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4"/>
  </p:sldMasterIdLst>
  <p:notesMasterIdLst>
    <p:notesMasterId r:id="rId35"/>
  </p:notesMasterIdLst>
  <p:sldIdLst>
    <p:sldId id="256" r:id="rId5"/>
    <p:sldId id="311" r:id="rId6"/>
    <p:sldId id="260" r:id="rId7"/>
    <p:sldId id="261" r:id="rId8"/>
    <p:sldId id="283" r:id="rId9"/>
    <p:sldId id="279" r:id="rId10"/>
    <p:sldId id="262" r:id="rId11"/>
    <p:sldId id="327" r:id="rId12"/>
    <p:sldId id="331" r:id="rId13"/>
    <p:sldId id="280" r:id="rId14"/>
    <p:sldId id="286" r:id="rId15"/>
    <p:sldId id="259" r:id="rId16"/>
    <p:sldId id="266" r:id="rId17"/>
    <p:sldId id="323" r:id="rId18"/>
    <p:sldId id="264" r:id="rId19"/>
    <p:sldId id="320" r:id="rId20"/>
    <p:sldId id="338" r:id="rId21"/>
    <p:sldId id="342" r:id="rId22"/>
    <p:sldId id="339" r:id="rId23"/>
    <p:sldId id="340" r:id="rId24"/>
    <p:sldId id="341" r:id="rId25"/>
    <p:sldId id="324" r:id="rId26"/>
    <p:sldId id="318" r:id="rId27"/>
    <p:sldId id="319" r:id="rId28"/>
    <p:sldId id="284" r:id="rId29"/>
    <p:sldId id="325" r:id="rId30"/>
    <p:sldId id="257" r:id="rId31"/>
    <p:sldId id="328" r:id="rId32"/>
    <p:sldId id="317" r:id="rId33"/>
    <p:sldId id="290" r:id="rId34"/>
  </p:sldIdLst>
  <p:sldSz cx="9144000" cy="5143500" type="screen16x9"/>
  <p:notesSz cx="6858000" cy="9144000"/>
  <p:embeddedFontLst>
    <p:embeddedFont>
      <p:font typeface="Catamaran" pitchFamily="2" charset="77"/>
      <p:regular r:id="rId36"/>
      <p:bold r:id="rId37"/>
    </p:embeddedFont>
    <p:embeddedFont>
      <p:font typeface="Corbel" panose="020B0503020204020204" pitchFamily="34" charset="0"/>
      <p:regular r:id="rId38"/>
      <p:bold r:id="rId39"/>
      <p:italic r:id="rId40"/>
      <p:boldItalic r:id="rId41"/>
    </p:embeddedFont>
    <p:embeddedFont>
      <p:font typeface="Mulish" pitchFamily="2" charset="77"/>
      <p:regular r:id="rId42"/>
      <p:bold r:id="rId43"/>
      <p:italic r:id="rId44"/>
      <p:boldItalic r:id="rId45"/>
    </p:embeddedFont>
    <p:embeddedFont>
      <p:font typeface="Mulish SemiBold" pitchFamily="2" charset="77"/>
      <p:regular r:id="rId46"/>
      <p:bold r:id="rId47"/>
      <p:italic r:id="rId48"/>
      <p:boldItalic r:id="rId49"/>
    </p:embeddedFont>
    <p:embeddedFont>
      <p:font typeface="MuseoModerno" pitchFamily="2" charset="77"/>
      <p:regular r:id="rId50"/>
      <p:bold r:id="rId51"/>
      <p:italic r:id="rId52"/>
      <p:boldItalic r:id="rId53"/>
    </p:embeddedFont>
    <p:embeddedFont>
      <p:font typeface="Nunito Light" panose="020F0302020204030204" pitchFamily="34" charset="0"/>
      <p:regular r:id="rId54"/>
      <p:italic r:id="rId55"/>
    </p:embeddedFont>
    <p:embeddedFont>
      <p:font typeface="Roboto Condensed Light" panose="02000000000000000000" pitchFamily="2" charset="0"/>
      <p:regular r:id="rId56"/>
      <p:italic r:id="rId57"/>
    </p:embeddedFont>
    <p:embeddedFont>
      <p:font typeface="Titillium Web" pitchFamily="2" charset="77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Luc" id="{F5D6A0B7-0FBA-A240-A8DC-F0DD51B6C341}">
          <p14:sldIdLst>
            <p14:sldId id="256"/>
            <p14:sldId id="311"/>
          </p14:sldIdLst>
        </p14:section>
        <p14:section name="Joline" id="{E8272756-2A24-7049-94DE-9DA22C3D1062}">
          <p14:sldIdLst>
            <p14:sldId id="260"/>
            <p14:sldId id="261"/>
            <p14:sldId id="283"/>
            <p14:sldId id="279"/>
            <p14:sldId id="262"/>
            <p14:sldId id="327"/>
            <p14:sldId id="331"/>
          </p14:sldIdLst>
        </p14:section>
        <p14:section name="Luc" id="{58C72E2A-6084-0E4B-A784-BD77A07B75A0}">
          <p14:sldIdLst>
            <p14:sldId id="280"/>
            <p14:sldId id="286"/>
            <p14:sldId id="259"/>
          </p14:sldIdLst>
        </p14:section>
        <p14:section name="Philipp" id="{4CCD330D-B392-CF40-8092-19D1DDF4BF19}">
          <p14:sldIdLst>
            <p14:sldId id="266"/>
            <p14:sldId id="323"/>
            <p14:sldId id="264"/>
          </p14:sldIdLst>
        </p14:section>
        <p14:section name="Daniel" id="{D22C4A33-F758-E54D-BE6F-0259ECC5C606}">
          <p14:sldIdLst>
            <p14:sldId id="320"/>
            <p14:sldId id="338"/>
            <p14:sldId id="342"/>
            <p14:sldId id="339"/>
            <p14:sldId id="340"/>
            <p14:sldId id="341"/>
          </p14:sldIdLst>
        </p14:section>
        <p14:section name="Lisa" id="{4772E35E-4D2F-5840-9468-898CE72DFC94}">
          <p14:sldIdLst>
            <p14:sldId id="324"/>
            <p14:sldId id="318"/>
            <p14:sldId id="319"/>
            <p14:sldId id="284"/>
          </p14:sldIdLst>
        </p14:section>
        <p14:section name="Philipp" id="{8A101E52-B1DC-5A4D-914F-43E9FE4D8B3C}">
          <p14:sldIdLst>
            <p14:sldId id="325"/>
            <p14:sldId id="257"/>
            <p14:sldId id="328"/>
            <p14:sldId id="317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FDEBB35-4F34-B66D-695E-207ABA065287}" name="Zeidler, Joline" initials="" userId="S::luah961@hwg-lu.de::2f5fdd75-92ee-4ab6-884d-92ea60d7c934" providerId="AD"/>
  <p188:author id="{BAF949A7-F13C-CEC9-1849-CBA0572A2C76}" name="Hampele, Luc Alex" initials="" userId="S::LUah984@hwg-lu.de::cc720161-5fff-40fa-a9b7-0d228b0b1726" providerId="AD"/>
  <p188:author id="{BD4981C2-75E7-3F3A-8CD6-341A481BC8D8}" name="Schmidt, Lisa" initials="" userId="S::lisa.schmidt@studmail.hwg-lu.de::ab2c6660-8ed5-4f8d-889d-6106912d5c7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533"/>
    <a:srgbClr val="FDF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E46E11-0EE9-7045-91FA-8EC829994A0F}" v="3287" dt="2025-05-12T07:27:33.450"/>
    <p1510:client id="{76EBF889-46B5-FC4C-9DC9-0B4CD431241A}" v="4028" dt="2025-05-11T12:41:01.224"/>
    <p1510:client id="{A589C0A9-77CA-75AB-EF87-B88BE09DDEB1}" v="1" dt="2025-05-11T22:05:46.531"/>
    <p1510:client id="{B8D98F15-27F8-38F7-D240-C949DB4C6D90}" v="25" dt="2025-05-11T19:09:38.954"/>
    <p1510:client id="{C5AF21DD-9C85-5940-AC7E-985D87EF7B52}" v="966" dt="2025-05-12T08:39:15.723"/>
    <p1510:client id="{F40CC43D-E7CD-49CC-96C2-73295E5F7EE5}" v="266" dt="2025-05-12T07:32:24.940"/>
  </p1510:revLst>
</p1510:revInfo>
</file>

<file path=ppt/tableStyles.xml><?xml version="1.0" encoding="utf-8"?>
<a:tblStyleLst xmlns:a="http://schemas.openxmlformats.org/drawingml/2006/main" def="{F0B24ECC-1583-45EF-84F1-5F483905F899}">
  <a:tblStyle styleId="{F0B24ECC-1583-45EF-84F1-5F483905F8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46735"/>
  </p:normalViewPr>
  <p:slideViewPr>
    <p:cSldViewPr snapToGrid="0">
      <p:cViewPr varScale="1">
        <p:scale>
          <a:sx n="74" d="100"/>
          <a:sy n="74" d="100"/>
        </p:scale>
        <p:origin x="3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viewProps" Target="viewProps.xml"/><Relationship Id="rId68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font" Target="fonts/font26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1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hmidt, Lisa" userId="ab2c6660-8ed5-4f8d-889d-6106912d5c77" providerId="ADAL" clId="{27E46E11-0EE9-7045-91FA-8EC829994A0F}"/>
    <pc:docChg chg="undo redo custSel addSld delSld modSld sldOrd delMainMaster addSection delSection modSection">
      <pc:chgData name="Schmidt, Lisa" userId="ab2c6660-8ed5-4f8d-889d-6106912d5c77" providerId="ADAL" clId="{27E46E11-0EE9-7045-91FA-8EC829994A0F}" dt="2025-05-12T07:27:33.450" v="3644" actId="20577"/>
      <pc:docMkLst>
        <pc:docMk/>
      </pc:docMkLst>
      <pc:sldChg chg="delSp modSp mod modNotesTx">
        <pc:chgData name="Schmidt, Lisa" userId="ab2c6660-8ed5-4f8d-889d-6106912d5c77" providerId="ADAL" clId="{27E46E11-0EE9-7045-91FA-8EC829994A0F}" dt="2025-05-09T16:03:53.454" v="2696" actId="20577"/>
        <pc:sldMkLst>
          <pc:docMk/>
          <pc:sldMk cId="0" sldId="257"/>
        </pc:sldMkLst>
        <pc:spChg chg="mod">
          <ac:chgData name="Schmidt, Lisa" userId="ab2c6660-8ed5-4f8d-889d-6106912d5c77" providerId="ADAL" clId="{27E46E11-0EE9-7045-91FA-8EC829994A0F}" dt="2025-05-09T15:32:38.917" v="2293" actId="20577"/>
          <ac:spMkLst>
            <pc:docMk/>
            <pc:sldMk cId="0" sldId="257"/>
            <ac:spMk id="7" creationId="{FE9B218C-C364-60CC-234F-22DC798E25F7}"/>
          </ac:spMkLst>
        </pc:spChg>
        <pc:graphicFrameChg chg="mod modGraphic">
          <ac:chgData name="Schmidt, Lisa" userId="ab2c6660-8ed5-4f8d-889d-6106912d5c77" providerId="ADAL" clId="{27E46E11-0EE9-7045-91FA-8EC829994A0F}" dt="2025-05-09T16:03:53.454" v="2696" actId="20577"/>
          <ac:graphicFrameMkLst>
            <pc:docMk/>
            <pc:sldMk cId="0" sldId="257"/>
            <ac:graphicFrameMk id="1971" creationId="{00000000-0000-0000-0000-000000000000}"/>
          </ac:graphicFrameMkLst>
        </pc:graphicFrameChg>
      </pc:sldChg>
      <pc:sldChg chg="modSp del mod">
        <pc:chgData name="Schmidt, Lisa" userId="ab2c6660-8ed5-4f8d-889d-6106912d5c77" providerId="ADAL" clId="{27E46E11-0EE9-7045-91FA-8EC829994A0F}" dt="2025-05-09T13:45:37.102" v="1305" actId="2696"/>
        <pc:sldMkLst>
          <pc:docMk/>
          <pc:sldMk cId="0" sldId="258"/>
        </pc:sldMkLst>
      </pc:sldChg>
      <pc:sldChg chg="modSp mod modNotesTx">
        <pc:chgData name="Schmidt, Lisa" userId="ab2c6660-8ed5-4f8d-889d-6106912d5c77" providerId="ADAL" clId="{27E46E11-0EE9-7045-91FA-8EC829994A0F}" dt="2025-05-10T16:45:54.947" v="2771" actId="20577"/>
        <pc:sldMkLst>
          <pc:docMk/>
          <pc:sldMk cId="0" sldId="259"/>
        </pc:sldMkLst>
        <pc:spChg chg="mod">
          <ac:chgData name="Schmidt, Lisa" userId="ab2c6660-8ed5-4f8d-889d-6106912d5c77" providerId="ADAL" clId="{27E46E11-0EE9-7045-91FA-8EC829994A0F}" dt="2025-05-09T15:49:43.205" v="2518" actId="20577"/>
          <ac:spMkLst>
            <pc:docMk/>
            <pc:sldMk cId="0" sldId="259"/>
            <ac:spMk id="2091" creationId="{00000000-0000-0000-0000-000000000000}"/>
          </ac:spMkLst>
        </pc:spChg>
      </pc:sldChg>
      <pc:sldChg chg="addSp delSp modSp mod">
        <pc:chgData name="Schmidt, Lisa" userId="ab2c6660-8ed5-4f8d-889d-6106912d5c77" providerId="ADAL" clId="{27E46E11-0EE9-7045-91FA-8EC829994A0F}" dt="2025-05-09T15:35:43.750" v="2337" actId="478"/>
        <pc:sldMkLst>
          <pc:docMk/>
          <pc:sldMk cId="0" sldId="260"/>
        </pc:sldMkLst>
        <pc:spChg chg="mod">
          <ac:chgData name="Schmidt, Lisa" userId="ab2c6660-8ed5-4f8d-889d-6106912d5c77" providerId="ADAL" clId="{27E46E11-0EE9-7045-91FA-8EC829994A0F}" dt="2025-05-09T15:35:33.575" v="2335" actId="122"/>
          <ac:spMkLst>
            <pc:docMk/>
            <pc:sldMk cId="0" sldId="260"/>
            <ac:spMk id="2236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30:57.237" v="2218"/>
          <ac:spMkLst>
            <pc:docMk/>
            <pc:sldMk cId="0" sldId="260"/>
            <ac:spMk id="2239" creationId="{00000000-0000-0000-0000-000000000000}"/>
          </ac:spMkLst>
        </pc:spChg>
      </pc:sldChg>
      <pc:sldChg chg="modSp mod">
        <pc:chgData name="Schmidt, Lisa" userId="ab2c6660-8ed5-4f8d-889d-6106912d5c77" providerId="ADAL" clId="{27E46E11-0EE9-7045-91FA-8EC829994A0F}" dt="2025-05-09T15:38:07.433" v="2344" actId="20577"/>
        <pc:sldMkLst>
          <pc:docMk/>
          <pc:sldMk cId="0" sldId="261"/>
        </pc:sldMkLst>
        <pc:spChg chg="mod">
          <ac:chgData name="Schmidt, Lisa" userId="ab2c6660-8ed5-4f8d-889d-6106912d5c77" providerId="ADAL" clId="{27E46E11-0EE9-7045-91FA-8EC829994A0F}" dt="2025-05-09T15:38:07.433" v="2344" actId="20577"/>
          <ac:spMkLst>
            <pc:docMk/>
            <pc:sldMk cId="0" sldId="261"/>
            <ac:spMk id="2424" creationId="{00000000-0000-0000-0000-000000000000}"/>
          </ac:spMkLst>
        </pc:spChg>
      </pc:sldChg>
      <pc:sldChg chg="modSp mod modNotesTx">
        <pc:chgData name="Schmidt, Lisa" userId="ab2c6660-8ed5-4f8d-889d-6106912d5c77" providerId="ADAL" clId="{27E46E11-0EE9-7045-91FA-8EC829994A0F}" dt="2025-05-10T20:45:38.435" v="3432" actId="20577"/>
        <pc:sldMkLst>
          <pc:docMk/>
          <pc:sldMk cId="0" sldId="262"/>
        </pc:sldMkLst>
        <pc:spChg chg="mod">
          <ac:chgData name="Schmidt, Lisa" userId="ab2c6660-8ed5-4f8d-889d-6106912d5c77" providerId="ADAL" clId="{27E46E11-0EE9-7045-91FA-8EC829994A0F}" dt="2025-05-10T20:45:34.155" v="3431" actId="14100"/>
          <ac:spMkLst>
            <pc:docMk/>
            <pc:sldMk cId="0" sldId="262"/>
            <ac:spMk id="2594" creationId="{00000000-0000-0000-0000-000000000000}"/>
          </ac:spMkLst>
        </pc:spChg>
      </pc:sldChg>
      <pc:sldChg chg="del mod modShow">
        <pc:chgData name="Schmidt, Lisa" userId="ab2c6660-8ed5-4f8d-889d-6106912d5c77" providerId="ADAL" clId="{27E46E11-0EE9-7045-91FA-8EC829994A0F}" dt="2025-05-09T15:33:20.727" v="2308" actId="2696"/>
        <pc:sldMkLst>
          <pc:docMk/>
          <pc:sldMk cId="0" sldId="263"/>
        </pc:sldMkLst>
      </pc:sldChg>
      <pc:sldChg chg="del mod modShow modNotes">
        <pc:chgData name="Schmidt, Lisa" userId="ab2c6660-8ed5-4f8d-889d-6106912d5c77" providerId="ADAL" clId="{27E46E11-0EE9-7045-91FA-8EC829994A0F}" dt="2025-05-09T15:33:20.837" v="2314" actId="2696"/>
        <pc:sldMkLst>
          <pc:docMk/>
          <pc:sldMk cId="0" sldId="265"/>
        </pc:sldMkLst>
      </pc:sldChg>
      <pc:sldChg chg="modSp mod modNotes modNotesTx">
        <pc:chgData name="Schmidt, Lisa" userId="ab2c6660-8ed5-4f8d-889d-6106912d5c77" providerId="ADAL" clId="{27E46E11-0EE9-7045-91FA-8EC829994A0F}" dt="2025-05-10T16:47:22.359" v="2789" actId="20577"/>
        <pc:sldMkLst>
          <pc:docMk/>
          <pc:sldMk cId="0" sldId="266"/>
        </pc:sldMkLst>
        <pc:spChg chg="mod">
          <ac:chgData name="Schmidt, Lisa" userId="ab2c6660-8ed5-4f8d-889d-6106912d5c77" providerId="ADAL" clId="{27E46E11-0EE9-7045-91FA-8EC829994A0F}" dt="2025-05-09T15:50:57.827" v="2521" actId="207"/>
          <ac:spMkLst>
            <pc:docMk/>
            <pc:sldMk cId="0" sldId="266"/>
            <ac:spMk id="3232" creationId="{00000000-0000-0000-0000-000000000000}"/>
          </ac:spMkLst>
        </pc:spChg>
      </pc:sldChg>
      <pc:sldChg chg="del mod modShow modNotes">
        <pc:chgData name="Schmidt, Lisa" userId="ab2c6660-8ed5-4f8d-889d-6106912d5c77" providerId="ADAL" clId="{27E46E11-0EE9-7045-91FA-8EC829994A0F}" dt="2025-05-09T15:33:20.883" v="2316" actId="2696"/>
        <pc:sldMkLst>
          <pc:docMk/>
          <pc:sldMk cId="0" sldId="267"/>
        </pc:sldMkLst>
      </pc:sldChg>
      <pc:sldChg chg="del mod modShow modNotes">
        <pc:chgData name="Schmidt, Lisa" userId="ab2c6660-8ed5-4f8d-889d-6106912d5c77" providerId="ADAL" clId="{27E46E11-0EE9-7045-91FA-8EC829994A0F}" dt="2025-05-09T15:33:20.900" v="2317" actId="2696"/>
        <pc:sldMkLst>
          <pc:docMk/>
          <pc:sldMk cId="0" sldId="268"/>
        </pc:sldMkLst>
      </pc:sldChg>
      <pc:sldChg chg="del mod modShow">
        <pc:chgData name="Schmidt, Lisa" userId="ab2c6660-8ed5-4f8d-889d-6106912d5c77" providerId="ADAL" clId="{27E46E11-0EE9-7045-91FA-8EC829994A0F}" dt="2025-05-09T15:33:20.914" v="2318" actId="2696"/>
        <pc:sldMkLst>
          <pc:docMk/>
          <pc:sldMk cId="0" sldId="269"/>
        </pc:sldMkLst>
      </pc:sldChg>
      <pc:sldChg chg="del mod modShow modNotes">
        <pc:chgData name="Schmidt, Lisa" userId="ab2c6660-8ed5-4f8d-889d-6106912d5c77" providerId="ADAL" clId="{27E46E11-0EE9-7045-91FA-8EC829994A0F}" dt="2025-05-09T15:33:20.932" v="2319" actId="2696"/>
        <pc:sldMkLst>
          <pc:docMk/>
          <pc:sldMk cId="0" sldId="270"/>
        </pc:sldMkLst>
      </pc:sldChg>
      <pc:sldChg chg="del mod modShow modNotes">
        <pc:chgData name="Schmidt, Lisa" userId="ab2c6660-8ed5-4f8d-889d-6106912d5c77" providerId="ADAL" clId="{27E46E11-0EE9-7045-91FA-8EC829994A0F}" dt="2025-05-09T15:33:20.965" v="2320" actId="2696"/>
        <pc:sldMkLst>
          <pc:docMk/>
          <pc:sldMk cId="0" sldId="271"/>
        </pc:sldMkLst>
      </pc:sldChg>
      <pc:sldChg chg="del mod modShow modNotes">
        <pc:chgData name="Schmidt, Lisa" userId="ab2c6660-8ed5-4f8d-889d-6106912d5c77" providerId="ADAL" clId="{27E46E11-0EE9-7045-91FA-8EC829994A0F}" dt="2025-05-09T15:33:12.475" v="2304" actId="2696"/>
        <pc:sldMkLst>
          <pc:docMk/>
          <pc:sldMk cId="0" sldId="272"/>
        </pc:sldMkLst>
      </pc:sldChg>
      <pc:sldChg chg="del mod modShow modNotes">
        <pc:chgData name="Schmidt, Lisa" userId="ab2c6660-8ed5-4f8d-889d-6106912d5c77" providerId="ADAL" clId="{27E46E11-0EE9-7045-91FA-8EC829994A0F}" dt="2025-05-09T15:33:12.521" v="2306" actId="2696"/>
        <pc:sldMkLst>
          <pc:docMk/>
          <pc:sldMk cId="0" sldId="273"/>
        </pc:sldMkLst>
      </pc:sldChg>
      <pc:sldChg chg="del mod modShow modNotes">
        <pc:chgData name="Schmidt, Lisa" userId="ab2c6660-8ed5-4f8d-889d-6106912d5c77" providerId="ADAL" clId="{27E46E11-0EE9-7045-91FA-8EC829994A0F}" dt="2025-05-09T15:33:12.558" v="2307" actId="2696"/>
        <pc:sldMkLst>
          <pc:docMk/>
          <pc:sldMk cId="0" sldId="274"/>
        </pc:sldMkLst>
      </pc:sldChg>
      <pc:sldChg chg="del mod modShow modNotes">
        <pc:chgData name="Schmidt, Lisa" userId="ab2c6660-8ed5-4f8d-889d-6106912d5c77" providerId="ADAL" clId="{27E46E11-0EE9-7045-91FA-8EC829994A0F}" dt="2025-05-09T15:33:08.827" v="2303" actId="2696"/>
        <pc:sldMkLst>
          <pc:docMk/>
          <pc:sldMk cId="0" sldId="275"/>
        </pc:sldMkLst>
      </pc:sldChg>
      <pc:sldChg chg="del mod modShow modNotes">
        <pc:chgData name="Schmidt, Lisa" userId="ab2c6660-8ed5-4f8d-889d-6106912d5c77" providerId="ADAL" clId="{27E46E11-0EE9-7045-91FA-8EC829994A0F}" dt="2025-05-09T15:33:20.860" v="2315" actId="2696"/>
        <pc:sldMkLst>
          <pc:docMk/>
          <pc:sldMk cId="0" sldId="276"/>
        </pc:sldMkLst>
      </pc:sldChg>
      <pc:sldChg chg="del mod modShow modNotes">
        <pc:chgData name="Schmidt, Lisa" userId="ab2c6660-8ed5-4f8d-889d-6106912d5c77" providerId="ADAL" clId="{27E46E11-0EE9-7045-91FA-8EC829994A0F}" dt="2025-05-09T15:33:06.725" v="2302" actId="2696"/>
        <pc:sldMkLst>
          <pc:docMk/>
          <pc:sldMk cId="0" sldId="277"/>
        </pc:sldMkLst>
      </pc:sldChg>
      <pc:sldChg chg="del mod modShow modNotes">
        <pc:chgData name="Schmidt, Lisa" userId="ab2c6660-8ed5-4f8d-889d-6106912d5c77" providerId="ADAL" clId="{27E46E11-0EE9-7045-91FA-8EC829994A0F}" dt="2025-05-09T15:33:04.675" v="2301" actId="2696"/>
        <pc:sldMkLst>
          <pc:docMk/>
          <pc:sldMk cId="0" sldId="278"/>
        </pc:sldMkLst>
      </pc:sldChg>
      <pc:sldChg chg="modSp mod">
        <pc:chgData name="Schmidt, Lisa" userId="ab2c6660-8ed5-4f8d-889d-6106912d5c77" providerId="ADAL" clId="{27E46E11-0EE9-7045-91FA-8EC829994A0F}" dt="2025-05-09T15:40:20.092" v="2354" actId="20577"/>
        <pc:sldMkLst>
          <pc:docMk/>
          <pc:sldMk cId="0" sldId="279"/>
        </pc:sldMkLst>
        <pc:spChg chg="mod">
          <ac:chgData name="Schmidt, Lisa" userId="ab2c6660-8ed5-4f8d-889d-6106912d5c77" providerId="ADAL" clId="{27E46E11-0EE9-7045-91FA-8EC829994A0F}" dt="2025-05-09T15:40:20.092" v="2354" actId="20577"/>
          <ac:spMkLst>
            <pc:docMk/>
            <pc:sldMk cId="0" sldId="279"/>
            <ac:spMk id="5291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39:58.757" v="2351" actId="20577"/>
          <ac:spMkLst>
            <pc:docMk/>
            <pc:sldMk cId="0" sldId="279"/>
            <ac:spMk id="5293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39:38.643" v="2348"/>
          <ac:spMkLst>
            <pc:docMk/>
            <pc:sldMk cId="0" sldId="279"/>
            <ac:spMk id="5295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39:26.846" v="2346"/>
          <ac:spMkLst>
            <pc:docMk/>
            <pc:sldMk cId="0" sldId="279"/>
            <ac:spMk id="5297" creationId="{00000000-0000-0000-0000-000000000000}"/>
          </ac:spMkLst>
        </pc:spChg>
        <pc:cxnChg chg="mod">
          <ac:chgData name="Schmidt, Lisa" userId="ab2c6660-8ed5-4f8d-889d-6106912d5c77" providerId="ADAL" clId="{27E46E11-0EE9-7045-91FA-8EC829994A0F}" dt="2025-05-06T13:36:09.801" v="358" actId="14100"/>
          <ac:cxnSpMkLst>
            <pc:docMk/>
            <pc:sldMk cId="0" sldId="279"/>
            <ac:cxnSpMk id="5300" creationId="{00000000-0000-0000-0000-000000000000}"/>
          </ac:cxnSpMkLst>
        </pc:cxnChg>
      </pc:sldChg>
      <pc:sldChg chg="addSp delSp modSp mod ord delAnim modAnim modNotesTx">
        <pc:chgData name="Schmidt, Lisa" userId="ab2c6660-8ed5-4f8d-889d-6106912d5c77" providerId="ADAL" clId="{27E46E11-0EE9-7045-91FA-8EC829994A0F}" dt="2025-05-10T16:44:10.162" v="2758" actId="20577"/>
        <pc:sldMkLst>
          <pc:docMk/>
          <pc:sldMk cId="0" sldId="280"/>
        </pc:sldMkLst>
        <pc:spChg chg="mod">
          <ac:chgData name="Schmidt, Lisa" userId="ab2c6660-8ed5-4f8d-889d-6106912d5c77" providerId="ADAL" clId="{27E46E11-0EE9-7045-91FA-8EC829994A0F}" dt="2025-04-25T12:04:16.221" v="354" actId="20577"/>
          <ac:spMkLst>
            <pc:docMk/>
            <pc:sldMk cId="0" sldId="280"/>
            <ac:spMk id="5434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4-25T11:56:13.648" v="277"/>
          <ac:spMkLst>
            <pc:docMk/>
            <pc:sldMk cId="0" sldId="280"/>
            <ac:spMk id="5435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4-25T11:54:33.277" v="266" actId="20577"/>
          <ac:spMkLst>
            <pc:docMk/>
            <pc:sldMk cId="0" sldId="280"/>
            <ac:spMk id="5436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43:56.649" v="2399" actId="20577"/>
          <ac:spMkLst>
            <pc:docMk/>
            <pc:sldMk cId="0" sldId="280"/>
            <ac:spMk id="5437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4-25T11:57:50.830" v="334" actId="20577"/>
          <ac:spMkLst>
            <pc:docMk/>
            <pc:sldMk cId="0" sldId="280"/>
            <ac:spMk id="5438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45:53.763" v="2438" actId="20577"/>
          <ac:spMkLst>
            <pc:docMk/>
            <pc:sldMk cId="0" sldId="280"/>
            <ac:spMk id="5439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4-25T11:54:34.951" v="267" actId="20577"/>
          <ac:spMkLst>
            <pc:docMk/>
            <pc:sldMk cId="0" sldId="280"/>
            <ac:spMk id="5440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7T15:58:16.870" v="507" actId="20577"/>
          <ac:spMkLst>
            <pc:docMk/>
            <pc:sldMk cId="0" sldId="280"/>
            <ac:spMk id="5441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7T15:58:19.867" v="508" actId="20577"/>
          <ac:spMkLst>
            <pc:docMk/>
            <pc:sldMk cId="0" sldId="280"/>
            <ac:spMk id="5442" creationId="{00000000-0000-0000-0000-000000000000}"/>
          </ac:spMkLst>
        </pc:spChg>
      </pc:sldChg>
      <pc:sldChg chg="del mod modShow">
        <pc:chgData name="Schmidt, Lisa" userId="ab2c6660-8ed5-4f8d-889d-6106912d5c77" providerId="ADAL" clId="{27E46E11-0EE9-7045-91FA-8EC829994A0F}" dt="2025-05-09T15:33:02.224" v="2300" actId="2696"/>
        <pc:sldMkLst>
          <pc:docMk/>
          <pc:sldMk cId="0" sldId="281"/>
        </pc:sldMkLst>
      </pc:sldChg>
      <pc:sldChg chg="del mod modShow modNotes">
        <pc:chgData name="Schmidt, Lisa" userId="ab2c6660-8ed5-4f8d-889d-6106912d5c77" providerId="ADAL" clId="{27E46E11-0EE9-7045-91FA-8EC829994A0F}" dt="2025-05-09T15:32:52.241" v="2297" actId="2696"/>
        <pc:sldMkLst>
          <pc:docMk/>
          <pc:sldMk cId="0" sldId="282"/>
        </pc:sldMkLst>
      </pc:sldChg>
      <pc:sldChg chg="modSp mod">
        <pc:chgData name="Schmidt, Lisa" userId="ab2c6660-8ed5-4f8d-889d-6106912d5c77" providerId="ADAL" clId="{27E46E11-0EE9-7045-91FA-8EC829994A0F}" dt="2025-05-09T15:31:38.289" v="2242" actId="20577"/>
        <pc:sldMkLst>
          <pc:docMk/>
          <pc:sldMk cId="0" sldId="283"/>
        </pc:sldMkLst>
        <pc:spChg chg="mod">
          <ac:chgData name="Schmidt, Lisa" userId="ab2c6660-8ed5-4f8d-889d-6106912d5c77" providerId="ADAL" clId="{27E46E11-0EE9-7045-91FA-8EC829994A0F}" dt="2025-05-09T15:31:38.289" v="2242" actId="20577"/>
          <ac:spMkLst>
            <pc:docMk/>
            <pc:sldMk cId="0" sldId="283"/>
            <ac:spMk id="5644" creationId="{00000000-0000-0000-0000-000000000000}"/>
          </ac:spMkLst>
        </pc:spChg>
      </pc:sldChg>
      <pc:sldChg chg="addSp delSp modSp mod modNotes modNotesTx">
        <pc:chgData name="Schmidt, Lisa" userId="ab2c6660-8ed5-4f8d-889d-6106912d5c77" providerId="ADAL" clId="{27E46E11-0EE9-7045-91FA-8EC829994A0F}" dt="2025-05-12T07:26:28.602" v="3638" actId="12"/>
        <pc:sldMkLst>
          <pc:docMk/>
          <pc:sldMk cId="0" sldId="284"/>
        </pc:sldMkLst>
        <pc:spChg chg="mod">
          <ac:chgData name="Schmidt, Lisa" userId="ab2c6660-8ed5-4f8d-889d-6106912d5c77" providerId="ADAL" clId="{27E46E11-0EE9-7045-91FA-8EC829994A0F}" dt="2025-05-09T14:53:40.651" v="1503" actId="207"/>
          <ac:spMkLst>
            <pc:docMk/>
            <pc:sldMk cId="0" sldId="284"/>
            <ac:spMk id="15" creationId="{B3511725-63BF-A63C-D23D-9E7D54E93FEF}"/>
          </ac:spMkLst>
        </pc:spChg>
        <pc:spChg chg="mod">
          <ac:chgData name="Schmidt, Lisa" userId="ab2c6660-8ed5-4f8d-889d-6106912d5c77" providerId="ADAL" clId="{27E46E11-0EE9-7045-91FA-8EC829994A0F}" dt="2025-05-09T14:52:21.179" v="1492" actId="1076"/>
          <ac:spMkLst>
            <pc:docMk/>
            <pc:sldMk cId="0" sldId="284"/>
            <ac:spMk id="29" creationId="{7B688B7F-F5B0-47C1-9763-B89C17530A62}"/>
          </ac:spMkLst>
        </pc:spChg>
        <pc:spChg chg="add mod topLvl">
          <ac:chgData name="Schmidt, Lisa" userId="ab2c6660-8ed5-4f8d-889d-6106912d5c77" providerId="ADAL" clId="{27E46E11-0EE9-7045-91FA-8EC829994A0F}" dt="2025-05-09T15:01:43.161" v="1607" actId="166"/>
          <ac:spMkLst>
            <pc:docMk/>
            <pc:sldMk cId="0" sldId="284"/>
            <ac:spMk id="31" creationId="{A914AC67-976F-E6D8-1944-10AD4DA7FAA6}"/>
          </ac:spMkLst>
        </pc:spChg>
        <pc:spChg chg="mod">
          <ac:chgData name="Schmidt, Lisa" userId="ab2c6660-8ed5-4f8d-889d-6106912d5c77" providerId="ADAL" clId="{27E46E11-0EE9-7045-91FA-8EC829994A0F}" dt="2025-05-09T15:01:36.032" v="1606" actId="1076"/>
          <ac:spMkLst>
            <pc:docMk/>
            <pc:sldMk cId="0" sldId="284"/>
            <ac:spMk id="62" creationId="{1AB3A604-88EF-CFB1-CB89-7C5262CC465E}"/>
          </ac:spMkLst>
        </pc:spChg>
        <pc:spChg chg="mod">
          <ac:chgData name="Schmidt, Lisa" userId="ab2c6660-8ed5-4f8d-889d-6106912d5c77" providerId="ADAL" clId="{27E46E11-0EE9-7045-91FA-8EC829994A0F}" dt="2025-05-09T15:04:31.099" v="1657" actId="1076"/>
          <ac:spMkLst>
            <pc:docMk/>
            <pc:sldMk cId="0" sldId="284"/>
            <ac:spMk id="5935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09:16.185" v="1734" actId="14100"/>
          <ac:spMkLst>
            <pc:docMk/>
            <pc:sldMk cId="0" sldId="284"/>
            <ac:spMk id="5936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04:31.099" v="1657" actId="1076"/>
          <ac:spMkLst>
            <pc:docMk/>
            <pc:sldMk cId="0" sldId="284"/>
            <ac:spMk id="5939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08:37.135" v="1673" actId="14100"/>
          <ac:spMkLst>
            <pc:docMk/>
            <pc:sldMk cId="0" sldId="284"/>
            <ac:spMk id="5940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53:32.190" v="2573" actId="1076"/>
          <ac:spMkLst>
            <pc:docMk/>
            <pc:sldMk cId="0" sldId="284"/>
            <ac:spMk id="5941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9:59.090" v="3340" actId="20577"/>
          <ac:spMkLst>
            <pc:docMk/>
            <pc:sldMk cId="0" sldId="284"/>
            <ac:spMk id="5942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04:31.099" v="1657" actId="1076"/>
          <ac:spMkLst>
            <pc:docMk/>
            <pc:sldMk cId="0" sldId="284"/>
            <ac:spMk id="5943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05:23.653" v="1661" actId="1076"/>
          <ac:spMkLst>
            <pc:docMk/>
            <pc:sldMk cId="0" sldId="284"/>
            <ac:spMk id="5944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04:31.099" v="1657" actId="1076"/>
          <ac:spMkLst>
            <pc:docMk/>
            <pc:sldMk cId="0" sldId="284"/>
            <ac:spMk id="5945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07:38.114" v="1663" actId="1076"/>
          <ac:spMkLst>
            <pc:docMk/>
            <pc:sldMk cId="0" sldId="284"/>
            <ac:spMk id="5947" creationId="{00000000-0000-0000-0000-000000000000}"/>
          </ac:spMkLst>
        </pc:spChg>
        <pc:grpChg chg="add mod topLvl">
          <ac:chgData name="Schmidt, Lisa" userId="ab2c6660-8ed5-4f8d-889d-6106912d5c77" providerId="ADAL" clId="{27E46E11-0EE9-7045-91FA-8EC829994A0F}" dt="2025-05-09T14:55:43.310" v="1515" actId="165"/>
          <ac:grpSpMkLst>
            <pc:docMk/>
            <pc:sldMk cId="0" sldId="284"/>
            <ac:grpSpMk id="30" creationId="{084D7108-3C26-1296-81A6-B3046F38E8FC}"/>
          </ac:grpSpMkLst>
        </pc:grpChg>
        <pc:grpChg chg="add mod">
          <ac:chgData name="Schmidt, Lisa" userId="ab2c6660-8ed5-4f8d-889d-6106912d5c77" providerId="ADAL" clId="{27E46E11-0EE9-7045-91FA-8EC829994A0F}" dt="2025-05-09T15:03:29.667" v="1649" actId="1076"/>
          <ac:grpSpMkLst>
            <pc:docMk/>
            <pc:sldMk cId="0" sldId="284"/>
            <ac:grpSpMk id="63" creationId="{B27B5D1E-8772-1114-AB80-84CE02508423}"/>
          </ac:grpSpMkLst>
        </pc:grpChg>
        <pc:grpChg chg="add mod">
          <ac:chgData name="Schmidt, Lisa" userId="ab2c6660-8ed5-4f8d-889d-6106912d5c77" providerId="ADAL" clId="{27E46E11-0EE9-7045-91FA-8EC829994A0F}" dt="2025-05-09T15:04:31.099" v="1657" actId="1076"/>
          <ac:grpSpMkLst>
            <pc:docMk/>
            <pc:sldMk cId="0" sldId="284"/>
            <ac:grpSpMk id="5888" creationId="{E28EDD40-8A8F-0F1D-8880-B13BACDDCE9B}"/>
          </ac:grpSpMkLst>
        </pc:grpChg>
      </pc:sldChg>
      <pc:sldChg chg="modNotes">
        <pc:chgData name="Schmidt, Lisa" userId="ab2c6660-8ed5-4f8d-889d-6106912d5c77" providerId="ADAL" clId="{27E46E11-0EE9-7045-91FA-8EC829994A0F}" dt="2025-05-07T18:46:43.609" v="1276"/>
        <pc:sldMkLst>
          <pc:docMk/>
          <pc:sldMk cId="0" sldId="285"/>
        </pc:sldMkLst>
      </pc:sldChg>
      <pc:sldChg chg="modSp mod">
        <pc:chgData name="Schmidt, Lisa" userId="ab2c6660-8ed5-4f8d-889d-6106912d5c77" providerId="ADAL" clId="{27E46E11-0EE9-7045-91FA-8EC829994A0F}" dt="2025-05-09T15:48:02.821" v="2503" actId="6549"/>
        <pc:sldMkLst>
          <pc:docMk/>
          <pc:sldMk cId="0" sldId="286"/>
        </pc:sldMkLst>
        <pc:spChg chg="mod">
          <ac:chgData name="Schmidt, Lisa" userId="ab2c6660-8ed5-4f8d-889d-6106912d5c77" providerId="ADAL" clId="{27E46E11-0EE9-7045-91FA-8EC829994A0F}" dt="2025-05-09T15:46:21.061" v="2439" actId="20577"/>
          <ac:spMkLst>
            <pc:docMk/>
            <pc:sldMk cId="0" sldId="286"/>
            <ac:spMk id="6088" creationId="{56B50D3A-F892-D3A6-9591-0F61A6BE522C}"/>
          </ac:spMkLst>
        </pc:spChg>
        <pc:spChg chg="mod">
          <ac:chgData name="Schmidt, Lisa" userId="ab2c6660-8ed5-4f8d-889d-6106912d5c77" providerId="ADAL" clId="{27E46E11-0EE9-7045-91FA-8EC829994A0F}" dt="2025-05-09T15:46:44.714" v="2453" actId="20577"/>
          <ac:spMkLst>
            <pc:docMk/>
            <pc:sldMk cId="0" sldId="286"/>
            <ac:spMk id="6120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09T15:48:02.821" v="2503" actId="6549"/>
          <ac:spMkLst>
            <pc:docMk/>
            <pc:sldMk cId="0" sldId="286"/>
            <ac:spMk id="6122" creationId="{00000000-0000-0000-0000-000000000000}"/>
          </ac:spMkLst>
        </pc:spChg>
        <pc:cxnChg chg="mod">
          <ac:chgData name="Schmidt, Lisa" userId="ab2c6660-8ed5-4f8d-889d-6106912d5c77" providerId="ADAL" clId="{27E46E11-0EE9-7045-91FA-8EC829994A0F}" dt="2025-05-09T15:36:17.307" v="2339" actId="14100"/>
          <ac:cxnSpMkLst>
            <pc:docMk/>
            <pc:sldMk cId="0" sldId="286"/>
            <ac:cxnSpMk id="6139" creationId="{00000000-0000-0000-0000-000000000000}"/>
          </ac:cxnSpMkLst>
        </pc:cxnChg>
      </pc:sldChg>
      <pc:sldChg chg="modSp del mod modShow modNotesTx">
        <pc:chgData name="Schmidt, Lisa" userId="ab2c6660-8ed5-4f8d-889d-6106912d5c77" providerId="ADAL" clId="{27E46E11-0EE9-7045-91FA-8EC829994A0F}" dt="2025-05-10T20:26:28.783" v="3105" actId="2696"/>
        <pc:sldMkLst>
          <pc:docMk/>
          <pc:sldMk cId="0" sldId="287"/>
        </pc:sldMkLst>
      </pc:sldChg>
      <pc:sldChg chg="del mod modShow">
        <pc:chgData name="Schmidt, Lisa" userId="ab2c6660-8ed5-4f8d-889d-6106912d5c77" providerId="ADAL" clId="{27E46E11-0EE9-7045-91FA-8EC829994A0F}" dt="2025-05-09T15:33:20.785" v="2311" actId="2696"/>
        <pc:sldMkLst>
          <pc:docMk/>
          <pc:sldMk cId="0" sldId="288"/>
        </pc:sldMkLst>
      </pc:sldChg>
      <pc:sldChg chg="del mod modShow">
        <pc:chgData name="Schmidt, Lisa" userId="ab2c6660-8ed5-4f8d-889d-6106912d5c77" providerId="ADAL" clId="{27E46E11-0EE9-7045-91FA-8EC829994A0F}" dt="2025-05-09T15:33:20.750" v="2309" actId="2696"/>
        <pc:sldMkLst>
          <pc:docMk/>
          <pc:sldMk cId="0" sldId="289"/>
        </pc:sldMkLst>
      </pc:sldChg>
      <pc:sldChg chg="delSp modSp mod">
        <pc:chgData name="Schmidt, Lisa" userId="ab2c6660-8ed5-4f8d-889d-6106912d5c77" providerId="ADAL" clId="{27E46E11-0EE9-7045-91FA-8EC829994A0F}" dt="2025-04-25T11:48:04.296" v="251" actId="478"/>
        <pc:sldMkLst>
          <pc:docMk/>
          <pc:sldMk cId="0" sldId="290"/>
        </pc:sldMkLst>
        <pc:spChg chg="mod">
          <ac:chgData name="Schmidt, Lisa" userId="ab2c6660-8ed5-4f8d-889d-6106912d5c77" providerId="ADAL" clId="{27E46E11-0EE9-7045-91FA-8EC829994A0F}" dt="2025-04-25T11:47:53.755" v="250" actId="14100"/>
          <ac:spMkLst>
            <pc:docMk/>
            <pc:sldMk cId="0" sldId="290"/>
            <ac:spMk id="6704" creationId="{00000000-0000-0000-0000-000000000000}"/>
          </ac:spMkLst>
        </pc:spChg>
      </pc:sldChg>
      <pc:sldChg chg="add del mod modShow modNotes">
        <pc:chgData name="Schmidt, Lisa" userId="ab2c6660-8ed5-4f8d-889d-6106912d5c77" providerId="ADAL" clId="{27E46E11-0EE9-7045-91FA-8EC829994A0F}" dt="2025-05-11T20:11:30.315" v="3632" actId="2696"/>
        <pc:sldMkLst>
          <pc:docMk/>
          <pc:sldMk cId="0" sldId="291"/>
        </pc:sldMkLst>
      </pc:sldChg>
      <pc:sldChg chg="del mod modShow modNotes">
        <pc:chgData name="Schmidt, Lisa" userId="ab2c6660-8ed5-4f8d-889d-6106912d5c77" providerId="ADAL" clId="{27E46E11-0EE9-7045-91FA-8EC829994A0F}" dt="2025-05-09T15:32:47.779" v="2296" actId="2696"/>
        <pc:sldMkLst>
          <pc:docMk/>
          <pc:sldMk cId="0" sldId="292"/>
        </pc:sldMkLst>
      </pc:sldChg>
      <pc:sldChg chg="del">
        <pc:chgData name="Schmidt, Lisa" userId="ab2c6660-8ed5-4f8d-889d-6106912d5c77" providerId="ADAL" clId="{27E46E11-0EE9-7045-91FA-8EC829994A0F}" dt="2025-05-07T18:46:43.607" v="1275" actId="2696"/>
        <pc:sldMkLst>
          <pc:docMk/>
          <pc:sldMk cId="0" sldId="293"/>
        </pc:sldMkLst>
      </pc:sldChg>
      <pc:sldChg chg="del mod modShow modNotes">
        <pc:chgData name="Schmidt, Lisa" userId="ab2c6660-8ed5-4f8d-889d-6106912d5c77" providerId="ADAL" clId="{27E46E11-0EE9-7045-91FA-8EC829994A0F}" dt="2025-05-09T15:32:46.988" v="2294" actId="2696"/>
        <pc:sldMkLst>
          <pc:docMk/>
          <pc:sldMk cId="0" sldId="296"/>
        </pc:sldMkLst>
      </pc:sldChg>
      <pc:sldChg chg="del">
        <pc:chgData name="Schmidt, Lisa" userId="ab2c6660-8ed5-4f8d-889d-6106912d5c77" providerId="ADAL" clId="{27E46E11-0EE9-7045-91FA-8EC829994A0F}" dt="2025-05-07T18:46:32.787" v="1274" actId="2696"/>
        <pc:sldMkLst>
          <pc:docMk/>
          <pc:sldMk cId="0" sldId="297"/>
        </pc:sldMkLst>
      </pc:sldChg>
      <pc:sldChg chg="del modNotes">
        <pc:chgData name="Schmidt, Lisa" userId="ab2c6660-8ed5-4f8d-889d-6106912d5c77" providerId="ADAL" clId="{27E46E11-0EE9-7045-91FA-8EC829994A0F}" dt="2025-05-07T18:46:29.387" v="1273" actId="2696"/>
        <pc:sldMkLst>
          <pc:docMk/>
          <pc:sldMk cId="0" sldId="298"/>
        </pc:sldMkLst>
      </pc:sldChg>
      <pc:sldChg chg="del">
        <pc:chgData name="Schmidt, Lisa" userId="ab2c6660-8ed5-4f8d-889d-6106912d5c77" providerId="ADAL" clId="{27E46E11-0EE9-7045-91FA-8EC829994A0F}" dt="2025-05-07T18:46:28.834" v="1271" actId="2696"/>
        <pc:sldMkLst>
          <pc:docMk/>
          <pc:sldMk cId="0" sldId="299"/>
        </pc:sldMkLst>
      </pc:sldChg>
      <pc:sldChg chg="del">
        <pc:chgData name="Schmidt, Lisa" userId="ab2c6660-8ed5-4f8d-889d-6106912d5c77" providerId="ADAL" clId="{27E46E11-0EE9-7045-91FA-8EC829994A0F}" dt="2025-05-07T18:46:28.113" v="1270" actId="2696"/>
        <pc:sldMkLst>
          <pc:docMk/>
          <pc:sldMk cId="0" sldId="300"/>
        </pc:sldMkLst>
      </pc:sldChg>
      <pc:sldChg chg="modSp del modNotes">
        <pc:chgData name="Schmidt, Lisa" userId="ab2c6660-8ed5-4f8d-889d-6106912d5c77" providerId="ADAL" clId="{27E46E11-0EE9-7045-91FA-8EC829994A0F}" dt="2025-05-07T18:46:27.645" v="1269" actId="2696"/>
        <pc:sldMkLst>
          <pc:docMk/>
          <pc:sldMk cId="0" sldId="301"/>
        </pc:sldMkLst>
      </pc:sldChg>
      <pc:sldChg chg="del">
        <pc:chgData name="Schmidt, Lisa" userId="ab2c6660-8ed5-4f8d-889d-6106912d5c77" providerId="ADAL" clId="{27E46E11-0EE9-7045-91FA-8EC829994A0F}" dt="2025-05-07T18:46:27.195" v="1267" actId="2696"/>
        <pc:sldMkLst>
          <pc:docMk/>
          <pc:sldMk cId="0" sldId="302"/>
        </pc:sldMkLst>
      </pc:sldChg>
      <pc:sldChg chg="del">
        <pc:chgData name="Schmidt, Lisa" userId="ab2c6660-8ed5-4f8d-889d-6106912d5c77" providerId="ADAL" clId="{27E46E11-0EE9-7045-91FA-8EC829994A0F}" dt="2025-05-07T18:46:26.674" v="1266" actId="2696"/>
        <pc:sldMkLst>
          <pc:docMk/>
          <pc:sldMk cId="0" sldId="303"/>
        </pc:sldMkLst>
      </pc:sldChg>
      <pc:sldChg chg="del">
        <pc:chgData name="Schmidt, Lisa" userId="ab2c6660-8ed5-4f8d-889d-6106912d5c77" providerId="ADAL" clId="{27E46E11-0EE9-7045-91FA-8EC829994A0F}" dt="2025-05-07T18:46:26.189" v="1265" actId="2696"/>
        <pc:sldMkLst>
          <pc:docMk/>
          <pc:sldMk cId="0" sldId="304"/>
        </pc:sldMkLst>
      </pc:sldChg>
      <pc:sldChg chg="del">
        <pc:chgData name="Schmidt, Lisa" userId="ab2c6660-8ed5-4f8d-889d-6106912d5c77" providerId="ADAL" clId="{27E46E11-0EE9-7045-91FA-8EC829994A0F}" dt="2025-05-07T18:46:25.681" v="1264" actId="2696"/>
        <pc:sldMkLst>
          <pc:docMk/>
          <pc:sldMk cId="0" sldId="305"/>
        </pc:sldMkLst>
      </pc:sldChg>
      <pc:sldChg chg="del">
        <pc:chgData name="Schmidt, Lisa" userId="ab2c6660-8ed5-4f8d-889d-6106912d5c77" providerId="ADAL" clId="{27E46E11-0EE9-7045-91FA-8EC829994A0F}" dt="2025-05-07T18:46:25.162" v="1263" actId="2696"/>
        <pc:sldMkLst>
          <pc:docMk/>
          <pc:sldMk cId="0" sldId="306"/>
        </pc:sldMkLst>
      </pc:sldChg>
      <pc:sldChg chg="del">
        <pc:chgData name="Schmidt, Lisa" userId="ab2c6660-8ed5-4f8d-889d-6106912d5c77" providerId="ADAL" clId="{27E46E11-0EE9-7045-91FA-8EC829994A0F}" dt="2025-05-07T18:46:24.634" v="1262" actId="2696"/>
        <pc:sldMkLst>
          <pc:docMk/>
          <pc:sldMk cId="0" sldId="307"/>
        </pc:sldMkLst>
      </pc:sldChg>
      <pc:sldChg chg="del">
        <pc:chgData name="Schmidt, Lisa" userId="ab2c6660-8ed5-4f8d-889d-6106912d5c77" providerId="ADAL" clId="{27E46E11-0EE9-7045-91FA-8EC829994A0F}" dt="2025-05-07T18:46:24.086" v="1261" actId="2696"/>
        <pc:sldMkLst>
          <pc:docMk/>
          <pc:sldMk cId="0" sldId="308"/>
        </pc:sldMkLst>
      </pc:sldChg>
      <pc:sldChg chg="del">
        <pc:chgData name="Schmidt, Lisa" userId="ab2c6660-8ed5-4f8d-889d-6106912d5c77" providerId="ADAL" clId="{27E46E11-0EE9-7045-91FA-8EC829994A0F}" dt="2025-05-07T18:46:23.562" v="1260" actId="2696"/>
        <pc:sldMkLst>
          <pc:docMk/>
          <pc:sldMk cId="0" sldId="309"/>
        </pc:sldMkLst>
      </pc:sldChg>
      <pc:sldChg chg="del">
        <pc:chgData name="Schmidt, Lisa" userId="ab2c6660-8ed5-4f8d-889d-6106912d5c77" providerId="ADAL" clId="{27E46E11-0EE9-7045-91FA-8EC829994A0F}" dt="2025-05-07T18:46:22.973" v="1259" actId="2696"/>
        <pc:sldMkLst>
          <pc:docMk/>
          <pc:sldMk cId="0" sldId="310"/>
        </pc:sldMkLst>
      </pc:sldChg>
      <pc:sldChg chg="modSp mod">
        <pc:chgData name="Schmidt, Lisa" userId="ab2c6660-8ed5-4f8d-889d-6106912d5c77" providerId="ADAL" clId="{27E46E11-0EE9-7045-91FA-8EC829994A0F}" dt="2025-05-09T15:37:27.070" v="2340" actId="1076"/>
        <pc:sldMkLst>
          <pc:docMk/>
          <pc:sldMk cId="3483810765" sldId="311"/>
        </pc:sldMkLst>
        <pc:spChg chg="mod">
          <ac:chgData name="Schmidt, Lisa" userId="ab2c6660-8ed5-4f8d-889d-6106912d5c77" providerId="ADAL" clId="{27E46E11-0EE9-7045-91FA-8EC829994A0F}" dt="2025-05-09T15:34:14.900" v="2323" actId="1076"/>
          <ac:spMkLst>
            <pc:docMk/>
            <pc:sldMk cId="3483810765" sldId="311"/>
            <ac:spMk id="1989" creationId="{5E12304C-D0BF-C575-3F65-FC62262365DD}"/>
          </ac:spMkLst>
        </pc:spChg>
        <pc:spChg chg="mod">
          <ac:chgData name="Schmidt, Lisa" userId="ab2c6660-8ed5-4f8d-889d-6106912d5c77" providerId="ADAL" clId="{27E46E11-0EE9-7045-91FA-8EC829994A0F}" dt="2025-05-09T15:34:14.900" v="2323" actId="1076"/>
          <ac:spMkLst>
            <pc:docMk/>
            <pc:sldMk cId="3483810765" sldId="311"/>
            <ac:spMk id="1991" creationId="{B36D33AA-61EC-DF87-EBCD-1D9E7632A27A}"/>
          </ac:spMkLst>
        </pc:spChg>
        <pc:spChg chg="mod">
          <ac:chgData name="Schmidt, Lisa" userId="ab2c6660-8ed5-4f8d-889d-6106912d5c77" providerId="ADAL" clId="{27E46E11-0EE9-7045-91FA-8EC829994A0F}" dt="2025-05-09T15:34:14.900" v="2323" actId="1076"/>
          <ac:spMkLst>
            <pc:docMk/>
            <pc:sldMk cId="3483810765" sldId="311"/>
            <ac:spMk id="1992" creationId="{D8065722-B81F-1AB3-D916-F5AEE135AB6F}"/>
          </ac:spMkLst>
        </pc:spChg>
        <pc:spChg chg="mod">
          <ac:chgData name="Schmidt, Lisa" userId="ab2c6660-8ed5-4f8d-889d-6106912d5c77" providerId="ADAL" clId="{27E46E11-0EE9-7045-91FA-8EC829994A0F}" dt="2025-05-09T15:34:14.900" v="2323" actId="1076"/>
          <ac:spMkLst>
            <pc:docMk/>
            <pc:sldMk cId="3483810765" sldId="311"/>
            <ac:spMk id="1994" creationId="{90A869C2-8F74-D0AE-B0B1-A5FD10003F47}"/>
          </ac:spMkLst>
        </pc:spChg>
      </pc:sldChg>
      <pc:sldChg chg="mod modShow">
        <pc:chgData name="Schmidt, Lisa" userId="ab2c6660-8ed5-4f8d-889d-6106912d5c77" providerId="ADAL" clId="{27E46E11-0EE9-7045-91FA-8EC829994A0F}" dt="2025-05-10T16:46:40.028" v="2785" actId="729"/>
        <pc:sldMkLst>
          <pc:docMk/>
          <pc:sldMk cId="3092436519" sldId="312"/>
        </pc:sldMkLst>
      </pc:sldChg>
      <pc:sldChg chg="mod modShow">
        <pc:chgData name="Schmidt, Lisa" userId="ab2c6660-8ed5-4f8d-889d-6106912d5c77" providerId="ADAL" clId="{27E46E11-0EE9-7045-91FA-8EC829994A0F}" dt="2025-05-10T16:46:37.433" v="2784" actId="729"/>
        <pc:sldMkLst>
          <pc:docMk/>
          <pc:sldMk cId="4038962" sldId="313"/>
        </pc:sldMkLst>
      </pc:sldChg>
      <pc:sldChg chg="del mod modShow">
        <pc:chgData name="Schmidt, Lisa" userId="ab2c6660-8ed5-4f8d-889d-6106912d5c77" providerId="ADAL" clId="{27E46E11-0EE9-7045-91FA-8EC829994A0F}" dt="2025-05-09T15:33:12.501" v="2305" actId="2696"/>
        <pc:sldMkLst>
          <pc:docMk/>
          <pc:sldMk cId="2798851366" sldId="314"/>
        </pc:sldMkLst>
      </pc:sldChg>
      <pc:sldChg chg="modSp mod modShow">
        <pc:chgData name="Schmidt, Lisa" userId="ab2c6660-8ed5-4f8d-889d-6106912d5c77" providerId="ADAL" clId="{27E46E11-0EE9-7045-91FA-8EC829994A0F}" dt="2025-05-11T10:04:21.147" v="3462" actId="729"/>
        <pc:sldMkLst>
          <pc:docMk/>
          <pc:sldMk cId="4200842501" sldId="315"/>
        </pc:sldMkLst>
        <pc:spChg chg="mod">
          <ac:chgData name="Schmidt, Lisa" userId="ab2c6660-8ed5-4f8d-889d-6106912d5c77" providerId="ADAL" clId="{27E46E11-0EE9-7045-91FA-8EC829994A0F}" dt="2025-05-07T16:01:06.332" v="525" actId="20577"/>
          <ac:spMkLst>
            <pc:docMk/>
            <pc:sldMk cId="4200842501" sldId="315"/>
            <ac:spMk id="6271" creationId="{05765B95-41A9-914F-D148-357AC3D115A8}"/>
          </ac:spMkLst>
        </pc:spChg>
      </pc:sldChg>
      <pc:sldChg chg="del mod modShow">
        <pc:chgData name="Schmidt, Lisa" userId="ab2c6660-8ed5-4f8d-889d-6106912d5c77" providerId="ADAL" clId="{27E46E11-0EE9-7045-91FA-8EC829994A0F}" dt="2025-05-09T15:33:20.798" v="2312" actId="2696"/>
        <pc:sldMkLst>
          <pc:docMk/>
          <pc:sldMk cId="1548392501" sldId="316"/>
        </pc:sldMkLst>
      </pc:sldChg>
      <pc:sldChg chg="addSp delSp modSp add mod ord modTransition delAnim modAnim">
        <pc:chgData name="Schmidt, Lisa" userId="ab2c6660-8ed5-4f8d-889d-6106912d5c77" providerId="ADAL" clId="{27E46E11-0EE9-7045-91FA-8EC829994A0F}" dt="2025-05-10T20:38:03.785" v="3335"/>
        <pc:sldMkLst>
          <pc:docMk/>
          <pc:sldMk cId="949735963" sldId="317"/>
        </pc:sldMkLst>
        <pc:spChg chg="add mod">
          <ac:chgData name="Schmidt, Lisa" userId="ab2c6660-8ed5-4f8d-889d-6106912d5c77" providerId="ADAL" clId="{27E46E11-0EE9-7045-91FA-8EC829994A0F}" dt="2025-05-10T20:30:34.908" v="3236" actId="1076"/>
          <ac:spMkLst>
            <pc:docMk/>
            <pc:sldMk cId="949735963" sldId="317"/>
            <ac:spMk id="2" creationId="{EFFD6BA7-7C3D-D529-EC41-D6CC53E22927}"/>
          </ac:spMkLst>
        </pc:spChg>
        <pc:spChg chg="add mod">
          <ac:chgData name="Schmidt, Lisa" userId="ab2c6660-8ed5-4f8d-889d-6106912d5c77" providerId="ADAL" clId="{27E46E11-0EE9-7045-91FA-8EC829994A0F}" dt="2025-05-10T20:33:35.359" v="3295" actId="1076"/>
          <ac:spMkLst>
            <pc:docMk/>
            <pc:sldMk cId="949735963" sldId="317"/>
            <ac:spMk id="14" creationId="{2C30C85D-EE7F-AFA7-CF76-CA3FA9F82ADB}"/>
          </ac:spMkLst>
        </pc:spChg>
        <pc:spChg chg="add mod">
          <ac:chgData name="Schmidt, Lisa" userId="ab2c6660-8ed5-4f8d-889d-6106912d5c77" providerId="ADAL" clId="{27E46E11-0EE9-7045-91FA-8EC829994A0F}" dt="2025-05-10T20:33:35.359" v="3295" actId="1076"/>
          <ac:spMkLst>
            <pc:docMk/>
            <pc:sldMk cId="949735963" sldId="317"/>
            <ac:spMk id="17" creationId="{848C3152-97D6-7C04-742F-D059EF946D37}"/>
          </ac:spMkLst>
        </pc:spChg>
        <pc:spChg chg="add mod">
          <ac:chgData name="Schmidt, Lisa" userId="ab2c6660-8ed5-4f8d-889d-6106912d5c77" providerId="ADAL" clId="{27E46E11-0EE9-7045-91FA-8EC829994A0F}" dt="2025-05-10T20:33:35.359" v="3295" actId="1076"/>
          <ac:spMkLst>
            <pc:docMk/>
            <pc:sldMk cId="949735963" sldId="317"/>
            <ac:spMk id="19" creationId="{34033D79-9F80-AEBC-6EB2-2EE8FE4F9846}"/>
          </ac:spMkLst>
        </pc:spChg>
        <pc:spChg chg="add mod">
          <ac:chgData name="Schmidt, Lisa" userId="ab2c6660-8ed5-4f8d-889d-6106912d5c77" providerId="ADAL" clId="{27E46E11-0EE9-7045-91FA-8EC829994A0F}" dt="2025-05-10T20:33:35.359" v="3295" actId="1076"/>
          <ac:spMkLst>
            <pc:docMk/>
            <pc:sldMk cId="949735963" sldId="317"/>
            <ac:spMk id="21" creationId="{3AA312BB-628B-EBFC-8C03-72CB773D237A}"/>
          </ac:spMkLst>
        </pc:spChg>
        <pc:spChg chg="add mod">
          <ac:chgData name="Schmidt, Lisa" userId="ab2c6660-8ed5-4f8d-889d-6106912d5c77" providerId="ADAL" clId="{27E46E11-0EE9-7045-91FA-8EC829994A0F}" dt="2025-05-10T20:33:35.359" v="3295" actId="1076"/>
          <ac:spMkLst>
            <pc:docMk/>
            <pc:sldMk cId="949735963" sldId="317"/>
            <ac:spMk id="27" creationId="{8C56E138-1B7F-12FC-556B-A922F2C6C064}"/>
          </ac:spMkLst>
        </pc:spChg>
        <pc:spChg chg="add mod">
          <ac:chgData name="Schmidt, Lisa" userId="ab2c6660-8ed5-4f8d-889d-6106912d5c77" providerId="ADAL" clId="{27E46E11-0EE9-7045-91FA-8EC829994A0F}" dt="2025-05-10T20:33:35.359" v="3295" actId="1076"/>
          <ac:spMkLst>
            <pc:docMk/>
            <pc:sldMk cId="949735963" sldId="317"/>
            <ac:spMk id="29" creationId="{D989852E-69E3-E282-0A22-3600EBE1BDB1}"/>
          </ac:spMkLst>
        </pc:spChg>
        <pc:spChg chg="add mod">
          <ac:chgData name="Schmidt, Lisa" userId="ab2c6660-8ed5-4f8d-889d-6106912d5c77" providerId="ADAL" clId="{27E46E11-0EE9-7045-91FA-8EC829994A0F}" dt="2025-05-10T20:33:35.359" v="3295" actId="1076"/>
          <ac:spMkLst>
            <pc:docMk/>
            <pc:sldMk cId="949735963" sldId="317"/>
            <ac:spMk id="30" creationId="{ABA02420-19CE-688C-EDC0-BBFB5FD3CC54}"/>
          </ac:spMkLst>
        </pc:spChg>
        <pc:spChg chg="add mod">
          <ac:chgData name="Schmidt, Lisa" userId="ab2c6660-8ed5-4f8d-889d-6106912d5c77" providerId="ADAL" clId="{27E46E11-0EE9-7045-91FA-8EC829994A0F}" dt="2025-05-10T20:33:35.359" v="3295" actId="1076"/>
          <ac:spMkLst>
            <pc:docMk/>
            <pc:sldMk cId="949735963" sldId="317"/>
            <ac:spMk id="36" creationId="{C64F8DEC-1422-3C36-173A-471421561DF8}"/>
          </ac:spMkLst>
        </pc:spChg>
        <pc:spChg chg="add mod">
          <ac:chgData name="Schmidt, Lisa" userId="ab2c6660-8ed5-4f8d-889d-6106912d5c77" providerId="ADAL" clId="{27E46E11-0EE9-7045-91FA-8EC829994A0F}" dt="2025-05-10T20:33:35.359" v="3295" actId="1076"/>
          <ac:spMkLst>
            <pc:docMk/>
            <pc:sldMk cId="949735963" sldId="317"/>
            <ac:spMk id="40" creationId="{757910BB-7E89-D505-25A5-31DB2C2FB4F2}"/>
          </ac:spMkLst>
        </pc:spChg>
        <pc:spChg chg="add mod">
          <ac:chgData name="Schmidt, Lisa" userId="ab2c6660-8ed5-4f8d-889d-6106912d5c77" providerId="ADAL" clId="{27E46E11-0EE9-7045-91FA-8EC829994A0F}" dt="2025-05-10T20:33:35.359" v="3295" actId="1076"/>
          <ac:spMkLst>
            <pc:docMk/>
            <pc:sldMk cId="949735963" sldId="317"/>
            <ac:spMk id="44" creationId="{00889E72-FA1A-7BA4-7A66-EBDABC8FC853}"/>
          </ac:spMkLst>
        </pc:spChg>
        <pc:spChg chg="mod">
          <ac:chgData name="Schmidt, Lisa" userId="ab2c6660-8ed5-4f8d-889d-6106912d5c77" providerId="ADAL" clId="{27E46E11-0EE9-7045-91FA-8EC829994A0F}" dt="2025-05-07T15:56:29.434" v="492" actId="20577"/>
          <ac:spMkLst>
            <pc:docMk/>
            <pc:sldMk cId="949735963" sldId="317"/>
            <ac:spMk id="5434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0:34.908" v="3236" actId="1076"/>
          <ac:spMkLst>
            <pc:docMk/>
            <pc:sldMk cId="949735963" sldId="317"/>
            <ac:spMk id="5435" creationId="{00000000-0000-0000-0000-000000000000}"/>
          </ac:spMkLst>
        </pc:spChg>
        <pc:spChg chg="add del mod">
          <ac:chgData name="Schmidt, Lisa" userId="ab2c6660-8ed5-4f8d-889d-6106912d5c77" providerId="ADAL" clId="{27E46E11-0EE9-7045-91FA-8EC829994A0F}" dt="2025-05-10T20:35:49.459" v="3324" actId="478"/>
          <ac:spMkLst>
            <pc:docMk/>
            <pc:sldMk cId="949735963" sldId="317"/>
            <ac:spMk id="5436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0:34.908" v="3236" actId="1076"/>
          <ac:spMkLst>
            <pc:docMk/>
            <pc:sldMk cId="949735963" sldId="317"/>
            <ac:spMk id="5437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0:34.908" v="3236" actId="1076"/>
          <ac:spMkLst>
            <pc:docMk/>
            <pc:sldMk cId="949735963" sldId="317"/>
            <ac:spMk id="5438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0:34.908" v="3236" actId="1076"/>
          <ac:spMkLst>
            <pc:docMk/>
            <pc:sldMk cId="949735963" sldId="317"/>
            <ac:spMk id="5439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0:34.908" v="3236" actId="1076"/>
          <ac:spMkLst>
            <pc:docMk/>
            <pc:sldMk cId="949735963" sldId="317"/>
            <ac:spMk id="5440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0:34.908" v="3236" actId="1076"/>
          <ac:spMkLst>
            <pc:docMk/>
            <pc:sldMk cId="949735963" sldId="317"/>
            <ac:spMk id="5441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0:34.908" v="3236" actId="1076"/>
          <ac:spMkLst>
            <pc:docMk/>
            <pc:sldMk cId="949735963" sldId="317"/>
            <ac:spMk id="5442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3:02.648" v="3292" actId="1076"/>
          <ac:spMkLst>
            <pc:docMk/>
            <pc:sldMk cId="949735963" sldId="317"/>
            <ac:spMk id="5444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3:00.319" v="3290" actId="338"/>
          <ac:spMkLst>
            <pc:docMk/>
            <pc:sldMk cId="949735963" sldId="317"/>
            <ac:spMk id="5449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3:00.319" v="3290" actId="338"/>
          <ac:spMkLst>
            <pc:docMk/>
            <pc:sldMk cId="949735963" sldId="317"/>
            <ac:spMk id="5451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3:00.319" v="3290" actId="338"/>
          <ac:spMkLst>
            <pc:docMk/>
            <pc:sldMk cId="949735963" sldId="317"/>
            <ac:spMk id="5454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3:03.142" v="3293" actId="1076"/>
          <ac:spMkLst>
            <pc:docMk/>
            <pc:sldMk cId="949735963" sldId="317"/>
            <ac:spMk id="5476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3:02.275" v="3291" actId="1076"/>
          <ac:spMkLst>
            <pc:docMk/>
            <pc:sldMk cId="949735963" sldId="317"/>
            <ac:spMk id="5477" creationId="{00000000-0000-0000-0000-000000000000}"/>
          </ac:spMkLst>
        </pc:spChg>
        <pc:cxnChg chg="add mod">
          <ac:chgData name="Schmidt, Lisa" userId="ab2c6660-8ed5-4f8d-889d-6106912d5c77" providerId="ADAL" clId="{27E46E11-0EE9-7045-91FA-8EC829994A0F}" dt="2025-05-10T20:36:19.255" v="3327" actId="1076"/>
          <ac:cxnSpMkLst>
            <pc:docMk/>
            <pc:sldMk cId="949735963" sldId="317"/>
            <ac:cxnSpMk id="46" creationId="{0530F16A-63E6-BB0D-4B6B-FF9F816352D6}"/>
          </ac:cxnSpMkLst>
        </pc:cxnChg>
        <pc:cxnChg chg="add mod">
          <ac:chgData name="Schmidt, Lisa" userId="ab2c6660-8ed5-4f8d-889d-6106912d5c77" providerId="ADAL" clId="{27E46E11-0EE9-7045-91FA-8EC829994A0F}" dt="2025-05-10T20:36:19.255" v="3327" actId="1076"/>
          <ac:cxnSpMkLst>
            <pc:docMk/>
            <pc:sldMk cId="949735963" sldId="317"/>
            <ac:cxnSpMk id="47" creationId="{4B6F8269-93D4-CD3C-2931-DEFE6CE630BA}"/>
          </ac:cxnSpMkLst>
        </pc:cxnChg>
        <pc:cxnChg chg="add mod">
          <ac:chgData name="Schmidt, Lisa" userId="ab2c6660-8ed5-4f8d-889d-6106912d5c77" providerId="ADAL" clId="{27E46E11-0EE9-7045-91FA-8EC829994A0F}" dt="2025-05-10T20:36:14.806" v="3326" actId="1076"/>
          <ac:cxnSpMkLst>
            <pc:docMk/>
            <pc:sldMk cId="949735963" sldId="317"/>
            <ac:cxnSpMk id="48" creationId="{EE704C6D-A75F-829A-0B1F-30A010BA9128}"/>
          </ac:cxnSpMkLst>
        </pc:cxnChg>
        <pc:cxnChg chg="add mod">
          <ac:chgData name="Schmidt, Lisa" userId="ab2c6660-8ed5-4f8d-889d-6106912d5c77" providerId="ADAL" clId="{27E46E11-0EE9-7045-91FA-8EC829994A0F}" dt="2025-05-10T20:36:14.806" v="3326" actId="1076"/>
          <ac:cxnSpMkLst>
            <pc:docMk/>
            <pc:sldMk cId="949735963" sldId="317"/>
            <ac:cxnSpMk id="49" creationId="{30C4089C-1EDC-6BE6-863D-F18A511FE7BA}"/>
          </ac:cxnSpMkLst>
        </pc:cxnChg>
      </pc:sldChg>
      <pc:sldChg chg="addSp delSp modSp add mod modNotesTx">
        <pc:chgData name="Schmidt, Lisa" userId="ab2c6660-8ed5-4f8d-889d-6106912d5c77" providerId="ADAL" clId="{27E46E11-0EE9-7045-91FA-8EC829994A0F}" dt="2025-05-12T07:27:33.450" v="3644" actId="20577"/>
        <pc:sldMkLst>
          <pc:docMk/>
          <pc:sldMk cId="399079626" sldId="318"/>
        </pc:sldMkLst>
        <pc:spChg chg="mod">
          <ac:chgData name="Schmidt, Lisa" userId="ab2c6660-8ed5-4f8d-889d-6106912d5c77" providerId="ADAL" clId="{27E46E11-0EE9-7045-91FA-8EC829994A0F}" dt="2025-05-07T18:31:43.076" v="771"/>
          <ac:spMkLst>
            <pc:docMk/>
            <pc:sldMk cId="399079626" sldId="318"/>
            <ac:spMk id="3" creationId="{283F13E0-6F6E-F164-5ADC-35372DF92C7A}"/>
          </ac:spMkLst>
        </pc:spChg>
        <pc:spChg chg="mod">
          <ac:chgData name="Schmidt, Lisa" userId="ab2c6660-8ed5-4f8d-889d-6106912d5c77" providerId="ADAL" clId="{27E46E11-0EE9-7045-91FA-8EC829994A0F}" dt="2025-05-07T18:31:43.076" v="771"/>
          <ac:spMkLst>
            <pc:docMk/>
            <pc:sldMk cId="399079626" sldId="318"/>
            <ac:spMk id="5" creationId="{97B25F52-4981-5A49-4AEF-B0582DB95513}"/>
          </ac:spMkLst>
        </pc:spChg>
        <pc:spChg chg="mod">
          <ac:chgData name="Schmidt, Lisa" userId="ab2c6660-8ed5-4f8d-889d-6106912d5c77" providerId="ADAL" clId="{27E46E11-0EE9-7045-91FA-8EC829994A0F}" dt="2025-05-07T18:31:43.076" v="771"/>
          <ac:spMkLst>
            <pc:docMk/>
            <pc:sldMk cId="399079626" sldId="318"/>
            <ac:spMk id="7" creationId="{88185583-3709-8D21-5204-4998231241A4}"/>
          </ac:spMkLst>
        </pc:spChg>
        <pc:spChg chg="mod">
          <ac:chgData name="Schmidt, Lisa" userId="ab2c6660-8ed5-4f8d-889d-6106912d5c77" providerId="ADAL" clId="{27E46E11-0EE9-7045-91FA-8EC829994A0F}" dt="2025-05-07T18:31:43.076" v="771"/>
          <ac:spMkLst>
            <pc:docMk/>
            <pc:sldMk cId="399079626" sldId="318"/>
            <ac:spMk id="9" creationId="{0EA40A39-A227-5D77-3377-0D28CDA353FC}"/>
          </ac:spMkLst>
        </pc:spChg>
        <pc:spChg chg="mod">
          <ac:chgData name="Schmidt, Lisa" userId="ab2c6660-8ed5-4f8d-889d-6106912d5c77" providerId="ADAL" clId="{27E46E11-0EE9-7045-91FA-8EC829994A0F}" dt="2025-05-07T18:31:43.076" v="771"/>
          <ac:spMkLst>
            <pc:docMk/>
            <pc:sldMk cId="399079626" sldId="318"/>
            <ac:spMk id="11" creationId="{8C1C7EDF-1900-DF1B-1888-4E8DCE2AD1CB}"/>
          </ac:spMkLst>
        </pc:spChg>
        <pc:spChg chg="mod">
          <ac:chgData name="Schmidt, Lisa" userId="ab2c6660-8ed5-4f8d-889d-6106912d5c77" providerId="ADAL" clId="{27E46E11-0EE9-7045-91FA-8EC829994A0F}" dt="2025-05-07T18:31:43.076" v="771"/>
          <ac:spMkLst>
            <pc:docMk/>
            <pc:sldMk cId="399079626" sldId="318"/>
            <ac:spMk id="12" creationId="{0BE1781F-5AF2-5A07-A2C6-F1CA34B4254C}"/>
          </ac:spMkLst>
        </pc:spChg>
        <pc:spChg chg="mod">
          <ac:chgData name="Schmidt, Lisa" userId="ab2c6660-8ed5-4f8d-889d-6106912d5c77" providerId="ADAL" clId="{27E46E11-0EE9-7045-91FA-8EC829994A0F}" dt="2025-05-07T18:31:43.076" v="771"/>
          <ac:spMkLst>
            <pc:docMk/>
            <pc:sldMk cId="399079626" sldId="318"/>
            <ac:spMk id="14" creationId="{9647CA29-6B42-5DA2-FB51-DFF99EFCA27F}"/>
          </ac:spMkLst>
        </pc:spChg>
        <pc:spChg chg="mod">
          <ac:chgData name="Schmidt, Lisa" userId="ab2c6660-8ed5-4f8d-889d-6106912d5c77" providerId="ADAL" clId="{27E46E11-0EE9-7045-91FA-8EC829994A0F}" dt="2025-05-07T18:31:43.076" v="771"/>
          <ac:spMkLst>
            <pc:docMk/>
            <pc:sldMk cId="399079626" sldId="318"/>
            <ac:spMk id="15" creationId="{69205DA4-5BB2-7941-EAD1-8E4663A28B16}"/>
          </ac:spMkLst>
        </pc:spChg>
        <pc:spChg chg="mod">
          <ac:chgData name="Schmidt, Lisa" userId="ab2c6660-8ed5-4f8d-889d-6106912d5c77" providerId="ADAL" clId="{27E46E11-0EE9-7045-91FA-8EC829994A0F}" dt="2025-05-07T18:31:43.076" v="771"/>
          <ac:spMkLst>
            <pc:docMk/>
            <pc:sldMk cId="399079626" sldId="318"/>
            <ac:spMk id="19" creationId="{0F8747DB-48FB-39F5-0F47-49D5D25EF1FA}"/>
          </ac:spMkLst>
        </pc:spChg>
        <pc:spChg chg="mod">
          <ac:chgData name="Schmidt, Lisa" userId="ab2c6660-8ed5-4f8d-889d-6106912d5c77" providerId="ADAL" clId="{27E46E11-0EE9-7045-91FA-8EC829994A0F}" dt="2025-05-07T18:31:43.076" v="771"/>
          <ac:spMkLst>
            <pc:docMk/>
            <pc:sldMk cId="399079626" sldId="318"/>
            <ac:spMk id="22" creationId="{B7A10665-0805-E8EE-5C2B-70D9F933D8A9}"/>
          </ac:spMkLst>
        </pc:spChg>
        <pc:spChg chg="mod">
          <ac:chgData name="Schmidt, Lisa" userId="ab2c6660-8ed5-4f8d-889d-6106912d5c77" providerId="ADAL" clId="{27E46E11-0EE9-7045-91FA-8EC829994A0F}" dt="2025-05-07T18:32:40.742" v="782"/>
          <ac:spMkLst>
            <pc:docMk/>
            <pc:sldMk cId="399079626" sldId="318"/>
            <ac:spMk id="24" creationId="{8AD84EF0-4DF7-04F1-00FD-F96BF7990678}"/>
          </ac:spMkLst>
        </pc:spChg>
        <pc:spChg chg="mod">
          <ac:chgData name="Schmidt, Lisa" userId="ab2c6660-8ed5-4f8d-889d-6106912d5c77" providerId="ADAL" clId="{27E46E11-0EE9-7045-91FA-8EC829994A0F}" dt="2025-05-07T18:32:40.742" v="782"/>
          <ac:spMkLst>
            <pc:docMk/>
            <pc:sldMk cId="399079626" sldId="318"/>
            <ac:spMk id="26" creationId="{60BE2DBB-6742-5CA7-806D-C4969A6E45B0}"/>
          </ac:spMkLst>
        </pc:spChg>
        <pc:spChg chg="mod">
          <ac:chgData name="Schmidt, Lisa" userId="ab2c6660-8ed5-4f8d-889d-6106912d5c77" providerId="ADAL" clId="{27E46E11-0EE9-7045-91FA-8EC829994A0F}" dt="2025-05-07T18:32:40.742" v="782"/>
          <ac:spMkLst>
            <pc:docMk/>
            <pc:sldMk cId="399079626" sldId="318"/>
            <ac:spMk id="27" creationId="{67696A81-EAC6-E054-ED63-589017061AF3}"/>
          </ac:spMkLst>
        </pc:spChg>
        <pc:spChg chg="mod">
          <ac:chgData name="Schmidt, Lisa" userId="ab2c6660-8ed5-4f8d-889d-6106912d5c77" providerId="ADAL" clId="{27E46E11-0EE9-7045-91FA-8EC829994A0F}" dt="2025-05-07T18:32:40.742" v="782"/>
          <ac:spMkLst>
            <pc:docMk/>
            <pc:sldMk cId="399079626" sldId="318"/>
            <ac:spMk id="30" creationId="{9AEBA0A8-CE28-6C73-4175-FADC9BC70989}"/>
          </ac:spMkLst>
        </pc:spChg>
        <pc:spChg chg="mod">
          <ac:chgData name="Schmidt, Lisa" userId="ab2c6660-8ed5-4f8d-889d-6106912d5c77" providerId="ADAL" clId="{27E46E11-0EE9-7045-91FA-8EC829994A0F}" dt="2025-05-07T18:32:40.742" v="782"/>
          <ac:spMkLst>
            <pc:docMk/>
            <pc:sldMk cId="399079626" sldId="318"/>
            <ac:spMk id="39" creationId="{73EFB9E6-1D97-0C77-4F40-D3DCF2317E4E}"/>
          </ac:spMkLst>
        </pc:spChg>
        <pc:spChg chg="mod">
          <ac:chgData name="Schmidt, Lisa" userId="ab2c6660-8ed5-4f8d-889d-6106912d5c77" providerId="ADAL" clId="{27E46E11-0EE9-7045-91FA-8EC829994A0F}" dt="2025-05-07T18:32:40.742" v="782"/>
          <ac:spMkLst>
            <pc:docMk/>
            <pc:sldMk cId="399079626" sldId="318"/>
            <ac:spMk id="40" creationId="{25D3F223-03BB-2CED-9ED8-93FDCCFFEB7B}"/>
          </ac:spMkLst>
        </pc:spChg>
        <pc:spChg chg="mod">
          <ac:chgData name="Schmidt, Lisa" userId="ab2c6660-8ed5-4f8d-889d-6106912d5c77" providerId="ADAL" clId="{27E46E11-0EE9-7045-91FA-8EC829994A0F}" dt="2025-05-07T18:32:40.742" v="782"/>
          <ac:spMkLst>
            <pc:docMk/>
            <pc:sldMk cId="399079626" sldId="318"/>
            <ac:spMk id="41" creationId="{6B8C02BF-BB32-7CB5-6515-96B99530A7C8}"/>
          </ac:spMkLst>
        </pc:spChg>
        <pc:spChg chg="mod">
          <ac:chgData name="Schmidt, Lisa" userId="ab2c6660-8ed5-4f8d-889d-6106912d5c77" providerId="ADAL" clId="{27E46E11-0EE9-7045-91FA-8EC829994A0F}" dt="2025-05-07T18:32:40.742" v="782"/>
          <ac:spMkLst>
            <pc:docMk/>
            <pc:sldMk cId="399079626" sldId="318"/>
            <ac:spMk id="46" creationId="{30233343-9A20-F22F-E917-FC1D25B3797A}"/>
          </ac:spMkLst>
        </pc:spChg>
        <pc:spChg chg="mod">
          <ac:chgData name="Schmidt, Lisa" userId="ab2c6660-8ed5-4f8d-889d-6106912d5c77" providerId="ADAL" clId="{27E46E11-0EE9-7045-91FA-8EC829994A0F}" dt="2025-05-07T18:32:40.742" v="782"/>
          <ac:spMkLst>
            <pc:docMk/>
            <pc:sldMk cId="399079626" sldId="318"/>
            <ac:spMk id="48" creationId="{437DF5C4-300D-5165-12B2-938BD1104C60}"/>
          </ac:spMkLst>
        </pc:spChg>
        <pc:spChg chg="mod">
          <ac:chgData name="Schmidt, Lisa" userId="ab2c6660-8ed5-4f8d-889d-6106912d5c77" providerId="ADAL" clId="{27E46E11-0EE9-7045-91FA-8EC829994A0F}" dt="2025-05-07T18:32:40.742" v="782"/>
          <ac:spMkLst>
            <pc:docMk/>
            <pc:sldMk cId="399079626" sldId="318"/>
            <ac:spMk id="49" creationId="{DD7B5DDA-00CB-53A2-4D7F-632BD82F2DBE}"/>
          </ac:spMkLst>
        </pc:spChg>
        <pc:spChg chg="mod">
          <ac:chgData name="Schmidt, Lisa" userId="ab2c6660-8ed5-4f8d-889d-6106912d5c77" providerId="ADAL" clId="{27E46E11-0EE9-7045-91FA-8EC829994A0F}" dt="2025-05-07T16:08:05.694" v="545" actId="20577"/>
          <ac:spMkLst>
            <pc:docMk/>
            <pc:sldMk cId="399079626" sldId="318"/>
            <ac:spMk id="5064" creationId="{A2BBC90F-5F88-3D7A-18CC-3EAB0517FF9D}"/>
          </ac:spMkLst>
        </pc:spChg>
        <pc:spChg chg="mod">
          <ac:chgData name="Schmidt, Lisa" userId="ab2c6660-8ed5-4f8d-889d-6106912d5c77" providerId="ADAL" clId="{27E46E11-0EE9-7045-91FA-8EC829994A0F}" dt="2025-05-07T16:11:19.839" v="603" actId="20577"/>
          <ac:spMkLst>
            <pc:docMk/>
            <pc:sldMk cId="399079626" sldId="318"/>
            <ac:spMk id="5065" creationId="{DDD33024-60FD-FF2C-70C4-2C92858B81A9}"/>
          </ac:spMkLst>
        </pc:spChg>
        <pc:spChg chg="mod">
          <ac:chgData name="Schmidt, Lisa" userId="ab2c6660-8ed5-4f8d-889d-6106912d5c77" providerId="ADAL" clId="{27E46E11-0EE9-7045-91FA-8EC829994A0F}" dt="2025-05-07T18:26:33.870" v="691" actId="20577"/>
          <ac:spMkLst>
            <pc:docMk/>
            <pc:sldMk cId="399079626" sldId="318"/>
            <ac:spMk id="5066" creationId="{BC4D0C65-E7DE-B98F-B414-18864A493AD9}"/>
          </ac:spMkLst>
        </pc:spChg>
        <pc:spChg chg="mod">
          <ac:chgData name="Schmidt, Lisa" userId="ab2c6660-8ed5-4f8d-889d-6106912d5c77" providerId="ADAL" clId="{27E46E11-0EE9-7045-91FA-8EC829994A0F}" dt="2025-05-07T18:24:16.466" v="623" actId="20577"/>
          <ac:spMkLst>
            <pc:docMk/>
            <pc:sldMk cId="399079626" sldId="318"/>
            <ac:spMk id="5067" creationId="{B720F158-4474-0AD3-35F4-02622CEB677B}"/>
          </ac:spMkLst>
        </pc:spChg>
        <pc:spChg chg="mod">
          <ac:chgData name="Schmidt, Lisa" userId="ab2c6660-8ed5-4f8d-889d-6106912d5c77" providerId="ADAL" clId="{27E46E11-0EE9-7045-91FA-8EC829994A0F}" dt="2025-05-07T18:27:00.022" v="733" actId="20577"/>
          <ac:spMkLst>
            <pc:docMk/>
            <pc:sldMk cId="399079626" sldId="318"/>
            <ac:spMk id="5068" creationId="{B62AFD4B-0439-C81F-AD34-2429E94FA817}"/>
          </ac:spMkLst>
        </pc:spChg>
        <pc:spChg chg="mod">
          <ac:chgData name="Schmidt, Lisa" userId="ab2c6660-8ed5-4f8d-889d-6106912d5c77" providerId="ADAL" clId="{27E46E11-0EE9-7045-91FA-8EC829994A0F}" dt="2025-05-07T18:24:39.016" v="643" actId="20577"/>
          <ac:spMkLst>
            <pc:docMk/>
            <pc:sldMk cId="399079626" sldId="318"/>
            <ac:spMk id="5069" creationId="{B2433556-AE8C-8644-5249-2BACE6B8C5F4}"/>
          </ac:spMkLst>
        </pc:spChg>
        <pc:spChg chg="mod">
          <ac:chgData name="Schmidt, Lisa" userId="ab2c6660-8ed5-4f8d-889d-6106912d5c77" providerId="ADAL" clId="{27E46E11-0EE9-7045-91FA-8EC829994A0F}" dt="2025-05-07T18:30:15.761" v="770" actId="20577"/>
          <ac:spMkLst>
            <pc:docMk/>
            <pc:sldMk cId="399079626" sldId="318"/>
            <ac:spMk id="5070" creationId="{7FFA49BA-ACED-405D-06BD-8E1B808B416E}"/>
          </ac:spMkLst>
        </pc:spChg>
        <pc:grpChg chg="mod">
          <ac:chgData name="Schmidt, Lisa" userId="ab2c6660-8ed5-4f8d-889d-6106912d5c77" providerId="ADAL" clId="{27E46E11-0EE9-7045-91FA-8EC829994A0F}" dt="2025-05-07T18:32:14.712" v="780" actId="1076"/>
          <ac:grpSpMkLst>
            <pc:docMk/>
            <pc:sldMk cId="399079626" sldId="318"/>
            <ac:grpSpMk id="2" creationId="{9D971BB8-2061-4F50-A910-089285ABC628}"/>
          </ac:grpSpMkLst>
        </pc:grpChg>
        <pc:grpChg chg="mod">
          <ac:chgData name="Schmidt, Lisa" userId="ab2c6660-8ed5-4f8d-889d-6106912d5c77" providerId="ADAL" clId="{27E46E11-0EE9-7045-91FA-8EC829994A0F}" dt="2025-05-07T18:33:04.395" v="789" actId="1076"/>
          <ac:grpSpMkLst>
            <pc:docMk/>
            <pc:sldMk cId="399079626" sldId="318"/>
            <ac:grpSpMk id="23" creationId="{3583D825-9714-48A8-320F-DA105A6E5932}"/>
          </ac:grpSpMkLst>
        </pc:grpChg>
        <pc:grpChg chg="mod">
          <ac:chgData name="Schmidt, Lisa" userId="ab2c6660-8ed5-4f8d-889d-6106912d5c77" providerId="ADAL" clId="{27E46E11-0EE9-7045-91FA-8EC829994A0F}" dt="2025-05-07T16:08:21.203" v="547" actId="1076"/>
          <ac:grpSpMkLst>
            <pc:docMk/>
            <pc:sldMk cId="399079626" sldId="318"/>
            <ac:grpSpMk id="5074" creationId="{A690B26A-A378-0334-C019-EF341DAEB722}"/>
          </ac:grpSpMkLst>
        </pc:grpChg>
        <pc:grpChg chg="mod">
          <ac:chgData name="Schmidt, Lisa" userId="ab2c6660-8ed5-4f8d-889d-6106912d5c77" providerId="ADAL" clId="{27E46E11-0EE9-7045-91FA-8EC829994A0F}" dt="2025-05-07T18:31:57.965" v="775" actId="1076"/>
          <ac:grpSpMkLst>
            <pc:docMk/>
            <pc:sldMk cId="399079626" sldId="318"/>
            <ac:grpSpMk id="5165" creationId="{B4E26744-5D3E-0A61-45AF-71096A4F400A}"/>
          </ac:grpSpMkLst>
        </pc:grpChg>
      </pc:sldChg>
      <pc:sldChg chg="modSp add mod modNotesTx">
        <pc:chgData name="Schmidt, Lisa" userId="ab2c6660-8ed5-4f8d-889d-6106912d5c77" providerId="ADAL" clId="{27E46E11-0EE9-7045-91FA-8EC829994A0F}" dt="2025-05-12T07:26:15.519" v="3636" actId="12"/>
        <pc:sldMkLst>
          <pc:docMk/>
          <pc:sldMk cId="35197559" sldId="319"/>
        </pc:sldMkLst>
        <pc:spChg chg="mod">
          <ac:chgData name="Schmidt, Lisa" userId="ab2c6660-8ed5-4f8d-889d-6106912d5c77" providerId="ADAL" clId="{27E46E11-0EE9-7045-91FA-8EC829994A0F}" dt="2025-05-07T16:09:31.729" v="584" actId="20577"/>
          <ac:spMkLst>
            <pc:docMk/>
            <pc:sldMk cId="35197559" sldId="319"/>
            <ac:spMk id="6441" creationId="{5B7CFC05-F2FE-380B-653F-98FB87A84258}"/>
          </ac:spMkLst>
        </pc:spChg>
        <pc:spChg chg="mod">
          <ac:chgData name="Schmidt, Lisa" userId="ab2c6660-8ed5-4f8d-889d-6106912d5c77" providerId="ADAL" clId="{27E46E11-0EE9-7045-91FA-8EC829994A0F}" dt="2025-05-07T18:40:00.987" v="875" actId="20577"/>
          <ac:spMkLst>
            <pc:docMk/>
            <pc:sldMk cId="35197559" sldId="319"/>
            <ac:spMk id="6442" creationId="{0E237F38-F4F5-D771-410B-BBC973C0A49D}"/>
          </ac:spMkLst>
        </pc:spChg>
        <pc:spChg chg="mod">
          <ac:chgData name="Schmidt, Lisa" userId="ab2c6660-8ed5-4f8d-889d-6106912d5c77" providerId="ADAL" clId="{27E46E11-0EE9-7045-91FA-8EC829994A0F}" dt="2025-05-07T18:36:20.980" v="802" actId="20577"/>
          <ac:spMkLst>
            <pc:docMk/>
            <pc:sldMk cId="35197559" sldId="319"/>
            <ac:spMk id="6443" creationId="{B5C10C25-8491-8EAB-1FF9-37BE7E8264ED}"/>
          </ac:spMkLst>
        </pc:spChg>
        <pc:spChg chg="mod">
          <ac:chgData name="Schmidt, Lisa" userId="ab2c6660-8ed5-4f8d-889d-6106912d5c77" providerId="ADAL" clId="{27E46E11-0EE9-7045-91FA-8EC829994A0F}" dt="2025-05-07T18:40:43.659" v="949" actId="20577"/>
          <ac:spMkLst>
            <pc:docMk/>
            <pc:sldMk cId="35197559" sldId="319"/>
            <ac:spMk id="6444" creationId="{1E47825F-7E59-7EEB-536B-3ED8EC4E69E0}"/>
          </ac:spMkLst>
        </pc:spChg>
        <pc:spChg chg="mod">
          <ac:chgData name="Schmidt, Lisa" userId="ab2c6660-8ed5-4f8d-889d-6106912d5c77" providerId="ADAL" clId="{27E46E11-0EE9-7045-91FA-8EC829994A0F}" dt="2025-05-07T18:37:22.738" v="813" actId="20577"/>
          <ac:spMkLst>
            <pc:docMk/>
            <pc:sldMk cId="35197559" sldId="319"/>
            <ac:spMk id="6445" creationId="{2B805DC2-7392-30ED-2FC6-ECDBFCD51D20}"/>
          </ac:spMkLst>
        </pc:spChg>
        <pc:spChg chg="mod">
          <ac:chgData name="Schmidt, Lisa" userId="ab2c6660-8ed5-4f8d-889d-6106912d5c77" providerId="ADAL" clId="{27E46E11-0EE9-7045-91FA-8EC829994A0F}" dt="2025-05-07T18:41:17.695" v="1006" actId="20577"/>
          <ac:spMkLst>
            <pc:docMk/>
            <pc:sldMk cId="35197559" sldId="319"/>
            <ac:spMk id="6446" creationId="{1CE828BA-088A-26B4-121F-881FD64999B8}"/>
          </ac:spMkLst>
        </pc:spChg>
        <pc:spChg chg="mod">
          <ac:chgData name="Schmidt, Lisa" userId="ab2c6660-8ed5-4f8d-889d-6106912d5c77" providerId="ADAL" clId="{27E46E11-0EE9-7045-91FA-8EC829994A0F}" dt="2025-05-07T18:38:36.797" v="831" actId="20577"/>
          <ac:spMkLst>
            <pc:docMk/>
            <pc:sldMk cId="35197559" sldId="319"/>
            <ac:spMk id="6447" creationId="{F827A2D8-B5B2-94FD-F26C-93447862A097}"/>
          </ac:spMkLst>
        </pc:spChg>
      </pc:sldChg>
      <pc:sldChg chg="modSp add mod">
        <pc:chgData name="Schmidt, Lisa" userId="ab2c6660-8ed5-4f8d-889d-6106912d5c77" providerId="ADAL" clId="{27E46E11-0EE9-7045-91FA-8EC829994A0F}" dt="2025-05-07T18:49:18.002" v="1303" actId="20577"/>
        <pc:sldMkLst>
          <pc:docMk/>
          <pc:sldMk cId="2875118380" sldId="320"/>
        </pc:sldMkLst>
        <pc:spChg chg="mod">
          <ac:chgData name="Schmidt, Lisa" userId="ab2c6660-8ed5-4f8d-889d-6106912d5c77" providerId="ADAL" clId="{27E46E11-0EE9-7045-91FA-8EC829994A0F}" dt="2025-05-07T18:47:52.590" v="1284" actId="20577"/>
          <ac:spMkLst>
            <pc:docMk/>
            <pc:sldMk cId="2875118380" sldId="320"/>
            <ac:spMk id="4487" creationId="{080472ED-DEDB-D741-ADF1-A38FD0129045}"/>
          </ac:spMkLst>
        </pc:spChg>
        <pc:spChg chg="mod">
          <ac:chgData name="Schmidt, Lisa" userId="ab2c6660-8ed5-4f8d-889d-6106912d5c77" providerId="ADAL" clId="{27E46E11-0EE9-7045-91FA-8EC829994A0F}" dt="2025-05-07T18:49:18.002" v="1303" actId="20577"/>
          <ac:spMkLst>
            <pc:docMk/>
            <pc:sldMk cId="2875118380" sldId="320"/>
            <ac:spMk id="4488" creationId="{4D6D05F2-7D69-F881-50C6-62A06BFBA1C2}"/>
          </ac:spMkLst>
        </pc:spChg>
        <pc:picChg chg="mod">
          <ac:chgData name="Schmidt, Lisa" userId="ab2c6660-8ed5-4f8d-889d-6106912d5c77" providerId="ADAL" clId="{27E46E11-0EE9-7045-91FA-8EC829994A0F}" dt="2025-05-07T18:48:25.577" v="1285" actId="14826"/>
          <ac:picMkLst>
            <pc:docMk/>
            <pc:sldMk cId="2875118380" sldId="320"/>
            <ac:picMk id="4493" creationId="{A78F07CC-7A6D-BE7B-0B42-156D723BDA10}"/>
          </ac:picMkLst>
        </pc:picChg>
      </pc:sldChg>
      <pc:sldChg chg="del mod modShow">
        <pc:chgData name="Schmidt, Lisa" userId="ab2c6660-8ed5-4f8d-889d-6106912d5c77" providerId="ADAL" clId="{27E46E11-0EE9-7045-91FA-8EC829994A0F}" dt="2025-05-09T15:33:20.766" v="2310" actId="2696"/>
        <pc:sldMkLst>
          <pc:docMk/>
          <pc:sldMk cId="2212128066" sldId="321"/>
        </pc:sldMkLst>
      </pc:sldChg>
      <pc:sldChg chg="del mod modShow">
        <pc:chgData name="Schmidt, Lisa" userId="ab2c6660-8ed5-4f8d-889d-6106912d5c77" providerId="ADAL" clId="{27E46E11-0EE9-7045-91FA-8EC829994A0F}" dt="2025-05-09T15:33:20.812" v="2313" actId="2696"/>
        <pc:sldMkLst>
          <pc:docMk/>
          <pc:sldMk cId="338231177" sldId="322"/>
        </pc:sldMkLst>
      </pc:sldChg>
      <pc:sldChg chg="addSp delSp modSp mod modNotesTx">
        <pc:chgData name="Schmidt, Lisa" userId="ab2c6660-8ed5-4f8d-889d-6106912d5c77" providerId="ADAL" clId="{27E46E11-0EE9-7045-91FA-8EC829994A0F}" dt="2025-05-10T16:50:01.270" v="2854" actId="20577"/>
        <pc:sldMkLst>
          <pc:docMk/>
          <pc:sldMk cId="1916000490" sldId="323"/>
        </pc:sldMkLst>
        <pc:spChg chg="mod">
          <ac:chgData name="Schmidt, Lisa" userId="ab2c6660-8ed5-4f8d-889d-6106912d5c77" providerId="ADAL" clId="{27E46E11-0EE9-7045-91FA-8EC829994A0F}" dt="2025-05-09T15:51:05.179" v="2522" actId="207"/>
          <ac:spMkLst>
            <pc:docMk/>
            <pc:sldMk cId="1916000490" sldId="323"/>
            <ac:spMk id="3232" creationId="{ADF59F2D-F336-A76F-B9A8-4F0A381DBE13}"/>
          </ac:spMkLst>
        </pc:spChg>
        <pc:spChg chg="mod">
          <ac:chgData name="Schmidt, Lisa" userId="ab2c6660-8ed5-4f8d-889d-6106912d5c77" providerId="ADAL" clId="{27E46E11-0EE9-7045-91FA-8EC829994A0F}" dt="2025-05-09T14:44:35.242" v="1386" actId="1076"/>
          <ac:spMkLst>
            <pc:docMk/>
            <pc:sldMk cId="1916000490" sldId="323"/>
            <ac:spMk id="3234" creationId="{6DD98289-039D-8D84-C770-54A76DE6F40D}"/>
          </ac:spMkLst>
        </pc:spChg>
        <pc:spChg chg="mod">
          <ac:chgData name="Schmidt, Lisa" userId="ab2c6660-8ed5-4f8d-889d-6106912d5c77" providerId="ADAL" clId="{27E46E11-0EE9-7045-91FA-8EC829994A0F}" dt="2025-05-09T15:20:25.146" v="2090" actId="20577"/>
          <ac:spMkLst>
            <pc:docMk/>
            <pc:sldMk cId="1916000490" sldId="323"/>
            <ac:spMk id="3238" creationId="{8D6B4200-00D2-C83F-BAAC-190D26C9499D}"/>
          </ac:spMkLst>
        </pc:spChg>
        <pc:spChg chg="mod">
          <ac:chgData name="Schmidt, Lisa" userId="ab2c6660-8ed5-4f8d-889d-6106912d5c77" providerId="ADAL" clId="{27E46E11-0EE9-7045-91FA-8EC829994A0F}" dt="2025-05-09T15:51:47.605" v="2538" actId="20577"/>
          <ac:spMkLst>
            <pc:docMk/>
            <pc:sldMk cId="1916000490" sldId="323"/>
            <ac:spMk id="3240" creationId="{566AD41F-8D65-E05B-FC03-F54B74160FF5}"/>
          </ac:spMkLst>
        </pc:spChg>
        <pc:spChg chg="mod">
          <ac:chgData name="Schmidt, Lisa" userId="ab2c6660-8ed5-4f8d-889d-6106912d5c77" providerId="ADAL" clId="{27E46E11-0EE9-7045-91FA-8EC829994A0F}" dt="2025-05-09T14:43:13.273" v="1321" actId="20577"/>
          <ac:spMkLst>
            <pc:docMk/>
            <pc:sldMk cId="1916000490" sldId="323"/>
            <ac:spMk id="3241" creationId="{439FFB9D-81FC-9B88-1E04-F287A3EA313D}"/>
          </ac:spMkLst>
        </pc:spChg>
        <pc:spChg chg="mod">
          <ac:chgData name="Schmidt, Lisa" userId="ab2c6660-8ed5-4f8d-889d-6106912d5c77" providerId="ADAL" clId="{27E46E11-0EE9-7045-91FA-8EC829994A0F}" dt="2025-05-09T13:20:44.810" v="1304" actId="20577"/>
          <ac:spMkLst>
            <pc:docMk/>
            <pc:sldMk cId="1916000490" sldId="323"/>
            <ac:spMk id="3242" creationId="{1875CE20-6ABC-CB53-800F-819468DB4DCC}"/>
          </ac:spMkLst>
        </pc:spChg>
        <pc:spChg chg="mod">
          <ac:chgData name="Schmidt, Lisa" userId="ab2c6660-8ed5-4f8d-889d-6106912d5c77" providerId="ADAL" clId="{27E46E11-0EE9-7045-91FA-8EC829994A0F}" dt="2025-05-10T16:49:47.829" v="2843" actId="20577"/>
          <ac:spMkLst>
            <pc:docMk/>
            <pc:sldMk cId="1916000490" sldId="323"/>
            <ac:spMk id="3244" creationId="{A5BB6099-451F-4240-5AFF-1E4DCA6D5BE5}"/>
          </ac:spMkLst>
        </pc:spChg>
        <pc:cxnChg chg="add mod">
          <ac:chgData name="Schmidt, Lisa" userId="ab2c6660-8ed5-4f8d-889d-6106912d5c77" providerId="ADAL" clId="{27E46E11-0EE9-7045-91FA-8EC829994A0F}" dt="2025-05-09T15:17:16.919" v="1993"/>
          <ac:cxnSpMkLst>
            <pc:docMk/>
            <pc:sldMk cId="1916000490" sldId="323"/>
            <ac:cxnSpMk id="8" creationId="{902640EA-15EE-0F6C-766C-FBFA2F14AA98}"/>
          </ac:cxnSpMkLst>
        </pc:cxnChg>
        <pc:cxnChg chg="add mod">
          <ac:chgData name="Schmidt, Lisa" userId="ab2c6660-8ed5-4f8d-889d-6106912d5c77" providerId="ADAL" clId="{27E46E11-0EE9-7045-91FA-8EC829994A0F}" dt="2025-05-09T15:17:22.661" v="1994"/>
          <ac:cxnSpMkLst>
            <pc:docMk/>
            <pc:sldMk cId="1916000490" sldId="323"/>
            <ac:cxnSpMk id="9" creationId="{E774481C-40F9-83FE-F336-56970AEFE5A3}"/>
          </ac:cxnSpMkLst>
        </pc:cxnChg>
        <pc:cxnChg chg="add mod">
          <ac:chgData name="Schmidt, Lisa" userId="ab2c6660-8ed5-4f8d-889d-6106912d5c77" providerId="ADAL" clId="{27E46E11-0EE9-7045-91FA-8EC829994A0F}" dt="2025-05-09T15:17:28.836" v="1995"/>
          <ac:cxnSpMkLst>
            <pc:docMk/>
            <pc:sldMk cId="1916000490" sldId="323"/>
            <ac:cxnSpMk id="10" creationId="{9CBCE89F-4C8C-F53D-74E1-ED1361CDC42F}"/>
          </ac:cxnSpMkLst>
        </pc:cxnChg>
      </pc:sldChg>
      <pc:sldChg chg="modSp mod">
        <pc:chgData name="Schmidt, Lisa" userId="ab2c6660-8ed5-4f8d-889d-6106912d5c77" providerId="ADAL" clId="{27E46E11-0EE9-7045-91FA-8EC829994A0F}" dt="2025-05-09T15:32:22.244" v="2275" actId="20577"/>
        <pc:sldMkLst>
          <pc:docMk/>
          <pc:sldMk cId="1593648730" sldId="324"/>
        </pc:sldMkLst>
        <pc:spChg chg="mod">
          <ac:chgData name="Schmidt, Lisa" userId="ab2c6660-8ed5-4f8d-889d-6106912d5c77" providerId="ADAL" clId="{27E46E11-0EE9-7045-91FA-8EC829994A0F}" dt="2025-05-09T15:32:22.244" v="2275" actId="20577"/>
          <ac:spMkLst>
            <pc:docMk/>
            <pc:sldMk cId="1593648730" sldId="324"/>
            <ac:spMk id="2239" creationId="{FF4A6470-0AD3-3D26-34B0-B5ADFC7D6170}"/>
          </ac:spMkLst>
        </pc:spChg>
      </pc:sldChg>
      <pc:sldChg chg="modSp mod">
        <pc:chgData name="Schmidt, Lisa" userId="ab2c6660-8ed5-4f8d-889d-6106912d5c77" providerId="ADAL" clId="{27E46E11-0EE9-7045-91FA-8EC829994A0F}" dt="2025-05-09T15:32:31.089" v="2287" actId="20577"/>
        <pc:sldMkLst>
          <pc:docMk/>
          <pc:sldMk cId="585394213" sldId="325"/>
        </pc:sldMkLst>
        <pc:spChg chg="mod">
          <ac:chgData name="Schmidt, Lisa" userId="ab2c6660-8ed5-4f8d-889d-6106912d5c77" providerId="ADAL" clId="{27E46E11-0EE9-7045-91FA-8EC829994A0F}" dt="2025-05-09T15:32:31.089" v="2287" actId="20577"/>
          <ac:spMkLst>
            <pc:docMk/>
            <pc:sldMk cId="585394213" sldId="325"/>
            <ac:spMk id="5644" creationId="{7BADD03C-DD7B-E728-74E7-B450CEF068AC}"/>
          </ac:spMkLst>
        </pc:spChg>
      </pc:sldChg>
      <pc:sldChg chg="addSp delSp modSp del mod">
        <pc:chgData name="Schmidt, Lisa" userId="ab2c6660-8ed5-4f8d-889d-6106912d5c77" providerId="ADAL" clId="{27E46E11-0EE9-7045-91FA-8EC829994A0F}" dt="2025-05-10T20:36:36.050" v="3328" actId="2696"/>
        <pc:sldMkLst>
          <pc:docMk/>
          <pc:sldMk cId="1746964788" sldId="326"/>
        </pc:sldMkLst>
      </pc:sldChg>
      <pc:sldChg chg="addSp modSp add mod ord modNotesTx">
        <pc:chgData name="Schmidt, Lisa" userId="ab2c6660-8ed5-4f8d-889d-6106912d5c77" providerId="ADAL" clId="{27E46E11-0EE9-7045-91FA-8EC829994A0F}" dt="2025-05-10T20:26:22.818" v="3104" actId="20577"/>
        <pc:sldMkLst>
          <pc:docMk/>
          <pc:sldMk cId="1353926471" sldId="327"/>
        </pc:sldMkLst>
        <pc:spChg chg="add mod">
          <ac:chgData name="Schmidt, Lisa" userId="ab2c6660-8ed5-4f8d-889d-6106912d5c77" providerId="ADAL" clId="{27E46E11-0EE9-7045-91FA-8EC829994A0F}" dt="2025-05-10T17:33:08.788" v="3102" actId="1076"/>
          <ac:spMkLst>
            <pc:docMk/>
            <pc:sldMk cId="1353926471" sldId="327"/>
            <ac:spMk id="36" creationId="{CAE7147A-BF56-54BD-9E6E-DC33E9F04AA3}"/>
          </ac:spMkLst>
        </pc:spChg>
        <pc:spChg chg="add mod">
          <ac:chgData name="Schmidt, Lisa" userId="ab2c6660-8ed5-4f8d-889d-6106912d5c77" providerId="ADAL" clId="{27E46E11-0EE9-7045-91FA-8EC829994A0F}" dt="2025-05-10T17:33:08.788" v="3102" actId="1076"/>
          <ac:spMkLst>
            <pc:docMk/>
            <pc:sldMk cId="1353926471" sldId="327"/>
            <ac:spMk id="37" creationId="{523E48BF-A310-BF67-0272-5D930A84EDDD}"/>
          </ac:spMkLst>
        </pc:spChg>
        <pc:spChg chg="mod">
          <ac:chgData name="Schmidt, Lisa" userId="ab2c6660-8ed5-4f8d-889d-6106912d5c77" providerId="ADAL" clId="{27E46E11-0EE9-7045-91FA-8EC829994A0F}" dt="2025-05-10T17:33:08.788" v="3102" actId="1076"/>
          <ac:spMkLst>
            <pc:docMk/>
            <pc:sldMk cId="1353926471" sldId="327"/>
            <ac:spMk id="6270" creationId="{FFDDFDD1-367B-BB0E-C0B9-6444EBC0153A}"/>
          </ac:spMkLst>
        </pc:spChg>
        <pc:spChg chg="mod">
          <ac:chgData name="Schmidt, Lisa" userId="ab2c6660-8ed5-4f8d-889d-6106912d5c77" providerId="ADAL" clId="{27E46E11-0EE9-7045-91FA-8EC829994A0F}" dt="2025-05-10T17:33:08.788" v="3102" actId="1076"/>
          <ac:spMkLst>
            <pc:docMk/>
            <pc:sldMk cId="1353926471" sldId="327"/>
            <ac:spMk id="6272" creationId="{9C652145-F386-2267-3FD3-027E5FF50A67}"/>
          </ac:spMkLst>
        </pc:spChg>
        <pc:grpChg chg="add mod">
          <ac:chgData name="Schmidt, Lisa" userId="ab2c6660-8ed5-4f8d-889d-6106912d5c77" providerId="ADAL" clId="{27E46E11-0EE9-7045-91FA-8EC829994A0F}" dt="2025-05-10T17:25:32.957" v="2908" actId="1076"/>
          <ac:grpSpMkLst>
            <pc:docMk/>
            <pc:sldMk cId="1353926471" sldId="327"/>
            <ac:grpSpMk id="2" creationId="{33D8D00A-0A53-7CBD-81E5-2BBA1BC294ED}"/>
          </ac:grpSpMkLst>
        </pc:grpChg>
        <pc:grpChg chg="add mod">
          <ac:chgData name="Schmidt, Lisa" userId="ab2c6660-8ed5-4f8d-889d-6106912d5c77" providerId="ADAL" clId="{27E46E11-0EE9-7045-91FA-8EC829994A0F}" dt="2025-05-10T17:33:08.788" v="3102" actId="1076"/>
          <ac:grpSpMkLst>
            <pc:docMk/>
            <pc:sldMk cId="1353926471" sldId="327"/>
            <ac:grpSpMk id="3" creationId="{0E07DDB4-4DBE-CAF9-4546-891F7654F09F}"/>
          </ac:grpSpMkLst>
        </pc:grpChg>
        <pc:grpChg chg="add mod">
          <ac:chgData name="Schmidt, Lisa" userId="ab2c6660-8ed5-4f8d-889d-6106912d5c77" providerId="ADAL" clId="{27E46E11-0EE9-7045-91FA-8EC829994A0F}" dt="2025-05-10T17:33:08.788" v="3102" actId="1076"/>
          <ac:grpSpMkLst>
            <pc:docMk/>
            <pc:sldMk cId="1353926471" sldId="327"/>
            <ac:grpSpMk id="35" creationId="{A73C1888-4F52-6018-E5B7-2ED2354884A7}"/>
          </ac:grpSpMkLst>
        </pc:grpChg>
        <pc:grpChg chg="mod">
          <ac:chgData name="Schmidt, Lisa" userId="ab2c6660-8ed5-4f8d-889d-6106912d5c77" providerId="ADAL" clId="{27E46E11-0EE9-7045-91FA-8EC829994A0F}" dt="2025-05-10T17:33:26.953" v="3103" actId="14100"/>
          <ac:grpSpMkLst>
            <pc:docMk/>
            <pc:sldMk cId="1353926471" sldId="327"/>
            <ac:grpSpMk id="6280" creationId="{1FDB1EF2-5EA1-3E5B-9DEE-A28963705E4F}"/>
          </ac:grpSpMkLst>
        </pc:grpChg>
      </pc:sldChg>
      <pc:sldChg chg="addSp delSp modSp add mod modTransition modAnim">
        <pc:chgData name="Schmidt, Lisa" userId="ab2c6660-8ed5-4f8d-889d-6106912d5c77" providerId="ADAL" clId="{27E46E11-0EE9-7045-91FA-8EC829994A0F}" dt="2025-05-10T20:39:44.984" v="3339"/>
        <pc:sldMkLst>
          <pc:docMk/>
          <pc:sldMk cId="2799743805" sldId="328"/>
        </pc:sldMkLst>
        <pc:spChg chg="mod">
          <ac:chgData name="Schmidt, Lisa" userId="ab2c6660-8ed5-4f8d-889d-6106912d5c77" providerId="ADAL" clId="{27E46E11-0EE9-7045-91FA-8EC829994A0F}" dt="2025-05-10T20:32:02.975" v="3275" actId="1076"/>
          <ac:spMkLst>
            <pc:docMk/>
            <pc:sldMk cId="2799743805" sldId="328"/>
            <ac:spMk id="5445" creationId="{00000000-0000-0000-0000-000000000000}"/>
          </ac:spMkLst>
        </pc:spChg>
        <pc:spChg chg="mod">
          <ac:chgData name="Schmidt, Lisa" userId="ab2c6660-8ed5-4f8d-889d-6106912d5c77" providerId="ADAL" clId="{27E46E11-0EE9-7045-91FA-8EC829994A0F}" dt="2025-05-10T20:32:03.367" v="3276" actId="1076"/>
          <ac:spMkLst>
            <pc:docMk/>
            <pc:sldMk cId="2799743805" sldId="328"/>
            <ac:spMk id="5446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2:03.860" v="3277" actId="164"/>
          <ac:spMkLst>
            <pc:docMk/>
            <pc:sldMk cId="2799743805" sldId="328"/>
            <ac:spMk id="5447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2:03.860" v="3277" actId="164"/>
          <ac:spMkLst>
            <pc:docMk/>
            <pc:sldMk cId="2799743805" sldId="328"/>
            <ac:spMk id="5458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2:03.860" v="3277" actId="164"/>
          <ac:spMkLst>
            <pc:docMk/>
            <pc:sldMk cId="2799743805" sldId="328"/>
            <ac:spMk id="5459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2:03.860" v="3277" actId="164"/>
          <ac:spMkLst>
            <pc:docMk/>
            <pc:sldMk cId="2799743805" sldId="328"/>
            <ac:spMk id="5460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2:03.860" v="3277" actId="164"/>
          <ac:spMkLst>
            <pc:docMk/>
            <pc:sldMk cId="2799743805" sldId="328"/>
            <ac:spMk id="5463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2:03.860" v="3277" actId="164"/>
          <ac:spMkLst>
            <pc:docMk/>
            <pc:sldMk cId="2799743805" sldId="328"/>
            <ac:spMk id="5468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2:03.860" v="3277" actId="164"/>
          <ac:spMkLst>
            <pc:docMk/>
            <pc:sldMk cId="2799743805" sldId="328"/>
            <ac:spMk id="5473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2:03.860" v="3277" actId="164"/>
          <ac:spMkLst>
            <pc:docMk/>
            <pc:sldMk cId="2799743805" sldId="328"/>
            <ac:spMk id="5474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2:03.860" v="3277" actId="164"/>
          <ac:spMkLst>
            <pc:docMk/>
            <pc:sldMk cId="2799743805" sldId="328"/>
            <ac:spMk id="5488" creationId="{00000000-0000-0000-0000-000000000000}"/>
          </ac:spMkLst>
        </pc:spChg>
        <pc:spChg chg="topLvl">
          <ac:chgData name="Schmidt, Lisa" userId="ab2c6660-8ed5-4f8d-889d-6106912d5c77" providerId="ADAL" clId="{27E46E11-0EE9-7045-91FA-8EC829994A0F}" dt="2025-05-10T20:32:03.860" v="3277" actId="164"/>
          <ac:spMkLst>
            <pc:docMk/>
            <pc:sldMk cId="2799743805" sldId="328"/>
            <ac:spMk id="5489" creationId="{00000000-0000-0000-0000-000000000000}"/>
          </ac:spMkLst>
        </pc:spChg>
      </pc:sldChg>
      <pc:sldChg chg="modSp new del mod">
        <pc:chgData name="Schmidt, Lisa" userId="ab2c6660-8ed5-4f8d-889d-6106912d5c77" providerId="ADAL" clId="{27E46E11-0EE9-7045-91FA-8EC829994A0F}" dt="2025-05-11T20:11:06.013" v="3631" actId="2696"/>
        <pc:sldMkLst>
          <pc:docMk/>
          <pc:sldMk cId="1059474313" sldId="329"/>
        </pc:sldMkLst>
      </pc:sldChg>
      <pc:sldChg chg="addSp delSp modSp new mod modAnim">
        <pc:chgData name="Schmidt, Lisa" userId="ab2c6660-8ed5-4f8d-889d-6106912d5c77" providerId="ADAL" clId="{27E46E11-0EE9-7045-91FA-8EC829994A0F}" dt="2025-05-10T21:27:06.708" v="3461"/>
        <pc:sldMkLst>
          <pc:docMk/>
          <pc:sldMk cId="3124261561" sldId="330"/>
        </pc:sldMkLst>
        <pc:picChg chg="add mod">
          <ac:chgData name="Schmidt, Lisa" userId="ab2c6660-8ed5-4f8d-889d-6106912d5c77" providerId="ADAL" clId="{27E46E11-0EE9-7045-91FA-8EC829994A0F}" dt="2025-05-10T21:26:52.281" v="3460"/>
          <ac:picMkLst>
            <pc:docMk/>
            <pc:sldMk cId="3124261561" sldId="330"/>
            <ac:picMk id="6" creationId="{AF57289F-CA2F-91C9-8A73-2926982220C8}"/>
          </ac:picMkLst>
        </pc:picChg>
      </pc:sldChg>
      <pc:sldChg chg="ord">
        <pc:chgData name="Schmidt, Lisa" userId="ab2c6660-8ed5-4f8d-889d-6106912d5c77" providerId="ADAL" clId="{27E46E11-0EE9-7045-91FA-8EC829994A0F}" dt="2025-05-11T20:11:01.342" v="3630" actId="20578"/>
        <pc:sldMkLst>
          <pc:docMk/>
          <pc:sldMk cId="3524841385" sldId="332"/>
        </pc:sldMkLst>
      </pc:sldChg>
      <pc:sldChg chg="ord">
        <pc:chgData name="Schmidt, Lisa" userId="ab2c6660-8ed5-4f8d-889d-6106912d5c77" providerId="ADAL" clId="{27E46E11-0EE9-7045-91FA-8EC829994A0F}" dt="2025-05-11T20:11:01.342" v="3630" actId="20578"/>
        <pc:sldMkLst>
          <pc:docMk/>
          <pc:sldMk cId="2448269624" sldId="333"/>
        </pc:sldMkLst>
      </pc:sldChg>
      <pc:sldChg chg="ord">
        <pc:chgData name="Schmidt, Lisa" userId="ab2c6660-8ed5-4f8d-889d-6106912d5c77" providerId="ADAL" clId="{27E46E11-0EE9-7045-91FA-8EC829994A0F}" dt="2025-05-11T20:11:01.342" v="3630" actId="20578"/>
        <pc:sldMkLst>
          <pc:docMk/>
          <pc:sldMk cId="2850032651" sldId="334"/>
        </pc:sldMkLst>
      </pc:sldChg>
      <pc:sldChg chg="ord">
        <pc:chgData name="Schmidt, Lisa" userId="ab2c6660-8ed5-4f8d-889d-6106912d5c77" providerId="ADAL" clId="{27E46E11-0EE9-7045-91FA-8EC829994A0F}" dt="2025-05-11T20:11:01.342" v="3630" actId="20578"/>
        <pc:sldMkLst>
          <pc:docMk/>
          <pc:sldMk cId="4173266934" sldId="335"/>
        </pc:sldMkLst>
      </pc:sldChg>
      <pc:sldChg chg="ord">
        <pc:chgData name="Schmidt, Lisa" userId="ab2c6660-8ed5-4f8d-889d-6106912d5c77" providerId="ADAL" clId="{27E46E11-0EE9-7045-91FA-8EC829994A0F}" dt="2025-05-11T20:11:01.342" v="3630" actId="20578"/>
        <pc:sldMkLst>
          <pc:docMk/>
          <pc:sldMk cId="3972990969" sldId="336"/>
        </pc:sldMkLst>
      </pc:sldChg>
      <pc:sldChg chg="ord">
        <pc:chgData name="Schmidt, Lisa" userId="ab2c6660-8ed5-4f8d-889d-6106912d5c77" providerId="ADAL" clId="{27E46E11-0EE9-7045-91FA-8EC829994A0F}" dt="2025-05-11T20:11:01.342" v="3630" actId="20578"/>
        <pc:sldMkLst>
          <pc:docMk/>
          <pc:sldMk cId="2307020537" sldId="337"/>
        </pc:sldMkLst>
      </pc:sldChg>
      <pc:sldMasterChg chg="del">
        <pc:chgData name="Schmidt, Lisa" userId="ab2c6660-8ed5-4f8d-889d-6106912d5c77" providerId="ADAL" clId="{27E46E11-0EE9-7045-91FA-8EC829994A0F}" dt="2025-05-09T15:32:46.991" v="2295" actId="2696"/>
        <pc:sldMasterMkLst>
          <pc:docMk/>
          <pc:sldMasterMk cId="0" sldId="2147483683"/>
        </pc:sldMasterMkLst>
      </pc:sldMasterChg>
    </pc:docChg>
  </pc:docChgLst>
  <pc:docChgLst>
    <pc:chgData name="Hampele, Luc Alex" userId="cc720161-5fff-40fa-a9b7-0d228b0b1726" providerId="ADAL" clId="{C5AF21DD-9C85-5940-AC7E-985D87EF7B52}"/>
    <pc:docChg chg="custSel modSld">
      <pc:chgData name="Hampele, Luc Alex" userId="cc720161-5fff-40fa-a9b7-0d228b0b1726" providerId="ADAL" clId="{C5AF21DD-9C85-5940-AC7E-985D87EF7B52}" dt="2025-05-12T08:39:15.723" v="968" actId="20577"/>
      <pc:docMkLst>
        <pc:docMk/>
      </pc:docMkLst>
      <pc:sldChg chg="modSp mod modNotesTx">
        <pc:chgData name="Hampele, Luc Alex" userId="cc720161-5fff-40fa-a9b7-0d228b0b1726" providerId="ADAL" clId="{C5AF21DD-9C85-5940-AC7E-985D87EF7B52}" dt="2025-05-12T05:56:41.719" v="750" actId="20577"/>
        <pc:sldMkLst>
          <pc:docMk/>
          <pc:sldMk cId="0" sldId="256"/>
        </pc:sldMkLst>
        <pc:spChg chg="mod">
          <ac:chgData name="Hampele, Luc Alex" userId="cc720161-5fff-40fa-a9b7-0d228b0b1726" providerId="ADAL" clId="{C5AF21DD-9C85-5940-AC7E-985D87EF7B52}" dt="2025-05-08T10:26:15.722" v="2" actId="20577"/>
          <ac:spMkLst>
            <pc:docMk/>
            <pc:sldMk cId="0" sldId="256"/>
            <ac:spMk id="2" creationId="{CB28A0D7-ED64-0F81-0C57-B84C0D8EA706}"/>
          </ac:spMkLst>
        </pc:spChg>
      </pc:sldChg>
      <pc:sldChg chg="modSp mod modNotesTx">
        <pc:chgData name="Hampele, Luc Alex" userId="cc720161-5fff-40fa-a9b7-0d228b0b1726" providerId="ADAL" clId="{C5AF21DD-9C85-5940-AC7E-985D87EF7B52}" dt="2025-05-12T07:16:26.464" v="953" actId="20577"/>
        <pc:sldMkLst>
          <pc:docMk/>
          <pc:sldMk cId="0" sldId="259"/>
        </pc:sldMkLst>
        <pc:spChg chg="mod">
          <ac:chgData name="Hampele, Luc Alex" userId="cc720161-5fff-40fa-a9b7-0d228b0b1726" providerId="ADAL" clId="{C5AF21DD-9C85-5940-AC7E-985D87EF7B52}" dt="2025-05-12T07:15:46.229" v="934" actId="13926"/>
          <ac:spMkLst>
            <pc:docMk/>
            <pc:sldMk cId="0" sldId="259"/>
            <ac:spMk id="2091" creationId="{00000000-0000-0000-0000-000000000000}"/>
          </ac:spMkLst>
        </pc:spChg>
      </pc:sldChg>
      <pc:sldChg chg="modSp mod modNotesTx">
        <pc:chgData name="Hampele, Luc Alex" userId="cc720161-5fff-40fa-a9b7-0d228b0b1726" providerId="ADAL" clId="{C5AF21DD-9C85-5940-AC7E-985D87EF7B52}" dt="2025-05-12T06:58:19.240" v="932" actId="20577"/>
        <pc:sldMkLst>
          <pc:docMk/>
          <pc:sldMk cId="0" sldId="262"/>
        </pc:sldMkLst>
        <pc:spChg chg="mod">
          <ac:chgData name="Hampele, Luc Alex" userId="cc720161-5fff-40fa-a9b7-0d228b0b1726" providerId="ADAL" clId="{C5AF21DD-9C85-5940-AC7E-985D87EF7B52}" dt="2025-05-11T18:20:00.632" v="186" actId="20577"/>
          <ac:spMkLst>
            <pc:docMk/>
            <pc:sldMk cId="0" sldId="262"/>
            <ac:spMk id="2594" creationId="{00000000-0000-0000-0000-000000000000}"/>
          </ac:spMkLst>
        </pc:spChg>
      </pc:sldChg>
      <pc:sldChg chg="modSp mod modNotesTx">
        <pc:chgData name="Hampele, Luc Alex" userId="cc720161-5fff-40fa-a9b7-0d228b0b1726" providerId="ADAL" clId="{C5AF21DD-9C85-5940-AC7E-985D87EF7B52}" dt="2025-05-12T08:39:15.723" v="968" actId="20577"/>
        <pc:sldMkLst>
          <pc:docMk/>
          <pc:sldMk cId="0" sldId="280"/>
        </pc:sldMkLst>
        <pc:spChg chg="mod">
          <ac:chgData name="Hampele, Luc Alex" userId="cc720161-5fff-40fa-a9b7-0d228b0b1726" providerId="ADAL" clId="{C5AF21DD-9C85-5940-AC7E-985D87EF7B52}" dt="2025-05-11T18:18:51.334" v="169" actId="1076"/>
          <ac:spMkLst>
            <pc:docMk/>
            <pc:sldMk cId="0" sldId="280"/>
            <ac:spMk id="5437" creationId="{00000000-0000-0000-0000-000000000000}"/>
          </ac:spMkLst>
        </pc:spChg>
        <pc:spChg chg="mod">
          <ac:chgData name="Hampele, Luc Alex" userId="cc720161-5fff-40fa-a9b7-0d228b0b1726" providerId="ADAL" clId="{C5AF21DD-9C85-5940-AC7E-985D87EF7B52}" dt="2025-05-11T18:25:12.753" v="281" actId="13926"/>
          <ac:spMkLst>
            <pc:docMk/>
            <pc:sldMk cId="0" sldId="280"/>
            <ac:spMk id="5439" creationId="{00000000-0000-0000-0000-000000000000}"/>
          </ac:spMkLst>
        </pc:spChg>
      </pc:sldChg>
      <pc:sldChg chg="modSp mod modNotesTx">
        <pc:chgData name="Hampele, Luc Alex" userId="cc720161-5fff-40fa-a9b7-0d228b0b1726" providerId="ADAL" clId="{C5AF21DD-9C85-5940-AC7E-985D87EF7B52}" dt="2025-05-12T05:59:59.405" v="914" actId="20577"/>
        <pc:sldMkLst>
          <pc:docMk/>
          <pc:sldMk cId="0" sldId="286"/>
        </pc:sldMkLst>
        <pc:spChg chg="mod">
          <ac:chgData name="Hampele, Luc Alex" userId="cc720161-5fff-40fa-a9b7-0d228b0b1726" providerId="ADAL" clId="{C5AF21DD-9C85-5940-AC7E-985D87EF7B52}" dt="2025-05-11T18:28:11.562" v="294" actId="13926"/>
          <ac:spMkLst>
            <pc:docMk/>
            <pc:sldMk cId="0" sldId="286"/>
            <ac:spMk id="6119" creationId="{00000000-0000-0000-0000-000000000000}"/>
          </ac:spMkLst>
        </pc:spChg>
        <pc:spChg chg="mod">
          <ac:chgData name="Hampele, Luc Alex" userId="cc720161-5fff-40fa-a9b7-0d228b0b1726" providerId="ADAL" clId="{C5AF21DD-9C85-5940-AC7E-985D87EF7B52}" dt="2025-05-08T10:25:13.602" v="0" actId="13926"/>
          <ac:spMkLst>
            <pc:docMk/>
            <pc:sldMk cId="0" sldId="286"/>
            <ac:spMk id="6124" creationId="{00000000-0000-0000-0000-000000000000}"/>
          </ac:spMkLst>
        </pc:spChg>
        <pc:spChg chg="mod">
          <ac:chgData name="Hampele, Luc Alex" userId="cc720161-5fff-40fa-a9b7-0d228b0b1726" providerId="ADAL" clId="{C5AF21DD-9C85-5940-AC7E-985D87EF7B52}" dt="2025-05-11T19:16:45.591" v="523" actId="20577"/>
          <ac:spMkLst>
            <pc:docMk/>
            <pc:sldMk cId="0" sldId="286"/>
            <ac:spMk id="6127" creationId="{00000000-0000-0000-0000-000000000000}"/>
          </ac:spMkLst>
        </pc:spChg>
      </pc:sldChg>
      <pc:sldChg chg="modSp mod">
        <pc:chgData name="Hampele, Luc Alex" userId="cc720161-5fff-40fa-a9b7-0d228b0b1726" providerId="ADAL" clId="{C5AF21DD-9C85-5940-AC7E-985D87EF7B52}" dt="2025-05-08T10:26:06.942" v="1" actId="20577"/>
        <pc:sldMkLst>
          <pc:docMk/>
          <pc:sldMk cId="0" sldId="290"/>
        </pc:sldMkLst>
        <pc:spChg chg="mod">
          <ac:chgData name="Hampele, Luc Alex" userId="cc720161-5fff-40fa-a9b7-0d228b0b1726" providerId="ADAL" clId="{C5AF21DD-9C85-5940-AC7E-985D87EF7B52}" dt="2025-05-08T10:26:06.942" v="1" actId="20577"/>
          <ac:spMkLst>
            <pc:docMk/>
            <pc:sldMk cId="0" sldId="290"/>
            <ac:spMk id="6704" creationId="{00000000-0000-0000-0000-000000000000}"/>
          </ac:spMkLst>
        </pc:spChg>
      </pc:sldChg>
      <pc:sldChg chg="modNotesTx">
        <pc:chgData name="Hampele, Luc Alex" userId="cc720161-5fff-40fa-a9b7-0d228b0b1726" providerId="ADAL" clId="{C5AF21DD-9C85-5940-AC7E-985D87EF7B52}" dt="2025-05-12T07:55:28.681" v="960" actId="20577"/>
        <pc:sldMkLst>
          <pc:docMk/>
          <pc:sldMk cId="3483810765" sldId="311"/>
        </pc:sldMkLst>
      </pc:sldChg>
      <pc:sldChg chg="modNotesTx">
        <pc:chgData name="Hampele, Luc Alex" userId="cc720161-5fff-40fa-a9b7-0d228b0b1726" providerId="ADAL" clId="{C5AF21DD-9C85-5940-AC7E-985D87EF7B52}" dt="2025-05-12T07:11:19.761" v="933" actId="20577"/>
        <pc:sldMkLst>
          <pc:docMk/>
          <pc:sldMk cId="1916000490" sldId="323"/>
        </pc:sldMkLst>
      </pc:sldChg>
      <pc:sldChg chg="addSp delSp modSp mod">
        <pc:chgData name="Hampele, Luc Alex" userId="cc720161-5fff-40fa-a9b7-0d228b0b1726" providerId="ADAL" clId="{C5AF21DD-9C85-5940-AC7E-985D87EF7B52}" dt="2025-05-12T07:33:09.386" v="958" actId="478"/>
        <pc:sldMkLst>
          <pc:docMk/>
          <pc:sldMk cId="1147560573" sldId="339"/>
        </pc:sldMkLst>
        <pc:picChg chg="del">
          <ac:chgData name="Hampele, Luc Alex" userId="cc720161-5fff-40fa-a9b7-0d228b0b1726" providerId="ADAL" clId="{C5AF21DD-9C85-5940-AC7E-985D87EF7B52}" dt="2025-05-12T07:33:09.386" v="958" actId="478"/>
          <ac:picMkLst>
            <pc:docMk/>
            <pc:sldMk cId="1147560573" sldId="339"/>
            <ac:picMk id="2" creationId="{16EC5306-CA79-D44B-7C16-7785C0F80EF7}"/>
          </ac:picMkLst>
        </pc:picChg>
        <pc:picChg chg="add mod">
          <ac:chgData name="Hampele, Luc Alex" userId="cc720161-5fff-40fa-a9b7-0d228b0b1726" providerId="ADAL" clId="{C5AF21DD-9C85-5940-AC7E-985D87EF7B52}" dt="2025-05-12T07:33:06.404" v="957" actId="171"/>
          <ac:picMkLst>
            <pc:docMk/>
            <pc:sldMk cId="1147560573" sldId="339"/>
            <ac:picMk id="3" creationId="{7618A14C-CD8C-5995-93AD-06EB4EDDEAF2}"/>
          </ac:picMkLst>
        </pc:picChg>
      </pc:sldChg>
    </pc:docChg>
  </pc:docChgLst>
  <pc:docChgLst>
    <pc:chgData name="Blazquez Perez, Daniel Justo" userId="8e2b5cd6-0e65-4abb-a912-6e3b88157b76" providerId="ADAL" clId="{F40CC43D-E7CD-49CC-96C2-73295E5F7EE5}"/>
    <pc:docChg chg="undo custSel addSld delSld modSld sldOrd modSection">
      <pc:chgData name="Blazquez Perez, Daniel Justo" userId="8e2b5cd6-0e65-4abb-a912-6e3b88157b76" providerId="ADAL" clId="{F40CC43D-E7CD-49CC-96C2-73295E5F7EE5}" dt="2025-05-12T07:32:24.940" v="270" actId="729"/>
      <pc:docMkLst>
        <pc:docMk/>
      </pc:docMkLst>
      <pc:sldChg chg="addSp delSp modSp mod delAnim modAnim modNotesTx">
        <pc:chgData name="Blazquez Perez, Daniel Justo" userId="8e2b5cd6-0e65-4abb-a912-6e3b88157b76" providerId="ADAL" clId="{F40CC43D-E7CD-49CC-96C2-73295E5F7EE5}" dt="2025-05-11T21:28:07.385" v="253" actId="6549"/>
        <pc:sldMkLst>
          <pc:docMk/>
          <pc:sldMk cId="0" sldId="256"/>
        </pc:sldMkLst>
        <pc:picChg chg="add del mod">
          <ac:chgData name="Blazquez Perez, Daniel Justo" userId="8e2b5cd6-0e65-4abb-a912-6e3b88157b76" providerId="ADAL" clId="{F40CC43D-E7CD-49CC-96C2-73295E5F7EE5}" dt="2025-05-11T21:27:03.617" v="250" actId="478"/>
          <ac:picMkLst>
            <pc:docMk/>
            <pc:sldMk cId="0" sldId="256"/>
            <ac:picMk id="3" creationId="{3202B8D9-96F7-44F4-1741-0311379A2FAA}"/>
          </ac:picMkLst>
        </pc:picChg>
        <pc:picChg chg="add mod">
          <ac:chgData name="Blazquez Perez, Daniel Justo" userId="8e2b5cd6-0e65-4abb-a912-6e3b88157b76" providerId="ADAL" clId="{F40CC43D-E7CD-49CC-96C2-73295E5F7EE5}" dt="2025-05-11T21:27:23.446" v="252" actId="1076"/>
          <ac:picMkLst>
            <pc:docMk/>
            <pc:sldMk cId="0" sldId="256"/>
            <ac:picMk id="4" creationId="{F1A54867-087C-463B-A421-FE4AB77E8453}"/>
          </ac:picMkLst>
        </pc:picChg>
      </pc:sldChg>
      <pc:sldChg chg="modSp mod">
        <pc:chgData name="Blazquez Perez, Daniel Justo" userId="8e2b5cd6-0e65-4abb-a912-6e3b88157b76" providerId="ADAL" clId="{F40CC43D-E7CD-49CC-96C2-73295E5F7EE5}" dt="2025-05-11T21:08:10.111" v="116" actId="6549"/>
        <pc:sldMkLst>
          <pc:docMk/>
          <pc:sldMk cId="0" sldId="280"/>
        </pc:sldMkLst>
        <pc:spChg chg="mod">
          <ac:chgData name="Blazquez Perez, Daniel Justo" userId="8e2b5cd6-0e65-4abb-a912-6e3b88157b76" providerId="ADAL" clId="{F40CC43D-E7CD-49CC-96C2-73295E5F7EE5}" dt="2025-05-11T21:08:10.111" v="116" actId="6549"/>
          <ac:spMkLst>
            <pc:docMk/>
            <pc:sldMk cId="0" sldId="280"/>
            <ac:spMk id="5439" creationId="{00000000-0000-0000-0000-000000000000}"/>
          </ac:spMkLst>
        </pc:spChg>
      </pc:sldChg>
      <pc:sldChg chg="modSp mod modNotesTx">
        <pc:chgData name="Blazquez Perez, Daniel Justo" userId="8e2b5cd6-0e65-4abb-a912-6e3b88157b76" providerId="ADAL" clId="{F40CC43D-E7CD-49CC-96C2-73295E5F7EE5}" dt="2025-05-11T21:13:25.654" v="247" actId="20577"/>
        <pc:sldMkLst>
          <pc:docMk/>
          <pc:sldMk cId="0" sldId="286"/>
        </pc:sldMkLst>
        <pc:spChg chg="mod">
          <ac:chgData name="Blazquez Perez, Daniel Justo" userId="8e2b5cd6-0e65-4abb-a912-6e3b88157b76" providerId="ADAL" clId="{F40CC43D-E7CD-49CC-96C2-73295E5F7EE5}" dt="2025-05-11T21:09:49.602" v="119" actId="13926"/>
          <ac:spMkLst>
            <pc:docMk/>
            <pc:sldMk cId="0" sldId="286"/>
            <ac:spMk id="6119" creationId="{00000000-0000-0000-0000-000000000000}"/>
          </ac:spMkLst>
        </pc:spChg>
      </pc:sldChg>
      <pc:sldChg chg="addSp delSp modSp mod">
        <pc:chgData name="Blazquez Perez, Daniel Justo" userId="8e2b5cd6-0e65-4abb-a912-6e3b88157b76" providerId="ADAL" clId="{F40CC43D-E7CD-49CC-96C2-73295E5F7EE5}" dt="2025-05-11T21:29:29.294" v="265" actId="1076"/>
        <pc:sldMkLst>
          <pc:docMk/>
          <pc:sldMk cId="3483810765" sldId="311"/>
        </pc:sldMkLst>
        <pc:spChg chg="add del mod">
          <ac:chgData name="Blazquez Perez, Daniel Justo" userId="8e2b5cd6-0e65-4abb-a912-6e3b88157b76" providerId="ADAL" clId="{F40CC43D-E7CD-49CC-96C2-73295E5F7EE5}" dt="2025-05-11T21:28:57.183" v="255" actId="478"/>
          <ac:spMkLst>
            <pc:docMk/>
            <pc:sldMk cId="3483810765" sldId="311"/>
            <ac:spMk id="3" creationId="{92D27254-BDD5-529D-6849-3BB00B32F3D9}"/>
          </ac:spMkLst>
        </pc:spChg>
        <pc:spChg chg="add del mod">
          <ac:chgData name="Blazquez Perez, Daniel Justo" userId="8e2b5cd6-0e65-4abb-a912-6e3b88157b76" providerId="ADAL" clId="{F40CC43D-E7CD-49CC-96C2-73295E5F7EE5}" dt="2025-05-11T21:29:02.098" v="257" actId="478"/>
          <ac:spMkLst>
            <pc:docMk/>
            <pc:sldMk cId="3483810765" sldId="311"/>
            <ac:spMk id="5" creationId="{042301B6-6FD9-DAC4-5590-AF7864A4FA59}"/>
          </ac:spMkLst>
        </pc:spChg>
        <pc:spChg chg="add del mod">
          <ac:chgData name="Blazquez Perez, Daniel Justo" userId="8e2b5cd6-0e65-4abb-a912-6e3b88157b76" providerId="ADAL" clId="{F40CC43D-E7CD-49CC-96C2-73295E5F7EE5}" dt="2025-05-11T21:29:06.101" v="259" actId="478"/>
          <ac:spMkLst>
            <pc:docMk/>
            <pc:sldMk cId="3483810765" sldId="311"/>
            <ac:spMk id="7" creationId="{946B595F-9159-A43A-C4A7-91753E8AD0B7}"/>
          </ac:spMkLst>
        </pc:spChg>
        <pc:spChg chg="add del mod">
          <ac:chgData name="Blazquez Perez, Daniel Justo" userId="8e2b5cd6-0e65-4abb-a912-6e3b88157b76" providerId="ADAL" clId="{F40CC43D-E7CD-49CC-96C2-73295E5F7EE5}" dt="2025-05-11T21:29:10.495" v="261" actId="478"/>
          <ac:spMkLst>
            <pc:docMk/>
            <pc:sldMk cId="3483810765" sldId="311"/>
            <ac:spMk id="9" creationId="{B4161127-BC7D-6FD6-E1D5-81C609BFDC54}"/>
          </ac:spMkLst>
        </pc:spChg>
        <pc:spChg chg="del">
          <ac:chgData name="Blazquez Perez, Daniel Justo" userId="8e2b5cd6-0e65-4abb-a912-6e3b88157b76" providerId="ADAL" clId="{F40CC43D-E7CD-49CC-96C2-73295E5F7EE5}" dt="2025-05-11T21:28:59.136" v="256" actId="478"/>
          <ac:spMkLst>
            <pc:docMk/>
            <pc:sldMk cId="3483810765" sldId="311"/>
            <ac:spMk id="1988" creationId="{75CCA3B7-B861-925C-D39F-71200EE327E4}"/>
          </ac:spMkLst>
        </pc:spChg>
        <pc:spChg chg="mod">
          <ac:chgData name="Blazquez Perez, Daniel Justo" userId="8e2b5cd6-0e65-4abb-a912-6e3b88157b76" providerId="ADAL" clId="{F40CC43D-E7CD-49CC-96C2-73295E5F7EE5}" dt="2025-05-11T21:29:22.274" v="263" actId="1076"/>
          <ac:spMkLst>
            <pc:docMk/>
            <pc:sldMk cId="3483810765" sldId="311"/>
            <ac:spMk id="1989" creationId="{5E12304C-D0BF-C575-3F65-FC62262365DD}"/>
          </ac:spMkLst>
        </pc:spChg>
        <pc:spChg chg="del">
          <ac:chgData name="Blazquez Perez, Daniel Justo" userId="8e2b5cd6-0e65-4abb-a912-6e3b88157b76" providerId="ADAL" clId="{F40CC43D-E7CD-49CC-96C2-73295E5F7EE5}" dt="2025-05-11T21:28:55.576" v="254" actId="478"/>
          <ac:spMkLst>
            <pc:docMk/>
            <pc:sldMk cId="3483810765" sldId="311"/>
            <ac:spMk id="1990" creationId="{8C4DC901-0243-145B-C13A-AF729FA34A15}"/>
          </ac:spMkLst>
        </pc:spChg>
        <pc:spChg chg="mod">
          <ac:chgData name="Blazquez Perez, Daniel Justo" userId="8e2b5cd6-0e65-4abb-a912-6e3b88157b76" providerId="ADAL" clId="{F40CC43D-E7CD-49CC-96C2-73295E5F7EE5}" dt="2025-05-11T21:29:26.583" v="264" actId="1076"/>
          <ac:spMkLst>
            <pc:docMk/>
            <pc:sldMk cId="3483810765" sldId="311"/>
            <ac:spMk id="1991" creationId="{B36D33AA-61EC-DF87-EBCD-1D9E7632A27A}"/>
          </ac:spMkLst>
        </pc:spChg>
        <pc:spChg chg="mod">
          <ac:chgData name="Blazquez Perez, Daniel Justo" userId="8e2b5cd6-0e65-4abb-a912-6e3b88157b76" providerId="ADAL" clId="{F40CC43D-E7CD-49CC-96C2-73295E5F7EE5}" dt="2025-05-11T21:29:18.250" v="262" actId="1076"/>
          <ac:spMkLst>
            <pc:docMk/>
            <pc:sldMk cId="3483810765" sldId="311"/>
            <ac:spMk id="1992" creationId="{D8065722-B81F-1AB3-D916-F5AEE135AB6F}"/>
          </ac:spMkLst>
        </pc:spChg>
        <pc:spChg chg="del">
          <ac:chgData name="Blazquez Perez, Daniel Justo" userId="8e2b5cd6-0e65-4abb-a912-6e3b88157b76" providerId="ADAL" clId="{F40CC43D-E7CD-49CC-96C2-73295E5F7EE5}" dt="2025-05-11T21:29:04" v="258" actId="478"/>
          <ac:spMkLst>
            <pc:docMk/>
            <pc:sldMk cId="3483810765" sldId="311"/>
            <ac:spMk id="1993" creationId="{EFC403D4-7D6B-846E-7149-A489DFA20638}"/>
          </ac:spMkLst>
        </pc:spChg>
        <pc:spChg chg="mod">
          <ac:chgData name="Blazquez Perez, Daniel Justo" userId="8e2b5cd6-0e65-4abb-a912-6e3b88157b76" providerId="ADAL" clId="{F40CC43D-E7CD-49CC-96C2-73295E5F7EE5}" dt="2025-05-11T21:29:29.294" v="265" actId="1076"/>
          <ac:spMkLst>
            <pc:docMk/>
            <pc:sldMk cId="3483810765" sldId="311"/>
            <ac:spMk id="1994" creationId="{90A869C2-8F74-D0AE-B0B1-A5FD10003F47}"/>
          </ac:spMkLst>
        </pc:spChg>
        <pc:spChg chg="del">
          <ac:chgData name="Blazquez Perez, Daniel Justo" userId="8e2b5cd6-0e65-4abb-a912-6e3b88157b76" providerId="ADAL" clId="{F40CC43D-E7CD-49CC-96C2-73295E5F7EE5}" dt="2025-05-11T21:29:07.918" v="260" actId="478"/>
          <ac:spMkLst>
            <pc:docMk/>
            <pc:sldMk cId="3483810765" sldId="311"/>
            <ac:spMk id="1995" creationId="{593F19C2-F151-638E-C2F0-705103FA1090}"/>
          </ac:spMkLst>
        </pc:spChg>
      </pc:sldChg>
      <pc:sldChg chg="mod ord modShow">
        <pc:chgData name="Blazquez Perez, Daniel Justo" userId="8e2b5cd6-0e65-4abb-a912-6e3b88157b76" providerId="ADAL" clId="{F40CC43D-E7CD-49CC-96C2-73295E5F7EE5}" dt="2025-05-12T07:32:24.940" v="270" actId="729"/>
        <pc:sldMkLst>
          <pc:docMk/>
          <pc:sldMk cId="3124261561" sldId="330"/>
        </pc:sldMkLst>
      </pc:sldChg>
      <pc:sldChg chg="del">
        <pc:chgData name="Blazquez Perez, Daniel Justo" userId="8e2b5cd6-0e65-4abb-a912-6e3b88157b76" providerId="ADAL" clId="{F40CC43D-E7CD-49CC-96C2-73295E5F7EE5}" dt="2025-05-11T21:04:00.283" v="66" actId="47"/>
        <pc:sldMkLst>
          <pc:docMk/>
          <pc:sldMk cId="3524841385" sldId="332"/>
        </pc:sldMkLst>
      </pc:sldChg>
      <pc:sldChg chg="del">
        <pc:chgData name="Blazquez Perez, Daniel Justo" userId="8e2b5cd6-0e65-4abb-a912-6e3b88157b76" providerId="ADAL" clId="{F40CC43D-E7CD-49CC-96C2-73295E5F7EE5}" dt="2025-05-11T21:04:01.810" v="67" actId="47"/>
        <pc:sldMkLst>
          <pc:docMk/>
          <pc:sldMk cId="2448269624" sldId="333"/>
        </pc:sldMkLst>
      </pc:sldChg>
      <pc:sldChg chg="del">
        <pc:chgData name="Blazquez Perez, Daniel Justo" userId="8e2b5cd6-0e65-4abb-a912-6e3b88157b76" providerId="ADAL" clId="{F40CC43D-E7CD-49CC-96C2-73295E5F7EE5}" dt="2025-05-11T21:07:04.499" v="110" actId="47"/>
        <pc:sldMkLst>
          <pc:docMk/>
          <pc:sldMk cId="2850032651" sldId="334"/>
        </pc:sldMkLst>
      </pc:sldChg>
      <pc:sldChg chg="del">
        <pc:chgData name="Blazquez Perez, Daniel Justo" userId="8e2b5cd6-0e65-4abb-a912-6e3b88157b76" providerId="ADAL" clId="{F40CC43D-E7CD-49CC-96C2-73295E5F7EE5}" dt="2025-05-11T21:07:06.347" v="112" actId="47"/>
        <pc:sldMkLst>
          <pc:docMk/>
          <pc:sldMk cId="4173266934" sldId="335"/>
        </pc:sldMkLst>
      </pc:sldChg>
      <pc:sldChg chg="del">
        <pc:chgData name="Blazquez Perez, Daniel Justo" userId="8e2b5cd6-0e65-4abb-a912-6e3b88157b76" providerId="ADAL" clId="{F40CC43D-E7CD-49CC-96C2-73295E5F7EE5}" dt="2025-05-11T21:07:05.319" v="111" actId="47"/>
        <pc:sldMkLst>
          <pc:docMk/>
          <pc:sldMk cId="3972990969" sldId="336"/>
        </pc:sldMkLst>
      </pc:sldChg>
      <pc:sldChg chg="modSp del mod ord">
        <pc:chgData name="Blazquez Perez, Daniel Justo" userId="8e2b5cd6-0e65-4abb-a912-6e3b88157b76" providerId="ADAL" clId="{F40CC43D-E7CD-49CC-96C2-73295E5F7EE5}" dt="2025-05-11T21:07:01.302" v="109" actId="47"/>
        <pc:sldMkLst>
          <pc:docMk/>
          <pc:sldMk cId="2307020537" sldId="337"/>
        </pc:sldMkLst>
        <pc:picChg chg="mod">
          <ac:chgData name="Blazquez Perez, Daniel Justo" userId="8e2b5cd6-0e65-4abb-a912-6e3b88157b76" providerId="ADAL" clId="{F40CC43D-E7CD-49CC-96C2-73295E5F7EE5}" dt="2025-05-11T21:04:10.667" v="71" actId="1076"/>
          <ac:picMkLst>
            <pc:docMk/>
            <pc:sldMk cId="2307020537" sldId="337"/>
            <ac:picMk id="2" creationId="{06C806C7-B2ED-871F-5AC7-1CDA60DC7F16}"/>
          </ac:picMkLst>
        </pc:picChg>
      </pc:sldChg>
      <pc:sldChg chg="addSp delSp modSp add mod">
        <pc:chgData name="Blazquez Perez, Daniel Justo" userId="8e2b5cd6-0e65-4abb-a912-6e3b88157b76" providerId="ADAL" clId="{F40CC43D-E7CD-49CC-96C2-73295E5F7EE5}" dt="2025-05-11T21:03:50.581" v="65" actId="20577"/>
        <pc:sldMkLst>
          <pc:docMk/>
          <pc:sldMk cId="2429002352" sldId="338"/>
        </pc:sldMkLst>
        <pc:spChg chg="add del mod">
          <ac:chgData name="Blazquez Perez, Daniel Justo" userId="8e2b5cd6-0e65-4abb-a912-6e3b88157b76" providerId="ADAL" clId="{F40CC43D-E7CD-49CC-96C2-73295E5F7EE5}" dt="2025-05-11T21:01:15.695" v="6" actId="478"/>
          <ac:spMkLst>
            <pc:docMk/>
            <pc:sldMk cId="2429002352" sldId="338"/>
            <ac:spMk id="3" creationId="{2AF3FFED-B365-B09C-A638-C60CD5E6EECB}"/>
          </ac:spMkLst>
        </pc:spChg>
        <pc:spChg chg="add mod">
          <ac:chgData name="Blazquez Perez, Daniel Justo" userId="8e2b5cd6-0e65-4abb-a912-6e3b88157b76" providerId="ADAL" clId="{F40CC43D-E7CD-49CC-96C2-73295E5F7EE5}" dt="2025-05-11T21:03:50.581" v="65" actId="20577"/>
          <ac:spMkLst>
            <pc:docMk/>
            <pc:sldMk cId="2429002352" sldId="338"/>
            <ac:spMk id="6" creationId="{9C710C0D-F464-60E4-FD82-1E0DD0678DA3}"/>
          </ac:spMkLst>
        </pc:spChg>
        <pc:spChg chg="del">
          <ac:chgData name="Blazquez Perez, Daniel Justo" userId="8e2b5cd6-0e65-4abb-a912-6e3b88157b76" providerId="ADAL" clId="{F40CC43D-E7CD-49CC-96C2-73295E5F7EE5}" dt="2025-05-11T21:01:13.667" v="5" actId="478"/>
          <ac:spMkLst>
            <pc:docMk/>
            <pc:sldMk cId="2429002352" sldId="338"/>
            <ac:spMk id="5434" creationId="{15EA0BB0-6DD6-D917-B041-471EEA7996FA}"/>
          </ac:spMkLst>
        </pc:spChg>
        <pc:spChg chg="del">
          <ac:chgData name="Blazquez Perez, Daniel Justo" userId="8e2b5cd6-0e65-4abb-a912-6e3b88157b76" providerId="ADAL" clId="{F40CC43D-E7CD-49CC-96C2-73295E5F7EE5}" dt="2025-05-11T21:01:18.713" v="7" actId="478"/>
          <ac:spMkLst>
            <pc:docMk/>
            <pc:sldMk cId="2429002352" sldId="338"/>
            <ac:spMk id="5435" creationId="{F66970FD-93B6-E81C-D9EE-E6E2AAA69189}"/>
          </ac:spMkLst>
        </pc:spChg>
        <pc:spChg chg="del">
          <ac:chgData name="Blazquez Perez, Daniel Justo" userId="8e2b5cd6-0e65-4abb-a912-6e3b88157b76" providerId="ADAL" clId="{F40CC43D-E7CD-49CC-96C2-73295E5F7EE5}" dt="2025-05-11T21:01:13.667" v="5" actId="478"/>
          <ac:spMkLst>
            <pc:docMk/>
            <pc:sldMk cId="2429002352" sldId="338"/>
            <ac:spMk id="5436" creationId="{3FF0B909-ED60-96E4-A39F-341198D6330B}"/>
          </ac:spMkLst>
        </pc:spChg>
        <pc:spChg chg="del">
          <ac:chgData name="Blazquez Perez, Daniel Justo" userId="8e2b5cd6-0e65-4abb-a912-6e3b88157b76" providerId="ADAL" clId="{F40CC43D-E7CD-49CC-96C2-73295E5F7EE5}" dt="2025-05-11T21:01:13.667" v="5" actId="478"/>
          <ac:spMkLst>
            <pc:docMk/>
            <pc:sldMk cId="2429002352" sldId="338"/>
            <ac:spMk id="5437" creationId="{A45ABE6B-95E1-012D-2332-2C6B15C27F36}"/>
          </ac:spMkLst>
        </pc:spChg>
        <pc:spChg chg="del">
          <ac:chgData name="Blazquez Perez, Daniel Justo" userId="8e2b5cd6-0e65-4abb-a912-6e3b88157b76" providerId="ADAL" clId="{F40CC43D-E7CD-49CC-96C2-73295E5F7EE5}" dt="2025-05-11T21:01:13.667" v="5" actId="478"/>
          <ac:spMkLst>
            <pc:docMk/>
            <pc:sldMk cId="2429002352" sldId="338"/>
            <ac:spMk id="5438" creationId="{80030A96-C1BF-A346-F55C-68420C27EB7B}"/>
          </ac:spMkLst>
        </pc:spChg>
        <pc:spChg chg="del">
          <ac:chgData name="Blazquez Perez, Daniel Justo" userId="8e2b5cd6-0e65-4abb-a912-6e3b88157b76" providerId="ADAL" clId="{F40CC43D-E7CD-49CC-96C2-73295E5F7EE5}" dt="2025-05-11T21:01:13.667" v="5" actId="478"/>
          <ac:spMkLst>
            <pc:docMk/>
            <pc:sldMk cId="2429002352" sldId="338"/>
            <ac:spMk id="5439" creationId="{7C997A3A-2741-F889-73CC-B4D36A16A761}"/>
          </ac:spMkLst>
        </pc:spChg>
        <pc:spChg chg="del">
          <ac:chgData name="Blazquez Perez, Daniel Justo" userId="8e2b5cd6-0e65-4abb-a912-6e3b88157b76" providerId="ADAL" clId="{F40CC43D-E7CD-49CC-96C2-73295E5F7EE5}" dt="2025-05-11T21:01:13.667" v="5" actId="478"/>
          <ac:spMkLst>
            <pc:docMk/>
            <pc:sldMk cId="2429002352" sldId="338"/>
            <ac:spMk id="5440" creationId="{16B66476-7F81-2E36-2742-D2FB5EC83A29}"/>
          </ac:spMkLst>
        </pc:spChg>
        <pc:spChg chg="del">
          <ac:chgData name="Blazquez Perez, Daniel Justo" userId="8e2b5cd6-0e65-4abb-a912-6e3b88157b76" providerId="ADAL" clId="{F40CC43D-E7CD-49CC-96C2-73295E5F7EE5}" dt="2025-05-11T21:01:13.667" v="5" actId="478"/>
          <ac:spMkLst>
            <pc:docMk/>
            <pc:sldMk cId="2429002352" sldId="338"/>
            <ac:spMk id="5441" creationId="{69568702-12B1-D2F0-C8AD-6818A6367289}"/>
          </ac:spMkLst>
        </pc:spChg>
        <pc:spChg chg="del">
          <ac:chgData name="Blazquez Perez, Daniel Justo" userId="8e2b5cd6-0e65-4abb-a912-6e3b88157b76" providerId="ADAL" clId="{F40CC43D-E7CD-49CC-96C2-73295E5F7EE5}" dt="2025-05-11T21:01:13.667" v="5" actId="478"/>
          <ac:spMkLst>
            <pc:docMk/>
            <pc:sldMk cId="2429002352" sldId="338"/>
            <ac:spMk id="5442" creationId="{1FF6C863-7A89-46A2-A9CA-B3A34600B24C}"/>
          </ac:spMkLst>
        </pc:spChg>
        <pc:spChg chg="del">
          <ac:chgData name="Blazquez Perez, Daniel Justo" userId="8e2b5cd6-0e65-4abb-a912-6e3b88157b76" providerId="ADAL" clId="{F40CC43D-E7CD-49CC-96C2-73295E5F7EE5}" dt="2025-05-11T21:01:08.559" v="3" actId="478"/>
          <ac:spMkLst>
            <pc:docMk/>
            <pc:sldMk cId="2429002352" sldId="338"/>
            <ac:spMk id="5486" creationId="{42798C37-CE18-1032-AF49-16105FA8F58F}"/>
          </ac:spMkLst>
        </pc:spChg>
        <pc:spChg chg="del">
          <ac:chgData name="Blazquez Perez, Daniel Justo" userId="8e2b5cd6-0e65-4abb-a912-6e3b88157b76" providerId="ADAL" clId="{F40CC43D-E7CD-49CC-96C2-73295E5F7EE5}" dt="2025-05-11T21:01:08.559" v="3" actId="478"/>
          <ac:spMkLst>
            <pc:docMk/>
            <pc:sldMk cId="2429002352" sldId="338"/>
            <ac:spMk id="5487" creationId="{0E3FB5D9-EFBC-B492-7A25-E9A5EC95046A}"/>
          </ac:spMkLst>
        </pc:spChg>
        <pc:spChg chg="del">
          <ac:chgData name="Blazquez Perez, Daniel Justo" userId="8e2b5cd6-0e65-4abb-a912-6e3b88157b76" providerId="ADAL" clId="{F40CC43D-E7CD-49CC-96C2-73295E5F7EE5}" dt="2025-05-11T21:01:08.559" v="3" actId="478"/>
          <ac:spMkLst>
            <pc:docMk/>
            <pc:sldMk cId="2429002352" sldId="338"/>
            <ac:spMk id="5488" creationId="{783283C6-8987-B86A-B4B9-BE0C4F90CEE8}"/>
          </ac:spMkLst>
        </pc:spChg>
        <pc:spChg chg="del">
          <ac:chgData name="Blazquez Perez, Daniel Justo" userId="8e2b5cd6-0e65-4abb-a912-6e3b88157b76" providerId="ADAL" clId="{F40CC43D-E7CD-49CC-96C2-73295E5F7EE5}" dt="2025-05-11T21:01:08.559" v="3" actId="478"/>
          <ac:spMkLst>
            <pc:docMk/>
            <pc:sldMk cId="2429002352" sldId="338"/>
            <ac:spMk id="5489" creationId="{962B80DD-2A24-F0C5-01FC-A51FD1F805FB}"/>
          </ac:spMkLst>
        </pc:spChg>
        <pc:grpChg chg="del">
          <ac:chgData name="Blazquez Perez, Daniel Justo" userId="8e2b5cd6-0e65-4abb-a912-6e3b88157b76" providerId="ADAL" clId="{F40CC43D-E7CD-49CC-96C2-73295E5F7EE5}" dt="2025-05-11T21:01:09.682" v="4" actId="478"/>
          <ac:grpSpMkLst>
            <pc:docMk/>
            <pc:sldMk cId="2429002352" sldId="338"/>
            <ac:grpSpMk id="5443" creationId="{EBFB34D4-4AF1-FE2F-D68C-0AD24D98937C}"/>
          </ac:grpSpMkLst>
        </pc:grpChg>
        <pc:picChg chg="add mod">
          <ac:chgData name="Blazquez Perez, Daniel Justo" userId="8e2b5cd6-0e65-4abb-a912-6e3b88157b76" providerId="ADAL" clId="{F40CC43D-E7CD-49CC-96C2-73295E5F7EE5}" dt="2025-05-11T21:02:54.118" v="48" actId="1035"/>
          <ac:picMkLst>
            <pc:docMk/>
            <pc:sldMk cId="2429002352" sldId="338"/>
            <ac:picMk id="4" creationId="{A7334670-67D5-3AA1-ABD1-B7F586B54CF7}"/>
          </ac:picMkLst>
        </pc:picChg>
        <pc:picChg chg="add mod modCrop">
          <ac:chgData name="Blazquez Perez, Daniel Justo" userId="8e2b5cd6-0e65-4abb-a912-6e3b88157b76" providerId="ADAL" clId="{F40CC43D-E7CD-49CC-96C2-73295E5F7EE5}" dt="2025-05-11T21:02:54.118" v="48" actId="1035"/>
          <ac:picMkLst>
            <pc:docMk/>
            <pc:sldMk cId="2429002352" sldId="338"/>
            <ac:picMk id="5" creationId="{759B919E-9470-FA24-DFA0-9E4CD3DED039}"/>
          </ac:picMkLst>
        </pc:picChg>
        <pc:cxnChg chg="del mod">
          <ac:chgData name="Blazquez Perez, Daniel Justo" userId="8e2b5cd6-0e65-4abb-a912-6e3b88157b76" providerId="ADAL" clId="{F40CC43D-E7CD-49CC-96C2-73295E5F7EE5}" dt="2025-05-11T21:01:08.559" v="3" actId="478"/>
          <ac:cxnSpMkLst>
            <pc:docMk/>
            <pc:sldMk cId="2429002352" sldId="338"/>
            <ac:cxnSpMk id="5490" creationId="{A1BFD77B-30A6-476D-DFAA-FD1054E5CC20}"/>
          </ac:cxnSpMkLst>
        </pc:cxnChg>
        <pc:cxnChg chg="del mod">
          <ac:chgData name="Blazquez Perez, Daniel Justo" userId="8e2b5cd6-0e65-4abb-a912-6e3b88157b76" providerId="ADAL" clId="{F40CC43D-E7CD-49CC-96C2-73295E5F7EE5}" dt="2025-05-11T21:01:08.559" v="3" actId="478"/>
          <ac:cxnSpMkLst>
            <pc:docMk/>
            <pc:sldMk cId="2429002352" sldId="338"/>
            <ac:cxnSpMk id="5491" creationId="{8FF8C5E7-6CB7-50C4-A485-2AA480933308}"/>
          </ac:cxnSpMkLst>
        </pc:cxnChg>
        <pc:cxnChg chg="del mod">
          <ac:chgData name="Blazquez Perez, Daniel Justo" userId="8e2b5cd6-0e65-4abb-a912-6e3b88157b76" providerId="ADAL" clId="{F40CC43D-E7CD-49CC-96C2-73295E5F7EE5}" dt="2025-05-11T21:01:08.559" v="3" actId="478"/>
          <ac:cxnSpMkLst>
            <pc:docMk/>
            <pc:sldMk cId="2429002352" sldId="338"/>
            <ac:cxnSpMk id="5492" creationId="{09E9EBF0-68F1-ADC6-C46A-7D2D7EF0DB64}"/>
          </ac:cxnSpMkLst>
        </pc:cxnChg>
        <pc:cxnChg chg="del mod">
          <ac:chgData name="Blazquez Perez, Daniel Justo" userId="8e2b5cd6-0e65-4abb-a912-6e3b88157b76" providerId="ADAL" clId="{F40CC43D-E7CD-49CC-96C2-73295E5F7EE5}" dt="2025-05-11T21:01:08.559" v="3" actId="478"/>
          <ac:cxnSpMkLst>
            <pc:docMk/>
            <pc:sldMk cId="2429002352" sldId="338"/>
            <ac:cxnSpMk id="5493" creationId="{101DF1B2-1233-665E-3A4D-09F39DF01D04}"/>
          </ac:cxnSpMkLst>
        </pc:cxnChg>
      </pc:sldChg>
      <pc:sldChg chg="new del">
        <pc:chgData name="Blazquez Perez, Daniel Justo" userId="8e2b5cd6-0e65-4abb-a912-6e3b88157b76" providerId="ADAL" clId="{F40CC43D-E7CD-49CC-96C2-73295E5F7EE5}" dt="2025-05-11T21:00:07.861" v="1" actId="47"/>
        <pc:sldMkLst>
          <pc:docMk/>
          <pc:sldMk cId="3968636139" sldId="338"/>
        </pc:sldMkLst>
      </pc:sldChg>
      <pc:sldChg chg="addSp delSp modSp add mod">
        <pc:chgData name="Blazquez Perez, Daniel Justo" userId="8e2b5cd6-0e65-4abb-a912-6e3b88157b76" providerId="ADAL" clId="{F40CC43D-E7CD-49CC-96C2-73295E5F7EE5}" dt="2025-05-11T21:05:24.904" v="89" actId="21"/>
        <pc:sldMkLst>
          <pc:docMk/>
          <pc:sldMk cId="1147560573" sldId="339"/>
        </pc:sldMkLst>
        <pc:picChg chg="add mod">
          <ac:chgData name="Blazquez Perez, Daniel Justo" userId="8e2b5cd6-0e65-4abb-a912-6e3b88157b76" providerId="ADAL" clId="{F40CC43D-E7CD-49CC-96C2-73295E5F7EE5}" dt="2025-05-11T21:04:29.582" v="80" actId="1076"/>
          <ac:picMkLst>
            <pc:docMk/>
            <pc:sldMk cId="1147560573" sldId="339"/>
            <ac:picMk id="2" creationId="{16EC5306-CA79-D44B-7C16-7785C0F80EF7}"/>
          </ac:picMkLst>
        </pc:picChg>
        <pc:picChg chg="add del mod">
          <ac:chgData name="Blazquez Perez, Daniel Justo" userId="8e2b5cd6-0e65-4abb-a912-6e3b88157b76" providerId="ADAL" clId="{F40CC43D-E7CD-49CC-96C2-73295E5F7EE5}" dt="2025-05-11T21:05:24.904" v="89" actId="21"/>
          <ac:picMkLst>
            <pc:docMk/>
            <pc:sldMk cId="1147560573" sldId="339"/>
            <ac:picMk id="3" creationId="{19D41683-2022-29A4-9C54-C323923AF2D6}"/>
          </ac:picMkLst>
        </pc:picChg>
        <pc:picChg chg="del">
          <ac:chgData name="Blazquez Perez, Daniel Justo" userId="8e2b5cd6-0e65-4abb-a912-6e3b88157b76" providerId="ADAL" clId="{F40CC43D-E7CD-49CC-96C2-73295E5F7EE5}" dt="2025-05-11T21:04:14.481" v="73" actId="478"/>
          <ac:picMkLst>
            <pc:docMk/>
            <pc:sldMk cId="1147560573" sldId="339"/>
            <ac:picMk id="4" creationId="{0C169063-D91E-8A3B-F30E-C6345F3A6745}"/>
          </ac:picMkLst>
        </pc:picChg>
        <pc:picChg chg="del">
          <ac:chgData name="Blazquez Perez, Daniel Justo" userId="8e2b5cd6-0e65-4abb-a912-6e3b88157b76" providerId="ADAL" clId="{F40CC43D-E7CD-49CC-96C2-73295E5F7EE5}" dt="2025-05-11T21:04:14.797" v="74" actId="478"/>
          <ac:picMkLst>
            <pc:docMk/>
            <pc:sldMk cId="1147560573" sldId="339"/>
            <ac:picMk id="5" creationId="{7B576490-96B4-5DBF-0C8C-55E319A7E984}"/>
          </ac:picMkLst>
        </pc:picChg>
      </pc:sldChg>
      <pc:sldChg chg="addSp delSp modSp add mod">
        <pc:chgData name="Blazquez Perez, Daniel Justo" userId="8e2b5cd6-0e65-4abb-a912-6e3b88157b76" providerId="ADAL" clId="{F40CC43D-E7CD-49CC-96C2-73295E5F7EE5}" dt="2025-05-11T21:05:27.302" v="91"/>
        <pc:sldMkLst>
          <pc:docMk/>
          <pc:sldMk cId="3807182935" sldId="340"/>
        </pc:sldMkLst>
        <pc:picChg chg="del">
          <ac:chgData name="Blazquez Perez, Daniel Justo" userId="8e2b5cd6-0e65-4abb-a912-6e3b88157b76" providerId="ADAL" clId="{F40CC43D-E7CD-49CC-96C2-73295E5F7EE5}" dt="2025-05-11T21:05:02.424" v="82" actId="478"/>
          <ac:picMkLst>
            <pc:docMk/>
            <pc:sldMk cId="3807182935" sldId="340"/>
            <ac:picMk id="2" creationId="{9AC8FAC9-0606-0FD4-2389-35CF560385F0}"/>
          </ac:picMkLst>
        </pc:picChg>
        <pc:picChg chg="add del mod">
          <ac:chgData name="Blazquez Perez, Daniel Justo" userId="8e2b5cd6-0e65-4abb-a912-6e3b88157b76" providerId="ADAL" clId="{F40CC43D-E7CD-49CC-96C2-73295E5F7EE5}" dt="2025-05-11T21:05:27.038" v="90" actId="478"/>
          <ac:picMkLst>
            <pc:docMk/>
            <pc:sldMk cId="3807182935" sldId="340"/>
            <ac:picMk id="3" creationId="{990C2ADF-F747-4E7A-C7AB-CCDC730E448B}"/>
          </ac:picMkLst>
        </pc:picChg>
        <pc:picChg chg="add mod">
          <ac:chgData name="Blazquez Perez, Daniel Justo" userId="8e2b5cd6-0e65-4abb-a912-6e3b88157b76" providerId="ADAL" clId="{F40CC43D-E7CD-49CC-96C2-73295E5F7EE5}" dt="2025-05-11T21:05:27.302" v="91"/>
          <ac:picMkLst>
            <pc:docMk/>
            <pc:sldMk cId="3807182935" sldId="340"/>
            <ac:picMk id="4" creationId="{19D41683-2022-29A4-9C54-C323923AF2D6}"/>
          </ac:picMkLst>
        </pc:picChg>
      </pc:sldChg>
      <pc:sldChg chg="addSp delSp modSp add mod">
        <pc:chgData name="Blazquez Perez, Daniel Justo" userId="8e2b5cd6-0e65-4abb-a912-6e3b88157b76" providerId="ADAL" clId="{F40CC43D-E7CD-49CC-96C2-73295E5F7EE5}" dt="2025-05-11T21:06:12.412" v="98" actId="478"/>
        <pc:sldMkLst>
          <pc:docMk/>
          <pc:sldMk cId="16114224" sldId="341"/>
        </pc:sldMkLst>
        <pc:picChg chg="add mod ord">
          <ac:chgData name="Blazquez Perez, Daniel Justo" userId="8e2b5cd6-0e65-4abb-a912-6e3b88157b76" providerId="ADAL" clId="{F40CC43D-E7CD-49CC-96C2-73295E5F7EE5}" dt="2025-05-11T21:06:10.799" v="97" actId="167"/>
          <ac:picMkLst>
            <pc:docMk/>
            <pc:sldMk cId="16114224" sldId="341"/>
            <ac:picMk id="2" creationId="{96C6308C-B105-DC38-07D4-294BB8AC350E}"/>
          </ac:picMkLst>
        </pc:picChg>
        <pc:picChg chg="del">
          <ac:chgData name="Blazquez Perez, Daniel Justo" userId="8e2b5cd6-0e65-4abb-a912-6e3b88157b76" providerId="ADAL" clId="{F40CC43D-E7CD-49CC-96C2-73295E5F7EE5}" dt="2025-05-11T21:06:12.412" v="98" actId="478"/>
          <ac:picMkLst>
            <pc:docMk/>
            <pc:sldMk cId="16114224" sldId="341"/>
            <ac:picMk id="4" creationId="{00B4C642-2448-1E39-E1EB-B3D6AC48E935}"/>
          </ac:picMkLst>
        </pc:picChg>
      </pc:sldChg>
      <pc:sldChg chg="addSp delSp modSp add mod ord">
        <pc:chgData name="Blazquez Perez, Daniel Justo" userId="8e2b5cd6-0e65-4abb-a912-6e3b88157b76" providerId="ADAL" clId="{F40CC43D-E7CD-49CC-96C2-73295E5F7EE5}" dt="2025-05-11T21:06:54.043" v="108" actId="478"/>
        <pc:sldMkLst>
          <pc:docMk/>
          <pc:sldMk cId="3511270256" sldId="342"/>
        </pc:sldMkLst>
        <pc:picChg chg="del">
          <ac:chgData name="Blazquez Perez, Daniel Justo" userId="8e2b5cd6-0e65-4abb-a912-6e3b88157b76" providerId="ADAL" clId="{F40CC43D-E7CD-49CC-96C2-73295E5F7EE5}" dt="2025-05-11T21:06:54.043" v="108" actId="478"/>
          <ac:picMkLst>
            <pc:docMk/>
            <pc:sldMk cId="3511270256" sldId="342"/>
            <ac:picMk id="2" creationId="{7E386092-DC7D-E8E8-EF07-A073698A5704}"/>
          </ac:picMkLst>
        </pc:picChg>
        <pc:picChg chg="add mod ord">
          <ac:chgData name="Blazquez Perez, Daniel Justo" userId="8e2b5cd6-0e65-4abb-a912-6e3b88157b76" providerId="ADAL" clId="{F40CC43D-E7CD-49CC-96C2-73295E5F7EE5}" dt="2025-05-11T21:06:52.813" v="107" actId="167"/>
          <ac:picMkLst>
            <pc:docMk/>
            <pc:sldMk cId="3511270256" sldId="342"/>
            <ac:picMk id="3" creationId="{4022F92E-4A63-7DFC-DF85-1993CB3194CF}"/>
          </ac:picMkLst>
        </pc:picChg>
      </pc:sldChg>
      <pc:sldMasterChg chg="delSldLayout">
        <pc:chgData name="Blazquez Perez, Daniel Justo" userId="8e2b5cd6-0e65-4abb-a912-6e3b88157b76" providerId="ADAL" clId="{F40CC43D-E7CD-49CC-96C2-73295E5F7EE5}" dt="2025-05-11T21:07:06.347" v="112" actId="47"/>
        <pc:sldMasterMkLst>
          <pc:docMk/>
          <pc:sldMasterMk cId="0" sldId="2147483682"/>
        </pc:sldMasterMkLst>
        <pc:sldLayoutChg chg="del">
          <pc:chgData name="Blazquez Perez, Daniel Justo" userId="8e2b5cd6-0e65-4abb-a912-6e3b88157b76" providerId="ADAL" clId="{F40CC43D-E7CD-49CC-96C2-73295E5F7EE5}" dt="2025-05-11T21:07:06.347" v="112" actId="47"/>
          <pc:sldLayoutMkLst>
            <pc:docMk/>
            <pc:sldMasterMk cId="0" sldId="2147483682"/>
            <pc:sldLayoutMk cId="0" sldId="2147483658"/>
          </pc:sldLayoutMkLst>
        </pc:sldLayoutChg>
      </pc:sldMasterChg>
    </pc:docChg>
  </pc:docChgLst>
  <pc:docChgLst>
    <pc:chgData name="Rohr, Philipp Lennard" userId="S::luah998@hwg-lu.de::5059078d-27d1-47bc-86fb-70086488382a" providerId="AD" clId="Web-{B8D98F15-27F8-38F7-D240-C949DB4C6D90}"/>
    <pc:docChg chg="addSld modSld sldOrd modSection">
      <pc:chgData name="Rohr, Philipp Lennard" userId="S::luah998@hwg-lu.de::5059078d-27d1-47bc-86fb-70086488382a" providerId="AD" clId="Web-{B8D98F15-27F8-38F7-D240-C949DB4C6D90}" dt="2025-05-11T19:09:38.547" v="31"/>
      <pc:docMkLst>
        <pc:docMk/>
      </pc:docMkLst>
      <pc:sldChg chg="modNotes">
        <pc:chgData name="Rohr, Philipp Lennard" userId="S::luah998@hwg-lu.de::5059078d-27d1-47bc-86fb-70086488382a" providerId="AD" clId="Web-{B8D98F15-27F8-38F7-D240-C949DB4C6D90}" dt="2025-05-11T19:09:38.547" v="31"/>
        <pc:sldMkLst>
          <pc:docMk/>
          <pc:sldMk cId="0" sldId="257"/>
        </pc:sldMkLst>
      </pc:sldChg>
      <pc:sldChg chg="addSp delSp modSp new mod setBg modClrScheme chgLayout">
        <pc:chgData name="Rohr, Philipp Lennard" userId="S::luah998@hwg-lu.de::5059078d-27d1-47bc-86fb-70086488382a" providerId="AD" clId="Web-{B8D98F15-27F8-38F7-D240-C949DB4C6D90}" dt="2025-05-11T18:57:19.605" v="7"/>
        <pc:sldMkLst>
          <pc:docMk/>
          <pc:sldMk cId="3524841385" sldId="332"/>
        </pc:sldMkLst>
        <pc:spChg chg="del">
          <ac:chgData name="Rohr, Philipp Lennard" userId="S::luah998@hwg-lu.de::5059078d-27d1-47bc-86fb-70086488382a" providerId="AD" clId="Web-{B8D98F15-27F8-38F7-D240-C949DB4C6D90}" dt="2025-05-11T18:56:00.271" v="3"/>
          <ac:spMkLst>
            <pc:docMk/>
            <pc:sldMk cId="3524841385" sldId="332"/>
            <ac:spMk id="2" creationId="{DD23C3AA-4017-05AA-70EB-2E84DB0A7969}"/>
          </ac:spMkLst>
        </pc:spChg>
        <pc:spChg chg="del mod">
          <ac:chgData name="Rohr, Philipp Lennard" userId="S::luah998@hwg-lu.de::5059078d-27d1-47bc-86fb-70086488382a" providerId="AD" clId="Web-{B8D98F15-27F8-38F7-D240-C949DB4C6D90}" dt="2025-05-11T18:55:53.473" v="2"/>
          <ac:spMkLst>
            <pc:docMk/>
            <pc:sldMk cId="3524841385" sldId="332"/>
            <ac:spMk id="3" creationId="{C0E299E0-5793-1DEA-4170-F8C11F973D9C}"/>
          </ac:spMkLst>
        </pc:spChg>
        <pc:picChg chg="add mod">
          <ac:chgData name="Rohr, Philipp Lennard" userId="S::luah998@hwg-lu.de::5059078d-27d1-47bc-86fb-70086488382a" providerId="AD" clId="Web-{B8D98F15-27F8-38F7-D240-C949DB4C6D90}" dt="2025-05-11T18:57:19.605" v="7"/>
          <ac:picMkLst>
            <pc:docMk/>
            <pc:sldMk cId="3524841385" sldId="332"/>
            <ac:picMk id="4" creationId="{E7DA0B17-9B0C-1FE1-6EC7-A6B4CF7A6215}"/>
          </ac:picMkLst>
        </pc:picChg>
      </pc:sldChg>
      <pc:sldChg chg="addSp modSp new">
        <pc:chgData name="Rohr, Philipp Lennard" userId="S::luah998@hwg-lu.de::5059078d-27d1-47bc-86fb-70086488382a" providerId="AD" clId="Web-{B8D98F15-27F8-38F7-D240-C949DB4C6D90}" dt="2025-05-11T18:58:00.998" v="12"/>
        <pc:sldMkLst>
          <pc:docMk/>
          <pc:sldMk cId="2448269624" sldId="333"/>
        </pc:sldMkLst>
        <pc:picChg chg="add mod">
          <ac:chgData name="Rohr, Philipp Lennard" userId="S::luah998@hwg-lu.de::5059078d-27d1-47bc-86fb-70086488382a" providerId="AD" clId="Web-{B8D98F15-27F8-38F7-D240-C949DB4C6D90}" dt="2025-05-11T18:58:00.998" v="12"/>
          <ac:picMkLst>
            <pc:docMk/>
            <pc:sldMk cId="2448269624" sldId="333"/>
            <ac:picMk id="2" creationId="{1E1C22F1-1469-C54B-13CF-65184DE4C20A}"/>
          </ac:picMkLst>
        </pc:picChg>
      </pc:sldChg>
      <pc:sldChg chg="addSp modSp add ord replId">
        <pc:chgData name="Rohr, Philipp Lennard" userId="S::luah998@hwg-lu.de::5059078d-27d1-47bc-86fb-70086488382a" providerId="AD" clId="Web-{B8D98F15-27F8-38F7-D240-C949DB4C6D90}" dt="2025-05-11T18:58:43.610" v="15"/>
        <pc:sldMkLst>
          <pc:docMk/>
          <pc:sldMk cId="2850032651" sldId="334"/>
        </pc:sldMkLst>
        <pc:picChg chg="add mod">
          <ac:chgData name="Rohr, Philipp Lennard" userId="S::luah998@hwg-lu.de::5059078d-27d1-47bc-86fb-70086488382a" providerId="AD" clId="Web-{B8D98F15-27F8-38F7-D240-C949DB4C6D90}" dt="2025-05-11T18:58:43.610" v="15"/>
          <ac:picMkLst>
            <pc:docMk/>
            <pc:sldMk cId="2850032651" sldId="334"/>
            <ac:picMk id="2" creationId="{13EF167F-0AA9-60FF-4113-37FBCECBBA69}"/>
          </ac:picMkLst>
        </pc:picChg>
      </pc:sldChg>
      <pc:sldChg chg="addSp modSp add replId">
        <pc:chgData name="Rohr, Philipp Lennard" userId="S::luah998@hwg-lu.de::5059078d-27d1-47bc-86fb-70086488382a" providerId="AD" clId="Web-{B8D98F15-27F8-38F7-D240-C949DB4C6D90}" dt="2025-05-11T18:59:25.442" v="17"/>
        <pc:sldMkLst>
          <pc:docMk/>
          <pc:sldMk cId="4173266934" sldId="335"/>
        </pc:sldMkLst>
        <pc:picChg chg="add mod">
          <ac:chgData name="Rohr, Philipp Lennard" userId="S::luah998@hwg-lu.de::5059078d-27d1-47bc-86fb-70086488382a" providerId="AD" clId="Web-{B8D98F15-27F8-38F7-D240-C949DB4C6D90}" dt="2025-05-11T18:59:25.442" v="17"/>
          <ac:picMkLst>
            <pc:docMk/>
            <pc:sldMk cId="4173266934" sldId="335"/>
            <ac:picMk id="2" creationId="{23C8C7C0-DE36-52E7-DDE8-8496BC363B91}"/>
          </ac:picMkLst>
        </pc:picChg>
      </pc:sldChg>
      <pc:sldChg chg="addSp modSp add replId">
        <pc:chgData name="Rohr, Philipp Lennard" userId="S::luah998@hwg-lu.de::5059078d-27d1-47bc-86fb-70086488382a" providerId="AD" clId="Web-{B8D98F15-27F8-38F7-D240-C949DB4C6D90}" dt="2025-05-11T18:59:05.346" v="16"/>
        <pc:sldMkLst>
          <pc:docMk/>
          <pc:sldMk cId="3972990969" sldId="336"/>
        </pc:sldMkLst>
        <pc:picChg chg="add mod">
          <ac:chgData name="Rohr, Philipp Lennard" userId="S::luah998@hwg-lu.de::5059078d-27d1-47bc-86fb-70086488382a" providerId="AD" clId="Web-{B8D98F15-27F8-38F7-D240-C949DB4C6D90}" dt="2025-05-11T18:59:05.346" v="16"/>
          <ac:picMkLst>
            <pc:docMk/>
            <pc:sldMk cId="3972990969" sldId="336"/>
            <ac:picMk id="2" creationId="{564EA670-777A-D7C9-4A86-2B0ED07D4C82}"/>
          </ac:picMkLst>
        </pc:picChg>
      </pc:sldChg>
      <pc:sldChg chg="addSp modSp add replId">
        <pc:chgData name="Rohr, Philipp Lennard" userId="S::luah998@hwg-lu.de::5059078d-27d1-47bc-86fb-70086488382a" providerId="AD" clId="Web-{B8D98F15-27F8-38F7-D240-C949DB4C6D90}" dt="2025-05-11T18:58:23.406" v="13"/>
        <pc:sldMkLst>
          <pc:docMk/>
          <pc:sldMk cId="2307020537" sldId="337"/>
        </pc:sldMkLst>
        <pc:picChg chg="add mod">
          <ac:chgData name="Rohr, Philipp Lennard" userId="S::luah998@hwg-lu.de::5059078d-27d1-47bc-86fb-70086488382a" providerId="AD" clId="Web-{B8D98F15-27F8-38F7-D240-C949DB4C6D90}" dt="2025-05-11T18:58:23.406" v="13"/>
          <ac:picMkLst>
            <pc:docMk/>
            <pc:sldMk cId="2307020537" sldId="337"/>
            <ac:picMk id="2" creationId="{06C806C7-B2ED-871F-5AC7-1CDA60DC7F16}"/>
          </ac:picMkLst>
        </pc:picChg>
      </pc:sldChg>
    </pc:docChg>
  </pc:docChgLst>
  <pc:docChgLst>
    <pc:chgData name="Zeidler, Joline" userId="S::luah961@hwg-lu.de::2f5fdd75-92ee-4ab6-884d-92ea60d7c934" providerId="AD" clId="Web-{C8CAF111-3552-E1A3-4D4A-00F677C294EF}"/>
    <pc:docChg chg="addSld modSld sldOrd">
      <pc:chgData name="Zeidler, Joline" userId="S::luah961@hwg-lu.de::2f5fdd75-92ee-4ab6-884d-92ea60d7c934" providerId="AD" clId="Web-{C8CAF111-3552-E1A3-4D4A-00F677C294EF}" dt="2025-05-05T13:49:44.925" v="570"/>
      <pc:docMkLst>
        <pc:docMk/>
      </pc:docMkLst>
      <pc:sldChg chg="ord">
        <pc:chgData name="Zeidler, Joline" userId="S::luah961@hwg-lu.de::2f5fdd75-92ee-4ab6-884d-92ea60d7c934" providerId="AD" clId="Web-{C8CAF111-3552-E1A3-4D4A-00F677C294EF}" dt="2025-05-05T13:45:45.918" v="567"/>
        <pc:sldMkLst>
          <pc:docMk/>
          <pc:sldMk cId="0" sldId="258"/>
        </pc:sldMkLst>
      </pc:sldChg>
      <pc:sldChg chg="modSp ord">
        <pc:chgData name="Zeidler, Joline" userId="S::luah961@hwg-lu.de::2f5fdd75-92ee-4ab6-884d-92ea60d7c934" providerId="AD" clId="Web-{C8CAF111-3552-E1A3-4D4A-00F677C294EF}" dt="2025-05-05T13:20:29.641" v="184" actId="20577"/>
        <pc:sldMkLst>
          <pc:docMk/>
          <pc:sldMk cId="0" sldId="260"/>
        </pc:sldMkLst>
        <pc:spChg chg="mod">
          <ac:chgData name="Zeidler, Joline" userId="S::luah961@hwg-lu.de::2f5fdd75-92ee-4ab6-884d-92ea60d7c934" providerId="AD" clId="Web-{C8CAF111-3552-E1A3-4D4A-00F677C294EF}" dt="2025-05-05T13:20:10.765" v="172" actId="1076"/>
          <ac:spMkLst>
            <pc:docMk/>
            <pc:sldMk cId="0" sldId="260"/>
            <ac:spMk id="2237" creationId="{00000000-0000-0000-0000-000000000000}"/>
          </ac:spMkLst>
        </pc:spChg>
        <pc:spChg chg="mod">
          <ac:chgData name="Zeidler, Joline" userId="S::luah961@hwg-lu.de::2f5fdd75-92ee-4ab6-884d-92ea60d7c934" providerId="AD" clId="Web-{C8CAF111-3552-E1A3-4D4A-00F677C294EF}" dt="2025-05-05T13:20:29.641" v="184" actId="20577"/>
          <ac:spMkLst>
            <pc:docMk/>
            <pc:sldMk cId="0" sldId="260"/>
            <ac:spMk id="2239" creationId="{00000000-0000-0000-0000-000000000000}"/>
          </ac:spMkLst>
        </pc:spChg>
      </pc:sldChg>
      <pc:sldChg chg="modSp ord">
        <pc:chgData name="Zeidler, Joline" userId="S::luah961@hwg-lu.de::2f5fdd75-92ee-4ab6-884d-92ea60d7c934" providerId="AD" clId="Web-{C8CAF111-3552-E1A3-4D4A-00F677C294EF}" dt="2025-05-05T13:34:31.149" v="458" actId="20577"/>
        <pc:sldMkLst>
          <pc:docMk/>
          <pc:sldMk cId="0" sldId="261"/>
        </pc:sldMkLst>
        <pc:spChg chg="mod">
          <ac:chgData name="Zeidler, Joline" userId="S::luah961@hwg-lu.de::2f5fdd75-92ee-4ab6-884d-92ea60d7c934" providerId="AD" clId="Web-{C8CAF111-3552-E1A3-4D4A-00F677C294EF}" dt="2025-05-05T13:32:07.536" v="426" actId="1076"/>
          <ac:spMkLst>
            <pc:docMk/>
            <pc:sldMk cId="0" sldId="261"/>
            <ac:spMk id="2423" creationId="{00000000-0000-0000-0000-000000000000}"/>
          </ac:spMkLst>
        </pc:spChg>
        <pc:spChg chg="mod">
          <ac:chgData name="Zeidler, Joline" userId="S::luah961@hwg-lu.de::2f5fdd75-92ee-4ab6-884d-92ea60d7c934" providerId="AD" clId="Web-{C8CAF111-3552-E1A3-4D4A-00F677C294EF}" dt="2025-05-05T13:34:31.149" v="458" actId="20577"/>
          <ac:spMkLst>
            <pc:docMk/>
            <pc:sldMk cId="0" sldId="261"/>
            <ac:spMk id="2424" creationId="{00000000-0000-0000-0000-000000000000}"/>
          </ac:spMkLst>
        </pc:spChg>
      </pc:sldChg>
      <pc:sldChg chg="ord">
        <pc:chgData name="Zeidler, Joline" userId="S::luah961@hwg-lu.de::2f5fdd75-92ee-4ab6-884d-92ea60d7c934" providerId="AD" clId="Web-{C8CAF111-3552-E1A3-4D4A-00F677C294EF}" dt="2025-05-05T13:49:44.925" v="570"/>
        <pc:sldMkLst>
          <pc:docMk/>
          <pc:sldMk cId="0" sldId="263"/>
        </pc:sldMkLst>
      </pc:sldChg>
      <pc:sldChg chg="ord">
        <pc:chgData name="Zeidler, Joline" userId="S::luah961@hwg-lu.de::2f5fdd75-92ee-4ab6-884d-92ea60d7c934" providerId="AD" clId="Web-{C8CAF111-3552-E1A3-4D4A-00F677C294EF}" dt="2025-05-05T13:35:15.072" v="460"/>
        <pc:sldMkLst>
          <pc:docMk/>
          <pc:sldMk cId="0" sldId="276"/>
        </pc:sldMkLst>
      </pc:sldChg>
      <pc:sldChg chg="modSp ord">
        <pc:chgData name="Zeidler, Joline" userId="S::luah961@hwg-lu.de::2f5fdd75-92ee-4ab6-884d-92ea60d7c934" providerId="AD" clId="Web-{C8CAF111-3552-E1A3-4D4A-00F677C294EF}" dt="2025-05-05T13:45:20.949" v="566" actId="20577"/>
        <pc:sldMkLst>
          <pc:docMk/>
          <pc:sldMk cId="0" sldId="279"/>
        </pc:sldMkLst>
        <pc:spChg chg="mod">
          <ac:chgData name="Zeidler, Joline" userId="S::luah961@hwg-lu.de::2f5fdd75-92ee-4ab6-884d-92ea60d7c934" providerId="AD" clId="Web-{C8CAF111-3552-E1A3-4D4A-00F677C294EF}" dt="2025-05-05T13:34:03.430" v="428" actId="20577"/>
          <ac:spMkLst>
            <pc:docMk/>
            <pc:sldMk cId="0" sldId="279"/>
            <ac:spMk id="5289" creationId="{00000000-0000-0000-0000-000000000000}"/>
          </ac:spMkLst>
        </pc:spChg>
        <pc:spChg chg="mod">
          <ac:chgData name="Zeidler, Joline" userId="S::luah961@hwg-lu.de::2f5fdd75-92ee-4ab6-884d-92ea60d7c934" providerId="AD" clId="Web-{C8CAF111-3552-E1A3-4D4A-00F677C294EF}" dt="2025-05-05T13:43:21.305" v="486" actId="20577"/>
          <ac:spMkLst>
            <pc:docMk/>
            <pc:sldMk cId="0" sldId="279"/>
            <ac:spMk id="5290" creationId="{00000000-0000-0000-0000-000000000000}"/>
          </ac:spMkLst>
        </pc:spChg>
        <pc:spChg chg="mod">
          <ac:chgData name="Zeidler, Joline" userId="S::luah961@hwg-lu.de::2f5fdd75-92ee-4ab6-884d-92ea60d7c934" providerId="AD" clId="Web-{C8CAF111-3552-E1A3-4D4A-00F677C294EF}" dt="2025-05-05T13:43:52.571" v="510" actId="20577"/>
          <ac:spMkLst>
            <pc:docMk/>
            <pc:sldMk cId="0" sldId="279"/>
            <ac:spMk id="5291" creationId="{00000000-0000-0000-0000-000000000000}"/>
          </ac:spMkLst>
        </pc:spChg>
        <pc:spChg chg="mod">
          <ac:chgData name="Zeidler, Joline" userId="S::luah961@hwg-lu.de::2f5fdd75-92ee-4ab6-884d-92ea60d7c934" providerId="AD" clId="Web-{C8CAF111-3552-E1A3-4D4A-00F677C294EF}" dt="2025-05-05T13:42:59.148" v="482" actId="20577"/>
          <ac:spMkLst>
            <pc:docMk/>
            <pc:sldMk cId="0" sldId="279"/>
            <ac:spMk id="5292" creationId="{00000000-0000-0000-0000-000000000000}"/>
          </ac:spMkLst>
        </pc:spChg>
        <pc:spChg chg="mod">
          <ac:chgData name="Zeidler, Joline" userId="S::luah961@hwg-lu.de::2f5fdd75-92ee-4ab6-884d-92ea60d7c934" providerId="AD" clId="Web-{C8CAF111-3552-E1A3-4D4A-00F677C294EF}" dt="2025-05-05T13:44:15.619" v="533" actId="14100"/>
          <ac:spMkLst>
            <pc:docMk/>
            <pc:sldMk cId="0" sldId="279"/>
            <ac:spMk id="5293" creationId="{00000000-0000-0000-0000-000000000000}"/>
          </ac:spMkLst>
        </pc:spChg>
        <pc:spChg chg="mod">
          <ac:chgData name="Zeidler, Joline" userId="S::luah961@hwg-lu.de::2f5fdd75-92ee-4ab6-884d-92ea60d7c934" providerId="AD" clId="Web-{C8CAF111-3552-E1A3-4D4A-00F677C294EF}" dt="2025-05-05T13:43:31.571" v="492" actId="20577"/>
          <ac:spMkLst>
            <pc:docMk/>
            <pc:sldMk cId="0" sldId="279"/>
            <ac:spMk id="5294" creationId="{00000000-0000-0000-0000-000000000000}"/>
          </ac:spMkLst>
        </pc:spChg>
        <pc:spChg chg="mod">
          <ac:chgData name="Zeidler, Joline" userId="S::luah961@hwg-lu.de::2f5fdd75-92ee-4ab6-884d-92ea60d7c934" providerId="AD" clId="Web-{C8CAF111-3552-E1A3-4D4A-00F677C294EF}" dt="2025-05-05T13:44:40.604" v="549" actId="20577"/>
          <ac:spMkLst>
            <pc:docMk/>
            <pc:sldMk cId="0" sldId="279"/>
            <ac:spMk id="5295" creationId="{00000000-0000-0000-0000-000000000000}"/>
          </ac:spMkLst>
        </pc:spChg>
        <pc:spChg chg="mod">
          <ac:chgData name="Zeidler, Joline" userId="S::luah961@hwg-lu.de::2f5fdd75-92ee-4ab6-884d-92ea60d7c934" providerId="AD" clId="Web-{C8CAF111-3552-E1A3-4D4A-00F677C294EF}" dt="2025-05-05T13:43:41.071" v="498" actId="20577"/>
          <ac:spMkLst>
            <pc:docMk/>
            <pc:sldMk cId="0" sldId="279"/>
            <ac:spMk id="5296" creationId="{00000000-0000-0000-0000-000000000000}"/>
          </ac:spMkLst>
        </pc:spChg>
        <pc:spChg chg="mod">
          <ac:chgData name="Zeidler, Joline" userId="S::luah961@hwg-lu.de::2f5fdd75-92ee-4ab6-884d-92ea60d7c934" providerId="AD" clId="Web-{C8CAF111-3552-E1A3-4D4A-00F677C294EF}" dt="2025-05-05T13:45:20.949" v="566" actId="20577"/>
          <ac:spMkLst>
            <pc:docMk/>
            <pc:sldMk cId="0" sldId="279"/>
            <ac:spMk id="5297" creationId="{00000000-0000-0000-0000-000000000000}"/>
          </ac:spMkLst>
        </pc:spChg>
        <pc:cxnChg chg="mod">
          <ac:chgData name="Zeidler, Joline" userId="S::luah961@hwg-lu.de::2f5fdd75-92ee-4ab6-884d-92ea60d7c934" providerId="AD" clId="Web-{C8CAF111-3552-E1A3-4D4A-00F677C294EF}" dt="2025-05-05T13:44:15.619" v="533" actId="14100"/>
          <ac:cxnSpMkLst>
            <pc:docMk/>
            <pc:sldMk cId="0" sldId="279"/>
            <ac:cxnSpMk id="5300" creationId="{00000000-0000-0000-0000-000000000000}"/>
          </ac:cxnSpMkLst>
        </pc:cxnChg>
      </pc:sldChg>
      <pc:sldChg chg="modSp ord">
        <pc:chgData name="Zeidler, Joline" userId="S::luah961@hwg-lu.de::2f5fdd75-92ee-4ab6-884d-92ea60d7c934" providerId="AD" clId="Web-{C8CAF111-3552-E1A3-4D4A-00F677C294EF}" dt="2025-05-05T13:36:39.059" v="476" actId="1076"/>
        <pc:sldMkLst>
          <pc:docMk/>
          <pc:sldMk cId="0" sldId="283"/>
        </pc:sldMkLst>
        <pc:spChg chg="mod">
          <ac:chgData name="Zeidler, Joline" userId="S::luah961@hwg-lu.de::2f5fdd75-92ee-4ab6-884d-92ea60d7c934" providerId="AD" clId="Web-{C8CAF111-3552-E1A3-4D4A-00F677C294EF}" dt="2025-05-05T13:36:39.059" v="476" actId="1076"/>
          <ac:spMkLst>
            <pc:docMk/>
            <pc:sldMk cId="0" sldId="283"/>
            <ac:spMk id="5642" creationId="{00000000-0000-0000-0000-000000000000}"/>
          </ac:spMkLst>
        </pc:spChg>
      </pc:sldChg>
      <pc:sldChg chg="modSp add ord replId">
        <pc:chgData name="Zeidler, Joline" userId="S::luah961@hwg-lu.de::2f5fdd75-92ee-4ab6-884d-92ea60d7c934" providerId="AD" clId="Web-{C8CAF111-3552-E1A3-4D4A-00F677C294EF}" dt="2025-05-05T13:18:50.013" v="149" actId="14100"/>
        <pc:sldMkLst>
          <pc:docMk/>
          <pc:sldMk cId="3483810765" sldId="311"/>
        </pc:sldMkLst>
        <pc:spChg chg="mod">
          <ac:chgData name="Zeidler, Joline" userId="S::luah961@hwg-lu.de::2f5fdd75-92ee-4ab6-884d-92ea60d7c934" providerId="AD" clId="Web-{C8CAF111-3552-E1A3-4D4A-00F677C294EF}" dt="2025-05-05T13:15:58.071" v="56" actId="20577"/>
          <ac:spMkLst>
            <pc:docMk/>
            <pc:sldMk cId="3483810765" sldId="311"/>
            <ac:spMk id="1987" creationId="{F4E00C3C-922C-7B63-F460-A65792E3EBBA}"/>
          </ac:spMkLst>
        </pc:spChg>
        <pc:spChg chg="mod">
          <ac:chgData name="Zeidler, Joline" userId="S::luah961@hwg-lu.de::2f5fdd75-92ee-4ab6-884d-92ea60d7c934" providerId="AD" clId="Web-{C8CAF111-3552-E1A3-4D4A-00F677C294EF}" dt="2025-05-05T13:16:08.305" v="62" actId="20577"/>
          <ac:spMkLst>
            <pc:docMk/>
            <pc:sldMk cId="3483810765" sldId="311"/>
            <ac:spMk id="1989" creationId="{5E12304C-D0BF-C575-3F65-FC62262365DD}"/>
          </ac:spMkLst>
        </pc:spChg>
        <pc:spChg chg="mod">
          <ac:chgData name="Zeidler, Joline" userId="S::luah961@hwg-lu.de::2f5fdd75-92ee-4ab6-884d-92ea60d7c934" providerId="AD" clId="Web-{C8CAF111-3552-E1A3-4D4A-00F677C294EF}" dt="2025-05-05T13:16:14.618" v="66" actId="20577"/>
          <ac:spMkLst>
            <pc:docMk/>
            <pc:sldMk cId="3483810765" sldId="311"/>
            <ac:spMk id="1991" creationId="{B36D33AA-61EC-DF87-EBCD-1D9E7632A27A}"/>
          </ac:spMkLst>
        </pc:spChg>
        <pc:spChg chg="mod">
          <ac:chgData name="Zeidler, Joline" userId="S::luah961@hwg-lu.de::2f5fdd75-92ee-4ab6-884d-92ea60d7c934" providerId="AD" clId="Web-{C8CAF111-3552-E1A3-4D4A-00F677C294EF}" dt="2025-05-05T13:16:53.697" v="73" actId="20577"/>
          <ac:spMkLst>
            <pc:docMk/>
            <pc:sldMk cId="3483810765" sldId="311"/>
            <ac:spMk id="1992" creationId="{D8065722-B81F-1AB3-D916-F5AEE135AB6F}"/>
          </ac:spMkLst>
        </pc:spChg>
        <pc:spChg chg="mod">
          <ac:chgData name="Zeidler, Joline" userId="S::luah961@hwg-lu.de::2f5fdd75-92ee-4ab6-884d-92ea60d7c934" providerId="AD" clId="Web-{C8CAF111-3552-E1A3-4D4A-00F677C294EF}" dt="2025-05-05T13:17:03.541" v="85" actId="14100"/>
          <ac:spMkLst>
            <pc:docMk/>
            <pc:sldMk cId="3483810765" sldId="311"/>
            <ac:spMk id="1994" creationId="{90A869C2-8F74-D0AE-B0B1-A5FD10003F47}"/>
          </ac:spMkLst>
        </pc:spChg>
      </pc:sldChg>
      <pc:sldChg chg="add ord replId">
        <pc:chgData name="Zeidler, Joline" userId="S::luah961@hwg-lu.de::2f5fdd75-92ee-4ab6-884d-92ea60d7c934" providerId="AD" clId="Web-{C8CAF111-3552-E1A3-4D4A-00F677C294EF}" dt="2025-05-05T13:49:34.643" v="569"/>
        <pc:sldMkLst>
          <pc:docMk/>
          <pc:sldMk cId="3092436519" sldId="312"/>
        </pc:sldMkLst>
      </pc:sldChg>
    </pc:docChg>
  </pc:docChgLst>
  <pc:docChgLst>
    <pc:chgData name="Rohr, Philipp Lennard" userId="S::luah998@hwg-lu.de::5059078d-27d1-47bc-86fb-70086488382a" providerId="AD" clId="Web-{D6C493F2-EBAD-EA14-549E-D88282781536}"/>
    <pc:docChg chg="addSld delSld modSld sldOrd">
      <pc:chgData name="Rohr, Philipp Lennard" userId="S::luah998@hwg-lu.de::5059078d-27d1-47bc-86fb-70086488382a" providerId="AD" clId="Web-{D6C493F2-EBAD-EA14-549E-D88282781536}" dt="2025-05-10T16:48:07.938" v="5"/>
      <pc:docMkLst>
        <pc:docMk/>
      </pc:docMkLst>
      <pc:sldChg chg="ord">
        <pc:chgData name="Rohr, Philipp Lennard" userId="S::luah998@hwg-lu.de::5059078d-27d1-47bc-86fb-70086488382a" providerId="AD" clId="Web-{D6C493F2-EBAD-EA14-549E-D88282781536}" dt="2025-05-10T16:48:07.938" v="5"/>
        <pc:sldMkLst>
          <pc:docMk/>
          <pc:sldMk cId="949735963" sldId="317"/>
        </pc:sldMkLst>
      </pc:sldChg>
      <pc:sldChg chg="modSp add del replId addAnim">
        <pc:chgData name="Rohr, Philipp Lennard" userId="S::luah998@hwg-lu.de::5059078d-27d1-47bc-86fb-70086488382a" providerId="AD" clId="Web-{D6C493F2-EBAD-EA14-549E-D88282781536}" dt="2025-05-10T16:40:07.542" v="3"/>
        <pc:sldMkLst>
          <pc:docMk/>
          <pc:sldMk cId="1158793603" sldId="326"/>
        </pc:sldMkLst>
      </pc:sldChg>
      <pc:sldChg chg="add">
        <pc:chgData name="Rohr, Philipp Lennard" userId="S::luah998@hwg-lu.de::5059078d-27d1-47bc-86fb-70086488382a" providerId="AD" clId="Web-{D6C493F2-EBAD-EA14-549E-D88282781536}" dt="2025-05-10T16:47:58.531" v="4"/>
        <pc:sldMkLst>
          <pc:docMk/>
          <pc:sldMk cId="1746964788" sldId="326"/>
        </pc:sldMkLst>
      </pc:sldChg>
    </pc:docChg>
  </pc:docChgLst>
  <pc:docChgLst>
    <pc:chgData name="Zeidler, Joline" userId="2f5fdd75-92ee-4ab6-884d-92ea60d7c934" providerId="ADAL" clId="{76EBF889-46B5-FC4C-9DC9-0B4CD431241A}"/>
    <pc:docChg chg="undo custSel addSld delSld modSld sldOrd modSection">
      <pc:chgData name="Zeidler, Joline" userId="2f5fdd75-92ee-4ab6-884d-92ea60d7c934" providerId="ADAL" clId="{76EBF889-46B5-FC4C-9DC9-0B4CD431241A}" dt="2025-05-11T12:41:01.226" v="6142" actId="20577"/>
      <pc:docMkLst>
        <pc:docMk/>
      </pc:docMkLst>
      <pc:sldChg chg="addSp modSp mod">
        <pc:chgData name="Zeidler, Joline" userId="2f5fdd75-92ee-4ab6-884d-92ea60d7c934" providerId="ADAL" clId="{76EBF889-46B5-FC4C-9DC9-0B4CD431241A}" dt="2025-05-07T12:52:40.083" v="1186" actId="14100"/>
        <pc:sldMkLst>
          <pc:docMk/>
          <pc:sldMk cId="0" sldId="256"/>
        </pc:sldMkLst>
        <pc:spChg chg="add mod">
          <ac:chgData name="Zeidler, Joline" userId="2f5fdd75-92ee-4ab6-884d-92ea60d7c934" providerId="ADAL" clId="{76EBF889-46B5-FC4C-9DC9-0B4CD431241A}" dt="2025-05-07T12:52:40.083" v="1186" actId="14100"/>
          <ac:spMkLst>
            <pc:docMk/>
            <pc:sldMk cId="0" sldId="256"/>
            <ac:spMk id="2" creationId="{CB28A0D7-ED64-0F81-0C57-B84C0D8EA706}"/>
          </ac:spMkLst>
        </pc:spChg>
      </pc:sldChg>
      <pc:sldChg chg="addSp delSp modSp mod ord">
        <pc:chgData name="Zeidler, Joline" userId="2f5fdd75-92ee-4ab6-884d-92ea60d7c934" providerId="ADAL" clId="{76EBF889-46B5-FC4C-9DC9-0B4CD431241A}" dt="2025-05-08T07:50:09.794" v="2452" actId="20578"/>
        <pc:sldMkLst>
          <pc:docMk/>
          <pc:sldMk cId="0" sldId="257"/>
        </pc:sldMkLst>
        <pc:spChg chg="add mod">
          <ac:chgData name="Zeidler, Joline" userId="2f5fdd75-92ee-4ab6-884d-92ea60d7c934" providerId="ADAL" clId="{76EBF889-46B5-FC4C-9DC9-0B4CD431241A}" dt="2025-05-07T13:36:12.269" v="2285" actId="1076"/>
          <ac:spMkLst>
            <pc:docMk/>
            <pc:sldMk cId="0" sldId="257"/>
            <ac:spMk id="7" creationId="{FE9B218C-C364-60CC-234F-22DC798E25F7}"/>
          </ac:spMkLst>
        </pc:spChg>
        <pc:grpChg chg="mod">
          <ac:chgData name="Zeidler, Joline" userId="2f5fdd75-92ee-4ab6-884d-92ea60d7c934" providerId="ADAL" clId="{76EBF889-46B5-FC4C-9DC9-0B4CD431241A}" dt="2025-05-07T13:35:13.787" v="2275" actId="1076"/>
          <ac:grpSpMkLst>
            <pc:docMk/>
            <pc:sldMk cId="0" sldId="257"/>
            <ac:grpSpMk id="1974" creationId="{00000000-0000-0000-0000-000000000000}"/>
          </ac:grpSpMkLst>
        </pc:grpChg>
        <pc:graphicFrameChg chg="mod modGraphic">
          <ac:chgData name="Zeidler, Joline" userId="2f5fdd75-92ee-4ab6-884d-92ea60d7c934" providerId="ADAL" clId="{76EBF889-46B5-FC4C-9DC9-0B4CD431241A}" dt="2025-05-07T13:38:28.848" v="2287" actId="14100"/>
          <ac:graphicFrameMkLst>
            <pc:docMk/>
            <pc:sldMk cId="0" sldId="257"/>
            <ac:graphicFrameMk id="1971" creationId="{00000000-0000-0000-0000-000000000000}"/>
          </ac:graphicFrameMkLst>
        </pc:graphicFrameChg>
      </pc:sldChg>
      <pc:sldChg chg="addSp delSp modSp mod ord">
        <pc:chgData name="Zeidler, Joline" userId="2f5fdd75-92ee-4ab6-884d-92ea60d7c934" providerId="ADAL" clId="{76EBF889-46B5-FC4C-9DC9-0B4CD431241A}" dt="2025-05-10T08:56:46.848" v="5636" actId="1076"/>
        <pc:sldMkLst>
          <pc:docMk/>
          <pc:sldMk cId="0" sldId="259"/>
        </pc:sldMkLst>
        <pc:spChg chg="add mod">
          <ac:chgData name="Zeidler, Joline" userId="2f5fdd75-92ee-4ab6-884d-92ea60d7c934" providerId="ADAL" clId="{76EBF889-46B5-FC4C-9DC9-0B4CD431241A}" dt="2025-05-09T14:25:15.147" v="4991" actId="1076"/>
          <ac:spMkLst>
            <pc:docMk/>
            <pc:sldMk cId="0" sldId="259"/>
            <ac:spMk id="3" creationId="{FF401E81-B4B9-BCB4-7921-7B85D6EBC761}"/>
          </ac:spMkLst>
        </pc:spChg>
        <pc:spChg chg="mod">
          <ac:chgData name="Zeidler, Joline" userId="2f5fdd75-92ee-4ab6-884d-92ea60d7c934" providerId="ADAL" clId="{76EBF889-46B5-FC4C-9DC9-0B4CD431241A}" dt="2025-05-09T14:45:24.702" v="5252"/>
          <ac:spMkLst>
            <pc:docMk/>
            <pc:sldMk cId="0" sldId="259"/>
            <ac:spMk id="10" creationId="{9E374D7F-435B-7594-7E3E-01D492DB442F}"/>
          </ac:spMkLst>
        </pc:spChg>
        <pc:spChg chg="mod">
          <ac:chgData name="Zeidler, Joline" userId="2f5fdd75-92ee-4ab6-884d-92ea60d7c934" providerId="ADAL" clId="{76EBF889-46B5-FC4C-9DC9-0B4CD431241A}" dt="2025-05-09T14:45:24.702" v="5252"/>
          <ac:spMkLst>
            <pc:docMk/>
            <pc:sldMk cId="0" sldId="259"/>
            <ac:spMk id="15" creationId="{7C0214D4-A0B4-714E-A919-401CA1A94784}"/>
          </ac:spMkLst>
        </pc:spChg>
        <pc:spChg chg="mod">
          <ac:chgData name="Zeidler, Joline" userId="2f5fdd75-92ee-4ab6-884d-92ea60d7c934" providerId="ADAL" clId="{76EBF889-46B5-FC4C-9DC9-0B4CD431241A}" dt="2025-05-09T14:45:24.702" v="5252"/>
          <ac:spMkLst>
            <pc:docMk/>
            <pc:sldMk cId="0" sldId="259"/>
            <ac:spMk id="27" creationId="{FAA132F3-BE51-8964-81AF-353185915FC7}"/>
          </ac:spMkLst>
        </pc:spChg>
        <pc:spChg chg="mod">
          <ac:chgData name="Zeidler, Joline" userId="2f5fdd75-92ee-4ab6-884d-92ea60d7c934" providerId="ADAL" clId="{76EBF889-46B5-FC4C-9DC9-0B4CD431241A}" dt="2025-05-09T14:45:24.702" v="5252"/>
          <ac:spMkLst>
            <pc:docMk/>
            <pc:sldMk cId="0" sldId="259"/>
            <ac:spMk id="29" creationId="{18727C94-0ACB-4E2B-C60D-EEDC3731E58B}"/>
          </ac:spMkLst>
        </pc:spChg>
        <pc:spChg chg="mod">
          <ac:chgData name="Zeidler, Joline" userId="2f5fdd75-92ee-4ab6-884d-92ea60d7c934" providerId="ADAL" clId="{76EBF889-46B5-FC4C-9DC9-0B4CD431241A}" dt="2025-05-09T14:45:24.702" v="5252"/>
          <ac:spMkLst>
            <pc:docMk/>
            <pc:sldMk cId="0" sldId="259"/>
            <ac:spMk id="39" creationId="{08E6974B-ABAD-A2D3-B599-8E54D02FCCB2}"/>
          </ac:spMkLst>
        </pc:spChg>
        <pc:spChg chg="mod">
          <ac:chgData name="Zeidler, Joline" userId="2f5fdd75-92ee-4ab6-884d-92ea60d7c934" providerId="ADAL" clId="{76EBF889-46B5-FC4C-9DC9-0B4CD431241A}" dt="2025-05-09T14:45:24.702" v="5252"/>
          <ac:spMkLst>
            <pc:docMk/>
            <pc:sldMk cId="0" sldId="259"/>
            <ac:spMk id="43" creationId="{FBF4A0E7-2FAE-BFCF-F648-1853B8D9BD13}"/>
          </ac:spMkLst>
        </pc:spChg>
        <pc:spChg chg="mod">
          <ac:chgData name="Zeidler, Joline" userId="2f5fdd75-92ee-4ab6-884d-92ea60d7c934" providerId="ADAL" clId="{76EBF889-46B5-FC4C-9DC9-0B4CD431241A}" dt="2025-05-09T14:45:24.702" v="5252"/>
          <ac:spMkLst>
            <pc:docMk/>
            <pc:sldMk cId="0" sldId="259"/>
            <ac:spMk id="57" creationId="{6643D9AB-AFDF-54DB-98C5-ADAF6B662366}"/>
          </ac:spMkLst>
        </pc:spChg>
        <pc:spChg chg="mod">
          <ac:chgData name="Zeidler, Joline" userId="2f5fdd75-92ee-4ab6-884d-92ea60d7c934" providerId="ADAL" clId="{76EBF889-46B5-FC4C-9DC9-0B4CD431241A}" dt="2025-05-09T14:45:24.702" v="5252"/>
          <ac:spMkLst>
            <pc:docMk/>
            <pc:sldMk cId="0" sldId="259"/>
            <ac:spMk id="58" creationId="{CA92420E-FBA0-1A9F-C3DA-C51429121D97}"/>
          </ac:spMkLst>
        </pc:spChg>
        <pc:spChg chg="mod">
          <ac:chgData name="Zeidler, Joline" userId="2f5fdd75-92ee-4ab6-884d-92ea60d7c934" providerId="ADAL" clId="{76EBF889-46B5-FC4C-9DC9-0B4CD431241A}" dt="2025-05-09T14:45:24.702" v="5252"/>
          <ac:spMkLst>
            <pc:docMk/>
            <pc:sldMk cId="0" sldId="259"/>
            <ac:spMk id="2057" creationId="{B9821E2C-914E-B077-8326-F1450D500DD5}"/>
          </ac:spMkLst>
        </pc:spChg>
        <pc:spChg chg="mod">
          <ac:chgData name="Zeidler, Joline" userId="2f5fdd75-92ee-4ab6-884d-92ea60d7c934" providerId="ADAL" clId="{76EBF889-46B5-FC4C-9DC9-0B4CD431241A}" dt="2025-05-09T14:45:24.702" v="5252"/>
          <ac:spMkLst>
            <pc:docMk/>
            <pc:sldMk cId="0" sldId="259"/>
            <ac:spMk id="2064" creationId="{5D94E607-7265-00C7-63BC-324036882E96}"/>
          </ac:spMkLst>
        </pc:spChg>
        <pc:spChg chg="mod">
          <ac:chgData name="Zeidler, Joline" userId="2f5fdd75-92ee-4ab6-884d-92ea60d7c934" providerId="ADAL" clId="{76EBF889-46B5-FC4C-9DC9-0B4CD431241A}" dt="2025-05-10T08:52:39.994" v="5602"/>
          <ac:spMkLst>
            <pc:docMk/>
            <pc:sldMk cId="0" sldId="259"/>
            <ac:spMk id="2073" creationId="{EDF441CC-B0D8-EE0C-12EA-A2A685CFE6D0}"/>
          </ac:spMkLst>
        </pc:spChg>
        <pc:spChg chg="mod">
          <ac:chgData name="Zeidler, Joline" userId="2f5fdd75-92ee-4ab6-884d-92ea60d7c934" providerId="ADAL" clId="{76EBF889-46B5-FC4C-9DC9-0B4CD431241A}" dt="2025-05-10T08:52:39.994" v="5602"/>
          <ac:spMkLst>
            <pc:docMk/>
            <pc:sldMk cId="0" sldId="259"/>
            <ac:spMk id="2074" creationId="{84AA3BE6-B724-F75E-B4FA-A24EF18FC5BB}"/>
          </ac:spMkLst>
        </pc:spChg>
        <pc:spChg chg="mod">
          <ac:chgData name="Zeidler, Joline" userId="2f5fdd75-92ee-4ab6-884d-92ea60d7c934" providerId="ADAL" clId="{76EBF889-46B5-FC4C-9DC9-0B4CD431241A}" dt="2025-05-10T08:52:39.994" v="5602"/>
          <ac:spMkLst>
            <pc:docMk/>
            <pc:sldMk cId="0" sldId="259"/>
            <ac:spMk id="2075" creationId="{618F7BF3-D9AF-9030-F9A0-B990D635F5D6}"/>
          </ac:spMkLst>
        </pc:spChg>
        <pc:spChg chg="mod">
          <ac:chgData name="Zeidler, Joline" userId="2f5fdd75-92ee-4ab6-884d-92ea60d7c934" providerId="ADAL" clId="{76EBF889-46B5-FC4C-9DC9-0B4CD431241A}" dt="2025-05-10T08:52:39.994" v="5602"/>
          <ac:spMkLst>
            <pc:docMk/>
            <pc:sldMk cId="0" sldId="259"/>
            <ac:spMk id="2076" creationId="{10EE1418-2881-44AD-B2C5-B87D32D98AE2}"/>
          </ac:spMkLst>
        </pc:spChg>
        <pc:spChg chg="mod">
          <ac:chgData name="Zeidler, Joline" userId="2f5fdd75-92ee-4ab6-884d-92ea60d7c934" providerId="ADAL" clId="{76EBF889-46B5-FC4C-9DC9-0B4CD431241A}" dt="2025-05-10T08:52:39.994" v="5602"/>
          <ac:spMkLst>
            <pc:docMk/>
            <pc:sldMk cId="0" sldId="259"/>
            <ac:spMk id="2077" creationId="{3F2A0004-C75B-F5BD-63F2-4F1CF03B9D18}"/>
          </ac:spMkLst>
        </pc:spChg>
        <pc:spChg chg="mod">
          <ac:chgData name="Zeidler, Joline" userId="2f5fdd75-92ee-4ab6-884d-92ea60d7c934" providerId="ADAL" clId="{76EBF889-46B5-FC4C-9DC9-0B4CD431241A}" dt="2025-05-10T08:52:39.994" v="5602"/>
          <ac:spMkLst>
            <pc:docMk/>
            <pc:sldMk cId="0" sldId="259"/>
            <ac:spMk id="2078" creationId="{5BC12D05-7DB6-4236-B7BE-76358713CF63}"/>
          </ac:spMkLst>
        </pc:spChg>
        <pc:spChg chg="mod">
          <ac:chgData name="Zeidler, Joline" userId="2f5fdd75-92ee-4ab6-884d-92ea60d7c934" providerId="ADAL" clId="{76EBF889-46B5-FC4C-9DC9-0B4CD431241A}" dt="2025-05-10T08:52:39.994" v="5602"/>
          <ac:spMkLst>
            <pc:docMk/>
            <pc:sldMk cId="0" sldId="259"/>
            <ac:spMk id="2079" creationId="{111B69E2-B5C2-81A4-0B42-B574585756ED}"/>
          </ac:spMkLst>
        </pc:spChg>
        <pc:spChg chg="mod">
          <ac:chgData name="Zeidler, Joline" userId="2f5fdd75-92ee-4ab6-884d-92ea60d7c934" providerId="ADAL" clId="{76EBF889-46B5-FC4C-9DC9-0B4CD431241A}" dt="2025-05-10T08:52:39.994" v="5602"/>
          <ac:spMkLst>
            <pc:docMk/>
            <pc:sldMk cId="0" sldId="259"/>
            <ac:spMk id="2080" creationId="{E9E3D1C8-1D2C-80DB-E561-4A6D01DEBAA2}"/>
          </ac:spMkLst>
        </pc:spChg>
        <pc:spChg chg="mod">
          <ac:chgData name="Zeidler, Joline" userId="2f5fdd75-92ee-4ab6-884d-92ea60d7c934" providerId="ADAL" clId="{76EBF889-46B5-FC4C-9DC9-0B4CD431241A}" dt="2025-05-10T08:52:39.994" v="5602"/>
          <ac:spMkLst>
            <pc:docMk/>
            <pc:sldMk cId="0" sldId="259"/>
            <ac:spMk id="2081" creationId="{E558DFA0-9DBD-7AAD-114A-B42CB4010808}"/>
          </ac:spMkLst>
        </pc:spChg>
        <pc:spChg chg="mod">
          <ac:chgData name="Zeidler, Joline" userId="2f5fdd75-92ee-4ab6-884d-92ea60d7c934" providerId="ADAL" clId="{76EBF889-46B5-FC4C-9DC9-0B4CD431241A}" dt="2025-05-10T08:52:39.994" v="5602"/>
          <ac:spMkLst>
            <pc:docMk/>
            <pc:sldMk cId="0" sldId="259"/>
            <ac:spMk id="2082" creationId="{884F4DBA-0742-D696-4833-048E1D545914}"/>
          </ac:spMkLst>
        </pc:spChg>
        <pc:spChg chg="mod">
          <ac:chgData name="Zeidler, Joline" userId="2f5fdd75-92ee-4ab6-884d-92ea60d7c934" providerId="ADAL" clId="{76EBF889-46B5-FC4C-9DC9-0B4CD431241A}" dt="2025-05-10T08:53:49.303" v="5612" actId="14100"/>
          <ac:spMkLst>
            <pc:docMk/>
            <pc:sldMk cId="0" sldId="259"/>
            <ac:spMk id="2091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26:08.879" v="5004" actId="1076"/>
          <ac:spMkLst>
            <pc:docMk/>
            <pc:sldMk cId="0" sldId="259"/>
            <ac:spMk id="2229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10T08:54:39.472" v="5617"/>
          <ac:spMkLst>
            <pc:docMk/>
            <pc:sldMk cId="0" sldId="259"/>
            <ac:spMk id="2246" creationId="{8DFD58EF-323A-A00E-206D-A251954E9519}"/>
          </ac:spMkLst>
        </pc:spChg>
        <pc:spChg chg="mod">
          <ac:chgData name="Zeidler, Joline" userId="2f5fdd75-92ee-4ab6-884d-92ea60d7c934" providerId="ADAL" clId="{76EBF889-46B5-FC4C-9DC9-0B4CD431241A}" dt="2025-05-10T08:54:39.472" v="5617"/>
          <ac:spMkLst>
            <pc:docMk/>
            <pc:sldMk cId="0" sldId="259"/>
            <ac:spMk id="2247" creationId="{293A92E6-3955-D17F-775C-9254CD9A6E18}"/>
          </ac:spMkLst>
        </pc:spChg>
        <pc:spChg chg="mod">
          <ac:chgData name="Zeidler, Joline" userId="2f5fdd75-92ee-4ab6-884d-92ea60d7c934" providerId="ADAL" clId="{76EBF889-46B5-FC4C-9DC9-0B4CD431241A}" dt="2025-05-10T08:54:39.472" v="5617"/>
          <ac:spMkLst>
            <pc:docMk/>
            <pc:sldMk cId="0" sldId="259"/>
            <ac:spMk id="2248" creationId="{B5C05CC7-00F1-9E17-A839-FE5DFA8B2D84}"/>
          </ac:spMkLst>
        </pc:spChg>
        <pc:spChg chg="mod">
          <ac:chgData name="Zeidler, Joline" userId="2f5fdd75-92ee-4ab6-884d-92ea60d7c934" providerId="ADAL" clId="{76EBF889-46B5-FC4C-9DC9-0B4CD431241A}" dt="2025-05-10T08:54:39.472" v="5617"/>
          <ac:spMkLst>
            <pc:docMk/>
            <pc:sldMk cId="0" sldId="259"/>
            <ac:spMk id="2249" creationId="{EA37053C-CD21-70A0-E7CA-4383227FA84B}"/>
          </ac:spMkLst>
        </pc:spChg>
        <pc:spChg chg="mod">
          <ac:chgData name="Zeidler, Joline" userId="2f5fdd75-92ee-4ab6-884d-92ea60d7c934" providerId="ADAL" clId="{76EBF889-46B5-FC4C-9DC9-0B4CD431241A}" dt="2025-05-10T08:54:39.472" v="5617"/>
          <ac:spMkLst>
            <pc:docMk/>
            <pc:sldMk cId="0" sldId="259"/>
            <ac:spMk id="2251" creationId="{72D6DC98-695C-2DCE-D97A-15A7C3864DDC}"/>
          </ac:spMkLst>
        </pc:spChg>
        <pc:spChg chg="mod">
          <ac:chgData name="Zeidler, Joline" userId="2f5fdd75-92ee-4ab6-884d-92ea60d7c934" providerId="ADAL" clId="{76EBF889-46B5-FC4C-9DC9-0B4CD431241A}" dt="2025-05-10T08:54:39.472" v="5617"/>
          <ac:spMkLst>
            <pc:docMk/>
            <pc:sldMk cId="0" sldId="259"/>
            <ac:spMk id="2252" creationId="{FBA7B532-E8BE-8669-C315-AE5FF5711212}"/>
          </ac:spMkLst>
        </pc:spChg>
        <pc:spChg chg="mod">
          <ac:chgData name="Zeidler, Joline" userId="2f5fdd75-92ee-4ab6-884d-92ea60d7c934" providerId="ADAL" clId="{76EBF889-46B5-FC4C-9DC9-0B4CD431241A}" dt="2025-05-10T08:54:39.472" v="5617"/>
          <ac:spMkLst>
            <pc:docMk/>
            <pc:sldMk cId="0" sldId="259"/>
            <ac:spMk id="2253" creationId="{27AECDC7-938D-3B47-1F56-6BF23ECD953C}"/>
          </ac:spMkLst>
        </pc:spChg>
        <pc:spChg chg="mod">
          <ac:chgData name="Zeidler, Joline" userId="2f5fdd75-92ee-4ab6-884d-92ea60d7c934" providerId="ADAL" clId="{76EBF889-46B5-FC4C-9DC9-0B4CD431241A}" dt="2025-05-10T08:54:39.472" v="5617"/>
          <ac:spMkLst>
            <pc:docMk/>
            <pc:sldMk cId="0" sldId="259"/>
            <ac:spMk id="2254" creationId="{8D19DBFE-70B8-F7F0-D889-62B09501B5B3}"/>
          </ac:spMkLst>
        </pc:spChg>
        <pc:spChg chg="mod">
          <ac:chgData name="Zeidler, Joline" userId="2f5fdd75-92ee-4ab6-884d-92ea60d7c934" providerId="ADAL" clId="{76EBF889-46B5-FC4C-9DC9-0B4CD431241A}" dt="2025-05-10T08:54:39.472" v="5617"/>
          <ac:spMkLst>
            <pc:docMk/>
            <pc:sldMk cId="0" sldId="259"/>
            <ac:spMk id="2255" creationId="{DC777712-386A-8C7F-CA21-19FC881B396C}"/>
          </ac:spMkLst>
        </pc:spChg>
        <pc:spChg chg="mod">
          <ac:chgData name="Zeidler, Joline" userId="2f5fdd75-92ee-4ab6-884d-92ea60d7c934" providerId="ADAL" clId="{76EBF889-46B5-FC4C-9DC9-0B4CD431241A}" dt="2025-05-10T08:54:39.472" v="5617"/>
          <ac:spMkLst>
            <pc:docMk/>
            <pc:sldMk cId="0" sldId="259"/>
            <ac:spMk id="2256" creationId="{3798DEB9-A060-AC10-1A17-59D9099DD8E2}"/>
          </ac:spMkLst>
        </pc:spChg>
        <pc:grpChg chg="mod">
          <ac:chgData name="Zeidler, Joline" userId="2f5fdd75-92ee-4ab6-884d-92ea60d7c934" providerId="ADAL" clId="{76EBF889-46B5-FC4C-9DC9-0B4CD431241A}" dt="2025-05-10T08:54:04.156" v="5615" actId="1076"/>
          <ac:grpSpMkLst>
            <pc:docMk/>
            <pc:sldMk cId="0" sldId="259"/>
            <ac:grpSpMk id="6" creationId="{46A7D514-9F0A-61DA-6E89-2D9A2D2E8538}"/>
          </ac:grpSpMkLst>
        </pc:grpChg>
        <pc:grpChg chg="mod">
          <ac:chgData name="Zeidler, Joline" userId="2f5fdd75-92ee-4ab6-884d-92ea60d7c934" providerId="ADAL" clId="{76EBF889-46B5-FC4C-9DC9-0B4CD431241A}" dt="2025-05-10T08:54:12.051" v="5616" actId="1076"/>
          <ac:grpSpMkLst>
            <pc:docMk/>
            <pc:sldMk cId="0" sldId="259"/>
            <ac:grpSpMk id="2072" creationId="{E632B2F0-C8BC-B819-C341-06E79CCBBFA4}"/>
          </ac:grpSpMkLst>
        </pc:grpChg>
        <pc:grpChg chg="mod">
          <ac:chgData name="Zeidler, Joline" userId="2f5fdd75-92ee-4ab6-884d-92ea60d7c934" providerId="ADAL" clId="{76EBF889-46B5-FC4C-9DC9-0B4CD431241A}" dt="2025-05-09T14:49:54.777" v="5343" actId="1076"/>
          <ac:grpSpMkLst>
            <pc:docMk/>
            <pc:sldMk cId="0" sldId="259"/>
            <ac:grpSpMk id="2092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09T14:25:36.530" v="4995" actId="1076"/>
          <ac:grpSpMkLst>
            <pc:docMk/>
            <pc:sldMk cId="0" sldId="259"/>
            <ac:grpSpMk id="2201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09T14:48:05.327" v="5299" actId="1076"/>
          <ac:grpSpMkLst>
            <pc:docMk/>
            <pc:sldMk cId="0" sldId="259"/>
            <ac:grpSpMk id="2211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10T08:56:46.848" v="5636" actId="1076"/>
          <ac:grpSpMkLst>
            <pc:docMk/>
            <pc:sldMk cId="0" sldId="259"/>
            <ac:grpSpMk id="2245" creationId="{E6F4BCA1-8B67-428F-6868-B5586F1262DA}"/>
          </ac:grpSpMkLst>
        </pc:grpChg>
      </pc:sldChg>
      <pc:sldChg chg="modSp mod modNotesTx">
        <pc:chgData name="Zeidler, Joline" userId="2f5fdd75-92ee-4ab6-884d-92ea60d7c934" providerId="ADAL" clId="{76EBF889-46B5-FC4C-9DC9-0B4CD431241A}" dt="2025-05-11T12:29:04.679" v="6095" actId="12"/>
        <pc:sldMkLst>
          <pc:docMk/>
          <pc:sldMk cId="0" sldId="260"/>
        </pc:sldMkLst>
        <pc:spChg chg="mod">
          <ac:chgData name="Zeidler, Joline" userId="2f5fdd75-92ee-4ab6-884d-92ea60d7c934" providerId="ADAL" clId="{76EBF889-46B5-FC4C-9DC9-0B4CD431241A}" dt="2025-05-07T12:51:40.560" v="1171" actId="20577"/>
          <ac:spMkLst>
            <pc:docMk/>
            <pc:sldMk cId="0" sldId="260"/>
            <ac:spMk id="2239" creationId="{00000000-0000-0000-0000-000000000000}"/>
          </ac:spMkLst>
        </pc:spChg>
      </pc:sldChg>
      <pc:sldChg chg="modSp mod modNotesTx">
        <pc:chgData name="Zeidler, Joline" userId="2f5fdd75-92ee-4ab6-884d-92ea60d7c934" providerId="ADAL" clId="{76EBF889-46B5-FC4C-9DC9-0B4CD431241A}" dt="2025-05-11T12:29:41.838" v="6101" actId="20577"/>
        <pc:sldMkLst>
          <pc:docMk/>
          <pc:sldMk cId="0" sldId="261"/>
        </pc:sldMkLst>
        <pc:spChg chg="mod">
          <ac:chgData name="Zeidler, Joline" userId="2f5fdd75-92ee-4ab6-884d-92ea60d7c934" providerId="ADAL" clId="{76EBF889-46B5-FC4C-9DC9-0B4CD431241A}" dt="2025-05-09T13:50:22.011" v="4522" actId="255"/>
          <ac:spMkLst>
            <pc:docMk/>
            <pc:sldMk cId="0" sldId="261"/>
            <ac:spMk id="2423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5T15:09:14.960" v="371" actId="20577"/>
          <ac:spMkLst>
            <pc:docMk/>
            <pc:sldMk cId="0" sldId="261"/>
            <ac:spMk id="2424" creationId="{00000000-0000-0000-0000-000000000000}"/>
          </ac:spMkLst>
        </pc:spChg>
      </pc:sldChg>
      <pc:sldChg chg="addSp delSp modSp mod ord modNotesTx">
        <pc:chgData name="Zeidler, Joline" userId="2f5fdd75-92ee-4ab6-884d-92ea60d7c934" providerId="ADAL" clId="{76EBF889-46B5-FC4C-9DC9-0B4CD431241A}" dt="2025-05-11T12:31:27.397" v="6110" actId="12"/>
        <pc:sldMkLst>
          <pc:docMk/>
          <pc:sldMk cId="0" sldId="262"/>
        </pc:sldMkLst>
        <pc:spChg chg="mod">
          <ac:chgData name="Zeidler, Joline" userId="2f5fdd75-92ee-4ab6-884d-92ea60d7c934" providerId="ADAL" clId="{76EBF889-46B5-FC4C-9DC9-0B4CD431241A}" dt="2025-05-07T12:13:56.101" v="388" actId="20577"/>
          <ac:spMkLst>
            <pc:docMk/>
            <pc:sldMk cId="0" sldId="262"/>
            <ac:spMk id="2593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11T10:03:09.420" v="5962" actId="1076"/>
          <ac:spMkLst>
            <pc:docMk/>
            <pc:sldMk cId="0" sldId="262"/>
            <ac:spMk id="2594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44:44.669" v="5246"/>
          <ac:spMkLst>
            <pc:docMk/>
            <pc:sldMk cId="0" sldId="262"/>
            <ac:spMk id="2722" creationId="{34CFD3BB-802D-EB9F-D8AE-C998005CF2CD}"/>
          </ac:spMkLst>
        </pc:spChg>
        <pc:spChg chg="mod">
          <ac:chgData name="Zeidler, Joline" userId="2f5fdd75-92ee-4ab6-884d-92ea60d7c934" providerId="ADAL" clId="{76EBF889-46B5-FC4C-9DC9-0B4CD431241A}" dt="2025-05-09T14:44:44.669" v="5246"/>
          <ac:spMkLst>
            <pc:docMk/>
            <pc:sldMk cId="0" sldId="262"/>
            <ac:spMk id="2724" creationId="{BDE818FA-EA36-6150-31AA-B97DEB05E0E8}"/>
          </ac:spMkLst>
        </pc:spChg>
        <pc:spChg chg="mod">
          <ac:chgData name="Zeidler, Joline" userId="2f5fdd75-92ee-4ab6-884d-92ea60d7c934" providerId="ADAL" clId="{76EBF889-46B5-FC4C-9DC9-0B4CD431241A}" dt="2025-05-09T14:44:44.669" v="5246"/>
          <ac:spMkLst>
            <pc:docMk/>
            <pc:sldMk cId="0" sldId="262"/>
            <ac:spMk id="2734" creationId="{C8CF2921-265B-07AC-3761-524AAB9EC64B}"/>
          </ac:spMkLst>
        </pc:spChg>
        <pc:spChg chg="mod">
          <ac:chgData name="Zeidler, Joline" userId="2f5fdd75-92ee-4ab6-884d-92ea60d7c934" providerId="ADAL" clId="{76EBF889-46B5-FC4C-9DC9-0B4CD431241A}" dt="2025-05-09T14:44:44.669" v="5246"/>
          <ac:spMkLst>
            <pc:docMk/>
            <pc:sldMk cId="0" sldId="262"/>
            <ac:spMk id="2737" creationId="{1776FA48-D63C-4579-A12A-612834B142A7}"/>
          </ac:spMkLst>
        </pc:spChg>
        <pc:spChg chg="mod">
          <ac:chgData name="Zeidler, Joline" userId="2f5fdd75-92ee-4ab6-884d-92ea60d7c934" providerId="ADAL" clId="{76EBF889-46B5-FC4C-9DC9-0B4CD431241A}" dt="2025-05-09T14:44:44.669" v="5246"/>
          <ac:spMkLst>
            <pc:docMk/>
            <pc:sldMk cId="0" sldId="262"/>
            <ac:spMk id="2742" creationId="{68E80BC7-A657-09C6-67E9-D3CF40EF76CB}"/>
          </ac:spMkLst>
        </pc:spChg>
        <pc:spChg chg="mod">
          <ac:chgData name="Zeidler, Joline" userId="2f5fdd75-92ee-4ab6-884d-92ea60d7c934" providerId="ADAL" clId="{76EBF889-46B5-FC4C-9DC9-0B4CD431241A}" dt="2025-05-09T14:44:44.669" v="5246"/>
          <ac:spMkLst>
            <pc:docMk/>
            <pc:sldMk cId="0" sldId="262"/>
            <ac:spMk id="2753" creationId="{F430D5CC-69C8-5CB5-1611-3884F0FB41BD}"/>
          </ac:spMkLst>
        </pc:spChg>
        <pc:spChg chg="mod">
          <ac:chgData name="Zeidler, Joline" userId="2f5fdd75-92ee-4ab6-884d-92ea60d7c934" providerId="ADAL" clId="{76EBF889-46B5-FC4C-9DC9-0B4CD431241A}" dt="2025-05-09T14:44:44.669" v="5246"/>
          <ac:spMkLst>
            <pc:docMk/>
            <pc:sldMk cId="0" sldId="262"/>
            <ac:spMk id="2754" creationId="{71F4A822-0061-24CD-E455-FD97219F1EC9}"/>
          </ac:spMkLst>
        </pc:spChg>
        <pc:spChg chg="mod">
          <ac:chgData name="Zeidler, Joline" userId="2f5fdd75-92ee-4ab6-884d-92ea60d7c934" providerId="ADAL" clId="{76EBF889-46B5-FC4C-9DC9-0B4CD431241A}" dt="2025-05-09T14:44:44.669" v="5246"/>
          <ac:spMkLst>
            <pc:docMk/>
            <pc:sldMk cId="0" sldId="262"/>
            <ac:spMk id="2757" creationId="{D3759DE5-49A0-C912-FE3F-20847046B076}"/>
          </ac:spMkLst>
        </pc:spChg>
        <pc:spChg chg="mod">
          <ac:chgData name="Zeidler, Joline" userId="2f5fdd75-92ee-4ab6-884d-92ea60d7c934" providerId="ADAL" clId="{76EBF889-46B5-FC4C-9DC9-0B4CD431241A}" dt="2025-05-09T14:44:44.669" v="5246"/>
          <ac:spMkLst>
            <pc:docMk/>
            <pc:sldMk cId="0" sldId="262"/>
            <ac:spMk id="2772" creationId="{87FFC4CD-7A6A-8830-2826-D8BB0BB91113}"/>
          </ac:spMkLst>
        </pc:spChg>
        <pc:spChg chg="mod">
          <ac:chgData name="Zeidler, Joline" userId="2f5fdd75-92ee-4ab6-884d-92ea60d7c934" providerId="ADAL" clId="{76EBF889-46B5-FC4C-9DC9-0B4CD431241A}" dt="2025-05-09T14:44:44.669" v="5246"/>
          <ac:spMkLst>
            <pc:docMk/>
            <pc:sldMk cId="0" sldId="262"/>
            <ac:spMk id="2773" creationId="{01B9E758-055A-4472-3F53-EAC1C5631F9F}"/>
          </ac:spMkLst>
        </pc:spChg>
        <pc:grpChg chg="mod">
          <ac:chgData name="Zeidler, Joline" userId="2f5fdd75-92ee-4ab6-884d-92ea60d7c934" providerId="ADAL" clId="{76EBF889-46B5-FC4C-9DC9-0B4CD431241A}" dt="2025-05-11T10:02:49.372" v="5958" actId="1076"/>
          <ac:grpSpMkLst>
            <pc:docMk/>
            <pc:sldMk cId="0" sldId="262"/>
            <ac:grpSpMk id="2595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11T10:02:39.803" v="5954" actId="1076"/>
          <ac:grpSpMkLst>
            <pc:docMk/>
            <pc:sldMk cId="0" sldId="262"/>
            <ac:grpSpMk id="2632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11T10:03:03.705" v="5961" actId="14100"/>
          <ac:grpSpMkLst>
            <pc:docMk/>
            <pc:sldMk cId="0" sldId="262"/>
            <ac:grpSpMk id="2708" creationId="{DDF5A7BB-042E-BDC3-06C0-BAD9B9A6E0E5}"/>
          </ac:grpSpMkLst>
        </pc:grpChg>
      </pc:sldChg>
      <pc:sldChg chg="ord">
        <pc:chgData name="Zeidler, Joline" userId="2f5fdd75-92ee-4ab6-884d-92ea60d7c934" providerId="ADAL" clId="{76EBF889-46B5-FC4C-9DC9-0B4CD431241A}" dt="2025-05-08T10:18:27.609" v="3246" actId="20578"/>
        <pc:sldMkLst>
          <pc:docMk/>
          <pc:sldMk cId="0" sldId="263"/>
        </pc:sldMkLst>
      </pc:sldChg>
      <pc:sldChg chg="addSp delSp modSp mod ord">
        <pc:chgData name="Zeidler, Joline" userId="2f5fdd75-92ee-4ab6-884d-92ea60d7c934" providerId="ADAL" clId="{76EBF889-46B5-FC4C-9DC9-0B4CD431241A}" dt="2025-05-10T08:58:51.440" v="5661" actId="1076"/>
        <pc:sldMkLst>
          <pc:docMk/>
          <pc:sldMk cId="0" sldId="264"/>
        </pc:sldMkLst>
        <pc:spChg chg="add mod">
          <ac:chgData name="Zeidler, Joline" userId="2f5fdd75-92ee-4ab6-884d-92ea60d7c934" providerId="ADAL" clId="{76EBF889-46B5-FC4C-9DC9-0B4CD431241A}" dt="2025-05-08T09:47:24.520" v="3224" actId="1076"/>
          <ac:spMkLst>
            <pc:docMk/>
            <pc:sldMk cId="0" sldId="264"/>
            <ac:spMk id="2" creationId="{70D97A97-D79D-A178-DE30-A7EC07C88FCF}"/>
          </ac:spMkLst>
        </pc:spChg>
        <pc:spChg chg="add mod">
          <ac:chgData name="Zeidler, Joline" userId="2f5fdd75-92ee-4ab6-884d-92ea60d7c934" providerId="ADAL" clId="{76EBF889-46B5-FC4C-9DC9-0B4CD431241A}" dt="2025-05-10T08:58:51.440" v="5661" actId="1076"/>
          <ac:spMkLst>
            <pc:docMk/>
            <pc:sldMk cId="0" sldId="264"/>
            <ac:spMk id="4" creationId="{72AD0514-C33C-9C32-4E85-1A3D2EE0E617}"/>
          </ac:spMkLst>
        </pc:spChg>
        <pc:spChg chg="add mod">
          <ac:chgData name="Zeidler, Joline" userId="2f5fdd75-92ee-4ab6-884d-92ea60d7c934" providerId="ADAL" clId="{76EBF889-46B5-FC4C-9DC9-0B4CD431241A}" dt="2025-05-08T09:47:24.520" v="3224" actId="1076"/>
          <ac:spMkLst>
            <pc:docMk/>
            <pc:sldMk cId="0" sldId="264"/>
            <ac:spMk id="6" creationId="{8C0FD7BE-5AFD-E91E-D0D3-57E0A427DEC2}"/>
          </ac:spMkLst>
        </pc:spChg>
        <pc:spChg chg="add mod">
          <ac:chgData name="Zeidler, Joline" userId="2f5fdd75-92ee-4ab6-884d-92ea60d7c934" providerId="ADAL" clId="{76EBF889-46B5-FC4C-9DC9-0B4CD431241A}" dt="2025-05-10T08:58:51.440" v="5661" actId="1076"/>
          <ac:spMkLst>
            <pc:docMk/>
            <pc:sldMk cId="0" sldId="264"/>
            <ac:spMk id="15" creationId="{E2426687-0F4A-FDFC-8854-3538279726FE}"/>
          </ac:spMkLst>
        </pc:spChg>
        <pc:spChg chg="add mod">
          <ac:chgData name="Zeidler, Joline" userId="2f5fdd75-92ee-4ab6-884d-92ea60d7c934" providerId="ADAL" clId="{76EBF889-46B5-FC4C-9DC9-0B4CD431241A}" dt="2025-05-08T09:47:42.201" v="3227" actId="1076"/>
          <ac:spMkLst>
            <pc:docMk/>
            <pc:sldMk cId="0" sldId="264"/>
            <ac:spMk id="16" creationId="{529343B5-54E2-2BB1-3AB4-53B2E4AD576F}"/>
          </ac:spMkLst>
        </pc:spChg>
        <pc:spChg chg="add mod">
          <ac:chgData name="Zeidler, Joline" userId="2f5fdd75-92ee-4ab6-884d-92ea60d7c934" providerId="ADAL" clId="{76EBF889-46B5-FC4C-9DC9-0B4CD431241A}" dt="2025-05-10T08:58:51.440" v="5661" actId="1076"/>
          <ac:spMkLst>
            <pc:docMk/>
            <pc:sldMk cId="0" sldId="264"/>
            <ac:spMk id="17" creationId="{D2A93677-0D9F-D712-120F-0EBB99B3F6AC}"/>
          </ac:spMkLst>
        </pc:spChg>
        <pc:spChg chg="add mod">
          <ac:chgData name="Zeidler, Joline" userId="2f5fdd75-92ee-4ab6-884d-92ea60d7c934" providerId="ADAL" clId="{76EBF889-46B5-FC4C-9DC9-0B4CD431241A}" dt="2025-05-08T08:33:31.928" v="3134" actId="20577"/>
          <ac:spMkLst>
            <pc:docMk/>
            <pc:sldMk cId="0" sldId="264"/>
            <ac:spMk id="27" creationId="{44989C56-F6EE-A082-7F3B-56656AA83F40}"/>
          </ac:spMkLst>
        </pc:spChg>
        <pc:spChg chg="add mod">
          <ac:chgData name="Zeidler, Joline" userId="2f5fdd75-92ee-4ab6-884d-92ea60d7c934" providerId="ADAL" clId="{76EBF889-46B5-FC4C-9DC9-0B4CD431241A}" dt="2025-05-10T08:58:51.440" v="5661" actId="1076"/>
          <ac:spMkLst>
            <pc:docMk/>
            <pc:sldMk cId="0" sldId="264"/>
            <ac:spMk id="28" creationId="{5DAE7C66-CB85-51FB-FF08-F6BB0A76170B}"/>
          </ac:spMkLst>
        </pc:spChg>
        <pc:spChg chg="add mod">
          <ac:chgData name="Zeidler, Joline" userId="2f5fdd75-92ee-4ab6-884d-92ea60d7c934" providerId="ADAL" clId="{76EBF889-46B5-FC4C-9DC9-0B4CD431241A}" dt="2025-05-10T08:58:51.440" v="5661" actId="1076"/>
          <ac:spMkLst>
            <pc:docMk/>
            <pc:sldMk cId="0" sldId="264"/>
            <ac:spMk id="29" creationId="{9BFA4EDA-0C82-1285-1C9C-F8900413AA94}"/>
          </ac:spMkLst>
        </pc:spChg>
        <pc:spChg chg="mod">
          <ac:chgData name="Zeidler, Joline" userId="2f5fdd75-92ee-4ab6-884d-92ea60d7c934" providerId="ADAL" clId="{76EBF889-46B5-FC4C-9DC9-0B4CD431241A}" dt="2025-05-08T08:23:05.753" v="3004" actId="20577"/>
          <ac:spMkLst>
            <pc:docMk/>
            <pc:sldMk cId="0" sldId="264"/>
            <ac:spMk id="2942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10T08:58:51.440" v="5661" actId="1076"/>
          <ac:spMkLst>
            <pc:docMk/>
            <pc:sldMk cId="0" sldId="264"/>
            <ac:spMk id="2943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10T08:58:51.440" v="5661" actId="1076"/>
          <ac:spMkLst>
            <pc:docMk/>
            <pc:sldMk cId="0" sldId="264"/>
            <ac:spMk id="2945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8:27:20.425" v="3051" actId="1076"/>
          <ac:spMkLst>
            <pc:docMk/>
            <pc:sldMk cId="0" sldId="264"/>
            <ac:spMk id="2947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10T08:58:51.440" v="5661" actId="1076"/>
          <ac:spMkLst>
            <pc:docMk/>
            <pc:sldMk cId="0" sldId="264"/>
            <ac:spMk id="2949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10T08:58:51.440" v="5661" actId="1076"/>
          <ac:spMkLst>
            <pc:docMk/>
            <pc:sldMk cId="0" sldId="264"/>
            <ac:spMk id="2950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10T08:58:51.440" v="5661" actId="1076"/>
          <ac:spMkLst>
            <pc:docMk/>
            <pc:sldMk cId="0" sldId="264"/>
            <ac:spMk id="2951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8:30:03.869" v="3076" actId="1076"/>
          <ac:spMkLst>
            <pc:docMk/>
            <pc:sldMk cId="0" sldId="264"/>
            <ac:spMk id="3079" creationId="{00000000-0000-0000-0000-000000000000}"/>
          </ac:spMkLst>
        </pc:spChg>
        <pc:grpChg chg="mod">
          <ac:chgData name="Zeidler, Joline" userId="2f5fdd75-92ee-4ab6-884d-92ea60d7c934" providerId="ADAL" clId="{76EBF889-46B5-FC4C-9DC9-0B4CD431241A}" dt="2025-05-08T08:30:00.354" v="3075" actId="1076"/>
          <ac:grpSpMkLst>
            <pc:docMk/>
            <pc:sldMk cId="0" sldId="264"/>
            <ac:grpSpMk id="2952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08T08:29:57.405" v="3074" actId="1076"/>
          <ac:grpSpMkLst>
            <pc:docMk/>
            <pc:sldMk cId="0" sldId="264"/>
            <ac:grpSpMk id="2957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08T08:27:20.425" v="3051" actId="1076"/>
          <ac:grpSpMkLst>
            <pc:docMk/>
            <pc:sldMk cId="0" sldId="264"/>
            <ac:grpSpMk id="3033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08T08:27:20.425" v="3051" actId="1076"/>
          <ac:grpSpMkLst>
            <pc:docMk/>
            <pc:sldMk cId="0" sldId="264"/>
            <ac:grpSpMk id="3043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08T08:27:20.425" v="3051" actId="1076"/>
          <ac:grpSpMkLst>
            <pc:docMk/>
            <pc:sldMk cId="0" sldId="264"/>
            <ac:grpSpMk id="3067" creationId="{00000000-0000-0000-0000-000000000000}"/>
          </ac:grpSpMkLst>
        </pc:grpChg>
        <pc:cxnChg chg="add mod">
          <ac:chgData name="Zeidler, Joline" userId="2f5fdd75-92ee-4ab6-884d-92ea60d7c934" providerId="ADAL" clId="{76EBF889-46B5-FC4C-9DC9-0B4CD431241A}" dt="2025-05-08T09:47:24.520" v="3224" actId="1076"/>
          <ac:cxnSpMkLst>
            <pc:docMk/>
            <pc:sldMk cId="0" sldId="264"/>
            <ac:cxnSpMk id="8" creationId="{8B3BD3B6-86F9-1EAF-BA18-3520DA12CD64}"/>
          </ac:cxnSpMkLst>
        </pc:cxnChg>
        <pc:cxnChg chg="add mod">
          <ac:chgData name="Zeidler, Joline" userId="2f5fdd75-92ee-4ab6-884d-92ea60d7c934" providerId="ADAL" clId="{76EBF889-46B5-FC4C-9DC9-0B4CD431241A}" dt="2025-05-08T09:47:24.520" v="3224" actId="1076"/>
          <ac:cxnSpMkLst>
            <pc:docMk/>
            <pc:sldMk cId="0" sldId="264"/>
            <ac:cxnSpMk id="11" creationId="{F26227CE-221F-0FBA-1AA3-961F2D16662B}"/>
          </ac:cxnSpMkLst>
        </pc:cxnChg>
        <pc:cxnChg chg="add mod">
          <ac:chgData name="Zeidler, Joline" userId="2f5fdd75-92ee-4ab6-884d-92ea60d7c934" providerId="ADAL" clId="{76EBF889-46B5-FC4C-9DC9-0B4CD431241A}" dt="2025-05-08T09:47:42.201" v="3227" actId="1076"/>
          <ac:cxnSpMkLst>
            <pc:docMk/>
            <pc:sldMk cId="0" sldId="264"/>
            <ac:cxnSpMk id="18" creationId="{E19445DB-ADFA-201E-DC66-804A623F1A3A}"/>
          </ac:cxnSpMkLst>
        </pc:cxnChg>
        <pc:cxnChg chg="add mod">
          <ac:chgData name="Zeidler, Joline" userId="2f5fdd75-92ee-4ab6-884d-92ea60d7c934" providerId="ADAL" clId="{76EBF889-46B5-FC4C-9DC9-0B4CD431241A}" dt="2025-05-08T09:47:42.201" v="3227" actId="1076"/>
          <ac:cxnSpMkLst>
            <pc:docMk/>
            <pc:sldMk cId="0" sldId="264"/>
            <ac:cxnSpMk id="19" creationId="{B9E66C2F-E1E1-E8CD-8399-F17EA2668F50}"/>
          </ac:cxnSpMkLst>
        </pc:cxnChg>
        <pc:cxnChg chg="add mod">
          <ac:chgData name="Zeidler, Joline" userId="2f5fdd75-92ee-4ab6-884d-92ea60d7c934" providerId="ADAL" clId="{76EBF889-46B5-FC4C-9DC9-0B4CD431241A}" dt="2025-05-08T08:33:49.752" v="3137" actId="692"/>
          <ac:cxnSpMkLst>
            <pc:docMk/>
            <pc:sldMk cId="0" sldId="264"/>
            <ac:cxnSpMk id="30" creationId="{61C42EF5-79D6-721F-0BDD-1A4D8DB5D215}"/>
          </ac:cxnSpMkLst>
        </pc:cxnChg>
        <pc:cxnChg chg="add mod">
          <ac:chgData name="Zeidler, Joline" userId="2f5fdd75-92ee-4ab6-884d-92ea60d7c934" providerId="ADAL" clId="{76EBF889-46B5-FC4C-9DC9-0B4CD431241A}" dt="2025-05-08T08:34:05.784" v="3138" actId="692"/>
          <ac:cxnSpMkLst>
            <pc:docMk/>
            <pc:sldMk cId="0" sldId="264"/>
            <ac:cxnSpMk id="31" creationId="{7693BFEC-B3B0-5656-E862-288F6380DC39}"/>
          </ac:cxnSpMkLst>
        </pc:cxnChg>
      </pc:sldChg>
      <pc:sldChg chg="addSp delSp modSp mod ord modNotesTx">
        <pc:chgData name="Zeidler, Joline" userId="2f5fdd75-92ee-4ab6-884d-92ea60d7c934" providerId="ADAL" clId="{76EBF889-46B5-FC4C-9DC9-0B4CD431241A}" dt="2025-05-10T08:57:29.248" v="5654" actId="1076"/>
        <pc:sldMkLst>
          <pc:docMk/>
          <pc:sldMk cId="0" sldId="266"/>
        </pc:sldMkLst>
        <pc:spChg chg="mod">
          <ac:chgData name="Zeidler, Joline" userId="2f5fdd75-92ee-4ab6-884d-92ea60d7c934" providerId="ADAL" clId="{76EBF889-46B5-FC4C-9DC9-0B4CD431241A}" dt="2025-05-09T14:15:07.459" v="4635" actId="20577"/>
          <ac:spMkLst>
            <pc:docMk/>
            <pc:sldMk cId="0" sldId="266"/>
            <ac:spMk id="3232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35:13.796" v="5068" actId="1076"/>
          <ac:spMkLst>
            <pc:docMk/>
            <pc:sldMk cId="0" sldId="266"/>
            <ac:spMk id="3233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35:34.014" v="5109" actId="20577"/>
          <ac:spMkLst>
            <pc:docMk/>
            <pc:sldMk cId="0" sldId="266"/>
            <ac:spMk id="3234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10:54:17.959" v="3757" actId="1076"/>
          <ac:spMkLst>
            <pc:docMk/>
            <pc:sldMk cId="0" sldId="266"/>
            <ac:spMk id="3235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23:22.128" v="4928" actId="313"/>
          <ac:spMkLst>
            <pc:docMk/>
            <pc:sldMk cId="0" sldId="266"/>
            <ac:spMk id="3237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23:13.394" v="4926" actId="20577"/>
          <ac:spMkLst>
            <pc:docMk/>
            <pc:sldMk cId="0" sldId="266"/>
            <ac:spMk id="3238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22:41.230" v="4850" actId="14100"/>
          <ac:spMkLst>
            <pc:docMk/>
            <pc:sldMk cId="0" sldId="266"/>
            <ac:spMk id="3240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34:30.693" v="5065" actId="1076"/>
          <ac:spMkLst>
            <pc:docMk/>
            <pc:sldMk cId="0" sldId="266"/>
            <ac:spMk id="3241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15:01.844" v="4630" actId="20577"/>
          <ac:spMkLst>
            <pc:docMk/>
            <pc:sldMk cId="0" sldId="266"/>
            <ac:spMk id="3242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10T08:57:29.248" v="5654" actId="1076"/>
          <ac:spMkLst>
            <pc:docMk/>
            <pc:sldMk cId="0" sldId="266"/>
            <ac:spMk id="3244" creationId="{00000000-0000-0000-0000-000000000000}"/>
          </ac:spMkLst>
        </pc:spChg>
        <pc:cxnChg chg="add mod">
          <ac:chgData name="Zeidler, Joline" userId="2f5fdd75-92ee-4ab6-884d-92ea60d7c934" providerId="ADAL" clId="{76EBF889-46B5-FC4C-9DC9-0B4CD431241A}" dt="2025-05-09T14:21:47.062" v="4783" actId="1076"/>
          <ac:cxnSpMkLst>
            <pc:docMk/>
            <pc:sldMk cId="0" sldId="266"/>
            <ac:cxnSpMk id="3" creationId="{2EA175EA-C40C-88A2-0191-784B119A4841}"/>
          </ac:cxnSpMkLst>
        </pc:cxnChg>
        <pc:cxnChg chg="add mod">
          <ac:chgData name="Zeidler, Joline" userId="2f5fdd75-92ee-4ab6-884d-92ea60d7c934" providerId="ADAL" clId="{76EBF889-46B5-FC4C-9DC9-0B4CD431241A}" dt="2025-05-09T14:21:04.031" v="4774" actId="1076"/>
          <ac:cxnSpMkLst>
            <pc:docMk/>
            <pc:sldMk cId="0" sldId="266"/>
            <ac:cxnSpMk id="4" creationId="{3E4670EA-EB31-45B0-0E89-9CE285394E4E}"/>
          </ac:cxnSpMkLst>
        </pc:cxnChg>
        <pc:cxnChg chg="add mod">
          <ac:chgData name="Zeidler, Joline" userId="2f5fdd75-92ee-4ab6-884d-92ea60d7c934" providerId="ADAL" clId="{76EBF889-46B5-FC4C-9DC9-0B4CD431241A}" dt="2025-05-09T14:21:11.047" v="4777" actId="1076"/>
          <ac:cxnSpMkLst>
            <pc:docMk/>
            <pc:sldMk cId="0" sldId="266"/>
            <ac:cxnSpMk id="5" creationId="{19975D53-5D9E-10A4-64BE-4DCEE0D142B7}"/>
          </ac:cxnSpMkLst>
        </pc:cxnChg>
      </pc:sldChg>
      <pc:sldChg chg="modSp mod">
        <pc:chgData name="Zeidler, Joline" userId="2f5fdd75-92ee-4ab6-884d-92ea60d7c934" providerId="ADAL" clId="{76EBF889-46B5-FC4C-9DC9-0B4CD431241A}" dt="2025-05-09T13:46:18.137" v="4424" actId="1076"/>
        <pc:sldMkLst>
          <pc:docMk/>
          <pc:sldMk cId="0" sldId="275"/>
        </pc:sldMkLst>
      </pc:sldChg>
      <pc:sldChg chg="modSp mod">
        <pc:chgData name="Zeidler, Joline" userId="2f5fdd75-92ee-4ab6-884d-92ea60d7c934" providerId="ADAL" clId="{76EBF889-46B5-FC4C-9DC9-0B4CD431241A}" dt="2025-05-09T13:35:17.009" v="4239" actId="20577"/>
        <pc:sldMkLst>
          <pc:docMk/>
          <pc:sldMk cId="0" sldId="276"/>
        </pc:sldMkLst>
      </pc:sldChg>
      <pc:sldChg chg="addSp delSp modSp mod modNotesTx">
        <pc:chgData name="Zeidler, Joline" userId="2f5fdd75-92ee-4ab6-884d-92ea60d7c934" providerId="ADAL" clId="{76EBF889-46B5-FC4C-9DC9-0B4CD431241A}" dt="2025-05-11T12:30:46.931" v="6105" actId="12"/>
        <pc:sldMkLst>
          <pc:docMk/>
          <pc:sldMk cId="0" sldId="279"/>
        </pc:sldMkLst>
        <pc:spChg chg="mod">
          <ac:chgData name="Zeidler, Joline" userId="2f5fdd75-92ee-4ab6-884d-92ea60d7c934" providerId="ADAL" clId="{76EBF889-46B5-FC4C-9DC9-0B4CD431241A}" dt="2025-05-08T08:36:24.746" v="3149" actId="14100"/>
          <ac:spMkLst>
            <pc:docMk/>
            <pc:sldMk cId="0" sldId="279"/>
            <ac:spMk id="5291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11T12:16:48.956" v="6039" actId="20577"/>
          <ac:spMkLst>
            <pc:docMk/>
            <pc:sldMk cId="0" sldId="279"/>
            <ac:spMk id="5292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11T12:16:55.398" v="6052" actId="20577"/>
          <ac:spMkLst>
            <pc:docMk/>
            <pc:sldMk cId="0" sldId="279"/>
            <ac:spMk id="5293" creationId="{00000000-0000-0000-0000-000000000000}"/>
          </ac:spMkLst>
        </pc:spChg>
        <pc:spChg chg="add del mod">
          <ac:chgData name="Zeidler, Joline" userId="2f5fdd75-92ee-4ab6-884d-92ea60d7c934" providerId="ADAL" clId="{76EBF889-46B5-FC4C-9DC9-0B4CD431241A}" dt="2025-05-09T14:32:20.717" v="5033" actId="20577"/>
          <ac:spMkLst>
            <pc:docMk/>
            <pc:sldMk cId="0" sldId="279"/>
            <ac:spMk id="5294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8:36:18.417" v="3147" actId="14100"/>
          <ac:spMkLst>
            <pc:docMk/>
            <pc:sldMk cId="0" sldId="279"/>
            <ac:spMk id="5295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32:47.126" v="5048" actId="1076"/>
          <ac:spMkLst>
            <pc:docMk/>
            <pc:sldMk cId="0" sldId="279"/>
            <ac:spMk id="5296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8:36:21.617" v="3148" actId="14100"/>
          <ac:spMkLst>
            <pc:docMk/>
            <pc:sldMk cId="0" sldId="279"/>
            <ac:spMk id="5297" creationId="{00000000-0000-0000-0000-000000000000}"/>
          </ac:spMkLst>
        </pc:spChg>
        <pc:cxnChg chg="mod">
          <ac:chgData name="Zeidler, Joline" userId="2f5fdd75-92ee-4ab6-884d-92ea60d7c934" providerId="ADAL" clId="{76EBF889-46B5-FC4C-9DC9-0B4CD431241A}" dt="2025-05-08T08:36:24.746" v="3149" actId="14100"/>
          <ac:cxnSpMkLst>
            <pc:docMk/>
            <pc:sldMk cId="0" sldId="279"/>
            <ac:cxnSpMk id="5298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08:36:14.666" v="3146" actId="14100"/>
          <ac:cxnSpMkLst>
            <pc:docMk/>
            <pc:sldMk cId="0" sldId="279"/>
            <ac:cxnSpMk id="5300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08:36:18.417" v="3147" actId="14100"/>
          <ac:cxnSpMkLst>
            <pc:docMk/>
            <pc:sldMk cId="0" sldId="279"/>
            <ac:cxnSpMk id="5302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08:36:21.617" v="3148" actId="14100"/>
          <ac:cxnSpMkLst>
            <pc:docMk/>
            <pc:sldMk cId="0" sldId="279"/>
            <ac:cxnSpMk id="5304" creationId="{00000000-0000-0000-0000-000000000000}"/>
          </ac:cxnSpMkLst>
        </pc:cxnChg>
      </pc:sldChg>
      <pc:sldChg chg="addSp delSp modSp mod ord">
        <pc:chgData name="Zeidler, Joline" userId="2f5fdd75-92ee-4ab6-884d-92ea60d7c934" providerId="ADAL" clId="{76EBF889-46B5-FC4C-9DC9-0B4CD431241A}" dt="2025-05-08T10:26:23.519" v="3452" actId="20577"/>
        <pc:sldMkLst>
          <pc:docMk/>
          <pc:sldMk cId="0" sldId="280"/>
        </pc:sldMkLst>
        <pc:spChg chg="mod">
          <ac:chgData name="Zeidler, Joline" userId="2f5fdd75-92ee-4ab6-884d-92ea60d7c934" providerId="ADAL" clId="{76EBF889-46B5-FC4C-9DC9-0B4CD431241A}" dt="2025-05-07T12:30:41.750" v="785" actId="20577"/>
          <ac:spMkLst>
            <pc:docMk/>
            <pc:sldMk cId="0" sldId="280"/>
            <ac:spMk id="5434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10:26:23.519" v="3452" actId="20577"/>
          <ac:spMkLst>
            <pc:docMk/>
            <pc:sldMk cId="0" sldId="280"/>
            <ac:spMk id="5435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7T12:49:42.623" v="1149" actId="1076"/>
          <ac:spMkLst>
            <pc:docMk/>
            <pc:sldMk cId="0" sldId="280"/>
            <ac:spMk id="5436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8:01:16.969" v="2540" actId="1076"/>
          <ac:spMkLst>
            <pc:docMk/>
            <pc:sldMk cId="0" sldId="280"/>
            <ac:spMk id="5437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7T13:42:21.154" v="2295" actId="20577"/>
          <ac:spMkLst>
            <pc:docMk/>
            <pc:sldMk cId="0" sldId="280"/>
            <ac:spMk id="5438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8:16:31.681" v="2782" actId="1076"/>
          <ac:spMkLst>
            <pc:docMk/>
            <pc:sldMk cId="0" sldId="280"/>
            <ac:spMk id="5439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8:15:30.263" v="2771" actId="1076"/>
          <ac:spMkLst>
            <pc:docMk/>
            <pc:sldMk cId="0" sldId="280"/>
            <ac:spMk id="5440" creationId="{00000000-0000-0000-0000-000000000000}"/>
          </ac:spMkLst>
        </pc:spChg>
        <pc:spChg chg="add del mod">
          <ac:chgData name="Zeidler, Joline" userId="2f5fdd75-92ee-4ab6-884d-92ea60d7c934" providerId="ADAL" clId="{76EBF889-46B5-FC4C-9DC9-0B4CD431241A}" dt="2025-05-08T08:17:56.908" v="2831" actId="1076"/>
          <ac:spMkLst>
            <pc:docMk/>
            <pc:sldMk cId="0" sldId="280"/>
            <ac:spMk id="5441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8:16:06.581" v="2778" actId="1076"/>
          <ac:spMkLst>
            <pc:docMk/>
            <pc:sldMk cId="0" sldId="280"/>
            <ac:spMk id="5442" creationId="{00000000-0000-0000-0000-000000000000}"/>
          </ac:spMkLst>
        </pc:spChg>
        <pc:grpChg chg="mod">
          <ac:chgData name="Zeidler, Joline" userId="2f5fdd75-92ee-4ab6-884d-92ea60d7c934" providerId="ADAL" clId="{76EBF889-46B5-FC4C-9DC9-0B4CD431241A}" dt="2025-05-07T13:08:20.115" v="1640" actId="14100"/>
          <ac:grpSpMkLst>
            <pc:docMk/>
            <pc:sldMk cId="0" sldId="280"/>
            <ac:grpSpMk id="5443" creationId="{00000000-0000-0000-0000-000000000000}"/>
          </ac:grpSpMkLst>
        </pc:grpChg>
        <pc:cxnChg chg="mod">
          <ac:chgData name="Zeidler, Joline" userId="2f5fdd75-92ee-4ab6-884d-92ea60d7c934" providerId="ADAL" clId="{76EBF889-46B5-FC4C-9DC9-0B4CD431241A}" dt="2025-05-07T12:49:42.623" v="1149" actId="1076"/>
          <ac:cxnSpMkLst>
            <pc:docMk/>
            <pc:sldMk cId="0" sldId="280"/>
            <ac:cxnSpMk id="5490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08:02:14.536" v="2541" actId="14100"/>
          <ac:cxnSpMkLst>
            <pc:docMk/>
            <pc:sldMk cId="0" sldId="280"/>
            <ac:cxnSpMk id="5491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08:15:30.263" v="2771" actId="1076"/>
          <ac:cxnSpMkLst>
            <pc:docMk/>
            <pc:sldMk cId="0" sldId="280"/>
            <ac:cxnSpMk id="5492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08:16:06.581" v="2778" actId="1076"/>
          <ac:cxnSpMkLst>
            <pc:docMk/>
            <pc:sldMk cId="0" sldId="280"/>
            <ac:cxnSpMk id="5493" creationId="{00000000-0000-0000-0000-000000000000}"/>
          </ac:cxnSpMkLst>
        </pc:cxnChg>
      </pc:sldChg>
      <pc:sldChg chg="delSp modSp mod modNotesTx">
        <pc:chgData name="Zeidler, Joline" userId="2f5fdd75-92ee-4ab6-884d-92ea60d7c934" providerId="ADAL" clId="{76EBF889-46B5-FC4C-9DC9-0B4CD431241A}" dt="2025-05-11T12:30:04.146" v="6102"/>
        <pc:sldMkLst>
          <pc:docMk/>
          <pc:sldMk cId="0" sldId="283"/>
        </pc:sldMkLst>
        <pc:spChg chg="mod">
          <ac:chgData name="Zeidler, Joline" userId="2f5fdd75-92ee-4ab6-884d-92ea60d7c934" providerId="ADAL" clId="{76EBF889-46B5-FC4C-9DC9-0B4CD431241A}" dt="2025-05-05T13:52:17.317" v="19" actId="20577"/>
          <ac:spMkLst>
            <pc:docMk/>
            <pc:sldMk cId="0" sldId="283"/>
            <ac:spMk id="5644" creationId="{00000000-0000-0000-0000-000000000000}"/>
          </ac:spMkLst>
        </pc:spChg>
        <pc:grpChg chg="mod">
          <ac:chgData name="Zeidler, Joline" userId="2f5fdd75-92ee-4ab6-884d-92ea60d7c934" providerId="ADAL" clId="{76EBF889-46B5-FC4C-9DC9-0B4CD431241A}" dt="2025-05-09T13:48:28.954" v="4468" actId="1076"/>
          <ac:grpSpMkLst>
            <pc:docMk/>
            <pc:sldMk cId="0" sldId="283"/>
            <ac:grpSpMk id="5875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09T13:48:26.805" v="4467" actId="688"/>
          <ac:grpSpMkLst>
            <pc:docMk/>
            <pc:sldMk cId="0" sldId="283"/>
            <ac:grpSpMk id="5893" creationId="{00000000-0000-0000-0000-000000000000}"/>
          </ac:grpSpMkLst>
        </pc:grpChg>
      </pc:sldChg>
      <pc:sldChg chg="addSp modSp mod ord modNotesTx">
        <pc:chgData name="Zeidler, Joline" userId="2f5fdd75-92ee-4ab6-884d-92ea60d7c934" providerId="ADAL" clId="{76EBF889-46B5-FC4C-9DC9-0B4CD431241A}" dt="2025-05-09T14:30:56.026" v="5028" actId="1076"/>
        <pc:sldMkLst>
          <pc:docMk/>
          <pc:sldMk cId="0" sldId="284"/>
        </pc:sldMkLst>
        <pc:spChg chg="mod">
          <ac:chgData name="Zeidler, Joline" userId="2f5fdd75-92ee-4ab6-884d-92ea60d7c934" providerId="ADAL" clId="{76EBF889-46B5-FC4C-9DC9-0B4CD431241A}" dt="2025-05-09T13:36:49.217" v="4280" actId="20577"/>
          <ac:spMkLst>
            <pc:docMk/>
            <pc:sldMk cId="0" sldId="284"/>
            <ac:spMk id="5934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3:38:10.261" v="4361" actId="20577"/>
          <ac:spMkLst>
            <pc:docMk/>
            <pc:sldMk cId="0" sldId="284"/>
            <ac:spMk id="5947" creationId="{00000000-0000-0000-0000-000000000000}"/>
          </ac:spMkLst>
        </pc:spChg>
      </pc:sldChg>
      <pc:sldChg chg="modSp del mod ord">
        <pc:chgData name="Zeidler, Joline" userId="2f5fdd75-92ee-4ab6-884d-92ea60d7c934" providerId="ADAL" clId="{76EBF889-46B5-FC4C-9DC9-0B4CD431241A}" dt="2025-05-08T11:04:07.288" v="3958" actId="2696"/>
        <pc:sldMkLst>
          <pc:docMk/>
          <pc:sldMk cId="0" sldId="285"/>
        </pc:sldMkLst>
      </pc:sldChg>
      <pc:sldChg chg="addSp delSp modSp mod ord">
        <pc:chgData name="Zeidler, Joline" userId="2f5fdd75-92ee-4ab6-884d-92ea60d7c934" providerId="ADAL" clId="{76EBF889-46B5-FC4C-9DC9-0B4CD431241A}" dt="2025-05-09T14:02:52.433" v="4555" actId="1076"/>
        <pc:sldMkLst>
          <pc:docMk/>
          <pc:sldMk cId="0" sldId="286"/>
        </pc:sldMkLst>
        <pc:spChg chg="add mod">
          <ac:chgData name="Zeidler, Joline" userId="2f5fdd75-92ee-4ab6-884d-92ea60d7c934" providerId="ADAL" clId="{76EBF889-46B5-FC4C-9DC9-0B4CD431241A}" dt="2025-05-09T14:02:27.917" v="4552" actId="1076"/>
          <ac:spMkLst>
            <pc:docMk/>
            <pc:sldMk cId="0" sldId="286"/>
            <ac:spMk id="6088" creationId="{56B50D3A-F892-D3A6-9591-0F61A6BE522C}"/>
          </ac:spMkLst>
        </pc:spChg>
        <pc:spChg chg="add mod">
          <ac:chgData name="Zeidler, Joline" userId="2f5fdd75-92ee-4ab6-884d-92ea60d7c934" providerId="ADAL" clId="{76EBF889-46B5-FC4C-9DC9-0B4CD431241A}" dt="2025-05-08T09:45:29.434" v="3222" actId="1076"/>
          <ac:spMkLst>
            <pc:docMk/>
            <pc:sldMk cId="0" sldId="286"/>
            <ac:spMk id="6090" creationId="{90971131-E652-3ECD-6BB0-54EBFE6F8600}"/>
          </ac:spMkLst>
        </pc:spChg>
        <pc:spChg chg="mod">
          <ac:chgData name="Zeidler, Joline" userId="2f5fdd75-92ee-4ab6-884d-92ea60d7c934" providerId="ADAL" clId="{76EBF889-46B5-FC4C-9DC9-0B4CD431241A}" dt="2025-05-07T12:31:49.037" v="813" actId="20577"/>
          <ac:spMkLst>
            <pc:docMk/>
            <pc:sldMk cId="0" sldId="286"/>
            <ac:spMk id="6117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7:55:40.593" v="2501" actId="14100"/>
          <ac:spMkLst>
            <pc:docMk/>
            <pc:sldMk cId="0" sldId="286"/>
            <ac:spMk id="6119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10:29:16.072" v="3516" actId="14100"/>
          <ac:spMkLst>
            <pc:docMk/>
            <pc:sldMk cId="0" sldId="286"/>
            <ac:spMk id="6120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7:56:08.091" v="2506" actId="1076"/>
          <ac:spMkLst>
            <pc:docMk/>
            <pc:sldMk cId="0" sldId="286"/>
            <ac:spMk id="6121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02:52.433" v="4555" actId="1076"/>
          <ac:spMkLst>
            <pc:docMk/>
            <pc:sldMk cId="0" sldId="286"/>
            <ac:spMk id="6122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7:50:59.799" v="2488" actId="20577"/>
          <ac:spMkLst>
            <pc:docMk/>
            <pc:sldMk cId="0" sldId="286"/>
            <ac:spMk id="6123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9T14:02:43.917" v="4553" actId="1076"/>
          <ac:spMkLst>
            <pc:docMk/>
            <pc:sldMk cId="0" sldId="286"/>
            <ac:spMk id="6124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9:43:54.322" v="3176" actId="20577"/>
          <ac:spMkLst>
            <pc:docMk/>
            <pc:sldMk cId="0" sldId="286"/>
            <ac:spMk id="6125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8:22:25.368" v="3001" actId="14100"/>
          <ac:spMkLst>
            <pc:docMk/>
            <pc:sldMk cId="0" sldId="286"/>
            <ac:spMk id="6127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7:55:19.974" v="2498" actId="1076"/>
          <ac:spMkLst>
            <pc:docMk/>
            <pc:sldMk cId="0" sldId="286"/>
            <ac:spMk id="6128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07:55:56.342" v="2504" actId="1076"/>
          <ac:spMkLst>
            <pc:docMk/>
            <pc:sldMk cId="0" sldId="286"/>
            <ac:spMk id="6129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8T10:13:44.408" v="3240" actId="1076"/>
          <ac:spMkLst>
            <pc:docMk/>
            <pc:sldMk cId="0" sldId="286"/>
            <ac:spMk id="6130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7T13:05:17.109" v="1634" actId="1076"/>
          <ac:spMkLst>
            <pc:docMk/>
            <pc:sldMk cId="0" sldId="286"/>
            <ac:spMk id="6131" creationId="{00000000-0000-0000-0000-000000000000}"/>
          </ac:spMkLst>
        </pc:spChg>
        <pc:spChg chg="mod">
          <ac:chgData name="Zeidler, Joline" userId="2f5fdd75-92ee-4ab6-884d-92ea60d7c934" providerId="ADAL" clId="{76EBF889-46B5-FC4C-9DC9-0B4CD431241A}" dt="2025-05-07T13:00:30.364" v="1539" actId="1076"/>
          <ac:spMkLst>
            <pc:docMk/>
            <pc:sldMk cId="0" sldId="286"/>
            <ac:spMk id="6132" creationId="{00000000-0000-0000-0000-000000000000}"/>
          </ac:spMkLst>
        </pc:spChg>
        <pc:grpChg chg="mod">
          <ac:chgData name="Zeidler, Joline" userId="2f5fdd75-92ee-4ab6-884d-92ea60d7c934" providerId="ADAL" clId="{76EBF889-46B5-FC4C-9DC9-0B4CD431241A}" dt="2025-05-08T07:55:26.991" v="2499" actId="1076"/>
          <ac:grpSpMkLst>
            <pc:docMk/>
            <pc:sldMk cId="0" sldId="286"/>
            <ac:grpSpMk id="6142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07T13:00:35.580" v="1540" actId="1076"/>
          <ac:grpSpMkLst>
            <pc:docMk/>
            <pc:sldMk cId="0" sldId="286"/>
            <ac:grpSpMk id="6174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07T13:05:22.226" v="1635" actId="1076"/>
          <ac:grpSpMkLst>
            <pc:docMk/>
            <pc:sldMk cId="0" sldId="286"/>
            <ac:grpSpMk id="6195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08T07:56:02.474" v="2505" actId="1076"/>
          <ac:grpSpMkLst>
            <pc:docMk/>
            <pc:sldMk cId="0" sldId="286"/>
            <ac:grpSpMk id="6226" creationId="{00000000-0000-0000-0000-000000000000}"/>
          </ac:grpSpMkLst>
        </pc:grpChg>
        <pc:grpChg chg="mod">
          <ac:chgData name="Zeidler, Joline" userId="2f5fdd75-92ee-4ab6-884d-92ea60d7c934" providerId="ADAL" clId="{76EBF889-46B5-FC4C-9DC9-0B4CD431241A}" dt="2025-05-07T13:09:48.618" v="1662" actId="1076"/>
          <ac:grpSpMkLst>
            <pc:docMk/>
            <pc:sldMk cId="0" sldId="286"/>
            <ac:grpSpMk id="6252" creationId="{00000000-0000-0000-0000-000000000000}"/>
          </ac:grpSpMkLst>
        </pc:grpChg>
        <pc:cxnChg chg="mod">
          <ac:chgData name="Zeidler, Joline" userId="2f5fdd75-92ee-4ab6-884d-92ea60d7c934" providerId="ADAL" clId="{76EBF889-46B5-FC4C-9DC9-0B4CD431241A}" dt="2025-05-08T07:55:40.593" v="2501" actId="14100"/>
          <ac:cxnSpMkLst>
            <pc:docMk/>
            <pc:sldMk cId="0" sldId="286"/>
            <ac:cxnSpMk id="6133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07:56:08.091" v="2506" actId="1076"/>
          <ac:cxnSpMkLst>
            <pc:docMk/>
            <pc:sldMk cId="0" sldId="286"/>
            <ac:cxnSpMk id="6134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10:13:44.408" v="3240" actId="1076"/>
          <ac:cxnSpMkLst>
            <pc:docMk/>
            <pc:sldMk cId="0" sldId="286"/>
            <ac:cxnSpMk id="6135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7T13:05:17.109" v="1634" actId="1076"/>
          <ac:cxnSpMkLst>
            <pc:docMk/>
            <pc:sldMk cId="0" sldId="286"/>
            <ac:cxnSpMk id="6136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08:22:25.368" v="3001" actId="14100"/>
          <ac:cxnSpMkLst>
            <pc:docMk/>
            <pc:sldMk cId="0" sldId="286"/>
            <ac:cxnSpMk id="6137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10:12:01.872" v="3236" actId="14100"/>
          <ac:cxnSpMkLst>
            <pc:docMk/>
            <pc:sldMk cId="0" sldId="286"/>
            <ac:cxnSpMk id="6138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10:13:44.408" v="3240" actId="1076"/>
          <ac:cxnSpMkLst>
            <pc:docMk/>
            <pc:sldMk cId="0" sldId="286"/>
            <ac:cxnSpMk id="6139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10:13:44.408" v="3240" actId="1076"/>
          <ac:cxnSpMkLst>
            <pc:docMk/>
            <pc:sldMk cId="0" sldId="286"/>
            <ac:cxnSpMk id="6140" creationId="{00000000-0000-0000-0000-000000000000}"/>
          </ac:cxnSpMkLst>
        </pc:cxnChg>
        <pc:cxnChg chg="mod">
          <ac:chgData name="Zeidler, Joline" userId="2f5fdd75-92ee-4ab6-884d-92ea60d7c934" providerId="ADAL" clId="{76EBF889-46B5-FC4C-9DC9-0B4CD431241A}" dt="2025-05-08T10:12:06.550" v="3237" actId="14100"/>
          <ac:cxnSpMkLst>
            <pc:docMk/>
            <pc:sldMk cId="0" sldId="286"/>
            <ac:cxnSpMk id="6141" creationId="{00000000-0000-0000-0000-000000000000}"/>
          </ac:cxnSpMkLst>
        </pc:cxnChg>
      </pc:sldChg>
      <pc:sldChg chg="addSp delSp modSp mod ord">
        <pc:chgData name="Zeidler, Joline" userId="2f5fdd75-92ee-4ab6-884d-92ea60d7c934" providerId="ADAL" clId="{76EBF889-46B5-FC4C-9DC9-0B4CD431241A}" dt="2025-05-09T14:33:50.573" v="5050" actId="20577"/>
        <pc:sldMkLst>
          <pc:docMk/>
          <pc:sldMk cId="0" sldId="287"/>
        </pc:sldMkLst>
      </pc:sldChg>
      <pc:sldChg chg="modSp mod ord">
        <pc:chgData name="Zeidler, Joline" userId="2f5fdd75-92ee-4ab6-884d-92ea60d7c934" providerId="ADAL" clId="{76EBF889-46B5-FC4C-9DC9-0B4CD431241A}" dt="2025-05-07T12:30:45.442" v="786" actId="20578"/>
        <pc:sldMkLst>
          <pc:docMk/>
          <pc:sldMk cId="0" sldId="288"/>
        </pc:sldMkLst>
      </pc:sldChg>
      <pc:sldChg chg="delSp modSp mod ord modNotesTx">
        <pc:chgData name="Zeidler, Joline" userId="2f5fdd75-92ee-4ab6-884d-92ea60d7c934" providerId="ADAL" clId="{76EBF889-46B5-FC4C-9DC9-0B4CD431241A}" dt="2025-05-08T10:51:13.004" v="3713" actId="20578"/>
        <pc:sldMkLst>
          <pc:docMk/>
          <pc:sldMk cId="0" sldId="289"/>
        </pc:sldMkLst>
      </pc:sldChg>
      <pc:sldChg chg="modSp mod ord modNotesTx">
        <pc:chgData name="Zeidler, Joline" userId="2f5fdd75-92ee-4ab6-884d-92ea60d7c934" providerId="ADAL" clId="{76EBF889-46B5-FC4C-9DC9-0B4CD431241A}" dt="2025-05-10T09:00:32.396" v="5672" actId="20577"/>
        <pc:sldMkLst>
          <pc:docMk/>
          <pc:sldMk cId="0" sldId="290"/>
        </pc:sldMkLst>
        <pc:spChg chg="mod">
          <ac:chgData name="Zeidler, Joline" userId="2f5fdd75-92ee-4ab6-884d-92ea60d7c934" providerId="ADAL" clId="{76EBF889-46B5-FC4C-9DC9-0B4CD431241A}" dt="2025-05-10T09:00:32.396" v="5672" actId="20577"/>
          <ac:spMkLst>
            <pc:docMk/>
            <pc:sldMk cId="0" sldId="290"/>
            <ac:spMk id="6704" creationId="{00000000-0000-0000-0000-000000000000}"/>
          </ac:spMkLst>
        </pc:spChg>
      </pc:sldChg>
      <pc:sldChg chg="modSp mod">
        <pc:chgData name="Zeidler, Joline" userId="2f5fdd75-92ee-4ab6-884d-92ea60d7c934" providerId="ADAL" clId="{76EBF889-46B5-FC4C-9DC9-0B4CD431241A}" dt="2025-05-09T13:49:47.823" v="4498" actId="20577"/>
        <pc:sldMkLst>
          <pc:docMk/>
          <pc:sldMk cId="3483810765" sldId="311"/>
        </pc:sldMkLst>
        <pc:spChg chg="mod">
          <ac:chgData name="Zeidler, Joline" userId="2f5fdd75-92ee-4ab6-884d-92ea60d7c934" providerId="ADAL" clId="{76EBF889-46B5-FC4C-9DC9-0B4CD431241A}" dt="2025-05-07T13:09:35.897" v="1661" actId="20577"/>
          <ac:spMkLst>
            <pc:docMk/>
            <pc:sldMk cId="3483810765" sldId="311"/>
            <ac:spMk id="1992" creationId="{D8065722-B81F-1AB3-D916-F5AEE135AB6F}"/>
          </ac:spMkLst>
        </pc:spChg>
      </pc:sldChg>
      <pc:sldChg chg="addSp delSp modSp mod">
        <pc:chgData name="Zeidler, Joline" userId="2f5fdd75-92ee-4ab6-884d-92ea60d7c934" providerId="ADAL" clId="{76EBF889-46B5-FC4C-9DC9-0B4CD431241A}" dt="2025-05-08T08:40:06.902" v="3165" actId="1076"/>
        <pc:sldMkLst>
          <pc:docMk/>
          <pc:sldMk cId="3092436519" sldId="312"/>
        </pc:sldMkLst>
        <pc:grpChg chg="mod">
          <ac:chgData name="Zeidler, Joline" userId="2f5fdd75-92ee-4ab6-884d-92ea60d7c934" providerId="ADAL" clId="{76EBF889-46B5-FC4C-9DC9-0B4CD431241A}" dt="2025-05-05T13:58:05.148" v="59" actId="1076"/>
          <ac:grpSpMkLst>
            <pc:docMk/>
            <pc:sldMk cId="3092436519" sldId="312"/>
            <ac:grpSpMk id="2653" creationId="{2066EC50-AB16-9930-F806-0D02856FF66E}"/>
          </ac:grpSpMkLst>
        </pc:grpChg>
        <pc:grpChg chg="mod">
          <ac:chgData name="Zeidler, Joline" userId="2f5fdd75-92ee-4ab6-884d-92ea60d7c934" providerId="ADAL" clId="{76EBF889-46B5-FC4C-9DC9-0B4CD431241A}" dt="2025-05-05T14:02:31.488" v="102" actId="1076"/>
          <ac:grpSpMkLst>
            <pc:docMk/>
            <pc:sldMk cId="3092436519" sldId="312"/>
            <ac:grpSpMk id="2760" creationId="{C4DE7FFB-2C7A-D4A7-D35F-065229E5AF1D}"/>
          </ac:grpSpMkLst>
        </pc:grpChg>
        <pc:grpChg chg="mod">
          <ac:chgData name="Zeidler, Joline" userId="2f5fdd75-92ee-4ab6-884d-92ea60d7c934" providerId="ADAL" clId="{76EBF889-46B5-FC4C-9DC9-0B4CD431241A}" dt="2025-05-08T08:40:06.902" v="3165" actId="1076"/>
          <ac:grpSpMkLst>
            <pc:docMk/>
            <pc:sldMk cId="3092436519" sldId="312"/>
            <ac:grpSpMk id="2921" creationId="{86F62E4D-5AB8-761F-7F13-A2486350C18D}"/>
          </ac:grpSpMkLst>
        </pc:grpChg>
        <pc:picChg chg="add mod modCrop">
          <ac:chgData name="Zeidler, Joline" userId="2f5fdd75-92ee-4ab6-884d-92ea60d7c934" providerId="ADAL" clId="{76EBF889-46B5-FC4C-9DC9-0B4CD431241A}" dt="2025-05-08T08:39:57.662" v="3164" actId="1076"/>
          <ac:picMkLst>
            <pc:docMk/>
            <pc:sldMk cId="3092436519" sldId="312"/>
            <ac:picMk id="15" creationId="{A046FCDB-DC34-0F5C-A214-DAD86738DE66}"/>
          </ac:picMkLst>
        </pc:picChg>
      </pc:sldChg>
      <pc:sldChg chg="addSp delSp modSp add mod">
        <pc:chgData name="Zeidler, Joline" userId="2f5fdd75-92ee-4ab6-884d-92ea60d7c934" providerId="ADAL" clId="{76EBF889-46B5-FC4C-9DC9-0B4CD431241A}" dt="2025-05-08T08:40:14.863" v="3166" actId="1076"/>
        <pc:sldMkLst>
          <pc:docMk/>
          <pc:sldMk cId="4038962" sldId="313"/>
        </pc:sldMkLst>
        <pc:grpChg chg="mod">
          <ac:chgData name="Zeidler, Joline" userId="2f5fdd75-92ee-4ab6-884d-92ea60d7c934" providerId="ADAL" clId="{76EBF889-46B5-FC4C-9DC9-0B4CD431241A}" dt="2025-05-05T14:18:10.326" v="179" actId="1076"/>
          <ac:grpSpMkLst>
            <pc:docMk/>
            <pc:sldMk cId="4038962" sldId="313"/>
            <ac:grpSpMk id="2765" creationId="{F4270383-E3BB-686B-EAD4-A6EEA318F929}"/>
          </ac:grpSpMkLst>
        </pc:grpChg>
        <pc:grpChg chg="mod">
          <ac:chgData name="Zeidler, Joline" userId="2f5fdd75-92ee-4ab6-884d-92ea60d7c934" providerId="ADAL" clId="{76EBF889-46B5-FC4C-9DC9-0B4CD431241A}" dt="2025-05-05T14:02:20.963" v="99" actId="1076"/>
          <ac:grpSpMkLst>
            <pc:docMk/>
            <pc:sldMk cId="4038962" sldId="313"/>
            <ac:grpSpMk id="2910" creationId="{0BA3E50B-2865-C0CB-7512-8273BBED26F0}"/>
          </ac:grpSpMkLst>
        </pc:grpChg>
        <pc:grpChg chg="mod">
          <ac:chgData name="Zeidler, Joline" userId="2f5fdd75-92ee-4ab6-884d-92ea60d7c934" providerId="ADAL" clId="{76EBF889-46B5-FC4C-9DC9-0B4CD431241A}" dt="2025-05-05T14:18:14.288" v="180" actId="1076"/>
          <ac:grpSpMkLst>
            <pc:docMk/>
            <pc:sldMk cId="4038962" sldId="313"/>
            <ac:grpSpMk id="2921" creationId="{AE4F63C6-3DEC-C89B-40BE-24EE103742D5}"/>
          </ac:grpSpMkLst>
        </pc:grpChg>
        <pc:picChg chg="add mod modCrop">
          <ac:chgData name="Zeidler, Joline" userId="2f5fdd75-92ee-4ab6-884d-92ea60d7c934" providerId="ADAL" clId="{76EBF889-46B5-FC4C-9DC9-0B4CD431241A}" dt="2025-05-08T08:40:14.863" v="3166" actId="1076"/>
          <ac:picMkLst>
            <pc:docMk/>
            <pc:sldMk cId="4038962" sldId="313"/>
            <ac:picMk id="9" creationId="{06C0B4C8-98F6-A830-4172-00F76827D28F}"/>
          </ac:picMkLst>
        </pc:picChg>
      </pc:sldChg>
      <pc:sldChg chg="add">
        <pc:chgData name="Zeidler, Joline" userId="2f5fdd75-92ee-4ab6-884d-92ea60d7c934" providerId="ADAL" clId="{76EBF889-46B5-FC4C-9DC9-0B4CD431241A}" dt="2025-05-05T14:06:05.270" v="110" actId="2890"/>
        <pc:sldMkLst>
          <pc:docMk/>
          <pc:sldMk cId="2798851366" sldId="314"/>
        </pc:sldMkLst>
      </pc:sldChg>
      <pc:sldChg chg="addSp delSp modSp add mod ord">
        <pc:chgData name="Zeidler, Joline" userId="2f5fdd75-92ee-4ab6-884d-92ea60d7c934" providerId="ADAL" clId="{76EBF889-46B5-FC4C-9DC9-0B4CD431241A}" dt="2025-05-09T14:33:56.758" v="5051" actId="20577"/>
        <pc:sldMkLst>
          <pc:docMk/>
          <pc:sldMk cId="4200842501" sldId="315"/>
        </pc:sldMkLst>
        <pc:spChg chg="add del mod">
          <ac:chgData name="Zeidler, Joline" userId="2f5fdd75-92ee-4ab6-884d-92ea60d7c934" providerId="ADAL" clId="{76EBF889-46B5-FC4C-9DC9-0B4CD431241A}" dt="2025-05-09T14:33:56.758" v="5051" actId="20577"/>
          <ac:spMkLst>
            <pc:docMk/>
            <pc:sldMk cId="4200842501" sldId="315"/>
            <ac:spMk id="6271" creationId="{05765B95-41A9-914F-D148-357AC3D115A8}"/>
          </ac:spMkLst>
        </pc:spChg>
        <pc:grpChg chg="mod">
          <ac:chgData name="Zeidler, Joline" userId="2f5fdd75-92ee-4ab6-884d-92ea60d7c934" providerId="ADAL" clId="{76EBF889-46B5-FC4C-9DC9-0B4CD431241A}" dt="2025-05-07T12:24:30.607" v="715" actId="14100"/>
          <ac:grpSpMkLst>
            <pc:docMk/>
            <pc:sldMk cId="4200842501" sldId="315"/>
            <ac:grpSpMk id="6280" creationId="{50F7F44B-2285-8647-4618-A23889FA9809}"/>
          </ac:grpSpMkLst>
        </pc:grpChg>
        <pc:picChg chg="add mod modCrop">
          <ac:chgData name="Zeidler, Joline" userId="2f5fdd75-92ee-4ab6-884d-92ea60d7c934" providerId="ADAL" clId="{76EBF889-46B5-FC4C-9DC9-0B4CD431241A}" dt="2025-05-09T13:51:00.653" v="4524" actId="14100"/>
          <ac:picMkLst>
            <pc:docMk/>
            <pc:sldMk cId="4200842501" sldId="315"/>
            <ac:picMk id="43" creationId="{1B1C36C8-4F1F-598B-97A8-7D8705F71AB7}"/>
          </ac:picMkLst>
        </pc:picChg>
      </pc:sldChg>
      <pc:sldChg chg="add">
        <pc:chgData name="Zeidler, Joline" userId="2f5fdd75-92ee-4ab6-884d-92ea60d7c934" providerId="ADAL" clId="{76EBF889-46B5-FC4C-9DC9-0B4CD431241A}" dt="2025-05-07T13:23:45.477" v="1891" actId="2890"/>
        <pc:sldMkLst>
          <pc:docMk/>
          <pc:sldMk cId="1548392501" sldId="316"/>
        </pc:sldMkLst>
      </pc:sldChg>
      <pc:sldChg chg="modSp mod">
        <pc:chgData name="Zeidler, Joline" userId="2f5fdd75-92ee-4ab6-884d-92ea60d7c934" providerId="ADAL" clId="{76EBF889-46B5-FC4C-9DC9-0B4CD431241A}" dt="2025-05-08T10:09:22.941" v="3235"/>
        <pc:sldMkLst>
          <pc:docMk/>
          <pc:sldMk cId="949735963" sldId="317"/>
        </pc:sldMkLst>
        <pc:spChg chg="mod">
          <ac:chgData name="Zeidler, Joline" userId="2f5fdd75-92ee-4ab6-884d-92ea60d7c934" providerId="ADAL" clId="{76EBF889-46B5-FC4C-9DC9-0B4CD431241A}" dt="2025-05-08T10:09:22.941" v="3235"/>
          <ac:spMkLst>
            <pc:docMk/>
            <pc:sldMk cId="949735963" sldId="317"/>
            <ac:spMk id="5434" creationId="{00000000-0000-0000-0000-000000000000}"/>
          </ac:spMkLst>
        </pc:spChg>
      </pc:sldChg>
      <pc:sldChg chg="modSp mod">
        <pc:chgData name="Zeidler, Joline" userId="2f5fdd75-92ee-4ab6-884d-92ea60d7c934" providerId="ADAL" clId="{76EBF889-46B5-FC4C-9DC9-0B4CD431241A}" dt="2025-05-09T13:53:20.006" v="4527" actId="1076"/>
        <pc:sldMkLst>
          <pc:docMk/>
          <pc:sldMk cId="399079626" sldId="318"/>
        </pc:sldMkLst>
        <pc:spChg chg="mod">
          <ac:chgData name="Zeidler, Joline" userId="2f5fdd75-92ee-4ab6-884d-92ea60d7c934" providerId="ADAL" clId="{76EBF889-46B5-FC4C-9DC9-0B4CD431241A}" dt="2025-05-08T10:38:31.026" v="3672" actId="1076"/>
          <ac:spMkLst>
            <pc:docMk/>
            <pc:sldMk cId="399079626" sldId="318"/>
            <ac:spMk id="5065" creationId="{DDD33024-60FD-FF2C-70C4-2C92858B81A9}"/>
          </ac:spMkLst>
        </pc:spChg>
        <pc:spChg chg="mod">
          <ac:chgData name="Zeidler, Joline" userId="2f5fdd75-92ee-4ab6-884d-92ea60d7c934" providerId="ADAL" clId="{76EBF889-46B5-FC4C-9DC9-0B4CD431241A}" dt="2025-05-08T10:38:31.026" v="3672" actId="1076"/>
          <ac:spMkLst>
            <pc:docMk/>
            <pc:sldMk cId="399079626" sldId="318"/>
            <ac:spMk id="5066" creationId="{BC4D0C65-E7DE-B98F-B414-18864A493AD9}"/>
          </ac:spMkLst>
        </pc:spChg>
        <pc:spChg chg="mod">
          <ac:chgData name="Zeidler, Joline" userId="2f5fdd75-92ee-4ab6-884d-92ea60d7c934" providerId="ADAL" clId="{76EBF889-46B5-FC4C-9DC9-0B4CD431241A}" dt="2025-05-08T10:38:31.026" v="3672" actId="1076"/>
          <ac:spMkLst>
            <pc:docMk/>
            <pc:sldMk cId="399079626" sldId="318"/>
            <ac:spMk id="5067" creationId="{B720F158-4474-0AD3-35F4-02622CEB677B}"/>
          </ac:spMkLst>
        </pc:spChg>
        <pc:spChg chg="mod">
          <ac:chgData name="Zeidler, Joline" userId="2f5fdd75-92ee-4ab6-884d-92ea60d7c934" providerId="ADAL" clId="{76EBF889-46B5-FC4C-9DC9-0B4CD431241A}" dt="2025-05-08T10:38:31.026" v="3672" actId="1076"/>
          <ac:spMkLst>
            <pc:docMk/>
            <pc:sldMk cId="399079626" sldId="318"/>
            <ac:spMk id="5068" creationId="{B62AFD4B-0439-C81F-AD34-2429E94FA817}"/>
          </ac:spMkLst>
        </pc:spChg>
        <pc:spChg chg="mod">
          <ac:chgData name="Zeidler, Joline" userId="2f5fdd75-92ee-4ab6-884d-92ea60d7c934" providerId="ADAL" clId="{76EBF889-46B5-FC4C-9DC9-0B4CD431241A}" dt="2025-05-08T10:38:31.026" v="3672" actId="1076"/>
          <ac:spMkLst>
            <pc:docMk/>
            <pc:sldMk cId="399079626" sldId="318"/>
            <ac:spMk id="5069" creationId="{B2433556-AE8C-8644-5249-2BACE6B8C5F4}"/>
          </ac:spMkLst>
        </pc:spChg>
        <pc:spChg chg="mod">
          <ac:chgData name="Zeidler, Joline" userId="2f5fdd75-92ee-4ab6-884d-92ea60d7c934" providerId="ADAL" clId="{76EBF889-46B5-FC4C-9DC9-0B4CD431241A}" dt="2025-05-08T10:38:31.026" v="3672" actId="1076"/>
          <ac:spMkLst>
            <pc:docMk/>
            <pc:sldMk cId="399079626" sldId="318"/>
            <ac:spMk id="5070" creationId="{7FFA49BA-ACED-405D-06BD-8E1B808B416E}"/>
          </ac:spMkLst>
        </pc:spChg>
        <pc:spChg chg="mod">
          <ac:chgData name="Zeidler, Joline" userId="2f5fdd75-92ee-4ab6-884d-92ea60d7c934" providerId="ADAL" clId="{76EBF889-46B5-FC4C-9DC9-0B4CD431241A}" dt="2025-05-08T10:38:31.026" v="3672" actId="1076"/>
          <ac:spMkLst>
            <pc:docMk/>
            <pc:sldMk cId="399079626" sldId="318"/>
            <ac:spMk id="5071" creationId="{67D986B5-B131-C8F0-AC52-4619E88E7849}"/>
          </ac:spMkLst>
        </pc:spChg>
        <pc:spChg chg="mod">
          <ac:chgData name="Zeidler, Joline" userId="2f5fdd75-92ee-4ab6-884d-92ea60d7c934" providerId="ADAL" clId="{76EBF889-46B5-FC4C-9DC9-0B4CD431241A}" dt="2025-05-08T10:38:31.026" v="3672" actId="1076"/>
          <ac:spMkLst>
            <pc:docMk/>
            <pc:sldMk cId="399079626" sldId="318"/>
            <ac:spMk id="5072" creationId="{AFFD8937-7CE1-D500-C1C9-6955531520C1}"/>
          </ac:spMkLst>
        </pc:spChg>
        <pc:spChg chg="mod">
          <ac:chgData name="Zeidler, Joline" userId="2f5fdd75-92ee-4ab6-884d-92ea60d7c934" providerId="ADAL" clId="{76EBF889-46B5-FC4C-9DC9-0B4CD431241A}" dt="2025-05-08T10:38:31.026" v="3672" actId="1076"/>
          <ac:spMkLst>
            <pc:docMk/>
            <pc:sldMk cId="399079626" sldId="318"/>
            <ac:spMk id="5073" creationId="{8B71B767-C292-3E59-FFF5-6B7A3DDB5DC6}"/>
          </ac:spMkLst>
        </pc:spChg>
        <pc:grpChg chg="mod">
          <ac:chgData name="Zeidler, Joline" userId="2f5fdd75-92ee-4ab6-884d-92ea60d7c934" providerId="ADAL" clId="{76EBF889-46B5-FC4C-9DC9-0B4CD431241A}" dt="2025-05-08T10:38:31.026" v="3672" actId="1076"/>
          <ac:grpSpMkLst>
            <pc:docMk/>
            <pc:sldMk cId="399079626" sldId="318"/>
            <ac:grpSpMk id="23" creationId="{3583D825-9714-48A8-320F-DA105A6E5932}"/>
          </ac:grpSpMkLst>
        </pc:grpChg>
        <pc:grpChg chg="mod">
          <ac:chgData name="Zeidler, Joline" userId="2f5fdd75-92ee-4ab6-884d-92ea60d7c934" providerId="ADAL" clId="{76EBF889-46B5-FC4C-9DC9-0B4CD431241A}" dt="2025-05-09T13:53:20.006" v="4527" actId="1076"/>
          <ac:grpSpMkLst>
            <pc:docMk/>
            <pc:sldMk cId="399079626" sldId="318"/>
            <ac:grpSpMk id="5074" creationId="{A690B26A-A378-0334-C019-EF341DAEB722}"/>
          </ac:grpSpMkLst>
        </pc:grpChg>
      </pc:sldChg>
      <pc:sldChg chg="modSp mod">
        <pc:chgData name="Zeidler, Joline" userId="2f5fdd75-92ee-4ab6-884d-92ea60d7c934" providerId="ADAL" clId="{76EBF889-46B5-FC4C-9DC9-0B4CD431241A}" dt="2025-05-08T10:08:55.695" v="3231" actId="20577"/>
        <pc:sldMkLst>
          <pc:docMk/>
          <pc:sldMk cId="35197559" sldId="319"/>
        </pc:sldMkLst>
        <pc:spChg chg="mod">
          <ac:chgData name="Zeidler, Joline" userId="2f5fdd75-92ee-4ab6-884d-92ea60d7c934" providerId="ADAL" clId="{76EBF889-46B5-FC4C-9DC9-0B4CD431241A}" dt="2025-05-08T10:08:55.695" v="3231" actId="20577"/>
          <ac:spMkLst>
            <pc:docMk/>
            <pc:sldMk cId="35197559" sldId="319"/>
            <ac:spMk id="6441" creationId="{5B7CFC05-F2FE-380B-653F-98FB87A84258}"/>
          </ac:spMkLst>
        </pc:spChg>
      </pc:sldChg>
      <pc:sldChg chg="modSp mod">
        <pc:chgData name="Zeidler, Joline" userId="2f5fdd75-92ee-4ab6-884d-92ea60d7c934" providerId="ADAL" clId="{76EBF889-46B5-FC4C-9DC9-0B4CD431241A}" dt="2025-05-08T10:27:30.032" v="3469" actId="20577"/>
        <pc:sldMkLst>
          <pc:docMk/>
          <pc:sldMk cId="2875118380" sldId="320"/>
        </pc:sldMkLst>
        <pc:spChg chg="mod">
          <ac:chgData name="Zeidler, Joline" userId="2f5fdd75-92ee-4ab6-884d-92ea60d7c934" providerId="ADAL" clId="{76EBF889-46B5-FC4C-9DC9-0B4CD431241A}" dt="2025-05-08T10:27:30.032" v="3469" actId="20577"/>
          <ac:spMkLst>
            <pc:docMk/>
            <pc:sldMk cId="2875118380" sldId="320"/>
            <ac:spMk id="4487" creationId="{080472ED-DEDB-D741-ADF1-A38FD0129045}"/>
          </ac:spMkLst>
        </pc:spChg>
      </pc:sldChg>
      <pc:sldChg chg="add ord">
        <pc:chgData name="Zeidler, Joline" userId="2f5fdd75-92ee-4ab6-884d-92ea60d7c934" providerId="ADAL" clId="{76EBF889-46B5-FC4C-9DC9-0B4CD431241A}" dt="2025-05-08T10:54:42.502" v="3765" actId="20578"/>
        <pc:sldMkLst>
          <pc:docMk/>
          <pc:sldMk cId="2212128066" sldId="321"/>
        </pc:sldMkLst>
      </pc:sldChg>
      <pc:sldChg chg="add ord">
        <pc:chgData name="Zeidler, Joline" userId="2f5fdd75-92ee-4ab6-884d-92ea60d7c934" providerId="ADAL" clId="{76EBF889-46B5-FC4C-9DC9-0B4CD431241A}" dt="2025-05-08T10:54:58.385" v="3768" actId="20578"/>
        <pc:sldMkLst>
          <pc:docMk/>
          <pc:sldMk cId="338231177" sldId="322"/>
        </pc:sldMkLst>
      </pc:sldChg>
      <pc:sldChg chg="modSp add mod modNotesTx">
        <pc:chgData name="Zeidler, Joline" userId="2f5fdd75-92ee-4ab6-884d-92ea60d7c934" providerId="ADAL" clId="{76EBF889-46B5-FC4C-9DC9-0B4CD431241A}" dt="2025-05-09T14:24:12.333" v="4985" actId="1076"/>
        <pc:sldMkLst>
          <pc:docMk/>
          <pc:sldMk cId="1916000490" sldId="323"/>
        </pc:sldMkLst>
        <pc:spChg chg="mod">
          <ac:chgData name="Zeidler, Joline" userId="2f5fdd75-92ee-4ab6-884d-92ea60d7c934" providerId="ADAL" clId="{76EBF889-46B5-FC4C-9DC9-0B4CD431241A}" dt="2025-05-09T13:34:44.117" v="4235" actId="20577"/>
          <ac:spMkLst>
            <pc:docMk/>
            <pc:sldMk cId="1916000490" sldId="323"/>
            <ac:spMk id="3232" creationId="{ADF59F2D-F336-A76F-B9A8-4F0A381DBE13}"/>
          </ac:spMkLst>
        </pc:spChg>
        <pc:spChg chg="mod">
          <ac:chgData name="Zeidler, Joline" userId="2f5fdd75-92ee-4ab6-884d-92ea60d7c934" providerId="ADAL" clId="{76EBF889-46B5-FC4C-9DC9-0B4CD431241A}" dt="2025-05-09T14:24:12.333" v="4985" actId="1076"/>
          <ac:spMkLst>
            <pc:docMk/>
            <pc:sldMk cId="1916000490" sldId="323"/>
            <ac:spMk id="3233" creationId="{51FDAF64-0C60-87CB-4120-36B7307246C8}"/>
          </ac:spMkLst>
        </pc:spChg>
        <pc:spChg chg="mod">
          <ac:chgData name="Zeidler, Joline" userId="2f5fdd75-92ee-4ab6-884d-92ea60d7c934" providerId="ADAL" clId="{76EBF889-46B5-FC4C-9DC9-0B4CD431241A}" dt="2025-05-09T13:34:14.532" v="4214" actId="20577"/>
          <ac:spMkLst>
            <pc:docMk/>
            <pc:sldMk cId="1916000490" sldId="323"/>
            <ac:spMk id="3234" creationId="{6DD98289-039D-8D84-C770-54A76DE6F40D}"/>
          </ac:spMkLst>
        </pc:spChg>
        <pc:spChg chg="mod">
          <ac:chgData name="Zeidler, Joline" userId="2f5fdd75-92ee-4ab6-884d-92ea60d7c934" providerId="ADAL" clId="{76EBF889-46B5-FC4C-9DC9-0B4CD431241A}" dt="2025-05-08T11:05:50.962" v="3968" actId="20577"/>
          <ac:spMkLst>
            <pc:docMk/>
            <pc:sldMk cId="1916000490" sldId="323"/>
            <ac:spMk id="3235" creationId="{D8C74FF2-1D5E-144B-5095-A81ED2E30396}"/>
          </ac:spMkLst>
        </pc:spChg>
        <pc:spChg chg="mod">
          <ac:chgData name="Zeidler, Joline" userId="2f5fdd75-92ee-4ab6-884d-92ea60d7c934" providerId="ADAL" clId="{76EBF889-46B5-FC4C-9DC9-0B4CD431241A}" dt="2025-05-08T11:06:46.316" v="4017" actId="20577"/>
          <ac:spMkLst>
            <pc:docMk/>
            <pc:sldMk cId="1916000490" sldId="323"/>
            <ac:spMk id="3237" creationId="{F9A83ECB-8C02-0951-6FFF-4AE057FBC340}"/>
          </ac:spMkLst>
        </pc:spChg>
        <pc:spChg chg="mod">
          <ac:chgData name="Zeidler, Joline" userId="2f5fdd75-92ee-4ab6-884d-92ea60d7c934" providerId="ADAL" clId="{76EBF889-46B5-FC4C-9DC9-0B4CD431241A}" dt="2025-05-09T13:34:50.794" v="4237" actId="20577"/>
          <ac:spMkLst>
            <pc:docMk/>
            <pc:sldMk cId="1916000490" sldId="323"/>
            <ac:spMk id="3238" creationId="{8D6B4200-00D2-C83F-BAAC-190D26C9499D}"/>
          </ac:spMkLst>
        </pc:spChg>
        <pc:spChg chg="mod">
          <ac:chgData name="Zeidler, Joline" userId="2f5fdd75-92ee-4ab6-884d-92ea60d7c934" providerId="ADAL" clId="{76EBF889-46B5-FC4C-9DC9-0B4CD431241A}" dt="2025-05-09T13:33:53.275" v="4210" actId="20577"/>
          <ac:spMkLst>
            <pc:docMk/>
            <pc:sldMk cId="1916000490" sldId="323"/>
            <ac:spMk id="3240" creationId="{566AD41F-8D65-E05B-FC03-F54B74160FF5}"/>
          </ac:spMkLst>
        </pc:spChg>
        <pc:spChg chg="mod">
          <ac:chgData name="Zeidler, Joline" userId="2f5fdd75-92ee-4ab6-884d-92ea60d7c934" providerId="ADAL" clId="{76EBF889-46B5-FC4C-9DC9-0B4CD431241A}" dt="2025-05-09T13:33:21.836" v="4204" actId="20577"/>
          <ac:spMkLst>
            <pc:docMk/>
            <pc:sldMk cId="1916000490" sldId="323"/>
            <ac:spMk id="3241" creationId="{439FFB9D-81FC-9B88-1E04-F287A3EA313D}"/>
          </ac:spMkLst>
        </pc:spChg>
        <pc:spChg chg="mod">
          <ac:chgData name="Zeidler, Joline" userId="2f5fdd75-92ee-4ab6-884d-92ea60d7c934" providerId="ADAL" clId="{76EBF889-46B5-FC4C-9DC9-0B4CD431241A}" dt="2025-05-08T11:06:17.727" v="3982" actId="20577"/>
          <ac:spMkLst>
            <pc:docMk/>
            <pc:sldMk cId="1916000490" sldId="323"/>
            <ac:spMk id="3242" creationId="{1875CE20-6ABC-CB53-800F-819468DB4DCC}"/>
          </ac:spMkLst>
        </pc:spChg>
        <pc:spChg chg="mod">
          <ac:chgData name="Zeidler, Joline" userId="2f5fdd75-92ee-4ab6-884d-92ea60d7c934" providerId="ADAL" clId="{76EBF889-46B5-FC4C-9DC9-0B4CD431241A}" dt="2025-05-09T13:33:56.680" v="4212" actId="20577"/>
          <ac:spMkLst>
            <pc:docMk/>
            <pc:sldMk cId="1916000490" sldId="323"/>
            <ac:spMk id="3244" creationId="{A5BB6099-451F-4240-5AFF-1E4DCA6D5BE5}"/>
          </ac:spMkLst>
        </pc:spChg>
      </pc:sldChg>
      <pc:sldChg chg="addSp delSp modSp add mod ord">
        <pc:chgData name="Zeidler, Joline" userId="2f5fdd75-92ee-4ab6-884d-92ea60d7c934" providerId="ADAL" clId="{76EBF889-46B5-FC4C-9DC9-0B4CD431241A}" dt="2025-05-09T13:46:32.359" v="4427" actId="20577"/>
        <pc:sldMkLst>
          <pc:docMk/>
          <pc:sldMk cId="1593648730" sldId="324"/>
        </pc:sldMkLst>
        <pc:spChg chg="mod">
          <ac:chgData name="Zeidler, Joline" userId="2f5fdd75-92ee-4ab6-884d-92ea60d7c934" providerId="ADAL" clId="{76EBF889-46B5-FC4C-9DC9-0B4CD431241A}" dt="2025-05-09T13:46:02.662" v="4421"/>
          <ac:spMkLst>
            <pc:docMk/>
            <pc:sldMk cId="1593648730" sldId="324"/>
            <ac:spMk id="5" creationId="{AB8EB759-B1A4-25F6-6DD8-0C9353CCDD56}"/>
          </ac:spMkLst>
        </pc:spChg>
        <pc:spChg chg="mod">
          <ac:chgData name="Zeidler, Joline" userId="2f5fdd75-92ee-4ab6-884d-92ea60d7c934" providerId="ADAL" clId="{76EBF889-46B5-FC4C-9DC9-0B4CD431241A}" dt="2025-05-09T13:46:02.662" v="4421"/>
          <ac:spMkLst>
            <pc:docMk/>
            <pc:sldMk cId="1593648730" sldId="324"/>
            <ac:spMk id="10" creationId="{1F50E7CF-4AEB-6BC2-097A-6713B6DD9840}"/>
          </ac:spMkLst>
        </pc:spChg>
        <pc:spChg chg="mod">
          <ac:chgData name="Zeidler, Joline" userId="2f5fdd75-92ee-4ab6-884d-92ea60d7c934" providerId="ADAL" clId="{76EBF889-46B5-FC4C-9DC9-0B4CD431241A}" dt="2025-05-09T13:46:02.662" v="4421"/>
          <ac:spMkLst>
            <pc:docMk/>
            <pc:sldMk cId="1593648730" sldId="324"/>
            <ac:spMk id="22" creationId="{454D8173-7C8B-240D-F3EB-B113C938378C}"/>
          </ac:spMkLst>
        </pc:spChg>
        <pc:spChg chg="mod">
          <ac:chgData name="Zeidler, Joline" userId="2f5fdd75-92ee-4ab6-884d-92ea60d7c934" providerId="ADAL" clId="{76EBF889-46B5-FC4C-9DC9-0B4CD431241A}" dt="2025-05-09T13:46:02.662" v="4421"/>
          <ac:spMkLst>
            <pc:docMk/>
            <pc:sldMk cId="1593648730" sldId="324"/>
            <ac:spMk id="33" creationId="{FD6CB342-66A9-D8B1-ABEA-33B925F6F4BD}"/>
          </ac:spMkLst>
        </pc:spChg>
        <pc:spChg chg="mod">
          <ac:chgData name="Zeidler, Joline" userId="2f5fdd75-92ee-4ab6-884d-92ea60d7c934" providerId="ADAL" clId="{76EBF889-46B5-FC4C-9DC9-0B4CD431241A}" dt="2025-05-09T13:46:02.662" v="4421"/>
          <ac:spMkLst>
            <pc:docMk/>
            <pc:sldMk cId="1593648730" sldId="324"/>
            <ac:spMk id="34" creationId="{99F3FBB0-9270-7520-0002-38F4FAC20C81}"/>
          </ac:spMkLst>
        </pc:spChg>
        <pc:spChg chg="mod">
          <ac:chgData name="Zeidler, Joline" userId="2f5fdd75-92ee-4ab6-884d-92ea60d7c934" providerId="ADAL" clId="{76EBF889-46B5-FC4C-9DC9-0B4CD431241A}" dt="2025-05-09T13:46:02.662" v="4421"/>
          <ac:spMkLst>
            <pc:docMk/>
            <pc:sldMk cId="1593648730" sldId="324"/>
            <ac:spMk id="39" creationId="{B6AA8A4B-C58C-0C2C-A495-3E44EF41A03F}"/>
          </ac:spMkLst>
        </pc:spChg>
        <pc:spChg chg="mod">
          <ac:chgData name="Zeidler, Joline" userId="2f5fdd75-92ee-4ab6-884d-92ea60d7c934" providerId="ADAL" clId="{76EBF889-46B5-FC4C-9DC9-0B4CD431241A}" dt="2025-05-09T13:46:02.662" v="4421"/>
          <ac:spMkLst>
            <pc:docMk/>
            <pc:sldMk cId="1593648730" sldId="324"/>
            <ac:spMk id="41" creationId="{CC2FE273-C960-53CD-0493-A0A1A486F2F7}"/>
          </ac:spMkLst>
        </pc:spChg>
        <pc:spChg chg="mod">
          <ac:chgData name="Zeidler, Joline" userId="2f5fdd75-92ee-4ab6-884d-92ea60d7c934" providerId="ADAL" clId="{76EBF889-46B5-FC4C-9DC9-0B4CD431241A}" dt="2025-05-09T13:46:02.662" v="4421"/>
          <ac:spMkLst>
            <pc:docMk/>
            <pc:sldMk cId="1593648730" sldId="324"/>
            <ac:spMk id="45" creationId="{2B3884C9-0A76-17A6-B12A-60F5240ADA8E}"/>
          </ac:spMkLst>
        </pc:spChg>
        <pc:spChg chg="mod">
          <ac:chgData name="Zeidler, Joline" userId="2f5fdd75-92ee-4ab6-884d-92ea60d7c934" providerId="ADAL" clId="{76EBF889-46B5-FC4C-9DC9-0B4CD431241A}" dt="2025-05-09T13:46:02.662" v="4421"/>
          <ac:spMkLst>
            <pc:docMk/>
            <pc:sldMk cId="1593648730" sldId="324"/>
            <ac:spMk id="49" creationId="{FE5F63D9-F0C6-1107-1C20-35FA94EFBB1E}"/>
          </ac:spMkLst>
        </pc:spChg>
        <pc:spChg chg="mod">
          <ac:chgData name="Zeidler, Joline" userId="2f5fdd75-92ee-4ab6-884d-92ea60d7c934" providerId="ADAL" clId="{76EBF889-46B5-FC4C-9DC9-0B4CD431241A}" dt="2025-05-09T13:46:02.662" v="4421"/>
          <ac:spMkLst>
            <pc:docMk/>
            <pc:sldMk cId="1593648730" sldId="324"/>
            <ac:spMk id="50" creationId="{22E819DD-151B-CC93-F479-BC5F4F67DDFA}"/>
          </ac:spMkLst>
        </pc:spChg>
        <pc:spChg chg="mod">
          <ac:chgData name="Zeidler, Joline" userId="2f5fdd75-92ee-4ab6-884d-92ea60d7c934" providerId="ADAL" clId="{76EBF889-46B5-FC4C-9DC9-0B4CD431241A}" dt="2025-05-09T13:46:24.328" v="4425"/>
          <ac:spMkLst>
            <pc:docMk/>
            <pc:sldMk cId="1593648730" sldId="324"/>
            <ac:spMk id="55" creationId="{3D90F5CF-C588-CF82-0BCD-B0577B2F8688}"/>
          </ac:spMkLst>
        </pc:spChg>
        <pc:spChg chg="mod">
          <ac:chgData name="Zeidler, Joline" userId="2f5fdd75-92ee-4ab6-884d-92ea60d7c934" providerId="ADAL" clId="{76EBF889-46B5-FC4C-9DC9-0B4CD431241A}" dt="2025-05-09T13:46:24.328" v="4425"/>
          <ac:spMkLst>
            <pc:docMk/>
            <pc:sldMk cId="1593648730" sldId="324"/>
            <ac:spMk id="56" creationId="{F5411C4C-A224-5EAF-08E9-DC6380308D37}"/>
          </ac:spMkLst>
        </pc:spChg>
        <pc:spChg chg="mod">
          <ac:chgData name="Zeidler, Joline" userId="2f5fdd75-92ee-4ab6-884d-92ea60d7c934" providerId="ADAL" clId="{76EBF889-46B5-FC4C-9DC9-0B4CD431241A}" dt="2025-05-09T13:46:24.328" v="4425"/>
          <ac:spMkLst>
            <pc:docMk/>
            <pc:sldMk cId="1593648730" sldId="324"/>
            <ac:spMk id="57" creationId="{A1EE6634-ACEB-37CE-BFEA-27229A712B27}"/>
          </ac:spMkLst>
        </pc:spChg>
        <pc:spChg chg="mod">
          <ac:chgData name="Zeidler, Joline" userId="2f5fdd75-92ee-4ab6-884d-92ea60d7c934" providerId="ADAL" clId="{76EBF889-46B5-FC4C-9DC9-0B4CD431241A}" dt="2025-05-09T13:46:24.328" v="4425"/>
          <ac:spMkLst>
            <pc:docMk/>
            <pc:sldMk cId="1593648730" sldId="324"/>
            <ac:spMk id="58" creationId="{D391BD2C-FB40-194C-5F4D-9CB65EFD8FE6}"/>
          </ac:spMkLst>
        </pc:spChg>
        <pc:spChg chg="mod">
          <ac:chgData name="Zeidler, Joline" userId="2f5fdd75-92ee-4ab6-884d-92ea60d7c934" providerId="ADAL" clId="{76EBF889-46B5-FC4C-9DC9-0B4CD431241A}" dt="2025-05-09T13:46:24.328" v="4425"/>
          <ac:spMkLst>
            <pc:docMk/>
            <pc:sldMk cId="1593648730" sldId="324"/>
            <ac:spMk id="59" creationId="{BCC792BE-436D-B4C6-C6CD-A933A4601E18}"/>
          </ac:spMkLst>
        </pc:spChg>
        <pc:spChg chg="mod">
          <ac:chgData name="Zeidler, Joline" userId="2f5fdd75-92ee-4ab6-884d-92ea60d7c934" providerId="ADAL" clId="{76EBF889-46B5-FC4C-9DC9-0B4CD431241A}" dt="2025-05-09T13:46:24.328" v="4425"/>
          <ac:spMkLst>
            <pc:docMk/>
            <pc:sldMk cId="1593648730" sldId="324"/>
            <ac:spMk id="60" creationId="{14C9170C-36A6-9FE4-9955-CD36D262C8D1}"/>
          </ac:spMkLst>
        </pc:spChg>
        <pc:spChg chg="mod">
          <ac:chgData name="Zeidler, Joline" userId="2f5fdd75-92ee-4ab6-884d-92ea60d7c934" providerId="ADAL" clId="{76EBF889-46B5-FC4C-9DC9-0B4CD431241A}" dt="2025-05-09T13:46:24.328" v="4425"/>
          <ac:spMkLst>
            <pc:docMk/>
            <pc:sldMk cId="1593648730" sldId="324"/>
            <ac:spMk id="61" creationId="{EC4D48BD-BDCD-821E-D57C-E05199F7F9E6}"/>
          </ac:spMkLst>
        </pc:spChg>
        <pc:spChg chg="mod">
          <ac:chgData name="Zeidler, Joline" userId="2f5fdd75-92ee-4ab6-884d-92ea60d7c934" providerId="ADAL" clId="{76EBF889-46B5-FC4C-9DC9-0B4CD431241A}" dt="2025-05-09T13:46:24.328" v="4425"/>
          <ac:spMkLst>
            <pc:docMk/>
            <pc:sldMk cId="1593648730" sldId="324"/>
            <ac:spMk id="62" creationId="{37011461-753C-72DA-5F31-E8B7086E0040}"/>
          </ac:spMkLst>
        </pc:spChg>
        <pc:spChg chg="mod">
          <ac:chgData name="Zeidler, Joline" userId="2f5fdd75-92ee-4ab6-884d-92ea60d7c934" providerId="ADAL" clId="{76EBF889-46B5-FC4C-9DC9-0B4CD431241A}" dt="2025-05-09T13:46:24.328" v="4425"/>
          <ac:spMkLst>
            <pc:docMk/>
            <pc:sldMk cId="1593648730" sldId="324"/>
            <ac:spMk id="63" creationId="{765EDA31-C140-183F-9802-49D6473A82FA}"/>
          </ac:spMkLst>
        </pc:spChg>
        <pc:spChg chg="mod">
          <ac:chgData name="Zeidler, Joline" userId="2f5fdd75-92ee-4ab6-884d-92ea60d7c934" providerId="ADAL" clId="{76EBF889-46B5-FC4C-9DC9-0B4CD431241A}" dt="2025-05-09T13:45:25.771" v="4408" actId="20577"/>
          <ac:spMkLst>
            <pc:docMk/>
            <pc:sldMk cId="1593648730" sldId="324"/>
            <ac:spMk id="2237" creationId="{95133750-8504-5662-5AF6-5DB4D660BA64}"/>
          </ac:spMkLst>
        </pc:spChg>
        <pc:spChg chg="mod">
          <ac:chgData name="Zeidler, Joline" userId="2f5fdd75-92ee-4ab6-884d-92ea60d7c934" providerId="ADAL" clId="{76EBF889-46B5-FC4C-9DC9-0B4CD431241A}" dt="2025-05-09T13:46:32.359" v="4427" actId="20577"/>
          <ac:spMkLst>
            <pc:docMk/>
            <pc:sldMk cId="1593648730" sldId="324"/>
            <ac:spMk id="2238" creationId="{5234520E-B547-0437-E0FE-6900A3CEF1D8}"/>
          </ac:spMkLst>
        </pc:spChg>
        <pc:spChg chg="mod">
          <ac:chgData name="Zeidler, Joline" userId="2f5fdd75-92ee-4ab6-884d-92ea60d7c934" providerId="ADAL" clId="{76EBF889-46B5-FC4C-9DC9-0B4CD431241A}" dt="2025-05-09T13:45:32.375" v="4420" actId="20577"/>
          <ac:spMkLst>
            <pc:docMk/>
            <pc:sldMk cId="1593648730" sldId="324"/>
            <ac:spMk id="2239" creationId="{FF4A6470-0AD3-3D26-34B0-B5ADFC7D6170}"/>
          </ac:spMkLst>
        </pc:spChg>
        <pc:grpChg chg="mod">
          <ac:chgData name="Zeidler, Joline" userId="2f5fdd75-92ee-4ab6-884d-92ea60d7c934" providerId="ADAL" clId="{76EBF889-46B5-FC4C-9DC9-0B4CD431241A}" dt="2025-05-09T13:46:08.010" v="4423" actId="1076"/>
          <ac:grpSpMkLst>
            <pc:docMk/>
            <pc:sldMk cId="1593648730" sldId="324"/>
            <ac:grpSpMk id="2" creationId="{39252B31-E068-BDB6-C926-3CF1159D7A73}"/>
          </ac:grpSpMkLst>
        </pc:grpChg>
        <pc:grpChg chg="add mod">
          <ac:chgData name="Zeidler, Joline" userId="2f5fdd75-92ee-4ab6-884d-92ea60d7c934" providerId="ADAL" clId="{76EBF889-46B5-FC4C-9DC9-0B4CD431241A}" dt="2025-05-09T13:46:27.791" v="4426" actId="1076"/>
          <ac:grpSpMkLst>
            <pc:docMk/>
            <pc:sldMk cId="1593648730" sldId="324"/>
            <ac:grpSpMk id="54" creationId="{28B6180C-FED7-23FF-65F5-45CE94586678}"/>
          </ac:grpSpMkLst>
        </pc:grpChg>
      </pc:sldChg>
      <pc:sldChg chg="delSp modSp add mod ord">
        <pc:chgData name="Zeidler, Joline" userId="2f5fdd75-92ee-4ab6-884d-92ea60d7c934" providerId="ADAL" clId="{76EBF889-46B5-FC4C-9DC9-0B4CD431241A}" dt="2025-05-09T13:50:03.717" v="4521" actId="20577"/>
        <pc:sldMkLst>
          <pc:docMk/>
          <pc:sldMk cId="585394213" sldId="325"/>
        </pc:sldMkLst>
        <pc:spChg chg="mod">
          <ac:chgData name="Zeidler, Joline" userId="2f5fdd75-92ee-4ab6-884d-92ea60d7c934" providerId="ADAL" clId="{76EBF889-46B5-FC4C-9DC9-0B4CD431241A}" dt="2025-05-09T13:48:40.938" v="4469" actId="1076"/>
          <ac:spMkLst>
            <pc:docMk/>
            <pc:sldMk cId="585394213" sldId="325"/>
            <ac:spMk id="5641" creationId="{7383CCD7-04BF-CB76-A525-BF2DD98FC8BE}"/>
          </ac:spMkLst>
        </pc:spChg>
        <pc:spChg chg="mod">
          <ac:chgData name="Zeidler, Joline" userId="2f5fdd75-92ee-4ab6-884d-92ea60d7c934" providerId="ADAL" clId="{76EBF889-46B5-FC4C-9DC9-0B4CD431241A}" dt="2025-05-09T13:49:16.629" v="4488" actId="255"/>
          <ac:spMkLst>
            <pc:docMk/>
            <pc:sldMk cId="585394213" sldId="325"/>
            <ac:spMk id="5642" creationId="{9F0216EC-770A-6813-D5B6-D29D250E3BE8}"/>
          </ac:spMkLst>
        </pc:spChg>
        <pc:spChg chg="mod">
          <ac:chgData name="Zeidler, Joline" userId="2f5fdd75-92ee-4ab6-884d-92ea60d7c934" providerId="ADAL" clId="{76EBF889-46B5-FC4C-9DC9-0B4CD431241A}" dt="2025-05-09T13:49:32.136" v="4489" actId="1076"/>
          <ac:spMkLst>
            <pc:docMk/>
            <pc:sldMk cId="585394213" sldId="325"/>
            <ac:spMk id="5643" creationId="{5EAE6469-0FD4-2713-A768-065071B30206}"/>
          </ac:spMkLst>
        </pc:spChg>
        <pc:spChg chg="mod">
          <ac:chgData name="Zeidler, Joline" userId="2f5fdd75-92ee-4ab6-884d-92ea60d7c934" providerId="ADAL" clId="{76EBF889-46B5-FC4C-9DC9-0B4CD431241A}" dt="2025-05-09T13:50:03.717" v="4521" actId="20577"/>
          <ac:spMkLst>
            <pc:docMk/>
            <pc:sldMk cId="585394213" sldId="325"/>
            <ac:spMk id="5644" creationId="{7BADD03C-DD7B-E728-74E7-B450CEF068AC}"/>
          </ac:spMkLst>
        </pc:spChg>
        <pc:grpChg chg="mod">
          <ac:chgData name="Zeidler, Joline" userId="2f5fdd75-92ee-4ab6-884d-92ea60d7c934" providerId="ADAL" clId="{76EBF889-46B5-FC4C-9DC9-0B4CD431241A}" dt="2025-05-09T13:48:12.525" v="4462" actId="1076"/>
          <ac:grpSpMkLst>
            <pc:docMk/>
            <pc:sldMk cId="585394213" sldId="325"/>
            <ac:grpSpMk id="5720" creationId="{C1834AE9-B9E7-407F-4157-A6958CDB86BA}"/>
          </ac:grpSpMkLst>
        </pc:grpChg>
        <pc:grpChg chg="mod">
          <ac:chgData name="Zeidler, Joline" userId="2f5fdd75-92ee-4ab6-884d-92ea60d7c934" providerId="ADAL" clId="{76EBF889-46B5-FC4C-9DC9-0B4CD431241A}" dt="2025-05-09T13:47:49.771" v="4456" actId="1076"/>
          <ac:grpSpMkLst>
            <pc:docMk/>
            <pc:sldMk cId="585394213" sldId="325"/>
            <ac:grpSpMk id="5875" creationId="{7F492862-C09E-F08D-41B4-F3585568A187}"/>
          </ac:grpSpMkLst>
        </pc:grpChg>
      </pc:sldChg>
      <pc:sldChg chg="modSp mod modNotesTx">
        <pc:chgData name="Zeidler, Joline" userId="2f5fdd75-92ee-4ab6-884d-92ea60d7c934" providerId="ADAL" clId="{76EBF889-46B5-FC4C-9DC9-0B4CD431241A}" dt="2025-05-11T12:32:40.717" v="6133" actId="20577"/>
        <pc:sldMkLst>
          <pc:docMk/>
          <pc:sldMk cId="1353926471" sldId="327"/>
        </pc:sldMkLst>
        <pc:spChg chg="mod">
          <ac:chgData name="Zeidler, Joline" userId="2f5fdd75-92ee-4ab6-884d-92ea60d7c934" providerId="ADAL" clId="{76EBF889-46B5-FC4C-9DC9-0B4CD431241A}" dt="2025-05-11T09:51:40.715" v="5684" actId="20577"/>
          <ac:spMkLst>
            <pc:docMk/>
            <pc:sldMk cId="1353926471" sldId="327"/>
            <ac:spMk id="36" creationId="{CAE7147A-BF56-54BD-9E6E-DC33E9F04AA3}"/>
          </ac:spMkLst>
        </pc:spChg>
        <pc:spChg chg="mod">
          <ac:chgData name="Zeidler, Joline" userId="2f5fdd75-92ee-4ab6-884d-92ea60d7c934" providerId="ADAL" clId="{76EBF889-46B5-FC4C-9DC9-0B4CD431241A}" dt="2025-05-11T10:17:22.134" v="5979" actId="20577"/>
          <ac:spMkLst>
            <pc:docMk/>
            <pc:sldMk cId="1353926471" sldId="327"/>
            <ac:spMk id="37" creationId="{523E48BF-A310-BF67-0272-5D930A84EDDD}"/>
          </ac:spMkLst>
        </pc:spChg>
      </pc:sldChg>
      <pc:sldChg chg="addSp delSp modSp add mod modNotesTx">
        <pc:chgData name="Zeidler, Joline" userId="2f5fdd75-92ee-4ab6-884d-92ea60d7c934" providerId="ADAL" clId="{76EBF889-46B5-FC4C-9DC9-0B4CD431241A}" dt="2025-05-11T12:41:01.226" v="6142" actId="20577"/>
        <pc:sldMkLst>
          <pc:docMk/>
          <pc:sldMk cId="3687743348" sldId="331"/>
        </pc:sldMkLst>
        <pc:spChg chg="del">
          <ac:chgData name="Zeidler, Joline" userId="2f5fdd75-92ee-4ab6-884d-92ea60d7c934" providerId="ADAL" clId="{76EBF889-46B5-FC4C-9DC9-0B4CD431241A}" dt="2025-05-11T10:18:22.691" v="5987" actId="478"/>
          <ac:spMkLst>
            <pc:docMk/>
            <pc:sldMk cId="3687743348" sldId="331"/>
            <ac:spMk id="5" creationId="{0F530201-B461-A783-6DE1-FCDC993CBFA1}"/>
          </ac:spMkLst>
        </pc:spChg>
        <pc:spChg chg="del">
          <ac:chgData name="Zeidler, Joline" userId="2f5fdd75-92ee-4ab6-884d-92ea60d7c934" providerId="ADAL" clId="{76EBF889-46B5-FC4C-9DC9-0B4CD431241A}" dt="2025-05-11T10:20:50.199" v="6004" actId="478"/>
          <ac:spMkLst>
            <pc:docMk/>
            <pc:sldMk cId="3687743348" sldId="331"/>
            <ac:spMk id="6" creationId="{C44FA19B-0368-70A7-0458-1CF1786EBA93}"/>
          </ac:spMkLst>
        </pc:spChg>
        <pc:spChg chg="del">
          <ac:chgData name="Zeidler, Joline" userId="2f5fdd75-92ee-4ab6-884d-92ea60d7c934" providerId="ADAL" clId="{76EBF889-46B5-FC4C-9DC9-0B4CD431241A}" dt="2025-05-11T10:20:47.461" v="6003" actId="478"/>
          <ac:spMkLst>
            <pc:docMk/>
            <pc:sldMk cId="3687743348" sldId="331"/>
            <ac:spMk id="7" creationId="{4BB68CFC-C4C5-E942-FB2B-427418942620}"/>
          </ac:spMkLst>
        </pc:spChg>
        <pc:spChg chg="del">
          <ac:chgData name="Zeidler, Joline" userId="2f5fdd75-92ee-4ab6-884d-92ea60d7c934" providerId="ADAL" clId="{76EBF889-46B5-FC4C-9DC9-0B4CD431241A}" dt="2025-05-11T10:18:39.867" v="5994" actId="478"/>
          <ac:spMkLst>
            <pc:docMk/>
            <pc:sldMk cId="3687743348" sldId="331"/>
            <ac:spMk id="8" creationId="{DA5504FD-0DF6-22A9-BC57-E4BE730F816C}"/>
          </ac:spMkLst>
        </pc:spChg>
        <pc:spChg chg="del">
          <ac:chgData name="Zeidler, Joline" userId="2f5fdd75-92ee-4ab6-884d-92ea60d7c934" providerId="ADAL" clId="{76EBF889-46B5-FC4C-9DC9-0B4CD431241A}" dt="2025-05-11T10:18:46.761" v="5996" actId="478"/>
          <ac:spMkLst>
            <pc:docMk/>
            <pc:sldMk cId="3687743348" sldId="331"/>
            <ac:spMk id="9" creationId="{5BC47071-9AE3-546E-C9F9-7E461191738A}"/>
          </ac:spMkLst>
        </pc:spChg>
        <pc:spChg chg="del">
          <ac:chgData name="Zeidler, Joline" userId="2f5fdd75-92ee-4ab6-884d-92ea60d7c934" providerId="ADAL" clId="{76EBF889-46B5-FC4C-9DC9-0B4CD431241A}" dt="2025-05-11T10:18:48.485" v="5997" actId="478"/>
          <ac:spMkLst>
            <pc:docMk/>
            <pc:sldMk cId="3687743348" sldId="331"/>
            <ac:spMk id="10" creationId="{4380081C-5942-9254-399F-50835298BF52}"/>
          </ac:spMkLst>
        </pc:spChg>
        <pc:spChg chg="del">
          <ac:chgData name="Zeidler, Joline" userId="2f5fdd75-92ee-4ab6-884d-92ea60d7c934" providerId="ADAL" clId="{76EBF889-46B5-FC4C-9DC9-0B4CD431241A}" dt="2025-05-11T10:18:15.811" v="5984" actId="478"/>
          <ac:spMkLst>
            <pc:docMk/>
            <pc:sldMk cId="3687743348" sldId="331"/>
            <ac:spMk id="11" creationId="{EA58C48B-B2A3-A84F-59C5-84ECD47A8954}"/>
          </ac:spMkLst>
        </pc:spChg>
        <pc:spChg chg="del">
          <ac:chgData name="Zeidler, Joline" userId="2f5fdd75-92ee-4ab6-884d-92ea60d7c934" providerId="ADAL" clId="{76EBF889-46B5-FC4C-9DC9-0B4CD431241A}" dt="2025-05-11T10:18:24.323" v="5988" actId="478"/>
          <ac:spMkLst>
            <pc:docMk/>
            <pc:sldMk cId="3687743348" sldId="331"/>
            <ac:spMk id="12" creationId="{6325E7FF-A54C-D368-B3F6-CF9A31B5DCBA}"/>
          </ac:spMkLst>
        </pc:spChg>
        <pc:spChg chg="del">
          <ac:chgData name="Zeidler, Joline" userId="2f5fdd75-92ee-4ab6-884d-92ea60d7c934" providerId="ADAL" clId="{76EBF889-46B5-FC4C-9DC9-0B4CD431241A}" dt="2025-05-11T10:18:35.574" v="5992" actId="478"/>
          <ac:spMkLst>
            <pc:docMk/>
            <pc:sldMk cId="3687743348" sldId="331"/>
            <ac:spMk id="13" creationId="{5D957E2A-07E1-2AD7-604D-CD41C2FAB5C5}"/>
          </ac:spMkLst>
        </pc:spChg>
        <pc:spChg chg="del">
          <ac:chgData name="Zeidler, Joline" userId="2f5fdd75-92ee-4ab6-884d-92ea60d7c934" providerId="ADAL" clId="{76EBF889-46B5-FC4C-9DC9-0B4CD431241A}" dt="2025-05-11T10:18:14.345" v="5983" actId="478"/>
          <ac:spMkLst>
            <pc:docMk/>
            <pc:sldMk cId="3687743348" sldId="331"/>
            <ac:spMk id="14" creationId="{178B3DA4-E578-2C7D-D470-F23214D4C3C9}"/>
          </ac:spMkLst>
        </pc:spChg>
        <pc:spChg chg="del">
          <ac:chgData name="Zeidler, Joline" userId="2f5fdd75-92ee-4ab6-884d-92ea60d7c934" providerId="ADAL" clId="{76EBF889-46B5-FC4C-9DC9-0B4CD431241A}" dt="2025-05-11T10:18:20.910" v="5986" actId="478"/>
          <ac:spMkLst>
            <pc:docMk/>
            <pc:sldMk cId="3687743348" sldId="331"/>
            <ac:spMk id="15" creationId="{DF7C7394-AC70-775B-D97E-BFA190971CB8}"/>
          </ac:spMkLst>
        </pc:spChg>
        <pc:spChg chg="del">
          <ac:chgData name="Zeidler, Joline" userId="2f5fdd75-92ee-4ab6-884d-92ea60d7c934" providerId="ADAL" clId="{76EBF889-46B5-FC4C-9DC9-0B4CD431241A}" dt="2025-05-11T10:21:04.416" v="6010" actId="478"/>
          <ac:spMkLst>
            <pc:docMk/>
            <pc:sldMk cId="3687743348" sldId="331"/>
            <ac:spMk id="16" creationId="{CFC69D08-E622-7167-5014-9E7E402AC99A}"/>
          </ac:spMkLst>
        </pc:spChg>
        <pc:spChg chg="del">
          <ac:chgData name="Zeidler, Joline" userId="2f5fdd75-92ee-4ab6-884d-92ea60d7c934" providerId="ADAL" clId="{76EBF889-46B5-FC4C-9DC9-0B4CD431241A}" dt="2025-05-11T10:18:19.600" v="5985" actId="478"/>
          <ac:spMkLst>
            <pc:docMk/>
            <pc:sldMk cId="3687743348" sldId="331"/>
            <ac:spMk id="17" creationId="{BBC50FAD-D7C6-3E68-8B27-E38B8D32ED60}"/>
          </ac:spMkLst>
        </pc:spChg>
        <pc:spChg chg="del">
          <ac:chgData name="Zeidler, Joline" userId="2f5fdd75-92ee-4ab6-884d-92ea60d7c934" providerId="ADAL" clId="{76EBF889-46B5-FC4C-9DC9-0B4CD431241A}" dt="2025-05-11T10:20:55.829" v="6006" actId="478"/>
          <ac:spMkLst>
            <pc:docMk/>
            <pc:sldMk cId="3687743348" sldId="331"/>
            <ac:spMk id="18" creationId="{15954058-9FF2-FD2B-B985-8BF2192643A2}"/>
          </ac:spMkLst>
        </pc:spChg>
        <pc:spChg chg="del">
          <ac:chgData name="Zeidler, Joline" userId="2f5fdd75-92ee-4ab6-884d-92ea60d7c934" providerId="ADAL" clId="{76EBF889-46B5-FC4C-9DC9-0B4CD431241A}" dt="2025-05-11T10:20:57.812" v="6007" actId="478"/>
          <ac:spMkLst>
            <pc:docMk/>
            <pc:sldMk cId="3687743348" sldId="331"/>
            <ac:spMk id="19" creationId="{C3729094-D6E0-1689-3E2F-758F5654DEA4}"/>
          </ac:spMkLst>
        </pc:spChg>
        <pc:spChg chg="del">
          <ac:chgData name="Zeidler, Joline" userId="2f5fdd75-92ee-4ab6-884d-92ea60d7c934" providerId="ADAL" clId="{76EBF889-46B5-FC4C-9DC9-0B4CD431241A}" dt="2025-05-11T10:18:51.009" v="5998" actId="478"/>
          <ac:spMkLst>
            <pc:docMk/>
            <pc:sldMk cId="3687743348" sldId="331"/>
            <ac:spMk id="20" creationId="{D6402030-7F8B-9834-4F35-FAA516729D0B}"/>
          </ac:spMkLst>
        </pc:spChg>
        <pc:spChg chg="del">
          <ac:chgData name="Zeidler, Joline" userId="2f5fdd75-92ee-4ab6-884d-92ea60d7c934" providerId="ADAL" clId="{76EBF889-46B5-FC4C-9DC9-0B4CD431241A}" dt="2025-05-11T10:20:53.099" v="6005" actId="478"/>
          <ac:spMkLst>
            <pc:docMk/>
            <pc:sldMk cId="3687743348" sldId="331"/>
            <ac:spMk id="21" creationId="{42E0F20D-84D0-5796-0200-6B7AB7857CC8}"/>
          </ac:spMkLst>
        </pc:spChg>
        <pc:spChg chg="del">
          <ac:chgData name="Zeidler, Joline" userId="2f5fdd75-92ee-4ab6-884d-92ea60d7c934" providerId="ADAL" clId="{76EBF889-46B5-FC4C-9DC9-0B4CD431241A}" dt="2025-05-11T10:18:29.920" v="5990" actId="478"/>
          <ac:spMkLst>
            <pc:docMk/>
            <pc:sldMk cId="3687743348" sldId="331"/>
            <ac:spMk id="22" creationId="{22865E9C-806A-B544-D324-9D2AD754EFD2}"/>
          </ac:spMkLst>
        </pc:spChg>
        <pc:spChg chg="del">
          <ac:chgData name="Zeidler, Joline" userId="2f5fdd75-92ee-4ab6-884d-92ea60d7c934" providerId="ADAL" clId="{76EBF889-46B5-FC4C-9DC9-0B4CD431241A}" dt="2025-05-11T10:18:42.533" v="5995" actId="478"/>
          <ac:spMkLst>
            <pc:docMk/>
            <pc:sldMk cId="3687743348" sldId="331"/>
            <ac:spMk id="23" creationId="{BF023717-F3D7-44A0-97D9-CAB140899C20}"/>
          </ac:spMkLst>
        </pc:spChg>
        <pc:spChg chg="del">
          <ac:chgData name="Zeidler, Joline" userId="2f5fdd75-92ee-4ab6-884d-92ea60d7c934" providerId="ADAL" clId="{76EBF889-46B5-FC4C-9DC9-0B4CD431241A}" dt="2025-05-11T10:21:14.635" v="6014" actId="478"/>
          <ac:spMkLst>
            <pc:docMk/>
            <pc:sldMk cId="3687743348" sldId="331"/>
            <ac:spMk id="24" creationId="{197DC9F4-3336-08B5-99A6-229431635429}"/>
          </ac:spMkLst>
        </pc:spChg>
        <pc:spChg chg="del">
          <ac:chgData name="Zeidler, Joline" userId="2f5fdd75-92ee-4ab6-884d-92ea60d7c934" providerId="ADAL" clId="{76EBF889-46B5-FC4C-9DC9-0B4CD431241A}" dt="2025-05-11T10:20:42.644" v="6001" actId="478"/>
          <ac:spMkLst>
            <pc:docMk/>
            <pc:sldMk cId="3687743348" sldId="331"/>
            <ac:spMk id="25" creationId="{EFB26D62-8321-6844-92DE-22B44DDAAC60}"/>
          </ac:spMkLst>
        </pc:spChg>
        <pc:spChg chg="del">
          <ac:chgData name="Zeidler, Joline" userId="2f5fdd75-92ee-4ab6-884d-92ea60d7c934" providerId="ADAL" clId="{76EBF889-46B5-FC4C-9DC9-0B4CD431241A}" dt="2025-05-11T10:18:38.295" v="5993" actId="478"/>
          <ac:spMkLst>
            <pc:docMk/>
            <pc:sldMk cId="3687743348" sldId="331"/>
            <ac:spMk id="26" creationId="{335BD2C1-92D8-FAFD-FE23-33882498AA6C}"/>
          </ac:spMkLst>
        </pc:spChg>
        <pc:spChg chg="del">
          <ac:chgData name="Zeidler, Joline" userId="2f5fdd75-92ee-4ab6-884d-92ea60d7c934" providerId="ADAL" clId="{76EBF889-46B5-FC4C-9DC9-0B4CD431241A}" dt="2025-05-11T10:21:06.631" v="6011" actId="478"/>
          <ac:spMkLst>
            <pc:docMk/>
            <pc:sldMk cId="3687743348" sldId="331"/>
            <ac:spMk id="27" creationId="{D29A94B3-F9C7-C32A-0AA3-CBA3E9A8071A}"/>
          </ac:spMkLst>
        </pc:spChg>
        <pc:spChg chg="del">
          <ac:chgData name="Zeidler, Joline" userId="2f5fdd75-92ee-4ab6-884d-92ea60d7c934" providerId="ADAL" clId="{76EBF889-46B5-FC4C-9DC9-0B4CD431241A}" dt="2025-05-11T10:21:02.184" v="6009" actId="478"/>
          <ac:spMkLst>
            <pc:docMk/>
            <pc:sldMk cId="3687743348" sldId="331"/>
            <ac:spMk id="28" creationId="{03F00E9E-84B4-611E-D2B5-FEC35FF99A47}"/>
          </ac:spMkLst>
        </pc:spChg>
        <pc:spChg chg="del">
          <ac:chgData name="Zeidler, Joline" userId="2f5fdd75-92ee-4ab6-884d-92ea60d7c934" providerId="ADAL" clId="{76EBF889-46B5-FC4C-9DC9-0B4CD431241A}" dt="2025-05-11T10:18:33.380" v="5991" actId="478"/>
          <ac:spMkLst>
            <pc:docMk/>
            <pc:sldMk cId="3687743348" sldId="331"/>
            <ac:spMk id="29" creationId="{799C4814-DA54-36F6-D9DD-66FB5EC8F161}"/>
          </ac:spMkLst>
        </pc:spChg>
        <pc:spChg chg="del">
          <ac:chgData name="Zeidler, Joline" userId="2f5fdd75-92ee-4ab6-884d-92ea60d7c934" providerId="ADAL" clId="{76EBF889-46B5-FC4C-9DC9-0B4CD431241A}" dt="2025-05-11T10:21:08.336" v="6012" actId="478"/>
          <ac:spMkLst>
            <pc:docMk/>
            <pc:sldMk cId="3687743348" sldId="331"/>
            <ac:spMk id="30" creationId="{44E75AF8-5502-AA3B-5161-A15DF7D8E778}"/>
          </ac:spMkLst>
        </pc:spChg>
        <pc:spChg chg="del">
          <ac:chgData name="Zeidler, Joline" userId="2f5fdd75-92ee-4ab6-884d-92ea60d7c934" providerId="ADAL" clId="{76EBF889-46B5-FC4C-9DC9-0B4CD431241A}" dt="2025-05-11T10:21:12.298" v="6013" actId="478"/>
          <ac:spMkLst>
            <pc:docMk/>
            <pc:sldMk cId="3687743348" sldId="331"/>
            <ac:spMk id="31" creationId="{FDB7179F-A011-D5B5-D078-DCF422EDA8C1}"/>
          </ac:spMkLst>
        </pc:spChg>
        <pc:spChg chg="del">
          <ac:chgData name="Zeidler, Joline" userId="2f5fdd75-92ee-4ab6-884d-92ea60d7c934" providerId="ADAL" clId="{76EBF889-46B5-FC4C-9DC9-0B4CD431241A}" dt="2025-05-11T10:20:44.455" v="6002" actId="478"/>
          <ac:spMkLst>
            <pc:docMk/>
            <pc:sldMk cId="3687743348" sldId="331"/>
            <ac:spMk id="32" creationId="{7BB7FF24-C6B3-24E1-E945-4A3815FB7A34}"/>
          </ac:spMkLst>
        </pc:spChg>
        <pc:spChg chg="del">
          <ac:chgData name="Zeidler, Joline" userId="2f5fdd75-92ee-4ab6-884d-92ea60d7c934" providerId="ADAL" clId="{76EBF889-46B5-FC4C-9DC9-0B4CD431241A}" dt="2025-05-11T10:18:25.904" v="5989" actId="478"/>
          <ac:spMkLst>
            <pc:docMk/>
            <pc:sldMk cId="3687743348" sldId="331"/>
            <ac:spMk id="33" creationId="{B14CE42C-AF7D-EFE6-E103-34D69203C292}"/>
          </ac:spMkLst>
        </pc:spChg>
        <pc:spChg chg="del">
          <ac:chgData name="Zeidler, Joline" userId="2f5fdd75-92ee-4ab6-884d-92ea60d7c934" providerId="ADAL" clId="{76EBF889-46B5-FC4C-9DC9-0B4CD431241A}" dt="2025-05-11T10:21:00.331" v="6008" actId="478"/>
          <ac:spMkLst>
            <pc:docMk/>
            <pc:sldMk cId="3687743348" sldId="331"/>
            <ac:spMk id="34" creationId="{9D737FE9-DA89-3A4B-4597-AD8D6A60BC9E}"/>
          </ac:spMkLst>
        </pc:spChg>
        <pc:spChg chg="del">
          <ac:chgData name="Zeidler, Joline" userId="2f5fdd75-92ee-4ab6-884d-92ea60d7c934" providerId="ADAL" clId="{76EBF889-46B5-FC4C-9DC9-0B4CD431241A}" dt="2025-05-11T09:53:43.557" v="5693" actId="478"/>
          <ac:spMkLst>
            <pc:docMk/>
            <pc:sldMk cId="3687743348" sldId="331"/>
            <ac:spMk id="36" creationId="{FDF9DF99-05D4-609B-4205-329781780D6F}"/>
          </ac:spMkLst>
        </pc:spChg>
        <pc:spChg chg="mod">
          <ac:chgData name="Zeidler, Joline" userId="2f5fdd75-92ee-4ab6-884d-92ea60d7c934" providerId="ADAL" clId="{76EBF889-46B5-FC4C-9DC9-0B4CD431241A}" dt="2025-05-11T10:18:01.289" v="5982" actId="1076"/>
          <ac:spMkLst>
            <pc:docMk/>
            <pc:sldMk cId="3687743348" sldId="331"/>
            <ac:spMk id="37" creationId="{B898FD6A-2E45-FE38-7557-76D8AA1B2EC1}"/>
          </ac:spMkLst>
        </pc:spChg>
        <pc:spChg chg="add del mod">
          <ac:chgData name="Zeidler, Joline" userId="2f5fdd75-92ee-4ab6-884d-92ea60d7c934" providerId="ADAL" clId="{76EBF889-46B5-FC4C-9DC9-0B4CD431241A}" dt="2025-05-11T09:53:41.893" v="5692" actId="478"/>
          <ac:spMkLst>
            <pc:docMk/>
            <pc:sldMk cId="3687743348" sldId="331"/>
            <ac:spMk id="39" creationId="{525D8308-41EA-662B-E374-48C8D5C8822A}"/>
          </ac:spMkLst>
        </pc:spChg>
        <pc:spChg chg="mod">
          <ac:chgData name="Zeidler, Joline" userId="2f5fdd75-92ee-4ab6-884d-92ea60d7c934" providerId="ADAL" clId="{76EBF889-46B5-FC4C-9DC9-0B4CD431241A}" dt="2025-05-11T10:19:50.044" v="5999"/>
          <ac:spMkLst>
            <pc:docMk/>
            <pc:sldMk cId="3687743348" sldId="331"/>
            <ac:spMk id="43" creationId="{FE232905-99DE-02F1-E0AA-F9E26278B4C1}"/>
          </ac:spMkLst>
        </pc:spChg>
        <pc:spChg chg="mod">
          <ac:chgData name="Zeidler, Joline" userId="2f5fdd75-92ee-4ab6-884d-92ea60d7c934" providerId="ADAL" clId="{76EBF889-46B5-FC4C-9DC9-0B4CD431241A}" dt="2025-05-11T10:19:50.044" v="5999"/>
          <ac:spMkLst>
            <pc:docMk/>
            <pc:sldMk cId="3687743348" sldId="331"/>
            <ac:spMk id="44" creationId="{DAA845FC-1958-2AD2-9F74-934539DA5986}"/>
          </ac:spMkLst>
        </pc:spChg>
        <pc:spChg chg="mod">
          <ac:chgData name="Zeidler, Joline" userId="2f5fdd75-92ee-4ab6-884d-92ea60d7c934" providerId="ADAL" clId="{76EBF889-46B5-FC4C-9DC9-0B4CD431241A}" dt="2025-05-11T10:19:50.044" v="5999"/>
          <ac:spMkLst>
            <pc:docMk/>
            <pc:sldMk cId="3687743348" sldId="331"/>
            <ac:spMk id="45" creationId="{30347A87-6498-4CCC-490F-8BE9AA7AF3E9}"/>
          </ac:spMkLst>
        </pc:spChg>
        <pc:spChg chg="mod">
          <ac:chgData name="Zeidler, Joline" userId="2f5fdd75-92ee-4ab6-884d-92ea60d7c934" providerId="ADAL" clId="{76EBF889-46B5-FC4C-9DC9-0B4CD431241A}" dt="2025-05-11T10:19:50.044" v="5999"/>
          <ac:spMkLst>
            <pc:docMk/>
            <pc:sldMk cId="3687743348" sldId="331"/>
            <ac:spMk id="46" creationId="{BC4582F6-D29D-2B4A-60C2-B8501E6319E0}"/>
          </ac:spMkLst>
        </pc:spChg>
        <pc:spChg chg="mod">
          <ac:chgData name="Zeidler, Joline" userId="2f5fdd75-92ee-4ab6-884d-92ea60d7c934" providerId="ADAL" clId="{76EBF889-46B5-FC4C-9DC9-0B4CD431241A}" dt="2025-05-11T10:19:50.044" v="5999"/>
          <ac:spMkLst>
            <pc:docMk/>
            <pc:sldMk cId="3687743348" sldId="331"/>
            <ac:spMk id="47" creationId="{AA8F0420-2A9B-51F0-BA01-F30E14F668E1}"/>
          </ac:spMkLst>
        </pc:spChg>
        <pc:spChg chg="mod">
          <ac:chgData name="Zeidler, Joline" userId="2f5fdd75-92ee-4ab6-884d-92ea60d7c934" providerId="ADAL" clId="{76EBF889-46B5-FC4C-9DC9-0B4CD431241A}" dt="2025-05-11T10:19:50.044" v="5999"/>
          <ac:spMkLst>
            <pc:docMk/>
            <pc:sldMk cId="3687743348" sldId="331"/>
            <ac:spMk id="48" creationId="{A616CEC2-3C1F-B5AF-167C-29DBE77B34BB}"/>
          </ac:spMkLst>
        </pc:spChg>
        <pc:spChg chg="mod">
          <ac:chgData name="Zeidler, Joline" userId="2f5fdd75-92ee-4ab6-884d-92ea60d7c934" providerId="ADAL" clId="{76EBF889-46B5-FC4C-9DC9-0B4CD431241A}" dt="2025-05-11T10:19:50.044" v="5999"/>
          <ac:spMkLst>
            <pc:docMk/>
            <pc:sldMk cId="3687743348" sldId="331"/>
            <ac:spMk id="49" creationId="{AC2887A1-E60F-F246-5BFC-DE94619FE10A}"/>
          </ac:spMkLst>
        </pc:spChg>
        <pc:spChg chg="mod">
          <ac:chgData name="Zeidler, Joline" userId="2f5fdd75-92ee-4ab6-884d-92ea60d7c934" providerId="ADAL" clId="{76EBF889-46B5-FC4C-9DC9-0B4CD431241A}" dt="2025-05-11T10:19:50.044" v="5999"/>
          <ac:spMkLst>
            <pc:docMk/>
            <pc:sldMk cId="3687743348" sldId="331"/>
            <ac:spMk id="50" creationId="{878BB08B-976A-D4DC-CF95-E782D8F0CE26}"/>
          </ac:spMkLst>
        </pc:spChg>
        <pc:spChg chg="mod">
          <ac:chgData name="Zeidler, Joline" userId="2f5fdd75-92ee-4ab6-884d-92ea60d7c934" providerId="ADAL" clId="{76EBF889-46B5-FC4C-9DC9-0B4CD431241A}" dt="2025-05-11T10:19:50.044" v="5999"/>
          <ac:spMkLst>
            <pc:docMk/>
            <pc:sldMk cId="3687743348" sldId="331"/>
            <ac:spMk id="51" creationId="{F84B273B-5FA4-0CFF-14C0-2C9C253982A7}"/>
          </ac:spMkLst>
        </pc:spChg>
        <pc:spChg chg="mod">
          <ac:chgData name="Zeidler, Joline" userId="2f5fdd75-92ee-4ab6-884d-92ea60d7c934" providerId="ADAL" clId="{76EBF889-46B5-FC4C-9DC9-0B4CD431241A}" dt="2025-05-11T10:19:50.044" v="5999"/>
          <ac:spMkLst>
            <pc:docMk/>
            <pc:sldMk cId="3687743348" sldId="331"/>
            <ac:spMk id="53" creationId="{115FCC8C-04B0-666F-AFF4-AF98F1DD723A}"/>
          </ac:spMkLst>
        </pc:spChg>
        <pc:spChg chg="del">
          <ac:chgData name="Zeidler, Joline" userId="2f5fdd75-92ee-4ab6-884d-92ea60d7c934" providerId="ADAL" clId="{76EBF889-46B5-FC4C-9DC9-0B4CD431241A}" dt="2025-05-11T09:53:39.867" v="5691" actId="478"/>
          <ac:spMkLst>
            <pc:docMk/>
            <pc:sldMk cId="3687743348" sldId="331"/>
            <ac:spMk id="6270" creationId="{09BF02DC-B50A-D000-67CA-E627FB174043}"/>
          </ac:spMkLst>
        </pc:spChg>
        <pc:spChg chg="mod">
          <ac:chgData name="Zeidler, Joline" userId="2f5fdd75-92ee-4ab6-884d-92ea60d7c934" providerId="ADAL" clId="{76EBF889-46B5-FC4C-9DC9-0B4CD431241A}" dt="2025-05-11T09:53:32.250" v="5689" actId="20577"/>
          <ac:spMkLst>
            <pc:docMk/>
            <pc:sldMk cId="3687743348" sldId="331"/>
            <ac:spMk id="6271" creationId="{FEA885CD-18E9-FCFA-3799-334244A2EBFB}"/>
          </ac:spMkLst>
        </pc:spChg>
        <pc:spChg chg="mod">
          <ac:chgData name="Zeidler, Joline" userId="2f5fdd75-92ee-4ab6-884d-92ea60d7c934" providerId="ADAL" clId="{76EBF889-46B5-FC4C-9DC9-0B4CD431241A}" dt="2025-05-11T10:18:01.289" v="5982" actId="1076"/>
          <ac:spMkLst>
            <pc:docMk/>
            <pc:sldMk cId="3687743348" sldId="331"/>
            <ac:spMk id="6272" creationId="{3FF47130-25E5-B907-6DE8-724D3156B216}"/>
          </ac:spMkLst>
        </pc:spChg>
        <pc:grpChg chg="del">
          <ac:chgData name="Zeidler, Joline" userId="2f5fdd75-92ee-4ab6-884d-92ea60d7c934" providerId="ADAL" clId="{76EBF889-46B5-FC4C-9DC9-0B4CD431241A}" dt="2025-05-11T09:53:36.359" v="5690" actId="478"/>
          <ac:grpSpMkLst>
            <pc:docMk/>
            <pc:sldMk cId="3687743348" sldId="331"/>
            <ac:grpSpMk id="3" creationId="{6A9427B7-05F0-E271-A186-6C3990564155}"/>
          </ac:grpSpMkLst>
        </pc:grpChg>
        <pc:grpChg chg="del">
          <ac:chgData name="Zeidler, Joline" userId="2f5fdd75-92ee-4ab6-884d-92ea60d7c934" providerId="ADAL" clId="{76EBF889-46B5-FC4C-9DC9-0B4CD431241A}" dt="2025-05-11T10:21:12.298" v="6013" actId="478"/>
          <ac:grpSpMkLst>
            <pc:docMk/>
            <pc:sldMk cId="3687743348" sldId="331"/>
            <ac:grpSpMk id="4" creationId="{B2656311-EDDC-8DEF-BF29-B7939D452560}"/>
          </ac:grpSpMkLst>
        </pc:grpChg>
        <pc:grpChg chg="mod">
          <ac:chgData name="Zeidler, Joline" userId="2f5fdd75-92ee-4ab6-884d-92ea60d7c934" providerId="ADAL" clId="{76EBF889-46B5-FC4C-9DC9-0B4CD431241A}" dt="2025-05-11T10:18:01.289" v="5982" actId="1076"/>
          <ac:grpSpMkLst>
            <pc:docMk/>
            <pc:sldMk cId="3687743348" sldId="331"/>
            <ac:grpSpMk id="35" creationId="{7C1405EA-97C6-5E16-ECA5-917177E86AD3}"/>
          </ac:grpSpMkLst>
        </pc:grpChg>
        <pc:grpChg chg="mod">
          <ac:chgData name="Zeidler, Joline" userId="2f5fdd75-92ee-4ab6-884d-92ea60d7c934" providerId="ADAL" clId="{76EBF889-46B5-FC4C-9DC9-0B4CD431241A}" dt="2025-05-11T10:21:40.476" v="6022" actId="1076"/>
          <ac:grpSpMkLst>
            <pc:docMk/>
            <pc:sldMk cId="3687743348" sldId="331"/>
            <ac:grpSpMk id="42" creationId="{CFAFD6F4-7C16-F2EB-A273-9EE4BF07426D}"/>
          </ac:grpSpMkLst>
        </pc:grpChg>
        <pc:picChg chg="add mod modCrop">
          <ac:chgData name="Zeidler, Joline" userId="2f5fdd75-92ee-4ab6-884d-92ea60d7c934" providerId="ADAL" clId="{76EBF889-46B5-FC4C-9DC9-0B4CD431241A}" dt="2025-05-11T10:18:01.289" v="5982" actId="1076"/>
          <ac:picMkLst>
            <pc:docMk/>
            <pc:sldMk cId="3687743348" sldId="331"/>
            <ac:picMk id="41" creationId="{778EF784-F3B5-6633-BDD1-F10DD82FE4AC}"/>
          </ac:picMkLst>
        </pc:picChg>
        <pc:picChg chg="add del">
          <ac:chgData name="Zeidler, Joline" userId="2f5fdd75-92ee-4ab6-884d-92ea60d7c934" providerId="ADAL" clId="{76EBF889-46B5-FC4C-9DC9-0B4CD431241A}" dt="2025-05-11T10:01:29.454" v="5937" actId="478"/>
          <ac:picMkLst>
            <pc:docMk/>
            <pc:sldMk cId="3687743348" sldId="331"/>
            <ac:picMk id="6269" creationId="{5E1C1CB4-736E-C7A9-8CD0-DF379C165EA4}"/>
          </ac:picMkLst>
        </pc:picChg>
        <pc:cxnChg chg="mod">
          <ac:chgData name="Zeidler, Joline" userId="2f5fdd75-92ee-4ab6-884d-92ea60d7c934" providerId="ADAL" clId="{76EBF889-46B5-FC4C-9DC9-0B4CD431241A}" dt="2025-05-11T09:53:36.359" v="5690" actId="478"/>
          <ac:cxnSpMkLst>
            <pc:docMk/>
            <pc:sldMk cId="3687743348" sldId="331"/>
            <ac:cxnSpMk id="6278" creationId="{739E3635-2ADC-C235-7242-FA80417342C0}"/>
          </ac:cxnSpMkLst>
        </pc:cxnChg>
        <pc:cxnChg chg="mod">
          <ac:chgData name="Zeidler, Joline" userId="2f5fdd75-92ee-4ab6-884d-92ea60d7c934" providerId="ADAL" clId="{76EBF889-46B5-FC4C-9DC9-0B4CD431241A}" dt="2025-05-11T10:01:29.454" v="5937" actId="478"/>
          <ac:cxnSpMkLst>
            <pc:docMk/>
            <pc:sldMk cId="3687743348" sldId="331"/>
            <ac:cxnSpMk id="6279" creationId="{D6B76BAC-508B-46F9-351C-3CDC1AA0D58B}"/>
          </ac:cxnSpMkLst>
        </pc:cxnChg>
      </pc:sldChg>
    </pc:docChg>
  </pc:docChgLst>
  <pc:docChgLst>
    <pc:chgData name="Rohr, Philipp Lennard" userId="S::luah998@hwg-lu.de::5059078d-27d1-47bc-86fb-70086488382a" providerId="AD" clId="Web-{A589C0A9-77CA-75AB-EF87-B88BE09DDEB1}"/>
    <pc:docChg chg="sldOrd">
      <pc:chgData name="Rohr, Philipp Lennard" userId="S::luah998@hwg-lu.de::5059078d-27d1-47bc-86fb-70086488382a" providerId="AD" clId="Web-{A589C0A9-77CA-75AB-EF87-B88BE09DDEB1}" dt="2025-05-11T22:05:46.531" v="0"/>
      <pc:docMkLst>
        <pc:docMk/>
      </pc:docMkLst>
      <pc:sldChg chg="ord">
        <pc:chgData name="Rohr, Philipp Lennard" userId="S::luah998@hwg-lu.de::5059078d-27d1-47bc-86fb-70086488382a" providerId="AD" clId="Web-{A589C0A9-77CA-75AB-EF87-B88BE09DDEB1}" dt="2025-05-11T22:05:46.531" v="0"/>
        <pc:sldMkLst>
          <pc:docMk/>
          <pc:sldMk cId="0" sldId="266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4:24.840"/>
    </inkml:context>
    <inkml:brush xml:id="br0">
      <inkml:brushProperty name="width" value="0.35" units="cm"/>
      <inkml:brushProperty name="height" value="0.35" units="cm"/>
      <inkml:brushProperty name="color" value="#282533"/>
    </inkml:brush>
  </inkml:definitions>
  <inkml:trace contextRef="#ctx0" brushRef="#br0">1 1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11.170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0 0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11.654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0 0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12.253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1 0 24575,'0'0'0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13.403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1 1 24575,'0'0'0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13.837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1 1 24575,'0'0'0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16.788"/>
    </inkml:context>
    <inkml:brush xml:id="br0">
      <inkml:brushProperty name="width" value="0.05" units="cm"/>
      <inkml:brushProperty name="height" value="0.05" units="cm"/>
      <inkml:brushProperty name="color" value="#43404D"/>
    </inkml:brush>
  </inkml:definitions>
  <inkml:trace contextRef="#ctx0" brushRef="#br0">1 1 24575,'0'0'0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00.772"/>
    </inkml:context>
    <inkml:brush xml:id="br0">
      <inkml:brushProperty name="width" value="0.025" units="cm"/>
      <inkml:brushProperty name="height" value="0.025" units="cm"/>
      <inkml:brushProperty name="color" value="#43404D"/>
    </inkml:brush>
  </inkml:definitions>
  <inkml:trace contextRef="#ctx0" brushRef="#br0">0 0 24575,'0'0'0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01.687"/>
    </inkml:context>
    <inkml:brush xml:id="br0">
      <inkml:brushProperty name="width" value="0.025" units="cm"/>
      <inkml:brushProperty name="height" value="0.025" units="cm"/>
      <inkml:brushProperty name="color" value="#43404D"/>
    </inkml:brush>
  </inkml:definitions>
  <inkml:trace contextRef="#ctx0" brushRef="#br0">0 0 24575,'0'0'0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17.687"/>
    </inkml:context>
    <inkml:brush xml:id="br0">
      <inkml:brushProperty name="width" value="0.05" units="cm"/>
      <inkml:brushProperty name="height" value="0.05" units="cm"/>
      <inkml:brushProperty name="color" value="#43404D"/>
    </inkml:brush>
  </inkml:definitions>
  <inkml:trace contextRef="#ctx0" brushRef="#br0">1 1 24575,'0'0'0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18.653"/>
    </inkml:context>
    <inkml:brush xml:id="br0">
      <inkml:brushProperty name="width" value="0.05" units="cm"/>
      <inkml:brushProperty name="height" value="0.05" units="cm"/>
      <inkml:brushProperty name="color" value="#43404D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4:41.389"/>
    </inkml:context>
    <inkml:brush xml:id="br0">
      <inkml:brushProperty name="width" value="0.35" units="cm"/>
      <inkml:brushProperty name="height" value="0.35" units="cm"/>
      <inkml:brushProperty name="color" value="#282533"/>
    </inkml:brush>
  </inkml:definitions>
  <inkml:trace contextRef="#ctx0" brushRef="#br0">150 106 24575,'88'0'0,"-39"0"0,3 0 0,15 0 0,5 0 0,2 0 0,2 0 0,8 0 0,0 1 0,-2 0 0,-2 0 0,-10 1 0,-2-1 0,-4 1 0,-2-1 0,-9 0 0,-1 0 0,4 0 0,1 0 0,4 0 0,2-1 0,-1 0 0,0 0 0,0 0 0,-2 0 0,-6 0 0,-2 0 0,33 0 0,-13 3 0,-10 3 0,-2 4 0,2 1 0,4 1 0,-2-1 0,-8-3 0,-12-3 0,-14-1 0,-13-1 0,-9 1 0,-41-11 0,2 0 0,-42-9 0,8 2 0,-10 2 0,-9 1 0,1 2 0,6-1 0,14 1 0,20 1 0,20 0 0,12 2 0,9 2 0,24-2 0,2 3 0,30 1 0,9 1 0,28 1 0,-33 1 0,3 2 0,12 1 0,3 0 0,9 3 0,1 0 0,3 0 0,-1 0 0,-5-2 0,-2-1 0,-7-1 0,-4-1 0,-9-2 0,-3 1 0,39-1 0,-14-2 0,-11-1 0,-3-1 0,5-1 0,1 2 0,-3 2 0,-8 1 0,-15 1 0,-15 1 0,-14 1 0,-11 1 0,-6-1 0,-12 11 0,-14-6 0,-29 10 0,-31-11 0,34-5 0,-3 0 0,-2-2 0,-1 0 0,4 0 0,2-2 0,-27-3 0,22-1 0,26-2 0,16 2 0,9 1 0,25-5 0,3 0 0,35-6 0,33 2 0,-24 8 0,9 1 0,-11 2 0,4 1 0,2 1-327,10 0 1,1 0-1,2 1 327,5 0 0,2 1 0,-1 0 0,0 0 0,0 1 0,-2 0 0,-8 0 0,-3 1 0,0 0-19,-7 0 1,-1 0 0,-2 0 18,17 1 0,-5 0 0,-11-1 0,-3 0 0,-3-1 0,-2 1 0,-8-1 0,-1 0 0,43 1 977,-23-1-977,-19-2 58,-14 0-58,-16 0 0,-6 1 0,-12 3 0,-33 15 0,-38-2 0,-2-4 0,-10-2 0,-18-4 0,-6-3-299,22-1 0,-3-1 1,0-1 298,-3 0 0,0-1 0,2 1 0,5-1 0,2 0 0,3 0 0,-26 0 0,6 0 0,20 0 0,6 0 0,-21 0 0,39 0 0,32-1 0,22-2 896,20-7-896,23-3 0,48-3 0,-22 9 0,8 2 0,-11 2 0,5 1 0,2 0-328,8 1 0,4 1 0,0-1 303,3 1 1,0 0-1,0 1 25,-1 1 0,-1 0 0,-3 2 0,-8 0 0,-3 2 0,-2 1 0,25 5 0,-6 3 0,-19-1 0,-7 1 0,-16-3 0,-4 0 0,28 3 0,-12-6 0,-4-5 983,3-3-908,2 0-75,1 1 0,-3 4 0,0 1 0,2-1 0,2 0 0,5-2 0,0-2 0,-6-1 0,-10-3 0,-10-4 0,-7-3 0,-6-5 0,-3 0 0,-7 1 0,-6 2 0,-6 1 0,-5 2 0,-2 0 0,-14-1 0,-31 3 0,-45-2 0,23 5 0,-5 1 0,-6 0 0,-1-1 0,1 0 0,0 0 0,7 1 0,2 0 0,9 0 0,2 1 0,-44-1 0,20 2 0,14 1 0,10 2 0,8 6 0,5 3 0,4 1 0,8-2 0,8-4 0,12-3 0,34-18 0,7-5 0,54-14 0,-30 18 0,6 4 0,23 1 0,7 2 0,-21 5 0,1 0 0,2 1-174,3 1 1,1 0 0,-1 0 173,-1-1 0,-1 1 0,-3-2 0,21-1 0,-4-1 0,-13-2 0,-4 0 0,-15-1 0,-4 0 0,28-7 0,-15 1 0,-14 3 0,-12 4 520,-7 4-520,-1 1 0,1 1 0,2 1 0,2 0 0,2 0 0,-2 0 0,0 0 0,-2 0 0,0 0 0,0 0 0,-4-1 0,-6 0 0,-7 0 0,-5 0 0,-2 1 0,2 0 0,3 1 0,2 2 0,1 1 0,-3 2 0,-4 0 0,-4 0 0,-1 0 0,-3 3 0,-5 2 0,-9 7 0,-11 2 0,-9 2 0,-1-2 0,3-5 0,-3-4 0,-30 0 0,12-3 0,-7-1 0,-19 5 0,-5-1 0,-7 2 0,0 0 0,7-1 0,4 0 0,15-4 0,5 0 0,-10-1 0,30-6 0,22-4 0,11-3 0,12-11 0,6 1 0,13-8 0,7 3 0,16 4 0,26 6 0,-25 7 0,3 2 0,9 1 0,1 0 0,5 0 0,1 0 0,-3 0 0,-2-1 0,-7-1 0,-2 0 0,40-3 0,-20 0 0,-15 0 0,-10 1 0,-11 3 0,-9 1 0,-6 1 0,-6 0 0,-3 0 0,-1 0 0,1 1 0,-2 1 0,-3 1 0,-4 0 0,-13 12 0,-8-4 0,-22 13 0,-44 1 0,17-8 0,-7 0 0,-23 4 0,-8-2-308,23-5 1,-4-1 0,-1 0 307,0-2 0,-2-1 0,0 0 0,-6-1 0,0 0 0,2-2 0,16-1 0,3-1 0,-2 0 0,-5 0 0,-2 0 0,-1 0 0,-4 1 0,0-1 0,-2 0 0,-1 0 0,-1-1 0,-3 0-246,9-1 0,-3-1 0,0 1 0,3-1 138,-15 0 0,2 0 0,1-1 108,3-2 0,0-1 0,1-1 0,0-1 0,1-1 0,0-1-214,8 0 0,1 0 0,0-1 214,-2-1 0,0 0 0,1 0 0,3 2 0,1-1 0,0 2 0,6 0 0,0 1 0,0 0 0,0 0 0,0 1 0,0-1 0,1 2 0,0 0 0,0 0 0,-2 0 0,0 1 0,0 0 0,1 0 0,-1 1 0,1 0 0,-1 0 0,1 0 0,0 0 0,1 0 0,0 0 0,0 0-70,-29-1 1,1 2 69,3 0 0,0 1 0,1 2 0,0 0 0,-2 2 0,-1-1 0,-2 1 0,0 0 0,6-1 0,2-1 411,10 0 1,3 1-412,12-1 0,5 1 983,-38 10-655,11 5 387,12 6-715,10 2 162,14-4-162,15-6 0,16-6 0,13-6 0,36-2 0,13-2 0,49 5 0,-27 0 0,6 2 0,24 4 0,8-1-328,-19-2 0,4 0 0,2-1 223,8 1 1,1-1-1,1 0 105,-1-1 0,0-1 0,-2 0 0,-9 0 0,-2-1 0,-4 0 0,-11 0 0,-3-1 0,-4 0 0,13 0 0,-7 0 0,27 1 0,-33-5 0,-28-1 0,-16 1 983,-11 0-668,-5 6-315,-61 2 0,7-9 0,-10-4 0,-12-4 0,-9-4 0,-4-1-246,8-1 0,-4-2 0,-2-1 0,-2 1 49,9 1 0,-2 0 1,-1 0-1,-1 0 0,0 1 140,-1 1 0,-1 1 0,-1 0 0,1 2 0,2 0 57,-14 1 0,2 1 0,1 1 0,2 2-244,8 2 0,2 1 0,2 1 1,1 1 243,-14 1 0,3 1 0,3 1-73,10 1 1,2 0 0,2 1 72,-26 3 0,4 0 0,15 0 0,2-2 0,10-1 0,2-1 491,8-2 1,1-2 491,-42-6 0,14-6-745,20-4 20,17-1-258,20 7 0,13 7 0,12 3 0,31 6 0,22 9 0,7 4 0,11 4 0,-7-3 0,5 3 0,2-1-150,6 3 0,1-1 0,0 0 150,-3-2 0,-1-1 0,-3-3 0,10 2 0,-9-4 0,2-3 0,-34-7 0,-25-4 0,-15-2 0,-31 0 450,-19 0-450,-47 0 0,36 0 0,-2 0 0,-7 0 0,-2 0 0,-1 0 0,2 0 0,9 0 0,4 0 0,-27 0 0,34 0 0,30 0 0,16 0 0,3 9 0,-6-6 0,2 4 0,-7-10 0,7-1 0,-4-1 0,-4-1 0,-2-2 0,0 1 0,5 2 0,5 2 0,26 24 0,-13-3 0,17 26 0,-22-1 0,-2 7 0,-4 5 0,-3-2 0,-2-9 0,0-9 0,1-11 0,2-5 0,0-4 0,0 0 0,1 0 0,-1 2 0,-1 0 0,2 0 0,0-2 0,2-6 0,-1-33 0,4 11 0,3-25 0,10 22 0,9 0 0,15 0 0,31 4 0,-12 6 0,8 1 0,27-2 0,9-3-328,-13 1 0,5-2 0,3-2 144,-12-1 1,1-1 0,3-3 0,-2 0 183,3-2 0,1-2 0,-2 0 0,-1-2 0,-7 1 0,-1 0 0,-3-1 0,-2 0 0,7-4 0,-4 0 0,-6 2 0,5-3 0,-10 4 0,15-4 0,-40 19 0,-29 13 0,-14 5 983,-36 6-616,-11-5 0,-11-2-367,0-2 0,-6-1 0,-3 1-328,-16 0 0,-4 0 0,-1 0 288,-5 0 0,-2 1 0,3 0 40,11 1 0,2 1 0,4 2 0,-17 7 0,8 3 0,22-1 0,7 3 0,-15 20 0,26-1 0,20-5 0,8-4 983,7-5-862,4-5-121,3-3 0,3-3 0,2-2 0,-1-3 0,1-2 0,0-1 0,1 3 0,3-2 0,6 1 0,15 1 0,22 5 0,25 9 0,12 1 0,8-2 0,-1-9 0,-3-8 0,4-4 0,2-4 0,1-6 0,4-12 0,-9-11 0,-9-9 0,-18-1 0,-23 6 0,-15 6 0,-15 4 0,-9-1 0,-10-5 0,-9-5 0,-12 0 0,-8 9 0,-7 11 0,-3 14 0,-1 14 0,-2 15 0,1 11 0,3 6 0,8-2 0,9-2 0,12-8 0,8-5 0,7-8 0,7-7 0,11-2 0,19 1 0,29 5 0,-14-5 0,5 0 0,12 1 0,4 0 0,8-1 0,3-2 0,0-1 0,0-3 0,-3-4 0,-2-6 0,-3-5 0,-1-5 0,0-5 0,0-5 0,2-4 0,1-2 0,1 0 0,-1 0 0,-5 3 0,-2 2 0,-8 3 0,-3 2 0,27-9 0,-29 11 0,-19 8 0,-17 7 0,-10 5 0,-58 21 0,-26-9 0,2-1 0,-9-1 0,-6-7 0,-2-2 0,0 0 0,0-1 0,9 1 0,5 1 0,18-1 0,7 2 0,-13 2 0,30-1 0,24-1 0,12-2 0,26-1 0,9 0 0,36 5 0,20 4 0,-30-3 0,5 0 0,15-1 0,3 0 0,13-2 0,3-1 0,-34-2 0,1-1 0,-1-1 0,27-3 0,-4-1 0,-14-1 0,-6-1 0,28-7 0,-34 2 0,-30 4 0,-17 4 0,-10 3 0,-32 12 0,-11-3 0,-14 2 0,-8 1 0,-10-4 0,-2 0 0,-6-1 0,0 1 0,2-1 0,5-1 0,-27 3 0,34-2 0,23-2 0,20-1 0,12-1 0,43 1 0,5-7 0,7-1 0,8-2 0,5-3 0,3-2 0,14-2 0,4-1 0,12-2 0,3 1 0,-30 5 0,-1 0 0,0 0 0,26-3 0,-3 2 0,-8 1 0,-4 2 0,-15 2 0,-3 2 0,33 0 0,-14 0 0,-13 3 0,-4 0 0,0 1 0,4 1 0,-1 2 0,-1 0 0,-7 1 0,-11-1 0,-12 0 0,-12 1 0,-10 1 0,-6 1 0,-14 7 0,-12-3 0,-40 7 0,-33-2 0,36-7 0,-2 1 0,-2 0 0,1 1 0,10-1 0,3 1 0,-23 7 0,25-2 0,15 0 0,3 2 0,-5 5 0,-5 3 0,0-3 0,5-5 0,8-7 0,8-6 0,-3-2 0,-5-2 0,-7 0 0,0 0 0,4 0 0,9 0 0,8-1 0,6-1 0,4-22 0,3-4 0,8-32 0,12-15 0,-3 26 0,1-2 0,5-4 0,1 0 0,1 2 0,0 3 0,25-30 0,-12 31 0,-11 22 0,-11 15 0,-11 9 0,-53 13 0,2-2 0,-45 7 0,22-8 0,10-4 0,16-2 0,21-1 0,18 0 0,50-6 0,39-7 0,0 5 0,13 0 0,-19 3 0,4 0 0,2 1-328,9 0 0,2 2 0,-1 0 322,-5 1 0,-1 0 0,-5 1 6,-14 0 0,-4 0 0,-5 0 0,3 0 0,-8 0 0,12 0 0,-39 3 0,-21 6 0,-14 9 0,-11 9 983,-15 8-964,-31 19-19,14-13 0,-5 4 0,-11 11 0,-3 3 0,-2 6 0,1 2 0,6-4 0,5-1 0,13-11 0,4-5 0,-12 19 0,22-26 0,17-22 0,6-11 0,2-3 0,-10-11 0,3 2 0,-9-8 0,0 5 0,-7 1 0,-6 4 0,-3 2 0,5 1 0,6 1 0,8 0 0,7-1 0,5-5 0,9-7 0,15-11 0,17-12 0,35-15 0,-17 19 0,6-1 0,15-4 0,6-1 0,-18 10 0,3-2 0,1 0-207,5-3 1,1-1 0,-1-1 206,-4 1 0,-1-1 0,-1 0 0,22-15 0,-6 0 0,-19 9 0,-6 4 0,12-12 0,-32 23 0,-26 20 0,-48 50 0,-21 20 0,3-6 0,-6 7 0,-5 4 0,-1 3-5,16-16 0,0 2 0,1 0 5,2 0 0,1-1 0,3 0 0,-13 20 0,6-4 0,11-14 0,6-6 0,-2 9 0,20-38 0,20-36 0,29-46 0,0 10 0,7-5 0,15-13 0,7-3 0,-13 17 0,4-2 0,0 2 0,1 1 0,1 2 0,-1 1 0,20-17 0,-3 4 317,-13 12 0,-4 4-317,14-11 0,-29 25 0,-23 18 0,-19 11 0,-16 12 0,-25 17 0,-24 18 0,27-18 0,-1 1 0,-6 2 0,-1 0 0,3 0 0,1-1 0,-32 28 0,15-1 0,25-8 0,16-10 0,13-13 0,13-11 0,14-12 0,24-13 0,26-14 0,18-10 0,-41 16 0,0 0 0,40-15 0,-12 8 0,-4 4 0,1 3 0,1 0 0,3 0 0,-7 3 0,-15 5 0,-17 5 0,-17 5 0,-12 10 0,-12 7 0,-11 8 0,-9 4 0,-13 0 0,-16 5 0,-20 9 0,-13 5 0,42-22 0,0 1 0,-31 18 0,23-10 0,20-11 0,19-12 0,14-7 0,21-20 0,9-4 0,28-17 0,12 7 0,23 2 0,-38 17 0,1 2 0,6 0 0,2 1 0,2 1 0,-1 0 0,-2 2 0,-3-1 0,-4 1 0,-3 1 0,31-2 0,-22 2 0,-18 3 0,-14 1 0,-4 0 0,1 0 0,1 0 0,3 0 0,0 0 0,1 0 0,-3 0 0,-4 0 0,-6 0 0,-7 1 0,-5 1 0,-23 14 0,7-6 0,-17 8 0,0-11 0,-55 1 0,20-4 0,-6 0 0,-9-1 0,-2 0 0,4 0 0,4-1 0,-21-1 0,43-1 0,26 0 0,17 0 0,41-4 0,-14-7 0,27-6 0,-26-6 0,-3 1 0,3-1 0,15 1 0,19 3 0,18 3 0,9 6 0,-4 6 0,-15 4 0,-16 8 0,-14 4 0,-8 6 0,1 1 0,5-4 0,5-2 0,2-3 0,-4-2 0,-7-1 0,-7-2 0,-8 2 0,-7 0 0,-4 2 0,-2 2 0,-1-3 0,-1 3 0,-9-6 0,-1-2 0,-12-3 0,-4-6 0,-10-11 0,-13-13 0,-18-14 0,22 14 0,-4-2 0,-12-3 0,-4-1 0,-6 0 0,-2 1 0,1 2 0,1 2 0,10 7 0,3 2 0,-25-11 0,32 11 0,26 10 0,16 4 0,7 2 0,24-9 0,8 3 0,40-8 0,-21 13 0,4 2 0,16 1 0,4 0 0,11 2 0,1 1 0,2 0 0,-3-1 0,-7 1 0,-3 0 0,-12-1 0,-3 1 0,29-3 0,-23 3 0,-20-1 0,-15 2 0,-10 0 0,-8 1 0,-5 3 0,-10 10 0,-8-3 0,-11 8 0,-4-7 0,1-4 0,6-3 0,8-5 0,-28-4 0,29 2 0,-23-2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19.220"/>
    </inkml:context>
    <inkml:brush xml:id="br0">
      <inkml:brushProperty name="width" value="0.05" units="cm"/>
      <inkml:brushProperty name="height" value="0.05" units="cm"/>
      <inkml:brushProperty name="color" value="#43404D"/>
    </inkml:brush>
  </inkml:definitions>
  <inkml:trace contextRef="#ctx0" brushRef="#br0">1 1 24575,'0'0'0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22.887"/>
    </inkml:context>
    <inkml:brush xml:id="br0">
      <inkml:brushProperty name="width" value="0.1" units="cm"/>
      <inkml:brushProperty name="height" value="0.1" units="cm"/>
      <inkml:brushProperty name="color" value="#43404D"/>
    </inkml:brush>
  </inkml:definitions>
  <inkml:trace contextRef="#ctx0" brushRef="#br0">0 0 24575,'0'0'0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24.603"/>
    </inkml:context>
    <inkml:brush xml:id="br0">
      <inkml:brushProperty name="width" value="0.1" units="cm"/>
      <inkml:brushProperty name="height" value="0.1" units="cm"/>
      <inkml:brushProperty name="color" value="#43404D"/>
    </inkml:brush>
  </inkml:definitions>
  <inkml:trace contextRef="#ctx0" brushRef="#br0">0 1 24575,'0'0'0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25.436"/>
    </inkml:context>
    <inkml:brush xml:id="br0">
      <inkml:brushProperty name="width" value="0.1" units="cm"/>
      <inkml:brushProperty name="height" value="0.1" units="cm"/>
      <inkml:brushProperty name="color" value="#43404D"/>
    </inkml:brush>
  </inkml:definitions>
  <inkml:trace contextRef="#ctx0" brushRef="#br0">0 1 24575,'0'0'0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27.536"/>
    </inkml:context>
    <inkml:brush xml:id="br0">
      <inkml:brushProperty name="width" value="0.1" units="cm"/>
      <inkml:brushProperty name="height" value="0.1" units="cm"/>
      <inkml:brushProperty name="color" value="#43404D"/>
    </inkml:brush>
  </inkml:definitions>
  <inkml:trace contextRef="#ctx0" brushRef="#br0">0 1 24575,'0'0'0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47.870"/>
    </inkml:context>
    <inkml:brush xml:id="br0">
      <inkml:brushProperty name="width" value="0.35" units="cm"/>
      <inkml:brushProperty name="height" value="0.35" units="cm"/>
      <inkml:brushProperty name="color" value="#282533"/>
    </inkml:brush>
  </inkml:definitions>
  <inkml:trace contextRef="#ctx0" brushRef="#br0">0 127 24575,'63'0'0,"16"0"0,9 0 0,-3 0 0,-18 0 0,-21 0 0,-8 0 0,-2 0 0,4 0 0,3 0 0,1 0 0,1 0 0,-1 0 0,-3 0 0,-2 0 0,-3 0 0,1 0 0,-2 0 0,-2 0 0,-2 0 0,-4 0 0,-1 0 0,3 0 0,4 0 0,6 0 0,7 0 0,6 0 0,4 0 0,4 0 0,3 0 0,5 0 0,3 0 0,3 0 0,2 0 0,-6 0 0,-6 0 0,-8 0 0,-5 0 0,-3 0 0,2 1 0,3 2 0,4 0 0,2 0 0,0 0 0,-2 0 0,-3 2 0,-1 1 0,1 2 0,3 1 0,3-1 0,2 0 0,0-1 0,-7-1 0,-4 0 0,-3-1 0,-3-3 0,1 0 0,-1-2 0,-1 0 0,0 0 0,1 0 0,2 0 0,2 0 0,5 0 0,6 4 0,5 3 0,3 4 0,-7 1 0,-6-3 0,-9-2 0,-7-4 0,-1-2 0,2-1 0,6 4 0,8 2 0,5 2 0,1 3 0,-1 1 0,-4-1 0,-2-1 0,-3-2 0,1-3 0,3-3 0,1-2 0,-2 0 0,-6-2 0,-9-3 0,-8-2 0,-9-3 0,-5-2 0,-3 2 0,-3 0 0,-2 1 0,-4 3 0,-29-2 0,-3 4 0,-31-3 0,1 2 0,-6-6 0,-11-6 0,5-2 0,9 2 0,11 4 0,6 4 0,-8 1 0,-9-2 0,-2-1 0,6-1 0,8 0 0,7 1 0,4 3 0,1 1 0,0 2 0,2 3 0,0 0 0,6 2 0,2 0 0,7 0 0,4 0 0,5 0 0,3 0 0,-1 0 0,-2 0 0,0 0 0,-2 0 0,5-1 0,-1-1 0,2-4 0,13-6 0,17-4 0,29 0 0,24 3 0,-25 9 0,4 1 0,10 0 0,3 3 0,7 0 0,2 1 0,4 2 0,0 2 0,-7 0 0,-3 2 0,-7 0 0,-2 1 0,-10-1 0,-2-1 0,29 3 0,-13-4 0,-16-4 0,-7-1 0,-3 0 0,1 0 0,2 0 0,6 3 0,3 3 0,2 4 0,1 1 0,-5-1 0,-6-4 0,-8-2 0,-5-2 0,-2-1 0,0-1 0,1 0 0,4 0 0,5 0 0,5 0 0,3 0 0,-2 0 0,-3-1 0,-5-1 0,-1-1 0,-1-2 0,0 0 0,-3-2 0,-6 2 0,-2 1 0,0 1 0,4 2 0,5 1 0,4 0 0,2 0 0,4-1 0,2-1 0,1-4 0,3-1 0,-1-1 0,-2 2 0,-5 2 0,-5 3 0,-7 1 0,-4 0 0,-4 0 0,-4 0 0,1 3 0,-1 0 0,5 2 0,5 1 0,9-1 0,8 0 0,8-1 0,4 0 0,-2 0 0,-3 0 0,-7 0 0,-2-1 0,-6-1 0,-6-1 0,-8 0 0,-7 0 0,-7 2 0,-4 5 0,-5 2 0,-4 0 0,-4-3 0,-1-5 0,0-2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53.136"/>
    </inkml:context>
    <inkml:brush xml:id="br0">
      <inkml:brushProperty name="width" value="0.1" units="cm"/>
      <inkml:brushProperty name="height" value="0.1" units="cm"/>
      <inkml:brushProperty name="color" value="#43404D"/>
    </inkml:brush>
  </inkml:definitions>
  <inkml:trace contextRef="#ctx0" brushRef="#br0">0 0 24575,'0'0'0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53.953"/>
    </inkml:context>
    <inkml:brush xml:id="br0">
      <inkml:brushProperty name="width" value="0.1" units="cm"/>
      <inkml:brushProperty name="height" value="0.1" units="cm"/>
      <inkml:brushProperty name="color" value="#43404D"/>
    </inkml:brush>
  </inkml:definitions>
  <inkml:trace contextRef="#ctx0" brushRef="#br0">1 1 24575,'0'0'0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57.304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0 0 24575,'0'0'0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58.003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1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4:44.755"/>
    </inkml:context>
    <inkml:brush xml:id="br0">
      <inkml:brushProperty name="width" value="0.35" units="cm"/>
      <inkml:brushProperty name="height" value="0.35" units="cm"/>
      <inkml:brushProperty name="color" value="#282533"/>
    </inkml:brush>
  </inkml:definitions>
  <inkml:trace contextRef="#ctx0" brushRef="#br0">0 249 24575,'60'0'0,"-1"0"0,9 0 0,8 0 0,4 0 0,-1 0 0,4 0 0,4 0 0,1 0-197,-7 0 0,3 0 1,1 0-1,0 0 0,0 0 0,-1 0 0,2 0 1,-1 0-1,-1 0 0,-2 0-49,10 0 0,-1 0 0,-3 0 0,-2 0-82,13 0 0,-4 0 0,-6 0-164,13 0 0,-10 0 53,-26 0 0,-9 0 439,5 0 0,-36 0 0,-20-3 983,-46-5 0,3 4 0,-46-2 0,-4 2-492,28 1 1,-5 0-51,-11 0 1,-4 0-442,-8 0 0,-1 1 0,3 1 0,2 0 0,9 1 0,4 0 0,11 0 0,4 0 0,-27 0 0,25-1 0,23-2 0,17-3 0,10-4 0,5-1 0,7-2 0,15-1 0,21-2 0,30-1 0,-19 8 0,4 1 0,15-1 0,5 1 0,14-1 0,3 1 0,-26 3 0,2-1 0,0 1 0,0 0 0,1 1 0,-1-1 0,28-1 0,-4 0 0,-9 2 0,-5-1 0,-12 2 0,-4 0 0,33-1 0,-25 2 0,-25 2 0,-12 0 0,-4 0 0,3 0 0,9 0 0,9 0 0,4 0 0,-4 1 0,-7 0 0,-10 1 0,-12-1 0,-7-1 0,-6 0 0,-4 8 0,-12 9 0,-6 4 0,-13 6 0,-5-7 0,-7-2 0,-10-7 0,-11-5 0,-14-3 0,-7-6 0,-4-1 0,4-3 0,14 1 0,17 1 0,21 1 0,13-1 0,9 1 0,5-6 0,7 1 0,0-2 0,5 3 0,-1 4 0,4-1 0,4 1 0,4-1 0,2 2 0,2 2 0,2 0 0,5 1 0,5 0 0,4 0 0,0 0 0,-5 1 0,-5 0 0,-6 2 0,-5-1 0,-2 0 0,-2 1 0,-1 1 0,-1 0 0,2 1 0,1 1 0,4 0 0,0 1 0,-2 1 0,-3 0 0,-6 0 0,-4 0 0,-3 1 0,-2-1 0,-2 2 0,0 2 0,2 3 0,1 1 0,3 0 0,1-3 0,2-1 0,2-1 0,2-2 0,1 1 0,-1-2 0,-3 0 0,-2-3 0,0-2 0,1-2 0,-1-3 0,2-3 0,-3 0 0,-2-5 0,-4 2 0,0-4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58.703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1 1 24575,'0'0'0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59.420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0 1 24575,'0'0'0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6:00.020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1 0 24575,'0'0'0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6:00.789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0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02.886"/>
    </inkml:context>
    <inkml:brush xml:id="br0">
      <inkml:brushProperty name="width" value="0.025" units="cm"/>
      <inkml:brushProperty name="height" value="0.025" units="cm"/>
      <inkml:brushProperty name="color" value="#43404D"/>
    </inkml:brush>
  </inkml:definitions>
  <inkml:trace contextRef="#ctx0" brushRef="#br0">0 0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07.154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1 1 24575,'0'0'0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08.437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1 1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09.237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1 1 24575,'0'0'0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09.936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0 0 24575,'0'0'0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27T08:15:10.587"/>
    </inkml:context>
    <inkml:brush xml:id="br0">
      <inkml:brushProperty name="width" value="0.035" units="cm"/>
      <inkml:brushProperty name="height" value="0.035" units="cm"/>
      <inkml:brushProperty name="color" value="#43404D"/>
    </inkml:brush>
  </inkml:definitions>
  <inkml:trace contextRef="#ctx0" brushRef="#br0">0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g129635d4b2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2" name="Google Shape;1682;g129635d4b2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130a5c2fa66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130a5c2fa66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4" name="Google Shape;6114;g130a5c2fa66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5" name="Google Shape;6115;g130a5c2fa66_0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endParaRPr lang="en-GB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7" name="Google Shape;2087;g130a5c2fa66_0_38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8" name="Google Shape;2088;g130a5c2fa66_0_38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30a5c2fa66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30a5c2fa66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de-DE" b="0" i="0" u="none" strike="noStrike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8">
          <a:extLst>
            <a:ext uri="{FF2B5EF4-FFF2-40B4-BE49-F238E27FC236}">
              <a16:creationId xmlns:a16="http://schemas.microsoft.com/office/drawing/2014/main" id="{8B45F6DC-B20F-B0E8-0472-5F5DD6519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g130a5c2fa66_0_420:notes">
            <a:extLst>
              <a:ext uri="{FF2B5EF4-FFF2-40B4-BE49-F238E27FC236}">
                <a16:creationId xmlns:a16="http://schemas.microsoft.com/office/drawing/2014/main" id="{DF8ADE88-3957-C3D1-5FA9-581F2AA361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0" name="Google Shape;3230;g130a5c2fa66_0_420:notes">
            <a:extLst>
              <a:ext uri="{FF2B5EF4-FFF2-40B4-BE49-F238E27FC236}">
                <a16:creationId xmlns:a16="http://schemas.microsoft.com/office/drawing/2014/main" id="{6093735B-CD99-60CC-5D19-320F8223A2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 algn="l">
              <a:buNone/>
            </a:pPr>
            <a:endParaRPr lang="de-DE" b="0" i="0" u="none" strike="noStrike" dirty="0">
              <a:solidFill>
                <a:srgbClr val="000000"/>
              </a:solidFill>
              <a:effectLst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34417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9" name="Google Shape;2939;g130a5c2fa66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0" name="Google Shape;2940;g130a5c2fa66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5">
          <a:extLst>
            <a:ext uri="{FF2B5EF4-FFF2-40B4-BE49-F238E27FC236}">
              <a16:creationId xmlns:a16="http://schemas.microsoft.com/office/drawing/2014/main" id="{BD9D9ACD-814F-E02B-E617-AA8E013C2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6" name="Google Shape;4446;g130a5c2fa66_0_669:notes">
            <a:extLst>
              <a:ext uri="{FF2B5EF4-FFF2-40B4-BE49-F238E27FC236}">
                <a16:creationId xmlns:a16="http://schemas.microsoft.com/office/drawing/2014/main" id="{A2A5DBDE-DDB2-8A5F-EB7E-5BF59501FB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7" name="Google Shape;4447;g130a5c2fa66_0_669:notes">
            <a:extLst>
              <a:ext uri="{FF2B5EF4-FFF2-40B4-BE49-F238E27FC236}">
                <a16:creationId xmlns:a16="http://schemas.microsoft.com/office/drawing/2014/main" id="{2A050EE4-A68E-53C8-392B-EF5E2E0E42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308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>
          <a:extLst>
            <a:ext uri="{FF2B5EF4-FFF2-40B4-BE49-F238E27FC236}">
              <a16:creationId xmlns:a16="http://schemas.microsoft.com/office/drawing/2014/main" id="{7C363DB9-63CC-763A-DDD3-CCFF2AD32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130a5c2fa66_0_343:notes">
            <a:extLst>
              <a:ext uri="{FF2B5EF4-FFF2-40B4-BE49-F238E27FC236}">
                <a16:creationId xmlns:a16="http://schemas.microsoft.com/office/drawing/2014/main" id="{49716B19-11E0-675F-45E8-FE31EAAC442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130a5c2fa66_0_343:notes">
            <a:extLst>
              <a:ext uri="{FF2B5EF4-FFF2-40B4-BE49-F238E27FC236}">
                <a16:creationId xmlns:a16="http://schemas.microsoft.com/office/drawing/2014/main" id="{4A43E78F-BB68-54C2-1C88-DED060A229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09620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>
          <a:extLst>
            <a:ext uri="{FF2B5EF4-FFF2-40B4-BE49-F238E27FC236}">
              <a16:creationId xmlns:a16="http://schemas.microsoft.com/office/drawing/2014/main" id="{4EACBABD-BC56-2386-5800-1329778EE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130a5c2fa66_0_343:notes">
            <a:extLst>
              <a:ext uri="{FF2B5EF4-FFF2-40B4-BE49-F238E27FC236}">
                <a16:creationId xmlns:a16="http://schemas.microsoft.com/office/drawing/2014/main" id="{5AEE2BF2-4BF9-37C7-542B-9FEC46808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130a5c2fa66_0_343:notes">
            <a:extLst>
              <a:ext uri="{FF2B5EF4-FFF2-40B4-BE49-F238E27FC236}">
                <a16:creationId xmlns:a16="http://schemas.microsoft.com/office/drawing/2014/main" id="{5002538D-F46E-1CCD-DF16-91A4FF9596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882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>
          <a:extLst>
            <a:ext uri="{FF2B5EF4-FFF2-40B4-BE49-F238E27FC236}">
              <a16:creationId xmlns:a16="http://schemas.microsoft.com/office/drawing/2014/main" id="{5AA8276E-85CF-15B6-87DD-E78F915E3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130a5c2fa66_0_343:notes">
            <a:extLst>
              <a:ext uri="{FF2B5EF4-FFF2-40B4-BE49-F238E27FC236}">
                <a16:creationId xmlns:a16="http://schemas.microsoft.com/office/drawing/2014/main" id="{3FDC6149-B41B-23F7-C49F-8E4EEC3D93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130a5c2fa66_0_343:notes">
            <a:extLst>
              <a:ext uri="{FF2B5EF4-FFF2-40B4-BE49-F238E27FC236}">
                <a16:creationId xmlns:a16="http://schemas.microsoft.com/office/drawing/2014/main" id="{64D8660A-4A47-F6FC-35AD-C0797D20B8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953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9">
          <a:extLst>
            <a:ext uri="{FF2B5EF4-FFF2-40B4-BE49-F238E27FC236}">
              <a16:creationId xmlns:a16="http://schemas.microsoft.com/office/drawing/2014/main" id="{4AFDA099-3AD9-F874-9C27-9D5DF0E772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gd431007ba2_0_215:notes">
            <a:extLst>
              <a:ext uri="{FF2B5EF4-FFF2-40B4-BE49-F238E27FC236}">
                <a16:creationId xmlns:a16="http://schemas.microsoft.com/office/drawing/2014/main" id="{E5308AAC-D559-7592-A790-126589F423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1" name="Google Shape;1981;gd431007ba2_0_215:notes">
            <a:extLst>
              <a:ext uri="{FF2B5EF4-FFF2-40B4-BE49-F238E27FC236}">
                <a16:creationId xmlns:a16="http://schemas.microsoft.com/office/drawing/2014/main" id="{0CC887AF-FD92-970E-BE88-F89D173F4E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63154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>
          <a:extLst>
            <a:ext uri="{FF2B5EF4-FFF2-40B4-BE49-F238E27FC236}">
              <a16:creationId xmlns:a16="http://schemas.microsoft.com/office/drawing/2014/main" id="{379068BE-F339-C5B3-33A5-40225C082E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130a5c2fa66_0_343:notes">
            <a:extLst>
              <a:ext uri="{FF2B5EF4-FFF2-40B4-BE49-F238E27FC236}">
                <a16:creationId xmlns:a16="http://schemas.microsoft.com/office/drawing/2014/main" id="{A9624F59-A23D-4D63-AA66-EFBC81909D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130a5c2fa66_0_343:notes">
            <a:extLst>
              <a:ext uri="{FF2B5EF4-FFF2-40B4-BE49-F238E27FC236}">
                <a16:creationId xmlns:a16="http://schemas.microsoft.com/office/drawing/2014/main" id="{20A648E8-C636-1255-14BD-3C883A9AEA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6726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>
          <a:extLst>
            <a:ext uri="{FF2B5EF4-FFF2-40B4-BE49-F238E27FC236}">
              <a16:creationId xmlns:a16="http://schemas.microsoft.com/office/drawing/2014/main" id="{9A4EA895-701E-957D-1123-8F6F008606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130a5c2fa66_0_343:notes">
            <a:extLst>
              <a:ext uri="{FF2B5EF4-FFF2-40B4-BE49-F238E27FC236}">
                <a16:creationId xmlns:a16="http://schemas.microsoft.com/office/drawing/2014/main" id="{4686D372-C8B3-5CA8-314B-E4F86C3369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130a5c2fa66_0_343:notes">
            <a:extLst>
              <a:ext uri="{FF2B5EF4-FFF2-40B4-BE49-F238E27FC236}">
                <a16:creationId xmlns:a16="http://schemas.microsoft.com/office/drawing/2014/main" id="{390D20B2-F1DF-7C93-AB68-EF41362476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8332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>
          <a:extLst>
            <a:ext uri="{FF2B5EF4-FFF2-40B4-BE49-F238E27FC236}">
              <a16:creationId xmlns:a16="http://schemas.microsoft.com/office/drawing/2014/main" id="{4806409D-6C48-EC93-C81F-081FF1430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30a5c2fa66_0_15:notes">
            <a:extLst>
              <a:ext uri="{FF2B5EF4-FFF2-40B4-BE49-F238E27FC236}">
                <a16:creationId xmlns:a16="http://schemas.microsoft.com/office/drawing/2014/main" id="{EB7FD041-4F4C-0F38-563E-79E2C406EC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30a5c2fa66_0_15:notes">
            <a:extLst>
              <a:ext uri="{FF2B5EF4-FFF2-40B4-BE49-F238E27FC236}">
                <a16:creationId xmlns:a16="http://schemas.microsoft.com/office/drawing/2014/main" id="{2468194B-7434-4EE5-6C08-2EFA7BD3D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715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0">
          <a:extLst>
            <a:ext uri="{FF2B5EF4-FFF2-40B4-BE49-F238E27FC236}">
              <a16:creationId xmlns:a16="http://schemas.microsoft.com/office/drawing/2014/main" id="{8C2F375C-F42D-F64A-79E3-BE92E8EEC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g130a5c2fa66_0_360:notes">
            <a:extLst>
              <a:ext uri="{FF2B5EF4-FFF2-40B4-BE49-F238E27FC236}">
                <a16:creationId xmlns:a16="http://schemas.microsoft.com/office/drawing/2014/main" id="{464119F1-5710-8F68-99C4-48D033417A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2" name="Google Shape;5062;g130a5c2fa66_0_360:notes">
            <a:extLst>
              <a:ext uri="{FF2B5EF4-FFF2-40B4-BE49-F238E27FC236}">
                <a16:creationId xmlns:a16="http://schemas.microsoft.com/office/drawing/2014/main" id="{E137CD2D-50F2-5A53-0B16-86D0ECDA9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>
              <a:buFont typeface="Wingdings" pitchFamily="2" charset="2"/>
              <a:buChar char="§"/>
            </a:pPr>
            <a:endParaRPr lang="de-DE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2879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5">
          <a:extLst>
            <a:ext uri="{FF2B5EF4-FFF2-40B4-BE49-F238E27FC236}">
              <a16:creationId xmlns:a16="http://schemas.microsoft.com/office/drawing/2014/main" id="{41E60850-3D98-F7C6-F20F-6979A1F09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6" name="Google Shape;6406;g130a5c2fa66_0_528:notes">
            <a:extLst>
              <a:ext uri="{FF2B5EF4-FFF2-40B4-BE49-F238E27FC236}">
                <a16:creationId xmlns:a16="http://schemas.microsoft.com/office/drawing/2014/main" id="{27828288-8F90-A908-7C8B-8A980CC22A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7" name="Google Shape;6407;g130a5c2fa66_0_528:notes">
            <a:extLst>
              <a:ext uri="{FF2B5EF4-FFF2-40B4-BE49-F238E27FC236}">
                <a16:creationId xmlns:a16="http://schemas.microsoft.com/office/drawing/2014/main" id="{D155236E-0895-199F-7271-D721A4C815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 algn="l">
              <a:buFont typeface="Wingdings" pitchFamily="2" charset="2"/>
              <a:buChar char="§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131103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1" name="Google Shape;5931;g130a5c2fa66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2" name="Google Shape;5932;g130a5c2fa66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298450" algn="l">
              <a:buFont typeface="Wingdings" pitchFamily="2" charset="2"/>
              <a:buChar char="§"/>
            </a:pPr>
            <a:endParaRPr lang="de-DE" b="0" i="0" u="none" strike="noStrike" dirty="0">
              <a:solidFill>
                <a:srgbClr val="000000"/>
              </a:solidFill>
              <a:effectLst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7">
          <a:extLst>
            <a:ext uri="{FF2B5EF4-FFF2-40B4-BE49-F238E27FC236}">
              <a16:creationId xmlns:a16="http://schemas.microsoft.com/office/drawing/2014/main" id="{96FC61EA-3C46-6DC6-2229-3A40B99A3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8" name="Google Shape;5638;g130a5c2fa66_0_111:notes">
            <a:extLst>
              <a:ext uri="{FF2B5EF4-FFF2-40B4-BE49-F238E27FC236}">
                <a16:creationId xmlns:a16="http://schemas.microsoft.com/office/drawing/2014/main" id="{790A37F3-8930-9ECE-2783-EEAE5154F6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9" name="Google Shape;5639;g130a5c2fa66_0_111:notes">
            <a:extLst>
              <a:ext uri="{FF2B5EF4-FFF2-40B4-BE49-F238E27FC236}">
                <a16:creationId xmlns:a16="http://schemas.microsoft.com/office/drawing/2014/main" id="{9D45BB26-3D6A-A8D6-4F8B-895491B4371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79185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fontAlgn="ctr">
              <a:buNone/>
            </a:pPr>
            <a:endParaRPr lang="en-US" dirty="0">
              <a:solidFill>
                <a:srgbClr val="FFFFFF"/>
              </a:solidFill>
            </a:endParaRPr>
          </a:p>
          <a:p>
            <a:pPr marL="0" marR="0" indent="0" algn="l">
              <a:buNone/>
            </a:pPr>
            <a:endParaRPr lang="de-DE" sz="1800" b="1" dirty="0">
              <a:solidFill>
                <a:schemeClr val="tx1"/>
              </a:solidFill>
              <a:latin typeface="Mulish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130a5c2fa66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130a5c2fa66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4669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1" name="Google Shape;5431;g130a5c2fa66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2" name="Google Shape;5432;g130a5c2fa66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810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3" name="Google Shape;2233;g130a5c2fa6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4" name="Google Shape;2234;g130a5c2fa6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1" name="Google Shape;6701;g130a5c2fa66_0_7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2" name="Google Shape;6702;g130a5c2fa66_0_7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0" name="Google Shape;2420;g130a5c2fa6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1" name="Google Shape;2421;g130a5c2fa66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8" name="Google Shape;5638;g130a5c2fa6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9" name="Google Shape;5639;g130a5c2fa6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/>
            <a:r>
              <a:rPr lang="de-DE" sz="1800" dirty="0">
                <a:effectLst/>
                <a:latin typeface="Corbel" panose="020B0503020204020204" pitchFamily="34" charset="0"/>
              </a:rPr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g130a5c2fa66_0_4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7" name="Google Shape;5287;g130a5c2fa66_0_4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" name="Google Shape;2590;g130a5c2fa6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1" name="Google Shape;2591;g130a5c2fa6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>
          <a:extLst>
            <a:ext uri="{FF2B5EF4-FFF2-40B4-BE49-F238E27FC236}">
              <a16:creationId xmlns:a16="http://schemas.microsoft.com/office/drawing/2014/main" id="{48828DD5-188C-4D11-1050-517DAFCB6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g130a5c2fa66_0_389:notes">
            <a:extLst>
              <a:ext uri="{FF2B5EF4-FFF2-40B4-BE49-F238E27FC236}">
                <a16:creationId xmlns:a16="http://schemas.microsoft.com/office/drawing/2014/main" id="{CD75ECBA-FA8E-4148-E680-5EC0BEFE5E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7" name="Google Shape;6267;g130a5c2fa66_0_389:notes">
            <a:extLst>
              <a:ext uri="{FF2B5EF4-FFF2-40B4-BE49-F238E27FC236}">
                <a16:creationId xmlns:a16="http://schemas.microsoft.com/office/drawing/2014/main" id="{D1167A4A-21B7-44BA-A7A6-C3D0C1CC3D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indent="-285750"/>
            <a:endParaRPr lang="de-DE" sz="1800" dirty="0">
              <a:effectLst/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8775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5">
          <a:extLst>
            <a:ext uri="{FF2B5EF4-FFF2-40B4-BE49-F238E27FC236}">
              <a16:creationId xmlns:a16="http://schemas.microsoft.com/office/drawing/2014/main" id="{99AE369A-F7AF-E4C8-CF54-1EF6BDF28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" name="Google Shape;6266;g130a5c2fa66_0_389:notes">
            <a:extLst>
              <a:ext uri="{FF2B5EF4-FFF2-40B4-BE49-F238E27FC236}">
                <a16:creationId xmlns:a16="http://schemas.microsoft.com/office/drawing/2014/main" id="{037D6C96-6F7D-E444-1153-E729E624ED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7" name="Google Shape;6267;g130a5c2fa66_0_389:notes">
            <a:extLst>
              <a:ext uri="{FF2B5EF4-FFF2-40B4-BE49-F238E27FC236}">
                <a16:creationId xmlns:a16="http://schemas.microsoft.com/office/drawing/2014/main" id="{8B67FAE5-9106-652D-EC3B-A52FDA0E8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8556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67038" y="556650"/>
            <a:ext cx="4655100" cy="1990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500"/>
              <a:buFont typeface="Loved by the King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67050" y="2656550"/>
            <a:ext cx="41271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 flipH="1">
            <a:off x="1798535" y="3700621"/>
            <a:ext cx="2010609" cy="679186"/>
            <a:chOff x="303125" y="3663025"/>
            <a:chExt cx="2376325" cy="802725"/>
          </a:xfrm>
        </p:grpSpPr>
        <p:sp>
          <p:nvSpPr>
            <p:cNvPr id="13" name="Google Shape;13;p2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16;p2"/>
          <p:cNvGrpSpPr/>
          <p:nvPr/>
        </p:nvGrpSpPr>
        <p:grpSpPr>
          <a:xfrm>
            <a:off x="198350" y="3653500"/>
            <a:ext cx="2376325" cy="802725"/>
            <a:chOff x="303125" y="3663025"/>
            <a:chExt cx="2376325" cy="802725"/>
          </a:xfrm>
        </p:grpSpPr>
        <p:sp>
          <p:nvSpPr>
            <p:cNvPr id="17" name="Google Shape;17;p2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20;p2"/>
          <p:cNvGrpSpPr/>
          <p:nvPr/>
        </p:nvGrpSpPr>
        <p:grpSpPr>
          <a:xfrm>
            <a:off x="0" y="4065100"/>
            <a:ext cx="9144000" cy="1078400"/>
            <a:chOff x="0" y="4065100"/>
            <a:chExt cx="9144000" cy="1078400"/>
          </a:xfrm>
        </p:grpSpPr>
        <p:sp>
          <p:nvSpPr>
            <p:cNvPr id="21" name="Google Shape;21;p2"/>
            <p:cNvSpPr/>
            <p:nvPr/>
          </p:nvSpPr>
          <p:spPr>
            <a:xfrm>
              <a:off x="0" y="4429068"/>
              <a:ext cx="9144000" cy="714432"/>
            </a:xfrm>
            <a:custGeom>
              <a:avLst/>
              <a:gdLst/>
              <a:ahLst/>
              <a:cxnLst/>
              <a:rect l="l" t="t" r="r" b="b"/>
              <a:pathLst>
                <a:path w="285750" h="22326" extrusionOk="0">
                  <a:moveTo>
                    <a:pt x="0" y="0"/>
                  </a:moveTo>
                  <a:lnTo>
                    <a:pt x="0" y="22326"/>
                  </a:lnTo>
                  <a:lnTo>
                    <a:pt x="285750" y="22326"/>
                  </a:lnTo>
                  <a:lnTo>
                    <a:pt x="285750" y="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0" y="4065100"/>
              <a:ext cx="9144000" cy="576800"/>
            </a:xfrm>
            <a:custGeom>
              <a:avLst/>
              <a:gdLst/>
              <a:ahLst/>
              <a:cxnLst/>
              <a:rect l="l" t="t" r="r" b="b"/>
              <a:pathLst>
                <a:path w="285750" h="18025" extrusionOk="0">
                  <a:moveTo>
                    <a:pt x="126038" y="0"/>
                  </a:moveTo>
                  <a:lnTo>
                    <a:pt x="0" y="14699"/>
                  </a:lnTo>
                  <a:lnTo>
                    <a:pt x="0" y="18024"/>
                  </a:lnTo>
                  <a:lnTo>
                    <a:pt x="285750" y="17787"/>
                  </a:lnTo>
                  <a:lnTo>
                    <a:pt x="285750" y="13327"/>
                  </a:lnTo>
                  <a:lnTo>
                    <a:pt x="126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269792" y="4125900"/>
              <a:ext cx="5874208" cy="365664"/>
            </a:xfrm>
            <a:custGeom>
              <a:avLst/>
              <a:gdLst/>
              <a:ahLst/>
              <a:cxnLst/>
              <a:rect l="l" t="t" r="r" b="b"/>
              <a:pathLst>
                <a:path w="183569" h="11427" extrusionOk="0">
                  <a:moveTo>
                    <a:pt x="56370" y="0"/>
                  </a:moveTo>
                  <a:lnTo>
                    <a:pt x="1" y="8867"/>
                  </a:lnTo>
                  <a:lnTo>
                    <a:pt x="86876" y="9870"/>
                  </a:lnTo>
                  <a:lnTo>
                    <a:pt x="183569" y="11427"/>
                  </a:lnTo>
                  <a:lnTo>
                    <a:pt x="56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0" y="4313356"/>
              <a:ext cx="6664640" cy="328544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993376" y="4500180"/>
              <a:ext cx="2010720" cy="89568"/>
            </a:xfrm>
            <a:custGeom>
              <a:avLst/>
              <a:gdLst/>
              <a:ahLst/>
              <a:cxnLst/>
              <a:rect l="l" t="t" r="r" b="b"/>
              <a:pathLst>
                <a:path w="62835" h="2799" extrusionOk="0">
                  <a:moveTo>
                    <a:pt x="35759" y="1"/>
                  </a:moveTo>
                  <a:lnTo>
                    <a:pt x="32064" y="27"/>
                  </a:lnTo>
                  <a:lnTo>
                    <a:pt x="28343" y="53"/>
                  </a:lnTo>
                  <a:lnTo>
                    <a:pt x="24596" y="159"/>
                  </a:lnTo>
                  <a:lnTo>
                    <a:pt x="20769" y="291"/>
                  </a:lnTo>
                  <a:lnTo>
                    <a:pt x="16864" y="476"/>
                  </a:lnTo>
                  <a:lnTo>
                    <a:pt x="12852" y="687"/>
                  </a:lnTo>
                  <a:lnTo>
                    <a:pt x="8736" y="951"/>
                  </a:lnTo>
                  <a:lnTo>
                    <a:pt x="4434" y="1267"/>
                  </a:lnTo>
                  <a:lnTo>
                    <a:pt x="1" y="1637"/>
                  </a:lnTo>
                  <a:lnTo>
                    <a:pt x="40615" y="2798"/>
                  </a:lnTo>
                  <a:lnTo>
                    <a:pt x="62835" y="1030"/>
                  </a:lnTo>
                  <a:lnTo>
                    <a:pt x="58692" y="766"/>
                  </a:lnTo>
                  <a:lnTo>
                    <a:pt x="54654" y="555"/>
                  </a:lnTo>
                  <a:lnTo>
                    <a:pt x="50748" y="370"/>
                  </a:lnTo>
                  <a:lnTo>
                    <a:pt x="46948" y="212"/>
                  </a:lnTo>
                  <a:lnTo>
                    <a:pt x="43174" y="106"/>
                  </a:lnTo>
                  <a:lnTo>
                    <a:pt x="39453" y="53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0" y="4710252"/>
              <a:ext cx="9144000" cy="433248"/>
            </a:xfrm>
            <a:custGeom>
              <a:avLst/>
              <a:gdLst/>
              <a:ahLst/>
              <a:cxnLst/>
              <a:rect l="l" t="t" r="r" b="b"/>
              <a:pathLst>
                <a:path w="285750" h="13539" extrusionOk="0">
                  <a:moveTo>
                    <a:pt x="285750" y="1"/>
                  </a:moveTo>
                  <a:lnTo>
                    <a:pt x="136357" y="9026"/>
                  </a:lnTo>
                  <a:lnTo>
                    <a:pt x="0" y="13539"/>
                  </a:lnTo>
                  <a:lnTo>
                    <a:pt x="285750" y="13539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2"/>
          <p:cNvGrpSpPr/>
          <p:nvPr/>
        </p:nvGrpSpPr>
        <p:grpSpPr>
          <a:xfrm>
            <a:off x="4320198" y="4513621"/>
            <a:ext cx="330563" cy="289788"/>
            <a:chOff x="4714375" y="3682050"/>
            <a:chExt cx="661125" cy="579575"/>
          </a:xfrm>
        </p:grpSpPr>
        <p:sp>
          <p:nvSpPr>
            <p:cNvPr id="28" name="Google Shape;28;p2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32;p2"/>
          <p:cNvGrpSpPr/>
          <p:nvPr/>
        </p:nvGrpSpPr>
        <p:grpSpPr>
          <a:xfrm>
            <a:off x="2967648" y="4599421"/>
            <a:ext cx="330563" cy="289788"/>
            <a:chOff x="4714375" y="3682050"/>
            <a:chExt cx="661125" cy="579575"/>
          </a:xfrm>
        </p:grpSpPr>
        <p:sp>
          <p:nvSpPr>
            <p:cNvPr id="33" name="Google Shape;33;p2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37;p2"/>
          <p:cNvGrpSpPr/>
          <p:nvPr/>
        </p:nvGrpSpPr>
        <p:grpSpPr>
          <a:xfrm>
            <a:off x="967043" y="4656841"/>
            <a:ext cx="665659" cy="289742"/>
            <a:chOff x="381950" y="3846025"/>
            <a:chExt cx="1594775" cy="694325"/>
          </a:xfrm>
        </p:grpSpPr>
        <p:sp>
          <p:nvSpPr>
            <p:cNvPr id="38" name="Google Shape;38;p2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extrusionOk="0">
                  <a:moveTo>
                    <a:pt x="20600" y="1"/>
                  </a:moveTo>
                  <a:lnTo>
                    <a:pt x="20439" y="19"/>
                  </a:lnTo>
                  <a:lnTo>
                    <a:pt x="20295" y="36"/>
                  </a:lnTo>
                  <a:lnTo>
                    <a:pt x="20152" y="90"/>
                  </a:lnTo>
                  <a:lnTo>
                    <a:pt x="20008" y="144"/>
                  </a:lnTo>
                  <a:lnTo>
                    <a:pt x="19865" y="198"/>
                  </a:lnTo>
                  <a:lnTo>
                    <a:pt x="19722" y="287"/>
                  </a:lnTo>
                  <a:lnTo>
                    <a:pt x="19435" y="485"/>
                  </a:lnTo>
                  <a:lnTo>
                    <a:pt x="19166" y="736"/>
                  </a:lnTo>
                  <a:lnTo>
                    <a:pt x="18897" y="1005"/>
                  </a:lnTo>
                  <a:lnTo>
                    <a:pt x="18628" y="1327"/>
                  </a:lnTo>
                  <a:lnTo>
                    <a:pt x="18413" y="1650"/>
                  </a:lnTo>
                  <a:lnTo>
                    <a:pt x="18180" y="1973"/>
                  </a:lnTo>
                  <a:lnTo>
                    <a:pt x="17965" y="2331"/>
                  </a:lnTo>
                  <a:lnTo>
                    <a:pt x="17767" y="2690"/>
                  </a:lnTo>
                  <a:lnTo>
                    <a:pt x="17570" y="3066"/>
                  </a:lnTo>
                  <a:lnTo>
                    <a:pt x="17373" y="3443"/>
                  </a:lnTo>
                  <a:lnTo>
                    <a:pt x="17032" y="4214"/>
                  </a:lnTo>
                  <a:lnTo>
                    <a:pt x="16710" y="4967"/>
                  </a:lnTo>
                  <a:lnTo>
                    <a:pt x="16441" y="5684"/>
                  </a:lnTo>
                  <a:lnTo>
                    <a:pt x="16208" y="6311"/>
                  </a:lnTo>
                  <a:lnTo>
                    <a:pt x="16028" y="6849"/>
                  </a:lnTo>
                  <a:lnTo>
                    <a:pt x="15939" y="7064"/>
                  </a:lnTo>
                  <a:lnTo>
                    <a:pt x="15759" y="7333"/>
                  </a:lnTo>
                  <a:lnTo>
                    <a:pt x="15526" y="7674"/>
                  </a:lnTo>
                  <a:lnTo>
                    <a:pt x="15239" y="8068"/>
                  </a:lnTo>
                  <a:lnTo>
                    <a:pt x="14881" y="8517"/>
                  </a:lnTo>
                  <a:lnTo>
                    <a:pt x="14486" y="9001"/>
                  </a:lnTo>
                  <a:lnTo>
                    <a:pt x="13536" y="10112"/>
                  </a:lnTo>
                  <a:lnTo>
                    <a:pt x="12443" y="11367"/>
                  </a:lnTo>
                  <a:lnTo>
                    <a:pt x="11223" y="12712"/>
                  </a:lnTo>
                  <a:lnTo>
                    <a:pt x="9933" y="14128"/>
                  </a:lnTo>
                  <a:lnTo>
                    <a:pt x="8588" y="15563"/>
                  </a:lnTo>
                  <a:lnTo>
                    <a:pt x="5899" y="18413"/>
                  </a:lnTo>
                  <a:lnTo>
                    <a:pt x="3442" y="20995"/>
                  </a:lnTo>
                  <a:lnTo>
                    <a:pt x="377" y="24150"/>
                  </a:lnTo>
                  <a:lnTo>
                    <a:pt x="215" y="24330"/>
                  </a:lnTo>
                  <a:lnTo>
                    <a:pt x="108" y="24509"/>
                  </a:lnTo>
                  <a:lnTo>
                    <a:pt x="36" y="24670"/>
                  </a:lnTo>
                  <a:lnTo>
                    <a:pt x="0" y="24814"/>
                  </a:lnTo>
                  <a:lnTo>
                    <a:pt x="18" y="24957"/>
                  </a:lnTo>
                  <a:lnTo>
                    <a:pt x="72" y="25101"/>
                  </a:lnTo>
                  <a:lnTo>
                    <a:pt x="144" y="25226"/>
                  </a:lnTo>
                  <a:lnTo>
                    <a:pt x="269" y="25352"/>
                  </a:lnTo>
                  <a:lnTo>
                    <a:pt x="412" y="25477"/>
                  </a:lnTo>
                  <a:lnTo>
                    <a:pt x="610" y="25585"/>
                  </a:lnTo>
                  <a:lnTo>
                    <a:pt x="825" y="25692"/>
                  </a:lnTo>
                  <a:lnTo>
                    <a:pt x="1076" y="25782"/>
                  </a:lnTo>
                  <a:lnTo>
                    <a:pt x="1363" y="25890"/>
                  </a:lnTo>
                  <a:lnTo>
                    <a:pt x="1667" y="25961"/>
                  </a:lnTo>
                  <a:lnTo>
                    <a:pt x="2008" y="26051"/>
                  </a:lnTo>
                  <a:lnTo>
                    <a:pt x="2367" y="26123"/>
                  </a:lnTo>
                  <a:lnTo>
                    <a:pt x="3173" y="26266"/>
                  </a:lnTo>
                  <a:lnTo>
                    <a:pt x="4052" y="26374"/>
                  </a:lnTo>
                  <a:lnTo>
                    <a:pt x="5038" y="26481"/>
                  </a:lnTo>
                  <a:lnTo>
                    <a:pt x="6096" y="26553"/>
                  </a:lnTo>
                  <a:lnTo>
                    <a:pt x="7225" y="26607"/>
                  </a:lnTo>
                  <a:lnTo>
                    <a:pt x="8409" y="26660"/>
                  </a:lnTo>
                  <a:lnTo>
                    <a:pt x="9646" y="26696"/>
                  </a:lnTo>
                  <a:lnTo>
                    <a:pt x="10919" y="26714"/>
                  </a:lnTo>
                  <a:lnTo>
                    <a:pt x="13554" y="26714"/>
                  </a:lnTo>
                  <a:lnTo>
                    <a:pt x="16243" y="26678"/>
                  </a:lnTo>
                  <a:lnTo>
                    <a:pt x="18933" y="26625"/>
                  </a:lnTo>
                  <a:lnTo>
                    <a:pt x="21550" y="26553"/>
                  </a:lnTo>
                  <a:lnTo>
                    <a:pt x="26266" y="26374"/>
                  </a:lnTo>
                  <a:lnTo>
                    <a:pt x="28220" y="26320"/>
                  </a:lnTo>
                  <a:lnTo>
                    <a:pt x="29833" y="26266"/>
                  </a:lnTo>
                  <a:lnTo>
                    <a:pt x="31070" y="26266"/>
                  </a:lnTo>
                  <a:lnTo>
                    <a:pt x="32576" y="26302"/>
                  </a:lnTo>
                  <a:lnTo>
                    <a:pt x="34315" y="26374"/>
                  </a:lnTo>
                  <a:lnTo>
                    <a:pt x="36234" y="26463"/>
                  </a:lnTo>
                  <a:lnTo>
                    <a:pt x="40501" y="26732"/>
                  </a:lnTo>
                  <a:lnTo>
                    <a:pt x="45091" y="27019"/>
                  </a:lnTo>
                  <a:lnTo>
                    <a:pt x="49662" y="27324"/>
                  </a:lnTo>
                  <a:lnTo>
                    <a:pt x="51886" y="27449"/>
                  </a:lnTo>
                  <a:lnTo>
                    <a:pt x="54019" y="27575"/>
                  </a:lnTo>
                  <a:lnTo>
                    <a:pt x="56027" y="27665"/>
                  </a:lnTo>
                  <a:lnTo>
                    <a:pt x="57874" y="27736"/>
                  </a:lnTo>
                  <a:lnTo>
                    <a:pt x="59523" y="27772"/>
                  </a:lnTo>
                  <a:lnTo>
                    <a:pt x="60957" y="27772"/>
                  </a:lnTo>
                  <a:lnTo>
                    <a:pt x="61657" y="27754"/>
                  </a:lnTo>
                  <a:lnTo>
                    <a:pt x="62248" y="27736"/>
                  </a:lnTo>
                  <a:lnTo>
                    <a:pt x="62768" y="27682"/>
                  </a:lnTo>
                  <a:lnTo>
                    <a:pt x="63181" y="27629"/>
                  </a:lnTo>
                  <a:lnTo>
                    <a:pt x="63503" y="27557"/>
                  </a:lnTo>
                  <a:lnTo>
                    <a:pt x="63611" y="27503"/>
                  </a:lnTo>
                  <a:lnTo>
                    <a:pt x="63701" y="27449"/>
                  </a:lnTo>
                  <a:lnTo>
                    <a:pt x="63754" y="27396"/>
                  </a:lnTo>
                  <a:lnTo>
                    <a:pt x="63790" y="27342"/>
                  </a:lnTo>
                  <a:lnTo>
                    <a:pt x="63790" y="27288"/>
                  </a:lnTo>
                  <a:lnTo>
                    <a:pt x="63754" y="27216"/>
                  </a:lnTo>
                  <a:lnTo>
                    <a:pt x="63647" y="27091"/>
                  </a:lnTo>
                  <a:lnTo>
                    <a:pt x="63485" y="26929"/>
                  </a:lnTo>
                  <a:lnTo>
                    <a:pt x="63234" y="26714"/>
                  </a:lnTo>
                  <a:lnTo>
                    <a:pt x="62912" y="26445"/>
                  </a:lnTo>
                  <a:lnTo>
                    <a:pt x="62087" y="25818"/>
                  </a:lnTo>
                  <a:lnTo>
                    <a:pt x="61011" y="25029"/>
                  </a:lnTo>
                  <a:lnTo>
                    <a:pt x="59702" y="24133"/>
                  </a:lnTo>
                  <a:lnTo>
                    <a:pt x="58178" y="23111"/>
                  </a:lnTo>
                  <a:lnTo>
                    <a:pt x="56475" y="22017"/>
                  </a:lnTo>
                  <a:lnTo>
                    <a:pt x="54593" y="20852"/>
                  </a:lnTo>
                  <a:lnTo>
                    <a:pt x="52567" y="19650"/>
                  </a:lnTo>
                  <a:lnTo>
                    <a:pt x="51509" y="19041"/>
                  </a:lnTo>
                  <a:lnTo>
                    <a:pt x="50415" y="18413"/>
                  </a:lnTo>
                  <a:lnTo>
                    <a:pt x="49286" y="17786"/>
                  </a:lnTo>
                  <a:lnTo>
                    <a:pt x="48138" y="17176"/>
                  </a:lnTo>
                  <a:lnTo>
                    <a:pt x="46955" y="16549"/>
                  </a:lnTo>
                  <a:lnTo>
                    <a:pt x="45772" y="15939"/>
                  </a:lnTo>
                  <a:lnTo>
                    <a:pt x="44553" y="15348"/>
                  </a:lnTo>
                  <a:lnTo>
                    <a:pt x="43334" y="14756"/>
                  </a:lnTo>
                  <a:lnTo>
                    <a:pt x="42097" y="14164"/>
                  </a:lnTo>
                  <a:lnTo>
                    <a:pt x="40842" y="13608"/>
                  </a:lnTo>
                  <a:lnTo>
                    <a:pt x="39587" y="13053"/>
                  </a:lnTo>
                  <a:lnTo>
                    <a:pt x="38314" y="12533"/>
                  </a:lnTo>
                  <a:lnTo>
                    <a:pt x="37041" y="12031"/>
                  </a:lnTo>
                  <a:lnTo>
                    <a:pt x="35786" y="11565"/>
                  </a:lnTo>
                  <a:lnTo>
                    <a:pt x="34997" y="11063"/>
                  </a:lnTo>
                  <a:lnTo>
                    <a:pt x="34226" y="10561"/>
                  </a:lnTo>
                  <a:lnTo>
                    <a:pt x="33491" y="10059"/>
                  </a:lnTo>
                  <a:lnTo>
                    <a:pt x="32756" y="9557"/>
                  </a:lnTo>
                  <a:lnTo>
                    <a:pt x="31357" y="8553"/>
                  </a:lnTo>
                  <a:lnTo>
                    <a:pt x="30031" y="7549"/>
                  </a:lnTo>
                  <a:lnTo>
                    <a:pt x="28776" y="6580"/>
                  </a:lnTo>
                  <a:lnTo>
                    <a:pt x="27610" y="5630"/>
                  </a:lnTo>
                  <a:lnTo>
                    <a:pt x="26534" y="4734"/>
                  </a:lnTo>
                  <a:lnTo>
                    <a:pt x="25530" y="3891"/>
                  </a:lnTo>
                  <a:lnTo>
                    <a:pt x="23809" y="2367"/>
                  </a:lnTo>
                  <a:lnTo>
                    <a:pt x="22447" y="1166"/>
                  </a:lnTo>
                  <a:lnTo>
                    <a:pt x="21909" y="718"/>
                  </a:lnTo>
                  <a:lnTo>
                    <a:pt x="21461" y="359"/>
                  </a:lnTo>
                  <a:lnTo>
                    <a:pt x="21281" y="234"/>
                  </a:lnTo>
                  <a:lnTo>
                    <a:pt x="21138" y="144"/>
                  </a:lnTo>
                  <a:lnTo>
                    <a:pt x="20995" y="72"/>
                  </a:lnTo>
                  <a:lnTo>
                    <a:pt x="20905" y="36"/>
                  </a:lnTo>
                  <a:lnTo>
                    <a:pt x="20744" y="19"/>
                  </a:lnTo>
                  <a:lnTo>
                    <a:pt x="20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fill="none" extrusionOk="0">
                  <a:moveTo>
                    <a:pt x="60957" y="27772"/>
                  </a:moveTo>
                  <a:lnTo>
                    <a:pt x="60957" y="27772"/>
                  </a:lnTo>
                  <a:lnTo>
                    <a:pt x="59523" y="27772"/>
                  </a:lnTo>
                  <a:lnTo>
                    <a:pt x="57874" y="27736"/>
                  </a:lnTo>
                  <a:lnTo>
                    <a:pt x="56027" y="27665"/>
                  </a:lnTo>
                  <a:lnTo>
                    <a:pt x="54019" y="27575"/>
                  </a:lnTo>
                  <a:lnTo>
                    <a:pt x="51886" y="27449"/>
                  </a:lnTo>
                  <a:lnTo>
                    <a:pt x="49662" y="27324"/>
                  </a:lnTo>
                  <a:lnTo>
                    <a:pt x="45091" y="27019"/>
                  </a:lnTo>
                  <a:lnTo>
                    <a:pt x="45091" y="27019"/>
                  </a:lnTo>
                  <a:lnTo>
                    <a:pt x="40501" y="26732"/>
                  </a:lnTo>
                  <a:lnTo>
                    <a:pt x="36234" y="26463"/>
                  </a:lnTo>
                  <a:lnTo>
                    <a:pt x="34315" y="26374"/>
                  </a:lnTo>
                  <a:lnTo>
                    <a:pt x="32576" y="26302"/>
                  </a:lnTo>
                  <a:lnTo>
                    <a:pt x="31070" y="26266"/>
                  </a:lnTo>
                  <a:lnTo>
                    <a:pt x="29833" y="26266"/>
                  </a:lnTo>
                  <a:lnTo>
                    <a:pt x="29833" y="26266"/>
                  </a:lnTo>
                  <a:lnTo>
                    <a:pt x="28220" y="26320"/>
                  </a:lnTo>
                  <a:lnTo>
                    <a:pt x="26266" y="26374"/>
                  </a:lnTo>
                  <a:lnTo>
                    <a:pt x="21550" y="26553"/>
                  </a:lnTo>
                  <a:lnTo>
                    <a:pt x="18933" y="26625"/>
                  </a:lnTo>
                  <a:lnTo>
                    <a:pt x="16243" y="26678"/>
                  </a:lnTo>
                  <a:lnTo>
                    <a:pt x="13554" y="26714"/>
                  </a:lnTo>
                  <a:lnTo>
                    <a:pt x="12227" y="26714"/>
                  </a:lnTo>
                  <a:lnTo>
                    <a:pt x="10919" y="26714"/>
                  </a:lnTo>
                  <a:lnTo>
                    <a:pt x="9646" y="26696"/>
                  </a:lnTo>
                  <a:lnTo>
                    <a:pt x="8409" y="26660"/>
                  </a:lnTo>
                  <a:lnTo>
                    <a:pt x="7225" y="26607"/>
                  </a:lnTo>
                  <a:lnTo>
                    <a:pt x="6096" y="26553"/>
                  </a:lnTo>
                  <a:lnTo>
                    <a:pt x="5038" y="26481"/>
                  </a:lnTo>
                  <a:lnTo>
                    <a:pt x="4052" y="26374"/>
                  </a:lnTo>
                  <a:lnTo>
                    <a:pt x="3173" y="26266"/>
                  </a:lnTo>
                  <a:lnTo>
                    <a:pt x="2367" y="26123"/>
                  </a:lnTo>
                  <a:lnTo>
                    <a:pt x="2008" y="26051"/>
                  </a:lnTo>
                  <a:lnTo>
                    <a:pt x="1667" y="25961"/>
                  </a:lnTo>
                  <a:lnTo>
                    <a:pt x="1363" y="25890"/>
                  </a:lnTo>
                  <a:lnTo>
                    <a:pt x="1076" y="25782"/>
                  </a:lnTo>
                  <a:lnTo>
                    <a:pt x="825" y="25692"/>
                  </a:lnTo>
                  <a:lnTo>
                    <a:pt x="610" y="25585"/>
                  </a:lnTo>
                  <a:lnTo>
                    <a:pt x="412" y="25477"/>
                  </a:lnTo>
                  <a:lnTo>
                    <a:pt x="269" y="25352"/>
                  </a:lnTo>
                  <a:lnTo>
                    <a:pt x="144" y="25226"/>
                  </a:lnTo>
                  <a:lnTo>
                    <a:pt x="72" y="25101"/>
                  </a:lnTo>
                  <a:lnTo>
                    <a:pt x="18" y="24957"/>
                  </a:lnTo>
                  <a:lnTo>
                    <a:pt x="0" y="24814"/>
                  </a:lnTo>
                  <a:lnTo>
                    <a:pt x="36" y="24670"/>
                  </a:lnTo>
                  <a:lnTo>
                    <a:pt x="108" y="24509"/>
                  </a:lnTo>
                  <a:lnTo>
                    <a:pt x="215" y="24330"/>
                  </a:lnTo>
                  <a:lnTo>
                    <a:pt x="377" y="24150"/>
                  </a:lnTo>
                  <a:lnTo>
                    <a:pt x="377" y="24150"/>
                  </a:lnTo>
                  <a:lnTo>
                    <a:pt x="3442" y="20995"/>
                  </a:lnTo>
                  <a:lnTo>
                    <a:pt x="5899" y="18413"/>
                  </a:lnTo>
                  <a:lnTo>
                    <a:pt x="8588" y="15563"/>
                  </a:lnTo>
                  <a:lnTo>
                    <a:pt x="9933" y="14128"/>
                  </a:lnTo>
                  <a:lnTo>
                    <a:pt x="11223" y="12712"/>
                  </a:lnTo>
                  <a:lnTo>
                    <a:pt x="12443" y="11367"/>
                  </a:lnTo>
                  <a:lnTo>
                    <a:pt x="13536" y="10112"/>
                  </a:lnTo>
                  <a:lnTo>
                    <a:pt x="14486" y="9001"/>
                  </a:lnTo>
                  <a:lnTo>
                    <a:pt x="14881" y="8517"/>
                  </a:lnTo>
                  <a:lnTo>
                    <a:pt x="15239" y="8068"/>
                  </a:lnTo>
                  <a:lnTo>
                    <a:pt x="15526" y="7674"/>
                  </a:lnTo>
                  <a:lnTo>
                    <a:pt x="15759" y="7333"/>
                  </a:lnTo>
                  <a:lnTo>
                    <a:pt x="15939" y="7064"/>
                  </a:lnTo>
                  <a:lnTo>
                    <a:pt x="16028" y="6849"/>
                  </a:lnTo>
                  <a:lnTo>
                    <a:pt x="16028" y="6849"/>
                  </a:lnTo>
                  <a:lnTo>
                    <a:pt x="16208" y="6311"/>
                  </a:lnTo>
                  <a:lnTo>
                    <a:pt x="16441" y="5684"/>
                  </a:lnTo>
                  <a:lnTo>
                    <a:pt x="16710" y="4967"/>
                  </a:lnTo>
                  <a:lnTo>
                    <a:pt x="17032" y="4214"/>
                  </a:lnTo>
                  <a:lnTo>
                    <a:pt x="17373" y="3443"/>
                  </a:lnTo>
                  <a:lnTo>
                    <a:pt x="17570" y="3066"/>
                  </a:lnTo>
                  <a:lnTo>
                    <a:pt x="17767" y="2690"/>
                  </a:lnTo>
                  <a:lnTo>
                    <a:pt x="17965" y="2331"/>
                  </a:lnTo>
                  <a:lnTo>
                    <a:pt x="18180" y="1973"/>
                  </a:lnTo>
                  <a:lnTo>
                    <a:pt x="18413" y="1650"/>
                  </a:lnTo>
                  <a:lnTo>
                    <a:pt x="18628" y="1327"/>
                  </a:lnTo>
                  <a:lnTo>
                    <a:pt x="18628" y="1327"/>
                  </a:lnTo>
                  <a:lnTo>
                    <a:pt x="18897" y="1005"/>
                  </a:lnTo>
                  <a:lnTo>
                    <a:pt x="19166" y="736"/>
                  </a:lnTo>
                  <a:lnTo>
                    <a:pt x="19435" y="485"/>
                  </a:lnTo>
                  <a:lnTo>
                    <a:pt x="19722" y="287"/>
                  </a:lnTo>
                  <a:lnTo>
                    <a:pt x="19865" y="198"/>
                  </a:lnTo>
                  <a:lnTo>
                    <a:pt x="20008" y="144"/>
                  </a:lnTo>
                  <a:lnTo>
                    <a:pt x="20152" y="90"/>
                  </a:lnTo>
                  <a:lnTo>
                    <a:pt x="20295" y="36"/>
                  </a:lnTo>
                  <a:lnTo>
                    <a:pt x="20439" y="19"/>
                  </a:lnTo>
                  <a:lnTo>
                    <a:pt x="20600" y="1"/>
                  </a:lnTo>
                  <a:lnTo>
                    <a:pt x="20744" y="19"/>
                  </a:lnTo>
                  <a:lnTo>
                    <a:pt x="20905" y="36"/>
                  </a:lnTo>
                  <a:lnTo>
                    <a:pt x="20905" y="36"/>
                  </a:lnTo>
                  <a:lnTo>
                    <a:pt x="20995" y="72"/>
                  </a:lnTo>
                  <a:lnTo>
                    <a:pt x="21138" y="144"/>
                  </a:lnTo>
                  <a:lnTo>
                    <a:pt x="21281" y="234"/>
                  </a:lnTo>
                  <a:lnTo>
                    <a:pt x="21461" y="359"/>
                  </a:lnTo>
                  <a:lnTo>
                    <a:pt x="21909" y="718"/>
                  </a:lnTo>
                  <a:lnTo>
                    <a:pt x="22447" y="1166"/>
                  </a:lnTo>
                  <a:lnTo>
                    <a:pt x="23809" y="2367"/>
                  </a:lnTo>
                  <a:lnTo>
                    <a:pt x="25530" y="3891"/>
                  </a:lnTo>
                  <a:lnTo>
                    <a:pt x="26534" y="4734"/>
                  </a:lnTo>
                  <a:lnTo>
                    <a:pt x="27610" y="5630"/>
                  </a:lnTo>
                  <a:lnTo>
                    <a:pt x="28776" y="6580"/>
                  </a:lnTo>
                  <a:lnTo>
                    <a:pt x="30031" y="7549"/>
                  </a:lnTo>
                  <a:lnTo>
                    <a:pt x="31357" y="8553"/>
                  </a:lnTo>
                  <a:lnTo>
                    <a:pt x="32756" y="9557"/>
                  </a:lnTo>
                  <a:lnTo>
                    <a:pt x="33491" y="10059"/>
                  </a:lnTo>
                  <a:lnTo>
                    <a:pt x="34226" y="10561"/>
                  </a:lnTo>
                  <a:lnTo>
                    <a:pt x="34997" y="11063"/>
                  </a:lnTo>
                  <a:lnTo>
                    <a:pt x="35786" y="11565"/>
                  </a:lnTo>
                  <a:lnTo>
                    <a:pt x="35786" y="11565"/>
                  </a:lnTo>
                  <a:lnTo>
                    <a:pt x="37041" y="12031"/>
                  </a:lnTo>
                  <a:lnTo>
                    <a:pt x="38314" y="12533"/>
                  </a:lnTo>
                  <a:lnTo>
                    <a:pt x="39587" y="13053"/>
                  </a:lnTo>
                  <a:lnTo>
                    <a:pt x="40842" y="13608"/>
                  </a:lnTo>
                  <a:lnTo>
                    <a:pt x="42097" y="14164"/>
                  </a:lnTo>
                  <a:lnTo>
                    <a:pt x="43334" y="14756"/>
                  </a:lnTo>
                  <a:lnTo>
                    <a:pt x="44553" y="15348"/>
                  </a:lnTo>
                  <a:lnTo>
                    <a:pt x="45772" y="15939"/>
                  </a:lnTo>
                  <a:lnTo>
                    <a:pt x="46955" y="16549"/>
                  </a:lnTo>
                  <a:lnTo>
                    <a:pt x="48138" y="17176"/>
                  </a:lnTo>
                  <a:lnTo>
                    <a:pt x="49286" y="17786"/>
                  </a:lnTo>
                  <a:lnTo>
                    <a:pt x="50415" y="18413"/>
                  </a:lnTo>
                  <a:lnTo>
                    <a:pt x="51509" y="19041"/>
                  </a:lnTo>
                  <a:lnTo>
                    <a:pt x="52567" y="19650"/>
                  </a:lnTo>
                  <a:lnTo>
                    <a:pt x="54593" y="20852"/>
                  </a:lnTo>
                  <a:lnTo>
                    <a:pt x="56475" y="22017"/>
                  </a:lnTo>
                  <a:lnTo>
                    <a:pt x="58178" y="23111"/>
                  </a:lnTo>
                  <a:lnTo>
                    <a:pt x="59702" y="24133"/>
                  </a:lnTo>
                  <a:lnTo>
                    <a:pt x="61011" y="25029"/>
                  </a:lnTo>
                  <a:lnTo>
                    <a:pt x="62087" y="25818"/>
                  </a:lnTo>
                  <a:lnTo>
                    <a:pt x="62912" y="26445"/>
                  </a:lnTo>
                  <a:lnTo>
                    <a:pt x="63234" y="26714"/>
                  </a:lnTo>
                  <a:lnTo>
                    <a:pt x="63485" y="26929"/>
                  </a:lnTo>
                  <a:lnTo>
                    <a:pt x="63647" y="27091"/>
                  </a:lnTo>
                  <a:lnTo>
                    <a:pt x="63754" y="27216"/>
                  </a:lnTo>
                  <a:lnTo>
                    <a:pt x="63754" y="27216"/>
                  </a:lnTo>
                  <a:lnTo>
                    <a:pt x="63790" y="27288"/>
                  </a:lnTo>
                  <a:lnTo>
                    <a:pt x="63790" y="27342"/>
                  </a:lnTo>
                  <a:lnTo>
                    <a:pt x="63754" y="27396"/>
                  </a:lnTo>
                  <a:lnTo>
                    <a:pt x="63701" y="27449"/>
                  </a:lnTo>
                  <a:lnTo>
                    <a:pt x="63611" y="27503"/>
                  </a:lnTo>
                  <a:lnTo>
                    <a:pt x="63503" y="27557"/>
                  </a:lnTo>
                  <a:lnTo>
                    <a:pt x="63181" y="27629"/>
                  </a:lnTo>
                  <a:lnTo>
                    <a:pt x="62768" y="27682"/>
                  </a:lnTo>
                  <a:lnTo>
                    <a:pt x="62248" y="27736"/>
                  </a:lnTo>
                  <a:lnTo>
                    <a:pt x="61657" y="27754"/>
                  </a:lnTo>
                  <a:lnTo>
                    <a:pt x="60957" y="27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7625" y="3846025"/>
              <a:ext cx="1129100" cy="694325"/>
            </a:xfrm>
            <a:custGeom>
              <a:avLst/>
              <a:gdLst/>
              <a:ahLst/>
              <a:cxnLst/>
              <a:rect l="l" t="t" r="r" b="b"/>
              <a:pathLst>
                <a:path w="45164" h="27773" extrusionOk="0">
                  <a:moveTo>
                    <a:pt x="1991" y="1"/>
                  </a:moveTo>
                  <a:lnTo>
                    <a:pt x="1866" y="19"/>
                  </a:lnTo>
                  <a:lnTo>
                    <a:pt x="1722" y="36"/>
                  </a:lnTo>
                  <a:lnTo>
                    <a:pt x="1597" y="54"/>
                  </a:lnTo>
                  <a:lnTo>
                    <a:pt x="1471" y="108"/>
                  </a:lnTo>
                  <a:lnTo>
                    <a:pt x="1220" y="216"/>
                  </a:lnTo>
                  <a:lnTo>
                    <a:pt x="969" y="377"/>
                  </a:lnTo>
                  <a:lnTo>
                    <a:pt x="718" y="556"/>
                  </a:lnTo>
                  <a:lnTo>
                    <a:pt x="467" y="789"/>
                  </a:lnTo>
                  <a:lnTo>
                    <a:pt x="234" y="1040"/>
                  </a:lnTo>
                  <a:lnTo>
                    <a:pt x="1" y="1327"/>
                  </a:lnTo>
                  <a:lnTo>
                    <a:pt x="144" y="1722"/>
                  </a:lnTo>
                  <a:lnTo>
                    <a:pt x="306" y="2098"/>
                  </a:lnTo>
                  <a:lnTo>
                    <a:pt x="485" y="2457"/>
                  </a:lnTo>
                  <a:lnTo>
                    <a:pt x="682" y="2780"/>
                  </a:lnTo>
                  <a:lnTo>
                    <a:pt x="897" y="3066"/>
                  </a:lnTo>
                  <a:lnTo>
                    <a:pt x="1130" y="3317"/>
                  </a:lnTo>
                  <a:lnTo>
                    <a:pt x="1256" y="3425"/>
                  </a:lnTo>
                  <a:lnTo>
                    <a:pt x="1399" y="3533"/>
                  </a:lnTo>
                  <a:lnTo>
                    <a:pt x="1525" y="3604"/>
                  </a:lnTo>
                  <a:lnTo>
                    <a:pt x="1668" y="3694"/>
                  </a:lnTo>
                  <a:lnTo>
                    <a:pt x="2852" y="4268"/>
                  </a:lnTo>
                  <a:lnTo>
                    <a:pt x="4089" y="4841"/>
                  </a:lnTo>
                  <a:lnTo>
                    <a:pt x="5326" y="5433"/>
                  </a:lnTo>
                  <a:lnTo>
                    <a:pt x="5917" y="5738"/>
                  </a:lnTo>
                  <a:lnTo>
                    <a:pt x="6491" y="6043"/>
                  </a:lnTo>
                  <a:lnTo>
                    <a:pt x="7029" y="6365"/>
                  </a:lnTo>
                  <a:lnTo>
                    <a:pt x="7531" y="6688"/>
                  </a:lnTo>
                  <a:lnTo>
                    <a:pt x="7979" y="7011"/>
                  </a:lnTo>
                  <a:lnTo>
                    <a:pt x="8176" y="7190"/>
                  </a:lnTo>
                  <a:lnTo>
                    <a:pt x="8356" y="7351"/>
                  </a:lnTo>
                  <a:lnTo>
                    <a:pt x="8535" y="7531"/>
                  </a:lnTo>
                  <a:lnTo>
                    <a:pt x="8678" y="7692"/>
                  </a:lnTo>
                  <a:lnTo>
                    <a:pt x="8822" y="7871"/>
                  </a:lnTo>
                  <a:lnTo>
                    <a:pt x="8929" y="8051"/>
                  </a:lnTo>
                  <a:lnTo>
                    <a:pt x="9037" y="8230"/>
                  </a:lnTo>
                  <a:lnTo>
                    <a:pt x="9109" y="8409"/>
                  </a:lnTo>
                  <a:lnTo>
                    <a:pt x="9162" y="8588"/>
                  </a:lnTo>
                  <a:lnTo>
                    <a:pt x="9180" y="8786"/>
                  </a:lnTo>
                  <a:lnTo>
                    <a:pt x="9198" y="8875"/>
                  </a:lnTo>
                  <a:lnTo>
                    <a:pt x="9234" y="8983"/>
                  </a:lnTo>
                  <a:lnTo>
                    <a:pt x="9342" y="9216"/>
                  </a:lnTo>
                  <a:lnTo>
                    <a:pt x="9503" y="9503"/>
                  </a:lnTo>
                  <a:lnTo>
                    <a:pt x="9736" y="9790"/>
                  </a:lnTo>
                  <a:lnTo>
                    <a:pt x="10005" y="10130"/>
                  </a:lnTo>
                  <a:lnTo>
                    <a:pt x="10328" y="10471"/>
                  </a:lnTo>
                  <a:lnTo>
                    <a:pt x="10686" y="10847"/>
                  </a:lnTo>
                  <a:lnTo>
                    <a:pt x="11099" y="11242"/>
                  </a:lnTo>
                  <a:lnTo>
                    <a:pt x="11547" y="11636"/>
                  </a:lnTo>
                  <a:lnTo>
                    <a:pt x="12013" y="12067"/>
                  </a:lnTo>
                  <a:lnTo>
                    <a:pt x="12515" y="12497"/>
                  </a:lnTo>
                  <a:lnTo>
                    <a:pt x="13053" y="12927"/>
                  </a:lnTo>
                  <a:lnTo>
                    <a:pt x="14182" y="13806"/>
                  </a:lnTo>
                  <a:lnTo>
                    <a:pt x="15384" y="14702"/>
                  </a:lnTo>
                  <a:lnTo>
                    <a:pt x="16621" y="15563"/>
                  </a:lnTo>
                  <a:lnTo>
                    <a:pt x="17230" y="15975"/>
                  </a:lnTo>
                  <a:lnTo>
                    <a:pt x="17858" y="16369"/>
                  </a:lnTo>
                  <a:lnTo>
                    <a:pt x="18467" y="16764"/>
                  </a:lnTo>
                  <a:lnTo>
                    <a:pt x="19077" y="17122"/>
                  </a:lnTo>
                  <a:lnTo>
                    <a:pt x="19669" y="17481"/>
                  </a:lnTo>
                  <a:lnTo>
                    <a:pt x="20260" y="17786"/>
                  </a:lnTo>
                  <a:lnTo>
                    <a:pt x="20816" y="18091"/>
                  </a:lnTo>
                  <a:lnTo>
                    <a:pt x="21354" y="18342"/>
                  </a:lnTo>
                  <a:lnTo>
                    <a:pt x="21874" y="18575"/>
                  </a:lnTo>
                  <a:lnTo>
                    <a:pt x="22358" y="18772"/>
                  </a:lnTo>
                  <a:lnTo>
                    <a:pt x="22806" y="18933"/>
                  </a:lnTo>
                  <a:lnTo>
                    <a:pt x="23236" y="19041"/>
                  </a:lnTo>
                  <a:lnTo>
                    <a:pt x="23613" y="19113"/>
                  </a:lnTo>
                  <a:lnTo>
                    <a:pt x="23792" y="19130"/>
                  </a:lnTo>
                  <a:lnTo>
                    <a:pt x="23954" y="19148"/>
                  </a:lnTo>
                  <a:lnTo>
                    <a:pt x="24151" y="19166"/>
                  </a:lnTo>
                  <a:lnTo>
                    <a:pt x="24402" y="19202"/>
                  </a:lnTo>
                  <a:lnTo>
                    <a:pt x="24671" y="19274"/>
                  </a:lnTo>
                  <a:lnTo>
                    <a:pt x="24993" y="19364"/>
                  </a:lnTo>
                  <a:lnTo>
                    <a:pt x="25352" y="19489"/>
                  </a:lnTo>
                  <a:lnTo>
                    <a:pt x="25729" y="19632"/>
                  </a:lnTo>
                  <a:lnTo>
                    <a:pt x="26607" y="19973"/>
                  </a:lnTo>
                  <a:lnTo>
                    <a:pt x="27575" y="20403"/>
                  </a:lnTo>
                  <a:lnTo>
                    <a:pt x="28669" y="20887"/>
                  </a:lnTo>
                  <a:lnTo>
                    <a:pt x="29834" y="21461"/>
                  </a:lnTo>
                  <a:lnTo>
                    <a:pt x="31071" y="22053"/>
                  </a:lnTo>
                  <a:lnTo>
                    <a:pt x="33761" y="23397"/>
                  </a:lnTo>
                  <a:lnTo>
                    <a:pt x="36593" y="24850"/>
                  </a:lnTo>
                  <a:lnTo>
                    <a:pt x="39480" y="26338"/>
                  </a:lnTo>
                  <a:lnTo>
                    <a:pt x="42330" y="27772"/>
                  </a:lnTo>
                  <a:lnTo>
                    <a:pt x="42958" y="27772"/>
                  </a:lnTo>
                  <a:lnTo>
                    <a:pt x="43514" y="27736"/>
                  </a:lnTo>
                  <a:lnTo>
                    <a:pt x="43998" y="27700"/>
                  </a:lnTo>
                  <a:lnTo>
                    <a:pt x="44410" y="27647"/>
                  </a:lnTo>
                  <a:lnTo>
                    <a:pt x="44733" y="27593"/>
                  </a:lnTo>
                  <a:lnTo>
                    <a:pt x="44966" y="27521"/>
                  </a:lnTo>
                  <a:lnTo>
                    <a:pt x="45056" y="27467"/>
                  </a:lnTo>
                  <a:lnTo>
                    <a:pt x="45109" y="27431"/>
                  </a:lnTo>
                  <a:lnTo>
                    <a:pt x="45145" y="27378"/>
                  </a:lnTo>
                  <a:lnTo>
                    <a:pt x="45163" y="27324"/>
                  </a:lnTo>
                  <a:lnTo>
                    <a:pt x="45145" y="27270"/>
                  </a:lnTo>
                  <a:lnTo>
                    <a:pt x="45127" y="27216"/>
                  </a:lnTo>
                  <a:lnTo>
                    <a:pt x="45020" y="27091"/>
                  </a:lnTo>
                  <a:lnTo>
                    <a:pt x="44858" y="26929"/>
                  </a:lnTo>
                  <a:lnTo>
                    <a:pt x="44607" y="26714"/>
                  </a:lnTo>
                  <a:lnTo>
                    <a:pt x="44285" y="26445"/>
                  </a:lnTo>
                  <a:lnTo>
                    <a:pt x="43460" y="25818"/>
                  </a:lnTo>
                  <a:lnTo>
                    <a:pt x="42384" y="25029"/>
                  </a:lnTo>
                  <a:lnTo>
                    <a:pt x="41075" y="24133"/>
                  </a:lnTo>
                  <a:lnTo>
                    <a:pt x="39551" y="23111"/>
                  </a:lnTo>
                  <a:lnTo>
                    <a:pt x="37848" y="22017"/>
                  </a:lnTo>
                  <a:lnTo>
                    <a:pt x="35966" y="20852"/>
                  </a:lnTo>
                  <a:lnTo>
                    <a:pt x="33940" y="19650"/>
                  </a:lnTo>
                  <a:lnTo>
                    <a:pt x="32882" y="19041"/>
                  </a:lnTo>
                  <a:lnTo>
                    <a:pt x="31788" y="18413"/>
                  </a:lnTo>
                  <a:lnTo>
                    <a:pt x="30659" y="17786"/>
                  </a:lnTo>
                  <a:lnTo>
                    <a:pt x="29511" y="17176"/>
                  </a:lnTo>
                  <a:lnTo>
                    <a:pt x="28328" y="16549"/>
                  </a:lnTo>
                  <a:lnTo>
                    <a:pt x="27145" y="15939"/>
                  </a:lnTo>
                  <a:lnTo>
                    <a:pt x="25926" y="15348"/>
                  </a:lnTo>
                  <a:lnTo>
                    <a:pt x="24707" y="14756"/>
                  </a:lnTo>
                  <a:lnTo>
                    <a:pt x="23470" y="14164"/>
                  </a:lnTo>
                  <a:lnTo>
                    <a:pt x="22215" y="13608"/>
                  </a:lnTo>
                  <a:lnTo>
                    <a:pt x="20960" y="13053"/>
                  </a:lnTo>
                  <a:lnTo>
                    <a:pt x="19687" y="12533"/>
                  </a:lnTo>
                  <a:lnTo>
                    <a:pt x="18414" y="12031"/>
                  </a:lnTo>
                  <a:lnTo>
                    <a:pt x="17159" y="11565"/>
                  </a:lnTo>
                  <a:lnTo>
                    <a:pt x="16370" y="11063"/>
                  </a:lnTo>
                  <a:lnTo>
                    <a:pt x="15599" y="10561"/>
                  </a:lnTo>
                  <a:lnTo>
                    <a:pt x="14864" y="10059"/>
                  </a:lnTo>
                  <a:lnTo>
                    <a:pt x="14129" y="9557"/>
                  </a:lnTo>
                  <a:lnTo>
                    <a:pt x="12730" y="8553"/>
                  </a:lnTo>
                  <a:lnTo>
                    <a:pt x="11404" y="7549"/>
                  </a:lnTo>
                  <a:lnTo>
                    <a:pt x="10149" y="6580"/>
                  </a:lnTo>
                  <a:lnTo>
                    <a:pt x="8983" y="5630"/>
                  </a:lnTo>
                  <a:lnTo>
                    <a:pt x="7907" y="4734"/>
                  </a:lnTo>
                  <a:lnTo>
                    <a:pt x="6903" y="3891"/>
                  </a:lnTo>
                  <a:lnTo>
                    <a:pt x="5182" y="2367"/>
                  </a:lnTo>
                  <a:lnTo>
                    <a:pt x="3820" y="1166"/>
                  </a:lnTo>
                  <a:lnTo>
                    <a:pt x="3282" y="718"/>
                  </a:lnTo>
                  <a:lnTo>
                    <a:pt x="2834" y="359"/>
                  </a:lnTo>
                  <a:lnTo>
                    <a:pt x="2654" y="234"/>
                  </a:lnTo>
                  <a:lnTo>
                    <a:pt x="2511" y="144"/>
                  </a:lnTo>
                  <a:lnTo>
                    <a:pt x="2368" y="72"/>
                  </a:lnTo>
                  <a:lnTo>
                    <a:pt x="2278" y="36"/>
                  </a:lnTo>
                  <a:lnTo>
                    <a:pt x="2134" y="19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713225" y="2665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"/>
          <p:cNvSpPr/>
          <p:nvPr/>
        </p:nvSpPr>
        <p:spPr>
          <a:xfrm>
            <a:off x="8661575" y="14443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>
            <a:off x="479600" y="14906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22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0" name="Google Shape;720;p1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21" name="Google Shape;721;p17"/>
          <p:cNvGrpSpPr/>
          <p:nvPr/>
        </p:nvGrpSpPr>
        <p:grpSpPr>
          <a:xfrm>
            <a:off x="5889247" y="4609582"/>
            <a:ext cx="3257678" cy="495927"/>
            <a:chOff x="5889247" y="4609582"/>
            <a:chExt cx="3257678" cy="495927"/>
          </a:xfrm>
        </p:grpSpPr>
        <p:sp>
          <p:nvSpPr>
            <p:cNvPr id="722" name="Google Shape;722;p17"/>
            <p:cNvSpPr/>
            <p:nvPr/>
          </p:nvSpPr>
          <p:spPr>
            <a:xfrm flipH="1">
              <a:off x="8323376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7"/>
            <p:cNvSpPr/>
            <p:nvPr/>
          </p:nvSpPr>
          <p:spPr>
            <a:xfrm flipH="1">
              <a:off x="6002656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7"/>
            <p:cNvSpPr/>
            <p:nvPr/>
          </p:nvSpPr>
          <p:spPr>
            <a:xfrm flipH="1">
              <a:off x="5889247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" name="Google Shape;725;p1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7"/>
          <p:cNvSpPr/>
          <p:nvPr/>
        </p:nvSpPr>
        <p:spPr>
          <a:xfrm flipH="1">
            <a:off x="7562114" y="4629620"/>
            <a:ext cx="1059344" cy="261716"/>
          </a:xfrm>
          <a:custGeom>
            <a:avLst/>
            <a:gdLst/>
            <a:ahLst/>
            <a:cxnLst/>
            <a:rect l="l" t="t" r="r" b="b"/>
            <a:pathLst>
              <a:path w="37854" h="9352" extrusionOk="0">
                <a:moveTo>
                  <a:pt x="3130" y="1"/>
                </a:moveTo>
                <a:lnTo>
                  <a:pt x="1" y="1811"/>
                </a:lnTo>
                <a:lnTo>
                  <a:pt x="2187" y="2414"/>
                </a:lnTo>
                <a:lnTo>
                  <a:pt x="5675" y="1189"/>
                </a:lnTo>
                <a:lnTo>
                  <a:pt x="8899" y="1660"/>
                </a:lnTo>
                <a:lnTo>
                  <a:pt x="16288" y="3903"/>
                </a:lnTo>
                <a:lnTo>
                  <a:pt x="25978" y="9351"/>
                </a:lnTo>
                <a:lnTo>
                  <a:pt x="37854" y="7259"/>
                </a:lnTo>
                <a:lnTo>
                  <a:pt x="23320" y="2037"/>
                </a:lnTo>
                <a:lnTo>
                  <a:pt x="15911" y="20"/>
                </a:lnTo>
                <a:lnTo>
                  <a:pt x="313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17"/>
          <p:cNvSpPr/>
          <p:nvPr/>
        </p:nvSpPr>
        <p:spPr>
          <a:xfrm flipH="1">
            <a:off x="4648448" y="4677644"/>
            <a:ext cx="4498477" cy="465838"/>
          </a:xfrm>
          <a:custGeom>
            <a:avLst/>
            <a:gdLst/>
            <a:ahLst/>
            <a:cxnLst/>
            <a:rect l="l" t="t" r="r" b="b"/>
            <a:pathLst>
              <a:path w="160746" h="16646" extrusionOk="0">
                <a:moveTo>
                  <a:pt x="94408" y="0"/>
                </a:moveTo>
                <a:lnTo>
                  <a:pt x="1" y="12291"/>
                </a:lnTo>
                <a:lnTo>
                  <a:pt x="1" y="16420"/>
                </a:lnTo>
                <a:lnTo>
                  <a:pt x="160745" y="16646"/>
                </a:lnTo>
                <a:lnTo>
                  <a:pt x="160745" y="13573"/>
                </a:lnTo>
                <a:lnTo>
                  <a:pt x="9440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17"/>
          <p:cNvSpPr/>
          <p:nvPr/>
        </p:nvSpPr>
        <p:spPr>
          <a:xfrm flipH="1">
            <a:off x="2925" y="4876800"/>
            <a:ext cx="5510200" cy="304800"/>
          </a:xfrm>
          <a:custGeom>
            <a:avLst/>
            <a:gdLst/>
            <a:ahLst/>
            <a:cxnLst/>
            <a:rect l="l" t="t" r="r" b="b"/>
            <a:pathLst>
              <a:path w="220408" h="12192" extrusionOk="0">
                <a:moveTo>
                  <a:pt x="0" y="0"/>
                </a:moveTo>
                <a:lnTo>
                  <a:pt x="84010" y="4572"/>
                </a:lnTo>
                <a:lnTo>
                  <a:pt x="191452" y="1143"/>
                </a:lnTo>
                <a:lnTo>
                  <a:pt x="220408" y="5906"/>
                </a:lnTo>
                <a:lnTo>
                  <a:pt x="220218" y="12192"/>
                </a:lnTo>
                <a:lnTo>
                  <a:pt x="33337" y="1124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729" name="Google Shape;729;p17"/>
          <p:cNvSpPr/>
          <p:nvPr/>
        </p:nvSpPr>
        <p:spPr>
          <a:xfrm flipH="1">
            <a:off x="3533999" y="4974900"/>
            <a:ext cx="2202976" cy="108599"/>
          </a:xfrm>
          <a:custGeom>
            <a:avLst/>
            <a:gdLst/>
            <a:ahLst/>
            <a:cxnLst/>
            <a:rect l="l" t="t" r="r" b="b"/>
            <a:pathLst>
              <a:path w="208270" h="10267" extrusionOk="0">
                <a:moveTo>
                  <a:pt x="152217" y="1"/>
                </a:moveTo>
                <a:lnTo>
                  <a:pt x="92206" y="159"/>
                </a:lnTo>
                <a:lnTo>
                  <a:pt x="0" y="7205"/>
                </a:lnTo>
                <a:lnTo>
                  <a:pt x="0" y="10266"/>
                </a:lnTo>
                <a:lnTo>
                  <a:pt x="208269" y="4302"/>
                </a:lnTo>
                <a:lnTo>
                  <a:pt x="152217" y="1"/>
                </a:lnTo>
                <a:close/>
              </a:path>
            </a:pathLst>
          </a:custGeom>
          <a:solidFill>
            <a:srgbClr val="26222E">
              <a:alpha val="89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30" name="Google Shape;730;p17"/>
          <p:cNvGrpSpPr/>
          <p:nvPr/>
        </p:nvGrpSpPr>
        <p:grpSpPr>
          <a:xfrm>
            <a:off x="5952932" y="4849912"/>
            <a:ext cx="238864" cy="209400"/>
            <a:chOff x="4714375" y="3682050"/>
            <a:chExt cx="661125" cy="579575"/>
          </a:xfrm>
        </p:grpSpPr>
        <p:sp>
          <p:nvSpPr>
            <p:cNvPr id="731" name="Google Shape;731;p17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7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7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7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5" name="Google Shape;735;p17"/>
          <p:cNvGrpSpPr/>
          <p:nvPr/>
        </p:nvGrpSpPr>
        <p:grpSpPr>
          <a:xfrm>
            <a:off x="1970051" y="4693605"/>
            <a:ext cx="839968" cy="365701"/>
            <a:chOff x="381950" y="3846025"/>
            <a:chExt cx="1594775" cy="694325"/>
          </a:xfrm>
        </p:grpSpPr>
        <p:sp>
          <p:nvSpPr>
            <p:cNvPr id="736" name="Google Shape;736;p17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extrusionOk="0">
                  <a:moveTo>
                    <a:pt x="20600" y="1"/>
                  </a:moveTo>
                  <a:lnTo>
                    <a:pt x="20439" y="19"/>
                  </a:lnTo>
                  <a:lnTo>
                    <a:pt x="20295" y="36"/>
                  </a:lnTo>
                  <a:lnTo>
                    <a:pt x="20152" y="90"/>
                  </a:lnTo>
                  <a:lnTo>
                    <a:pt x="20008" y="144"/>
                  </a:lnTo>
                  <a:lnTo>
                    <a:pt x="19865" y="198"/>
                  </a:lnTo>
                  <a:lnTo>
                    <a:pt x="19722" y="287"/>
                  </a:lnTo>
                  <a:lnTo>
                    <a:pt x="19435" y="485"/>
                  </a:lnTo>
                  <a:lnTo>
                    <a:pt x="19166" y="736"/>
                  </a:lnTo>
                  <a:lnTo>
                    <a:pt x="18897" y="1005"/>
                  </a:lnTo>
                  <a:lnTo>
                    <a:pt x="18628" y="1327"/>
                  </a:lnTo>
                  <a:lnTo>
                    <a:pt x="18413" y="1650"/>
                  </a:lnTo>
                  <a:lnTo>
                    <a:pt x="18180" y="1973"/>
                  </a:lnTo>
                  <a:lnTo>
                    <a:pt x="17965" y="2331"/>
                  </a:lnTo>
                  <a:lnTo>
                    <a:pt x="17767" y="2690"/>
                  </a:lnTo>
                  <a:lnTo>
                    <a:pt x="17570" y="3066"/>
                  </a:lnTo>
                  <a:lnTo>
                    <a:pt x="17373" y="3443"/>
                  </a:lnTo>
                  <a:lnTo>
                    <a:pt x="17032" y="4214"/>
                  </a:lnTo>
                  <a:lnTo>
                    <a:pt x="16710" y="4967"/>
                  </a:lnTo>
                  <a:lnTo>
                    <a:pt x="16441" y="5684"/>
                  </a:lnTo>
                  <a:lnTo>
                    <a:pt x="16208" y="6311"/>
                  </a:lnTo>
                  <a:lnTo>
                    <a:pt x="16028" y="6849"/>
                  </a:lnTo>
                  <a:lnTo>
                    <a:pt x="15939" y="7064"/>
                  </a:lnTo>
                  <a:lnTo>
                    <a:pt x="15759" y="7333"/>
                  </a:lnTo>
                  <a:lnTo>
                    <a:pt x="15526" y="7674"/>
                  </a:lnTo>
                  <a:lnTo>
                    <a:pt x="15239" y="8068"/>
                  </a:lnTo>
                  <a:lnTo>
                    <a:pt x="14881" y="8517"/>
                  </a:lnTo>
                  <a:lnTo>
                    <a:pt x="14486" y="9001"/>
                  </a:lnTo>
                  <a:lnTo>
                    <a:pt x="13536" y="10112"/>
                  </a:lnTo>
                  <a:lnTo>
                    <a:pt x="12443" y="11367"/>
                  </a:lnTo>
                  <a:lnTo>
                    <a:pt x="11223" y="12712"/>
                  </a:lnTo>
                  <a:lnTo>
                    <a:pt x="9933" y="14128"/>
                  </a:lnTo>
                  <a:lnTo>
                    <a:pt x="8588" y="15563"/>
                  </a:lnTo>
                  <a:lnTo>
                    <a:pt x="5899" y="18413"/>
                  </a:lnTo>
                  <a:lnTo>
                    <a:pt x="3442" y="20995"/>
                  </a:lnTo>
                  <a:lnTo>
                    <a:pt x="377" y="24150"/>
                  </a:lnTo>
                  <a:lnTo>
                    <a:pt x="215" y="24330"/>
                  </a:lnTo>
                  <a:lnTo>
                    <a:pt x="108" y="24509"/>
                  </a:lnTo>
                  <a:lnTo>
                    <a:pt x="36" y="24670"/>
                  </a:lnTo>
                  <a:lnTo>
                    <a:pt x="0" y="24814"/>
                  </a:lnTo>
                  <a:lnTo>
                    <a:pt x="18" y="24957"/>
                  </a:lnTo>
                  <a:lnTo>
                    <a:pt x="72" y="25101"/>
                  </a:lnTo>
                  <a:lnTo>
                    <a:pt x="144" y="25226"/>
                  </a:lnTo>
                  <a:lnTo>
                    <a:pt x="269" y="25352"/>
                  </a:lnTo>
                  <a:lnTo>
                    <a:pt x="412" y="25477"/>
                  </a:lnTo>
                  <a:lnTo>
                    <a:pt x="610" y="25585"/>
                  </a:lnTo>
                  <a:lnTo>
                    <a:pt x="825" y="25692"/>
                  </a:lnTo>
                  <a:lnTo>
                    <a:pt x="1076" y="25782"/>
                  </a:lnTo>
                  <a:lnTo>
                    <a:pt x="1363" y="25890"/>
                  </a:lnTo>
                  <a:lnTo>
                    <a:pt x="1667" y="25961"/>
                  </a:lnTo>
                  <a:lnTo>
                    <a:pt x="2008" y="26051"/>
                  </a:lnTo>
                  <a:lnTo>
                    <a:pt x="2367" y="26123"/>
                  </a:lnTo>
                  <a:lnTo>
                    <a:pt x="3173" y="26266"/>
                  </a:lnTo>
                  <a:lnTo>
                    <a:pt x="4052" y="26374"/>
                  </a:lnTo>
                  <a:lnTo>
                    <a:pt x="5038" y="26481"/>
                  </a:lnTo>
                  <a:lnTo>
                    <a:pt x="6096" y="26553"/>
                  </a:lnTo>
                  <a:lnTo>
                    <a:pt x="7225" y="26607"/>
                  </a:lnTo>
                  <a:lnTo>
                    <a:pt x="8409" y="26660"/>
                  </a:lnTo>
                  <a:lnTo>
                    <a:pt x="9646" y="26696"/>
                  </a:lnTo>
                  <a:lnTo>
                    <a:pt x="10919" y="26714"/>
                  </a:lnTo>
                  <a:lnTo>
                    <a:pt x="13554" y="26714"/>
                  </a:lnTo>
                  <a:lnTo>
                    <a:pt x="16243" y="26678"/>
                  </a:lnTo>
                  <a:lnTo>
                    <a:pt x="18933" y="26625"/>
                  </a:lnTo>
                  <a:lnTo>
                    <a:pt x="21550" y="26553"/>
                  </a:lnTo>
                  <a:lnTo>
                    <a:pt x="26266" y="26374"/>
                  </a:lnTo>
                  <a:lnTo>
                    <a:pt x="28220" y="26320"/>
                  </a:lnTo>
                  <a:lnTo>
                    <a:pt x="29833" y="26266"/>
                  </a:lnTo>
                  <a:lnTo>
                    <a:pt x="31070" y="26266"/>
                  </a:lnTo>
                  <a:lnTo>
                    <a:pt x="32576" y="26302"/>
                  </a:lnTo>
                  <a:lnTo>
                    <a:pt x="34315" y="26374"/>
                  </a:lnTo>
                  <a:lnTo>
                    <a:pt x="36234" y="26463"/>
                  </a:lnTo>
                  <a:lnTo>
                    <a:pt x="40501" y="26732"/>
                  </a:lnTo>
                  <a:lnTo>
                    <a:pt x="45091" y="27019"/>
                  </a:lnTo>
                  <a:lnTo>
                    <a:pt x="49662" y="27324"/>
                  </a:lnTo>
                  <a:lnTo>
                    <a:pt x="51886" y="27449"/>
                  </a:lnTo>
                  <a:lnTo>
                    <a:pt x="54019" y="27575"/>
                  </a:lnTo>
                  <a:lnTo>
                    <a:pt x="56027" y="27665"/>
                  </a:lnTo>
                  <a:lnTo>
                    <a:pt x="57874" y="27736"/>
                  </a:lnTo>
                  <a:lnTo>
                    <a:pt x="59523" y="27772"/>
                  </a:lnTo>
                  <a:lnTo>
                    <a:pt x="60957" y="27772"/>
                  </a:lnTo>
                  <a:lnTo>
                    <a:pt x="61657" y="27754"/>
                  </a:lnTo>
                  <a:lnTo>
                    <a:pt x="62248" y="27736"/>
                  </a:lnTo>
                  <a:lnTo>
                    <a:pt x="62768" y="27682"/>
                  </a:lnTo>
                  <a:lnTo>
                    <a:pt x="63181" y="27629"/>
                  </a:lnTo>
                  <a:lnTo>
                    <a:pt x="63503" y="27557"/>
                  </a:lnTo>
                  <a:lnTo>
                    <a:pt x="63611" y="27503"/>
                  </a:lnTo>
                  <a:lnTo>
                    <a:pt x="63701" y="27449"/>
                  </a:lnTo>
                  <a:lnTo>
                    <a:pt x="63754" y="27396"/>
                  </a:lnTo>
                  <a:lnTo>
                    <a:pt x="63790" y="27342"/>
                  </a:lnTo>
                  <a:lnTo>
                    <a:pt x="63790" y="27288"/>
                  </a:lnTo>
                  <a:lnTo>
                    <a:pt x="63754" y="27216"/>
                  </a:lnTo>
                  <a:lnTo>
                    <a:pt x="63647" y="27091"/>
                  </a:lnTo>
                  <a:lnTo>
                    <a:pt x="63485" y="26929"/>
                  </a:lnTo>
                  <a:lnTo>
                    <a:pt x="63234" y="26714"/>
                  </a:lnTo>
                  <a:lnTo>
                    <a:pt x="62912" y="26445"/>
                  </a:lnTo>
                  <a:lnTo>
                    <a:pt x="62087" y="25818"/>
                  </a:lnTo>
                  <a:lnTo>
                    <a:pt x="61011" y="25029"/>
                  </a:lnTo>
                  <a:lnTo>
                    <a:pt x="59702" y="24133"/>
                  </a:lnTo>
                  <a:lnTo>
                    <a:pt x="58178" y="23111"/>
                  </a:lnTo>
                  <a:lnTo>
                    <a:pt x="56475" y="22017"/>
                  </a:lnTo>
                  <a:lnTo>
                    <a:pt x="54593" y="20852"/>
                  </a:lnTo>
                  <a:lnTo>
                    <a:pt x="52567" y="19650"/>
                  </a:lnTo>
                  <a:lnTo>
                    <a:pt x="51509" y="19041"/>
                  </a:lnTo>
                  <a:lnTo>
                    <a:pt x="50415" y="18413"/>
                  </a:lnTo>
                  <a:lnTo>
                    <a:pt x="49286" y="17786"/>
                  </a:lnTo>
                  <a:lnTo>
                    <a:pt x="48138" y="17176"/>
                  </a:lnTo>
                  <a:lnTo>
                    <a:pt x="46955" y="16549"/>
                  </a:lnTo>
                  <a:lnTo>
                    <a:pt x="45772" y="15939"/>
                  </a:lnTo>
                  <a:lnTo>
                    <a:pt x="44553" y="15348"/>
                  </a:lnTo>
                  <a:lnTo>
                    <a:pt x="43334" y="14756"/>
                  </a:lnTo>
                  <a:lnTo>
                    <a:pt x="42097" y="14164"/>
                  </a:lnTo>
                  <a:lnTo>
                    <a:pt x="40842" y="13608"/>
                  </a:lnTo>
                  <a:lnTo>
                    <a:pt x="39587" y="13053"/>
                  </a:lnTo>
                  <a:lnTo>
                    <a:pt x="38314" y="12533"/>
                  </a:lnTo>
                  <a:lnTo>
                    <a:pt x="37041" y="12031"/>
                  </a:lnTo>
                  <a:lnTo>
                    <a:pt x="35786" y="11565"/>
                  </a:lnTo>
                  <a:lnTo>
                    <a:pt x="34997" y="11063"/>
                  </a:lnTo>
                  <a:lnTo>
                    <a:pt x="34226" y="10561"/>
                  </a:lnTo>
                  <a:lnTo>
                    <a:pt x="33491" y="10059"/>
                  </a:lnTo>
                  <a:lnTo>
                    <a:pt x="32756" y="9557"/>
                  </a:lnTo>
                  <a:lnTo>
                    <a:pt x="31357" y="8553"/>
                  </a:lnTo>
                  <a:lnTo>
                    <a:pt x="30031" y="7549"/>
                  </a:lnTo>
                  <a:lnTo>
                    <a:pt x="28776" y="6580"/>
                  </a:lnTo>
                  <a:lnTo>
                    <a:pt x="27610" y="5630"/>
                  </a:lnTo>
                  <a:lnTo>
                    <a:pt x="26534" y="4734"/>
                  </a:lnTo>
                  <a:lnTo>
                    <a:pt x="25530" y="3891"/>
                  </a:lnTo>
                  <a:lnTo>
                    <a:pt x="23809" y="2367"/>
                  </a:lnTo>
                  <a:lnTo>
                    <a:pt x="22447" y="1166"/>
                  </a:lnTo>
                  <a:lnTo>
                    <a:pt x="21909" y="718"/>
                  </a:lnTo>
                  <a:lnTo>
                    <a:pt x="21461" y="359"/>
                  </a:lnTo>
                  <a:lnTo>
                    <a:pt x="21281" y="234"/>
                  </a:lnTo>
                  <a:lnTo>
                    <a:pt x="21138" y="144"/>
                  </a:lnTo>
                  <a:lnTo>
                    <a:pt x="20995" y="72"/>
                  </a:lnTo>
                  <a:lnTo>
                    <a:pt x="20905" y="36"/>
                  </a:lnTo>
                  <a:lnTo>
                    <a:pt x="20744" y="19"/>
                  </a:lnTo>
                  <a:lnTo>
                    <a:pt x="20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7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fill="none" extrusionOk="0">
                  <a:moveTo>
                    <a:pt x="60957" y="27772"/>
                  </a:moveTo>
                  <a:lnTo>
                    <a:pt x="60957" y="27772"/>
                  </a:lnTo>
                  <a:lnTo>
                    <a:pt x="59523" y="27772"/>
                  </a:lnTo>
                  <a:lnTo>
                    <a:pt x="57874" y="27736"/>
                  </a:lnTo>
                  <a:lnTo>
                    <a:pt x="56027" y="27665"/>
                  </a:lnTo>
                  <a:lnTo>
                    <a:pt x="54019" y="27575"/>
                  </a:lnTo>
                  <a:lnTo>
                    <a:pt x="51886" y="27449"/>
                  </a:lnTo>
                  <a:lnTo>
                    <a:pt x="49662" y="27324"/>
                  </a:lnTo>
                  <a:lnTo>
                    <a:pt x="45091" y="27019"/>
                  </a:lnTo>
                  <a:lnTo>
                    <a:pt x="45091" y="27019"/>
                  </a:lnTo>
                  <a:lnTo>
                    <a:pt x="40501" y="26732"/>
                  </a:lnTo>
                  <a:lnTo>
                    <a:pt x="36234" y="26463"/>
                  </a:lnTo>
                  <a:lnTo>
                    <a:pt x="34315" y="26374"/>
                  </a:lnTo>
                  <a:lnTo>
                    <a:pt x="32576" y="26302"/>
                  </a:lnTo>
                  <a:lnTo>
                    <a:pt x="31070" y="26266"/>
                  </a:lnTo>
                  <a:lnTo>
                    <a:pt x="29833" y="26266"/>
                  </a:lnTo>
                  <a:lnTo>
                    <a:pt x="29833" y="26266"/>
                  </a:lnTo>
                  <a:lnTo>
                    <a:pt x="28220" y="26320"/>
                  </a:lnTo>
                  <a:lnTo>
                    <a:pt x="26266" y="26374"/>
                  </a:lnTo>
                  <a:lnTo>
                    <a:pt x="21550" y="26553"/>
                  </a:lnTo>
                  <a:lnTo>
                    <a:pt x="18933" y="26625"/>
                  </a:lnTo>
                  <a:lnTo>
                    <a:pt x="16243" y="26678"/>
                  </a:lnTo>
                  <a:lnTo>
                    <a:pt x="13554" y="26714"/>
                  </a:lnTo>
                  <a:lnTo>
                    <a:pt x="12227" y="26714"/>
                  </a:lnTo>
                  <a:lnTo>
                    <a:pt x="10919" y="26714"/>
                  </a:lnTo>
                  <a:lnTo>
                    <a:pt x="9646" y="26696"/>
                  </a:lnTo>
                  <a:lnTo>
                    <a:pt x="8409" y="26660"/>
                  </a:lnTo>
                  <a:lnTo>
                    <a:pt x="7225" y="26607"/>
                  </a:lnTo>
                  <a:lnTo>
                    <a:pt x="6096" y="26553"/>
                  </a:lnTo>
                  <a:lnTo>
                    <a:pt x="5038" y="26481"/>
                  </a:lnTo>
                  <a:lnTo>
                    <a:pt x="4052" y="26374"/>
                  </a:lnTo>
                  <a:lnTo>
                    <a:pt x="3173" y="26266"/>
                  </a:lnTo>
                  <a:lnTo>
                    <a:pt x="2367" y="26123"/>
                  </a:lnTo>
                  <a:lnTo>
                    <a:pt x="2008" y="26051"/>
                  </a:lnTo>
                  <a:lnTo>
                    <a:pt x="1667" y="25961"/>
                  </a:lnTo>
                  <a:lnTo>
                    <a:pt x="1363" y="25890"/>
                  </a:lnTo>
                  <a:lnTo>
                    <a:pt x="1076" y="25782"/>
                  </a:lnTo>
                  <a:lnTo>
                    <a:pt x="825" y="25692"/>
                  </a:lnTo>
                  <a:lnTo>
                    <a:pt x="610" y="25585"/>
                  </a:lnTo>
                  <a:lnTo>
                    <a:pt x="412" y="25477"/>
                  </a:lnTo>
                  <a:lnTo>
                    <a:pt x="269" y="25352"/>
                  </a:lnTo>
                  <a:lnTo>
                    <a:pt x="144" y="25226"/>
                  </a:lnTo>
                  <a:lnTo>
                    <a:pt x="72" y="25101"/>
                  </a:lnTo>
                  <a:lnTo>
                    <a:pt x="18" y="24957"/>
                  </a:lnTo>
                  <a:lnTo>
                    <a:pt x="0" y="24814"/>
                  </a:lnTo>
                  <a:lnTo>
                    <a:pt x="36" y="24670"/>
                  </a:lnTo>
                  <a:lnTo>
                    <a:pt x="108" y="24509"/>
                  </a:lnTo>
                  <a:lnTo>
                    <a:pt x="215" y="24330"/>
                  </a:lnTo>
                  <a:lnTo>
                    <a:pt x="377" y="24150"/>
                  </a:lnTo>
                  <a:lnTo>
                    <a:pt x="377" y="24150"/>
                  </a:lnTo>
                  <a:lnTo>
                    <a:pt x="3442" y="20995"/>
                  </a:lnTo>
                  <a:lnTo>
                    <a:pt x="5899" y="18413"/>
                  </a:lnTo>
                  <a:lnTo>
                    <a:pt x="8588" y="15563"/>
                  </a:lnTo>
                  <a:lnTo>
                    <a:pt x="9933" y="14128"/>
                  </a:lnTo>
                  <a:lnTo>
                    <a:pt x="11223" y="12712"/>
                  </a:lnTo>
                  <a:lnTo>
                    <a:pt x="12443" y="11367"/>
                  </a:lnTo>
                  <a:lnTo>
                    <a:pt x="13536" y="10112"/>
                  </a:lnTo>
                  <a:lnTo>
                    <a:pt x="14486" y="9001"/>
                  </a:lnTo>
                  <a:lnTo>
                    <a:pt x="14881" y="8517"/>
                  </a:lnTo>
                  <a:lnTo>
                    <a:pt x="15239" y="8068"/>
                  </a:lnTo>
                  <a:lnTo>
                    <a:pt x="15526" y="7674"/>
                  </a:lnTo>
                  <a:lnTo>
                    <a:pt x="15759" y="7333"/>
                  </a:lnTo>
                  <a:lnTo>
                    <a:pt x="15939" y="7064"/>
                  </a:lnTo>
                  <a:lnTo>
                    <a:pt x="16028" y="6849"/>
                  </a:lnTo>
                  <a:lnTo>
                    <a:pt x="16028" y="6849"/>
                  </a:lnTo>
                  <a:lnTo>
                    <a:pt x="16208" y="6311"/>
                  </a:lnTo>
                  <a:lnTo>
                    <a:pt x="16441" y="5684"/>
                  </a:lnTo>
                  <a:lnTo>
                    <a:pt x="16710" y="4967"/>
                  </a:lnTo>
                  <a:lnTo>
                    <a:pt x="17032" y="4214"/>
                  </a:lnTo>
                  <a:lnTo>
                    <a:pt x="17373" y="3443"/>
                  </a:lnTo>
                  <a:lnTo>
                    <a:pt x="17570" y="3066"/>
                  </a:lnTo>
                  <a:lnTo>
                    <a:pt x="17767" y="2690"/>
                  </a:lnTo>
                  <a:lnTo>
                    <a:pt x="17965" y="2331"/>
                  </a:lnTo>
                  <a:lnTo>
                    <a:pt x="18180" y="1973"/>
                  </a:lnTo>
                  <a:lnTo>
                    <a:pt x="18413" y="1650"/>
                  </a:lnTo>
                  <a:lnTo>
                    <a:pt x="18628" y="1327"/>
                  </a:lnTo>
                  <a:lnTo>
                    <a:pt x="18628" y="1327"/>
                  </a:lnTo>
                  <a:lnTo>
                    <a:pt x="18897" y="1005"/>
                  </a:lnTo>
                  <a:lnTo>
                    <a:pt x="19166" y="736"/>
                  </a:lnTo>
                  <a:lnTo>
                    <a:pt x="19435" y="485"/>
                  </a:lnTo>
                  <a:lnTo>
                    <a:pt x="19722" y="287"/>
                  </a:lnTo>
                  <a:lnTo>
                    <a:pt x="19865" y="198"/>
                  </a:lnTo>
                  <a:lnTo>
                    <a:pt x="20008" y="144"/>
                  </a:lnTo>
                  <a:lnTo>
                    <a:pt x="20152" y="90"/>
                  </a:lnTo>
                  <a:lnTo>
                    <a:pt x="20295" y="36"/>
                  </a:lnTo>
                  <a:lnTo>
                    <a:pt x="20439" y="19"/>
                  </a:lnTo>
                  <a:lnTo>
                    <a:pt x="20600" y="1"/>
                  </a:lnTo>
                  <a:lnTo>
                    <a:pt x="20744" y="19"/>
                  </a:lnTo>
                  <a:lnTo>
                    <a:pt x="20905" y="36"/>
                  </a:lnTo>
                  <a:lnTo>
                    <a:pt x="20905" y="36"/>
                  </a:lnTo>
                  <a:lnTo>
                    <a:pt x="20995" y="72"/>
                  </a:lnTo>
                  <a:lnTo>
                    <a:pt x="21138" y="144"/>
                  </a:lnTo>
                  <a:lnTo>
                    <a:pt x="21281" y="234"/>
                  </a:lnTo>
                  <a:lnTo>
                    <a:pt x="21461" y="359"/>
                  </a:lnTo>
                  <a:lnTo>
                    <a:pt x="21909" y="718"/>
                  </a:lnTo>
                  <a:lnTo>
                    <a:pt x="22447" y="1166"/>
                  </a:lnTo>
                  <a:lnTo>
                    <a:pt x="23809" y="2367"/>
                  </a:lnTo>
                  <a:lnTo>
                    <a:pt x="25530" y="3891"/>
                  </a:lnTo>
                  <a:lnTo>
                    <a:pt x="26534" y="4734"/>
                  </a:lnTo>
                  <a:lnTo>
                    <a:pt x="27610" y="5630"/>
                  </a:lnTo>
                  <a:lnTo>
                    <a:pt x="28776" y="6580"/>
                  </a:lnTo>
                  <a:lnTo>
                    <a:pt x="30031" y="7549"/>
                  </a:lnTo>
                  <a:lnTo>
                    <a:pt x="31357" y="8553"/>
                  </a:lnTo>
                  <a:lnTo>
                    <a:pt x="32756" y="9557"/>
                  </a:lnTo>
                  <a:lnTo>
                    <a:pt x="33491" y="10059"/>
                  </a:lnTo>
                  <a:lnTo>
                    <a:pt x="34226" y="10561"/>
                  </a:lnTo>
                  <a:lnTo>
                    <a:pt x="34997" y="11063"/>
                  </a:lnTo>
                  <a:lnTo>
                    <a:pt x="35786" y="11565"/>
                  </a:lnTo>
                  <a:lnTo>
                    <a:pt x="35786" y="11565"/>
                  </a:lnTo>
                  <a:lnTo>
                    <a:pt x="37041" y="12031"/>
                  </a:lnTo>
                  <a:lnTo>
                    <a:pt x="38314" y="12533"/>
                  </a:lnTo>
                  <a:lnTo>
                    <a:pt x="39587" y="13053"/>
                  </a:lnTo>
                  <a:lnTo>
                    <a:pt x="40842" y="13608"/>
                  </a:lnTo>
                  <a:lnTo>
                    <a:pt x="42097" y="14164"/>
                  </a:lnTo>
                  <a:lnTo>
                    <a:pt x="43334" y="14756"/>
                  </a:lnTo>
                  <a:lnTo>
                    <a:pt x="44553" y="15348"/>
                  </a:lnTo>
                  <a:lnTo>
                    <a:pt x="45772" y="15939"/>
                  </a:lnTo>
                  <a:lnTo>
                    <a:pt x="46955" y="16549"/>
                  </a:lnTo>
                  <a:lnTo>
                    <a:pt x="48138" y="17176"/>
                  </a:lnTo>
                  <a:lnTo>
                    <a:pt x="49286" y="17786"/>
                  </a:lnTo>
                  <a:lnTo>
                    <a:pt x="50415" y="18413"/>
                  </a:lnTo>
                  <a:lnTo>
                    <a:pt x="51509" y="19041"/>
                  </a:lnTo>
                  <a:lnTo>
                    <a:pt x="52567" y="19650"/>
                  </a:lnTo>
                  <a:lnTo>
                    <a:pt x="54593" y="20852"/>
                  </a:lnTo>
                  <a:lnTo>
                    <a:pt x="56475" y="22017"/>
                  </a:lnTo>
                  <a:lnTo>
                    <a:pt x="58178" y="23111"/>
                  </a:lnTo>
                  <a:lnTo>
                    <a:pt x="59702" y="24133"/>
                  </a:lnTo>
                  <a:lnTo>
                    <a:pt x="61011" y="25029"/>
                  </a:lnTo>
                  <a:lnTo>
                    <a:pt x="62087" y="25818"/>
                  </a:lnTo>
                  <a:lnTo>
                    <a:pt x="62912" y="26445"/>
                  </a:lnTo>
                  <a:lnTo>
                    <a:pt x="63234" y="26714"/>
                  </a:lnTo>
                  <a:lnTo>
                    <a:pt x="63485" y="26929"/>
                  </a:lnTo>
                  <a:lnTo>
                    <a:pt x="63647" y="27091"/>
                  </a:lnTo>
                  <a:lnTo>
                    <a:pt x="63754" y="27216"/>
                  </a:lnTo>
                  <a:lnTo>
                    <a:pt x="63754" y="27216"/>
                  </a:lnTo>
                  <a:lnTo>
                    <a:pt x="63790" y="27288"/>
                  </a:lnTo>
                  <a:lnTo>
                    <a:pt x="63790" y="27342"/>
                  </a:lnTo>
                  <a:lnTo>
                    <a:pt x="63754" y="27396"/>
                  </a:lnTo>
                  <a:lnTo>
                    <a:pt x="63701" y="27449"/>
                  </a:lnTo>
                  <a:lnTo>
                    <a:pt x="63611" y="27503"/>
                  </a:lnTo>
                  <a:lnTo>
                    <a:pt x="63503" y="27557"/>
                  </a:lnTo>
                  <a:lnTo>
                    <a:pt x="63181" y="27629"/>
                  </a:lnTo>
                  <a:lnTo>
                    <a:pt x="62768" y="27682"/>
                  </a:lnTo>
                  <a:lnTo>
                    <a:pt x="62248" y="27736"/>
                  </a:lnTo>
                  <a:lnTo>
                    <a:pt x="61657" y="27754"/>
                  </a:lnTo>
                  <a:lnTo>
                    <a:pt x="60957" y="27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7"/>
            <p:cNvSpPr/>
            <p:nvPr/>
          </p:nvSpPr>
          <p:spPr>
            <a:xfrm>
              <a:off x="847625" y="3846025"/>
              <a:ext cx="1129100" cy="694325"/>
            </a:xfrm>
            <a:custGeom>
              <a:avLst/>
              <a:gdLst/>
              <a:ahLst/>
              <a:cxnLst/>
              <a:rect l="l" t="t" r="r" b="b"/>
              <a:pathLst>
                <a:path w="45164" h="27773" extrusionOk="0">
                  <a:moveTo>
                    <a:pt x="1991" y="1"/>
                  </a:moveTo>
                  <a:lnTo>
                    <a:pt x="1866" y="19"/>
                  </a:lnTo>
                  <a:lnTo>
                    <a:pt x="1722" y="36"/>
                  </a:lnTo>
                  <a:lnTo>
                    <a:pt x="1597" y="54"/>
                  </a:lnTo>
                  <a:lnTo>
                    <a:pt x="1471" y="108"/>
                  </a:lnTo>
                  <a:lnTo>
                    <a:pt x="1220" y="216"/>
                  </a:lnTo>
                  <a:lnTo>
                    <a:pt x="969" y="377"/>
                  </a:lnTo>
                  <a:lnTo>
                    <a:pt x="718" y="556"/>
                  </a:lnTo>
                  <a:lnTo>
                    <a:pt x="467" y="789"/>
                  </a:lnTo>
                  <a:lnTo>
                    <a:pt x="234" y="1040"/>
                  </a:lnTo>
                  <a:lnTo>
                    <a:pt x="1" y="1327"/>
                  </a:lnTo>
                  <a:lnTo>
                    <a:pt x="144" y="1722"/>
                  </a:lnTo>
                  <a:lnTo>
                    <a:pt x="306" y="2098"/>
                  </a:lnTo>
                  <a:lnTo>
                    <a:pt x="485" y="2457"/>
                  </a:lnTo>
                  <a:lnTo>
                    <a:pt x="682" y="2780"/>
                  </a:lnTo>
                  <a:lnTo>
                    <a:pt x="897" y="3066"/>
                  </a:lnTo>
                  <a:lnTo>
                    <a:pt x="1130" y="3317"/>
                  </a:lnTo>
                  <a:lnTo>
                    <a:pt x="1256" y="3425"/>
                  </a:lnTo>
                  <a:lnTo>
                    <a:pt x="1399" y="3533"/>
                  </a:lnTo>
                  <a:lnTo>
                    <a:pt x="1525" y="3604"/>
                  </a:lnTo>
                  <a:lnTo>
                    <a:pt x="1668" y="3694"/>
                  </a:lnTo>
                  <a:lnTo>
                    <a:pt x="2852" y="4268"/>
                  </a:lnTo>
                  <a:lnTo>
                    <a:pt x="4089" y="4841"/>
                  </a:lnTo>
                  <a:lnTo>
                    <a:pt x="5326" y="5433"/>
                  </a:lnTo>
                  <a:lnTo>
                    <a:pt x="5917" y="5738"/>
                  </a:lnTo>
                  <a:lnTo>
                    <a:pt x="6491" y="6043"/>
                  </a:lnTo>
                  <a:lnTo>
                    <a:pt x="7029" y="6365"/>
                  </a:lnTo>
                  <a:lnTo>
                    <a:pt x="7531" y="6688"/>
                  </a:lnTo>
                  <a:lnTo>
                    <a:pt x="7979" y="7011"/>
                  </a:lnTo>
                  <a:lnTo>
                    <a:pt x="8176" y="7190"/>
                  </a:lnTo>
                  <a:lnTo>
                    <a:pt x="8356" y="7351"/>
                  </a:lnTo>
                  <a:lnTo>
                    <a:pt x="8535" y="7531"/>
                  </a:lnTo>
                  <a:lnTo>
                    <a:pt x="8678" y="7692"/>
                  </a:lnTo>
                  <a:lnTo>
                    <a:pt x="8822" y="7871"/>
                  </a:lnTo>
                  <a:lnTo>
                    <a:pt x="8929" y="8051"/>
                  </a:lnTo>
                  <a:lnTo>
                    <a:pt x="9037" y="8230"/>
                  </a:lnTo>
                  <a:lnTo>
                    <a:pt x="9109" y="8409"/>
                  </a:lnTo>
                  <a:lnTo>
                    <a:pt x="9162" y="8588"/>
                  </a:lnTo>
                  <a:lnTo>
                    <a:pt x="9180" y="8786"/>
                  </a:lnTo>
                  <a:lnTo>
                    <a:pt x="9198" y="8875"/>
                  </a:lnTo>
                  <a:lnTo>
                    <a:pt x="9234" y="8983"/>
                  </a:lnTo>
                  <a:lnTo>
                    <a:pt x="9342" y="9216"/>
                  </a:lnTo>
                  <a:lnTo>
                    <a:pt x="9503" y="9503"/>
                  </a:lnTo>
                  <a:lnTo>
                    <a:pt x="9736" y="9790"/>
                  </a:lnTo>
                  <a:lnTo>
                    <a:pt x="10005" y="10130"/>
                  </a:lnTo>
                  <a:lnTo>
                    <a:pt x="10328" y="10471"/>
                  </a:lnTo>
                  <a:lnTo>
                    <a:pt x="10686" y="10847"/>
                  </a:lnTo>
                  <a:lnTo>
                    <a:pt x="11099" y="11242"/>
                  </a:lnTo>
                  <a:lnTo>
                    <a:pt x="11547" y="11636"/>
                  </a:lnTo>
                  <a:lnTo>
                    <a:pt x="12013" y="12067"/>
                  </a:lnTo>
                  <a:lnTo>
                    <a:pt x="12515" y="12497"/>
                  </a:lnTo>
                  <a:lnTo>
                    <a:pt x="13053" y="12927"/>
                  </a:lnTo>
                  <a:lnTo>
                    <a:pt x="14182" y="13806"/>
                  </a:lnTo>
                  <a:lnTo>
                    <a:pt x="15384" y="14702"/>
                  </a:lnTo>
                  <a:lnTo>
                    <a:pt x="16621" y="15563"/>
                  </a:lnTo>
                  <a:lnTo>
                    <a:pt x="17230" y="15975"/>
                  </a:lnTo>
                  <a:lnTo>
                    <a:pt x="17858" y="16369"/>
                  </a:lnTo>
                  <a:lnTo>
                    <a:pt x="18467" y="16764"/>
                  </a:lnTo>
                  <a:lnTo>
                    <a:pt x="19077" y="17122"/>
                  </a:lnTo>
                  <a:lnTo>
                    <a:pt x="19669" y="17481"/>
                  </a:lnTo>
                  <a:lnTo>
                    <a:pt x="20260" y="17786"/>
                  </a:lnTo>
                  <a:lnTo>
                    <a:pt x="20816" y="18091"/>
                  </a:lnTo>
                  <a:lnTo>
                    <a:pt x="21354" y="18342"/>
                  </a:lnTo>
                  <a:lnTo>
                    <a:pt x="21874" y="18575"/>
                  </a:lnTo>
                  <a:lnTo>
                    <a:pt x="22358" y="18772"/>
                  </a:lnTo>
                  <a:lnTo>
                    <a:pt x="22806" y="18933"/>
                  </a:lnTo>
                  <a:lnTo>
                    <a:pt x="23236" y="19041"/>
                  </a:lnTo>
                  <a:lnTo>
                    <a:pt x="23613" y="19113"/>
                  </a:lnTo>
                  <a:lnTo>
                    <a:pt x="23792" y="19130"/>
                  </a:lnTo>
                  <a:lnTo>
                    <a:pt x="23954" y="19148"/>
                  </a:lnTo>
                  <a:lnTo>
                    <a:pt x="24151" y="19166"/>
                  </a:lnTo>
                  <a:lnTo>
                    <a:pt x="24402" y="19202"/>
                  </a:lnTo>
                  <a:lnTo>
                    <a:pt x="24671" y="19274"/>
                  </a:lnTo>
                  <a:lnTo>
                    <a:pt x="24993" y="19364"/>
                  </a:lnTo>
                  <a:lnTo>
                    <a:pt x="25352" y="19489"/>
                  </a:lnTo>
                  <a:lnTo>
                    <a:pt x="25729" y="19632"/>
                  </a:lnTo>
                  <a:lnTo>
                    <a:pt x="26607" y="19973"/>
                  </a:lnTo>
                  <a:lnTo>
                    <a:pt x="27575" y="20403"/>
                  </a:lnTo>
                  <a:lnTo>
                    <a:pt x="28669" y="20887"/>
                  </a:lnTo>
                  <a:lnTo>
                    <a:pt x="29834" y="21461"/>
                  </a:lnTo>
                  <a:lnTo>
                    <a:pt x="31071" y="22053"/>
                  </a:lnTo>
                  <a:lnTo>
                    <a:pt x="33761" y="23397"/>
                  </a:lnTo>
                  <a:lnTo>
                    <a:pt x="36593" y="24850"/>
                  </a:lnTo>
                  <a:lnTo>
                    <a:pt x="39480" y="26338"/>
                  </a:lnTo>
                  <a:lnTo>
                    <a:pt x="42330" y="27772"/>
                  </a:lnTo>
                  <a:lnTo>
                    <a:pt x="42958" y="27772"/>
                  </a:lnTo>
                  <a:lnTo>
                    <a:pt x="43514" y="27736"/>
                  </a:lnTo>
                  <a:lnTo>
                    <a:pt x="43998" y="27700"/>
                  </a:lnTo>
                  <a:lnTo>
                    <a:pt x="44410" y="27647"/>
                  </a:lnTo>
                  <a:lnTo>
                    <a:pt x="44733" y="27593"/>
                  </a:lnTo>
                  <a:lnTo>
                    <a:pt x="44966" y="27521"/>
                  </a:lnTo>
                  <a:lnTo>
                    <a:pt x="45056" y="27467"/>
                  </a:lnTo>
                  <a:lnTo>
                    <a:pt x="45109" y="27431"/>
                  </a:lnTo>
                  <a:lnTo>
                    <a:pt x="45145" y="27378"/>
                  </a:lnTo>
                  <a:lnTo>
                    <a:pt x="45163" y="27324"/>
                  </a:lnTo>
                  <a:lnTo>
                    <a:pt x="45145" y="27270"/>
                  </a:lnTo>
                  <a:lnTo>
                    <a:pt x="45127" y="27216"/>
                  </a:lnTo>
                  <a:lnTo>
                    <a:pt x="45020" y="27091"/>
                  </a:lnTo>
                  <a:lnTo>
                    <a:pt x="44858" y="26929"/>
                  </a:lnTo>
                  <a:lnTo>
                    <a:pt x="44607" y="26714"/>
                  </a:lnTo>
                  <a:lnTo>
                    <a:pt x="44285" y="26445"/>
                  </a:lnTo>
                  <a:lnTo>
                    <a:pt x="43460" y="25818"/>
                  </a:lnTo>
                  <a:lnTo>
                    <a:pt x="42384" y="25029"/>
                  </a:lnTo>
                  <a:lnTo>
                    <a:pt x="41075" y="24133"/>
                  </a:lnTo>
                  <a:lnTo>
                    <a:pt x="39551" y="23111"/>
                  </a:lnTo>
                  <a:lnTo>
                    <a:pt x="37848" y="22017"/>
                  </a:lnTo>
                  <a:lnTo>
                    <a:pt x="35966" y="20852"/>
                  </a:lnTo>
                  <a:lnTo>
                    <a:pt x="33940" y="19650"/>
                  </a:lnTo>
                  <a:lnTo>
                    <a:pt x="32882" y="19041"/>
                  </a:lnTo>
                  <a:lnTo>
                    <a:pt x="31788" y="18413"/>
                  </a:lnTo>
                  <a:lnTo>
                    <a:pt x="30659" y="17786"/>
                  </a:lnTo>
                  <a:lnTo>
                    <a:pt x="29511" y="17176"/>
                  </a:lnTo>
                  <a:lnTo>
                    <a:pt x="28328" y="16549"/>
                  </a:lnTo>
                  <a:lnTo>
                    <a:pt x="27145" y="15939"/>
                  </a:lnTo>
                  <a:lnTo>
                    <a:pt x="25926" y="15348"/>
                  </a:lnTo>
                  <a:lnTo>
                    <a:pt x="24707" y="14756"/>
                  </a:lnTo>
                  <a:lnTo>
                    <a:pt x="23470" y="14164"/>
                  </a:lnTo>
                  <a:lnTo>
                    <a:pt x="22215" y="13608"/>
                  </a:lnTo>
                  <a:lnTo>
                    <a:pt x="20960" y="13053"/>
                  </a:lnTo>
                  <a:lnTo>
                    <a:pt x="19687" y="12533"/>
                  </a:lnTo>
                  <a:lnTo>
                    <a:pt x="18414" y="12031"/>
                  </a:lnTo>
                  <a:lnTo>
                    <a:pt x="17159" y="11565"/>
                  </a:lnTo>
                  <a:lnTo>
                    <a:pt x="16370" y="11063"/>
                  </a:lnTo>
                  <a:lnTo>
                    <a:pt x="15599" y="10561"/>
                  </a:lnTo>
                  <a:lnTo>
                    <a:pt x="14864" y="10059"/>
                  </a:lnTo>
                  <a:lnTo>
                    <a:pt x="14129" y="9557"/>
                  </a:lnTo>
                  <a:lnTo>
                    <a:pt x="12730" y="8553"/>
                  </a:lnTo>
                  <a:lnTo>
                    <a:pt x="11404" y="7549"/>
                  </a:lnTo>
                  <a:lnTo>
                    <a:pt x="10149" y="6580"/>
                  </a:lnTo>
                  <a:lnTo>
                    <a:pt x="8983" y="5630"/>
                  </a:lnTo>
                  <a:lnTo>
                    <a:pt x="7907" y="4734"/>
                  </a:lnTo>
                  <a:lnTo>
                    <a:pt x="6903" y="3891"/>
                  </a:lnTo>
                  <a:lnTo>
                    <a:pt x="5182" y="2367"/>
                  </a:lnTo>
                  <a:lnTo>
                    <a:pt x="3820" y="1166"/>
                  </a:lnTo>
                  <a:lnTo>
                    <a:pt x="3282" y="718"/>
                  </a:lnTo>
                  <a:lnTo>
                    <a:pt x="2834" y="359"/>
                  </a:lnTo>
                  <a:lnTo>
                    <a:pt x="2654" y="234"/>
                  </a:lnTo>
                  <a:lnTo>
                    <a:pt x="2511" y="144"/>
                  </a:lnTo>
                  <a:lnTo>
                    <a:pt x="2368" y="72"/>
                  </a:lnTo>
                  <a:lnTo>
                    <a:pt x="2278" y="36"/>
                  </a:lnTo>
                  <a:lnTo>
                    <a:pt x="2134" y="19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9" name="Google Shape;739;p17"/>
          <p:cNvGrpSpPr/>
          <p:nvPr/>
        </p:nvGrpSpPr>
        <p:grpSpPr>
          <a:xfrm>
            <a:off x="6455069" y="4849912"/>
            <a:ext cx="238864" cy="209400"/>
            <a:chOff x="4714375" y="3682050"/>
            <a:chExt cx="661125" cy="579575"/>
          </a:xfrm>
        </p:grpSpPr>
        <p:sp>
          <p:nvSpPr>
            <p:cNvPr id="740" name="Google Shape;740;p17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7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7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7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4" name="Google Shape;744;p17"/>
          <p:cNvGrpSpPr/>
          <p:nvPr/>
        </p:nvGrpSpPr>
        <p:grpSpPr>
          <a:xfrm flipH="1">
            <a:off x="95255" y="4341876"/>
            <a:ext cx="661164" cy="675547"/>
            <a:chOff x="7515950" y="3441675"/>
            <a:chExt cx="1133100" cy="1157750"/>
          </a:xfrm>
        </p:grpSpPr>
        <p:sp>
          <p:nvSpPr>
            <p:cNvPr id="745" name="Google Shape;745;p17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extrusionOk="0">
                  <a:moveTo>
                    <a:pt x="20367" y="0"/>
                  </a:moveTo>
                  <a:lnTo>
                    <a:pt x="19812" y="54"/>
                  </a:lnTo>
                  <a:lnTo>
                    <a:pt x="19543" y="90"/>
                  </a:lnTo>
                  <a:lnTo>
                    <a:pt x="19292" y="126"/>
                  </a:lnTo>
                  <a:lnTo>
                    <a:pt x="19041" y="179"/>
                  </a:lnTo>
                  <a:lnTo>
                    <a:pt x="18808" y="233"/>
                  </a:lnTo>
                  <a:lnTo>
                    <a:pt x="18592" y="305"/>
                  </a:lnTo>
                  <a:lnTo>
                    <a:pt x="18377" y="377"/>
                  </a:lnTo>
                  <a:lnTo>
                    <a:pt x="18180" y="466"/>
                  </a:lnTo>
                  <a:lnTo>
                    <a:pt x="18001" y="556"/>
                  </a:lnTo>
                  <a:lnTo>
                    <a:pt x="17821" y="646"/>
                  </a:lnTo>
                  <a:lnTo>
                    <a:pt x="17660" y="753"/>
                  </a:lnTo>
                  <a:lnTo>
                    <a:pt x="17499" y="861"/>
                  </a:lnTo>
                  <a:lnTo>
                    <a:pt x="17355" y="986"/>
                  </a:lnTo>
                  <a:lnTo>
                    <a:pt x="17104" y="1237"/>
                  </a:lnTo>
                  <a:lnTo>
                    <a:pt x="16871" y="1488"/>
                  </a:lnTo>
                  <a:lnTo>
                    <a:pt x="16692" y="1775"/>
                  </a:lnTo>
                  <a:lnTo>
                    <a:pt x="16531" y="2080"/>
                  </a:lnTo>
                  <a:lnTo>
                    <a:pt x="16405" y="2385"/>
                  </a:lnTo>
                  <a:lnTo>
                    <a:pt x="16298" y="2707"/>
                  </a:lnTo>
                  <a:lnTo>
                    <a:pt x="16226" y="3048"/>
                  </a:lnTo>
                  <a:lnTo>
                    <a:pt x="16154" y="3371"/>
                  </a:lnTo>
                  <a:lnTo>
                    <a:pt x="16118" y="3711"/>
                  </a:lnTo>
                  <a:lnTo>
                    <a:pt x="16082" y="4052"/>
                  </a:lnTo>
                  <a:lnTo>
                    <a:pt x="16064" y="4715"/>
                  </a:lnTo>
                  <a:lnTo>
                    <a:pt x="16082" y="5343"/>
                  </a:lnTo>
                  <a:lnTo>
                    <a:pt x="16100" y="5935"/>
                  </a:lnTo>
                  <a:lnTo>
                    <a:pt x="16100" y="6437"/>
                  </a:lnTo>
                  <a:lnTo>
                    <a:pt x="16100" y="6670"/>
                  </a:lnTo>
                  <a:lnTo>
                    <a:pt x="16082" y="6867"/>
                  </a:lnTo>
                  <a:lnTo>
                    <a:pt x="16047" y="7046"/>
                  </a:lnTo>
                  <a:lnTo>
                    <a:pt x="15993" y="7190"/>
                  </a:lnTo>
                  <a:lnTo>
                    <a:pt x="15921" y="7297"/>
                  </a:lnTo>
                  <a:lnTo>
                    <a:pt x="15831" y="7369"/>
                  </a:lnTo>
                  <a:lnTo>
                    <a:pt x="15778" y="7405"/>
                  </a:lnTo>
                  <a:lnTo>
                    <a:pt x="15509" y="7405"/>
                  </a:lnTo>
                  <a:lnTo>
                    <a:pt x="15437" y="7423"/>
                  </a:lnTo>
                  <a:lnTo>
                    <a:pt x="15383" y="7441"/>
                  </a:lnTo>
                  <a:lnTo>
                    <a:pt x="15329" y="7476"/>
                  </a:lnTo>
                  <a:lnTo>
                    <a:pt x="15276" y="7530"/>
                  </a:lnTo>
                  <a:lnTo>
                    <a:pt x="15240" y="7584"/>
                  </a:lnTo>
                  <a:lnTo>
                    <a:pt x="15168" y="7727"/>
                  </a:lnTo>
                  <a:lnTo>
                    <a:pt x="15114" y="7925"/>
                  </a:lnTo>
                  <a:lnTo>
                    <a:pt x="15078" y="8158"/>
                  </a:lnTo>
                  <a:lnTo>
                    <a:pt x="15060" y="8427"/>
                  </a:lnTo>
                  <a:lnTo>
                    <a:pt x="15043" y="8713"/>
                  </a:lnTo>
                  <a:lnTo>
                    <a:pt x="15060" y="9377"/>
                  </a:lnTo>
                  <a:lnTo>
                    <a:pt x="15096" y="10130"/>
                  </a:lnTo>
                  <a:lnTo>
                    <a:pt x="15132" y="10955"/>
                  </a:lnTo>
                  <a:lnTo>
                    <a:pt x="15168" y="11779"/>
                  </a:lnTo>
                  <a:lnTo>
                    <a:pt x="15186" y="12604"/>
                  </a:lnTo>
                  <a:lnTo>
                    <a:pt x="15186" y="12998"/>
                  </a:lnTo>
                  <a:lnTo>
                    <a:pt x="15168" y="13393"/>
                  </a:lnTo>
                  <a:lnTo>
                    <a:pt x="15132" y="13769"/>
                  </a:lnTo>
                  <a:lnTo>
                    <a:pt x="15078" y="14128"/>
                  </a:lnTo>
                  <a:lnTo>
                    <a:pt x="15007" y="14469"/>
                  </a:lnTo>
                  <a:lnTo>
                    <a:pt x="14917" y="14791"/>
                  </a:lnTo>
                  <a:lnTo>
                    <a:pt x="14809" y="15078"/>
                  </a:lnTo>
                  <a:lnTo>
                    <a:pt x="14684" y="15347"/>
                  </a:lnTo>
                  <a:lnTo>
                    <a:pt x="14523" y="15580"/>
                  </a:lnTo>
                  <a:lnTo>
                    <a:pt x="14433" y="15688"/>
                  </a:lnTo>
                  <a:lnTo>
                    <a:pt x="14343" y="15777"/>
                  </a:lnTo>
                  <a:lnTo>
                    <a:pt x="14236" y="15867"/>
                  </a:lnTo>
                  <a:lnTo>
                    <a:pt x="14128" y="15939"/>
                  </a:lnTo>
                  <a:lnTo>
                    <a:pt x="14003" y="16010"/>
                  </a:lnTo>
                  <a:lnTo>
                    <a:pt x="13877" y="16064"/>
                  </a:lnTo>
                  <a:lnTo>
                    <a:pt x="13734" y="16100"/>
                  </a:lnTo>
                  <a:lnTo>
                    <a:pt x="13590" y="16136"/>
                  </a:lnTo>
                  <a:lnTo>
                    <a:pt x="13447" y="16154"/>
                  </a:lnTo>
                  <a:lnTo>
                    <a:pt x="13268" y="16154"/>
                  </a:lnTo>
                  <a:lnTo>
                    <a:pt x="12945" y="16172"/>
                  </a:lnTo>
                  <a:lnTo>
                    <a:pt x="12622" y="16208"/>
                  </a:lnTo>
                  <a:lnTo>
                    <a:pt x="12317" y="16261"/>
                  </a:lnTo>
                  <a:lnTo>
                    <a:pt x="12013" y="16351"/>
                  </a:lnTo>
                  <a:lnTo>
                    <a:pt x="11726" y="16459"/>
                  </a:lnTo>
                  <a:lnTo>
                    <a:pt x="11457" y="16584"/>
                  </a:lnTo>
                  <a:lnTo>
                    <a:pt x="11206" y="16728"/>
                  </a:lnTo>
                  <a:lnTo>
                    <a:pt x="10955" y="16889"/>
                  </a:lnTo>
                  <a:lnTo>
                    <a:pt x="10722" y="17050"/>
                  </a:lnTo>
                  <a:lnTo>
                    <a:pt x="10489" y="17248"/>
                  </a:lnTo>
                  <a:lnTo>
                    <a:pt x="10274" y="17445"/>
                  </a:lnTo>
                  <a:lnTo>
                    <a:pt x="10076" y="17642"/>
                  </a:lnTo>
                  <a:lnTo>
                    <a:pt x="9879" y="17857"/>
                  </a:lnTo>
                  <a:lnTo>
                    <a:pt x="9700" y="18090"/>
                  </a:lnTo>
                  <a:lnTo>
                    <a:pt x="9521" y="18323"/>
                  </a:lnTo>
                  <a:lnTo>
                    <a:pt x="9359" y="18556"/>
                  </a:lnTo>
                  <a:lnTo>
                    <a:pt x="9072" y="19022"/>
                  </a:lnTo>
                  <a:lnTo>
                    <a:pt x="8821" y="19489"/>
                  </a:lnTo>
                  <a:lnTo>
                    <a:pt x="8606" y="19955"/>
                  </a:lnTo>
                  <a:lnTo>
                    <a:pt x="8445" y="20367"/>
                  </a:lnTo>
                  <a:lnTo>
                    <a:pt x="8319" y="20762"/>
                  </a:lnTo>
                  <a:lnTo>
                    <a:pt x="8212" y="21102"/>
                  </a:lnTo>
                  <a:lnTo>
                    <a:pt x="8158" y="21371"/>
                  </a:lnTo>
                  <a:lnTo>
                    <a:pt x="8140" y="21568"/>
                  </a:lnTo>
                  <a:lnTo>
                    <a:pt x="8140" y="21837"/>
                  </a:lnTo>
                  <a:lnTo>
                    <a:pt x="8176" y="22375"/>
                  </a:lnTo>
                  <a:lnTo>
                    <a:pt x="8248" y="23989"/>
                  </a:lnTo>
                  <a:lnTo>
                    <a:pt x="8283" y="25029"/>
                  </a:lnTo>
                  <a:lnTo>
                    <a:pt x="8301" y="26158"/>
                  </a:lnTo>
                  <a:lnTo>
                    <a:pt x="8301" y="27359"/>
                  </a:lnTo>
                  <a:lnTo>
                    <a:pt x="8266" y="28578"/>
                  </a:lnTo>
                  <a:lnTo>
                    <a:pt x="8248" y="29206"/>
                  </a:lnTo>
                  <a:lnTo>
                    <a:pt x="8212" y="29815"/>
                  </a:lnTo>
                  <a:lnTo>
                    <a:pt x="8158" y="30407"/>
                  </a:lnTo>
                  <a:lnTo>
                    <a:pt x="8086" y="30981"/>
                  </a:lnTo>
                  <a:lnTo>
                    <a:pt x="8015" y="31555"/>
                  </a:lnTo>
                  <a:lnTo>
                    <a:pt x="7925" y="32092"/>
                  </a:lnTo>
                  <a:lnTo>
                    <a:pt x="7817" y="32612"/>
                  </a:lnTo>
                  <a:lnTo>
                    <a:pt x="7692" y="33096"/>
                  </a:lnTo>
                  <a:lnTo>
                    <a:pt x="7548" y="33527"/>
                  </a:lnTo>
                  <a:lnTo>
                    <a:pt x="7387" y="33939"/>
                  </a:lnTo>
                  <a:lnTo>
                    <a:pt x="7208" y="34298"/>
                  </a:lnTo>
                  <a:lnTo>
                    <a:pt x="7100" y="34459"/>
                  </a:lnTo>
                  <a:lnTo>
                    <a:pt x="6993" y="34602"/>
                  </a:lnTo>
                  <a:lnTo>
                    <a:pt x="6885" y="34728"/>
                  </a:lnTo>
                  <a:lnTo>
                    <a:pt x="6777" y="34853"/>
                  </a:lnTo>
                  <a:lnTo>
                    <a:pt x="6652" y="34961"/>
                  </a:lnTo>
                  <a:lnTo>
                    <a:pt x="6526" y="35051"/>
                  </a:lnTo>
                  <a:lnTo>
                    <a:pt x="6401" y="35122"/>
                  </a:lnTo>
                  <a:lnTo>
                    <a:pt x="6258" y="35194"/>
                  </a:lnTo>
                  <a:lnTo>
                    <a:pt x="6114" y="35230"/>
                  </a:lnTo>
                  <a:lnTo>
                    <a:pt x="5953" y="35248"/>
                  </a:lnTo>
                  <a:lnTo>
                    <a:pt x="5648" y="35302"/>
                  </a:lnTo>
                  <a:lnTo>
                    <a:pt x="5343" y="35373"/>
                  </a:lnTo>
                  <a:lnTo>
                    <a:pt x="5038" y="35481"/>
                  </a:lnTo>
                  <a:lnTo>
                    <a:pt x="4752" y="35606"/>
                  </a:lnTo>
                  <a:lnTo>
                    <a:pt x="4465" y="35750"/>
                  </a:lnTo>
                  <a:lnTo>
                    <a:pt x="4178" y="35929"/>
                  </a:lnTo>
                  <a:lnTo>
                    <a:pt x="3891" y="36144"/>
                  </a:lnTo>
                  <a:lnTo>
                    <a:pt x="3604" y="36359"/>
                  </a:lnTo>
                  <a:lnTo>
                    <a:pt x="3335" y="36610"/>
                  </a:lnTo>
                  <a:lnTo>
                    <a:pt x="3084" y="36861"/>
                  </a:lnTo>
                  <a:lnTo>
                    <a:pt x="2833" y="37148"/>
                  </a:lnTo>
                  <a:lnTo>
                    <a:pt x="2582" y="37435"/>
                  </a:lnTo>
                  <a:lnTo>
                    <a:pt x="2331" y="37740"/>
                  </a:lnTo>
                  <a:lnTo>
                    <a:pt x="2116" y="38063"/>
                  </a:lnTo>
                  <a:lnTo>
                    <a:pt x="1883" y="38403"/>
                  </a:lnTo>
                  <a:lnTo>
                    <a:pt x="1668" y="38744"/>
                  </a:lnTo>
                  <a:lnTo>
                    <a:pt x="1471" y="39103"/>
                  </a:lnTo>
                  <a:lnTo>
                    <a:pt x="1291" y="39461"/>
                  </a:lnTo>
                  <a:lnTo>
                    <a:pt x="1112" y="39838"/>
                  </a:lnTo>
                  <a:lnTo>
                    <a:pt x="933" y="40196"/>
                  </a:lnTo>
                  <a:lnTo>
                    <a:pt x="789" y="40573"/>
                  </a:lnTo>
                  <a:lnTo>
                    <a:pt x="646" y="40967"/>
                  </a:lnTo>
                  <a:lnTo>
                    <a:pt x="520" y="41344"/>
                  </a:lnTo>
                  <a:lnTo>
                    <a:pt x="395" y="41720"/>
                  </a:lnTo>
                  <a:lnTo>
                    <a:pt x="287" y="42097"/>
                  </a:lnTo>
                  <a:lnTo>
                    <a:pt x="198" y="42473"/>
                  </a:lnTo>
                  <a:lnTo>
                    <a:pt x="126" y="42850"/>
                  </a:lnTo>
                  <a:lnTo>
                    <a:pt x="72" y="43208"/>
                  </a:lnTo>
                  <a:lnTo>
                    <a:pt x="36" y="43567"/>
                  </a:lnTo>
                  <a:lnTo>
                    <a:pt x="18" y="43925"/>
                  </a:lnTo>
                  <a:lnTo>
                    <a:pt x="0" y="44266"/>
                  </a:lnTo>
                  <a:lnTo>
                    <a:pt x="18" y="44589"/>
                  </a:lnTo>
                  <a:lnTo>
                    <a:pt x="5594" y="44929"/>
                  </a:lnTo>
                  <a:lnTo>
                    <a:pt x="11457" y="45252"/>
                  </a:lnTo>
                  <a:lnTo>
                    <a:pt x="18377" y="45611"/>
                  </a:lnTo>
                  <a:lnTo>
                    <a:pt x="21999" y="45790"/>
                  </a:lnTo>
                  <a:lnTo>
                    <a:pt x="25603" y="45951"/>
                  </a:lnTo>
                  <a:lnTo>
                    <a:pt x="29099" y="46095"/>
                  </a:lnTo>
                  <a:lnTo>
                    <a:pt x="32380" y="46202"/>
                  </a:lnTo>
                  <a:lnTo>
                    <a:pt x="35392" y="46274"/>
                  </a:lnTo>
                  <a:lnTo>
                    <a:pt x="37991" y="46310"/>
                  </a:lnTo>
                  <a:lnTo>
                    <a:pt x="39121" y="46310"/>
                  </a:lnTo>
                  <a:lnTo>
                    <a:pt x="40125" y="46292"/>
                  </a:lnTo>
                  <a:lnTo>
                    <a:pt x="40985" y="46256"/>
                  </a:lnTo>
                  <a:lnTo>
                    <a:pt x="41684" y="46220"/>
                  </a:lnTo>
                  <a:lnTo>
                    <a:pt x="41989" y="46184"/>
                  </a:lnTo>
                  <a:lnTo>
                    <a:pt x="42276" y="46148"/>
                  </a:lnTo>
                  <a:lnTo>
                    <a:pt x="42545" y="46095"/>
                  </a:lnTo>
                  <a:lnTo>
                    <a:pt x="42796" y="46041"/>
                  </a:lnTo>
                  <a:lnTo>
                    <a:pt x="43029" y="45969"/>
                  </a:lnTo>
                  <a:lnTo>
                    <a:pt x="43262" y="45897"/>
                  </a:lnTo>
                  <a:lnTo>
                    <a:pt x="43477" y="45808"/>
                  </a:lnTo>
                  <a:lnTo>
                    <a:pt x="43675" y="45718"/>
                  </a:lnTo>
                  <a:lnTo>
                    <a:pt x="43854" y="45629"/>
                  </a:lnTo>
                  <a:lnTo>
                    <a:pt x="44033" y="45521"/>
                  </a:lnTo>
                  <a:lnTo>
                    <a:pt x="44195" y="45413"/>
                  </a:lnTo>
                  <a:lnTo>
                    <a:pt x="44338" y="45288"/>
                  </a:lnTo>
                  <a:lnTo>
                    <a:pt x="44481" y="45162"/>
                  </a:lnTo>
                  <a:lnTo>
                    <a:pt x="44589" y="45037"/>
                  </a:lnTo>
                  <a:lnTo>
                    <a:pt x="44714" y="44893"/>
                  </a:lnTo>
                  <a:lnTo>
                    <a:pt x="44822" y="44750"/>
                  </a:lnTo>
                  <a:lnTo>
                    <a:pt x="44912" y="44607"/>
                  </a:lnTo>
                  <a:lnTo>
                    <a:pt x="44983" y="44463"/>
                  </a:lnTo>
                  <a:lnTo>
                    <a:pt x="45127" y="44140"/>
                  </a:lnTo>
                  <a:lnTo>
                    <a:pt x="45216" y="43800"/>
                  </a:lnTo>
                  <a:lnTo>
                    <a:pt x="45288" y="43459"/>
                  </a:lnTo>
                  <a:lnTo>
                    <a:pt x="45324" y="43101"/>
                  </a:lnTo>
                  <a:lnTo>
                    <a:pt x="45324" y="42724"/>
                  </a:lnTo>
                  <a:lnTo>
                    <a:pt x="45306" y="42348"/>
                  </a:lnTo>
                  <a:lnTo>
                    <a:pt x="45252" y="41953"/>
                  </a:lnTo>
                  <a:lnTo>
                    <a:pt x="45199" y="41559"/>
                  </a:lnTo>
                  <a:lnTo>
                    <a:pt x="45109" y="41164"/>
                  </a:lnTo>
                  <a:lnTo>
                    <a:pt x="45019" y="40788"/>
                  </a:lnTo>
                  <a:lnTo>
                    <a:pt x="44912" y="40393"/>
                  </a:lnTo>
                  <a:lnTo>
                    <a:pt x="44661" y="39622"/>
                  </a:lnTo>
                  <a:lnTo>
                    <a:pt x="44410" y="38905"/>
                  </a:lnTo>
                  <a:lnTo>
                    <a:pt x="43944" y="37632"/>
                  </a:lnTo>
                  <a:lnTo>
                    <a:pt x="43782" y="37130"/>
                  </a:lnTo>
                  <a:lnTo>
                    <a:pt x="43728" y="36897"/>
                  </a:lnTo>
                  <a:lnTo>
                    <a:pt x="43693" y="36718"/>
                  </a:lnTo>
                  <a:lnTo>
                    <a:pt x="43657" y="36306"/>
                  </a:lnTo>
                  <a:lnTo>
                    <a:pt x="43639" y="35786"/>
                  </a:lnTo>
                  <a:lnTo>
                    <a:pt x="43657" y="34495"/>
                  </a:lnTo>
                  <a:lnTo>
                    <a:pt x="43675" y="32989"/>
                  </a:lnTo>
                  <a:lnTo>
                    <a:pt x="43675" y="32218"/>
                  </a:lnTo>
                  <a:lnTo>
                    <a:pt x="43657" y="31447"/>
                  </a:lnTo>
                  <a:lnTo>
                    <a:pt x="43603" y="30712"/>
                  </a:lnTo>
                  <a:lnTo>
                    <a:pt x="43531" y="30031"/>
                  </a:lnTo>
                  <a:lnTo>
                    <a:pt x="43477" y="29708"/>
                  </a:lnTo>
                  <a:lnTo>
                    <a:pt x="43424" y="29403"/>
                  </a:lnTo>
                  <a:lnTo>
                    <a:pt x="43352" y="29134"/>
                  </a:lnTo>
                  <a:lnTo>
                    <a:pt x="43262" y="28883"/>
                  </a:lnTo>
                  <a:lnTo>
                    <a:pt x="43155" y="28650"/>
                  </a:lnTo>
                  <a:lnTo>
                    <a:pt x="43047" y="28453"/>
                  </a:lnTo>
                  <a:lnTo>
                    <a:pt x="42922" y="28292"/>
                  </a:lnTo>
                  <a:lnTo>
                    <a:pt x="42778" y="28166"/>
                  </a:lnTo>
                  <a:lnTo>
                    <a:pt x="42635" y="28076"/>
                  </a:lnTo>
                  <a:lnTo>
                    <a:pt x="42545" y="28041"/>
                  </a:lnTo>
                  <a:lnTo>
                    <a:pt x="42455" y="28023"/>
                  </a:lnTo>
                  <a:lnTo>
                    <a:pt x="42258" y="28023"/>
                  </a:lnTo>
                  <a:lnTo>
                    <a:pt x="42061" y="28058"/>
                  </a:lnTo>
                  <a:lnTo>
                    <a:pt x="41846" y="28094"/>
                  </a:lnTo>
                  <a:lnTo>
                    <a:pt x="41613" y="28112"/>
                  </a:lnTo>
                  <a:lnTo>
                    <a:pt x="41398" y="28094"/>
                  </a:lnTo>
                  <a:lnTo>
                    <a:pt x="41165" y="28058"/>
                  </a:lnTo>
                  <a:lnTo>
                    <a:pt x="40949" y="27987"/>
                  </a:lnTo>
                  <a:lnTo>
                    <a:pt x="40716" y="27897"/>
                  </a:lnTo>
                  <a:lnTo>
                    <a:pt x="40501" y="27772"/>
                  </a:lnTo>
                  <a:lnTo>
                    <a:pt x="40286" y="27628"/>
                  </a:lnTo>
                  <a:lnTo>
                    <a:pt x="40071" y="27467"/>
                  </a:lnTo>
                  <a:lnTo>
                    <a:pt x="39856" y="27288"/>
                  </a:lnTo>
                  <a:lnTo>
                    <a:pt x="39641" y="27090"/>
                  </a:lnTo>
                  <a:lnTo>
                    <a:pt x="39425" y="26893"/>
                  </a:lnTo>
                  <a:lnTo>
                    <a:pt x="39228" y="26660"/>
                  </a:lnTo>
                  <a:lnTo>
                    <a:pt x="39031" y="26427"/>
                  </a:lnTo>
                  <a:lnTo>
                    <a:pt x="38834" y="26176"/>
                  </a:lnTo>
                  <a:lnTo>
                    <a:pt x="38655" y="25907"/>
                  </a:lnTo>
                  <a:lnTo>
                    <a:pt x="38296" y="25369"/>
                  </a:lnTo>
                  <a:lnTo>
                    <a:pt x="37991" y="24795"/>
                  </a:lnTo>
                  <a:lnTo>
                    <a:pt x="37704" y="24222"/>
                  </a:lnTo>
                  <a:lnTo>
                    <a:pt x="37471" y="23648"/>
                  </a:lnTo>
                  <a:lnTo>
                    <a:pt x="37274" y="23092"/>
                  </a:lnTo>
                  <a:lnTo>
                    <a:pt x="37202" y="22823"/>
                  </a:lnTo>
                  <a:lnTo>
                    <a:pt x="37149" y="22554"/>
                  </a:lnTo>
                  <a:lnTo>
                    <a:pt x="37095" y="22303"/>
                  </a:lnTo>
                  <a:lnTo>
                    <a:pt x="37059" y="22052"/>
                  </a:lnTo>
                  <a:lnTo>
                    <a:pt x="37059" y="21819"/>
                  </a:lnTo>
                  <a:lnTo>
                    <a:pt x="37059" y="21604"/>
                  </a:lnTo>
                  <a:lnTo>
                    <a:pt x="37059" y="21156"/>
                  </a:lnTo>
                  <a:lnTo>
                    <a:pt x="37023" y="20672"/>
                  </a:lnTo>
                  <a:lnTo>
                    <a:pt x="36969" y="20170"/>
                  </a:lnTo>
                  <a:lnTo>
                    <a:pt x="36880" y="19632"/>
                  </a:lnTo>
                  <a:lnTo>
                    <a:pt x="36772" y="19076"/>
                  </a:lnTo>
                  <a:lnTo>
                    <a:pt x="36629" y="18520"/>
                  </a:lnTo>
                  <a:lnTo>
                    <a:pt x="36467" y="17983"/>
                  </a:lnTo>
                  <a:lnTo>
                    <a:pt x="36270" y="17463"/>
                  </a:lnTo>
                  <a:lnTo>
                    <a:pt x="36037" y="16979"/>
                  </a:lnTo>
                  <a:lnTo>
                    <a:pt x="35911" y="16746"/>
                  </a:lnTo>
                  <a:lnTo>
                    <a:pt x="35786" y="16530"/>
                  </a:lnTo>
                  <a:lnTo>
                    <a:pt x="35643" y="16315"/>
                  </a:lnTo>
                  <a:lnTo>
                    <a:pt x="35499" y="16118"/>
                  </a:lnTo>
                  <a:lnTo>
                    <a:pt x="35356" y="15939"/>
                  </a:lnTo>
                  <a:lnTo>
                    <a:pt x="35194" y="15777"/>
                  </a:lnTo>
                  <a:lnTo>
                    <a:pt x="35033" y="15634"/>
                  </a:lnTo>
                  <a:lnTo>
                    <a:pt x="34854" y="15508"/>
                  </a:lnTo>
                  <a:lnTo>
                    <a:pt x="34674" y="15401"/>
                  </a:lnTo>
                  <a:lnTo>
                    <a:pt x="34495" y="15329"/>
                  </a:lnTo>
                  <a:lnTo>
                    <a:pt x="34298" y="15257"/>
                  </a:lnTo>
                  <a:lnTo>
                    <a:pt x="34101" y="15222"/>
                  </a:lnTo>
                  <a:lnTo>
                    <a:pt x="33903" y="15204"/>
                  </a:lnTo>
                  <a:lnTo>
                    <a:pt x="33688" y="15222"/>
                  </a:lnTo>
                  <a:lnTo>
                    <a:pt x="33581" y="15240"/>
                  </a:lnTo>
                  <a:lnTo>
                    <a:pt x="33473" y="15222"/>
                  </a:lnTo>
                  <a:lnTo>
                    <a:pt x="33366" y="15222"/>
                  </a:lnTo>
                  <a:lnTo>
                    <a:pt x="33276" y="15186"/>
                  </a:lnTo>
                  <a:lnTo>
                    <a:pt x="33186" y="15150"/>
                  </a:lnTo>
                  <a:lnTo>
                    <a:pt x="33097" y="15096"/>
                  </a:lnTo>
                  <a:lnTo>
                    <a:pt x="32917" y="14971"/>
                  </a:lnTo>
                  <a:lnTo>
                    <a:pt x="32756" y="14809"/>
                  </a:lnTo>
                  <a:lnTo>
                    <a:pt x="32613" y="14612"/>
                  </a:lnTo>
                  <a:lnTo>
                    <a:pt x="32469" y="14379"/>
                  </a:lnTo>
                  <a:lnTo>
                    <a:pt x="32344" y="14128"/>
                  </a:lnTo>
                  <a:lnTo>
                    <a:pt x="32236" y="13841"/>
                  </a:lnTo>
                  <a:lnTo>
                    <a:pt x="32129" y="13536"/>
                  </a:lnTo>
                  <a:lnTo>
                    <a:pt x="32021" y="13196"/>
                  </a:lnTo>
                  <a:lnTo>
                    <a:pt x="31931" y="12855"/>
                  </a:lnTo>
                  <a:lnTo>
                    <a:pt x="31860" y="12496"/>
                  </a:lnTo>
                  <a:lnTo>
                    <a:pt x="31788" y="12120"/>
                  </a:lnTo>
                  <a:lnTo>
                    <a:pt x="31662" y="11331"/>
                  </a:lnTo>
                  <a:lnTo>
                    <a:pt x="31573" y="10542"/>
                  </a:lnTo>
                  <a:lnTo>
                    <a:pt x="31501" y="9753"/>
                  </a:lnTo>
                  <a:lnTo>
                    <a:pt x="31447" y="8982"/>
                  </a:lnTo>
                  <a:lnTo>
                    <a:pt x="31411" y="8265"/>
                  </a:lnTo>
                  <a:lnTo>
                    <a:pt x="31393" y="7620"/>
                  </a:lnTo>
                  <a:lnTo>
                    <a:pt x="31393" y="7064"/>
                  </a:lnTo>
                  <a:lnTo>
                    <a:pt x="31393" y="6329"/>
                  </a:lnTo>
                  <a:lnTo>
                    <a:pt x="31393" y="6221"/>
                  </a:lnTo>
                  <a:lnTo>
                    <a:pt x="31376" y="6114"/>
                  </a:lnTo>
                  <a:lnTo>
                    <a:pt x="31340" y="6006"/>
                  </a:lnTo>
                  <a:lnTo>
                    <a:pt x="31304" y="5899"/>
                  </a:lnTo>
                  <a:lnTo>
                    <a:pt x="31232" y="5791"/>
                  </a:lnTo>
                  <a:lnTo>
                    <a:pt x="31160" y="5684"/>
                  </a:lnTo>
                  <a:lnTo>
                    <a:pt x="30981" y="5486"/>
                  </a:lnTo>
                  <a:lnTo>
                    <a:pt x="30748" y="5307"/>
                  </a:lnTo>
                  <a:lnTo>
                    <a:pt x="30479" y="5128"/>
                  </a:lnTo>
                  <a:lnTo>
                    <a:pt x="30156" y="4966"/>
                  </a:lnTo>
                  <a:lnTo>
                    <a:pt x="29816" y="4823"/>
                  </a:lnTo>
                  <a:lnTo>
                    <a:pt x="29439" y="4697"/>
                  </a:lnTo>
                  <a:lnTo>
                    <a:pt x="29027" y="4590"/>
                  </a:lnTo>
                  <a:lnTo>
                    <a:pt x="28597" y="4500"/>
                  </a:lnTo>
                  <a:lnTo>
                    <a:pt x="28148" y="4429"/>
                  </a:lnTo>
                  <a:lnTo>
                    <a:pt x="27682" y="4393"/>
                  </a:lnTo>
                  <a:lnTo>
                    <a:pt x="27198" y="4357"/>
                  </a:lnTo>
                  <a:lnTo>
                    <a:pt x="26714" y="4375"/>
                  </a:lnTo>
                  <a:lnTo>
                    <a:pt x="26212" y="4411"/>
                  </a:lnTo>
                  <a:lnTo>
                    <a:pt x="25997" y="4411"/>
                  </a:lnTo>
                  <a:lnTo>
                    <a:pt x="25782" y="4393"/>
                  </a:lnTo>
                  <a:lnTo>
                    <a:pt x="25603" y="4357"/>
                  </a:lnTo>
                  <a:lnTo>
                    <a:pt x="25441" y="4285"/>
                  </a:lnTo>
                  <a:lnTo>
                    <a:pt x="25298" y="4195"/>
                  </a:lnTo>
                  <a:lnTo>
                    <a:pt x="25172" y="4070"/>
                  </a:lnTo>
                  <a:lnTo>
                    <a:pt x="25065" y="3944"/>
                  </a:lnTo>
                  <a:lnTo>
                    <a:pt x="24957" y="3801"/>
                  </a:lnTo>
                  <a:lnTo>
                    <a:pt x="24867" y="3622"/>
                  </a:lnTo>
                  <a:lnTo>
                    <a:pt x="24796" y="3442"/>
                  </a:lnTo>
                  <a:lnTo>
                    <a:pt x="24634" y="3066"/>
                  </a:lnTo>
                  <a:lnTo>
                    <a:pt x="24473" y="2636"/>
                  </a:lnTo>
                  <a:lnTo>
                    <a:pt x="24312" y="2205"/>
                  </a:lnTo>
                  <a:lnTo>
                    <a:pt x="24204" y="1972"/>
                  </a:lnTo>
                  <a:lnTo>
                    <a:pt x="24079" y="1739"/>
                  </a:lnTo>
                  <a:lnTo>
                    <a:pt x="23953" y="1524"/>
                  </a:lnTo>
                  <a:lnTo>
                    <a:pt x="23810" y="1309"/>
                  </a:lnTo>
                  <a:lnTo>
                    <a:pt x="23648" y="1094"/>
                  </a:lnTo>
                  <a:lnTo>
                    <a:pt x="23469" y="897"/>
                  </a:lnTo>
                  <a:lnTo>
                    <a:pt x="23254" y="717"/>
                  </a:lnTo>
                  <a:lnTo>
                    <a:pt x="23021" y="538"/>
                  </a:lnTo>
                  <a:lnTo>
                    <a:pt x="22752" y="395"/>
                  </a:lnTo>
                  <a:lnTo>
                    <a:pt x="22447" y="269"/>
                  </a:lnTo>
                  <a:lnTo>
                    <a:pt x="22106" y="162"/>
                  </a:lnTo>
                  <a:lnTo>
                    <a:pt x="21730" y="72"/>
                  </a:lnTo>
                  <a:lnTo>
                    <a:pt x="21318" y="18"/>
                  </a:lnTo>
                  <a:lnTo>
                    <a:pt x="20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7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fill="none" extrusionOk="0">
                  <a:moveTo>
                    <a:pt x="18" y="44589"/>
                  </a:moveTo>
                  <a:lnTo>
                    <a:pt x="18" y="44589"/>
                  </a:lnTo>
                  <a:lnTo>
                    <a:pt x="0" y="44266"/>
                  </a:lnTo>
                  <a:lnTo>
                    <a:pt x="18" y="43925"/>
                  </a:lnTo>
                  <a:lnTo>
                    <a:pt x="36" y="43567"/>
                  </a:lnTo>
                  <a:lnTo>
                    <a:pt x="72" y="43208"/>
                  </a:lnTo>
                  <a:lnTo>
                    <a:pt x="126" y="42850"/>
                  </a:lnTo>
                  <a:lnTo>
                    <a:pt x="198" y="42473"/>
                  </a:lnTo>
                  <a:lnTo>
                    <a:pt x="287" y="42097"/>
                  </a:lnTo>
                  <a:lnTo>
                    <a:pt x="395" y="41720"/>
                  </a:lnTo>
                  <a:lnTo>
                    <a:pt x="520" y="41344"/>
                  </a:lnTo>
                  <a:lnTo>
                    <a:pt x="646" y="40967"/>
                  </a:lnTo>
                  <a:lnTo>
                    <a:pt x="789" y="40573"/>
                  </a:lnTo>
                  <a:lnTo>
                    <a:pt x="933" y="40196"/>
                  </a:lnTo>
                  <a:lnTo>
                    <a:pt x="1112" y="39838"/>
                  </a:lnTo>
                  <a:lnTo>
                    <a:pt x="1291" y="39461"/>
                  </a:lnTo>
                  <a:lnTo>
                    <a:pt x="1471" y="39103"/>
                  </a:lnTo>
                  <a:lnTo>
                    <a:pt x="1668" y="38744"/>
                  </a:lnTo>
                  <a:lnTo>
                    <a:pt x="1883" y="38403"/>
                  </a:lnTo>
                  <a:lnTo>
                    <a:pt x="2116" y="38063"/>
                  </a:lnTo>
                  <a:lnTo>
                    <a:pt x="2331" y="37740"/>
                  </a:lnTo>
                  <a:lnTo>
                    <a:pt x="2582" y="37435"/>
                  </a:lnTo>
                  <a:lnTo>
                    <a:pt x="2833" y="37148"/>
                  </a:lnTo>
                  <a:lnTo>
                    <a:pt x="3084" y="36861"/>
                  </a:lnTo>
                  <a:lnTo>
                    <a:pt x="3335" y="36610"/>
                  </a:lnTo>
                  <a:lnTo>
                    <a:pt x="3604" y="36359"/>
                  </a:lnTo>
                  <a:lnTo>
                    <a:pt x="3891" y="36144"/>
                  </a:lnTo>
                  <a:lnTo>
                    <a:pt x="4178" y="35929"/>
                  </a:lnTo>
                  <a:lnTo>
                    <a:pt x="4465" y="35750"/>
                  </a:lnTo>
                  <a:lnTo>
                    <a:pt x="4752" y="35606"/>
                  </a:lnTo>
                  <a:lnTo>
                    <a:pt x="5038" y="35481"/>
                  </a:lnTo>
                  <a:lnTo>
                    <a:pt x="5343" y="35373"/>
                  </a:lnTo>
                  <a:lnTo>
                    <a:pt x="5648" y="35302"/>
                  </a:lnTo>
                  <a:lnTo>
                    <a:pt x="5953" y="35248"/>
                  </a:lnTo>
                  <a:lnTo>
                    <a:pt x="5953" y="35248"/>
                  </a:lnTo>
                  <a:lnTo>
                    <a:pt x="6114" y="35230"/>
                  </a:lnTo>
                  <a:lnTo>
                    <a:pt x="6258" y="35194"/>
                  </a:lnTo>
                  <a:lnTo>
                    <a:pt x="6401" y="35122"/>
                  </a:lnTo>
                  <a:lnTo>
                    <a:pt x="6526" y="35051"/>
                  </a:lnTo>
                  <a:lnTo>
                    <a:pt x="6652" y="34961"/>
                  </a:lnTo>
                  <a:lnTo>
                    <a:pt x="6777" y="34853"/>
                  </a:lnTo>
                  <a:lnTo>
                    <a:pt x="6885" y="34728"/>
                  </a:lnTo>
                  <a:lnTo>
                    <a:pt x="6993" y="34602"/>
                  </a:lnTo>
                  <a:lnTo>
                    <a:pt x="7100" y="34459"/>
                  </a:lnTo>
                  <a:lnTo>
                    <a:pt x="7208" y="34298"/>
                  </a:lnTo>
                  <a:lnTo>
                    <a:pt x="7387" y="33939"/>
                  </a:lnTo>
                  <a:lnTo>
                    <a:pt x="7548" y="33527"/>
                  </a:lnTo>
                  <a:lnTo>
                    <a:pt x="7692" y="33096"/>
                  </a:lnTo>
                  <a:lnTo>
                    <a:pt x="7817" y="32612"/>
                  </a:lnTo>
                  <a:lnTo>
                    <a:pt x="7925" y="32092"/>
                  </a:lnTo>
                  <a:lnTo>
                    <a:pt x="8015" y="31555"/>
                  </a:lnTo>
                  <a:lnTo>
                    <a:pt x="8086" y="30981"/>
                  </a:lnTo>
                  <a:lnTo>
                    <a:pt x="8158" y="30407"/>
                  </a:lnTo>
                  <a:lnTo>
                    <a:pt x="8212" y="29815"/>
                  </a:lnTo>
                  <a:lnTo>
                    <a:pt x="8248" y="29206"/>
                  </a:lnTo>
                  <a:lnTo>
                    <a:pt x="8266" y="28578"/>
                  </a:lnTo>
                  <a:lnTo>
                    <a:pt x="8301" y="27359"/>
                  </a:lnTo>
                  <a:lnTo>
                    <a:pt x="8301" y="26158"/>
                  </a:lnTo>
                  <a:lnTo>
                    <a:pt x="8283" y="25029"/>
                  </a:lnTo>
                  <a:lnTo>
                    <a:pt x="8248" y="23989"/>
                  </a:lnTo>
                  <a:lnTo>
                    <a:pt x="8176" y="22375"/>
                  </a:lnTo>
                  <a:lnTo>
                    <a:pt x="8140" y="21837"/>
                  </a:lnTo>
                  <a:lnTo>
                    <a:pt x="8140" y="21568"/>
                  </a:lnTo>
                  <a:lnTo>
                    <a:pt x="8140" y="21568"/>
                  </a:lnTo>
                  <a:lnTo>
                    <a:pt x="8158" y="21371"/>
                  </a:lnTo>
                  <a:lnTo>
                    <a:pt x="8212" y="21102"/>
                  </a:lnTo>
                  <a:lnTo>
                    <a:pt x="8319" y="20762"/>
                  </a:lnTo>
                  <a:lnTo>
                    <a:pt x="8445" y="20367"/>
                  </a:lnTo>
                  <a:lnTo>
                    <a:pt x="8606" y="19955"/>
                  </a:lnTo>
                  <a:lnTo>
                    <a:pt x="8821" y="19489"/>
                  </a:lnTo>
                  <a:lnTo>
                    <a:pt x="9072" y="19022"/>
                  </a:lnTo>
                  <a:lnTo>
                    <a:pt x="9359" y="18556"/>
                  </a:lnTo>
                  <a:lnTo>
                    <a:pt x="9521" y="18323"/>
                  </a:lnTo>
                  <a:lnTo>
                    <a:pt x="9700" y="18090"/>
                  </a:lnTo>
                  <a:lnTo>
                    <a:pt x="9879" y="17857"/>
                  </a:lnTo>
                  <a:lnTo>
                    <a:pt x="10076" y="17642"/>
                  </a:lnTo>
                  <a:lnTo>
                    <a:pt x="10274" y="17445"/>
                  </a:lnTo>
                  <a:lnTo>
                    <a:pt x="10489" y="17248"/>
                  </a:lnTo>
                  <a:lnTo>
                    <a:pt x="10722" y="17050"/>
                  </a:lnTo>
                  <a:lnTo>
                    <a:pt x="10955" y="16889"/>
                  </a:lnTo>
                  <a:lnTo>
                    <a:pt x="11206" y="16728"/>
                  </a:lnTo>
                  <a:lnTo>
                    <a:pt x="11457" y="16584"/>
                  </a:lnTo>
                  <a:lnTo>
                    <a:pt x="11726" y="16459"/>
                  </a:lnTo>
                  <a:lnTo>
                    <a:pt x="12013" y="16351"/>
                  </a:lnTo>
                  <a:lnTo>
                    <a:pt x="12317" y="16261"/>
                  </a:lnTo>
                  <a:lnTo>
                    <a:pt x="12622" y="16208"/>
                  </a:lnTo>
                  <a:lnTo>
                    <a:pt x="12945" y="16172"/>
                  </a:lnTo>
                  <a:lnTo>
                    <a:pt x="13268" y="16154"/>
                  </a:lnTo>
                  <a:lnTo>
                    <a:pt x="13268" y="16154"/>
                  </a:lnTo>
                  <a:lnTo>
                    <a:pt x="13447" y="16154"/>
                  </a:lnTo>
                  <a:lnTo>
                    <a:pt x="13590" y="16136"/>
                  </a:lnTo>
                  <a:lnTo>
                    <a:pt x="13734" y="16100"/>
                  </a:lnTo>
                  <a:lnTo>
                    <a:pt x="13877" y="16064"/>
                  </a:lnTo>
                  <a:lnTo>
                    <a:pt x="14003" y="16010"/>
                  </a:lnTo>
                  <a:lnTo>
                    <a:pt x="14128" y="15939"/>
                  </a:lnTo>
                  <a:lnTo>
                    <a:pt x="14236" y="15867"/>
                  </a:lnTo>
                  <a:lnTo>
                    <a:pt x="14343" y="15777"/>
                  </a:lnTo>
                  <a:lnTo>
                    <a:pt x="14433" y="15688"/>
                  </a:lnTo>
                  <a:lnTo>
                    <a:pt x="14523" y="15580"/>
                  </a:lnTo>
                  <a:lnTo>
                    <a:pt x="14684" y="15347"/>
                  </a:lnTo>
                  <a:lnTo>
                    <a:pt x="14809" y="15078"/>
                  </a:lnTo>
                  <a:lnTo>
                    <a:pt x="14917" y="14791"/>
                  </a:lnTo>
                  <a:lnTo>
                    <a:pt x="15007" y="14469"/>
                  </a:lnTo>
                  <a:lnTo>
                    <a:pt x="15078" y="14128"/>
                  </a:lnTo>
                  <a:lnTo>
                    <a:pt x="15132" y="13769"/>
                  </a:lnTo>
                  <a:lnTo>
                    <a:pt x="15168" y="13393"/>
                  </a:lnTo>
                  <a:lnTo>
                    <a:pt x="15186" y="12998"/>
                  </a:lnTo>
                  <a:lnTo>
                    <a:pt x="15186" y="12604"/>
                  </a:lnTo>
                  <a:lnTo>
                    <a:pt x="15168" y="11779"/>
                  </a:lnTo>
                  <a:lnTo>
                    <a:pt x="15168" y="11779"/>
                  </a:lnTo>
                  <a:lnTo>
                    <a:pt x="15132" y="10955"/>
                  </a:lnTo>
                  <a:lnTo>
                    <a:pt x="15096" y="10130"/>
                  </a:lnTo>
                  <a:lnTo>
                    <a:pt x="15060" y="9377"/>
                  </a:lnTo>
                  <a:lnTo>
                    <a:pt x="15043" y="8713"/>
                  </a:lnTo>
                  <a:lnTo>
                    <a:pt x="15060" y="8427"/>
                  </a:lnTo>
                  <a:lnTo>
                    <a:pt x="15078" y="8158"/>
                  </a:lnTo>
                  <a:lnTo>
                    <a:pt x="15114" y="7925"/>
                  </a:lnTo>
                  <a:lnTo>
                    <a:pt x="15168" y="7727"/>
                  </a:lnTo>
                  <a:lnTo>
                    <a:pt x="15240" y="7584"/>
                  </a:lnTo>
                  <a:lnTo>
                    <a:pt x="15276" y="7530"/>
                  </a:lnTo>
                  <a:lnTo>
                    <a:pt x="15329" y="7476"/>
                  </a:lnTo>
                  <a:lnTo>
                    <a:pt x="15383" y="7441"/>
                  </a:lnTo>
                  <a:lnTo>
                    <a:pt x="15437" y="7423"/>
                  </a:lnTo>
                  <a:lnTo>
                    <a:pt x="15509" y="7405"/>
                  </a:lnTo>
                  <a:lnTo>
                    <a:pt x="15580" y="7405"/>
                  </a:lnTo>
                  <a:lnTo>
                    <a:pt x="15580" y="7405"/>
                  </a:lnTo>
                  <a:lnTo>
                    <a:pt x="15724" y="7405"/>
                  </a:lnTo>
                  <a:lnTo>
                    <a:pt x="15778" y="7405"/>
                  </a:lnTo>
                  <a:lnTo>
                    <a:pt x="15831" y="7369"/>
                  </a:lnTo>
                  <a:lnTo>
                    <a:pt x="15921" y="7297"/>
                  </a:lnTo>
                  <a:lnTo>
                    <a:pt x="15993" y="7190"/>
                  </a:lnTo>
                  <a:lnTo>
                    <a:pt x="16047" y="7046"/>
                  </a:lnTo>
                  <a:lnTo>
                    <a:pt x="16082" y="6867"/>
                  </a:lnTo>
                  <a:lnTo>
                    <a:pt x="16100" y="6670"/>
                  </a:lnTo>
                  <a:lnTo>
                    <a:pt x="16100" y="6437"/>
                  </a:lnTo>
                  <a:lnTo>
                    <a:pt x="16100" y="5935"/>
                  </a:lnTo>
                  <a:lnTo>
                    <a:pt x="16082" y="5343"/>
                  </a:lnTo>
                  <a:lnTo>
                    <a:pt x="16064" y="4715"/>
                  </a:lnTo>
                  <a:lnTo>
                    <a:pt x="16082" y="4052"/>
                  </a:lnTo>
                  <a:lnTo>
                    <a:pt x="16118" y="3711"/>
                  </a:lnTo>
                  <a:lnTo>
                    <a:pt x="16154" y="3371"/>
                  </a:lnTo>
                  <a:lnTo>
                    <a:pt x="16226" y="3048"/>
                  </a:lnTo>
                  <a:lnTo>
                    <a:pt x="16298" y="2707"/>
                  </a:lnTo>
                  <a:lnTo>
                    <a:pt x="16405" y="2385"/>
                  </a:lnTo>
                  <a:lnTo>
                    <a:pt x="16531" y="2080"/>
                  </a:lnTo>
                  <a:lnTo>
                    <a:pt x="16692" y="1775"/>
                  </a:lnTo>
                  <a:lnTo>
                    <a:pt x="16871" y="1488"/>
                  </a:lnTo>
                  <a:lnTo>
                    <a:pt x="17104" y="1237"/>
                  </a:lnTo>
                  <a:lnTo>
                    <a:pt x="17355" y="986"/>
                  </a:lnTo>
                  <a:lnTo>
                    <a:pt x="17499" y="861"/>
                  </a:lnTo>
                  <a:lnTo>
                    <a:pt x="17660" y="753"/>
                  </a:lnTo>
                  <a:lnTo>
                    <a:pt x="17821" y="646"/>
                  </a:lnTo>
                  <a:lnTo>
                    <a:pt x="18001" y="556"/>
                  </a:lnTo>
                  <a:lnTo>
                    <a:pt x="18180" y="466"/>
                  </a:lnTo>
                  <a:lnTo>
                    <a:pt x="18377" y="377"/>
                  </a:lnTo>
                  <a:lnTo>
                    <a:pt x="18592" y="305"/>
                  </a:lnTo>
                  <a:lnTo>
                    <a:pt x="18808" y="233"/>
                  </a:lnTo>
                  <a:lnTo>
                    <a:pt x="19041" y="179"/>
                  </a:lnTo>
                  <a:lnTo>
                    <a:pt x="19292" y="126"/>
                  </a:lnTo>
                  <a:lnTo>
                    <a:pt x="19543" y="90"/>
                  </a:lnTo>
                  <a:lnTo>
                    <a:pt x="19812" y="54"/>
                  </a:lnTo>
                  <a:lnTo>
                    <a:pt x="19812" y="54"/>
                  </a:lnTo>
                  <a:lnTo>
                    <a:pt x="20367" y="0"/>
                  </a:lnTo>
                  <a:lnTo>
                    <a:pt x="20869" y="0"/>
                  </a:lnTo>
                  <a:lnTo>
                    <a:pt x="21318" y="18"/>
                  </a:lnTo>
                  <a:lnTo>
                    <a:pt x="21730" y="72"/>
                  </a:lnTo>
                  <a:lnTo>
                    <a:pt x="22106" y="162"/>
                  </a:lnTo>
                  <a:lnTo>
                    <a:pt x="22447" y="269"/>
                  </a:lnTo>
                  <a:lnTo>
                    <a:pt x="22752" y="395"/>
                  </a:lnTo>
                  <a:lnTo>
                    <a:pt x="23021" y="538"/>
                  </a:lnTo>
                  <a:lnTo>
                    <a:pt x="23254" y="717"/>
                  </a:lnTo>
                  <a:lnTo>
                    <a:pt x="23469" y="897"/>
                  </a:lnTo>
                  <a:lnTo>
                    <a:pt x="23648" y="1094"/>
                  </a:lnTo>
                  <a:lnTo>
                    <a:pt x="23810" y="1309"/>
                  </a:lnTo>
                  <a:lnTo>
                    <a:pt x="23953" y="1524"/>
                  </a:lnTo>
                  <a:lnTo>
                    <a:pt x="24079" y="1739"/>
                  </a:lnTo>
                  <a:lnTo>
                    <a:pt x="24204" y="1972"/>
                  </a:lnTo>
                  <a:lnTo>
                    <a:pt x="24312" y="2205"/>
                  </a:lnTo>
                  <a:lnTo>
                    <a:pt x="24312" y="2205"/>
                  </a:lnTo>
                  <a:lnTo>
                    <a:pt x="24473" y="2636"/>
                  </a:lnTo>
                  <a:lnTo>
                    <a:pt x="24634" y="3066"/>
                  </a:lnTo>
                  <a:lnTo>
                    <a:pt x="24796" y="3442"/>
                  </a:lnTo>
                  <a:lnTo>
                    <a:pt x="24867" y="3622"/>
                  </a:lnTo>
                  <a:lnTo>
                    <a:pt x="24957" y="3801"/>
                  </a:lnTo>
                  <a:lnTo>
                    <a:pt x="25065" y="3944"/>
                  </a:lnTo>
                  <a:lnTo>
                    <a:pt x="25172" y="4070"/>
                  </a:lnTo>
                  <a:lnTo>
                    <a:pt x="25298" y="4195"/>
                  </a:lnTo>
                  <a:lnTo>
                    <a:pt x="25441" y="4285"/>
                  </a:lnTo>
                  <a:lnTo>
                    <a:pt x="25603" y="4357"/>
                  </a:lnTo>
                  <a:lnTo>
                    <a:pt x="25782" y="4393"/>
                  </a:lnTo>
                  <a:lnTo>
                    <a:pt x="25997" y="4411"/>
                  </a:lnTo>
                  <a:lnTo>
                    <a:pt x="26212" y="4411"/>
                  </a:lnTo>
                  <a:lnTo>
                    <a:pt x="26212" y="4411"/>
                  </a:lnTo>
                  <a:lnTo>
                    <a:pt x="26714" y="4375"/>
                  </a:lnTo>
                  <a:lnTo>
                    <a:pt x="27198" y="4357"/>
                  </a:lnTo>
                  <a:lnTo>
                    <a:pt x="27682" y="4393"/>
                  </a:lnTo>
                  <a:lnTo>
                    <a:pt x="28148" y="4429"/>
                  </a:lnTo>
                  <a:lnTo>
                    <a:pt x="28597" y="4500"/>
                  </a:lnTo>
                  <a:lnTo>
                    <a:pt x="29027" y="4590"/>
                  </a:lnTo>
                  <a:lnTo>
                    <a:pt x="29439" y="4697"/>
                  </a:lnTo>
                  <a:lnTo>
                    <a:pt x="29816" y="4823"/>
                  </a:lnTo>
                  <a:lnTo>
                    <a:pt x="30156" y="4966"/>
                  </a:lnTo>
                  <a:lnTo>
                    <a:pt x="30479" y="5128"/>
                  </a:lnTo>
                  <a:lnTo>
                    <a:pt x="30748" y="5307"/>
                  </a:lnTo>
                  <a:lnTo>
                    <a:pt x="30981" y="5486"/>
                  </a:lnTo>
                  <a:lnTo>
                    <a:pt x="31160" y="5684"/>
                  </a:lnTo>
                  <a:lnTo>
                    <a:pt x="31232" y="5791"/>
                  </a:lnTo>
                  <a:lnTo>
                    <a:pt x="31304" y="5899"/>
                  </a:lnTo>
                  <a:lnTo>
                    <a:pt x="31340" y="6006"/>
                  </a:lnTo>
                  <a:lnTo>
                    <a:pt x="31376" y="6114"/>
                  </a:lnTo>
                  <a:lnTo>
                    <a:pt x="31393" y="6221"/>
                  </a:lnTo>
                  <a:lnTo>
                    <a:pt x="31393" y="6329"/>
                  </a:lnTo>
                  <a:lnTo>
                    <a:pt x="31393" y="6329"/>
                  </a:lnTo>
                  <a:lnTo>
                    <a:pt x="31393" y="7064"/>
                  </a:lnTo>
                  <a:lnTo>
                    <a:pt x="31393" y="7620"/>
                  </a:lnTo>
                  <a:lnTo>
                    <a:pt x="31411" y="8265"/>
                  </a:lnTo>
                  <a:lnTo>
                    <a:pt x="31447" y="8982"/>
                  </a:lnTo>
                  <a:lnTo>
                    <a:pt x="31501" y="9753"/>
                  </a:lnTo>
                  <a:lnTo>
                    <a:pt x="31573" y="10542"/>
                  </a:lnTo>
                  <a:lnTo>
                    <a:pt x="31662" y="11331"/>
                  </a:lnTo>
                  <a:lnTo>
                    <a:pt x="31788" y="12120"/>
                  </a:lnTo>
                  <a:lnTo>
                    <a:pt x="31860" y="12496"/>
                  </a:lnTo>
                  <a:lnTo>
                    <a:pt x="31931" y="12855"/>
                  </a:lnTo>
                  <a:lnTo>
                    <a:pt x="32021" y="13196"/>
                  </a:lnTo>
                  <a:lnTo>
                    <a:pt x="32129" y="13536"/>
                  </a:lnTo>
                  <a:lnTo>
                    <a:pt x="32236" y="13841"/>
                  </a:lnTo>
                  <a:lnTo>
                    <a:pt x="32344" y="14128"/>
                  </a:lnTo>
                  <a:lnTo>
                    <a:pt x="32469" y="14379"/>
                  </a:lnTo>
                  <a:lnTo>
                    <a:pt x="32613" y="14612"/>
                  </a:lnTo>
                  <a:lnTo>
                    <a:pt x="32756" y="14809"/>
                  </a:lnTo>
                  <a:lnTo>
                    <a:pt x="32917" y="14971"/>
                  </a:lnTo>
                  <a:lnTo>
                    <a:pt x="33097" y="15096"/>
                  </a:lnTo>
                  <a:lnTo>
                    <a:pt x="33186" y="15150"/>
                  </a:lnTo>
                  <a:lnTo>
                    <a:pt x="33276" y="15186"/>
                  </a:lnTo>
                  <a:lnTo>
                    <a:pt x="33366" y="15222"/>
                  </a:lnTo>
                  <a:lnTo>
                    <a:pt x="33473" y="15222"/>
                  </a:lnTo>
                  <a:lnTo>
                    <a:pt x="33581" y="15240"/>
                  </a:lnTo>
                  <a:lnTo>
                    <a:pt x="33688" y="15222"/>
                  </a:lnTo>
                  <a:lnTo>
                    <a:pt x="33688" y="15222"/>
                  </a:lnTo>
                  <a:lnTo>
                    <a:pt x="33903" y="15204"/>
                  </a:lnTo>
                  <a:lnTo>
                    <a:pt x="34101" y="15222"/>
                  </a:lnTo>
                  <a:lnTo>
                    <a:pt x="34298" y="15257"/>
                  </a:lnTo>
                  <a:lnTo>
                    <a:pt x="34495" y="15329"/>
                  </a:lnTo>
                  <a:lnTo>
                    <a:pt x="34674" y="15401"/>
                  </a:lnTo>
                  <a:lnTo>
                    <a:pt x="34854" y="15508"/>
                  </a:lnTo>
                  <a:lnTo>
                    <a:pt x="35033" y="15634"/>
                  </a:lnTo>
                  <a:lnTo>
                    <a:pt x="35194" y="15777"/>
                  </a:lnTo>
                  <a:lnTo>
                    <a:pt x="35356" y="15939"/>
                  </a:lnTo>
                  <a:lnTo>
                    <a:pt x="35499" y="16118"/>
                  </a:lnTo>
                  <a:lnTo>
                    <a:pt x="35643" y="16315"/>
                  </a:lnTo>
                  <a:lnTo>
                    <a:pt x="35786" y="16530"/>
                  </a:lnTo>
                  <a:lnTo>
                    <a:pt x="35911" y="16746"/>
                  </a:lnTo>
                  <a:lnTo>
                    <a:pt x="36037" y="16979"/>
                  </a:lnTo>
                  <a:lnTo>
                    <a:pt x="36270" y="17463"/>
                  </a:lnTo>
                  <a:lnTo>
                    <a:pt x="36467" y="17983"/>
                  </a:lnTo>
                  <a:lnTo>
                    <a:pt x="36629" y="18520"/>
                  </a:lnTo>
                  <a:lnTo>
                    <a:pt x="36772" y="19076"/>
                  </a:lnTo>
                  <a:lnTo>
                    <a:pt x="36880" y="19632"/>
                  </a:lnTo>
                  <a:lnTo>
                    <a:pt x="36969" y="20170"/>
                  </a:lnTo>
                  <a:lnTo>
                    <a:pt x="37023" y="20672"/>
                  </a:lnTo>
                  <a:lnTo>
                    <a:pt x="37059" y="21156"/>
                  </a:lnTo>
                  <a:lnTo>
                    <a:pt x="37059" y="21604"/>
                  </a:lnTo>
                  <a:lnTo>
                    <a:pt x="37059" y="21604"/>
                  </a:lnTo>
                  <a:lnTo>
                    <a:pt x="37059" y="21819"/>
                  </a:lnTo>
                  <a:lnTo>
                    <a:pt x="37059" y="22052"/>
                  </a:lnTo>
                  <a:lnTo>
                    <a:pt x="37095" y="22303"/>
                  </a:lnTo>
                  <a:lnTo>
                    <a:pt x="37149" y="22554"/>
                  </a:lnTo>
                  <a:lnTo>
                    <a:pt x="37202" y="22823"/>
                  </a:lnTo>
                  <a:lnTo>
                    <a:pt x="37274" y="23092"/>
                  </a:lnTo>
                  <a:lnTo>
                    <a:pt x="37471" y="23648"/>
                  </a:lnTo>
                  <a:lnTo>
                    <a:pt x="37704" y="24222"/>
                  </a:lnTo>
                  <a:lnTo>
                    <a:pt x="37991" y="24795"/>
                  </a:lnTo>
                  <a:lnTo>
                    <a:pt x="38296" y="25369"/>
                  </a:lnTo>
                  <a:lnTo>
                    <a:pt x="38655" y="25907"/>
                  </a:lnTo>
                  <a:lnTo>
                    <a:pt x="38834" y="26176"/>
                  </a:lnTo>
                  <a:lnTo>
                    <a:pt x="39031" y="26427"/>
                  </a:lnTo>
                  <a:lnTo>
                    <a:pt x="39228" y="26660"/>
                  </a:lnTo>
                  <a:lnTo>
                    <a:pt x="39425" y="26893"/>
                  </a:lnTo>
                  <a:lnTo>
                    <a:pt x="39641" y="27090"/>
                  </a:lnTo>
                  <a:lnTo>
                    <a:pt x="39856" y="27288"/>
                  </a:lnTo>
                  <a:lnTo>
                    <a:pt x="40071" y="27467"/>
                  </a:lnTo>
                  <a:lnTo>
                    <a:pt x="40286" y="27628"/>
                  </a:lnTo>
                  <a:lnTo>
                    <a:pt x="40501" y="27772"/>
                  </a:lnTo>
                  <a:lnTo>
                    <a:pt x="40716" y="27897"/>
                  </a:lnTo>
                  <a:lnTo>
                    <a:pt x="40949" y="27987"/>
                  </a:lnTo>
                  <a:lnTo>
                    <a:pt x="41165" y="28058"/>
                  </a:lnTo>
                  <a:lnTo>
                    <a:pt x="41398" y="28094"/>
                  </a:lnTo>
                  <a:lnTo>
                    <a:pt x="41613" y="28112"/>
                  </a:lnTo>
                  <a:lnTo>
                    <a:pt x="41846" y="28094"/>
                  </a:lnTo>
                  <a:lnTo>
                    <a:pt x="42061" y="28058"/>
                  </a:lnTo>
                  <a:lnTo>
                    <a:pt x="42061" y="28058"/>
                  </a:lnTo>
                  <a:lnTo>
                    <a:pt x="42258" y="28023"/>
                  </a:lnTo>
                  <a:lnTo>
                    <a:pt x="42366" y="28023"/>
                  </a:lnTo>
                  <a:lnTo>
                    <a:pt x="42455" y="28023"/>
                  </a:lnTo>
                  <a:lnTo>
                    <a:pt x="42545" y="28041"/>
                  </a:lnTo>
                  <a:lnTo>
                    <a:pt x="42635" y="28076"/>
                  </a:lnTo>
                  <a:lnTo>
                    <a:pt x="42778" y="28166"/>
                  </a:lnTo>
                  <a:lnTo>
                    <a:pt x="42922" y="28292"/>
                  </a:lnTo>
                  <a:lnTo>
                    <a:pt x="43047" y="28453"/>
                  </a:lnTo>
                  <a:lnTo>
                    <a:pt x="43155" y="28650"/>
                  </a:lnTo>
                  <a:lnTo>
                    <a:pt x="43262" y="28883"/>
                  </a:lnTo>
                  <a:lnTo>
                    <a:pt x="43352" y="29134"/>
                  </a:lnTo>
                  <a:lnTo>
                    <a:pt x="43424" y="29403"/>
                  </a:lnTo>
                  <a:lnTo>
                    <a:pt x="43477" y="29708"/>
                  </a:lnTo>
                  <a:lnTo>
                    <a:pt x="43531" y="30031"/>
                  </a:lnTo>
                  <a:lnTo>
                    <a:pt x="43603" y="30712"/>
                  </a:lnTo>
                  <a:lnTo>
                    <a:pt x="43657" y="31447"/>
                  </a:lnTo>
                  <a:lnTo>
                    <a:pt x="43675" y="32218"/>
                  </a:lnTo>
                  <a:lnTo>
                    <a:pt x="43675" y="32989"/>
                  </a:lnTo>
                  <a:lnTo>
                    <a:pt x="43657" y="34495"/>
                  </a:lnTo>
                  <a:lnTo>
                    <a:pt x="43639" y="35786"/>
                  </a:lnTo>
                  <a:lnTo>
                    <a:pt x="43657" y="36306"/>
                  </a:lnTo>
                  <a:lnTo>
                    <a:pt x="43693" y="36718"/>
                  </a:lnTo>
                  <a:lnTo>
                    <a:pt x="43693" y="36718"/>
                  </a:lnTo>
                  <a:lnTo>
                    <a:pt x="43728" y="36897"/>
                  </a:lnTo>
                  <a:lnTo>
                    <a:pt x="43782" y="37130"/>
                  </a:lnTo>
                  <a:lnTo>
                    <a:pt x="43944" y="37632"/>
                  </a:lnTo>
                  <a:lnTo>
                    <a:pt x="44410" y="38905"/>
                  </a:lnTo>
                  <a:lnTo>
                    <a:pt x="44661" y="39622"/>
                  </a:lnTo>
                  <a:lnTo>
                    <a:pt x="44912" y="40393"/>
                  </a:lnTo>
                  <a:lnTo>
                    <a:pt x="45019" y="40788"/>
                  </a:lnTo>
                  <a:lnTo>
                    <a:pt x="45109" y="41164"/>
                  </a:lnTo>
                  <a:lnTo>
                    <a:pt x="45199" y="41559"/>
                  </a:lnTo>
                  <a:lnTo>
                    <a:pt x="45252" y="41953"/>
                  </a:lnTo>
                  <a:lnTo>
                    <a:pt x="45306" y="42348"/>
                  </a:lnTo>
                  <a:lnTo>
                    <a:pt x="45324" y="42724"/>
                  </a:lnTo>
                  <a:lnTo>
                    <a:pt x="45324" y="43101"/>
                  </a:lnTo>
                  <a:lnTo>
                    <a:pt x="45288" y="43459"/>
                  </a:lnTo>
                  <a:lnTo>
                    <a:pt x="45216" y="43800"/>
                  </a:lnTo>
                  <a:lnTo>
                    <a:pt x="45127" y="44140"/>
                  </a:lnTo>
                  <a:lnTo>
                    <a:pt x="44983" y="44463"/>
                  </a:lnTo>
                  <a:lnTo>
                    <a:pt x="44912" y="44607"/>
                  </a:lnTo>
                  <a:lnTo>
                    <a:pt x="44822" y="44750"/>
                  </a:lnTo>
                  <a:lnTo>
                    <a:pt x="44714" y="44893"/>
                  </a:lnTo>
                  <a:lnTo>
                    <a:pt x="44589" y="45037"/>
                  </a:lnTo>
                  <a:lnTo>
                    <a:pt x="44481" y="45162"/>
                  </a:lnTo>
                  <a:lnTo>
                    <a:pt x="44338" y="45288"/>
                  </a:lnTo>
                  <a:lnTo>
                    <a:pt x="44195" y="45413"/>
                  </a:lnTo>
                  <a:lnTo>
                    <a:pt x="44033" y="45521"/>
                  </a:lnTo>
                  <a:lnTo>
                    <a:pt x="43854" y="45629"/>
                  </a:lnTo>
                  <a:lnTo>
                    <a:pt x="43675" y="45718"/>
                  </a:lnTo>
                  <a:lnTo>
                    <a:pt x="43477" y="45808"/>
                  </a:lnTo>
                  <a:lnTo>
                    <a:pt x="43262" y="45897"/>
                  </a:lnTo>
                  <a:lnTo>
                    <a:pt x="43029" y="45969"/>
                  </a:lnTo>
                  <a:lnTo>
                    <a:pt x="42796" y="46041"/>
                  </a:lnTo>
                  <a:lnTo>
                    <a:pt x="42545" y="46095"/>
                  </a:lnTo>
                  <a:lnTo>
                    <a:pt x="42276" y="46148"/>
                  </a:lnTo>
                  <a:lnTo>
                    <a:pt x="41989" y="46184"/>
                  </a:lnTo>
                  <a:lnTo>
                    <a:pt x="41684" y="46220"/>
                  </a:lnTo>
                  <a:lnTo>
                    <a:pt x="41684" y="46220"/>
                  </a:lnTo>
                  <a:lnTo>
                    <a:pt x="40985" y="46256"/>
                  </a:lnTo>
                  <a:lnTo>
                    <a:pt x="40125" y="46292"/>
                  </a:lnTo>
                  <a:lnTo>
                    <a:pt x="39121" y="46310"/>
                  </a:lnTo>
                  <a:lnTo>
                    <a:pt x="37991" y="46310"/>
                  </a:lnTo>
                  <a:lnTo>
                    <a:pt x="35392" y="46274"/>
                  </a:lnTo>
                  <a:lnTo>
                    <a:pt x="32380" y="46202"/>
                  </a:lnTo>
                  <a:lnTo>
                    <a:pt x="29099" y="46095"/>
                  </a:lnTo>
                  <a:lnTo>
                    <a:pt x="25603" y="45951"/>
                  </a:lnTo>
                  <a:lnTo>
                    <a:pt x="21999" y="45790"/>
                  </a:lnTo>
                  <a:lnTo>
                    <a:pt x="18377" y="45611"/>
                  </a:lnTo>
                  <a:lnTo>
                    <a:pt x="11457" y="45252"/>
                  </a:lnTo>
                  <a:lnTo>
                    <a:pt x="5594" y="44929"/>
                  </a:lnTo>
                  <a:lnTo>
                    <a:pt x="18" y="445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7"/>
            <p:cNvSpPr/>
            <p:nvPr/>
          </p:nvSpPr>
          <p:spPr>
            <a:xfrm>
              <a:off x="8000475" y="3441675"/>
              <a:ext cx="607800" cy="917525"/>
            </a:xfrm>
            <a:custGeom>
              <a:avLst/>
              <a:gdLst/>
              <a:ahLst/>
              <a:cxnLst/>
              <a:rect l="l" t="t" r="r" b="b"/>
              <a:pathLst>
                <a:path w="24312" h="36701" extrusionOk="0">
                  <a:moveTo>
                    <a:pt x="24312" y="36700"/>
                  </a:move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close/>
                  <a:moveTo>
                    <a:pt x="22250" y="28112"/>
                  </a:move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close/>
                  <a:moveTo>
                    <a:pt x="22680" y="28058"/>
                  </a:moveTo>
                  <a:lnTo>
                    <a:pt x="22680" y="28058"/>
                  </a:lnTo>
                  <a:lnTo>
                    <a:pt x="22680" y="28058"/>
                  </a:lnTo>
                  <a:lnTo>
                    <a:pt x="22465" y="28094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465" y="28094"/>
                  </a:lnTo>
                  <a:lnTo>
                    <a:pt x="22680" y="28058"/>
                  </a:lnTo>
                  <a:lnTo>
                    <a:pt x="22680" y="28058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823" y="28023"/>
                  </a:lnTo>
                  <a:lnTo>
                    <a:pt x="22680" y="28058"/>
                  </a:lnTo>
                  <a:lnTo>
                    <a:pt x="22680" y="28058"/>
                  </a:lnTo>
                  <a:lnTo>
                    <a:pt x="22823" y="28023"/>
                  </a:lnTo>
                  <a:lnTo>
                    <a:pt x="22949" y="28023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close/>
                  <a:moveTo>
                    <a:pt x="17678" y="21604"/>
                  </a:moveTo>
                  <a:lnTo>
                    <a:pt x="17678" y="21604"/>
                  </a:lnTo>
                  <a:lnTo>
                    <a:pt x="17678" y="21640"/>
                  </a:lnTo>
                  <a:lnTo>
                    <a:pt x="17678" y="21640"/>
                  </a:lnTo>
                  <a:lnTo>
                    <a:pt x="17678" y="21604"/>
                  </a:lnTo>
                  <a:close/>
                  <a:moveTo>
                    <a:pt x="17678" y="21586"/>
                  </a:moveTo>
                  <a:lnTo>
                    <a:pt x="17678" y="21586"/>
                  </a:lnTo>
                  <a:lnTo>
                    <a:pt x="17678" y="21604"/>
                  </a:lnTo>
                  <a:lnTo>
                    <a:pt x="17678" y="21604"/>
                  </a:lnTo>
                  <a:lnTo>
                    <a:pt x="17678" y="21586"/>
                  </a:lnTo>
                  <a:close/>
                  <a:moveTo>
                    <a:pt x="14182" y="15240"/>
                  </a:move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close/>
                  <a:moveTo>
                    <a:pt x="14307" y="15222"/>
                  </a:moveTo>
                  <a:lnTo>
                    <a:pt x="14307" y="15222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307" y="15222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522" y="15204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close/>
                  <a:moveTo>
                    <a:pt x="12012" y="6329"/>
                  </a:moveTo>
                  <a:lnTo>
                    <a:pt x="12012" y="6329"/>
                  </a:lnTo>
                  <a:lnTo>
                    <a:pt x="12012" y="6347"/>
                  </a:lnTo>
                  <a:lnTo>
                    <a:pt x="12012" y="6347"/>
                  </a:lnTo>
                  <a:lnTo>
                    <a:pt x="12012" y="6329"/>
                  </a:lnTo>
                  <a:close/>
                  <a:moveTo>
                    <a:pt x="6652" y="4411"/>
                  </a:move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close/>
                  <a:moveTo>
                    <a:pt x="6831" y="4411"/>
                  </a:moveTo>
                  <a:lnTo>
                    <a:pt x="6831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831" y="4411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297" y="4375"/>
                  </a:lnTo>
                  <a:lnTo>
                    <a:pt x="6885" y="4411"/>
                  </a:lnTo>
                  <a:lnTo>
                    <a:pt x="6885" y="4411"/>
                  </a:lnTo>
                  <a:lnTo>
                    <a:pt x="7297" y="4375"/>
                  </a:lnTo>
                  <a:lnTo>
                    <a:pt x="7710" y="4357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close/>
                  <a:moveTo>
                    <a:pt x="4931" y="2223"/>
                  </a:move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close/>
                  <a:moveTo>
                    <a:pt x="4931" y="2205"/>
                  </a:moveTo>
                  <a:lnTo>
                    <a:pt x="4931" y="2205"/>
                  </a:lnTo>
                  <a:lnTo>
                    <a:pt x="4931" y="2205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05"/>
                  </a:lnTo>
                  <a:lnTo>
                    <a:pt x="4931" y="2205"/>
                  </a:lnTo>
                  <a:close/>
                  <a:moveTo>
                    <a:pt x="4913" y="2187"/>
                  </a:moveTo>
                  <a:lnTo>
                    <a:pt x="4913" y="2187"/>
                  </a:lnTo>
                  <a:lnTo>
                    <a:pt x="4913" y="2205"/>
                  </a:lnTo>
                  <a:lnTo>
                    <a:pt x="4913" y="2205"/>
                  </a:lnTo>
                  <a:lnTo>
                    <a:pt x="4913" y="2187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18" y="108"/>
                  </a:move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close/>
                  <a:moveTo>
                    <a:pt x="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54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close/>
                  <a:moveTo>
                    <a:pt x="72" y="90"/>
                  </a:move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close/>
                  <a:moveTo>
                    <a:pt x="90" y="90"/>
                  </a:move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close/>
                  <a:moveTo>
                    <a:pt x="126" y="90"/>
                  </a:move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close/>
                  <a:moveTo>
                    <a:pt x="144" y="90"/>
                  </a:move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close/>
                  <a:moveTo>
                    <a:pt x="162" y="90"/>
                  </a:move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close/>
                  <a:moveTo>
                    <a:pt x="180" y="90"/>
                  </a:move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close/>
                  <a:moveTo>
                    <a:pt x="197" y="72"/>
                  </a:moveTo>
                  <a:lnTo>
                    <a:pt x="197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97" y="72"/>
                  </a:lnTo>
                  <a:close/>
                  <a:moveTo>
                    <a:pt x="215" y="72"/>
                  </a:moveTo>
                  <a:lnTo>
                    <a:pt x="215" y="72"/>
                  </a:lnTo>
                  <a:lnTo>
                    <a:pt x="197" y="72"/>
                  </a:lnTo>
                  <a:lnTo>
                    <a:pt x="197" y="72"/>
                  </a:lnTo>
                  <a:lnTo>
                    <a:pt x="215" y="72"/>
                  </a:lnTo>
                  <a:close/>
                  <a:moveTo>
                    <a:pt x="233" y="72"/>
                  </a:moveTo>
                  <a:lnTo>
                    <a:pt x="233" y="72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233" y="72"/>
                  </a:lnTo>
                  <a:close/>
                  <a:moveTo>
                    <a:pt x="251" y="72"/>
                  </a:moveTo>
                  <a:lnTo>
                    <a:pt x="251" y="72"/>
                  </a:lnTo>
                  <a:lnTo>
                    <a:pt x="233" y="72"/>
                  </a:lnTo>
                  <a:lnTo>
                    <a:pt x="233" y="72"/>
                  </a:lnTo>
                  <a:lnTo>
                    <a:pt x="251" y="72"/>
                  </a:lnTo>
                  <a:close/>
                  <a:moveTo>
                    <a:pt x="269" y="72"/>
                  </a:moveTo>
                  <a:lnTo>
                    <a:pt x="269" y="72"/>
                  </a:lnTo>
                  <a:lnTo>
                    <a:pt x="251" y="72"/>
                  </a:lnTo>
                  <a:lnTo>
                    <a:pt x="251" y="72"/>
                  </a:lnTo>
                  <a:lnTo>
                    <a:pt x="269" y="72"/>
                  </a:lnTo>
                  <a:close/>
                  <a:moveTo>
                    <a:pt x="287" y="72"/>
                  </a:moveTo>
                  <a:lnTo>
                    <a:pt x="287" y="72"/>
                  </a:lnTo>
                  <a:lnTo>
                    <a:pt x="269" y="72"/>
                  </a:lnTo>
                  <a:lnTo>
                    <a:pt x="269" y="72"/>
                  </a:lnTo>
                  <a:lnTo>
                    <a:pt x="287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287" y="72"/>
                  </a:lnTo>
                  <a:lnTo>
                    <a:pt x="287" y="72"/>
                  </a:lnTo>
                  <a:lnTo>
                    <a:pt x="305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close/>
                  <a:moveTo>
                    <a:pt x="323" y="54"/>
                  </a:move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close/>
                  <a:moveTo>
                    <a:pt x="341" y="54"/>
                  </a:move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close/>
                  <a:moveTo>
                    <a:pt x="359" y="54"/>
                  </a:move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close/>
                  <a:moveTo>
                    <a:pt x="377" y="54"/>
                  </a:move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close/>
                  <a:moveTo>
                    <a:pt x="395" y="54"/>
                  </a:move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close/>
                  <a:moveTo>
                    <a:pt x="413" y="54"/>
                  </a:moveTo>
                  <a:lnTo>
                    <a:pt x="413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413" y="54"/>
                  </a:lnTo>
                  <a:close/>
                  <a:moveTo>
                    <a:pt x="431" y="54"/>
                  </a:moveTo>
                  <a:lnTo>
                    <a:pt x="431" y="54"/>
                  </a:lnTo>
                  <a:lnTo>
                    <a:pt x="431" y="54"/>
                  </a:lnTo>
                  <a:lnTo>
                    <a:pt x="413" y="54"/>
                  </a:lnTo>
                  <a:lnTo>
                    <a:pt x="413" y="54"/>
                  </a:lnTo>
                  <a:lnTo>
                    <a:pt x="431" y="54"/>
                  </a:lnTo>
                  <a:lnTo>
                    <a:pt x="431" y="54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933" y="18"/>
                  </a:lnTo>
                  <a:lnTo>
                    <a:pt x="448" y="54"/>
                  </a:lnTo>
                  <a:lnTo>
                    <a:pt x="448" y="54"/>
                  </a:lnTo>
                  <a:lnTo>
                    <a:pt x="933" y="18"/>
                  </a:lnTo>
                  <a:lnTo>
                    <a:pt x="1363" y="0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7"/>
            <p:cNvSpPr/>
            <p:nvPr/>
          </p:nvSpPr>
          <p:spPr>
            <a:xfrm>
              <a:off x="8608250" y="43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7"/>
            <p:cNvSpPr/>
            <p:nvPr/>
          </p:nvSpPr>
          <p:spPr>
            <a:xfrm>
              <a:off x="8556700" y="414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7"/>
            <p:cNvSpPr/>
            <p:nvPr/>
          </p:nvSpPr>
          <p:spPr>
            <a:xfrm>
              <a:off x="8556700" y="4143125"/>
              <a:ext cx="10775" cy="1375"/>
            </a:xfrm>
            <a:custGeom>
              <a:avLst/>
              <a:gdLst/>
              <a:ahLst/>
              <a:cxnLst/>
              <a:rect l="l" t="t" r="r" b="b"/>
              <a:pathLst>
                <a:path w="431" h="55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431" y="0"/>
                  </a:lnTo>
                  <a:lnTo>
                    <a:pt x="216" y="36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216" y="36"/>
                  </a:lnTo>
                  <a:lnTo>
                    <a:pt x="431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7"/>
            <p:cNvSpPr/>
            <p:nvPr/>
          </p:nvSpPr>
          <p:spPr>
            <a:xfrm>
              <a:off x="8567450" y="4142225"/>
              <a:ext cx="6750" cy="925"/>
            </a:xfrm>
            <a:custGeom>
              <a:avLst/>
              <a:gdLst/>
              <a:ahLst/>
              <a:cxnLst/>
              <a:rect l="l" t="t" r="r" b="b"/>
              <a:pathLst>
                <a:path w="270" h="37" fill="none" extrusionOk="0">
                  <a:moveTo>
                    <a:pt x="270" y="1"/>
                  </a:moveTo>
                  <a:lnTo>
                    <a:pt x="270" y="1"/>
                  </a:lnTo>
                  <a:lnTo>
                    <a:pt x="144" y="1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44" y="1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7"/>
            <p:cNvSpPr/>
            <p:nvPr/>
          </p:nvSpPr>
          <p:spPr>
            <a:xfrm>
              <a:off x="8574175" y="414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7"/>
            <p:cNvSpPr/>
            <p:nvPr/>
          </p:nvSpPr>
          <p:spPr>
            <a:xfrm>
              <a:off x="8442400" y="398177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7"/>
            <p:cNvSpPr/>
            <p:nvPr/>
          </p:nvSpPr>
          <p:spPr>
            <a:xfrm>
              <a:off x="8442400" y="39813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7"/>
            <p:cNvSpPr/>
            <p:nvPr/>
          </p:nvSpPr>
          <p:spPr>
            <a:xfrm>
              <a:off x="8355000" y="382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7"/>
            <p:cNvSpPr/>
            <p:nvPr/>
          </p:nvSpPr>
          <p:spPr>
            <a:xfrm>
              <a:off x="8355000" y="3822200"/>
              <a:ext cx="3175" cy="475"/>
            </a:xfrm>
            <a:custGeom>
              <a:avLst/>
              <a:gdLst/>
              <a:ahLst/>
              <a:cxnLst/>
              <a:rect l="l" t="t" r="r" b="b"/>
              <a:pathLst>
                <a:path w="127" h="19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7"/>
            <p:cNvSpPr/>
            <p:nvPr/>
          </p:nvSpPr>
          <p:spPr>
            <a:xfrm>
              <a:off x="8358150" y="3821750"/>
              <a:ext cx="5400" cy="475"/>
            </a:xfrm>
            <a:custGeom>
              <a:avLst/>
              <a:gdLst/>
              <a:ahLst/>
              <a:cxnLst/>
              <a:rect l="l" t="t" r="r" b="b"/>
              <a:pathLst>
                <a:path w="216" h="19" fill="none" extrusionOk="0">
                  <a:moveTo>
                    <a:pt x="215" y="1"/>
                  </a:moveTo>
                  <a:lnTo>
                    <a:pt x="215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7"/>
            <p:cNvSpPr/>
            <p:nvPr/>
          </p:nvSpPr>
          <p:spPr>
            <a:xfrm>
              <a:off x="8363525" y="382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7"/>
            <p:cNvSpPr/>
            <p:nvPr/>
          </p:nvSpPr>
          <p:spPr>
            <a:xfrm>
              <a:off x="8300775" y="359987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7"/>
            <p:cNvSpPr/>
            <p:nvPr/>
          </p:nvSpPr>
          <p:spPr>
            <a:xfrm>
              <a:off x="8166750" y="35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7"/>
            <p:cNvSpPr/>
            <p:nvPr/>
          </p:nvSpPr>
          <p:spPr>
            <a:xfrm>
              <a:off x="8166750" y="3551925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fill="none" extrusionOk="0">
                  <a:moveTo>
                    <a:pt x="180" y="1"/>
                  </a:moveTo>
                  <a:lnTo>
                    <a:pt x="18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7"/>
            <p:cNvSpPr/>
            <p:nvPr/>
          </p:nvSpPr>
          <p:spPr>
            <a:xfrm>
              <a:off x="8172575" y="3550575"/>
              <a:ext cx="20650" cy="1375"/>
            </a:xfrm>
            <a:custGeom>
              <a:avLst/>
              <a:gdLst/>
              <a:ahLst/>
              <a:cxnLst/>
              <a:rect l="l" t="t" r="r" b="b"/>
              <a:pathLst>
                <a:path w="826" h="55" fill="none" extrusionOk="0">
                  <a:moveTo>
                    <a:pt x="826" y="1"/>
                  </a:moveTo>
                  <a:lnTo>
                    <a:pt x="826" y="1"/>
                  </a:lnTo>
                  <a:lnTo>
                    <a:pt x="413" y="19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413" y="19"/>
                  </a:lnTo>
                  <a:lnTo>
                    <a:pt x="8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7"/>
            <p:cNvSpPr/>
            <p:nvPr/>
          </p:nvSpPr>
          <p:spPr>
            <a:xfrm>
              <a:off x="8193200" y="355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7"/>
            <p:cNvSpPr/>
            <p:nvPr/>
          </p:nvSpPr>
          <p:spPr>
            <a:xfrm>
              <a:off x="8123725" y="34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7"/>
            <p:cNvSpPr/>
            <p:nvPr/>
          </p:nvSpPr>
          <p:spPr>
            <a:xfrm>
              <a:off x="8123725" y="34968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7"/>
            <p:cNvSpPr/>
            <p:nvPr/>
          </p:nvSpPr>
          <p:spPr>
            <a:xfrm>
              <a:off x="8123275" y="349635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7"/>
            <p:cNvSpPr/>
            <p:nvPr/>
          </p:nvSpPr>
          <p:spPr>
            <a:xfrm>
              <a:off x="80004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7"/>
            <p:cNvSpPr/>
            <p:nvPr/>
          </p:nvSpPr>
          <p:spPr>
            <a:xfrm>
              <a:off x="80009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7"/>
            <p:cNvSpPr/>
            <p:nvPr/>
          </p:nvSpPr>
          <p:spPr>
            <a:xfrm>
              <a:off x="80013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7"/>
            <p:cNvSpPr/>
            <p:nvPr/>
          </p:nvSpPr>
          <p:spPr>
            <a:xfrm>
              <a:off x="8001375" y="34443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7"/>
            <p:cNvSpPr/>
            <p:nvPr/>
          </p:nvSpPr>
          <p:spPr>
            <a:xfrm>
              <a:off x="80018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7"/>
            <p:cNvSpPr/>
            <p:nvPr/>
          </p:nvSpPr>
          <p:spPr>
            <a:xfrm>
              <a:off x="80022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7"/>
            <p:cNvSpPr/>
            <p:nvPr/>
          </p:nvSpPr>
          <p:spPr>
            <a:xfrm>
              <a:off x="80027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7"/>
            <p:cNvSpPr/>
            <p:nvPr/>
          </p:nvSpPr>
          <p:spPr>
            <a:xfrm>
              <a:off x="80036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7"/>
            <p:cNvSpPr/>
            <p:nvPr/>
          </p:nvSpPr>
          <p:spPr>
            <a:xfrm>
              <a:off x="80040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7"/>
            <p:cNvSpPr/>
            <p:nvPr/>
          </p:nvSpPr>
          <p:spPr>
            <a:xfrm>
              <a:off x="80045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7"/>
            <p:cNvSpPr/>
            <p:nvPr/>
          </p:nvSpPr>
          <p:spPr>
            <a:xfrm>
              <a:off x="80049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7"/>
            <p:cNvSpPr/>
            <p:nvPr/>
          </p:nvSpPr>
          <p:spPr>
            <a:xfrm>
              <a:off x="80049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7"/>
            <p:cNvSpPr/>
            <p:nvPr/>
          </p:nvSpPr>
          <p:spPr>
            <a:xfrm>
              <a:off x="80054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7"/>
            <p:cNvSpPr/>
            <p:nvPr/>
          </p:nvSpPr>
          <p:spPr>
            <a:xfrm>
              <a:off x="80058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7"/>
            <p:cNvSpPr/>
            <p:nvPr/>
          </p:nvSpPr>
          <p:spPr>
            <a:xfrm>
              <a:off x="80063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7"/>
            <p:cNvSpPr/>
            <p:nvPr/>
          </p:nvSpPr>
          <p:spPr>
            <a:xfrm>
              <a:off x="80067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7"/>
            <p:cNvSpPr/>
            <p:nvPr/>
          </p:nvSpPr>
          <p:spPr>
            <a:xfrm>
              <a:off x="80072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7"/>
            <p:cNvSpPr/>
            <p:nvPr/>
          </p:nvSpPr>
          <p:spPr>
            <a:xfrm>
              <a:off x="80076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7"/>
            <p:cNvSpPr/>
            <p:nvPr/>
          </p:nvSpPr>
          <p:spPr>
            <a:xfrm>
              <a:off x="8008100" y="3443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7"/>
            <p:cNvSpPr/>
            <p:nvPr/>
          </p:nvSpPr>
          <p:spPr>
            <a:xfrm>
              <a:off x="80085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7"/>
            <p:cNvSpPr/>
            <p:nvPr/>
          </p:nvSpPr>
          <p:spPr>
            <a:xfrm>
              <a:off x="80089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7"/>
            <p:cNvSpPr/>
            <p:nvPr/>
          </p:nvSpPr>
          <p:spPr>
            <a:xfrm>
              <a:off x="80094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7"/>
            <p:cNvSpPr/>
            <p:nvPr/>
          </p:nvSpPr>
          <p:spPr>
            <a:xfrm>
              <a:off x="80098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7"/>
            <p:cNvSpPr/>
            <p:nvPr/>
          </p:nvSpPr>
          <p:spPr>
            <a:xfrm>
              <a:off x="80103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7"/>
            <p:cNvSpPr/>
            <p:nvPr/>
          </p:nvSpPr>
          <p:spPr>
            <a:xfrm>
              <a:off x="801032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7"/>
            <p:cNvSpPr/>
            <p:nvPr/>
          </p:nvSpPr>
          <p:spPr>
            <a:xfrm>
              <a:off x="801077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7"/>
            <p:cNvSpPr/>
            <p:nvPr/>
          </p:nvSpPr>
          <p:spPr>
            <a:xfrm>
              <a:off x="8011675" y="3441675"/>
              <a:ext cx="22875" cy="1350"/>
            </a:xfrm>
            <a:custGeom>
              <a:avLst/>
              <a:gdLst/>
              <a:ahLst/>
              <a:cxnLst/>
              <a:rect l="l" t="t" r="r" b="b"/>
              <a:pathLst>
                <a:path w="915" h="54" fill="none" extrusionOk="0">
                  <a:moveTo>
                    <a:pt x="915" y="0"/>
                  </a:moveTo>
                  <a:lnTo>
                    <a:pt x="915" y="0"/>
                  </a:lnTo>
                  <a:lnTo>
                    <a:pt x="485" y="1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85" y="18"/>
                  </a:lnTo>
                  <a:lnTo>
                    <a:pt x="9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7"/>
            <p:cNvSpPr/>
            <p:nvPr/>
          </p:nvSpPr>
          <p:spPr>
            <a:xfrm>
              <a:off x="8034525" y="344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7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extrusionOk="0">
                  <a:moveTo>
                    <a:pt x="4608" y="0"/>
                  </a:moveTo>
                  <a:lnTo>
                    <a:pt x="4178" y="18"/>
                  </a:lnTo>
                  <a:lnTo>
                    <a:pt x="3693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7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fill="none" extrusionOk="0">
                  <a:moveTo>
                    <a:pt x="4608" y="0"/>
                  </a:move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178" y="18"/>
                  </a:lnTo>
                  <a:lnTo>
                    <a:pt x="3693" y="54"/>
                  </a:lnTo>
                  <a:lnTo>
                    <a:pt x="3693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25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4913" y="7853"/>
                  </a:lnTo>
                  <a:lnTo>
                    <a:pt x="4913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349" y="19220"/>
                  </a:lnTo>
                  <a:lnTo>
                    <a:pt x="11349" y="19220"/>
                  </a:lnTo>
                  <a:lnTo>
                    <a:pt x="11475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098" y="32594"/>
                  </a:lnTo>
                  <a:lnTo>
                    <a:pt x="20098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10130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7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extrusionOk="0">
                  <a:moveTo>
                    <a:pt x="12783" y="1"/>
                  </a:move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7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fill="none" extrusionOk="0">
                  <a:moveTo>
                    <a:pt x="13178" y="1"/>
                  </a:moveTo>
                  <a:lnTo>
                    <a:pt x="13178" y="1"/>
                  </a:lnTo>
                  <a:lnTo>
                    <a:pt x="12783" y="1"/>
                  </a:ln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6203" y="1238"/>
                  </a:lnTo>
                  <a:lnTo>
                    <a:pt x="6203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9" name="Google Shape;799;p17"/>
          <p:cNvGrpSpPr/>
          <p:nvPr/>
        </p:nvGrpSpPr>
        <p:grpSpPr>
          <a:xfrm flipH="1">
            <a:off x="276009" y="413014"/>
            <a:ext cx="624398" cy="457192"/>
            <a:chOff x="7569775" y="778700"/>
            <a:chExt cx="913797" cy="669094"/>
          </a:xfrm>
        </p:grpSpPr>
        <p:sp>
          <p:nvSpPr>
            <p:cNvPr id="800" name="Google Shape;800;p17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extrusionOk="0">
                  <a:moveTo>
                    <a:pt x="17692" y="0"/>
                  </a:moveTo>
                  <a:lnTo>
                    <a:pt x="16831" y="21"/>
                  </a:lnTo>
                  <a:lnTo>
                    <a:pt x="15970" y="82"/>
                  </a:lnTo>
                  <a:lnTo>
                    <a:pt x="15129" y="205"/>
                  </a:lnTo>
                  <a:lnTo>
                    <a:pt x="14289" y="349"/>
                  </a:lnTo>
                  <a:lnTo>
                    <a:pt x="13469" y="533"/>
                  </a:lnTo>
                  <a:lnTo>
                    <a:pt x="12649" y="759"/>
                  </a:lnTo>
                  <a:lnTo>
                    <a:pt x="11829" y="1025"/>
                  </a:lnTo>
                  <a:lnTo>
                    <a:pt x="11029" y="1333"/>
                  </a:lnTo>
                  <a:lnTo>
                    <a:pt x="10250" y="1681"/>
                  </a:lnTo>
                  <a:lnTo>
                    <a:pt x="9471" y="2050"/>
                  </a:lnTo>
                  <a:lnTo>
                    <a:pt x="8733" y="2481"/>
                  </a:lnTo>
                  <a:lnTo>
                    <a:pt x="7995" y="2932"/>
                  </a:lnTo>
                  <a:lnTo>
                    <a:pt x="7298" y="3424"/>
                  </a:lnTo>
                  <a:lnTo>
                    <a:pt x="6601" y="3957"/>
                  </a:lnTo>
                  <a:lnTo>
                    <a:pt x="5945" y="4510"/>
                  </a:lnTo>
                  <a:lnTo>
                    <a:pt x="5310" y="5105"/>
                  </a:lnTo>
                  <a:lnTo>
                    <a:pt x="4695" y="5740"/>
                  </a:lnTo>
                  <a:lnTo>
                    <a:pt x="4100" y="6417"/>
                  </a:lnTo>
                  <a:lnTo>
                    <a:pt x="3547" y="7114"/>
                  </a:lnTo>
                  <a:lnTo>
                    <a:pt x="3034" y="7872"/>
                  </a:lnTo>
                  <a:lnTo>
                    <a:pt x="2542" y="8631"/>
                  </a:lnTo>
                  <a:lnTo>
                    <a:pt x="2091" y="9430"/>
                  </a:lnTo>
                  <a:lnTo>
                    <a:pt x="1681" y="10230"/>
                  </a:lnTo>
                  <a:lnTo>
                    <a:pt x="1333" y="11070"/>
                  </a:lnTo>
                  <a:lnTo>
                    <a:pt x="1005" y="11890"/>
                  </a:lnTo>
                  <a:lnTo>
                    <a:pt x="738" y="12731"/>
                  </a:lnTo>
                  <a:lnTo>
                    <a:pt x="513" y="13571"/>
                  </a:lnTo>
                  <a:lnTo>
                    <a:pt x="328" y="14432"/>
                  </a:lnTo>
                  <a:lnTo>
                    <a:pt x="185" y="15293"/>
                  </a:lnTo>
                  <a:lnTo>
                    <a:pt x="82" y="16134"/>
                  </a:lnTo>
                  <a:lnTo>
                    <a:pt x="21" y="16995"/>
                  </a:lnTo>
                  <a:lnTo>
                    <a:pt x="0" y="17856"/>
                  </a:lnTo>
                  <a:lnTo>
                    <a:pt x="41" y="18717"/>
                  </a:lnTo>
                  <a:lnTo>
                    <a:pt x="103" y="19557"/>
                  </a:lnTo>
                  <a:lnTo>
                    <a:pt x="205" y="20418"/>
                  </a:lnTo>
                  <a:lnTo>
                    <a:pt x="349" y="21259"/>
                  </a:lnTo>
                  <a:lnTo>
                    <a:pt x="554" y="22079"/>
                  </a:lnTo>
                  <a:lnTo>
                    <a:pt x="779" y="22899"/>
                  </a:lnTo>
                  <a:lnTo>
                    <a:pt x="1046" y="23719"/>
                  </a:lnTo>
                  <a:lnTo>
                    <a:pt x="1333" y="24518"/>
                  </a:lnTo>
                  <a:lnTo>
                    <a:pt x="1681" y="25297"/>
                  </a:lnTo>
                  <a:lnTo>
                    <a:pt x="2071" y="26056"/>
                  </a:lnTo>
                  <a:lnTo>
                    <a:pt x="2481" y="26814"/>
                  </a:lnTo>
                  <a:lnTo>
                    <a:pt x="2932" y="27552"/>
                  </a:lnTo>
                  <a:lnTo>
                    <a:pt x="3424" y="28249"/>
                  </a:lnTo>
                  <a:lnTo>
                    <a:pt x="3957" y="28946"/>
                  </a:lnTo>
                  <a:lnTo>
                    <a:pt x="4531" y="29602"/>
                  </a:lnTo>
                  <a:lnTo>
                    <a:pt x="5125" y="30238"/>
                  </a:lnTo>
                  <a:lnTo>
                    <a:pt x="5761" y="30853"/>
                  </a:lnTo>
                  <a:lnTo>
                    <a:pt x="6437" y="31447"/>
                  </a:lnTo>
                  <a:lnTo>
                    <a:pt x="7134" y="32001"/>
                  </a:lnTo>
                  <a:lnTo>
                    <a:pt x="7872" y="32513"/>
                  </a:lnTo>
                  <a:lnTo>
                    <a:pt x="8651" y="33005"/>
                  </a:lnTo>
                  <a:lnTo>
                    <a:pt x="10558" y="34153"/>
                  </a:lnTo>
                  <a:lnTo>
                    <a:pt x="12464" y="35281"/>
                  </a:lnTo>
                  <a:lnTo>
                    <a:pt x="14371" y="36367"/>
                  </a:lnTo>
                  <a:lnTo>
                    <a:pt x="16257" y="37454"/>
                  </a:lnTo>
                  <a:lnTo>
                    <a:pt x="18143" y="38499"/>
                  </a:lnTo>
                  <a:lnTo>
                    <a:pt x="20008" y="39524"/>
                  </a:lnTo>
                  <a:lnTo>
                    <a:pt x="21853" y="40549"/>
                  </a:lnTo>
                  <a:lnTo>
                    <a:pt x="23698" y="41533"/>
                  </a:lnTo>
                  <a:lnTo>
                    <a:pt x="25502" y="42497"/>
                  </a:lnTo>
                  <a:lnTo>
                    <a:pt x="27326" y="43440"/>
                  </a:lnTo>
                  <a:lnTo>
                    <a:pt x="29110" y="44342"/>
                  </a:lnTo>
                  <a:lnTo>
                    <a:pt x="30893" y="45244"/>
                  </a:lnTo>
                  <a:lnTo>
                    <a:pt x="32636" y="46105"/>
                  </a:lnTo>
                  <a:lnTo>
                    <a:pt x="34378" y="46966"/>
                  </a:lnTo>
                  <a:lnTo>
                    <a:pt x="36100" y="47786"/>
                  </a:lnTo>
                  <a:lnTo>
                    <a:pt x="37802" y="48585"/>
                  </a:lnTo>
                  <a:lnTo>
                    <a:pt x="39483" y="49344"/>
                  </a:lnTo>
                  <a:lnTo>
                    <a:pt x="41164" y="50102"/>
                  </a:lnTo>
                  <a:lnTo>
                    <a:pt x="42804" y="50820"/>
                  </a:lnTo>
                  <a:lnTo>
                    <a:pt x="44423" y="51517"/>
                  </a:lnTo>
                  <a:lnTo>
                    <a:pt x="46022" y="52193"/>
                  </a:lnTo>
                  <a:lnTo>
                    <a:pt x="47601" y="52849"/>
                  </a:lnTo>
                  <a:lnTo>
                    <a:pt x="49138" y="53464"/>
                  </a:lnTo>
                  <a:lnTo>
                    <a:pt x="50676" y="54059"/>
                  </a:lnTo>
                  <a:lnTo>
                    <a:pt x="52172" y="54633"/>
                  </a:lnTo>
                  <a:lnTo>
                    <a:pt x="53648" y="55186"/>
                  </a:lnTo>
                  <a:lnTo>
                    <a:pt x="55104" y="55699"/>
                  </a:lnTo>
                  <a:lnTo>
                    <a:pt x="56539" y="56191"/>
                  </a:lnTo>
                  <a:lnTo>
                    <a:pt x="57933" y="56662"/>
                  </a:lnTo>
                  <a:lnTo>
                    <a:pt x="59306" y="57093"/>
                  </a:lnTo>
                  <a:lnTo>
                    <a:pt x="60639" y="57503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38212" y="44260"/>
                  </a:lnTo>
                  <a:lnTo>
                    <a:pt x="38007" y="44116"/>
                  </a:lnTo>
                  <a:lnTo>
                    <a:pt x="37822" y="43952"/>
                  </a:lnTo>
                  <a:lnTo>
                    <a:pt x="37658" y="43788"/>
                  </a:lnTo>
                  <a:lnTo>
                    <a:pt x="37515" y="43604"/>
                  </a:lnTo>
                  <a:lnTo>
                    <a:pt x="37412" y="43378"/>
                  </a:lnTo>
                  <a:lnTo>
                    <a:pt x="37310" y="43173"/>
                  </a:lnTo>
                  <a:lnTo>
                    <a:pt x="37228" y="42948"/>
                  </a:lnTo>
                  <a:lnTo>
                    <a:pt x="37166" y="42702"/>
                  </a:lnTo>
                  <a:lnTo>
                    <a:pt x="37146" y="42456"/>
                  </a:lnTo>
                  <a:lnTo>
                    <a:pt x="37125" y="42210"/>
                  </a:lnTo>
                  <a:lnTo>
                    <a:pt x="37146" y="41943"/>
                  </a:lnTo>
                  <a:lnTo>
                    <a:pt x="37187" y="41697"/>
                  </a:lnTo>
                  <a:lnTo>
                    <a:pt x="37248" y="41431"/>
                  </a:lnTo>
                  <a:lnTo>
                    <a:pt x="37330" y="41185"/>
                  </a:lnTo>
                  <a:lnTo>
                    <a:pt x="37433" y="40939"/>
                  </a:lnTo>
                  <a:lnTo>
                    <a:pt x="37556" y="40693"/>
                  </a:lnTo>
                  <a:lnTo>
                    <a:pt x="37720" y="40447"/>
                  </a:lnTo>
                  <a:lnTo>
                    <a:pt x="37884" y="40242"/>
                  </a:lnTo>
                  <a:lnTo>
                    <a:pt x="38068" y="40037"/>
                  </a:lnTo>
                  <a:lnTo>
                    <a:pt x="38273" y="39873"/>
                  </a:lnTo>
                  <a:lnTo>
                    <a:pt x="38478" y="39709"/>
                  </a:lnTo>
                  <a:lnTo>
                    <a:pt x="38704" y="39586"/>
                  </a:lnTo>
                  <a:lnTo>
                    <a:pt x="38929" y="39483"/>
                  </a:lnTo>
                  <a:lnTo>
                    <a:pt x="39155" y="39381"/>
                  </a:lnTo>
                  <a:lnTo>
                    <a:pt x="39401" y="39319"/>
                  </a:lnTo>
                  <a:lnTo>
                    <a:pt x="39626" y="39278"/>
                  </a:lnTo>
                  <a:lnTo>
                    <a:pt x="40118" y="39278"/>
                  </a:lnTo>
                  <a:lnTo>
                    <a:pt x="40344" y="39319"/>
                  </a:lnTo>
                  <a:lnTo>
                    <a:pt x="40569" y="39381"/>
                  </a:lnTo>
                  <a:lnTo>
                    <a:pt x="40795" y="39463"/>
                  </a:lnTo>
                  <a:lnTo>
                    <a:pt x="41020" y="39565"/>
                  </a:lnTo>
                  <a:lnTo>
                    <a:pt x="55452" y="47540"/>
                  </a:lnTo>
                  <a:lnTo>
                    <a:pt x="70274" y="55719"/>
                  </a:lnTo>
                  <a:lnTo>
                    <a:pt x="87268" y="65067"/>
                  </a:lnTo>
                  <a:lnTo>
                    <a:pt x="104303" y="74395"/>
                  </a:lnTo>
                  <a:lnTo>
                    <a:pt x="112155" y="78679"/>
                  </a:lnTo>
                  <a:lnTo>
                    <a:pt x="119207" y="82513"/>
                  </a:lnTo>
                  <a:lnTo>
                    <a:pt x="125193" y="85752"/>
                  </a:lnTo>
                  <a:lnTo>
                    <a:pt x="129846" y="88232"/>
                  </a:lnTo>
                  <a:lnTo>
                    <a:pt x="131589" y="89134"/>
                  </a:lnTo>
                  <a:lnTo>
                    <a:pt x="132880" y="89790"/>
                  </a:lnTo>
                  <a:lnTo>
                    <a:pt x="133721" y="90200"/>
                  </a:lnTo>
                  <a:lnTo>
                    <a:pt x="133946" y="90303"/>
                  </a:lnTo>
                  <a:lnTo>
                    <a:pt x="134049" y="90323"/>
                  </a:lnTo>
                  <a:lnTo>
                    <a:pt x="48011" y="37700"/>
                  </a:lnTo>
                  <a:lnTo>
                    <a:pt x="47867" y="37597"/>
                  </a:lnTo>
                  <a:lnTo>
                    <a:pt x="47724" y="37474"/>
                  </a:lnTo>
                  <a:lnTo>
                    <a:pt x="47601" y="37351"/>
                  </a:lnTo>
                  <a:lnTo>
                    <a:pt x="47498" y="37228"/>
                  </a:lnTo>
                  <a:lnTo>
                    <a:pt x="47396" y="37085"/>
                  </a:lnTo>
                  <a:lnTo>
                    <a:pt x="47314" y="36921"/>
                  </a:lnTo>
                  <a:lnTo>
                    <a:pt x="47252" y="36757"/>
                  </a:lnTo>
                  <a:lnTo>
                    <a:pt x="47191" y="36593"/>
                  </a:lnTo>
                  <a:lnTo>
                    <a:pt x="47170" y="36429"/>
                  </a:lnTo>
                  <a:lnTo>
                    <a:pt x="47150" y="36265"/>
                  </a:lnTo>
                  <a:lnTo>
                    <a:pt x="47150" y="36080"/>
                  </a:lnTo>
                  <a:lnTo>
                    <a:pt x="47170" y="35916"/>
                  </a:lnTo>
                  <a:lnTo>
                    <a:pt x="47191" y="35732"/>
                  </a:lnTo>
                  <a:lnTo>
                    <a:pt x="47252" y="35568"/>
                  </a:lnTo>
                  <a:lnTo>
                    <a:pt x="47314" y="35404"/>
                  </a:lnTo>
                  <a:lnTo>
                    <a:pt x="47396" y="35240"/>
                  </a:lnTo>
                  <a:lnTo>
                    <a:pt x="47498" y="35096"/>
                  </a:lnTo>
                  <a:lnTo>
                    <a:pt x="47621" y="34953"/>
                  </a:lnTo>
                  <a:lnTo>
                    <a:pt x="47744" y="34830"/>
                  </a:lnTo>
                  <a:lnTo>
                    <a:pt x="47888" y="34727"/>
                  </a:lnTo>
                  <a:lnTo>
                    <a:pt x="48031" y="34625"/>
                  </a:lnTo>
                  <a:lnTo>
                    <a:pt x="48175" y="34543"/>
                  </a:lnTo>
                  <a:lnTo>
                    <a:pt x="48339" y="34481"/>
                  </a:lnTo>
                  <a:lnTo>
                    <a:pt x="48503" y="34420"/>
                  </a:lnTo>
                  <a:lnTo>
                    <a:pt x="48667" y="34399"/>
                  </a:lnTo>
                  <a:lnTo>
                    <a:pt x="48831" y="34379"/>
                  </a:lnTo>
                  <a:lnTo>
                    <a:pt x="49015" y="34379"/>
                  </a:lnTo>
                  <a:lnTo>
                    <a:pt x="49179" y="34399"/>
                  </a:lnTo>
                  <a:lnTo>
                    <a:pt x="49364" y="34420"/>
                  </a:lnTo>
                  <a:lnTo>
                    <a:pt x="49528" y="34481"/>
                  </a:lnTo>
                  <a:lnTo>
                    <a:pt x="49692" y="34543"/>
                  </a:lnTo>
                  <a:lnTo>
                    <a:pt x="49856" y="34625"/>
                  </a:lnTo>
                  <a:lnTo>
                    <a:pt x="136796" y="83948"/>
                  </a:lnTo>
                  <a:lnTo>
                    <a:pt x="136796" y="83948"/>
                  </a:lnTo>
                  <a:lnTo>
                    <a:pt x="136734" y="83866"/>
                  </a:lnTo>
                  <a:lnTo>
                    <a:pt x="136529" y="83702"/>
                  </a:lnTo>
                  <a:lnTo>
                    <a:pt x="135771" y="83189"/>
                  </a:lnTo>
                  <a:lnTo>
                    <a:pt x="134561" y="82369"/>
                  </a:lnTo>
                  <a:lnTo>
                    <a:pt x="132942" y="81324"/>
                  </a:lnTo>
                  <a:lnTo>
                    <a:pt x="128575" y="78515"/>
                  </a:lnTo>
                  <a:lnTo>
                    <a:pt x="122897" y="74928"/>
                  </a:lnTo>
                  <a:lnTo>
                    <a:pt x="116214" y="70725"/>
                  </a:lnTo>
                  <a:lnTo>
                    <a:pt x="108752" y="66051"/>
                  </a:lnTo>
                  <a:lnTo>
                    <a:pt x="92536" y="55965"/>
                  </a:lnTo>
                  <a:lnTo>
                    <a:pt x="76342" y="45900"/>
                  </a:lnTo>
                  <a:lnTo>
                    <a:pt x="62217" y="37146"/>
                  </a:lnTo>
                  <a:lnTo>
                    <a:pt x="48441" y="28618"/>
                  </a:lnTo>
                  <a:lnTo>
                    <a:pt x="48236" y="28475"/>
                  </a:lnTo>
                  <a:lnTo>
                    <a:pt x="48052" y="28311"/>
                  </a:lnTo>
                  <a:lnTo>
                    <a:pt x="47888" y="28147"/>
                  </a:lnTo>
                  <a:lnTo>
                    <a:pt x="47744" y="27942"/>
                  </a:lnTo>
                  <a:lnTo>
                    <a:pt x="47621" y="27737"/>
                  </a:lnTo>
                  <a:lnTo>
                    <a:pt x="47539" y="27511"/>
                  </a:lnTo>
                  <a:lnTo>
                    <a:pt x="47457" y="27286"/>
                  </a:lnTo>
                  <a:lnTo>
                    <a:pt x="47396" y="27040"/>
                  </a:lnTo>
                  <a:lnTo>
                    <a:pt x="47355" y="26794"/>
                  </a:lnTo>
                  <a:lnTo>
                    <a:pt x="47355" y="26548"/>
                  </a:lnTo>
                  <a:lnTo>
                    <a:pt x="47375" y="26281"/>
                  </a:lnTo>
                  <a:lnTo>
                    <a:pt x="47396" y="26035"/>
                  </a:lnTo>
                  <a:lnTo>
                    <a:pt x="47457" y="25769"/>
                  </a:lnTo>
                  <a:lnTo>
                    <a:pt x="47539" y="25523"/>
                  </a:lnTo>
                  <a:lnTo>
                    <a:pt x="47662" y="25256"/>
                  </a:lnTo>
                  <a:lnTo>
                    <a:pt x="47785" y="25010"/>
                  </a:lnTo>
                  <a:lnTo>
                    <a:pt x="47949" y="24785"/>
                  </a:lnTo>
                  <a:lnTo>
                    <a:pt x="48113" y="24559"/>
                  </a:lnTo>
                  <a:lnTo>
                    <a:pt x="48298" y="24354"/>
                  </a:lnTo>
                  <a:lnTo>
                    <a:pt x="48503" y="24190"/>
                  </a:lnTo>
                  <a:lnTo>
                    <a:pt x="48708" y="24026"/>
                  </a:lnTo>
                  <a:lnTo>
                    <a:pt x="48933" y="23903"/>
                  </a:lnTo>
                  <a:lnTo>
                    <a:pt x="49159" y="23801"/>
                  </a:lnTo>
                  <a:lnTo>
                    <a:pt x="49405" y="23698"/>
                  </a:lnTo>
                  <a:lnTo>
                    <a:pt x="49630" y="23637"/>
                  </a:lnTo>
                  <a:lnTo>
                    <a:pt x="49876" y="23596"/>
                  </a:lnTo>
                  <a:lnTo>
                    <a:pt x="50122" y="23575"/>
                  </a:lnTo>
                  <a:lnTo>
                    <a:pt x="50368" y="23596"/>
                  </a:lnTo>
                  <a:lnTo>
                    <a:pt x="50594" y="23616"/>
                  </a:lnTo>
                  <a:lnTo>
                    <a:pt x="50840" y="23678"/>
                  </a:lnTo>
                  <a:lnTo>
                    <a:pt x="51065" y="23780"/>
                  </a:lnTo>
                  <a:lnTo>
                    <a:pt x="51270" y="23883"/>
                  </a:lnTo>
                  <a:lnTo>
                    <a:pt x="70253" y="34502"/>
                  </a:lnTo>
                  <a:lnTo>
                    <a:pt x="69249" y="33559"/>
                  </a:lnTo>
                  <a:lnTo>
                    <a:pt x="68224" y="32616"/>
                  </a:lnTo>
                  <a:lnTo>
                    <a:pt x="67178" y="31652"/>
                  </a:lnTo>
                  <a:lnTo>
                    <a:pt x="66092" y="30689"/>
                  </a:lnTo>
                  <a:lnTo>
                    <a:pt x="63837" y="28741"/>
                  </a:lnTo>
                  <a:lnTo>
                    <a:pt x="61500" y="26753"/>
                  </a:lnTo>
                  <a:lnTo>
                    <a:pt x="59060" y="24764"/>
                  </a:lnTo>
                  <a:lnTo>
                    <a:pt x="56518" y="22735"/>
                  </a:lnTo>
                  <a:lnTo>
                    <a:pt x="53894" y="20726"/>
                  </a:lnTo>
                  <a:lnTo>
                    <a:pt x="51168" y="18676"/>
                  </a:lnTo>
                  <a:lnTo>
                    <a:pt x="48380" y="16646"/>
                  </a:lnTo>
                  <a:lnTo>
                    <a:pt x="45510" y="14596"/>
                  </a:lnTo>
                  <a:lnTo>
                    <a:pt x="42558" y="12546"/>
                  </a:lnTo>
                  <a:lnTo>
                    <a:pt x="39544" y="10517"/>
                  </a:lnTo>
                  <a:lnTo>
                    <a:pt x="36469" y="8508"/>
                  </a:lnTo>
                  <a:lnTo>
                    <a:pt x="33333" y="6499"/>
                  </a:lnTo>
                  <a:lnTo>
                    <a:pt x="30155" y="4490"/>
                  </a:lnTo>
                  <a:lnTo>
                    <a:pt x="26916" y="2522"/>
                  </a:lnTo>
                  <a:lnTo>
                    <a:pt x="26117" y="2071"/>
                  </a:lnTo>
                  <a:lnTo>
                    <a:pt x="25297" y="1681"/>
                  </a:lnTo>
                  <a:lnTo>
                    <a:pt x="24477" y="1312"/>
                  </a:lnTo>
                  <a:lnTo>
                    <a:pt x="23657" y="1005"/>
                  </a:lnTo>
                  <a:lnTo>
                    <a:pt x="22816" y="718"/>
                  </a:lnTo>
                  <a:lnTo>
                    <a:pt x="21976" y="492"/>
                  </a:lnTo>
                  <a:lnTo>
                    <a:pt x="21115" y="308"/>
                  </a:lnTo>
                  <a:lnTo>
                    <a:pt x="20254" y="164"/>
                  </a:lnTo>
                  <a:lnTo>
                    <a:pt x="19414" y="62"/>
                  </a:lnTo>
                  <a:lnTo>
                    <a:pt x="18553" y="21"/>
                  </a:lnTo>
                  <a:lnTo>
                    <a:pt x="17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7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fill="none" extrusionOk="0">
                  <a:moveTo>
                    <a:pt x="41020" y="39565"/>
                  </a:moveTo>
                  <a:lnTo>
                    <a:pt x="41020" y="39565"/>
                  </a:lnTo>
                  <a:lnTo>
                    <a:pt x="40795" y="39463"/>
                  </a:lnTo>
                  <a:lnTo>
                    <a:pt x="40569" y="39381"/>
                  </a:lnTo>
                  <a:lnTo>
                    <a:pt x="40344" y="39319"/>
                  </a:lnTo>
                  <a:lnTo>
                    <a:pt x="40118" y="39278"/>
                  </a:lnTo>
                  <a:lnTo>
                    <a:pt x="39872" y="39278"/>
                  </a:lnTo>
                  <a:lnTo>
                    <a:pt x="39626" y="39278"/>
                  </a:lnTo>
                  <a:lnTo>
                    <a:pt x="39401" y="39319"/>
                  </a:lnTo>
                  <a:lnTo>
                    <a:pt x="39155" y="39381"/>
                  </a:lnTo>
                  <a:lnTo>
                    <a:pt x="38929" y="39483"/>
                  </a:lnTo>
                  <a:lnTo>
                    <a:pt x="38704" y="39586"/>
                  </a:lnTo>
                  <a:lnTo>
                    <a:pt x="38478" y="39709"/>
                  </a:lnTo>
                  <a:lnTo>
                    <a:pt x="38273" y="39873"/>
                  </a:lnTo>
                  <a:lnTo>
                    <a:pt x="38068" y="40037"/>
                  </a:lnTo>
                  <a:lnTo>
                    <a:pt x="37884" y="40242"/>
                  </a:lnTo>
                  <a:lnTo>
                    <a:pt x="37720" y="40447"/>
                  </a:lnTo>
                  <a:lnTo>
                    <a:pt x="37556" y="40693"/>
                  </a:lnTo>
                  <a:lnTo>
                    <a:pt x="37556" y="40693"/>
                  </a:lnTo>
                  <a:lnTo>
                    <a:pt x="37433" y="40939"/>
                  </a:lnTo>
                  <a:lnTo>
                    <a:pt x="37330" y="41185"/>
                  </a:lnTo>
                  <a:lnTo>
                    <a:pt x="37248" y="41431"/>
                  </a:lnTo>
                  <a:lnTo>
                    <a:pt x="37187" y="41697"/>
                  </a:lnTo>
                  <a:lnTo>
                    <a:pt x="37146" y="41943"/>
                  </a:lnTo>
                  <a:lnTo>
                    <a:pt x="37125" y="42210"/>
                  </a:lnTo>
                  <a:lnTo>
                    <a:pt x="37146" y="42456"/>
                  </a:lnTo>
                  <a:lnTo>
                    <a:pt x="37166" y="42702"/>
                  </a:lnTo>
                  <a:lnTo>
                    <a:pt x="37228" y="42948"/>
                  </a:lnTo>
                  <a:lnTo>
                    <a:pt x="37310" y="43173"/>
                  </a:lnTo>
                  <a:lnTo>
                    <a:pt x="37412" y="43378"/>
                  </a:lnTo>
                  <a:lnTo>
                    <a:pt x="37515" y="43604"/>
                  </a:lnTo>
                  <a:lnTo>
                    <a:pt x="37658" y="43788"/>
                  </a:lnTo>
                  <a:lnTo>
                    <a:pt x="37822" y="43952"/>
                  </a:lnTo>
                  <a:lnTo>
                    <a:pt x="38007" y="44116"/>
                  </a:lnTo>
                  <a:lnTo>
                    <a:pt x="38212" y="44260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60639" y="57503"/>
                  </a:lnTo>
                  <a:lnTo>
                    <a:pt x="59306" y="57093"/>
                  </a:lnTo>
                  <a:lnTo>
                    <a:pt x="57933" y="56662"/>
                  </a:lnTo>
                  <a:lnTo>
                    <a:pt x="56539" y="56191"/>
                  </a:lnTo>
                  <a:lnTo>
                    <a:pt x="55104" y="55699"/>
                  </a:lnTo>
                  <a:lnTo>
                    <a:pt x="53648" y="55186"/>
                  </a:lnTo>
                  <a:lnTo>
                    <a:pt x="52172" y="54633"/>
                  </a:lnTo>
                  <a:lnTo>
                    <a:pt x="50676" y="54059"/>
                  </a:lnTo>
                  <a:lnTo>
                    <a:pt x="49138" y="53464"/>
                  </a:lnTo>
                  <a:lnTo>
                    <a:pt x="47601" y="52849"/>
                  </a:lnTo>
                  <a:lnTo>
                    <a:pt x="46022" y="52193"/>
                  </a:lnTo>
                  <a:lnTo>
                    <a:pt x="44423" y="51517"/>
                  </a:lnTo>
                  <a:lnTo>
                    <a:pt x="42804" y="50820"/>
                  </a:lnTo>
                  <a:lnTo>
                    <a:pt x="41164" y="50102"/>
                  </a:lnTo>
                  <a:lnTo>
                    <a:pt x="39483" y="49344"/>
                  </a:lnTo>
                  <a:lnTo>
                    <a:pt x="37802" y="48585"/>
                  </a:lnTo>
                  <a:lnTo>
                    <a:pt x="36100" y="47786"/>
                  </a:lnTo>
                  <a:lnTo>
                    <a:pt x="34378" y="46966"/>
                  </a:lnTo>
                  <a:lnTo>
                    <a:pt x="32636" y="46105"/>
                  </a:lnTo>
                  <a:lnTo>
                    <a:pt x="30893" y="45244"/>
                  </a:lnTo>
                  <a:lnTo>
                    <a:pt x="29110" y="44342"/>
                  </a:lnTo>
                  <a:lnTo>
                    <a:pt x="27326" y="43440"/>
                  </a:lnTo>
                  <a:lnTo>
                    <a:pt x="25502" y="42497"/>
                  </a:lnTo>
                  <a:lnTo>
                    <a:pt x="23698" y="41533"/>
                  </a:lnTo>
                  <a:lnTo>
                    <a:pt x="21853" y="40549"/>
                  </a:lnTo>
                  <a:lnTo>
                    <a:pt x="20008" y="39524"/>
                  </a:lnTo>
                  <a:lnTo>
                    <a:pt x="18143" y="38499"/>
                  </a:lnTo>
                  <a:lnTo>
                    <a:pt x="16257" y="37454"/>
                  </a:lnTo>
                  <a:lnTo>
                    <a:pt x="14371" y="36367"/>
                  </a:lnTo>
                  <a:lnTo>
                    <a:pt x="12464" y="35281"/>
                  </a:lnTo>
                  <a:lnTo>
                    <a:pt x="10558" y="34153"/>
                  </a:lnTo>
                  <a:lnTo>
                    <a:pt x="8651" y="33005"/>
                  </a:lnTo>
                  <a:lnTo>
                    <a:pt x="8651" y="33005"/>
                  </a:lnTo>
                  <a:lnTo>
                    <a:pt x="7872" y="32513"/>
                  </a:lnTo>
                  <a:lnTo>
                    <a:pt x="7134" y="32001"/>
                  </a:lnTo>
                  <a:lnTo>
                    <a:pt x="6437" y="31447"/>
                  </a:lnTo>
                  <a:lnTo>
                    <a:pt x="5761" y="30853"/>
                  </a:lnTo>
                  <a:lnTo>
                    <a:pt x="5125" y="30238"/>
                  </a:lnTo>
                  <a:lnTo>
                    <a:pt x="4531" y="29602"/>
                  </a:lnTo>
                  <a:lnTo>
                    <a:pt x="3957" y="28946"/>
                  </a:lnTo>
                  <a:lnTo>
                    <a:pt x="3424" y="28249"/>
                  </a:lnTo>
                  <a:lnTo>
                    <a:pt x="2932" y="27552"/>
                  </a:lnTo>
                  <a:lnTo>
                    <a:pt x="2481" y="26814"/>
                  </a:lnTo>
                  <a:lnTo>
                    <a:pt x="2071" y="26056"/>
                  </a:lnTo>
                  <a:lnTo>
                    <a:pt x="1681" y="25297"/>
                  </a:lnTo>
                  <a:lnTo>
                    <a:pt x="1333" y="24518"/>
                  </a:lnTo>
                  <a:lnTo>
                    <a:pt x="1046" y="23719"/>
                  </a:lnTo>
                  <a:lnTo>
                    <a:pt x="779" y="22899"/>
                  </a:lnTo>
                  <a:lnTo>
                    <a:pt x="554" y="22079"/>
                  </a:lnTo>
                  <a:lnTo>
                    <a:pt x="349" y="21259"/>
                  </a:lnTo>
                  <a:lnTo>
                    <a:pt x="205" y="20418"/>
                  </a:lnTo>
                  <a:lnTo>
                    <a:pt x="103" y="19557"/>
                  </a:lnTo>
                  <a:lnTo>
                    <a:pt x="41" y="18717"/>
                  </a:lnTo>
                  <a:lnTo>
                    <a:pt x="0" y="17856"/>
                  </a:lnTo>
                  <a:lnTo>
                    <a:pt x="21" y="16995"/>
                  </a:lnTo>
                  <a:lnTo>
                    <a:pt x="82" y="16134"/>
                  </a:lnTo>
                  <a:lnTo>
                    <a:pt x="185" y="15293"/>
                  </a:lnTo>
                  <a:lnTo>
                    <a:pt x="328" y="14432"/>
                  </a:lnTo>
                  <a:lnTo>
                    <a:pt x="513" y="13571"/>
                  </a:lnTo>
                  <a:lnTo>
                    <a:pt x="738" y="12731"/>
                  </a:lnTo>
                  <a:lnTo>
                    <a:pt x="1005" y="11890"/>
                  </a:lnTo>
                  <a:lnTo>
                    <a:pt x="1333" y="11070"/>
                  </a:lnTo>
                  <a:lnTo>
                    <a:pt x="1681" y="10230"/>
                  </a:lnTo>
                  <a:lnTo>
                    <a:pt x="2091" y="9430"/>
                  </a:lnTo>
                  <a:lnTo>
                    <a:pt x="2542" y="8631"/>
                  </a:lnTo>
                  <a:lnTo>
                    <a:pt x="2542" y="8631"/>
                  </a:lnTo>
                  <a:lnTo>
                    <a:pt x="3034" y="7872"/>
                  </a:lnTo>
                  <a:lnTo>
                    <a:pt x="3547" y="7114"/>
                  </a:lnTo>
                  <a:lnTo>
                    <a:pt x="4100" y="6417"/>
                  </a:lnTo>
                  <a:lnTo>
                    <a:pt x="4695" y="5740"/>
                  </a:lnTo>
                  <a:lnTo>
                    <a:pt x="5310" y="5105"/>
                  </a:lnTo>
                  <a:lnTo>
                    <a:pt x="5945" y="4510"/>
                  </a:lnTo>
                  <a:lnTo>
                    <a:pt x="6601" y="3957"/>
                  </a:lnTo>
                  <a:lnTo>
                    <a:pt x="7298" y="3424"/>
                  </a:lnTo>
                  <a:lnTo>
                    <a:pt x="7995" y="2932"/>
                  </a:lnTo>
                  <a:lnTo>
                    <a:pt x="8733" y="2481"/>
                  </a:lnTo>
                  <a:lnTo>
                    <a:pt x="9471" y="2050"/>
                  </a:lnTo>
                  <a:lnTo>
                    <a:pt x="10250" y="1681"/>
                  </a:lnTo>
                  <a:lnTo>
                    <a:pt x="11029" y="1333"/>
                  </a:lnTo>
                  <a:lnTo>
                    <a:pt x="11829" y="1025"/>
                  </a:lnTo>
                  <a:lnTo>
                    <a:pt x="12649" y="759"/>
                  </a:lnTo>
                  <a:lnTo>
                    <a:pt x="13469" y="533"/>
                  </a:lnTo>
                  <a:lnTo>
                    <a:pt x="14289" y="349"/>
                  </a:lnTo>
                  <a:lnTo>
                    <a:pt x="15129" y="205"/>
                  </a:lnTo>
                  <a:lnTo>
                    <a:pt x="15970" y="82"/>
                  </a:lnTo>
                  <a:lnTo>
                    <a:pt x="16831" y="21"/>
                  </a:lnTo>
                  <a:lnTo>
                    <a:pt x="17692" y="0"/>
                  </a:lnTo>
                  <a:lnTo>
                    <a:pt x="18553" y="21"/>
                  </a:lnTo>
                  <a:lnTo>
                    <a:pt x="19414" y="62"/>
                  </a:lnTo>
                  <a:lnTo>
                    <a:pt x="20254" y="164"/>
                  </a:lnTo>
                  <a:lnTo>
                    <a:pt x="21115" y="308"/>
                  </a:lnTo>
                  <a:lnTo>
                    <a:pt x="21976" y="492"/>
                  </a:lnTo>
                  <a:lnTo>
                    <a:pt x="22816" y="718"/>
                  </a:lnTo>
                  <a:lnTo>
                    <a:pt x="23657" y="1005"/>
                  </a:lnTo>
                  <a:lnTo>
                    <a:pt x="24477" y="1312"/>
                  </a:lnTo>
                  <a:lnTo>
                    <a:pt x="25297" y="1681"/>
                  </a:lnTo>
                  <a:lnTo>
                    <a:pt x="26117" y="2071"/>
                  </a:lnTo>
                  <a:lnTo>
                    <a:pt x="26916" y="2522"/>
                  </a:lnTo>
                  <a:lnTo>
                    <a:pt x="26916" y="2522"/>
                  </a:lnTo>
                  <a:lnTo>
                    <a:pt x="30155" y="4490"/>
                  </a:lnTo>
                  <a:lnTo>
                    <a:pt x="33333" y="6499"/>
                  </a:lnTo>
                  <a:lnTo>
                    <a:pt x="36469" y="8508"/>
                  </a:lnTo>
                  <a:lnTo>
                    <a:pt x="39544" y="10517"/>
                  </a:lnTo>
                  <a:lnTo>
                    <a:pt x="42558" y="12546"/>
                  </a:lnTo>
                  <a:lnTo>
                    <a:pt x="45510" y="14596"/>
                  </a:lnTo>
                  <a:lnTo>
                    <a:pt x="48380" y="16646"/>
                  </a:lnTo>
                  <a:lnTo>
                    <a:pt x="51168" y="18676"/>
                  </a:lnTo>
                  <a:lnTo>
                    <a:pt x="53894" y="20726"/>
                  </a:lnTo>
                  <a:lnTo>
                    <a:pt x="56518" y="22735"/>
                  </a:lnTo>
                  <a:lnTo>
                    <a:pt x="59060" y="24764"/>
                  </a:lnTo>
                  <a:lnTo>
                    <a:pt x="61500" y="26753"/>
                  </a:lnTo>
                  <a:lnTo>
                    <a:pt x="63837" y="28741"/>
                  </a:lnTo>
                  <a:lnTo>
                    <a:pt x="66092" y="30689"/>
                  </a:lnTo>
                  <a:lnTo>
                    <a:pt x="67178" y="31652"/>
                  </a:lnTo>
                  <a:lnTo>
                    <a:pt x="68224" y="32616"/>
                  </a:lnTo>
                  <a:lnTo>
                    <a:pt x="69249" y="33559"/>
                  </a:lnTo>
                  <a:lnTo>
                    <a:pt x="70253" y="34502"/>
                  </a:lnTo>
                  <a:lnTo>
                    <a:pt x="51270" y="23883"/>
                  </a:lnTo>
                  <a:lnTo>
                    <a:pt x="51270" y="23883"/>
                  </a:lnTo>
                  <a:lnTo>
                    <a:pt x="51065" y="23780"/>
                  </a:lnTo>
                  <a:lnTo>
                    <a:pt x="50840" y="23678"/>
                  </a:lnTo>
                  <a:lnTo>
                    <a:pt x="50594" y="23616"/>
                  </a:lnTo>
                  <a:lnTo>
                    <a:pt x="50368" y="23596"/>
                  </a:lnTo>
                  <a:lnTo>
                    <a:pt x="50122" y="23575"/>
                  </a:lnTo>
                  <a:lnTo>
                    <a:pt x="49876" y="23596"/>
                  </a:lnTo>
                  <a:lnTo>
                    <a:pt x="49630" y="23637"/>
                  </a:lnTo>
                  <a:lnTo>
                    <a:pt x="49405" y="23698"/>
                  </a:lnTo>
                  <a:lnTo>
                    <a:pt x="49159" y="23801"/>
                  </a:lnTo>
                  <a:lnTo>
                    <a:pt x="48933" y="23903"/>
                  </a:lnTo>
                  <a:lnTo>
                    <a:pt x="48708" y="24026"/>
                  </a:lnTo>
                  <a:lnTo>
                    <a:pt x="48503" y="24190"/>
                  </a:lnTo>
                  <a:lnTo>
                    <a:pt x="48298" y="24354"/>
                  </a:lnTo>
                  <a:lnTo>
                    <a:pt x="48113" y="24559"/>
                  </a:lnTo>
                  <a:lnTo>
                    <a:pt x="47949" y="24785"/>
                  </a:lnTo>
                  <a:lnTo>
                    <a:pt x="47785" y="25010"/>
                  </a:lnTo>
                  <a:lnTo>
                    <a:pt x="47785" y="25010"/>
                  </a:lnTo>
                  <a:lnTo>
                    <a:pt x="47662" y="25256"/>
                  </a:lnTo>
                  <a:lnTo>
                    <a:pt x="47539" y="25523"/>
                  </a:lnTo>
                  <a:lnTo>
                    <a:pt x="47457" y="25769"/>
                  </a:lnTo>
                  <a:lnTo>
                    <a:pt x="47396" y="26035"/>
                  </a:lnTo>
                  <a:lnTo>
                    <a:pt x="47375" y="26281"/>
                  </a:lnTo>
                  <a:lnTo>
                    <a:pt x="47355" y="26548"/>
                  </a:lnTo>
                  <a:lnTo>
                    <a:pt x="47355" y="26794"/>
                  </a:lnTo>
                  <a:lnTo>
                    <a:pt x="47396" y="27040"/>
                  </a:lnTo>
                  <a:lnTo>
                    <a:pt x="47457" y="27286"/>
                  </a:lnTo>
                  <a:lnTo>
                    <a:pt x="47539" y="27511"/>
                  </a:lnTo>
                  <a:lnTo>
                    <a:pt x="47621" y="27737"/>
                  </a:lnTo>
                  <a:lnTo>
                    <a:pt x="47744" y="27942"/>
                  </a:lnTo>
                  <a:lnTo>
                    <a:pt x="47888" y="28147"/>
                  </a:lnTo>
                  <a:lnTo>
                    <a:pt x="48052" y="28311"/>
                  </a:lnTo>
                  <a:lnTo>
                    <a:pt x="48236" y="28475"/>
                  </a:lnTo>
                  <a:lnTo>
                    <a:pt x="48441" y="28618"/>
                  </a:lnTo>
                  <a:lnTo>
                    <a:pt x="48441" y="28618"/>
                  </a:lnTo>
                  <a:lnTo>
                    <a:pt x="62217" y="37146"/>
                  </a:lnTo>
                  <a:lnTo>
                    <a:pt x="76342" y="45900"/>
                  </a:lnTo>
                  <a:lnTo>
                    <a:pt x="92536" y="55965"/>
                  </a:lnTo>
                  <a:lnTo>
                    <a:pt x="108752" y="66051"/>
                  </a:lnTo>
                  <a:lnTo>
                    <a:pt x="116214" y="70725"/>
                  </a:lnTo>
                  <a:lnTo>
                    <a:pt x="122897" y="74928"/>
                  </a:lnTo>
                  <a:lnTo>
                    <a:pt x="128575" y="78515"/>
                  </a:lnTo>
                  <a:lnTo>
                    <a:pt x="132942" y="81324"/>
                  </a:lnTo>
                  <a:lnTo>
                    <a:pt x="134561" y="82369"/>
                  </a:lnTo>
                  <a:lnTo>
                    <a:pt x="135771" y="83189"/>
                  </a:lnTo>
                  <a:lnTo>
                    <a:pt x="136529" y="83702"/>
                  </a:lnTo>
                  <a:lnTo>
                    <a:pt x="136734" y="83866"/>
                  </a:lnTo>
                  <a:lnTo>
                    <a:pt x="136796" y="83948"/>
                  </a:lnTo>
                  <a:lnTo>
                    <a:pt x="49856" y="34625"/>
                  </a:lnTo>
                  <a:lnTo>
                    <a:pt x="49856" y="34625"/>
                  </a:lnTo>
                  <a:lnTo>
                    <a:pt x="49692" y="34543"/>
                  </a:lnTo>
                  <a:lnTo>
                    <a:pt x="49528" y="34481"/>
                  </a:lnTo>
                  <a:lnTo>
                    <a:pt x="49364" y="34420"/>
                  </a:lnTo>
                  <a:lnTo>
                    <a:pt x="49179" y="34399"/>
                  </a:lnTo>
                  <a:lnTo>
                    <a:pt x="49015" y="34379"/>
                  </a:lnTo>
                  <a:lnTo>
                    <a:pt x="48831" y="34379"/>
                  </a:lnTo>
                  <a:lnTo>
                    <a:pt x="48667" y="34399"/>
                  </a:lnTo>
                  <a:lnTo>
                    <a:pt x="48503" y="34420"/>
                  </a:lnTo>
                  <a:lnTo>
                    <a:pt x="48339" y="34481"/>
                  </a:lnTo>
                  <a:lnTo>
                    <a:pt x="48175" y="34543"/>
                  </a:lnTo>
                  <a:lnTo>
                    <a:pt x="48031" y="34625"/>
                  </a:lnTo>
                  <a:lnTo>
                    <a:pt x="47888" y="34727"/>
                  </a:lnTo>
                  <a:lnTo>
                    <a:pt x="47744" y="34830"/>
                  </a:lnTo>
                  <a:lnTo>
                    <a:pt x="47621" y="34953"/>
                  </a:lnTo>
                  <a:lnTo>
                    <a:pt x="47498" y="35096"/>
                  </a:lnTo>
                  <a:lnTo>
                    <a:pt x="47396" y="35240"/>
                  </a:lnTo>
                  <a:lnTo>
                    <a:pt x="47396" y="35240"/>
                  </a:lnTo>
                  <a:lnTo>
                    <a:pt x="47314" y="35404"/>
                  </a:lnTo>
                  <a:lnTo>
                    <a:pt x="47252" y="35568"/>
                  </a:lnTo>
                  <a:lnTo>
                    <a:pt x="47191" y="35732"/>
                  </a:lnTo>
                  <a:lnTo>
                    <a:pt x="47170" y="35916"/>
                  </a:lnTo>
                  <a:lnTo>
                    <a:pt x="47150" y="36080"/>
                  </a:lnTo>
                  <a:lnTo>
                    <a:pt x="47150" y="36265"/>
                  </a:lnTo>
                  <a:lnTo>
                    <a:pt x="47170" y="36429"/>
                  </a:lnTo>
                  <a:lnTo>
                    <a:pt x="47191" y="36593"/>
                  </a:lnTo>
                  <a:lnTo>
                    <a:pt x="47252" y="36757"/>
                  </a:lnTo>
                  <a:lnTo>
                    <a:pt x="47314" y="36921"/>
                  </a:lnTo>
                  <a:lnTo>
                    <a:pt x="47396" y="37085"/>
                  </a:lnTo>
                  <a:lnTo>
                    <a:pt x="47498" y="37228"/>
                  </a:lnTo>
                  <a:lnTo>
                    <a:pt x="47601" y="37351"/>
                  </a:lnTo>
                  <a:lnTo>
                    <a:pt x="47724" y="37474"/>
                  </a:lnTo>
                  <a:lnTo>
                    <a:pt x="47867" y="37597"/>
                  </a:lnTo>
                  <a:lnTo>
                    <a:pt x="48011" y="37700"/>
                  </a:lnTo>
                  <a:lnTo>
                    <a:pt x="134049" y="90323"/>
                  </a:lnTo>
                  <a:lnTo>
                    <a:pt x="134049" y="90323"/>
                  </a:lnTo>
                  <a:lnTo>
                    <a:pt x="133946" y="90303"/>
                  </a:lnTo>
                  <a:lnTo>
                    <a:pt x="133721" y="90200"/>
                  </a:lnTo>
                  <a:lnTo>
                    <a:pt x="132880" y="89790"/>
                  </a:lnTo>
                  <a:lnTo>
                    <a:pt x="131589" y="89134"/>
                  </a:lnTo>
                  <a:lnTo>
                    <a:pt x="129846" y="88232"/>
                  </a:lnTo>
                  <a:lnTo>
                    <a:pt x="125193" y="85752"/>
                  </a:lnTo>
                  <a:lnTo>
                    <a:pt x="119207" y="82513"/>
                  </a:lnTo>
                  <a:lnTo>
                    <a:pt x="112155" y="78679"/>
                  </a:lnTo>
                  <a:lnTo>
                    <a:pt x="104303" y="74395"/>
                  </a:lnTo>
                  <a:lnTo>
                    <a:pt x="87268" y="65067"/>
                  </a:lnTo>
                  <a:lnTo>
                    <a:pt x="70274" y="55719"/>
                  </a:lnTo>
                  <a:lnTo>
                    <a:pt x="55452" y="47540"/>
                  </a:lnTo>
                  <a:lnTo>
                    <a:pt x="41020" y="39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7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extrusionOk="0">
                  <a:moveTo>
                    <a:pt x="16790" y="1"/>
                  </a:move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7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fill="none" extrusionOk="0">
                  <a:moveTo>
                    <a:pt x="8201" y="31325"/>
                  </a:move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7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extrusionOk="0">
                  <a:moveTo>
                    <a:pt x="14617" y="0"/>
                  </a:move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7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fill="none" extrusionOk="0">
                  <a:moveTo>
                    <a:pt x="7135" y="27286"/>
                  </a:move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7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extrusionOk="0">
                  <a:moveTo>
                    <a:pt x="9574" y="0"/>
                  </a:move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7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fill="none" extrusionOk="0">
                  <a:moveTo>
                    <a:pt x="9574" y="0"/>
                  </a:moveTo>
                  <a:lnTo>
                    <a:pt x="9574" y="0"/>
                  </a:ln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7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extrusionOk="0">
                  <a:moveTo>
                    <a:pt x="4879" y="1"/>
                  </a:move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7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fill="none" extrusionOk="0">
                  <a:moveTo>
                    <a:pt x="4879" y="1"/>
                  </a:moveTo>
                  <a:lnTo>
                    <a:pt x="4879" y="1"/>
                  </a:ln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lnTo>
                    <a:pt x="48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7"/>
            <p:cNvSpPr/>
            <p:nvPr/>
          </p:nvSpPr>
          <p:spPr>
            <a:xfrm>
              <a:off x="7588807" y="873324"/>
              <a:ext cx="193092" cy="111616"/>
            </a:xfrm>
            <a:custGeom>
              <a:avLst/>
              <a:gdLst/>
              <a:ahLst/>
              <a:cxnLst/>
              <a:rect l="l" t="t" r="r" b="b"/>
              <a:pathLst>
                <a:path w="28906" h="16709" extrusionOk="0">
                  <a:moveTo>
                    <a:pt x="27675" y="1"/>
                  </a:moveTo>
                  <a:lnTo>
                    <a:pt x="27573" y="718"/>
                  </a:lnTo>
                  <a:lnTo>
                    <a:pt x="27450" y="1456"/>
                  </a:lnTo>
                  <a:lnTo>
                    <a:pt x="27286" y="2235"/>
                  </a:lnTo>
                  <a:lnTo>
                    <a:pt x="27101" y="3014"/>
                  </a:lnTo>
                  <a:lnTo>
                    <a:pt x="26876" y="3773"/>
                  </a:lnTo>
                  <a:lnTo>
                    <a:pt x="26753" y="4162"/>
                  </a:lnTo>
                  <a:lnTo>
                    <a:pt x="26609" y="4531"/>
                  </a:lnTo>
                  <a:lnTo>
                    <a:pt x="26466" y="4900"/>
                  </a:lnTo>
                  <a:lnTo>
                    <a:pt x="26302" y="5249"/>
                  </a:lnTo>
                  <a:lnTo>
                    <a:pt x="26117" y="5597"/>
                  </a:lnTo>
                  <a:lnTo>
                    <a:pt x="25912" y="5925"/>
                  </a:lnTo>
                  <a:lnTo>
                    <a:pt x="25502" y="6540"/>
                  </a:lnTo>
                  <a:lnTo>
                    <a:pt x="25072" y="7114"/>
                  </a:lnTo>
                  <a:lnTo>
                    <a:pt x="24600" y="7647"/>
                  </a:lnTo>
                  <a:lnTo>
                    <a:pt x="24129" y="8139"/>
                  </a:lnTo>
                  <a:lnTo>
                    <a:pt x="23637" y="8611"/>
                  </a:lnTo>
                  <a:lnTo>
                    <a:pt x="23124" y="9041"/>
                  </a:lnTo>
                  <a:lnTo>
                    <a:pt x="22612" y="9431"/>
                  </a:lnTo>
                  <a:lnTo>
                    <a:pt x="22058" y="9779"/>
                  </a:lnTo>
                  <a:lnTo>
                    <a:pt x="21505" y="10107"/>
                  </a:lnTo>
                  <a:lnTo>
                    <a:pt x="20931" y="10394"/>
                  </a:lnTo>
                  <a:lnTo>
                    <a:pt x="20336" y="10661"/>
                  </a:lnTo>
                  <a:lnTo>
                    <a:pt x="19742" y="10886"/>
                  </a:lnTo>
                  <a:lnTo>
                    <a:pt x="19127" y="11071"/>
                  </a:lnTo>
                  <a:lnTo>
                    <a:pt x="18512" y="11235"/>
                  </a:lnTo>
                  <a:lnTo>
                    <a:pt x="17897" y="11378"/>
                  </a:lnTo>
                  <a:lnTo>
                    <a:pt x="17241" y="11460"/>
                  </a:lnTo>
                  <a:lnTo>
                    <a:pt x="16606" y="11542"/>
                  </a:lnTo>
                  <a:lnTo>
                    <a:pt x="15950" y="11563"/>
                  </a:lnTo>
                  <a:lnTo>
                    <a:pt x="15294" y="11583"/>
                  </a:lnTo>
                  <a:lnTo>
                    <a:pt x="14638" y="11542"/>
                  </a:lnTo>
                  <a:lnTo>
                    <a:pt x="13961" y="11501"/>
                  </a:lnTo>
                  <a:lnTo>
                    <a:pt x="13285" y="11419"/>
                  </a:lnTo>
                  <a:lnTo>
                    <a:pt x="12608" y="11296"/>
                  </a:lnTo>
                  <a:lnTo>
                    <a:pt x="11952" y="11173"/>
                  </a:lnTo>
                  <a:lnTo>
                    <a:pt x="11276" y="11009"/>
                  </a:lnTo>
                  <a:lnTo>
                    <a:pt x="10599" y="10804"/>
                  </a:lnTo>
                  <a:lnTo>
                    <a:pt x="9923" y="10579"/>
                  </a:lnTo>
                  <a:lnTo>
                    <a:pt x="9246" y="10333"/>
                  </a:lnTo>
                  <a:lnTo>
                    <a:pt x="8570" y="10066"/>
                  </a:lnTo>
                  <a:lnTo>
                    <a:pt x="7914" y="9759"/>
                  </a:lnTo>
                  <a:lnTo>
                    <a:pt x="7258" y="9431"/>
                  </a:lnTo>
                  <a:lnTo>
                    <a:pt x="6602" y="9082"/>
                  </a:lnTo>
                  <a:lnTo>
                    <a:pt x="6007" y="8734"/>
                  </a:lnTo>
                  <a:lnTo>
                    <a:pt x="5413" y="8344"/>
                  </a:lnTo>
                  <a:lnTo>
                    <a:pt x="4859" y="7934"/>
                  </a:lnTo>
                  <a:lnTo>
                    <a:pt x="4347" y="7504"/>
                  </a:lnTo>
                  <a:lnTo>
                    <a:pt x="3834" y="7073"/>
                  </a:lnTo>
                  <a:lnTo>
                    <a:pt x="3363" y="6602"/>
                  </a:lnTo>
                  <a:lnTo>
                    <a:pt x="2932" y="6110"/>
                  </a:lnTo>
                  <a:lnTo>
                    <a:pt x="2502" y="5618"/>
                  </a:lnTo>
                  <a:lnTo>
                    <a:pt x="2112" y="5085"/>
                  </a:lnTo>
                  <a:lnTo>
                    <a:pt x="1743" y="4552"/>
                  </a:lnTo>
                  <a:lnTo>
                    <a:pt x="1415" y="4019"/>
                  </a:lnTo>
                  <a:lnTo>
                    <a:pt x="1108" y="3445"/>
                  </a:lnTo>
                  <a:lnTo>
                    <a:pt x="821" y="2871"/>
                  </a:lnTo>
                  <a:lnTo>
                    <a:pt x="575" y="2297"/>
                  </a:lnTo>
                  <a:lnTo>
                    <a:pt x="349" y="1682"/>
                  </a:lnTo>
                  <a:lnTo>
                    <a:pt x="144" y="1087"/>
                  </a:lnTo>
                  <a:lnTo>
                    <a:pt x="83" y="1579"/>
                  </a:lnTo>
                  <a:lnTo>
                    <a:pt x="42" y="2092"/>
                  </a:lnTo>
                  <a:lnTo>
                    <a:pt x="21" y="2584"/>
                  </a:lnTo>
                  <a:lnTo>
                    <a:pt x="1" y="3096"/>
                  </a:lnTo>
                  <a:lnTo>
                    <a:pt x="21" y="3588"/>
                  </a:lnTo>
                  <a:lnTo>
                    <a:pt x="42" y="4101"/>
                  </a:lnTo>
                  <a:lnTo>
                    <a:pt x="103" y="4593"/>
                  </a:lnTo>
                  <a:lnTo>
                    <a:pt x="165" y="5085"/>
                  </a:lnTo>
                  <a:lnTo>
                    <a:pt x="247" y="5577"/>
                  </a:lnTo>
                  <a:lnTo>
                    <a:pt x="349" y="6069"/>
                  </a:lnTo>
                  <a:lnTo>
                    <a:pt x="472" y="6540"/>
                  </a:lnTo>
                  <a:lnTo>
                    <a:pt x="616" y="7012"/>
                  </a:lnTo>
                  <a:lnTo>
                    <a:pt x="780" y="7483"/>
                  </a:lnTo>
                  <a:lnTo>
                    <a:pt x="944" y="7955"/>
                  </a:lnTo>
                  <a:lnTo>
                    <a:pt x="1128" y="8406"/>
                  </a:lnTo>
                  <a:lnTo>
                    <a:pt x="1354" y="8877"/>
                  </a:lnTo>
                  <a:lnTo>
                    <a:pt x="1579" y="9308"/>
                  </a:lnTo>
                  <a:lnTo>
                    <a:pt x="1825" y="9759"/>
                  </a:lnTo>
                  <a:lnTo>
                    <a:pt x="2092" y="10189"/>
                  </a:lnTo>
                  <a:lnTo>
                    <a:pt x="2358" y="10599"/>
                  </a:lnTo>
                  <a:lnTo>
                    <a:pt x="2666" y="11009"/>
                  </a:lnTo>
                  <a:lnTo>
                    <a:pt x="2973" y="11419"/>
                  </a:lnTo>
                  <a:lnTo>
                    <a:pt x="3301" y="11809"/>
                  </a:lnTo>
                  <a:lnTo>
                    <a:pt x="3650" y="12198"/>
                  </a:lnTo>
                  <a:lnTo>
                    <a:pt x="4019" y="12567"/>
                  </a:lnTo>
                  <a:lnTo>
                    <a:pt x="4388" y="12916"/>
                  </a:lnTo>
                  <a:lnTo>
                    <a:pt x="4777" y="13264"/>
                  </a:lnTo>
                  <a:lnTo>
                    <a:pt x="5208" y="13592"/>
                  </a:lnTo>
                  <a:lnTo>
                    <a:pt x="5618" y="13920"/>
                  </a:lnTo>
                  <a:lnTo>
                    <a:pt x="6069" y="14228"/>
                  </a:lnTo>
                  <a:lnTo>
                    <a:pt x="6520" y="14515"/>
                  </a:lnTo>
                  <a:lnTo>
                    <a:pt x="7012" y="14781"/>
                  </a:lnTo>
                  <a:lnTo>
                    <a:pt x="7668" y="15130"/>
                  </a:lnTo>
                  <a:lnTo>
                    <a:pt x="8344" y="15437"/>
                  </a:lnTo>
                  <a:lnTo>
                    <a:pt x="9041" y="15724"/>
                  </a:lnTo>
                  <a:lnTo>
                    <a:pt x="9738" y="15950"/>
                  </a:lnTo>
                  <a:lnTo>
                    <a:pt x="10456" y="16155"/>
                  </a:lnTo>
                  <a:lnTo>
                    <a:pt x="11194" y="16339"/>
                  </a:lnTo>
                  <a:lnTo>
                    <a:pt x="11932" y="16462"/>
                  </a:lnTo>
                  <a:lnTo>
                    <a:pt x="12690" y="16585"/>
                  </a:lnTo>
                  <a:lnTo>
                    <a:pt x="13428" y="16647"/>
                  </a:lnTo>
                  <a:lnTo>
                    <a:pt x="14187" y="16688"/>
                  </a:lnTo>
                  <a:lnTo>
                    <a:pt x="14945" y="16708"/>
                  </a:lnTo>
                  <a:lnTo>
                    <a:pt x="15704" y="16688"/>
                  </a:lnTo>
                  <a:lnTo>
                    <a:pt x="16442" y="16626"/>
                  </a:lnTo>
                  <a:lnTo>
                    <a:pt x="17200" y="16544"/>
                  </a:lnTo>
                  <a:lnTo>
                    <a:pt x="17938" y="16442"/>
                  </a:lnTo>
                  <a:lnTo>
                    <a:pt x="18676" y="16319"/>
                  </a:lnTo>
                  <a:lnTo>
                    <a:pt x="19393" y="16155"/>
                  </a:lnTo>
                  <a:lnTo>
                    <a:pt x="20090" y="15970"/>
                  </a:lnTo>
                  <a:lnTo>
                    <a:pt x="20787" y="15745"/>
                  </a:lnTo>
                  <a:lnTo>
                    <a:pt x="21464" y="15519"/>
                  </a:lnTo>
                  <a:lnTo>
                    <a:pt x="22120" y="15253"/>
                  </a:lnTo>
                  <a:lnTo>
                    <a:pt x="22755" y="14966"/>
                  </a:lnTo>
                  <a:lnTo>
                    <a:pt x="23391" y="14658"/>
                  </a:lnTo>
                  <a:lnTo>
                    <a:pt x="23965" y="14310"/>
                  </a:lnTo>
                  <a:lnTo>
                    <a:pt x="24539" y="13961"/>
                  </a:lnTo>
                  <a:lnTo>
                    <a:pt x="25092" y="13592"/>
                  </a:lnTo>
                  <a:lnTo>
                    <a:pt x="25584" y="13182"/>
                  </a:lnTo>
                  <a:lnTo>
                    <a:pt x="26076" y="12772"/>
                  </a:lnTo>
                  <a:lnTo>
                    <a:pt x="26507" y="12321"/>
                  </a:lnTo>
                  <a:lnTo>
                    <a:pt x="26937" y="11870"/>
                  </a:lnTo>
                  <a:lnTo>
                    <a:pt x="27306" y="11399"/>
                  </a:lnTo>
                  <a:lnTo>
                    <a:pt x="27634" y="10886"/>
                  </a:lnTo>
                  <a:lnTo>
                    <a:pt x="27839" y="10558"/>
                  </a:lnTo>
                  <a:lnTo>
                    <a:pt x="28003" y="10230"/>
                  </a:lnTo>
                  <a:lnTo>
                    <a:pt x="28167" y="9902"/>
                  </a:lnTo>
                  <a:lnTo>
                    <a:pt x="28311" y="9554"/>
                  </a:lnTo>
                  <a:lnTo>
                    <a:pt x="28434" y="9226"/>
                  </a:lnTo>
                  <a:lnTo>
                    <a:pt x="28557" y="8877"/>
                  </a:lnTo>
                  <a:lnTo>
                    <a:pt x="28639" y="8549"/>
                  </a:lnTo>
                  <a:lnTo>
                    <a:pt x="28721" y="8201"/>
                  </a:lnTo>
                  <a:lnTo>
                    <a:pt x="28782" y="7873"/>
                  </a:lnTo>
                  <a:lnTo>
                    <a:pt x="28844" y="7524"/>
                  </a:lnTo>
                  <a:lnTo>
                    <a:pt x="28885" y="7176"/>
                  </a:lnTo>
                  <a:lnTo>
                    <a:pt x="28905" y="6848"/>
                  </a:lnTo>
                  <a:lnTo>
                    <a:pt x="28905" y="6151"/>
                  </a:lnTo>
                  <a:lnTo>
                    <a:pt x="28885" y="5474"/>
                  </a:lnTo>
                  <a:lnTo>
                    <a:pt x="28823" y="4777"/>
                  </a:lnTo>
                  <a:lnTo>
                    <a:pt x="28721" y="4101"/>
                  </a:lnTo>
                  <a:lnTo>
                    <a:pt x="28598" y="3404"/>
                  </a:lnTo>
                  <a:lnTo>
                    <a:pt x="28434" y="2727"/>
                  </a:lnTo>
                  <a:lnTo>
                    <a:pt x="28270" y="2030"/>
                  </a:lnTo>
                  <a:lnTo>
                    <a:pt x="28085" y="1354"/>
                  </a:lnTo>
                  <a:lnTo>
                    <a:pt x="276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7"/>
            <p:cNvSpPr/>
            <p:nvPr/>
          </p:nvSpPr>
          <p:spPr>
            <a:xfrm>
              <a:off x="7665494" y="1084215"/>
              <a:ext cx="563097" cy="363579"/>
            </a:xfrm>
            <a:custGeom>
              <a:avLst/>
              <a:gdLst/>
              <a:ahLst/>
              <a:cxnLst/>
              <a:rect l="l" t="t" r="r" b="b"/>
              <a:pathLst>
                <a:path w="84296" h="54428" extrusionOk="0">
                  <a:moveTo>
                    <a:pt x="9287" y="1"/>
                  </a:moveTo>
                  <a:lnTo>
                    <a:pt x="8856" y="21"/>
                  </a:lnTo>
                  <a:lnTo>
                    <a:pt x="8405" y="62"/>
                  </a:lnTo>
                  <a:lnTo>
                    <a:pt x="7954" y="124"/>
                  </a:lnTo>
                  <a:lnTo>
                    <a:pt x="7503" y="185"/>
                  </a:lnTo>
                  <a:lnTo>
                    <a:pt x="7073" y="288"/>
                  </a:lnTo>
                  <a:lnTo>
                    <a:pt x="6642" y="411"/>
                  </a:lnTo>
                  <a:lnTo>
                    <a:pt x="6212" y="554"/>
                  </a:lnTo>
                  <a:lnTo>
                    <a:pt x="5802" y="718"/>
                  </a:lnTo>
                  <a:lnTo>
                    <a:pt x="5392" y="882"/>
                  </a:lnTo>
                  <a:lnTo>
                    <a:pt x="4982" y="1087"/>
                  </a:lnTo>
                  <a:lnTo>
                    <a:pt x="4593" y="1313"/>
                  </a:lnTo>
                  <a:lnTo>
                    <a:pt x="4203" y="1559"/>
                  </a:lnTo>
                  <a:lnTo>
                    <a:pt x="3834" y="1805"/>
                  </a:lnTo>
                  <a:lnTo>
                    <a:pt x="3465" y="2092"/>
                  </a:lnTo>
                  <a:lnTo>
                    <a:pt x="3117" y="2379"/>
                  </a:lnTo>
                  <a:lnTo>
                    <a:pt x="2789" y="2707"/>
                  </a:lnTo>
                  <a:lnTo>
                    <a:pt x="2461" y="3035"/>
                  </a:lnTo>
                  <a:lnTo>
                    <a:pt x="2153" y="3383"/>
                  </a:lnTo>
                  <a:lnTo>
                    <a:pt x="1866" y="3752"/>
                  </a:lnTo>
                  <a:lnTo>
                    <a:pt x="1600" y="4142"/>
                  </a:lnTo>
                  <a:lnTo>
                    <a:pt x="1333" y="4552"/>
                  </a:lnTo>
                  <a:lnTo>
                    <a:pt x="1108" y="4962"/>
                  </a:lnTo>
                  <a:lnTo>
                    <a:pt x="882" y="5392"/>
                  </a:lnTo>
                  <a:lnTo>
                    <a:pt x="698" y="5823"/>
                  </a:lnTo>
                  <a:lnTo>
                    <a:pt x="534" y="6253"/>
                  </a:lnTo>
                  <a:lnTo>
                    <a:pt x="390" y="6704"/>
                  </a:lnTo>
                  <a:lnTo>
                    <a:pt x="267" y="7155"/>
                  </a:lnTo>
                  <a:lnTo>
                    <a:pt x="165" y="7586"/>
                  </a:lnTo>
                  <a:lnTo>
                    <a:pt x="103" y="8037"/>
                  </a:lnTo>
                  <a:lnTo>
                    <a:pt x="42" y="8488"/>
                  </a:lnTo>
                  <a:lnTo>
                    <a:pt x="21" y="8939"/>
                  </a:lnTo>
                  <a:lnTo>
                    <a:pt x="1" y="9390"/>
                  </a:lnTo>
                  <a:lnTo>
                    <a:pt x="21" y="9841"/>
                  </a:lnTo>
                  <a:lnTo>
                    <a:pt x="62" y="10292"/>
                  </a:lnTo>
                  <a:lnTo>
                    <a:pt x="103" y="10743"/>
                  </a:lnTo>
                  <a:lnTo>
                    <a:pt x="185" y="11173"/>
                  </a:lnTo>
                  <a:lnTo>
                    <a:pt x="288" y="11624"/>
                  </a:lnTo>
                  <a:lnTo>
                    <a:pt x="411" y="12055"/>
                  </a:lnTo>
                  <a:lnTo>
                    <a:pt x="554" y="12485"/>
                  </a:lnTo>
                  <a:lnTo>
                    <a:pt x="698" y="12895"/>
                  </a:lnTo>
                  <a:lnTo>
                    <a:pt x="882" y="13305"/>
                  </a:lnTo>
                  <a:lnTo>
                    <a:pt x="1087" y="13715"/>
                  </a:lnTo>
                  <a:lnTo>
                    <a:pt x="1313" y="14105"/>
                  </a:lnTo>
                  <a:lnTo>
                    <a:pt x="1538" y="14494"/>
                  </a:lnTo>
                  <a:lnTo>
                    <a:pt x="1805" y="14863"/>
                  </a:lnTo>
                  <a:lnTo>
                    <a:pt x="2092" y="15212"/>
                  </a:lnTo>
                  <a:lnTo>
                    <a:pt x="2379" y="15560"/>
                  </a:lnTo>
                  <a:lnTo>
                    <a:pt x="2686" y="15909"/>
                  </a:lnTo>
                  <a:lnTo>
                    <a:pt x="3035" y="16237"/>
                  </a:lnTo>
                  <a:lnTo>
                    <a:pt x="3383" y="16524"/>
                  </a:lnTo>
                  <a:lnTo>
                    <a:pt x="3752" y="16831"/>
                  </a:lnTo>
                  <a:lnTo>
                    <a:pt x="4142" y="17098"/>
                  </a:lnTo>
                  <a:lnTo>
                    <a:pt x="4552" y="17364"/>
                  </a:lnTo>
                  <a:lnTo>
                    <a:pt x="6560" y="18553"/>
                  </a:lnTo>
                  <a:lnTo>
                    <a:pt x="8549" y="19681"/>
                  </a:lnTo>
                  <a:lnTo>
                    <a:pt x="10517" y="20788"/>
                  </a:lnTo>
                  <a:lnTo>
                    <a:pt x="12444" y="21833"/>
                  </a:lnTo>
                  <a:lnTo>
                    <a:pt x="14350" y="22838"/>
                  </a:lnTo>
                  <a:lnTo>
                    <a:pt x="16236" y="23781"/>
                  </a:lnTo>
                  <a:lnTo>
                    <a:pt x="18061" y="24683"/>
                  </a:lnTo>
                  <a:lnTo>
                    <a:pt x="19865" y="25544"/>
                  </a:lnTo>
                  <a:lnTo>
                    <a:pt x="21628" y="26343"/>
                  </a:lnTo>
                  <a:lnTo>
                    <a:pt x="23350" y="27081"/>
                  </a:lnTo>
                  <a:lnTo>
                    <a:pt x="25010" y="27778"/>
                  </a:lnTo>
                  <a:lnTo>
                    <a:pt x="26630" y="28414"/>
                  </a:lnTo>
                  <a:lnTo>
                    <a:pt x="28208" y="29008"/>
                  </a:lnTo>
                  <a:lnTo>
                    <a:pt x="29705" y="29541"/>
                  </a:lnTo>
                  <a:lnTo>
                    <a:pt x="31160" y="30013"/>
                  </a:lnTo>
                  <a:lnTo>
                    <a:pt x="32554" y="30443"/>
                  </a:lnTo>
                  <a:lnTo>
                    <a:pt x="32554" y="30443"/>
                  </a:lnTo>
                  <a:lnTo>
                    <a:pt x="20090" y="23268"/>
                  </a:lnTo>
                  <a:lnTo>
                    <a:pt x="19967" y="23207"/>
                  </a:lnTo>
                  <a:lnTo>
                    <a:pt x="19885" y="23104"/>
                  </a:lnTo>
                  <a:lnTo>
                    <a:pt x="19803" y="23022"/>
                  </a:lnTo>
                  <a:lnTo>
                    <a:pt x="19721" y="22920"/>
                  </a:lnTo>
                  <a:lnTo>
                    <a:pt x="19660" y="22817"/>
                  </a:lnTo>
                  <a:lnTo>
                    <a:pt x="19598" y="22694"/>
                  </a:lnTo>
                  <a:lnTo>
                    <a:pt x="19557" y="22571"/>
                  </a:lnTo>
                  <a:lnTo>
                    <a:pt x="19537" y="22448"/>
                  </a:lnTo>
                  <a:lnTo>
                    <a:pt x="19516" y="22182"/>
                  </a:lnTo>
                  <a:lnTo>
                    <a:pt x="19537" y="21915"/>
                  </a:lnTo>
                  <a:lnTo>
                    <a:pt x="19578" y="21792"/>
                  </a:lnTo>
                  <a:lnTo>
                    <a:pt x="19619" y="21649"/>
                  </a:lnTo>
                  <a:lnTo>
                    <a:pt x="19680" y="21526"/>
                  </a:lnTo>
                  <a:lnTo>
                    <a:pt x="19742" y="21403"/>
                  </a:lnTo>
                  <a:lnTo>
                    <a:pt x="19824" y="21280"/>
                  </a:lnTo>
                  <a:lnTo>
                    <a:pt x="19906" y="21157"/>
                  </a:lnTo>
                  <a:lnTo>
                    <a:pt x="20008" y="21054"/>
                  </a:lnTo>
                  <a:lnTo>
                    <a:pt x="20111" y="20972"/>
                  </a:lnTo>
                  <a:lnTo>
                    <a:pt x="20336" y="20808"/>
                  </a:lnTo>
                  <a:lnTo>
                    <a:pt x="20582" y="20706"/>
                  </a:lnTo>
                  <a:lnTo>
                    <a:pt x="20705" y="20685"/>
                  </a:lnTo>
                  <a:lnTo>
                    <a:pt x="20828" y="20665"/>
                  </a:lnTo>
                  <a:lnTo>
                    <a:pt x="20951" y="20644"/>
                  </a:lnTo>
                  <a:lnTo>
                    <a:pt x="21074" y="20644"/>
                  </a:lnTo>
                  <a:lnTo>
                    <a:pt x="21197" y="20665"/>
                  </a:lnTo>
                  <a:lnTo>
                    <a:pt x="21320" y="20706"/>
                  </a:lnTo>
                  <a:lnTo>
                    <a:pt x="21443" y="20747"/>
                  </a:lnTo>
                  <a:lnTo>
                    <a:pt x="21566" y="20808"/>
                  </a:lnTo>
                  <a:lnTo>
                    <a:pt x="31078" y="26077"/>
                  </a:lnTo>
                  <a:lnTo>
                    <a:pt x="52070" y="37680"/>
                  </a:lnTo>
                  <a:lnTo>
                    <a:pt x="63304" y="43871"/>
                  </a:lnTo>
                  <a:lnTo>
                    <a:pt x="73123" y="49242"/>
                  </a:lnTo>
                  <a:lnTo>
                    <a:pt x="77059" y="51394"/>
                  </a:lnTo>
                  <a:lnTo>
                    <a:pt x="80114" y="53034"/>
                  </a:lnTo>
                  <a:lnTo>
                    <a:pt x="82102" y="54080"/>
                  </a:lnTo>
                  <a:lnTo>
                    <a:pt x="82635" y="54346"/>
                  </a:lnTo>
                  <a:lnTo>
                    <a:pt x="82779" y="54428"/>
                  </a:lnTo>
                  <a:lnTo>
                    <a:pt x="82840" y="54428"/>
                  </a:lnTo>
                  <a:lnTo>
                    <a:pt x="25236" y="19824"/>
                  </a:lnTo>
                  <a:lnTo>
                    <a:pt x="25092" y="19701"/>
                  </a:lnTo>
                  <a:lnTo>
                    <a:pt x="24949" y="19578"/>
                  </a:lnTo>
                  <a:lnTo>
                    <a:pt x="24867" y="19414"/>
                  </a:lnTo>
                  <a:lnTo>
                    <a:pt x="24805" y="19250"/>
                  </a:lnTo>
                  <a:lnTo>
                    <a:pt x="24785" y="19066"/>
                  </a:lnTo>
                  <a:lnTo>
                    <a:pt x="24785" y="18881"/>
                  </a:lnTo>
                  <a:lnTo>
                    <a:pt x="24826" y="18697"/>
                  </a:lnTo>
                  <a:lnTo>
                    <a:pt x="24908" y="18533"/>
                  </a:lnTo>
                  <a:lnTo>
                    <a:pt x="25031" y="18389"/>
                  </a:lnTo>
                  <a:lnTo>
                    <a:pt x="25154" y="18266"/>
                  </a:lnTo>
                  <a:lnTo>
                    <a:pt x="25318" y="18164"/>
                  </a:lnTo>
                  <a:lnTo>
                    <a:pt x="25482" y="18102"/>
                  </a:lnTo>
                  <a:lnTo>
                    <a:pt x="25666" y="18082"/>
                  </a:lnTo>
                  <a:lnTo>
                    <a:pt x="25851" y="18082"/>
                  </a:lnTo>
                  <a:lnTo>
                    <a:pt x="26035" y="18123"/>
                  </a:lnTo>
                  <a:lnTo>
                    <a:pt x="26199" y="18205"/>
                  </a:lnTo>
                  <a:lnTo>
                    <a:pt x="84296" y="51087"/>
                  </a:lnTo>
                  <a:lnTo>
                    <a:pt x="84255" y="51046"/>
                  </a:lnTo>
                  <a:lnTo>
                    <a:pt x="84111" y="50943"/>
                  </a:lnTo>
                  <a:lnTo>
                    <a:pt x="83619" y="50615"/>
                  </a:lnTo>
                  <a:lnTo>
                    <a:pt x="81733" y="49406"/>
                  </a:lnTo>
                  <a:lnTo>
                    <a:pt x="78822" y="47602"/>
                  </a:lnTo>
                  <a:lnTo>
                    <a:pt x="75050" y="45265"/>
                  </a:lnTo>
                  <a:lnTo>
                    <a:pt x="65641" y="39484"/>
                  </a:lnTo>
                  <a:lnTo>
                    <a:pt x="54838" y="32903"/>
                  </a:lnTo>
                  <a:lnTo>
                    <a:pt x="34645" y="20624"/>
                  </a:lnTo>
                  <a:lnTo>
                    <a:pt x="25461" y="15048"/>
                  </a:lnTo>
                  <a:lnTo>
                    <a:pt x="25359" y="14986"/>
                  </a:lnTo>
                  <a:lnTo>
                    <a:pt x="25256" y="14884"/>
                  </a:lnTo>
                  <a:lnTo>
                    <a:pt x="25174" y="14802"/>
                  </a:lnTo>
                  <a:lnTo>
                    <a:pt x="25092" y="14699"/>
                  </a:lnTo>
                  <a:lnTo>
                    <a:pt x="25031" y="14597"/>
                  </a:lnTo>
                  <a:lnTo>
                    <a:pt x="24990" y="14474"/>
                  </a:lnTo>
                  <a:lnTo>
                    <a:pt x="24949" y="14351"/>
                  </a:lnTo>
                  <a:lnTo>
                    <a:pt x="24908" y="14228"/>
                  </a:lnTo>
                  <a:lnTo>
                    <a:pt x="24887" y="13961"/>
                  </a:lnTo>
                  <a:lnTo>
                    <a:pt x="24887" y="13818"/>
                  </a:lnTo>
                  <a:lnTo>
                    <a:pt x="24908" y="13695"/>
                  </a:lnTo>
                  <a:lnTo>
                    <a:pt x="24949" y="13551"/>
                  </a:lnTo>
                  <a:lnTo>
                    <a:pt x="24990" y="13428"/>
                  </a:lnTo>
                  <a:lnTo>
                    <a:pt x="25051" y="13285"/>
                  </a:lnTo>
                  <a:lnTo>
                    <a:pt x="25113" y="13162"/>
                  </a:lnTo>
                  <a:lnTo>
                    <a:pt x="25195" y="13039"/>
                  </a:lnTo>
                  <a:lnTo>
                    <a:pt x="25297" y="12916"/>
                  </a:lnTo>
                  <a:lnTo>
                    <a:pt x="25379" y="12813"/>
                  </a:lnTo>
                  <a:lnTo>
                    <a:pt x="25502" y="12731"/>
                  </a:lnTo>
                  <a:lnTo>
                    <a:pt x="25605" y="12649"/>
                  </a:lnTo>
                  <a:lnTo>
                    <a:pt x="25728" y="12567"/>
                  </a:lnTo>
                  <a:lnTo>
                    <a:pt x="25953" y="12465"/>
                  </a:lnTo>
                  <a:lnTo>
                    <a:pt x="26097" y="12424"/>
                  </a:lnTo>
                  <a:lnTo>
                    <a:pt x="26220" y="12403"/>
                  </a:lnTo>
                  <a:lnTo>
                    <a:pt x="26466" y="12403"/>
                  </a:lnTo>
                  <a:lnTo>
                    <a:pt x="26589" y="12424"/>
                  </a:lnTo>
                  <a:lnTo>
                    <a:pt x="26712" y="12465"/>
                  </a:lnTo>
                  <a:lnTo>
                    <a:pt x="26835" y="12506"/>
                  </a:lnTo>
                  <a:lnTo>
                    <a:pt x="26958" y="12567"/>
                  </a:lnTo>
                  <a:lnTo>
                    <a:pt x="36921" y="18143"/>
                  </a:lnTo>
                  <a:lnTo>
                    <a:pt x="36921" y="18143"/>
                  </a:lnTo>
                  <a:lnTo>
                    <a:pt x="35855" y="17159"/>
                  </a:lnTo>
                  <a:lnTo>
                    <a:pt x="34727" y="16134"/>
                  </a:lnTo>
                  <a:lnTo>
                    <a:pt x="33559" y="15109"/>
                  </a:lnTo>
                  <a:lnTo>
                    <a:pt x="32329" y="14064"/>
                  </a:lnTo>
                  <a:lnTo>
                    <a:pt x="31037" y="13018"/>
                  </a:lnTo>
                  <a:lnTo>
                    <a:pt x="29705" y="11973"/>
                  </a:lnTo>
                  <a:lnTo>
                    <a:pt x="28331" y="10907"/>
                  </a:lnTo>
                  <a:lnTo>
                    <a:pt x="26896" y="9820"/>
                  </a:lnTo>
                  <a:lnTo>
                    <a:pt x="25420" y="8754"/>
                  </a:lnTo>
                  <a:lnTo>
                    <a:pt x="23924" y="7688"/>
                  </a:lnTo>
                  <a:lnTo>
                    <a:pt x="22366" y="6602"/>
                  </a:lnTo>
                  <a:lnTo>
                    <a:pt x="20787" y="5536"/>
                  </a:lnTo>
                  <a:lnTo>
                    <a:pt x="19168" y="4470"/>
                  </a:lnTo>
                  <a:lnTo>
                    <a:pt x="17528" y="3424"/>
                  </a:lnTo>
                  <a:lnTo>
                    <a:pt x="15847" y="2379"/>
                  </a:lnTo>
                  <a:lnTo>
                    <a:pt x="14145" y="1333"/>
                  </a:lnTo>
                  <a:lnTo>
                    <a:pt x="13735" y="1108"/>
                  </a:lnTo>
                  <a:lnTo>
                    <a:pt x="13305" y="882"/>
                  </a:lnTo>
                  <a:lnTo>
                    <a:pt x="12874" y="698"/>
                  </a:lnTo>
                  <a:lnTo>
                    <a:pt x="12423" y="534"/>
                  </a:lnTo>
                  <a:lnTo>
                    <a:pt x="11993" y="390"/>
                  </a:lnTo>
                  <a:lnTo>
                    <a:pt x="11542" y="267"/>
                  </a:lnTo>
                  <a:lnTo>
                    <a:pt x="11091" y="185"/>
                  </a:lnTo>
                  <a:lnTo>
                    <a:pt x="10640" y="103"/>
                  </a:lnTo>
                  <a:lnTo>
                    <a:pt x="10189" y="42"/>
                  </a:lnTo>
                  <a:lnTo>
                    <a:pt x="9738" y="21"/>
                  </a:lnTo>
                  <a:lnTo>
                    <a:pt x="9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7"/>
            <p:cNvSpPr/>
            <p:nvPr/>
          </p:nvSpPr>
          <p:spPr>
            <a:xfrm>
              <a:off x="7667685" y="1085998"/>
              <a:ext cx="147080" cy="126673"/>
            </a:xfrm>
            <a:custGeom>
              <a:avLst/>
              <a:gdLst/>
              <a:ahLst/>
              <a:cxnLst/>
              <a:rect l="l" t="t" r="r" b="b"/>
              <a:pathLst>
                <a:path w="22018" h="18963" extrusionOk="0">
                  <a:moveTo>
                    <a:pt x="8405" y="0"/>
                  </a:moveTo>
                  <a:lnTo>
                    <a:pt x="7975" y="41"/>
                  </a:lnTo>
                  <a:lnTo>
                    <a:pt x="7565" y="82"/>
                  </a:lnTo>
                  <a:lnTo>
                    <a:pt x="7134" y="164"/>
                  </a:lnTo>
                  <a:lnTo>
                    <a:pt x="6724" y="267"/>
                  </a:lnTo>
                  <a:lnTo>
                    <a:pt x="6314" y="369"/>
                  </a:lnTo>
                  <a:lnTo>
                    <a:pt x="5905" y="513"/>
                  </a:lnTo>
                  <a:lnTo>
                    <a:pt x="5515" y="656"/>
                  </a:lnTo>
                  <a:lnTo>
                    <a:pt x="5126" y="820"/>
                  </a:lnTo>
                  <a:lnTo>
                    <a:pt x="4736" y="1025"/>
                  </a:lnTo>
                  <a:lnTo>
                    <a:pt x="4367" y="1230"/>
                  </a:lnTo>
                  <a:lnTo>
                    <a:pt x="3998" y="1456"/>
                  </a:lnTo>
                  <a:lnTo>
                    <a:pt x="3650" y="1702"/>
                  </a:lnTo>
                  <a:lnTo>
                    <a:pt x="3301" y="1968"/>
                  </a:lnTo>
                  <a:lnTo>
                    <a:pt x="2973" y="2235"/>
                  </a:lnTo>
                  <a:lnTo>
                    <a:pt x="2645" y="2542"/>
                  </a:lnTo>
                  <a:lnTo>
                    <a:pt x="2338" y="2850"/>
                  </a:lnTo>
                  <a:lnTo>
                    <a:pt x="2051" y="3198"/>
                  </a:lnTo>
                  <a:lnTo>
                    <a:pt x="1784" y="3547"/>
                  </a:lnTo>
                  <a:lnTo>
                    <a:pt x="1518" y="3916"/>
                  </a:lnTo>
                  <a:lnTo>
                    <a:pt x="1272" y="4305"/>
                  </a:lnTo>
                  <a:lnTo>
                    <a:pt x="1046" y="4695"/>
                  </a:lnTo>
                  <a:lnTo>
                    <a:pt x="841" y="5105"/>
                  </a:lnTo>
                  <a:lnTo>
                    <a:pt x="657" y="5515"/>
                  </a:lnTo>
                  <a:lnTo>
                    <a:pt x="513" y="5925"/>
                  </a:lnTo>
                  <a:lnTo>
                    <a:pt x="370" y="6335"/>
                  </a:lnTo>
                  <a:lnTo>
                    <a:pt x="267" y="6765"/>
                  </a:lnTo>
                  <a:lnTo>
                    <a:pt x="165" y="7196"/>
                  </a:lnTo>
                  <a:lnTo>
                    <a:pt x="103" y="7626"/>
                  </a:lnTo>
                  <a:lnTo>
                    <a:pt x="42" y="8036"/>
                  </a:lnTo>
                  <a:lnTo>
                    <a:pt x="21" y="8467"/>
                  </a:lnTo>
                  <a:lnTo>
                    <a:pt x="1" y="8897"/>
                  </a:lnTo>
                  <a:lnTo>
                    <a:pt x="21" y="9328"/>
                  </a:lnTo>
                  <a:lnTo>
                    <a:pt x="62" y="9758"/>
                  </a:lnTo>
                  <a:lnTo>
                    <a:pt x="103" y="10168"/>
                  </a:lnTo>
                  <a:lnTo>
                    <a:pt x="185" y="10599"/>
                  </a:lnTo>
                  <a:lnTo>
                    <a:pt x="267" y="11009"/>
                  </a:lnTo>
                  <a:lnTo>
                    <a:pt x="390" y="11419"/>
                  </a:lnTo>
                  <a:lnTo>
                    <a:pt x="513" y="11829"/>
                  </a:lnTo>
                  <a:lnTo>
                    <a:pt x="677" y="12218"/>
                  </a:lnTo>
                  <a:lnTo>
                    <a:pt x="841" y="12608"/>
                  </a:lnTo>
                  <a:lnTo>
                    <a:pt x="1026" y="12997"/>
                  </a:lnTo>
                  <a:lnTo>
                    <a:pt x="1251" y="13366"/>
                  </a:lnTo>
                  <a:lnTo>
                    <a:pt x="1477" y="13735"/>
                  </a:lnTo>
                  <a:lnTo>
                    <a:pt x="1723" y="14084"/>
                  </a:lnTo>
                  <a:lnTo>
                    <a:pt x="1989" y="14432"/>
                  </a:lnTo>
                  <a:lnTo>
                    <a:pt x="2256" y="14760"/>
                  </a:lnTo>
                  <a:lnTo>
                    <a:pt x="2563" y="15088"/>
                  </a:lnTo>
                  <a:lnTo>
                    <a:pt x="2871" y="15396"/>
                  </a:lnTo>
                  <a:lnTo>
                    <a:pt x="3219" y="15683"/>
                  </a:lnTo>
                  <a:lnTo>
                    <a:pt x="3568" y="15949"/>
                  </a:lnTo>
                  <a:lnTo>
                    <a:pt x="3937" y="16216"/>
                  </a:lnTo>
                  <a:lnTo>
                    <a:pt x="4326" y="16462"/>
                  </a:lnTo>
                  <a:lnTo>
                    <a:pt x="4736" y="16687"/>
                  </a:lnTo>
                  <a:lnTo>
                    <a:pt x="5167" y="16913"/>
                  </a:lnTo>
                  <a:lnTo>
                    <a:pt x="5659" y="17138"/>
                  </a:lnTo>
                  <a:lnTo>
                    <a:pt x="6150" y="17343"/>
                  </a:lnTo>
                  <a:lnTo>
                    <a:pt x="6683" y="17548"/>
                  </a:lnTo>
                  <a:lnTo>
                    <a:pt x="7237" y="17753"/>
                  </a:lnTo>
                  <a:lnTo>
                    <a:pt x="7811" y="17938"/>
                  </a:lnTo>
                  <a:lnTo>
                    <a:pt x="8405" y="18102"/>
                  </a:lnTo>
                  <a:lnTo>
                    <a:pt x="9020" y="18266"/>
                  </a:lnTo>
                  <a:lnTo>
                    <a:pt x="9635" y="18409"/>
                  </a:lnTo>
                  <a:lnTo>
                    <a:pt x="10271" y="18532"/>
                  </a:lnTo>
                  <a:lnTo>
                    <a:pt x="10906" y="18655"/>
                  </a:lnTo>
                  <a:lnTo>
                    <a:pt x="11562" y="18758"/>
                  </a:lnTo>
                  <a:lnTo>
                    <a:pt x="12218" y="18840"/>
                  </a:lnTo>
                  <a:lnTo>
                    <a:pt x="12854" y="18901"/>
                  </a:lnTo>
                  <a:lnTo>
                    <a:pt x="13510" y="18942"/>
                  </a:lnTo>
                  <a:lnTo>
                    <a:pt x="14145" y="18963"/>
                  </a:lnTo>
                  <a:lnTo>
                    <a:pt x="15416" y="18963"/>
                  </a:lnTo>
                  <a:lnTo>
                    <a:pt x="16031" y="18922"/>
                  </a:lnTo>
                  <a:lnTo>
                    <a:pt x="16626" y="18860"/>
                  </a:lnTo>
                  <a:lnTo>
                    <a:pt x="17200" y="18778"/>
                  </a:lnTo>
                  <a:lnTo>
                    <a:pt x="17753" y="18655"/>
                  </a:lnTo>
                  <a:lnTo>
                    <a:pt x="18286" y="18512"/>
                  </a:lnTo>
                  <a:lnTo>
                    <a:pt x="18799" y="18368"/>
                  </a:lnTo>
                  <a:lnTo>
                    <a:pt x="19291" y="18163"/>
                  </a:lnTo>
                  <a:lnTo>
                    <a:pt x="19742" y="17938"/>
                  </a:lnTo>
                  <a:lnTo>
                    <a:pt x="20152" y="17692"/>
                  </a:lnTo>
                  <a:lnTo>
                    <a:pt x="20541" y="17425"/>
                  </a:lnTo>
                  <a:lnTo>
                    <a:pt x="20705" y="17261"/>
                  </a:lnTo>
                  <a:lnTo>
                    <a:pt x="20869" y="17097"/>
                  </a:lnTo>
                  <a:lnTo>
                    <a:pt x="21033" y="16933"/>
                  </a:lnTo>
                  <a:lnTo>
                    <a:pt x="21177" y="16769"/>
                  </a:lnTo>
                  <a:lnTo>
                    <a:pt x="21320" y="16585"/>
                  </a:lnTo>
                  <a:lnTo>
                    <a:pt x="21443" y="16380"/>
                  </a:lnTo>
                  <a:lnTo>
                    <a:pt x="21546" y="16195"/>
                  </a:lnTo>
                  <a:lnTo>
                    <a:pt x="21648" y="15970"/>
                  </a:lnTo>
                  <a:lnTo>
                    <a:pt x="21730" y="15765"/>
                  </a:lnTo>
                  <a:lnTo>
                    <a:pt x="21812" y="15560"/>
                  </a:lnTo>
                  <a:lnTo>
                    <a:pt x="21874" y="15334"/>
                  </a:lnTo>
                  <a:lnTo>
                    <a:pt x="21915" y="15109"/>
                  </a:lnTo>
                  <a:lnTo>
                    <a:pt x="21997" y="14637"/>
                  </a:lnTo>
                  <a:lnTo>
                    <a:pt x="22017" y="14145"/>
                  </a:lnTo>
                  <a:lnTo>
                    <a:pt x="21997" y="13653"/>
                  </a:lnTo>
                  <a:lnTo>
                    <a:pt x="21935" y="13120"/>
                  </a:lnTo>
                  <a:lnTo>
                    <a:pt x="21833" y="12608"/>
                  </a:lnTo>
                  <a:lnTo>
                    <a:pt x="21710" y="12075"/>
                  </a:lnTo>
                  <a:lnTo>
                    <a:pt x="21546" y="11521"/>
                  </a:lnTo>
                  <a:lnTo>
                    <a:pt x="21341" y="10968"/>
                  </a:lnTo>
                  <a:lnTo>
                    <a:pt x="21115" y="10414"/>
                  </a:lnTo>
                  <a:lnTo>
                    <a:pt x="20869" y="9861"/>
                  </a:lnTo>
                  <a:lnTo>
                    <a:pt x="20582" y="9307"/>
                  </a:lnTo>
                  <a:lnTo>
                    <a:pt x="20275" y="8733"/>
                  </a:lnTo>
                  <a:lnTo>
                    <a:pt x="19947" y="8180"/>
                  </a:lnTo>
                  <a:lnTo>
                    <a:pt x="19598" y="7647"/>
                  </a:lnTo>
                  <a:lnTo>
                    <a:pt x="19250" y="7093"/>
                  </a:lnTo>
                  <a:lnTo>
                    <a:pt x="18860" y="6560"/>
                  </a:lnTo>
                  <a:lnTo>
                    <a:pt x="18471" y="6048"/>
                  </a:lnTo>
                  <a:lnTo>
                    <a:pt x="18061" y="5535"/>
                  </a:lnTo>
                  <a:lnTo>
                    <a:pt x="17651" y="5023"/>
                  </a:lnTo>
                  <a:lnTo>
                    <a:pt x="17241" y="4551"/>
                  </a:lnTo>
                  <a:lnTo>
                    <a:pt x="16810" y="4080"/>
                  </a:lnTo>
                  <a:lnTo>
                    <a:pt x="16380" y="3649"/>
                  </a:lnTo>
                  <a:lnTo>
                    <a:pt x="15949" y="3219"/>
                  </a:lnTo>
                  <a:lnTo>
                    <a:pt x="15519" y="2829"/>
                  </a:lnTo>
                  <a:lnTo>
                    <a:pt x="15088" y="2460"/>
                  </a:lnTo>
                  <a:lnTo>
                    <a:pt x="14658" y="2112"/>
                  </a:lnTo>
                  <a:lnTo>
                    <a:pt x="14248" y="1784"/>
                  </a:lnTo>
                  <a:lnTo>
                    <a:pt x="13838" y="1497"/>
                  </a:lnTo>
                  <a:lnTo>
                    <a:pt x="13428" y="1251"/>
                  </a:lnTo>
                  <a:lnTo>
                    <a:pt x="13038" y="1025"/>
                  </a:lnTo>
                  <a:lnTo>
                    <a:pt x="12628" y="820"/>
                  </a:lnTo>
                  <a:lnTo>
                    <a:pt x="12218" y="656"/>
                  </a:lnTo>
                  <a:lnTo>
                    <a:pt x="11808" y="492"/>
                  </a:lnTo>
                  <a:lnTo>
                    <a:pt x="11378" y="349"/>
                  </a:lnTo>
                  <a:lnTo>
                    <a:pt x="10968" y="246"/>
                  </a:lnTo>
                  <a:lnTo>
                    <a:pt x="10537" y="144"/>
                  </a:lnTo>
                  <a:lnTo>
                    <a:pt x="10107" y="82"/>
                  </a:lnTo>
                  <a:lnTo>
                    <a:pt x="9676" y="21"/>
                  </a:lnTo>
                  <a:lnTo>
                    <a:pt x="9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7"/>
            <p:cNvSpPr/>
            <p:nvPr/>
          </p:nvSpPr>
          <p:spPr>
            <a:xfrm>
              <a:off x="7671934" y="1091476"/>
              <a:ext cx="109278" cy="104629"/>
            </a:xfrm>
            <a:custGeom>
              <a:avLst/>
              <a:gdLst/>
              <a:ahLst/>
              <a:cxnLst/>
              <a:rect l="l" t="t" r="r" b="b"/>
              <a:pathLst>
                <a:path w="16359" h="15663" extrusionOk="0">
                  <a:moveTo>
                    <a:pt x="7667" y="0"/>
                  </a:moveTo>
                  <a:lnTo>
                    <a:pt x="7298" y="21"/>
                  </a:lnTo>
                  <a:lnTo>
                    <a:pt x="6929" y="41"/>
                  </a:lnTo>
                  <a:lnTo>
                    <a:pt x="6560" y="82"/>
                  </a:lnTo>
                  <a:lnTo>
                    <a:pt x="6191" y="144"/>
                  </a:lnTo>
                  <a:lnTo>
                    <a:pt x="5842" y="226"/>
                  </a:lnTo>
                  <a:lnTo>
                    <a:pt x="5473" y="328"/>
                  </a:lnTo>
                  <a:lnTo>
                    <a:pt x="5125" y="451"/>
                  </a:lnTo>
                  <a:lnTo>
                    <a:pt x="4777" y="574"/>
                  </a:lnTo>
                  <a:lnTo>
                    <a:pt x="4449" y="738"/>
                  </a:lnTo>
                  <a:lnTo>
                    <a:pt x="4100" y="902"/>
                  </a:lnTo>
                  <a:lnTo>
                    <a:pt x="3793" y="1087"/>
                  </a:lnTo>
                  <a:lnTo>
                    <a:pt x="3465" y="1271"/>
                  </a:lnTo>
                  <a:lnTo>
                    <a:pt x="3157" y="1497"/>
                  </a:lnTo>
                  <a:lnTo>
                    <a:pt x="2850" y="1722"/>
                  </a:lnTo>
                  <a:lnTo>
                    <a:pt x="2563" y="1968"/>
                  </a:lnTo>
                  <a:lnTo>
                    <a:pt x="2296" y="2214"/>
                  </a:lnTo>
                  <a:lnTo>
                    <a:pt x="2030" y="2501"/>
                  </a:lnTo>
                  <a:lnTo>
                    <a:pt x="1784" y="2788"/>
                  </a:lnTo>
                  <a:lnTo>
                    <a:pt x="1538" y="3096"/>
                  </a:lnTo>
                  <a:lnTo>
                    <a:pt x="1312" y="3424"/>
                  </a:lnTo>
                  <a:lnTo>
                    <a:pt x="1087" y="3752"/>
                  </a:lnTo>
                  <a:lnTo>
                    <a:pt x="902" y="4100"/>
                  </a:lnTo>
                  <a:lnTo>
                    <a:pt x="718" y="4449"/>
                  </a:lnTo>
                  <a:lnTo>
                    <a:pt x="574" y="4797"/>
                  </a:lnTo>
                  <a:lnTo>
                    <a:pt x="431" y="5166"/>
                  </a:lnTo>
                  <a:lnTo>
                    <a:pt x="308" y="5535"/>
                  </a:lnTo>
                  <a:lnTo>
                    <a:pt x="205" y="5904"/>
                  </a:lnTo>
                  <a:lnTo>
                    <a:pt x="123" y="6273"/>
                  </a:lnTo>
                  <a:lnTo>
                    <a:pt x="62" y="6642"/>
                  </a:lnTo>
                  <a:lnTo>
                    <a:pt x="21" y="7011"/>
                  </a:lnTo>
                  <a:lnTo>
                    <a:pt x="0" y="7380"/>
                  </a:lnTo>
                  <a:lnTo>
                    <a:pt x="0" y="7770"/>
                  </a:lnTo>
                  <a:lnTo>
                    <a:pt x="0" y="8139"/>
                  </a:lnTo>
                  <a:lnTo>
                    <a:pt x="41" y="8508"/>
                  </a:lnTo>
                  <a:lnTo>
                    <a:pt x="82" y="8877"/>
                  </a:lnTo>
                  <a:lnTo>
                    <a:pt x="144" y="9225"/>
                  </a:lnTo>
                  <a:lnTo>
                    <a:pt x="226" y="9594"/>
                  </a:lnTo>
                  <a:lnTo>
                    <a:pt x="328" y="9963"/>
                  </a:lnTo>
                  <a:lnTo>
                    <a:pt x="451" y="10312"/>
                  </a:lnTo>
                  <a:lnTo>
                    <a:pt x="574" y="10660"/>
                  </a:lnTo>
                  <a:lnTo>
                    <a:pt x="718" y="10988"/>
                  </a:lnTo>
                  <a:lnTo>
                    <a:pt x="882" y="11316"/>
                  </a:lnTo>
                  <a:lnTo>
                    <a:pt x="1066" y="11644"/>
                  </a:lnTo>
                  <a:lnTo>
                    <a:pt x="1271" y="11972"/>
                  </a:lnTo>
                  <a:lnTo>
                    <a:pt x="1476" y="12280"/>
                  </a:lnTo>
                  <a:lnTo>
                    <a:pt x="1702" y="12567"/>
                  </a:lnTo>
                  <a:lnTo>
                    <a:pt x="1948" y="12854"/>
                  </a:lnTo>
                  <a:lnTo>
                    <a:pt x="2214" y="13141"/>
                  </a:lnTo>
                  <a:lnTo>
                    <a:pt x="2501" y="13407"/>
                  </a:lnTo>
                  <a:lnTo>
                    <a:pt x="2788" y="13653"/>
                  </a:lnTo>
                  <a:lnTo>
                    <a:pt x="3096" y="13899"/>
                  </a:lnTo>
                  <a:lnTo>
                    <a:pt x="3403" y="14125"/>
                  </a:lnTo>
                  <a:lnTo>
                    <a:pt x="3752" y="14350"/>
                  </a:lnTo>
                  <a:lnTo>
                    <a:pt x="4100" y="14535"/>
                  </a:lnTo>
                  <a:lnTo>
                    <a:pt x="4449" y="14719"/>
                  </a:lnTo>
                  <a:lnTo>
                    <a:pt x="4838" y="14883"/>
                  </a:lnTo>
                  <a:lnTo>
                    <a:pt x="5207" y="15027"/>
                  </a:lnTo>
                  <a:lnTo>
                    <a:pt x="5596" y="15170"/>
                  </a:lnTo>
                  <a:lnTo>
                    <a:pt x="6006" y="15293"/>
                  </a:lnTo>
                  <a:lnTo>
                    <a:pt x="6416" y="15396"/>
                  </a:lnTo>
                  <a:lnTo>
                    <a:pt x="6826" y="15478"/>
                  </a:lnTo>
                  <a:lnTo>
                    <a:pt x="7236" y="15539"/>
                  </a:lnTo>
                  <a:lnTo>
                    <a:pt x="7646" y="15601"/>
                  </a:lnTo>
                  <a:lnTo>
                    <a:pt x="8077" y="15642"/>
                  </a:lnTo>
                  <a:lnTo>
                    <a:pt x="8507" y="15662"/>
                  </a:lnTo>
                  <a:lnTo>
                    <a:pt x="8917" y="15662"/>
                  </a:lnTo>
                  <a:lnTo>
                    <a:pt x="9348" y="15642"/>
                  </a:lnTo>
                  <a:lnTo>
                    <a:pt x="9758" y="15601"/>
                  </a:lnTo>
                  <a:lnTo>
                    <a:pt x="10168" y="15560"/>
                  </a:lnTo>
                  <a:lnTo>
                    <a:pt x="10598" y="15498"/>
                  </a:lnTo>
                  <a:lnTo>
                    <a:pt x="10988" y="15416"/>
                  </a:lnTo>
                  <a:lnTo>
                    <a:pt x="11398" y="15314"/>
                  </a:lnTo>
                  <a:lnTo>
                    <a:pt x="11787" y="15191"/>
                  </a:lnTo>
                  <a:lnTo>
                    <a:pt x="12177" y="15068"/>
                  </a:lnTo>
                  <a:lnTo>
                    <a:pt x="12546" y="14904"/>
                  </a:lnTo>
                  <a:lnTo>
                    <a:pt x="12915" y="14740"/>
                  </a:lnTo>
                  <a:lnTo>
                    <a:pt x="13263" y="14555"/>
                  </a:lnTo>
                  <a:lnTo>
                    <a:pt x="13591" y="14350"/>
                  </a:lnTo>
                  <a:lnTo>
                    <a:pt x="13919" y="14125"/>
                  </a:lnTo>
                  <a:lnTo>
                    <a:pt x="14227" y="13879"/>
                  </a:lnTo>
                  <a:lnTo>
                    <a:pt x="14534" y="13612"/>
                  </a:lnTo>
                  <a:lnTo>
                    <a:pt x="14801" y="13346"/>
                  </a:lnTo>
                  <a:lnTo>
                    <a:pt x="15067" y="13038"/>
                  </a:lnTo>
                  <a:lnTo>
                    <a:pt x="15293" y="12731"/>
                  </a:lnTo>
                  <a:lnTo>
                    <a:pt x="15518" y="12403"/>
                  </a:lnTo>
                  <a:lnTo>
                    <a:pt x="15703" y="12054"/>
                  </a:lnTo>
                  <a:lnTo>
                    <a:pt x="15867" y="11685"/>
                  </a:lnTo>
                  <a:lnTo>
                    <a:pt x="16010" y="11316"/>
                  </a:lnTo>
                  <a:lnTo>
                    <a:pt x="16133" y="10947"/>
                  </a:lnTo>
                  <a:lnTo>
                    <a:pt x="16215" y="10578"/>
                  </a:lnTo>
                  <a:lnTo>
                    <a:pt x="16277" y="10189"/>
                  </a:lnTo>
                  <a:lnTo>
                    <a:pt x="16338" y="9799"/>
                  </a:lnTo>
                  <a:lnTo>
                    <a:pt x="16359" y="9389"/>
                  </a:lnTo>
                  <a:lnTo>
                    <a:pt x="16359" y="9000"/>
                  </a:lnTo>
                  <a:lnTo>
                    <a:pt x="16338" y="8590"/>
                  </a:lnTo>
                  <a:lnTo>
                    <a:pt x="16297" y="8200"/>
                  </a:lnTo>
                  <a:lnTo>
                    <a:pt x="16236" y="7790"/>
                  </a:lnTo>
                  <a:lnTo>
                    <a:pt x="16154" y="7401"/>
                  </a:lnTo>
                  <a:lnTo>
                    <a:pt x="16051" y="6991"/>
                  </a:lnTo>
                  <a:lnTo>
                    <a:pt x="15928" y="6601"/>
                  </a:lnTo>
                  <a:lnTo>
                    <a:pt x="15785" y="6191"/>
                  </a:lnTo>
                  <a:lnTo>
                    <a:pt x="15641" y="5802"/>
                  </a:lnTo>
                  <a:lnTo>
                    <a:pt x="15457" y="5433"/>
                  </a:lnTo>
                  <a:lnTo>
                    <a:pt x="15272" y="5043"/>
                  </a:lnTo>
                  <a:lnTo>
                    <a:pt x="15088" y="4674"/>
                  </a:lnTo>
                  <a:lnTo>
                    <a:pt x="14862" y="4305"/>
                  </a:lnTo>
                  <a:lnTo>
                    <a:pt x="14637" y="3957"/>
                  </a:lnTo>
                  <a:lnTo>
                    <a:pt x="14391" y="3608"/>
                  </a:lnTo>
                  <a:lnTo>
                    <a:pt x="14124" y="3280"/>
                  </a:lnTo>
                  <a:lnTo>
                    <a:pt x="13858" y="2952"/>
                  </a:lnTo>
                  <a:lnTo>
                    <a:pt x="13571" y="2645"/>
                  </a:lnTo>
                  <a:lnTo>
                    <a:pt x="13284" y="2358"/>
                  </a:lnTo>
                  <a:lnTo>
                    <a:pt x="12976" y="2071"/>
                  </a:lnTo>
                  <a:lnTo>
                    <a:pt x="12669" y="1804"/>
                  </a:lnTo>
                  <a:lnTo>
                    <a:pt x="12341" y="1558"/>
                  </a:lnTo>
                  <a:lnTo>
                    <a:pt x="12013" y="1312"/>
                  </a:lnTo>
                  <a:lnTo>
                    <a:pt x="11685" y="1107"/>
                  </a:lnTo>
                  <a:lnTo>
                    <a:pt x="11336" y="902"/>
                  </a:lnTo>
                  <a:lnTo>
                    <a:pt x="10988" y="738"/>
                  </a:lnTo>
                  <a:lnTo>
                    <a:pt x="10619" y="574"/>
                  </a:lnTo>
                  <a:lnTo>
                    <a:pt x="10270" y="431"/>
                  </a:lnTo>
                  <a:lnTo>
                    <a:pt x="9901" y="328"/>
                  </a:lnTo>
                  <a:lnTo>
                    <a:pt x="9532" y="226"/>
                  </a:lnTo>
                  <a:lnTo>
                    <a:pt x="9163" y="144"/>
                  </a:lnTo>
                  <a:lnTo>
                    <a:pt x="8794" y="82"/>
                  </a:lnTo>
                  <a:lnTo>
                    <a:pt x="8425" y="41"/>
                  </a:lnTo>
                  <a:lnTo>
                    <a:pt x="8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7"/>
            <p:cNvSpPr/>
            <p:nvPr/>
          </p:nvSpPr>
          <p:spPr>
            <a:xfrm>
              <a:off x="7687131" y="1095584"/>
              <a:ext cx="56286" cy="39445"/>
            </a:xfrm>
            <a:custGeom>
              <a:avLst/>
              <a:gdLst/>
              <a:ahLst/>
              <a:cxnLst/>
              <a:rect l="l" t="t" r="r" b="b"/>
              <a:pathLst>
                <a:path w="8426" h="5905" extrusionOk="0">
                  <a:moveTo>
                    <a:pt x="4797" y="0"/>
                  </a:moveTo>
                  <a:lnTo>
                    <a:pt x="4387" y="21"/>
                  </a:lnTo>
                  <a:lnTo>
                    <a:pt x="3957" y="82"/>
                  </a:lnTo>
                  <a:lnTo>
                    <a:pt x="3526" y="185"/>
                  </a:lnTo>
                  <a:lnTo>
                    <a:pt x="3096" y="308"/>
                  </a:lnTo>
                  <a:lnTo>
                    <a:pt x="2707" y="451"/>
                  </a:lnTo>
                  <a:lnTo>
                    <a:pt x="2317" y="615"/>
                  </a:lnTo>
                  <a:lnTo>
                    <a:pt x="1969" y="800"/>
                  </a:lnTo>
                  <a:lnTo>
                    <a:pt x="1620" y="1005"/>
                  </a:lnTo>
                  <a:lnTo>
                    <a:pt x="1313" y="1230"/>
                  </a:lnTo>
                  <a:lnTo>
                    <a:pt x="1046" y="1476"/>
                  </a:lnTo>
                  <a:lnTo>
                    <a:pt x="800" y="1722"/>
                  </a:lnTo>
                  <a:lnTo>
                    <a:pt x="575" y="1989"/>
                  </a:lnTo>
                  <a:lnTo>
                    <a:pt x="390" y="2255"/>
                  </a:lnTo>
                  <a:lnTo>
                    <a:pt x="226" y="2542"/>
                  </a:lnTo>
                  <a:lnTo>
                    <a:pt x="124" y="2829"/>
                  </a:lnTo>
                  <a:lnTo>
                    <a:pt x="42" y="3116"/>
                  </a:lnTo>
                  <a:lnTo>
                    <a:pt x="1" y="3403"/>
                  </a:lnTo>
                  <a:lnTo>
                    <a:pt x="21" y="3711"/>
                  </a:lnTo>
                  <a:lnTo>
                    <a:pt x="62" y="3998"/>
                  </a:lnTo>
                  <a:lnTo>
                    <a:pt x="165" y="4264"/>
                  </a:lnTo>
                  <a:lnTo>
                    <a:pt x="288" y="4531"/>
                  </a:lnTo>
                  <a:lnTo>
                    <a:pt x="452" y="4777"/>
                  </a:lnTo>
                  <a:lnTo>
                    <a:pt x="657" y="4982"/>
                  </a:lnTo>
                  <a:lnTo>
                    <a:pt x="903" y="5187"/>
                  </a:lnTo>
                  <a:lnTo>
                    <a:pt x="1169" y="5371"/>
                  </a:lnTo>
                  <a:lnTo>
                    <a:pt x="1456" y="5515"/>
                  </a:lnTo>
                  <a:lnTo>
                    <a:pt x="1764" y="5638"/>
                  </a:lnTo>
                  <a:lnTo>
                    <a:pt x="2112" y="5761"/>
                  </a:lnTo>
                  <a:lnTo>
                    <a:pt x="2481" y="5822"/>
                  </a:lnTo>
                  <a:lnTo>
                    <a:pt x="2850" y="5884"/>
                  </a:lnTo>
                  <a:lnTo>
                    <a:pt x="3239" y="5904"/>
                  </a:lnTo>
                  <a:lnTo>
                    <a:pt x="3649" y="5904"/>
                  </a:lnTo>
                  <a:lnTo>
                    <a:pt x="4059" y="5884"/>
                  </a:lnTo>
                  <a:lnTo>
                    <a:pt x="4490" y="5822"/>
                  </a:lnTo>
                  <a:lnTo>
                    <a:pt x="4920" y="5720"/>
                  </a:lnTo>
                  <a:lnTo>
                    <a:pt x="5330" y="5597"/>
                  </a:lnTo>
                  <a:lnTo>
                    <a:pt x="5740" y="5453"/>
                  </a:lnTo>
                  <a:lnTo>
                    <a:pt x="6130" y="5289"/>
                  </a:lnTo>
                  <a:lnTo>
                    <a:pt x="6478" y="5105"/>
                  </a:lnTo>
                  <a:lnTo>
                    <a:pt x="6806" y="4900"/>
                  </a:lnTo>
                  <a:lnTo>
                    <a:pt x="7114" y="4674"/>
                  </a:lnTo>
                  <a:lnTo>
                    <a:pt x="7401" y="4428"/>
                  </a:lnTo>
                  <a:lnTo>
                    <a:pt x="7647" y="4182"/>
                  </a:lnTo>
                  <a:lnTo>
                    <a:pt x="7872" y="3916"/>
                  </a:lnTo>
                  <a:lnTo>
                    <a:pt x="8057" y="3629"/>
                  </a:lnTo>
                  <a:lnTo>
                    <a:pt x="8200" y="3362"/>
                  </a:lnTo>
                  <a:lnTo>
                    <a:pt x="8323" y="3075"/>
                  </a:lnTo>
                  <a:lnTo>
                    <a:pt x="8405" y="2788"/>
                  </a:lnTo>
                  <a:lnTo>
                    <a:pt x="8426" y="2481"/>
                  </a:lnTo>
                  <a:lnTo>
                    <a:pt x="8426" y="2194"/>
                  </a:lnTo>
                  <a:lnTo>
                    <a:pt x="8385" y="1907"/>
                  </a:lnTo>
                  <a:lnTo>
                    <a:pt x="8282" y="1640"/>
                  </a:lnTo>
                  <a:lnTo>
                    <a:pt x="8159" y="1374"/>
                  </a:lnTo>
                  <a:lnTo>
                    <a:pt x="7995" y="1128"/>
                  </a:lnTo>
                  <a:lnTo>
                    <a:pt x="7790" y="923"/>
                  </a:lnTo>
                  <a:lnTo>
                    <a:pt x="7544" y="718"/>
                  </a:lnTo>
                  <a:lnTo>
                    <a:pt x="7278" y="533"/>
                  </a:lnTo>
                  <a:lnTo>
                    <a:pt x="6991" y="390"/>
                  </a:lnTo>
                  <a:lnTo>
                    <a:pt x="6663" y="246"/>
                  </a:lnTo>
                  <a:lnTo>
                    <a:pt x="6335" y="144"/>
                  </a:lnTo>
                  <a:lnTo>
                    <a:pt x="5966" y="62"/>
                  </a:lnTo>
                  <a:lnTo>
                    <a:pt x="5597" y="21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7"/>
            <p:cNvSpPr/>
            <p:nvPr/>
          </p:nvSpPr>
          <p:spPr>
            <a:xfrm>
              <a:off x="7738481" y="1116126"/>
              <a:ext cx="28630" cy="20274"/>
            </a:xfrm>
            <a:custGeom>
              <a:avLst/>
              <a:gdLst/>
              <a:ahLst/>
              <a:cxnLst/>
              <a:rect l="l" t="t" r="r" b="b"/>
              <a:pathLst>
                <a:path w="4286" h="3035" extrusionOk="0">
                  <a:moveTo>
                    <a:pt x="2440" y="0"/>
                  </a:moveTo>
                  <a:lnTo>
                    <a:pt x="2215" y="21"/>
                  </a:lnTo>
                  <a:lnTo>
                    <a:pt x="2010" y="62"/>
                  </a:lnTo>
                  <a:lnTo>
                    <a:pt x="1784" y="103"/>
                  </a:lnTo>
                  <a:lnTo>
                    <a:pt x="1579" y="164"/>
                  </a:lnTo>
                  <a:lnTo>
                    <a:pt x="1374" y="246"/>
                  </a:lnTo>
                  <a:lnTo>
                    <a:pt x="1169" y="328"/>
                  </a:lnTo>
                  <a:lnTo>
                    <a:pt x="985" y="431"/>
                  </a:lnTo>
                  <a:lnTo>
                    <a:pt x="821" y="533"/>
                  </a:lnTo>
                  <a:lnTo>
                    <a:pt x="657" y="636"/>
                  </a:lnTo>
                  <a:lnTo>
                    <a:pt x="513" y="759"/>
                  </a:lnTo>
                  <a:lnTo>
                    <a:pt x="390" y="902"/>
                  </a:lnTo>
                  <a:lnTo>
                    <a:pt x="288" y="1025"/>
                  </a:lnTo>
                  <a:lnTo>
                    <a:pt x="185" y="1169"/>
                  </a:lnTo>
                  <a:lnTo>
                    <a:pt x="103" y="1312"/>
                  </a:lnTo>
                  <a:lnTo>
                    <a:pt x="42" y="1456"/>
                  </a:lnTo>
                  <a:lnTo>
                    <a:pt x="21" y="1599"/>
                  </a:lnTo>
                  <a:lnTo>
                    <a:pt x="1" y="1763"/>
                  </a:lnTo>
                  <a:lnTo>
                    <a:pt x="1" y="1907"/>
                  </a:lnTo>
                  <a:lnTo>
                    <a:pt x="21" y="2050"/>
                  </a:lnTo>
                  <a:lnTo>
                    <a:pt x="62" y="2194"/>
                  </a:lnTo>
                  <a:lnTo>
                    <a:pt x="144" y="2317"/>
                  </a:lnTo>
                  <a:lnTo>
                    <a:pt x="226" y="2440"/>
                  </a:lnTo>
                  <a:lnTo>
                    <a:pt x="329" y="2563"/>
                  </a:lnTo>
                  <a:lnTo>
                    <a:pt x="452" y="2665"/>
                  </a:lnTo>
                  <a:lnTo>
                    <a:pt x="575" y="2747"/>
                  </a:lnTo>
                  <a:lnTo>
                    <a:pt x="739" y="2829"/>
                  </a:lnTo>
                  <a:lnTo>
                    <a:pt x="903" y="2891"/>
                  </a:lnTo>
                  <a:lnTo>
                    <a:pt x="1067" y="2952"/>
                  </a:lnTo>
                  <a:lnTo>
                    <a:pt x="1251" y="2993"/>
                  </a:lnTo>
                  <a:lnTo>
                    <a:pt x="1436" y="3014"/>
                  </a:lnTo>
                  <a:lnTo>
                    <a:pt x="1641" y="3034"/>
                  </a:lnTo>
                  <a:lnTo>
                    <a:pt x="1846" y="3034"/>
                  </a:lnTo>
                  <a:lnTo>
                    <a:pt x="2071" y="3014"/>
                  </a:lnTo>
                  <a:lnTo>
                    <a:pt x="2276" y="2973"/>
                  </a:lnTo>
                  <a:lnTo>
                    <a:pt x="2502" y="2932"/>
                  </a:lnTo>
                  <a:lnTo>
                    <a:pt x="2707" y="2870"/>
                  </a:lnTo>
                  <a:lnTo>
                    <a:pt x="2912" y="2788"/>
                  </a:lnTo>
                  <a:lnTo>
                    <a:pt x="3117" y="2706"/>
                  </a:lnTo>
                  <a:lnTo>
                    <a:pt x="3301" y="2624"/>
                  </a:lnTo>
                  <a:lnTo>
                    <a:pt x="3465" y="2501"/>
                  </a:lnTo>
                  <a:lnTo>
                    <a:pt x="3629" y="2399"/>
                  </a:lnTo>
                  <a:lnTo>
                    <a:pt x="3773" y="2276"/>
                  </a:lnTo>
                  <a:lnTo>
                    <a:pt x="3896" y="2153"/>
                  </a:lnTo>
                  <a:lnTo>
                    <a:pt x="3998" y="2009"/>
                  </a:lnTo>
                  <a:lnTo>
                    <a:pt x="4101" y="1866"/>
                  </a:lnTo>
                  <a:lnTo>
                    <a:pt x="4183" y="1722"/>
                  </a:lnTo>
                  <a:lnTo>
                    <a:pt x="4244" y="1579"/>
                  </a:lnTo>
                  <a:lnTo>
                    <a:pt x="4285" y="1435"/>
                  </a:lnTo>
                  <a:lnTo>
                    <a:pt x="4285" y="1292"/>
                  </a:lnTo>
                  <a:lnTo>
                    <a:pt x="4285" y="1128"/>
                  </a:lnTo>
                  <a:lnTo>
                    <a:pt x="4265" y="984"/>
                  </a:lnTo>
                  <a:lnTo>
                    <a:pt x="4224" y="841"/>
                  </a:lnTo>
                  <a:lnTo>
                    <a:pt x="4142" y="718"/>
                  </a:lnTo>
                  <a:lnTo>
                    <a:pt x="4060" y="595"/>
                  </a:lnTo>
                  <a:lnTo>
                    <a:pt x="3957" y="472"/>
                  </a:lnTo>
                  <a:lnTo>
                    <a:pt x="3834" y="369"/>
                  </a:lnTo>
                  <a:lnTo>
                    <a:pt x="3711" y="287"/>
                  </a:lnTo>
                  <a:lnTo>
                    <a:pt x="3547" y="205"/>
                  </a:lnTo>
                  <a:lnTo>
                    <a:pt x="3404" y="144"/>
                  </a:lnTo>
                  <a:lnTo>
                    <a:pt x="3219" y="82"/>
                  </a:lnTo>
                  <a:lnTo>
                    <a:pt x="3035" y="41"/>
                  </a:lnTo>
                  <a:lnTo>
                    <a:pt x="2850" y="2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7"/>
            <p:cNvSpPr/>
            <p:nvPr/>
          </p:nvSpPr>
          <p:spPr>
            <a:xfrm>
              <a:off x="7675494" y="1134062"/>
              <a:ext cx="101476" cy="58617"/>
            </a:xfrm>
            <a:custGeom>
              <a:avLst/>
              <a:gdLst/>
              <a:ahLst/>
              <a:cxnLst/>
              <a:rect l="l" t="t" r="r" b="b"/>
              <a:pathLst>
                <a:path w="15191" h="8775" extrusionOk="0">
                  <a:moveTo>
                    <a:pt x="14555" y="1"/>
                  </a:moveTo>
                  <a:lnTo>
                    <a:pt x="14432" y="759"/>
                  </a:lnTo>
                  <a:lnTo>
                    <a:pt x="14350" y="1169"/>
                  </a:lnTo>
                  <a:lnTo>
                    <a:pt x="14247" y="1579"/>
                  </a:lnTo>
                  <a:lnTo>
                    <a:pt x="14124" y="1989"/>
                  </a:lnTo>
                  <a:lnTo>
                    <a:pt x="13981" y="2379"/>
                  </a:lnTo>
                  <a:lnTo>
                    <a:pt x="13817" y="2748"/>
                  </a:lnTo>
                  <a:lnTo>
                    <a:pt x="13612" y="3096"/>
                  </a:lnTo>
                  <a:lnTo>
                    <a:pt x="13407" y="3424"/>
                  </a:lnTo>
                  <a:lnTo>
                    <a:pt x="13181" y="3732"/>
                  </a:lnTo>
                  <a:lnTo>
                    <a:pt x="12935" y="3998"/>
                  </a:lnTo>
                  <a:lnTo>
                    <a:pt x="12689" y="4265"/>
                  </a:lnTo>
                  <a:lnTo>
                    <a:pt x="12423" y="4511"/>
                  </a:lnTo>
                  <a:lnTo>
                    <a:pt x="12156" y="4736"/>
                  </a:lnTo>
                  <a:lnTo>
                    <a:pt x="11890" y="4941"/>
                  </a:lnTo>
                  <a:lnTo>
                    <a:pt x="11603" y="5126"/>
                  </a:lnTo>
                  <a:lnTo>
                    <a:pt x="11295" y="5310"/>
                  </a:lnTo>
                  <a:lnTo>
                    <a:pt x="11008" y="5454"/>
                  </a:lnTo>
                  <a:lnTo>
                    <a:pt x="10701" y="5597"/>
                  </a:lnTo>
                  <a:lnTo>
                    <a:pt x="10373" y="5720"/>
                  </a:lnTo>
                  <a:lnTo>
                    <a:pt x="10065" y="5823"/>
                  </a:lnTo>
                  <a:lnTo>
                    <a:pt x="9737" y="5905"/>
                  </a:lnTo>
                  <a:lnTo>
                    <a:pt x="9409" y="5966"/>
                  </a:lnTo>
                  <a:lnTo>
                    <a:pt x="9061" y="6028"/>
                  </a:lnTo>
                  <a:lnTo>
                    <a:pt x="8733" y="6048"/>
                  </a:lnTo>
                  <a:lnTo>
                    <a:pt x="8384" y="6069"/>
                  </a:lnTo>
                  <a:lnTo>
                    <a:pt x="7687" y="6069"/>
                  </a:lnTo>
                  <a:lnTo>
                    <a:pt x="7339" y="6028"/>
                  </a:lnTo>
                  <a:lnTo>
                    <a:pt x="6990" y="5987"/>
                  </a:lnTo>
                  <a:lnTo>
                    <a:pt x="6642" y="5925"/>
                  </a:lnTo>
                  <a:lnTo>
                    <a:pt x="6273" y="5864"/>
                  </a:lnTo>
                  <a:lnTo>
                    <a:pt x="5924" y="5782"/>
                  </a:lnTo>
                  <a:lnTo>
                    <a:pt x="5576" y="5679"/>
                  </a:lnTo>
                  <a:lnTo>
                    <a:pt x="5207" y="5556"/>
                  </a:lnTo>
                  <a:lnTo>
                    <a:pt x="4858" y="5433"/>
                  </a:lnTo>
                  <a:lnTo>
                    <a:pt x="4510" y="5290"/>
                  </a:lnTo>
                  <a:lnTo>
                    <a:pt x="4162" y="5126"/>
                  </a:lnTo>
                  <a:lnTo>
                    <a:pt x="3813" y="4941"/>
                  </a:lnTo>
                  <a:lnTo>
                    <a:pt x="3465" y="4757"/>
                  </a:lnTo>
                  <a:lnTo>
                    <a:pt x="3157" y="4572"/>
                  </a:lnTo>
                  <a:lnTo>
                    <a:pt x="2850" y="4367"/>
                  </a:lnTo>
                  <a:lnTo>
                    <a:pt x="2563" y="4162"/>
                  </a:lnTo>
                  <a:lnTo>
                    <a:pt x="2276" y="3937"/>
                  </a:lnTo>
                  <a:lnTo>
                    <a:pt x="2030" y="3711"/>
                  </a:lnTo>
                  <a:lnTo>
                    <a:pt x="1763" y="3465"/>
                  </a:lnTo>
                  <a:lnTo>
                    <a:pt x="1538" y="3199"/>
                  </a:lnTo>
                  <a:lnTo>
                    <a:pt x="1312" y="2932"/>
                  </a:lnTo>
                  <a:lnTo>
                    <a:pt x="1107" y="2666"/>
                  </a:lnTo>
                  <a:lnTo>
                    <a:pt x="923" y="2379"/>
                  </a:lnTo>
                  <a:lnTo>
                    <a:pt x="738" y="2092"/>
                  </a:lnTo>
                  <a:lnTo>
                    <a:pt x="574" y="1805"/>
                  </a:lnTo>
                  <a:lnTo>
                    <a:pt x="431" y="1497"/>
                  </a:lnTo>
                  <a:lnTo>
                    <a:pt x="308" y="1190"/>
                  </a:lnTo>
                  <a:lnTo>
                    <a:pt x="185" y="882"/>
                  </a:lnTo>
                  <a:lnTo>
                    <a:pt x="82" y="554"/>
                  </a:lnTo>
                  <a:lnTo>
                    <a:pt x="21" y="1087"/>
                  </a:lnTo>
                  <a:lnTo>
                    <a:pt x="0" y="1620"/>
                  </a:lnTo>
                  <a:lnTo>
                    <a:pt x="21" y="2153"/>
                  </a:lnTo>
                  <a:lnTo>
                    <a:pt x="82" y="2666"/>
                  </a:lnTo>
                  <a:lnTo>
                    <a:pt x="185" y="3178"/>
                  </a:lnTo>
                  <a:lnTo>
                    <a:pt x="328" y="3691"/>
                  </a:lnTo>
                  <a:lnTo>
                    <a:pt x="492" y="4183"/>
                  </a:lnTo>
                  <a:lnTo>
                    <a:pt x="718" y="4654"/>
                  </a:lnTo>
                  <a:lnTo>
                    <a:pt x="964" y="5126"/>
                  </a:lnTo>
                  <a:lnTo>
                    <a:pt x="1251" y="5556"/>
                  </a:lnTo>
                  <a:lnTo>
                    <a:pt x="1558" y="5987"/>
                  </a:lnTo>
                  <a:lnTo>
                    <a:pt x="1927" y="6397"/>
                  </a:lnTo>
                  <a:lnTo>
                    <a:pt x="2317" y="6786"/>
                  </a:lnTo>
                  <a:lnTo>
                    <a:pt x="2727" y="7135"/>
                  </a:lnTo>
                  <a:lnTo>
                    <a:pt x="3198" y="7463"/>
                  </a:lnTo>
                  <a:lnTo>
                    <a:pt x="3690" y="7770"/>
                  </a:lnTo>
                  <a:lnTo>
                    <a:pt x="4039" y="7955"/>
                  </a:lnTo>
                  <a:lnTo>
                    <a:pt x="4387" y="8119"/>
                  </a:lnTo>
                  <a:lnTo>
                    <a:pt x="4756" y="8262"/>
                  </a:lnTo>
                  <a:lnTo>
                    <a:pt x="5125" y="8385"/>
                  </a:lnTo>
                  <a:lnTo>
                    <a:pt x="5494" y="8488"/>
                  </a:lnTo>
                  <a:lnTo>
                    <a:pt x="5883" y="8570"/>
                  </a:lnTo>
                  <a:lnTo>
                    <a:pt x="6273" y="8652"/>
                  </a:lnTo>
                  <a:lnTo>
                    <a:pt x="6662" y="8713"/>
                  </a:lnTo>
                  <a:lnTo>
                    <a:pt x="7072" y="8734"/>
                  </a:lnTo>
                  <a:lnTo>
                    <a:pt x="7462" y="8754"/>
                  </a:lnTo>
                  <a:lnTo>
                    <a:pt x="7851" y="8775"/>
                  </a:lnTo>
                  <a:lnTo>
                    <a:pt x="8261" y="8754"/>
                  </a:lnTo>
                  <a:lnTo>
                    <a:pt x="8651" y="8734"/>
                  </a:lnTo>
                  <a:lnTo>
                    <a:pt x="9040" y="8693"/>
                  </a:lnTo>
                  <a:lnTo>
                    <a:pt x="9430" y="8631"/>
                  </a:lnTo>
                  <a:lnTo>
                    <a:pt x="9819" y="8570"/>
                  </a:lnTo>
                  <a:lnTo>
                    <a:pt x="10188" y="8488"/>
                  </a:lnTo>
                  <a:lnTo>
                    <a:pt x="10557" y="8385"/>
                  </a:lnTo>
                  <a:lnTo>
                    <a:pt x="10926" y="8262"/>
                  </a:lnTo>
                  <a:lnTo>
                    <a:pt x="11275" y="8139"/>
                  </a:lnTo>
                  <a:lnTo>
                    <a:pt x="11623" y="8016"/>
                  </a:lnTo>
                  <a:lnTo>
                    <a:pt x="11972" y="7852"/>
                  </a:lnTo>
                  <a:lnTo>
                    <a:pt x="12300" y="7688"/>
                  </a:lnTo>
                  <a:lnTo>
                    <a:pt x="12607" y="7524"/>
                  </a:lnTo>
                  <a:lnTo>
                    <a:pt x="12894" y="7319"/>
                  </a:lnTo>
                  <a:lnTo>
                    <a:pt x="13181" y="7135"/>
                  </a:lnTo>
                  <a:lnTo>
                    <a:pt x="13448" y="6930"/>
                  </a:lnTo>
                  <a:lnTo>
                    <a:pt x="13694" y="6704"/>
                  </a:lnTo>
                  <a:lnTo>
                    <a:pt x="13940" y="6479"/>
                  </a:lnTo>
                  <a:lnTo>
                    <a:pt x="14145" y="6233"/>
                  </a:lnTo>
                  <a:lnTo>
                    <a:pt x="14350" y="5987"/>
                  </a:lnTo>
                  <a:lnTo>
                    <a:pt x="14534" y="5720"/>
                  </a:lnTo>
                  <a:lnTo>
                    <a:pt x="14719" y="5372"/>
                  </a:lnTo>
                  <a:lnTo>
                    <a:pt x="14883" y="5023"/>
                  </a:lnTo>
                  <a:lnTo>
                    <a:pt x="15006" y="4654"/>
                  </a:lnTo>
                  <a:lnTo>
                    <a:pt x="15088" y="4306"/>
                  </a:lnTo>
                  <a:lnTo>
                    <a:pt x="15149" y="3937"/>
                  </a:lnTo>
                  <a:lnTo>
                    <a:pt x="15190" y="3588"/>
                  </a:lnTo>
                  <a:lnTo>
                    <a:pt x="15190" y="3219"/>
                  </a:lnTo>
                  <a:lnTo>
                    <a:pt x="15190" y="2871"/>
                  </a:lnTo>
                  <a:lnTo>
                    <a:pt x="15149" y="2502"/>
                  </a:lnTo>
                  <a:lnTo>
                    <a:pt x="15088" y="2153"/>
                  </a:lnTo>
                  <a:lnTo>
                    <a:pt x="15026" y="1784"/>
                  </a:lnTo>
                  <a:lnTo>
                    <a:pt x="14944" y="1415"/>
                  </a:lnTo>
                  <a:lnTo>
                    <a:pt x="14760" y="698"/>
                  </a:lnTo>
                  <a:lnTo>
                    <a:pt x="1455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7" name="Google Shape;817;p17"/>
          <p:cNvSpPr/>
          <p:nvPr/>
        </p:nvSpPr>
        <p:spPr>
          <a:xfrm>
            <a:off x="6564200" y="16175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7"/>
          <p:cNvSpPr/>
          <p:nvPr/>
        </p:nvSpPr>
        <p:spPr>
          <a:xfrm>
            <a:off x="8661575" y="14443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7"/>
          <p:cNvSpPr/>
          <p:nvPr/>
        </p:nvSpPr>
        <p:spPr>
          <a:xfrm>
            <a:off x="1963625" y="1215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7"/>
          <p:cNvSpPr/>
          <p:nvPr/>
        </p:nvSpPr>
        <p:spPr>
          <a:xfrm>
            <a:off x="8538775" y="75722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1" name="Google Shape;821;p17"/>
          <p:cNvSpPr/>
          <p:nvPr/>
        </p:nvSpPr>
        <p:spPr>
          <a:xfrm>
            <a:off x="479600" y="14906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17"/>
          <p:cNvSpPr/>
          <p:nvPr/>
        </p:nvSpPr>
        <p:spPr>
          <a:xfrm>
            <a:off x="165275" y="112870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4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1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8"/>
          <p:cNvSpPr txBox="1">
            <a:spLocks noGrp="1"/>
          </p:cNvSpPr>
          <p:nvPr>
            <p:ph type="title"/>
          </p:nvPr>
        </p:nvSpPr>
        <p:spPr>
          <a:xfrm>
            <a:off x="954715" y="1565850"/>
            <a:ext cx="3507900" cy="54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18"/>
          <p:cNvSpPr txBox="1">
            <a:spLocks noGrp="1"/>
          </p:cNvSpPr>
          <p:nvPr>
            <p:ph type="subTitle" idx="1"/>
          </p:nvPr>
        </p:nvSpPr>
        <p:spPr>
          <a:xfrm>
            <a:off x="955411" y="2114550"/>
            <a:ext cx="3506400" cy="146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827" name="Google Shape;827;p18"/>
          <p:cNvGrpSpPr/>
          <p:nvPr/>
        </p:nvGrpSpPr>
        <p:grpSpPr>
          <a:xfrm>
            <a:off x="0" y="3581400"/>
            <a:ext cx="9144490" cy="1562100"/>
            <a:chOff x="0" y="3581400"/>
            <a:chExt cx="9144490" cy="1562100"/>
          </a:xfrm>
        </p:grpSpPr>
        <p:sp>
          <p:nvSpPr>
            <p:cNvPr id="828" name="Google Shape;828;p18"/>
            <p:cNvSpPr/>
            <p:nvPr/>
          </p:nvSpPr>
          <p:spPr>
            <a:xfrm>
              <a:off x="4010024" y="3581400"/>
              <a:ext cx="5134466" cy="1114425"/>
            </a:xfrm>
            <a:custGeom>
              <a:avLst/>
              <a:gdLst/>
              <a:ahLst/>
              <a:cxnLst/>
              <a:rect l="l" t="t" r="r" b="b"/>
              <a:pathLst>
                <a:path w="241935" h="44577" extrusionOk="0">
                  <a:moveTo>
                    <a:pt x="15621" y="20955"/>
                  </a:moveTo>
                  <a:lnTo>
                    <a:pt x="80391" y="0"/>
                  </a:lnTo>
                  <a:lnTo>
                    <a:pt x="145923" y="1524"/>
                  </a:lnTo>
                  <a:lnTo>
                    <a:pt x="241935" y="43434"/>
                  </a:lnTo>
                  <a:lnTo>
                    <a:pt x="166497" y="44577"/>
                  </a:lnTo>
                  <a:lnTo>
                    <a:pt x="0" y="40767"/>
                  </a:lnTo>
                  <a:lnTo>
                    <a:pt x="19812" y="209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grpSp>
          <p:nvGrpSpPr>
            <p:cNvPr id="829" name="Google Shape;829;p18"/>
            <p:cNvGrpSpPr/>
            <p:nvPr/>
          </p:nvGrpSpPr>
          <p:grpSpPr>
            <a:xfrm>
              <a:off x="0" y="4065100"/>
              <a:ext cx="9144000" cy="1078400"/>
              <a:chOff x="0" y="4065100"/>
              <a:chExt cx="9144000" cy="1078400"/>
            </a:xfrm>
          </p:grpSpPr>
          <p:sp>
            <p:nvSpPr>
              <p:cNvPr id="830" name="Google Shape;830;p18"/>
              <p:cNvSpPr/>
              <p:nvPr/>
            </p:nvSpPr>
            <p:spPr>
              <a:xfrm>
                <a:off x="0" y="4429068"/>
                <a:ext cx="9144000" cy="714432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22326" extrusionOk="0">
                    <a:moveTo>
                      <a:pt x="0" y="0"/>
                    </a:moveTo>
                    <a:lnTo>
                      <a:pt x="0" y="22326"/>
                    </a:lnTo>
                    <a:lnTo>
                      <a:pt x="285750" y="22326"/>
                    </a:lnTo>
                    <a:lnTo>
                      <a:pt x="285750" y="3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8"/>
              <p:cNvSpPr/>
              <p:nvPr/>
            </p:nvSpPr>
            <p:spPr>
              <a:xfrm>
                <a:off x="0" y="4065100"/>
                <a:ext cx="9144000" cy="57680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18025" extrusionOk="0">
                    <a:moveTo>
                      <a:pt x="126038" y="0"/>
                    </a:moveTo>
                    <a:lnTo>
                      <a:pt x="0" y="14699"/>
                    </a:lnTo>
                    <a:lnTo>
                      <a:pt x="0" y="18024"/>
                    </a:lnTo>
                    <a:lnTo>
                      <a:pt x="285750" y="17787"/>
                    </a:lnTo>
                    <a:lnTo>
                      <a:pt x="285750" y="13327"/>
                    </a:lnTo>
                    <a:lnTo>
                      <a:pt x="1260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8"/>
              <p:cNvSpPr/>
              <p:nvPr/>
            </p:nvSpPr>
            <p:spPr>
              <a:xfrm>
                <a:off x="3269792" y="4125900"/>
                <a:ext cx="5874208" cy="365664"/>
              </a:xfrm>
              <a:custGeom>
                <a:avLst/>
                <a:gdLst/>
                <a:ahLst/>
                <a:cxnLst/>
                <a:rect l="l" t="t" r="r" b="b"/>
                <a:pathLst>
                  <a:path w="183569" h="11427" extrusionOk="0">
                    <a:moveTo>
                      <a:pt x="56370" y="0"/>
                    </a:moveTo>
                    <a:lnTo>
                      <a:pt x="1" y="8867"/>
                    </a:lnTo>
                    <a:lnTo>
                      <a:pt x="86876" y="9870"/>
                    </a:lnTo>
                    <a:lnTo>
                      <a:pt x="183569" y="11427"/>
                    </a:lnTo>
                    <a:lnTo>
                      <a:pt x="563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8"/>
              <p:cNvSpPr/>
              <p:nvPr/>
            </p:nvSpPr>
            <p:spPr>
              <a:xfrm>
                <a:off x="0" y="4313356"/>
                <a:ext cx="6664640" cy="328544"/>
              </a:xfrm>
              <a:custGeom>
                <a:avLst/>
                <a:gdLst/>
                <a:ahLst/>
                <a:cxnLst/>
                <a:rect l="l" t="t" r="r" b="b"/>
                <a:pathLst>
                  <a:path w="208270" h="10267" extrusionOk="0">
                    <a:moveTo>
                      <a:pt x="152217" y="1"/>
                    </a:moveTo>
                    <a:lnTo>
                      <a:pt x="92206" y="159"/>
                    </a:lnTo>
                    <a:lnTo>
                      <a:pt x="0" y="7205"/>
                    </a:lnTo>
                    <a:lnTo>
                      <a:pt x="0" y="10266"/>
                    </a:lnTo>
                    <a:lnTo>
                      <a:pt x="208269" y="4302"/>
                    </a:lnTo>
                    <a:lnTo>
                      <a:pt x="152217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8"/>
              <p:cNvSpPr/>
              <p:nvPr/>
            </p:nvSpPr>
            <p:spPr>
              <a:xfrm>
                <a:off x="4993376" y="4500180"/>
                <a:ext cx="2010720" cy="89568"/>
              </a:xfrm>
              <a:custGeom>
                <a:avLst/>
                <a:gdLst/>
                <a:ahLst/>
                <a:cxnLst/>
                <a:rect l="l" t="t" r="r" b="b"/>
                <a:pathLst>
                  <a:path w="62835" h="2799" extrusionOk="0">
                    <a:moveTo>
                      <a:pt x="35759" y="1"/>
                    </a:moveTo>
                    <a:lnTo>
                      <a:pt x="32064" y="27"/>
                    </a:lnTo>
                    <a:lnTo>
                      <a:pt x="28343" y="53"/>
                    </a:lnTo>
                    <a:lnTo>
                      <a:pt x="24596" y="159"/>
                    </a:lnTo>
                    <a:lnTo>
                      <a:pt x="20769" y="291"/>
                    </a:lnTo>
                    <a:lnTo>
                      <a:pt x="16864" y="476"/>
                    </a:lnTo>
                    <a:lnTo>
                      <a:pt x="12852" y="687"/>
                    </a:lnTo>
                    <a:lnTo>
                      <a:pt x="8736" y="951"/>
                    </a:lnTo>
                    <a:lnTo>
                      <a:pt x="4434" y="1267"/>
                    </a:lnTo>
                    <a:lnTo>
                      <a:pt x="1" y="1637"/>
                    </a:lnTo>
                    <a:lnTo>
                      <a:pt x="40615" y="2798"/>
                    </a:lnTo>
                    <a:lnTo>
                      <a:pt x="62835" y="1030"/>
                    </a:lnTo>
                    <a:lnTo>
                      <a:pt x="58692" y="766"/>
                    </a:lnTo>
                    <a:lnTo>
                      <a:pt x="54654" y="555"/>
                    </a:lnTo>
                    <a:lnTo>
                      <a:pt x="50748" y="370"/>
                    </a:lnTo>
                    <a:lnTo>
                      <a:pt x="46948" y="212"/>
                    </a:lnTo>
                    <a:lnTo>
                      <a:pt x="43174" y="106"/>
                    </a:lnTo>
                    <a:lnTo>
                      <a:pt x="39453" y="53"/>
                    </a:lnTo>
                    <a:lnTo>
                      <a:pt x="35759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8"/>
              <p:cNvSpPr/>
              <p:nvPr/>
            </p:nvSpPr>
            <p:spPr>
              <a:xfrm>
                <a:off x="0" y="4710252"/>
                <a:ext cx="9144000" cy="433248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13539" extrusionOk="0">
                    <a:moveTo>
                      <a:pt x="285750" y="1"/>
                    </a:moveTo>
                    <a:lnTo>
                      <a:pt x="136357" y="9026"/>
                    </a:lnTo>
                    <a:lnTo>
                      <a:pt x="0" y="13539"/>
                    </a:lnTo>
                    <a:lnTo>
                      <a:pt x="285750" y="13539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36" name="Google Shape;836;p18"/>
          <p:cNvGrpSpPr/>
          <p:nvPr/>
        </p:nvGrpSpPr>
        <p:grpSpPr>
          <a:xfrm>
            <a:off x="8025695" y="3705518"/>
            <a:ext cx="810166" cy="827791"/>
            <a:chOff x="7515950" y="3441675"/>
            <a:chExt cx="1133100" cy="1157750"/>
          </a:xfrm>
        </p:grpSpPr>
        <p:sp>
          <p:nvSpPr>
            <p:cNvPr id="837" name="Google Shape;837;p18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extrusionOk="0">
                  <a:moveTo>
                    <a:pt x="20367" y="0"/>
                  </a:moveTo>
                  <a:lnTo>
                    <a:pt x="19812" y="54"/>
                  </a:lnTo>
                  <a:lnTo>
                    <a:pt x="19543" y="90"/>
                  </a:lnTo>
                  <a:lnTo>
                    <a:pt x="19292" y="126"/>
                  </a:lnTo>
                  <a:lnTo>
                    <a:pt x="19041" y="179"/>
                  </a:lnTo>
                  <a:lnTo>
                    <a:pt x="18808" y="233"/>
                  </a:lnTo>
                  <a:lnTo>
                    <a:pt x="18592" y="305"/>
                  </a:lnTo>
                  <a:lnTo>
                    <a:pt x="18377" y="377"/>
                  </a:lnTo>
                  <a:lnTo>
                    <a:pt x="18180" y="466"/>
                  </a:lnTo>
                  <a:lnTo>
                    <a:pt x="18001" y="556"/>
                  </a:lnTo>
                  <a:lnTo>
                    <a:pt x="17821" y="646"/>
                  </a:lnTo>
                  <a:lnTo>
                    <a:pt x="17660" y="753"/>
                  </a:lnTo>
                  <a:lnTo>
                    <a:pt x="17499" y="861"/>
                  </a:lnTo>
                  <a:lnTo>
                    <a:pt x="17355" y="986"/>
                  </a:lnTo>
                  <a:lnTo>
                    <a:pt x="17104" y="1237"/>
                  </a:lnTo>
                  <a:lnTo>
                    <a:pt x="16871" y="1488"/>
                  </a:lnTo>
                  <a:lnTo>
                    <a:pt x="16692" y="1775"/>
                  </a:lnTo>
                  <a:lnTo>
                    <a:pt x="16531" y="2080"/>
                  </a:lnTo>
                  <a:lnTo>
                    <a:pt x="16405" y="2385"/>
                  </a:lnTo>
                  <a:lnTo>
                    <a:pt x="16298" y="2707"/>
                  </a:lnTo>
                  <a:lnTo>
                    <a:pt x="16226" y="3048"/>
                  </a:lnTo>
                  <a:lnTo>
                    <a:pt x="16154" y="3371"/>
                  </a:lnTo>
                  <a:lnTo>
                    <a:pt x="16118" y="3711"/>
                  </a:lnTo>
                  <a:lnTo>
                    <a:pt x="16082" y="4052"/>
                  </a:lnTo>
                  <a:lnTo>
                    <a:pt x="16064" y="4715"/>
                  </a:lnTo>
                  <a:lnTo>
                    <a:pt x="16082" y="5343"/>
                  </a:lnTo>
                  <a:lnTo>
                    <a:pt x="16100" y="5935"/>
                  </a:lnTo>
                  <a:lnTo>
                    <a:pt x="16100" y="6437"/>
                  </a:lnTo>
                  <a:lnTo>
                    <a:pt x="16100" y="6670"/>
                  </a:lnTo>
                  <a:lnTo>
                    <a:pt x="16082" y="6867"/>
                  </a:lnTo>
                  <a:lnTo>
                    <a:pt x="16047" y="7046"/>
                  </a:lnTo>
                  <a:lnTo>
                    <a:pt x="15993" y="7190"/>
                  </a:lnTo>
                  <a:lnTo>
                    <a:pt x="15921" y="7297"/>
                  </a:lnTo>
                  <a:lnTo>
                    <a:pt x="15831" y="7369"/>
                  </a:lnTo>
                  <a:lnTo>
                    <a:pt x="15778" y="7405"/>
                  </a:lnTo>
                  <a:lnTo>
                    <a:pt x="15509" y="7405"/>
                  </a:lnTo>
                  <a:lnTo>
                    <a:pt x="15437" y="7423"/>
                  </a:lnTo>
                  <a:lnTo>
                    <a:pt x="15383" y="7441"/>
                  </a:lnTo>
                  <a:lnTo>
                    <a:pt x="15329" y="7476"/>
                  </a:lnTo>
                  <a:lnTo>
                    <a:pt x="15276" y="7530"/>
                  </a:lnTo>
                  <a:lnTo>
                    <a:pt x="15240" y="7584"/>
                  </a:lnTo>
                  <a:lnTo>
                    <a:pt x="15168" y="7727"/>
                  </a:lnTo>
                  <a:lnTo>
                    <a:pt x="15114" y="7925"/>
                  </a:lnTo>
                  <a:lnTo>
                    <a:pt x="15078" y="8158"/>
                  </a:lnTo>
                  <a:lnTo>
                    <a:pt x="15060" y="8427"/>
                  </a:lnTo>
                  <a:lnTo>
                    <a:pt x="15043" y="8713"/>
                  </a:lnTo>
                  <a:lnTo>
                    <a:pt x="15060" y="9377"/>
                  </a:lnTo>
                  <a:lnTo>
                    <a:pt x="15096" y="10130"/>
                  </a:lnTo>
                  <a:lnTo>
                    <a:pt x="15132" y="10955"/>
                  </a:lnTo>
                  <a:lnTo>
                    <a:pt x="15168" y="11779"/>
                  </a:lnTo>
                  <a:lnTo>
                    <a:pt x="15186" y="12604"/>
                  </a:lnTo>
                  <a:lnTo>
                    <a:pt x="15186" y="12998"/>
                  </a:lnTo>
                  <a:lnTo>
                    <a:pt x="15168" y="13393"/>
                  </a:lnTo>
                  <a:lnTo>
                    <a:pt x="15132" y="13769"/>
                  </a:lnTo>
                  <a:lnTo>
                    <a:pt x="15078" y="14128"/>
                  </a:lnTo>
                  <a:lnTo>
                    <a:pt x="15007" y="14469"/>
                  </a:lnTo>
                  <a:lnTo>
                    <a:pt x="14917" y="14791"/>
                  </a:lnTo>
                  <a:lnTo>
                    <a:pt x="14809" y="15078"/>
                  </a:lnTo>
                  <a:lnTo>
                    <a:pt x="14684" y="15347"/>
                  </a:lnTo>
                  <a:lnTo>
                    <a:pt x="14523" y="15580"/>
                  </a:lnTo>
                  <a:lnTo>
                    <a:pt x="14433" y="15688"/>
                  </a:lnTo>
                  <a:lnTo>
                    <a:pt x="14343" y="15777"/>
                  </a:lnTo>
                  <a:lnTo>
                    <a:pt x="14236" y="15867"/>
                  </a:lnTo>
                  <a:lnTo>
                    <a:pt x="14128" y="15939"/>
                  </a:lnTo>
                  <a:lnTo>
                    <a:pt x="14003" y="16010"/>
                  </a:lnTo>
                  <a:lnTo>
                    <a:pt x="13877" y="16064"/>
                  </a:lnTo>
                  <a:lnTo>
                    <a:pt x="13734" y="16100"/>
                  </a:lnTo>
                  <a:lnTo>
                    <a:pt x="13590" y="16136"/>
                  </a:lnTo>
                  <a:lnTo>
                    <a:pt x="13447" y="16154"/>
                  </a:lnTo>
                  <a:lnTo>
                    <a:pt x="13268" y="16154"/>
                  </a:lnTo>
                  <a:lnTo>
                    <a:pt x="12945" y="16172"/>
                  </a:lnTo>
                  <a:lnTo>
                    <a:pt x="12622" y="16208"/>
                  </a:lnTo>
                  <a:lnTo>
                    <a:pt x="12317" y="16261"/>
                  </a:lnTo>
                  <a:lnTo>
                    <a:pt x="12013" y="16351"/>
                  </a:lnTo>
                  <a:lnTo>
                    <a:pt x="11726" y="16459"/>
                  </a:lnTo>
                  <a:lnTo>
                    <a:pt x="11457" y="16584"/>
                  </a:lnTo>
                  <a:lnTo>
                    <a:pt x="11206" y="16728"/>
                  </a:lnTo>
                  <a:lnTo>
                    <a:pt x="10955" y="16889"/>
                  </a:lnTo>
                  <a:lnTo>
                    <a:pt x="10722" y="17050"/>
                  </a:lnTo>
                  <a:lnTo>
                    <a:pt x="10489" y="17248"/>
                  </a:lnTo>
                  <a:lnTo>
                    <a:pt x="10274" y="17445"/>
                  </a:lnTo>
                  <a:lnTo>
                    <a:pt x="10076" y="17642"/>
                  </a:lnTo>
                  <a:lnTo>
                    <a:pt x="9879" y="17857"/>
                  </a:lnTo>
                  <a:lnTo>
                    <a:pt x="9700" y="18090"/>
                  </a:lnTo>
                  <a:lnTo>
                    <a:pt x="9521" y="18323"/>
                  </a:lnTo>
                  <a:lnTo>
                    <a:pt x="9359" y="18556"/>
                  </a:lnTo>
                  <a:lnTo>
                    <a:pt x="9072" y="19022"/>
                  </a:lnTo>
                  <a:lnTo>
                    <a:pt x="8821" y="19489"/>
                  </a:lnTo>
                  <a:lnTo>
                    <a:pt x="8606" y="19955"/>
                  </a:lnTo>
                  <a:lnTo>
                    <a:pt x="8445" y="20367"/>
                  </a:lnTo>
                  <a:lnTo>
                    <a:pt x="8319" y="20762"/>
                  </a:lnTo>
                  <a:lnTo>
                    <a:pt x="8212" y="21102"/>
                  </a:lnTo>
                  <a:lnTo>
                    <a:pt x="8158" y="21371"/>
                  </a:lnTo>
                  <a:lnTo>
                    <a:pt x="8140" y="21568"/>
                  </a:lnTo>
                  <a:lnTo>
                    <a:pt x="8140" y="21837"/>
                  </a:lnTo>
                  <a:lnTo>
                    <a:pt x="8176" y="22375"/>
                  </a:lnTo>
                  <a:lnTo>
                    <a:pt x="8248" y="23989"/>
                  </a:lnTo>
                  <a:lnTo>
                    <a:pt x="8283" y="25029"/>
                  </a:lnTo>
                  <a:lnTo>
                    <a:pt x="8301" y="26158"/>
                  </a:lnTo>
                  <a:lnTo>
                    <a:pt x="8301" y="27359"/>
                  </a:lnTo>
                  <a:lnTo>
                    <a:pt x="8266" y="28578"/>
                  </a:lnTo>
                  <a:lnTo>
                    <a:pt x="8248" y="29206"/>
                  </a:lnTo>
                  <a:lnTo>
                    <a:pt x="8212" y="29815"/>
                  </a:lnTo>
                  <a:lnTo>
                    <a:pt x="8158" y="30407"/>
                  </a:lnTo>
                  <a:lnTo>
                    <a:pt x="8086" y="30981"/>
                  </a:lnTo>
                  <a:lnTo>
                    <a:pt x="8015" y="31555"/>
                  </a:lnTo>
                  <a:lnTo>
                    <a:pt x="7925" y="32092"/>
                  </a:lnTo>
                  <a:lnTo>
                    <a:pt x="7817" y="32612"/>
                  </a:lnTo>
                  <a:lnTo>
                    <a:pt x="7692" y="33096"/>
                  </a:lnTo>
                  <a:lnTo>
                    <a:pt x="7548" y="33527"/>
                  </a:lnTo>
                  <a:lnTo>
                    <a:pt x="7387" y="33939"/>
                  </a:lnTo>
                  <a:lnTo>
                    <a:pt x="7208" y="34298"/>
                  </a:lnTo>
                  <a:lnTo>
                    <a:pt x="7100" y="34459"/>
                  </a:lnTo>
                  <a:lnTo>
                    <a:pt x="6993" y="34602"/>
                  </a:lnTo>
                  <a:lnTo>
                    <a:pt x="6885" y="34728"/>
                  </a:lnTo>
                  <a:lnTo>
                    <a:pt x="6777" y="34853"/>
                  </a:lnTo>
                  <a:lnTo>
                    <a:pt x="6652" y="34961"/>
                  </a:lnTo>
                  <a:lnTo>
                    <a:pt x="6526" y="35051"/>
                  </a:lnTo>
                  <a:lnTo>
                    <a:pt x="6401" y="35122"/>
                  </a:lnTo>
                  <a:lnTo>
                    <a:pt x="6258" y="35194"/>
                  </a:lnTo>
                  <a:lnTo>
                    <a:pt x="6114" y="35230"/>
                  </a:lnTo>
                  <a:lnTo>
                    <a:pt x="5953" y="35248"/>
                  </a:lnTo>
                  <a:lnTo>
                    <a:pt x="5648" y="35302"/>
                  </a:lnTo>
                  <a:lnTo>
                    <a:pt x="5343" y="35373"/>
                  </a:lnTo>
                  <a:lnTo>
                    <a:pt x="5038" y="35481"/>
                  </a:lnTo>
                  <a:lnTo>
                    <a:pt x="4752" y="35606"/>
                  </a:lnTo>
                  <a:lnTo>
                    <a:pt x="4465" y="35750"/>
                  </a:lnTo>
                  <a:lnTo>
                    <a:pt x="4178" y="35929"/>
                  </a:lnTo>
                  <a:lnTo>
                    <a:pt x="3891" y="36144"/>
                  </a:lnTo>
                  <a:lnTo>
                    <a:pt x="3604" y="36359"/>
                  </a:lnTo>
                  <a:lnTo>
                    <a:pt x="3335" y="36610"/>
                  </a:lnTo>
                  <a:lnTo>
                    <a:pt x="3084" y="36861"/>
                  </a:lnTo>
                  <a:lnTo>
                    <a:pt x="2833" y="37148"/>
                  </a:lnTo>
                  <a:lnTo>
                    <a:pt x="2582" y="37435"/>
                  </a:lnTo>
                  <a:lnTo>
                    <a:pt x="2331" y="37740"/>
                  </a:lnTo>
                  <a:lnTo>
                    <a:pt x="2116" y="38063"/>
                  </a:lnTo>
                  <a:lnTo>
                    <a:pt x="1883" y="38403"/>
                  </a:lnTo>
                  <a:lnTo>
                    <a:pt x="1668" y="38744"/>
                  </a:lnTo>
                  <a:lnTo>
                    <a:pt x="1471" y="39103"/>
                  </a:lnTo>
                  <a:lnTo>
                    <a:pt x="1291" y="39461"/>
                  </a:lnTo>
                  <a:lnTo>
                    <a:pt x="1112" y="39838"/>
                  </a:lnTo>
                  <a:lnTo>
                    <a:pt x="933" y="40196"/>
                  </a:lnTo>
                  <a:lnTo>
                    <a:pt x="789" y="40573"/>
                  </a:lnTo>
                  <a:lnTo>
                    <a:pt x="646" y="40967"/>
                  </a:lnTo>
                  <a:lnTo>
                    <a:pt x="520" y="41344"/>
                  </a:lnTo>
                  <a:lnTo>
                    <a:pt x="395" y="41720"/>
                  </a:lnTo>
                  <a:lnTo>
                    <a:pt x="287" y="42097"/>
                  </a:lnTo>
                  <a:lnTo>
                    <a:pt x="198" y="42473"/>
                  </a:lnTo>
                  <a:lnTo>
                    <a:pt x="126" y="42850"/>
                  </a:lnTo>
                  <a:lnTo>
                    <a:pt x="72" y="43208"/>
                  </a:lnTo>
                  <a:lnTo>
                    <a:pt x="36" y="43567"/>
                  </a:lnTo>
                  <a:lnTo>
                    <a:pt x="18" y="43925"/>
                  </a:lnTo>
                  <a:lnTo>
                    <a:pt x="0" y="44266"/>
                  </a:lnTo>
                  <a:lnTo>
                    <a:pt x="18" y="44589"/>
                  </a:lnTo>
                  <a:lnTo>
                    <a:pt x="5594" y="44929"/>
                  </a:lnTo>
                  <a:lnTo>
                    <a:pt x="11457" y="45252"/>
                  </a:lnTo>
                  <a:lnTo>
                    <a:pt x="18377" y="45611"/>
                  </a:lnTo>
                  <a:lnTo>
                    <a:pt x="21999" y="45790"/>
                  </a:lnTo>
                  <a:lnTo>
                    <a:pt x="25603" y="45951"/>
                  </a:lnTo>
                  <a:lnTo>
                    <a:pt x="29099" y="46095"/>
                  </a:lnTo>
                  <a:lnTo>
                    <a:pt x="32380" y="46202"/>
                  </a:lnTo>
                  <a:lnTo>
                    <a:pt x="35392" y="46274"/>
                  </a:lnTo>
                  <a:lnTo>
                    <a:pt x="37991" y="46310"/>
                  </a:lnTo>
                  <a:lnTo>
                    <a:pt x="39121" y="46310"/>
                  </a:lnTo>
                  <a:lnTo>
                    <a:pt x="40125" y="46292"/>
                  </a:lnTo>
                  <a:lnTo>
                    <a:pt x="40985" y="46256"/>
                  </a:lnTo>
                  <a:lnTo>
                    <a:pt x="41684" y="46220"/>
                  </a:lnTo>
                  <a:lnTo>
                    <a:pt x="41989" y="46184"/>
                  </a:lnTo>
                  <a:lnTo>
                    <a:pt x="42276" y="46148"/>
                  </a:lnTo>
                  <a:lnTo>
                    <a:pt x="42545" y="46095"/>
                  </a:lnTo>
                  <a:lnTo>
                    <a:pt x="42796" y="46041"/>
                  </a:lnTo>
                  <a:lnTo>
                    <a:pt x="43029" y="45969"/>
                  </a:lnTo>
                  <a:lnTo>
                    <a:pt x="43262" y="45897"/>
                  </a:lnTo>
                  <a:lnTo>
                    <a:pt x="43477" y="45808"/>
                  </a:lnTo>
                  <a:lnTo>
                    <a:pt x="43675" y="45718"/>
                  </a:lnTo>
                  <a:lnTo>
                    <a:pt x="43854" y="45629"/>
                  </a:lnTo>
                  <a:lnTo>
                    <a:pt x="44033" y="45521"/>
                  </a:lnTo>
                  <a:lnTo>
                    <a:pt x="44195" y="45413"/>
                  </a:lnTo>
                  <a:lnTo>
                    <a:pt x="44338" y="45288"/>
                  </a:lnTo>
                  <a:lnTo>
                    <a:pt x="44481" y="45162"/>
                  </a:lnTo>
                  <a:lnTo>
                    <a:pt x="44589" y="45037"/>
                  </a:lnTo>
                  <a:lnTo>
                    <a:pt x="44714" y="44893"/>
                  </a:lnTo>
                  <a:lnTo>
                    <a:pt x="44822" y="44750"/>
                  </a:lnTo>
                  <a:lnTo>
                    <a:pt x="44912" y="44607"/>
                  </a:lnTo>
                  <a:lnTo>
                    <a:pt x="44983" y="44463"/>
                  </a:lnTo>
                  <a:lnTo>
                    <a:pt x="45127" y="44140"/>
                  </a:lnTo>
                  <a:lnTo>
                    <a:pt x="45216" y="43800"/>
                  </a:lnTo>
                  <a:lnTo>
                    <a:pt x="45288" y="43459"/>
                  </a:lnTo>
                  <a:lnTo>
                    <a:pt x="45324" y="43101"/>
                  </a:lnTo>
                  <a:lnTo>
                    <a:pt x="45324" y="42724"/>
                  </a:lnTo>
                  <a:lnTo>
                    <a:pt x="45306" y="42348"/>
                  </a:lnTo>
                  <a:lnTo>
                    <a:pt x="45252" y="41953"/>
                  </a:lnTo>
                  <a:lnTo>
                    <a:pt x="45199" y="41559"/>
                  </a:lnTo>
                  <a:lnTo>
                    <a:pt x="45109" y="41164"/>
                  </a:lnTo>
                  <a:lnTo>
                    <a:pt x="45019" y="40788"/>
                  </a:lnTo>
                  <a:lnTo>
                    <a:pt x="44912" y="40393"/>
                  </a:lnTo>
                  <a:lnTo>
                    <a:pt x="44661" y="39622"/>
                  </a:lnTo>
                  <a:lnTo>
                    <a:pt x="44410" y="38905"/>
                  </a:lnTo>
                  <a:lnTo>
                    <a:pt x="43944" y="37632"/>
                  </a:lnTo>
                  <a:lnTo>
                    <a:pt x="43782" y="37130"/>
                  </a:lnTo>
                  <a:lnTo>
                    <a:pt x="43728" y="36897"/>
                  </a:lnTo>
                  <a:lnTo>
                    <a:pt x="43693" y="36718"/>
                  </a:lnTo>
                  <a:lnTo>
                    <a:pt x="43657" y="36306"/>
                  </a:lnTo>
                  <a:lnTo>
                    <a:pt x="43639" y="35786"/>
                  </a:lnTo>
                  <a:lnTo>
                    <a:pt x="43657" y="34495"/>
                  </a:lnTo>
                  <a:lnTo>
                    <a:pt x="43675" y="32989"/>
                  </a:lnTo>
                  <a:lnTo>
                    <a:pt x="43675" y="32218"/>
                  </a:lnTo>
                  <a:lnTo>
                    <a:pt x="43657" y="31447"/>
                  </a:lnTo>
                  <a:lnTo>
                    <a:pt x="43603" y="30712"/>
                  </a:lnTo>
                  <a:lnTo>
                    <a:pt x="43531" y="30031"/>
                  </a:lnTo>
                  <a:lnTo>
                    <a:pt x="43477" y="29708"/>
                  </a:lnTo>
                  <a:lnTo>
                    <a:pt x="43424" y="29403"/>
                  </a:lnTo>
                  <a:lnTo>
                    <a:pt x="43352" y="29134"/>
                  </a:lnTo>
                  <a:lnTo>
                    <a:pt x="43262" y="28883"/>
                  </a:lnTo>
                  <a:lnTo>
                    <a:pt x="43155" y="28650"/>
                  </a:lnTo>
                  <a:lnTo>
                    <a:pt x="43047" y="28453"/>
                  </a:lnTo>
                  <a:lnTo>
                    <a:pt x="42922" y="28292"/>
                  </a:lnTo>
                  <a:lnTo>
                    <a:pt x="42778" y="28166"/>
                  </a:lnTo>
                  <a:lnTo>
                    <a:pt x="42635" y="28076"/>
                  </a:lnTo>
                  <a:lnTo>
                    <a:pt x="42545" y="28041"/>
                  </a:lnTo>
                  <a:lnTo>
                    <a:pt x="42455" y="28023"/>
                  </a:lnTo>
                  <a:lnTo>
                    <a:pt x="42258" y="28023"/>
                  </a:lnTo>
                  <a:lnTo>
                    <a:pt x="42061" y="28058"/>
                  </a:lnTo>
                  <a:lnTo>
                    <a:pt x="41846" y="28094"/>
                  </a:lnTo>
                  <a:lnTo>
                    <a:pt x="41613" y="28112"/>
                  </a:lnTo>
                  <a:lnTo>
                    <a:pt x="41398" y="28094"/>
                  </a:lnTo>
                  <a:lnTo>
                    <a:pt x="41165" y="28058"/>
                  </a:lnTo>
                  <a:lnTo>
                    <a:pt x="40949" y="27987"/>
                  </a:lnTo>
                  <a:lnTo>
                    <a:pt x="40716" y="27897"/>
                  </a:lnTo>
                  <a:lnTo>
                    <a:pt x="40501" y="27772"/>
                  </a:lnTo>
                  <a:lnTo>
                    <a:pt x="40286" y="27628"/>
                  </a:lnTo>
                  <a:lnTo>
                    <a:pt x="40071" y="27467"/>
                  </a:lnTo>
                  <a:lnTo>
                    <a:pt x="39856" y="27288"/>
                  </a:lnTo>
                  <a:lnTo>
                    <a:pt x="39641" y="27090"/>
                  </a:lnTo>
                  <a:lnTo>
                    <a:pt x="39425" y="26893"/>
                  </a:lnTo>
                  <a:lnTo>
                    <a:pt x="39228" y="26660"/>
                  </a:lnTo>
                  <a:lnTo>
                    <a:pt x="39031" y="26427"/>
                  </a:lnTo>
                  <a:lnTo>
                    <a:pt x="38834" y="26176"/>
                  </a:lnTo>
                  <a:lnTo>
                    <a:pt x="38655" y="25907"/>
                  </a:lnTo>
                  <a:lnTo>
                    <a:pt x="38296" y="25369"/>
                  </a:lnTo>
                  <a:lnTo>
                    <a:pt x="37991" y="24795"/>
                  </a:lnTo>
                  <a:lnTo>
                    <a:pt x="37704" y="24222"/>
                  </a:lnTo>
                  <a:lnTo>
                    <a:pt x="37471" y="23648"/>
                  </a:lnTo>
                  <a:lnTo>
                    <a:pt x="37274" y="23092"/>
                  </a:lnTo>
                  <a:lnTo>
                    <a:pt x="37202" y="22823"/>
                  </a:lnTo>
                  <a:lnTo>
                    <a:pt x="37149" y="22554"/>
                  </a:lnTo>
                  <a:lnTo>
                    <a:pt x="37095" y="22303"/>
                  </a:lnTo>
                  <a:lnTo>
                    <a:pt x="37059" y="22052"/>
                  </a:lnTo>
                  <a:lnTo>
                    <a:pt x="37059" y="21819"/>
                  </a:lnTo>
                  <a:lnTo>
                    <a:pt x="37059" y="21604"/>
                  </a:lnTo>
                  <a:lnTo>
                    <a:pt x="37059" y="21156"/>
                  </a:lnTo>
                  <a:lnTo>
                    <a:pt x="37023" y="20672"/>
                  </a:lnTo>
                  <a:lnTo>
                    <a:pt x="36969" y="20170"/>
                  </a:lnTo>
                  <a:lnTo>
                    <a:pt x="36880" y="19632"/>
                  </a:lnTo>
                  <a:lnTo>
                    <a:pt x="36772" y="19076"/>
                  </a:lnTo>
                  <a:lnTo>
                    <a:pt x="36629" y="18520"/>
                  </a:lnTo>
                  <a:lnTo>
                    <a:pt x="36467" y="17983"/>
                  </a:lnTo>
                  <a:lnTo>
                    <a:pt x="36270" y="17463"/>
                  </a:lnTo>
                  <a:lnTo>
                    <a:pt x="36037" y="16979"/>
                  </a:lnTo>
                  <a:lnTo>
                    <a:pt x="35911" y="16746"/>
                  </a:lnTo>
                  <a:lnTo>
                    <a:pt x="35786" y="16530"/>
                  </a:lnTo>
                  <a:lnTo>
                    <a:pt x="35643" y="16315"/>
                  </a:lnTo>
                  <a:lnTo>
                    <a:pt x="35499" y="16118"/>
                  </a:lnTo>
                  <a:lnTo>
                    <a:pt x="35356" y="15939"/>
                  </a:lnTo>
                  <a:lnTo>
                    <a:pt x="35194" y="15777"/>
                  </a:lnTo>
                  <a:lnTo>
                    <a:pt x="35033" y="15634"/>
                  </a:lnTo>
                  <a:lnTo>
                    <a:pt x="34854" y="15508"/>
                  </a:lnTo>
                  <a:lnTo>
                    <a:pt x="34674" y="15401"/>
                  </a:lnTo>
                  <a:lnTo>
                    <a:pt x="34495" y="15329"/>
                  </a:lnTo>
                  <a:lnTo>
                    <a:pt x="34298" y="15257"/>
                  </a:lnTo>
                  <a:lnTo>
                    <a:pt x="34101" y="15222"/>
                  </a:lnTo>
                  <a:lnTo>
                    <a:pt x="33903" y="15204"/>
                  </a:lnTo>
                  <a:lnTo>
                    <a:pt x="33688" y="15222"/>
                  </a:lnTo>
                  <a:lnTo>
                    <a:pt x="33581" y="15240"/>
                  </a:lnTo>
                  <a:lnTo>
                    <a:pt x="33473" y="15222"/>
                  </a:lnTo>
                  <a:lnTo>
                    <a:pt x="33366" y="15222"/>
                  </a:lnTo>
                  <a:lnTo>
                    <a:pt x="33276" y="15186"/>
                  </a:lnTo>
                  <a:lnTo>
                    <a:pt x="33186" y="15150"/>
                  </a:lnTo>
                  <a:lnTo>
                    <a:pt x="33097" y="15096"/>
                  </a:lnTo>
                  <a:lnTo>
                    <a:pt x="32917" y="14971"/>
                  </a:lnTo>
                  <a:lnTo>
                    <a:pt x="32756" y="14809"/>
                  </a:lnTo>
                  <a:lnTo>
                    <a:pt x="32613" y="14612"/>
                  </a:lnTo>
                  <a:lnTo>
                    <a:pt x="32469" y="14379"/>
                  </a:lnTo>
                  <a:lnTo>
                    <a:pt x="32344" y="14128"/>
                  </a:lnTo>
                  <a:lnTo>
                    <a:pt x="32236" y="13841"/>
                  </a:lnTo>
                  <a:lnTo>
                    <a:pt x="32129" y="13536"/>
                  </a:lnTo>
                  <a:lnTo>
                    <a:pt x="32021" y="13196"/>
                  </a:lnTo>
                  <a:lnTo>
                    <a:pt x="31931" y="12855"/>
                  </a:lnTo>
                  <a:lnTo>
                    <a:pt x="31860" y="12496"/>
                  </a:lnTo>
                  <a:lnTo>
                    <a:pt x="31788" y="12120"/>
                  </a:lnTo>
                  <a:lnTo>
                    <a:pt x="31662" y="11331"/>
                  </a:lnTo>
                  <a:lnTo>
                    <a:pt x="31573" y="10542"/>
                  </a:lnTo>
                  <a:lnTo>
                    <a:pt x="31501" y="9753"/>
                  </a:lnTo>
                  <a:lnTo>
                    <a:pt x="31447" y="8982"/>
                  </a:lnTo>
                  <a:lnTo>
                    <a:pt x="31411" y="8265"/>
                  </a:lnTo>
                  <a:lnTo>
                    <a:pt x="31393" y="7620"/>
                  </a:lnTo>
                  <a:lnTo>
                    <a:pt x="31393" y="7064"/>
                  </a:lnTo>
                  <a:lnTo>
                    <a:pt x="31393" y="6329"/>
                  </a:lnTo>
                  <a:lnTo>
                    <a:pt x="31393" y="6221"/>
                  </a:lnTo>
                  <a:lnTo>
                    <a:pt x="31376" y="6114"/>
                  </a:lnTo>
                  <a:lnTo>
                    <a:pt x="31340" y="6006"/>
                  </a:lnTo>
                  <a:lnTo>
                    <a:pt x="31304" y="5899"/>
                  </a:lnTo>
                  <a:lnTo>
                    <a:pt x="31232" y="5791"/>
                  </a:lnTo>
                  <a:lnTo>
                    <a:pt x="31160" y="5684"/>
                  </a:lnTo>
                  <a:lnTo>
                    <a:pt x="30981" y="5486"/>
                  </a:lnTo>
                  <a:lnTo>
                    <a:pt x="30748" y="5307"/>
                  </a:lnTo>
                  <a:lnTo>
                    <a:pt x="30479" y="5128"/>
                  </a:lnTo>
                  <a:lnTo>
                    <a:pt x="30156" y="4966"/>
                  </a:lnTo>
                  <a:lnTo>
                    <a:pt x="29816" y="4823"/>
                  </a:lnTo>
                  <a:lnTo>
                    <a:pt x="29439" y="4697"/>
                  </a:lnTo>
                  <a:lnTo>
                    <a:pt x="29027" y="4590"/>
                  </a:lnTo>
                  <a:lnTo>
                    <a:pt x="28597" y="4500"/>
                  </a:lnTo>
                  <a:lnTo>
                    <a:pt x="28148" y="4429"/>
                  </a:lnTo>
                  <a:lnTo>
                    <a:pt x="27682" y="4393"/>
                  </a:lnTo>
                  <a:lnTo>
                    <a:pt x="27198" y="4357"/>
                  </a:lnTo>
                  <a:lnTo>
                    <a:pt x="26714" y="4375"/>
                  </a:lnTo>
                  <a:lnTo>
                    <a:pt x="26212" y="4411"/>
                  </a:lnTo>
                  <a:lnTo>
                    <a:pt x="25997" y="4411"/>
                  </a:lnTo>
                  <a:lnTo>
                    <a:pt x="25782" y="4393"/>
                  </a:lnTo>
                  <a:lnTo>
                    <a:pt x="25603" y="4357"/>
                  </a:lnTo>
                  <a:lnTo>
                    <a:pt x="25441" y="4285"/>
                  </a:lnTo>
                  <a:lnTo>
                    <a:pt x="25298" y="4195"/>
                  </a:lnTo>
                  <a:lnTo>
                    <a:pt x="25172" y="4070"/>
                  </a:lnTo>
                  <a:lnTo>
                    <a:pt x="25065" y="3944"/>
                  </a:lnTo>
                  <a:lnTo>
                    <a:pt x="24957" y="3801"/>
                  </a:lnTo>
                  <a:lnTo>
                    <a:pt x="24867" y="3622"/>
                  </a:lnTo>
                  <a:lnTo>
                    <a:pt x="24796" y="3442"/>
                  </a:lnTo>
                  <a:lnTo>
                    <a:pt x="24634" y="3066"/>
                  </a:lnTo>
                  <a:lnTo>
                    <a:pt x="24473" y="2636"/>
                  </a:lnTo>
                  <a:lnTo>
                    <a:pt x="24312" y="2205"/>
                  </a:lnTo>
                  <a:lnTo>
                    <a:pt x="24204" y="1972"/>
                  </a:lnTo>
                  <a:lnTo>
                    <a:pt x="24079" y="1739"/>
                  </a:lnTo>
                  <a:lnTo>
                    <a:pt x="23953" y="1524"/>
                  </a:lnTo>
                  <a:lnTo>
                    <a:pt x="23810" y="1309"/>
                  </a:lnTo>
                  <a:lnTo>
                    <a:pt x="23648" y="1094"/>
                  </a:lnTo>
                  <a:lnTo>
                    <a:pt x="23469" y="897"/>
                  </a:lnTo>
                  <a:lnTo>
                    <a:pt x="23254" y="717"/>
                  </a:lnTo>
                  <a:lnTo>
                    <a:pt x="23021" y="538"/>
                  </a:lnTo>
                  <a:lnTo>
                    <a:pt x="22752" y="395"/>
                  </a:lnTo>
                  <a:lnTo>
                    <a:pt x="22447" y="269"/>
                  </a:lnTo>
                  <a:lnTo>
                    <a:pt x="22106" y="162"/>
                  </a:lnTo>
                  <a:lnTo>
                    <a:pt x="21730" y="72"/>
                  </a:lnTo>
                  <a:lnTo>
                    <a:pt x="21318" y="18"/>
                  </a:lnTo>
                  <a:lnTo>
                    <a:pt x="20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8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fill="none" extrusionOk="0">
                  <a:moveTo>
                    <a:pt x="18" y="44589"/>
                  </a:moveTo>
                  <a:lnTo>
                    <a:pt x="18" y="44589"/>
                  </a:lnTo>
                  <a:lnTo>
                    <a:pt x="0" y="44266"/>
                  </a:lnTo>
                  <a:lnTo>
                    <a:pt x="18" y="43925"/>
                  </a:lnTo>
                  <a:lnTo>
                    <a:pt x="36" y="43567"/>
                  </a:lnTo>
                  <a:lnTo>
                    <a:pt x="72" y="43208"/>
                  </a:lnTo>
                  <a:lnTo>
                    <a:pt x="126" y="42850"/>
                  </a:lnTo>
                  <a:lnTo>
                    <a:pt x="198" y="42473"/>
                  </a:lnTo>
                  <a:lnTo>
                    <a:pt x="287" y="42097"/>
                  </a:lnTo>
                  <a:lnTo>
                    <a:pt x="395" y="41720"/>
                  </a:lnTo>
                  <a:lnTo>
                    <a:pt x="520" y="41344"/>
                  </a:lnTo>
                  <a:lnTo>
                    <a:pt x="646" y="40967"/>
                  </a:lnTo>
                  <a:lnTo>
                    <a:pt x="789" y="40573"/>
                  </a:lnTo>
                  <a:lnTo>
                    <a:pt x="933" y="40196"/>
                  </a:lnTo>
                  <a:lnTo>
                    <a:pt x="1112" y="39838"/>
                  </a:lnTo>
                  <a:lnTo>
                    <a:pt x="1291" y="39461"/>
                  </a:lnTo>
                  <a:lnTo>
                    <a:pt x="1471" y="39103"/>
                  </a:lnTo>
                  <a:lnTo>
                    <a:pt x="1668" y="38744"/>
                  </a:lnTo>
                  <a:lnTo>
                    <a:pt x="1883" y="38403"/>
                  </a:lnTo>
                  <a:lnTo>
                    <a:pt x="2116" y="38063"/>
                  </a:lnTo>
                  <a:lnTo>
                    <a:pt x="2331" y="37740"/>
                  </a:lnTo>
                  <a:lnTo>
                    <a:pt x="2582" y="37435"/>
                  </a:lnTo>
                  <a:lnTo>
                    <a:pt x="2833" y="37148"/>
                  </a:lnTo>
                  <a:lnTo>
                    <a:pt x="3084" y="36861"/>
                  </a:lnTo>
                  <a:lnTo>
                    <a:pt x="3335" y="36610"/>
                  </a:lnTo>
                  <a:lnTo>
                    <a:pt x="3604" y="36359"/>
                  </a:lnTo>
                  <a:lnTo>
                    <a:pt x="3891" y="36144"/>
                  </a:lnTo>
                  <a:lnTo>
                    <a:pt x="4178" y="35929"/>
                  </a:lnTo>
                  <a:lnTo>
                    <a:pt x="4465" y="35750"/>
                  </a:lnTo>
                  <a:lnTo>
                    <a:pt x="4752" y="35606"/>
                  </a:lnTo>
                  <a:lnTo>
                    <a:pt x="5038" y="35481"/>
                  </a:lnTo>
                  <a:lnTo>
                    <a:pt x="5343" y="35373"/>
                  </a:lnTo>
                  <a:lnTo>
                    <a:pt x="5648" y="35302"/>
                  </a:lnTo>
                  <a:lnTo>
                    <a:pt x="5953" y="35248"/>
                  </a:lnTo>
                  <a:lnTo>
                    <a:pt x="5953" y="35248"/>
                  </a:lnTo>
                  <a:lnTo>
                    <a:pt x="6114" y="35230"/>
                  </a:lnTo>
                  <a:lnTo>
                    <a:pt x="6258" y="35194"/>
                  </a:lnTo>
                  <a:lnTo>
                    <a:pt x="6401" y="35122"/>
                  </a:lnTo>
                  <a:lnTo>
                    <a:pt x="6526" y="35051"/>
                  </a:lnTo>
                  <a:lnTo>
                    <a:pt x="6652" y="34961"/>
                  </a:lnTo>
                  <a:lnTo>
                    <a:pt x="6777" y="34853"/>
                  </a:lnTo>
                  <a:lnTo>
                    <a:pt x="6885" y="34728"/>
                  </a:lnTo>
                  <a:lnTo>
                    <a:pt x="6993" y="34602"/>
                  </a:lnTo>
                  <a:lnTo>
                    <a:pt x="7100" y="34459"/>
                  </a:lnTo>
                  <a:lnTo>
                    <a:pt x="7208" y="34298"/>
                  </a:lnTo>
                  <a:lnTo>
                    <a:pt x="7387" y="33939"/>
                  </a:lnTo>
                  <a:lnTo>
                    <a:pt x="7548" y="33527"/>
                  </a:lnTo>
                  <a:lnTo>
                    <a:pt x="7692" y="33096"/>
                  </a:lnTo>
                  <a:lnTo>
                    <a:pt x="7817" y="32612"/>
                  </a:lnTo>
                  <a:lnTo>
                    <a:pt x="7925" y="32092"/>
                  </a:lnTo>
                  <a:lnTo>
                    <a:pt x="8015" y="31555"/>
                  </a:lnTo>
                  <a:lnTo>
                    <a:pt x="8086" y="30981"/>
                  </a:lnTo>
                  <a:lnTo>
                    <a:pt x="8158" y="30407"/>
                  </a:lnTo>
                  <a:lnTo>
                    <a:pt x="8212" y="29815"/>
                  </a:lnTo>
                  <a:lnTo>
                    <a:pt x="8248" y="29206"/>
                  </a:lnTo>
                  <a:lnTo>
                    <a:pt x="8266" y="28578"/>
                  </a:lnTo>
                  <a:lnTo>
                    <a:pt x="8301" y="27359"/>
                  </a:lnTo>
                  <a:lnTo>
                    <a:pt x="8301" y="26158"/>
                  </a:lnTo>
                  <a:lnTo>
                    <a:pt x="8283" y="25029"/>
                  </a:lnTo>
                  <a:lnTo>
                    <a:pt x="8248" y="23989"/>
                  </a:lnTo>
                  <a:lnTo>
                    <a:pt x="8176" y="22375"/>
                  </a:lnTo>
                  <a:lnTo>
                    <a:pt x="8140" y="21837"/>
                  </a:lnTo>
                  <a:lnTo>
                    <a:pt x="8140" y="21568"/>
                  </a:lnTo>
                  <a:lnTo>
                    <a:pt x="8140" y="21568"/>
                  </a:lnTo>
                  <a:lnTo>
                    <a:pt x="8158" y="21371"/>
                  </a:lnTo>
                  <a:lnTo>
                    <a:pt x="8212" y="21102"/>
                  </a:lnTo>
                  <a:lnTo>
                    <a:pt x="8319" y="20762"/>
                  </a:lnTo>
                  <a:lnTo>
                    <a:pt x="8445" y="20367"/>
                  </a:lnTo>
                  <a:lnTo>
                    <a:pt x="8606" y="19955"/>
                  </a:lnTo>
                  <a:lnTo>
                    <a:pt x="8821" y="19489"/>
                  </a:lnTo>
                  <a:lnTo>
                    <a:pt x="9072" y="19022"/>
                  </a:lnTo>
                  <a:lnTo>
                    <a:pt x="9359" y="18556"/>
                  </a:lnTo>
                  <a:lnTo>
                    <a:pt x="9521" y="18323"/>
                  </a:lnTo>
                  <a:lnTo>
                    <a:pt x="9700" y="18090"/>
                  </a:lnTo>
                  <a:lnTo>
                    <a:pt x="9879" y="17857"/>
                  </a:lnTo>
                  <a:lnTo>
                    <a:pt x="10076" y="17642"/>
                  </a:lnTo>
                  <a:lnTo>
                    <a:pt x="10274" y="17445"/>
                  </a:lnTo>
                  <a:lnTo>
                    <a:pt x="10489" y="17248"/>
                  </a:lnTo>
                  <a:lnTo>
                    <a:pt x="10722" y="17050"/>
                  </a:lnTo>
                  <a:lnTo>
                    <a:pt x="10955" y="16889"/>
                  </a:lnTo>
                  <a:lnTo>
                    <a:pt x="11206" y="16728"/>
                  </a:lnTo>
                  <a:lnTo>
                    <a:pt x="11457" y="16584"/>
                  </a:lnTo>
                  <a:lnTo>
                    <a:pt x="11726" y="16459"/>
                  </a:lnTo>
                  <a:lnTo>
                    <a:pt x="12013" y="16351"/>
                  </a:lnTo>
                  <a:lnTo>
                    <a:pt x="12317" y="16261"/>
                  </a:lnTo>
                  <a:lnTo>
                    <a:pt x="12622" y="16208"/>
                  </a:lnTo>
                  <a:lnTo>
                    <a:pt x="12945" y="16172"/>
                  </a:lnTo>
                  <a:lnTo>
                    <a:pt x="13268" y="16154"/>
                  </a:lnTo>
                  <a:lnTo>
                    <a:pt x="13268" y="16154"/>
                  </a:lnTo>
                  <a:lnTo>
                    <a:pt x="13447" y="16154"/>
                  </a:lnTo>
                  <a:lnTo>
                    <a:pt x="13590" y="16136"/>
                  </a:lnTo>
                  <a:lnTo>
                    <a:pt x="13734" y="16100"/>
                  </a:lnTo>
                  <a:lnTo>
                    <a:pt x="13877" y="16064"/>
                  </a:lnTo>
                  <a:lnTo>
                    <a:pt x="14003" y="16010"/>
                  </a:lnTo>
                  <a:lnTo>
                    <a:pt x="14128" y="15939"/>
                  </a:lnTo>
                  <a:lnTo>
                    <a:pt x="14236" y="15867"/>
                  </a:lnTo>
                  <a:lnTo>
                    <a:pt x="14343" y="15777"/>
                  </a:lnTo>
                  <a:lnTo>
                    <a:pt x="14433" y="15688"/>
                  </a:lnTo>
                  <a:lnTo>
                    <a:pt x="14523" y="15580"/>
                  </a:lnTo>
                  <a:lnTo>
                    <a:pt x="14684" y="15347"/>
                  </a:lnTo>
                  <a:lnTo>
                    <a:pt x="14809" y="15078"/>
                  </a:lnTo>
                  <a:lnTo>
                    <a:pt x="14917" y="14791"/>
                  </a:lnTo>
                  <a:lnTo>
                    <a:pt x="15007" y="14469"/>
                  </a:lnTo>
                  <a:lnTo>
                    <a:pt x="15078" y="14128"/>
                  </a:lnTo>
                  <a:lnTo>
                    <a:pt x="15132" y="13769"/>
                  </a:lnTo>
                  <a:lnTo>
                    <a:pt x="15168" y="13393"/>
                  </a:lnTo>
                  <a:lnTo>
                    <a:pt x="15186" y="12998"/>
                  </a:lnTo>
                  <a:lnTo>
                    <a:pt x="15186" y="12604"/>
                  </a:lnTo>
                  <a:lnTo>
                    <a:pt x="15168" y="11779"/>
                  </a:lnTo>
                  <a:lnTo>
                    <a:pt x="15168" y="11779"/>
                  </a:lnTo>
                  <a:lnTo>
                    <a:pt x="15132" y="10955"/>
                  </a:lnTo>
                  <a:lnTo>
                    <a:pt x="15096" y="10130"/>
                  </a:lnTo>
                  <a:lnTo>
                    <a:pt x="15060" y="9377"/>
                  </a:lnTo>
                  <a:lnTo>
                    <a:pt x="15043" y="8713"/>
                  </a:lnTo>
                  <a:lnTo>
                    <a:pt x="15060" y="8427"/>
                  </a:lnTo>
                  <a:lnTo>
                    <a:pt x="15078" y="8158"/>
                  </a:lnTo>
                  <a:lnTo>
                    <a:pt x="15114" y="7925"/>
                  </a:lnTo>
                  <a:lnTo>
                    <a:pt x="15168" y="7727"/>
                  </a:lnTo>
                  <a:lnTo>
                    <a:pt x="15240" y="7584"/>
                  </a:lnTo>
                  <a:lnTo>
                    <a:pt x="15276" y="7530"/>
                  </a:lnTo>
                  <a:lnTo>
                    <a:pt x="15329" y="7476"/>
                  </a:lnTo>
                  <a:lnTo>
                    <a:pt x="15383" y="7441"/>
                  </a:lnTo>
                  <a:lnTo>
                    <a:pt x="15437" y="7423"/>
                  </a:lnTo>
                  <a:lnTo>
                    <a:pt x="15509" y="7405"/>
                  </a:lnTo>
                  <a:lnTo>
                    <a:pt x="15580" y="7405"/>
                  </a:lnTo>
                  <a:lnTo>
                    <a:pt x="15580" y="7405"/>
                  </a:lnTo>
                  <a:lnTo>
                    <a:pt x="15724" y="7405"/>
                  </a:lnTo>
                  <a:lnTo>
                    <a:pt x="15778" y="7405"/>
                  </a:lnTo>
                  <a:lnTo>
                    <a:pt x="15831" y="7369"/>
                  </a:lnTo>
                  <a:lnTo>
                    <a:pt x="15921" y="7297"/>
                  </a:lnTo>
                  <a:lnTo>
                    <a:pt x="15993" y="7190"/>
                  </a:lnTo>
                  <a:lnTo>
                    <a:pt x="16047" y="7046"/>
                  </a:lnTo>
                  <a:lnTo>
                    <a:pt x="16082" y="6867"/>
                  </a:lnTo>
                  <a:lnTo>
                    <a:pt x="16100" y="6670"/>
                  </a:lnTo>
                  <a:lnTo>
                    <a:pt x="16100" y="6437"/>
                  </a:lnTo>
                  <a:lnTo>
                    <a:pt x="16100" y="5935"/>
                  </a:lnTo>
                  <a:lnTo>
                    <a:pt x="16082" y="5343"/>
                  </a:lnTo>
                  <a:lnTo>
                    <a:pt x="16064" y="4715"/>
                  </a:lnTo>
                  <a:lnTo>
                    <a:pt x="16082" y="4052"/>
                  </a:lnTo>
                  <a:lnTo>
                    <a:pt x="16118" y="3711"/>
                  </a:lnTo>
                  <a:lnTo>
                    <a:pt x="16154" y="3371"/>
                  </a:lnTo>
                  <a:lnTo>
                    <a:pt x="16226" y="3048"/>
                  </a:lnTo>
                  <a:lnTo>
                    <a:pt x="16298" y="2707"/>
                  </a:lnTo>
                  <a:lnTo>
                    <a:pt x="16405" y="2385"/>
                  </a:lnTo>
                  <a:lnTo>
                    <a:pt x="16531" y="2080"/>
                  </a:lnTo>
                  <a:lnTo>
                    <a:pt x="16692" y="1775"/>
                  </a:lnTo>
                  <a:lnTo>
                    <a:pt x="16871" y="1488"/>
                  </a:lnTo>
                  <a:lnTo>
                    <a:pt x="17104" y="1237"/>
                  </a:lnTo>
                  <a:lnTo>
                    <a:pt x="17355" y="986"/>
                  </a:lnTo>
                  <a:lnTo>
                    <a:pt x="17499" y="861"/>
                  </a:lnTo>
                  <a:lnTo>
                    <a:pt x="17660" y="753"/>
                  </a:lnTo>
                  <a:lnTo>
                    <a:pt x="17821" y="646"/>
                  </a:lnTo>
                  <a:lnTo>
                    <a:pt x="18001" y="556"/>
                  </a:lnTo>
                  <a:lnTo>
                    <a:pt x="18180" y="466"/>
                  </a:lnTo>
                  <a:lnTo>
                    <a:pt x="18377" y="377"/>
                  </a:lnTo>
                  <a:lnTo>
                    <a:pt x="18592" y="305"/>
                  </a:lnTo>
                  <a:lnTo>
                    <a:pt x="18808" y="233"/>
                  </a:lnTo>
                  <a:lnTo>
                    <a:pt x="19041" y="179"/>
                  </a:lnTo>
                  <a:lnTo>
                    <a:pt x="19292" y="126"/>
                  </a:lnTo>
                  <a:lnTo>
                    <a:pt x="19543" y="90"/>
                  </a:lnTo>
                  <a:lnTo>
                    <a:pt x="19812" y="54"/>
                  </a:lnTo>
                  <a:lnTo>
                    <a:pt x="19812" y="54"/>
                  </a:lnTo>
                  <a:lnTo>
                    <a:pt x="20367" y="0"/>
                  </a:lnTo>
                  <a:lnTo>
                    <a:pt x="20869" y="0"/>
                  </a:lnTo>
                  <a:lnTo>
                    <a:pt x="21318" y="18"/>
                  </a:lnTo>
                  <a:lnTo>
                    <a:pt x="21730" y="72"/>
                  </a:lnTo>
                  <a:lnTo>
                    <a:pt x="22106" y="162"/>
                  </a:lnTo>
                  <a:lnTo>
                    <a:pt x="22447" y="269"/>
                  </a:lnTo>
                  <a:lnTo>
                    <a:pt x="22752" y="395"/>
                  </a:lnTo>
                  <a:lnTo>
                    <a:pt x="23021" y="538"/>
                  </a:lnTo>
                  <a:lnTo>
                    <a:pt x="23254" y="717"/>
                  </a:lnTo>
                  <a:lnTo>
                    <a:pt x="23469" y="897"/>
                  </a:lnTo>
                  <a:lnTo>
                    <a:pt x="23648" y="1094"/>
                  </a:lnTo>
                  <a:lnTo>
                    <a:pt x="23810" y="1309"/>
                  </a:lnTo>
                  <a:lnTo>
                    <a:pt x="23953" y="1524"/>
                  </a:lnTo>
                  <a:lnTo>
                    <a:pt x="24079" y="1739"/>
                  </a:lnTo>
                  <a:lnTo>
                    <a:pt x="24204" y="1972"/>
                  </a:lnTo>
                  <a:lnTo>
                    <a:pt x="24312" y="2205"/>
                  </a:lnTo>
                  <a:lnTo>
                    <a:pt x="24312" y="2205"/>
                  </a:lnTo>
                  <a:lnTo>
                    <a:pt x="24473" y="2636"/>
                  </a:lnTo>
                  <a:lnTo>
                    <a:pt x="24634" y="3066"/>
                  </a:lnTo>
                  <a:lnTo>
                    <a:pt x="24796" y="3442"/>
                  </a:lnTo>
                  <a:lnTo>
                    <a:pt x="24867" y="3622"/>
                  </a:lnTo>
                  <a:lnTo>
                    <a:pt x="24957" y="3801"/>
                  </a:lnTo>
                  <a:lnTo>
                    <a:pt x="25065" y="3944"/>
                  </a:lnTo>
                  <a:lnTo>
                    <a:pt x="25172" y="4070"/>
                  </a:lnTo>
                  <a:lnTo>
                    <a:pt x="25298" y="4195"/>
                  </a:lnTo>
                  <a:lnTo>
                    <a:pt x="25441" y="4285"/>
                  </a:lnTo>
                  <a:lnTo>
                    <a:pt x="25603" y="4357"/>
                  </a:lnTo>
                  <a:lnTo>
                    <a:pt x="25782" y="4393"/>
                  </a:lnTo>
                  <a:lnTo>
                    <a:pt x="25997" y="4411"/>
                  </a:lnTo>
                  <a:lnTo>
                    <a:pt x="26212" y="4411"/>
                  </a:lnTo>
                  <a:lnTo>
                    <a:pt x="26212" y="4411"/>
                  </a:lnTo>
                  <a:lnTo>
                    <a:pt x="26714" y="4375"/>
                  </a:lnTo>
                  <a:lnTo>
                    <a:pt x="27198" y="4357"/>
                  </a:lnTo>
                  <a:lnTo>
                    <a:pt x="27682" y="4393"/>
                  </a:lnTo>
                  <a:lnTo>
                    <a:pt x="28148" y="4429"/>
                  </a:lnTo>
                  <a:lnTo>
                    <a:pt x="28597" y="4500"/>
                  </a:lnTo>
                  <a:lnTo>
                    <a:pt x="29027" y="4590"/>
                  </a:lnTo>
                  <a:lnTo>
                    <a:pt x="29439" y="4697"/>
                  </a:lnTo>
                  <a:lnTo>
                    <a:pt x="29816" y="4823"/>
                  </a:lnTo>
                  <a:lnTo>
                    <a:pt x="30156" y="4966"/>
                  </a:lnTo>
                  <a:lnTo>
                    <a:pt x="30479" y="5128"/>
                  </a:lnTo>
                  <a:lnTo>
                    <a:pt x="30748" y="5307"/>
                  </a:lnTo>
                  <a:lnTo>
                    <a:pt x="30981" y="5486"/>
                  </a:lnTo>
                  <a:lnTo>
                    <a:pt x="31160" y="5684"/>
                  </a:lnTo>
                  <a:lnTo>
                    <a:pt x="31232" y="5791"/>
                  </a:lnTo>
                  <a:lnTo>
                    <a:pt x="31304" y="5899"/>
                  </a:lnTo>
                  <a:lnTo>
                    <a:pt x="31340" y="6006"/>
                  </a:lnTo>
                  <a:lnTo>
                    <a:pt x="31376" y="6114"/>
                  </a:lnTo>
                  <a:lnTo>
                    <a:pt x="31393" y="6221"/>
                  </a:lnTo>
                  <a:lnTo>
                    <a:pt x="31393" y="6329"/>
                  </a:lnTo>
                  <a:lnTo>
                    <a:pt x="31393" y="6329"/>
                  </a:lnTo>
                  <a:lnTo>
                    <a:pt x="31393" y="7064"/>
                  </a:lnTo>
                  <a:lnTo>
                    <a:pt x="31393" y="7620"/>
                  </a:lnTo>
                  <a:lnTo>
                    <a:pt x="31411" y="8265"/>
                  </a:lnTo>
                  <a:lnTo>
                    <a:pt x="31447" y="8982"/>
                  </a:lnTo>
                  <a:lnTo>
                    <a:pt x="31501" y="9753"/>
                  </a:lnTo>
                  <a:lnTo>
                    <a:pt x="31573" y="10542"/>
                  </a:lnTo>
                  <a:lnTo>
                    <a:pt x="31662" y="11331"/>
                  </a:lnTo>
                  <a:lnTo>
                    <a:pt x="31788" y="12120"/>
                  </a:lnTo>
                  <a:lnTo>
                    <a:pt x="31860" y="12496"/>
                  </a:lnTo>
                  <a:lnTo>
                    <a:pt x="31931" y="12855"/>
                  </a:lnTo>
                  <a:lnTo>
                    <a:pt x="32021" y="13196"/>
                  </a:lnTo>
                  <a:lnTo>
                    <a:pt x="32129" y="13536"/>
                  </a:lnTo>
                  <a:lnTo>
                    <a:pt x="32236" y="13841"/>
                  </a:lnTo>
                  <a:lnTo>
                    <a:pt x="32344" y="14128"/>
                  </a:lnTo>
                  <a:lnTo>
                    <a:pt x="32469" y="14379"/>
                  </a:lnTo>
                  <a:lnTo>
                    <a:pt x="32613" y="14612"/>
                  </a:lnTo>
                  <a:lnTo>
                    <a:pt x="32756" y="14809"/>
                  </a:lnTo>
                  <a:lnTo>
                    <a:pt x="32917" y="14971"/>
                  </a:lnTo>
                  <a:lnTo>
                    <a:pt x="33097" y="15096"/>
                  </a:lnTo>
                  <a:lnTo>
                    <a:pt x="33186" y="15150"/>
                  </a:lnTo>
                  <a:lnTo>
                    <a:pt x="33276" y="15186"/>
                  </a:lnTo>
                  <a:lnTo>
                    <a:pt x="33366" y="15222"/>
                  </a:lnTo>
                  <a:lnTo>
                    <a:pt x="33473" y="15222"/>
                  </a:lnTo>
                  <a:lnTo>
                    <a:pt x="33581" y="15240"/>
                  </a:lnTo>
                  <a:lnTo>
                    <a:pt x="33688" y="15222"/>
                  </a:lnTo>
                  <a:lnTo>
                    <a:pt x="33688" y="15222"/>
                  </a:lnTo>
                  <a:lnTo>
                    <a:pt x="33903" y="15204"/>
                  </a:lnTo>
                  <a:lnTo>
                    <a:pt x="34101" y="15222"/>
                  </a:lnTo>
                  <a:lnTo>
                    <a:pt x="34298" y="15257"/>
                  </a:lnTo>
                  <a:lnTo>
                    <a:pt x="34495" y="15329"/>
                  </a:lnTo>
                  <a:lnTo>
                    <a:pt x="34674" y="15401"/>
                  </a:lnTo>
                  <a:lnTo>
                    <a:pt x="34854" y="15508"/>
                  </a:lnTo>
                  <a:lnTo>
                    <a:pt x="35033" y="15634"/>
                  </a:lnTo>
                  <a:lnTo>
                    <a:pt x="35194" y="15777"/>
                  </a:lnTo>
                  <a:lnTo>
                    <a:pt x="35356" y="15939"/>
                  </a:lnTo>
                  <a:lnTo>
                    <a:pt x="35499" y="16118"/>
                  </a:lnTo>
                  <a:lnTo>
                    <a:pt x="35643" y="16315"/>
                  </a:lnTo>
                  <a:lnTo>
                    <a:pt x="35786" y="16530"/>
                  </a:lnTo>
                  <a:lnTo>
                    <a:pt x="35911" y="16746"/>
                  </a:lnTo>
                  <a:lnTo>
                    <a:pt x="36037" y="16979"/>
                  </a:lnTo>
                  <a:lnTo>
                    <a:pt x="36270" y="17463"/>
                  </a:lnTo>
                  <a:lnTo>
                    <a:pt x="36467" y="17983"/>
                  </a:lnTo>
                  <a:lnTo>
                    <a:pt x="36629" y="18520"/>
                  </a:lnTo>
                  <a:lnTo>
                    <a:pt x="36772" y="19076"/>
                  </a:lnTo>
                  <a:lnTo>
                    <a:pt x="36880" y="19632"/>
                  </a:lnTo>
                  <a:lnTo>
                    <a:pt x="36969" y="20170"/>
                  </a:lnTo>
                  <a:lnTo>
                    <a:pt x="37023" y="20672"/>
                  </a:lnTo>
                  <a:lnTo>
                    <a:pt x="37059" y="21156"/>
                  </a:lnTo>
                  <a:lnTo>
                    <a:pt x="37059" y="21604"/>
                  </a:lnTo>
                  <a:lnTo>
                    <a:pt x="37059" y="21604"/>
                  </a:lnTo>
                  <a:lnTo>
                    <a:pt x="37059" y="21819"/>
                  </a:lnTo>
                  <a:lnTo>
                    <a:pt x="37059" y="22052"/>
                  </a:lnTo>
                  <a:lnTo>
                    <a:pt x="37095" y="22303"/>
                  </a:lnTo>
                  <a:lnTo>
                    <a:pt x="37149" y="22554"/>
                  </a:lnTo>
                  <a:lnTo>
                    <a:pt x="37202" y="22823"/>
                  </a:lnTo>
                  <a:lnTo>
                    <a:pt x="37274" y="23092"/>
                  </a:lnTo>
                  <a:lnTo>
                    <a:pt x="37471" y="23648"/>
                  </a:lnTo>
                  <a:lnTo>
                    <a:pt x="37704" y="24222"/>
                  </a:lnTo>
                  <a:lnTo>
                    <a:pt x="37991" y="24795"/>
                  </a:lnTo>
                  <a:lnTo>
                    <a:pt x="38296" y="25369"/>
                  </a:lnTo>
                  <a:lnTo>
                    <a:pt x="38655" y="25907"/>
                  </a:lnTo>
                  <a:lnTo>
                    <a:pt x="38834" y="26176"/>
                  </a:lnTo>
                  <a:lnTo>
                    <a:pt x="39031" y="26427"/>
                  </a:lnTo>
                  <a:lnTo>
                    <a:pt x="39228" y="26660"/>
                  </a:lnTo>
                  <a:lnTo>
                    <a:pt x="39425" y="26893"/>
                  </a:lnTo>
                  <a:lnTo>
                    <a:pt x="39641" y="27090"/>
                  </a:lnTo>
                  <a:lnTo>
                    <a:pt x="39856" y="27288"/>
                  </a:lnTo>
                  <a:lnTo>
                    <a:pt x="40071" y="27467"/>
                  </a:lnTo>
                  <a:lnTo>
                    <a:pt x="40286" y="27628"/>
                  </a:lnTo>
                  <a:lnTo>
                    <a:pt x="40501" y="27772"/>
                  </a:lnTo>
                  <a:lnTo>
                    <a:pt x="40716" y="27897"/>
                  </a:lnTo>
                  <a:lnTo>
                    <a:pt x="40949" y="27987"/>
                  </a:lnTo>
                  <a:lnTo>
                    <a:pt x="41165" y="28058"/>
                  </a:lnTo>
                  <a:lnTo>
                    <a:pt x="41398" y="28094"/>
                  </a:lnTo>
                  <a:lnTo>
                    <a:pt x="41613" y="28112"/>
                  </a:lnTo>
                  <a:lnTo>
                    <a:pt x="41846" y="28094"/>
                  </a:lnTo>
                  <a:lnTo>
                    <a:pt x="42061" y="28058"/>
                  </a:lnTo>
                  <a:lnTo>
                    <a:pt x="42061" y="28058"/>
                  </a:lnTo>
                  <a:lnTo>
                    <a:pt x="42258" y="28023"/>
                  </a:lnTo>
                  <a:lnTo>
                    <a:pt x="42366" y="28023"/>
                  </a:lnTo>
                  <a:lnTo>
                    <a:pt x="42455" y="28023"/>
                  </a:lnTo>
                  <a:lnTo>
                    <a:pt x="42545" y="28041"/>
                  </a:lnTo>
                  <a:lnTo>
                    <a:pt x="42635" y="28076"/>
                  </a:lnTo>
                  <a:lnTo>
                    <a:pt x="42778" y="28166"/>
                  </a:lnTo>
                  <a:lnTo>
                    <a:pt x="42922" y="28292"/>
                  </a:lnTo>
                  <a:lnTo>
                    <a:pt x="43047" y="28453"/>
                  </a:lnTo>
                  <a:lnTo>
                    <a:pt x="43155" y="28650"/>
                  </a:lnTo>
                  <a:lnTo>
                    <a:pt x="43262" y="28883"/>
                  </a:lnTo>
                  <a:lnTo>
                    <a:pt x="43352" y="29134"/>
                  </a:lnTo>
                  <a:lnTo>
                    <a:pt x="43424" y="29403"/>
                  </a:lnTo>
                  <a:lnTo>
                    <a:pt x="43477" y="29708"/>
                  </a:lnTo>
                  <a:lnTo>
                    <a:pt x="43531" y="30031"/>
                  </a:lnTo>
                  <a:lnTo>
                    <a:pt x="43603" y="30712"/>
                  </a:lnTo>
                  <a:lnTo>
                    <a:pt x="43657" y="31447"/>
                  </a:lnTo>
                  <a:lnTo>
                    <a:pt x="43675" y="32218"/>
                  </a:lnTo>
                  <a:lnTo>
                    <a:pt x="43675" y="32989"/>
                  </a:lnTo>
                  <a:lnTo>
                    <a:pt x="43657" y="34495"/>
                  </a:lnTo>
                  <a:lnTo>
                    <a:pt x="43639" y="35786"/>
                  </a:lnTo>
                  <a:lnTo>
                    <a:pt x="43657" y="36306"/>
                  </a:lnTo>
                  <a:lnTo>
                    <a:pt x="43693" y="36718"/>
                  </a:lnTo>
                  <a:lnTo>
                    <a:pt x="43693" y="36718"/>
                  </a:lnTo>
                  <a:lnTo>
                    <a:pt x="43728" y="36897"/>
                  </a:lnTo>
                  <a:lnTo>
                    <a:pt x="43782" y="37130"/>
                  </a:lnTo>
                  <a:lnTo>
                    <a:pt x="43944" y="37632"/>
                  </a:lnTo>
                  <a:lnTo>
                    <a:pt x="44410" y="38905"/>
                  </a:lnTo>
                  <a:lnTo>
                    <a:pt x="44661" y="39622"/>
                  </a:lnTo>
                  <a:lnTo>
                    <a:pt x="44912" y="40393"/>
                  </a:lnTo>
                  <a:lnTo>
                    <a:pt x="45019" y="40788"/>
                  </a:lnTo>
                  <a:lnTo>
                    <a:pt x="45109" y="41164"/>
                  </a:lnTo>
                  <a:lnTo>
                    <a:pt x="45199" y="41559"/>
                  </a:lnTo>
                  <a:lnTo>
                    <a:pt x="45252" y="41953"/>
                  </a:lnTo>
                  <a:lnTo>
                    <a:pt x="45306" y="42348"/>
                  </a:lnTo>
                  <a:lnTo>
                    <a:pt x="45324" y="42724"/>
                  </a:lnTo>
                  <a:lnTo>
                    <a:pt x="45324" y="43101"/>
                  </a:lnTo>
                  <a:lnTo>
                    <a:pt x="45288" y="43459"/>
                  </a:lnTo>
                  <a:lnTo>
                    <a:pt x="45216" y="43800"/>
                  </a:lnTo>
                  <a:lnTo>
                    <a:pt x="45127" y="44140"/>
                  </a:lnTo>
                  <a:lnTo>
                    <a:pt x="44983" y="44463"/>
                  </a:lnTo>
                  <a:lnTo>
                    <a:pt x="44912" y="44607"/>
                  </a:lnTo>
                  <a:lnTo>
                    <a:pt x="44822" y="44750"/>
                  </a:lnTo>
                  <a:lnTo>
                    <a:pt x="44714" y="44893"/>
                  </a:lnTo>
                  <a:lnTo>
                    <a:pt x="44589" y="45037"/>
                  </a:lnTo>
                  <a:lnTo>
                    <a:pt x="44481" y="45162"/>
                  </a:lnTo>
                  <a:lnTo>
                    <a:pt x="44338" y="45288"/>
                  </a:lnTo>
                  <a:lnTo>
                    <a:pt x="44195" y="45413"/>
                  </a:lnTo>
                  <a:lnTo>
                    <a:pt x="44033" y="45521"/>
                  </a:lnTo>
                  <a:lnTo>
                    <a:pt x="43854" y="45629"/>
                  </a:lnTo>
                  <a:lnTo>
                    <a:pt x="43675" y="45718"/>
                  </a:lnTo>
                  <a:lnTo>
                    <a:pt x="43477" y="45808"/>
                  </a:lnTo>
                  <a:lnTo>
                    <a:pt x="43262" y="45897"/>
                  </a:lnTo>
                  <a:lnTo>
                    <a:pt x="43029" y="45969"/>
                  </a:lnTo>
                  <a:lnTo>
                    <a:pt x="42796" y="46041"/>
                  </a:lnTo>
                  <a:lnTo>
                    <a:pt x="42545" y="46095"/>
                  </a:lnTo>
                  <a:lnTo>
                    <a:pt x="42276" y="46148"/>
                  </a:lnTo>
                  <a:lnTo>
                    <a:pt x="41989" y="46184"/>
                  </a:lnTo>
                  <a:lnTo>
                    <a:pt x="41684" y="46220"/>
                  </a:lnTo>
                  <a:lnTo>
                    <a:pt x="41684" y="46220"/>
                  </a:lnTo>
                  <a:lnTo>
                    <a:pt x="40985" y="46256"/>
                  </a:lnTo>
                  <a:lnTo>
                    <a:pt x="40125" y="46292"/>
                  </a:lnTo>
                  <a:lnTo>
                    <a:pt x="39121" y="46310"/>
                  </a:lnTo>
                  <a:lnTo>
                    <a:pt x="37991" y="46310"/>
                  </a:lnTo>
                  <a:lnTo>
                    <a:pt x="35392" y="46274"/>
                  </a:lnTo>
                  <a:lnTo>
                    <a:pt x="32380" y="46202"/>
                  </a:lnTo>
                  <a:lnTo>
                    <a:pt x="29099" y="46095"/>
                  </a:lnTo>
                  <a:lnTo>
                    <a:pt x="25603" y="45951"/>
                  </a:lnTo>
                  <a:lnTo>
                    <a:pt x="21999" y="45790"/>
                  </a:lnTo>
                  <a:lnTo>
                    <a:pt x="18377" y="45611"/>
                  </a:lnTo>
                  <a:lnTo>
                    <a:pt x="11457" y="45252"/>
                  </a:lnTo>
                  <a:lnTo>
                    <a:pt x="5594" y="44929"/>
                  </a:lnTo>
                  <a:lnTo>
                    <a:pt x="18" y="445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8"/>
            <p:cNvSpPr/>
            <p:nvPr/>
          </p:nvSpPr>
          <p:spPr>
            <a:xfrm>
              <a:off x="8000475" y="3441675"/>
              <a:ext cx="607800" cy="917525"/>
            </a:xfrm>
            <a:custGeom>
              <a:avLst/>
              <a:gdLst/>
              <a:ahLst/>
              <a:cxnLst/>
              <a:rect l="l" t="t" r="r" b="b"/>
              <a:pathLst>
                <a:path w="24312" h="36701" extrusionOk="0">
                  <a:moveTo>
                    <a:pt x="24312" y="36700"/>
                  </a:move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close/>
                  <a:moveTo>
                    <a:pt x="22250" y="28112"/>
                  </a:move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close/>
                  <a:moveTo>
                    <a:pt x="22680" y="28058"/>
                  </a:moveTo>
                  <a:lnTo>
                    <a:pt x="22680" y="28058"/>
                  </a:lnTo>
                  <a:lnTo>
                    <a:pt x="22680" y="28058"/>
                  </a:lnTo>
                  <a:lnTo>
                    <a:pt x="22465" y="28094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465" y="28094"/>
                  </a:lnTo>
                  <a:lnTo>
                    <a:pt x="22680" y="28058"/>
                  </a:lnTo>
                  <a:lnTo>
                    <a:pt x="22680" y="28058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823" y="28023"/>
                  </a:lnTo>
                  <a:lnTo>
                    <a:pt x="22680" y="28058"/>
                  </a:lnTo>
                  <a:lnTo>
                    <a:pt x="22680" y="28058"/>
                  </a:lnTo>
                  <a:lnTo>
                    <a:pt x="22823" y="28023"/>
                  </a:lnTo>
                  <a:lnTo>
                    <a:pt x="22949" y="28023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close/>
                  <a:moveTo>
                    <a:pt x="17678" y="21604"/>
                  </a:moveTo>
                  <a:lnTo>
                    <a:pt x="17678" y="21604"/>
                  </a:lnTo>
                  <a:lnTo>
                    <a:pt x="17678" y="21640"/>
                  </a:lnTo>
                  <a:lnTo>
                    <a:pt x="17678" y="21640"/>
                  </a:lnTo>
                  <a:lnTo>
                    <a:pt x="17678" y="21604"/>
                  </a:lnTo>
                  <a:close/>
                  <a:moveTo>
                    <a:pt x="17678" y="21586"/>
                  </a:moveTo>
                  <a:lnTo>
                    <a:pt x="17678" y="21586"/>
                  </a:lnTo>
                  <a:lnTo>
                    <a:pt x="17678" y="21604"/>
                  </a:lnTo>
                  <a:lnTo>
                    <a:pt x="17678" y="21604"/>
                  </a:lnTo>
                  <a:lnTo>
                    <a:pt x="17678" y="21586"/>
                  </a:lnTo>
                  <a:close/>
                  <a:moveTo>
                    <a:pt x="14182" y="15240"/>
                  </a:move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close/>
                  <a:moveTo>
                    <a:pt x="14307" y="15222"/>
                  </a:moveTo>
                  <a:lnTo>
                    <a:pt x="14307" y="15222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307" y="15222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522" y="15204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close/>
                  <a:moveTo>
                    <a:pt x="12012" y="6329"/>
                  </a:moveTo>
                  <a:lnTo>
                    <a:pt x="12012" y="6329"/>
                  </a:lnTo>
                  <a:lnTo>
                    <a:pt x="12012" y="6347"/>
                  </a:lnTo>
                  <a:lnTo>
                    <a:pt x="12012" y="6347"/>
                  </a:lnTo>
                  <a:lnTo>
                    <a:pt x="12012" y="6329"/>
                  </a:lnTo>
                  <a:close/>
                  <a:moveTo>
                    <a:pt x="6652" y="4411"/>
                  </a:move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close/>
                  <a:moveTo>
                    <a:pt x="6831" y="4411"/>
                  </a:moveTo>
                  <a:lnTo>
                    <a:pt x="6831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831" y="4411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297" y="4375"/>
                  </a:lnTo>
                  <a:lnTo>
                    <a:pt x="6885" y="4411"/>
                  </a:lnTo>
                  <a:lnTo>
                    <a:pt x="6885" y="4411"/>
                  </a:lnTo>
                  <a:lnTo>
                    <a:pt x="7297" y="4375"/>
                  </a:lnTo>
                  <a:lnTo>
                    <a:pt x="7710" y="4357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close/>
                  <a:moveTo>
                    <a:pt x="4931" y="2223"/>
                  </a:move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close/>
                  <a:moveTo>
                    <a:pt x="4931" y="2205"/>
                  </a:moveTo>
                  <a:lnTo>
                    <a:pt x="4931" y="2205"/>
                  </a:lnTo>
                  <a:lnTo>
                    <a:pt x="4931" y="2205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05"/>
                  </a:lnTo>
                  <a:lnTo>
                    <a:pt x="4931" y="2205"/>
                  </a:lnTo>
                  <a:close/>
                  <a:moveTo>
                    <a:pt x="4913" y="2187"/>
                  </a:moveTo>
                  <a:lnTo>
                    <a:pt x="4913" y="2187"/>
                  </a:lnTo>
                  <a:lnTo>
                    <a:pt x="4913" y="2205"/>
                  </a:lnTo>
                  <a:lnTo>
                    <a:pt x="4913" y="2205"/>
                  </a:lnTo>
                  <a:lnTo>
                    <a:pt x="4913" y="2187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18" y="108"/>
                  </a:move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close/>
                  <a:moveTo>
                    <a:pt x="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54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close/>
                  <a:moveTo>
                    <a:pt x="72" y="90"/>
                  </a:move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close/>
                  <a:moveTo>
                    <a:pt x="90" y="90"/>
                  </a:move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close/>
                  <a:moveTo>
                    <a:pt x="126" y="90"/>
                  </a:move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close/>
                  <a:moveTo>
                    <a:pt x="144" y="90"/>
                  </a:move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close/>
                  <a:moveTo>
                    <a:pt x="162" y="90"/>
                  </a:move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close/>
                  <a:moveTo>
                    <a:pt x="180" y="90"/>
                  </a:move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close/>
                  <a:moveTo>
                    <a:pt x="197" y="72"/>
                  </a:moveTo>
                  <a:lnTo>
                    <a:pt x="197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97" y="72"/>
                  </a:lnTo>
                  <a:close/>
                  <a:moveTo>
                    <a:pt x="215" y="72"/>
                  </a:moveTo>
                  <a:lnTo>
                    <a:pt x="215" y="72"/>
                  </a:lnTo>
                  <a:lnTo>
                    <a:pt x="197" y="72"/>
                  </a:lnTo>
                  <a:lnTo>
                    <a:pt x="197" y="72"/>
                  </a:lnTo>
                  <a:lnTo>
                    <a:pt x="215" y="72"/>
                  </a:lnTo>
                  <a:close/>
                  <a:moveTo>
                    <a:pt x="233" y="72"/>
                  </a:moveTo>
                  <a:lnTo>
                    <a:pt x="233" y="72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233" y="72"/>
                  </a:lnTo>
                  <a:close/>
                  <a:moveTo>
                    <a:pt x="251" y="72"/>
                  </a:moveTo>
                  <a:lnTo>
                    <a:pt x="251" y="72"/>
                  </a:lnTo>
                  <a:lnTo>
                    <a:pt x="233" y="72"/>
                  </a:lnTo>
                  <a:lnTo>
                    <a:pt x="233" y="72"/>
                  </a:lnTo>
                  <a:lnTo>
                    <a:pt x="251" y="72"/>
                  </a:lnTo>
                  <a:close/>
                  <a:moveTo>
                    <a:pt x="269" y="72"/>
                  </a:moveTo>
                  <a:lnTo>
                    <a:pt x="269" y="72"/>
                  </a:lnTo>
                  <a:lnTo>
                    <a:pt x="251" y="72"/>
                  </a:lnTo>
                  <a:lnTo>
                    <a:pt x="251" y="72"/>
                  </a:lnTo>
                  <a:lnTo>
                    <a:pt x="269" y="72"/>
                  </a:lnTo>
                  <a:close/>
                  <a:moveTo>
                    <a:pt x="287" y="72"/>
                  </a:moveTo>
                  <a:lnTo>
                    <a:pt x="287" y="72"/>
                  </a:lnTo>
                  <a:lnTo>
                    <a:pt x="269" y="72"/>
                  </a:lnTo>
                  <a:lnTo>
                    <a:pt x="269" y="72"/>
                  </a:lnTo>
                  <a:lnTo>
                    <a:pt x="287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287" y="72"/>
                  </a:lnTo>
                  <a:lnTo>
                    <a:pt x="287" y="72"/>
                  </a:lnTo>
                  <a:lnTo>
                    <a:pt x="305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close/>
                  <a:moveTo>
                    <a:pt x="323" y="54"/>
                  </a:move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close/>
                  <a:moveTo>
                    <a:pt x="341" y="54"/>
                  </a:move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close/>
                  <a:moveTo>
                    <a:pt x="359" y="54"/>
                  </a:move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close/>
                  <a:moveTo>
                    <a:pt x="377" y="54"/>
                  </a:move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close/>
                  <a:moveTo>
                    <a:pt x="395" y="54"/>
                  </a:move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close/>
                  <a:moveTo>
                    <a:pt x="413" y="54"/>
                  </a:moveTo>
                  <a:lnTo>
                    <a:pt x="413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413" y="54"/>
                  </a:lnTo>
                  <a:close/>
                  <a:moveTo>
                    <a:pt x="431" y="54"/>
                  </a:moveTo>
                  <a:lnTo>
                    <a:pt x="431" y="54"/>
                  </a:lnTo>
                  <a:lnTo>
                    <a:pt x="431" y="54"/>
                  </a:lnTo>
                  <a:lnTo>
                    <a:pt x="413" y="54"/>
                  </a:lnTo>
                  <a:lnTo>
                    <a:pt x="413" y="54"/>
                  </a:lnTo>
                  <a:lnTo>
                    <a:pt x="431" y="54"/>
                  </a:lnTo>
                  <a:lnTo>
                    <a:pt x="431" y="54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933" y="18"/>
                  </a:lnTo>
                  <a:lnTo>
                    <a:pt x="448" y="54"/>
                  </a:lnTo>
                  <a:lnTo>
                    <a:pt x="448" y="54"/>
                  </a:lnTo>
                  <a:lnTo>
                    <a:pt x="933" y="18"/>
                  </a:lnTo>
                  <a:lnTo>
                    <a:pt x="1363" y="0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8"/>
            <p:cNvSpPr/>
            <p:nvPr/>
          </p:nvSpPr>
          <p:spPr>
            <a:xfrm>
              <a:off x="8608250" y="43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8"/>
            <p:cNvSpPr/>
            <p:nvPr/>
          </p:nvSpPr>
          <p:spPr>
            <a:xfrm>
              <a:off x="8556700" y="414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8"/>
            <p:cNvSpPr/>
            <p:nvPr/>
          </p:nvSpPr>
          <p:spPr>
            <a:xfrm>
              <a:off x="8556700" y="4143125"/>
              <a:ext cx="10775" cy="1375"/>
            </a:xfrm>
            <a:custGeom>
              <a:avLst/>
              <a:gdLst/>
              <a:ahLst/>
              <a:cxnLst/>
              <a:rect l="l" t="t" r="r" b="b"/>
              <a:pathLst>
                <a:path w="431" h="55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431" y="0"/>
                  </a:lnTo>
                  <a:lnTo>
                    <a:pt x="216" y="36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216" y="36"/>
                  </a:lnTo>
                  <a:lnTo>
                    <a:pt x="431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8"/>
            <p:cNvSpPr/>
            <p:nvPr/>
          </p:nvSpPr>
          <p:spPr>
            <a:xfrm>
              <a:off x="8567450" y="4142225"/>
              <a:ext cx="6750" cy="925"/>
            </a:xfrm>
            <a:custGeom>
              <a:avLst/>
              <a:gdLst/>
              <a:ahLst/>
              <a:cxnLst/>
              <a:rect l="l" t="t" r="r" b="b"/>
              <a:pathLst>
                <a:path w="270" h="37" fill="none" extrusionOk="0">
                  <a:moveTo>
                    <a:pt x="270" y="1"/>
                  </a:moveTo>
                  <a:lnTo>
                    <a:pt x="270" y="1"/>
                  </a:lnTo>
                  <a:lnTo>
                    <a:pt x="144" y="1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44" y="1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8"/>
            <p:cNvSpPr/>
            <p:nvPr/>
          </p:nvSpPr>
          <p:spPr>
            <a:xfrm>
              <a:off x="8574175" y="414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8"/>
            <p:cNvSpPr/>
            <p:nvPr/>
          </p:nvSpPr>
          <p:spPr>
            <a:xfrm>
              <a:off x="8442400" y="398177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8"/>
            <p:cNvSpPr/>
            <p:nvPr/>
          </p:nvSpPr>
          <p:spPr>
            <a:xfrm>
              <a:off x="8442400" y="39813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8"/>
            <p:cNvSpPr/>
            <p:nvPr/>
          </p:nvSpPr>
          <p:spPr>
            <a:xfrm>
              <a:off x="8355000" y="382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8"/>
            <p:cNvSpPr/>
            <p:nvPr/>
          </p:nvSpPr>
          <p:spPr>
            <a:xfrm>
              <a:off x="8355000" y="3822200"/>
              <a:ext cx="3175" cy="475"/>
            </a:xfrm>
            <a:custGeom>
              <a:avLst/>
              <a:gdLst/>
              <a:ahLst/>
              <a:cxnLst/>
              <a:rect l="l" t="t" r="r" b="b"/>
              <a:pathLst>
                <a:path w="127" h="19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8"/>
            <p:cNvSpPr/>
            <p:nvPr/>
          </p:nvSpPr>
          <p:spPr>
            <a:xfrm>
              <a:off x="8358150" y="3821750"/>
              <a:ext cx="5400" cy="475"/>
            </a:xfrm>
            <a:custGeom>
              <a:avLst/>
              <a:gdLst/>
              <a:ahLst/>
              <a:cxnLst/>
              <a:rect l="l" t="t" r="r" b="b"/>
              <a:pathLst>
                <a:path w="216" h="19" fill="none" extrusionOk="0">
                  <a:moveTo>
                    <a:pt x="215" y="1"/>
                  </a:moveTo>
                  <a:lnTo>
                    <a:pt x="215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8363525" y="382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8300775" y="359987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8166750" y="35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8166750" y="3551925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fill="none" extrusionOk="0">
                  <a:moveTo>
                    <a:pt x="180" y="1"/>
                  </a:moveTo>
                  <a:lnTo>
                    <a:pt x="18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8172575" y="3550575"/>
              <a:ext cx="20650" cy="1375"/>
            </a:xfrm>
            <a:custGeom>
              <a:avLst/>
              <a:gdLst/>
              <a:ahLst/>
              <a:cxnLst/>
              <a:rect l="l" t="t" r="r" b="b"/>
              <a:pathLst>
                <a:path w="826" h="55" fill="none" extrusionOk="0">
                  <a:moveTo>
                    <a:pt x="826" y="1"/>
                  </a:moveTo>
                  <a:lnTo>
                    <a:pt x="826" y="1"/>
                  </a:lnTo>
                  <a:lnTo>
                    <a:pt x="413" y="19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413" y="19"/>
                  </a:lnTo>
                  <a:lnTo>
                    <a:pt x="8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8193200" y="355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8123725" y="34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8123725" y="34968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8123275" y="349635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80004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80009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80013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8001375" y="34443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80018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80022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80027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80036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80040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80045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80049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80049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80054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80058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80063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8"/>
            <p:cNvSpPr/>
            <p:nvPr/>
          </p:nvSpPr>
          <p:spPr>
            <a:xfrm>
              <a:off x="80067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8"/>
            <p:cNvSpPr/>
            <p:nvPr/>
          </p:nvSpPr>
          <p:spPr>
            <a:xfrm>
              <a:off x="80072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80076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8008100" y="3443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80085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80089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80094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80098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80103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801032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801077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8011675" y="3441675"/>
              <a:ext cx="22875" cy="1350"/>
            </a:xfrm>
            <a:custGeom>
              <a:avLst/>
              <a:gdLst/>
              <a:ahLst/>
              <a:cxnLst/>
              <a:rect l="l" t="t" r="r" b="b"/>
              <a:pathLst>
                <a:path w="915" h="54" fill="none" extrusionOk="0">
                  <a:moveTo>
                    <a:pt x="915" y="0"/>
                  </a:moveTo>
                  <a:lnTo>
                    <a:pt x="915" y="0"/>
                  </a:lnTo>
                  <a:lnTo>
                    <a:pt x="485" y="1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85" y="18"/>
                  </a:lnTo>
                  <a:lnTo>
                    <a:pt x="9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8034525" y="344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extrusionOk="0">
                  <a:moveTo>
                    <a:pt x="4608" y="0"/>
                  </a:moveTo>
                  <a:lnTo>
                    <a:pt x="4178" y="18"/>
                  </a:lnTo>
                  <a:lnTo>
                    <a:pt x="3693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fill="none" extrusionOk="0">
                  <a:moveTo>
                    <a:pt x="4608" y="0"/>
                  </a:move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178" y="18"/>
                  </a:lnTo>
                  <a:lnTo>
                    <a:pt x="3693" y="54"/>
                  </a:lnTo>
                  <a:lnTo>
                    <a:pt x="3693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25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4913" y="7853"/>
                  </a:lnTo>
                  <a:lnTo>
                    <a:pt x="4913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349" y="19220"/>
                  </a:lnTo>
                  <a:lnTo>
                    <a:pt x="11349" y="19220"/>
                  </a:lnTo>
                  <a:lnTo>
                    <a:pt x="11475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098" y="32594"/>
                  </a:lnTo>
                  <a:lnTo>
                    <a:pt x="20098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10130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extrusionOk="0">
                  <a:moveTo>
                    <a:pt x="12783" y="1"/>
                  </a:move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fill="none" extrusionOk="0">
                  <a:moveTo>
                    <a:pt x="13178" y="1"/>
                  </a:moveTo>
                  <a:lnTo>
                    <a:pt x="13178" y="1"/>
                  </a:lnTo>
                  <a:lnTo>
                    <a:pt x="12783" y="1"/>
                  </a:ln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6203" y="1238"/>
                  </a:lnTo>
                  <a:lnTo>
                    <a:pt x="6203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1" name="Google Shape;891;p18"/>
          <p:cNvGrpSpPr/>
          <p:nvPr/>
        </p:nvGrpSpPr>
        <p:grpSpPr>
          <a:xfrm>
            <a:off x="6505333" y="4159423"/>
            <a:ext cx="343322" cy="300973"/>
            <a:chOff x="4714375" y="3682050"/>
            <a:chExt cx="661125" cy="579575"/>
          </a:xfrm>
        </p:grpSpPr>
        <p:sp>
          <p:nvSpPr>
            <p:cNvPr id="892" name="Google Shape;892;p18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18"/>
          <p:cNvGrpSpPr/>
          <p:nvPr/>
        </p:nvGrpSpPr>
        <p:grpSpPr>
          <a:xfrm>
            <a:off x="5638558" y="3968923"/>
            <a:ext cx="343322" cy="300973"/>
            <a:chOff x="4714375" y="3682050"/>
            <a:chExt cx="661125" cy="579575"/>
          </a:xfrm>
        </p:grpSpPr>
        <p:sp>
          <p:nvSpPr>
            <p:cNvPr id="897" name="Google Shape;897;p18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8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1" name="Google Shape;901;p18"/>
          <p:cNvSpPr/>
          <p:nvPr/>
        </p:nvSpPr>
        <p:spPr>
          <a:xfrm>
            <a:off x="8523725" y="19985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2" name="Google Shape;902;p18"/>
          <p:cNvSpPr/>
          <p:nvPr/>
        </p:nvSpPr>
        <p:spPr>
          <a:xfrm>
            <a:off x="3963625" y="12310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3" name="Google Shape;903;p18"/>
          <p:cNvSpPr/>
          <p:nvPr/>
        </p:nvSpPr>
        <p:spPr>
          <a:xfrm>
            <a:off x="8688025" y="19917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4" name="Google Shape;904;p18"/>
          <p:cNvSpPr/>
          <p:nvPr/>
        </p:nvSpPr>
        <p:spPr>
          <a:xfrm>
            <a:off x="7135450" y="29632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18"/>
          <p:cNvSpPr/>
          <p:nvPr/>
        </p:nvSpPr>
        <p:spPr>
          <a:xfrm>
            <a:off x="153625" y="145660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_1">
    <p:spTree>
      <p:nvGrpSpPr>
        <p:cNvPr id="1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4" name="Google Shape;1014;p2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5" name="Google Shape;1015;p21"/>
          <p:cNvGrpSpPr/>
          <p:nvPr/>
        </p:nvGrpSpPr>
        <p:grpSpPr>
          <a:xfrm flipH="1">
            <a:off x="4630310" y="3624424"/>
            <a:ext cx="2010609" cy="679186"/>
            <a:chOff x="303125" y="3663025"/>
            <a:chExt cx="2376325" cy="802725"/>
          </a:xfrm>
        </p:grpSpPr>
        <p:sp>
          <p:nvSpPr>
            <p:cNvPr id="1016" name="Google Shape;1016;p21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9" name="Google Shape;1019;p21"/>
          <p:cNvGrpSpPr/>
          <p:nvPr/>
        </p:nvGrpSpPr>
        <p:grpSpPr>
          <a:xfrm flipH="1">
            <a:off x="6993460" y="3829212"/>
            <a:ext cx="2010609" cy="679186"/>
            <a:chOff x="303125" y="3663025"/>
            <a:chExt cx="2376325" cy="802725"/>
          </a:xfrm>
        </p:grpSpPr>
        <p:sp>
          <p:nvSpPr>
            <p:cNvPr id="1020" name="Google Shape;1020;p21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1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1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" name="Google Shape;1023;p21"/>
          <p:cNvGrpSpPr/>
          <p:nvPr/>
        </p:nvGrpSpPr>
        <p:grpSpPr>
          <a:xfrm>
            <a:off x="198350" y="3653500"/>
            <a:ext cx="2376325" cy="802725"/>
            <a:chOff x="303125" y="3663025"/>
            <a:chExt cx="2376325" cy="802725"/>
          </a:xfrm>
        </p:grpSpPr>
        <p:sp>
          <p:nvSpPr>
            <p:cNvPr id="1024" name="Google Shape;1024;p21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1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1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7" name="Google Shape;1027;p21"/>
          <p:cNvSpPr txBox="1">
            <a:spLocks noGrp="1"/>
          </p:cNvSpPr>
          <p:nvPr>
            <p:ph type="title"/>
          </p:nvPr>
        </p:nvSpPr>
        <p:spPr>
          <a:xfrm>
            <a:off x="3914775" y="1359375"/>
            <a:ext cx="4532100" cy="97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28" name="Google Shape;1028;p21"/>
          <p:cNvSpPr txBox="1">
            <a:spLocks noGrp="1"/>
          </p:cNvSpPr>
          <p:nvPr>
            <p:ph type="subTitle" idx="1"/>
          </p:nvPr>
        </p:nvSpPr>
        <p:spPr>
          <a:xfrm>
            <a:off x="3915711" y="2321025"/>
            <a:ext cx="45300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029" name="Google Shape;1029;p21"/>
          <p:cNvGrpSpPr/>
          <p:nvPr/>
        </p:nvGrpSpPr>
        <p:grpSpPr>
          <a:xfrm>
            <a:off x="0" y="4065100"/>
            <a:ext cx="9144000" cy="1078400"/>
            <a:chOff x="0" y="4065100"/>
            <a:chExt cx="9144000" cy="1078400"/>
          </a:xfrm>
        </p:grpSpPr>
        <p:sp>
          <p:nvSpPr>
            <p:cNvPr id="1030" name="Google Shape;1030;p21"/>
            <p:cNvSpPr/>
            <p:nvPr/>
          </p:nvSpPr>
          <p:spPr>
            <a:xfrm>
              <a:off x="0" y="4429068"/>
              <a:ext cx="9144000" cy="714432"/>
            </a:xfrm>
            <a:custGeom>
              <a:avLst/>
              <a:gdLst/>
              <a:ahLst/>
              <a:cxnLst/>
              <a:rect l="l" t="t" r="r" b="b"/>
              <a:pathLst>
                <a:path w="285750" h="22326" extrusionOk="0">
                  <a:moveTo>
                    <a:pt x="0" y="0"/>
                  </a:moveTo>
                  <a:lnTo>
                    <a:pt x="0" y="22326"/>
                  </a:lnTo>
                  <a:lnTo>
                    <a:pt x="285750" y="22326"/>
                  </a:lnTo>
                  <a:lnTo>
                    <a:pt x="285750" y="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0" y="4065100"/>
              <a:ext cx="9144000" cy="576800"/>
            </a:xfrm>
            <a:custGeom>
              <a:avLst/>
              <a:gdLst/>
              <a:ahLst/>
              <a:cxnLst/>
              <a:rect l="l" t="t" r="r" b="b"/>
              <a:pathLst>
                <a:path w="285750" h="18025" extrusionOk="0">
                  <a:moveTo>
                    <a:pt x="126038" y="0"/>
                  </a:moveTo>
                  <a:lnTo>
                    <a:pt x="0" y="14699"/>
                  </a:lnTo>
                  <a:lnTo>
                    <a:pt x="0" y="18024"/>
                  </a:lnTo>
                  <a:lnTo>
                    <a:pt x="285750" y="17787"/>
                  </a:lnTo>
                  <a:lnTo>
                    <a:pt x="285750" y="13327"/>
                  </a:lnTo>
                  <a:lnTo>
                    <a:pt x="126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3269792" y="4125900"/>
              <a:ext cx="5874208" cy="365664"/>
            </a:xfrm>
            <a:custGeom>
              <a:avLst/>
              <a:gdLst/>
              <a:ahLst/>
              <a:cxnLst/>
              <a:rect l="l" t="t" r="r" b="b"/>
              <a:pathLst>
                <a:path w="183569" h="11427" extrusionOk="0">
                  <a:moveTo>
                    <a:pt x="56370" y="0"/>
                  </a:moveTo>
                  <a:lnTo>
                    <a:pt x="1" y="8867"/>
                  </a:lnTo>
                  <a:lnTo>
                    <a:pt x="86876" y="9870"/>
                  </a:lnTo>
                  <a:lnTo>
                    <a:pt x="183569" y="11427"/>
                  </a:lnTo>
                  <a:lnTo>
                    <a:pt x="56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0" y="4313356"/>
              <a:ext cx="6664640" cy="328544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4993376" y="4500180"/>
              <a:ext cx="2010720" cy="89568"/>
            </a:xfrm>
            <a:custGeom>
              <a:avLst/>
              <a:gdLst/>
              <a:ahLst/>
              <a:cxnLst/>
              <a:rect l="l" t="t" r="r" b="b"/>
              <a:pathLst>
                <a:path w="62835" h="2799" extrusionOk="0">
                  <a:moveTo>
                    <a:pt x="35759" y="1"/>
                  </a:moveTo>
                  <a:lnTo>
                    <a:pt x="32064" y="27"/>
                  </a:lnTo>
                  <a:lnTo>
                    <a:pt x="28343" y="53"/>
                  </a:lnTo>
                  <a:lnTo>
                    <a:pt x="24596" y="159"/>
                  </a:lnTo>
                  <a:lnTo>
                    <a:pt x="20769" y="291"/>
                  </a:lnTo>
                  <a:lnTo>
                    <a:pt x="16864" y="476"/>
                  </a:lnTo>
                  <a:lnTo>
                    <a:pt x="12852" y="687"/>
                  </a:lnTo>
                  <a:lnTo>
                    <a:pt x="8736" y="951"/>
                  </a:lnTo>
                  <a:lnTo>
                    <a:pt x="4434" y="1267"/>
                  </a:lnTo>
                  <a:lnTo>
                    <a:pt x="1" y="1637"/>
                  </a:lnTo>
                  <a:lnTo>
                    <a:pt x="40615" y="2798"/>
                  </a:lnTo>
                  <a:lnTo>
                    <a:pt x="62835" y="1030"/>
                  </a:lnTo>
                  <a:lnTo>
                    <a:pt x="58692" y="766"/>
                  </a:lnTo>
                  <a:lnTo>
                    <a:pt x="54654" y="555"/>
                  </a:lnTo>
                  <a:lnTo>
                    <a:pt x="50748" y="370"/>
                  </a:lnTo>
                  <a:lnTo>
                    <a:pt x="46948" y="212"/>
                  </a:lnTo>
                  <a:lnTo>
                    <a:pt x="43174" y="106"/>
                  </a:lnTo>
                  <a:lnTo>
                    <a:pt x="39453" y="53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1"/>
            <p:cNvSpPr/>
            <p:nvPr/>
          </p:nvSpPr>
          <p:spPr>
            <a:xfrm>
              <a:off x="0" y="4710252"/>
              <a:ext cx="9144000" cy="433248"/>
            </a:xfrm>
            <a:custGeom>
              <a:avLst/>
              <a:gdLst/>
              <a:ahLst/>
              <a:cxnLst/>
              <a:rect l="l" t="t" r="r" b="b"/>
              <a:pathLst>
                <a:path w="285750" h="13539" extrusionOk="0">
                  <a:moveTo>
                    <a:pt x="285750" y="1"/>
                  </a:moveTo>
                  <a:lnTo>
                    <a:pt x="136357" y="9026"/>
                  </a:lnTo>
                  <a:lnTo>
                    <a:pt x="0" y="13539"/>
                  </a:lnTo>
                  <a:lnTo>
                    <a:pt x="285750" y="13539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6" name="Google Shape;1036;p21"/>
          <p:cNvGrpSpPr/>
          <p:nvPr/>
        </p:nvGrpSpPr>
        <p:grpSpPr>
          <a:xfrm>
            <a:off x="5152483" y="4599436"/>
            <a:ext cx="295655" cy="259186"/>
            <a:chOff x="4714375" y="3682050"/>
            <a:chExt cx="661125" cy="579575"/>
          </a:xfrm>
        </p:grpSpPr>
        <p:sp>
          <p:nvSpPr>
            <p:cNvPr id="1037" name="Google Shape;1037;p21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1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1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1" name="Google Shape;1041;p21"/>
          <p:cNvGrpSpPr/>
          <p:nvPr/>
        </p:nvGrpSpPr>
        <p:grpSpPr>
          <a:xfrm>
            <a:off x="7153245" y="4676303"/>
            <a:ext cx="595330" cy="259192"/>
            <a:chOff x="381950" y="3846025"/>
            <a:chExt cx="1594775" cy="694325"/>
          </a:xfrm>
        </p:grpSpPr>
        <p:sp>
          <p:nvSpPr>
            <p:cNvPr id="1042" name="Google Shape;1042;p21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extrusionOk="0">
                  <a:moveTo>
                    <a:pt x="20600" y="1"/>
                  </a:moveTo>
                  <a:lnTo>
                    <a:pt x="20439" y="19"/>
                  </a:lnTo>
                  <a:lnTo>
                    <a:pt x="20295" y="36"/>
                  </a:lnTo>
                  <a:lnTo>
                    <a:pt x="20152" y="90"/>
                  </a:lnTo>
                  <a:lnTo>
                    <a:pt x="20008" y="144"/>
                  </a:lnTo>
                  <a:lnTo>
                    <a:pt x="19865" y="198"/>
                  </a:lnTo>
                  <a:lnTo>
                    <a:pt x="19722" y="287"/>
                  </a:lnTo>
                  <a:lnTo>
                    <a:pt x="19435" y="485"/>
                  </a:lnTo>
                  <a:lnTo>
                    <a:pt x="19166" y="736"/>
                  </a:lnTo>
                  <a:lnTo>
                    <a:pt x="18897" y="1005"/>
                  </a:lnTo>
                  <a:lnTo>
                    <a:pt x="18628" y="1327"/>
                  </a:lnTo>
                  <a:lnTo>
                    <a:pt x="18413" y="1650"/>
                  </a:lnTo>
                  <a:lnTo>
                    <a:pt x="18180" y="1973"/>
                  </a:lnTo>
                  <a:lnTo>
                    <a:pt x="17965" y="2331"/>
                  </a:lnTo>
                  <a:lnTo>
                    <a:pt x="17767" y="2690"/>
                  </a:lnTo>
                  <a:lnTo>
                    <a:pt x="17570" y="3066"/>
                  </a:lnTo>
                  <a:lnTo>
                    <a:pt x="17373" y="3443"/>
                  </a:lnTo>
                  <a:lnTo>
                    <a:pt x="17032" y="4214"/>
                  </a:lnTo>
                  <a:lnTo>
                    <a:pt x="16710" y="4967"/>
                  </a:lnTo>
                  <a:lnTo>
                    <a:pt x="16441" y="5684"/>
                  </a:lnTo>
                  <a:lnTo>
                    <a:pt x="16208" y="6311"/>
                  </a:lnTo>
                  <a:lnTo>
                    <a:pt x="16028" y="6849"/>
                  </a:lnTo>
                  <a:lnTo>
                    <a:pt x="15939" y="7064"/>
                  </a:lnTo>
                  <a:lnTo>
                    <a:pt x="15759" y="7333"/>
                  </a:lnTo>
                  <a:lnTo>
                    <a:pt x="15526" y="7674"/>
                  </a:lnTo>
                  <a:lnTo>
                    <a:pt x="15239" y="8068"/>
                  </a:lnTo>
                  <a:lnTo>
                    <a:pt x="14881" y="8517"/>
                  </a:lnTo>
                  <a:lnTo>
                    <a:pt x="14486" y="9001"/>
                  </a:lnTo>
                  <a:lnTo>
                    <a:pt x="13536" y="10112"/>
                  </a:lnTo>
                  <a:lnTo>
                    <a:pt x="12443" y="11367"/>
                  </a:lnTo>
                  <a:lnTo>
                    <a:pt x="11223" y="12712"/>
                  </a:lnTo>
                  <a:lnTo>
                    <a:pt x="9933" y="14128"/>
                  </a:lnTo>
                  <a:lnTo>
                    <a:pt x="8588" y="15563"/>
                  </a:lnTo>
                  <a:lnTo>
                    <a:pt x="5899" y="18413"/>
                  </a:lnTo>
                  <a:lnTo>
                    <a:pt x="3442" y="20995"/>
                  </a:lnTo>
                  <a:lnTo>
                    <a:pt x="377" y="24150"/>
                  </a:lnTo>
                  <a:lnTo>
                    <a:pt x="215" y="24330"/>
                  </a:lnTo>
                  <a:lnTo>
                    <a:pt x="108" y="24509"/>
                  </a:lnTo>
                  <a:lnTo>
                    <a:pt x="36" y="24670"/>
                  </a:lnTo>
                  <a:lnTo>
                    <a:pt x="0" y="24814"/>
                  </a:lnTo>
                  <a:lnTo>
                    <a:pt x="18" y="24957"/>
                  </a:lnTo>
                  <a:lnTo>
                    <a:pt x="72" y="25101"/>
                  </a:lnTo>
                  <a:lnTo>
                    <a:pt x="144" y="25226"/>
                  </a:lnTo>
                  <a:lnTo>
                    <a:pt x="269" y="25352"/>
                  </a:lnTo>
                  <a:lnTo>
                    <a:pt x="412" y="25477"/>
                  </a:lnTo>
                  <a:lnTo>
                    <a:pt x="610" y="25585"/>
                  </a:lnTo>
                  <a:lnTo>
                    <a:pt x="825" y="25692"/>
                  </a:lnTo>
                  <a:lnTo>
                    <a:pt x="1076" y="25782"/>
                  </a:lnTo>
                  <a:lnTo>
                    <a:pt x="1363" y="25890"/>
                  </a:lnTo>
                  <a:lnTo>
                    <a:pt x="1667" y="25961"/>
                  </a:lnTo>
                  <a:lnTo>
                    <a:pt x="2008" y="26051"/>
                  </a:lnTo>
                  <a:lnTo>
                    <a:pt x="2367" y="26123"/>
                  </a:lnTo>
                  <a:lnTo>
                    <a:pt x="3173" y="26266"/>
                  </a:lnTo>
                  <a:lnTo>
                    <a:pt x="4052" y="26374"/>
                  </a:lnTo>
                  <a:lnTo>
                    <a:pt x="5038" y="26481"/>
                  </a:lnTo>
                  <a:lnTo>
                    <a:pt x="6096" y="26553"/>
                  </a:lnTo>
                  <a:lnTo>
                    <a:pt x="7225" y="26607"/>
                  </a:lnTo>
                  <a:lnTo>
                    <a:pt x="8409" y="26660"/>
                  </a:lnTo>
                  <a:lnTo>
                    <a:pt x="9646" y="26696"/>
                  </a:lnTo>
                  <a:lnTo>
                    <a:pt x="10919" y="26714"/>
                  </a:lnTo>
                  <a:lnTo>
                    <a:pt x="13554" y="26714"/>
                  </a:lnTo>
                  <a:lnTo>
                    <a:pt x="16243" y="26678"/>
                  </a:lnTo>
                  <a:lnTo>
                    <a:pt x="18933" y="26625"/>
                  </a:lnTo>
                  <a:lnTo>
                    <a:pt x="21550" y="26553"/>
                  </a:lnTo>
                  <a:lnTo>
                    <a:pt x="26266" y="26374"/>
                  </a:lnTo>
                  <a:lnTo>
                    <a:pt x="28220" y="26320"/>
                  </a:lnTo>
                  <a:lnTo>
                    <a:pt x="29833" y="26266"/>
                  </a:lnTo>
                  <a:lnTo>
                    <a:pt x="31070" y="26266"/>
                  </a:lnTo>
                  <a:lnTo>
                    <a:pt x="32576" y="26302"/>
                  </a:lnTo>
                  <a:lnTo>
                    <a:pt x="34315" y="26374"/>
                  </a:lnTo>
                  <a:lnTo>
                    <a:pt x="36234" y="26463"/>
                  </a:lnTo>
                  <a:lnTo>
                    <a:pt x="40501" y="26732"/>
                  </a:lnTo>
                  <a:lnTo>
                    <a:pt x="45091" y="27019"/>
                  </a:lnTo>
                  <a:lnTo>
                    <a:pt x="49662" y="27324"/>
                  </a:lnTo>
                  <a:lnTo>
                    <a:pt x="51886" y="27449"/>
                  </a:lnTo>
                  <a:lnTo>
                    <a:pt x="54019" y="27575"/>
                  </a:lnTo>
                  <a:lnTo>
                    <a:pt x="56027" y="27665"/>
                  </a:lnTo>
                  <a:lnTo>
                    <a:pt x="57874" y="27736"/>
                  </a:lnTo>
                  <a:lnTo>
                    <a:pt x="59523" y="27772"/>
                  </a:lnTo>
                  <a:lnTo>
                    <a:pt x="60957" y="27772"/>
                  </a:lnTo>
                  <a:lnTo>
                    <a:pt x="61657" y="27754"/>
                  </a:lnTo>
                  <a:lnTo>
                    <a:pt x="62248" y="27736"/>
                  </a:lnTo>
                  <a:lnTo>
                    <a:pt x="62768" y="27682"/>
                  </a:lnTo>
                  <a:lnTo>
                    <a:pt x="63181" y="27629"/>
                  </a:lnTo>
                  <a:lnTo>
                    <a:pt x="63503" y="27557"/>
                  </a:lnTo>
                  <a:lnTo>
                    <a:pt x="63611" y="27503"/>
                  </a:lnTo>
                  <a:lnTo>
                    <a:pt x="63701" y="27449"/>
                  </a:lnTo>
                  <a:lnTo>
                    <a:pt x="63754" y="27396"/>
                  </a:lnTo>
                  <a:lnTo>
                    <a:pt x="63790" y="27342"/>
                  </a:lnTo>
                  <a:lnTo>
                    <a:pt x="63790" y="27288"/>
                  </a:lnTo>
                  <a:lnTo>
                    <a:pt x="63754" y="27216"/>
                  </a:lnTo>
                  <a:lnTo>
                    <a:pt x="63647" y="27091"/>
                  </a:lnTo>
                  <a:lnTo>
                    <a:pt x="63485" y="26929"/>
                  </a:lnTo>
                  <a:lnTo>
                    <a:pt x="63234" y="26714"/>
                  </a:lnTo>
                  <a:lnTo>
                    <a:pt x="62912" y="26445"/>
                  </a:lnTo>
                  <a:lnTo>
                    <a:pt x="62087" y="25818"/>
                  </a:lnTo>
                  <a:lnTo>
                    <a:pt x="61011" y="25029"/>
                  </a:lnTo>
                  <a:lnTo>
                    <a:pt x="59702" y="24133"/>
                  </a:lnTo>
                  <a:lnTo>
                    <a:pt x="58178" y="23111"/>
                  </a:lnTo>
                  <a:lnTo>
                    <a:pt x="56475" y="22017"/>
                  </a:lnTo>
                  <a:lnTo>
                    <a:pt x="54593" y="20852"/>
                  </a:lnTo>
                  <a:lnTo>
                    <a:pt x="52567" y="19650"/>
                  </a:lnTo>
                  <a:lnTo>
                    <a:pt x="51509" y="19041"/>
                  </a:lnTo>
                  <a:lnTo>
                    <a:pt x="50415" y="18413"/>
                  </a:lnTo>
                  <a:lnTo>
                    <a:pt x="49286" y="17786"/>
                  </a:lnTo>
                  <a:lnTo>
                    <a:pt x="48138" y="17176"/>
                  </a:lnTo>
                  <a:lnTo>
                    <a:pt x="46955" y="16549"/>
                  </a:lnTo>
                  <a:lnTo>
                    <a:pt x="45772" y="15939"/>
                  </a:lnTo>
                  <a:lnTo>
                    <a:pt x="44553" y="15348"/>
                  </a:lnTo>
                  <a:lnTo>
                    <a:pt x="43334" y="14756"/>
                  </a:lnTo>
                  <a:lnTo>
                    <a:pt x="42097" y="14164"/>
                  </a:lnTo>
                  <a:lnTo>
                    <a:pt x="40842" y="13608"/>
                  </a:lnTo>
                  <a:lnTo>
                    <a:pt x="39587" y="13053"/>
                  </a:lnTo>
                  <a:lnTo>
                    <a:pt x="38314" y="12533"/>
                  </a:lnTo>
                  <a:lnTo>
                    <a:pt x="37041" y="12031"/>
                  </a:lnTo>
                  <a:lnTo>
                    <a:pt x="35786" y="11565"/>
                  </a:lnTo>
                  <a:lnTo>
                    <a:pt x="34997" y="11063"/>
                  </a:lnTo>
                  <a:lnTo>
                    <a:pt x="34226" y="10561"/>
                  </a:lnTo>
                  <a:lnTo>
                    <a:pt x="33491" y="10059"/>
                  </a:lnTo>
                  <a:lnTo>
                    <a:pt x="32756" y="9557"/>
                  </a:lnTo>
                  <a:lnTo>
                    <a:pt x="31357" y="8553"/>
                  </a:lnTo>
                  <a:lnTo>
                    <a:pt x="30031" y="7549"/>
                  </a:lnTo>
                  <a:lnTo>
                    <a:pt x="28776" y="6580"/>
                  </a:lnTo>
                  <a:lnTo>
                    <a:pt x="27610" y="5630"/>
                  </a:lnTo>
                  <a:lnTo>
                    <a:pt x="26534" y="4734"/>
                  </a:lnTo>
                  <a:lnTo>
                    <a:pt x="25530" y="3891"/>
                  </a:lnTo>
                  <a:lnTo>
                    <a:pt x="23809" y="2367"/>
                  </a:lnTo>
                  <a:lnTo>
                    <a:pt x="22447" y="1166"/>
                  </a:lnTo>
                  <a:lnTo>
                    <a:pt x="21909" y="718"/>
                  </a:lnTo>
                  <a:lnTo>
                    <a:pt x="21461" y="359"/>
                  </a:lnTo>
                  <a:lnTo>
                    <a:pt x="21281" y="234"/>
                  </a:lnTo>
                  <a:lnTo>
                    <a:pt x="21138" y="144"/>
                  </a:lnTo>
                  <a:lnTo>
                    <a:pt x="20995" y="72"/>
                  </a:lnTo>
                  <a:lnTo>
                    <a:pt x="20905" y="36"/>
                  </a:lnTo>
                  <a:lnTo>
                    <a:pt x="20744" y="19"/>
                  </a:lnTo>
                  <a:lnTo>
                    <a:pt x="20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1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fill="none" extrusionOk="0">
                  <a:moveTo>
                    <a:pt x="60957" y="27772"/>
                  </a:moveTo>
                  <a:lnTo>
                    <a:pt x="60957" y="27772"/>
                  </a:lnTo>
                  <a:lnTo>
                    <a:pt x="59523" y="27772"/>
                  </a:lnTo>
                  <a:lnTo>
                    <a:pt x="57874" y="27736"/>
                  </a:lnTo>
                  <a:lnTo>
                    <a:pt x="56027" y="27665"/>
                  </a:lnTo>
                  <a:lnTo>
                    <a:pt x="54019" y="27575"/>
                  </a:lnTo>
                  <a:lnTo>
                    <a:pt x="51886" y="27449"/>
                  </a:lnTo>
                  <a:lnTo>
                    <a:pt x="49662" y="27324"/>
                  </a:lnTo>
                  <a:lnTo>
                    <a:pt x="45091" y="27019"/>
                  </a:lnTo>
                  <a:lnTo>
                    <a:pt x="45091" y="27019"/>
                  </a:lnTo>
                  <a:lnTo>
                    <a:pt x="40501" y="26732"/>
                  </a:lnTo>
                  <a:lnTo>
                    <a:pt x="36234" y="26463"/>
                  </a:lnTo>
                  <a:lnTo>
                    <a:pt x="34315" y="26374"/>
                  </a:lnTo>
                  <a:lnTo>
                    <a:pt x="32576" y="26302"/>
                  </a:lnTo>
                  <a:lnTo>
                    <a:pt x="31070" y="26266"/>
                  </a:lnTo>
                  <a:lnTo>
                    <a:pt x="29833" y="26266"/>
                  </a:lnTo>
                  <a:lnTo>
                    <a:pt x="29833" y="26266"/>
                  </a:lnTo>
                  <a:lnTo>
                    <a:pt x="28220" y="26320"/>
                  </a:lnTo>
                  <a:lnTo>
                    <a:pt x="26266" y="26374"/>
                  </a:lnTo>
                  <a:lnTo>
                    <a:pt x="21550" y="26553"/>
                  </a:lnTo>
                  <a:lnTo>
                    <a:pt x="18933" y="26625"/>
                  </a:lnTo>
                  <a:lnTo>
                    <a:pt x="16243" y="26678"/>
                  </a:lnTo>
                  <a:lnTo>
                    <a:pt x="13554" y="26714"/>
                  </a:lnTo>
                  <a:lnTo>
                    <a:pt x="12227" y="26714"/>
                  </a:lnTo>
                  <a:lnTo>
                    <a:pt x="10919" y="26714"/>
                  </a:lnTo>
                  <a:lnTo>
                    <a:pt x="9646" y="26696"/>
                  </a:lnTo>
                  <a:lnTo>
                    <a:pt x="8409" y="26660"/>
                  </a:lnTo>
                  <a:lnTo>
                    <a:pt x="7225" y="26607"/>
                  </a:lnTo>
                  <a:lnTo>
                    <a:pt x="6096" y="26553"/>
                  </a:lnTo>
                  <a:lnTo>
                    <a:pt x="5038" y="26481"/>
                  </a:lnTo>
                  <a:lnTo>
                    <a:pt x="4052" y="26374"/>
                  </a:lnTo>
                  <a:lnTo>
                    <a:pt x="3173" y="26266"/>
                  </a:lnTo>
                  <a:lnTo>
                    <a:pt x="2367" y="26123"/>
                  </a:lnTo>
                  <a:lnTo>
                    <a:pt x="2008" y="26051"/>
                  </a:lnTo>
                  <a:lnTo>
                    <a:pt x="1667" y="25961"/>
                  </a:lnTo>
                  <a:lnTo>
                    <a:pt x="1363" y="25890"/>
                  </a:lnTo>
                  <a:lnTo>
                    <a:pt x="1076" y="25782"/>
                  </a:lnTo>
                  <a:lnTo>
                    <a:pt x="825" y="25692"/>
                  </a:lnTo>
                  <a:lnTo>
                    <a:pt x="610" y="25585"/>
                  </a:lnTo>
                  <a:lnTo>
                    <a:pt x="412" y="25477"/>
                  </a:lnTo>
                  <a:lnTo>
                    <a:pt x="269" y="25352"/>
                  </a:lnTo>
                  <a:lnTo>
                    <a:pt x="144" y="25226"/>
                  </a:lnTo>
                  <a:lnTo>
                    <a:pt x="72" y="25101"/>
                  </a:lnTo>
                  <a:lnTo>
                    <a:pt x="18" y="24957"/>
                  </a:lnTo>
                  <a:lnTo>
                    <a:pt x="0" y="24814"/>
                  </a:lnTo>
                  <a:lnTo>
                    <a:pt x="36" y="24670"/>
                  </a:lnTo>
                  <a:lnTo>
                    <a:pt x="108" y="24509"/>
                  </a:lnTo>
                  <a:lnTo>
                    <a:pt x="215" y="24330"/>
                  </a:lnTo>
                  <a:lnTo>
                    <a:pt x="377" y="24150"/>
                  </a:lnTo>
                  <a:lnTo>
                    <a:pt x="377" y="24150"/>
                  </a:lnTo>
                  <a:lnTo>
                    <a:pt x="3442" y="20995"/>
                  </a:lnTo>
                  <a:lnTo>
                    <a:pt x="5899" y="18413"/>
                  </a:lnTo>
                  <a:lnTo>
                    <a:pt x="8588" y="15563"/>
                  </a:lnTo>
                  <a:lnTo>
                    <a:pt x="9933" y="14128"/>
                  </a:lnTo>
                  <a:lnTo>
                    <a:pt x="11223" y="12712"/>
                  </a:lnTo>
                  <a:lnTo>
                    <a:pt x="12443" y="11367"/>
                  </a:lnTo>
                  <a:lnTo>
                    <a:pt x="13536" y="10112"/>
                  </a:lnTo>
                  <a:lnTo>
                    <a:pt x="14486" y="9001"/>
                  </a:lnTo>
                  <a:lnTo>
                    <a:pt x="14881" y="8517"/>
                  </a:lnTo>
                  <a:lnTo>
                    <a:pt x="15239" y="8068"/>
                  </a:lnTo>
                  <a:lnTo>
                    <a:pt x="15526" y="7674"/>
                  </a:lnTo>
                  <a:lnTo>
                    <a:pt x="15759" y="7333"/>
                  </a:lnTo>
                  <a:lnTo>
                    <a:pt x="15939" y="7064"/>
                  </a:lnTo>
                  <a:lnTo>
                    <a:pt x="16028" y="6849"/>
                  </a:lnTo>
                  <a:lnTo>
                    <a:pt x="16028" y="6849"/>
                  </a:lnTo>
                  <a:lnTo>
                    <a:pt x="16208" y="6311"/>
                  </a:lnTo>
                  <a:lnTo>
                    <a:pt x="16441" y="5684"/>
                  </a:lnTo>
                  <a:lnTo>
                    <a:pt x="16710" y="4967"/>
                  </a:lnTo>
                  <a:lnTo>
                    <a:pt x="17032" y="4214"/>
                  </a:lnTo>
                  <a:lnTo>
                    <a:pt x="17373" y="3443"/>
                  </a:lnTo>
                  <a:lnTo>
                    <a:pt x="17570" y="3066"/>
                  </a:lnTo>
                  <a:lnTo>
                    <a:pt x="17767" y="2690"/>
                  </a:lnTo>
                  <a:lnTo>
                    <a:pt x="17965" y="2331"/>
                  </a:lnTo>
                  <a:lnTo>
                    <a:pt x="18180" y="1973"/>
                  </a:lnTo>
                  <a:lnTo>
                    <a:pt x="18413" y="1650"/>
                  </a:lnTo>
                  <a:lnTo>
                    <a:pt x="18628" y="1327"/>
                  </a:lnTo>
                  <a:lnTo>
                    <a:pt x="18628" y="1327"/>
                  </a:lnTo>
                  <a:lnTo>
                    <a:pt x="18897" y="1005"/>
                  </a:lnTo>
                  <a:lnTo>
                    <a:pt x="19166" y="736"/>
                  </a:lnTo>
                  <a:lnTo>
                    <a:pt x="19435" y="485"/>
                  </a:lnTo>
                  <a:lnTo>
                    <a:pt x="19722" y="287"/>
                  </a:lnTo>
                  <a:lnTo>
                    <a:pt x="19865" y="198"/>
                  </a:lnTo>
                  <a:lnTo>
                    <a:pt x="20008" y="144"/>
                  </a:lnTo>
                  <a:lnTo>
                    <a:pt x="20152" y="90"/>
                  </a:lnTo>
                  <a:lnTo>
                    <a:pt x="20295" y="36"/>
                  </a:lnTo>
                  <a:lnTo>
                    <a:pt x="20439" y="19"/>
                  </a:lnTo>
                  <a:lnTo>
                    <a:pt x="20600" y="1"/>
                  </a:lnTo>
                  <a:lnTo>
                    <a:pt x="20744" y="19"/>
                  </a:lnTo>
                  <a:lnTo>
                    <a:pt x="20905" y="36"/>
                  </a:lnTo>
                  <a:lnTo>
                    <a:pt x="20905" y="36"/>
                  </a:lnTo>
                  <a:lnTo>
                    <a:pt x="20995" y="72"/>
                  </a:lnTo>
                  <a:lnTo>
                    <a:pt x="21138" y="144"/>
                  </a:lnTo>
                  <a:lnTo>
                    <a:pt x="21281" y="234"/>
                  </a:lnTo>
                  <a:lnTo>
                    <a:pt x="21461" y="359"/>
                  </a:lnTo>
                  <a:lnTo>
                    <a:pt x="21909" y="718"/>
                  </a:lnTo>
                  <a:lnTo>
                    <a:pt x="22447" y="1166"/>
                  </a:lnTo>
                  <a:lnTo>
                    <a:pt x="23809" y="2367"/>
                  </a:lnTo>
                  <a:lnTo>
                    <a:pt x="25530" y="3891"/>
                  </a:lnTo>
                  <a:lnTo>
                    <a:pt x="26534" y="4734"/>
                  </a:lnTo>
                  <a:lnTo>
                    <a:pt x="27610" y="5630"/>
                  </a:lnTo>
                  <a:lnTo>
                    <a:pt x="28776" y="6580"/>
                  </a:lnTo>
                  <a:lnTo>
                    <a:pt x="30031" y="7549"/>
                  </a:lnTo>
                  <a:lnTo>
                    <a:pt x="31357" y="8553"/>
                  </a:lnTo>
                  <a:lnTo>
                    <a:pt x="32756" y="9557"/>
                  </a:lnTo>
                  <a:lnTo>
                    <a:pt x="33491" y="10059"/>
                  </a:lnTo>
                  <a:lnTo>
                    <a:pt x="34226" y="10561"/>
                  </a:lnTo>
                  <a:lnTo>
                    <a:pt x="34997" y="11063"/>
                  </a:lnTo>
                  <a:lnTo>
                    <a:pt x="35786" y="11565"/>
                  </a:lnTo>
                  <a:lnTo>
                    <a:pt x="35786" y="11565"/>
                  </a:lnTo>
                  <a:lnTo>
                    <a:pt x="37041" y="12031"/>
                  </a:lnTo>
                  <a:lnTo>
                    <a:pt x="38314" y="12533"/>
                  </a:lnTo>
                  <a:lnTo>
                    <a:pt x="39587" y="13053"/>
                  </a:lnTo>
                  <a:lnTo>
                    <a:pt x="40842" y="13608"/>
                  </a:lnTo>
                  <a:lnTo>
                    <a:pt x="42097" y="14164"/>
                  </a:lnTo>
                  <a:lnTo>
                    <a:pt x="43334" y="14756"/>
                  </a:lnTo>
                  <a:lnTo>
                    <a:pt x="44553" y="15348"/>
                  </a:lnTo>
                  <a:lnTo>
                    <a:pt x="45772" y="15939"/>
                  </a:lnTo>
                  <a:lnTo>
                    <a:pt x="46955" y="16549"/>
                  </a:lnTo>
                  <a:lnTo>
                    <a:pt x="48138" y="17176"/>
                  </a:lnTo>
                  <a:lnTo>
                    <a:pt x="49286" y="17786"/>
                  </a:lnTo>
                  <a:lnTo>
                    <a:pt x="50415" y="18413"/>
                  </a:lnTo>
                  <a:lnTo>
                    <a:pt x="51509" y="19041"/>
                  </a:lnTo>
                  <a:lnTo>
                    <a:pt x="52567" y="19650"/>
                  </a:lnTo>
                  <a:lnTo>
                    <a:pt x="54593" y="20852"/>
                  </a:lnTo>
                  <a:lnTo>
                    <a:pt x="56475" y="22017"/>
                  </a:lnTo>
                  <a:lnTo>
                    <a:pt x="58178" y="23111"/>
                  </a:lnTo>
                  <a:lnTo>
                    <a:pt x="59702" y="24133"/>
                  </a:lnTo>
                  <a:lnTo>
                    <a:pt x="61011" y="25029"/>
                  </a:lnTo>
                  <a:lnTo>
                    <a:pt x="62087" y="25818"/>
                  </a:lnTo>
                  <a:lnTo>
                    <a:pt x="62912" y="26445"/>
                  </a:lnTo>
                  <a:lnTo>
                    <a:pt x="63234" y="26714"/>
                  </a:lnTo>
                  <a:lnTo>
                    <a:pt x="63485" y="26929"/>
                  </a:lnTo>
                  <a:lnTo>
                    <a:pt x="63647" y="27091"/>
                  </a:lnTo>
                  <a:lnTo>
                    <a:pt x="63754" y="27216"/>
                  </a:lnTo>
                  <a:lnTo>
                    <a:pt x="63754" y="27216"/>
                  </a:lnTo>
                  <a:lnTo>
                    <a:pt x="63790" y="27288"/>
                  </a:lnTo>
                  <a:lnTo>
                    <a:pt x="63790" y="27342"/>
                  </a:lnTo>
                  <a:lnTo>
                    <a:pt x="63754" y="27396"/>
                  </a:lnTo>
                  <a:lnTo>
                    <a:pt x="63701" y="27449"/>
                  </a:lnTo>
                  <a:lnTo>
                    <a:pt x="63611" y="27503"/>
                  </a:lnTo>
                  <a:lnTo>
                    <a:pt x="63503" y="27557"/>
                  </a:lnTo>
                  <a:lnTo>
                    <a:pt x="63181" y="27629"/>
                  </a:lnTo>
                  <a:lnTo>
                    <a:pt x="62768" y="27682"/>
                  </a:lnTo>
                  <a:lnTo>
                    <a:pt x="62248" y="27736"/>
                  </a:lnTo>
                  <a:lnTo>
                    <a:pt x="61657" y="27754"/>
                  </a:lnTo>
                  <a:lnTo>
                    <a:pt x="60957" y="27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1"/>
            <p:cNvSpPr/>
            <p:nvPr/>
          </p:nvSpPr>
          <p:spPr>
            <a:xfrm>
              <a:off x="847625" y="3846025"/>
              <a:ext cx="1129100" cy="694325"/>
            </a:xfrm>
            <a:custGeom>
              <a:avLst/>
              <a:gdLst/>
              <a:ahLst/>
              <a:cxnLst/>
              <a:rect l="l" t="t" r="r" b="b"/>
              <a:pathLst>
                <a:path w="45164" h="27773" extrusionOk="0">
                  <a:moveTo>
                    <a:pt x="1991" y="1"/>
                  </a:moveTo>
                  <a:lnTo>
                    <a:pt x="1866" y="19"/>
                  </a:lnTo>
                  <a:lnTo>
                    <a:pt x="1722" y="36"/>
                  </a:lnTo>
                  <a:lnTo>
                    <a:pt x="1597" y="54"/>
                  </a:lnTo>
                  <a:lnTo>
                    <a:pt x="1471" y="108"/>
                  </a:lnTo>
                  <a:lnTo>
                    <a:pt x="1220" y="216"/>
                  </a:lnTo>
                  <a:lnTo>
                    <a:pt x="969" y="377"/>
                  </a:lnTo>
                  <a:lnTo>
                    <a:pt x="718" y="556"/>
                  </a:lnTo>
                  <a:lnTo>
                    <a:pt x="467" y="789"/>
                  </a:lnTo>
                  <a:lnTo>
                    <a:pt x="234" y="1040"/>
                  </a:lnTo>
                  <a:lnTo>
                    <a:pt x="1" y="1327"/>
                  </a:lnTo>
                  <a:lnTo>
                    <a:pt x="144" y="1722"/>
                  </a:lnTo>
                  <a:lnTo>
                    <a:pt x="306" y="2098"/>
                  </a:lnTo>
                  <a:lnTo>
                    <a:pt x="485" y="2457"/>
                  </a:lnTo>
                  <a:lnTo>
                    <a:pt x="682" y="2780"/>
                  </a:lnTo>
                  <a:lnTo>
                    <a:pt x="897" y="3066"/>
                  </a:lnTo>
                  <a:lnTo>
                    <a:pt x="1130" y="3317"/>
                  </a:lnTo>
                  <a:lnTo>
                    <a:pt x="1256" y="3425"/>
                  </a:lnTo>
                  <a:lnTo>
                    <a:pt x="1399" y="3533"/>
                  </a:lnTo>
                  <a:lnTo>
                    <a:pt x="1525" y="3604"/>
                  </a:lnTo>
                  <a:lnTo>
                    <a:pt x="1668" y="3694"/>
                  </a:lnTo>
                  <a:lnTo>
                    <a:pt x="2852" y="4268"/>
                  </a:lnTo>
                  <a:lnTo>
                    <a:pt x="4089" y="4841"/>
                  </a:lnTo>
                  <a:lnTo>
                    <a:pt x="5326" y="5433"/>
                  </a:lnTo>
                  <a:lnTo>
                    <a:pt x="5917" y="5738"/>
                  </a:lnTo>
                  <a:lnTo>
                    <a:pt x="6491" y="6043"/>
                  </a:lnTo>
                  <a:lnTo>
                    <a:pt x="7029" y="6365"/>
                  </a:lnTo>
                  <a:lnTo>
                    <a:pt x="7531" y="6688"/>
                  </a:lnTo>
                  <a:lnTo>
                    <a:pt x="7979" y="7011"/>
                  </a:lnTo>
                  <a:lnTo>
                    <a:pt x="8176" y="7190"/>
                  </a:lnTo>
                  <a:lnTo>
                    <a:pt x="8356" y="7351"/>
                  </a:lnTo>
                  <a:lnTo>
                    <a:pt x="8535" y="7531"/>
                  </a:lnTo>
                  <a:lnTo>
                    <a:pt x="8678" y="7692"/>
                  </a:lnTo>
                  <a:lnTo>
                    <a:pt x="8822" y="7871"/>
                  </a:lnTo>
                  <a:lnTo>
                    <a:pt x="8929" y="8051"/>
                  </a:lnTo>
                  <a:lnTo>
                    <a:pt x="9037" y="8230"/>
                  </a:lnTo>
                  <a:lnTo>
                    <a:pt x="9109" y="8409"/>
                  </a:lnTo>
                  <a:lnTo>
                    <a:pt x="9162" y="8588"/>
                  </a:lnTo>
                  <a:lnTo>
                    <a:pt x="9180" y="8786"/>
                  </a:lnTo>
                  <a:lnTo>
                    <a:pt x="9198" y="8875"/>
                  </a:lnTo>
                  <a:lnTo>
                    <a:pt x="9234" y="8983"/>
                  </a:lnTo>
                  <a:lnTo>
                    <a:pt x="9342" y="9216"/>
                  </a:lnTo>
                  <a:lnTo>
                    <a:pt x="9503" y="9503"/>
                  </a:lnTo>
                  <a:lnTo>
                    <a:pt x="9736" y="9790"/>
                  </a:lnTo>
                  <a:lnTo>
                    <a:pt x="10005" y="10130"/>
                  </a:lnTo>
                  <a:lnTo>
                    <a:pt x="10328" y="10471"/>
                  </a:lnTo>
                  <a:lnTo>
                    <a:pt x="10686" y="10847"/>
                  </a:lnTo>
                  <a:lnTo>
                    <a:pt x="11099" y="11242"/>
                  </a:lnTo>
                  <a:lnTo>
                    <a:pt x="11547" y="11636"/>
                  </a:lnTo>
                  <a:lnTo>
                    <a:pt x="12013" y="12067"/>
                  </a:lnTo>
                  <a:lnTo>
                    <a:pt x="12515" y="12497"/>
                  </a:lnTo>
                  <a:lnTo>
                    <a:pt x="13053" y="12927"/>
                  </a:lnTo>
                  <a:lnTo>
                    <a:pt x="14182" y="13806"/>
                  </a:lnTo>
                  <a:lnTo>
                    <a:pt x="15384" y="14702"/>
                  </a:lnTo>
                  <a:lnTo>
                    <a:pt x="16621" y="15563"/>
                  </a:lnTo>
                  <a:lnTo>
                    <a:pt x="17230" y="15975"/>
                  </a:lnTo>
                  <a:lnTo>
                    <a:pt x="17858" y="16369"/>
                  </a:lnTo>
                  <a:lnTo>
                    <a:pt x="18467" y="16764"/>
                  </a:lnTo>
                  <a:lnTo>
                    <a:pt x="19077" y="17122"/>
                  </a:lnTo>
                  <a:lnTo>
                    <a:pt x="19669" y="17481"/>
                  </a:lnTo>
                  <a:lnTo>
                    <a:pt x="20260" y="17786"/>
                  </a:lnTo>
                  <a:lnTo>
                    <a:pt x="20816" y="18091"/>
                  </a:lnTo>
                  <a:lnTo>
                    <a:pt x="21354" y="18342"/>
                  </a:lnTo>
                  <a:lnTo>
                    <a:pt x="21874" y="18575"/>
                  </a:lnTo>
                  <a:lnTo>
                    <a:pt x="22358" y="18772"/>
                  </a:lnTo>
                  <a:lnTo>
                    <a:pt x="22806" y="18933"/>
                  </a:lnTo>
                  <a:lnTo>
                    <a:pt x="23236" y="19041"/>
                  </a:lnTo>
                  <a:lnTo>
                    <a:pt x="23613" y="19113"/>
                  </a:lnTo>
                  <a:lnTo>
                    <a:pt x="23792" y="19130"/>
                  </a:lnTo>
                  <a:lnTo>
                    <a:pt x="23954" y="19148"/>
                  </a:lnTo>
                  <a:lnTo>
                    <a:pt x="24151" y="19166"/>
                  </a:lnTo>
                  <a:lnTo>
                    <a:pt x="24402" y="19202"/>
                  </a:lnTo>
                  <a:lnTo>
                    <a:pt x="24671" y="19274"/>
                  </a:lnTo>
                  <a:lnTo>
                    <a:pt x="24993" y="19364"/>
                  </a:lnTo>
                  <a:lnTo>
                    <a:pt x="25352" y="19489"/>
                  </a:lnTo>
                  <a:lnTo>
                    <a:pt x="25729" y="19632"/>
                  </a:lnTo>
                  <a:lnTo>
                    <a:pt x="26607" y="19973"/>
                  </a:lnTo>
                  <a:lnTo>
                    <a:pt x="27575" y="20403"/>
                  </a:lnTo>
                  <a:lnTo>
                    <a:pt x="28669" y="20887"/>
                  </a:lnTo>
                  <a:lnTo>
                    <a:pt x="29834" y="21461"/>
                  </a:lnTo>
                  <a:lnTo>
                    <a:pt x="31071" y="22053"/>
                  </a:lnTo>
                  <a:lnTo>
                    <a:pt x="33761" y="23397"/>
                  </a:lnTo>
                  <a:lnTo>
                    <a:pt x="36593" y="24850"/>
                  </a:lnTo>
                  <a:lnTo>
                    <a:pt x="39480" y="26338"/>
                  </a:lnTo>
                  <a:lnTo>
                    <a:pt x="42330" y="27772"/>
                  </a:lnTo>
                  <a:lnTo>
                    <a:pt x="42958" y="27772"/>
                  </a:lnTo>
                  <a:lnTo>
                    <a:pt x="43514" y="27736"/>
                  </a:lnTo>
                  <a:lnTo>
                    <a:pt x="43998" y="27700"/>
                  </a:lnTo>
                  <a:lnTo>
                    <a:pt x="44410" y="27647"/>
                  </a:lnTo>
                  <a:lnTo>
                    <a:pt x="44733" y="27593"/>
                  </a:lnTo>
                  <a:lnTo>
                    <a:pt x="44966" y="27521"/>
                  </a:lnTo>
                  <a:lnTo>
                    <a:pt x="45056" y="27467"/>
                  </a:lnTo>
                  <a:lnTo>
                    <a:pt x="45109" y="27431"/>
                  </a:lnTo>
                  <a:lnTo>
                    <a:pt x="45145" y="27378"/>
                  </a:lnTo>
                  <a:lnTo>
                    <a:pt x="45163" y="27324"/>
                  </a:lnTo>
                  <a:lnTo>
                    <a:pt x="45145" y="27270"/>
                  </a:lnTo>
                  <a:lnTo>
                    <a:pt x="45127" y="27216"/>
                  </a:lnTo>
                  <a:lnTo>
                    <a:pt x="45020" y="27091"/>
                  </a:lnTo>
                  <a:lnTo>
                    <a:pt x="44858" y="26929"/>
                  </a:lnTo>
                  <a:lnTo>
                    <a:pt x="44607" y="26714"/>
                  </a:lnTo>
                  <a:lnTo>
                    <a:pt x="44285" y="26445"/>
                  </a:lnTo>
                  <a:lnTo>
                    <a:pt x="43460" y="25818"/>
                  </a:lnTo>
                  <a:lnTo>
                    <a:pt x="42384" y="25029"/>
                  </a:lnTo>
                  <a:lnTo>
                    <a:pt x="41075" y="24133"/>
                  </a:lnTo>
                  <a:lnTo>
                    <a:pt x="39551" y="23111"/>
                  </a:lnTo>
                  <a:lnTo>
                    <a:pt x="37848" y="22017"/>
                  </a:lnTo>
                  <a:lnTo>
                    <a:pt x="35966" y="20852"/>
                  </a:lnTo>
                  <a:lnTo>
                    <a:pt x="33940" y="19650"/>
                  </a:lnTo>
                  <a:lnTo>
                    <a:pt x="32882" y="19041"/>
                  </a:lnTo>
                  <a:lnTo>
                    <a:pt x="31788" y="18413"/>
                  </a:lnTo>
                  <a:lnTo>
                    <a:pt x="30659" y="17786"/>
                  </a:lnTo>
                  <a:lnTo>
                    <a:pt x="29511" y="17176"/>
                  </a:lnTo>
                  <a:lnTo>
                    <a:pt x="28328" y="16549"/>
                  </a:lnTo>
                  <a:lnTo>
                    <a:pt x="27145" y="15939"/>
                  </a:lnTo>
                  <a:lnTo>
                    <a:pt x="25926" y="15348"/>
                  </a:lnTo>
                  <a:lnTo>
                    <a:pt x="24707" y="14756"/>
                  </a:lnTo>
                  <a:lnTo>
                    <a:pt x="23470" y="14164"/>
                  </a:lnTo>
                  <a:lnTo>
                    <a:pt x="22215" y="13608"/>
                  </a:lnTo>
                  <a:lnTo>
                    <a:pt x="20960" y="13053"/>
                  </a:lnTo>
                  <a:lnTo>
                    <a:pt x="19687" y="12533"/>
                  </a:lnTo>
                  <a:lnTo>
                    <a:pt x="18414" y="12031"/>
                  </a:lnTo>
                  <a:lnTo>
                    <a:pt x="17159" y="11565"/>
                  </a:lnTo>
                  <a:lnTo>
                    <a:pt x="16370" y="11063"/>
                  </a:lnTo>
                  <a:lnTo>
                    <a:pt x="15599" y="10561"/>
                  </a:lnTo>
                  <a:lnTo>
                    <a:pt x="14864" y="10059"/>
                  </a:lnTo>
                  <a:lnTo>
                    <a:pt x="14129" y="9557"/>
                  </a:lnTo>
                  <a:lnTo>
                    <a:pt x="12730" y="8553"/>
                  </a:lnTo>
                  <a:lnTo>
                    <a:pt x="11404" y="7549"/>
                  </a:lnTo>
                  <a:lnTo>
                    <a:pt x="10149" y="6580"/>
                  </a:lnTo>
                  <a:lnTo>
                    <a:pt x="8983" y="5630"/>
                  </a:lnTo>
                  <a:lnTo>
                    <a:pt x="7907" y="4734"/>
                  </a:lnTo>
                  <a:lnTo>
                    <a:pt x="6903" y="3891"/>
                  </a:lnTo>
                  <a:lnTo>
                    <a:pt x="5182" y="2367"/>
                  </a:lnTo>
                  <a:lnTo>
                    <a:pt x="3820" y="1166"/>
                  </a:lnTo>
                  <a:lnTo>
                    <a:pt x="3282" y="718"/>
                  </a:lnTo>
                  <a:lnTo>
                    <a:pt x="2834" y="359"/>
                  </a:lnTo>
                  <a:lnTo>
                    <a:pt x="2654" y="234"/>
                  </a:lnTo>
                  <a:lnTo>
                    <a:pt x="2511" y="144"/>
                  </a:lnTo>
                  <a:lnTo>
                    <a:pt x="2368" y="72"/>
                  </a:lnTo>
                  <a:lnTo>
                    <a:pt x="2278" y="36"/>
                  </a:lnTo>
                  <a:lnTo>
                    <a:pt x="2134" y="19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5" name="Google Shape;1045;p21"/>
          <p:cNvGrpSpPr/>
          <p:nvPr/>
        </p:nvGrpSpPr>
        <p:grpSpPr>
          <a:xfrm>
            <a:off x="6505158" y="4469836"/>
            <a:ext cx="295655" cy="259186"/>
            <a:chOff x="4714375" y="3682050"/>
            <a:chExt cx="661125" cy="579575"/>
          </a:xfrm>
        </p:grpSpPr>
        <p:sp>
          <p:nvSpPr>
            <p:cNvPr id="1046" name="Google Shape;1046;p21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1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1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1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_2"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6" name="Google Shape;1076;p2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7" name="Google Shape;1077;p23"/>
          <p:cNvGrpSpPr/>
          <p:nvPr/>
        </p:nvGrpSpPr>
        <p:grpSpPr>
          <a:xfrm>
            <a:off x="6703925" y="4017425"/>
            <a:ext cx="2376325" cy="802725"/>
            <a:chOff x="303125" y="3663025"/>
            <a:chExt cx="2376325" cy="802725"/>
          </a:xfrm>
        </p:grpSpPr>
        <p:sp>
          <p:nvSpPr>
            <p:cNvPr id="1078" name="Google Shape;1078;p23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3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3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1" name="Google Shape;1081;p23"/>
          <p:cNvSpPr txBox="1">
            <a:spLocks noGrp="1"/>
          </p:cNvSpPr>
          <p:nvPr>
            <p:ph type="title"/>
          </p:nvPr>
        </p:nvSpPr>
        <p:spPr>
          <a:xfrm>
            <a:off x="1743909" y="1555725"/>
            <a:ext cx="268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23"/>
          <p:cNvSpPr txBox="1">
            <a:spLocks noGrp="1"/>
          </p:cNvSpPr>
          <p:nvPr>
            <p:ph type="title" idx="2"/>
          </p:nvPr>
        </p:nvSpPr>
        <p:spPr>
          <a:xfrm>
            <a:off x="1743909" y="3180647"/>
            <a:ext cx="268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23"/>
          <p:cNvSpPr txBox="1">
            <a:spLocks noGrp="1"/>
          </p:cNvSpPr>
          <p:nvPr>
            <p:ph type="subTitle" idx="1"/>
          </p:nvPr>
        </p:nvSpPr>
        <p:spPr>
          <a:xfrm>
            <a:off x="1743909" y="3544926"/>
            <a:ext cx="2685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4" name="Google Shape;1084;p23"/>
          <p:cNvSpPr txBox="1">
            <a:spLocks noGrp="1"/>
          </p:cNvSpPr>
          <p:nvPr>
            <p:ph type="subTitle" idx="3"/>
          </p:nvPr>
        </p:nvSpPr>
        <p:spPr>
          <a:xfrm>
            <a:off x="1743356" y="1920004"/>
            <a:ext cx="2685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5" name="Google Shape;1085;p23"/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23"/>
          <p:cNvSpPr/>
          <p:nvPr/>
        </p:nvSpPr>
        <p:spPr>
          <a:xfrm>
            <a:off x="7114379" y="4747621"/>
            <a:ext cx="111863" cy="48162"/>
          </a:xfrm>
          <a:custGeom>
            <a:avLst/>
            <a:gdLst/>
            <a:ahLst/>
            <a:cxnLst/>
            <a:rect l="l" t="t" r="r" b="b"/>
            <a:pathLst>
              <a:path w="2966" h="1277" fill="none" extrusionOk="0">
                <a:moveTo>
                  <a:pt x="0" y="19"/>
                </a:moveTo>
                <a:lnTo>
                  <a:pt x="0" y="19"/>
                </a:lnTo>
                <a:lnTo>
                  <a:pt x="0" y="19"/>
                </a:lnTo>
                <a:lnTo>
                  <a:pt x="601" y="0"/>
                </a:lnTo>
                <a:lnTo>
                  <a:pt x="601" y="0"/>
                </a:lnTo>
                <a:lnTo>
                  <a:pt x="1220" y="19"/>
                </a:lnTo>
                <a:lnTo>
                  <a:pt x="1802" y="75"/>
                </a:lnTo>
                <a:lnTo>
                  <a:pt x="1802" y="75"/>
                </a:lnTo>
                <a:lnTo>
                  <a:pt x="2121" y="113"/>
                </a:lnTo>
                <a:lnTo>
                  <a:pt x="2308" y="150"/>
                </a:lnTo>
                <a:lnTo>
                  <a:pt x="2496" y="188"/>
                </a:lnTo>
                <a:lnTo>
                  <a:pt x="2684" y="263"/>
                </a:lnTo>
                <a:lnTo>
                  <a:pt x="2759" y="319"/>
                </a:lnTo>
                <a:lnTo>
                  <a:pt x="2834" y="376"/>
                </a:lnTo>
                <a:lnTo>
                  <a:pt x="2890" y="432"/>
                </a:lnTo>
                <a:lnTo>
                  <a:pt x="2928" y="507"/>
                </a:lnTo>
                <a:lnTo>
                  <a:pt x="2946" y="582"/>
                </a:lnTo>
                <a:lnTo>
                  <a:pt x="2965" y="676"/>
                </a:lnTo>
                <a:lnTo>
                  <a:pt x="2965" y="676"/>
                </a:lnTo>
                <a:lnTo>
                  <a:pt x="2965" y="770"/>
                </a:lnTo>
                <a:lnTo>
                  <a:pt x="2928" y="864"/>
                </a:lnTo>
                <a:lnTo>
                  <a:pt x="2890" y="976"/>
                </a:lnTo>
                <a:lnTo>
                  <a:pt x="2834" y="1089"/>
                </a:lnTo>
                <a:lnTo>
                  <a:pt x="2834" y="1089"/>
                </a:lnTo>
                <a:lnTo>
                  <a:pt x="2796" y="1126"/>
                </a:lnTo>
                <a:lnTo>
                  <a:pt x="2740" y="1183"/>
                </a:lnTo>
                <a:lnTo>
                  <a:pt x="2665" y="1201"/>
                </a:lnTo>
                <a:lnTo>
                  <a:pt x="2590" y="1239"/>
                </a:lnTo>
                <a:lnTo>
                  <a:pt x="2402" y="1258"/>
                </a:lnTo>
                <a:lnTo>
                  <a:pt x="2177" y="1276"/>
                </a:lnTo>
                <a:lnTo>
                  <a:pt x="2177" y="1276"/>
                </a:lnTo>
                <a:lnTo>
                  <a:pt x="1896" y="1258"/>
                </a:lnTo>
                <a:lnTo>
                  <a:pt x="1614" y="1220"/>
                </a:lnTo>
                <a:lnTo>
                  <a:pt x="1389" y="1183"/>
                </a:lnTo>
                <a:lnTo>
                  <a:pt x="1220" y="1145"/>
                </a:lnTo>
                <a:lnTo>
                  <a:pt x="1220" y="1145"/>
                </a:lnTo>
                <a:lnTo>
                  <a:pt x="976" y="1051"/>
                </a:lnTo>
                <a:lnTo>
                  <a:pt x="770" y="939"/>
                </a:lnTo>
                <a:lnTo>
                  <a:pt x="601" y="826"/>
                </a:lnTo>
                <a:lnTo>
                  <a:pt x="432" y="676"/>
                </a:lnTo>
                <a:lnTo>
                  <a:pt x="301" y="526"/>
                </a:lnTo>
                <a:lnTo>
                  <a:pt x="169" y="376"/>
                </a:lnTo>
                <a:lnTo>
                  <a:pt x="75" y="207"/>
                </a:lnTo>
                <a:lnTo>
                  <a:pt x="0" y="19"/>
                </a:lnTo>
                <a:lnTo>
                  <a:pt x="0" y="19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7" name="Google Shape;1087;p23"/>
          <p:cNvSpPr/>
          <p:nvPr/>
        </p:nvSpPr>
        <p:spPr>
          <a:xfrm>
            <a:off x="6344360" y="4890557"/>
            <a:ext cx="21988" cy="66567"/>
          </a:xfrm>
          <a:custGeom>
            <a:avLst/>
            <a:gdLst/>
            <a:ahLst/>
            <a:cxnLst/>
            <a:rect l="l" t="t" r="r" b="b"/>
            <a:pathLst>
              <a:path w="583" h="1765" fill="none" extrusionOk="0">
                <a:moveTo>
                  <a:pt x="1" y="1765"/>
                </a:moveTo>
                <a:lnTo>
                  <a:pt x="1" y="1765"/>
                </a:lnTo>
                <a:lnTo>
                  <a:pt x="1" y="1521"/>
                </a:lnTo>
                <a:lnTo>
                  <a:pt x="1" y="1277"/>
                </a:lnTo>
                <a:lnTo>
                  <a:pt x="39" y="1052"/>
                </a:lnTo>
                <a:lnTo>
                  <a:pt x="95" y="808"/>
                </a:lnTo>
                <a:lnTo>
                  <a:pt x="170" y="583"/>
                </a:lnTo>
                <a:lnTo>
                  <a:pt x="264" y="376"/>
                </a:lnTo>
                <a:lnTo>
                  <a:pt x="414" y="170"/>
                </a:lnTo>
                <a:lnTo>
                  <a:pt x="583" y="1"/>
                </a:lnTo>
                <a:lnTo>
                  <a:pt x="583" y="1"/>
                </a:lnTo>
                <a:lnTo>
                  <a:pt x="470" y="170"/>
                </a:lnTo>
                <a:lnTo>
                  <a:pt x="376" y="339"/>
                </a:lnTo>
                <a:lnTo>
                  <a:pt x="282" y="508"/>
                </a:lnTo>
                <a:lnTo>
                  <a:pt x="207" y="695"/>
                </a:lnTo>
                <a:lnTo>
                  <a:pt x="95" y="1052"/>
                </a:lnTo>
                <a:lnTo>
                  <a:pt x="39" y="1389"/>
                </a:lnTo>
                <a:lnTo>
                  <a:pt x="39" y="1389"/>
                </a:lnTo>
                <a:lnTo>
                  <a:pt x="20" y="1577"/>
                </a:lnTo>
                <a:lnTo>
                  <a:pt x="1" y="1765"/>
                </a:ln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8" name="Google Shape;1088;p23"/>
          <p:cNvGrpSpPr/>
          <p:nvPr/>
        </p:nvGrpSpPr>
        <p:grpSpPr>
          <a:xfrm>
            <a:off x="0" y="4594762"/>
            <a:ext cx="9144000" cy="548690"/>
            <a:chOff x="0" y="4065100"/>
            <a:chExt cx="9144000" cy="1078400"/>
          </a:xfrm>
        </p:grpSpPr>
        <p:sp>
          <p:nvSpPr>
            <p:cNvPr id="1089" name="Google Shape;1089;p23"/>
            <p:cNvSpPr/>
            <p:nvPr/>
          </p:nvSpPr>
          <p:spPr>
            <a:xfrm>
              <a:off x="0" y="4429068"/>
              <a:ext cx="9144000" cy="714432"/>
            </a:xfrm>
            <a:custGeom>
              <a:avLst/>
              <a:gdLst/>
              <a:ahLst/>
              <a:cxnLst/>
              <a:rect l="l" t="t" r="r" b="b"/>
              <a:pathLst>
                <a:path w="285750" h="22326" extrusionOk="0">
                  <a:moveTo>
                    <a:pt x="0" y="0"/>
                  </a:moveTo>
                  <a:lnTo>
                    <a:pt x="0" y="22326"/>
                  </a:lnTo>
                  <a:lnTo>
                    <a:pt x="285750" y="22326"/>
                  </a:lnTo>
                  <a:lnTo>
                    <a:pt x="285750" y="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3"/>
            <p:cNvSpPr/>
            <p:nvPr/>
          </p:nvSpPr>
          <p:spPr>
            <a:xfrm>
              <a:off x="0" y="4065100"/>
              <a:ext cx="9144000" cy="576800"/>
            </a:xfrm>
            <a:custGeom>
              <a:avLst/>
              <a:gdLst/>
              <a:ahLst/>
              <a:cxnLst/>
              <a:rect l="l" t="t" r="r" b="b"/>
              <a:pathLst>
                <a:path w="285750" h="18025" extrusionOk="0">
                  <a:moveTo>
                    <a:pt x="126038" y="0"/>
                  </a:moveTo>
                  <a:lnTo>
                    <a:pt x="0" y="14699"/>
                  </a:lnTo>
                  <a:lnTo>
                    <a:pt x="0" y="18024"/>
                  </a:lnTo>
                  <a:lnTo>
                    <a:pt x="285750" y="17787"/>
                  </a:lnTo>
                  <a:lnTo>
                    <a:pt x="285750" y="13327"/>
                  </a:lnTo>
                  <a:lnTo>
                    <a:pt x="126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3"/>
            <p:cNvSpPr/>
            <p:nvPr/>
          </p:nvSpPr>
          <p:spPr>
            <a:xfrm>
              <a:off x="3269792" y="4125900"/>
              <a:ext cx="5874208" cy="365664"/>
            </a:xfrm>
            <a:custGeom>
              <a:avLst/>
              <a:gdLst/>
              <a:ahLst/>
              <a:cxnLst/>
              <a:rect l="l" t="t" r="r" b="b"/>
              <a:pathLst>
                <a:path w="183569" h="11427" extrusionOk="0">
                  <a:moveTo>
                    <a:pt x="56370" y="0"/>
                  </a:moveTo>
                  <a:lnTo>
                    <a:pt x="1" y="8867"/>
                  </a:lnTo>
                  <a:lnTo>
                    <a:pt x="86876" y="9870"/>
                  </a:lnTo>
                  <a:lnTo>
                    <a:pt x="183569" y="11427"/>
                  </a:lnTo>
                  <a:lnTo>
                    <a:pt x="56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3"/>
            <p:cNvSpPr/>
            <p:nvPr/>
          </p:nvSpPr>
          <p:spPr>
            <a:xfrm>
              <a:off x="0" y="4313356"/>
              <a:ext cx="6664640" cy="328544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3"/>
            <p:cNvSpPr/>
            <p:nvPr/>
          </p:nvSpPr>
          <p:spPr>
            <a:xfrm>
              <a:off x="4993376" y="4500180"/>
              <a:ext cx="2010720" cy="89568"/>
            </a:xfrm>
            <a:custGeom>
              <a:avLst/>
              <a:gdLst/>
              <a:ahLst/>
              <a:cxnLst/>
              <a:rect l="l" t="t" r="r" b="b"/>
              <a:pathLst>
                <a:path w="62835" h="2799" extrusionOk="0">
                  <a:moveTo>
                    <a:pt x="35759" y="1"/>
                  </a:moveTo>
                  <a:lnTo>
                    <a:pt x="32064" y="27"/>
                  </a:lnTo>
                  <a:lnTo>
                    <a:pt x="28343" y="53"/>
                  </a:lnTo>
                  <a:lnTo>
                    <a:pt x="24596" y="159"/>
                  </a:lnTo>
                  <a:lnTo>
                    <a:pt x="20769" y="291"/>
                  </a:lnTo>
                  <a:lnTo>
                    <a:pt x="16864" y="476"/>
                  </a:lnTo>
                  <a:lnTo>
                    <a:pt x="12852" y="687"/>
                  </a:lnTo>
                  <a:lnTo>
                    <a:pt x="8736" y="951"/>
                  </a:lnTo>
                  <a:lnTo>
                    <a:pt x="4434" y="1267"/>
                  </a:lnTo>
                  <a:lnTo>
                    <a:pt x="1" y="1637"/>
                  </a:lnTo>
                  <a:lnTo>
                    <a:pt x="40615" y="2798"/>
                  </a:lnTo>
                  <a:lnTo>
                    <a:pt x="62835" y="1030"/>
                  </a:lnTo>
                  <a:lnTo>
                    <a:pt x="58692" y="766"/>
                  </a:lnTo>
                  <a:lnTo>
                    <a:pt x="54654" y="555"/>
                  </a:lnTo>
                  <a:lnTo>
                    <a:pt x="50748" y="370"/>
                  </a:lnTo>
                  <a:lnTo>
                    <a:pt x="46948" y="212"/>
                  </a:lnTo>
                  <a:lnTo>
                    <a:pt x="43174" y="106"/>
                  </a:lnTo>
                  <a:lnTo>
                    <a:pt x="39453" y="53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3"/>
            <p:cNvSpPr/>
            <p:nvPr/>
          </p:nvSpPr>
          <p:spPr>
            <a:xfrm>
              <a:off x="0" y="4710252"/>
              <a:ext cx="9144000" cy="433248"/>
            </a:xfrm>
            <a:custGeom>
              <a:avLst/>
              <a:gdLst/>
              <a:ahLst/>
              <a:cxnLst/>
              <a:rect l="l" t="t" r="r" b="b"/>
              <a:pathLst>
                <a:path w="285750" h="13539" extrusionOk="0">
                  <a:moveTo>
                    <a:pt x="285750" y="1"/>
                  </a:moveTo>
                  <a:lnTo>
                    <a:pt x="136357" y="9026"/>
                  </a:lnTo>
                  <a:lnTo>
                    <a:pt x="0" y="13539"/>
                  </a:lnTo>
                  <a:lnTo>
                    <a:pt x="285750" y="13539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23"/>
          <p:cNvGrpSpPr/>
          <p:nvPr/>
        </p:nvGrpSpPr>
        <p:grpSpPr>
          <a:xfrm>
            <a:off x="2438137" y="4543735"/>
            <a:ext cx="306894" cy="269039"/>
            <a:chOff x="4714375" y="3682050"/>
            <a:chExt cx="661125" cy="579575"/>
          </a:xfrm>
        </p:grpSpPr>
        <p:sp>
          <p:nvSpPr>
            <p:cNvPr id="1096" name="Google Shape;1096;p2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0" name="Google Shape;1100;p23"/>
          <p:cNvGrpSpPr/>
          <p:nvPr/>
        </p:nvGrpSpPr>
        <p:grpSpPr>
          <a:xfrm>
            <a:off x="4047862" y="4638985"/>
            <a:ext cx="306894" cy="269039"/>
            <a:chOff x="4714375" y="3682050"/>
            <a:chExt cx="661125" cy="579575"/>
          </a:xfrm>
        </p:grpSpPr>
        <p:sp>
          <p:nvSpPr>
            <p:cNvPr id="1101" name="Google Shape;1101;p2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5" name="Google Shape;1105;p23"/>
          <p:cNvGrpSpPr/>
          <p:nvPr/>
        </p:nvGrpSpPr>
        <p:grpSpPr>
          <a:xfrm flipH="1">
            <a:off x="8051134" y="885639"/>
            <a:ext cx="624398" cy="457192"/>
            <a:chOff x="7569775" y="778700"/>
            <a:chExt cx="913797" cy="669094"/>
          </a:xfrm>
        </p:grpSpPr>
        <p:sp>
          <p:nvSpPr>
            <p:cNvPr id="1106" name="Google Shape;1106;p23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extrusionOk="0">
                  <a:moveTo>
                    <a:pt x="17692" y="0"/>
                  </a:moveTo>
                  <a:lnTo>
                    <a:pt x="16831" y="21"/>
                  </a:lnTo>
                  <a:lnTo>
                    <a:pt x="15970" y="82"/>
                  </a:lnTo>
                  <a:lnTo>
                    <a:pt x="15129" y="205"/>
                  </a:lnTo>
                  <a:lnTo>
                    <a:pt x="14289" y="349"/>
                  </a:lnTo>
                  <a:lnTo>
                    <a:pt x="13469" y="533"/>
                  </a:lnTo>
                  <a:lnTo>
                    <a:pt x="12649" y="759"/>
                  </a:lnTo>
                  <a:lnTo>
                    <a:pt x="11829" y="1025"/>
                  </a:lnTo>
                  <a:lnTo>
                    <a:pt x="11029" y="1333"/>
                  </a:lnTo>
                  <a:lnTo>
                    <a:pt x="10250" y="1681"/>
                  </a:lnTo>
                  <a:lnTo>
                    <a:pt x="9471" y="2050"/>
                  </a:lnTo>
                  <a:lnTo>
                    <a:pt x="8733" y="2481"/>
                  </a:lnTo>
                  <a:lnTo>
                    <a:pt x="7995" y="2932"/>
                  </a:lnTo>
                  <a:lnTo>
                    <a:pt x="7298" y="3424"/>
                  </a:lnTo>
                  <a:lnTo>
                    <a:pt x="6601" y="3957"/>
                  </a:lnTo>
                  <a:lnTo>
                    <a:pt x="5945" y="4510"/>
                  </a:lnTo>
                  <a:lnTo>
                    <a:pt x="5310" y="5105"/>
                  </a:lnTo>
                  <a:lnTo>
                    <a:pt x="4695" y="5740"/>
                  </a:lnTo>
                  <a:lnTo>
                    <a:pt x="4100" y="6417"/>
                  </a:lnTo>
                  <a:lnTo>
                    <a:pt x="3547" y="7114"/>
                  </a:lnTo>
                  <a:lnTo>
                    <a:pt x="3034" y="7872"/>
                  </a:lnTo>
                  <a:lnTo>
                    <a:pt x="2542" y="8631"/>
                  </a:lnTo>
                  <a:lnTo>
                    <a:pt x="2091" y="9430"/>
                  </a:lnTo>
                  <a:lnTo>
                    <a:pt x="1681" y="10230"/>
                  </a:lnTo>
                  <a:lnTo>
                    <a:pt x="1333" y="11070"/>
                  </a:lnTo>
                  <a:lnTo>
                    <a:pt x="1005" y="11890"/>
                  </a:lnTo>
                  <a:lnTo>
                    <a:pt x="738" y="12731"/>
                  </a:lnTo>
                  <a:lnTo>
                    <a:pt x="513" y="13571"/>
                  </a:lnTo>
                  <a:lnTo>
                    <a:pt x="328" y="14432"/>
                  </a:lnTo>
                  <a:lnTo>
                    <a:pt x="185" y="15293"/>
                  </a:lnTo>
                  <a:lnTo>
                    <a:pt x="82" y="16134"/>
                  </a:lnTo>
                  <a:lnTo>
                    <a:pt x="21" y="16995"/>
                  </a:lnTo>
                  <a:lnTo>
                    <a:pt x="0" y="17856"/>
                  </a:lnTo>
                  <a:lnTo>
                    <a:pt x="41" y="18717"/>
                  </a:lnTo>
                  <a:lnTo>
                    <a:pt x="103" y="19557"/>
                  </a:lnTo>
                  <a:lnTo>
                    <a:pt x="205" y="20418"/>
                  </a:lnTo>
                  <a:lnTo>
                    <a:pt x="349" y="21259"/>
                  </a:lnTo>
                  <a:lnTo>
                    <a:pt x="554" y="22079"/>
                  </a:lnTo>
                  <a:lnTo>
                    <a:pt x="779" y="22899"/>
                  </a:lnTo>
                  <a:lnTo>
                    <a:pt x="1046" y="23719"/>
                  </a:lnTo>
                  <a:lnTo>
                    <a:pt x="1333" y="24518"/>
                  </a:lnTo>
                  <a:lnTo>
                    <a:pt x="1681" y="25297"/>
                  </a:lnTo>
                  <a:lnTo>
                    <a:pt x="2071" y="26056"/>
                  </a:lnTo>
                  <a:lnTo>
                    <a:pt x="2481" y="26814"/>
                  </a:lnTo>
                  <a:lnTo>
                    <a:pt x="2932" y="27552"/>
                  </a:lnTo>
                  <a:lnTo>
                    <a:pt x="3424" y="28249"/>
                  </a:lnTo>
                  <a:lnTo>
                    <a:pt x="3957" y="28946"/>
                  </a:lnTo>
                  <a:lnTo>
                    <a:pt x="4531" y="29602"/>
                  </a:lnTo>
                  <a:lnTo>
                    <a:pt x="5125" y="30238"/>
                  </a:lnTo>
                  <a:lnTo>
                    <a:pt x="5761" y="30853"/>
                  </a:lnTo>
                  <a:lnTo>
                    <a:pt x="6437" y="31447"/>
                  </a:lnTo>
                  <a:lnTo>
                    <a:pt x="7134" y="32001"/>
                  </a:lnTo>
                  <a:lnTo>
                    <a:pt x="7872" y="32513"/>
                  </a:lnTo>
                  <a:lnTo>
                    <a:pt x="8651" y="33005"/>
                  </a:lnTo>
                  <a:lnTo>
                    <a:pt x="10558" y="34153"/>
                  </a:lnTo>
                  <a:lnTo>
                    <a:pt x="12464" y="35281"/>
                  </a:lnTo>
                  <a:lnTo>
                    <a:pt x="14371" y="36367"/>
                  </a:lnTo>
                  <a:lnTo>
                    <a:pt x="16257" y="37454"/>
                  </a:lnTo>
                  <a:lnTo>
                    <a:pt x="18143" y="38499"/>
                  </a:lnTo>
                  <a:lnTo>
                    <a:pt x="20008" y="39524"/>
                  </a:lnTo>
                  <a:lnTo>
                    <a:pt x="21853" y="40549"/>
                  </a:lnTo>
                  <a:lnTo>
                    <a:pt x="23698" y="41533"/>
                  </a:lnTo>
                  <a:lnTo>
                    <a:pt x="25502" y="42497"/>
                  </a:lnTo>
                  <a:lnTo>
                    <a:pt x="27326" y="43440"/>
                  </a:lnTo>
                  <a:lnTo>
                    <a:pt x="29110" y="44342"/>
                  </a:lnTo>
                  <a:lnTo>
                    <a:pt x="30893" y="45244"/>
                  </a:lnTo>
                  <a:lnTo>
                    <a:pt x="32636" y="46105"/>
                  </a:lnTo>
                  <a:lnTo>
                    <a:pt x="34378" y="46966"/>
                  </a:lnTo>
                  <a:lnTo>
                    <a:pt x="36100" y="47786"/>
                  </a:lnTo>
                  <a:lnTo>
                    <a:pt x="37802" y="48585"/>
                  </a:lnTo>
                  <a:lnTo>
                    <a:pt x="39483" y="49344"/>
                  </a:lnTo>
                  <a:lnTo>
                    <a:pt x="41164" y="50102"/>
                  </a:lnTo>
                  <a:lnTo>
                    <a:pt x="42804" y="50820"/>
                  </a:lnTo>
                  <a:lnTo>
                    <a:pt x="44423" y="51517"/>
                  </a:lnTo>
                  <a:lnTo>
                    <a:pt x="46022" y="52193"/>
                  </a:lnTo>
                  <a:lnTo>
                    <a:pt x="47601" y="52849"/>
                  </a:lnTo>
                  <a:lnTo>
                    <a:pt x="49138" y="53464"/>
                  </a:lnTo>
                  <a:lnTo>
                    <a:pt x="50676" y="54059"/>
                  </a:lnTo>
                  <a:lnTo>
                    <a:pt x="52172" y="54633"/>
                  </a:lnTo>
                  <a:lnTo>
                    <a:pt x="53648" y="55186"/>
                  </a:lnTo>
                  <a:lnTo>
                    <a:pt x="55104" y="55699"/>
                  </a:lnTo>
                  <a:lnTo>
                    <a:pt x="56539" y="56191"/>
                  </a:lnTo>
                  <a:lnTo>
                    <a:pt x="57933" y="56662"/>
                  </a:lnTo>
                  <a:lnTo>
                    <a:pt x="59306" y="57093"/>
                  </a:lnTo>
                  <a:lnTo>
                    <a:pt x="60639" y="57503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38212" y="44260"/>
                  </a:lnTo>
                  <a:lnTo>
                    <a:pt x="38007" y="44116"/>
                  </a:lnTo>
                  <a:lnTo>
                    <a:pt x="37822" y="43952"/>
                  </a:lnTo>
                  <a:lnTo>
                    <a:pt x="37658" y="43788"/>
                  </a:lnTo>
                  <a:lnTo>
                    <a:pt x="37515" y="43604"/>
                  </a:lnTo>
                  <a:lnTo>
                    <a:pt x="37412" y="43378"/>
                  </a:lnTo>
                  <a:lnTo>
                    <a:pt x="37310" y="43173"/>
                  </a:lnTo>
                  <a:lnTo>
                    <a:pt x="37228" y="42948"/>
                  </a:lnTo>
                  <a:lnTo>
                    <a:pt x="37166" y="42702"/>
                  </a:lnTo>
                  <a:lnTo>
                    <a:pt x="37146" y="42456"/>
                  </a:lnTo>
                  <a:lnTo>
                    <a:pt x="37125" y="42210"/>
                  </a:lnTo>
                  <a:lnTo>
                    <a:pt x="37146" y="41943"/>
                  </a:lnTo>
                  <a:lnTo>
                    <a:pt x="37187" y="41697"/>
                  </a:lnTo>
                  <a:lnTo>
                    <a:pt x="37248" y="41431"/>
                  </a:lnTo>
                  <a:lnTo>
                    <a:pt x="37330" y="41185"/>
                  </a:lnTo>
                  <a:lnTo>
                    <a:pt x="37433" y="40939"/>
                  </a:lnTo>
                  <a:lnTo>
                    <a:pt x="37556" y="40693"/>
                  </a:lnTo>
                  <a:lnTo>
                    <a:pt x="37720" y="40447"/>
                  </a:lnTo>
                  <a:lnTo>
                    <a:pt x="37884" y="40242"/>
                  </a:lnTo>
                  <a:lnTo>
                    <a:pt x="38068" y="40037"/>
                  </a:lnTo>
                  <a:lnTo>
                    <a:pt x="38273" y="39873"/>
                  </a:lnTo>
                  <a:lnTo>
                    <a:pt x="38478" y="39709"/>
                  </a:lnTo>
                  <a:lnTo>
                    <a:pt x="38704" y="39586"/>
                  </a:lnTo>
                  <a:lnTo>
                    <a:pt x="38929" y="39483"/>
                  </a:lnTo>
                  <a:lnTo>
                    <a:pt x="39155" y="39381"/>
                  </a:lnTo>
                  <a:lnTo>
                    <a:pt x="39401" y="39319"/>
                  </a:lnTo>
                  <a:lnTo>
                    <a:pt x="39626" y="39278"/>
                  </a:lnTo>
                  <a:lnTo>
                    <a:pt x="40118" y="39278"/>
                  </a:lnTo>
                  <a:lnTo>
                    <a:pt x="40344" y="39319"/>
                  </a:lnTo>
                  <a:lnTo>
                    <a:pt x="40569" y="39381"/>
                  </a:lnTo>
                  <a:lnTo>
                    <a:pt x="40795" y="39463"/>
                  </a:lnTo>
                  <a:lnTo>
                    <a:pt x="41020" y="39565"/>
                  </a:lnTo>
                  <a:lnTo>
                    <a:pt x="55452" y="47540"/>
                  </a:lnTo>
                  <a:lnTo>
                    <a:pt x="70274" y="55719"/>
                  </a:lnTo>
                  <a:lnTo>
                    <a:pt x="87268" y="65067"/>
                  </a:lnTo>
                  <a:lnTo>
                    <a:pt x="104303" y="74395"/>
                  </a:lnTo>
                  <a:lnTo>
                    <a:pt x="112155" y="78679"/>
                  </a:lnTo>
                  <a:lnTo>
                    <a:pt x="119207" y="82513"/>
                  </a:lnTo>
                  <a:lnTo>
                    <a:pt x="125193" y="85752"/>
                  </a:lnTo>
                  <a:lnTo>
                    <a:pt x="129846" y="88232"/>
                  </a:lnTo>
                  <a:lnTo>
                    <a:pt x="131589" y="89134"/>
                  </a:lnTo>
                  <a:lnTo>
                    <a:pt x="132880" y="89790"/>
                  </a:lnTo>
                  <a:lnTo>
                    <a:pt x="133721" y="90200"/>
                  </a:lnTo>
                  <a:lnTo>
                    <a:pt x="133946" y="90303"/>
                  </a:lnTo>
                  <a:lnTo>
                    <a:pt x="134049" y="90323"/>
                  </a:lnTo>
                  <a:lnTo>
                    <a:pt x="48011" y="37700"/>
                  </a:lnTo>
                  <a:lnTo>
                    <a:pt x="47867" y="37597"/>
                  </a:lnTo>
                  <a:lnTo>
                    <a:pt x="47724" y="37474"/>
                  </a:lnTo>
                  <a:lnTo>
                    <a:pt x="47601" y="37351"/>
                  </a:lnTo>
                  <a:lnTo>
                    <a:pt x="47498" y="37228"/>
                  </a:lnTo>
                  <a:lnTo>
                    <a:pt x="47396" y="37085"/>
                  </a:lnTo>
                  <a:lnTo>
                    <a:pt x="47314" y="36921"/>
                  </a:lnTo>
                  <a:lnTo>
                    <a:pt x="47252" y="36757"/>
                  </a:lnTo>
                  <a:lnTo>
                    <a:pt x="47191" y="36593"/>
                  </a:lnTo>
                  <a:lnTo>
                    <a:pt x="47170" y="36429"/>
                  </a:lnTo>
                  <a:lnTo>
                    <a:pt x="47150" y="36265"/>
                  </a:lnTo>
                  <a:lnTo>
                    <a:pt x="47150" y="36080"/>
                  </a:lnTo>
                  <a:lnTo>
                    <a:pt x="47170" y="35916"/>
                  </a:lnTo>
                  <a:lnTo>
                    <a:pt x="47191" y="35732"/>
                  </a:lnTo>
                  <a:lnTo>
                    <a:pt x="47252" y="35568"/>
                  </a:lnTo>
                  <a:lnTo>
                    <a:pt x="47314" y="35404"/>
                  </a:lnTo>
                  <a:lnTo>
                    <a:pt x="47396" y="35240"/>
                  </a:lnTo>
                  <a:lnTo>
                    <a:pt x="47498" y="35096"/>
                  </a:lnTo>
                  <a:lnTo>
                    <a:pt x="47621" y="34953"/>
                  </a:lnTo>
                  <a:lnTo>
                    <a:pt x="47744" y="34830"/>
                  </a:lnTo>
                  <a:lnTo>
                    <a:pt x="47888" y="34727"/>
                  </a:lnTo>
                  <a:lnTo>
                    <a:pt x="48031" y="34625"/>
                  </a:lnTo>
                  <a:lnTo>
                    <a:pt x="48175" y="34543"/>
                  </a:lnTo>
                  <a:lnTo>
                    <a:pt x="48339" y="34481"/>
                  </a:lnTo>
                  <a:lnTo>
                    <a:pt x="48503" y="34420"/>
                  </a:lnTo>
                  <a:lnTo>
                    <a:pt x="48667" y="34399"/>
                  </a:lnTo>
                  <a:lnTo>
                    <a:pt x="48831" y="34379"/>
                  </a:lnTo>
                  <a:lnTo>
                    <a:pt x="49015" y="34379"/>
                  </a:lnTo>
                  <a:lnTo>
                    <a:pt x="49179" y="34399"/>
                  </a:lnTo>
                  <a:lnTo>
                    <a:pt x="49364" y="34420"/>
                  </a:lnTo>
                  <a:lnTo>
                    <a:pt x="49528" y="34481"/>
                  </a:lnTo>
                  <a:lnTo>
                    <a:pt x="49692" y="34543"/>
                  </a:lnTo>
                  <a:lnTo>
                    <a:pt x="49856" y="34625"/>
                  </a:lnTo>
                  <a:lnTo>
                    <a:pt x="136796" y="83948"/>
                  </a:lnTo>
                  <a:lnTo>
                    <a:pt x="136796" y="83948"/>
                  </a:lnTo>
                  <a:lnTo>
                    <a:pt x="136734" y="83866"/>
                  </a:lnTo>
                  <a:lnTo>
                    <a:pt x="136529" y="83702"/>
                  </a:lnTo>
                  <a:lnTo>
                    <a:pt x="135771" y="83189"/>
                  </a:lnTo>
                  <a:lnTo>
                    <a:pt x="134561" y="82369"/>
                  </a:lnTo>
                  <a:lnTo>
                    <a:pt x="132942" y="81324"/>
                  </a:lnTo>
                  <a:lnTo>
                    <a:pt x="128575" y="78515"/>
                  </a:lnTo>
                  <a:lnTo>
                    <a:pt x="122897" y="74928"/>
                  </a:lnTo>
                  <a:lnTo>
                    <a:pt x="116214" y="70725"/>
                  </a:lnTo>
                  <a:lnTo>
                    <a:pt x="108752" y="66051"/>
                  </a:lnTo>
                  <a:lnTo>
                    <a:pt x="92536" y="55965"/>
                  </a:lnTo>
                  <a:lnTo>
                    <a:pt x="76342" y="45900"/>
                  </a:lnTo>
                  <a:lnTo>
                    <a:pt x="62217" y="37146"/>
                  </a:lnTo>
                  <a:lnTo>
                    <a:pt x="48441" y="28618"/>
                  </a:lnTo>
                  <a:lnTo>
                    <a:pt x="48236" y="28475"/>
                  </a:lnTo>
                  <a:lnTo>
                    <a:pt x="48052" y="28311"/>
                  </a:lnTo>
                  <a:lnTo>
                    <a:pt x="47888" y="28147"/>
                  </a:lnTo>
                  <a:lnTo>
                    <a:pt x="47744" y="27942"/>
                  </a:lnTo>
                  <a:lnTo>
                    <a:pt x="47621" y="27737"/>
                  </a:lnTo>
                  <a:lnTo>
                    <a:pt x="47539" y="27511"/>
                  </a:lnTo>
                  <a:lnTo>
                    <a:pt x="47457" y="27286"/>
                  </a:lnTo>
                  <a:lnTo>
                    <a:pt x="47396" y="27040"/>
                  </a:lnTo>
                  <a:lnTo>
                    <a:pt x="47355" y="26794"/>
                  </a:lnTo>
                  <a:lnTo>
                    <a:pt x="47355" y="26548"/>
                  </a:lnTo>
                  <a:lnTo>
                    <a:pt x="47375" y="26281"/>
                  </a:lnTo>
                  <a:lnTo>
                    <a:pt x="47396" y="26035"/>
                  </a:lnTo>
                  <a:lnTo>
                    <a:pt x="47457" y="25769"/>
                  </a:lnTo>
                  <a:lnTo>
                    <a:pt x="47539" y="25523"/>
                  </a:lnTo>
                  <a:lnTo>
                    <a:pt x="47662" y="25256"/>
                  </a:lnTo>
                  <a:lnTo>
                    <a:pt x="47785" y="25010"/>
                  </a:lnTo>
                  <a:lnTo>
                    <a:pt x="47949" y="24785"/>
                  </a:lnTo>
                  <a:lnTo>
                    <a:pt x="48113" y="24559"/>
                  </a:lnTo>
                  <a:lnTo>
                    <a:pt x="48298" y="24354"/>
                  </a:lnTo>
                  <a:lnTo>
                    <a:pt x="48503" y="24190"/>
                  </a:lnTo>
                  <a:lnTo>
                    <a:pt x="48708" y="24026"/>
                  </a:lnTo>
                  <a:lnTo>
                    <a:pt x="48933" y="23903"/>
                  </a:lnTo>
                  <a:lnTo>
                    <a:pt x="49159" y="23801"/>
                  </a:lnTo>
                  <a:lnTo>
                    <a:pt x="49405" y="23698"/>
                  </a:lnTo>
                  <a:lnTo>
                    <a:pt x="49630" y="23637"/>
                  </a:lnTo>
                  <a:lnTo>
                    <a:pt x="49876" y="23596"/>
                  </a:lnTo>
                  <a:lnTo>
                    <a:pt x="50122" y="23575"/>
                  </a:lnTo>
                  <a:lnTo>
                    <a:pt x="50368" y="23596"/>
                  </a:lnTo>
                  <a:lnTo>
                    <a:pt x="50594" y="23616"/>
                  </a:lnTo>
                  <a:lnTo>
                    <a:pt x="50840" y="23678"/>
                  </a:lnTo>
                  <a:lnTo>
                    <a:pt x="51065" y="23780"/>
                  </a:lnTo>
                  <a:lnTo>
                    <a:pt x="51270" y="23883"/>
                  </a:lnTo>
                  <a:lnTo>
                    <a:pt x="70253" y="34502"/>
                  </a:lnTo>
                  <a:lnTo>
                    <a:pt x="69249" y="33559"/>
                  </a:lnTo>
                  <a:lnTo>
                    <a:pt x="68224" y="32616"/>
                  </a:lnTo>
                  <a:lnTo>
                    <a:pt x="67178" y="31652"/>
                  </a:lnTo>
                  <a:lnTo>
                    <a:pt x="66092" y="30689"/>
                  </a:lnTo>
                  <a:lnTo>
                    <a:pt x="63837" y="28741"/>
                  </a:lnTo>
                  <a:lnTo>
                    <a:pt x="61500" y="26753"/>
                  </a:lnTo>
                  <a:lnTo>
                    <a:pt x="59060" y="24764"/>
                  </a:lnTo>
                  <a:lnTo>
                    <a:pt x="56518" y="22735"/>
                  </a:lnTo>
                  <a:lnTo>
                    <a:pt x="53894" y="20726"/>
                  </a:lnTo>
                  <a:lnTo>
                    <a:pt x="51168" y="18676"/>
                  </a:lnTo>
                  <a:lnTo>
                    <a:pt x="48380" y="16646"/>
                  </a:lnTo>
                  <a:lnTo>
                    <a:pt x="45510" y="14596"/>
                  </a:lnTo>
                  <a:lnTo>
                    <a:pt x="42558" y="12546"/>
                  </a:lnTo>
                  <a:lnTo>
                    <a:pt x="39544" y="10517"/>
                  </a:lnTo>
                  <a:lnTo>
                    <a:pt x="36469" y="8508"/>
                  </a:lnTo>
                  <a:lnTo>
                    <a:pt x="33333" y="6499"/>
                  </a:lnTo>
                  <a:lnTo>
                    <a:pt x="30155" y="4490"/>
                  </a:lnTo>
                  <a:lnTo>
                    <a:pt x="26916" y="2522"/>
                  </a:lnTo>
                  <a:lnTo>
                    <a:pt x="26117" y="2071"/>
                  </a:lnTo>
                  <a:lnTo>
                    <a:pt x="25297" y="1681"/>
                  </a:lnTo>
                  <a:lnTo>
                    <a:pt x="24477" y="1312"/>
                  </a:lnTo>
                  <a:lnTo>
                    <a:pt x="23657" y="1005"/>
                  </a:lnTo>
                  <a:lnTo>
                    <a:pt x="22816" y="718"/>
                  </a:lnTo>
                  <a:lnTo>
                    <a:pt x="21976" y="492"/>
                  </a:lnTo>
                  <a:lnTo>
                    <a:pt x="21115" y="308"/>
                  </a:lnTo>
                  <a:lnTo>
                    <a:pt x="20254" y="164"/>
                  </a:lnTo>
                  <a:lnTo>
                    <a:pt x="19414" y="62"/>
                  </a:lnTo>
                  <a:lnTo>
                    <a:pt x="18553" y="21"/>
                  </a:lnTo>
                  <a:lnTo>
                    <a:pt x="17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3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fill="none" extrusionOk="0">
                  <a:moveTo>
                    <a:pt x="41020" y="39565"/>
                  </a:moveTo>
                  <a:lnTo>
                    <a:pt x="41020" y="39565"/>
                  </a:lnTo>
                  <a:lnTo>
                    <a:pt x="40795" y="39463"/>
                  </a:lnTo>
                  <a:lnTo>
                    <a:pt x="40569" y="39381"/>
                  </a:lnTo>
                  <a:lnTo>
                    <a:pt x="40344" y="39319"/>
                  </a:lnTo>
                  <a:lnTo>
                    <a:pt x="40118" y="39278"/>
                  </a:lnTo>
                  <a:lnTo>
                    <a:pt x="39872" y="39278"/>
                  </a:lnTo>
                  <a:lnTo>
                    <a:pt x="39626" y="39278"/>
                  </a:lnTo>
                  <a:lnTo>
                    <a:pt x="39401" y="39319"/>
                  </a:lnTo>
                  <a:lnTo>
                    <a:pt x="39155" y="39381"/>
                  </a:lnTo>
                  <a:lnTo>
                    <a:pt x="38929" y="39483"/>
                  </a:lnTo>
                  <a:lnTo>
                    <a:pt x="38704" y="39586"/>
                  </a:lnTo>
                  <a:lnTo>
                    <a:pt x="38478" y="39709"/>
                  </a:lnTo>
                  <a:lnTo>
                    <a:pt x="38273" y="39873"/>
                  </a:lnTo>
                  <a:lnTo>
                    <a:pt x="38068" y="40037"/>
                  </a:lnTo>
                  <a:lnTo>
                    <a:pt x="37884" y="40242"/>
                  </a:lnTo>
                  <a:lnTo>
                    <a:pt x="37720" y="40447"/>
                  </a:lnTo>
                  <a:lnTo>
                    <a:pt x="37556" y="40693"/>
                  </a:lnTo>
                  <a:lnTo>
                    <a:pt x="37556" y="40693"/>
                  </a:lnTo>
                  <a:lnTo>
                    <a:pt x="37433" y="40939"/>
                  </a:lnTo>
                  <a:lnTo>
                    <a:pt x="37330" y="41185"/>
                  </a:lnTo>
                  <a:lnTo>
                    <a:pt x="37248" y="41431"/>
                  </a:lnTo>
                  <a:lnTo>
                    <a:pt x="37187" y="41697"/>
                  </a:lnTo>
                  <a:lnTo>
                    <a:pt x="37146" y="41943"/>
                  </a:lnTo>
                  <a:lnTo>
                    <a:pt x="37125" y="42210"/>
                  </a:lnTo>
                  <a:lnTo>
                    <a:pt x="37146" y="42456"/>
                  </a:lnTo>
                  <a:lnTo>
                    <a:pt x="37166" y="42702"/>
                  </a:lnTo>
                  <a:lnTo>
                    <a:pt x="37228" y="42948"/>
                  </a:lnTo>
                  <a:lnTo>
                    <a:pt x="37310" y="43173"/>
                  </a:lnTo>
                  <a:lnTo>
                    <a:pt x="37412" y="43378"/>
                  </a:lnTo>
                  <a:lnTo>
                    <a:pt x="37515" y="43604"/>
                  </a:lnTo>
                  <a:lnTo>
                    <a:pt x="37658" y="43788"/>
                  </a:lnTo>
                  <a:lnTo>
                    <a:pt x="37822" y="43952"/>
                  </a:lnTo>
                  <a:lnTo>
                    <a:pt x="38007" y="44116"/>
                  </a:lnTo>
                  <a:lnTo>
                    <a:pt x="38212" y="44260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60639" y="57503"/>
                  </a:lnTo>
                  <a:lnTo>
                    <a:pt x="59306" y="57093"/>
                  </a:lnTo>
                  <a:lnTo>
                    <a:pt x="57933" y="56662"/>
                  </a:lnTo>
                  <a:lnTo>
                    <a:pt x="56539" y="56191"/>
                  </a:lnTo>
                  <a:lnTo>
                    <a:pt x="55104" y="55699"/>
                  </a:lnTo>
                  <a:lnTo>
                    <a:pt x="53648" y="55186"/>
                  </a:lnTo>
                  <a:lnTo>
                    <a:pt x="52172" y="54633"/>
                  </a:lnTo>
                  <a:lnTo>
                    <a:pt x="50676" y="54059"/>
                  </a:lnTo>
                  <a:lnTo>
                    <a:pt x="49138" y="53464"/>
                  </a:lnTo>
                  <a:lnTo>
                    <a:pt x="47601" y="52849"/>
                  </a:lnTo>
                  <a:lnTo>
                    <a:pt x="46022" y="52193"/>
                  </a:lnTo>
                  <a:lnTo>
                    <a:pt x="44423" y="51517"/>
                  </a:lnTo>
                  <a:lnTo>
                    <a:pt x="42804" y="50820"/>
                  </a:lnTo>
                  <a:lnTo>
                    <a:pt x="41164" y="50102"/>
                  </a:lnTo>
                  <a:lnTo>
                    <a:pt x="39483" y="49344"/>
                  </a:lnTo>
                  <a:lnTo>
                    <a:pt x="37802" y="48585"/>
                  </a:lnTo>
                  <a:lnTo>
                    <a:pt x="36100" y="47786"/>
                  </a:lnTo>
                  <a:lnTo>
                    <a:pt x="34378" y="46966"/>
                  </a:lnTo>
                  <a:lnTo>
                    <a:pt x="32636" y="46105"/>
                  </a:lnTo>
                  <a:lnTo>
                    <a:pt x="30893" y="45244"/>
                  </a:lnTo>
                  <a:lnTo>
                    <a:pt x="29110" y="44342"/>
                  </a:lnTo>
                  <a:lnTo>
                    <a:pt x="27326" y="43440"/>
                  </a:lnTo>
                  <a:lnTo>
                    <a:pt x="25502" y="42497"/>
                  </a:lnTo>
                  <a:lnTo>
                    <a:pt x="23698" y="41533"/>
                  </a:lnTo>
                  <a:lnTo>
                    <a:pt x="21853" y="40549"/>
                  </a:lnTo>
                  <a:lnTo>
                    <a:pt x="20008" y="39524"/>
                  </a:lnTo>
                  <a:lnTo>
                    <a:pt x="18143" y="38499"/>
                  </a:lnTo>
                  <a:lnTo>
                    <a:pt x="16257" y="37454"/>
                  </a:lnTo>
                  <a:lnTo>
                    <a:pt x="14371" y="36367"/>
                  </a:lnTo>
                  <a:lnTo>
                    <a:pt x="12464" y="35281"/>
                  </a:lnTo>
                  <a:lnTo>
                    <a:pt x="10558" y="34153"/>
                  </a:lnTo>
                  <a:lnTo>
                    <a:pt x="8651" y="33005"/>
                  </a:lnTo>
                  <a:lnTo>
                    <a:pt x="8651" y="33005"/>
                  </a:lnTo>
                  <a:lnTo>
                    <a:pt x="7872" y="32513"/>
                  </a:lnTo>
                  <a:lnTo>
                    <a:pt x="7134" y="32001"/>
                  </a:lnTo>
                  <a:lnTo>
                    <a:pt x="6437" y="31447"/>
                  </a:lnTo>
                  <a:lnTo>
                    <a:pt x="5761" y="30853"/>
                  </a:lnTo>
                  <a:lnTo>
                    <a:pt x="5125" y="30238"/>
                  </a:lnTo>
                  <a:lnTo>
                    <a:pt x="4531" y="29602"/>
                  </a:lnTo>
                  <a:lnTo>
                    <a:pt x="3957" y="28946"/>
                  </a:lnTo>
                  <a:lnTo>
                    <a:pt x="3424" y="28249"/>
                  </a:lnTo>
                  <a:lnTo>
                    <a:pt x="2932" y="27552"/>
                  </a:lnTo>
                  <a:lnTo>
                    <a:pt x="2481" y="26814"/>
                  </a:lnTo>
                  <a:lnTo>
                    <a:pt x="2071" y="26056"/>
                  </a:lnTo>
                  <a:lnTo>
                    <a:pt x="1681" y="25297"/>
                  </a:lnTo>
                  <a:lnTo>
                    <a:pt x="1333" y="24518"/>
                  </a:lnTo>
                  <a:lnTo>
                    <a:pt x="1046" y="23719"/>
                  </a:lnTo>
                  <a:lnTo>
                    <a:pt x="779" y="22899"/>
                  </a:lnTo>
                  <a:lnTo>
                    <a:pt x="554" y="22079"/>
                  </a:lnTo>
                  <a:lnTo>
                    <a:pt x="349" y="21259"/>
                  </a:lnTo>
                  <a:lnTo>
                    <a:pt x="205" y="20418"/>
                  </a:lnTo>
                  <a:lnTo>
                    <a:pt x="103" y="19557"/>
                  </a:lnTo>
                  <a:lnTo>
                    <a:pt x="41" y="18717"/>
                  </a:lnTo>
                  <a:lnTo>
                    <a:pt x="0" y="17856"/>
                  </a:lnTo>
                  <a:lnTo>
                    <a:pt x="21" y="16995"/>
                  </a:lnTo>
                  <a:lnTo>
                    <a:pt x="82" y="16134"/>
                  </a:lnTo>
                  <a:lnTo>
                    <a:pt x="185" y="15293"/>
                  </a:lnTo>
                  <a:lnTo>
                    <a:pt x="328" y="14432"/>
                  </a:lnTo>
                  <a:lnTo>
                    <a:pt x="513" y="13571"/>
                  </a:lnTo>
                  <a:lnTo>
                    <a:pt x="738" y="12731"/>
                  </a:lnTo>
                  <a:lnTo>
                    <a:pt x="1005" y="11890"/>
                  </a:lnTo>
                  <a:lnTo>
                    <a:pt x="1333" y="11070"/>
                  </a:lnTo>
                  <a:lnTo>
                    <a:pt x="1681" y="10230"/>
                  </a:lnTo>
                  <a:lnTo>
                    <a:pt x="2091" y="9430"/>
                  </a:lnTo>
                  <a:lnTo>
                    <a:pt x="2542" y="8631"/>
                  </a:lnTo>
                  <a:lnTo>
                    <a:pt x="2542" y="8631"/>
                  </a:lnTo>
                  <a:lnTo>
                    <a:pt x="3034" y="7872"/>
                  </a:lnTo>
                  <a:lnTo>
                    <a:pt x="3547" y="7114"/>
                  </a:lnTo>
                  <a:lnTo>
                    <a:pt x="4100" y="6417"/>
                  </a:lnTo>
                  <a:lnTo>
                    <a:pt x="4695" y="5740"/>
                  </a:lnTo>
                  <a:lnTo>
                    <a:pt x="5310" y="5105"/>
                  </a:lnTo>
                  <a:lnTo>
                    <a:pt x="5945" y="4510"/>
                  </a:lnTo>
                  <a:lnTo>
                    <a:pt x="6601" y="3957"/>
                  </a:lnTo>
                  <a:lnTo>
                    <a:pt x="7298" y="3424"/>
                  </a:lnTo>
                  <a:lnTo>
                    <a:pt x="7995" y="2932"/>
                  </a:lnTo>
                  <a:lnTo>
                    <a:pt x="8733" y="2481"/>
                  </a:lnTo>
                  <a:lnTo>
                    <a:pt x="9471" y="2050"/>
                  </a:lnTo>
                  <a:lnTo>
                    <a:pt x="10250" y="1681"/>
                  </a:lnTo>
                  <a:lnTo>
                    <a:pt x="11029" y="1333"/>
                  </a:lnTo>
                  <a:lnTo>
                    <a:pt x="11829" y="1025"/>
                  </a:lnTo>
                  <a:lnTo>
                    <a:pt x="12649" y="759"/>
                  </a:lnTo>
                  <a:lnTo>
                    <a:pt x="13469" y="533"/>
                  </a:lnTo>
                  <a:lnTo>
                    <a:pt x="14289" y="349"/>
                  </a:lnTo>
                  <a:lnTo>
                    <a:pt x="15129" y="205"/>
                  </a:lnTo>
                  <a:lnTo>
                    <a:pt x="15970" y="82"/>
                  </a:lnTo>
                  <a:lnTo>
                    <a:pt x="16831" y="21"/>
                  </a:lnTo>
                  <a:lnTo>
                    <a:pt x="17692" y="0"/>
                  </a:lnTo>
                  <a:lnTo>
                    <a:pt x="18553" y="21"/>
                  </a:lnTo>
                  <a:lnTo>
                    <a:pt x="19414" y="62"/>
                  </a:lnTo>
                  <a:lnTo>
                    <a:pt x="20254" y="164"/>
                  </a:lnTo>
                  <a:lnTo>
                    <a:pt x="21115" y="308"/>
                  </a:lnTo>
                  <a:lnTo>
                    <a:pt x="21976" y="492"/>
                  </a:lnTo>
                  <a:lnTo>
                    <a:pt x="22816" y="718"/>
                  </a:lnTo>
                  <a:lnTo>
                    <a:pt x="23657" y="1005"/>
                  </a:lnTo>
                  <a:lnTo>
                    <a:pt x="24477" y="1312"/>
                  </a:lnTo>
                  <a:lnTo>
                    <a:pt x="25297" y="1681"/>
                  </a:lnTo>
                  <a:lnTo>
                    <a:pt x="26117" y="2071"/>
                  </a:lnTo>
                  <a:lnTo>
                    <a:pt x="26916" y="2522"/>
                  </a:lnTo>
                  <a:lnTo>
                    <a:pt x="26916" y="2522"/>
                  </a:lnTo>
                  <a:lnTo>
                    <a:pt x="30155" y="4490"/>
                  </a:lnTo>
                  <a:lnTo>
                    <a:pt x="33333" y="6499"/>
                  </a:lnTo>
                  <a:lnTo>
                    <a:pt x="36469" y="8508"/>
                  </a:lnTo>
                  <a:lnTo>
                    <a:pt x="39544" y="10517"/>
                  </a:lnTo>
                  <a:lnTo>
                    <a:pt x="42558" y="12546"/>
                  </a:lnTo>
                  <a:lnTo>
                    <a:pt x="45510" y="14596"/>
                  </a:lnTo>
                  <a:lnTo>
                    <a:pt x="48380" y="16646"/>
                  </a:lnTo>
                  <a:lnTo>
                    <a:pt x="51168" y="18676"/>
                  </a:lnTo>
                  <a:lnTo>
                    <a:pt x="53894" y="20726"/>
                  </a:lnTo>
                  <a:lnTo>
                    <a:pt x="56518" y="22735"/>
                  </a:lnTo>
                  <a:lnTo>
                    <a:pt x="59060" y="24764"/>
                  </a:lnTo>
                  <a:lnTo>
                    <a:pt x="61500" y="26753"/>
                  </a:lnTo>
                  <a:lnTo>
                    <a:pt x="63837" y="28741"/>
                  </a:lnTo>
                  <a:lnTo>
                    <a:pt x="66092" y="30689"/>
                  </a:lnTo>
                  <a:lnTo>
                    <a:pt x="67178" y="31652"/>
                  </a:lnTo>
                  <a:lnTo>
                    <a:pt x="68224" y="32616"/>
                  </a:lnTo>
                  <a:lnTo>
                    <a:pt x="69249" y="33559"/>
                  </a:lnTo>
                  <a:lnTo>
                    <a:pt x="70253" y="34502"/>
                  </a:lnTo>
                  <a:lnTo>
                    <a:pt x="51270" y="23883"/>
                  </a:lnTo>
                  <a:lnTo>
                    <a:pt x="51270" y="23883"/>
                  </a:lnTo>
                  <a:lnTo>
                    <a:pt x="51065" y="23780"/>
                  </a:lnTo>
                  <a:lnTo>
                    <a:pt x="50840" y="23678"/>
                  </a:lnTo>
                  <a:lnTo>
                    <a:pt x="50594" y="23616"/>
                  </a:lnTo>
                  <a:lnTo>
                    <a:pt x="50368" y="23596"/>
                  </a:lnTo>
                  <a:lnTo>
                    <a:pt x="50122" y="23575"/>
                  </a:lnTo>
                  <a:lnTo>
                    <a:pt x="49876" y="23596"/>
                  </a:lnTo>
                  <a:lnTo>
                    <a:pt x="49630" y="23637"/>
                  </a:lnTo>
                  <a:lnTo>
                    <a:pt x="49405" y="23698"/>
                  </a:lnTo>
                  <a:lnTo>
                    <a:pt x="49159" y="23801"/>
                  </a:lnTo>
                  <a:lnTo>
                    <a:pt x="48933" y="23903"/>
                  </a:lnTo>
                  <a:lnTo>
                    <a:pt x="48708" y="24026"/>
                  </a:lnTo>
                  <a:lnTo>
                    <a:pt x="48503" y="24190"/>
                  </a:lnTo>
                  <a:lnTo>
                    <a:pt x="48298" y="24354"/>
                  </a:lnTo>
                  <a:lnTo>
                    <a:pt x="48113" y="24559"/>
                  </a:lnTo>
                  <a:lnTo>
                    <a:pt x="47949" y="24785"/>
                  </a:lnTo>
                  <a:lnTo>
                    <a:pt x="47785" y="25010"/>
                  </a:lnTo>
                  <a:lnTo>
                    <a:pt x="47785" y="25010"/>
                  </a:lnTo>
                  <a:lnTo>
                    <a:pt x="47662" y="25256"/>
                  </a:lnTo>
                  <a:lnTo>
                    <a:pt x="47539" y="25523"/>
                  </a:lnTo>
                  <a:lnTo>
                    <a:pt x="47457" y="25769"/>
                  </a:lnTo>
                  <a:lnTo>
                    <a:pt x="47396" y="26035"/>
                  </a:lnTo>
                  <a:lnTo>
                    <a:pt x="47375" y="26281"/>
                  </a:lnTo>
                  <a:lnTo>
                    <a:pt x="47355" y="26548"/>
                  </a:lnTo>
                  <a:lnTo>
                    <a:pt x="47355" y="26794"/>
                  </a:lnTo>
                  <a:lnTo>
                    <a:pt x="47396" y="27040"/>
                  </a:lnTo>
                  <a:lnTo>
                    <a:pt x="47457" y="27286"/>
                  </a:lnTo>
                  <a:lnTo>
                    <a:pt x="47539" y="27511"/>
                  </a:lnTo>
                  <a:lnTo>
                    <a:pt x="47621" y="27737"/>
                  </a:lnTo>
                  <a:lnTo>
                    <a:pt x="47744" y="27942"/>
                  </a:lnTo>
                  <a:lnTo>
                    <a:pt x="47888" y="28147"/>
                  </a:lnTo>
                  <a:lnTo>
                    <a:pt x="48052" y="28311"/>
                  </a:lnTo>
                  <a:lnTo>
                    <a:pt x="48236" y="28475"/>
                  </a:lnTo>
                  <a:lnTo>
                    <a:pt x="48441" y="28618"/>
                  </a:lnTo>
                  <a:lnTo>
                    <a:pt x="48441" y="28618"/>
                  </a:lnTo>
                  <a:lnTo>
                    <a:pt x="62217" y="37146"/>
                  </a:lnTo>
                  <a:lnTo>
                    <a:pt x="76342" y="45900"/>
                  </a:lnTo>
                  <a:lnTo>
                    <a:pt x="92536" y="55965"/>
                  </a:lnTo>
                  <a:lnTo>
                    <a:pt x="108752" y="66051"/>
                  </a:lnTo>
                  <a:lnTo>
                    <a:pt x="116214" y="70725"/>
                  </a:lnTo>
                  <a:lnTo>
                    <a:pt x="122897" y="74928"/>
                  </a:lnTo>
                  <a:lnTo>
                    <a:pt x="128575" y="78515"/>
                  </a:lnTo>
                  <a:lnTo>
                    <a:pt x="132942" y="81324"/>
                  </a:lnTo>
                  <a:lnTo>
                    <a:pt x="134561" y="82369"/>
                  </a:lnTo>
                  <a:lnTo>
                    <a:pt x="135771" y="83189"/>
                  </a:lnTo>
                  <a:lnTo>
                    <a:pt x="136529" y="83702"/>
                  </a:lnTo>
                  <a:lnTo>
                    <a:pt x="136734" y="83866"/>
                  </a:lnTo>
                  <a:lnTo>
                    <a:pt x="136796" y="83948"/>
                  </a:lnTo>
                  <a:lnTo>
                    <a:pt x="49856" y="34625"/>
                  </a:lnTo>
                  <a:lnTo>
                    <a:pt x="49856" y="34625"/>
                  </a:lnTo>
                  <a:lnTo>
                    <a:pt x="49692" y="34543"/>
                  </a:lnTo>
                  <a:lnTo>
                    <a:pt x="49528" y="34481"/>
                  </a:lnTo>
                  <a:lnTo>
                    <a:pt x="49364" y="34420"/>
                  </a:lnTo>
                  <a:lnTo>
                    <a:pt x="49179" y="34399"/>
                  </a:lnTo>
                  <a:lnTo>
                    <a:pt x="49015" y="34379"/>
                  </a:lnTo>
                  <a:lnTo>
                    <a:pt x="48831" y="34379"/>
                  </a:lnTo>
                  <a:lnTo>
                    <a:pt x="48667" y="34399"/>
                  </a:lnTo>
                  <a:lnTo>
                    <a:pt x="48503" y="34420"/>
                  </a:lnTo>
                  <a:lnTo>
                    <a:pt x="48339" y="34481"/>
                  </a:lnTo>
                  <a:lnTo>
                    <a:pt x="48175" y="34543"/>
                  </a:lnTo>
                  <a:lnTo>
                    <a:pt x="48031" y="34625"/>
                  </a:lnTo>
                  <a:lnTo>
                    <a:pt x="47888" y="34727"/>
                  </a:lnTo>
                  <a:lnTo>
                    <a:pt x="47744" y="34830"/>
                  </a:lnTo>
                  <a:lnTo>
                    <a:pt x="47621" y="34953"/>
                  </a:lnTo>
                  <a:lnTo>
                    <a:pt x="47498" y="35096"/>
                  </a:lnTo>
                  <a:lnTo>
                    <a:pt x="47396" y="35240"/>
                  </a:lnTo>
                  <a:lnTo>
                    <a:pt x="47396" y="35240"/>
                  </a:lnTo>
                  <a:lnTo>
                    <a:pt x="47314" y="35404"/>
                  </a:lnTo>
                  <a:lnTo>
                    <a:pt x="47252" y="35568"/>
                  </a:lnTo>
                  <a:lnTo>
                    <a:pt x="47191" y="35732"/>
                  </a:lnTo>
                  <a:lnTo>
                    <a:pt x="47170" y="35916"/>
                  </a:lnTo>
                  <a:lnTo>
                    <a:pt x="47150" y="36080"/>
                  </a:lnTo>
                  <a:lnTo>
                    <a:pt x="47150" y="36265"/>
                  </a:lnTo>
                  <a:lnTo>
                    <a:pt x="47170" y="36429"/>
                  </a:lnTo>
                  <a:lnTo>
                    <a:pt x="47191" y="36593"/>
                  </a:lnTo>
                  <a:lnTo>
                    <a:pt x="47252" y="36757"/>
                  </a:lnTo>
                  <a:lnTo>
                    <a:pt x="47314" y="36921"/>
                  </a:lnTo>
                  <a:lnTo>
                    <a:pt x="47396" y="37085"/>
                  </a:lnTo>
                  <a:lnTo>
                    <a:pt x="47498" y="37228"/>
                  </a:lnTo>
                  <a:lnTo>
                    <a:pt x="47601" y="37351"/>
                  </a:lnTo>
                  <a:lnTo>
                    <a:pt x="47724" y="37474"/>
                  </a:lnTo>
                  <a:lnTo>
                    <a:pt x="47867" y="37597"/>
                  </a:lnTo>
                  <a:lnTo>
                    <a:pt x="48011" y="37700"/>
                  </a:lnTo>
                  <a:lnTo>
                    <a:pt x="134049" y="90323"/>
                  </a:lnTo>
                  <a:lnTo>
                    <a:pt x="134049" y="90323"/>
                  </a:lnTo>
                  <a:lnTo>
                    <a:pt x="133946" y="90303"/>
                  </a:lnTo>
                  <a:lnTo>
                    <a:pt x="133721" y="90200"/>
                  </a:lnTo>
                  <a:lnTo>
                    <a:pt x="132880" y="89790"/>
                  </a:lnTo>
                  <a:lnTo>
                    <a:pt x="131589" y="89134"/>
                  </a:lnTo>
                  <a:lnTo>
                    <a:pt x="129846" y="88232"/>
                  </a:lnTo>
                  <a:lnTo>
                    <a:pt x="125193" y="85752"/>
                  </a:lnTo>
                  <a:lnTo>
                    <a:pt x="119207" y="82513"/>
                  </a:lnTo>
                  <a:lnTo>
                    <a:pt x="112155" y="78679"/>
                  </a:lnTo>
                  <a:lnTo>
                    <a:pt x="104303" y="74395"/>
                  </a:lnTo>
                  <a:lnTo>
                    <a:pt x="87268" y="65067"/>
                  </a:lnTo>
                  <a:lnTo>
                    <a:pt x="70274" y="55719"/>
                  </a:lnTo>
                  <a:lnTo>
                    <a:pt x="55452" y="47540"/>
                  </a:lnTo>
                  <a:lnTo>
                    <a:pt x="41020" y="39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3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extrusionOk="0">
                  <a:moveTo>
                    <a:pt x="16790" y="1"/>
                  </a:move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3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fill="none" extrusionOk="0">
                  <a:moveTo>
                    <a:pt x="8201" y="31325"/>
                  </a:move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3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extrusionOk="0">
                  <a:moveTo>
                    <a:pt x="14617" y="0"/>
                  </a:move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3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fill="none" extrusionOk="0">
                  <a:moveTo>
                    <a:pt x="7135" y="27286"/>
                  </a:move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3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extrusionOk="0">
                  <a:moveTo>
                    <a:pt x="9574" y="0"/>
                  </a:move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3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fill="none" extrusionOk="0">
                  <a:moveTo>
                    <a:pt x="9574" y="0"/>
                  </a:moveTo>
                  <a:lnTo>
                    <a:pt x="9574" y="0"/>
                  </a:ln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3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extrusionOk="0">
                  <a:moveTo>
                    <a:pt x="4879" y="1"/>
                  </a:move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3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fill="none" extrusionOk="0">
                  <a:moveTo>
                    <a:pt x="4879" y="1"/>
                  </a:moveTo>
                  <a:lnTo>
                    <a:pt x="4879" y="1"/>
                  </a:ln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lnTo>
                    <a:pt x="48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3"/>
            <p:cNvSpPr/>
            <p:nvPr/>
          </p:nvSpPr>
          <p:spPr>
            <a:xfrm>
              <a:off x="7588807" y="873324"/>
              <a:ext cx="193092" cy="111616"/>
            </a:xfrm>
            <a:custGeom>
              <a:avLst/>
              <a:gdLst/>
              <a:ahLst/>
              <a:cxnLst/>
              <a:rect l="l" t="t" r="r" b="b"/>
              <a:pathLst>
                <a:path w="28906" h="16709" extrusionOk="0">
                  <a:moveTo>
                    <a:pt x="27675" y="1"/>
                  </a:moveTo>
                  <a:lnTo>
                    <a:pt x="27573" y="718"/>
                  </a:lnTo>
                  <a:lnTo>
                    <a:pt x="27450" y="1456"/>
                  </a:lnTo>
                  <a:lnTo>
                    <a:pt x="27286" y="2235"/>
                  </a:lnTo>
                  <a:lnTo>
                    <a:pt x="27101" y="3014"/>
                  </a:lnTo>
                  <a:lnTo>
                    <a:pt x="26876" y="3773"/>
                  </a:lnTo>
                  <a:lnTo>
                    <a:pt x="26753" y="4162"/>
                  </a:lnTo>
                  <a:lnTo>
                    <a:pt x="26609" y="4531"/>
                  </a:lnTo>
                  <a:lnTo>
                    <a:pt x="26466" y="4900"/>
                  </a:lnTo>
                  <a:lnTo>
                    <a:pt x="26302" y="5249"/>
                  </a:lnTo>
                  <a:lnTo>
                    <a:pt x="26117" y="5597"/>
                  </a:lnTo>
                  <a:lnTo>
                    <a:pt x="25912" y="5925"/>
                  </a:lnTo>
                  <a:lnTo>
                    <a:pt x="25502" y="6540"/>
                  </a:lnTo>
                  <a:lnTo>
                    <a:pt x="25072" y="7114"/>
                  </a:lnTo>
                  <a:lnTo>
                    <a:pt x="24600" y="7647"/>
                  </a:lnTo>
                  <a:lnTo>
                    <a:pt x="24129" y="8139"/>
                  </a:lnTo>
                  <a:lnTo>
                    <a:pt x="23637" y="8611"/>
                  </a:lnTo>
                  <a:lnTo>
                    <a:pt x="23124" y="9041"/>
                  </a:lnTo>
                  <a:lnTo>
                    <a:pt x="22612" y="9431"/>
                  </a:lnTo>
                  <a:lnTo>
                    <a:pt x="22058" y="9779"/>
                  </a:lnTo>
                  <a:lnTo>
                    <a:pt x="21505" y="10107"/>
                  </a:lnTo>
                  <a:lnTo>
                    <a:pt x="20931" y="10394"/>
                  </a:lnTo>
                  <a:lnTo>
                    <a:pt x="20336" y="10661"/>
                  </a:lnTo>
                  <a:lnTo>
                    <a:pt x="19742" y="10886"/>
                  </a:lnTo>
                  <a:lnTo>
                    <a:pt x="19127" y="11071"/>
                  </a:lnTo>
                  <a:lnTo>
                    <a:pt x="18512" y="11235"/>
                  </a:lnTo>
                  <a:lnTo>
                    <a:pt x="17897" y="11378"/>
                  </a:lnTo>
                  <a:lnTo>
                    <a:pt x="17241" y="11460"/>
                  </a:lnTo>
                  <a:lnTo>
                    <a:pt x="16606" y="11542"/>
                  </a:lnTo>
                  <a:lnTo>
                    <a:pt x="15950" y="11563"/>
                  </a:lnTo>
                  <a:lnTo>
                    <a:pt x="15294" y="11583"/>
                  </a:lnTo>
                  <a:lnTo>
                    <a:pt x="14638" y="11542"/>
                  </a:lnTo>
                  <a:lnTo>
                    <a:pt x="13961" y="11501"/>
                  </a:lnTo>
                  <a:lnTo>
                    <a:pt x="13285" y="11419"/>
                  </a:lnTo>
                  <a:lnTo>
                    <a:pt x="12608" y="11296"/>
                  </a:lnTo>
                  <a:lnTo>
                    <a:pt x="11952" y="11173"/>
                  </a:lnTo>
                  <a:lnTo>
                    <a:pt x="11276" y="11009"/>
                  </a:lnTo>
                  <a:lnTo>
                    <a:pt x="10599" y="10804"/>
                  </a:lnTo>
                  <a:lnTo>
                    <a:pt x="9923" y="10579"/>
                  </a:lnTo>
                  <a:lnTo>
                    <a:pt x="9246" y="10333"/>
                  </a:lnTo>
                  <a:lnTo>
                    <a:pt x="8570" y="10066"/>
                  </a:lnTo>
                  <a:lnTo>
                    <a:pt x="7914" y="9759"/>
                  </a:lnTo>
                  <a:lnTo>
                    <a:pt x="7258" y="9431"/>
                  </a:lnTo>
                  <a:lnTo>
                    <a:pt x="6602" y="9082"/>
                  </a:lnTo>
                  <a:lnTo>
                    <a:pt x="6007" y="8734"/>
                  </a:lnTo>
                  <a:lnTo>
                    <a:pt x="5413" y="8344"/>
                  </a:lnTo>
                  <a:lnTo>
                    <a:pt x="4859" y="7934"/>
                  </a:lnTo>
                  <a:lnTo>
                    <a:pt x="4347" y="7504"/>
                  </a:lnTo>
                  <a:lnTo>
                    <a:pt x="3834" y="7073"/>
                  </a:lnTo>
                  <a:lnTo>
                    <a:pt x="3363" y="6602"/>
                  </a:lnTo>
                  <a:lnTo>
                    <a:pt x="2932" y="6110"/>
                  </a:lnTo>
                  <a:lnTo>
                    <a:pt x="2502" y="5618"/>
                  </a:lnTo>
                  <a:lnTo>
                    <a:pt x="2112" y="5085"/>
                  </a:lnTo>
                  <a:lnTo>
                    <a:pt x="1743" y="4552"/>
                  </a:lnTo>
                  <a:lnTo>
                    <a:pt x="1415" y="4019"/>
                  </a:lnTo>
                  <a:lnTo>
                    <a:pt x="1108" y="3445"/>
                  </a:lnTo>
                  <a:lnTo>
                    <a:pt x="821" y="2871"/>
                  </a:lnTo>
                  <a:lnTo>
                    <a:pt x="575" y="2297"/>
                  </a:lnTo>
                  <a:lnTo>
                    <a:pt x="349" y="1682"/>
                  </a:lnTo>
                  <a:lnTo>
                    <a:pt x="144" y="1087"/>
                  </a:lnTo>
                  <a:lnTo>
                    <a:pt x="83" y="1579"/>
                  </a:lnTo>
                  <a:lnTo>
                    <a:pt x="42" y="2092"/>
                  </a:lnTo>
                  <a:lnTo>
                    <a:pt x="21" y="2584"/>
                  </a:lnTo>
                  <a:lnTo>
                    <a:pt x="1" y="3096"/>
                  </a:lnTo>
                  <a:lnTo>
                    <a:pt x="21" y="3588"/>
                  </a:lnTo>
                  <a:lnTo>
                    <a:pt x="42" y="4101"/>
                  </a:lnTo>
                  <a:lnTo>
                    <a:pt x="103" y="4593"/>
                  </a:lnTo>
                  <a:lnTo>
                    <a:pt x="165" y="5085"/>
                  </a:lnTo>
                  <a:lnTo>
                    <a:pt x="247" y="5577"/>
                  </a:lnTo>
                  <a:lnTo>
                    <a:pt x="349" y="6069"/>
                  </a:lnTo>
                  <a:lnTo>
                    <a:pt x="472" y="6540"/>
                  </a:lnTo>
                  <a:lnTo>
                    <a:pt x="616" y="7012"/>
                  </a:lnTo>
                  <a:lnTo>
                    <a:pt x="780" y="7483"/>
                  </a:lnTo>
                  <a:lnTo>
                    <a:pt x="944" y="7955"/>
                  </a:lnTo>
                  <a:lnTo>
                    <a:pt x="1128" y="8406"/>
                  </a:lnTo>
                  <a:lnTo>
                    <a:pt x="1354" y="8877"/>
                  </a:lnTo>
                  <a:lnTo>
                    <a:pt x="1579" y="9308"/>
                  </a:lnTo>
                  <a:lnTo>
                    <a:pt x="1825" y="9759"/>
                  </a:lnTo>
                  <a:lnTo>
                    <a:pt x="2092" y="10189"/>
                  </a:lnTo>
                  <a:lnTo>
                    <a:pt x="2358" y="10599"/>
                  </a:lnTo>
                  <a:lnTo>
                    <a:pt x="2666" y="11009"/>
                  </a:lnTo>
                  <a:lnTo>
                    <a:pt x="2973" y="11419"/>
                  </a:lnTo>
                  <a:lnTo>
                    <a:pt x="3301" y="11809"/>
                  </a:lnTo>
                  <a:lnTo>
                    <a:pt x="3650" y="12198"/>
                  </a:lnTo>
                  <a:lnTo>
                    <a:pt x="4019" y="12567"/>
                  </a:lnTo>
                  <a:lnTo>
                    <a:pt x="4388" y="12916"/>
                  </a:lnTo>
                  <a:lnTo>
                    <a:pt x="4777" y="13264"/>
                  </a:lnTo>
                  <a:lnTo>
                    <a:pt x="5208" y="13592"/>
                  </a:lnTo>
                  <a:lnTo>
                    <a:pt x="5618" y="13920"/>
                  </a:lnTo>
                  <a:lnTo>
                    <a:pt x="6069" y="14228"/>
                  </a:lnTo>
                  <a:lnTo>
                    <a:pt x="6520" y="14515"/>
                  </a:lnTo>
                  <a:lnTo>
                    <a:pt x="7012" y="14781"/>
                  </a:lnTo>
                  <a:lnTo>
                    <a:pt x="7668" y="15130"/>
                  </a:lnTo>
                  <a:lnTo>
                    <a:pt x="8344" y="15437"/>
                  </a:lnTo>
                  <a:lnTo>
                    <a:pt x="9041" y="15724"/>
                  </a:lnTo>
                  <a:lnTo>
                    <a:pt x="9738" y="15950"/>
                  </a:lnTo>
                  <a:lnTo>
                    <a:pt x="10456" y="16155"/>
                  </a:lnTo>
                  <a:lnTo>
                    <a:pt x="11194" y="16339"/>
                  </a:lnTo>
                  <a:lnTo>
                    <a:pt x="11932" y="16462"/>
                  </a:lnTo>
                  <a:lnTo>
                    <a:pt x="12690" y="16585"/>
                  </a:lnTo>
                  <a:lnTo>
                    <a:pt x="13428" y="16647"/>
                  </a:lnTo>
                  <a:lnTo>
                    <a:pt x="14187" y="16688"/>
                  </a:lnTo>
                  <a:lnTo>
                    <a:pt x="14945" y="16708"/>
                  </a:lnTo>
                  <a:lnTo>
                    <a:pt x="15704" y="16688"/>
                  </a:lnTo>
                  <a:lnTo>
                    <a:pt x="16442" y="16626"/>
                  </a:lnTo>
                  <a:lnTo>
                    <a:pt x="17200" y="16544"/>
                  </a:lnTo>
                  <a:lnTo>
                    <a:pt x="17938" y="16442"/>
                  </a:lnTo>
                  <a:lnTo>
                    <a:pt x="18676" y="16319"/>
                  </a:lnTo>
                  <a:lnTo>
                    <a:pt x="19393" y="16155"/>
                  </a:lnTo>
                  <a:lnTo>
                    <a:pt x="20090" y="15970"/>
                  </a:lnTo>
                  <a:lnTo>
                    <a:pt x="20787" y="15745"/>
                  </a:lnTo>
                  <a:lnTo>
                    <a:pt x="21464" y="15519"/>
                  </a:lnTo>
                  <a:lnTo>
                    <a:pt x="22120" y="15253"/>
                  </a:lnTo>
                  <a:lnTo>
                    <a:pt x="22755" y="14966"/>
                  </a:lnTo>
                  <a:lnTo>
                    <a:pt x="23391" y="14658"/>
                  </a:lnTo>
                  <a:lnTo>
                    <a:pt x="23965" y="14310"/>
                  </a:lnTo>
                  <a:lnTo>
                    <a:pt x="24539" y="13961"/>
                  </a:lnTo>
                  <a:lnTo>
                    <a:pt x="25092" y="13592"/>
                  </a:lnTo>
                  <a:lnTo>
                    <a:pt x="25584" y="13182"/>
                  </a:lnTo>
                  <a:lnTo>
                    <a:pt x="26076" y="12772"/>
                  </a:lnTo>
                  <a:lnTo>
                    <a:pt x="26507" y="12321"/>
                  </a:lnTo>
                  <a:lnTo>
                    <a:pt x="26937" y="11870"/>
                  </a:lnTo>
                  <a:lnTo>
                    <a:pt x="27306" y="11399"/>
                  </a:lnTo>
                  <a:lnTo>
                    <a:pt x="27634" y="10886"/>
                  </a:lnTo>
                  <a:lnTo>
                    <a:pt x="27839" y="10558"/>
                  </a:lnTo>
                  <a:lnTo>
                    <a:pt x="28003" y="10230"/>
                  </a:lnTo>
                  <a:lnTo>
                    <a:pt x="28167" y="9902"/>
                  </a:lnTo>
                  <a:lnTo>
                    <a:pt x="28311" y="9554"/>
                  </a:lnTo>
                  <a:lnTo>
                    <a:pt x="28434" y="9226"/>
                  </a:lnTo>
                  <a:lnTo>
                    <a:pt x="28557" y="8877"/>
                  </a:lnTo>
                  <a:lnTo>
                    <a:pt x="28639" y="8549"/>
                  </a:lnTo>
                  <a:lnTo>
                    <a:pt x="28721" y="8201"/>
                  </a:lnTo>
                  <a:lnTo>
                    <a:pt x="28782" y="7873"/>
                  </a:lnTo>
                  <a:lnTo>
                    <a:pt x="28844" y="7524"/>
                  </a:lnTo>
                  <a:lnTo>
                    <a:pt x="28885" y="7176"/>
                  </a:lnTo>
                  <a:lnTo>
                    <a:pt x="28905" y="6848"/>
                  </a:lnTo>
                  <a:lnTo>
                    <a:pt x="28905" y="6151"/>
                  </a:lnTo>
                  <a:lnTo>
                    <a:pt x="28885" y="5474"/>
                  </a:lnTo>
                  <a:lnTo>
                    <a:pt x="28823" y="4777"/>
                  </a:lnTo>
                  <a:lnTo>
                    <a:pt x="28721" y="4101"/>
                  </a:lnTo>
                  <a:lnTo>
                    <a:pt x="28598" y="3404"/>
                  </a:lnTo>
                  <a:lnTo>
                    <a:pt x="28434" y="2727"/>
                  </a:lnTo>
                  <a:lnTo>
                    <a:pt x="28270" y="2030"/>
                  </a:lnTo>
                  <a:lnTo>
                    <a:pt x="28085" y="1354"/>
                  </a:lnTo>
                  <a:lnTo>
                    <a:pt x="276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3"/>
            <p:cNvSpPr/>
            <p:nvPr/>
          </p:nvSpPr>
          <p:spPr>
            <a:xfrm>
              <a:off x="7665494" y="1084215"/>
              <a:ext cx="563097" cy="363579"/>
            </a:xfrm>
            <a:custGeom>
              <a:avLst/>
              <a:gdLst/>
              <a:ahLst/>
              <a:cxnLst/>
              <a:rect l="l" t="t" r="r" b="b"/>
              <a:pathLst>
                <a:path w="84296" h="54428" extrusionOk="0">
                  <a:moveTo>
                    <a:pt x="9287" y="1"/>
                  </a:moveTo>
                  <a:lnTo>
                    <a:pt x="8856" y="21"/>
                  </a:lnTo>
                  <a:lnTo>
                    <a:pt x="8405" y="62"/>
                  </a:lnTo>
                  <a:lnTo>
                    <a:pt x="7954" y="124"/>
                  </a:lnTo>
                  <a:lnTo>
                    <a:pt x="7503" y="185"/>
                  </a:lnTo>
                  <a:lnTo>
                    <a:pt x="7073" y="288"/>
                  </a:lnTo>
                  <a:lnTo>
                    <a:pt x="6642" y="411"/>
                  </a:lnTo>
                  <a:lnTo>
                    <a:pt x="6212" y="554"/>
                  </a:lnTo>
                  <a:lnTo>
                    <a:pt x="5802" y="718"/>
                  </a:lnTo>
                  <a:lnTo>
                    <a:pt x="5392" y="882"/>
                  </a:lnTo>
                  <a:lnTo>
                    <a:pt x="4982" y="1087"/>
                  </a:lnTo>
                  <a:lnTo>
                    <a:pt x="4593" y="1313"/>
                  </a:lnTo>
                  <a:lnTo>
                    <a:pt x="4203" y="1559"/>
                  </a:lnTo>
                  <a:lnTo>
                    <a:pt x="3834" y="1805"/>
                  </a:lnTo>
                  <a:lnTo>
                    <a:pt x="3465" y="2092"/>
                  </a:lnTo>
                  <a:lnTo>
                    <a:pt x="3117" y="2379"/>
                  </a:lnTo>
                  <a:lnTo>
                    <a:pt x="2789" y="2707"/>
                  </a:lnTo>
                  <a:lnTo>
                    <a:pt x="2461" y="3035"/>
                  </a:lnTo>
                  <a:lnTo>
                    <a:pt x="2153" y="3383"/>
                  </a:lnTo>
                  <a:lnTo>
                    <a:pt x="1866" y="3752"/>
                  </a:lnTo>
                  <a:lnTo>
                    <a:pt x="1600" y="4142"/>
                  </a:lnTo>
                  <a:lnTo>
                    <a:pt x="1333" y="4552"/>
                  </a:lnTo>
                  <a:lnTo>
                    <a:pt x="1108" y="4962"/>
                  </a:lnTo>
                  <a:lnTo>
                    <a:pt x="882" y="5392"/>
                  </a:lnTo>
                  <a:lnTo>
                    <a:pt x="698" y="5823"/>
                  </a:lnTo>
                  <a:lnTo>
                    <a:pt x="534" y="6253"/>
                  </a:lnTo>
                  <a:lnTo>
                    <a:pt x="390" y="6704"/>
                  </a:lnTo>
                  <a:lnTo>
                    <a:pt x="267" y="7155"/>
                  </a:lnTo>
                  <a:lnTo>
                    <a:pt x="165" y="7586"/>
                  </a:lnTo>
                  <a:lnTo>
                    <a:pt x="103" y="8037"/>
                  </a:lnTo>
                  <a:lnTo>
                    <a:pt x="42" y="8488"/>
                  </a:lnTo>
                  <a:lnTo>
                    <a:pt x="21" y="8939"/>
                  </a:lnTo>
                  <a:lnTo>
                    <a:pt x="1" y="9390"/>
                  </a:lnTo>
                  <a:lnTo>
                    <a:pt x="21" y="9841"/>
                  </a:lnTo>
                  <a:lnTo>
                    <a:pt x="62" y="10292"/>
                  </a:lnTo>
                  <a:lnTo>
                    <a:pt x="103" y="10743"/>
                  </a:lnTo>
                  <a:lnTo>
                    <a:pt x="185" y="11173"/>
                  </a:lnTo>
                  <a:lnTo>
                    <a:pt x="288" y="11624"/>
                  </a:lnTo>
                  <a:lnTo>
                    <a:pt x="411" y="12055"/>
                  </a:lnTo>
                  <a:lnTo>
                    <a:pt x="554" y="12485"/>
                  </a:lnTo>
                  <a:lnTo>
                    <a:pt x="698" y="12895"/>
                  </a:lnTo>
                  <a:lnTo>
                    <a:pt x="882" y="13305"/>
                  </a:lnTo>
                  <a:lnTo>
                    <a:pt x="1087" y="13715"/>
                  </a:lnTo>
                  <a:lnTo>
                    <a:pt x="1313" y="14105"/>
                  </a:lnTo>
                  <a:lnTo>
                    <a:pt x="1538" y="14494"/>
                  </a:lnTo>
                  <a:lnTo>
                    <a:pt x="1805" y="14863"/>
                  </a:lnTo>
                  <a:lnTo>
                    <a:pt x="2092" y="15212"/>
                  </a:lnTo>
                  <a:lnTo>
                    <a:pt x="2379" y="15560"/>
                  </a:lnTo>
                  <a:lnTo>
                    <a:pt x="2686" y="15909"/>
                  </a:lnTo>
                  <a:lnTo>
                    <a:pt x="3035" y="16237"/>
                  </a:lnTo>
                  <a:lnTo>
                    <a:pt x="3383" y="16524"/>
                  </a:lnTo>
                  <a:lnTo>
                    <a:pt x="3752" y="16831"/>
                  </a:lnTo>
                  <a:lnTo>
                    <a:pt x="4142" y="17098"/>
                  </a:lnTo>
                  <a:lnTo>
                    <a:pt x="4552" y="17364"/>
                  </a:lnTo>
                  <a:lnTo>
                    <a:pt x="6560" y="18553"/>
                  </a:lnTo>
                  <a:lnTo>
                    <a:pt x="8549" y="19681"/>
                  </a:lnTo>
                  <a:lnTo>
                    <a:pt x="10517" y="20788"/>
                  </a:lnTo>
                  <a:lnTo>
                    <a:pt x="12444" y="21833"/>
                  </a:lnTo>
                  <a:lnTo>
                    <a:pt x="14350" y="22838"/>
                  </a:lnTo>
                  <a:lnTo>
                    <a:pt x="16236" y="23781"/>
                  </a:lnTo>
                  <a:lnTo>
                    <a:pt x="18061" y="24683"/>
                  </a:lnTo>
                  <a:lnTo>
                    <a:pt x="19865" y="25544"/>
                  </a:lnTo>
                  <a:lnTo>
                    <a:pt x="21628" y="26343"/>
                  </a:lnTo>
                  <a:lnTo>
                    <a:pt x="23350" y="27081"/>
                  </a:lnTo>
                  <a:lnTo>
                    <a:pt x="25010" y="27778"/>
                  </a:lnTo>
                  <a:lnTo>
                    <a:pt x="26630" y="28414"/>
                  </a:lnTo>
                  <a:lnTo>
                    <a:pt x="28208" y="29008"/>
                  </a:lnTo>
                  <a:lnTo>
                    <a:pt x="29705" y="29541"/>
                  </a:lnTo>
                  <a:lnTo>
                    <a:pt x="31160" y="30013"/>
                  </a:lnTo>
                  <a:lnTo>
                    <a:pt x="32554" y="30443"/>
                  </a:lnTo>
                  <a:lnTo>
                    <a:pt x="32554" y="30443"/>
                  </a:lnTo>
                  <a:lnTo>
                    <a:pt x="20090" y="23268"/>
                  </a:lnTo>
                  <a:lnTo>
                    <a:pt x="19967" y="23207"/>
                  </a:lnTo>
                  <a:lnTo>
                    <a:pt x="19885" y="23104"/>
                  </a:lnTo>
                  <a:lnTo>
                    <a:pt x="19803" y="23022"/>
                  </a:lnTo>
                  <a:lnTo>
                    <a:pt x="19721" y="22920"/>
                  </a:lnTo>
                  <a:lnTo>
                    <a:pt x="19660" y="22817"/>
                  </a:lnTo>
                  <a:lnTo>
                    <a:pt x="19598" y="22694"/>
                  </a:lnTo>
                  <a:lnTo>
                    <a:pt x="19557" y="22571"/>
                  </a:lnTo>
                  <a:lnTo>
                    <a:pt x="19537" y="22448"/>
                  </a:lnTo>
                  <a:lnTo>
                    <a:pt x="19516" y="22182"/>
                  </a:lnTo>
                  <a:lnTo>
                    <a:pt x="19537" y="21915"/>
                  </a:lnTo>
                  <a:lnTo>
                    <a:pt x="19578" y="21792"/>
                  </a:lnTo>
                  <a:lnTo>
                    <a:pt x="19619" y="21649"/>
                  </a:lnTo>
                  <a:lnTo>
                    <a:pt x="19680" y="21526"/>
                  </a:lnTo>
                  <a:lnTo>
                    <a:pt x="19742" y="21403"/>
                  </a:lnTo>
                  <a:lnTo>
                    <a:pt x="19824" y="21280"/>
                  </a:lnTo>
                  <a:lnTo>
                    <a:pt x="19906" y="21157"/>
                  </a:lnTo>
                  <a:lnTo>
                    <a:pt x="20008" y="21054"/>
                  </a:lnTo>
                  <a:lnTo>
                    <a:pt x="20111" y="20972"/>
                  </a:lnTo>
                  <a:lnTo>
                    <a:pt x="20336" y="20808"/>
                  </a:lnTo>
                  <a:lnTo>
                    <a:pt x="20582" y="20706"/>
                  </a:lnTo>
                  <a:lnTo>
                    <a:pt x="20705" y="20685"/>
                  </a:lnTo>
                  <a:lnTo>
                    <a:pt x="20828" y="20665"/>
                  </a:lnTo>
                  <a:lnTo>
                    <a:pt x="20951" y="20644"/>
                  </a:lnTo>
                  <a:lnTo>
                    <a:pt x="21074" y="20644"/>
                  </a:lnTo>
                  <a:lnTo>
                    <a:pt x="21197" y="20665"/>
                  </a:lnTo>
                  <a:lnTo>
                    <a:pt x="21320" y="20706"/>
                  </a:lnTo>
                  <a:lnTo>
                    <a:pt x="21443" y="20747"/>
                  </a:lnTo>
                  <a:lnTo>
                    <a:pt x="21566" y="20808"/>
                  </a:lnTo>
                  <a:lnTo>
                    <a:pt x="31078" y="26077"/>
                  </a:lnTo>
                  <a:lnTo>
                    <a:pt x="52070" y="37680"/>
                  </a:lnTo>
                  <a:lnTo>
                    <a:pt x="63304" y="43871"/>
                  </a:lnTo>
                  <a:lnTo>
                    <a:pt x="73123" y="49242"/>
                  </a:lnTo>
                  <a:lnTo>
                    <a:pt x="77059" y="51394"/>
                  </a:lnTo>
                  <a:lnTo>
                    <a:pt x="80114" y="53034"/>
                  </a:lnTo>
                  <a:lnTo>
                    <a:pt x="82102" y="54080"/>
                  </a:lnTo>
                  <a:lnTo>
                    <a:pt x="82635" y="54346"/>
                  </a:lnTo>
                  <a:lnTo>
                    <a:pt x="82779" y="54428"/>
                  </a:lnTo>
                  <a:lnTo>
                    <a:pt x="82840" y="54428"/>
                  </a:lnTo>
                  <a:lnTo>
                    <a:pt x="25236" y="19824"/>
                  </a:lnTo>
                  <a:lnTo>
                    <a:pt x="25092" y="19701"/>
                  </a:lnTo>
                  <a:lnTo>
                    <a:pt x="24949" y="19578"/>
                  </a:lnTo>
                  <a:lnTo>
                    <a:pt x="24867" y="19414"/>
                  </a:lnTo>
                  <a:lnTo>
                    <a:pt x="24805" y="19250"/>
                  </a:lnTo>
                  <a:lnTo>
                    <a:pt x="24785" y="19066"/>
                  </a:lnTo>
                  <a:lnTo>
                    <a:pt x="24785" y="18881"/>
                  </a:lnTo>
                  <a:lnTo>
                    <a:pt x="24826" y="18697"/>
                  </a:lnTo>
                  <a:lnTo>
                    <a:pt x="24908" y="18533"/>
                  </a:lnTo>
                  <a:lnTo>
                    <a:pt x="25031" y="18389"/>
                  </a:lnTo>
                  <a:lnTo>
                    <a:pt x="25154" y="18266"/>
                  </a:lnTo>
                  <a:lnTo>
                    <a:pt x="25318" y="18164"/>
                  </a:lnTo>
                  <a:lnTo>
                    <a:pt x="25482" y="18102"/>
                  </a:lnTo>
                  <a:lnTo>
                    <a:pt x="25666" y="18082"/>
                  </a:lnTo>
                  <a:lnTo>
                    <a:pt x="25851" y="18082"/>
                  </a:lnTo>
                  <a:lnTo>
                    <a:pt x="26035" y="18123"/>
                  </a:lnTo>
                  <a:lnTo>
                    <a:pt x="26199" y="18205"/>
                  </a:lnTo>
                  <a:lnTo>
                    <a:pt x="84296" y="51087"/>
                  </a:lnTo>
                  <a:lnTo>
                    <a:pt x="84255" y="51046"/>
                  </a:lnTo>
                  <a:lnTo>
                    <a:pt x="84111" y="50943"/>
                  </a:lnTo>
                  <a:lnTo>
                    <a:pt x="83619" y="50615"/>
                  </a:lnTo>
                  <a:lnTo>
                    <a:pt x="81733" y="49406"/>
                  </a:lnTo>
                  <a:lnTo>
                    <a:pt x="78822" y="47602"/>
                  </a:lnTo>
                  <a:lnTo>
                    <a:pt x="75050" y="45265"/>
                  </a:lnTo>
                  <a:lnTo>
                    <a:pt x="65641" y="39484"/>
                  </a:lnTo>
                  <a:lnTo>
                    <a:pt x="54838" y="32903"/>
                  </a:lnTo>
                  <a:lnTo>
                    <a:pt x="34645" y="20624"/>
                  </a:lnTo>
                  <a:lnTo>
                    <a:pt x="25461" y="15048"/>
                  </a:lnTo>
                  <a:lnTo>
                    <a:pt x="25359" y="14986"/>
                  </a:lnTo>
                  <a:lnTo>
                    <a:pt x="25256" y="14884"/>
                  </a:lnTo>
                  <a:lnTo>
                    <a:pt x="25174" y="14802"/>
                  </a:lnTo>
                  <a:lnTo>
                    <a:pt x="25092" y="14699"/>
                  </a:lnTo>
                  <a:lnTo>
                    <a:pt x="25031" y="14597"/>
                  </a:lnTo>
                  <a:lnTo>
                    <a:pt x="24990" y="14474"/>
                  </a:lnTo>
                  <a:lnTo>
                    <a:pt x="24949" y="14351"/>
                  </a:lnTo>
                  <a:lnTo>
                    <a:pt x="24908" y="14228"/>
                  </a:lnTo>
                  <a:lnTo>
                    <a:pt x="24887" y="13961"/>
                  </a:lnTo>
                  <a:lnTo>
                    <a:pt x="24887" y="13818"/>
                  </a:lnTo>
                  <a:lnTo>
                    <a:pt x="24908" y="13695"/>
                  </a:lnTo>
                  <a:lnTo>
                    <a:pt x="24949" y="13551"/>
                  </a:lnTo>
                  <a:lnTo>
                    <a:pt x="24990" y="13428"/>
                  </a:lnTo>
                  <a:lnTo>
                    <a:pt x="25051" y="13285"/>
                  </a:lnTo>
                  <a:lnTo>
                    <a:pt x="25113" y="13162"/>
                  </a:lnTo>
                  <a:lnTo>
                    <a:pt x="25195" y="13039"/>
                  </a:lnTo>
                  <a:lnTo>
                    <a:pt x="25297" y="12916"/>
                  </a:lnTo>
                  <a:lnTo>
                    <a:pt x="25379" y="12813"/>
                  </a:lnTo>
                  <a:lnTo>
                    <a:pt x="25502" y="12731"/>
                  </a:lnTo>
                  <a:lnTo>
                    <a:pt x="25605" y="12649"/>
                  </a:lnTo>
                  <a:lnTo>
                    <a:pt x="25728" y="12567"/>
                  </a:lnTo>
                  <a:lnTo>
                    <a:pt x="25953" y="12465"/>
                  </a:lnTo>
                  <a:lnTo>
                    <a:pt x="26097" y="12424"/>
                  </a:lnTo>
                  <a:lnTo>
                    <a:pt x="26220" y="12403"/>
                  </a:lnTo>
                  <a:lnTo>
                    <a:pt x="26466" y="12403"/>
                  </a:lnTo>
                  <a:lnTo>
                    <a:pt x="26589" y="12424"/>
                  </a:lnTo>
                  <a:lnTo>
                    <a:pt x="26712" y="12465"/>
                  </a:lnTo>
                  <a:lnTo>
                    <a:pt x="26835" y="12506"/>
                  </a:lnTo>
                  <a:lnTo>
                    <a:pt x="26958" y="12567"/>
                  </a:lnTo>
                  <a:lnTo>
                    <a:pt x="36921" y="18143"/>
                  </a:lnTo>
                  <a:lnTo>
                    <a:pt x="36921" y="18143"/>
                  </a:lnTo>
                  <a:lnTo>
                    <a:pt x="35855" y="17159"/>
                  </a:lnTo>
                  <a:lnTo>
                    <a:pt x="34727" y="16134"/>
                  </a:lnTo>
                  <a:lnTo>
                    <a:pt x="33559" y="15109"/>
                  </a:lnTo>
                  <a:lnTo>
                    <a:pt x="32329" y="14064"/>
                  </a:lnTo>
                  <a:lnTo>
                    <a:pt x="31037" y="13018"/>
                  </a:lnTo>
                  <a:lnTo>
                    <a:pt x="29705" y="11973"/>
                  </a:lnTo>
                  <a:lnTo>
                    <a:pt x="28331" y="10907"/>
                  </a:lnTo>
                  <a:lnTo>
                    <a:pt x="26896" y="9820"/>
                  </a:lnTo>
                  <a:lnTo>
                    <a:pt x="25420" y="8754"/>
                  </a:lnTo>
                  <a:lnTo>
                    <a:pt x="23924" y="7688"/>
                  </a:lnTo>
                  <a:lnTo>
                    <a:pt x="22366" y="6602"/>
                  </a:lnTo>
                  <a:lnTo>
                    <a:pt x="20787" y="5536"/>
                  </a:lnTo>
                  <a:lnTo>
                    <a:pt x="19168" y="4470"/>
                  </a:lnTo>
                  <a:lnTo>
                    <a:pt x="17528" y="3424"/>
                  </a:lnTo>
                  <a:lnTo>
                    <a:pt x="15847" y="2379"/>
                  </a:lnTo>
                  <a:lnTo>
                    <a:pt x="14145" y="1333"/>
                  </a:lnTo>
                  <a:lnTo>
                    <a:pt x="13735" y="1108"/>
                  </a:lnTo>
                  <a:lnTo>
                    <a:pt x="13305" y="882"/>
                  </a:lnTo>
                  <a:lnTo>
                    <a:pt x="12874" y="698"/>
                  </a:lnTo>
                  <a:lnTo>
                    <a:pt x="12423" y="534"/>
                  </a:lnTo>
                  <a:lnTo>
                    <a:pt x="11993" y="390"/>
                  </a:lnTo>
                  <a:lnTo>
                    <a:pt x="11542" y="267"/>
                  </a:lnTo>
                  <a:lnTo>
                    <a:pt x="11091" y="185"/>
                  </a:lnTo>
                  <a:lnTo>
                    <a:pt x="10640" y="103"/>
                  </a:lnTo>
                  <a:lnTo>
                    <a:pt x="10189" y="42"/>
                  </a:lnTo>
                  <a:lnTo>
                    <a:pt x="9738" y="21"/>
                  </a:lnTo>
                  <a:lnTo>
                    <a:pt x="9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3"/>
            <p:cNvSpPr/>
            <p:nvPr/>
          </p:nvSpPr>
          <p:spPr>
            <a:xfrm>
              <a:off x="7667685" y="1085998"/>
              <a:ext cx="147080" cy="126673"/>
            </a:xfrm>
            <a:custGeom>
              <a:avLst/>
              <a:gdLst/>
              <a:ahLst/>
              <a:cxnLst/>
              <a:rect l="l" t="t" r="r" b="b"/>
              <a:pathLst>
                <a:path w="22018" h="18963" extrusionOk="0">
                  <a:moveTo>
                    <a:pt x="8405" y="0"/>
                  </a:moveTo>
                  <a:lnTo>
                    <a:pt x="7975" y="41"/>
                  </a:lnTo>
                  <a:lnTo>
                    <a:pt x="7565" y="82"/>
                  </a:lnTo>
                  <a:lnTo>
                    <a:pt x="7134" y="164"/>
                  </a:lnTo>
                  <a:lnTo>
                    <a:pt x="6724" y="267"/>
                  </a:lnTo>
                  <a:lnTo>
                    <a:pt x="6314" y="369"/>
                  </a:lnTo>
                  <a:lnTo>
                    <a:pt x="5905" y="513"/>
                  </a:lnTo>
                  <a:lnTo>
                    <a:pt x="5515" y="656"/>
                  </a:lnTo>
                  <a:lnTo>
                    <a:pt x="5126" y="820"/>
                  </a:lnTo>
                  <a:lnTo>
                    <a:pt x="4736" y="1025"/>
                  </a:lnTo>
                  <a:lnTo>
                    <a:pt x="4367" y="1230"/>
                  </a:lnTo>
                  <a:lnTo>
                    <a:pt x="3998" y="1456"/>
                  </a:lnTo>
                  <a:lnTo>
                    <a:pt x="3650" y="1702"/>
                  </a:lnTo>
                  <a:lnTo>
                    <a:pt x="3301" y="1968"/>
                  </a:lnTo>
                  <a:lnTo>
                    <a:pt x="2973" y="2235"/>
                  </a:lnTo>
                  <a:lnTo>
                    <a:pt x="2645" y="2542"/>
                  </a:lnTo>
                  <a:lnTo>
                    <a:pt x="2338" y="2850"/>
                  </a:lnTo>
                  <a:lnTo>
                    <a:pt x="2051" y="3198"/>
                  </a:lnTo>
                  <a:lnTo>
                    <a:pt x="1784" y="3547"/>
                  </a:lnTo>
                  <a:lnTo>
                    <a:pt x="1518" y="3916"/>
                  </a:lnTo>
                  <a:lnTo>
                    <a:pt x="1272" y="4305"/>
                  </a:lnTo>
                  <a:lnTo>
                    <a:pt x="1046" y="4695"/>
                  </a:lnTo>
                  <a:lnTo>
                    <a:pt x="841" y="5105"/>
                  </a:lnTo>
                  <a:lnTo>
                    <a:pt x="657" y="5515"/>
                  </a:lnTo>
                  <a:lnTo>
                    <a:pt x="513" y="5925"/>
                  </a:lnTo>
                  <a:lnTo>
                    <a:pt x="370" y="6335"/>
                  </a:lnTo>
                  <a:lnTo>
                    <a:pt x="267" y="6765"/>
                  </a:lnTo>
                  <a:lnTo>
                    <a:pt x="165" y="7196"/>
                  </a:lnTo>
                  <a:lnTo>
                    <a:pt x="103" y="7626"/>
                  </a:lnTo>
                  <a:lnTo>
                    <a:pt x="42" y="8036"/>
                  </a:lnTo>
                  <a:lnTo>
                    <a:pt x="21" y="8467"/>
                  </a:lnTo>
                  <a:lnTo>
                    <a:pt x="1" y="8897"/>
                  </a:lnTo>
                  <a:lnTo>
                    <a:pt x="21" y="9328"/>
                  </a:lnTo>
                  <a:lnTo>
                    <a:pt x="62" y="9758"/>
                  </a:lnTo>
                  <a:lnTo>
                    <a:pt x="103" y="10168"/>
                  </a:lnTo>
                  <a:lnTo>
                    <a:pt x="185" y="10599"/>
                  </a:lnTo>
                  <a:lnTo>
                    <a:pt x="267" y="11009"/>
                  </a:lnTo>
                  <a:lnTo>
                    <a:pt x="390" y="11419"/>
                  </a:lnTo>
                  <a:lnTo>
                    <a:pt x="513" y="11829"/>
                  </a:lnTo>
                  <a:lnTo>
                    <a:pt x="677" y="12218"/>
                  </a:lnTo>
                  <a:lnTo>
                    <a:pt x="841" y="12608"/>
                  </a:lnTo>
                  <a:lnTo>
                    <a:pt x="1026" y="12997"/>
                  </a:lnTo>
                  <a:lnTo>
                    <a:pt x="1251" y="13366"/>
                  </a:lnTo>
                  <a:lnTo>
                    <a:pt x="1477" y="13735"/>
                  </a:lnTo>
                  <a:lnTo>
                    <a:pt x="1723" y="14084"/>
                  </a:lnTo>
                  <a:lnTo>
                    <a:pt x="1989" y="14432"/>
                  </a:lnTo>
                  <a:lnTo>
                    <a:pt x="2256" y="14760"/>
                  </a:lnTo>
                  <a:lnTo>
                    <a:pt x="2563" y="15088"/>
                  </a:lnTo>
                  <a:lnTo>
                    <a:pt x="2871" y="15396"/>
                  </a:lnTo>
                  <a:lnTo>
                    <a:pt x="3219" y="15683"/>
                  </a:lnTo>
                  <a:lnTo>
                    <a:pt x="3568" y="15949"/>
                  </a:lnTo>
                  <a:lnTo>
                    <a:pt x="3937" y="16216"/>
                  </a:lnTo>
                  <a:lnTo>
                    <a:pt x="4326" y="16462"/>
                  </a:lnTo>
                  <a:lnTo>
                    <a:pt x="4736" y="16687"/>
                  </a:lnTo>
                  <a:lnTo>
                    <a:pt x="5167" y="16913"/>
                  </a:lnTo>
                  <a:lnTo>
                    <a:pt x="5659" y="17138"/>
                  </a:lnTo>
                  <a:lnTo>
                    <a:pt x="6150" y="17343"/>
                  </a:lnTo>
                  <a:lnTo>
                    <a:pt x="6683" y="17548"/>
                  </a:lnTo>
                  <a:lnTo>
                    <a:pt x="7237" y="17753"/>
                  </a:lnTo>
                  <a:lnTo>
                    <a:pt x="7811" y="17938"/>
                  </a:lnTo>
                  <a:lnTo>
                    <a:pt x="8405" y="18102"/>
                  </a:lnTo>
                  <a:lnTo>
                    <a:pt x="9020" y="18266"/>
                  </a:lnTo>
                  <a:lnTo>
                    <a:pt x="9635" y="18409"/>
                  </a:lnTo>
                  <a:lnTo>
                    <a:pt x="10271" y="18532"/>
                  </a:lnTo>
                  <a:lnTo>
                    <a:pt x="10906" y="18655"/>
                  </a:lnTo>
                  <a:lnTo>
                    <a:pt x="11562" y="18758"/>
                  </a:lnTo>
                  <a:lnTo>
                    <a:pt x="12218" y="18840"/>
                  </a:lnTo>
                  <a:lnTo>
                    <a:pt x="12854" y="18901"/>
                  </a:lnTo>
                  <a:lnTo>
                    <a:pt x="13510" y="18942"/>
                  </a:lnTo>
                  <a:lnTo>
                    <a:pt x="14145" y="18963"/>
                  </a:lnTo>
                  <a:lnTo>
                    <a:pt x="15416" y="18963"/>
                  </a:lnTo>
                  <a:lnTo>
                    <a:pt x="16031" y="18922"/>
                  </a:lnTo>
                  <a:lnTo>
                    <a:pt x="16626" y="18860"/>
                  </a:lnTo>
                  <a:lnTo>
                    <a:pt x="17200" y="18778"/>
                  </a:lnTo>
                  <a:lnTo>
                    <a:pt x="17753" y="18655"/>
                  </a:lnTo>
                  <a:lnTo>
                    <a:pt x="18286" y="18512"/>
                  </a:lnTo>
                  <a:lnTo>
                    <a:pt x="18799" y="18368"/>
                  </a:lnTo>
                  <a:lnTo>
                    <a:pt x="19291" y="18163"/>
                  </a:lnTo>
                  <a:lnTo>
                    <a:pt x="19742" y="17938"/>
                  </a:lnTo>
                  <a:lnTo>
                    <a:pt x="20152" y="17692"/>
                  </a:lnTo>
                  <a:lnTo>
                    <a:pt x="20541" y="17425"/>
                  </a:lnTo>
                  <a:lnTo>
                    <a:pt x="20705" y="17261"/>
                  </a:lnTo>
                  <a:lnTo>
                    <a:pt x="20869" y="17097"/>
                  </a:lnTo>
                  <a:lnTo>
                    <a:pt x="21033" y="16933"/>
                  </a:lnTo>
                  <a:lnTo>
                    <a:pt x="21177" y="16769"/>
                  </a:lnTo>
                  <a:lnTo>
                    <a:pt x="21320" y="16585"/>
                  </a:lnTo>
                  <a:lnTo>
                    <a:pt x="21443" y="16380"/>
                  </a:lnTo>
                  <a:lnTo>
                    <a:pt x="21546" y="16195"/>
                  </a:lnTo>
                  <a:lnTo>
                    <a:pt x="21648" y="15970"/>
                  </a:lnTo>
                  <a:lnTo>
                    <a:pt x="21730" y="15765"/>
                  </a:lnTo>
                  <a:lnTo>
                    <a:pt x="21812" y="15560"/>
                  </a:lnTo>
                  <a:lnTo>
                    <a:pt x="21874" y="15334"/>
                  </a:lnTo>
                  <a:lnTo>
                    <a:pt x="21915" y="15109"/>
                  </a:lnTo>
                  <a:lnTo>
                    <a:pt x="21997" y="14637"/>
                  </a:lnTo>
                  <a:lnTo>
                    <a:pt x="22017" y="14145"/>
                  </a:lnTo>
                  <a:lnTo>
                    <a:pt x="21997" y="13653"/>
                  </a:lnTo>
                  <a:lnTo>
                    <a:pt x="21935" y="13120"/>
                  </a:lnTo>
                  <a:lnTo>
                    <a:pt x="21833" y="12608"/>
                  </a:lnTo>
                  <a:lnTo>
                    <a:pt x="21710" y="12075"/>
                  </a:lnTo>
                  <a:lnTo>
                    <a:pt x="21546" y="11521"/>
                  </a:lnTo>
                  <a:lnTo>
                    <a:pt x="21341" y="10968"/>
                  </a:lnTo>
                  <a:lnTo>
                    <a:pt x="21115" y="10414"/>
                  </a:lnTo>
                  <a:lnTo>
                    <a:pt x="20869" y="9861"/>
                  </a:lnTo>
                  <a:lnTo>
                    <a:pt x="20582" y="9307"/>
                  </a:lnTo>
                  <a:lnTo>
                    <a:pt x="20275" y="8733"/>
                  </a:lnTo>
                  <a:lnTo>
                    <a:pt x="19947" y="8180"/>
                  </a:lnTo>
                  <a:lnTo>
                    <a:pt x="19598" y="7647"/>
                  </a:lnTo>
                  <a:lnTo>
                    <a:pt x="19250" y="7093"/>
                  </a:lnTo>
                  <a:lnTo>
                    <a:pt x="18860" y="6560"/>
                  </a:lnTo>
                  <a:lnTo>
                    <a:pt x="18471" y="6048"/>
                  </a:lnTo>
                  <a:lnTo>
                    <a:pt x="18061" y="5535"/>
                  </a:lnTo>
                  <a:lnTo>
                    <a:pt x="17651" y="5023"/>
                  </a:lnTo>
                  <a:lnTo>
                    <a:pt x="17241" y="4551"/>
                  </a:lnTo>
                  <a:lnTo>
                    <a:pt x="16810" y="4080"/>
                  </a:lnTo>
                  <a:lnTo>
                    <a:pt x="16380" y="3649"/>
                  </a:lnTo>
                  <a:lnTo>
                    <a:pt x="15949" y="3219"/>
                  </a:lnTo>
                  <a:lnTo>
                    <a:pt x="15519" y="2829"/>
                  </a:lnTo>
                  <a:lnTo>
                    <a:pt x="15088" y="2460"/>
                  </a:lnTo>
                  <a:lnTo>
                    <a:pt x="14658" y="2112"/>
                  </a:lnTo>
                  <a:lnTo>
                    <a:pt x="14248" y="1784"/>
                  </a:lnTo>
                  <a:lnTo>
                    <a:pt x="13838" y="1497"/>
                  </a:lnTo>
                  <a:lnTo>
                    <a:pt x="13428" y="1251"/>
                  </a:lnTo>
                  <a:lnTo>
                    <a:pt x="13038" y="1025"/>
                  </a:lnTo>
                  <a:lnTo>
                    <a:pt x="12628" y="820"/>
                  </a:lnTo>
                  <a:lnTo>
                    <a:pt x="12218" y="656"/>
                  </a:lnTo>
                  <a:lnTo>
                    <a:pt x="11808" y="492"/>
                  </a:lnTo>
                  <a:lnTo>
                    <a:pt x="11378" y="349"/>
                  </a:lnTo>
                  <a:lnTo>
                    <a:pt x="10968" y="246"/>
                  </a:lnTo>
                  <a:lnTo>
                    <a:pt x="10537" y="144"/>
                  </a:lnTo>
                  <a:lnTo>
                    <a:pt x="10107" y="82"/>
                  </a:lnTo>
                  <a:lnTo>
                    <a:pt x="9676" y="21"/>
                  </a:lnTo>
                  <a:lnTo>
                    <a:pt x="9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3"/>
            <p:cNvSpPr/>
            <p:nvPr/>
          </p:nvSpPr>
          <p:spPr>
            <a:xfrm>
              <a:off x="7671934" y="1091476"/>
              <a:ext cx="109278" cy="104629"/>
            </a:xfrm>
            <a:custGeom>
              <a:avLst/>
              <a:gdLst/>
              <a:ahLst/>
              <a:cxnLst/>
              <a:rect l="l" t="t" r="r" b="b"/>
              <a:pathLst>
                <a:path w="16359" h="15663" extrusionOk="0">
                  <a:moveTo>
                    <a:pt x="7667" y="0"/>
                  </a:moveTo>
                  <a:lnTo>
                    <a:pt x="7298" y="21"/>
                  </a:lnTo>
                  <a:lnTo>
                    <a:pt x="6929" y="41"/>
                  </a:lnTo>
                  <a:lnTo>
                    <a:pt x="6560" y="82"/>
                  </a:lnTo>
                  <a:lnTo>
                    <a:pt x="6191" y="144"/>
                  </a:lnTo>
                  <a:lnTo>
                    <a:pt x="5842" y="226"/>
                  </a:lnTo>
                  <a:lnTo>
                    <a:pt x="5473" y="328"/>
                  </a:lnTo>
                  <a:lnTo>
                    <a:pt x="5125" y="451"/>
                  </a:lnTo>
                  <a:lnTo>
                    <a:pt x="4777" y="574"/>
                  </a:lnTo>
                  <a:lnTo>
                    <a:pt x="4449" y="738"/>
                  </a:lnTo>
                  <a:lnTo>
                    <a:pt x="4100" y="902"/>
                  </a:lnTo>
                  <a:lnTo>
                    <a:pt x="3793" y="1087"/>
                  </a:lnTo>
                  <a:lnTo>
                    <a:pt x="3465" y="1271"/>
                  </a:lnTo>
                  <a:lnTo>
                    <a:pt x="3157" y="1497"/>
                  </a:lnTo>
                  <a:lnTo>
                    <a:pt x="2850" y="1722"/>
                  </a:lnTo>
                  <a:lnTo>
                    <a:pt x="2563" y="1968"/>
                  </a:lnTo>
                  <a:lnTo>
                    <a:pt x="2296" y="2214"/>
                  </a:lnTo>
                  <a:lnTo>
                    <a:pt x="2030" y="2501"/>
                  </a:lnTo>
                  <a:lnTo>
                    <a:pt x="1784" y="2788"/>
                  </a:lnTo>
                  <a:lnTo>
                    <a:pt x="1538" y="3096"/>
                  </a:lnTo>
                  <a:lnTo>
                    <a:pt x="1312" y="3424"/>
                  </a:lnTo>
                  <a:lnTo>
                    <a:pt x="1087" y="3752"/>
                  </a:lnTo>
                  <a:lnTo>
                    <a:pt x="902" y="4100"/>
                  </a:lnTo>
                  <a:lnTo>
                    <a:pt x="718" y="4449"/>
                  </a:lnTo>
                  <a:lnTo>
                    <a:pt x="574" y="4797"/>
                  </a:lnTo>
                  <a:lnTo>
                    <a:pt x="431" y="5166"/>
                  </a:lnTo>
                  <a:lnTo>
                    <a:pt x="308" y="5535"/>
                  </a:lnTo>
                  <a:lnTo>
                    <a:pt x="205" y="5904"/>
                  </a:lnTo>
                  <a:lnTo>
                    <a:pt x="123" y="6273"/>
                  </a:lnTo>
                  <a:lnTo>
                    <a:pt x="62" y="6642"/>
                  </a:lnTo>
                  <a:lnTo>
                    <a:pt x="21" y="7011"/>
                  </a:lnTo>
                  <a:lnTo>
                    <a:pt x="0" y="7380"/>
                  </a:lnTo>
                  <a:lnTo>
                    <a:pt x="0" y="7770"/>
                  </a:lnTo>
                  <a:lnTo>
                    <a:pt x="0" y="8139"/>
                  </a:lnTo>
                  <a:lnTo>
                    <a:pt x="41" y="8508"/>
                  </a:lnTo>
                  <a:lnTo>
                    <a:pt x="82" y="8877"/>
                  </a:lnTo>
                  <a:lnTo>
                    <a:pt x="144" y="9225"/>
                  </a:lnTo>
                  <a:lnTo>
                    <a:pt x="226" y="9594"/>
                  </a:lnTo>
                  <a:lnTo>
                    <a:pt x="328" y="9963"/>
                  </a:lnTo>
                  <a:lnTo>
                    <a:pt x="451" y="10312"/>
                  </a:lnTo>
                  <a:lnTo>
                    <a:pt x="574" y="10660"/>
                  </a:lnTo>
                  <a:lnTo>
                    <a:pt x="718" y="10988"/>
                  </a:lnTo>
                  <a:lnTo>
                    <a:pt x="882" y="11316"/>
                  </a:lnTo>
                  <a:lnTo>
                    <a:pt x="1066" y="11644"/>
                  </a:lnTo>
                  <a:lnTo>
                    <a:pt x="1271" y="11972"/>
                  </a:lnTo>
                  <a:lnTo>
                    <a:pt x="1476" y="12280"/>
                  </a:lnTo>
                  <a:lnTo>
                    <a:pt x="1702" y="12567"/>
                  </a:lnTo>
                  <a:lnTo>
                    <a:pt x="1948" y="12854"/>
                  </a:lnTo>
                  <a:lnTo>
                    <a:pt x="2214" y="13141"/>
                  </a:lnTo>
                  <a:lnTo>
                    <a:pt x="2501" y="13407"/>
                  </a:lnTo>
                  <a:lnTo>
                    <a:pt x="2788" y="13653"/>
                  </a:lnTo>
                  <a:lnTo>
                    <a:pt x="3096" y="13899"/>
                  </a:lnTo>
                  <a:lnTo>
                    <a:pt x="3403" y="14125"/>
                  </a:lnTo>
                  <a:lnTo>
                    <a:pt x="3752" y="14350"/>
                  </a:lnTo>
                  <a:lnTo>
                    <a:pt x="4100" y="14535"/>
                  </a:lnTo>
                  <a:lnTo>
                    <a:pt x="4449" y="14719"/>
                  </a:lnTo>
                  <a:lnTo>
                    <a:pt x="4838" y="14883"/>
                  </a:lnTo>
                  <a:lnTo>
                    <a:pt x="5207" y="15027"/>
                  </a:lnTo>
                  <a:lnTo>
                    <a:pt x="5596" y="15170"/>
                  </a:lnTo>
                  <a:lnTo>
                    <a:pt x="6006" y="15293"/>
                  </a:lnTo>
                  <a:lnTo>
                    <a:pt x="6416" y="15396"/>
                  </a:lnTo>
                  <a:lnTo>
                    <a:pt x="6826" y="15478"/>
                  </a:lnTo>
                  <a:lnTo>
                    <a:pt x="7236" y="15539"/>
                  </a:lnTo>
                  <a:lnTo>
                    <a:pt x="7646" y="15601"/>
                  </a:lnTo>
                  <a:lnTo>
                    <a:pt x="8077" y="15642"/>
                  </a:lnTo>
                  <a:lnTo>
                    <a:pt x="8507" y="15662"/>
                  </a:lnTo>
                  <a:lnTo>
                    <a:pt x="8917" y="15662"/>
                  </a:lnTo>
                  <a:lnTo>
                    <a:pt x="9348" y="15642"/>
                  </a:lnTo>
                  <a:lnTo>
                    <a:pt x="9758" y="15601"/>
                  </a:lnTo>
                  <a:lnTo>
                    <a:pt x="10168" y="15560"/>
                  </a:lnTo>
                  <a:lnTo>
                    <a:pt x="10598" y="15498"/>
                  </a:lnTo>
                  <a:lnTo>
                    <a:pt x="10988" y="15416"/>
                  </a:lnTo>
                  <a:lnTo>
                    <a:pt x="11398" y="15314"/>
                  </a:lnTo>
                  <a:lnTo>
                    <a:pt x="11787" y="15191"/>
                  </a:lnTo>
                  <a:lnTo>
                    <a:pt x="12177" y="15068"/>
                  </a:lnTo>
                  <a:lnTo>
                    <a:pt x="12546" y="14904"/>
                  </a:lnTo>
                  <a:lnTo>
                    <a:pt x="12915" y="14740"/>
                  </a:lnTo>
                  <a:lnTo>
                    <a:pt x="13263" y="14555"/>
                  </a:lnTo>
                  <a:lnTo>
                    <a:pt x="13591" y="14350"/>
                  </a:lnTo>
                  <a:lnTo>
                    <a:pt x="13919" y="14125"/>
                  </a:lnTo>
                  <a:lnTo>
                    <a:pt x="14227" y="13879"/>
                  </a:lnTo>
                  <a:lnTo>
                    <a:pt x="14534" y="13612"/>
                  </a:lnTo>
                  <a:lnTo>
                    <a:pt x="14801" y="13346"/>
                  </a:lnTo>
                  <a:lnTo>
                    <a:pt x="15067" y="13038"/>
                  </a:lnTo>
                  <a:lnTo>
                    <a:pt x="15293" y="12731"/>
                  </a:lnTo>
                  <a:lnTo>
                    <a:pt x="15518" y="12403"/>
                  </a:lnTo>
                  <a:lnTo>
                    <a:pt x="15703" y="12054"/>
                  </a:lnTo>
                  <a:lnTo>
                    <a:pt x="15867" y="11685"/>
                  </a:lnTo>
                  <a:lnTo>
                    <a:pt x="16010" y="11316"/>
                  </a:lnTo>
                  <a:lnTo>
                    <a:pt x="16133" y="10947"/>
                  </a:lnTo>
                  <a:lnTo>
                    <a:pt x="16215" y="10578"/>
                  </a:lnTo>
                  <a:lnTo>
                    <a:pt x="16277" y="10189"/>
                  </a:lnTo>
                  <a:lnTo>
                    <a:pt x="16338" y="9799"/>
                  </a:lnTo>
                  <a:lnTo>
                    <a:pt x="16359" y="9389"/>
                  </a:lnTo>
                  <a:lnTo>
                    <a:pt x="16359" y="9000"/>
                  </a:lnTo>
                  <a:lnTo>
                    <a:pt x="16338" y="8590"/>
                  </a:lnTo>
                  <a:lnTo>
                    <a:pt x="16297" y="8200"/>
                  </a:lnTo>
                  <a:lnTo>
                    <a:pt x="16236" y="7790"/>
                  </a:lnTo>
                  <a:lnTo>
                    <a:pt x="16154" y="7401"/>
                  </a:lnTo>
                  <a:lnTo>
                    <a:pt x="16051" y="6991"/>
                  </a:lnTo>
                  <a:lnTo>
                    <a:pt x="15928" y="6601"/>
                  </a:lnTo>
                  <a:lnTo>
                    <a:pt x="15785" y="6191"/>
                  </a:lnTo>
                  <a:lnTo>
                    <a:pt x="15641" y="5802"/>
                  </a:lnTo>
                  <a:lnTo>
                    <a:pt x="15457" y="5433"/>
                  </a:lnTo>
                  <a:lnTo>
                    <a:pt x="15272" y="5043"/>
                  </a:lnTo>
                  <a:lnTo>
                    <a:pt x="15088" y="4674"/>
                  </a:lnTo>
                  <a:lnTo>
                    <a:pt x="14862" y="4305"/>
                  </a:lnTo>
                  <a:lnTo>
                    <a:pt x="14637" y="3957"/>
                  </a:lnTo>
                  <a:lnTo>
                    <a:pt x="14391" y="3608"/>
                  </a:lnTo>
                  <a:lnTo>
                    <a:pt x="14124" y="3280"/>
                  </a:lnTo>
                  <a:lnTo>
                    <a:pt x="13858" y="2952"/>
                  </a:lnTo>
                  <a:lnTo>
                    <a:pt x="13571" y="2645"/>
                  </a:lnTo>
                  <a:lnTo>
                    <a:pt x="13284" y="2358"/>
                  </a:lnTo>
                  <a:lnTo>
                    <a:pt x="12976" y="2071"/>
                  </a:lnTo>
                  <a:lnTo>
                    <a:pt x="12669" y="1804"/>
                  </a:lnTo>
                  <a:lnTo>
                    <a:pt x="12341" y="1558"/>
                  </a:lnTo>
                  <a:lnTo>
                    <a:pt x="12013" y="1312"/>
                  </a:lnTo>
                  <a:lnTo>
                    <a:pt x="11685" y="1107"/>
                  </a:lnTo>
                  <a:lnTo>
                    <a:pt x="11336" y="902"/>
                  </a:lnTo>
                  <a:lnTo>
                    <a:pt x="10988" y="738"/>
                  </a:lnTo>
                  <a:lnTo>
                    <a:pt x="10619" y="574"/>
                  </a:lnTo>
                  <a:lnTo>
                    <a:pt x="10270" y="431"/>
                  </a:lnTo>
                  <a:lnTo>
                    <a:pt x="9901" y="328"/>
                  </a:lnTo>
                  <a:lnTo>
                    <a:pt x="9532" y="226"/>
                  </a:lnTo>
                  <a:lnTo>
                    <a:pt x="9163" y="144"/>
                  </a:lnTo>
                  <a:lnTo>
                    <a:pt x="8794" y="82"/>
                  </a:lnTo>
                  <a:lnTo>
                    <a:pt x="8425" y="41"/>
                  </a:lnTo>
                  <a:lnTo>
                    <a:pt x="8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3"/>
            <p:cNvSpPr/>
            <p:nvPr/>
          </p:nvSpPr>
          <p:spPr>
            <a:xfrm>
              <a:off x="7687131" y="1095584"/>
              <a:ext cx="56286" cy="39445"/>
            </a:xfrm>
            <a:custGeom>
              <a:avLst/>
              <a:gdLst/>
              <a:ahLst/>
              <a:cxnLst/>
              <a:rect l="l" t="t" r="r" b="b"/>
              <a:pathLst>
                <a:path w="8426" h="5905" extrusionOk="0">
                  <a:moveTo>
                    <a:pt x="4797" y="0"/>
                  </a:moveTo>
                  <a:lnTo>
                    <a:pt x="4387" y="21"/>
                  </a:lnTo>
                  <a:lnTo>
                    <a:pt x="3957" y="82"/>
                  </a:lnTo>
                  <a:lnTo>
                    <a:pt x="3526" y="185"/>
                  </a:lnTo>
                  <a:lnTo>
                    <a:pt x="3096" y="308"/>
                  </a:lnTo>
                  <a:lnTo>
                    <a:pt x="2707" y="451"/>
                  </a:lnTo>
                  <a:lnTo>
                    <a:pt x="2317" y="615"/>
                  </a:lnTo>
                  <a:lnTo>
                    <a:pt x="1969" y="800"/>
                  </a:lnTo>
                  <a:lnTo>
                    <a:pt x="1620" y="1005"/>
                  </a:lnTo>
                  <a:lnTo>
                    <a:pt x="1313" y="1230"/>
                  </a:lnTo>
                  <a:lnTo>
                    <a:pt x="1046" y="1476"/>
                  </a:lnTo>
                  <a:lnTo>
                    <a:pt x="800" y="1722"/>
                  </a:lnTo>
                  <a:lnTo>
                    <a:pt x="575" y="1989"/>
                  </a:lnTo>
                  <a:lnTo>
                    <a:pt x="390" y="2255"/>
                  </a:lnTo>
                  <a:lnTo>
                    <a:pt x="226" y="2542"/>
                  </a:lnTo>
                  <a:lnTo>
                    <a:pt x="124" y="2829"/>
                  </a:lnTo>
                  <a:lnTo>
                    <a:pt x="42" y="3116"/>
                  </a:lnTo>
                  <a:lnTo>
                    <a:pt x="1" y="3403"/>
                  </a:lnTo>
                  <a:lnTo>
                    <a:pt x="21" y="3711"/>
                  </a:lnTo>
                  <a:lnTo>
                    <a:pt x="62" y="3998"/>
                  </a:lnTo>
                  <a:lnTo>
                    <a:pt x="165" y="4264"/>
                  </a:lnTo>
                  <a:lnTo>
                    <a:pt x="288" y="4531"/>
                  </a:lnTo>
                  <a:lnTo>
                    <a:pt x="452" y="4777"/>
                  </a:lnTo>
                  <a:lnTo>
                    <a:pt x="657" y="4982"/>
                  </a:lnTo>
                  <a:lnTo>
                    <a:pt x="903" y="5187"/>
                  </a:lnTo>
                  <a:lnTo>
                    <a:pt x="1169" y="5371"/>
                  </a:lnTo>
                  <a:lnTo>
                    <a:pt x="1456" y="5515"/>
                  </a:lnTo>
                  <a:lnTo>
                    <a:pt x="1764" y="5638"/>
                  </a:lnTo>
                  <a:lnTo>
                    <a:pt x="2112" y="5761"/>
                  </a:lnTo>
                  <a:lnTo>
                    <a:pt x="2481" y="5822"/>
                  </a:lnTo>
                  <a:lnTo>
                    <a:pt x="2850" y="5884"/>
                  </a:lnTo>
                  <a:lnTo>
                    <a:pt x="3239" y="5904"/>
                  </a:lnTo>
                  <a:lnTo>
                    <a:pt x="3649" y="5904"/>
                  </a:lnTo>
                  <a:lnTo>
                    <a:pt x="4059" y="5884"/>
                  </a:lnTo>
                  <a:lnTo>
                    <a:pt x="4490" y="5822"/>
                  </a:lnTo>
                  <a:lnTo>
                    <a:pt x="4920" y="5720"/>
                  </a:lnTo>
                  <a:lnTo>
                    <a:pt x="5330" y="5597"/>
                  </a:lnTo>
                  <a:lnTo>
                    <a:pt x="5740" y="5453"/>
                  </a:lnTo>
                  <a:lnTo>
                    <a:pt x="6130" y="5289"/>
                  </a:lnTo>
                  <a:lnTo>
                    <a:pt x="6478" y="5105"/>
                  </a:lnTo>
                  <a:lnTo>
                    <a:pt x="6806" y="4900"/>
                  </a:lnTo>
                  <a:lnTo>
                    <a:pt x="7114" y="4674"/>
                  </a:lnTo>
                  <a:lnTo>
                    <a:pt x="7401" y="4428"/>
                  </a:lnTo>
                  <a:lnTo>
                    <a:pt x="7647" y="4182"/>
                  </a:lnTo>
                  <a:lnTo>
                    <a:pt x="7872" y="3916"/>
                  </a:lnTo>
                  <a:lnTo>
                    <a:pt x="8057" y="3629"/>
                  </a:lnTo>
                  <a:lnTo>
                    <a:pt x="8200" y="3362"/>
                  </a:lnTo>
                  <a:lnTo>
                    <a:pt x="8323" y="3075"/>
                  </a:lnTo>
                  <a:lnTo>
                    <a:pt x="8405" y="2788"/>
                  </a:lnTo>
                  <a:lnTo>
                    <a:pt x="8426" y="2481"/>
                  </a:lnTo>
                  <a:lnTo>
                    <a:pt x="8426" y="2194"/>
                  </a:lnTo>
                  <a:lnTo>
                    <a:pt x="8385" y="1907"/>
                  </a:lnTo>
                  <a:lnTo>
                    <a:pt x="8282" y="1640"/>
                  </a:lnTo>
                  <a:lnTo>
                    <a:pt x="8159" y="1374"/>
                  </a:lnTo>
                  <a:lnTo>
                    <a:pt x="7995" y="1128"/>
                  </a:lnTo>
                  <a:lnTo>
                    <a:pt x="7790" y="923"/>
                  </a:lnTo>
                  <a:lnTo>
                    <a:pt x="7544" y="718"/>
                  </a:lnTo>
                  <a:lnTo>
                    <a:pt x="7278" y="533"/>
                  </a:lnTo>
                  <a:lnTo>
                    <a:pt x="6991" y="390"/>
                  </a:lnTo>
                  <a:lnTo>
                    <a:pt x="6663" y="246"/>
                  </a:lnTo>
                  <a:lnTo>
                    <a:pt x="6335" y="144"/>
                  </a:lnTo>
                  <a:lnTo>
                    <a:pt x="5966" y="62"/>
                  </a:lnTo>
                  <a:lnTo>
                    <a:pt x="5597" y="21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3"/>
            <p:cNvSpPr/>
            <p:nvPr/>
          </p:nvSpPr>
          <p:spPr>
            <a:xfrm>
              <a:off x="7738481" y="1116126"/>
              <a:ext cx="28630" cy="20274"/>
            </a:xfrm>
            <a:custGeom>
              <a:avLst/>
              <a:gdLst/>
              <a:ahLst/>
              <a:cxnLst/>
              <a:rect l="l" t="t" r="r" b="b"/>
              <a:pathLst>
                <a:path w="4286" h="3035" extrusionOk="0">
                  <a:moveTo>
                    <a:pt x="2440" y="0"/>
                  </a:moveTo>
                  <a:lnTo>
                    <a:pt x="2215" y="21"/>
                  </a:lnTo>
                  <a:lnTo>
                    <a:pt x="2010" y="62"/>
                  </a:lnTo>
                  <a:lnTo>
                    <a:pt x="1784" y="103"/>
                  </a:lnTo>
                  <a:lnTo>
                    <a:pt x="1579" y="164"/>
                  </a:lnTo>
                  <a:lnTo>
                    <a:pt x="1374" y="246"/>
                  </a:lnTo>
                  <a:lnTo>
                    <a:pt x="1169" y="328"/>
                  </a:lnTo>
                  <a:lnTo>
                    <a:pt x="985" y="431"/>
                  </a:lnTo>
                  <a:lnTo>
                    <a:pt x="821" y="533"/>
                  </a:lnTo>
                  <a:lnTo>
                    <a:pt x="657" y="636"/>
                  </a:lnTo>
                  <a:lnTo>
                    <a:pt x="513" y="759"/>
                  </a:lnTo>
                  <a:lnTo>
                    <a:pt x="390" y="902"/>
                  </a:lnTo>
                  <a:lnTo>
                    <a:pt x="288" y="1025"/>
                  </a:lnTo>
                  <a:lnTo>
                    <a:pt x="185" y="1169"/>
                  </a:lnTo>
                  <a:lnTo>
                    <a:pt x="103" y="1312"/>
                  </a:lnTo>
                  <a:lnTo>
                    <a:pt x="42" y="1456"/>
                  </a:lnTo>
                  <a:lnTo>
                    <a:pt x="21" y="1599"/>
                  </a:lnTo>
                  <a:lnTo>
                    <a:pt x="1" y="1763"/>
                  </a:lnTo>
                  <a:lnTo>
                    <a:pt x="1" y="1907"/>
                  </a:lnTo>
                  <a:lnTo>
                    <a:pt x="21" y="2050"/>
                  </a:lnTo>
                  <a:lnTo>
                    <a:pt x="62" y="2194"/>
                  </a:lnTo>
                  <a:lnTo>
                    <a:pt x="144" y="2317"/>
                  </a:lnTo>
                  <a:lnTo>
                    <a:pt x="226" y="2440"/>
                  </a:lnTo>
                  <a:lnTo>
                    <a:pt x="329" y="2563"/>
                  </a:lnTo>
                  <a:lnTo>
                    <a:pt x="452" y="2665"/>
                  </a:lnTo>
                  <a:lnTo>
                    <a:pt x="575" y="2747"/>
                  </a:lnTo>
                  <a:lnTo>
                    <a:pt x="739" y="2829"/>
                  </a:lnTo>
                  <a:lnTo>
                    <a:pt x="903" y="2891"/>
                  </a:lnTo>
                  <a:lnTo>
                    <a:pt x="1067" y="2952"/>
                  </a:lnTo>
                  <a:lnTo>
                    <a:pt x="1251" y="2993"/>
                  </a:lnTo>
                  <a:lnTo>
                    <a:pt x="1436" y="3014"/>
                  </a:lnTo>
                  <a:lnTo>
                    <a:pt x="1641" y="3034"/>
                  </a:lnTo>
                  <a:lnTo>
                    <a:pt x="1846" y="3034"/>
                  </a:lnTo>
                  <a:lnTo>
                    <a:pt x="2071" y="3014"/>
                  </a:lnTo>
                  <a:lnTo>
                    <a:pt x="2276" y="2973"/>
                  </a:lnTo>
                  <a:lnTo>
                    <a:pt x="2502" y="2932"/>
                  </a:lnTo>
                  <a:lnTo>
                    <a:pt x="2707" y="2870"/>
                  </a:lnTo>
                  <a:lnTo>
                    <a:pt x="2912" y="2788"/>
                  </a:lnTo>
                  <a:lnTo>
                    <a:pt x="3117" y="2706"/>
                  </a:lnTo>
                  <a:lnTo>
                    <a:pt x="3301" y="2624"/>
                  </a:lnTo>
                  <a:lnTo>
                    <a:pt x="3465" y="2501"/>
                  </a:lnTo>
                  <a:lnTo>
                    <a:pt x="3629" y="2399"/>
                  </a:lnTo>
                  <a:lnTo>
                    <a:pt x="3773" y="2276"/>
                  </a:lnTo>
                  <a:lnTo>
                    <a:pt x="3896" y="2153"/>
                  </a:lnTo>
                  <a:lnTo>
                    <a:pt x="3998" y="2009"/>
                  </a:lnTo>
                  <a:lnTo>
                    <a:pt x="4101" y="1866"/>
                  </a:lnTo>
                  <a:lnTo>
                    <a:pt x="4183" y="1722"/>
                  </a:lnTo>
                  <a:lnTo>
                    <a:pt x="4244" y="1579"/>
                  </a:lnTo>
                  <a:lnTo>
                    <a:pt x="4285" y="1435"/>
                  </a:lnTo>
                  <a:lnTo>
                    <a:pt x="4285" y="1292"/>
                  </a:lnTo>
                  <a:lnTo>
                    <a:pt x="4285" y="1128"/>
                  </a:lnTo>
                  <a:lnTo>
                    <a:pt x="4265" y="984"/>
                  </a:lnTo>
                  <a:lnTo>
                    <a:pt x="4224" y="841"/>
                  </a:lnTo>
                  <a:lnTo>
                    <a:pt x="4142" y="718"/>
                  </a:lnTo>
                  <a:lnTo>
                    <a:pt x="4060" y="595"/>
                  </a:lnTo>
                  <a:lnTo>
                    <a:pt x="3957" y="472"/>
                  </a:lnTo>
                  <a:lnTo>
                    <a:pt x="3834" y="369"/>
                  </a:lnTo>
                  <a:lnTo>
                    <a:pt x="3711" y="287"/>
                  </a:lnTo>
                  <a:lnTo>
                    <a:pt x="3547" y="205"/>
                  </a:lnTo>
                  <a:lnTo>
                    <a:pt x="3404" y="144"/>
                  </a:lnTo>
                  <a:lnTo>
                    <a:pt x="3219" y="82"/>
                  </a:lnTo>
                  <a:lnTo>
                    <a:pt x="3035" y="41"/>
                  </a:lnTo>
                  <a:lnTo>
                    <a:pt x="2850" y="2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3"/>
            <p:cNvSpPr/>
            <p:nvPr/>
          </p:nvSpPr>
          <p:spPr>
            <a:xfrm>
              <a:off x="7675494" y="1134062"/>
              <a:ext cx="101476" cy="58617"/>
            </a:xfrm>
            <a:custGeom>
              <a:avLst/>
              <a:gdLst/>
              <a:ahLst/>
              <a:cxnLst/>
              <a:rect l="l" t="t" r="r" b="b"/>
              <a:pathLst>
                <a:path w="15191" h="8775" extrusionOk="0">
                  <a:moveTo>
                    <a:pt x="14555" y="1"/>
                  </a:moveTo>
                  <a:lnTo>
                    <a:pt x="14432" y="759"/>
                  </a:lnTo>
                  <a:lnTo>
                    <a:pt x="14350" y="1169"/>
                  </a:lnTo>
                  <a:lnTo>
                    <a:pt x="14247" y="1579"/>
                  </a:lnTo>
                  <a:lnTo>
                    <a:pt x="14124" y="1989"/>
                  </a:lnTo>
                  <a:lnTo>
                    <a:pt x="13981" y="2379"/>
                  </a:lnTo>
                  <a:lnTo>
                    <a:pt x="13817" y="2748"/>
                  </a:lnTo>
                  <a:lnTo>
                    <a:pt x="13612" y="3096"/>
                  </a:lnTo>
                  <a:lnTo>
                    <a:pt x="13407" y="3424"/>
                  </a:lnTo>
                  <a:lnTo>
                    <a:pt x="13181" y="3732"/>
                  </a:lnTo>
                  <a:lnTo>
                    <a:pt x="12935" y="3998"/>
                  </a:lnTo>
                  <a:lnTo>
                    <a:pt x="12689" y="4265"/>
                  </a:lnTo>
                  <a:lnTo>
                    <a:pt x="12423" y="4511"/>
                  </a:lnTo>
                  <a:lnTo>
                    <a:pt x="12156" y="4736"/>
                  </a:lnTo>
                  <a:lnTo>
                    <a:pt x="11890" y="4941"/>
                  </a:lnTo>
                  <a:lnTo>
                    <a:pt x="11603" y="5126"/>
                  </a:lnTo>
                  <a:lnTo>
                    <a:pt x="11295" y="5310"/>
                  </a:lnTo>
                  <a:lnTo>
                    <a:pt x="11008" y="5454"/>
                  </a:lnTo>
                  <a:lnTo>
                    <a:pt x="10701" y="5597"/>
                  </a:lnTo>
                  <a:lnTo>
                    <a:pt x="10373" y="5720"/>
                  </a:lnTo>
                  <a:lnTo>
                    <a:pt x="10065" y="5823"/>
                  </a:lnTo>
                  <a:lnTo>
                    <a:pt x="9737" y="5905"/>
                  </a:lnTo>
                  <a:lnTo>
                    <a:pt x="9409" y="5966"/>
                  </a:lnTo>
                  <a:lnTo>
                    <a:pt x="9061" y="6028"/>
                  </a:lnTo>
                  <a:lnTo>
                    <a:pt x="8733" y="6048"/>
                  </a:lnTo>
                  <a:lnTo>
                    <a:pt x="8384" y="6069"/>
                  </a:lnTo>
                  <a:lnTo>
                    <a:pt x="7687" y="6069"/>
                  </a:lnTo>
                  <a:lnTo>
                    <a:pt x="7339" y="6028"/>
                  </a:lnTo>
                  <a:lnTo>
                    <a:pt x="6990" y="5987"/>
                  </a:lnTo>
                  <a:lnTo>
                    <a:pt x="6642" y="5925"/>
                  </a:lnTo>
                  <a:lnTo>
                    <a:pt x="6273" y="5864"/>
                  </a:lnTo>
                  <a:lnTo>
                    <a:pt x="5924" y="5782"/>
                  </a:lnTo>
                  <a:lnTo>
                    <a:pt x="5576" y="5679"/>
                  </a:lnTo>
                  <a:lnTo>
                    <a:pt x="5207" y="5556"/>
                  </a:lnTo>
                  <a:lnTo>
                    <a:pt x="4858" y="5433"/>
                  </a:lnTo>
                  <a:lnTo>
                    <a:pt x="4510" y="5290"/>
                  </a:lnTo>
                  <a:lnTo>
                    <a:pt x="4162" y="5126"/>
                  </a:lnTo>
                  <a:lnTo>
                    <a:pt x="3813" y="4941"/>
                  </a:lnTo>
                  <a:lnTo>
                    <a:pt x="3465" y="4757"/>
                  </a:lnTo>
                  <a:lnTo>
                    <a:pt x="3157" y="4572"/>
                  </a:lnTo>
                  <a:lnTo>
                    <a:pt x="2850" y="4367"/>
                  </a:lnTo>
                  <a:lnTo>
                    <a:pt x="2563" y="4162"/>
                  </a:lnTo>
                  <a:lnTo>
                    <a:pt x="2276" y="3937"/>
                  </a:lnTo>
                  <a:lnTo>
                    <a:pt x="2030" y="3711"/>
                  </a:lnTo>
                  <a:lnTo>
                    <a:pt x="1763" y="3465"/>
                  </a:lnTo>
                  <a:lnTo>
                    <a:pt x="1538" y="3199"/>
                  </a:lnTo>
                  <a:lnTo>
                    <a:pt x="1312" y="2932"/>
                  </a:lnTo>
                  <a:lnTo>
                    <a:pt x="1107" y="2666"/>
                  </a:lnTo>
                  <a:lnTo>
                    <a:pt x="923" y="2379"/>
                  </a:lnTo>
                  <a:lnTo>
                    <a:pt x="738" y="2092"/>
                  </a:lnTo>
                  <a:lnTo>
                    <a:pt x="574" y="1805"/>
                  </a:lnTo>
                  <a:lnTo>
                    <a:pt x="431" y="1497"/>
                  </a:lnTo>
                  <a:lnTo>
                    <a:pt x="308" y="1190"/>
                  </a:lnTo>
                  <a:lnTo>
                    <a:pt x="185" y="882"/>
                  </a:lnTo>
                  <a:lnTo>
                    <a:pt x="82" y="554"/>
                  </a:lnTo>
                  <a:lnTo>
                    <a:pt x="21" y="1087"/>
                  </a:lnTo>
                  <a:lnTo>
                    <a:pt x="0" y="1620"/>
                  </a:lnTo>
                  <a:lnTo>
                    <a:pt x="21" y="2153"/>
                  </a:lnTo>
                  <a:lnTo>
                    <a:pt x="82" y="2666"/>
                  </a:lnTo>
                  <a:lnTo>
                    <a:pt x="185" y="3178"/>
                  </a:lnTo>
                  <a:lnTo>
                    <a:pt x="328" y="3691"/>
                  </a:lnTo>
                  <a:lnTo>
                    <a:pt x="492" y="4183"/>
                  </a:lnTo>
                  <a:lnTo>
                    <a:pt x="718" y="4654"/>
                  </a:lnTo>
                  <a:lnTo>
                    <a:pt x="964" y="5126"/>
                  </a:lnTo>
                  <a:lnTo>
                    <a:pt x="1251" y="5556"/>
                  </a:lnTo>
                  <a:lnTo>
                    <a:pt x="1558" y="5987"/>
                  </a:lnTo>
                  <a:lnTo>
                    <a:pt x="1927" y="6397"/>
                  </a:lnTo>
                  <a:lnTo>
                    <a:pt x="2317" y="6786"/>
                  </a:lnTo>
                  <a:lnTo>
                    <a:pt x="2727" y="7135"/>
                  </a:lnTo>
                  <a:lnTo>
                    <a:pt x="3198" y="7463"/>
                  </a:lnTo>
                  <a:lnTo>
                    <a:pt x="3690" y="7770"/>
                  </a:lnTo>
                  <a:lnTo>
                    <a:pt x="4039" y="7955"/>
                  </a:lnTo>
                  <a:lnTo>
                    <a:pt x="4387" y="8119"/>
                  </a:lnTo>
                  <a:lnTo>
                    <a:pt x="4756" y="8262"/>
                  </a:lnTo>
                  <a:lnTo>
                    <a:pt x="5125" y="8385"/>
                  </a:lnTo>
                  <a:lnTo>
                    <a:pt x="5494" y="8488"/>
                  </a:lnTo>
                  <a:lnTo>
                    <a:pt x="5883" y="8570"/>
                  </a:lnTo>
                  <a:lnTo>
                    <a:pt x="6273" y="8652"/>
                  </a:lnTo>
                  <a:lnTo>
                    <a:pt x="6662" y="8713"/>
                  </a:lnTo>
                  <a:lnTo>
                    <a:pt x="7072" y="8734"/>
                  </a:lnTo>
                  <a:lnTo>
                    <a:pt x="7462" y="8754"/>
                  </a:lnTo>
                  <a:lnTo>
                    <a:pt x="7851" y="8775"/>
                  </a:lnTo>
                  <a:lnTo>
                    <a:pt x="8261" y="8754"/>
                  </a:lnTo>
                  <a:lnTo>
                    <a:pt x="8651" y="8734"/>
                  </a:lnTo>
                  <a:lnTo>
                    <a:pt x="9040" y="8693"/>
                  </a:lnTo>
                  <a:lnTo>
                    <a:pt x="9430" y="8631"/>
                  </a:lnTo>
                  <a:lnTo>
                    <a:pt x="9819" y="8570"/>
                  </a:lnTo>
                  <a:lnTo>
                    <a:pt x="10188" y="8488"/>
                  </a:lnTo>
                  <a:lnTo>
                    <a:pt x="10557" y="8385"/>
                  </a:lnTo>
                  <a:lnTo>
                    <a:pt x="10926" y="8262"/>
                  </a:lnTo>
                  <a:lnTo>
                    <a:pt x="11275" y="8139"/>
                  </a:lnTo>
                  <a:lnTo>
                    <a:pt x="11623" y="8016"/>
                  </a:lnTo>
                  <a:lnTo>
                    <a:pt x="11972" y="7852"/>
                  </a:lnTo>
                  <a:lnTo>
                    <a:pt x="12300" y="7688"/>
                  </a:lnTo>
                  <a:lnTo>
                    <a:pt x="12607" y="7524"/>
                  </a:lnTo>
                  <a:lnTo>
                    <a:pt x="12894" y="7319"/>
                  </a:lnTo>
                  <a:lnTo>
                    <a:pt x="13181" y="7135"/>
                  </a:lnTo>
                  <a:lnTo>
                    <a:pt x="13448" y="6930"/>
                  </a:lnTo>
                  <a:lnTo>
                    <a:pt x="13694" y="6704"/>
                  </a:lnTo>
                  <a:lnTo>
                    <a:pt x="13940" y="6479"/>
                  </a:lnTo>
                  <a:lnTo>
                    <a:pt x="14145" y="6233"/>
                  </a:lnTo>
                  <a:lnTo>
                    <a:pt x="14350" y="5987"/>
                  </a:lnTo>
                  <a:lnTo>
                    <a:pt x="14534" y="5720"/>
                  </a:lnTo>
                  <a:lnTo>
                    <a:pt x="14719" y="5372"/>
                  </a:lnTo>
                  <a:lnTo>
                    <a:pt x="14883" y="5023"/>
                  </a:lnTo>
                  <a:lnTo>
                    <a:pt x="15006" y="4654"/>
                  </a:lnTo>
                  <a:lnTo>
                    <a:pt x="15088" y="4306"/>
                  </a:lnTo>
                  <a:lnTo>
                    <a:pt x="15149" y="3937"/>
                  </a:lnTo>
                  <a:lnTo>
                    <a:pt x="15190" y="3588"/>
                  </a:lnTo>
                  <a:lnTo>
                    <a:pt x="15190" y="3219"/>
                  </a:lnTo>
                  <a:lnTo>
                    <a:pt x="15190" y="2871"/>
                  </a:lnTo>
                  <a:lnTo>
                    <a:pt x="15149" y="2502"/>
                  </a:lnTo>
                  <a:lnTo>
                    <a:pt x="15088" y="2153"/>
                  </a:lnTo>
                  <a:lnTo>
                    <a:pt x="15026" y="1784"/>
                  </a:lnTo>
                  <a:lnTo>
                    <a:pt x="14944" y="1415"/>
                  </a:lnTo>
                  <a:lnTo>
                    <a:pt x="14760" y="698"/>
                  </a:lnTo>
                  <a:lnTo>
                    <a:pt x="1455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3" name="Google Shape;1123;p23"/>
          <p:cNvSpPr/>
          <p:nvPr/>
        </p:nvSpPr>
        <p:spPr>
          <a:xfrm>
            <a:off x="338075" y="2205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23"/>
          <p:cNvSpPr/>
          <p:nvPr/>
        </p:nvSpPr>
        <p:spPr>
          <a:xfrm>
            <a:off x="384400" y="14906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23"/>
          <p:cNvSpPr/>
          <p:nvPr/>
        </p:nvSpPr>
        <p:spPr>
          <a:xfrm>
            <a:off x="7232875" y="22052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23"/>
          <p:cNvSpPr/>
          <p:nvPr/>
        </p:nvSpPr>
        <p:spPr>
          <a:xfrm>
            <a:off x="8690150" y="23779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4_1"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8" name="Google Shape;1128;p2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9" name="Google Shape;1129;p2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30" name="Google Shape;1130;p24"/>
          <p:cNvSpPr txBox="1">
            <a:spLocks noGrp="1"/>
          </p:cNvSpPr>
          <p:nvPr>
            <p:ph type="subTitle" idx="1"/>
          </p:nvPr>
        </p:nvSpPr>
        <p:spPr>
          <a:xfrm>
            <a:off x="697725" y="2624325"/>
            <a:ext cx="2404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31" name="Google Shape;1131;p24"/>
          <p:cNvSpPr txBox="1">
            <a:spLocks noGrp="1"/>
          </p:cNvSpPr>
          <p:nvPr>
            <p:ph type="subTitle" idx="2"/>
          </p:nvPr>
        </p:nvSpPr>
        <p:spPr>
          <a:xfrm>
            <a:off x="698625" y="2999225"/>
            <a:ext cx="2403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32" name="Google Shape;1132;p24"/>
          <p:cNvSpPr txBox="1">
            <a:spLocks noGrp="1"/>
          </p:cNvSpPr>
          <p:nvPr>
            <p:ph type="subTitle" idx="3"/>
          </p:nvPr>
        </p:nvSpPr>
        <p:spPr>
          <a:xfrm>
            <a:off x="3369713" y="2624325"/>
            <a:ext cx="2404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33" name="Google Shape;1133;p24"/>
          <p:cNvSpPr txBox="1">
            <a:spLocks noGrp="1"/>
          </p:cNvSpPr>
          <p:nvPr>
            <p:ph type="subTitle" idx="4"/>
          </p:nvPr>
        </p:nvSpPr>
        <p:spPr>
          <a:xfrm>
            <a:off x="3370613" y="2999225"/>
            <a:ext cx="2403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34" name="Google Shape;1134;p24"/>
          <p:cNvSpPr txBox="1">
            <a:spLocks noGrp="1"/>
          </p:cNvSpPr>
          <p:nvPr>
            <p:ph type="subTitle" idx="5"/>
          </p:nvPr>
        </p:nvSpPr>
        <p:spPr>
          <a:xfrm>
            <a:off x="6041475" y="2624325"/>
            <a:ext cx="2404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35" name="Google Shape;1135;p24"/>
          <p:cNvSpPr txBox="1">
            <a:spLocks noGrp="1"/>
          </p:cNvSpPr>
          <p:nvPr>
            <p:ph type="subTitle" idx="6"/>
          </p:nvPr>
        </p:nvSpPr>
        <p:spPr>
          <a:xfrm>
            <a:off x="6042375" y="2999225"/>
            <a:ext cx="24030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136" name="Google Shape;1136;p24"/>
          <p:cNvGrpSpPr/>
          <p:nvPr/>
        </p:nvGrpSpPr>
        <p:grpSpPr>
          <a:xfrm>
            <a:off x="0" y="4609582"/>
            <a:ext cx="9144000" cy="572018"/>
            <a:chOff x="0" y="4609582"/>
            <a:chExt cx="9144000" cy="572018"/>
          </a:xfrm>
        </p:grpSpPr>
        <p:sp>
          <p:nvSpPr>
            <p:cNvPr id="1137" name="Google Shape;1137;p24"/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138" name="Google Shape;1138;p24"/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4"/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4"/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4"/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4"/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4"/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" name="Google Shape;1144;p24"/>
          <p:cNvGrpSpPr/>
          <p:nvPr/>
        </p:nvGrpSpPr>
        <p:grpSpPr>
          <a:xfrm>
            <a:off x="7981550" y="4385475"/>
            <a:ext cx="661125" cy="579575"/>
            <a:chOff x="4714375" y="3682050"/>
            <a:chExt cx="661125" cy="579575"/>
          </a:xfrm>
        </p:grpSpPr>
        <p:sp>
          <p:nvSpPr>
            <p:cNvPr id="1145" name="Google Shape;1145;p24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4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4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4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9" name="Google Shape;1149;p24"/>
          <p:cNvGrpSpPr/>
          <p:nvPr/>
        </p:nvGrpSpPr>
        <p:grpSpPr>
          <a:xfrm>
            <a:off x="7653950" y="4481625"/>
            <a:ext cx="661125" cy="579575"/>
            <a:chOff x="4714375" y="3682050"/>
            <a:chExt cx="661125" cy="579575"/>
          </a:xfrm>
        </p:grpSpPr>
        <p:sp>
          <p:nvSpPr>
            <p:cNvPr id="1150" name="Google Shape;1150;p24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4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4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4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4" name="Google Shape;1154;p24"/>
          <p:cNvSpPr/>
          <p:nvPr/>
        </p:nvSpPr>
        <p:spPr>
          <a:xfrm>
            <a:off x="4390650" y="2283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5" name="Google Shape;1155;p24"/>
          <p:cNvSpPr/>
          <p:nvPr/>
        </p:nvSpPr>
        <p:spPr>
          <a:xfrm>
            <a:off x="194900" y="151230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6" name="Google Shape;1156;p24"/>
          <p:cNvSpPr/>
          <p:nvPr/>
        </p:nvSpPr>
        <p:spPr>
          <a:xfrm>
            <a:off x="8529275" y="17815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4_1_1">
    <p:spTree>
      <p:nvGrpSpPr>
        <p:cNvPr id="1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8" name="Google Shape;1158;p25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9" name="Google Shape;1159;p25"/>
          <p:cNvGrpSpPr/>
          <p:nvPr/>
        </p:nvGrpSpPr>
        <p:grpSpPr>
          <a:xfrm flipH="1">
            <a:off x="235616" y="3898998"/>
            <a:ext cx="955203" cy="975983"/>
            <a:chOff x="7515950" y="3441675"/>
            <a:chExt cx="1133100" cy="1157750"/>
          </a:xfrm>
        </p:grpSpPr>
        <p:sp>
          <p:nvSpPr>
            <p:cNvPr id="1160" name="Google Shape;1160;p25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extrusionOk="0">
                  <a:moveTo>
                    <a:pt x="20367" y="0"/>
                  </a:moveTo>
                  <a:lnTo>
                    <a:pt x="19812" y="54"/>
                  </a:lnTo>
                  <a:lnTo>
                    <a:pt x="19543" y="90"/>
                  </a:lnTo>
                  <a:lnTo>
                    <a:pt x="19292" y="126"/>
                  </a:lnTo>
                  <a:lnTo>
                    <a:pt x="19041" y="179"/>
                  </a:lnTo>
                  <a:lnTo>
                    <a:pt x="18808" y="233"/>
                  </a:lnTo>
                  <a:lnTo>
                    <a:pt x="18592" y="305"/>
                  </a:lnTo>
                  <a:lnTo>
                    <a:pt x="18377" y="377"/>
                  </a:lnTo>
                  <a:lnTo>
                    <a:pt x="18180" y="466"/>
                  </a:lnTo>
                  <a:lnTo>
                    <a:pt x="18001" y="556"/>
                  </a:lnTo>
                  <a:lnTo>
                    <a:pt x="17821" y="646"/>
                  </a:lnTo>
                  <a:lnTo>
                    <a:pt x="17660" y="753"/>
                  </a:lnTo>
                  <a:lnTo>
                    <a:pt x="17499" y="861"/>
                  </a:lnTo>
                  <a:lnTo>
                    <a:pt x="17355" y="986"/>
                  </a:lnTo>
                  <a:lnTo>
                    <a:pt x="17104" y="1237"/>
                  </a:lnTo>
                  <a:lnTo>
                    <a:pt x="16871" y="1488"/>
                  </a:lnTo>
                  <a:lnTo>
                    <a:pt x="16692" y="1775"/>
                  </a:lnTo>
                  <a:lnTo>
                    <a:pt x="16531" y="2080"/>
                  </a:lnTo>
                  <a:lnTo>
                    <a:pt x="16405" y="2385"/>
                  </a:lnTo>
                  <a:lnTo>
                    <a:pt x="16298" y="2707"/>
                  </a:lnTo>
                  <a:lnTo>
                    <a:pt x="16226" y="3048"/>
                  </a:lnTo>
                  <a:lnTo>
                    <a:pt x="16154" y="3371"/>
                  </a:lnTo>
                  <a:lnTo>
                    <a:pt x="16118" y="3711"/>
                  </a:lnTo>
                  <a:lnTo>
                    <a:pt x="16082" y="4052"/>
                  </a:lnTo>
                  <a:lnTo>
                    <a:pt x="16064" y="4715"/>
                  </a:lnTo>
                  <a:lnTo>
                    <a:pt x="16082" y="5343"/>
                  </a:lnTo>
                  <a:lnTo>
                    <a:pt x="16100" y="5935"/>
                  </a:lnTo>
                  <a:lnTo>
                    <a:pt x="16100" y="6437"/>
                  </a:lnTo>
                  <a:lnTo>
                    <a:pt x="16100" y="6670"/>
                  </a:lnTo>
                  <a:lnTo>
                    <a:pt x="16082" y="6867"/>
                  </a:lnTo>
                  <a:lnTo>
                    <a:pt x="16047" y="7046"/>
                  </a:lnTo>
                  <a:lnTo>
                    <a:pt x="15993" y="7190"/>
                  </a:lnTo>
                  <a:lnTo>
                    <a:pt x="15921" y="7297"/>
                  </a:lnTo>
                  <a:lnTo>
                    <a:pt x="15831" y="7369"/>
                  </a:lnTo>
                  <a:lnTo>
                    <a:pt x="15778" y="7405"/>
                  </a:lnTo>
                  <a:lnTo>
                    <a:pt x="15509" y="7405"/>
                  </a:lnTo>
                  <a:lnTo>
                    <a:pt x="15437" y="7423"/>
                  </a:lnTo>
                  <a:lnTo>
                    <a:pt x="15383" y="7441"/>
                  </a:lnTo>
                  <a:lnTo>
                    <a:pt x="15329" y="7476"/>
                  </a:lnTo>
                  <a:lnTo>
                    <a:pt x="15276" y="7530"/>
                  </a:lnTo>
                  <a:lnTo>
                    <a:pt x="15240" y="7584"/>
                  </a:lnTo>
                  <a:lnTo>
                    <a:pt x="15168" y="7727"/>
                  </a:lnTo>
                  <a:lnTo>
                    <a:pt x="15114" y="7925"/>
                  </a:lnTo>
                  <a:lnTo>
                    <a:pt x="15078" y="8158"/>
                  </a:lnTo>
                  <a:lnTo>
                    <a:pt x="15060" y="8427"/>
                  </a:lnTo>
                  <a:lnTo>
                    <a:pt x="15043" y="8713"/>
                  </a:lnTo>
                  <a:lnTo>
                    <a:pt x="15060" y="9377"/>
                  </a:lnTo>
                  <a:lnTo>
                    <a:pt x="15096" y="10130"/>
                  </a:lnTo>
                  <a:lnTo>
                    <a:pt x="15132" y="10955"/>
                  </a:lnTo>
                  <a:lnTo>
                    <a:pt x="15168" y="11779"/>
                  </a:lnTo>
                  <a:lnTo>
                    <a:pt x="15186" y="12604"/>
                  </a:lnTo>
                  <a:lnTo>
                    <a:pt x="15186" y="12998"/>
                  </a:lnTo>
                  <a:lnTo>
                    <a:pt x="15168" y="13393"/>
                  </a:lnTo>
                  <a:lnTo>
                    <a:pt x="15132" y="13769"/>
                  </a:lnTo>
                  <a:lnTo>
                    <a:pt x="15078" y="14128"/>
                  </a:lnTo>
                  <a:lnTo>
                    <a:pt x="15007" y="14469"/>
                  </a:lnTo>
                  <a:lnTo>
                    <a:pt x="14917" y="14791"/>
                  </a:lnTo>
                  <a:lnTo>
                    <a:pt x="14809" y="15078"/>
                  </a:lnTo>
                  <a:lnTo>
                    <a:pt x="14684" y="15347"/>
                  </a:lnTo>
                  <a:lnTo>
                    <a:pt x="14523" y="15580"/>
                  </a:lnTo>
                  <a:lnTo>
                    <a:pt x="14433" y="15688"/>
                  </a:lnTo>
                  <a:lnTo>
                    <a:pt x="14343" y="15777"/>
                  </a:lnTo>
                  <a:lnTo>
                    <a:pt x="14236" y="15867"/>
                  </a:lnTo>
                  <a:lnTo>
                    <a:pt x="14128" y="15939"/>
                  </a:lnTo>
                  <a:lnTo>
                    <a:pt x="14003" y="16010"/>
                  </a:lnTo>
                  <a:lnTo>
                    <a:pt x="13877" y="16064"/>
                  </a:lnTo>
                  <a:lnTo>
                    <a:pt x="13734" y="16100"/>
                  </a:lnTo>
                  <a:lnTo>
                    <a:pt x="13590" y="16136"/>
                  </a:lnTo>
                  <a:lnTo>
                    <a:pt x="13447" y="16154"/>
                  </a:lnTo>
                  <a:lnTo>
                    <a:pt x="13268" y="16154"/>
                  </a:lnTo>
                  <a:lnTo>
                    <a:pt x="12945" y="16172"/>
                  </a:lnTo>
                  <a:lnTo>
                    <a:pt x="12622" y="16208"/>
                  </a:lnTo>
                  <a:lnTo>
                    <a:pt x="12317" y="16261"/>
                  </a:lnTo>
                  <a:lnTo>
                    <a:pt x="12013" y="16351"/>
                  </a:lnTo>
                  <a:lnTo>
                    <a:pt x="11726" y="16459"/>
                  </a:lnTo>
                  <a:lnTo>
                    <a:pt x="11457" y="16584"/>
                  </a:lnTo>
                  <a:lnTo>
                    <a:pt x="11206" y="16728"/>
                  </a:lnTo>
                  <a:lnTo>
                    <a:pt x="10955" y="16889"/>
                  </a:lnTo>
                  <a:lnTo>
                    <a:pt x="10722" y="17050"/>
                  </a:lnTo>
                  <a:lnTo>
                    <a:pt x="10489" y="17248"/>
                  </a:lnTo>
                  <a:lnTo>
                    <a:pt x="10274" y="17445"/>
                  </a:lnTo>
                  <a:lnTo>
                    <a:pt x="10076" y="17642"/>
                  </a:lnTo>
                  <a:lnTo>
                    <a:pt x="9879" y="17857"/>
                  </a:lnTo>
                  <a:lnTo>
                    <a:pt x="9700" y="18090"/>
                  </a:lnTo>
                  <a:lnTo>
                    <a:pt x="9521" y="18323"/>
                  </a:lnTo>
                  <a:lnTo>
                    <a:pt x="9359" y="18556"/>
                  </a:lnTo>
                  <a:lnTo>
                    <a:pt x="9072" y="19022"/>
                  </a:lnTo>
                  <a:lnTo>
                    <a:pt x="8821" y="19489"/>
                  </a:lnTo>
                  <a:lnTo>
                    <a:pt x="8606" y="19955"/>
                  </a:lnTo>
                  <a:lnTo>
                    <a:pt x="8445" y="20367"/>
                  </a:lnTo>
                  <a:lnTo>
                    <a:pt x="8319" y="20762"/>
                  </a:lnTo>
                  <a:lnTo>
                    <a:pt x="8212" y="21102"/>
                  </a:lnTo>
                  <a:lnTo>
                    <a:pt x="8158" y="21371"/>
                  </a:lnTo>
                  <a:lnTo>
                    <a:pt x="8140" y="21568"/>
                  </a:lnTo>
                  <a:lnTo>
                    <a:pt x="8140" y="21837"/>
                  </a:lnTo>
                  <a:lnTo>
                    <a:pt x="8176" y="22375"/>
                  </a:lnTo>
                  <a:lnTo>
                    <a:pt x="8248" y="23989"/>
                  </a:lnTo>
                  <a:lnTo>
                    <a:pt x="8283" y="25029"/>
                  </a:lnTo>
                  <a:lnTo>
                    <a:pt x="8301" y="26158"/>
                  </a:lnTo>
                  <a:lnTo>
                    <a:pt x="8301" y="27359"/>
                  </a:lnTo>
                  <a:lnTo>
                    <a:pt x="8266" y="28578"/>
                  </a:lnTo>
                  <a:lnTo>
                    <a:pt x="8248" y="29206"/>
                  </a:lnTo>
                  <a:lnTo>
                    <a:pt x="8212" y="29815"/>
                  </a:lnTo>
                  <a:lnTo>
                    <a:pt x="8158" y="30407"/>
                  </a:lnTo>
                  <a:lnTo>
                    <a:pt x="8086" y="30981"/>
                  </a:lnTo>
                  <a:lnTo>
                    <a:pt x="8015" y="31555"/>
                  </a:lnTo>
                  <a:lnTo>
                    <a:pt x="7925" y="32092"/>
                  </a:lnTo>
                  <a:lnTo>
                    <a:pt x="7817" y="32612"/>
                  </a:lnTo>
                  <a:lnTo>
                    <a:pt x="7692" y="33096"/>
                  </a:lnTo>
                  <a:lnTo>
                    <a:pt x="7548" y="33527"/>
                  </a:lnTo>
                  <a:lnTo>
                    <a:pt x="7387" y="33939"/>
                  </a:lnTo>
                  <a:lnTo>
                    <a:pt x="7208" y="34298"/>
                  </a:lnTo>
                  <a:lnTo>
                    <a:pt x="7100" y="34459"/>
                  </a:lnTo>
                  <a:lnTo>
                    <a:pt x="6993" y="34602"/>
                  </a:lnTo>
                  <a:lnTo>
                    <a:pt x="6885" y="34728"/>
                  </a:lnTo>
                  <a:lnTo>
                    <a:pt x="6777" y="34853"/>
                  </a:lnTo>
                  <a:lnTo>
                    <a:pt x="6652" y="34961"/>
                  </a:lnTo>
                  <a:lnTo>
                    <a:pt x="6526" y="35051"/>
                  </a:lnTo>
                  <a:lnTo>
                    <a:pt x="6401" y="35122"/>
                  </a:lnTo>
                  <a:lnTo>
                    <a:pt x="6258" y="35194"/>
                  </a:lnTo>
                  <a:lnTo>
                    <a:pt x="6114" y="35230"/>
                  </a:lnTo>
                  <a:lnTo>
                    <a:pt x="5953" y="35248"/>
                  </a:lnTo>
                  <a:lnTo>
                    <a:pt x="5648" y="35302"/>
                  </a:lnTo>
                  <a:lnTo>
                    <a:pt x="5343" y="35373"/>
                  </a:lnTo>
                  <a:lnTo>
                    <a:pt x="5038" y="35481"/>
                  </a:lnTo>
                  <a:lnTo>
                    <a:pt x="4752" y="35606"/>
                  </a:lnTo>
                  <a:lnTo>
                    <a:pt x="4465" y="35750"/>
                  </a:lnTo>
                  <a:lnTo>
                    <a:pt x="4178" y="35929"/>
                  </a:lnTo>
                  <a:lnTo>
                    <a:pt x="3891" y="36144"/>
                  </a:lnTo>
                  <a:lnTo>
                    <a:pt x="3604" y="36359"/>
                  </a:lnTo>
                  <a:lnTo>
                    <a:pt x="3335" y="36610"/>
                  </a:lnTo>
                  <a:lnTo>
                    <a:pt x="3084" y="36861"/>
                  </a:lnTo>
                  <a:lnTo>
                    <a:pt x="2833" y="37148"/>
                  </a:lnTo>
                  <a:lnTo>
                    <a:pt x="2582" y="37435"/>
                  </a:lnTo>
                  <a:lnTo>
                    <a:pt x="2331" y="37740"/>
                  </a:lnTo>
                  <a:lnTo>
                    <a:pt x="2116" y="38063"/>
                  </a:lnTo>
                  <a:lnTo>
                    <a:pt x="1883" y="38403"/>
                  </a:lnTo>
                  <a:lnTo>
                    <a:pt x="1668" y="38744"/>
                  </a:lnTo>
                  <a:lnTo>
                    <a:pt x="1471" y="39103"/>
                  </a:lnTo>
                  <a:lnTo>
                    <a:pt x="1291" y="39461"/>
                  </a:lnTo>
                  <a:lnTo>
                    <a:pt x="1112" y="39838"/>
                  </a:lnTo>
                  <a:lnTo>
                    <a:pt x="933" y="40196"/>
                  </a:lnTo>
                  <a:lnTo>
                    <a:pt x="789" y="40573"/>
                  </a:lnTo>
                  <a:lnTo>
                    <a:pt x="646" y="40967"/>
                  </a:lnTo>
                  <a:lnTo>
                    <a:pt x="520" y="41344"/>
                  </a:lnTo>
                  <a:lnTo>
                    <a:pt x="395" y="41720"/>
                  </a:lnTo>
                  <a:lnTo>
                    <a:pt x="287" y="42097"/>
                  </a:lnTo>
                  <a:lnTo>
                    <a:pt x="198" y="42473"/>
                  </a:lnTo>
                  <a:lnTo>
                    <a:pt x="126" y="42850"/>
                  </a:lnTo>
                  <a:lnTo>
                    <a:pt x="72" y="43208"/>
                  </a:lnTo>
                  <a:lnTo>
                    <a:pt x="36" y="43567"/>
                  </a:lnTo>
                  <a:lnTo>
                    <a:pt x="18" y="43925"/>
                  </a:lnTo>
                  <a:lnTo>
                    <a:pt x="0" y="44266"/>
                  </a:lnTo>
                  <a:lnTo>
                    <a:pt x="18" y="44589"/>
                  </a:lnTo>
                  <a:lnTo>
                    <a:pt x="5594" y="44929"/>
                  </a:lnTo>
                  <a:lnTo>
                    <a:pt x="11457" y="45252"/>
                  </a:lnTo>
                  <a:lnTo>
                    <a:pt x="18377" y="45611"/>
                  </a:lnTo>
                  <a:lnTo>
                    <a:pt x="21999" y="45790"/>
                  </a:lnTo>
                  <a:lnTo>
                    <a:pt x="25603" y="45951"/>
                  </a:lnTo>
                  <a:lnTo>
                    <a:pt x="29099" y="46095"/>
                  </a:lnTo>
                  <a:lnTo>
                    <a:pt x="32380" y="46202"/>
                  </a:lnTo>
                  <a:lnTo>
                    <a:pt x="35392" y="46274"/>
                  </a:lnTo>
                  <a:lnTo>
                    <a:pt x="37991" y="46310"/>
                  </a:lnTo>
                  <a:lnTo>
                    <a:pt x="39121" y="46310"/>
                  </a:lnTo>
                  <a:lnTo>
                    <a:pt x="40125" y="46292"/>
                  </a:lnTo>
                  <a:lnTo>
                    <a:pt x="40985" y="46256"/>
                  </a:lnTo>
                  <a:lnTo>
                    <a:pt x="41684" y="46220"/>
                  </a:lnTo>
                  <a:lnTo>
                    <a:pt x="41989" y="46184"/>
                  </a:lnTo>
                  <a:lnTo>
                    <a:pt x="42276" y="46148"/>
                  </a:lnTo>
                  <a:lnTo>
                    <a:pt x="42545" y="46095"/>
                  </a:lnTo>
                  <a:lnTo>
                    <a:pt x="42796" y="46041"/>
                  </a:lnTo>
                  <a:lnTo>
                    <a:pt x="43029" y="45969"/>
                  </a:lnTo>
                  <a:lnTo>
                    <a:pt x="43262" y="45897"/>
                  </a:lnTo>
                  <a:lnTo>
                    <a:pt x="43477" y="45808"/>
                  </a:lnTo>
                  <a:lnTo>
                    <a:pt x="43675" y="45718"/>
                  </a:lnTo>
                  <a:lnTo>
                    <a:pt x="43854" y="45629"/>
                  </a:lnTo>
                  <a:lnTo>
                    <a:pt x="44033" y="45521"/>
                  </a:lnTo>
                  <a:lnTo>
                    <a:pt x="44195" y="45413"/>
                  </a:lnTo>
                  <a:lnTo>
                    <a:pt x="44338" y="45288"/>
                  </a:lnTo>
                  <a:lnTo>
                    <a:pt x="44481" y="45162"/>
                  </a:lnTo>
                  <a:lnTo>
                    <a:pt x="44589" y="45037"/>
                  </a:lnTo>
                  <a:lnTo>
                    <a:pt x="44714" y="44893"/>
                  </a:lnTo>
                  <a:lnTo>
                    <a:pt x="44822" y="44750"/>
                  </a:lnTo>
                  <a:lnTo>
                    <a:pt x="44912" y="44607"/>
                  </a:lnTo>
                  <a:lnTo>
                    <a:pt x="44983" y="44463"/>
                  </a:lnTo>
                  <a:lnTo>
                    <a:pt x="45127" y="44140"/>
                  </a:lnTo>
                  <a:lnTo>
                    <a:pt x="45216" y="43800"/>
                  </a:lnTo>
                  <a:lnTo>
                    <a:pt x="45288" y="43459"/>
                  </a:lnTo>
                  <a:lnTo>
                    <a:pt x="45324" y="43101"/>
                  </a:lnTo>
                  <a:lnTo>
                    <a:pt x="45324" y="42724"/>
                  </a:lnTo>
                  <a:lnTo>
                    <a:pt x="45306" y="42348"/>
                  </a:lnTo>
                  <a:lnTo>
                    <a:pt x="45252" y="41953"/>
                  </a:lnTo>
                  <a:lnTo>
                    <a:pt x="45199" y="41559"/>
                  </a:lnTo>
                  <a:lnTo>
                    <a:pt x="45109" y="41164"/>
                  </a:lnTo>
                  <a:lnTo>
                    <a:pt x="45019" y="40788"/>
                  </a:lnTo>
                  <a:lnTo>
                    <a:pt x="44912" y="40393"/>
                  </a:lnTo>
                  <a:lnTo>
                    <a:pt x="44661" y="39622"/>
                  </a:lnTo>
                  <a:lnTo>
                    <a:pt x="44410" y="38905"/>
                  </a:lnTo>
                  <a:lnTo>
                    <a:pt x="43944" y="37632"/>
                  </a:lnTo>
                  <a:lnTo>
                    <a:pt x="43782" y="37130"/>
                  </a:lnTo>
                  <a:lnTo>
                    <a:pt x="43728" y="36897"/>
                  </a:lnTo>
                  <a:lnTo>
                    <a:pt x="43693" y="36718"/>
                  </a:lnTo>
                  <a:lnTo>
                    <a:pt x="43657" y="36306"/>
                  </a:lnTo>
                  <a:lnTo>
                    <a:pt x="43639" y="35786"/>
                  </a:lnTo>
                  <a:lnTo>
                    <a:pt x="43657" y="34495"/>
                  </a:lnTo>
                  <a:lnTo>
                    <a:pt x="43675" y="32989"/>
                  </a:lnTo>
                  <a:lnTo>
                    <a:pt x="43675" y="32218"/>
                  </a:lnTo>
                  <a:lnTo>
                    <a:pt x="43657" y="31447"/>
                  </a:lnTo>
                  <a:lnTo>
                    <a:pt x="43603" y="30712"/>
                  </a:lnTo>
                  <a:lnTo>
                    <a:pt x="43531" y="30031"/>
                  </a:lnTo>
                  <a:lnTo>
                    <a:pt x="43477" y="29708"/>
                  </a:lnTo>
                  <a:lnTo>
                    <a:pt x="43424" y="29403"/>
                  </a:lnTo>
                  <a:lnTo>
                    <a:pt x="43352" y="29134"/>
                  </a:lnTo>
                  <a:lnTo>
                    <a:pt x="43262" y="28883"/>
                  </a:lnTo>
                  <a:lnTo>
                    <a:pt x="43155" y="28650"/>
                  </a:lnTo>
                  <a:lnTo>
                    <a:pt x="43047" y="28453"/>
                  </a:lnTo>
                  <a:lnTo>
                    <a:pt x="42922" y="28292"/>
                  </a:lnTo>
                  <a:lnTo>
                    <a:pt x="42778" y="28166"/>
                  </a:lnTo>
                  <a:lnTo>
                    <a:pt x="42635" y="28076"/>
                  </a:lnTo>
                  <a:lnTo>
                    <a:pt x="42545" y="28041"/>
                  </a:lnTo>
                  <a:lnTo>
                    <a:pt x="42455" y="28023"/>
                  </a:lnTo>
                  <a:lnTo>
                    <a:pt x="42258" y="28023"/>
                  </a:lnTo>
                  <a:lnTo>
                    <a:pt x="42061" y="28058"/>
                  </a:lnTo>
                  <a:lnTo>
                    <a:pt x="41846" y="28094"/>
                  </a:lnTo>
                  <a:lnTo>
                    <a:pt x="41613" y="28112"/>
                  </a:lnTo>
                  <a:lnTo>
                    <a:pt x="41398" y="28094"/>
                  </a:lnTo>
                  <a:lnTo>
                    <a:pt x="41165" y="28058"/>
                  </a:lnTo>
                  <a:lnTo>
                    <a:pt x="40949" y="27987"/>
                  </a:lnTo>
                  <a:lnTo>
                    <a:pt x="40716" y="27897"/>
                  </a:lnTo>
                  <a:lnTo>
                    <a:pt x="40501" y="27772"/>
                  </a:lnTo>
                  <a:lnTo>
                    <a:pt x="40286" y="27628"/>
                  </a:lnTo>
                  <a:lnTo>
                    <a:pt x="40071" y="27467"/>
                  </a:lnTo>
                  <a:lnTo>
                    <a:pt x="39856" y="27288"/>
                  </a:lnTo>
                  <a:lnTo>
                    <a:pt x="39641" y="27090"/>
                  </a:lnTo>
                  <a:lnTo>
                    <a:pt x="39425" y="26893"/>
                  </a:lnTo>
                  <a:lnTo>
                    <a:pt x="39228" y="26660"/>
                  </a:lnTo>
                  <a:lnTo>
                    <a:pt x="39031" y="26427"/>
                  </a:lnTo>
                  <a:lnTo>
                    <a:pt x="38834" y="26176"/>
                  </a:lnTo>
                  <a:lnTo>
                    <a:pt x="38655" y="25907"/>
                  </a:lnTo>
                  <a:lnTo>
                    <a:pt x="38296" y="25369"/>
                  </a:lnTo>
                  <a:lnTo>
                    <a:pt x="37991" y="24795"/>
                  </a:lnTo>
                  <a:lnTo>
                    <a:pt x="37704" y="24222"/>
                  </a:lnTo>
                  <a:lnTo>
                    <a:pt x="37471" y="23648"/>
                  </a:lnTo>
                  <a:lnTo>
                    <a:pt x="37274" y="23092"/>
                  </a:lnTo>
                  <a:lnTo>
                    <a:pt x="37202" y="22823"/>
                  </a:lnTo>
                  <a:lnTo>
                    <a:pt x="37149" y="22554"/>
                  </a:lnTo>
                  <a:lnTo>
                    <a:pt x="37095" y="22303"/>
                  </a:lnTo>
                  <a:lnTo>
                    <a:pt x="37059" y="22052"/>
                  </a:lnTo>
                  <a:lnTo>
                    <a:pt x="37059" y="21819"/>
                  </a:lnTo>
                  <a:lnTo>
                    <a:pt x="37059" y="21604"/>
                  </a:lnTo>
                  <a:lnTo>
                    <a:pt x="37059" y="21156"/>
                  </a:lnTo>
                  <a:lnTo>
                    <a:pt x="37023" y="20672"/>
                  </a:lnTo>
                  <a:lnTo>
                    <a:pt x="36969" y="20170"/>
                  </a:lnTo>
                  <a:lnTo>
                    <a:pt x="36880" y="19632"/>
                  </a:lnTo>
                  <a:lnTo>
                    <a:pt x="36772" y="19076"/>
                  </a:lnTo>
                  <a:lnTo>
                    <a:pt x="36629" y="18520"/>
                  </a:lnTo>
                  <a:lnTo>
                    <a:pt x="36467" y="17983"/>
                  </a:lnTo>
                  <a:lnTo>
                    <a:pt x="36270" y="17463"/>
                  </a:lnTo>
                  <a:lnTo>
                    <a:pt x="36037" y="16979"/>
                  </a:lnTo>
                  <a:lnTo>
                    <a:pt x="35911" y="16746"/>
                  </a:lnTo>
                  <a:lnTo>
                    <a:pt x="35786" y="16530"/>
                  </a:lnTo>
                  <a:lnTo>
                    <a:pt x="35643" y="16315"/>
                  </a:lnTo>
                  <a:lnTo>
                    <a:pt x="35499" y="16118"/>
                  </a:lnTo>
                  <a:lnTo>
                    <a:pt x="35356" y="15939"/>
                  </a:lnTo>
                  <a:lnTo>
                    <a:pt x="35194" y="15777"/>
                  </a:lnTo>
                  <a:lnTo>
                    <a:pt x="35033" y="15634"/>
                  </a:lnTo>
                  <a:lnTo>
                    <a:pt x="34854" y="15508"/>
                  </a:lnTo>
                  <a:lnTo>
                    <a:pt x="34674" y="15401"/>
                  </a:lnTo>
                  <a:lnTo>
                    <a:pt x="34495" y="15329"/>
                  </a:lnTo>
                  <a:lnTo>
                    <a:pt x="34298" y="15257"/>
                  </a:lnTo>
                  <a:lnTo>
                    <a:pt x="34101" y="15222"/>
                  </a:lnTo>
                  <a:lnTo>
                    <a:pt x="33903" y="15204"/>
                  </a:lnTo>
                  <a:lnTo>
                    <a:pt x="33688" y="15222"/>
                  </a:lnTo>
                  <a:lnTo>
                    <a:pt x="33581" y="15240"/>
                  </a:lnTo>
                  <a:lnTo>
                    <a:pt x="33473" y="15222"/>
                  </a:lnTo>
                  <a:lnTo>
                    <a:pt x="33366" y="15222"/>
                  </a:lnTo>
                  <a:lnTo>
                    <a:pt x="33276" y="15186"/>
                  </a:lnTo>
                  <a:lnTo>
                    <a:pt x="33186" y="15150"/>
                  </a:lnTo>
                  <a:lnTo>
                    <a:pt x="33097" y="15096"/>
                  </a:lnTo>
                  <a:lnTo>
                    <a:pt x="32917" y="14971"/>
                  </a:lnTo>
                  <a:lnTo>
                    <a:pt x="32756" y="14809"/>
                  </a:lnTo>
                  <a:lnTo>
                    <a:pt x="32613" y="14612"/>
                  </a:lnTo>
                  <a:lnTo>
                    <a:pt x="32469" y="14379"/>
                  </a:lnTo>
                  <a:lnTo>
                    <a:pt x="32344" y="14128"/>
                  </a:lnTo>
                  <a:lnTo>
                    <a:pt x="32236" y="13841"/>
                  </a:lnTo>
                  <a:lnTo>
                    <a:pt x="32129" y="13536"/>
                  </a:lnTo>
                  <a:lnTo>
                    <a:pt x="32021" y="13196"/>
                  </a:lnTo>
                  <a:lnTo>
                    <a:pt x="31931" y="12855"/>
                  </a:lnTo>
                  <a:lnTo>
                    <a:pt x="31860" y="12496"/>
                  </a:lnTo>
                  <a:lnTo>
                    <a:pt x="31788" y="12120"/>
                  </a:lnTo>
                  <a:lnTo>
                    <a:pt x="31662" y="11331"/>
                  </a:lnTo>
                  <a:lnTo>
                    <a:pt x="31573" y="10542"/>
                  </a:lnTo>
                  <a:lnTo>
                    <a:pt x="31501" y="9753"/>
                  </a:lnTo>
                  <a:lnTo>
                    <a:pt x="31447" y="8982"/>
                  </a:lnTo>
                  <a:lnTo>
                    <a:pt x="31411" y="8265"/>
                  </a:lnTo>
                  <a:lnTo>
                    <a:pt x="31393" y="7620"/>
                  </a:lnTo>
                  <a:lnTo>
                    <a:pt x="31393" y="7064"/>
                  </a:lnTo>
                  <a:lnTo>
                    <a:pt x="31393" y="6329"/>
                  </a:lnTo>
                  <a:lnTo>
                    <a:pt x="31393" y="6221"/>
                  </a:lnTo>
                  <a:lnTo>
                    <a:pt x="31376" y="6114"/>
                  </a:lnTo>
                  <a:lnTo>
                    <a:pt x="31340" y="6006"/>
                  </a:lnTo>
                  <a:lnTo>
                    <a:pt x="31304" y="5899"/>
                  </a:lnTo>
                  <a:lnTo>
                    <a:pt x="31232" y="5791"/>
                  </a:lnTo>
                  <a:lnTo>
                    <a:pt x="31160" y="5684"/>
                  </a:lnTo>
                  <a:lnTo>
                    <a:pt x="30981" y="5486"/>
                  </a:lnTo>
                  <a:lnTo>
                    <a:pt x="30748" y="5307"/>
                  </a:lnTo>
                  <a:lnTo>
                    <a:pt x="30479" y="5128"/>
                  </a:lnTo>
                  <a:lnTo>
                    <a:pt x="30156" y="4966"/>
                  </a:lnTo>
                  <a:lnTo>
                    <a:pt x="29816" y="4823"/>
                  </a:lnTo>
                  <a:lnTo>
                    <a:pt x="29439" y="4697"/>
                  </a:lnTo>
                  <a:lnTo>
                    <a:pt x="29027" y="4590"/>
                  </a:lnTo>
                  <a:lnTo>
                    <a:pt x="28597" y="4500"/>
                  </a:lnTo>
                  <a:lnTo>
                    <a:pt x="28148" y="4429"/>
                  </a:lnTo>
                  <a:lnTo>
                    <a:pt x="27682" y="4393"/>
                  </a:lnTo>
                  <a:lnTo>
                    <a:pt x="27198" y="4357"/>
                  </a:lnTo>
                  <a:lnTo>
                    <a:pt x="26714" y="4375"/>
                  </a:lnTo>
                  <a:lnTo>
                    <a:pt x="26212" y="4411"/>
                  </a:lnTo>
                  <a:lnTo>
                    <a:pt x="25997" y="4411"/>
                  </a:lnTo>
                  <a:lnTo>
                    <a:pt x="25782" y="4393"/>
                  </a:lnTo>
                  <a:lnTo>
                    <a:pt x="25603" y="4357"/>
                  </a:lnTo>
                  <a:lnTo>
                    <a:pt x="25441" y="4285"/>
                  </a:lnTo>
                  <a:lnTo>
                    <a:pt x="25298" y="4195"/>
                  </a:lnTo>
                  <a:lnTo>
                    <a:pt x="25172" y="4070"/>
                  </a:lnTo>
                  <a:lnTo>
                    <a:pt x="25065" y="3944"/>
                  </a:lnTo>
                  <a:lnTo>
                    <a:pt x="24957" y="3801"/>
                  </a:lnTo>
                  <a:lnTo>
                    <a:pt x="24867" y="3622"/>
                  </a:lnTo>
                  <a:lnTo>
                    <a:pt x="24796" y="3442"/>
                  </a:lnTo>
                  <a:lnTo>
                    <a:pt x="24634" y="3066"/>
                  </a:lnTo>
                  <a:lnTo>
                    <a:pt x="24473" y="2636"/>
                  </a:lnTo>
                  <a:lnTo>
                    <a:pt x="24312" y="2205"/>
                  </a:lnTo>
                  <a:lnTo>
                    <a:pt x="24204" y="1972"/>
                  </a:lnTo>
                  <a:lnTo>
                    <a:pt x="24079" y="1739"/>
                  </a:lnTo>
                  <a:lnTo>
                    <a:pt x="23953" y="1524"/>
                  </a:lnTo>
                  <a:lnTo>
                    <a:pt x="23810" y="1309"/>
                  </a:lnTo>
                  <a:lnTo>
                    <a:pt x="23648" y="1094"/>
                  </a:lnTo>
                  <a:lnTo>
                    <a:pt x="23469" y="897"/>
                  </a:lnTo>
                  <a:lnTo>
                    <a:pt x="23254" y="717"/>
                  </a:lnTo>
                  <a:lnTo>
                    <a:pt x="23021" y="538"/>
                  </a:lnTo>
                  <a:lnTo>
                    <a:pt x="22752" y="395"/>
                  </a:lnTo>
                  <a:lnTo>
                    <a:pt x="22447" y="269"/>
                  </a:lnTo>
                  <a:lnTo>
                    <a:pt x="22106" y="162"/>
                  </a:lnTo>
                  <a:lnTo>
                    <a:pt x="21730" y="72"/>
                  </a:lnTo>
                  <a:lnTo>
                    <a:pt x="21318" y="18"/>
                  </a:lnTo>
                  <a:lnTo>
                    <a:pt x="20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5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fill="none" extrusionOk="0">
                  <a:moveTo>
                    <a:pt x="18" y="44589"/>
                  </a:moveTo>
                  <a:lnTo>
                    <a:pt x="18" y="44589"/>
                  </a:lnTo>
                  <a:lnTo>
                    <a:pt x="0" y="44266"/>
                  </a:lnTo>
                  <a:lnTo>
                    <a:pt x="18" y="43925"/>
                  </a:lnTo>
                  <a:lnTo>
                    <a:pt x="36" y="43567"/>
                  </a:lnTo>
                  <a:lnTo>
                    <a:pt x="72" y="43208"/>
                  </a:lnTo>
                  <a:lnTo>
                    <a:pt x="126" y="42850"/>
                  </a:lnTo>
                  <a:lnTo>
                    <a:pt x="198" y="42473"/>
                  </a:lnTo>
                  <a:lnTo>
                    <a:pt x="287" y="42097"/>
                  </a:lnTo>
                  <a:lnTo>
                    <a:pt x="395" y="41720"/>
                  </a:lnTo>
                  <a:lnTo>
                    <a:pt x="520" y="41344"/>
                  </a:lnTo>
                  <a:lnTo>
                    <a:pt x="646" y="40967"/>
                  </a:lnTo>
                  <a:lnTo>
                    <a:pt x="789" y="40573"/>
                  </a:lnTo>
                  <a:lnTo>
                    <a:pt x="933" y="40196"/>
                  </a:lnTo>
                  <a:lnTo>
                    <a:pt x="1112" y="39838"/>
                  </a:lnTo>
                  <a:lnTo>
                    <a:pt x="1291" y="39461"/>
                  </a:lnTo>
                  <a:lnTo>
                    <a:pt x="1471" y="39103"/>
                  </a:lnTo>
                  <a:lnTo>
                    <a:pt x="1668" y="38744"/>
                  </a:lnTo>
                  <a:lnTo>
                    <a:pt x="1883" y="38403"/>
                  </a:lnTo>
                  <a:lnTo>
                    <a:pt x="2116" y="38063"/>
                  </a:lnTo>
                  <a:lnTo>
                    <a:pt x="2331" y="37740"/>
                  </a:lnTo>
                  <a:lnTo>
                    <a:pt x="2582" y="37435"/>
                  </a:lnTo>
                  <a:lnTo>
                    <a:pt x="2833" y="37148"/>
                  </a:lnTo>
                  <a:lnTo>
                    <a:pt x="3084" y="36861"/>
                  </a:lnTo>
                  <a:lnTo>
                    <a:pt x="3335" y="36610"/>
                  </a:lnTo>
                  <a:lnTo>
                    <a:pt x="3604" y="36359"/>
                  </a:lnTo>
                  <a:lnTo>
                    <a:pt x="3891" y="36144"/>
                  </a:lnTo>
                  <a:lnTo>
                    <a:pt x="4178" y="35929"/>
                  </a:lnTo>
                  <a:lnTo>
                    <a:pt x="4465" y="35750"/>
                  </a:lnTo>
                  <a:lnTo>
                    <a:pt x="4752" y="35606"/>
                  </a:lnTo>
                  <a:lnTo>
                    <a:pt x="5038" y="35481"/>
                  </a:lnTo>
                  <a:lnTo>
                    <a:pt x="5343" y="35373"/>
                  </a:lnTo>
                  <a:lnTo>
                    <a:pt x="5648" y="35302"/>
                  </a:lnTo>
                  <a:lnTo>
                    <a:pt x="5953" y="35248"/>
                  </a:lnTo>
                  <a:lnTo>
                    <a:pt x="5953" y="35248"/>
                  </a:lnTo>
                  <a:lnTo>
                    <a:pt x="6114" y="35230"/>
                  </a:lnTo>
                  <a:lnTo>
                    <a:pt x="6258" y="35194"/>
                  </a:lnTo>
                  <a:lnTo>
                    <a:pt x="6401" y="35122"/>
                  </a:lnTo>
                  <a:lnTo>
                    <a:pt x="6526" y="35051"/>
                  </a:lnTo>
                  <a:lnTo>
                    <a:pt x="6652" y="34961"/>
                  </a:lnTo>
                  <a:lnTo>
                    <a:pt x="6777" y="34853"/>
                  </a:lnTo>
                  <a:lnTo>
                    <a:pt x="6885" y="34728"/>
                  </a:lnTo>
                  <a:lnTo>
                    <a:pt x="6993" y="34602"/>
                  </a:lnTo>
                  <a:lnTo>
                    <a:pt x="7100" y="34459"/>
                  </a:lnTo>
                  <a:lnTo>
                    <a:pt x="7208" y="34298"/>
                  </a:lnTo>
                  <a:lnTo>
                    <a:pt x="7387" y="33939"/>
                  </a:lnTo>
                  <a:lnTo>
                    <a:pt x="7548" y="33527"/>
                  </a:lnTo>
                  <a:lnTo>
                    <a:pt x="7692" y="33096"/>
                  </a:lnTo>
                  <a:lnTo>
                    <a:pt x="7817" y="32612"/>
                  </a:lnTo>
                  <a:lnTo>
                    <a:pt x="7925" y="32092"/>
                  </a:lnTo>
                  <a:lnTo>
                    <a:pt x="8015" y="31555"/>
                  </a:lnTo>
                  <a:lnTo>
                    <a:pt x="8086" y="30981"/>
                  </a:lnTo>
                  <a:lnTo>
                    <a:pt x="8158" y="30407"/>
                  </a:lnTo>
                  <a:lnTo>
                    <a:pt x="8212" y="29815"/>
                  </a:lnTo>
                  <a:lnTo>
                    <a:pt x="8248" y="29206"/>
                  </a:lnTo>
                  <a:lnTo>
                    <a:pt x="8266" y="28578"/>
                  </a:lnTo>
                  <a:lnTo>
                    <a:pt x="8301" y="27359"/>
                  </a:lnTo>
                  <a:lnTo>
                    <a:pt x="8301" y="26158"/>
                  </a:lnTo>
                  <a:lnTo>
                    <a:pt x="8283" y="25029"/>
                  </a:lnTo>
                  <a:lnTo>
                    <a:pt x="8248" y="23989"/>
                  </a:lnTo>
                  <a:lnTo>
                    <a:pt x="8176" y="22375"/>
                  </a:lnTo>
                  <a:lnTo>
                    <a:pt x="8140" y="21837"/>
                  </a:lnTo>
                  <a:lnTo>
                    <a:pt x="8140" y="21568"/>
                  </a:lnTo>
                  <a:lnTo>
                    <a:pt x="8140" y="21568"/>
                  </a:lnTo>
                  <a:lnTo>
                    <a:pt x="8158" y="21371"/>
                  </a:lnTo>
                  <a:lnTo>
                    <a:pt x="8212" y="21102"/>
                  </a:lnTo>
                  <a:lnTo>
                    <a:pt x="8319" y="20762"/>
                  </a:lnTo>
                  <a:lnTo>
                    <a:pt x="8445" y="20367"/>
                  </a:lnTo>
                  <a:lnTo>
                    <a:pt x="8606" y="19955"/>
                  </a:lnTo>
                  <a:lnTo>
                    <a:pt x="8821" y="19489"/>
                  </a:lnTo>
                  <a:lnTo>
                    <a:pt x="9072" y="19022"/>
                  </a:lnTo>
                  <a:lnTo>
                    <a:pt x="9359" y="18556"/>
                  </a:lnTo>
                  <a:lnTo>
                    <a:pt x="9521" y="18323"/>
                  </a:lnTo>
                  <a:lnTo>
                    <a:pt x="9700" y="18090"/>
                  </a:lnTo>
                  <a:lnTo>
                    <a:pt x="9879" y="17857"/>
                  </a:lnTo>
                  <a:lnTo>
                    <a:pt x="10076" y="17642"/>
                  </a:lnTo>
                  <a:lnTo>
                    <a:pt x="10274" y="17445"/>
                  </a:lnTo>
                  <a:lnTo>
                    <a:pt x="10489" y="17248"/>
                  </a:lnTo>
                  <a:lnTo>
                    <a:pt x="10722" y="17050"/>
                  </a:lnTo>
                  <a:lnTo>
                    <a:pt x="10955" y="16889"/>
                  </a:lnTo>
                  <a:lnTo>
                    <a:pt x="11206" y="16728"/>
                  </a:lnTo>
                  <a:lnTo>
                    <a:pt x="11457" y="16584"/>
                  </a:lnTo>
                  <a:lnTo>
                    <a:pt x="11726" y="16459"/>
                  </a:lnTo>
                  <a:lnTo>
                    <a:pt x="12013" y="16351"/>
                  </a:lnTo>
                  <a:lnTo>
                    <a:pt x="12317" y="16261"/>
                  </a:lnTo>
                  <a:lnTo>
                    <a:pt x="12622" y="16208"/>
                  </a:lnTo>
                  <a:lnTo>
                    <a:pt x="12945" y="16172"/>
                  </a:lnTo>
                  <a:lnTo>
                    <a:pt x="13268" y="16154"/>
                  </a:lnTo>
                  <a:lnTo>
                    <a:pt x="13268" y="16154"/>
                  </a:lnTo>
                  <a:lnTo>
                    <a:pt x="13447" y="16154"/>
                  </a:lnTo>
                  <a:lnTo>
                    <a:pt x="13590" y="16136"/>
                  </a:lnTo>
                  <a:lnTo>
                    <a:pt x="13734" y="16100"/>
                  </a:lnTo>
                  <a:lnTo>
                    <a:pt x="13877" y="16064"/>
                  </a:lnTo>
                  <a:lnTo>
                    <a:pt x="14003" y="16010"/>
                  </a:lnTo>
                  <a:lnTo>
                    <a:pt x="14128" y="15939"/>
                  </a:lnTo>
                  <a:lnTo>
                    <a:pt x="14236" y="15867"/>
                  </a:lnTo>
                  <a:lnTo>
                    <a:pt x="14343" y="15777"/>
                  </a:lnTo>
                  <a:lnTo>
                    <a:pt x="14433" y="15688"/>
                  </a:lnTo>
                  <a:lnTo>
                    <a:pt x="14523" y="15580"/>
                  </a:lnTo>
                  <a:lnTo>
                    <a:pt x="14684" y="15347"/>
                  </a:lnTo>
                  <a:lnTo>
                    <a:pt x="14809" y="15078"/>
                  </a:lnTo>
                  <a:lnTo>
                    <a:pt x="14917" y="14791"/>
                  </a:lnTo>
                  <a:lnTo>
                    <a:pt x="15007" y="14469"/>
                  </a:lnTo>
                  <a:lnTo>
                    <a:pt x="15078" y="14128"/>
                  </a:lnTo>
                  <a:lnTo>
                    <a:pt x="15132" y="13769"/>
                  </a:lnTo>
                  <a:lnTo>
                    <a:pt x="15168" y="13393"/>
                  </a:lnTo>
                  <a:lnTo>
                    <a:pt x="15186" y="12998"/>
                  </a:lnTo>
                  <a:lnTo>
                    <a:pt x="15186" y="12604"/>
                  </a:lnTo>
                  <a:lnTo>
                    <a:pt x="15168" y="11779"/>
                  </a:lnTo>
                  <a:lnTo>
                    <a:pt x="15168" y="11779"/>
                  </a:lnTo>
                  <a:lnTo>
                    <a:pt x="15132" y="10955"/>
                  </a:lnTo>
                  <a:lnTo>
                    <a:pt x="15096" y="10130"/>
                  </a:lnTo>
                  <a:lnTo>
                    <a:pt x="15060" y="9377"/>
                  </a:lnTo>
                  <a:lnTo>
                    <a:pt x="15043" y="8713"/>
                  </a:lnTo>
                  <a:lnTo>
                    <a:pt x="15060" y="8427"/>
                  </a:lnTo>
                  <a:lnTo>
                    <a:pt x="15078" y="8158"/>
                  </a:lnTo>
                  <a:lnTo>
                    <a:pt x="15114" y="7925"/>
                  </a:lnTo>
                  <a:lnTo>
                    <a:pt x="15168" y="7727"/>
                  </a:lnTo>
                  <a:lnTo>
                    <a:pt x="15240" y="7584"/>
                  </a:lnTo>
                  <a:lnTo>
                    <a:pt x="15276" y="7530"/>
                  </a:lnTo>
                  <a:lnTo>
                    <a:pt x="15329" y="7476"/>
                  </a:lnTo>
                  <a:lnTo>
                    <a:pt x="15383" y="7441"/>
                  </a:lnTo>
                  <a:lnTo>
                    <a:pt x="15437" y="7423"/>
                  </a:lnTo>
                  <a:lnTo>
                    <a:pt x="15509" y="7405"/>
                  </a:lnTo>
                  <a:lnTo>
                    <a:pt x="15580" y="7405"/>
                  </a:lnTo>
                  <a:lnTo>
                    <a:pt x="15580" y="7405"/>
                  </a:lnTo>
                  <a:lnTo>
                    <a:pt x="15724" y="7405"/>
                  </a:lnTo>
                  <a:lnTo>
                    <a:pt x="15778" y="7405"/>
                  </a:lnTo>
                  <a:lnTo>
                    <a:pt x="15831" y="7369"/>
                  </a:lnTo>
                  <a:lnTo>
                    <a:pt x="15921" y="7297"/>
                  </a:lnTo>
                  <a:lnTo>
                    <a:pt x="15993" y="7190"/>
                  </a:lnTo>
                  <a:lnTo>
                    <a:pt x="16047" y="7046"/>
                  </a:lnTo>
                  <a:lnTo>
                    <a:pt x="16082" y="6867"/>
                  </a:lnTo>
                  <a:lnTo>
                    <a:pt x="16100" y="6670"/>
                  </a:lnTo>
                  <a:lnTo>
                    <a:pt x="16100" y="6437"/>
                  </a:lnTo>
                  <a:lnTo>
                    <a:pt x="16100" y="5935"/>
                  </a:lnTo>
                  <a:lnTo>
                    <a:pt x="16082" y="5343"/>
                  </a:lnTo>
                  <a:lnTo>
                    <a:pt x="16064" y="4715"/>
                  </a:lnTo>
                  <a:lnTo>
                    <a:pt x="16082" y="4052"/>
                  </a:lnTo>
                  <a:lnTo>
                    <a:pt x="16118" y="3711"/>
                  </a:lnTo>
                  <a:lnTo>
                    <a:pt x="16154" y="3371"/>
                  </a:lnTo>
                  <a:lnTo>
                    <a:pt x="16226" y="3048"/>
                  </a:lnTo>
                  <a:lnTo>
                    <a:pt x="16298" y="2707"/>
                  </a:lnTo>
                  <a:lnTo>
                    <a:pt x="16405" y="2385"/>
                  </a:lnTo>
                  <a:lnTo>
                    <a:pt x="16531" y="2080"/>
                  </a:lnTo>
                  <a:lnTo>
                    <a:pt x="16692" y="1775"/>
                  </a:lnTo>
                  <a:lnTo>
                    <a:pt x="16871" y="1488"/>
                  </a:lnTo>
                  <a:lnTo>
                    <a:pt x="17104" y="1237"/>
                  </a:lnTo>
                  <a:lnTo>
                    <a:pt x="17355" y="986"/>
                  </a:lnTo>
                  <a:lnTo>
                    <a:pt x="17499" y="861"/>
                  </a:lnTo>
                  <a:lnTo>
                    <a:pt x="17660" y="753"/>
                  </a:lnTo>
                  <a:lnTo>
                    <a:pt x="17821" y="646"/>
                  </a:lnTo>
                  <a:lnTo>
                    <a:pt x="18001" y="556"/>
                  </a:lnTo>
                  <a:lnTo>
                    <a:pt x="18180" y="466"/>
                  </a:lnTo>
                  <a:lnTo>
                    <a:pt x="18377" y="377"/>
                  </a:lnTo>
                  <a:lnTo>
                    <a:pt x="18592" y="305"/>
                  </a:lnTo>
                  <a:lnTo>
                    <a:pt x="18808" y="233"/>
                  </a:lnTo>
                  <a:lnTo>
                    <a:pt x="19041" y="179"/>
                  </a:lnTo>
                  <a:lnTo>
                    <a:pt x="19292" y="126"/>
                  </a:lnTo>
                  <a:lnTo>
                    <a:pt x="19543" y="90"/>
                  </a:lnTo>
                  <a:lnTo>
                    <a:pt x="19812" y="54"/>
                  </a:lnTo>
                  <a:lnTo>
                    <a:pt x="19812" y="54"/>
                  </a:lnTo>
                  <a:lnTo>
                    <a:pt x="20367" y="0"/>
                  </a:lnTo>
                  <a:lnTo>
                    <a:pt x="20869" y="0"/>
                  </a:lnTo>
                  <a:lnTo>
                    <a:pt x="21318" y="18"/>
                  </a:lnTo>
                  <a:lnTo>
                    <a:pt x="21730" y="72"/>
                  </a:lnTo>
                  <a:lnTo>
                    <a:pt x="22106" y="162"/>
                  </a:lnTo>
                  <a:lnTo>
                    <a:pt x="22447" y="269"/>
                  </a:lnTo>
                  <a:lnTo>
                    <a:pt x="22752" y="395"/>
                  </a:lnTo>
                  <a:lnTo>
                    <a:pt x="23021" y="538"/>
                  </a:lnTo>
                  <a:lnTo>
                    <a:pt x="23254" y="717"/>
                  </a:lnTo>
                  <a:lnTo>
                    <a:pt x="23469" y="897"/>
                  </a:lnTo>
                  <a:lnTo>
                    <a:pt x="23648" y="1094"/>
                  </a:lnTo>
                  <a:lnTo>
                    <a:pt x="23810" y="1309"/>
                  </a:lnTo>
                  <a:lnTo>
                    <a:pt x="23953" y="1524"/>
                  </a:lnTo>
                  <a:lnTo>
                    <a:pt x="24079" y="1739"/>
                  </a:lnTo>
                  <a:lnTo>
                    <a:pt x="24204" y="1972"/>
                  </a:lnTo>
                  <a:lnTo>
                    <a:pt x="24312" y="2205"/>
                  </a:lnTo>
                  <a:lnTo>
                    <a:pt x="24312" y="2205"/>
                  </a:lnTo>
                  <a:lnTo>
                    <a:pt x="24473" y="2636"/>
                  </a:lnTo>
                  <a:lnTo>
                    <a:pt x="24634" y="3066"/>
                  </a:lnTo>
                  <a:lnTo>
                    <a:pt x="24796" y="3442"/>
                  </a:lnTo>
                  <a:lnTo>
                    <a:pt x="24867" y="3622"/>
                  </a:lnTo>
                  <a:lnTo>
                    <a:pt x="24957" y="3801"/>
                  </a:lnTo>
                  <a:lnTo>
                    <a:pt x="25065" y="3944"/>
                  </a:lnTo>
                  <a:lnTo>
                    <a:pt x="25172" y="4070"/>
                  </a:lnTo>
                  <a:lnTo>
                    <a:pt x="25298" y="4195"/>
                  </a:lnTo>
                  <a:lnTo>
                    <a:pt x="25441" y="4285"/>
                  </a:lnTo>
                  <a:lnTo>
                    <a:pt x="25603" y="4357"/>
                  </a:lnTo>
                  <a:lnTo>
                    <a:pt x="25782" y="4393"/>
                  </a:lnTo>
                  <a:lnTo>
                    <a:pt x="25997" y="4411"/>
                  </a:lnTo>
                  <a:lnTo>
                    <a:pt x="26212" y="4411"/>
                  </a:lnTo>
                  <a:lnTo>
                    <a:pt x="26212" y="4411"/>
                  </a:lnTo>
                  <a:lnTo>
                    <a:pt x="26714" y="4375"/>
                  </a:lnTo>
                  <a:lnTo>
                    <a:pt x="27198" y="4357"/>
                  </a:lnTo>
                  <a:lnTo>
                    <a:pt x="27682" y="4393"/>
                  </a:lnTo>
                  <a:lnTo>
                    <a:pt x="28148" y="4429"/>
                  </a:lnTo>
                  <a:lnTo>
                    <a:pt x="28597" y="4500"/>
                  </a:lnTo>
                  <a:lnTo>
                    <a:pt x="29027" y="4590"/>
                  </a:lnTo>
                  <a:lnTo>
                    <a:pt x="29439" y="4697"/>
                  </a:lnTo>
                  <a:lnTo>
                    <a:pt x="29816" y="4823"/>
                  </a:lnTo>
                  <a:lnTo>
                    <a:pt x="30156" y="4966"/>
                  </a:lnTo>
                  <a:lnTo>
                    <a:pt x="30479" y="5128"/>
                  </a:lnTo>
                  <a:lnTo>
                    <a:pt x="30748" y="5307"/>
                  </a:lnTo>
                  <a:lnTo>
                    <a:pt x="30981" y="5486"/>
                  </a:lnTo>
                  <a:lnTo>
                    <a:pt x="31160" y="5684"/>
                  </a:lnTo>
                  <a:lnTo>
                    <a:pt x="31232" y="5791"/>
                  </a:lnTo>
                  <a:lnTo>
                    <a:pt x="31304" y="5899"/>
                  </a:lnTo>
                  <a:lnTo>
                    <a:pt x="31340" y="6006"/>
                  </a:lnTo>
                  <a:lnTo>
                    <a:pt x="31376" y="6114"/>
                  </a:lnTo>
                  <a:lnTo>
                    <a:pt x="31393" y="6221"/>
                  </a:lnTo>
                  <a:lnTo>
                    <a:pt x="31393" y="6329"/>
                  </a:lnTo>
                  <a:lnTo>
                    <a:pt x="31393" y="6329"/>
                  </a:lnTo>
                  <a:lnTo>
                    <a:pt x="31393" y="7064"/>
                  </a:lnTo>
                  <a:lnTo>
                    <a:pt x="31393" y="7620"/>
                  </a:lnTo>
                  <a:lnTo>
                    <a:pt x="31411" y="8265"/>
                  </a:lnTo>
                  <a:lnTo>
                    <a:pt x="31447" y="8982"/>
                  </a:lnTo>
                  <a:lnTo>
                    <a:pt x="31501" y="9753"/>
                  </a:lnTo>
                  <a:lnTo>
                    <a:pt x="31573" y="10542"/>
                  </a:lnTo>
                  <a:lnTo>
                    <a:pt x="31662" y="11331"/>
                  </a:lnTo>
                  <a:lnTo>
                    <a:pt x="31788" y="12120"/>
                  </a:lnTo>
                  <a:lnTo>
                    <a:pt x="31860" y="12496"/>
                  </a:lnTo>
                  <a:lnTo>
                    <a:pt x="31931" y="12855"/>
                  </a:lnTo>
                  <a:lnTo>
                    <a:pt x="32021" y="13196"/>
                  </a:lnTo>
                  <a:lnTo>
                    <a:pt x="32129" y="13536"/>
                  </a:lnTo>
                  <a:lnTo>
                    <a:pt x="32236" y="13841"/>
                  </a:lnTo>
                  <a:lnTo>
                    <a:pt x="32344" y="14128"/>
                  </a:lnTo>
                  <a:lnTo>
                    <a:pt x="32469" y="14379"/>
                  </a:lnTo>
                  <a:lnTo>
                    <a:pt x="32613" y="14612"/>
                  </a:lnTo>
                  <a:lnTo>
                    <a:pt x="32756" y="14809"/>
                  </a:lnTo>
                  <a:lnTo>
                    <a:pt x="32917" y="14971"/>
                  </a:lnTo>
                  <a:lnTo>
                    <a:pt x="33097" y="15096"/>
                  </a:lnTo>
                  <a:lnTo>
                    <a:pt x="33186" y="15150"/>
                  </a:lnTo>
                  <a:lnTo>
                    <a:pt x="33276" y="15186"/>
                  </a:lnTo>
                  <a:lnTo>
                    <a:pt x="33366" y="15222"/>
                  </a:lnTo>
                  <a:lnTo>
                    <a:pt x="33473" y="15222"/>
                  </a:lnTo>
                  <a:lnTo>
                    <a:pt x="33581" y="15240"/>
                  </a:lnTo>
                  <a:lnTo>
                    <a:pt x="33688" y="15222"/>
                  </a:lnTo>
                  <a:lnTo>
                    <a:pt x="33688" y="15222"/>
                  </a:lnTo>
                  <a:lnTo>
                    <a:pt x="33903" y="15204"/>
                  </a:lnTo>
                  <a:lnTo>
                    <a:pt x="34101" y="15222"/>
                  </a:lnTo>
                  <a:lnTo>
                    <a:pt x="34298" y="15257"/>
                  </a:lnTo>
                  <a:lnTo>
                    <a:pt x="34495" y="15329"/>
                  </a:lnTo>
                  <a:lnTo>
                    <a:pt x="34674" y="15401"/>
                  </a:lnTo>
                  <a:lnTo>
                    <a:pt x="34854" y="15508"/>
                  </a:lnTo>
                  <a:lnTo>
                    <a:pt x="35033" y="15634"/>
                  </a:lnTo>
                  <a:lnTo>
                    <a:pt x="35194" y="15777"/>
                  </a:lnTo>
                  <a:lnTo>
                    <a:pt x="35356" y="15939"/>
                  </a:lnTo>
                  <a:lnTo>
                    <a:pt x="35499" y="16118"/>
                  </a:lnTo>
                  <a:lnTo>
                    <a:pt x="35643" y="16315"/>
                  </a:lnTo>
                  <a:lnTo>
                    <a:pt x="35786" y="16530"/>
                  </a:lnTo>
                  <a:lnTo>
                    <a:pt x="35911" y="16746"/>
                  </a:lnTo>
                  <a:lnTo>
                    <a:pt x="36037" y="16979"/>
                  </a:lnTo>
                  <a:lnTo>
                    <a:pt x="36270" y="17463"/>
                  </a:lnTo>
                  <a:lnTo>
                    <a:pt x="36467" y="17983"/>
                  </a:lnTo>
                  <a:lnTo>
                    <a:pt x="36629" y="18520"/>
                  </a:lnTo>
                  <a:lnTo>
                    <a:pt x="36772" y="19076"/>
                  </a:lnTo>
                  <a:lnTo>
                    <a:pt x="36880" y="19632"/>
                  </a:lnTo>
                  <a:lnTo>
                    <a:pt x="36969" y="20170"/>
                  </a:lnTo>
                  <a:lnTo>
                    <a:pt x="37023" y="20672"/>
                  </a:lnTo>
                  <a:lnTo>
                    <a:pt x="37059" y="21156"/>
                  </a:lnTo>
                  <a:lnTo>
                    <a:pt x="37059" y="21604"/>
                  </a:lnTo>
                  <a:lnTo>
                    <a:pt x="37059" y="21604"/>
                  </a:lnTo>
                  <a:lnTo>
                    <a:pt x="37059" y="21819"/>
                  </a:lnTo>
                  <a:lnTo>
                    <a:pt x="37059" y="22052"/>
                  </a:lnTo>
                  <a:lnTo>
                    <a:pt x="37095" y="22303"/>
                  </a:lnTo>
                  <a:lnTo>
                    <a:pt x="37149" y="22554"/>
                  </a:lnTo>
                  <a:lnTo>
                    <a:pt x="37202" y="22823"/>
                  </a:lnTo>
                  <a:lnTo>
                    <a:pt x="37274" y="23092"/>
                  </a:lnTo>
                  <a:lnTo>
                    <a:pt x="37471" y="23648"/>
                  </a:lnTo>
                  <a:lnTo>
                    <a:pt x="37704" y="24222"/>
                  </a:lnTo>
                  <a:lnTo>
                    <a:pt x="37991" y="24795"/>
                  </a:lnTo>
                  <a:lnTo>
                    <a:pt x="38296" y="25369"/>
                  </a:lnTo>
                  <a:lnTo>
                    <a:pt x="38655" y="25907"/>
                  </a:lnTo>
                  <a:lnTo>
                    <a:pt x="38834" y="26176"/>
                  </a:lnTo>
                  <a:lnTo>
                    <a:pt x="39031" y="26427"/>
                  </a:lnTo>
                  <a:lnTo>
                    <a:pt x="39228" y="26660"/>
                  </a:lnTo>
                  <a:lnTo>
                    <a:pt x="39425" y="26893"/>
                  </a:lnTo>
                  <a:lnTo>
                    <a:pt x="39641" y="27090"/>
                  </a:lnTo>
                  <a:lnTo>
                    <a:pt x="39856" y="27288"/>
                  </a:lnTo>
                  <a:lnTo>
                    <a:pt x="40071" y="27467"/>
                  </a:lnTo>
                  <a:lnTo>
                    <a:pt x="40286" y="27628"/>
                  </a:lnTo>
                  <a:lnTo>
                    <a:pt x="40501" y="27772"/>
                  </a:lnTo>
                  <a:lnTo>
                    <a:pt x="40716" y="27897"/>
                  </a:lnTo>
                  <a:lnTo>
                    <a:pt x="40949" y="27987"/>
                  </a:lnTo>
                  <a:lnTo>
                    <a:pt x="41165" y="28058"/>
                  </a:lnTo>
                  <a:lnTo>
                    <a:pt x="41398" y="28094"/>
                  </a:lnTo>
                  <a:lnTo>
                    <a:pt x="41613" y="28112"/>
                  </a:lnTo>
                  <a:lnTo>
                    <a:pt x="41846" y="28094"/>
                  </a:lnTo>
                  <a:lnTo>
                    <a:pt x="42061" y="28058"/>
                  </a:lnTo>
                  <a:lnTo>
                    <a:pt x="42061" y="28058"/>
                  </a:lnTo>
                  <a:lnTo>
                    <a:pt x="42258" y="28023"/>
                  </a:lnTo>
                  <a:lnTo>
                    <a:pt x="42366" y="28023"/>
                  </a:lnTo>
                  <a:lnTo>
                    <a:pt x="42455" y="28023"/>
                  </a:lnTo>
                  <a:lnTo>
                    <a:pt x="42545" y="28041"/>
                  </a:lnTo>
                  <a:lnTo>
                    <a:pt x="42635" y="28076"/>
                  </a:lnTo>
                  <a:lnTo>
                    <a:pt x="42778" y="28166"/>
                  </a:lnTo>
                  <a:lnTo>
                    <a:pt x="42922" y="28292"/>
                  </a:lnTo>
                  <a:lnTo>
                    <a:pt x="43047" y="28453"/>
                  </a:lnTo>
                  <a:lnTo>
                    <a:pt x="43155" y="28650"/>
                  </a:lnTo>
                  <a:lnTo>
                    <a:pt x="43262" y="28883"/>
                  </a:lnTo>
                  <a:lnTo>
                    <a:pt x="43352" y="29134"/>
                  </a:lnTo>
                  <a:lnTo>
                    <a:pt x="43424" y="29403"/>
                  </a:lnTo>
                  <a:lnTo>
                    <a:pt x="43477" y="29708"/>
                  </a:lnTo>
                  <a:lnTo>
                    <a:pt x="43531" y="30031"/>
                  </a:lnTo>
                  <a:lnTo>
                    <a:pt x="43603" y="30712"/>
                  </a:lnTo>
                  <a:lnTo>
                    <a:pt x="43657" y="31447"/>
                  </a:lnTo>
                  <a:lnTo>
                    <a:pt x="43675" y="32218"/>
                  </a:lnTo>
                  <a:lnTo>
                    <a:pt x="43675" y="32989"/>
                  </a:lnTo>
                  <a:lnTo>
                    <a:pt x="43657" y="34495"/>
                  </a:lnTo>
                  <a:lnTo>
                    <a:pt x="43639" y="35786"/>
                  </a:lnTo>
                  <a:lnTo>
                    <a:pt x="43657" y="36306"/>
                  </a:lnTo>
                  <a:lnTo>
                    <a:pt x="43693" y="36718"/>
                  </a:lnTo>
                  <a:lnTo>
                    <a:pt x="43693" y="36718"/>
                  </a:lnTo>
                  <a:lnTo>
                    <a:pt x="43728" y="36897"/>
                  </a:lnTo>
                  <a:lnTo>
                    <a:pt x="43782" y="37130"/>
                  </a:lnTo>
                  <a:lnTo>
                    <a:pt x="43944" y="37632"/>
                  </a:lnTo>
                  <a:lnTo>
                    <a:pt x="44410" y="38905"/>
                  </a:lnTo>
                  <a:lnTo>
                    <a:pt x="44661" y="39622"/>
                  </a:lnTo>
                  <a:lnTo>
                    <a:pt x="44912" y="40393"/>
                  </a:lnTo>
                  <a:lnTo>
                    <a:pt x="45019" y="40788"/>
                  </a:lnTo>
                  <a:lnTo>
                    <a:pt x="45109" y="41164"/>
                  </a:lnTo>
                  <a:lnTo>
                    <a:pt x="45199" y="41559"/>
                  </a:lnTo>
                  <a:lnTo>
                    <a:pt x="45252" y="41953"/>
                  </a:lnTo>
                  <a:lnTo>
                    <a:pt x="45306" y="42348"/>
                  </a:lnTo>
                  <a:lnTo>
                    <a:pt x="45324" y="42724"/>
                  </a:lnTo>
                  <a:lnTo>
                    <a:pt x="45324" y="43101"/>
                  </a:lnTo>
                  <a:lnTo>
                    <a:pt x="45288" y="43459"/>
                  </a:lnTo>
                  <a:lnTo>
                    <a:pt x="45216" y="43800"/>
                  </a:lnTo>
                  <a:lnTo>
                    <a:pt x="45127" y="44140"/>
                  </a:lnTo>
                  <a:lnTo>
                    <a:pt x="44983" y="44463"/>
                  </a:lnTo>
                  <a:lnTo>
                    <a:pt x="44912" y="44607"/>
                  </a:lnTo>
                  <a:lnTo>
                    <a:pt x="44822" y="44750"/>
                  </a:lnTo>
                  <a:lnTo>
                    <a:pt x="44714" y="44893"/>
                  </a:lnTo>
                  <a:lnTo>
                    <a:pt x="44589" y="45037"/>
                  </a:lnTo>
                  <a:lnTo>
                    <a:pt x="44481" y="45162"/>
                  </a:lnTo>
                  <a:lnTo>
                    <a:pt x="44338" y="45288"/>
                  </a:lnTo>
                  <a:lnTo>
                    <a:pt x="44195" y="45413"/>
                  </a:lnTo>
                  <a:lnTo>
                    <a:pt x="44033" y="45521"/>
                  </a:lnTo>
                  <a:lnTo>
                    <a:pt x="43854" y="45629"/>
                  </a:lnTo>
                  <a:lnTo>
                    <a:pt x="43675" y="45718"/>
                  </a:lnTo>
                  <a:lnTo>
                    <a:pt x="43477" y="45808"/>
                  </a:lnTo>
                  <a:lnTo>
                    <a:pt x="43262" y="45897"/>
                  </a:lnTo>
                  <a:lnTo>
                    <a:pt x="43029" y="45969"/>
                  </a:lnTo>
                  <a:lnTo>
                    <a:pt x="42796" y="46041"/>
                  </a:lnTo>
                  <a:lnTo>
                    <a:pt x="42545" y="46095"/>
                  </a:lnTo>
                  <a:lnTo>
                    <a:pt x="42276" y="46148"/>
                  </a:lnTo>
                  <a:lnTo>
                    <a:pt x="41989" y="46184"/>
                  </a:lnTo>
                  <a:lnTo>
                    <a:pt x="41684" y="46220"/>
                  </a:lnTo>
                  <a:lnTo>
                    <a:pt x="41684" y="46220"/>
                  </a:lnTo>
                  <a:lnTo>
                    <a:pt x="40985" y="46256"/>
                  </a:lnTo>
                  <a:lnTo>
                    <a:pt x="40125" y="46292"/>
                  </a:lnTo>
                  <a:lnTo>
                    <a:pt x="39121" y="46310"/>
                  </a:lnTo>
                  <a:lnTo>
                    <a:pt x="37991" y="46310"/>
                  </a:lnTo>
                  <a:lnTo>
                    <a:pt x="35392" y="46274"/>
                  </a:lnTo>
                  <a:lnTo>
                    <a:pt x="32380" y="46202"/>
                  </a:lnTo>
                  <a:lnTo>
                    <a:pt x="29099" y="46095"/>
                  </a:lnTo>
                  <a:lnTo>
                    <a:pt x="25603" y="45951"/>
                  </a:lnTo>
                  <a:lnTo>
                    <a:pt x="21999" y="45790"/>
                  </a:lnTo>
                  <a:lnTo>
                    <a:pt x="18377" y="45611"/>
                  </a:lnTo>
                  <a:lnTo>
                    <a:pt x="11457" y="45252"/>
                  </a:lnTo>
                  <a:lnTo>
                    <a:pt x="5594" y="44929"/>
                  </a:lnTo>
                  <a:lnTo>
                    <a:pt x="18" y="445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5"/>
            <p:cNvSpPr/>
            <p:nvPr/>
          </p:nvSpPr>
          <p:spPr>
            <a:xfrm>
              <a:off x="8000475" y="3441675"/>
              <a:ext cx="607800" cy="917525"/>
            </a:xfrm>
            <a:custGeom>
              <a:avLst/>
              <a:gdLst/>
              <a:ahLst/>
              <a:cxnLst/>
              <a:rect l="l" t="t" r="r" b="b"/>
              <a:pathLst>
                <a:path w="24312" h="36701" extrusionOk="0">
                  <a:moveTo>
                    <a:pt x="24312" y="36700"/>
                  </a:move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close/>
                  <a:moveTo>
                    <a:pt x="22250" y="28112"/>
                  </a:move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close/>
                  <a:moveTo>
                    <a:pt x="22680" y="28058"/>
                  </a:moveTo>
                  <a:lnTo>
                    <a:pt x="22680" y="28058"/>
                  </a:lnTo>
                  <a:lnTo>
                    <a:pt x="22680" y="28058"/>
                  </a:lnTo>
                  <a:lnTo>
                    <a:pt x="22465" y="28094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465" y="28094"/>
                  </a:lnTo>
                  <a:lnTo>
                    <a:pt x="22680" y="28058"/>
                  </a:lnTo>
                  <a:lnTo>
                    <a:pt x="22680" y="28058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823" y="28023"/>
                  </a:lnTo>
                  <a:lnTo>
                    <a:pt x="22680" y="28058"/>
                  </a:lnTo>
                  <a:lnTo>
                    <a:pt x="22680" y="28058"/>
                  </a:lnTo>
                  <a:lnTo>
                    <a:pt x="22823" y="28023"/>
                  </a:lnTo>
                  <a:lnTo>
                    <a:pt x="22949" y="28023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close/>
                  <a:moveTo>
                    <a:pt x="17678" y="21604"/>
                  </a:moveTo>
                  <a:lnTo>
                    <a:pt x="17678" y="21604"/>
                  </a:lnTo>
                  <a:lnTo>
                    <a:pt x="17678" y="21640"/>
                  </a:lnTo>
                  <a:lnTo>
                    <a:pt x="17678" y="21640"/>
                  </a:lnTo>
                  <a:lnTo>
                    <a:pt x="17678" y="21604"/>
                  </a:lnTo>
                  <a:close/>
                  <a:moveTo>
                    <a:pt x="17678" y="21586"/>
                  </a:moveTo>
                  <a:lnTo>
                    <a:pt x="17678" y="21586"/>
                  </a:lnTo>
                  <a:lnTo>
                    <a:pt x="17678" y="21604"/>
                  </a:lnTo>
                  <a:lnTo>
                    <a:pt x="17678" y="21604"/>
                  </a:lnTo>
                  <a:lnTo>
                    <a:pt x="17678" y="21586"/>
                  </a:lnTo>
                  <a:close/>
                  <a:moveTo>
                    <a:pt x="14182" y="15240"/>
                  </a:move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close/>
                  <a:moveTo>
                    <a:pt x="14307" y="15222"/>
                  </a:moveTo>
                  <a:lnTo>
                    <a:pt x="14307" y="15222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307" y="15222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522" y="15204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close/>
                  <a:moveTo>
                    <a:pt x="12012" y="6329"/>
                  </a:moveTo>
                  <a:lnTo>
                    <a:pt x="12012" y="6329"/>
                  </a:lnTo>
                  <a:lnTo>
                    <a:pt x="12012" y="6347"/>
                  </a:lnTo>
                  <a:lnTo>
                    <a:pt x="12012" y="6347"/>
                  </a:lnTo>
                  <a:lnTo>
                    <a:pt x="12012" y="6329"/>
                  </a:lnTo>
                  <a:close/>
                  <a:moveTo>
                    <a:pt x="6652" y="4411"/>
                  </a:move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close/>
                  <a:moveTo>
                    <a:pt x="6831" y="4411"/>
                  </a:moveTo>
                  <a:lnTo>
                    <a:pt x="6831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831" y="4411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297" y="4375"/>
                  </a:lnTo>
                  <a:lnTo>
                    <a:pt x="6885" y="4411"/>
                  </a:lnTo>
                  <a:lnTo>
                    <a:pt x="6885" y="4411"/>
                  </a:lnTo>
                  <a:lnTo>
                    <a:pt x="7297" y="4375"/>
                  </a:lnTo>
                  <a:lnTo>
                    <a:pt x="7710" y="4357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close/>
                  <a:moveTo>
                    <a:pt x="4931" y="2223"/>
                  </a:move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close/>
                  <a:moveTo>
                    <a:pt x="4931" y="2205"/>
                  </a:moveTo>
                  <a:lnTo>
                    <a:pt x="4931" y="2205"/>
                  </a:lnTo>
                  <a:lnTo>
                    <a:pt x="4931" y="2205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05"/>
                  </a:lnTo>
                  <a:lnTo>
                    <a:pt x="4931" y="2205"/>
                  </a:lnTo>
                  <a:close/>
                  <a:moveTo>
                    <a:pt x="4913" y="2187"/>
                  </a:moveTo>
                  <a:lnTo>
                    <a:pt x="4913" y="2187"/>
                  </a:lnTo>
                  <a:lnTo>
                    <a:pt x="4913" y="2205"/>
                  </a:lnTo>
                  <a:lnTo>
                    <a:pt x="4913" y="2205"/>
                  </a:lnTo>
                  <a:lnTo>
                    <a:pt x="4913" y="2187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18" y="108"/>
                  </a:move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close/>
                  <a:moveTo>
                    <a:pt x="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54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close/>
                  <a:moveTo>
                    <a:pt x="72" y="90"/>
                  </a:move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close/>
                  <a:moveTo>
                    <a:pt x="90" y="90"/>
                  </a:move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close/>
                  <a:moveTo>
                    <a:pt x="126" y="90"/>
                  </a:move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close/>
                  <a:moveTo>
                    <a:pt x="144" y="90"/>
                  </a:move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close/>
                  <a:moveTo>
                    <a:pt x="162" y="90"/>
                  </a:move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close/>
                  <a:moveTo>
                    <a:pt x="180" y="90"/>
                  </a:move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close/>
                  <a:moveTo>
                    <a:pt x="197" y="72"/>
                  </a:moveTo>
                  <a:lnTo>
                    <a:pt x="197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97" y="72"/>
                  </a:lnTo>
                  <a:close/>
                  <a:moveTo>
                    <a:pt x="215" y="72"/>
                  </a:moveTo>
                  <a:lnTo>
                    <a:pt x="215" y="72"/>
                  </a:lnTo>
                  <a:lnTo>
                    <a:pt x="197" y="72"/>
                  </a:lnTo>
                  <a:lnTo>
                    <a:pt x="197" y="72"/>
                  </a:lnTo>
                  <a:lnTo>
                    <a:pt x="215" y="72"/>
                  </a:lnTo>
                  <a:close/>
                  <a:moveTo>
                    <a:pt x="233" y="72"/>
                  </a:moveTo>
                  <a:lnTo>
                    <a:pt x="233" y="72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233" y="72"/>
                  </a:lnTo>
                  <a:close/>
                  <a:moveTo>
                    <a:pt x="251" y="72"/>
                  </a:moveTo>
                  <a:lnTo>
                    <a:pt x="251" y="72"/>
                  </a:lnTo>
                  <a:lnTo>
                    <a:pt x="233" y="72"/>
                  </a:lnTo>
                  <a:lnTo>
                    <a:pt x="233" y="72"/>
                  </a:lnTo>
                  <a:lnTo>
                    <a:pt x="251" y="72"/>
                  </a:lnTo>
                  <a:close/>
                  <a:moveTo>
                    <a:pt x="269" y="72"/>
                  </a:moveTo>
                  <a:lnTo>
                    <a:pt x="269" y="72"/>
                  </a:lnTo>
                  <a:lnTo>
                    <a:pt x="251" y="72"/>
                  </a:lnTo>
                  <a:lnTo>
                    <a:pt x="251" y="72"/>
                  </a:lnTo>
                  <a:lnTo>
                    <a:pt x="269" y="72"/>
                  </a:lnTo>
                  <a:close/>
                  <a:moveTo>
                    <a:pt x="287" y="72"/>
                  </a:moveTo>
                  <a:lnTo>
                    <a:pt x="287" y="72"/>
                  </a:lnTo>
                  <a:lnTo>
                    <a:pt x="269" y="72"/>
                  </a:lnTo>
                  <a:lnTo>
                    <a:pt x="269" y="72"/>
                  </a:lnTo>
                  <a:lnTo>
                    <a:pt x="287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287" y="72"/>
                  </a:lnTo>
                  <a:lnTo>
                    <a:pt x="287" y="72"/>
                  </a:lnTo>
                  <a:lnTo>
                    <a:pt x="305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close/>
                  <a:moveTo>
                    <a:pt x="323" y="54"/>
                  </a:move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close/>
                  <a:moveTo>
                    <a:pt x="341" y="54"/>
                  </a:move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close/>
                  <a:moveTo>
                    <a:pt x="359" y="54"/>
                  </a:move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close/>
                  <a:moveTo>
                    <a:pt x="377" y="54"/>
                  </a:move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close/>
                  <a:moveTo>
                    <a:pt x="395" y="54"/>
                  </a:move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close/>
                  <a:moveTo>
                    <a:pt x="413" y="54"/>
                  </a:moveTo>
                  <a:lnTo>
                    <a:pt x="413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413" y="54"/>
                  </a:lnTo>
                  <a:close/>
                  <a:moveTo>
                    <a:pt x="431" y="54"/>
                  </a:moveTo>
                  <a:lnTo>
                    <a:pt x="431" y="54"/>
                  </a:lnTo>
                  <a:lnTo>
                    <a:pt x="431" y="54"/>
                  </a:lnTo>
                  <a:lnTo>
                    <a:pt x="413" y="54"/>
                  </a:lnTo>
                  <a:lnTo>
                    <a:pt x="413" y="54"/>
                  </a:lnTo>
                  <a:lnTo>
                    <a:pt x="431" y="54"/>
                  </a:lnTo>
                  <a:lnTo>
                    <a:pt x="431" y="54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933" y="18"/>
                  </a:lnTo>
                  <a:lnTo>
                    <a:pt x="448" y="54"/>
                  </a:lnTo>
                  <a:lnTo>
                    <a:pt x="448" y="54"/>
                  </a:lnTo>
                  <a:lnTo>
                    <a:pt x="933" y="18"/>
                  </a:lnTo>
                  <a:lnTo>
                    <a:pt x="1363" y="0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5"/>
            <p:cNvSpPr/>
            <p:nvPr/>
          </p:nvSpPr>
          <p:spPr>
            <a:xfrm>
              <a:off x="8608250" y="43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5"/>
            <p:cNvSpPr/>
            <p:nvPr/>
          </p:nvSpPr>
          <p:spPr>
            <a:xfrm>
              <a:off x="8556700" y="414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5"/>
            <p:cNvSpPr/>
            <p:nvPr/>
          </p:nvSpPr>
          <p:spPr>
            <a:xfrm>
              <a:off x="8556700" y="4143125"/>
              <a:ext cx="10775" cy="1375"/>
            </a:xfrm>
            <a:custGeom>
              <a:avLst/>
              <a:gdLst/>
              <a:ahLst/>
              <a:cxnLst/>
              <a:rect l="l" t="t" r="r" b="b"/>
              <a:pathLst>
                <a:path w="431" h="55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431" y="0"/>
                  </a:lnTo>
                  <a:lnTo>
                    <a:pt x="216" y="36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216" y="36"/>
                  </a:lnTo>
                  <a:lnTo>
                    <a:pt x="431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5"/>
            <p:cNvSpPr/>
            <p:nvPr/>
          </p:nvSpPr>
          <p:spPr>
            <a:xfrm>
              <a:off x="8567450" y="4142225"/>
              <a:ext cx="6750" cy="925"/>
            </a:xfrm>
            <a:custGeom>
              <a:avLst/>
              <a:gdLst/>
              <a:ahLst/>
              <a:cxnLst/>
              <a:rect l="l" t="t" r="r" b="b"/>
              <a:pathLst>
                <a:path w="270" h="37" fill="none" extrusionOk="0">
                  <a:moveTo>
                    <a:pt x="270" y="1"/>
                  </a:moveTo>
                  <a:lnTo>
                    <a:pt x="270" y="1"/>
                  </a:lnTo>
                  <a:lnTo>
                    <a:pt x="144" y="1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44" y="1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5"/>
            <p:cNvSpPr/>
            <p:nvPr/>
          </p:nvSpPr>
          <p:spPr>
            <a:xfrm>
              <a:off x="8574175" y="414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5"/>
            <p:cNvSpPr/>
            <p:nvPr/>
          </p:nvSpPr>
          <p:spPr>
            <a:xfrm>
              <a:off x="8442400" y="398177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5"/>
            <p:cNvSpPr/>
            <p:nvPr/>
          </p:nvSpPr>
          <p:spPr>
            <a:xfrm>
              <a:off x="8442400" y="39813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5"/>
            <p:cNvSpPr/>
            <p:nvPr/>
          </p:nvSpPr>
          <p:spPr>
            <a:xfrm>
              <a:off x="8355000" y="382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5"/>
            <p:cNvSpPr/>
            <p:nvPr/>
          </p:nvSpPr>
          <p:spPr>
            <a:xfrm>
              <a:off x="8355000" y="3822200"/>
              <a:ext cx="3175" cy="475"/>
            </a:xfrm>
            <a:custGeom>
              <a:avLst/>
              <a:gdLst/>
              <a:ahLst/>
              <a:cxnLst/>
              <a:rect l="l" t="t" r="r" b="b"/>
              <a:pathLst>
                <a:path w="127" h="19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5"/>
            <p:cNvSpPr/>
            <p:nvPr/>
          </p:nvSpPr>
          <p:spPr>
            <a:xfrm>
              <a:off x="8358150" y="3821750"/>
              <a:ext cx="5400" cy="475"/>
            </a:xfrm>
            <a:custGeom>
              <a:avLst/>
              <a:gdLst/>
              <a:ahLst/>
              <a:cxnLst/>
              <a:rect l="l" t="t" r="r" b="b"/>
              <a:pathLst>
                <a:path w="216" h="19" fill="none" extrusionOk="0">
                  <a:moveTo>
                    <a:pt x="215" y="1"/>
                  </a:moveTo>
                  <a:lnTo>
                    <a:pt x="215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5"/>
            <p:cNvSpPr/>
            <p:nvPr/>
          </p:nvSpPr>
          <p:spPr>
            <a:xfrm>
              <a:off x="8363525" y="382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5"/>
            <p:cNvSpPr/>
            <p:nvPr/>
          </p:nvSpPr>
          <p:spPr>
            <a:xfrm>
              <a:off x="8300775" y="359987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5"/>
            <p:cNvSpPr/>
            <p:nvPr/>
          </p:nvSpPr>
          <p:spPr>
            <a:xfrm>
              <a:off x="8166750" y="35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5"/>
            <p:cNvSpPr/>
            <p:nvPr/>
          </p:nvSpPr>
          <p:spPr>
            <a:xfrm>
              <a:off x="8166750" y="3551925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fill="none" extrusionOk="0">
                  <a:moveTo>
                    <a:pt x="180" y="1"/>
                  </a:moveTo>
                  <a:lnTo>
                    <a:pt x="18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5"/>
            <p:cNvSpPr/>
            <p:nvPr/>
          </p:nvSpPr>
          <p:spPr>
            <a:xfrm>
              <a:off x="8172575" y="3550575"/>
              <a:ext cx="20650" cy="1375"/>
            </a:xfrm>
            <a:custGeom>
              <a:avLst/>
              <a:gdLst/>
              <a:ahLst/>
              <a:cxnLst/>
              <a:rect l="l" t="t" r="r" b="b"/>
              <a:pathLst>
                <a:path w="826" h="55" fill="none" extrusionOk="0">
                  <a:moveTo>
                    <a:pt x="826" y="1"/>
                  </a:moveTo>
                  <a:lnTo>
                    <a:pt x="826" y="1"/>
                  </a:lnTo>
                  <a:lnTo>
                    <a:pt x="413" y="19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413" y="19"/>
                  </a:lnTo>
                  <a:lnTo>
                    <a:pt x="8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5"/>
            <p:cNvSpPr/>
            <p:nvPr/>
          </p:nvSpPr>
          <p:spPr>
            <a:xfrm>
              <a:off x="8193200" y="355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5"/>
            <p:cNvSpPr/>
            <p:nvPr/>
          </p:nvSpPr>
          <p:spPr>
            <a:xfrm>
              <a:off x="8123725" y="34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5"/>
            <p:cNvSpPr/>
            <p:nvPr/>
          </p:nvSpPr>
          <p:spPr>
            <a:xfrm>
              <a:off x="8123725" y="34968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5"/>
            <p:cNvSpPr/>
            <p:nvPr/>
          </p:nvSpPr>
          <p:spPr>
            <a:xfrm>
              <a:off x="8123275" y="349635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5"/>
            <p:cNvSpPr/>
            <p:nvPr/>
          </p:nvSpPr>
          <p:spPr>
            <a:xfrm>
              <a:off x="80004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5"/>
            <p:cNvSpPr/>
            <p:nvPr/>
          </p:nvSpPr>
          <p:spPr>
            <a:xfrm>
              <a:off x="80009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5"/>
            <p:cNvSpPr/>
            <p:nvPr/>
          </p:nvSpPr>
          <p:spPr>
            <a:xfrm>
              <a:off x="80013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5"/>
            <p:cNvSpPr/>
            <p:nvPr/>
          </p:nvSpPr>
          <p:spPr>
            <a:xfrm>
              <a:off x="8001375" y="34443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5"/>
            <p:cNvSpPr/>
            <p:nvPr/>
          </p:nvSpPr>
          <p:spPr>
            <a:xfrm>
              <a:off x="80018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5"/>
            <p:cNvSpPr/>
            <p:nvPr/>
          </p:nvSpPr>
          <p:spPr>
            <a:xfrm>
              <a:off x="80022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5"/>
            <p:cNvSpPr/>
            <p:nvPr/>
          </p:nvSpPr>
          <p:spPr>
            <a:xfrm>
              <a:off x="80027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5"/>
            <p:cNvSpPr/>
            <p:nvPr/>
          </p:nvSpPr>
          <p:spPr>
            <a:xfrm>
              <a:off x="80036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5"/>
            <p:cNvSpPr/>
            <p:nvPr/>
          </p:nvSpPr>
          <p:spPr>
            <a:xfrm>
              <a:off x="80040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5"/>
            <p:cNvSpPr/>
            <p:nvPr/>
          </p:nvSpPr>
          <p:spPr>
            <a:xfrm>
              <a:off x="80045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5"/>
            <p:cNvSpPr/>
            <p:nvPr/>
          </p:nvSpPr>
          <p:spPr>
            <a:xfrm>
              <a:off x="80049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5"/>
            <p:cNvSpPr/>
            <p:nvPr/>
          </p:nvSpPr>
          <p:spPr>
            <a:xfrm>
              <a:off x="80049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5"/>
            <p:cNvSpPr/>
            <p:nvPr/>
          </p:nvSpPr>
          <p:spPr>
            <a:xfrm>
              <a:off x="80054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5"/>
            <p:cNvSpPr/>
            <p:nvPr/>
          </p:nvSpPr>
          <p:spPr>
            <a:xfrm>
              <a:off x="80058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5"/>
            <p:cNvSpPr/>
            <p:nvPr/>
          </p:nvSpPr>
          <p:spPr>
            <a:xfrm>
              <a:off x="80063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5"/>
            <p:cNvSpPr/>
            <p:nvPr/>
          </p:nvSpPr>
          <p:spPr>
            <a:xfrm>
              <a:off x="80067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5"/>
            <p:cNvSpPr/>
            <p:nvPr/>
          </p:nvSpPr>
          <p:spPr>
            <a:xfrm>
              <a:off x="80072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5"/>
            <p:cNvSpPr/>
            <p:nvPr/>
          </p:nvSpPr>
          <p:spPr>
            <a:xfrm>
              <a:off x="80076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5"/>
            <p:cNvSpPr/>
            <p:nvPr/>
          </p:nvSpPr>
          <p:spPr>
            <a:xfrm>
              <a:off x="8008100" y="3443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5"/>
            <p:cNvSpPr/>
            <p:nvPr/>
          </p:nvSpPr>
          <p:spPr>
            <a:xfrm>
              <a:off x="80085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5"/>
            <p:cNvSpPr/>
            <p:nvPr/>
          </p:nvSpPr>
          <p:spPr>
            <a:xfrm>
              <a:off x="80089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5"/>
            <p:cNvSpPr/>
            <p:nvPr/>
          </p:nvSpPr>
          <p:spPr>
            <a:xfrm>
              <a:off x="80094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5"/>
            <p:cNvSpPr/>
            <p:nvPr/>
          </p:nvSpPr>
          <p:spPr>
            <a:xfrm>
              <a:off x="80098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5"/>
            <p:cNvSpPr/>
            <p:nvPr/>
          </p:nvSpPr>
          <p:spPr>
            <a:xfrm>
              <a:off x="80103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5"/>
            <p:cNvSpPr/>
            <p:nvPr/>
          </p:nvSpPr>
          <p:spPr>
            <a:xfrm>
              <a:off x="801032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5"/>
            <p:cNvSpPr/>
            <p:nvPr/>
          </p:nvSpPr>
          <p:spPr>
            <a:xfrm>
              <a:off x="801077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5"/>
            <p:cNvSpPr/>
            <p:nvPr/>
          </p:nvSpPr>
          <p:spPr>
            <a:xfrm>
              <a:off x="8011675" y="3441675"/>
              <a:ext cx="22875" cy="1350"/>
            </a:xfrm>
            <a:custGeom>
              <a:avLst/>
              <a:gdLst/>
              <a:ahLst/>
              <a:cxnLst/>
              <a:rect l="l" t="t" r="r" b="b"/>
              <a:pathLst>
                <a:path w="915" h="54" fill="none" extrusionOk="0">
                  <a:moveTo>
                    <a:pt x="915" y="0"/>
                  </a:moveTo>
                  <a:lnTo>
                    <a:pt x="915" y="0"/>
                  </a:lnTo>
                  <a:lnTo>
                    <a:pt x="485" y="1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85" y="18"/>
                  </a:lnTo>
                  <a:lnTo>
                    <a:pt x="9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5"/>
            <p:cNvSpPr/>
            <p:nvPr/>
          </p:nvSpPr>
          <p:spPr>
            <a:xfrm>
              <a:off x="8034525" y="344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5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extrusionOk="0">
                  <a:moveTo>
                    <a:pt x="4608" y="0"/>
                  </a:moveTo>
                  <a:lnTo>
                    <a:pt x="4178" y="18"/>
                  </a:lnTo>
                  <a:lnTo>
                    <a:pt x="3693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5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fill="none" extrusionOk="0">
                  <a:moveTo>
                    <a:pt x="4608" y="0"/>
                  </a:move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178" y="18"/>
                  </a:lnTo>
                  <a:lnTo>
                    <a:pt x="3693" y="54"/>
                  </a:lnTo>
                  <a:lnTo>
                    <a:pt x="3693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25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4913" y="7853"/>
                  </a:lnTo>
                  <a:lnTo>
                    <a:pt x="4913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349" y="19220"/>
                  </a:lnTo>
                  <a:lnTo>
                    <a:pt x="11349" y="19220"/>
                  </a:lnTo>
                  <a:lnTo>
                    <a:pt x="11475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098" y="32594"/>
                  </a:lnTo>
                  <a:lnTo>
                    <a:pt x="20098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10130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5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extrusionOk="0">
                  <a:moveTo>
                    <a:pt x="12783" y="1"/>
                  </a:move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5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fill="none" extrusionOk="0">
                  <a:moveTo>
                    <a:pt x="13178" y="1"/>
                  </a:moveTo>
                  <a:lnTo>
                    <a:pt x="13178" y="1"/>
                  </a:lnTo>
                  <a:lnTo>
                    <a:pt x="12783" y="1"/>
                  </a:ln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6203" y="1238"/>
                  </a:lnTo>
                  <a:lnTo>
                    <a:pt x="6203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4" name="Google Shape;1214;p2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215" name="Google Shape;1215;p25"/>
          <p:cNvSpPr txBox="1">
            <a:spLocks noGrp="1"/>
          </p:cNvSpPr>
          <p:nvPr>
            <p:ph type="subTitle" idx="1"/>
          </p:nvPr>
        </p:nvSpPr>
        <p:spPr>
          <a:xfrm flipH="1">
            <a:off x="4012113" y="1268569"/>
            <a:ext cx="319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6" name="Google Shape;1216;p25"/>
          <p:cNvSpPr txBox="1">
            <a:spLocks noGrp="1"/>
          </p:cNvSpPr>
          <p:nvPr>
            <p:ph type="subTitle" idx="2"/>
          </p:nvPr>
        </p:nvSpPr>
        <p:spPr>
          <a:xfrm flipH="1">
            <a:off x="4012113" y="1635283"/>
            <a:ext cx="319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7" name="Google Shape;1217;p25"/>
          <p:cNvSpPr txBox="1">
            <a:spLocks noGrp="1"/>
          </p:cNvSpPr>
          <p:nvPr>
            <p:ph type="subTitle" idx="3"/>
          </p:nvPr>
        </p:nvSpPr>
        <p:spPr>
          <a:xfrm flipH="1">
            <a:off x="4012113" y="2458556"/>
            <a:ext cx="319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8" name="Google Shape;1218;p25"/>
          <p:cNvSpPr txBox="1">
            <a:spLocks noGrp="1"/>
          </p:cNvSpPr>
          <p:nvPr>
            <p:ph type="subTitle" idx="4"/>
          </p:nvPr>
        </p:nvSpPr>
        <p:spPr>
          <a:xfrm flipH="1">
            <a:off x="4012113" y="2822575"/>
            <a:ext cx="319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19" name="Google Shape;1219;p25"/>
          <p:cNvSpPr txBox="1">
            <a:spLocks noGrp="1"/>
          </p:cNvSpPr>
          <p:nvPr>
            <p:ph type="subTitle" idx="5"/>
          </p:nvPr>
        </p:nvSpPr>
        <p:spPr>
          <a:xfrm flipH="1">
            <a:off x="4012113" y="3648543"/>
            <a:ext cx="319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Titillium Web"/>
              <a:buNone/>
              <a:defRPr sz="2200" b="1"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20" name="Google Shape;1220;p25"/>
          <p:cNvSpPr txBox="1">
            <a:spLocks noGrp="1"/>
          </p:cNvSpPr>
          <p:nvPr>
            <p:ph type="subTitle" idx="6"/>
          </p:nvPr>
        </p:nvSpPr>
        <p:spPr>
          <a:xfrm flipH="1">
            <a:off x="4012113" y="4015257"/>
            <a:ext cx="319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1221" name="Google Shape;1221;p25"/>
          <p:cNvGrpSpPr/>
          <p:nvPr/>
        </p:nvGrpSpPr>
        <p:grpSpPr>
          <a:xfrm flipH="1">
            <a:off x="0" y="4594762"/>
            <a:ext cx="9144000" cy="548690"/>
            <a:chOff x="0" y="4065100"/>
            <a:chExt cx="9144000" cy="1078400"/>
          </a:xfrm>
        </p:grpSpPr>
        <p:sp>
          <p:nvSpPr>
            <p:cNvPr id="1222" name="Google Shape;1222;p25"/>
            <p:cNvSpPr/>
            <p:nvPr/>
          </p:nvSpPr>
          <p:spPr>
            <a:xfrm>
              <a:off x="0" y="4429068"/>
              <a:ext cx="9144000" cy="714432"/>
            </a:xfrm>
            <a:custGeom>
              <a:avLst/>
              <a:gdLst/>
              <a:ahLst/>
              <a:cxnLst/>
              <a:rect l="l" t="t" r="r" b="b"/>
              <a:pathLst>
                <a:path w="285750" h="22326" extrusionOk="0">
                  <a:moveTo>
                    <a:pt x="0" y="0"/>
                  </a:moveTo>
                  <a:lnTo>
                    <a:pt x="0" y="22326"/>
                  </a:lnTo>
                  <a:lnTo>
                    <a:pt x="285750" y="22326"/>
                  </a:lnTo>
                  <a:lnTo>
                    <a:pt x="285750" y="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5"/>
            <p:cNvSpPr/>
            <p:nvPr/>
          </p:nvSpPr>
          <p:spPr>
            <a:xfrm>
              <a:off x="0" y="4065100"/>
              <a:ext cx="9144000" cy="576800"/>
            </a:xfrm>
            <a:custGeom>
              <a:avLst/>
              <a:gdLst/>
              <a:ahLst/>
              <a:cxnLst/>
              <a:rect l="l" t="t" r="r" b="b"/>
              <a:pathLst>
                <a:path w="285750" h="18025" extrusionOk="0">
                  <a:moveTo>
                    <a:pt x="126038" y="0"/>
                  </a:moveTo>
                  <a:lnTo>
                    <a:pt x="0" y="14699"/>
                  </a:lnTo>
                  <a:lnTo>
                    <a:pt x="0" y="18024"/>
                  </a:lnTo>
                  <a:lnTo>
                    <a:pt x="285750" y="17787"/>
                  </a:lnTo>
                  <a:lnTo>
                    <a:pt x="285750" y="13327"/>
                  </a:lnTo>
                  <a:lnTo>
                    <a:pt x="126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5"/>
            <p:cNvSpPr/>
            <p:nvPr/>
          </p:nvSpPr>
          <p:spPr>
            <a:xfrm>
              <a:off x="3269792" y="4125900"/>
              <a:ext cx="5874208" cy="365664"/>
            </a:xfrm>
            <a:custGeom>
              <a:avLst/>
              <a:gdLst/>
              <a:ahLst/>
              <a:cxnLst/>
              <a:rect l="l" t="t" r="r" b="b"/>
              <a:pathLst>
                <a:path w="183569" h="11427" extrusionOk="0">
                  <a:moveTo>
                    <a:pt x="56370" y="0"/>
                  </a:moveTo>
                  <a:lnTo>
                    <a:pt x="1" y="8867"/>
                  </a:lnTo>
                  <a:lnTo>
                    <a:pt x="86876" y="9870"/>
                  </a:lnTo>
                  <a:lnTo>
                    <a:pt x="183569" y="11427"/>
                  </a:lnTo>
                  <a:lnTo>
                    <a:pt x="56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5"/>
            <p:cNvSpPr/>
            <p:nvPr/>
          </p:nvSpPr>
          <p:spPr>
            <a:xfrm>
              <a:off x="0" y="4313356"/>
              <a:ext cx="6664640" cy="328544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5"/>
            <p:cNvSpPr/>
            <p:nvPr/>
          </p:nvSpPr>
          <p:spPr>
            <a:xfrm>
              <a:off x="4993376" y="4500180"/>
              <a:ext cx="2010720" cy="89568"/>
            </a:xfrm>
            <a:custGeom>
              <a:avLst/>
              <a:gdLst/>
              <a:ahLst/>
              <a:cxnLst/>
              <a:rect l="l" t="t" r="r" b="b"/>
              <a:pathLst>
                <a:path w="62835" h="2799" extrusionOk="0">
                  <a:moveTo>
                    <a:pt x="35759" y="1"/>
                  </a:moveTo>
                  <a:lnTo>
                    <a:pt x="32064" y="27"/>
                  </a:lnTo>
                  <a:lnTo>
                    <a:pt x="28343" y="53"/>
                  </a:lnTo>
                  <a:lnTo>
                    <a:pt x="24596" y="159"/>
                  </a:lnTo>
                  <a:lnTo>
                    <a:pt x="20769" y="291"/>
                  </a:lnTo>
                  <a:lnTo>
                    <a:pt x="16864" y="476"/>
                  </a:lnTo>
                  <a:lnTo>
                    <a:pt x="12852" y="687"/>
                  </a:lnTo>
                  <a:lnTo>
                    <a:pt x="8736" y="951"/>
                  </a:lnTo>
                  <a:lnTo>
                    <a:pt x="4434" y="1267"/>
                  </a:lnTo>
                  <a:lnTo>
                    <a:pt x="1" y="1637"/>
                  </a:lnTo>
                  <a:lnTo>
                    <a:pt x="40615" y="2798"/>
                  </a:lnTo>
                  <a:lnTo>
                    <a:pt x="62835" y="1030"/>
                  </a:lnTo>
                  <a:lnTo>
                    <a:pt x="58692" y="766"/>
                  </a:lnTo>
                  <a:lnTo>
                    <a:pt x="54654" y="555"/>
                  </a:lnTo>
                  <a:lnTo>
                    <a:pt x="50748" y="370"/>
                  </a:lnTo>
                  <a:lnTo>
                    <a:pt x="46948" y="212"/>
                  </a:lnTo>
                  <a:lnTo>
                    <a:pt x="43174" y="106"/>
                  </a:lnTo>
                  <a:lnTo>
                    <a:pt x="39453" y="53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5"/>
            <p:cNvSpPr/>
            <p:nvPr/>
          </p:nvSpPr>
          <p:spPr>
            <a:xfrm>
              <a:off x="0" y="4710252"/>
              <a:ext cx="9144000" cy="433248"/>
            </a:xfrm>
            <a:custGeom>
              <a:avLst/>
              <a:gdLst/>
              <a:ahLst/>
              <a:cxnLst/>
              <a:rect l="l" t="t" r="r" b="b"/>
              <a:pathLst>
                <a:path w="285750" h="13539" extrusionOk="0">
                  <a:moveTo>
                    <a:pt x="285750" y="1"/>
                  </a:moveTo>
                  <a:lnTo>
                    <a:pt x="136357" y="9026"/>
                  </a:lnTo>
                  <a:lnTo>
                    <a:pt x="0" y="13539"/>
                  </a:lnTo>
                  <a:lnTo>
                    <a:pt x="285750" y="13539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25"/>
          <p:cNvGrpSpPr/>
          <p:nvPr/>
        </p:nvGrpSpPr>
        <p:grpSpPr>
          <a:xfrm>
            <a:off x="8127444" y="661648"/>
            <a:ext cx="606654" cy="335058"/>
            <a:chOff x="508150" y="756200"/>
            <a:chExt cx="775079" cy="428134"/>
          </a:xfrm>
        </p:grpSpPr>
        <p:sp>
          <p:nvSpPr>
            <p:cNvPr id="1229" name="Google Shape;1229;p25"/>
            <p:cNvSpPr/>
            <p:nvPr/>
          </p:nvSpPr>
          <p:spPr>
            <a:xfrm>
              <a:off x="690459" y="756200"/>
              <a:ext cx="428417" cy="428134"/>
            </a:xfrm>
            <a:custGeom>
              <a:avLst/>
              <a:gdLst/>
              <a:ahLst/>
              <a:cxnLst/>
              <a:rect l="l" t="t" r="r" b="b"/>
              <a:pathLst>
                <a:path w="28748" h="28729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5040" y="4740"/>
                  </a:lnTo>
                  <a:lnTo>
                    <a:pt x="25518" y="5295"/>
                  </a:lnTo>
                  <a:lnTo>
                    <a:pt x="25976" y="5868"/>
                  </a:lnTo>
                  <a:lnTo>
                    <a:pt x="26378" y="6461"/>
                  </a:lnTo>
                  <a:lnTo>
                    <a:pt x="26760" y="7072"/>
                  </a:lnTo>
                  <a:lnTo>
                    <a:pt x="27104" y="7684"/>
                  </a:lnTo>
                  <a:lnTo>
                    <a:pt x="27410" y="8315"/>
                  </a:lnTo>
                  <a:lnTo>
                    <a:pt x="27697" y="8965"/>
                  </a:lnTo>
                  <a:lnTo>
                    <a:pt x="27945" y="9614"/>
                  </a:lnTo>
                  <a:lnTo>
                    <a:pt x="28155" y="10283"/>
                  </a:lnTo>
                  <a:lnTo>
                    <a:pt x="28327" y="10952"/>
                  </a:lnTo>
                  <a:lnTo>
                    <a:pt x="28480" y="11621"/>
                  </a:lnTo>
                  <a:lnTo>
                    <a:pt x="28595" y="12310"/>
                  </a:lnTo>
                  <a:lnTo>
                    <a:pt x="28691" y="12998"/>
                  </a:lnTo>
                  <a:lnTo>
                    <a:pt x="28729" y="13686"/>
                  </a:lnTo>
                  <a:lnTo>
                    <a:pt x="28748" y="14374"/>
                  </a:lnTo>
                  <a:lnTo>
                    <a:pt x="28729" y="15062"/>
                  </a:lnTo>
                  <a:lnTo>
                    <a:pt x="28691" y="15750"/>
                  </a:lnTo>
                  <a:lnTo>
                    <a:pt x="28595" y="16419"/>
                  </a:lnTo>
                  <a:lnTo>
                    <a:pt x="28480" y="17107"/>
                  </a:lnTo>
                  <a:lnTo>
                    <a:pt x="28327" y="17776"/>
                  </a:lnTo>
                  <a:lnTo>
                    <a:pt x="28155" y="18445"/>
                  </a:lnTo>
                  <a:lnTo>
                    <a:pt x="27945" y="19114"/>
                  </a:lnTo>
                  <a:lnTo>
                    <a:pt x="27697" y="19764"/>
                  </a:lnTo>
                  <a:lnTo>
                    <a:pt x="27410" y="20414"/>
                  </a:lnTo>
                  <a:lnTo>
                    <a:pt x="27104" y="21045"/>
                  </a:lnTo>
                  <a:lnTo>
                    <a:pt x="26760" y="21656"/>
                  </a:lnTo>
                  <a:lnTo>
                    <a:pt x="26378" y="22268"/>
                  </a:lnTo>
                  <a:lnTo>
                    <a:pt x="25976" y="22861"/>
                  </a:lnTo>
                  <a:lnTo>
                    <a:pt x="25518" y="23434"/>
                  </a:lnTo>
                  <a:lnTo>
                    <a:pt x="25040" y="23988"/>
                  </a:lnTo>
                  <a:lnTo>
                    <a:pt x="24543" y="24524"/>
                  </a:lnTo>
                  <a:lnTo>
                    <a:pt x="24543" y="24524"/>
                  </a:lnTo>
                  <a:lnTo>
                    <a:pt x="24008" y="25021"/>
                  </a:lnTo>
                  <a:lnTo>
                    <a:pt x="23453" y="25498"/>
                  </a:lnTo>
                  <a:lnTo>
                    <a:pt x="22880" y="25957"/>
                  </a:lnTo>
                  <a:lnTo>
                    <a:pt x="22287" y="26359"/>
                  </a:lnTo>
                  <a:lnTo>
                    <a:pt x="21676" y="26741"/>
                  </a:lnTo>
                  <a:lnTo>
                    <a:pt x="21064" y="27085"/>
                  </a:lnTo>
                  <a:lnTo>
                    <a:pt x="20433" y="27391"/>
                  </a:lnTo>
                  <a:lnTo>
                    <a:pt x="19783" y="27677"/>
                  </a:lnTo>
                  <a:lnTo>
                    <a:pt x="19134" y="27926"/>
                  </a:lnTo>
                  <a:lnTo>
                    <a:pt x="18465" y="28136"/>
                  </a:lnTo>
                  <a:lnTo>
                    <a:pt x="17796" y="28308"/>
                  </a:lnTo>
                  <a:lnTo>
                    <a:pt x="17127" y="28461"/>
                  </a:lnTo>
                  <a:lnTo>
                    <a:pt x="16438" y="28576"/>
                  </a:lnTo>
                  <a:lnTo>
                    <a:pt x="15750" y="28652"/>
                  </a:lnTo>
                  <a:lnTo>
                    <a:pt x="15062" y="28710"/>
                  </a:lnTo>
                  <a:lnTo>
                    <a:pt x="14374" y="28729"/>
                  </a:lnTo>
                  <a:lnTo>
                    <a:pt x="13686" y="28710"/>
                  </a:lnTo>
                  <a:lnTo>
                    <a:pt x="12998" y="28652"/>
                  </a:lnTo>
                  <a:lnTo>
                    <a:pt x="12310" y="28576"/>
                  </a:lnTo>
                  <a:lnTo>
                    <a:pt x="11622" y="28461"/>
                  </a:lnTo>
                  <a:lnTo>
                    <a:pt x="10953" y="28308"/>
                  </a:lnTo>
                  <a:lnTo>
                    <a:pt x="10284" y="28136"/>
                  </a:lnTo>
                  <a:lnTo>
                    <a:pt x="9615" y="27926"/>
                  </a:lnTo>
                  <a:lnTo>
                    <a:pt x="8965" y="27677"/>
                  </a:lnTo>
                  <a:lnTo>
                    <a:pt x="8315" y="27391"/>
                  </a:lnTo>
                  <a:lnTo>
                    <a:pt x="7684" y="27085"/>
                  </a:lnTo>
                  <a:lnTo>
                    <a:pt x="7072" y="26741"/>
                  </a:lnTo>
                  <a:lnTo>
                    <a:pt x="6461" y="26359"/>
                  </a:lnTo>
                  <a:lnTo>
                    <a:pt x="5868" y="25957"/>
                  </a:lnTo>
                  <a:lnTo>
                    <a:pt x="5295" y="25498"/>
                  </a:lnTo>
                  <a:lnTo>
                    <a:pt x="4740" y="25021"/>
                  </a:lnTo>
                  <a:lnTo>
                    <a:pt x="4205" y="24524"/>
                  </a:lnTo>
                  <a:lnTo>
                    <a:pt x="4205" y="24524"/>
                  </a:lnTo>
                  <a:lnTo>
                    <a:pt x="3708" y="23988"/>
                  </a:lnTo>
                  <a:lnTo>
                    <a:pt x="3230" y="23434"/>
                  </a:lnTo>
                  <a:lnTo>
                    <a:pt x="2772" y="22861"/>
                  </a:lnTo>
                  <a:lnTo>
                    <a:pt x="2370" y="22268"/>
                  </a:lnTo>
                  <a:lnTo>
                    <a:pt x="1988" y="21656"/>
                  </a:lnTo>
                  <a:lnTo>
                    <a:pt x="1644" y="21045"/>
                  </a:lnTo>
                  <a:lnTo>
                    <a:pt x="1338" y="20414"/>
                  </a:lnTo>
                  <a:lnTo>
                    <a:pt x="1051" y="19764"/>
                  </a:lnTo>
                  <a:lnTo>
                    <a:pt x="803" y="19114"/>
                  </a:lnTo>
                  <a:lnTo>
                    <a:pt x="593" y="18445"/>
                  </a:lnTo>
                  <a:lnTo>
                    <a:pt x="421" y="17776"/>
                  </a:lnTo>
                  <a:lnTo>
                    <a:pt x="268" y="17107"/>
                  </a:lnTo>
                  <a:lnTo>
                    <a:pt x="153" y="16419"/>
                  </a:lnTo>
                  <a:lnTo>
                    <a:pt x="77" y="15750"/>
                  </a:lnTo>
                  <a:lnTo>
                    <a:pt x="19" y="15062"/>
                  </a:lnTo>
                  <a:lnTo>
                    <a:pt x="0" y="14374"/>
                  </a:lnTo>
                  <a:lnTo>
                    <a:pt x="19" y="13686"/>
                  </a:lnTo>
                  <a:lnTo>
                    <a:pt x="77" y="12998"/>
                  </a:lnTo>
                  <a:lnTo>
                    <a:pt x="153" y="12310"/>
                  </a:lnTo>
                  <a:lnTo>
                    <a:pt x="268" y="11621"/>
                  </a:lnTo>
                  <a:lnTo>
                    <a:pt x="421" y="10952"/>
                  </a:lnTo>
                  <a:lnTo>
                    <a:pt x="593" y="10283"/>
                  </a:lnTo>
                  <a:lnTo>
                    <a:pt x="803" y="9614"/>
                  </a:lnTo>
                  <a:lnTo>
                    <a:pt x="1051" y="8965"/>
                  </a:lnTo>
                  <a:lnTo>
                    <a:pt x="1338" y="8315"/>
                  </a:lnTo>
                  <a:lnTo>
                    <a:pt x="1644" y="7684"/>
                  </a:lnTo>
                  <a:lnTo>
                    <a:pt x="1988" y="7072"/>
                  </a:lnTo>
                  <a:lnTo>
                    <a:pt x="2370" y="6461"/>
                  </a:lnTo>
                  <a:lnTo>
                    <a:pt x="2772" y="5868"/>
                  </a:lnTo>
                  <a:lnTo>
                    <a:pt x="3230" y="5295"/>
                  </a:lnTo>
                  <a:lnTo>
                    <a:pt x="3708" y="4740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5"/>
            <p:cNvSpPr/>
            <p:nvPr/>
          </p:nvSpPr>
          <p:spPr>
            <a:xfrm>
              <a:off x="690459" y="756200"/>
              <a:ext cx="388836" cy="362056"/>
            </a:xfrm>
            <a:custGeom>
              <a:avLst/>
              <a:gdLst/>
              <a:ahLst/>
              <a:cxnLst/>
              <a:rect l="l" t="t" r="r" b="b"/>
              <a:pathLst>
                <a:path w="26092" h="24295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4868" y="4549"/>
                  </a:lnTo>
                  <a:lnTo>
                    <a:pt x="25174" y="4893"/>
                  </a:lnTo>
                  <a:lnTo>
                    <a:pt x="25174" y="4893"/>
                  </a:lnTo>
                  <a:lnTo>
                    <a:pt x="25346" y="5371"/>
                  </a:lnTo>
                  <a:lnTo>
                    <a:pt x="25499" y="5868"/>
                  </a:lnTo>
                  <a:lnTo>
                    <a:pt x="25632" y="6346"/>
                  </a:lnTo>
                  <a:lnTo>
                    <a:pt x="25747" y="6843"/>
                  </a:lnTo>
                  <a:lnTo>
                    <a:pt x="25862" y="7340"/>
                  </a:lnTo>
                  <a:lnTo>
                    <a:pt x="25938" y="7837"/>
                  </a:lnTo>
                  <a:lnTo>
                    <a:pt x="25996" y="8353"/>
                  </a:lnTo>
                  <a:lnTo>
                    <a:pt x="26053" y="8850"/>
                  </a:lnTo>
                  <a:lnTo>
                    <a:pt x="26072" y="9347"/>
                  </a:lnTo>
                  <a:lnTo>
                    <a:pt x="26091" y="9863"/>
                  </a:lnTo>
                  <a:lnTo>
                    <a:pt x="26091" y="10360"/>
                  </a:lnTo>
                  <a:lnTo>
                    <a:pt x="26053" y="10876"/>
                  </a:lnTo>
                  <a:lnTo>
                    <a:pt x="26015" y="11373"/>
                  </a:lnTo>
                  <a:lnTo>
                    <a:pt x="25957" y="11870"/>
                  </a:lnTo>
                  <a:lnTo>
                    <a:pt x="25881" y="12367"/>
                  </a:lnTo>
                  <a:lnTo>
                    <a:pt x="25785" y="12864"/>
                  </a:lnTo>
                  <a:lnTo>
                    <a:pt x="25671" y="13361"/>
                  </a:lnTo>
                  <a:lnTo>
                    <a:pt x="25556" y="13858"/>
                  </a:lnTo>
                  <a:lnTo>
                    <a:pt x="25403" y="14336"/>
                  </a:lnTo>
                  <a:lnTo>
                    <a:pt x="25231" y="14833"/>
                  </a:lnTo>
                  <a:lnTo>
                    <a:pt x="25059" y="15311"/>
                  </a:lnTo>
                  <a:lnTo>
                    <a:pt x="24849" y="15769"/>
                  </a:lnTo>
                  <a:lnTo>
                    <a:pt x="24638" y="16247"/>
                  </a:lnTo>
                  <a:lnTo>
                    <a:pt x="24409" y="16706"/>
                  </a:lnTo>
                  <a:lnTo>
                    <a:pt x="24141" y="17165"/>
                  </a:lnTo>
                  <a:lnTo>
                    <a:pt x="23874" y="17604"/>
                  </a:lnTo>
                  <a:lnTo>
                    <a:pt x="23587" y="18044"/>
                  </a:lnTo>
                  <a:lnTo>
                    <a:pt x="23281" y="18464"/>
                  </a:lnTo>
                  <a:lnTo>
                    <a:pt x="22956" y="18885"/>
                  </a:lnTo>
                  <a:lnTo>
                    <a:pt x="22612" y="19305"/>
                  </a:lnTo>
                  <a:lnTo>
                    <a:pt x="22268" y="19707"/>
                  </a:lnTo>
                  <a:lnTo>
                    <a:pt x="21886" y="20089"/>
                  </a:lnTo>
                  <a:lnTo>
                    <a:pt x="21886" y="20089"/>
                  </a:lnTo>
                  <a:lnTo>
                    <a:pt x="21351" y="20605"/>
                  </a:lnTo>
                  <a:lnTo>
                    <a:pt x="20796" y="21083"/>
                  </a:lnTo>
                  <a:lnTo>
                    <a:pt x="20223" y="21523"/>
                  </a:lnTo>
                  <a:lnTo>
                    <a:pt x="19630" y="21924"/>
                  </a:lnTo>
                  <a:lnTo>
                    <a:pt x="19019" y="22306"/>
                  </a:lnTo>
                  <a:lnTo>
                    <a:pt x="18407" y="22650"/>
                  </a:lnTo>
                  <a:lnTo>
                    <a:pt x="17776" y="22975"/>
                  </a:lnTo>
                  <a:lnTo>
                    <a:pt x="17127" y="23243"/>
                  </a:lnTo>
                  <a:lnTo>
                    <a:pt x="16477" y="23491"/>
                  </a:lnTo>
                  <a:lnTo>
                    <a:pt x="15808" y="23702"/>
                  </a:lnTo>
                  <a:lnTo>
                    <a:pt x="15139" y="23893"/>
                  </a:lnTo>
                  <a:lnTo>
                    <a:pt x="14470" y="24027"/>
                  </a:lnTo>
                  <a:lnTo>
                    <a:pt x="13782" y="24141"/>
                  </a:lnTo>
                  <a:lnTo>
                    <a:pt x="13093" y="24237"/>
                  </a:lnTo>
                  <a:lnTo>
                    <a:pt x="12405" y="24275"/>
                  </a:lnTo>
                  <a:lnTo>
                    <a:pt x="11717" y="24294"/>
                  </a:lnTo>
                  <a:lnTo>
                    <a:pt x="11029" y="24275"/>
                  </a:lnTo>
                  <a:lnTo>
                    <a:pt x="10341" y="24237"/>
                  </a:lnTo>
                  <a:lnTo>
                    <a:pt x="9653" y="24141"/>
                  </a:lnTo>
                  <a:lnTo>
                    <a:pt x="8965" y="24027"/>
                  </a:lnTo>
                  <a:lnTo>
                    <a:pt x="8296" y="23893"/>
                  </a:lnTo>
                  <a:lnTo>
                    <a:pt x="7627" y="23702"/>
                  </a:lnTo>
                  <a:lnTo>
                    <a:pt x="6958" y="23491"/>
                  </a:lnTo>
                  <a:lnTo>
                    <a:pt x="6308" y="23243"/>
                  </a:lnTo>
                  <a:lnTo>
                    <a:pt x="5658" y="22975"/>
                  </a:lnTo>
                  <a:lnTo>
                    <a:pt x="5027" y="22650"/>
                  </a:lnTo>
                  <a:lnTo>
                    <a:pt x="4416" y="22306"/>
                  </a:lnTo>
                  <a:lnTo>
                    <a:pt x="3804" y="21924"/>
                  </a:lnTo>
                  <a:lnTo>
                    <a:pt x="3211" y="21523"/>
                  </a:lnTo>
                  <a:lnTo>
                    <a:pt x="2638" y="21083"/>
                  </a:lnTo>
                  <a:lnTo>
                    <a:pt x="2084" y="20605"/>
                  </a:lnTo>
                  <a:lnTo>
                    <a:pt x="1548" y="20089"/>
                  </a:lnTo>
                  <a:lnTo>
                    <a:pt x="1548" y="20089"/>
                  </a:lnTo>
                  <a:lnTo>
                    <a:pt x="1223" y="19745"/>
                  </a:lnTo>
                  <a:lnTo>
                    <a:pt x="918" y="19401"/>
                  </a:lnTo>
                  <a:lnTo>
                    <a:pt x="918" y="19401"/>
                  </a:lnTo>
                  <a:lnTo>
                    <a:pt x="746" y="18923"/>
                  </a:lnTo>
                  <a:lnTo>
                    <a:pt x="593" y="18445"/>
                  </a:lnTo>
                  <a:lnTo>
                    <a:pt x="459" y="17948"/>
                  </a:lnTo>
                  <a:lnTo>
                    <a:pt x="344" y="17451"/>
                  </a:lnTo>
                  <a:lnTo>
                    <a:pt x="230" y="16954"/>
                  </a:lnTo>
                  <a:lnTo>
                    <a:pt x="153" y="16457"/>
                  </a:lnTo>
                  <a:lnTo>
                    <a:pt x="96" y="15960"/>
                  </a:lnTo>
                  <a:lnTo>
                    <a:pt x="38" y="15463"/>
                  </a:lnTo>
                  <a:lnTo>
                    <a:pt x="19" y="14947"/>
                  </a:lnTo>
                  <a:lnTo>
                    <a:pt x="0" y="14450"/>
                  </a:lnTo>
                  <a:lnTo>
                    <a:pt x="0" y="13934"/>
                  </a:lnTo>
                  <a:lnTo>
                    <a:pt x="38" y="13437"/>
                  </a:lnTo>
                  <a:lnTo>
                    <a:pt x="77" y="12940"/>
                  </a:lnTo>
                  <a:lnTo>
                    <a:pt x="134" y="12424"/>
                  </a:lnTo>
                  <a:lnTo>
                    <a:pt x="210" y="11927"/>
                  </a:lnTo>
                  <a:lnTo>
                    <a:pt x="306" y="11430"/>
                  </a:lnTo>
                  <a:lnTo>
                    <a:pt x="421" y="10933"/>
                  </a:lnTo>
                  <a:lnTo>
                    <a:pt x="535" y="10456"/>
                  </a:lnTo>
                  <a:lnTo>
                    <a:pt x="688" y="9959"/>
                  </a:lnTo>
                  <a:lnTo>
                    <a:pt x="860" y="9481"/>
                  </a:lnTo>
                  <a:lnTo>
                    <a:pt x="1032" y="9003"/>
                  </a:lnTo>
                  <a:lnTo>
                    <a:pt x="1243" y="8525"/>
                  </a:lnTo>
                  <a:lnTo>
                    <a:pt x="1453" y="8066"/>
                  </a:lnTo>
                  <a:lnTo>
                    <a:pt x="1701" y="7607"/>
                  </a:lnTo>
                  <a:lnTo>
                    <a:pt x="1950" y="7149"/>
                  </a:lnTo>
                  <a:lnTo>
                    <a:pt x="2217" y="6709"/>
                  </a:lnTo>
                  <a:lnTo>
                    <a:pt x="2504" y="6269"/>
                  </a:lnTo>
                  <a:lnTo>
                    <a:pt x="2810" y="5830"/>
                  </a:lnTo>
                  <a:lnTo>
                    <a:pt x="3135" y="5409"/>
                  </a:lnTo>
                  <a:lnTo>
                    <a:pt x="3479" y="5008"/>
                  </a:lnTo>
                  <a:lnTo>
                    <a:pt x="3842" y="4607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5"/>
            <p:cNvSpPr/>
            <p:nvPr/>
          </p:nvSpPr>
          <p:spPr>
            <a:xfrm>
              <a:off x="690459" y="756200"/>
              <a:ext cx="343532" cy="293967"/>
            </a:xfrm>
            <a:custGeom>
              <a:avLst/>
              <a:gdLst/>
              <a:ahLst/>
              <a:cxnLst/>
              <a:rect l="l" t="t" r="r" b="b"/>
              <a:pathLst>
                <a:path w="23052" h="19726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02" y="3746"/>
                  </a:lnTo>
                  <a:lnTo>
                    <a:pt x="5199" y="3307"/>
                  </a:lnTo>
                  <a:lnTo>
                    <a:pt x="5715" y="2905"/>
                  </a:lnTo>
                  <a:lnTo>
                    <a:pt x="6231" y="2523"/>
                  </a:lnTo>
                  <a:lnTo>
                    <a:pt x="6786" y="2179"/>
                  </a:lnTo>
                  <a:lnTo>
                    <a:pt x="7321" y="1854"/>
                  </a:lnTo>
                  <a:lnTo>
                    <a:pt x="7894" y="1548"/>
                  </a:lnTo>
                  <a:lnTo>
                    <a:pt x="8468" y="1262"/>
                  </a:lnTo>
                  <a:lnTo>
                    <a:pt x="9041" y="1032"/>
                  </a:lnTo>
                  <a:lnTo>
                    <a:pt x="9634" y="803"/>
                  </a:lnTo>
                  <a:lnTo>
                    <a:pt x="10245" y="612"/>
                  </a:lnTo>
                  <a:lnTo>
                    <a:pt x="10838" y="440"/>
                  </a:lnTo>
                  <a:lnTo>
                    <a:pt x="11450" y="306"/>
                  </a:lnTo>
                  <a:lnTo>
                    <a:pt x="12061" y="191"/>
                  </a:lnTo>
                  <a:lnTo>
                    <a:pt x="12692" y="96"/>
                  </a:lnTo>
                  <a:lnTo>
                    <a:pt x="13304" y="38"/>
                  </a:lnTo>
                  <a:lnTo>
                    <a:pt x="13934" y="19"/>
                  </a:lnTo>
                  <a:lnTo>
                    <a:pt x="14546" y="0"/>
                  </a:lnTo>
                  <a:lnTo>
                    <a:pt x="15177" y="38"/>
                  </a:lnTo>
                  <a:lnTo>
                    <a:pt x="15789" y="76"/>
                  </a:lnTo>
                  <a:lnTo>
                    <a:pt x="16419" y="153"/>
                  </a:lnTo>
                  <a:lnTo>
                    <a:pt x="17031" y="248"/>
                  </a:lnTo>
                  <a:lnTo>
                    <a:pt x="17643" y="382"/>
                  </a:lnTo>
                  <a:lnTo>
                    <a:pt x="18254" y="535"/>
                  </a:lnTo>
                  <a:lnTo>
                    <a:pt x="18847" y="726"/>
                  </a:lnTo>
                  <a:lnTo>
                    <a:pt x="19439" y="937"/>
                  </a:lnTo>
                  <a:lnTo>
                    <a:pt x="20032" y="1166"/>
                  </a:lnTo>
                  <a:lnTo>
                    <a:pt x="20605" y="1434"/>
                  </a:lnTo>
                  <a:lnTo>
                    <a:pt x="21179" y="1720"/>
                  </a:lnTo>
                  <a:lnTo>
                    <a:pt x="21733" y="2026"/>
                  </a:lnTo>
                  <a:lnTo>
                    <a:pt x="22287" y="2370"/>
                  </a:lnTo>
                  <a:lnTo>
                    <a:pt x="22823" y="2733"/>
                  </a:lnTo>
                  <a:lnTo>
                    <a:pt x="22823" y="2733"/>
                  </a:lnTo>
                  <a:lnTo>
                    <a:pt x="22880" y="3173"/>
                  </a:lnTo>
                  <a:lnTo>
                    <a:pt x="22956" y="3593"/>
                  </a:lnTo>
                  <a:lnTo>
                    <a:pt x="22995" y="4014"/>
                  </a:lnTo>
                  <a:lnTo>
                    <a:pt x="23033" y="4435"/>
                  </a:lnTo>
                  <a:lnTo>
                    <a:pt x="23052" y="4874"/>
                  </a:lnTo>
                  <a:lnTo>
                    <a:pt x="23052" y="5295"/>
                  </a:lnTo>
                  <a:lnTo>
                    <a:pt x="23052" y="5715"/>
                  </a:lnTo>
                  <a:lnTo>
                    <a:pt x="23033" y="6155"/>
                  </a:lnTo>
                  <a:lnTo>
                    <a:pt x="23014" y="6575"/>
                  </a:lnTo>
                  <a:lnTo>
                    <a:pt x="22975" y="6996"/>
                  </a:lnTo>
                  <a:lnTo>
                    <a:pt x="22918" y="7416"/>
                  </a:lnTo>
                  <a:lnTo>
                    <a:pt x="22842" y="7856"/>
                  </a:lnTo>
                  <a:lnTo>
                    <a:pt x="22765" y="8276"/>
                  </a:lnTo>
                  <a:lnTo>
                    <a:pt x="22670" y="8697"/>
                  </a:lnTo>
                  <a:lnTo>
                    <a:pt x="22574" y="9098"/>
                  </a:lnTo>
                  <a:lnTo>
                    <a:pt x="22459" y="9519"/>
                  </a:lnTo>
                  <a:lnTo>
                    <a:pt x="22326" y="9939"/>
                  </a:lnTo>
                  <a:lnTo>
                    <a:pt x="22173" y="10341"/>
                  </a:lnTo>
                  <a:lnTo>
                    <a:pt x="22020" y="10742"/>
                  </a:lnTo>
                  <a:lnTo>
                    <a:pt x="21848" y="11144"/>
                  </a:lnTo>
                  <a:lnTo>
                    <a:pt x="21676" y="11545"/>
                  </a:lnTo>
                  <a:lnTo>
                    <a:pt x="21485" y="11927"/>
                  </a:lnTo>
                  <a:lnTo>
                    <a:pt x="21274" y="12310"/>
                  </a:lnTo>
                  <a:lnTo>
                    <a:pt x="21064" y="12692"/>
                  </a:lnTo>
                  <a:lnTo>
                    <a:pt x="20816" y="13074"/>
                  </a:lnTo>
                  <a:lnTo>
                    <a:pt x="20586" y="13437"/>
                  </a:lnTo>
                  <a:lnTo>
                    <a:pt x="20319" y="13820"/>
                  </a:lnTo>
                  <a:lnTo>
                    <a:pt x="20051" y="14164"/>
                  </a:lnTo>
                  <a:lnTo>
                    <a:pt x="19764" y="14527"/>
                  </a:lnTo>
                  <a:lnTo>
                    <a:pt x="19478" y="14871"/>
                  </a:lnTo>
                  <a:lnTo>
                    <a:pt x="19172" y="15196"/>
                  </a:lnTo>
                  <a:lnTo>
                    <a:pt x="18847" y="15540"/>
                  </a:lnTo>
                  <a:lnTo>
                    <a:pt x="18847" y="15540"/>
                  </a:lnTo>
                  <a:lnTo>
                    <a:pt x="18369" y="15999"/>
                  </a:lnTo>
                  <a:lnTo>
                    <a:pt x="17872" y="16419"/>
                  </a:lnTo>
                  <a:lnTo>
                    <a:pt x="17356" y="16840"/>
                  </a:lnTo>
                  <a:lnTo>
                    <a:pt x="16821" y="17222"/>
                  </a:lnTo>
                  <a:lnTo>
                    <a:pt x="16285" y="17566"/>
                  </a:lnTo>
                  <a:lnTo>
                    <a:pt x="15731" y="17891"/>
                  </a:lnTo>
                  <a:lnTo>
                    <a:pt x="15177" y="18197"/>
                  </a:lnTo>
                  <a:lnTo>
                    <a:pt x="14603" y="18464"/>
                  </a:lnTo>
                  <a:lnTo>
                    <a:pt x="14011" y="18713"/>
                  </a:lnTo>
                  <a:lnTo>
                    <a:pt x="13418" y="18942"/>
                  </a:lnTo>
                  <a:lnTo>
                    <a:pt x="12826" y="19133"/>
                  </a:lnTo>
                  <a:lnTo>
                    <a:pt x="12214" y="19305"/>
                  </a:lnTo>
                  <a:lnTo>
                    <a:pt x="11602" y="19439"/>
                  </a:lnTo>
                  <a:lnTo>
                    <a:pt x="10991" y="19554"/>
                  </a:lnTo>
                  <a:lnTo>
                    <a:pt x="10379" y="19630"/>
                  </a:lnTo>
                  <a:lnTo>
                    <a:pt x="9748" y="19688"/>
                  </a:lnTo>
                  <a:lnTo>
                    <a:pt x="9137" y="19726"/>
                  </a:lnTo>
                  <a:lnTo>
                    <a:pt x="8506" y="19726"/>
                  </a:lnTo>
                  <a:lnTo>
                    <a:pt x="7894" y="19707"/>
                  </a:lnTo>
                  <a:lnTo>
                    <a:pt x="7264" y="19669"/>
                  </a:lnTo>
                  <a:lnTo>
                    <a:pt x="6652" y="19592"/>
                  </a:lnTo>
                  <a:lnTo>
                    <a:pt x="6040" y="19497"/>
                  </a:lnTo>
                  <a:lnTo>
                    <a:pt x="5429" y="19363"/>
                  </a:lnTo>
                  <a:lnTo>
                    <a:pt x="4817" y="19210"/>
                  </a:lnTo>
                  <a:lnTo>
                    <a:pt x="4205" y="19019"/>
                  </a:lnTo>
                  <a:lnTo>
                    <a:pt x="3613" y="18808"/>
                  </a:lnTo>
                  <a:lnTo>
                    <a:pt x="3039" y="18579"/>
                  </a:lnTo>
                  <a:lnTo>
                    <a:pt x="2447" y="18311"/>
                  </a:lnTo>
                  <a:lnTo>
                    <a:pt x="1892" y="18025"/>
                  </a:lnTo>
                  <a:lnTo>
                    <a:pt x="1319" y="17719"/>
                  </a:lnTo>
                  <a:lnTo>
                    <a:pt x="784" y="17375"/>
                  </a:lnTo>
                  <a:lnTo>
                    <a:pt x="249" y="16993"/>
                  </a:lnTo>
                  <a:lnTo>
                    <a:pt x="249" y="16993"/>
                  </a:lnTo>
                  <a:lnTo>
                    <a:pt x="172" y="16572"/>
                  </a:lnTo>
                  <a:lnTo>
                    <a:pt x="115" y="16152"/>
                  </a:lnTo>
                  <a:lnTo>
                    <a:pt x="77" y="15731"/>
                  </a:lnTo>
                  <a:lnTo>
                    <a:pt x="38" y="15311"/>
                  </a:lnTo>
                  <a:lnTo>
                    <a:pt x="19" y="14871"/>
                  </a:lnTo>
                  <a:lnTo>
                    <a:pt x="0" y="14450"/>
                  </a:lnTo>
                  <a:lnTo>
                    <a:pt x="0" y="14030"/>
                  </a:lnTo>
                  <a:lnTo>
                    <a:pt x="19" y="13590"/>
                  </a:lnTo>
                  <a:lnTo>
                    <a:pt x="57" y="13170"/>
                  </a:lnTo>
                  <a:lnTo>
                    <a:pt x="96" y="12749"/>
                  </a:lnTo>
                  <a:lnTo>
                    <a:pt x="153" y="12310"/>
                  </a:lnTo>
                  <a:lnTo>
                    <a:pt x="210" y="11889"/>
                  </a:lnTo>
                  <a:lnTo>
                    <a:pt x="287" y="11469"/>
                  </a:lnTo>
                  <a:lnTo>
                    <a:pt x="382" y="11048"/>
                  </a:lnTo>
                  <a:lnTo>
                    <a:pt x="497" y="10647"/>
                  </a:lnTo>
                  <a:lnTo>
                    <a:pt x="612" y="10226"/>
                  </a:lnTo>
                  <a:lnTo>
                    <a:pt x="746" y="9806"/>
                  </a:lnTo>
                  <a:lnTo>
                    <a:pt x="879" y="9404"/>
                  </a:lnTo>
                  <a:lnTo>
                    <a:pt x="1032" y="9003"/>
                  </a:lnTo>
                  <a:lnTo>
                    <a:pt x="1204" y="8601"/>
                  </a:lnTo>
                  <a:lnTo>
                    <a:pt x="1395" y="8200"/>
                  </a:lnTo>
                  <a:lnTo>
                    <a:pt x="1587" y="7818"/>
                  </a:lnTo>
                  <a:lnTo>
                    <a:pt x="1778" y="7435"/>
                  </a:lnTo>
                  <a:lnTo>
                    <a:pt x="2007" y="7053"/>
                  </a:lnTo>
                  <a:lnTo>
                    <a:pt x="2237" y="6671"/>
                  </a:lnTo>
                  <a:lnTo>
                    <a:pt x="2485" y="6289"/>
                  </a:lnTo>
                  <a:lnTo>
                    <a:pt x="2733" y="5925"/>
                  </a:lnTo>
                  <a:lnTo>
                    <a:pt x="3001" y="5581"/>
                  </a:lnTo>
                  <a:lnTo>
                    <a:pt x="3288" y="5218"/>
                  </a:lnTo>
                  <a:lnTo>
                    <a:pt x="3575" y="4874"/>
                  </a:lnTo>
                  <a:lnTo>
                    <a:pt x="3899" y="4549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5"/>
            <p:cNvSpPr/>
            <p:nvPr/>
          </p:nvSpPr>
          <p:spPr>
            <a:xfrm>
              <a:off x="508150" y="807467"/>
              <a:ext cx="775079" cy="292849"/>
            </a:xfrm>
            <a:custGeom>
              <a:avLst/>
              <a:gdLst/>
              <a:ahLst/>
              <a:cxnLst/>
              <a:rect l="l" t="t" r="r" b="b"/>
              <a:pathLst>
                <a:path w="52010" h="19651" extrusionOk="0">
                  <a:moveTo>
                    <a:pt x="37884" y="1988"/>
                  </a:moveTo>
                  <a:lnTo>
                    <a:pt x="37884" y="1988"/>
                  </a:lnTo>
                  <a:lnTo>
                    <a:pt x="39356" y="1625"/>
                  </a:lnTo>
                  <a:lnTo>
                    <a:pt x="40752" y="1300"/>
                  </a:lnTo>
                  <a:lnTo>
                    <a:pt x="42090" y="1014"/>
                  </a:lnTo>
                  <a:lnTo>
                    <a:pt x="43370" y="746"/>
                  </a:lnTo>
                  <a:lnTo>
                    <a:pt x="44574" y="517"/>
                  </a:lnTo>
                  <a:lnTo>
                    <a:pt x="45702" y="345"/>
                  </a:lnTo>
                  <a:lnTo>
                    <a:pt x="46753" y="192"/>
                  </a:lnTo>
                  <a:lnTo>
                    <a:pt x="47728" y="96"/>
                  </a:lnTo>
                  <a:lnTo>
                    <a:pt x="48608" y="20"/>
                  </a:lnTo>
                  <a:lnTo>
                    <a:pt x="49391" y="1"/>
                  </a:lnTo>
                  <a:lnTo>
                    <a:pt x="50079" y="20"/>
                  </a:lnTo>
                  <a:lnTo>
                    <a:pt x="50404" y="58"/>
                  </a:lnTo>
                  <a:lnTo>
                    <a:pt x="50672" y="77"/>
                  </a:lnTo>
                  <a:lnTo>
                    <a:pt x="50940" y="134"/>
                  </a:lnTo>
                  <a:lnTo>
                    <a:pt x="51169" y="192"/>
                  </a:lnTo>
                  <a:lnTo>
                    <a:pt x="51379" y="268"/>
                  </a:lnTo>
                  <a:lnTo>
                    <a:pt x="51551" y="345"/>
                  </a:lnTo>
                  <a:lnTo>
                    <a:pt x="51704" y="440"/>
                  </a:lnTo>
                  <a:lnTo>
                    <a:pt x="51819" y="536"/>
                  </a:lnTo>
                  <a:lnTo>
                    <a:pt x="51914" y="650"/>
                  </a:lnTo>
                  <a:lnTo>
                    <a:pt x="51972" y="765"/>
                  </a:lnTo>
                  <a:lnTo>
                    <a:pt x="51972" y="765"/>
                  </a:lnTo>
                  <a:lnTo>
                    <a:pt x="51991" y="880"/>
                  </a:lnTo>
                  <a:lnTo>
                    <a:pt x="52010" y="975"/>
                  </a:lnTo>
                  <a:lnTo>
                    <a:pt x="51991" y="1090"/>
                  </a:lnTo>
                  <a:lnTo>
                    <a:pt x="51972" y="1205"/>
                  </a:lnTo>
                  <a:lnTo>
                    <a:pt x="51933" y="1339"/>
                  </a:lnTo>
                  <a:lnTo>
                    <a:pt x="51876" y="1453"/>
                  </a:lnTo>
                  <a:lnTo>
                    <a:pt x="51704" y="1721"/>
                  </a:lnTo>
                  <a:lnTo>
                    <a:pt x="51475" y="2008"/>
                  </a:lnTo>
                  <a:lnTo>
                    <a:pt x="51188" y="2313"/>
                  </a:lnTo>
                  <a:lnTo>
                    <a:pt x="50844" y="2638"/>
                  </a:lnTo>
                  <a:lnTo>
                    <a:pt x="50443" y="2963"/>
                  </a:lnTo>
                  <a:lnTo>
                    <a:pt x="49984" y="3307"/>
                  </a:lnTo>
                  <a:lnTo>
                    <a:pt x="49468" y="3671"/>
                  </a:lnTo>
                  <a:lnTo>
                    <a:pt x="48894" y="4053"/>
                  </a:lnTo>
                  <a:lnTo>
                    <a:pt x="48283" y="4454"/>
                  </a:lnTo>
                  <a:lnTo>
                    <a:pt x="47595" y="4856"/>
                  </a:lnTo>
                  <a:lnTo>
                    <a:pt x="46887" y="5257"/>
                  </a:lnTo>
                  <a:lnTo>
                    <a:pt x="46123" y="5678"/>
                  </a:lnTo>
                  <a:lnTo>
                    <a:pt x="45301" y="6117"/>
                  </a:lnTo>
                  <a:lnTo>
                    <a:pt x="44441" y="6557"/>
                  </a:lnTo>
                  <a:lnTo>
                    <a:pt x="43542" y="6996"/>
                  </a:lnTo>
                  <a:lnTo>
                    <a:pt x="42606" y="7455"/>
                  </a:lnTo>
                  <a:lnTo>
                    <a:pt x="41612" y="7914"/>
                  </a:lnTo>
                  <a:lnTo>
                    <a:pt x="39547" y="8850"/>
                  </a:lnTo>
                  <a:lnTo>
                    <a:pt x="37330" y="9806"/>
                  </a:lnTo>
                  <a:lnTo>
                    <a:pt x="34998" y="10762"/>
                  </a:lnTo>
                  <a:lnTo>
                    <a:pt x="32532" y="11737"/>
                  </a:lnTo>
                  <a:lnTo>
                    <a:pt x="29971" y="12692"/>
                  </a:lnTo>
                  <a:lnTo>
                    <a:pt x="27333" y="13629"/>
                  </a:lnTo>
                  <a:lnTo>
                    <a:pt x="27333" y="13629"/>
                  </a:lnTo>
                  <a:lnTo>
                    <a:pt x="24677" y="14527"/>
                  </a:lnTo>
                  <a:lnTo>
                    <a:pt x="22077" y="15368"/>
                  </a:lnTo>
                  <a:lnTo>
                    <a:pt x="19554" y="16152"/>
                  </a:lnTo>
                  <a:lnTo>
                    <a:pt x="17126" y="16859"/>
                  </a:lnTo>
                  <a:lnTo>
                    <a:pt x="14794" y="17490"/>
                  </a:lnTo>
                  <a:lnTo>
                    <a:pt x="12577" y="18044"/>
                  </a:lnTo>
                  <a:lnTo>
                    <a:pt x="11526" y="18293"/>
                  </a:lnTo>
                  <a:lnTo>
                    <a:pt x="10513" y="18522"/>
                  </a:lnTo>
                  <a:lnTo>
                    <a:pt x="9519" y="18733"/>
                  </a:lnTo>
                  <a:lnTo>
                    <a:pt x="8582" y="18924"/>
                  </a:lnTo>
                  <a:lnTo>
                    <a:pt x="7684" y="19077"/>
                  </a:lnTo>
                  <a:lnTo>
                    <a:pt x="6805" y="19230"/>
                  </a:lnTo>
                  <a:lnTo>
                    <a:pt x="5983" y="19363"/>
                  </a:lnTo>
                  <a:lnTo>
                    <a:pt x="5218" y="19459"/>
                  </a:lnTo>
                  <a:lnTo>
                    <a:pt x="4492" y="19535"/>
                  </a:lnTo>
                  <a:lnTo>
                    <a:pt x="3804" y="19593"/>
                  </a:lnTo>
                  <a:lnTo>
                    <a:pt x="3173" y="19631"/>
                  </a:lnTo>
                  <a:lnTo>
                    <a:pt x="2600" y="19650"/>
                  </a:lnTo>
                  <a:lnTo>
                    <a:pt x="2064" y="19631"/>
                  </a:lnTo>
                  <a:lnTo>
                    <a:pt x="1606" y="19593"/>
                  </a:lnTo>
                  <a:lnTo>
                    <a:pt x="1185" y="19535"/>
                  </a:lnTo>
                  <a:lnTo>
                    <a:pt x="822" y="19459"/>
                  </a:lnTo>
                  <a:lnTo>
                    <a:pt x="535" y="19344"/>
                  </a:lnTo>
                  <a:lnTo>
                    <a:pt x="421" y="19287"/>
                  </a:lnTo>
                  <a:lnTo>
                    <a:pt x="306" y="19230"/>
                  </a:lnTo>
                  <a:lnTo>
                    <a:pt x="210" y="19153"/>
                  </a:lnTo>
                  <a:lnTo>
                    <a:pt x="134" y="19058"/>
                  </a:lnTo>
                  <a:lnTo>
                    <a:pt x="76" y="18981"/>
                  </a:lnTo>
                  <a:lnTo>
                    <a:pt x="38" y="18885"/>
                  </a:lnTo>
                  <a:lnTo>
                    <a:pt x="38" y="18885"/>
                  </a:lnTo>
                  <a:lnTo>
                    <a:pt x="0" y="18752"/>
                  </a:lnTo>
                  <a:lnTo>
                    <a:pt x="0" y="18599"/>
                  </a:lnTo>
                  <a:lnTo>
                    <a:pt x="38" y="18446"/>
                  </a:lnTo>
                  <a:lnTo>
                    <a:pt x="96" y="18274"/>
                  </a:lnTo>
                  <a:lnTo>
                    <a:pt x="172" y="18102"/>
                  </a:lnTo>
                  <a:lnTo>
                    <a:pt x="306" y="17930"/>
                  </a:lnTo>
                  <a:lnTo>
                    <a:pt x="440" y="17739"/>
                  </a:lnTo>
                  <a:lnTo>
                    <a:pt x="612" y="17547"/>
                  </a:lnTo>
                  <a:lnTo>
                    <a:pt x="822" y="17337"/>
                  </a:lnTo>
                  <a:lnTo>
                    <a:pt x="1032" y="17127"/>
                  </a:lnTo>
                  <a:lnTo>
                    <a:pt x="1567" y="16687"/>
                  </a:lnTo>
                  <a:lnTo>
                    <a:pt x="2198" y="16209"/>
                  </a:lnTo>
                  <a:lnTo>
                    <a:pt x="2924" y="15713"/>
                  </a:lnTo>
                  <a:lnTo>
                    <a:pt x="3746" y="15196"/>
                  </a:lnTo>
                  <a:lnTo>
                    <a:pt x="4664" y="14661"/>
                  </a:lnTo>
                  <a:lnTo>
                    <a:pt x="5658" y="14107"/>
                  </a:lnTo>
                  <a:lnTo>
                    <a:pt x="6728" y="13533"/>
                  </a:lnTo>
                  <a:lnTo>
                    <a:pt x="7894" y="12941"/>
                  </a:lnTo>
                  <a:lnTo>
                    <a:pt x="9118" y="12329"/>
                  </a:lnTo>
                  <a:lnTo>
                    <a:pt x="10417" y="11718"/>
                  </a:lnTo>
                  <a:lnTo>
                    <a:pt x="11794" y="11087"/>
                  </a:lnTo>
                  <a:lnTo>
                    <a:pt x="11794" y="11087"/>
                  </a:lnTo>
                  <a:lnTo>
                    <a:pt x="11832" y="11909"/>
                  </a:lnTo>
                  <a:lnTo>
                    <a:pt x="11927" y="12712"/>
                  </a:lnTo>
                  <a:lnTo>
                    <a:pt x="11927" y="12712"/>
                  </a:lnTo>
                  <a:lnTo>
                    <a:pt x="10933" y="13266"/>
                  </a:lnTo>
                  <a:lnTo>
                    <a:pt x="10054" y="13801"/>
                  </a:lnTo>
                  <a:lnTo>
                    <a:pt x="9672" y="14050"/>
                  </a:lnTo>
                  <a:lnTo>
                    <a:pt x="9309" y="14298"/>
                  </a:lnTo>
                  <a:lnTo>
                    <a:pt x="8984" y="14527"/>
                  </a:lnTo>
                  <a:lnTo>
                    <a:pt x="8697" y="14757"/>
                  </a:lnTo>
                  <a:lnTo>
                    <a:pt x="8449" y="14967"/>
                  </a:lnTo>
                  <a:lnTo>
                    <a:pt x="8238" y="15177"/>
                  </a:lnTo>
                  <a:lnTo>
                    <a:pt x="8066" y="15368"/>
                  </a:lnTo>
                  <a:lnTo>
                    <a:pt x="7932" y="15560"/>
                  </a:lnTo>
                  <a:lnTo>
                    <a:pt x="7818" y="15732"/>
                  </a:lnTo>
                  <a:lnTo>
                    <a:pt x="7760" y="15904"/>
                  </a:lnTo>
                  <a:lnTo>
                    <a:pt x="7741" y="16037"/>
                  </a:lnTo>
                  <a:lnTo>
                    <a:pt x="7760" y="16190"/>
                  </a:lnTo>
                  <a:lnTo>
                    <a:pt x="7760" y="16190"/>
                  </a:lnTo>
                  <a:lnTo>
                    <a:pt x="7799" y="16248"/>
                  </a:lnTo>
                  <a:lnTo>
                    <a:pt x="7837" y="16305"/>
                  </a:lnTo>
                  <a:lnTo>
                    <a:pt x="7952" y="16420"/>
                  </a:lnTo>
                  <a:lnTo>
                    <a:pt x="8124" y="16515"/>
                  </a:lnTo>
                  <a:lnTo>
                    <a:pt x="8334" y="16592"/>
                  </a:lnTo>
                  <a:lnTo>
                    <a:pt x="8582" y="16649"/>
                  </a:lnTo>
                  <a:lnTo>
                    <a:pt x="8869" y="16687"/>
                  </a:lnTo>
                  <a:lnTo>
                    <a:pt x="9194" y="16706"/>
                  </a:lnTo>
                  <a:lnTo>
                    <a:pt x="9557" y="16726"/>
                  </a:lnTo>
                  <a:lnTo>
                    <a:pt x="9978" y="16706"/>
                  </a:lnTo>
                  <a:lnTo>
                    <a:pt x="10417" y="16687"/>
                  </a:lnTo>
                  <a:lnTo>
                    <a:pt x="10895" y="16649"/>
                  </a:lnTo>
                  <a:lnTo>
                    <a:pt x="11411" y="16592"/>
                  </a:lnTo>
                  <a:lnTo>
                    <a:pt x="12520" y="16420"/>
                  </a:lnTo>
                  <a:lnTo>
                    <a:pt x="13762" y="16209"/>
                  </a:lnTo>
                  <a:lnTo>
                    <a:pt x="15119" y="15923"/>
                  </a:lnTo>
                  <a:lnTo>
                    <a:pt x="16591" y="15598"/>
                  </a:lnTo>
                  <a:lnTo>
                    <a:pt x="18139" y="15196"/>
                  </a:lnTo>
                  <a:lnTo>
                    <a:pt x="19764" y="14757"/>
                  </a:lnTo>
                  <a:lnTo>
                    <a:pt x="21465" y="14260"/>
                  </a:lnTo>
                  <a:lnTo>
                    <a:pt x="23243" y="13725"/>
                  </a:lnTo>
                  <a:lnTo>
                    <a:pt x="25059" y="13132"/>
                  </a:lnTo>
                  <a:lnTo>
                    <a:pt x="26932" y="12501"/>
                  </a:lnTo>
                  <a:lnTo>
                    <a:pt x="26932" y="12501"/>
                  </a:lnTo>
                  <a:lnTo>
                    <a:pt x="28786" y="11832"/>
                  </a:lnTo>
                  <a:lnTo>
                    <a:pt x="30583" y="11163"/>
                  </a:lnTo>
                  <a:lnTo>
                    <a:pt x="32322" y="10494"/>
                  </a:lnTo>
                  <a:lnTo>
                    <a:pt x="33966" y="9806"/>
                  </a:lnTo>
                  <a:lnTo>
                    <a:pt x="35514" y="9137"/>
                  </a:lnTo>
                  <a:lnTo>
                    <a:pt x="36967" y="8487"/>
                  </a:lnTo>
                  <a:lnTo>
                    <a:pt x="38324" y="7837"/>
                  </a:lnTo>
                  <a:lnTo>
                    <a:pt x="39547" y="7226"/>
                  </a:lnTo>
                  <a:lnTo>
                    <a:pt x="40656" y="6614"/>
                  </a:lnTo>
                  <a:lnTo>
                    <a:pt x="41631" y="6041"/>
                  </a:lnTo>
                  <a:lnTo>
                    <a:pt x="42071" y="5773"/>
                  </a:lnTo>
                  <a:lnTo>
                    <a:pt x="42472" y="5505"/>
                  </a:lnTo>
                  <a:lnTo>
                    <a:pt x="42835" y="5257"/>
                  </a:lnTo>
                  <a:lnTo>
                    <a:pt x="43160" y="5009"/>
                  </a:lnTo>
                  <a:lnTo>
                    <a:pt x="43447" y="4779"/>
                  </a:lnTo>
                  <a:lnTo>
                    <a:pt x="43695" y="4550"/>
                  </a:lnTo>
                  <a:lnTo>
                    <a:pt x="43886" y="4340"/>
                  </a:lnTo>
                  <a:lnTo>
                    <a:pt x="44058" y="4129"/>
                  </a:lnTo>
                  <a:lnTo>
                    <a:pt x="44173" y="3957"/>
                  </a:lnTo>
                  <a:lnTo>
                    <a:pt x="44230" y="3785"/>
                  </a:lnTo>
                  <a:lnTo>
                    <a:pt x="44250" y="3613"/>
                  </a:lnTo>
                  <a:lnTo>
                    <a:pt x="44250" y="3537"/>
                  </a:lnTo>
                  <a:lnTo>
                    <a:pt x="44230" y="3479"/>
                  </a:lnTo>
                  <a:lnTo>
                    <a:pt x="44230" y="3479"/>
                  </a:lnTo>
                  <a:lnTo>
                    <a:pt x="44173" y="3346"/>
                  </a:lnTo>
                  <a:lnTo>
                    <a:pt x="44058" y="3250"/>
                  </a:lnTo>
                  <a:lnTo>
                    <a:pt x="43905" y="3154"/>
                  </a:lnTo>
                  <a:lnTo>
                    <a:pt x="43714" y="3078"/>
                  </a:lnTo>
                  <a:lnTo>
                    <a:pt x="43504" y="3021"/>
                  </a:lnTo>
                  <a:lnTo>
                    <a:pt x="43236" y="2982"/>
                  </a:lnTo>
                  <a:lnTo>
                    <a:pt x="42931" y="2944"/>
                  </a:lnTo>
                  <a:lnTo>
                    <a:pt x="42606" y="2925"/>
                  </a:lnTo>
                  <a:lnTo>
                    <a:pt x="42243" y="2925"/>
                  </a:lnTo>
                  <a:lnTo>
                    <a:pt x="41841" y="2944"/>
                  </a:lnTo>
                  <a:lnTo>
                    <a:pt x="41402" y="2982"/>
                  </a:lnTo>
                  <a:lnTo>
                    <a:pt x="40943" y="3021"/>
                  </a:lnTo>
                  <a:lnTo>
                    <a:pt x="39911" y="3154"/>
                  </a:lnTo>
                  <a:lnTo>
                    <a:pt x="38783" y="3346"/>
                  </a:lnTo>
                  <a:lnTo>
                    <a:pt x="38783" y="3346"/>
                  </a:lnTo>
                  <a:lnTo>
                    <a:pt x="38343" y="2657"/>
                  </a:lnTo>
                  <a:lnTo>
                    <a:pt x="38114" y="2313"/>
                  </a:lnTo>
                  <a:lnTo>
                    <a:pt x="37884" y="1988"/>
                  </a:lnTo>
                  <a:lnTo>
                    <a:pt x="37884" y="19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3" name="Google Shape;1233;p25"/>
          <p:cNvGrpSpPr/>
          <p:nvPr/>
        </p:nvGrpSpPr>
        <p:grpSpPr>
          <a:xfrm>
            <a:off x="3198506" y="4563451"/>
            <a:ext cx="350925" cy="307638"/>
            <a:chOff x="4714375" y="3682050"/>
            <a:chExt cx="661125" cy="579575"/>
          </a:xfrm>
        </p:grpSpPr>
        <p:sp>
          <p:nvSpPr>
            <p:cNvPr id="1234" name="Google Shape;1234;p25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5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5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5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38" name="Google Shape;1238;p25"/>
          <p:cNvGrpSpPr/>
          <p:nvPr/>
        </p:nvGrpSpPr>
        <p:grpSpPr>
          <a:xfrm>
            <a:off x="4012131" y="4618901"/>
            <a:ext cx="350925" cy="307638"/>
            <a:chOff x="4714375" y="3682050"/>
            <a:chExt cx="661125" cy="579575"/>
          </a:xfrm>
        </p:grpSpPr>
        <p:sp>
          <p:nvSpPr>
            <p:cNvPr id="1239" name="Google Shape;1239;p25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5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5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5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243;p25"/>
          <p:cNvGrpSpPr/>
          <p:nvPr/>
        </p:nvGrpSpPr>
        <p:grpSpPr>
          <a:xfrm>
            <a:off x="8631756" y="4618901"/>
            <a:ext cx="350925" cy="307638"/>
            <a:chOff x="4714375" y="3682050"/>
            <a:chExt cx="661125" cy="579575"/>
          </a:xfrm>
        </p:grpSpPr>
        <p:sp>
          <p:nvSpPr>
            <p:cNvPr id="1244" name="Google Shape;1244;p25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5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5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5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8" name="Google Shape;1248;p25"/>
          <p:cNvSpPr/>
          <p:nvPr/>
        </p:nvSpPr>
        <p:spPr>
          <a:xfrm>
            <a:off x="1186900" y="24747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25"/>
          <p:cNvSpPr/>
          <p:nvPr/>
        </p:nvSpPr>
        <p:spPr>
          <a:xfrm>
            <a:off x="8661575" y="14443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25"/>
          <p:cNvSpPr/>
          <p:nvPr/>
        </p:nvSpPr>
        <p:spPr>
          <a:xfrm>
            <a:off x="7299500" y="1456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1" name="Google Shape;1251;p25"/>
          <p:cNvSpPr/>
          <p:nvPr/>
        </p:nvSpPr>
        <p:spPr>
          <a:xfrm>
            <a:off x="479600" y="14906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2" name="Google Shape;1252;p25"/>
          <p:cNvSpPr/>
          <p:nvPr/>
        </p:nvSpPr>
        <p:spPr>
          <a:xfrm>
            <a:off x="270050" y="47810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CUSTOM_7_1"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5" name="Google Shape;1415;p28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6" name="Google Shape;1416;p28"/>
          <p:cNvSpPr txBox="1">
            <a:spLocks noGrp="1"/>
          </p:cNvSpPr>
          <p:nvPr>
            <p:ph type="title"/>
          </p:nvPr>
        </p:nvSpPr>
        <p:spPr>
          <a:xfrm>
            <a:off x="718116" y="1885750"/>
            <a:ext cx="212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7" name="Google Shape;1417;p28"/>
          <p:cNvSpPr txBox="1">
            <a:spLocks noGrp="1"/>
          </p:cNvSpPr>
          <p:nvPr>
            <p:ph type="subTitle" idx="1"/>
          </p:nvPr>
        </p:nvSpPr>
        <p:spPr>
          <a:xfrm>
            <a:off x="718116" y="2253200"/>
            <a:ext cx="2127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18" name="Google Shape;1418;p28"/>
          <p:cNvSpPr txBox="1">
            <a:spLocks noGrp="1"/>
          </p:cNvSpPr>
          <p:nvPr>
            <p:ph type="title" idx="2"/>
          </p:nvPr>
        </p:nvSpPr>
        <p:spPr>
          <a:xfrm>
            <a:off x="3507692" y="1885750"/>
            <a:ext cx="212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19" name="Google Shape;1419;p28"/>
          <p:cNvSpPr txBox="1">
            <a:spLocks noGrp="1"/>
          </p:cNvSpPr>
          <p:nvPr>
            <p:ph type="subTitle" idx="3"/>
          </p:nvPr>
        </p:nvSpPr>
        <p:spPr>
          <a:xfrm>
            <a:off x="3507692" y="2253200"/>
            <a:ext cx="2127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0" name="Google Shape;1420;p28"/>
          <p:cNvSpPr txBox="1">
            <a:spLocks noGrp="1"/>
          </p:cNvSpPr>
          <p:nvPr>
            <p:ph type="title" idx="4"/>
          </p:nvPr>
        </p:nvSpPr>
        <p:spPr>
          <a:xfrm>
            <a:off x="718116" y="3631349"/>
            <a:ext cx="212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1" name="Google Shape;1421;p28"/>
          <p:cNvSpPr txBox="1">
            <a:spLocks noGrp="1"/>
          </p:cNvSpPr>
          <p:nvPr>
            <p:ph type="subTitle" idx="5"/>
          </p:nvPr>
        </p:nvSpPr>
        <p:spPr>
          <a:xfrm>
            <a:off x="718116" y="3998799"/>
            <a:ext cx="2127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2" name="Google Shape;1422;p28"/>
          <p:cNvSpPr txBox="1">
            <a:spLocks noGrp="1"/>
          </p:cNvSpPr>
          <p:nvPr>
            <p:ph type="title" idx="6"/>
          </p:nvPr>
        </p:nvSpPr>
        <p:spPr>
          <a:xfrm>
            <a:off x="3507692" y="3631349"/>
            <a:ext cx="212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3" name="Google Shape;1423;p28"/>
          <p:cNvSpPr txBox="1">
            <a:spLocks noGrp="1"/>
          </p:cNvSpPr>
          <p:nvPr>
            <p:ph type="subTitle" idx="7"/>
          </p:nvPr>
        </p:nvSpPr>
        <p:spPr>
          <a:xfrm>
            <a:off x="3507692" y="3998799"/>
            <a:ext cx="2127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4" name="Google Shape;1424;p28"/>
          <p:cNvSpPr txBox="1">
            <a:spLocks noGrp="1"/>
          </p:cNvSpPr>
          <p:nvPr>
            <p:ph type="title" idx="8"/>
          </p:nvPr>
        </p:nvSpPr>
        <p:spPr>
          <a:xfrm>
            <a:off x="6298284" y="1885750"/>
            <a:ext cx="212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5" name="Google Shape;1425;p28"/>
          <p:cNvSpPr txBox="1">
            <a:spLocks noGrp="1"/>
          </p:cNvSpPr>
          <p:nvPr>
            <p:ph type="subTitle" idx="9"/>
          </p:nvPr>
        </p:nvSpPr>
        <p:spPr>
          <a:xfrm>
            <a:off x="6298284" y="2253200"/>
            <a:ext cx="2127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6" name="Google Shape;1426;p28"/>
          <p:cNvSpPr txBox="1">
            <a:spLocks noGrp="1"/>
          </p:cNvSpPr>
          <p:nvPr>
            <p:ph type="title" idx="13"/>
          </p:nvPr>
        </p:nvSpPr>
        <p:spPr>
          <a:xfrm>
            <a:off x="6298284" y="3631349"/>
            <a:ext cx="212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427" name="Google Shape;1427;p28"/>
          <p:cNvSpPr txBox="1">
            <a:spLocks noGrp="1"/>
          </p:cNvSpPr>
          <p:nvPr>
            <p:ph type="subTitle" idx="14"/>
          </p:nvPr>
        </p:nvSpPr>
        <p:spPr>
          <a:xfrm>
            <a:off x="6298284" y="3998799"/>
            <a:ext cx="2127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1428" name="Google Shape;1428;p28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429" name="Google Shape;1429;p28"/>
          <p:cNvGrpSpPr/>
          <p:nvPr/>
        </p:nvGrpSpPr>
        <p:grpSpPr>
          <a:xfrm>
            <a:off x="0" y="4635601"/>
            <a:ext cx="9144000" cy="507819"/>
            <a:chOff x="0" y="4065100"/>
            <a:chExt cx="9144000" cy="1078400"/>
          </a:xfrm>
        </p:grpSpPr>
        <p:sp>
          <p:nvSpPr>
            <p:cNvPr id="1430" name="Google Shape;1430;p28"/>
            <p:cNvSpPr/>
            <p:nvPr/>
          </p:nvSpPr>
          <p:spPr>
            <a:xfrm>
              <a:off x="0" y="4065100"/>
              <a:ext cx="9144000" cy="576800"/>
            </a:xfrm>
            <a:custGeom>
              <a:avLst/>
              <a:gdLst/>
              <a:ahLst/>
              <a:cxnLst/>
              <a:rect l="l" t="t" r="r" b="b"/>
              <a:pathLst>
                <a:path w="285750" h="18025" extrusionOk="0">
                  <a:moveTo>
                    <a:pt x="126038" y="0"/>
                  </a:moveTo>
                  <a:lnTo>
                    <a:pt x="0" y="14699"/>
                  </a:lnTo>
                  <a:lnTo>
                    <a:pt x="0" y="18024"/>
                  </a:lnTo>
                  <a:lnTo>
                    <a:pt x="285750" y="17787"/>
                  </a:lnTo>
                  <a:lnTo>
                    <a:pt x="285750" y="13327"/>
                  </a:lnTo>
                  <a:lnTo>
                    <a:pt x="126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8"/>
            <p:cNvSpPr/>
            <p:nvPr/>
          </p:nvSpPr>
          <p:spPr>
            <a:xfrm>
              <a:off x="3269792" y="4125900"/>
              <a:ext cx="5874208" cy="365664"/>
            </a:xfrm>
            <a:custGeom>
              <a:avLst/>
              <a:gdLst/>
              <a:ahLst/>
              <a:cxnLst/>
              <a:rect l="l" t="t" r="r" b="b"/>
              <a:pathLst>
                <a:path w="183569" h="11427" extrusionOk="0">
                  <a:moveTo>
                    <a:pt x="56370" y="0"/>
                  </a:moveTo>
                  <a:lnTo>
                    <a:pt x="1" y="8867"/>
                  </a:lnTo>
                  <a:lnTo>
                    <a:pt x="86876" y="9870"/>
                  </a:lnTo>
                  <a:lnTo>
                    <a:pt x="183569" y="11427"/>
                  </a:lnTo>
                  <a:lnTo>
                    <a:pt x="56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8"/>
            <p:cNvSpPr/>
            <p:nvPr/>
          </p:nvSpPr>
          <p:spPr>
            <a:xfrm>
              <a:off x="0" y="4313356"/>
              <a:ext cx="6664640" cy="328544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8"/>
            <p:cNvSpPr/>
            <p:nvPr/>
          </p:nvSpPr>
          <p:spPr>
            <a:xfrm>
              <a:off x="0" y="4429068"/>
              <a:ext cx="9144000" cy="714432"/>
            </a:xfrm>
            <a:custGeom>
              <a:avLst/>
              <a:gdLst/>
              <a:ahLst/>
              <a:cxnLst/>
              <a:rect l="l" t="t" r="r" b="b"/>
              <a:pathLst>
                <a:path w="285750" h="22326" extrusionOk="0">
                  <a:moveTo>
                    <a:pt x="0" y="0"/>
                  </a:moveTo>
                  <a:lnTo>
                    <a:pt x="0" y="22326"/>
                  </a:lnTo>
                  <a:lnTo>
                    <a:pt x="285750" y="22326"/>
                  </a:lnTo>
                  <a:lnTo>
                    <a:pt x="285750" y="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8"/>
            <p:cNvSpPr/>
            <p:nvPr/>
          </p:nvSpPr>
          <p:spPr>
            <a:xfrm>
              <a:off x="4993376" y="4500180"/>
              <a:ext cx="2010720" cy="89568"/>
            </a:xfrm>
            <a:custGeom>
              <a:avLst/>
              <a:gdLst/>
              <a:ahLst/>
              <a:cxnLst/>
              <a:rect l="l" t="t" r="r" b="b"/>
              <a:pathLst>
                <a:path w="62835" h="2799" extrusionOk="0">
                  <a:moveTo>
                    <a:pt x="35759" y="1"/>
                  </a:moveTo>
                  <a:lnTo>
                    <a:pt x="32064" y="27"/>
                  </a:lnTo>
                  <a:lnTo>
                    <a:pt x="28343" y="53"/>
                  </a:lnTo>
                  <a:lnTo>
                    <a:pt x="24596" y="159"/>
                  </a:lnTo>
                  <a:lnTo>
                    <a:pt x="20769" y="291"/>
                  </a:lnTo>
                  <a:lnTo>
                    <a:pt x="16864" y="476"/>
                  </a:lnTo>
                  <a:lnTo>
                    <a:pt x="12852" y="687"/>
                  </a:lnTo>
                  <a:lnTo>
                    <a:pt x="8736" y="951"/>
                  </a:lnTo>
                  <a:lnTo>
                    <a:pt x="4434" y="1267"/>
                  </a:lnTo>
                  <a:lnTo>
                    <a:pt x="1" y="1637"/>
                  </a:lnTo>
                  <a:lnTo>
                    <a:pt x="40615" y="2798"/>
                  </a:lnTo>
                  <a:lnTo>
                    <a:pt x="62835" y="1030"/>
                  </a:lnTo>
                  <a:lnTo>
                    <a:pt x="58692" y="766"/>
                  </a:lnTo>
                  <a:lnTo>
                    <a:pt x="54654" y="555"/>
                  </a:lnTo>
                  <a:lnTo>
                    <a:pt x="50748" y="370"/>
                  </a:lnTo>
                  <a:lnTo>
                    <a:pt x="46948" y="212"/>
                  </a:lnTo>
                  <a:lnTo>
                    <a:pt x="43174" y="106"/>
                  </a:lnTo>
                  <a:lnTo>
                    <a:pt x="39453" y="53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8"/>
            <p:cNvSpPr/>
            <p:nvPr/>
          </p:nvSpPr>
          <p:spPr>
            <a:xfrm>
              <a:off x="0" y="4710252"/>
              <a:ext cx="9144000" cy="433248"/>
            </a:xfrm>
            <a:custGeom>
              <a:avLst/>
              <a:gdLst/>
              <a:ahLst/>
              <a:cxnLst/>
              <a:rect l="l" t="t" r="r" b="b"/>
              <a:pathLst>
                <a:path w="285750" h="13539" extrusionOk="0">
                  <a:moveTo>
                    <a:pt x="285750" y="1"/>
                  </a:moveTo>
                  <a:lnTo>
                    <a:pt x="136357" y="9026"/>
                  </a:lnTo>
                  <a:lnTo>
                    <a:pt x="0" y="13539"/>
                  </a:lnTo>
                  <a:lnTo>
                    <a:pt x="285750" y="13539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6" name="Google Shape;1436;p28"/>
          <p:cNvGrpSpPr/>
          <p:nvPr/>
        </p:nvGrpSpPr>
        <p:grpSpPr>
          <a:xfrm>
            <a:off x="8127444" y="443773"/>
            <a:ext cx="606654" cy="335058"/>
            <a:chOff x="508150" y="756200"/>
            <a:chExt cx="775079" cy="428134"/>
          </a:xfrm>
        </p:grpSpPr>
        <p:sp>
          <p:nvSpPr>
            <p:cNvPr id="1437" name="Google Shape;1437;p28"/>
            <p:cNvSpPr/>
            <p:nvPr/>
          </p:nvSpPr>
          <p:spPr>
            <a:xfrm>
              <a:off x="690459" y="756200"/>
              <a:ext cx="428417" cy="428134"/>
            </a:xfrm>
            <a:custGeom>
              <a:avLst/>
              <a:gdLst/>
              <a:ahLst/>
              <a:cxnLst/>
              <a:rect l="l" t="t" r="r" b="b"/>
              <a:pathLst>
                <a:path w="28748" h="28729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5040" y="4740"/>
                  </a:lnTo>
                  <a:lnTo>
                    <a:pt x="25518" y="5295"/>
                  </a:lnTo>
                  <a:lnTo>
                    <a:pt x="25976" y="5868"/>
                  </a:lnTo>
                  <a:lnTo>
                    <a:pt x="26378" y="6461"/>
                  </a:lnTo>
                  <a:lnTo>
                    <a:pt x="26760" y="7072"/>
                  </a:lnTo>
                  <a:lnTo>
                    <a:pt x="27104" y="7684"/>
                  </a:lnTo>
                  <a:lnTo>
                    <a:pt x="27410" y="8315"/>
                  </a:lnTo>
                  <a:lnTo>
                    <a:pt x="27697" y="8965"/>
                  </a:lnTo>
                  <a:lnTo>
                    <a:pt x="27945" y="9614"/>
                  </a:lnTo>
                  <a:lnTo>
                    <a:pt x="28155" y="10283"/>
                  </a:lnTo>
                  <a:lnTo>
                    <a:pt x="28327" y="10952"/>
                  </a:lnTo>
                  <a:lnTo>
                    <a:pt x="28480" y="11621"/>
                  </a:lnTo>
                  <a:lnTo>
                    <a:pt x="28595" y="12310"/>
                  </a:lnTo>
                  <a:lnTo>
                    <a:pt x="28691" y="12998"/>
                  </a:lnTo>
                  <a:lnTo>
                    <a:pt x="28729" y="13686"/>
                  </a:lnTo>
                  <a:lnTo>
                    <a:pt x="28748" y="14374"/>
                  </a:lnTo>
                  <a:lnTo>
                    <a:pt x="28729" y="15062"/>
                  </a:lnTo>
                  <a:lnTo>
                    <a:pt x="28691" y="15750"/>
                  </a:lnTo>
                  <a:lnTo>
                    <a:pt x="28595" y="16419"/>
                  </a:lnTo>
                  <a:lnTo>
                    <a:pt x="28480" y="17107"/>
                  </a:lnTo>
                  <a:lnTo>
                    <a:pt x="28327" y="17776"/>
                  </a:lnTo>
                  <a:lnTo>
                    <a:pt x="28155" y="18445"/>
                  </a:lnTo>
                  <a:lnTo>
                    <a:pt x="27945" y="19114"/>
                  </a:lnTo>
                  <a:lnTo>
                    <a:pt x="27697" y="19764"/>
                  </a:lnTo>
                  <a:lnTo>
                    <a:pt x="27410" y="20414"/>
                  </a:lnTo>
                  <a:lnTo>
                    <a:pt x="27104" y="21045"/>
                  </a:lnTo>
                  <a:lnTo>
                    <a:pt x="26760" y="21656"/>
                  </a:lnTo>
                  <a:lnTo>
                    <a:pt x="26378" y="22268"/>
                  </a:lnTo>
                  <a:lnTo>
                    <a:pt x="25976" y="22861"/>
                  </a:lnTo>
                  <a:lnTo>
                    <a:pt x="25518" y="23434"/>
                  </a:lnTo>
                  <a:lnTo>
                    <a:pt x="25040" y="23988"/>
                  </a:lnTo>
                  <a:lnTo>
                    <a:pt x="24543" y="24524"/>
                  </a:lnTo>
                  <a:lnTo>
                    <a:pt x="24543" y="24524"/>
                  </a:lnTo>
                  <a:lnTo>
                    <a:pt x="24008" y="25021"/>
                  </a:lnTo>
                  <a:lnTo>
                    <a:pt x="23453" y="25498"/>
                  </a:lnTo>
                  <a:lnTo>
                    <a:pt x="22880" y="25957"/>
                  </a:lnTo>
                  <a:lnTo>
                    <a:pt x="22287" y="26359"/>
                  </a:lnTo>
                  <a:lnTo>
                    <a:pt x="21676" y="26741"/>
                  </a:lnTo>
                  <a:lnTo>
                    <a:pt x="21064" y="27085"/>
                  </a:lnTo>
                  <a:lnTo>
                    <a:pt x="20433" y="27391"/>
                  </a:lnTo>
                  <a:lnTo>
                    <a:pt x="19783" y="27677"/>
                  </a:lnTo>
                  <a:lnTo>
                    <a:pt x="19134" y="27926"/>
                  </a:lnTo>
                  <a:lnTo>
                    <a:pt x="18465" y="28136"/>
                  </a:lnTo>
                  <a:lnTo>
                    <a:pt x="17796" y="28308"/>
                  </a:lnTo>
                  <a:lnTo>
                    <a:pt x="17127" y="28461"/>
                  </a:lnTo>
                  <a:lnTo>
                    <a:pt x="16438" y="28576"/>
                  </a:lnTo>
                  <a:lnTo>
                    <a:pt x="15750" y="28652"/>
                  </a:lnTo>
                  <a:lnTo>
                    <a:pt x="15062" y="28710"/>
                  </a:lnTo>
                  <a:lnTo>
                    <a:pt x="14374" y="28729"/>
                  </a:lnTo>
                  <a:lnTo>
                    <a:pt x="13686" y="28710"/>
                  </a:lnTo>
                  <a:lnTo>
                    <a:pt x="12998" y="28652"/>
                  </a:lnTo>
                  <a:lnTo>
                    <a:pt x="12310" y="28576"/>
                  </a:lnTo>
                  <a:lnTo>
                    <a:pt x="11622" y="28461"/>
                  </a:lnTo>
                  <a:lnTo>
                    <a:pt x="10953" y="28308"/>
                  </a:lnTo>
                  <a:lnTo>
                    <a:pt x="10284" y="28136"/>
                  </a:lnTo>
                  <a:lnTo>
                    <a:pt x="9615" y="27926"/>
                  </a:lnTo>
                  <a:lnTo>
                    <a:pt x="8965" y="27677"/>
                  </a:lnTo>
                  <a:lnTo>
                    <a:pt x="8315" y="27391"/>
                  </a:lnTo>
                  <a:lnTo>
                    <a:pt x="7684" y="27085"/>
                  </a:lnTo>
                  <a:lnTo>
                    <a:pt x="7072" y="26741"/>
                  </a:lnTo>
                  <a:lnTo>
                    <a:pt x="6461" y="26359"/>
                  </a:lnTo>
                  <a:lnTo>
                    <a:pt x="5868" y="25957"/>
                  </a:lnTo>
                  <a:lnTo>
                    <a:pt x="5295" y="25498"/>
                  </a:lnTo>
                  <a:lnTo>
                    <a:pt x="4740" y="25021"/>
                  </a:lnTo>
                  <a:lnTo>
                    <a:pt x="4205" y="24524"/>
                  </a:lnTo>
                  <a:lnTo>
                    <a:pt x="4205" y="24524"/>
                  </a:lnTo>
                  <a:lnTo>
                    <a:pt x="3708" y="23988"/>
                  </a:lnTo>
                  <a:lnTo>
                    <a:pt x="3230" y="23434"/>
                  </a:lnTo>
                  <a:lnTo>
                    <a:pt x="2772" y="22861"/>
                  </a:lnTo>
                  <a:lnTo>
                    <a:pt x="2370" y="22268"/>
                  </a:lnTo>
                  <a:lnTo>
                    <a:pt x="1988" y="21656"/>
                  </a:lnTo>
                  <a:lnTo>
                    <a:pt x="1644" y="21045"/>
                  </a:lnTo>
                  <a:lnTo>
                    <a:pt x="1338" y="20414"/>
                  </a:lnTo>
                  <a:lnTo>
                    <a:pt x="1051" y="19764"/>
                  </a:lnTo>
                  <a:lnTo>
                    <a:pt x="803" y="19114"/>
                  </a:lnTo>
                  <a:lnTo>
                    <a:pt x="593" y="18445"/>
                  </a:lnTo>
                  <a:lnTo>
                    <a:pt x="421" y="17776"/>
                  </a:lnTo>
                  <a:lnTo>
                    <a:pt x="268" y="17107"/>
                  </a:lnTo>
                  <a:lnTo>
                    <a:pt x="153" y="16419"/>
                  </a:lnTo>
                  <a:lnTo>
                    <a:pt x="77" y="15750"/>
                  </a:lnTo>
                  <a:lnTo>
                    <a:pt x="19" y="15062"/>
                  </a:lnTo>
                  <a:lnTo>
                    <a:pt x="0" y="14374"/>
                  </a:lnTo>
                  <a:lnTo>
                    <a:pt x="19" y="13686"/>
                  </a:lnTo>
                  <a:lnTo>
                    <a:pt x="77" y="12998"/>
                  </a:lnTo>
                  <a:lnTo>
                    <a:pt x="153" y="12310"/>
                  </a:lnTo>
                  <a:lnTo>
                    <a:pt x="268" y="11621"/>
                  </a:lnTo>
                  <a:lnTo>
                    <a:pt x="421" y="10952"/>
                  </a:lnTo>
                  <a:lnTo>
                    <a:pt x="593" y="10283"/>
                  </a:lnTo>
                  <a:lnTo>
                    <a:pt x="803" y="9614"/>
                  </a:lnTo>
                  <a:lnTo>
                    <a:pt x="1051" y="8965"/>
                  </a:lnTo>
                  <a:lnTo>
                    <a:pt x="1338" y="8315"/>
                  </a:lnTo>
                  <a:lnTo>
                    <a:pt x="1644" y="7684"/>
                  </a:lnTo>
                  <a:lnTo>
                    <a:pt x="1988" y="7072"/>
                  </a:lnTo>
                  <a:lnTo>
                    <a:pt x="2370" y="6461"/>
                  </a:lnTo>
                  <a:lnTo>
                    <a:pt x="2772" y="5868"/>
                  </a:lnTo>
                  <a:lnTo>
                    <a:pt x="3230" y="5295"/>
                  </a:lnTo>
                  <a:lnTo>
                    <a:pt x="3708" y="4740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8"/>
            <p:cNvSpPr/>
            <p:nvPr/>
          </p:nvSpPr>
          <p:spPr>
            <a:xfrm>
              <a:off x="690459" y="756200"/>
              <a:ext cx="388836" cy="362056"/>
            </a:xfrm>
            <a:custGeom>
              <a:avLst/>
              <a:gdLst/>
              <a:ahLst/>
              <a:cxnLst/>
              <a:rect l="l" t="t" r="r" b="b"/>
              <a:pathLst>
                <a:path w="26092" h="24295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4868" y="4549"/>
                  </a:lnTo>
                  <a:lnTo>
                    <a:pt x="25174" y="4893"/>
                  </a:lnTo>
                  <a:lnTo>
                    <a:pt x="25174" y="4893"/>
                  </a:lnTo>
                  <a:lnTo>
                    <a:pt x="25346" y="5371"/>
                  </a:lnTo>
                  <a:lnTo>
                    <a:pt x="25499" y="5868"/>
                  </a:lnTo>
                  <a:lnTo>
                    <a:pt x="25632" y="6346"/>
                  </a:lnTo>
                  <a:lnTo>
                    <a:pt x="25747" y="6843"/>
                  </a:lnTo>
                  <a:lnTo>
                    <a:pt x="25862" y="7340"/>
                  </a:lnTo>
                  <a:lnTo>
                    <a:pt x="25938" y="7837"/>
                  </a:lnTo>
                  <a:lnTo>
                    <a:pt x="25996" y="8353"/>
                  </a:lnTo>
                  <a:lnTo>
                    <a:pt x="26053" y="8850"/>
                  </a:lnTo>
                  <a:lnTo>
                    <a:pt x="26072" y="9347"/>
                  </a:lnTo>
                  <a:lnTo>
                    <a:pt x="26091" y="9863"/>
                  </a:lnTo>
                  <a:lnTo>
                    <a:pt x="26091" y="10360"/>
                  </a:lnTo>
                  <a:lnTo>
                    <a:pt x="26053" y="10876"/>
                  </a:lnTo>
                  <a:lnTo>
                    <a:pt x="26015" y="11373"/>
                  </a:lnTo>
                  <a:lnTo>
                    <a:pt x="25957" y="11870"/>
                  </a:lnTo>
                  <a:lnTo>
                    <a:pt x="25881" y="12367"/>
                  </a:lnTo>
                  <a:lnTo>
                    <a:pt x="25785" y="12864"/>
                  </a:lnTo>
                  <a:lnTo>
                    <a:pt x="25671" y="13361"/>
                  </a:lnTo>
                  <a:lnTo>
                    <a:pt x="25556" y="13858"/>
                  </a:lnTo>
                  <a:lnTo>
                    <a:pt x="25403" y="14336"/>
                  </a:lnTo>
                  <a:lnTo>
                    <a:pt x="25231" y="14833"/>
                  </a:lnTo>
                  <a:lnTo>
                    <a:pt x="25059" y="15311"/>
                  </a:lnTo>
                  <a:lnTo>
                    <a:pt x="24849" y="15769"/>
                  </a:lnTo>
                  <a:lnTo>
                    <a:pt x="24638" y="16247"/>
                  </a:lnTo>
                  <a:lnTo>
                    <a:pt x="24409" y="16706"/>
                  </a:lnTo>
                  <a:lnTo>
                    <a:pt x="24141" y="17165"/>
                  </a:lnTo>
                  <a:lnTo>
                    <a:pt x="23874" y="17604"/>
                  </a:lnTo>
                  <a:lnTo>
                    <a:pt x="23587" y="18044"/>
                  </a:lnTo>
                  <a:lnTo>
                    <a:pt x="23281" y="18464"/>
                  </a:lnTo>
                  <a:lnTo>
                    <a:pt x="22956" y="18885"/>
                  </a:lnTo>
                  <a:lnTo>
                    <a:pt x="22612" y="19305"/>
                  </a:lnTo>
                  <a:lnTo>
                    <a:pt x="22268" y="19707"/>
                  </a:lnTo>
                  <a:lnTo>
                    <a:pt x="21886" y="20089"/>
                  </a:lnTo>
                  <a:lnTo>
                    <a:pt x="21886" y="20089"/>
                  </a:lnTo>
                  <a:lnTo>
                    <a:pt x="21351" y="20605"/>
                  </a:lnTo>
                  <a:lnTo>
                    <a:pt x="20796" y="21083"/>
                  </a:lnTo>
                  <a:lnTo>
                    <a:pt x="20223" y="21523"/>
                  </a:lnTo>
                  <a:lnTo>
                    <a:pt x="19630" y="21924"/>
                  </a:lnTo>
                  <a:lnTo>
                    <a:pt x="19019" y="22306"/>
                  </a:lnTo>
                  <a:lnTo>
                    <a:pt x="18407" y="22650"/>
                  </a:lnTo>
                  <a:lnTo>
                    <a:pt x="17776" y="22975"/>
                  </a:lnTo>
                  <a:lnTo>
                    <a:pt x="17127" y="23243"/>
                  </a:lnTo>
                  <a:lnTo>
                    <a:pt x="16477" y="23491"/>
                  </a:lnTo>
                  <a:lnTo>
                    <a:pt x="15808" y="23702"/>
                  </a:lnTo>
                  <a:lnTo>
                    <a:pt x="15139" y="23893"/>
                  </a:lnTo>
                  <a:lnTo>
                    <a:pt x="14470" y="24027"/>
                  </a:lnTo>
                  <a:lnTo>
                    <a:pt x="13782" y="24141"/>
                  </a:lnTo>
                  <a:lnTo>
                    <a:pt x="13093" y="24237"/>
                  </a:lnTo>
                  <a:lnTo>
                    <a:pt x="12405" y="24275"/>
                  </a:lnTo>
                  <a:lnTo>
                    <a:pt x="11717" y="24294"/>
                  </a:lnTo>
                  <a:lnTo>
                    <a:pt x="11029" y="24275"/>
                  </a:lnTo>
                  <a:lnTo>
                    <a:pt x="10341" y="24237"/>
                  </a:lnTo>
                  <a:lnTo>
                    <a:pt x="9653" y="24141"/>
                  </a:lnTo>
                  <a:lnTo>
                    <a:pt x="8965" y="24027"/>
                  </a:lnTo>
                  <a:lnTo>
                    <a:pt x="8296" y="23893"/>
                  </a:lnTo>
                  <a:lnTo>
                    <a:pt x="7627" y="23702"/>
                  </a:lnTo>
                  <a:lnTo>
                    <a:pt x="6958" y="23491"/>
                  </a:lnTo>
                  <a:lnTo>
                    <a:pt x="6308" y="23243"/>
                  </a:lnTo>
                  <a:lnTo>
                    <a:pt x="5658" y="22975"/>
                  </a:lnTo>
                  <a:lnTo>
                    <a:pt x="5027" y="22650"/>
                  </a:lnTo>
                  <a:lnTo>
                    <a:pt x="4416" y="22306"/>
                  </a:lnTo>
                  <a:lnTo>
                    <a:pt x="3804" y="21924"/>
                  </a:lnTo>
                  <a:lnTo>
                    <a:pt x="3211" y="21523"/>
                  </a:lnTo>
                  <a:lnTo>
                    <a:pt x="2638" y="21083"/>
                  </a:lnTo>
                  <a:lnTo>
                    <a:pt x="2084" y="20605"/>
                  </a:lnTo>
                  <a:lnTo>
                    <a:pt x="1548" y="20089"/>
                  </a:lnTo>
                  <a:lnTo>
                    <a:pt x="1548" y="20089"/>
                  </a:lnTo>
                  <a:lnTo>
                    <a:pt x="1223" y="19745"/>
                  </a:lnTo>
                  <a:lnTo>
                    <a:pt x="918" y="19401"/>
                  </a:lnTo>
                  <a:lnTo>
                    <a:pt x="918" y="19401"/>
                  </a:lnTo>
                  <a:lnTo>
                    <a:pt x="746" y="18923"/>
                  </a:lnTo>
                  <a:lnTo>
                    <a:pt x="593" y="18445"/>
                  </a:lnTo>
                  <a:lnTo>
                    <a:pt x="459" y="17948"/>
                  </a:lnTo>
                  <a:lnTo>
                    <a:pt x="344" y="17451"/>
                  </a:lnTo>
                  <a:lnTo>
                    <a:pt x="230" y="16954"/>
                  </a:lnTo>
                  <a:lnTo>
                    <a:pt x="153" y="16457"/>
                  </a:lnTo>
                  <a:lnTo>
                    <a:pt x="96" y="15960"/>
                  </a:lnTo>
                  <a:lnTo>
                    <a:pt x="38" y="15463"/>
                  </a:lnTo>
                  <a:lnTo>
                    <a:pt x="19" y="14947"/>
                  </a:lnTo>
                  <a:lnTo>
                    <a:pt x="0" y="14450"/>
                  </a:lnTo>
                  <a:lnTo>
                    <a:pt x="0" y="13934"/>
                  </a:lnTo>
                  <a:lnTo>
                    <a:pt x="38" y="13437"/>
                  </a:lnTo>
                  <a:lnTo>
                    <a:pt x="77" y="12940"/>
                  </a:lnTo>
                  <a:lnTo>
                    <a:pt x="134" y="12424"/>
                  </a:lnTo>
                  <a:lnTo>
                    <a:pt x="210" y="11927"/>
                  </a:lnTo>
                  <a:lnTo>
                    <a:pt x="306" y="11430"/>
                  </a:lnTo>
                  <a:lnTo>
                    <a:pt x="421" y="10933"/>
                  </a:lnTo>
                  <a:lnTo>
                    <a:pt x="535" y="10456"/>
                  </a:lnTo>
                  <a:lnTo>
                    <a:pt x="688" y="9959"/>
                  </a:lnTo>
                  <a:lnTo>
                    <a:pt x="860" y="9481"/>
                  </a:lnTo>
                  <a:lnTo>
                    <a:pt x="1032" y="9003"/>
                  </a:lnTo>
                  <a:lnTo>
                    <a:pt x="1243" y="8525"/>
                  </a:lnTo>
                  <a:lnTo>
                    <a:pt x="1453" y="8066"/>
                  </a:lnTo>
                  <a:lnTo>
                    <a:pt x="1701" y="7607"/>
                  </a:lnTo>
                  <a:lnTo>
                    <a:pt x="1950" y="7149"/>
                  </a:lnTo>
                  <a:lnTo>
                    <a:pt x="2217" y="6709"/>
                  </a:lnTo>
                  <a:lnTo>
                    <a:pt x="2504" y="6269"/>
                  </a:lnTo>
                  <a:lnTo>
                    <a:pt x="2810" y="5830"/>
                  </a:lnTo>
                  <a:lnTo>
                    <a:pt x="3135" y="5409"/>
                  </a:lnTo>
                  <a:lnTo>
                    <a:pt x="3479" y="5008"/>
                  </a:lnTo>
                  <a:lnTo>
                    <a:pt x="3842" y="4607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8"/>
            <p:cNvSpPr/>
            <p:nvPr/>
          </p:nvSpPr>
          <p:spPr>
            <a:xfrm>
              <a:off x="690459" y="756200"/>
              <a:ext cx="343532" cy="293967"/>
            </a:xfrm>
            <a:custGeom>
              <a:avLst/>
              <a:gdLst/>
              <a:ahLst/>
              <a:cxnLst/>
              <a:rect l="l" t="t" r="r" b="b"/>
              <a:pathLst>
                <a:path w="23052" h="19726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02" y="3746"/>
                  </a:lnTo>
                  <a:lnTo>
                    <a:pt x="5199" y="3307"/>
                  </a:lnTo>
                  <a:lnTo>
                    <a:pt x="5715" y="2905"/>
                  </a:lnTo>
                  <a:lnTo>
                    <a:pt x="6231" y="2523"/>
                  </a:lnTo>
                  <a:lnTo>
                    <a:pt x="6786" y="2179"/>
                  </a:lnTo>
                  <a:lnTo>
                    <a:pt x="7321" y="1854"/>
                  </a:lnTo>
                  <a:lnTo>
                    <a:pt x="7894" y="1548"/>
                  </a:lnTo>
                  <a:lnTo>
                    <a:pt x="8468" y="1262"/>
                  </a:lnTo>
                  <a:lnTo>
                    <a:pt x="9041" y="1032"/>
                  </a:lnTo>
                  <a:lnTo>
                    <a:pt x="9634" y="803"/>
                  </a:lnTo>
                  <a:lnTo>
                    <a:pt x="10245" y="612"/>
                  </a:lnTo>
                  <a:lnTo>
                    <a:pt x="10838" y="440"/>
                  </a:lnTo>
                  <a:lnTo>
                    <a:pt x="11450" y="306"/>
                  </a:lnTo>
                  <a:lnTo>
                    <a:pt x="12061" y="191"/>
                  </a:lnTo>
                  <a:lnTo>
                    <a:pt x="12692" y="96"/>
                  </a:lnTo>
                  <a:lnTo>
                    <a:pt x="13304" y="38"/>
                  </a:lnTo>
                  <a:lnTo>
                    <a:pt x="13934" y="19"/>
                  </a:lnTo>
                  <a:lnTo>
                    <a:pt x="14546" y="0"/>
                  </a:lnTo>
                  <a:lnTo>
                    <a:pt x="15177" y="38"/>
                  </a:lnTo>
                  <a:lnTo>
                    <a:pt x="15789" y="76"/>
                  </a:lnTo>
                  <a:lnTo>
                    <a:pt x="16419" y="153"/>
                  </a:lnTo>
                  <a:lnTo>
                    <a:pt x="17031" y="248"/>
                  </a:lnTo>
                  <a:lnTo>
                    <a:pt x="17643" y="382"/>
                  </a:lnTo>
                  <a:lnTo>
                    <a:pt x="18254" y="535"/>
                  </a:lnTo>
                  <a:lnTo>
                    <a:pt x="18847" y="726"/>
                  </a:lnTo>
                  <a:lnTo>
                    <a:pt x="19439" y="937"/>
                  </a:lnTo>
                  <a:lnTo>
                    <a:pt x="20032" y="1166"/>
                  </a:lnTo>
                  <a:lnTo>
                    <a:pt x="20605" y="1434"/>
                  </a:lnTo>
                  <a:lnTo>
                    <a:pt x="21179" y="1720"/>
                  </a:lnTo>
                  <a:lnTo>
                    <a:pt x="21733" y="2026"/>
                  </a:lnTo>
                  <a:lnTo>
                    <a:pt x="22287" y="2370"/>
                  </a:lnTo>
                  <a:lnTo>
                    <a:pt x="22823" y="2733"/>
                  </a:lnTo>
                  <a:lnTo>
                    <a:pt x="22823" y="2733"/>
                  </a:lnTo>
                  <a:lnTo>
                    <a:pt x="22880" y="3173"/>
                  </a:lnTo>
                  <a:lnTo>
                    <a:pt x="22956" y="3593"/>
                  </a:lnTo>
                  <a:lnTo>
                    <a:pt x="22995" y="4014"/>
                  </a:lnTo>
                  <a:lnTo>
                    <a:pt x="23033" y="4435"/>
                  </a:lnTo>
                  <a:lnTo>
                    <a:pt x="23052" y="4874"/>
                  </a:lnTo>
                  <a:lnTo>
                    <a:pt x="23052" y="5295"/>
                  </a:lnTo>
                  <a:lnTo>
                    <a:pt x="23052" y="5715"/>
                  </a:lnTo>
                  <a:lnTo>
                    <a:pt x="23033" y="6155"/>
                  </a:lnTo>
                  <a:lnTo>
                    <a:pt x="23014" y="6575"/>
                  </a:lnTo>
                  <a:lnTo>
                    <a:pt x="22975" y="6996"/>
                  </a:lnTo>
                  <a:lnTo>
                    <a:pt x="22918" y="7416"/>
                  </a:lnTo>
                  <a:lnTo>
                    <a:pt x="22842" y="7856"/>
                  </a:lnTo>
                  <a:lnTo>
                    <a:pt x="22765" y="8276"/>
                  </a:lnTo>
                  <a:lnTo>
                    <a:pt x="22670" y="8697"/>
                  </a:lnTo>
                  <a:lnTo>
                    <a:pt x="22574" y="9098"/>
                  </a:lnTo>
                  <a:lnTo>
                    <a:pt x="22459" y="9519"/>
                  </a:lnTo>
                  <a:lnTo>
                    <a:pt x="22326" y="9939"/>
                  </a:lnTo>
                  <a:lnTo>
                    <a:pt x="22173" y="10341"/>
                  </a:lnTo>
                  <a:lnTo>
                    <a:pt x="22020" y="10742"/>
                  </a:lnTo>
                  <a:lnTo>
                    <a:pt x="21848" y="11144"/>
                  </a:lnTo>
                  <a:lnTo>
                    <a:pt x="21676" y="11545"/>
                  </a:lnTo>
                  <a:lnTo>
                    <a:pt x="21485" y="11927"/>
                  </a:lnTo>
                  <a:lnTo>
                    <a:pt x="21274" y="12310"/>
                  </a:lnTo>
                  <a:lnTo>
                    <a:pt x="21064" y="12692"/>
                  </a:lnTo>
                  <a:lnTo>
                    <a:pt x="20816" y="13074"/>
                  </a:lnTo>
                  <a:lnTo>
                    <a:pt x="20586" y="13437"/>
                  </a:lnTo>
                  <a:lnTo>
                    <a:pt x="20319" y="13820"/>
                  </a:lnTo>
                  <a:lnTo>
                    <a:pt x="20051" y="14164"/>
                  </a:lnTo>
                  <a:lnTo>
                    <a:pt x="19764" y="14527"/>
                  </a:lnTo>
                  <a:lnTo>
                    <a:pt x="19478" y="14871"/>
                  </a:lnTo>
                  <a:lnTo>
                    <a:pt x="19172" y="15196"/>
                  </a:lnTo>
                  <a:lnTo>
                    <a:pt x="18847" y="15540"/>
                  </a:lnTo>
                  <a:lnTo>
                    <a:pt x="18847" y="15540"/>
                  </a:lnTo>
                  <a:lnTo>
                    <a:pt x="18369" y="15999"/>
                  </a:lnTo>
                  <a:lnTo>
                    <a:pt x="17872" y="16419"/>
                  </a:lnTo>
                  <a:lnTo>
                    <a:pt x="17356" y="16840"/>
                  </a:lnTo>
                  <a:lnTo>
                    <a:pt x="16821" y="17222"/>
                  </a:lnTo>
                  <a:lnTo>
                    <a:pt x="16285" y="17566"/>
                  </a:lnTo>
                  <a:lnTo>
                    <a:pt x="15731" y="17891"/>
                  </a:lnTo>
                  <a:lnTo>
                    <a:pt x="15177" y="18197"/>
                  </a:lnTo>
                  <a:lnTo>
                    <a:pt x="14603" y="18464"/>
                  </a:lnTo>
                  <a:lnTo>
                    <a:pt x="14011" y="18713"/>
                  </a:lnTo>
                  <a:lnTo>
                    <a:pt x="13418" y="18942"/>
                  </a:lnTo>
                  <a:lnTo>
                    <a:pt x="12826" y="19133"/>
                  </a:lnTo>
                  <a:lnTo>
                    <a:pt x="12214" y="19305"/>
                  </a:lnTo>
                  <a:lnTo>
                    <a:pt x="11602" y="19439"/>
                  </a:lnTo>
                  <a:lnTo>
                    <a:pt x="10991" y="19554"/>
                  </a:lnTo>
                  <a:lnTo>
                    <a:pt x="10379" y="19630"/>
                  </a:lnTo>
                  <a:lnTo>
                    <a:pt x="9748" y="19688"/>
                  </a:lnTo>
                  <a:lnTo>
                    <a:pt x="9137" y="19726"/>
                  </a:lnTo>
                  <a:lnTo>
                    <a:pt x="8506" y="19726"/>
                  </a:lnTo>
                  <a:lnTo>
                    <a:pt x="7894" y="19707"/>
                  </a:lnTo>
                  <a:lnTo>
                    <a:pt x="7264" y="19669"/>
                  </a:lnTo>
                  <a:lnTo>
                    <a:pt x="6652" y="19592"/>
                  </a:lnTo>
                  <a:lnTo>
                    <a:pt x="6040" y="19497"/>
                  </a:lnTo>
                  <a:lnTo>
                    <a:pt x="5429" y="19363"/>
                  </a:lnTo>
                  <a:lnTo>
                    <a:pt x="4817" y="19210"/>
                  </a:lnTo>
                  <a:lnTo>
                    <a:pt x="4205" y="19019"/>
                  </a:lnTo>
                  <a:lnTo>
                    <a:pt x="3613" y="18808"/>
                  </a:lnTo>
                  <a:lnTo>
                    <a:pt x="3039" y="18579"/>
                  </a:lnTo>
                  <a:lnTo>
                    <a:pt x="2447" y="18311"/>
                  </a:lnTo>
                  <a:lnTo>
                    <a:pt x="1892" y="18025"/>
                  </a:lnTo>
                  <a:lnTo>
                    <a:pt x="1319" y="17719"/>
                  </a:lnTo>
                  <a:lnTo>
                    <a:pt x="784" y="17375"/>
                  </a:lnTo>
                  <a:lnTo>
                    <a:pt x="249" y="16993"/>
                  </a:lnTo>
                  <a:lnTo>
                    <a:pt x="249" y="16993"/>
                  </a:lnTo>
                  <a:lnTo>
                    <a:pt x="172" y="16572"/>
                  </a:lnTo>
                  <a:lnTo>
                    <a:pt x="115" y="16152"/>
                  </a:lnTo>
                  <a:lnTo>
                    <a:pt x="77" y="15731"/>
                  </a:lnTo>
                  <a:lnTo>
                    <a:pt x="38" y="15311"/>
                  </a:lnTo>
                  <a:lnTo>
                    <a:pt x="19" y="14871"/>
                  </a:lnTo>
                  <a:lnTo>
                    <a:pt x="0" y="14450"/>
                  </a:lnTo>
                  <a:lnTo>
                    <a:pt x="0" y="14030"/>
                  </a:lnTo>
                  <a:lnTo>
                    <a:pt x="19" y="13590"/>
                  </a:lnTo>
                  <a:lnTo>
                    <a:pt x="57" y="13170"/>
                  </a:lnTo>
                  <a:lnTo>
                    <a:pt x="96" y="12749"/>
                  </a:lnTo>
                  <a:lnTo>
                    <a:pt x="153" y="12310"/>
                  </a:lnTo>
                  <a:lnTo>
                    <a:pt x="210" y="11889"/>
                  </a:lnTo>
                  <a:lnTo>
                    <a:pt x="287" y="11469"/>
                  </a:lnTo>
                  <a:lnTo>
                    <a:pt x="382" y="11048"/>
                  </a:lnTo>
                  <a:lnTo>
                    <a:pt x="497" y="10647"/>
                  </a:lnTo>
                  <a:lnTo>
                    <a:pt x="612" y="10226"/>
                  </a:lnTo>
                  <a:lnTo>
                    <a:pt x="746" y="9806"/>
                  </a:lnTo>
                  <a:lnTo>
                    <a:pt x="879" y="9404"/>
                  </a:lnTo>
                  <a:lnTo>
                    <a:pt x="1032" y="9003"/>
                  </a:lnTo>
                  <a:lnTo>
                    <a:pt x="1204" y="8601"/>
                  </a:lnTo>
                  <a:lnTo>
                    <a:pt x="1395" y="8200"/>
                  </a:lnTo>
                  <a:lnTo>
                    <a:pt x="1587" y="7818"/>
                  </a:lnTo>
                  <a:lnTo>
                    <a:pt x="1778" y="7435"/>
                  </a:lnTo>
                  <a:lnTo>
                    <a:pt x="2007" y="7053"/>
                  </a:lnTo>
                  <a:lnTo>
                    <a:pt x="2237" y="6671"/>
                  </a:lnTo>
                  <a:lnTo>
                    <a:pt x="2485" y="6289"/>
                  </a:lnTo>
                  <a:lnTo>
                    <a:pt x="2733" y="5925"/>
                  </a:lnTo>
                  <a:lnTo>
                    <a:pt x="3001" y="5581"/>
                  </a:lnTo>
                  <a:lnTo>
                    <a:pt x="3288" y="5218"/>
                  </a:lnTo>
                  <a:lnTo>
                    <a:pt x="3575" y="4874"/>
                  </a:lnTo>
                  <a:lnTo>
                    <a:pt x="3899" y="4549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8"/>
            <p:cNvSpPr/>
            <p:nvPr/>
          </p:nvSpPr>
          <p:spPr>
            <a:xfrm>
              <a:off x="508150" y="807467"/>
              <a:ext cx="775079" cy="292849"/>
            </a:xfrm>
            <a:custGeom>
              <a:avLst/>
              <a:gdLst/>
              <a:ahLst/>
              <a:cxnLst/>
              <a:rect l="l" t="t" r="r" b="b"/>
              <a:pathLst>
                <a:path w="52010" h="19651" extrusionOk="0">
                  <a:moveTo>
                    <a:pt x="37884" y="1988"/>
                  </a:moveTo>
                  <a:lnTo>
                    <a:pt x="37884" y="1988"/>
                  </a:lnTo>
                  <a:lnTo>
                    <a:pt x="39356" y="1625"/>
                  </a:lnTo>
                  <a:lnTo>
                    <a:pt x="40752" y="1300"/>
                  </a:lnTo>
                  <a:lnTo>
                    <a:pt x="42090" y="1014"/>
                  </a:lnTo>
                  <a:lnTo>
                    <a:pt x="43370" y="746"/>
                  </a:lnTo>
                  <a:lnTo>
                    <a:pt x="44574" y="517"/>
                  </a:lnTo>
                  <a:lnTo>
                    <a:pt x="45702" y="345"/>
                  </a:lnTo>
                  <a:lnTo>
                    <a:pt x="46753" y="192"/>
                  </a:lnTo>
                  <a:lnTo>
                    <a:pt x="47728" y="96"/>
                  </a:lnTo>
                  <a:lnTo>
                    <a:pt x="48608" y="20"/>
                  </a:lnTo>
                  <a:lnTo>
                    <a:pt x="49391" y="1"/>
                  </a:lnTo>
                  <a:lnTo>
                    <a:pt x="50079" y="20"/>
                  </a:lnTo>
                  <a:lnTo>
                    <a:pt x="50404" y="58"/>
                  </a:lnTo>
                  <a:lnTo>
                    <a:pt x="50672" y="77"/>
                  </a:lnTo>
                  <a:lnTo>
                    <a:pt x="50940" y="134"/>
                  </a:lnTo>
                  <a:lnTo>
                    <a:pt x="51169" y="192"/>
                  </a:lnTo>
                  <a:lnTo>
                    <a:pt x="51379" y="268"/>
                  </a:lnTo>
                  <a:lnTo>
                    <a:pt x="51551" y="345"/>
                  </a:lnTo>
                  <a:lnTo>
                    <a:pt x="51704" y="440"/>
                  </a:lnTo>
                  <a:lnTo>
                    <a:pt x="51819" y="536"/>
                  </a:lnTo>
                  <a:lnTo>
                    <a:pt x="51914" y="650"/>
                  </a:lnTo>
                  <a:lnTo>
                    <a:pt x="51972" y="765"/>
                  </a:lnTo>
                  <a:lnTo>
                    <a:pt x="51972" y="765"/>
                  </a:lnTo>
                  <a:lnTo>
                    <a:pt x="51991" y="880"/>
                  </a:lnTo>
                  <a:lnTo>
                    <a:pt x="52010" y="975"/>
                  </a:lnTo>
                  <a:lnTo>
                    <a:pt x="51991" y="1090"/>
                  </a:lnTo>
                  <a:lnTo>
                    <a:pt x="51972" y="1205"/>
                  </a:lnTo>
                  <a:lnTo>
                    <a:pt x="51933" y="1339"/>
                  </a:lnTo>
                  <a:lnTo>
                    <a:pt x="51876" y="1453"/>
                  </a:lnTo>
                  <a:lnTo>
                    <a:pt x="51704" y="1721"/>
                  </a:lnTo>
                  <a:lnTo>
                    <a:pt x="51475" y="2008"/>
                  </a:lnTo>
                  <a:lnTo>
                    <a:pt x="51188" y="2313"/>
                  </a:lnTo>
                  <a:lnTo>
                    <a:pt x="50844" y="2638"/>
                  </a:lnTo>
                  <a:lnTo>
                    <a:pt x="50443" y="2963"/>
                  </a:lnTo>
                  <a:lnTo>
                    <a:pt x="49984" y="3307"/>
                  </a:lnTo>
                  <a:lnTo>
                    <a:pt x="49468" y="3671"/>
                  </a:lnTo>
                  <a:lnTo>
                    <a:pt x="48894" y="4053"/>
                  </a:lnTo>
                  <a:lnTo>
                    <a:pt x="48283" y="4454"/>
                  </a:lnTo>
                  <a:lnTo>
                    <a:pt x="47595" y="4856"/>
                  </a:lnTo>
                  <a:lnTo>
                    <a:pt x="46887" y="5257"/>
                  </a:lnTo>
                  <a:lnTo>
                    <a:pt x="46123" y="5678"/>
                  </a:lnTo>
                  <a:lnTo>
                    <a:pt x="45301" y="6117"/>
                  </a:lnTo>
                  <a:lnTo>
                    <a:pt x="44441" y="6557"/>
                  </a:lnTo>
                  <a:lnTo>
                    <a:pt x="43542" y="6996"/>
                  </a:lnTo>
                  <a:lnTo>
                    <a:pt x="42606" y="7455"/>
                  </a:lnTo>
                  <a:lnTo>
                    <a:pt x="41612" y="7914"/>
                  </a:lnTo>
                  <a:lnTo>
                    <a:pt x="39547" y="8850"/>
                  </a:lnTo>
                  <a:lnTo>
                    <a:pt x="37330" y="9806"/>
                  </a:lnTo>
                  <a:lnTo>
                    <a:pt x="34998" y="10762"/>
                  </a:lnTo>
                  <a:lnTo>
                    <a:pt x="32532" y="11737"/>
                  </a:lnTo>
                  <a:lnTo>
                    <a:pt x="29971" y="12692"/>
                  </a:lnTo>
                  <a:lnTo>
                    <a:pt x="27333" y="13629"/>
                  </a:lnTo>
                  <a:lnTo>
                    <a:pt x="27333" y="13629"/>
                  </a:lnTo>
                  <a:lnTo>
                    <a:pt x="24677" y="14527"/>
                  </a:lnTo>
                  <a:lnTo>
                    <a:pt x="22077" y="15368"/>
                  </a:lnTo>
                  <a:lnTo>
                    <a:pt x="19554" y="16152"/>
                  </a:lnTo>
                  <a:lnTo>
                    <a:pt x="17126" y="16859"/>
                  </a:lnTo>
                  <a:lnTo>
                    <a:pt x="14794" y="17490"/>
                  </a:lnTo>
                  <a:lnTo>
                    <a:pt x="12577" y="18044"/>
                  </a:lnTo>
                  <a:lnTo>
                    <a:pt x="11526" y="18293"/>
                  </a:lnTo>
                  <a:lnTo>
                    <a:pt x="10513" y="18522"/>
                  </a:lnTo>
                  <a:lnTo>
                    <a:pt x="9519" y="18733"/>
                  </a:lnTo>
                  <a:lnTo>
                    <a:pt x="8582" y="18924"/>
                  </a:lnTo>
                  <a:lnTo>
                    <a:pt x="7684" y="19077"/>
                  </a:lnTo>
                  <a:lnTo>
                    <a:pt x="6805" y="19230"/>
                  </a:lnTo>
                  <a:lnTo>
                    <a:pt x="5983" y="19363"/>
                  </a:lnTo>
                  <a:lnTo>
                    <a:pt x="5218" y="19459"/>
                  </a:lnTo>
                  <a:lnTo>
                    <a:pt x="4492" y="19535"/>
                  </a:lnTo>
                  <a:lnTo>
                    <a:pt x="3804" y="19593"/>
                  </a:lnTo>
                  <a:lnTo>
                    <a:pt x="3173" y="19631"/>
                  </a:lnTo>
                  <a:lnTo>
                    <a:pt x="2600" y="19650"/>
                  </a:lnTo>
                  <a:lnTo>
                    <a:pt x="2064" y="19631"/>
                  </a:lnTo>
                  <a:lnTo>
                    <a:pt x="1606" y="19593"/>
                  </a:lnTo>
                  <a:lnTo>
                    <a:pt x="1185" y="19535"/>
                  </a:lnTo>
                  <a:lnTo>
                    <a:pt x="822" y="19459"/>
                  </a:lnTo>
                  <a:lnTo>
                    <a:pt x="535" y="19344"/>
                  </a:lnTo>
                  <a:lnTo>
                    <a:pt x="421" y="19287"/>
                  </a:lnTo>
                  <a:lnTo>
                    <a:pt x="306" y="19230"/>
                  </a:lnTo>
                  <a:lnTo>
                    <a:pt x="210" y="19153"/>
                  </a:lnTo>
                  <a:lnTo>
                    <a:pt x="134" y="19058"/>
                  </a:lnTo>
                  <a:lnTo>
                    <a:pt x="76" y="18981"/>
                  </a:lnTo>
                  <a:lnTo>
                    <a:pt x="38" y="18885"/>
                  </a:lnTo>
                  <a:lnTo>
                    <a:pt x="38" y="18885"/>
                  </a:lnTo>
                  <a:lnTo>
                    <a:pt x="0" y="18752"/>
                  </a:lnTo>
                  <a:lnTo>
                    <a:pt x="0" y="18599"/>
                  </a:lnTo>
                  <a:lnTo>
                    <a:pt x="38" y="18446"/>
                  </a:lnTo>
                  <a:lnTo>
                    <a:pt x="96" y="18274"/>
                  </a:lnTo>
                  <a:lnTo>
                    <a:pt x="172" y="18102"/>
                  </a:lnTo>
                  <a:lnTo>
                    <a:pt x="306" y="17930"/>
                  </a:lnTo>
                  <a:lnTo>
                    <a:pt x="440" y="17739"/>
                  </a:lnTo>
                  <a:lnTo>
                    <a:pt x="612" y="17547"/>
                  </a:lnTo>
                  <a:lnTo>
                    <a:pt x="822" y="17337"/>
                  </a:lnTo>
                  <a:lnTo>
                    <a:pt x="1032" y="17127"/>
                  </a:lnTo>
                  <a:lnTo>
                    <a:pt x="1567" y="16687"/>
                  </a:lnTo>
                  <a:lnTo>
                    <a:pt x="2198" y="16209"/>
                  </a:lnTo>
                  <a:lnTo>
                    <a:pt x="2924" y="15713"/>
                  </a:lnTo>
                  <a:lnTo>
                    <a:pt x="3746" y="15196"/>
                  </a:lnTo>
                  <a:lnTo>
                    <a:pt x="4664" y="14661"/>
                  </a:lnTo>
                  <a:lnTo>
                    <a:pt x="5658" y="14107"/>
                  </a:lnTo>
                  <a:lnTo>
                    <a:pt x="6728" y="13533"/>
                  </a:lnTo>
                  <a:lnTo>
                    <a:pt x="7894" y="12941"/>
                  </a:lnTo>
                  <a:lnTo>
                    <a:pt x="9118" y="12329"/>
                  </a:lnTo>
                  <a:lnTo>
                    <a:pt x="10417" y="11718"/>
                  </a:lnTo>
                  <a:lnTo>
                    <a:pt x="11794" y="11087"/>
                  </a:lnTo>
                  <a:lnTo>
                    <a:pt x="11794" y="11087"/>
                  </a:lnTo>
                  <a:lnTo>
                    <a:pt x="11832" y="11909"/>
                  </a:lnTo>
                  <a:lnTo>
                    <a:pt x="11927" y="12712"/>
                  </a:lnTo>
                  <a:lnTo>
                    <a:pt x="11927" y="12712"/>
                  </a:lnTo>
                  <a:lnTo>
                    <a:pt x="10933" y="13266"/>
                  </a:lnTo>
                  <a:lnTo>
                    <a:pt x="10054" y="13801"/>
                  </a:lnTo>
                  <a:lnTo>
                    <a:pt x="9672" y="14050"/>
                  </a:lnTo>
                  <a:lnTo>
                    <a:pt x="9309" y="14298"/>
                  </a:lnTo>
                  <a:lnTo>
                    <a:pt x="8984" y="14527"/>
                  </a:lnTo>
                  <a:lnTo>
                    <a:pt x="8697" y="14757"/>
                  </a:lnTo>
                  <a:lnTo>
                    <a:pt x="8449" y="14967"/>
                  </a:lnTo>
                  <a:lnTo>
                    <a:pt x="8238" y="15177"/>
                  </a:lnTo>
                  <a:lnTo>
                    <a:pt x="8066" y="15368"/>
                  </a:lnTo>
                  <a:lnTo>
                    <a:pt x="7932" y="15560"/>
                  </a:lnTo>
                  <a:lnTo>
                    <a:pt x="7818" y="15732"/>
                  </a:lnTo>
                  <a:lnTo>
                    <a:pt x="7760" y="15904"/>
                  </a:lnTo>
                  <a:lnTo>
                    <a:pt x="7741" y="16037"/>
                  </a:lnTo>
                  <a:lnTo>
                    <a:pt x="7760" y="16190"/>
                  </a:lnTo>
                  <a:lnTo>
                    <a:pt x="7760" y="16190"/>
                  </a:lnTo>
                  <a:lnTo>
                    <a:pt x="7799" y="16248"/>
                  </a:lnTo>
                  <a:lnTo>
                    <a:pt x="7837" y="16305"/>
                  </a:lnTo>
                  <a:lnTo>
                    <a:pt x="7952" y="16420"/>
                  </a:lnTo>
                  <a:lnTo>
                    <a:pt x="8124" y="16515"/>
                  </a:lnTo>
                  <a:lnTo>
                    <a:pt x="8334" y="16592"/>
                  </a:lnTo>
                  <a:lnTo>
                    <a:pt x="8582" y="16649"/>
                  </a:lnTo>
                  <a:lnTo>
                    <a:pt x="8869" y="16687"/>
                  </a:lnTo>
                  <a:lnTo>
                    <a:pt x="9194" y="16706"/>
                  </a:lnTo>
                  <a:lnTo>
                    <a:pt x="9557" y="16726"/>
                  </a:lnTo>
                  <a:lnTo>
                    <a:pt x="9978" y="16706"/>
                  </a:lnTo>
                  <a:lnTo>
                    <a:pt x="10417" y="16687"/>
                  </a:lnTo>
                  <a:lnTo>
                    <a:pt x="10895" y="16649"/>
                  </a:lnTo>
                  <a:lnTo>
                    <a:pt x="11411" y="16592"/>
                  </a:lnTo>
                  <a:lnTo>
                    <a:pt x="12520" y="16420"/>
                  </a:lnTo>
                  <a:lnTo>
                    <a:pt x="13762" y="16209"/>
                  </a:lnTo>
                  <a:lnTo>
                    <a:pt x="15119" y="15923"/>
                  </a:lnTo>
                  <a:lnTo>
                    <a:pt x="16591" y="15598"/>
                  </a:lnTo>
                  <a:lnTo>
                    <a:pt x="18139" y="15196"/>
                  </a:lnTo>
                  <a:lnTo>
                    <a:pt x="19764" y="14757"/>
                  </a:lnTo>
                  <a:lnTo>
                    <a:pt x="21465" y="14260"/>
                  </a:lnTo>
                  <a:lnTo>
                    <a:pt x="23243" y="13725"/>
                  </a:lnTo>
                  <a:lnTo>
                    <a:pt x="25059" y="13132"/>
                  </a:lnTo>
                  <a:lnTo>
                    <a:pt x="26932" y="12501"/>
                  </a:lnTo>
                  <a:lnTo>
                    <a:pt x="26932" y="12501"/>
                  </a:lnTo>
                  <a:lnTo>
                    <a:pt x="28786" y="11832"/>
                  </a:lnTo>
                  <a:lnTo>
                    <a:pt x="30583" y="11163"/>
                  </a:lnTo>
                  <a:lnTo>
                    <a:pt x="32322" y="10494"/>
                  </a:lnTo>
                  <a:lnTo>
                    <a:pt x="33966" y="9806"/>
                  </a:lnTo>
                  <a:lnTo>
                    <a:pt x="35514" y="9137"/>
                  </a:lnTo>
                  <a:lnTo>
                    <a:pt x="36967" y="8487"/>
                  </a:lnTo>
                  <a:lnTo>
                    <a:pt x="38324" y="7837"/>
                  </a:lnTo>
                  <a:lnTo>
                    <a:pt x="39547" y="7226"/>
                  </a:lnTo>
                  <a:lnTo>
                    <a:pt x="40656" y="6614"/>
                  </a:lnTo>
                  <a:lnTo>
                    <a:pt x="41631" y="6041"/>
                  </a:lnTo>
                  <a:lnTo>
                    <a:pt x="42071" y="5773"/>
                  </a:lnTo>
                  <a:lnTo>
                    <a:pt x="42472" y="5505"/>
                  </a:lnTo>
                  <a:lnTo>
                    <a:pt x="42835" y="5257"/>
                  </a:lnTo>
                  <a:lnTo>
                    <a:pt x="43160" y="5009"/>
                  </a:lnTo>
                  <a:lnTo>
                    <a:pt x="43447" y="4779"/>
                  </a:lnTo>
                  <a:lnTo>
                    <a:pt x="43695" y="4550"/>
                  </a:lnTo>
                  <a:lnTo>
                    <a:pt x="43886" y="4340"/>
                  </a:lnTo>
                  <a:lnTo>
                    <a:pt x="44058" y="4129"/>
                  </a:lnTo>
                  <a:lnTo>
                    <a:pt x="44173" y="3957"/>
                  </a:lnTo>
                  <a:lnTo>
                    <a:pt x="44230" y="3785"/>
                  </a:lnTo>
                  <a:lnTo>
                    <a:pt x="44250" y="3613"/>
                  </a:lnTo>
                  <a:lnTo>
                    <a:pt x="44250" y="3537"/>
                  </a:lnTo>
                  <a:lnTo>
                    <a:pt x="44230" y="3479"/>
                  </a:lnTo>
                  <a:lnTo>
                    <a:pt x="44230" y="3479"/>
                  </a:lnTo>
                  <a:lnTo>
                    <a:pt x="44173" y="3346"/>
                  </a:lnTo>
                  <a:lnTo>
                    <a:pt x="44058" y="3250"/>
                  </a:lnTo>
                  <a:lnTo>
                    <a:pt x="43905" y="3154"/>
                  </a:lnTo>
                  <a:lnTo>
                    <a:pt x="43714" y="3078"/>
                  </a:lnTo>
                  <a:lnTo>
                    <a:pt x="43504" y="3021"/>
                  </a:lnTo>
                  <a:lnTo>
                    <a:pt x="43236" y="2982"/>
                  </a:lnTo>
                  <a:lnTo>
                    <a:pt x="42931" y="2944"/>
                  </a:lnTo>
                  <a:lnTo>
                    <a:pt x="42606" y="2925"/>
                  </a:lnTo>
                  <a:lnTo>
                    <a:pt x="42243" y="2925"/>
                  </a:lnTo>
                  <a:lnTo>
                    <a:pt x="41841" y="2944"/>
                  </a:lnTo>
                  <a:lnTo>
                    <a:pt x="41402" y="2982"/>
                  </a:lnTo>
                  <a:lnTo>
                    <a:pt x="40943" y="3021"/>
                  </a:lnTo>
                  <a:lnTo>
                    <a:pt x="39911" y="3154"/>
                  </a:lnTo>
                  <a:lnTo>
                    <a:pt x="38783" y="3346"/>
                  </a:lnTo>
                  <a:lnTo>
                    <a:pt x="38783" y="3346"/>
                  </a:lnTo>
                  <a:lnTo>
                    <a:pt x="38343" y="2657"/>
                  </a:lnTo>
                  <a:lnTo>
                    <a:pt x="38114" y="2313"/>
                  </a:lnTo>
                  <a:lnTo>
                    <a:pt x="37884" y="1988"/>
                  </a:lnTo>
                  <a:lnTo>
                    <a:pt x="37884" y="19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1" name="Google Shape;1441;p28"/>
          <p:cNvGrpSpPr/>
          <p:nvPr/>
        </p:nvGrpSpPr>
        <p:grpSpPr>
          <a:xfrm>
            <a:off x="-246700" y="4293700"/>
            <a:ext cx="1594775" cy="694325"/>
            <a:chOff x="381950" y="3846025"/>
            <a:chExt cx="1594775" cy="694325"/>
          </a:xfrm>
        </p:grpSpPr>
        <p:sp>
          <p:nvSpPr>
            <p:cNvPr id="1442" name="Google Shape;1442;p28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extrusionOk="0">
                  <a:moveTo>
                    <a:pt x="20600" y="1"/>
                  </a:moveTo>
                  <a:lnTo>
                    <a:pt x="20439" y="19"/>
                  </a:lnTo>
                  <a:lnTo>
                    <a:pt x="20295" y="36"/>
                  </a:lnTo>
                  <a:lnTo>
                    <a:pt x="20152" y="90"/>
                  </a:lnTo>
                  <a:lnTo>
                    <a:pt x="20008" y="144"/>
                  </a:lnTo>
                  <a:lnTo>
                    <a:pt x="19865" y="198"/>
                  </a:lnTo>
                  <a:lnTo>
                    <a:pt x="19722" y="287"/>
                  </a:lnTo>
                  <a:lnTo>
                    <a:pt x="19435" y="485"/>
                  </a:lnTo>
                  <a:lnTo>
                    <a:pt x="19166" y="736"/>
                  </a:lnTo>
                  <a:lnTo>
                    <a:pt x="18897" y="1005"/>
                  </a:lnTo>
                  <a:lnTo>
                    <a:pt x="18628" y="1327"/>
                  </a:lnTo>
                  <a:lnTo>
                    <a:pt x="18413" y="1650"/>
                  </a:lnTo>
                  <a:lnTo>
                    <a:pt x="18180" y="1973"/>
                  </a:lnTo>
                  <a:lnTo>
                    <a:pt x="17965" y="2331"/>
                  </a:lnTo>
                  <a:lnTo>
                    <a:pt x="17767" y="2690"/>
                  </a:lnTo>
                  <a:lnTo>
                    <a:pt x="17570" y="3066"/>
                  </a:lnTo>
                  <a:lnTo>
                    <a:pt x="17373" y="3443"/>
                  </a:lnTo>
                  <a:lnTo>
                    <a:pt x="17032" y="4214"/>
                  </a:lnTo>
                  <a:lnTo>
                    <a:pt x="16710" y="4967"/>
                  </a:lnTo>
                  <a:lnTo>
                    <a:pt x="16441" y="5684"/>
                  </a:lnTo>
                  <a:lnTo>
                    <a:pt x="16208" y="6311"/>
                  </a:lnTo>
                  <a:lnTo>
                    <a:pt x="16028" y="6849"/>
                  </a:lnTo>
                  <a:lnTo>
                    <a:pt x="15939" y="7064"/>
                  </a:lnTo>
                  <a:lnTo>
                    <a:pt x="15759" y="7333"/>
                  </a:lnTo>
                  <a:lnTo>
                    <a:pt x="15526" y="7674"/>
                  </a:lnTo>
                  <a:lnTo>
                    <a:pt x="15239" y="8068"/>
                  </a:lnTo>
                  <a:lnTo>
                    <a:pt x="14881" y="8517"/>
                  </a:lnTo>
                  <a:lnTo>
                    <a:pt x="14486" y="9001"/>
                  </a:lnTo>
                  <a:lnTo>
                    <a:pt x="13536" y="10112"/>
                  </a:lnTo>
                  <a:lnTo>
                    <a:pt x="12443" y="11367"/>
                  </a:lnTo>
                  <a:lnTo>
                    <a:pt x="11223" y="12712"/>
                  </a:lnTo>
                  <a:lnTo>
                    <a:pt x="9933" y="14128"/>
                  </a:lnTo>
                  <a:lnTo>
                    <a:pt x="8588" y="15563"/>
                  </a:lnTo>
                  <a:lnTo>
                    <a:pt x="5899" y="18413"/>
                  </a:lnTo>
                  <a:lnTo>
                    <a:pt x="3442" y="20995"/>
                  </a:lnTo>
                  <a:lnTo>
                    <a:pt x="377" y="24150"/>
                  </a:lnTo>
                  <a:lnTo>
                    <a:pt x="215" y="24330"/>
                  </a:lnTo>
                  <a:lnTo>
                    <a:pt x="108" y="24509"/>
                  </a:lnTo>
                  <a:lnTo>
                    <a:pt x="36" y="24670"/>
                  </a:lnTo>
                  <a:lnTo>
                    <a:pt x="0" y="24814"/>
                  </a:lnTo>
                  <a:lnTo>
                    <a:pt x="18" y="24957"/>
                  </a:lnTo>
                  <a:lnTo>
                    <a:pt x="72" y="25101"/>
                  </a:lnTo>
                  <a:lnTo>
                    <a:pt x="144" y="25226"/>
                  </a:lnTo>
                  <a:lnTo>
                    <a:pt x="269" y="25352"/>
                  </a:lnTo>
                  <a:lnTo>
                    <a:pt x="412" y="25477"/>
                  </a:lnTo>
                  <a:lnTo>
                    <a:pt x="610" y="25585"/>
                  </a:lnTo>
                  <a:lnTo>
                    <a:pt x="825" y="25692"/>
                  </a:lnTo>
                  <a:lnTo>
                    <a:pt x="1076" y="25782"/>
                  </a:lnTo>
                  <a:lnTo>
                    <a:pt x="1363" y="25890"/>
                  </a:lnTo>
                  <a:lnTo>
                    <a:pt x="1667" y="25961"/>
                  </a:lnTo>
                  <a:lnTo>
                    <a:pt x="2008" y="26051"/>
                  </a:lnTo>
                  <a:lnTo>
                    <a:pt x="2367" y="26123"/>
                  </a:lnTo>
                  <a:lnTo>
                    <a:pt x="3173" y="26266"/>
                  </a:lnTo>
                  <a:lnTo>
                    <a:pt x="4052" y="26374"/>
                  </a:lnTo>
                  <a:lnTo>
                    <a:pt x="5038" y="26481"/>
                  </a:lnTo>
                  <a:lnTo>
                    <a:pt x="6096" y="26553"/>
                  </a:lnTo>
                  <a:lnTo>
                    <a:pt x="7225" y="26607"/>
                  </a:lnTo>
                  <a:lnTo>
                    <a:pt x="8409" y="26660"/>
                  </a:lnTo>
                  <a:lnTo>
                    <a:pt x="9646" y="26696"/>
                  </a:lnTo>
                  <a:lnTo>
                    <a:pt x="10919" y="26714"/>
                  </a:lnTo>
                  <a:lnTo>
                    <a:pt x="13554" y="26714"/>
                  </a:lnTo>
                  <a:lnTo>
                    <a:pt x="16243" y="26678"/>
                  </a:lnTo>
                  <a:lnTo>
                    <a:pt x="18933" y="26625"/>
                  </a:lnTo>
                  <a:lnTo>
                    <a:pt x="21550" y="26553"/>
                  </a:lnTo>
                  <a:lnTo>
                    <a:pt x="26266" y="26374"/>
                  </a:lnTo>
                  <a:lnTo>
                    <a:pt x="28220" y="26320"/>
                  </a:lnTo>
                  <a:lnTo>
                    <a:pt x="29833" y="26266"/>
                  </a:lnTo>
                  <a:lnTo>
                    <a:pt x="31070" y="26266"/>
                  </a:lnTo>
                  <a:lnTo>
                    <a:pt x="32576" y="26302"/>
                  </a:lnTo>
                  <a:lnTo>
                    <a:pt x="34315" y="26374"/>
                  </a:lnTo>
                  <a:lnTo>
                    <a:pt x="36234" y="26463"/>
                  </a:lnTo>
                  <a:lnTo>
                    <a:pt x="40501" y="26732"/>
                  </a:lnTo>
                  <a:lnTo>
                    <a:pt x="45091" y="27019"/>
                  </a:lnTo>
                  <a:lnTo>
                    <a:pt x="49662" y="27324"/>
                  </a:lnTo>
                  <a:lnTo>
                    <a:pt x="51886" y="27449"/>
                  </a:lnTo>
                  <a:lnTo>
                    <a:pt x="54019" y="27575"/>
                  </a:lnTo>
                  <a:lnTo>
                    <a:pt x="56027" y="27665"/>
                  </a:lnTo>
                  <a:lnTo>
                    <a:pt x="57874" y="27736"/>
                  </a:lnTo>
                  <a:lnTo>
                    <a:pt x="59523" y="27772"/>
                  </a:lnTo>
                  <a:lnTo>
                    <a:pt x="60957" y="27772"/>
                  </a:lnTo>
                  <a:lnTo>
                    <a:pt x="61657" y="27754"/>
                  </a:lnTo>
                  <a:lnTo>
                    <a:pt x="62248" y="27736"/>
                  </a:lnTo>
                  <a:lnTo>
                    <a:pt x="62768" y="27682"/>
                  </a:lnTo>
                  <a:lnTo>
                    <a:pt x="63181" y="27629"/>
                  </a:lnTo>
                  <a:lnTo>
                    <a:pt x="63503" y="27557"/>
                  </a:lnTo>
                  <a:lnTo>
                    <a:pt x="63611" y="27503"/>
                  </a:lnTo>
                  <a:lnTo>
                    <a:pt x="63701" y="27449"/>
                  </a:lnTo>
                  <a:lnTo>
                    <a:pt x="63754" y="27396"/>
                  </a:lnTo>
                  <a:lnTo>
                    <a:pt x="63790" y="27342"/>
                  </a:lnTo>
                  <a:lnTo>
                    <a:pt x="63790" y="27288"/>
                  </a:lnTo>
                  <a:lnTo>
                    <a:pt x="63754" y="27216"/>
                  </a:lnTo>
                  <a:lnTo>
                    <a:pt x="63647" y="27091"/>
                  </a:lnTo>
                  <a:lnTo>
                    <a:pt x="63485" y="26929"/>
                  </a:lnTo>
                  <a:lnTo>
                    <a:pt x="63234" y="26714"/>
                  </a:lnTo>
                  <a:lnTo>
                    <a:pt x="62912" y="26445"/>
                  </a:lnTo>
                  <a:lnTo>
                    <a:pt x="62087" y="25818"/>
                  </a:lnTo>
                  <a:lnTo>
                    <a:pt x="61011" y="25029"/>
                  </a:lnTo>
                  <a:lnTo>
                    <a:pt x="59702" y="24133"/>
                  </a:lnTo>
                  <a:lnTo>
                    <a:pt x="58178" y="23111"/>
                  </a:lnTo>
                  <a:lnTo>
                    <a:pt x="56475" y="22017"/>
                  </a:lnTo>
                  <a:lnTo>
                    <a:pt x="54593" y="20852"/>
                  </a:lnTo>
                  <a:lnTo>
                    <a:pt x="52567" y="19650"/>
                  </a:lnTo>
                  <a:lnTo>
                    <a:pt x="51509" y="19041"/>
                  </a:lnTo>
                  <a:lnTo>
                    <a:pt x="50415" y="18413"/>
                  </a:lnTo>
                  <a:lnTo>
                    <a:pt x="49286" y="17786"/>
                  </a:lnTo>
                  <a:lnTo>
                    <a:pt x="48138" y="17176"/>
                  </a:lnTo>
                  <a:lnTo>
                    <a:pt x="46955" y="16549"/>
                  </a:lnTo>
                  <a:lnTo>
                    <a:pt x="45772" y="15939"/>
                  </a:lnTo>
                  <a:lnTo>
                    <a:pt x="44553" y="15348"/>
                  </a:lnTo>
                  <a:lnTo>
                    <a:pt x="43334" y="14756"/>
                  </a:lnTo>
                  <a:lnTo>
                    <a:pt x="42097" y="14164"/>
                  </a:lnTo>
                  <a:lnTo>
                    <a:pt x="40842" y="13608"/>
                  </a:lnTo>
                  <a:lnTo>
                    <a:pt x="39587" y="13053"/>
                  </a:lnTo>
                  <a:lnTo>
                    <a:pt x="38314" y="12533"/>
                  </a:lnTo>
                  <a:lnTo>
                    <a:pt x="37041" y="12031"/>
                  </a:lnTo>
                  <a:lnTo>
                    <a:pt x="35786" y="11565"/>
                  </a:lnTo>
                  <a:lnTo>
                    <a:pt x="34997" y="11063"/>
                  </a:lnTo>
                  <a:lnTo>
                    <a:pt x="34226" y="10561"/>
                  </a:lnTo>
                  <a:lnTo>
                    <a:pt x="33491" y="10059"/>
                  </a:lnTo>
                  <a:lnTo>
                    <a:pt x="32756" y="9557"/>
                  </a:lnTo>
                  <a:lnTo>
                    <a:pt x="31357" y="8553"/>
                  </a:lnTo>
                  <a:lnTo>
                    <a:pt x="30031" y="7549"/>
                  </a:lnTo>
                  <a:lnTo>
                    <a:pt x="28776" y="6580"/>
                  </a:lnTo>
                  <a:lnTo>
                    <a:pt x="27610" y="5630"/>
                  </a:lnTo>
                  <a:lnTo>
                    <a:pt x="26534" y="4734"/>
                  </a:lnTo>
                  <a:lnTo>
                    <a:pt x="25530" y="3891"/>
                  </a:lnTo>
                  <a:lnTo>
                    <a:pt x="23809" y="2367"/>
                  </a:lnTo>
                  <a:lnTo>
                    <a:pt x="22447" y="1166"/>
                  </a:lnTo>
                  <a:lnTo>
                    <a:pt x="21909" y="718"/>
                  </a:lnTo>
                  <a:lnTo>
                    <a:pt x="21461" y="359"/>
                  </a:lnTo>
                  <a:lnTo>
                    <a:pt x="21281" y="234"/>
                  </a:lnTo>
                  <a:lnTo>
                    <a:pt x="21138" y="144"/>
                  </a:lnTo>
                  <a:lnTo>
                    <a:pt x="20995" y="72"/>
                  </a:lnTo>
                  <a:lnTo>
                    <a:pt x="20905" y="36"/>
                  </a:lnTo>
                  <a:lnTo>
                    <a:pt x="20744" y="19"/>
                  </a:lnTo>
                  <a:lnTo>
                    <a:pt x="20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8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fill="none" extrusionOk="0">
                  <a:moveTo>
                    <a:pt x="60957" y="27772"/>
                  </a:moveTo>
                  <a:lnTo>
                    <a:pt x="60957" y="27772"/>
                  </a:lnTo>
                  <a:lnTo>
                    <a:pt x="59523" y="27772"/>
                  </a:lnTo>
                  <a:lnTo>
                    <a:pt x="57874" y="27736"/>
                  </a:lnTo>
                  <a:lnTo>
                    <a:pt x="56027" y="27665"/>
                  </a:lnTo>
                  <a:lnTo>
                    <a:pt x="54019" y="27575"/>
                  </a:lnTo>
                  <a:lnTo>
                    <a:pt x="51886" y="27449"/>
                  </a:lnTo>
                  <a:lnTo>
                    <a:pt x="49662" y="27324"/>
                  </a:lnTo>
                  <a:lnTo>
                    <a:pt x="45091" y="27019"/>
                  </a:lnTo>
                  <a:lnTo>
                    <a:pt x="45091" y="27019"/>
                  </a:lnTo>
                  <a:lnTo>
                    <a:pt x="40501" y="26732"/>
                  </a:lnTo>
                  <a:lnTo>
                    <a:pt x="36234" y="26463"/>
                  </a:lnTo>
                  <a:lnTo>
                    <a:pt x="34315" y="26374"/>
                  </a:lnTo>
                  <a:lnTo>
                    <a:pt x="32576" y="26302"/>
                  </a:lnTo>
                  <a:lnTo>
                    <a:pt x="31070" y="26266"/>
                  </a:lnTo>
                  <a:lnTo>
                    <a:pt x="29833" y="26266"/>
                  </a:lnTo>
                  <a:lnTo>
                    <a:pt x="29833" y="26266"/>
                  </a:lnTo>
                  <a:lnTo>
                    <a:pt x="28220" y="26320"/>
                  </a:lnTo>
                  <a:lnTo>
                    <a:pt x="26266" y="26374"/>
                  </a:lnTo>
                  <a:lnTo>
                    <a:pt x="21550" y="26553"/>
                  </a:lnTo>
                  <a:lnTo>
                    <a:pt x="18933" y="26625"/>
                  </a:lnTo>
                  <a:lnTo>
                    <a:pt x="16243" y="26678"/>
                  </a:lnTo>
                  <a:lnTo>
                    <a:pt x="13554" y="26714"/>
                  </a:lnTo>
                  <a:lnTo>
                    <a:pt x="12227" y="26714"/>
                  </a:lnTo>
                  <a:lnTo>
                    <a:pt x="10919" y="26714"/>
                  </a:lnTo>
                  <a:lnTo>
                    <a:pt x="9646" y="26696"/>
                  </a:lnTo>
                  <a:lnTo>
                    <a:pt x="8409" y="26660"/>
                  </a:lnTo>
                  <a:lnTo>
                    <a:pt x="7225" y="26607"/>
                  </a:lnTo>
                  <a:lnTo>
                    <a:pt x="6096" y="26553"/>
                  </a:lnTo>
                  <a:lnTo>
                    <a:pt x="5038" y="26481"/>
                  </a:lnTo>
                  <a:lnTo>
                    <a:pt x="4052" y="26374"/>
                  </a:lnTo>
                  <a:lnTo>
                    <a:pt x="3173" y="26266"/>
                  </a:lnTo>
                  <a:lnTo>
                    <a:pt x="2367" y="26123"/>
                  </a:lnTo>
                  <a:lnTo>
                    <a:pt x="2008" y="26051"/>
                  </a:lnTo>
                  <a:lnTo>
                    <a:pt x="1667" y="25961"/>
                  </a:lnTo>
                  <a:lnTo>
                    <a:pt x="1363" y="25890"/>
                  </a:lnTo>
                  <a:lnTo>
                    <a:pt x="1076" y="25782"/>
                  </a:lnTo>
                  <a:lnTo>
                    <a:pt x="825" y="25692"/>
                  </a:lnTo>
                  <a:lnTo>
                    <a:pt x="610" y="25585"/>
                  </a:lnTo>
                  <a:lnTo>
                    <a:pt x="412" y="25477"/>
                  </a:lnTo>
                  <a:lnTo>
                    <a:pt x="269" y="25352"/>
                  </a:lnTo>
                  <a:lnTo>
                    <a:pt x="144" y="25226"/>
                  </a:lnTo>
                  <a:lnTo>
                    <a:pt x="72" y="25101"/>
                  </a:lnTo>
                  <a:lnTo>
                    <a:pt x="18" y="24957"/>
                  </a:lnTo>
                  <a:lnTo>
                    <a:pt x="0" y="24814"/>
                  </a:lnTo>
                  <a:lnTo>
                    <a:pt x="36" y="24670"/>
                  </a:lnTo>
                  <a:lnTo>
                    <a:pt x="108" y="24509"/>
                  </a:lnTo>
                  <a:lnTo>
                    <a:pt x="215" y="24330"/>
                  </a:lnTo>
                  <a:lnTo>
                    <a:pt x="377" y="24150"/>
                  </a:lnTo>
                  <a:lnTo>
                    <a:pt x="377" y="24150"/>
                  </a:lnTo>
                  <a:lnTo>
                    <a:pt x="3442" y="20995"/>
                  </a:lnTo>
                  <a:lnTo>
                    <a:pt x="5899" y="18413"/>
                  </a:lnTo>
                  <a:lnTo>
                    <a:pt x="8588" y="15563"/>
                  </a:lnTo>
                  <a:lnTo>
                    <a:pt x="9933" y="14128"/>
                  </a:lnTo>
                  <a:lnTo>
                    <a:pt x="11223" y="12712"/>
                  </a:lnTo>
                  <a:lnTo>
                    <a:pt x="12443" y="11367"/>
                  </a:lnTo>
                  <a:lnTo>
                    <a:pt x="13536" y="10112"/>
                  </a:lnTo>
                  <a:lnTo>
                    <a:pt x="14486" y="9001"/>
                  </a:lnTo>
                  <a:lnTo>
                    <a:pt x="14881" y="8517"/>
                  </a:lnTo>
                  <a:lnTo>
                    <a:pt x="15239" y="8068"/>
                  </a:lnTo>
                  <a:lnTo>
                    <a:pt x="15526" y="7674"/>
                  </a:lnTo>
                  <a:lnTo>
                    <a:pt x="15759" y="7333"/>
                  </a:lnTo>
                  <a:lnTo>
                    <a:pt x="15939" y="7064"/>
                  </a:lnTo>
                  <a:lnTo>
                    <a:pt x="16028" y="6849"/>
                  </a:lnTo>
                  <a:lnTo>
                    <a:pt x="16028" y="6849"/>
                  </a:lnTo>
                  <a:lnTo>
                    <a:pt x="16208" y="6311"/>
                  </a:lnTo>
                  <a:lnTo>
                    <a:pt x="16441" y="5684"/>
                  </a:lnTo>
                  <a:lnTo>
                    <a:pt x="16710" y="4967"/>
                  </a:lnTo>
                  <a:lnTo>
                    <a:pt x="17032" y="4214"/>
                  </a:lnTo>
                  <a:lnTo>
                    <a:pt x="17373" y="3443"/>
                  </a:lnTo>
                  <a:lnTo>
                    <a:pt x="17570" y="3066"/>
                  </a:lnTo>
                  <a:lnTo>
                    <a:pt x="17767" y="2690"/>
                  </a:lnTo>
                  <a:lnTo>
                    <a:pt x="17965" y="2331"/>
                  </a:lnTo>
                  <a:lnTo>
                    <a:pt x="18180" y="1973"/>
                  </a:lnTo>
                  <a:lnTo>
                    <a:pt x="18413" y="1650"/>
                  </a:lnTo>
                  <a:lnTo>
                    <a:pt x="18628" y="1327"/>
                  </a:lnTo>
                  <a:lnTo>
                    <a:pt x="18628" y="1327"/>
                  </a:lnTo>
                  <a:lnTo>
                    <a:pt x="18897" y="1005"/>
                  </a:lnTo>
                  <a:lnTo>
                    <a:pt x="19166" y="736"/>
                  </a:lnTo>
                  <a:lnTo>
                    <a:pt x="19435" y="485"/>
                  </a:lnTo>
                  <a:lnTo>
                    <a:pt x="19722" y="287"/>
                  </a:lnTo>
                  <a:lnTo>
                    <a:pt x="19865" y="198"/>
                  </a:lnTo>
                  <a:lnTo>
                    <a:pt x="20008" y="144"/>
                  </a:lnTo>
                  <a:lnTo>
                    <a:pt x="20152" y="90"/>
                  </a:lnTo>
                  <a:lnTo>
                    <a:pt x="20295" y="36"/>
                  </a:lnTo>
                  <a:lnTo>
                    <a:pt x="20439" y="19"/>
                  </a:lnTo>
                  <a:lnTo>
                    <a:pt x="20600" y="1"/>
                  </a:lnTo>
                  <a:lnTo>
                    <a:pt x="20744" y="19"/>
                  </a:lnTo>
                  <a:lnTo>
                    <a:pt x="20905" y="36"/>
                  </a:lnTo>
                  <a:lnTo>
                    <a:pt x="20905" y="36"/>
                  </a:lnTo>
                  <a:lnTo>
                    <a:pt x="20995" y="72"/>
                  </a:lnTo>
                  <a:lnTo>
                    <a:pt x="21138" y="144"/>
                  </a:lnTo>
                  <a:lnTo>
                    <a:pt x="21281" y="234"/>
                  </a:lnTo>
                  <a:lnTo>
                    <a:pt x="21461" y="359"/>
                  </a:lnTo>
                  <a:lnTo>
                    <a:pt x="21909" y="718"/>
                  </a:lnTo>
                  <a:lnTo>
                    <a:pt x="22447" y="1166"/>
                  </a:lnTo>
                  <a:lnTo>
                    <a:pt x="23809" y="2367"/>
                  </a:lnTo>
                  <a:lnTo>
                    <a:pt x="25530" y="3891"/>
                  </a:lnTo>
                  <a:lnTo>
                    <a:pt x="26534" y="4734"/>
                  </a:lnTo>
                  <a:lnTo>
                    <a:pt x="27610" y="5630"/>
                  </a:lnTo>
                  <a:lnTo>
                    <a:pt x="28776" y="6580"/>
                  </a:lnTo>
                  <a:lnTo>
                    <a:pt x="30031" y="7549"/>
                  </a:lnTo>
                  <a:lnTo>
                    <a:pt x="31357" y="8553"/>
                  </a:lnTo>
                  <a:lnTo>
                    <a:pt x="32756" y="9557"/>
                  </a:lnTo>
                  <a:lnTo>
                    <a:pt x="33491" y="10059"/>
                  </a:lnTo>
                  <a:lnTo>
                    <a:pt x="34226" y="10561"/>
                  </a:lnTo>
                  <a:lnTo>
                    <a:pt x="34997" y="11063"/>
                  </a:lnTo>
                  <a:lnTo>
                    <a:pt x="35786" y="11565"/>
                  </a:lnTo>
                  <a:lnTo>
                    <a:pt x="35786" y="11565"/>
                  </a:lnTo>
                  <a:lnTo>
                    <a:pt x="37041" y="12031"/>
                  </a:lnTo>
                  <a:lnTo>
                    <a:pt x="38314" y="12533"/>
                  </a:lnTo>
                  <a:lnTo>
                    <a:pt x="39587" y="13053"/>
                  </a:lnTo>
                  <a:lnTo>
                    <a:pt x="40842" y="13608"/>
                  </a:lnTo>
                  <a:lnTo>
                    <a:pt x="42097" y="14164"/>
                  </a:lnTo>
                  <a:lnTo>
                    <a:pt x="43334" y="14756"/>
                  </a:lnTo>
                  <a:lnTo>
                    <a:pt x="44553" y="15348"/>
                  </a:lnTo>
                  <a:lnTo>
                    <a:pt x="45772" y="15939"/>
                  </a:lnTo>
                  <a:lnTo>
                    <a:pt x="46955" y="16549"/>
                  </a:lnTo>
                  <a:lnTo>
                    <a:pt x="48138" y="17176"/>
                  </a:lnTo>
                  <a:lnTo>
                    <a:pt x="49286" y="17786"/>
                  </a:lnTo>
                  <a:lnTo>
                    <a:pt x="50415" y="18413"/>
                  </a:lnTo>
                  <a:lnTo>
                    <a:pt x="51509" y="19041"/>
                  </a:lnTo>
                  <a:lnTo>
                    <a:pt x="52567" y="19650"/>
                  </a:lnTo>
                  <a:lnTo>
                    <a:pt x="54593" y="20852"/>
                  </a:lnTo>
                  <a:lnTo>
                    <a:pt x="56475" y="22017"/>
                  </a:lnTo>
                  <a:lnTo>
                    <a:pt x="58178" y="23111"/>
                  </a:lnTo>
                  <a:lnTo>
                    <a:pt x="59702" y="24133"/>
                  </a:lnTo>
                  <a:lnTo>
                    <a:pt x="61011" y="25029"/>
                  </a:lnTo>
                  <a:lnTo>
                    <a:pt x="62087" y="25818"/>
                  </a:lnTo>
                  <a:lnTo>
                    <a:pt x="62912" y="26445"/>
                  </a:lnTo>
                  <a:lnTo>
                    <a:pt x="63234" y="26714"/>
                  </a:lnTo>
                  <a:lnTo>
                    <a:pt x="63485" y="26929"/>
                  </a:lnTo>
                  <a:lnTo>
                    <a:pt x="63647" y="27091"/>
                  </a:lnTo>
                  <a:lnTo>
                    <a:pt x="63754" y="27216"/>
                  </a:lnTo>
                  <a:lnTo>
                    <a:pt x="63754" y="27216"/>
                  </a:lnTo>
                  <a:lnTo>
                    <a:pt x="63790" y="27288"/>
                  </a:lnTo>
                  <a:lnTo>
                    <a:pt x="63790" y="27342"/>
                  </a:lnTo>
                  <a:lnTo>
                    <a:pt x="63754" y="27396"/>
                  </a:lnTo>
                  <a:lnTo>
                    <a:pt x="63701" y="27449"/>
                  </a:lnTo>
                  <a:lnTo>
                    <a:pt x="63611" y="27503"/>
                  </a:lnTo>
                  <a:lnTo>
                    <a:pt x="63503" y="27557"/>
                  </a:lnTo>
                  <a:lnTo>
                    <a:pt x="63181" y="27629"/>
                  </a:lnTo>
                  <a:lnTo>
                    <a:pt x="62768" y="27682"/>
                  </a:lnTo>
                  <a:lnTo>
                    <a:pt x="62248" y="27736"/>
                  </a:lnTo>
                  <a:lnTo>
                    <a:pt x="61657" y="27754"/>
                  </a:lnTo>
                  <a:lnTo>
                    <a:pt x="60957" y="27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8"/>
            <p:cNvSpPr/>
            <p:nvPr/>
          </p:nvSpPr>
          <p:spPr>
            <a:xfrm>
              <a:off x="847625" y="3846025"/>
              <a:ext cx="1129100" cy="694325"/>
            </a:xfrm>
            <a:custGeom>
              <a:avLst/>
              <a:gdLst/>
              <a:ahLst/>
              <a:cxnLst/>
              <a:rect l="l" t="t" r="r" b="b"/>
              <a:pathLst>
                <a:path w="45164" h="27773" extrusionOk="0">
                  <a:moveTo>
                    <a:pt x="1991" y="1"/>
                  </a:moveTo>
                  <a:lnTo>
                    <a:pt x="1866" y="19"/>
                  </a:lnTo>
                  <a:lnTo>
                    <a:pt x="1722" y="36"/>
                  </a:lnTo>
                  <a:lnTo>
                    <a:pt x="1597" y="54"/>
                  </a:lnTo>
                  <a:lnTo>
                    <a:pt x="1471" y="108"/>
                  </a:lnTo>
                  <a:lnTo>
                    <a:pt x="1220" y="216"/>
                  </a:lnTo>
                  <a:lnTo>
                    <a:pt x="969" y="377"/>
                  </a:lnTo>
                  <a:lnTo>
                    <a:pt x="718" y="556"/>
                  </a:lnTo>
                  <a:lnTo>
                    <a:pt x="467" y="789"/>
                  </a:lnTo>
                  <a:lnTo>
                    <a:pt x="234" y="1040"/>
                  </a:lnTo>
                  <a:lnTo>
                    <a:pt x="1" y="1327"/>
                  </a:lnTo>
                  <a:lnTo>
                    <a:pt x="144" y="1722"/>
                  </a:lnTo>
                  <a:lnTo>
                    <a:pt x="306" y="2098"/>
                  </a:lnTo>
                  <a:lnTo>
                    <a:pt x="485" y="2457"/>
                  </a:lnTo>
                  <a:lnTo>
                    <a:pt x="682" y="2780"/>
                  </a:lnTo>
                  <a:lnTo>
                    <a:pt x="897" y="3066"/>
                  </a:lnTo>
                  <a:lnTo>
                    <a:pt x="1130" y="3317"/>
                  </a:lnTo>
                  <a:lnTo>
                    <a:pt x="1256" y="3425"/>
                  </a:lnTo>
                  <a:lnTo>
                    <a:pt x="1399" y="3533"/>
                  </a:lnTo>
                  <a:lnTo>
                    <a:pt x="1525" y="3604"/>
                  </a:lnTo>
                  <a:lnTo>
                    <a:pt x="1668" y="3694"/>
                  </a:lnTo>
                  <a:lnTo>
                    <a:pt x="2852" y="4268"/>
                  </a:lnTo>
                  <a:lnTo>
                    <a:pt x="4089" y="4841"/>
                  </a:lnTo>
                  <a:lnTo>
                    <a:pt x="5326" y="5433"/>
                  </a:lnTo>
                  <a:lnTo>
                    <a:pt x="5917" y="5738"/>
                  </a:lnTo>
                  <a:lnTo>
                    <a:pt x="6491" y="6043"/>
                  </a:lnTo>
                  <a:lnTo>
                    <a:pt x="7029" y="6365"/>
                  </a:lnTo>
                  <a:lnTo>
                    <a:pt x="7531" y="6688"/>
                  </a:lnTo>
                  <a:lnTo>
                    <a:pt x="7979" y="7011"/>
                  </a:lnTo>
                  <a:lnTo>
                    <a:pt x="8176" y="7190"/>
                  </a:lnTo>
                  <a:lnTo>
                    <a:pt x="8356" y="7351"/>
                  </a:lnTo>
                  <a:lnTo>
                    <a:pt x="8535" y="7531"/>
                  </a:lnTo>
                  <a:lnTo>
                    <a:pt x="8678" y="7692"/>
                  </a:lnTo>
                  <a:lnTo>
                    <a:pt x="8822" y="7871"/>
                  </a:lnTo>
                  <a:lnTo>
                    <a:pt x="8929" y="8051"/>
                  </a:lnTo>
                  <a:lnTo>
                    <a:pt x="9037" y="8230"/>
                  </a:lnTo>
                  <a:lnTo>
                    <a:pt x="9109" y="8409"/>
                  </a:lnTo>
                  <a:lnTo>
                    <a:pt x="9162" y="8588"/>
                  </a:lnTo>
                  <a:lnTo>
                    <a:pt x="9180" y="8786"/>
                  </a:lnTo>
                  <a:lnTo>
                    <a:pt x="9198" y="8875"/>
                  </a:lnTo>
                  <a:lnTo>
                    <a:pt x="9234" y="8983"/>
                  </a:lnTo>
                  <a:lnTo>
                    <a:pt x="9342" y="9216"/>
                  </a:lnTo>
                  <a:lnTo>
                    <a:pt x="9503" y="9503"/>
                  </a:lnTo>
                  <a:lnTo>
                    <a:pt x="9736" y="9790"/>
                  </a:lnTo>
                  <a:lnTo>
                    <a:pt x="10005" y="10130"/>
                  </a:lnTo>
                  <a:lnTo>
                    <a:pt x="10328" y="10471"/>
                  </a:lnTo>
                  <a:lnTo>
                    <a:pt x="10686" y="10847"/>
                  </a:lnTo>
                  <a:lnTo>
                    <a:pt x="11099" y="11242"/>
                  </a:lnTo>
                  <a:lnTo>
                    <a:pt x="11547" y="11636"/>
                  </a:lnTo>
                  <a:lnTo>
                    <a:pt x="12013" y="12067"/>
                  </a:lnTo>
                  <a:lnTo>
                    <a:pt x="12515" y="12497"/>
                  </a:lnTo>
                  <a:lnTo>
                    <a:pt x="13053" y="12927"/>
                  </a:lnTo>
                  <a:lnTo>
                    <a:pt x="14182" y="13806"/>
                  </a:lnTo>
                  <a:lnTo>
                    <a:pt x="15384" y="14702"/>
                  </a:lnTo>
                  <a:lnTo>
                    <a:pt x="16621" y="15563"/>
                  </a:lnTo>
                  <a:lnTo>
                    <a:pt x="17230" y="15975"/>
                  </a:lnTo>
                  <a:lnTo>
                    <a:pt x="17858" y="16369"/>
                  </a:lnTo>
                  <a:lnTo>
                    <a:pt x="18467" y="16764"/>
                  </a:lnTo>
                  <a:lnTo>
                    <a:pt x="19077" y="17122"/>
                  </a:lnTo>
                  <a:lnTo>
                    <a:pt x="19669" y="17481"/>
                  </a:lnTo>
                  <a:lnTo>
                    <a:pt x="20260" y="17786"/>
                  </a:lnTo>
                  <a:lnTo>
                    <a:pt x="20816" y="18091"/>
                  </a:lnTo>
                  <a:lnTo>
                    <a:pt x="21354" y="18342"/>
                  </a:lnTo>
                  <a:lnTo>
                    <a:pt x="21874" y="18575"/>
                  </a:lnTo>
                  <a:lnTo>
                    <a:pt x="22358" y="18772"/>
                  </a:lnTo>
                  <a:lnTo>
                    <a:pt x="22806" y="18933"/>
                  </a:lnTo>
                  <a:lnTo>
                    <a:pt x="23236" y="19041"/>
                  </a:lnTo>
                  <a:lnTo>
                    <a:pt x="23613" y="19113"/>
                  </a:lnTo>
                  <a:lnTo>
                    <a:pt x="23792" y="19130"/>
                  </a:lnTo>
                  <a:lnTo>
                    <a:pt x="23954" y="19148"/>
                  </a:lnTo>
                  <a:lnTo>
                    <a:pt x="24151" y="19166"/>
                  </a:lnTo>
                  <a:lnTo>
                    <a:pt x="24402" y="19202"/>
                  </a:lnTo>
                  <a:lnTo>
                    <a:pt x="24671" y="19274"/>
                  </a:lnTo>
                  <a:lnTo>
                    <a:pt x="24993" y="19364"/>
                  </a:lnTo>
                  <a:lnTo>
                    <a:pt x="25352" y="19489"/>
                  </a:lnTo>
                  <a:lnTo>
                    <a:pt x="25729" y="19632"/>
                  </a:lnTo>
                  <a:lnTo>
                    <a:pt x="26607" y="19973"/>
                  </a:lnTo>
                  <a:lnTo>
                    <a:pt x="27575" y="20403"/>
                  </a:lnTo>
                  <a:lnTo>
                    <a:pt x="28669" y="20887"/>
                  </a:lnTo>
                  <a:lnTo>
                    <a:pt x="29834" y="21461"/>
                  </a:lnTo>
                  <a:lnTo>
                    <a:pt x="31071" y="22053"/>
                  </a:lnTo>
                  <a:lnTo>
                    <a:pt x="33761" y="23397"/>
                  </a:lnTo>
                  <a:lnTo>
                    <a:pt x="36593" y="24850"/>
                  </a:lnTo>
                  <a:lnTo>
                    <a:pt x="39480" y="26338"/>
                  </a:lnTo>
                  <a:lnTo>
                    <a:pt x="42330" y="27772"/>
                  </a:lnTo>
                  <a:lnTo>
                    <a:pt x="42958" y="27772"/>
                  </a:lnTo>
                  <a:lnTo>
                    <a:pt x="43514" y="27736"/>
                  </a:lnTo>
                  <a:lnTo>
                    <a:pt x="43998" y="27700"/>
                  </a:lnTo>
                  <a:lnTo>
                    <a:pt x="44410" y="27647"/>
                  </a:lnTo>
                  <a:lnTo>
                    <a:pt x="44733" y="27593"/>
                  </a:lnTo>
                  <a:lnTo>
                    <a:pt x="44966" y="27521"/>
                  </a:lnTo>
                  <a:lnTo>
                    <a:pt x="45056" y="27467"/>
                  </a:lnTo>
                  <a:lnTo>
                    <a:pt x="45109" y="27431"/>
                  </a:lnTo>
                  <a:lnTo>
                    <a:pt x="45145" y="27378"/>
                  </a:lnTo>
                  <a:lnTo>
                    <a:pt x="45163" y="27324"/>
                  </a:lnTo>
                  <a:lnTo>
                    <a:pt x="45145" y="27270"/>
                  </a:lnTo>
                  <a:lnTo>
                    <a:pt x="45127" y="27216"/>
                  </a:lnTo>
                  <a:lnTo>
                    <a:pt x="45020" y="27091"/>
                  </a:lnTo>
                  <a:lnTo>
                    <a:pt x="44858" y="26929"/>
                  </a:lnTo>
                  <a:lnTo>
                    <a:pt x="44607" y="26714"/>
                  </a:lnTo>
                  <a:lnTo>
                    <a:pt x="44285" y="26445"/>
                  </a:lnTo>
                  <a:lnTo>
                    <a:pt x="43460" y="25818"/>
                  </a:lnTo>
                  <a:lnTo>
                    <a:pt x="42384" y="25029"/>
                  </a:lnTo>
                  <a:lnTo>
                    <a:pt x="41075" y="24133"/>
                  </a:lnTo>
                  <a:lnTo>
                    <a:pt x="39551" y="23111"/>
                  </a:lnTo>
                  <a:lnTo>
                    <a:pt x="37848" y="22017"/>
                  </a:lnTo>
                  <a:lnTo>
                    <a:pt x="35966" y="20852"/>
                  </a:lnTo>
                  <a:lnTo>
                    <a:pt x="33940" y="19650"/>
                  </a:lnTo>
                  <a:lnTo>
                    <a:pt x="32882" y="19041"/>
                  </a:lnTo>
                  <a:lnTo>
                    <a:pt x="31788" y="18413"/>
                  </a:lnTo>
                  <a:lnTo>
                    <a:pt x="30659" y="17786"/>
                  </a:lnTo>
                  <a:lnTo>
                    <a:pt x="29511" y="17176"/>
                  </a:lnTo>
                  <a:lnTo>
                    <a:pt x="28328" y="16549"/>
                  </a:lnTo>
                  <a:lnTo>
                    <a:pt x="27145" y="15939"/>
                  </a:lnTo>
                  <a:lnTo>
                    <a:pt x="25926" y="15348"/>
                  </a:lnTo>
                  <a:lnTo>
                    <a:pt x="24707" y="14756"/>
                  </a:lnTo>
                  <a:lnTo>
                    <a:pt x="23470" y="14164"/>
                  </a:lnTo>
                  <a:lnTo>
                    <a:pt x="22215" y="13608"/>
                  </a:lnTo>
                  <a:lnTo>
                    <a:pt x="20960" y="13053"/>
                  </a:lnTo>
                  <a:lnTo>
                    <a:pt x="19687" y="12533"/>
                  </a:lnTo>
                  <a:lnTo>
                    <a:pt x="18414" y="12031"/>
                  </a:lnTo>
                  <a:lnTo>
                    <a:pt x="17159" y="11565"/>
                  </a:lnTo>
                  <a:lnTo>
                    <a:pt x="16370" y="11063"/>
                  </a:lnTo>
                  <a:lnTo>
                    <a:pt x="15599" y="10561"/>
                  </a:lnTo>
                  <a:lnTo>
                    <a:pt x="14864" y="10059"/>
                  </a:lnTo>
                  <a:lnTo>
                    <a:pt x="14129" y="9557"/>
                  </a:lnTo>
                  <a:lnTo>
                    <a:pt x="12730" y="8553"/>
                  </a:lnTo>
                  <a:lnTo>
                    <a:pt x="11404" y="7549"/>
                  </a:lnTo>
                  <a:lnTo>
                    <a:pt x="10149" y="6580"/>
                  </a:lnTo>
                  <a:lnTo>
                    <a:pt x="8983" y="5630"/>
                  </a:lnTo>
                  <a:lnTo>
                    <a:pt x="7907" y="4734"/>
                  </a:lnTo>
                  <a:lnTo>
                    <a:pt x="6903" y="3891"/>
                  </a:lnTo>
                  <a:lnTo>
                    <a:pt x="5182" y="2367"/>
                  </a:lnTo>
                  <a:lnTo>
                    <a:pt x="3820" y="1166"/>
                  </a:lnTo>
                  <a:lnTo>
                    <a:pt x="3282" y="718"/>
                  </a:lnTo>
                  <a:lnTo>
                    <a:pt x="2834" y="359"/>
                  </a:lnTo>
                  <a:lnTo>
                    <a:pt x="2654" y="234"/>
                  </a:lnTo>
                  <a:lnTo>
                    <a:pt x="2511" y="144"/>
                  </a:lnTo>
                  <a:lnTo>
                    <a:pt x="2368" y="72"/>
                  </a:lnTo>
                  <a:lnTo>
                    <a:pt x="2278" y="36"/>
                  </a:lnTo>
                  <a:lnTo>
                    <a:pt x="2134" y="19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28"/>
          <p:cNvSpPr/>
          <p:nvPr/>
        </p:nvSpPr>
        <p:spPr>
          <a:xfrm>
            <a:off x="713225" y="2665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6" name="Google Shape;1446;p28"/>
          <p:cNvSpPr/>
          <p:nvPr/>
        </p:nvSpPr>
        <p:spPr>
          <a:xfrm>
            <a:off x="8661575" y="14443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7" name="Google Shape;1447;p28"/>
          <p:cNvSpPr/>
          <p:nvPr/>
        </p:nvSpPr>
        <p:spPr>
          <a:xfrm>
            <a:off x="479600" y="14906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6" name="Google Shape;1526;p31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31"/>
          <p:cNvSpPr txBox="1">
            <a:spLocks noGrp="1"/>
          </p:cNvSpPr>
          <p:nvPr>
            <p:ph type="title"/>
          </p:nvPr>
        </p:nvSpPr>
        <p:spPr>
          <a:xfrm>
            <a:off x="723150" y="551050"/>
            <a:ext cx="3980400" cy="109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 sz="7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28" name="Google Shape;1528;p31"/>
          <p:cNvSpPr txBox="1">
            <a:spLocks noGrp="1"/>
          </p:cNvSpPr>
          <p:nvPr>
            <p:ph type="subTitle" idx="1"/>
          </p:nvPr>
        </p:nvSpPr>
        <p:spPr>
          <a:xfrm>
            <a:off x="723150" y="1649590"/>
            <a:ext cx="39795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1529" name="Google Shape;1529;p31"/>
          <p:cNvGrpSpPr/>
          <p:nvPr/>
        </p:nvGrpSpPr>
        <p:grpSpPr>
          <a:xfrm>
            <a:off x="0" y="3714750"/>
            <a:ext cx="9144000" cy="1428809"/>
            <a:chOff x="0" y="3714750"/>
            <a:chExt cx="9144000" cy="1428809"/>
          </a:xfrm>
        </p:grpSpPr>
        <p:sp>
          <p:nvSpPr>
            <p:cNvPr id="1530" name="Google Shape;1530;p31"/>
            <p:cNvSpPr/>
            <p:nvPr/>
          </p:nvSpPr>
          <p:spPr>
            <a:xfrm>
              <a:off x="4248150" y="3714750"/>
              <a:ext cx="4876962" cy="1238250"/>
            </a:xfrm>
            <a:custGeom>
              <a:avLst/>
              <a:gdLst/>
              <a:ahLst/>
              <a:cxnLst/>
              <a:rect l="l" t="t" r="r" b="b"/>
              <a:pathLst>
                <a:path w="199263" h="49530" extrusionOk="0">
                  <a:moveTo>
                    <a:pt x="0" y="37338"/>
                  </a:moveTo>
                  <a:lnTo>
                    <a:pt x="54483" y="12192"/>
                  </a:lnTo>
                  <a:lnTo>
                    <a:pt x="121158" y="0"/>
                  </a:lnTo>
                  <a:lnTo>
                    <a:pt x="159639" y="14097"/>
                  </a:lnTo>
                  <a:lnTo>
                    <a:pt x="199263" y="46863"/>
                  </a:lnTo>
                  <a:lnTo>
                    <a:pt x="166878" y="49530"/>
                  </a:lnTo>
                  <a:lnTo>
                    <a:pt x="6477" y="4610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grpSp>
          <p:nvGrpSpPr>
            <p:cNvPr id="1531" name="Google Shape;1531;p31"/>
            <p:cNvGrpSpPr/>
            <p:nvPr/>
          </p:nvGrpSpPr>
          <p:grpSpPr>
            <a:xfrm>
              <a:off x="0" y="4592497"/>
              <a:ext cx="9144000" cy="551062"/>
              <a:chOff x="0" y="4065100"/>
              <a:chExt cx="9144000" cy="1078400"/>
            </a:xfrm>
          </p:grpSpPr>
          <p:sp>
            <p:nvSpPr>
              <p:cNvPr id="1532" name="Google Shape;1532;p31"/>
              <p:cNvSpPr/>
              <p:nvPr/>
            </p:nvSpPr>
            <p:spPr>
              <a:xfrm>
                <a:off x="0" y="4429068"/>
                <a:ext cx="9144000" cy="714432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22326" extrusionOk="0">
                    <a:moveTo>
                      <a:pt x="0" y="0"/>
                    </a:moveTo>
                    <a:lnTo>
                      <a:pt x="0" y="22326"/>
                    </a:lnTo>
                    <a:lnTo>
                      <a:pt x="285750" y="22326"/>
                    </a:lnTo>
                    <a:lnTo>
                      <a:pt x="285750" y="3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1"/>
              <p:cNvSpPr/>
              <p:nvPr/>
            </p:nvSpPr>
            <p:spPr>
              <a:xfrm>
                <a:off x="0" y="4065100"/>
                <a:ext cx="9144000" cy="57680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18025" extrusionOk="0">
                    <a:moveTo>
                      <a:pt x="126038" y="0"/>
                    </a:moveTo>
                    <a:lnTo>
                      <a:pt x="0" y="14699"/>
                    </a:lnTo>
                    <a:lnTo>
                      <a:pt x="0" y="18024"/>
                    </a:lnTo>
                    <a:lnTo>
                      <a:pt x="285750" y="17787"/>
                    </a:lnTo>
                    <a:lnTo>
                      <a:pt x="285750" y="13327"/>
                    </a:lnTo>
                    <a:lnTo>
                      <a:pt x="1260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1"/>
              <p:cNvSpPr/>
              <p:nvPr/>
            </p:nvSpPr>
            <p:spPr>
              <a:xfrm>
                <a:off x="3269792" y="4125900"/>
                <a:ext cx="5874208" cy="365664"/>
              </a:xfrm>
              <a:custGeom>
                <a:avLst/>
                <a:gdLst/>
                <a:ahLst/>
                <a:cxnLst/>
                <a:rect l="l" t="t" r="r" b="b"/>
                <a:pathLst>
                  <a:path w="183569" h="11427" extrusionOk="0">
                    <a:moveTo>
                      <a:pt x="56370" y="0"/>
                    </a:moveTo>
                    <a:lnTo>
                      <a:pt x="1" y="8867"/>
                    </a:lnTo>
                    <a:lnTo>
                      <a:pt x="86876" y="9870"/>
                    </a:lnTo>
                    <a:lnTo>
                      <a:pt x="183569" y="11427"/>
                    </a:lnTo>
                    <a:lnTo>
                      <a:pt x="563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1"/>
              <p:cNvSpPr/>
              <p:nvPr/>
            </p:nvSpPr>
            <p:spPr>
              <a:xfrm>
                <a:off x="0" y="4313356"/>
                <a:ext cx="6664640" cy="328544"/>
              </a:xfrm>
              <a:custGeom>
                <a:avLst/>
                <a:gdLst/>
                <a:ahLst/>
                <a:cxnLst/>
                <a:rect l="l" t="t" r="r" b="b"/>
                <a:pathLst>
                  <a:path w="208270" h="10267" extrusionOk="0">
                    <a:moveTo>
                      <a:pt x="152217" y="1"/>
                    </a:moveTo>
                    <a:lnTo>
                      <a:pt x="92206" y="159"/>
                    </a:lnTo>
                    <a:lnTo>
                      <a:pt x="0" y="7205"/>
                    </a:lnTo>
                    <a:lnTo>
                      <a:pt x="0" y="10266"/>
                    </a:lnTo>
                    <a:lnTo>
                      <a:pt x="208269" y="4302"/>
                    </a:lnTo>
                    <a:lnTo>
                      <a:pt x="152217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1"/>
              <p:cNvSpPr/>
              <p:nvPr/>
            </p:nvSpPr>
            <p:spPr>
              <a:xfrm>
                <a:off x="4993376" y="4500180"/>
                <a:ext cx="2010720" cy="89568"/>
              </a:xfrm>
              <a:custGeom>
                <a:avLst/>
                <a:gdLst/>
                <a:ahLst/>
                <a:cxnLst/>
                <a:rect l="l" t="t" r="r" b="b"/>
                <a:pathLst>
                  <a:path w="62835" h="2799" extrusionOk="0">
                    <a:moveTo>
                      <a:pt x="35759" y="1"/>
                    </a:moveTo>
                    <a:lnTo>
                      <a:pt x="32064" y="27"/>
                    </a:lnTo>
                    <a:lnTo>
                      <a:pt x="28343" y="53"/>
                    </a:lnTo>
                    <a:lnTo>
                      <a:pt x="24596" y="159"/>
                    </a:lnTo>
                    <a:lnTo>
                      <a:pt x="20769" y="291"/>
                    </a:lnTo>
                    <a:lnTo>
                      <a:pt x="16864" y="476"/>
                    </a:lnTo>
                    <a:lnTo>
                      <a:pt x="12852" y="687"/>
                    </a:lnTo>
                    <a:lnTo>
                      <a:pt x="8736" y="951"/>
                    </a:lnTo>
                    <a:lnTo>
                      <a:pt x="4434" y="1267"/>
                    </a:lnTo>
                    <a:lnTo>
                      <a:pt x="1" y="1637"/>
                    </a:lnTo>
                    <a:lnTo>
                      <a:pt x="40615" y="2798"/>
                    </a:lnTo>
                    <a:lnTo>
                      <a:pt x="62835" y="1030"/>
                    </a:lnTo>
                    <a:lnTo>
                      <a:pt x="58692" y="766"/>
                    </a:lnTo>
                    <a:lnTo>
                      <a:pt x="54654" y="555"/>
                    </a:lnTo>
                    <a:lnTo>
                      <a:pt x="50748" y="370"/>
                    </a:lnTo>
                    <a:lnTo>
                      <a:pt x="46948" y="212"/>
                    </a:lnTo>
                    <a:lnTo>
                      <a:pt x="43174" y="106"/>
                    </a:lnTo>
                    <a:lnTo>
                      <a:pt x="39453" y="53"/>
                    </a:lnTo>
                    <a:lnTo>
                      <a:pt x="35759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1"/>
              <p:cNvSpPr/>
              <p:nvPr/>
            </p:nvSpPr>
            <p:spPr>
              <a:xfrm>
                <a:off x="0" y="4710252"/>
                <a:ext cx="9144000" cy="433248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13539" extrusionOk="0">
                    <a:moveTo>
                      <a:pt x="285750" y="1"/>
                    </a:moveTo>
                    <a:lnTo>
                      <a:pt x="136357" y="9026"/>
                    </a:lnTo>
                    <a:lnTo>
                      <a:pt x="0" y="13539"/>
                    </a:lnTo>
                    <a:lnTo>
                      <a:pt x="285750" y="13539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38" name="Google Shape;1538;p31"/>
          <p:cNvSpPr txBox="1"/>
          <p:nvPr/>
        </p:nvSpPr>
        <p:spPr>
          <a:xfrm>
            <a:off x="723150" y="3446522"/>
            <a:ext cx="39795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CREDITS: This presentation template was created by </a:t>
            </a:r>
            <a:r>
              <a:rPr lang="en" sz="1300" b="1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, including icons by </a:t>
            </a:r>
            <a:r>
              <a:rPr lang="en" sz="1300" b="1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, infographics &amp; images by </a:t>
            </a:r>
            <a:r>
              <a:rPr lang="en" sz="1300" b="1">
                <a:solidFill>
                  <a:schemeClr val="lt1"/>
                </a:solidFill>
                <a:uFill>
                  <a:noFill/>
                </a:uFill>
                <a:latin typeface="Mulish"/>
                <a:ea typeface="Mulish"/>
                <a:cs typeface="Mulish"/>
                <a:sym typeface="Mulish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300" b="1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1539" name="Google Shape;1539;p31"/>
          <p:cNvGrpSpPr/>
          <p:nvPr/>
        </p:nvGrpSpPr>
        <p:grpSpPr>
          <a:xfrm>
            <a:off x="-152412" y="4388624"/>
            <a:ext cx="1149992" cy="500678"/>
            <a:chOff x="381950" y="3846025"/>
            <a:chExt cx="1594775" cy="694325"/>
          </a:xfrm>
        </p:grpSpPr>
        <p:sp>
          <p:nvSpPr>
            <p:cNvPr id="1540" name="Google Shape;1540;p31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extrusionOk="0">
                  <a:moveTo>
                    <a:pt x="20600" y="1"/>
                  </a:moveTo>
                  <a:lnTo>
                    <a:pt x="20439" y="19"/>
                  </a:lnTo>
                  <a:lnTo>
                    <a:pt x="20295" y="36"/>
                  </a:lnTo>
                  <a:lnTo>
                    <a:pt x="20152" y="90"/>
                  </a:lnTo>
                  <a:lnTo>
                    <a:pt x="20008" y="144"/>
                  </a:lnTo>
                  <a:lnTo>
                    <a:pt x="19865" y="198"/>
                  </a:lnTo>
                  <a:lnTo>
                    <a:pt x="19722" y="287"/>
                  </a:lnTo>
                  <a:lnTo>
                    <a:pt x="19435" y="485"/>
                  </a:lnTo>
                  <a:lnTo>
                    <a:pt x="19166" y="736"/>
                  </a:lnTo>
                  <a:lnTo>
                    <a:pt x="18897" y="1005"/>
                  </a:lnTo>
                  <a:lnTo>
                    <a:pt x="18628" y="1327"/>
                  </a:lnTo>
                  <a:lnTo>
                    <a:pt x="18413" y="1650"/>
                  </a:lnTo>
                  <a:lnTo>
                    <a:pt x="18180" y="1973"/>
                  </a:lnTo>
                  <a:lnTo>
                    <a:pt x="17965" y="2331"/>
                  </a:lnTo>
                  <a:lnTo>
                    <a:pt x="17767" y="2690"/>
                  </a:lnTo>
                  <a:lnTo>
                    <a:pt x="17570" y="3066"/>
                  </a:lnTo>
                  <a:lnTo>
                    <a:pt x="17373" y="3443"/>
                  </a:lnTo>
                  <a:lnTo>
                    <a:pt x="17032" y="4214"/>
                  </a:lnTo>
                  <a:lnTo>
                    <a:pt x="16710" y="4967"/>
                  </a:lnTo>
                  <a:lnTo>
                    <a:pt x="16441" y="5684"/>
                  </a:lnTo>
                  <a:lnTo>
                    <a:pt x="16208" y="6311"/>
                  </a:lnTo>
                  <a:lnTo>
                    <a:pt x="16028" y="6849"/>
                  </a:lnTo>
                  <a:lnTo>
                    <a:pt x="15939" y="7064"/>
                  </a:lnTo>
                  <a:lnTo>
                    <a:pt x="15759" y="7333"/>
                  </a:lnTo>
                  <a:lnTo>
                    <a:pt x="15526" y="7674"/>
                  </a:lnTo>
                  <a:lnTo>
                    <a:pt x="15239" y="8068"/>
                  </a:lnTo>
                  <a:lnTo>
                    <a:pt x="14881" y="8517"/>
                  </a:lnTo>
                  <a:lnTo>
                    <a:pt x="14486" y="9001"/>
                  </a:lnTo>
                  <a:lnTo>
                    <a:pt x="13536" y="10112"/>
                  </a:lnTo>
                  <a:lnTo>
                    <a:pt x="12443" y="11367"/>
                  </a:lnTo>
                  <a:lnTo>
                    <a:pt x="11223" y="12712"/>
                  </a:lnTo>
                  <a:lnTo>
                    <a:pt x="9933" y="14128"/>
                  </a:lnTo>
                  <a:lnTo>
                    <a:pt x="8588" y="15563"/>
                  </a:lnTo>
                  <a:lnTo>
                    <a:pt x="5899" y="18413"/>
                  </a:lnTo>
                  <a:lnTo>
                    <a:pt x="3442" y="20995"/>
                  </a:lnTo>
                  <a:lnTo>
                    <a:pt x="377" y="24150"/>
                  </a:lnTo>
                  <a:lnTo>
                    <a:pt x="215" y="24330"/>
                  </a:lnTo>
                  <a:lnTo>
                    <a:pt x="108" y="24509"/>
                  </a:lnTo>
                  <a:lnTo>
                    <a:pt x="36" y="24670"/>
                  </a:lnTo>
                  <a:lnTo>
                    <a:pt x="0" y="24814"/>
                  </a:lnTo>
                  <a:lnTo>
                    <a:pt x="18" y="24957"/>
                  </a:lnTo>
                  <a:lnTo>
                    <a:pt x="72" y="25101"/>
                  </a:lnTo>
                  <a:lnTo>
                    <a:pt x="144" y="25226"/>
                  </a:lnTo>
                  <a:lnTo>
                    <a:pt x="269" y="25352"/>
                  </a:lnTo>
                  <a:lnTo>
                    <a:pt x="412" y="25477"/>
                  </a:lnTo>
                  <a:lnTo>
                    <a:pt x="610" y="25585"/>
                  </a:lnTo>
                  <a:lnTo>
                    <a:pt x="825" y="25692"/>
                  </a:lnTo>
                  <a:lnTo>
                    <a:pt x="1076" y="25782"/>
                  </a:lnTo>
                  <a:lnTo>
                    <a:pt x="1363" y="25890"/>
                  </a:lnTo>
                  <a:lnTo>
                    <a:pt x="1667" y="25961"/>
                  </a:lnTo>
                  <a:lnTo>
                    <a:pt x="2008" y="26051"/>
                  </a:lnTo>
                  <a:lnTo>
                    <a:pt x="2367" y="26123"/>
                  </a:lnTo>
                  <a:lnTo>
                    <a:pt x="3173" y="26266"/>
                  </a:lnTo>
                  <a:lnTo>
                    <a:pt x="4052" y="26374"/>
                  </a:lnTo>
                  <a:lnTo>
                    <a:pt x="5038" y="26481"/>
                  </a:lnTo>
                  <a:lnTo>
                    <a:pt x="6096" y="26553"/>
                  </a:lnTo>
                  <a:lnTo>
                    <a:pt x="7225" y="26607"/>
                  </a:lnTo>
                  <a:lnTo>
                    <a:pt x="8409" y="26660"/>
                  </a:lnTo>
                  <a:lnTo>
                    <a:pt x="9646" y="26696"/>
                  </a:lnTo>
                  <a:lnTo>
                    <a:pt x="10919" y="26714"/>
                  </a:lnTo>
                  <a:lnTo>
                    <a:pt x="13554" y="26714"/>
                  </a:lnTo>
                  <a:lnTo>
                    <a:pt x="16243" y="26678"/>
                  </a:lnTo>
                  <a:lnTo>
                    <a:pt x="18933" y="26625"/>
                  </a:lnTo>
                  <a:lnTo>
                    <a:pt x="21550" y="26553"/>
                  </a:lnTo>
                  <a:lnTo>
                    <a:pt x="26266" y="26374"/>
                  </a:lnTo>
                  <a:lnTo>
                    <a:pt x="28220" y="26320"/>
                  </a:lnTo>
                  <a:lnTo>
                    <a:pt x="29833" y="26266"/>
                  </a:lnTo>
                  <a:lnTo>
                    <a:pt x="31070" y="26266"/>
                  </a:lnTo>
                  <a:lnTo>
                    <a:pt x="32576" y="26302"/>
                  </a:lnTo>
                  <a:lnTo>
                    <a:pt x="34315" y="26374"/>
                  </a:lnTo>
                  <a:lnTo>
                    <a:pt x="36234" y="26463"/>
                  </a:lnTo>
                  <a:lnTo>
                    <a:pt x="40501" y="26732"/>
                  </a:lnTo>
                  <a:lnTo>
                    <a:pt x="45091" y="27019"/>
                  </a:lnTo>
                  <a:lnTo>
                    <a:pt x="49662" y="27324"/>
                  </a:lnTo>
                  <a:lnTo>
                    <a:pt x="51886" y="27449"/>
                  </a:lnTo>
                  <a:lnTo>
                    <a:pt x="54019" y="27575"/>
                  </a:lnTo>
                  <a:lnTo>
                    <a:pt x="56027" y="27665"/>
                  </a:lnTo>
                  <a:lnTo>
                    <a:pt x="57874" y="27736"/>
                  </a:lnTo>
                  <a:lnTo>
                    <a:pt x="59523" y="27772"/>
                  </a:lnTo>
                  <a:lnTo>
                    <a:pt x="60957" y="27772"/>
                  </a:lnTo>
                  <a:lnTo>
                    <a:pt x="61657" y="27754"/>
                  </a:lnTo>
                  <a:lnTo>
                    <a:pt x="62248" y="27736"/>
                  </a:lnTo>
                  <a:lnTo>
                    <a:pt x="62768" y="27682"/>
                  </a:lnTo>
                  <a:lnTo>
                    <a:pt x="63181" y="27629"/>
                  </a:lnTo>
                  <a:lnTo>
                    <a:pt x="63503" y="27557"/>
                  </a:lnTo>
                  <a:lnTo>
                    <a:pt x="63611" y="27503"/>
                  </a:lnTo>
                  <a:lnTo>
                    <a:pt x="63701" y="27449"/>
                  </a:lnTo>
                  <a:lnTo>
                    <a:pt x="63754" y="27396"/>
                  </a:lnTo>
                  <a:lnTo>
                    <a:pt x="63790" y="27342"/>
                  </a:lnTo>
                  <a:lnTo>
                    <a:pt x="63790" y="27288"/>
                  </a:lnTo>
                  <a:lnTo>
                    <a:pt x="63754" y="27216"/>
                  </a:lnTo>
                  <a:lnTo>
                    <a:pt x="63647" y="27091"/>
                  </a:lnTo>
                  <a:lnTo>
                    <a:pt x="63485" y="26929"/>
                  </a:lnTo>
                  <a:lnTo>
                    <a:pt x="63234" y="26714"/>
                  </a:lnTo>
                  <a:lnTo>
                    <a:pt x="62912" y="26445"/>
                  </a:lnTo>
                  <a:lnTo>
                    <a:pt x="62087" y="25818"/>
                  </a:lnTo>
                  <a:lnTo>
                    <a:pt x="61011" y="25029"/>
                  </a:lnTo>
                  <a:lnTo>
                    <a:pt x="59702" y="24133"/>
                  </a:lnTo>
                  <a:lnTo>
                    <a:pt x="58178" y="23111"/>
                  </a:lnTo>
                  <a:lnTo>
                    <a:pt x="56475" y="22017"/>
                  </a:lnTo>
                  <a:lnTo>
                    <a:pt x="54593" y="20852"/>
                  </a:lnTo>
                  <a:lnTo>
                    <a:pt x="52567" y="19650"/>
                  </a:lnTo>
                  <a:lnTo>
                    <a:pt x="51509" y="19041"/>
                  </a:lnTo>
                  <a:lnTo>
                    <a:pt x="50415" y="18413"/>
                  </a:lnTo>
                  <a:lnTo>
                    <a:pt x="49286" y="17786"/>
                  </a:lnTo>
                  <a:lnTo>
                    <a:pt x="48138" y="17176"/>
                  </a:lnTo>
                  <a:lnTo>
                    <a:pt x="46955" y="16549"/>
                  </a:lnTo>
                  <a:lnTo>
                    <a:pt x="45772" y="15939"/>
                  </a:lnTo>
                  <a:lnTo>
                    <a:pt x="44553" y="15348"/>
                  </a:lnTo>
                  <a:lnTo>
                    <a:pt x="43334" y="14756"/>
                  </a:lnTo>
                  <a:lnTo>
                    <a:pt x="42097" y="14164"/>
                  </a:lnTo>
                  <a:lnTo>
                    <a:pt x="40842" y="13608"/>
                  </a:lnTo>
                  <a:lnTo>
                    <a:pt x="39587" y="13053"/>
                  </a:lnTo>
                  <a:lnTo>
                    <a:pt x="38314" y="12533"/>
                  </a:lnTo>
                  <a:lnTo>
                    <a:pt x="37041" y="12031"/>
                  </a:lnTo>
                  <a:lnTo>
                    <a:pt x="35786" y="11565"/>
                  </a:lnTo>
                  <a:lnTo>
                    <a:pt x="34997" y="11063"/>
                  </a:lnTo>
                  <a:lnTo>
                    <a:pt x="34226" y="10561"/>
                  </a:lnTo>
                  <a:lnTo>
                    <a:pt x="33491" y="10059"/>
                  </a:lnTo>
                  <a:lnTo>
                    <a:pt x="32756" y="9557"/>
                  </a:lnTo>
                  <a:lnTo>
                    <a:pt x="31357" y="8553"/>
                  </a:lnTo>
                  <a:lnTo>
                    <a:pt x="30031" y="7549"/>
                  </a:lnTo>
                  <a:lnTo>
                    <a:pt x="28776" y="6580"/>
                  </a:lnTo>
                  <a:lnTo>
                    <a:pt x="27610" y="5630"/>
                  </a:lnTo>
                  <a:lnTo>
                    <a:pt x="26534" y="4734"/>
                  </a:lnTo>
                  <a:lnTo>
                    <a:pt x="25530" y="3891"/>
                  </a:lnTo>
                  <a:lnTo>
                    <a:pt x="23809" y="2367"/>
                  </a:lnTo>
                  <a:lnTo>
                    <a:pt x="22447" y="1166"/>
                  </a:lnTo>
                  <a:lnTo>
                    <a:pt x="21909" y="718"/>
                  </a:lnTo>
                  <a:lnTo>
                    <a:pt x="21461" y="359"/>
                  </a:lnTo>
                  <a:lnTo>
                    <a:pt x="21281" y="234"/>
                  </a:lnTo>
                  <a:lnTo>
                    <a:pt x="21138" y="144"/>
                  </a:lnTo>
                  <a:lnTo>
                    <a:pt x="20995" y="72"/>
                  </a:lnTo>
                  <a:lnTo>
                    <a:pt x="20905" y="36"/>
                  </a:lnTo>
                  <a:lnTo>
                    <a:pt x="20744" y="19"/>
                  </a:lnTo>
                  <a:lnTo>
                    <a:pt x="20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1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fill="none" extrusionOk="0">
                  <a:moveTo>
                    <a:pt x="60957" y="27772"/>
                  </a:moveTo>
                  <a:lnTo>
                    <a:pt x="60957" y="27772"/>
                  </a:lnTo>
                  <a:lnTo>
                    <a:pt x="59523" y="27772"/>
                  </a:lnTo>
                  <a:lnTo>
                    <a:pt x="57874" y="27736"/>
                  </a:lnTo>
                  <a:lnTo>
                    <a:pt x="56027" y="27665"/>
                  </a:lnTo>
                  <a:lnTo>
                    <a:pt x="54019" y="27575"/>
                  </a:lnTo>
                  <a:lnTo>
                    <a:pt x="51886" y="27449"/>
                  </a:lnTo>
                  <a:lnTo>
                    <a:pt x="49662" y="27324"/>
                  </a:lnTo>
                  <a:lnTo>
                    <a:pt x="45091" y="27019"/>
                  </a:lnTo>
                  <a:lnTo>
                    <a:pt x="45091" y="27019"/>
                  </a:lnTo>
                  <a:lnTo>
                    <a:pt x="40501" y="26732"/>
                  </a:lnTo>
                  <a:lnTo>
                    <a:pt x="36234" y="26463"/>
                  </a:lnTo>
                  <a:lnTo>
                    <a:pt x="34315" y="26374"/>
                  </a:lnTo>
                  <a:lnTo>
                    <a:pt x="32576" y="26302"/>
                  </a:lnTo>
                  <a:lnTo>
                    <a:pt x="31070" y="26266"/>
                  </a:lnTo>
                  <a:lnTo>
                    <a:pt x="29833" y="26266"/>
                  </a:lnTo>
                  <a:lnTo>
                    <a:pt x="29833" y="26266"/>
                  </a:lnTo>
                  <a:lnTo>
                    <a:pt x="28220" y="26320"/>
                  </a:lnTo>
                  <a:lnTo>
                    <a:pt x="26266" y="26374"/>
                  </a:lnTo>
                  <a:lnTo>
                    <a:pt x="21550" y="26553"/>
                  </a:lnTo>
                  <a:lnTo>
                    <a:pt x="18933" y="26625"/>
                  </a:lnTo>
                  <a:lnTo>
                    <a:pt x="16243" y="26678"/>
                  </a:lnTo>
                  <a:lnTo>
                    <a:pt x="13554" y="26714"/>
                  </a:lnTo>
                  <a:lnTo>
                    <a:pt x="12227" y="26714"/>
                  </a:lnTo>
                  <a:lnTo>
                    <a:pt x="10919" y="26714"/>
                  </a:lnTo>
                  <a:lnTo>
                    <a:pt x="9646" y="26696"/>
                  </a:lnTo>
                  <a:lnTo>
                    <a:pt x="8409" y="26660"/>
                  </a:lnTo>
                  <a:lnTo>
                    <a:pt x="7225" y="26607"/>
                  </a:lnTo>
                  <a:lnTo>
                    <a:pt x="6096" y="26553"/>
                  </a:lnTo>
                  <a:lnTo>
                    <a:pt x="5038" y="26481"/>
                  </a:lnTo>
                  <a:lnTo>
                    <a:pt x="4052" y="26374"/>
                  </a:lnTo>
                  <a:lnTo>
                    <a:pt x="3173" y="26266"/>
                  </a:lnTo>
                  <a:lnTo>
                    <a:pt x="2367" y="26123"/>
                  </a:lnTo>
                  <a:lnTo>
                    <a:pt x="2008" y="26051"/>
                  </a:lnTo>
                  <a:lnTo>
                    <a:pt x="1667" y="25961"/>
                  </a:lnTo>
                  <a:lnTo>
                    <a:pt x="1363" y="25890"/>
                  </a:lnTo>
                  <a:lnTo>
                    <a:pt x="1076" y="25782"/>
                  </a:lnTo>
                  <a:lnTo>
                    <a:pt x="825" y="25692"/>
                  </a:lnTo>
                  <a:lnTo>
                    <a:pt x="610" y="25585"/>
                  </a:lnTo>
                  <a:lnTo>
                    <a:pt x="412" y="25477"/>
                  </a:lnTo>
                  <a:lnTo>
                    <a:pt x="269" y="25352"/>
                  </a:lnTo>
                  <a:lnTo>
                    <a:pt x="144" y="25226"/>
                  </a:lnTo>
                  <a:lnTo>
                    <a:pt x="72" y="25101"/>
                  </a:lnTo>
                  <a:lnTo>
                    <a:pt x="18" y="24957"/>
                  </a:lnTo>
                  <a:lnTo>
                    <a:pt x="0" y="24814"/>
                  </a:lnTo>
                  <a:lnTo>
                    <a:pt x="36" y="24670"/>
                  </a:lnTo>
                  <a:lnTo>
                    <a:pt x="108" y="24509"/>
                  </a:lnTo>
                  <a:lnTo>
                    <a:pt x="215" y="24330"/>
                  </a:lnTo>
                  <a:lnTo>
                    <a:pt x="377" y="24150"/>
                  </a:lnTo>
                  <a:lnTo>
                    <a:pt x="377" y="24150"/>
                  </a:lnTo>
                  <a:lnTo>
                    <a:pt x="3442" y="20995"/>
                  </a:lnTo>
                  <a:lnTo>
                    <a:pt x="5899" y="18413"/>
                  </a:lnTo>
                  <a:lnTo>
                    <a:pt x="8588" y="15563"/>
                  </a:lnTo>
                  <a:lnTo>
                    <a:pt x="9933" y="14128"/>
                  </a:lnTo>
                  <a:lnTo>
                    <a:pt x="11223" y="12712"/>
                  </a:lnTo>
                  <a:lnTo>
                    <a:pt x="12443" y="11367"/>
                  </a:lnTo>
                  <a:lnTo>
                    <a:pt x="13536" y="10112"/>
                  </a:lnTo>
                  <a:lnTo>
                    <a:pt x="14486" y="9001"/>
                  </a:lnTo>
                  <a:lnTo>
                    <a:pt x="14881" y="8517"/>
                  </a:lnTo>
                  <a:lnTo>
                    <a:pt x="15239" y="8068"/>
                  </a:lnTo>
                  <a:lnTo>
                    <a:pt x="15526" y="7674"/>
                  </a:lnTo>
                  <a:lnTo>
                    <a:pt x="15759" y="7333"/>
                  </a:lnTo>
                  <a:lnTo>
                    <a:pt x="15939" y="7064"/>
                  </a:lnTo>
                  <a:lnTo>
                    <a:pt x="16028" y="6849"/>
                  </a:lnTo>
                  <a:lnTo>
                    <a:pt x="16028" y="6849"/>
                  </a:lnTo>
                  <a:lnTo>
                    <a:pt x="16208" y="6311"/>
                  </a:lnTo>
                  <a:lnTo>
                    <a:pt x="16441" y="5684"/>
                  </a:lnTo>
                  <a:lnTo>
                    <a:pt x="16710" y="4967"/>
                  </a:lnTo>
                  <a:lnTo>
                    <a:pt x="17032" y="4214"/>
                  </a:lnTo>
                  <a:lnTo>
                    <a:pt x="17373" y="3443"/>
                  </a:lnTo>
                  <a:lnTo>
                    <a:pt x="17570" y="3066"/>
                  </a:lnTo>
                  <a:lnTo>
                    <a:pt x="17767" y="2690"/>
                  </a:lnTo>
                  <a:lnTo>
                    <a:pt x="17965" y="2331"/>
                  </a:lnTo>
                  <a:lnTo>
                    <a:pt x="18180" y="1973"/>
                  </a:lnTo>
                  <a:lnTo>
                    <a:pt x="18413" y="1650"/>
                  </a:lnTo>
                  <a:lnTo>
                    <a:pt x="18628" y="1327"/>
                  </a:lnTo>
                  <a:lnTo>
                    <a:pt x="18628" y="1327"/>
                  </a:lnTo>
                  <a:lnTo>
                    <a:pt x="18897" y="1005"/>
                  </a:lnTo>
                  <a:lnTo>
                    <a:pt x="19166" y="736"/>
                  </a:lnTo>
                  <a:lnTo>
                    <a:pt x="19435" y="485"/>
                  </a:lnTo>
                  <a:lnTo>
                    <a:pt x="19722" y="287"/>
                  </a:lnTo>
                  <a:lnTo>
                    <a:pt x="19865" y="198"/>
                  </a:lnTo>
                  <a:lnTo>
                    <a:pt x="20008" y="144"/>
                  </a:lnTo>
                  <a:lnTo>
                    <a:pt x="20152" y="90"/>
                  </a:lnTo>
                  <a:lnTo>
                    <a:pt x="20295" y="36"/>
                  </a:lnTo>
                  <a:lnTo>
                    <a:pt x="20439" y="19"/>
                  </a:lnTo>
                  <a:lnTo>
                    <a:pt x="20600" y="1"/>
                  </a:lnTo>
                  <a:lnTo>
                    <a:pt x="20744" y="19"/>
                  </a:lnTo>
                  <a:lnTo>
                    <a:pt x="20905" y="36"/>
                  </a:lnTo>
                  <a:lnTo>
                    <a:pt x="20905" y="36"/>
                  </a:lnTo>
                  <a:lnTo>
                    <a:pt x="20995" y="72"/>
                  </a:lnTo>
                  <a:lnTo>
                    <a:pt x="21138" y="144"/>
                  </a:lnTo>
                  <a:lnTo>
                    <a:pt x="21281" y="234"/>
                  </a:lnTo>
                  <a:lnTo>
                    <a:pt x="21461" y="359"/>
                  </a:lnTo>
                  <a:lnTo>
                    <a:pt x="21909" y="718"/>
                  </a:lnTo>
                  <a:lnTo>
                    <a:pt x="22447" y="1166"/>
                  </a:lnTo>
                  <a:lnTo>
                    <a:pt x="23809" y="2367"/>
                  </a:lnTo>
                  <a:lnTo>
                    <a:pt x="25530" y="3891"/>
                  </a:lnTo>
                  <a:lnTo>
                    <a:pt x="26534" y="4734"/>
                  </a:lnTo>
                  <a:lnTo>
                    <a:pt x="27610" y="5630"/>
                  </a:lnTo>
                  <a:lnTo>
                    <a:pt x="28776" y="6580"/>
                  </a:lnTo>
                  <a:lnTo>
                    <a:pt x="30031" y="7549"/>
                  </a:lnTo>
                  <a:lnTo>
                    <a:pt x="31357" y="8553"/>
                  </a:lnTo>
                  <a:lnTo>
                    <a:pt x="32756" y="9557"/>
                  </a:lnTo>
                  <a:lnTo>
                    <a:pt x="33491" y="10059"/>
                  </a:lnTo>
                  <a:lnTo>
                    <a:pt x="34226" y="10561"/>
                  </a:lnTo>
                  <a:lnTo>
                    <a:pt x="34997" y="11063"/>
                  </a:lnTo>
                  <a:lnTo>
                    <a:pt x="35786" y="11565"/>
                  </a:lnTo>
                  <a:lnTo>
                    <a:pt x="35786" y="11565"/>
                  </a:lnTo>
                  <a:lnTo>
                    <a:pt x="37041" y="12031"/>
                  </a:lnTo>
                  <a:lnTo>
                    <a:pt x="38314" y="12533"/>
                  </a:lnTo>
                  <a:lnTo>
                    <a:pt x="39587" y="13053"/>
                  </a:lnTo>
                  <a:lnTo>
                    <a:pt x="40842" y="13608"/>
                  </a:lnTo>
                  <a:lnTo>
                    <a:pt x="42097" y="14164"/>
                  </a:lnTo>
                  <a:lnTo>
                    <a:pt x="43334" y="14756"/>
                  </a:lnTo>
                  <a:lnTo>
                    <a:pt x="44553" y="15348"/>
                  </a:lnTo>
                  <a:lnTo>
                    <a:pt x="45772" y="15939"/>
                  </a:lnTo>
                  <a:lnTo>
                    <a:pt x="46955" y="16549"/>
                  </a:lnTo>
                  <a:lnTo>
                    <a:pt x="48138" y="17176"/>
                  </a:lnTo>
                  <a:lnTo>
                    <a:pt x="49286" y="17786"/>
                  </a:lnTo>
                  <a:lnTo>
                    <a:pt x="50415" y="18413"/>
                  </a:lnTo>
                  <a:lnTo>
                    <a:pt x="51509" y="19041"/>
                  </a:lnTo>
                  <a:lnTo>
                    <a:pt x="52567" y="19650"/>
                  </a:lnTo>
                  <a:lnTo>
                    <a:pt x="54593" y="20852"/>
                  </a:lnTo>
                  <a:lnTo>
                    <a:pt x="56475" y="22017"/>
                  </a:lnTo>
                  <a:lnTo>
                    <a:pt x="58178" y="23111"/>
                  </a:lnTo>
                  <a:lnTo>
                    <a:pt x="59702" y="24133"/>
                  </a:lnTo>
                  <a:lnTo>
                    <a:pt x="61011" y="25029"/>
                  </a:lnTo>
                  <a:lnTo>
                    <a:pt x="62087" y="25818"/>
                  </a:lnTo>
                  <a:lnTo>
                    <a:pt x="62912" y="26445"/>
                  </a:lnTo>
                  <a:lnTo>
                    <a:pt x="63234" y="26714"/>
                  </a:lnTo>
                  <a:lnTo>
                    <a:pt x="63485" y="26929"/>
                  </a:lnTo>
                  <a:lnTo>
                    <a:pt x="63647" y="27091"/>
                  </a:lnTo>
                  <a:lnTo>
                    <a:pt x="63754" y="27216"/>
                  </a:lnTo>
                  <a:lnTo>
                    <a:pt x="63754" y="27216"/>
                  </a:lnTo>
                  <a:lnTo>
                    <a:pt x="63790" y="27288"/>
                  </a:lnTo>
                  <a:lnTo>
                    <a:pt x="63790" y="27342"/>
                  </a:lnTo>
                  <a:lnTo>
                    <a:pt x="63754" y="27396"/>
                  </a:lnTo>
                  <a:lnTo>
                    <a:pt x="63701" y="27449"/>
                  </a:lnTo>
                  <a:lnTo>
                    <a:pt x="63611" y="27503"/>
                  </a:lnTo>
                  <a:lnTo>
                    <a:pt x="63503" y="27557"/>
                  </a:lnTo>
                  <a:lnTo>
                    <a:pt x="63181" y="27629"/>
                  </a:lnTo>
                  <a:lnTo>
                    <a:pt x="62768" y="27682"/>
                  </a:lnTo>
                  <a:lnTo>
                    <a:pt x="62248" y="27736"/>
                  </a:lnTo>
                  <a:lnTo>
                    <a:pt x="61657" y="27754"/>
                  </a:lnTo>
                  <a:lnTo>
                    <a:pt x="60957" y="27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1"/>
            <p:cNvSpPr/>
            <p:nvPr/>
          </p:nvSpPr>
          <p:spPr>
            <a:xfrm>
              <a:off x="847625" y="3846025"/>
              <a:ext cx="1129100" cy="694325"/>
            </a:xfrm>
            <a:custGeom>
              <a:avLst/>
              <a:gdLst/>
              <a:ahLst/>
              <a:cxnLst/>
              <a:rect l="l" t="t" r="r" b="b"/>
              <a:pathLst>
                <a:path w="45164" h="27773" extrusionOk="0">
                  <a:moveTo>
                    <a:pt x="1991" y="1"/>
                  </a:moveTo>
                  <a:lnTo>
                    <a:pt x="1866" y="19"/>
                  </a:lnTo>
                  <a:lnTo>
                    <a:pt x="1722" y="36"/>
                  </a:lnTo>
                  <a:lnTo>
                    <a:pt x="1597" y="54"/>
                  </a:lnTo>
                  <a:lnTo>
                    <a:pt x="1471" y="108"/>
                  </a:lnTo>
                  <a:lnTo>
                    <a:pt x="1220" y="216"/>
                  </a:lnTo>
                  <a:lnTo>
                    <a:pt x="969" y="377"/>
                  </a:lnTo>
                  <a:lnTo>
                    <a:pt x="718" y="556"/>
                  </a:lnTo>
                  <a:lnTo>
                    <a:pt x="467" y="789"/>
                  </a:lnTo>
                  <a:lnTo>
                    <a:pt x="234" y="1040"/>
                  </a:lnTo>
                  <a:lnTo>
                    <a:pt x="1" y="1327"/>
                  </a:lnTo>
                  <a:lnTo>
                    <a:pt x="144" y="1722"/>
                  </a:lnTo>
                  <a:lnTo>
                    <a:pt x="306" y="2098"/>
                  </a:lnTo>
                  <a:lnTo>
                    <a:pt x="485" y="2457"/>
                  </a:lnTo>
                  <a:lnTo>
                    <a:pt x="682" y="2780"/>
                  </a:lnTo>
                  <a:lnTo>
                    <a:pt x="897" y="3066"/>
                  </a:lnTo>
                  <a:lnTo>
                    <a:pt x="1130" y="3317"/>
                  </a:lnTo>
                  <a:lnTo>
                    <a:pt x="1256" y="3425"/>
                  </a:lnTo>
                  <a:lnTo>
                    <a:pt x="1399" y="3533"/>
                  </a:lnTo>
                  <a:lnTo>
                    <a:pt x="1525" y="3604"/>
                  </a:lnTo>
                  <a:lnTo>
                    <a:pt x="1668" y="3694"/>
                  </a:lnTo>
                  <a:lnTo>
                    <a:pt x="2852" y="4268"/>
                  </a:lnTo>
                  <a:lnTo>
                    <a:pt x="4089" y="4841"/>
                  </a:lnTo>
                  <a:lnTo>
                    <a:pt x="5326" y="5433"/>
                  </a:lnTo>
                  <a:lnTo>
                    <a:pt x="5917" y="5738"/>
                  </a:lnTo>
                  <a:lnTo>
                    <a:pt x="6491" y="6043"/>
                  </a:lnTo>
                  <a:lnTo>
                    <a:pt x="7029" y="6365"/>
                  </a:lnTo>
                  <a:lnTo>
                    <a:pt x="7531" y="6688"/>
                  </a:lnTo>
                  <a:lnTo>
                    <a:pt x="7979" y="7011"/>
                  </a:lnTo>
                  <a:lnTo>
                    <a:pt x="8176" y="7190"/>
                  </a:lnTo>
                  <a:lnTo>
                    <a:pt x="8356" y="7351"/>
                  </a:lnTo>
                  <a:lnTo>
                    <a:pt x="8535" y="7531"/>
                  </a:lnTo>
                  <a:lnTo>
                    <a:pt x="8678" y="7692"/>
                  </a:lnTo>
                  <a:lnTo>
                    <a:pt x="8822" y="7871"/>
                  </a:lnTo>
                  <a:lnTo>
                    <a:pt x="8929" y="8051"/>
                  </a:lnTo>
                  <a:lnTo>
                    <a:pt x="9037" y="8230"/>
                  </a:lnTo>
                  <a:lnTo>
                    <a:pt x="9109" y="8409"/>
                  </a:lnTo>
                  <a:lnTo>
                    <a:pt x="9162" y="8588"/>
                  </a:lnTo>
                  <a:lnTo>
                    <a:pt x="9180" y="8786"/>
                  </a:lnTo>
                  <a:lnTo>
                    <a:pt x="9198" y="8875"/>
                  </a:lnTo>
                  <a:lnTo>
                    <a:pt x="9234" y="8983"/>
                  </a:lnTo>
                  <a:lnTo>
                    <a:pt x="9342" y="9216"/>
                  </a:lnTo>
                  <a:lnTo>
                    <a:pt x="9503" y="9503"/>
                  </a:lnTo>
                  <a:lnTo>
                    <a:pt x="9736" y="9790"/>
                  </a:lnTo>
                  <a:lnTo>
                    <a:pt x="10005" y="10130"/>
                  </a:lnTo>
                  <a:lnTo>
                    <a:pt x="10328" y="10471"/>
                  </a:lnTo>
                  <a:lnTo>
                    <a:pt x="10686" y="10847"/>
                  </a:lnTo>
                  <a:lnTo>
                    <a:pt x="11099" y="11242"/>
                  </a:lnTo>
                  <a:lnTo>
                    <a:pt x="11547" y="11636"/>
                  </a:lnTo>
                  <a:lnTo>
                    <a:pt x="12013" y="12067"/>
                  </a:lnTo>
                  <a:lnTo>
                    <a:pt x="12515" y="12497"/>
                  </a:lnTo>
                  <a:lnTo>
                    <a:pt x="13053" y="12927"/>
                  </a:lnTo>
                  <a:lnTo>
                    <a:pt x="14182" y="13806"/>
                  </a:lnTo>
                  <a:lnTo>
                    <a:pt x="15384" y="14702"/>
                  </a:lnTo>
                  <a:lnTo>
                    <a:pt x="16621" y="15563"/>
                  </a:lnTo>
                  <a:lnTo>
                    <a:pt x="17230" y="15975"/>
                  </a:lnTo>
                  <a:lnTo>
                    <a:pt x="17858" y="16369"/>
                  </a:lnTo>
                  <a:lnTo>
                    <a:pt x="18467" y="16764"/>
                  </a:lnTo>
                  <a:lnTo>
                    <a:pt x="19077" y="17122"/>
                  </a:lnTo>
                  <a:lnTo>
                    <a:pt x="19669" y="17481"/>
                  </a:lnTo>
                  <a:lnTo>
                    <a:pt x="20260" y="17786"/>
                  </a:lnTo>
                  <a:lnTo>
                    <a:pt x="20816" y="18091"/>
                  </a:lnTo>
                  <a:lnTo>
                    <a:pt x="21354" y="18342"/>
                  </a:lnTo>
                  <a:lnTo>
                    <a:pt x="21874" y="18575"/>
                  </a:lnTo>
                  <a:lnTo>
                    <a:pt x="22358" y="18772"/>
                  </a:lnTo>
                  <a:lnTo>
                    <a:pt x="22806" y="18933"/>
                  </a:lnTo>
                  <a:lnTo>
                    <a:pt x="23236" y="19041"/>
                  </a:lnTo>
                  <a:lnTo>
                    <a:pt x="23613" y="19113"/>
                  </a:lnTo>
                  <a:lnTo>
                    <a:pt x="23792" y="19130"/>
                  </a:lnTo>
                  <a:lnTo>
                    <a:pt x="23954" y="19148"/>
                  </a:lnTo>
                  <a:lnTo>
                    <a:pt x="24151" y="19166"/>
                  </a:lnTo>
                  <a:lnTo>
                    <a:pt x="24402" y="19202"/>
                  </a:lnTo>
                  <a:lnTo>
                    <a:pt x="24671" y="19274"/>
                  </a:lnTo>
                  <a:lnTo>
                    <a:pt x="24993" y="19364"/>
                  </a:lnTo>
                  <a:lnTo>
                    <a:pt x="25352" y="19489"/>
                  </a:lnTo>
                  <a:lnTo>
                    <a:pt x="25729" y="19632"/>
                  </a:lnTo>
                  <a:lnTo>
                    <a:pt x="26607" y="19973"/>
                  </a:lnTo>
                  <a:lnTo>
                    <a:pt x="27575" y="20403"/>
                  </a:lnTo>
                  <a:lnTo>
                    <a:pt x="28669" y="20887"/>
                  </a:lnTo>
                  <a:lnTo>
                    <a:pt x="29834" y="21461"/>
                  </a:lnTo>
                  <a:lnTo>
                    <a:pt x="31071" y="22053"/>
                  </a:lnTo>
                  <a:lnTo>
                    <a:pt x="33761" y="23397"/>
                  </a:lnTo>
                  <a:lnTo>
                    <a:pt x="36593" y="24850"/>
                  </a:lnTo>
                  <a:lnTo>
                    <a:pt x="39480" y="26338"/>
                  </a:lnTo>
                  <a:lnTo>
                    <a:pt x="42330" y="27772"/>
                  </a:lnTo>
                  <a:lnTo>
                    <a:pt x="42958" y="27772"/>
                  </a:lnTo>
                  <a:lnTo>
                    <a:pt x="43514" y="27736"/>
                  </a:lnTo>
                  <a:lnTo>
                    <a:pt x="43998" y="27700"/>
                  </a:lnTo>
                  <a:lnTo>
                    <a:pt x="44410" y="27647"/>
                  </a:lnTo>
                  <a:lnTo>
                    <a:pt x="44733" y="27593"/>
                  </a:lnTo>
                  <a:lnTo>
                    <a:pt x="44966" y="27521"/>
                  </a:lnTo>
                  <a:lnTo>
                    <a:pt x="45056" y="27467"/>
                  </a:lnTo>
                  <a:lnTo>
                    <a:pt x="45109" y="27431"/>
                  </a:lnTo>
                  <a:lnTo>
                    <a:pt x="45145" y="27378"/>
                  </a:lnTo>
                  <a:lnTo>
                    <a:pt x="45163" y="27324"/>
                  </a:lnTo>
                  <a:lnTo>
                    <a:pt x="45145" y="27270"/>
                  </a:lnTo>
                  <a:lnTo>
                    <a:pt x="45127" y="27216"/>
                  </a:lnTo>
                  <a:lnTo>
                    <a:pt x="45020" y="27091"/>
                  </a:lnTo>
                  <a:lnTo>
                    <a:pt x="44858" y="26929"/>
                  </a:lnTo>
                  <a:lnTo>
                    <a:pt x="44607" y="26714"/>
                  </a:lnTo>
                  <a:lnTo>
                    <a:pt x="44285" y="26445"/>
                  </a:lnTo>
                  <a:lnTo>
                    <a:pt x="43460" y="25818"/>
                  </a:lnTo>
                  <a:lnTo>
                    <a:pt x="42384" y="25029"/>
                  </a:lnTo>
                  <a:lnTo>
                    <a:pt x="41075" y="24133"/>
                  </a:lnTo>
                  <a:lnTo>
                    <a:pt x="39551" y="23111"/>
                  </a:lnTo>
                  <a:lnTo>
                    <a:pt x="37848" y="22017"/>
                  </a:lnTo>
                  <a:lnTo>
                    <a:pt x="35966" y="20852"/>
                  </a:lnTo>
                  <a:lnTo>
                    <a:pt x="33940" y="19650"/>
                  </a:lnTo>
                  <a:lnTo>
                    <a:pt x="32882" y="19041"/>
                  </a:lnTo>
                  <a:lnTo>
                    <a:pt x="31788" y="18413"/>
                  </a:lnTo>
                  <a:lnTo>
                    <a:pt x="30659" y="17786"/>
                  </a:lnTo>
                  <a:lnTo>
                    <a:pt x="29511" y="17176"/>
                  </a:lnTo>
                  <a:lnTo>
                    <a:pt x="28328" y="16549"/>
                  </a:lnTo>
                  <a:lnTo>
                    <a:pt x="27145" y="15939"/>
                  </a:lnTo>
                  <a:lnTo>
                    <a:pt x="25926" y="15348"/>
                  </a:lnTo>
                  <a:lnTo>
                    <a:pt x="24707" y="14756"/>
                  </a:lnTo>
                  <a:lnTo>
                    <a:pt x="23470" y="14164"/>
                  </a:lnTo>
                  <a:lnTo>
                    <a:pt x="22215" y="13608"/>
                  </a:lnTo>
                  <a:lnTo>
                    <a:pt x="20960" y="13053"/>
                  </a:lnTo>
                  <a:lnTo>
                    <a:pt x="19687" y="12533"/>
                  </a:lnTo>
                  <a:lnTo>
                    <a:pt x="18414" y="12031"/>
                  </a:lnTo>
                  <a:lnTo>
                    <a:pt x="17159" y="11565"/>
                  </a:lnTo>
                  <a:lnTo>
                    <a:pt x="16370" y="11063"/>
                  </a:lnTo>
                  <a:lnTo>
                    <a:pt x="15599" y="10561"/>
                  </a:lnTo>
                  <a:lnTo>
                    <a:pt x="14864" y="10059"/>
                  </a:lnTo>
                  <a:lnTo>
                    <a:pt x="14129" y="9557"/>
                  </a:lnTo>
                  <a:lnTo>
                    <a:pt x="12730" y="8553"/>
                  </a:lnTo>
                  <a:lnTo>
                    <a:pt x="11404" y="7549"/>
                  </a:lnTo>
                  <a:lnTo>
                    <a:pt x="10149" y="6580"/>
                  </a:lnTo>
                  <a:lnTo>
                    <a:pt x="8983" y="5630"/>
                  </a:lnTo>
                  <a:lnTo>
                    <a:pt x="7907" y="4734"/>
                  </a:lnTo>
                  <a:lnTo>
                    <a:pt x="6903" y="3891"/>
                  </a:lnTo>
                  <a:lnTo>
                    <a:pt x="5182" y="2367"/>
                  </a:lnTo>
                  <a:lnTo>
                    <a:pt x="3820" y="1166"/>
                  </a:lnTo>
                  <a:lnTo>
                    <a:pt x="3282" y="718"/>
                  </a:lnTo>
                  <a:lnTo>
                    <a:pt x="2834" y="359"/>
                  </a:lnTo>
                  <a:lnTo>
                    <a:pt x="2654" y="234"/>
                  </a:lnTo>
                  <a:lnTo>
                    <a:pt x="2511" y="144"/>
                  </a:lnTo>
                  <a:lnTo>
                    <a:pt x="2368" y="72"/>
                  </a:lnTo>
                  <a:lnTo>
                    <a:pt x="2278" y="36"/>
                  </a:lnTo>
                  <a:lnTo>
                    <a:pt x="2134" y="19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31"/>
          <p:cNvGrpSpPr/>
          <p:nvPr/>
        </p:nvGrpSpPr>
        <p:grpSpPr>
          <a:xfrm>
            <a:off x="4076275" y="4599424"/>
            <a:ext cx="312778" cy="274197"/>
            <a:chOff x="4714375" y="3682050"/>
            <a:chExt cx="661125" cy="579575"/>
          </a:xfrm>
        </p:grpSpPr>
        <p:sp>
          <p:nvSpPr>
            <p:cNvPr id="1544" name="Google Shape;1544;p31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1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1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1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8" name="Google Shape;1548;p31"/>
          <p:cNvGrpSpPr/>
          <p:nvPr/>
        </p:nvGrpSpPr>
        <p:grpSpPr>
          <a:xfrm>
            <a:off x="3324475" y="4713724"/>
            <a:ext cx="312778" cy="274197"/>
            <a:chOff x="4714375" y="3682050"/>
            <a:chExt cx="661125" cy="579575"/>
          </a:xfrm>
        </p:grpSpPr>
        <p:sp>
          <p:nvSpPr>
            <p:cNvPr id="1549" name="Google Shape;1549;p31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1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1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1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53" name="Google Shape;1553;p31"/>
          <p:cNvSpPr/>
          <p:nvPr/>
        </p:nvSpPr>
        <p:spPr>
          <a:xfrm>
            <a:off x="386950" y="23795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31"/>
          <p:cNvSpPr/>
          <p:nvPr/>
        </p:nvSpPr>
        <p:spPr>
          <a:xfrm>
            <a:off x="2432225" y="28427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31"/>
          <p:cNvSpPr/>
          <p:nvPr/>
        </p:nvSpPr>
        <p:spPr>
          <a:xfrm>
            <a:off x="222425" y="182732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31"/>
          <p:cNvSpPr/>
          <p:nvPr/>
        </p:nvSpPr>
        <p:spPr>
          <a:xfrm>
            <a:off x="6842300" y="1151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31"/>
          <p:cNvSpPr/>
          <p:nvPr/>
        </p:nvSpPr>
        <p:spPr>
          <a:xfrm>
            <a:off x="8699675" y="24640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9" name="Google Shape;1559;p32"/>
          <p:cNvGrpSpPr/>
          <p:nvPr/>
        </p:nvGrpSpPr>
        <p:grpSpPr>
          <a:xfrm>
            <a:off x="1912850" y="3550313"/>
            <a:ext cx="2376325" cy="802725"/>
            <a:chOff x="303125" y="3663025"/>
            <a:chExt cx="2376325" cy="802725"/>
          </a:xfrm>
        </p:grpSpPr>
        <p:sp>
          <p:nvSpPr>
            <p:cNvPr id="1560" name="Google Shape;1560;p32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2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2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63" name="Google Shape;1563;p32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4" name="Google Shape;1564;p32"/>
          <p:cNvGrpSpPr/>
          <p:nvPr/>
        </p:nvGrpSpPr>
        <p:grpSpPr>
          <a:xfrm>
            <a:off x="0" y="4065100"/>
            <a:ext cx="9144000" cy="1078400"/>
            <a:chOff x="0" y="4065100"/>
            <a:chExt cx="9144000" cy="1078400"/>
          </a:xfrm>
        </p:grpSpPr>
        <p:sp>
          <p:nvSpPr>
            <p:cNvPr id="1565" name="Google Shape;1565;p32"/>
            <p:cNvSpPr/>
            <p:nvPr/>
          </p:nvSpPr>
          <p:spPr>
            <a:xfrm>
              <a:off x="0" y="4429068"/>
              <a:ext cx="9144000" cy="714432"/>
            </a:xfrm>
            <a:custGeom>
              <a:avLst/>
              <a:gdLst/>
              <a:ahLst/>
              <a:cxnLst/>
              <a:rect l="l" t="t" r="r" b="b"/>
              <a:pathLst>
                <a:path w="285750" h="22326" extrusionOk="0">
                  <a:moveTo>
                    <a:pt x="0" y="0"/>
                  </a:moveTo>
                  <a:lnTo>
                    <a:pt x="0" y="22326"/>
                  </a:lnTo>
                  <a:lnTo>
                    <a:pt x="285750" y="22326"/>
                  </a:lnTo>
                  <a:lnTo>
                    <a:pt x="285750" y="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2"/>
            <p:cNvSpPr/>
            <p:nvPr/>
          </p:nvSpPr>
          <p:spPr>
            <a:xfrm>
              <a:off x="0" y="4065100"/>
              <a:ext cx="9144000" cy="576800"/>
            </a:xfrm>
            <a:custGeom>
              <a:avLst/>
              <a:gdLst/>
              <a:ahLst/>
              <a:cxnLst/>
              <a:rect l="l" t="t" r="r" b="b"/>
              <a:pathLst>
                <a:path w="285750" h="18025" extrusionOk="0">
                  <a:moveTo>
                    <a:pt x="126038" y="0"/>
                  </a:moveTo>
                  <a:lnTo>
                    <a:pt x="0" y="14699"/>
                  </a:lnTo>
                  <a:lnTo>
                    <a:pt x="0" y="18024"/>
                  </a:lnTo>
                  <a:lnTo>
                    <a:pt x="285750" y="17787"/>
                  </a:lnTo>
                  <a:lnTo>
                    <a:pt x="285750" y="13327"/>
                  </a:lnTo>
                  <a:lnTo>
                    <a:pt x="126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2"/>
            <p:cNvSpPr/>
            <p:nvPr/>
          </p:nvSpPr>
          <p:spPr>
            <a:xfrm>
              <a:off x="3269792" y="4125900"/>
              <a:ext cx="5874208" cy="365664"/>
            </a:xfrm>
            <a:custGeom>
              <a:avLst/>
              <a:gdLst/>
              <a:ahLst/>
              <a:cxnLst/>
              <a:rect l="l" t="t" r="r" b="b"/>
              <a:pathLst>
                <a:path w="183569" h="11427" extrusionOk="0">
                  <a:moveTo>
                    <a:pt x="56370" y="0"/>
                  </a:moveTo>
                  <a:lnTo>
                    <a:pt x="1" y="8867"/>
                  </a:lnTo>
                  <a:lnTo>
                    <a:pt x="86876" y="9870"/>
                  </a:lnTo>
                  <a:lnTo>
                    <a:pt x="183569" y="11427"/>
                  </a:lnTo>
                  <a:lnTo>
                    <a:pt x="56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2"/>
            <p:cNvSpPr/>
            <p:nvPr/>
          </p:nvSpPr>
          <p:spPr>
            <a:xfrm>
              <a:off x="0" y="4313356"/>
              <a:ext cx="6664640" cy="328544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2"/>
            <p:cNvSpPr/>
            <p:nvPr/>
          </p:nvSpPr>
          <p:spPr>
            <a:xfrm>
              <a:off x="4993376" y="4500180"/>
              <a:ext cx="2010720" cy="89568"/>
            </a:xfrm>
            <a:custGeom>
              <a:avLst/>
              <a:gdLst/>
              <a:ahLst/>
              <a:cxnLst/>
              <a:rect l="l" t="t" r="r" b="b"/>
              <a:pathLst>
                <a:path w="62835" h="2799" extrusionOk="0">
                  <a:moveTo>
                    <a:pt x="35759" y="1"/>
                  </a:moveTo>
                  <a:lnTo>
                    <a:pt x="32064" y="27"/>
                  </a:lnTo>
                  <a:lnTo>
                    <a:pt x="28343" y="53"/>
                  </a:lnTo>
                  <a:lnTo>
                    <a:pt x="24596" y="159"/>
                  </a:lnTo>
                  <a:lnTo>
                    <a:pt x="20769" y="291"/>
                  </a:lnTo>
                  <a:lnTo>
                    <a:pt x="16864" y="476"/>
                  </a:lnTo>
                  <a:lnTo>
                    <a:pt x="12852" y="687"/>
                  </a:lnTo>
                  <a:lnTo>
                    <a:pt x="8736" y="951"/>
                  </a:lnTo>
                  <a:lnTo>
                    <a:pt x="4434" y="1267"/>
                  </a:lnTo>
                  <a:lnTo>
                    <a:pt x="1" y="1637"/>
                  </a:lnTo>
                  <a:lnTo>
                    <a:pt x="40615" y="2798"/>
                  </a:lnTo>
                  <a:lnTo>
                    <a:pt x="62835" y="1030"/>
                  </a:lnTo>
                  <a:lnTo>
                    <a:pt x="58692" y="766"/>
                  </a:lnTo>
                  <a:lnTo>
                    <a:pt x="54654" y="555"/>
                  </a:lnTo>
                  <a:lnTo>
                    <a:pt x="50748" y="370"/>
                  </a:lnTo>
                  <a:lnTo>
                    <a:pt x="46948" y="212"/>
                  </a:lnTo>
                  <a:lnTo>
                    <a:pt x="43174" y="106"/>
                  </a:lnTo>
                  <a:lnTo>
                    <a:pt x="39453" y="53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2"/>
            <p:cNvSpPr/>
            <p:nvPr/>
          </p:nvSpPr>
          <p:spPr>
            <a:xfrm>
              <a:off x="0" y="4710252"/>
              <a:ext cx="9144000" cy="433248"/>
            </a:xfrm>
            <a:custGeom>
              <a:avLst/>
              <a:gdLst/>
              <a:ahLst/>
              <a:cxnLst/>
              <a:rect l="l" t="t" r="r" b="b"/>
              <a:pathLst>
                <a:path w="285750" h="13539" extrusionOk="0">
                  <a:moveTo>
                    <a:pt x="285750" y="1"/>
                  </a:moveTo>
                  <a:lnTo>
                    <a:pt x="136357" y="9026"/>
                  </a:lnTo>
                  <a:lnTo>
                    <a:pt x="0" y="13539"/>
                  </a:lnTo>
                  <a:lnTo>
                    <a:pt x="285750" y="13539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1" name="Google Shape;1571;p32"/>
          <p:cNvGrpSpPr/>
          <p:nvPr/>
        </p:nvGrpSpPr>
        <p:grpSpPr>
          <a:xfrm>
            <a:off x="4971746" y="4353044"/>
            <a:ext cx="380544" cy="333603"/>
            <a:chOff x="4714375" y="3682050"/>
            <a:chExt cx="661125" cy="579575"/>
          </a:xfrm>
        </p:grpSpPr>
        <p:sp>
          <p:nvSpPr>
            <p:cNvPr id="1572" name="Google Shape;1572;p32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2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2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2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6" name="Google Shape;1576;p32"/>
          <p:cNvGrpSpPr/>
          <p:nvPr/>
        </p:nvGrpSpPr>
        <p:grpSpPr>
          <a:xfrm>
            <a:off x="7906475" y="3372788"/>
            <a:ext cx="1133100" cy="1157750"/>
            <a:chOff x="7515950" y="3441675"/>
            <a:chExt cx="1133100" cy="1157750"/>
          </a:xfrm>
        </p:grpSpPr>
        <p:sp>
          <p:nvSpPr>
            <p:cNvPr id="1577" name="Google Shape;1577;p32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extrusionOk="0">
                  <a:moveTo>
                    <a:pt x="20367" y="0"/>
                  </a:moveTo>
                  <a:lnTo>
                    <a:pt x="19812" y="54"/>
                  </a:lnTo>
                  <a:lnTo>
                    <a:pt x="19543" y="90"/>
                  </a:lnTo>
                  <a:lnTo>
                    <a:pt x="19292" y="126"/>
                  </a:lnTo>
                  <a:lnTo>
                    <a:pt x="19041" y="179"/>
                  </a:lnTo>
                  <a:lnTo>
                    <a:pt x="18808" y="233"/>
                  </a:lnTo>
                  <a:lnTo>
                    <a:pt x="18592" y="305"/>
                  </a:lnTo>
                  <a:lnTo>
                    <a:pt x="18377" y="377"/>
                  </a:lnTo>
                  <a:lnTo>
                    <a:pt x="18180" y="466"/>
                  </a:lnTo>
                  <a:lnTo>
                    <a:pt x="18001" y="556"/>
                  </a:lnTo>
                  <a:lnTo>
                    <a:pt x="17821" y="646"/>
                  </a:lnTo>
                  <a:lnTo>
                    <a:pt x="17660" y="753"/>
                  </a:lnTo>
                  <a:lnTo>
                    <a:pt x="17499" y="861"/>
                  </a:lnTo>
                  <a:lnTo>
                    <a:pt x="17355" y="986"/>
                  </a:lnTo>
                  <a:lnTo>
                    <a:pt x="17104" y="1237"/>
                  </a:lnTo>
                  <a:lnTo>
                    <a:pt x="16871" y="1488"/>
                  </a:lnTo>
                  <a:lnTo>
                    <a:pt x="16692" y="1775"/>
                  </a:lnTo>
                  <a:lnTo>
                    <a:pt x="16531" y="2080"/>
                  </a:lnTo>
                  <a:lnTo>
                    <a:pt x="16405" y="2385"/>
                  </a:lnTo>
                  <a:lnTo>
                    <a:pt x="16298" y="2707"/>
                  </a:lnTo>
                  <a:lnTo>
                    <a:pt x="16226" y="3048"/>
                  </a:lnTo>
                  <a:lnTo>
                    <a:pt x="16154" y="3371"/>
                  </a:lnTo>
                  <a:lnTo>
                    <a:pt x="16118" y="3711"/>
                  </a:lnTo>
                  <a:lnTo>
                    <a:pt x="16082" y="4052"/>
                  </a:lnTo>
                  <a:lnTo>
                    <a:pt x="16064" y="4715"/>
                  </a:lnTo>
                  <a:lnTo>
                    <a:pt x="16082" y="5343"/>
                  </a:lnTo>
                  <a:lnTo>
                    <a:pt x="16100" y="5935"/>
                  </a:lnTo>
                  <a:lnTo>
                    <a:pt x="16100" y="6437"/>
                  </a:lnTo>
                  <a:lnTo>
                    <a:pt x="16100" y="6670"/>
                  </a:lnTo>
                  <a:lnTo>
                    <a:pt x="16082" y="6867"/>
                  </a:lnTo>
                  <a:lnTo>
                    <a:pt x="16047" y="7046"/>
                  </a:lnTo>
                  <a:lnTo>
                    <a:pt x="15993" y="7190"/>
                  </a:lnTo>
                  <a:lnTo>
                    <a:pt x="15921" y="7297"/>
                  </a:lnTo>
                  <a:lnTo>
                    <a:pt x="15831" y="7369"/>
                  </a:lnTo>
                  <a:lnTo>
                    <a:pt x="15778" y="7405"/>
                  </a:lnTo>
                  <a:lnTo>
                    <a:pt x="15509" y="7405"/>
                  </a:lnTo>
                  <a:lnTo>
                    <a:pt x="15437" y="7423"/>
                  </a:lnTo>
                  <a:lnTo>
                    <a:pt x="15383" y="7441"/>
                  </a:lnTo>
                  <a:lnTo>
                    <a:pt x="15329" y="7476"/>
                  </a:lnTo>
                  <a:lnTo>
                    <a:pt x="15276" y="7530"/>
                  </a:lnTo>
                  <a:lnTo>
                    <a:pt x="15240" y="7584"/>
                  </a:lnTo>
                  <a:lnTo>
                    <a:pt x="15168" y="7727"/>
                  </a:lnTo>
                  <a:lnTo>
                    <a:pt x="15114" y="7925"/>
                  </a:lnTo>
                  <a:lnTo>
                    <a:pt x="15078" y="8158"/>
                  </a:lnTo>
                  <a:lnTo>
                    <a:pt x="15060" y="8427"/>
                  </a:lnTo>
                  <a:lnTo>
                    <a:pt x="15043" y="8713"/>
                  </a:lnTo>
                  <a:lnTo>
                    <a:pt x="15060" y="9377"/>
                  </a:lnTo>
                  <a:lnTo>
                    <a:pt x="15096" y="10130"/>
                  </a:lnTo>
                  <a:lnTo>
                    <a:pt x="15132" y="10955"/>
                  </a:lnTo>
                  <a:lnTo>
                    <a:pt x="15168" y="11779"/>
                  </a:lnTo>
                  <a:lnTo>
                    <a:pt x="15186" y="12604"/>
                  </a:lnTo>
                  <a:lnTo>
                    <a:pt x="15186" y="12998"/>
                  </a:lnTo>
                  <a:lnTo>
                    <a:pt x="15168" y="13393"/>
                  </a:lnTo>
                  <a:lnTo>
                    <a:pt x="15132" y="13769"/>
                  </a:lnTo>
                  <a:lnTo>
                    <a:pt x="15078" y="14128"/>
                  </a:lnTo>
                  <a:lnTo>
                    <a:pt x="15007" y="14469"/>
                  </a:lnTo>
                  <a:lnTo>
                    <a:pt x="14917" y="14791"/>
                  </a:lnTo>
                  <a:lnTo>
                    <a:pt x="14809" y="15078"/>
                  </a:lnTo>
                  <a:lnTo>
                    <a:pt x="14684" y="15347"/>
                  </a:lnTo>
                  <a:lnTo>
                    <a:pt x="14523" y="15580"/>
                  </a:lnTo>
                  <a:lnTo>
                    <a:pt x="14433" y="15688"/>
                  </a:lnTo>
                  <a:lnTo>
                    <a:pt x="14343" y="15777"/>
                  </a:lnTo>
                  <a:lnTo>
                    <a:pt x="14236" y="15867"/>
                  </a:lnTo>
                  <a:lnTo>
                    <a:pt x="14128" y="15939"/>
                  </a:lnTo>
                  <a:lnTo>
                    <a:pt x="14003" y="16010"/>
                  </a:lnTo>
                  <a:lnTo>
                    <a:pt x="13877" y="16064"/>
                  </a:lnTo>
                  <a:lnTo>
                    <a:pt x="13734" y="16100"/>
                  </a:lnTo>
                  <a:lnTo>
                    <a:pt x="13590" y="16136"/>
                  </a:lnTo>
                  <a:lnTo>
                    <a:pt x="13447" y="16154"/>
                  </a:lnTo>
                  <a:lnTo>
                    <a:pt x="13268" y="16154"/>
                  </a:lnTo>
                  <a:lnTo>
                    <a:pt x="12945" y="16172"/>
                  </a:lnTo>
                  <a:lnTo>
                    <a:pt x="12622" y="16208"/>
                  </a:lnTo>
                  <a:lnTo>
                    <a:pt x="12317" y="16261"/>
                  </a:lnTo>
                  <a:lnTo>
                    <a:pt x="12013" y="16351"/>
                  </a:lnTo>
                  <a:lnTo>
                    <a:pt x="11726" y="16459"/>
                  </a:lnTo>
                  <a:lnTo>
                    <a:pt x="11457" y="16584"/>
                  </a:lnTo>
                  <a:lnTo>
                    <a:pt x="11206" y="16728"/>
                  </a:lnTo>
                  <a:lnTo>
                    <a:pt x="10955" y="16889"/>
                  </a:lnTo>
                  <a:lnTo>
                    <a:pt x="10722" y="17050"/>
                  </a:lnTo>
                  <a:lnTo>
                    <a:pt x="10489" y="17248"/>
                  </a:lnTo>
                  <a:lnTo>
                    <a:pt x="10274" y="17445"/>
                  </a:lnTo>
                  <a:lnTo>
                    <a:pt x="10076" y="17642"/>
                  </a:lnTo>
                  <a:lnTo>
                    <a:pt x="9879" y="17857"/>
                  </a:lnTo>
                  <a:lnTo>
                    <a:pt x="9700" y="18090"/>
                  </a:lnTo>
                  <a:lnTo>
                    <a:pt x="9521" y="18323"/>
                  </a:lnTo>
                  <a:lnTo>
                    <a:pt x="9359" y="18556"/>
                  </a:lnTo>
                  <a:lnTo>
                    <a:pt x="9072" y="19022"/>
                  </a:lnTo>
                  <a:lnTo>
                    <a:pt x="8821" y="19489"/>
                  </a:lnTo>
                  <a:lnTo>
                    <a:pt x="8606" y="19955"/>
                  </a:lnTo>
                  <a:lnTo>
                    <a:pt x="8445" y="20367"/>
                  </a:lnTo>
                  <a:lnTo>
                    <a:pt x="8319" y="20762"/>
                  </a:lnTo>
                  <a:lnTo>
                    <a:pt x="8212" y="21102"/>
                  </a:lnTo>
                  <a:lnTo>
                    <a:pt x="8158" y="21371"/>
                  </a:lnTo>
                  <a:lnTo>
                    <a:pt x="8140" y="21568"/>
                  </a:lnTo>
                  <a:lnTo>
                    <a:pt x="8140" y="21837"/>
                  </a:lnTo>
                  <a:lnTo>
                    <a:pt x="8176" y="22375"/>
                  </a:lnTo>
                  <a:lnTo>
                    <a:pt x="8248" y="23989"/>
                  </a:lnTo>
                  <a:lnTo>
                    <a:pt x="8283" y="25029"/>
                  </a:lnTo>
                  <a:lnTo>
                    <a:pt x="8301" y="26158"/>
                  </a:lnTo>
                  <a:lnTo>
                    <a:pt x="8301" y="27359"/>
                  </a:lnTo>
                  <a:lnTo>
                    <a:pt x="8266" y="28578"/>
                  </a:lnTo>
                  <a:lnTo>
                    <a:pt x="8248" y="29206"/>
                  </a:lnTo>
                  <a:lnTo>
                    <a:pt x="8212" y="29815"/>
                  </a:lnTo>
                  <a:lnTo>
                    <a:pt x="8158" y="30407"/>
                  </a:lnTo>
                  <a:lnTo>
                    <a:pt x="8086" y="30981"/>
                  </a:lnTo>
                  <a:lnTo>
                    <a:pt x="8015" y="31555"/>
                  </a:lnTo>
                  <a:lnTo>
                    <a:pt x="7925" y="32092"/>
                  </a:lnTo>
                  <a:lnTo>
                    <a:pt x="7817" y="32612"/>
                  </a:lnTo>
                  <a:lnTo>
                    <a:pt x="7692" y="33096"/>
                  </a:lnTo>
                  <a:lnTo>
                    <a:pt x="7548" y="33527"/>
                  </a:lnTo>
                  <a:lnTo>
                    <a:pt x="7387" y="33939"/>
                  </a:lnTo>
                  <a:lnTo>
                    <a:pt x="7208" y="34298"/>
                  </a:lnTo>
                  <a:lnTo>
                    <a:pt x="7100" y="34459"/>
                  </a:lnTo>
                  <a:lnTo>
                    <a:pt x="6993" y="34602"/>
                  </a:lnTo>
                  <a:lnTo>
                    <a:pt x="6885" y="34728"/>
                  </a:lnTo>
                  <a:lnTo>
                    <a:pt x="6777" y="34853"/>
                  </a:lnTo>
                  <a:lnTo>
                    <a:pt x="6652" y="34961"/>
                  </a:lnTo>
                  <a:lnTo>
                    <a:pt x="6526" y="35051"/>
                  </a:lnTo>
                  <a:lnTo>
                    <a:pt x="6401" y="35122"/>
                  </a:lnTo>
                  <a:lnTo>
                    <a:pt x="6258" y="35194"/>
                  </a:lnTo>
                  <a:lnTo>
                    <a:pt x="6114" y="35230"/>
                  </a:lnTo>
                  <a:lnTo>
                    <a:pt x="5953" y="35248"/>
                  </a:lnTo>
                  <a:lnTo>
                    <a:pt x="5648" y="35302"/>
                  </a:lnTo>
                  <a:lnTo>
                    <a:pt x="5343" y="35373"/>
                  </a:lnTo>
                  <a:lnTo>
                    <a:pt x="5038" y="35481"/>
                  </a:lnTo>
                  <a:lnTo>
                    <a:pt x="4752" y="35606"/>
                  </a:lnTo>
                  <a:lnTo>
                    <a:pt x="4465" y="35750"/>
                  </a:lnTo>
                  <a:lnTo>
                    <a:pt x="4178" y="35929"/>
                  </a:lnTo>
                  <a:lnTo>
                    <a:pt x="3891" y="36144"/>
                  </a:lnTo>
                  <a:lnTo>
                    <a:pt x="3604" y="36359"/>
                  </a:lnTo>
                  <a:lnTo>
                    <a:pt x="3335" y="36610"/>
                  </a:lnTo>
                  <a:lnTo>
                    <a:pt x="3084" y="36861"/>
                  </a:lnTo>
                  <a:lnTo>
                    <a:pt x="2833" y="37148"/>
                  </a:lnTo>
                  <a:lnTo>
                    <a:pt x="2582" y="37435"/>
                  </a:lnTo>
                  <a:lnTo>
                    <a:pt x="2331" y="37740"/>
                  </a:lnTo>
                  <a:lnTo>
                    <a:pt x="2116" y="38063"/>
                  </a:lnTo>
                  <a:lnTo>
                    <a:pt x="1883" y="38403"/>
                  </a:lnTo>
                  <a:lnTo>
                    <a:pt x="1668" y="38744"/>
                  </a:lnTo>
                  <a:lnTo>
                    <a:pt x="1471" y="39103"/>
                  </a:lnTo>
                  <a:lnTo>
                    <a:pt x="1291" y="39461"/>
                  </a:lnTo>
                  <a:lnTo>
                    <a:pt x="1112" y="39838"/>
                  </a:lnTo>
                  <a:lnTo>
                    <a:pt x="933" y="40196"/>
                  </a:lnTo>
                  <a:lnTo>
                    <a:pt x="789" y="40573"/>
                  </a:lnTo>
                  <a:lnTo>
                    <a:pt x="646" y="40967"/>
                  </a:lnTo>
                  <a:lnTo>
                    <a:pt x="520" y="41344"/>
                  </a:lnTo>
                  <a:lnTo>
                    <a:pt x="395" y="41720"/>
                  </a:lnTo>
                  <a:lnTo>
                    <a:pt x="287" y="42097"/>
                  </a:lnTo>
                  <a:lnTo>
                    <a:pt x="198" y="42473"/>
                  </a:lnTo>
                  <a:lnTo>
                    <a:pt x="126" y="42850"/>
                  </a:lnTo>
                  <a:lnTo>
                    <a:pt x="72" y="43208"/>
                  </a:lnTo>
                  <a:lnTo>
                    <a:pt x="36" y="43567"/>
                  </a:lnTo>
                  <a:lnTo>
                    <a:pt x="18" y="43925"/>
                  </a:lnTo>
                  <a:lnTo>
                    <a:pt x="0" y="44266"/>
                  </a:lnTo>
                  <a:lnTo>
                    <a:pt x="18" y="44589"/>
                  </a:lnTo>
                  <a:lnTo>
                    <a:pt x="5594" y="44929"/>
                  </a:lnTo>
                  <a:lnTo>
                    <a:pt x="11457" y="45252"/>
                  </a:lnTo>
                  <a:lnTo>
                    <a:pt x="18377" y="45611"/>
                  </a:lnTo>
                  <a:lnTo>
                    <a:pt x="21999" y="45790"/>
                  </a:lnTo>
                  <a:lnTo>
                    <a:pt x="25603" y="45951"/>
                  </a:lnTo>
                  <a:lnTo>
                    <a:pt x="29099" y="46095"/>
                  </a:lnTo>
                  <a:lnTo>
                    <a:pt x="32380" y="46202"/>
                  </a:lnTo>
                  <a:lnTo>
                    <a:pt x="35392" y="46274"/>
                  </a:lnTo>
                  <a:lnTo>
                    <a:pt x="37991" y="46310"/>
                  </a:lnTo>
                  <a:lnTo>
                    <a:pt x="39121" y="46310"/>
                  </a:lnTo>
                  <a:lnTo>
                    <a:pt x="40125" y="46292"/>
                  </a:lnTo>
                  <a:lnTo>
                    <a:pt x="40985" y="46256"/>
                  </a:lnTo>
                  <a:lnTo>
                    <a:pt x="41684" y="46220"/>
                  </a:lnTo>
                  <a:lnTo>
                    <a:pt x="41989" y="46184"/>
                  </a:lnTo>
                  <a:lnTo>
                    <a:pt x="42276" y="46148"/>
                  </a:lnTo>
                  <a:lnTo>
                    <a:pt x="42545" y="46095"/>
                  </a:lnTo>
                  <a:lnTo>
                    <a:pt x="42796" y="46041"/>
                  </a:lnTo>
                  <a:lnTo>
                    <a:pt x="43029" y="45969"/>
                  </a:lnTo>
                  <a:lnTo>
                    <a:pt x="43262" y="45897"/>
                  </a:lnTo>
                  <a:lnTo>
                    <a:pt x="43477" y="45808"/>
                  </a:lnTo>
                  <a:lnTo>
                    <a:pt x="43675" y="45718"/>
                  </a:lnTo>
                  <a:lnTo>
                    <a:pt x="43854" y="45629"/>
                  </a:lnTo>
                  <a:lnTo>
                    <a:pt x="44033" y="45521"/>
                  </a:lnTo>
                  <a:lnTo>
                    <a:pt x="44195" y="45413"/>
                  </a:lnTo>
                  <a:lnTo>
                    <a:pt x="44338" y="45288"/>
                  </a:lnTo>
                  <a:lnTo>
                    <a:pt x="44481" y="45162"/>
                  </a:lnTo>
                  <a:lnTo>
                    <a:pt x="44589" y="45037"/>
                  </a:lnTo>
                  <a:lnTo>
                    <a:pt x="44714" y="44893"/>
                  </a:lnTo>
                  <a:lnTo>
                    <a:pt x="44822" y="44750"/>
                  </a:lnTo>
                  <a:lnTo>
                    <a:pt x="44912" y="44607"/>
                  </a:lnTo>
                  <a:lnTo>
                    <a:pt x="44983" y="44463"/>
                  </a:lnTo>
                  <a:lnTo>
                    <a:pt x="45127" y="44140"/>
                  </a:lnTo>
                  <a:lnTo>
                    <a:pt x="45216" y="43800"/>
                  </a:lnTo>
                  <a:lnTo>
                    <a:pt x="45288" y="43459"/>
                  </a:lnTo>
                  <a:lnTo>
                    <a:pt x="45324" y="43101"/>
                  </a:lnTo>
                  <a:lnTo>
                    <a:pt x="45324" y="42724"/>
                  </a:lnTo>
                  <a:lnTo>
                    <a:pt x="45306" y="42348"/>
                  </a:lnTo>
                  <a:lnTo>
                    <a:pt x="45252" y="41953"/>
                  </a:lnTo>
                  <a:lnTo>
                    <a:pt x="45199" y="41559"/>
                  </a:lnTo>
                  <a:lnTo>
                    <a:pt x="45109" y="41164"/>
                  </a:lnTo>
                  <a:lnTo>
                    <a:pt x="45019" y="40788"/>
                  </a:lnTo>
                  <a:lnTo>
                    <a:pt x="44912" y="40393"/>
                  </a:lnTo>
                  <a:lnTo>
                    <a:pt x="44661" y="39622"/>
                  </a:lnTo>
                  <a:lnTo>
                    <a:pt x="44410" y="38905"/>
                  </a:lnTo>
                  <a:lnTo>
                    <a:pt x="43944" y="37632"/>
                  </a:lnTo>
                  <a:lnTo>
                    <a:pt x="43782" y="37130"/>
                  </a:lnTo>
                  <a:lnTo>
                    <a:pt x="43728" y="36897"/>
                  </a:lnTo>
                  <a:lnTo>
                    <a:pt x="43693" y="36718"/>
                  </a:lnTo>
                  <a:lnTo>
                    <a:pt x="43657" y="36306"/>
                  </a:lnTo>
                  <a:lnTo>
                    <a:pt x="43639" y="35786"/>
                  </a:lnTo>
                  <a:lnTo>
                    <a:pt x="43657" y="34495"/>
                  </a:lnTo>
                  <a:lnTo>
                    <a:pt x="43675" y="32989"/>
                  </a:lnTo>
                  <a:lnTo>
                    <a:pt x="43675" y="32218"/>
                  </a:lnTo>
                  <a:lnTo>
                    <a:pt x="43657" y="31447"/>
                  </a:lnTo>
                  <a:lnTo>
                    <a:pt x="43603" y="30712"/>
                  </a:lnTo>
                  <a:lnTo>
                    <a:pt x="43531" y="30031"/>
                  </a:lnTo>
                  <a:lnTo>
                    <a:pt x="43477" y="29708"/>
                  </a:lnTo>
                  <a:lnTo>
                    <a:pt x="43424" y="29403"/>
                  </a:lnTo>
                  <a:lnTo>
                    <a:pt x="43352" y="29134"/>
                  </a:lnTo>
                  <a:lnTo>
                    <a:pt x="43262" y="28883"/>
                  </a:lnTo>
                  <a:lnTo>
                    <a:pt x="43155" y="28650"/>
                  </a:lnTo>
                  <a:lnTo>
                    <a:pt x="43047" y="28453"/>
                  </a:lnTo>
                  <a:lnTo>
                    <a:pt x="42922" y="28292"/>
                  </a:lnTo>
                  <a:lnTo>
                    <a:pt x="42778" y="28166"/>
                  </a:lnTo>
                  <a:lnTo>
                    <a:pt x="42635" y="28076"/>
                  </a:lnTo>
                  <a:lnTo>
                    <a:pt x="42545" y="28041"/>
                  </a:lnTo>
                  <a:lnTo>
                    <a:pt x="42455" y="28023"/>
                  </a:lnTo>
                  <a:lnTo>
                    <a:pt x="42258" y="28023"/>
                  </a:lnTo>
                  <a:lnTo>
                    <a:pt x="42061" y="28058"/>
                  </a:lnTo>
                  <a:lnTo>
                    <a:pt x="41846" y="28094"/>
                  </a:lnTo>
                  <a:lnTo>
                    <a:pt x="41613" y="28112"/>
                  </a:lnTo>
                  <a:lnTo>
                    <a:pt x="41398" y="28094"/>
                  </a:lnTo>
                  <a:lnTo>
                    <a:pt x="41165" y="28058"/>
                  </a:lnTo>
                  <a:lnTo>
                    <a:pt x="40949" y="27987"/>
                  </a:lnTo>
                  <a:lnTo>
                    <a:pt x="40716" y="27897"/>
                  </a:lnTo>
                  <a:lnTo>
                    <a:pt x="40501" y="27772"/>
                  </a:lnTo>
                  <a:lnTo>
                    <a:pt x="40286" y="27628"/>
                  </a:lnTo>
                  <a:lnTo>
                    <a:pt x="40071" y="27467"/>
                  </a:lnTo>
                  <a:lnTo>
                    <a:pt x="39856" y="27288"/>
                  </a:lnTo>
                  <a:lnTo>
                    <a:pt x="39641" y="27090"/>
                  </a:lnTo>
                  <a:lnTo>
                    <a:pt x="39425" y="26893"/>
                  </a:lnTo>
                  <a:lnTo>
                    <a:pt x="39228" y="26660"/>
                  </a:lnTo>
                  <a:lnTo>
                    <a:pt x="39031" y="26427"/>
                  </a:lnTo>
                  <a:lnTo>
                    <a:pt x="38834" y="26176"/>
                  </a:lnTo>
                  <a:lnTo>
                    <a:pt x="38655" y="25907"/>
                  </a:lnTo>
                  <a:lnTo>
                    <a:pt x="38296" y="25369"/>
                  </a:lnTo>
                  <a:lnTo>
                    <a:pt x="37991" y="24795"/>
                  </a:lnTo>
                  <a:lnTo>
                    <a:pt x="37704" y="24222"/>
                  </a:lnTo>
                  <a:lnTo>
                    <a:pt x="37471" y="23648"/>
                  </a:lnTo>
                  <a:lnTo>
                    <a:pt x="37274" y="23092"/>
                  </a:lnTo>
                  <a:lnTo>
                    <a:pt x="37202" y="22823"/>
                  </a:lnTo>
                  <a:lnTo>
                    <a:pt x="37149" y="22554"/>
                  </a:lnTo>
                  <a:lnTo>
                    <a:pt x="37095" y="22303"/>
                  </a:lnTo>
                  <a:lnTo>
                    <a:pt x="37059" y="22052"/>
                  </a:lnTo>
                  <a:lnTo>
                    <a:pt x="37059" y="21819"/>
                  </a:lnTo>
                  <a:lnTo>
                    <a:pt x="37059" y="21604"/>
                  </a:lnTo>
                  <a:lnTo>
                    <a:pt x="37059" y="21156"/>
                  </a:lnTo>
                  <a:lnTo>
                    <a:pt x="37023" y="20672"/>
                  </a:lnTo>
                  <a:lnTo>
                    <a:pt x="36969" y="20170"/>
                  </a:lnTo>
                  <a:lnTo>
                    <a:pt x="36880" y="19632"/>
                  </a:lnTo>
                  <a:lnTo>
                    <a:pt x="36772" y="19076"/>
                  </a:lnTo>
                  <a:lnTo>
                    <a:pt x="36629" y="18520"/>
                  </a:lnTo>
                  <a:lnTo>
                    <a:pt x="36467" y="17983"/>
                  </a:lnTo>
                  <a:lnTo>
                    <a:pt x="36270" y="17463"/>
                  </a:lnTo>
                  <a:lnTo>
                    <a:pt x="36037" y="16979"/>
                  </a:lnTo>
                  <a:lnTo>
                    <a:pt x="35911" y="16746"/>
                  </a:lnTo>
                  <a:lnTo>
                    <a:pt x="35786" y="16530"/>
                  </a:lnTo>
                  <a:lnTo>
                    <a:pt x="35643" y="16315"/>
                  </a:lnTo>
                  <a:lnTo>
                    <a:pt x="35499" y="16118"/>
                  </a:lnTo>
                  <a:lnTo>
                    <a:pt x="35356" y="15939"/>
                  </a:lnTo>
                  <a:lnTo>
                    <a:pt x="35194" y="15777"/>
                  </a:lnTo>
                  <a:lnTo>
                    <a:pt x="35033" y="15634"/>
                  </a:lnTo>
                  <a:lnTo>
                    <a:pt x="34854" y="15508"/>
                  </a:lnTo>
                  <a:lnTo>
                    <a:pt x="34674" y="15401"/>
                  </a:lnTo>
                  <a:lnTo>
                    <a:pt x="34495" y="15329"/>
                  </a:lnTo>
                  <a:lnTo>
                    <a:pt x="34298" y="15257"/>
                  </a:lnTo>
                  <a:lnTo>
                    <a:pt x="34101" y="15222"/>
                  </a:lnTo>
                  <a:lnTo>
                    <a:pt x="33903" y="15204"/>
                  </a:lnTo>
                  <a:lnTo>
                    <a:pt x="33688" y="15222"/>
                  </a:lnTo>
                  <a:lnTo>
                    <a:pt x="33581" y="15240"/>
                  </a:lnTo>
                  <a:lnTo>
                    <a:pt x="33473" y="15222"/>
                  </a:lnTo>
                  <a:lnTo>
                    <a:pt x="33366" y="15222"/>
                  </a:lnTo>
                  <a:lnTo>
                    <a:pt x="33276" y="15186"/>
                  </a:lnTo>
                  <a:lnTo>
                    <a:pt x="33186" y="15150"/>
                  </a:lnTo>
                  <a:lnTo>
                    <a:pt x="33097" y="15096"/>
                  </a:lnTo>
                  <a:lnTo>
                    <a:pt x="32917" y="14971"/>
                  </a:lnTo>
                  <a:lnTo>
                    <a:pt x="32756" y="14809"/>
                  </a:lnTo>
                  <a:lnTo>
                    <a:pt x="32613" y="14612"/>
                  </a:lnTo>
                  <a:lnTo>
                    <a:pt x="32469" y="14379"/>
                  </a:lnTo>
                  <a:lnTo>
                    <a:pt x="32344" y="14128"/>
                  </a:lnTo>
                  <a:lnTo>
                    <a:pt x="32236" y="13841"/>
                  </a:lnTo>
                  <a:lnTo>
                    <a:pt x="32129" y="13536"/>
                  </a:lnTo>
                  <a:lnTo>
                    <a:pt x="32021" y="13196"/>
                  </a:lnTo>
                  <a:lnTo>
                    <a:pt x="31931" y="12855"/>
                  </a:lnTo>
                  <a:lnTo>
                    <a:pt x="31860" y="12496"/>
                  </a:lnTo>
                  <a:lnTo>
                    <a:pt x="31788" y="12120"/>
                  </a:lnTo>
                  <a:lnTo>
                    <a:pt x="31662" y="11331"/>
                  </a:lnTo>
                  <a:lnTo>
                    <a:pt x="31573" y="10542"/>
                  </a:lnTo>
                  <a:lnTo>
                    <a:pt x="31501" y="9753"/>
                  </a:lnTo>
                  <a:lnTo>
                    <a:pt x="31447" y="8982"/>
                  </a:lnTo>
                  <a:lnTo>
                    <a:pt x="31411" y="8265"/>
                  </a:lnTo>
                  <a:lnTo>
                    <a:pt x="31393" y="7620"/>
                  </a:lnTo>
                  <a:lnTo>
                    <a:pt x="31393" y="7064"/>
                  </a:lnTo>
                  <a:lnTo>
                    <a:pt x="31393" y="6329"/>
                  </a:lnTo>
                  <a:lnTo>
                    <a:pt x="31393" y="6221"/>
                  </a:lnTo>
                  <a:lnTo>
                    <a:pt x="31376" y="6114"/>
                  </a:lnTo>
                  <a:lnTo>
                    <a:pt x="31340" y="6006"/>
                  </a:lnTo>
                  <a:lnTo>
                    <a:pt x="31304" y="5899"/>
                  </a:lnTo>
                  <a:lnTo>
                    <a:pt x="31232" y="5791"/>
                  </a:lnTo>
                  <a:lnTo>
                    <a:pt x="31160" y="5684"/>
                  </a:lnTo>
                  <a:lnTo>
                    <a:pt x="30981" y="5486"/>
                  </a:lnTo>
                  <a:lnTo>
                    <a:pt x="30748" y="5307"/>
                  </a:lnTo>
                  <a:lnTo>
                    <a:pt x="30479" y="5128"/>
                  </a:lnTo>
                  <a:lnTo>
                    <a:pt x="30156" y="4966"/>
                  </a:lnTo>
                  <a:lnTo>
                    <a:pt x="29816" y="4823"/>
                  </a:lnTo>
                  <a:lnTo>
                    <a:pt x="29439" y="4697"/>
                  </a:lnTo>
                  <a:lnTo>
                    <a:pt x="29027" y="4590"/>
                  </a:lnTo>
                  <a:lnTo>
                    <a:pt x="28597" y="4500"/>
                  </a:lnTo>
                  <a:lnTo>
                    <a:pt x="28148" y="4429"/>
                  </a:lnTo>
                  <a:lnTo>
                    <a:pt x="27682" y="4393"/>
                  </a:lnTo>
                  <a:lnTo>
                    <a:pt x="27198" y="4357"/>
                  </a:lnTo>
                  <a:lnTo>
                    <a:pt x="26714" y="4375"/>
                  </a:lnTo>
                  <a:lnTo>
                    <a:pt x="26212" y="4411"/>
                  </a:lnTo>
                  <a:lnTo>
                    <a:pt x="25997" y="4411"/>
                  </a:lnTo>
                  <a:lnTo>
                    <a:pt x="25782" y="4393"/>
                  </a:lnTo>
                  <a:lnTo>
                    <a:pt x="25603" y="4357"/>
                  </a:lnTo>
                  <a:lnTo>
                    <a:pt x="25441" y="4285"/>
                  </a:lnTo>
                  <a:lnTo>
                    <a:pt x="25298" y="4195"/>
                  </a:lnTo>
                  <a:lnTo>
                    <a:pt x="25172" y="4070"/>
                  </a:lnTo>
                  <a:lnTo>
                    <a:pt x="25065" y="3944"/>
                  </a:lnTo>
                  <a:lnTo>
                    <a:pt x="24957" y="3801"/>
                  </a:lnTo>
                  <a:lnTo>
                    <a:pt x="24867" y="3622"/>
                  </a:lnTo>
                  <a:lnTo>
                    <a:pt x="24796" y="3442"/>
                  </a:lnTo>
                  <a:lnTo>
                    <a:pt x="24634" y="3066"/>
                  </a:lnTo>
                  <a:lnTo>
                    <a:pt x="24473" y="2636"/>
                  </a:lnTo>
                  <a:lnTo>
                    <a:pt x="24312" y="2205"/>
                  </a:lnTo>
                  <a:lnTo>
                    <a:pt x="24204" y="1972"/>
                  </a:lnTo>
                  <a:lnTo>
                    <a:pt x="24079" y="1739"/>
                  </a:lnTo>
                  <a:lnTo>
                    <a:pt x="23953" y="1524"/>
                  </a:lnTo>
                  <a:lnTo>
                    <a:pt x="23810" y="1309"/>
                  </a:lnTo>
                  <a:lnTo>
                    <a:pt x="23648" y="1094"/>
                  </a:lnTo>
                  <a:lnTo>
                    <a:pt x="23469" y="897"/>
                  </a:lnTo>
                  <a:lnTo>
                    <a:pt x="23254" y="717"/>
                  </a:lnTo>
                  <a:lnTo>
                    <a:pt x="23021" y="538"/>
                  </a:lnTo>
                  <a:lnTo>
                    <a:pt x="22752" y="395"/>
                  </a:lnTo>
                  <a:lnTo>
                    <a:pt x="22447" y="269"/>
                  </a:lnTo>
                  <a:lnTo>
                    <a:pt x="22106" y="162"/>
                  </a:lnTo>
                  <a:lnTo>
                    <a:pt x="21730" y="72"/>
                  </a:lnTo>
                  <a:lnTo>
                    <a:pt x="21318" y="18"/>
                  </a:lnTo>
                  <a:lnTo>
                    <a:pt x="20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2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fill="none" extrusionOk="0">
                  <a:moveTo>
                    <a:pt x="18" y="44589"/>
                  </a:moveTo>
                  <a:lnTo>
                    <a:pt x="18" y="44589"/>
                  </a:lnTo>
                  <a:lnTo>
                    <a:pt x="0" y="44266"/>
                  </a:lnTo>
                  <a:lnTo>
                    <a:pt x="18" y="43925"/>
                  </a:lnTo>
                  <a:lnTo>
                    <a:pt x="36" y="43567"/>
                  </a:lnTo>
                  <a:lnTo>
                    <a:pt x="72" y="43208"/>
                  </a:lnTo>
                  <a:lnTo>
                    <a:pt x="126" y="42850"/>
                  </a:lnTo>
                  <a:lnTo>
                    <a:pt x="198" y="42473"/>
                  </a:lnTo>
                  <a:lnTo>
                    <a:pt x="287" y="42097"/>
                  </a:lnTo>
                  <a:lnTo>
                    <a:pt x="395" y="41720"/>
                  </a:lnTo>
                  <a:lnTo>
                    <a:pt x="520" y="41344"/>
                  </a:lnTo>
                  <a:lnTo>
                    <a:pt x="646" y="40967"/>
                  </a:lnTo>
                  <a:lnTo>
                    <a:pt x="789" y="40573"/>
                  </a:lnTo>
                  <a:lnTo>
                    <a:pt x="933" y="40196"/>
                  </a:lnTo>
                  <a:lnTo>
                    <a:pt x="1112" y="39838"/>
                  </a:lnTo>
                  <a:lnTo>
                    <a:pt x="1291" y="39461"/>
                  </a:lnTo>
                  <a:lnTo>
                    <a:pt x="1471" y="39103"/>
                  </a:lnTo>
                  <a:lnTo>
                    <a:pt x="1668" y="38744"/>
                  </a:lnTo>
                  <a:lnTo>
                    <a:pt x="1883" y="38403"/>
                  </a:lnTo>
                  <a:lnTo>
                    <a:pt x="2116" y="38063"/>
                  </a:lnTo>
                  <a:lnTo>
                    <a:pt x="2331" y="37740"/>
                  </a:lnTo>
                  <a:lnTo>
                    <a:pt x="2582" y="37435"/>
                  </a:lnTo>
                  <a:lnTo>
                    <a:pt x="2833" y="37148"/>
                  </a:lnTo>
                  <a:lnTo>
                    <a:pt x="3084" y="36861"/>
                  </a:lnTo>
                  <a:lnTo>
                    <a:pt x="3335" y="36610"/>
                  </a:lnTo>
                  <a:lnTo>
                    <a:pt x="3604" y="36359"/>
                  </a:lnTo>
                  <a:lnTo>
                    <a:pt x="3891" y="36144"/>
                  </a:lnTo>
                  <a:lnTo>
                    <a:pt x="4178" y="35929"/>
                  </a:lnTo>
                  <a:lnTo>
                    <a:pt x="4465" y="35750"/>
                  </a:lnTo>
                  <a:lnTo>
                    <a:pt x="4752" y="35606"/>
                  </a:lnTo>
                  <a:lnTo>
                    <a:pt x="5038" y="35481"/>
                  </a:lnTo>
                  <a:lnTo>
                    <a:pt x="5343" y="35373"/>
                  </a:lnTo>
                  <a:lnTo>
                    <a:pt x="5648" y="35302"/>
                  </a:lnTo>
                  <a:lnTo>
                    <a:pt x="5953" y="35248"/>
                  </a:lnTo>
                  <a:lnTo>
                    <a:pt x="5953" y="35248"/>
                  </a:lnTo>
                  <a:lnTo>
                    <a:pt x="6114" y="35230"/>
                  </a:lnTo>
                  <a:lnTo>
                    <a:pt x="6258" y="35194"/>
                  </a:lnTo>
                  <a:lnTo>
                    <a:pt x="6401" y="35122"/>
                  </a:lnTo>
                  <a:lnTo>
                    <a:pt x="6526" y="35051"/>
                  </a:lnTo>
                  <a:lnTo>
                    <a:pt x="6652" y="34961"/>
                  </a:lnTo>
                  <a:lnTo>
                    <a:pt x="6777" y="34853"/>
                  </a:lnTo>
                  <a:lnTo>
                    <a:pt x="6885" y="34728"/>
                  </a:lnTo>
                  <a:lnTo>
                    <a:pt x="6993" y="34602"/>
                  </a:lnTo>
                  <a:lnTo>
                    <a:pt x="7100" y="34459"/>
                  </a:lnTo>
                  <a:lnTo>
                    <a:pt x="7208" y="34298"/>
                  </a:lnTo>
                  <a:lnTo>
                    <a:pt x="7387" y="33939"/>
                  </a:lnTo>
                  <a:lnTo>
                    <a:pt x="7548" y="33527"/>
                  </a:lnTo>
                  <a:lnTo>
                    <a:pt x="7692" y="33096"/>
                  </a:lnTo>
                  <a:lnTo>
                    <a:pt x="7817" y="32612"/>
                  </a:lnTo>
                  <a:lnTo>
                    <a:pt x="7925" y="32092"/>
                  </a:lnTo>
                  <a:lnTo>
                    <a:pt x="8015" y="31555"/>
                  </a:lnTo>
                  <a:lnTo>
                    <a:pt x="8086" y="30981"/>
                  </a:lnTo>
                  <a:lnTo>
                    <a:pt x="8158" y="30407"/>
                  </a:lnTo>
                  <a:lnTo>
                    <a:pt x="8212" y="29815"/>
                  </a:lnTo>
                  <a:lnTo>
                    <a:pt x="8248" y="29206"/>
                  </a:lnTo>
                  <a:lnTo>
                    <a:pt x="8266" y="28578"/>
                  </a:lnTo>
                  <a:lnTo>
                    <a:pt x="8301" y="27359"/>
                  </a:lnTo>
                  <a:lnTo>
                    <a:pt x="8301" y="26158"/>
                  </a:lnTo>
                  <a:lnTo>
                    <a:pt x="8283" y="25029"/>
                  </a:lnTo>
                  <a:lnTo>
                    <a:pt x="8248" y="23989"/>
                  </a:lnTo>
                  <a:lnTo>
                    <a:pt x="8176" y="22375"/>
                  </a:lnTo>
                  <a:lnTo>
                    <a:pt x="8140" y="21837"/>
                  </a:lnTo>
                  <a:lnTo>
                    <a:pt x="8140" y="21568"/>
                  </a:lnTo>
                  <a:lnTo>
                    <a:pt x="8140" y="21568"/>
                  </a:lnTo>
                  <a:lnTo>
                    <a:pt x="8158" y="21371"/>
                  </a:lnTo>
                  <a:lnTo>
                    <a:pt x="8212" y="21102"/>
                  </a:lnTo>
                  <a:lnTo>
                    <a:pt x="8319" y="20762"/>
                  </a:lnTo>
                  <a:lnTo>
                    <a:pt x="8445" y="20367"/>
                  </a:lnTo>
                  <a:lnTo>
                    <a:pt x="8606" y="19955"/>
                  </a:lnTo>
                  <a:lnTo>
                    <a:pt x="8821" y="19489"/>
                  </a:lnTo>
                  <a:lnTo>
                    <a:pt x="9072" y="19022"/>
                  </a:lnTo>
                  <a:lnTo>
                    <a:pt x="9359" y="18556"/>
                  </a:lnTo>
                  <a:lnTo>
                    <a:pt x="9521" y="18323"/>
                  </a:lnTo>
                  <a:lnTo>
                    <a:pt x="9700" y="18090"/>
                  </a:lnTo>
                  <a:lnTo>
                    <a:pt x="9879" y="17857"/>
                  </a:lnTo>
                  <a:lnTo>
                    <a:pt x="10076" y="17642"/>
                  </a:lnTo>
                  <a:lnTo>
                    <a:pt x="10274" y="17445"/>
                  </a:lnTo>
                  <a:lnTo>
                    <a:pt x="10489" y="17248"/>
                  </a:lnTo>
                  <a:lnTo>
                    <a:pt x="10722" y="17050"/>
                  </a:lnTo>
                  <a:lnTo>
                    <a:pt x="10955" y="16889"/>
                  </a:lnTo>
                  <a:lnTo>
                    <a:pt x="11206" y="16728"/>
                  </a:lnTo>
                  <a:lnTo>
                    <a:pt x="11457" y="16584"/>
                  </a:lnTo>
                  <a:lnTo>
                    <a:pt x="11726" y="16459"/>
                  </a:lnTo>
                  <a:lnTo>
                    <a:pt x="12013" y="16351"/>
                  </a:lnTo>
                  <a:lnTo>
                    <a:pt x="12317" y="16261"/>
                  </a:lnTo>
                  <a:lnTo>
                    <a:pt x="12622" y="16208"/>
                  </a:lnTo>
                  <a:lnTo>
                    <a:pt x="12945" y="16172"/>
                  </a:lnTo>
                  <a:lnTo>
                    <a:pt x="13268" y="16154"/>
                  </a:lnTo>
                  <a:lnTo>
                    <a:pt x="13268" y="16154"/>
                  </a:lnTo>
                  <a:lnTo>
                    <a:pt x="13447" y="16154"/>
                  </a:lnTo>
                  <a:lnTo>
                    <a:pt x="13590" y="16136"/>
                  </a:lnTo>
                  <a:lnTo>
                    <a:pt x="13734" y="16100"/>
                  </a:lnTo>
                  <a:lnTo>
                    <a:pt x="13877" y="16064"/>
                  </a:lnTo>
                  <a:lnTo>
                    <a:pt x="14003" y="16010"/>
                  </a:lnTo>
                  <a:lnTo>
                    <a:pt x="14128" y="15939"/>
                  </a:lnTo>
                  <a:lnTo>
                    <a:pt x="14236" y="15867"/>
                  </a:lnTo>
                  <a:lnTo>
                    <a:pt x="14343" y="15777"/>
                  </a:lnTo>
                  <a:lnTo>
                    <a:pt x="14433" y="15688"/>
                  </a:lnTo>
                  <a:lnTo>
                    <a:pt x="14523" y="15580"/>
                  </a:lnTo>
                  <a:lnTo>
                    <a:pt x="14684" y="15347"/>
                  </a:lnTo>
                  <a:lnTo>
                    <a:pt x="14809" y="15078"/>
                  </a:lnTo>
                  <a:lnTo>
                    <a:pt x="14917" y="14791"/>
                  </a:lnTo>
                  <a:lnTo>
                    <a:pt x="15007" y="14469"/>
                  </a:lnTo>
                  <a:lnTo>
                    <a:pt x="15078" y="14128"/>
                  </a:lnTo>
                  <a:lnTo>
                    <a:pt x="15132" y="13769"/>
                  </a:lnTo>
                  <a:lnTo>
                    <a:pt x="15168" y="13393"/>
                  </a:lnTo>
                  <a:lnTo>
                    <a:pt x="15186" y="12998"/>
                  </a:lnTo>
                  <a:lnTo>
                    <a:pt x="15186" y="12604"/>
                  </a:lnTo>
                  <a:lnTo>
                    <a:pt x="15168" y="11779"/>
                  </a:lnTo>
                  <a:lnTo>
                    <a:pt x="15168" y="11779"/>
                  </a:lnTo>
                  <a:lnTo>
                    <a:pt x="15132" y="10955"/>
                  </a:lnTo>
                  <a:lnTo>
                    <a:pt x="15096" y="10130"/>
                  </a:lnTo>
                  <a:lnTo>
                    <a:pt x="15060" y="9377"/>
                  </a:lnTo>
                  <a:lnTo>
                    <a:pt x="15043" y="8713"/>
                  </a:lnTo>
                  <a:lnTo>
                    <a:pt x="15060" y="8427"/>
                  </a:lnTo>
                  <a:lnTo>
                    <a:pt x="15078" y="8158"/>
                  </a:lnTo>
                  <a:lnTo>
                    <a:pt x="15114" y="7925"/>
                  </a:lnTo>
                  <a:lnTo>
                    <a:pt x="15168" y="7727"/>
                  </a:lnTo>
                  <a:lnTo>
                    <a:pt x="15240" y="7584"/>
                  </a:lnTo>
                  <a:lnTo>
                    <a:pt x="15276" y="7530"/>
                  </a:lnTo>
                  <a:lnTo>
                    <a:pt x="15329" y="7476"/>
                  </a:lnTo>
                  <a:lnTo>
                    <a:pt x="15383" y="7441"/>
                  </a:lnTo>
                  <a:lnTo>
                    <a:pt x="15437" y="7423"/>
                  </a:lnTo>
                  <a:lnTo>
                    <a:pt x="15509" y="7405"/>
                  </a:lnTo>
                  <a:lnTo>
                    <a:pt x="15580" y="7405"/>
                  </a:lnTo>
                  <a:lnTo>
                    <a:pt x="15580" y="7405"/>
                  </a:lnTo>
                  <a:lnTo>
                    <a:pt x="15724" y="7405"/>
                  </a:lnTo>
                  <a:lnTo>
                    <a:pt x="15778" y="7405"/>
                  </a:lnTo>
                  <a:lnTo>
                    <a:pt x="15831" y="7369"/>
                  </a:lnTo>
                  <a:lnTo>
                    <a:pt x="15921" y="7297"/>
                  </a:lnTo>
                  <a:lnTo>
                    <a:pt x="15993" y="7190"/>
                  </a:lnTo>
                  <a:lnTo>
                    <a:pt x="16047" y="7046"/>
                  </a:lnTo>
                  <a:lnTo>
                    <a:pt x="16082" y="6867"/>
                  </a:lnTo>
                  <a:lnTo>
                    <a:pt x="16100" y="6670"/>
                  </a:lnTo>
                  <a:lnTo>
                    <a:pt x="16100" y="6437"/>
                  </a:lnTo>
                  <a:lnTo>
                    <a:pt x="16100" y="5935"/>
                  </a:lnTo>
                  <a:lnTo>
                    <a:pt x="16082" y="5343"/>
                  </a:lnTo>
                  <a:lnTo>
                    <a:pt x="16064" y="4715"/>
                  </a:lnTo>
                  <a:lnTo>
                    <a:pt x="16082" y="4052"/>
                  </a:lnTo>
                  <a:lnTo>
                    <a:pt x="16118" y="3711"/>
                  </a:lnTo>
                  <a:lnTo>
                    <a:pt x="16154" y="3371"/>
                  </a:lnTo>
                  <a:lnTo>
                    <a:pt x="16226" y="3048"/>
                  </a:lnTo>
                  <a:lnTo>
                    <a:pt x="16298" y="2707"/>
                  </a:lnTo>
                  <a:lnTo>
                    <a:pt x="16405" y="2385"/>
                  </a:lnTo>
                  <a:lnTo>
                    <a:pt x="16531" y="2080"/>
                  </a:lnTo>
                  <a:lnTo>
                    <a:pt x="16692" y="1775"/>
                  </a:lnTo>
                  <a:lnTo>
                    <a:pt x="16871" y="1488"/>
                  </a:lnTo>
                  <a:lnTo>
                    <a:pt x="17104" y="1237"/>
                  </a:lnTo>
                  <a:lnTo>
                    <a:pt x="17355" y="986"/>
                  </a:lnTo>
                  <a:lnTo>
                    <a:pt x="17499" y="861"/>
                  </a:lnTo>
                  <a:lnTo>
                    <a:pt x="17660" y="753"/>
                  </a:lnTo>
                  <a:lnTo>
                    <a:pt x="17821" y="646"/>
                  </a:lnTo>
                  <a:lnTo>
                    <a:pt x="18001" y="556"/>
                  </a:lnTo>
                  <a:lnTo>
                    <a:pt x="18180" y="466"/>
                  </a:lnTo>
                  <a:lnTo>
                    <a:pt x="18377" y="377"/>
                  </a:lnTo>
                  <a:lnTo>
                    <a:pt x="18592" y="305"/>
                  </a:lnTo>
                  <a:lnTo>
                    <a:pt x="18808" y="233"/>
                  </a:lnTo>
                  <a:lnTo>
                    <a:pt x="19041" y="179"/>
                  </a:lnTo>
                  <a:lnTo>
                    <a:pt x="19292" y="126"/>
                  </a:lnTo>
                  <a:lnTo>
                    <a:pt x="19543" y="90"/>
                  </a:lnTo>
                  <a:lnTo>
                    <a:pt x="19812" y="54"/>
                  </a:lnTo>
                  <a:lnTo>
                    <a:pt x="19812" y="54"/>
                  </a:lnTo>
                  <a:lnTo>
                    <a:pt x="20367" y="0"/>
                  </a:lnTo>
                  <a:lnTo>
                    <a:pt x="20869" y="0"/>
                  </a:lnTo>
                  <a:lnTo>
                    <a:pt x="21318" y="18"/>
                  </a:lnTo>
                  <a:lnTo>
                    <a:pt x="21730" y="72"/>
                  </a:lnTo>
                  <a:lnTo>
                    <a:pt x="22106" y="162"/>
                  </a:lnTo>
                  <a:lnTo>
                    <a:pt x="22447" y="269"/>
                  </a:lnTo>
                  <a:lnTo>
                    <a:pt x="22752" y="395"/>
                  </a:lnTo>
                  <a:lnTo>
                    <a:pt x="23021" y="538"/>
                  </a:lnTo>
                  <a:lnTo>
                    <a:pt x="23254" y="717"/>
                  </a:lnTo>
                  <a:lnTo>
                    <a:pt x="23469" y="897"/>
                  </a:lnTo>
                  <a:lnTo>
                    <a:pt x="23648" y="1094"/>
                  </a:lnTo>
                  <a:lnTo>
                    <a:pt x="23810" y="1309"/>
                  </a:lnTo>
                  <a:lnTo>
                    <a:pt x="23953" y="1524"/>
                  </a:lnTo>
                  <a:lnTo>
                    <a:pt x="24079" y="1739"/>
                  </a:lnTo>
                  <a:lnTo>
                    <a:pt x="24204" y="1972"/>
                  </a:lnTo>
                  <a:lnTo>
                    <a:pt x="24312" y="2205"/>
                  </a:lnTo>
                  <a:lnTo>
                    <a:pt x="24312" y="2205"/>
                  </a:lnTo>
                  <a:lnTo>
                    <a:pt x="24473" y="2636"/>
                  </a:lnTo>
                  <a:lnTo>
                    <a:pt x="24634" y="3066"/>
                  </a:lnTo>
                  <a:lnTo>
                    <a:pt x="24796" y="3442"/>
                  </a:lnTo>
                  <a:lnTo>
                    <a:pt x="24867" y="3622"/>
                  </a:lnTo>
                  <a:lnTo>
                    <a:pt x="24957" y="3801"/>
                  </a:lnTo>
                  <a:lnTo>
                    <a:pt x="25065" y="3944"/>
                  </a:lnTo>
                  <a:lnTo>
                    <a:pt x="25172" y="4070"/>
                  </a:lnTo>
                  <a:lnTo>
                    <a:pt x="25298" y="4195"/>
                  </a:lnTo>
                  <a:lnTo>
                    <a:pt x="25441" y="4285"/>
                  </a:lnTo>
                  <a:lnTo>
                    <a:pt x="25603" y="4357"/>
                  </a:lnTo>
                  <a:lnTo>
                    <a:pt x="25782" y="4393"/>
                  </a:lnTo>
                  <a:lnTo>
                    <a:pt x="25997" y="4411"/>
                  </a:lnTo>
                  <a:lnTo>
                    <a:pt x="26212" y="4411"/>
                  </a:lnTo>
                  <a:lnTo>
                    <a:pt x="26212" y="4411"/>
                  </a:lnTo>
                  <a:lnTo>
                    <a:pt x="26714" y="4375"/>
                  </a:lnTo>
                  <a:lnTo>
                    <a:pt x="27198" y="4357"/>
                  </a:lnTo>
                  <a:lnTo>
                    <a:pt x="27682" y="4393"/>
                  </a:lnTo>
                  <a:lnTo>
                    <a:pt x="28148" y="4429"/>
                  </a:lnTo>
                  <a:lnTo>
                    <a:pt x="28597" y="4500"/>
                  </a:lnTo>
                  <a:lnTo>
                    <a:pt x="29027" y="4590"/>
                  </a:lnTo>
                  <a:lnTo>
                    <a:pt x="29439" y="4697"/>
                  </a:lnTo>
                  <a:lnTo>
                    <a:pt x="29816" y="4823"/>
                  </a:lnTo>
                  <a:lnTo>
                    <a:pt x="30156" y="4966"/>
                  </a:lnTo>
                  <a:lnTo>
                    <a:pt x="30479" y="5128"/>
                  </a:lnTo>
                  <a:lnTo>
                    <a:pt x="30748" y="5307"/>
                  </a:lnTo>
                  <a:lnTo>
                    <a:pt x="30981" y="5486"/>
                  </a:lnTo>
                  <a:lnTo>
                    <a:pt x="31160" y="5684"/>
                  </a:lnTo>
                  <a:lnTo>
                    <a:pt x="31232" y="5791"/>
                  </a:lnTo>
                  <a:lnTo>
                    <a:pt x="31304" y="5899"/>
                  </a:lnTo>
                  <a:lnTo>
                    <a:pt x="31340" y="6006"/>
                  </a:lnTo>
                  <a:lnTo>
                    <a:pt x="31376" y="6114"/>
                  </a:lnTo>
                  <a:lnTo>
                    <a:pt x="31393" y="6221"/>
                  </a:lnTo>
                  <a:lnTo>
                    <a:pt x="31393" y="6329"/>
                  </a:lnTo>
                  <a:lnTo>
                    <a:pt x="31393" y="6329"/>
                  </a:lnTo>
                  <a:lnTo>
                    <a:pt x="31393" y="7064"/>
                  </a:lnTo>
                  <a:lnTo>
                    <a:pt x="31393" y="7620"/>
                  </a:lnTo>
                  <a:lnTo>
                    <a:pt x="31411" y="8265"/>
                  </a:lnTo>
                  <a:lnTo>
                    <a:pt x="31447" y="8982"/>
                  </a:lnTo>
                  <a:lnTo>
                    <a:pt x="31501" y="9753"/>
                  </a:lnTo>
                  <a:lnTo>
                    <a:pt x="31573" y="10542"/>
                  </a:lnTo>
                  <a:lnTo>
                    <a:pt x="31662" y="11331"/>
                  </a:lnTo>
                  <a:lnTo>
                    <a:pt x="31788" y="12120"/>
                  </a:lnTo>
                  <a:lnTo>
                    <a:pt x="31860" y="12496"/>
                  </a:lnTo>
                  <a:lnTo>
                    <a:pt x="31931" y="12855"/>
                  </a:lnTo>
                  <a:lnTo>
                    <a:pt x="32021" y="13196"/>
                  </a:lnTo>
                  <a:lnTo>
                    <a:pt x="32129" y="13536"/>
                  </a:lnTo>
                  <a:lnTo>
                    <a:pt x="32236" y="13841"/>
                  </a:lnTo>
                  <a:lnTo>
                    <a:pt x="32344" y="14128"/>
                  </a:lnTo>
                  <a:lnTo>
                    <a:pt x="32469" y="14379"/>
                  </a:lnTo>
                  <a:lnTo>
                    <a:pt x="32613" y="14612"/>
                  </a:lnTo>
                  <a:lnTo>
                    <a:pt x="32756" y="14809"/>
                  </a:lnTo>
                  <a:lnTo>
                    <a:pt x="32917" y="14971"/>
                  </a:lnTo>
                  <a:lnTo>
                    <a:pt x="33097" y="15096"/>
                  </a:lnTo>
                  <a:lnTo>
                    <a:pt x="33186" y="15150"/>
                  </a:lnTo>
                  <a:lnTo>
                    <a:pt x="33276" y="15186"/>
                  </a:lnTo>
                  <a:lnTo>
                    <a:pt x="33366" y="15222"/>
                  </a:lnTo>
                  <a:lnTo>
                    <a:pt x="33473" y="15222"/>
                  </a:lnTo>
                  <a:lnTo>
                    <a:pt x="33581" y="15240"/>
                  </a:lnTo>
                  <a:lnTo>
                    <a:pt x="33688" y="15222"/>
                  </a:lnTo>
                  <a:lnTo>
                    <a:pt x="33688" y="15222"/>
                  </a:lnTo>
                  <a:lnTo>
                    <a:pt x="33903" y="15204"/>
                  </a:lnTo>
                  <a:lnTo>
                    <a:pt x="34101" y="15222"/>
                  </a:lnTo>
                  <a:lnTo>
                    <a:pt x="34298" y="15257"/>
                  </a:lnTo>
                  <a:lnTo>
                    <a:pt x="34495" y="15329"/>
                  </a:lnTo>
                  <a:lnTo>
                    <a:pt x="34674" y="15401"/>
                  </a:lnTo>
                  <a:lnTo>
                    <a:pt x="34854" y="15508"/>
                  </a:lnTo>
                  <a:lnTo>
                    <a:pt x="35033" y="15634"/>
                  </a:lnTo>
                  <a:lnTo>
                    <a:pt x="35194" y="15777"/>
                  </a:lnTo>
                  <a:lnTo>
                    <a:pt x="35356" y="15939"/>
                  </a:lnTo>
                  <a:lnTo>
                    <a:pt x="35499" y="16118"/>
                  </a:lnTo>
                  <a:lnTo>
                    <a:pt x="35643" y="16315"/>
                  </a:lnTo>
                  <a:lnTo>
                    <a:pt x="35786" y="16530"/>
                  </a:lnTo>
                  <a:lnTo>
                    <a:pt x="35911" y="16746"/>
                  </a:lnTo>
                  <a:lnTo>
                    <a:pt x="36037" y="16979"/>
                  </a:lnTo>
                  <a:lnTo>
                    <a:pt x="36270" y="17463"/>
                  </a:lnTo>
                  <a:lnTo>
                    <a:pt x="36467" y="17983"/>
                  </a:lnTo>
                  <a:lnTo>
                    <a:pt x="36629" y="18520"/>
                  </a:lnTo>
                  <a:lnTo>
                    <a:pt x="36772" y="19076"/>
                  </a:lnTo>
                  <a:lnTo>
                    <a:pt x="36880" y="19632"/>
                  </a:lnTo>
                  <a:lnTo>
                    <a:pt x="36969" y="20170"/>
                  </a:lnTo>
                  <a:lnTo>
                    <a:pt x="37023" y="20672"/>
                  </a:lnTo>
                  <a:lnTo>
                    <a:pt x="37059" y="21156"/>
                  </a:lnTo>
                  <a:lnTo>
                    <a:pt x="37059" y="21604"/>
                  </a:lnTo>
                  <a:lnTo>
                    <a:pt x="37059" y="21604"/>
                  </a:lnTo>
                  <a:lnTo>
                    <a:pt x="37059" y="21819"/>
                  </a:lnTo>
                  <a:lnTo>
                    <a:pt x="37059" y="22052"/>
                  </a:lnTo>
                  <a:lnTo>
                    <a:pt x="37095" y="22303"/>
                  </a:lnTo>
                  <a:lnTo>
                    <a:pt x="37149" y="22554"/>
                  </a:lnTo>
                  <a:lnTo>
                    <a:pt x="37202" y="22823"/>
                  </a:lnTo>
                  <a:lnTo>
                    <a:pt x="37274" y="23092"/>
                  </a:lnTo>
                  <a:lnTo>
                    <a:pt x="37471" y="23648"/>
                  </a:lnTo>
                  <a:lnTo>
                    <a:pt x="37704" y="24222"/>
                  </a:lnTo>
                  <a:lnTo>
                    <a:pt x="37991" y="24795"/>
                  </a:lnTo>
                  <a:lnTo>
                    <a:pt x="38296" y="25369"/>
                  </a:lnTo>
                  <a:lnTo>
                    <a:pt x="38655" y="25907"/>
                  </a:lnTo>
                  <a:lnTo>
                    <a:pt x="38834" y="26176"/>
                  </a:lnTo>
                  <a:lnTo>
                    <a:pt x="39031" y="26427"/>
                  </a:lnTo>
                  <a:lnTo>
                    <a:pt x="39228" y="26660"/>
                  </a:lnTo>
                  <a:lnTo>
                    <a:pt x="39425" y="26893"/>
                  </a:lnTo>
                  <a:lnTo>
                    <a:pt x="39641" y="27090"/>
                  </a:lnTo>
                  <a:lnTo>
                    <a:pt x="39856" y="27288"/>
                  </a:lnTo>
                  <a:lnTo>
                    <a:pt x="40071" y="27467"/>
                  </a:lnTo>
                  <a:lnTo>
                    <a:pt x="40286" y="27628"/>
                  </a:lnTo>
                  <a:lnTo>
                    <a:pt x="40501" y="27772"/>
                  </a:lnTo>
                  <a:lnTo>
                    <a:pt x="40716" y="27897"/>
                  </a:lnTo>
                  <a:lnTo>
                    <a:pt x="40949" y="27987"/>
                  </a:lnTo>
                  <a:lnTo>
                    <a:pt x="41165" y="28058"/>
                  </a:lnTo>
                  <a:lnTo>
                    <a:pt x="41398" y="28094"/>
                  </a:lnTo>
                  <a:lnTo>
                    <a:pt x="41613" y="28112"/>
                  </a:lnTo>
                  <a:lnTo>
                    <a:pt x="41846" y="28094"/>
                  </a:lnTo>
                  <a:lnTo>
                    <a:pt x="42061" y="28058"/>
                  </a:lnTo>
                  <a:lnTo>
                    <a:pt x="42061" y="28058"/>
                  </a:lnTo>
                  <a:lnTo>
                    <a:pt x="42258" y="28023"/>
                  </a:lnTo>
                  <a:lnTo>
                    <a:pt x="42366" y="28023"/>
                  </a:lnTo>
                  <a:lnTo>
                    <a:pt x="42455" y="28023"/>
                  </a:lnTo>
                  <a:lnTo>
                    <a:pt x="42545" y="28041"/>
                  </a:lnTo>
                  <a:lnTo>
                    <a:pt x="42635" y="28076"/>
                  </a:lnTo>
                  <a:lnTo>
                    <a:pt x="42778" y="28166"/>
                  </a:lnTo>
                  <a:lnTo>
                    <a:pt x="42922" y="28292"/>
                  </a:lnTo>
                  <a:lnTo>
                    <a:pt x="43047" y="28453"/>
                  </a:lnTo>
                  <a:lnTo>
                    <a:pt x="43155" y="28650"/>
                  </a:lnTo>
                  <a:lnTo>
                    <a:pt x="43262" y="28883"/>
                  </a:lnTo>
                  <a:lnTo>
                    <a:pt x="43352" y="29134"/>
                  </a:lnTo>
                  <a:lnTo>
                    <a:pt x="43424" y="29403"/>
                  </a:lnTo>
                  <a:lnTo>
                    <a:pt x="43477" y="29708"/>
                  </a:lnTo>
                  <a:lnTo>
                    <a:pt x="43531" y="30031"/>
                  </a:lnTo>
                  <a:lnTo>
                    <a:pt x="43603" y="30712"/>
                  </a:lnTo>
                  <a:lnTo>
                    <a:pt x="43657" y="31447"/>
                  </a:lnTo>
                  <a:lnTo>
                    <a:pt x="43675" y="32218"/>
                  </a:lnTo>
                  <a:lnTo>
                    <a:pt x="43675" y="32989"/>
                  </a:lnTo>
                  <a:lnTo>
                    <a:pt x="43657" y="34495"/>
                  </a:lnTo>
                  <a:lnTo>
                    <a:pt x="43639" y="35786"/>
                  </a:lnTo>
                  <a:lnTo>
                    <a:pt x="43657" y="36306"/>
                  </a:lnTo>
                  <a:lnTo>
                    <a:pt x="43693" y="36718"/>
                  </a:lnTo>
                  <a:lnTo>
                    <a:pt x="43693" y="36718"/>
                  </a:lnTo>
                  <a:lnTo>
                    <a:pt x="43728" y="36897"/>
                  </a:lnTo>
                  <a:lnTo>
                    <a:pt x="43782" y="37130"/>
                  </a:lnTo>
                  <a:lnTo>
                    <a:pt x="43944" y="37632"/>
                  </a:lnTo>
                  <a:lnTo>
                    <a:pt x="44410" y="38905"/>
                  </a:lnTo>
                  <a:lnTo>
                    <a:pt x="44661" y="39622"/>
                  </a:lnTo>
                  <a:lnTo>
                    <a:pt x="44912" y="40393"/>
                  </a:lnTo>
                  <a:lnTo>
                    <a:pt x="45019" y="40788"/>
                  </a:lnTo>
                  <a:lnTo>
                    <a:pt x="45109" y="41164"/>
                  </a:lnTo>
                  <a:lnTo>
                    <a:pt x="45199" y="41559"/>
                  </a:lnTo>
                  <a:lnTo>
                    <a:pt x="45252" y="41953"/>
                  </a:lnTo>
                  <a:lnTo>
                    <a:pt x="45306" y="42348"/>
                  </a:lnTo>
                  <a:lnTo>
                    <a:pt x="45324" y="42724"/>
                  </a:lnTo>
                  <a:lnTo>
                    <a:pt x="45324" y="43101"/>
                  </a:lnTo>
                  <a:lnTo>
                    <a:pt x="45288" y="43459"/>
                  </a:lnTo>
                  <a:lnTo>
                    <a:pt x="45216" y="43800"/>
                  </a:lnTo>
                  <a:lnTo>
                    <a:pt x="45127" y="44140"/>
                  </a:lnTo>
                  <a:lnTo>
                    <a:pt x="44983" y="44463"/>
                  </a:lnTo>
                  <a:lnTo>
                    <a:pt x="44912" y="44607"/>
                  </a:lnTo>
                  <a:lnTo>
                    <a:pt x="44822" y="44750"/>
                  </a:lnTo>
                  <a:lnTo>
                    <a:pt x="44714" y="44893"/>
                  </a:lnTo>
                  <a:lnTo>
                    <a:pt x="44589" y="45037"/>
                  </a:lnTo>
                  <a:lnTo>
                    <a:pt x="44481" y="45162"/>
                  </a:lnTo>
                  <a:lnTo>
                    <a:pt x="44338" y="45288"/>
                  </a:lnTo>
                  <a:lnTo>
                    <a:pt x="44195" y="45413"/>
                  </a:lnTo>
                  <a:lnTo>
                    <a:pt x="44033" y="45521"/>
                  </a:lnTo>
                  <a:lnTo>
                    <a:pt x="43854" y="45629"/>
                  </a:lnTo>
                  <a:lnTo>
                    <a:pt x="43675" y="45718"/>
                  </a:lnTo>
                  <a:lnTo>
                    <a:pt x="43477" y="45808"/>
                  </a:lnTo>
                  <a:lnTo>
                    <a:pt x="43262" y="45897"/>
                  </a:lnTo>
                  <a:lnTo>
                    <a:pt x="43029" y="45969"/>
                  </a:lnTo>
                  <a:lnTo>
                    <a:pt x="42796" y="46041"/>
                  </a:lnTo>
                  <a:lnTo>
                    <a:pt x="42545" y="46095"/>
                  </a:lnTo>
                  <a:lnTo>
                    <a:pt x="42276" y="46148"/>
                  </a:lnTo>
                  <a:lnTo>
                    <a:pt x="41989" y="46184"/>
                  </a:lnTo>
                  <a:lnTo>
                    <a:pt x="41684" y="46220"/>
                  </a:lnTo>
                  <a:lnTo>
                    <a:pt x="41684" y="46220"/>
                  </a:lnTo>
                  <a:lnTo>
                    <a:pt x="40985" y="46256"/>
                  </a:lnTo>
                  <a:lnTo>
                    <a:pt x="40125" y="46292"/>
                  </a:lnTo>
                  <a:lnTo>
                    <a:pt x="39121" y="46310"/>
                  </a:lnTo>
                  <a:lnTo>
                    <a:pt x="37991" y="46310"/>
                  </a:lnTo>
                  <a:lnTo>
                    <a:pt x="35392" y="46274"/>
                  </a:lnTo>
                  <a:lnTo>
                    <a:pt x="32380" y="46202"/>
                  </a:lnTo>
                  <a:lnTo>
                    <a:pt x="29099" y="46095"/>
                  </a:lnTo>
                  <a:lnTo>
                    <a:pt x="25603" y="45951"/>
                  </a:lnTo>
                  <a:lnTo>
                    <a:pt x="21999" y="45790"/>
                  </a:lnTo>
                  <a:lnTo>
                    <a:pt x="18377" y="45611"/>
                  </a:lnTo>
                  <a:lnTo>
                    <a:pt x="11457" y="45252"/>
                  </a:lnTo>
                  <a:lnTo>
                    <a:pt x="5594" y="44929"/>
                  </a:lnTo>
                  <a:lnTo>
                    <a:pt x="18" y="445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2"/>
            <p:cNvSpPr/>
            <p:nvPr/>
          </p:nvSpPr>
          <p:spPr>
            <a:xfrm>
              <a:off x="8000475" y="3441675"/>
              <a:ext cx="607800" cy="917525"/>
            </a:xfrm>
            <a:custGeom>
              <a:avLst/>
              <a:gdLst/>
              <a:ahLst/>
              <a:cxnLst/>
              <a:rect l="l" t="t" r="r" b="b"/>
              <a:pathLst>
                <a:path w="24312" h="36701" extrusionOk="0">
                  <a:moveTo>
                    <a:pt x="24312" y="36700"/>
                  </a:move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close/>
                  <a:moveTo>
                    <a:pt x="22250" y="28112"/>
                  </a:move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close/>
                  <a:moveTo>
                    <a:pt x="22680" y="28058"/>
                  </a:moveTo>
                  <a:lnTo>
                    <a:pt x="22680" y="28058"/>
                  </a:lnTo>
                  <a:lnTo>
                    <a:pt x="22680" y="28058"/>
                  </a:lnTo>
                  <a:lnTo>
                    <a:pt x="22465" y="28094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465" y="28094"/>
                  </a:lnTo>
                  <a:lnTo>
                    <a:pt x="22680" y="28058"/>
                  </a:lnTo>
                  <a:lnTo>
                    <a:pt x="22680" y="28058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823" y="28023"/>
                  </a:lnTo>
                  <a:lnTo>
                    <a:pt x="22680" y="28058"/>
                  </a:lnTo>
                  <a:lnTo>
                    <a:pt x="22680" y="28058"/>
                  </a:lnTo>
                  <a:lnTo>
                    <a:pt x="22823" y="28023"/>
                  </a:lnTo>
                  <a:lnTo>
                    <a:pt x="22949" y="28023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close/>
                  <a:moveTo>
                    <a:pt x="17678" y="21604"/>
                  </a:moveTo>
                  <a:lnTo>
                    <a:pt x="17678" y="21604"/>
                  </a:lnTo>
                  <a:lnTo>
                    <a:pt x="17678" y="21640"/>
                  </a:lnTo>
                  <a:lnTo>
                    <a:pt x="17678" y="21640"/>
                  </a:lnTo>
                  <a:lnTo>
                    <a:pt x="17678" y="21604"/>
                  </a:lnTo>
                  <a:close/>
                  <a:moveTo>
                    <a:pt x="17678" y="21586"/>
                  </a:moveTo>
                  <a:lnTo>
                    <a:pt x="17678" y="21586"/>
                  </a:lnTo>
                  <a:lnTo>
                    <a:pt x="17678" y="21604"/>
                  </a:lnTo>
                  <a:lnTo>
                    <a:pt x="17678" y="21604"/>
                  </a:lnTo>
                  <a:lnTo>
                    <a:pt x="17678" y="21586"/>
                  </a:lnTo>
                  <a:close/>
                  <a:moveTo>
                    <a:pt x="14182" y="15240"/>
                  </a:move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close/>
                  <a:moveTo>
                    <a:pt x="14307" y="15222"/>
                  </a:moveTo>
                  <a:lnTo>
                    <a:pt x="14307" y="15222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307" y="15222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522" y="15204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close/>
                  <a:moveTo>
                    <a:pt x="12012" y="6329"/>
                  </a:moveTo>
                  <a:lnTo>
                    <a:pt x="12012" y="6329"/>
                  </a:lnTo>
                  <a:lnTo>
                    <a:pt x="12012" y="6347"/>
                  </a:lnTo>
                  <a:lnTo>
                    <a:pt x="12012" y="6347"/>
                  </a:lnTo>
                  <a:lnTo>
                    <a:pt x="12012" y="6329"/>
                  </a:lnTo>
                  <a:close/>
                  <a:moveTo>
                    <a:pt x="6652" y="4411"/>
                  </a:move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close/>
                  <a:moveTo>
                    <a:pt x="6831" y="4411"/>
                  </a:moveTo>
                  <a:lnTo>
                    <a:pt x="6831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831" y="4411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297" y="4375"/>
                  </a:lnTo>
                  <a:lnTo>
                    <a:pt x="6885" y="4411"/>
                  </a:lnTo>
                  <a:lnTo>
                    <a:pt x="6885" y="4411"/>
                  </a:lnTo>
                  <a:lnTo>
                    <a:pt x="7297" y="4375"/>
                  </a:lnTo>
                  <a:lnTo>
                    <a:pt x="7710" y="4357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close/>
                  <a:moveTo>
                    <a:pt x="4931" y="2223"/>
                  </a:move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close/>
                  <a:moveTo>
                    <a:pt x="4931" y="2205"/>
                  </a:moveTo>
                  <a:lnTo>
                    <a:pt x="4931" y="2205"/>
                  </a:lnTo>
                  <a:lnTo>
                    <a:pt x="4931" y="2205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05"/>
                  </a:lnTo>
                  <a:lnTo>
                    <a:pt x="4931" y="2205"/>
                  </a:lnTo>
                  <a:close/>
                  <a:moveTo>
                    <a:pt x="4913" y="2187"/>
                  </a:moveTo>
                  <a:lnTo>
                    <a:pt x="4913" y="2187"/>
                  </a:lnTo>
                  <a:lnTo>
                    <a:pt x="4913" y="2205"/>
                  </a:lnTo>
                  <a:lnTo>
                    <a:pt x="4913" y="2205"/>
                  </a:lnTo>
                  <a:lnTo>
                    <a:pt x="4913" y="2187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18" y="108"/>
                  </a:move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close/>
                  <a:moveTo>
                    <a:pt x="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54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close/>
                  <a:moveTo>
                    <a:pt x="72" y="90"/>
                  </a:move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close/>
                  <a:moveTo>
                    <a:pt x="90" y="90"/>
                  </a:move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close/>
                  <a:moveTo>
                    <a:pt x="126" y="90"/>
                  </a:move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close/>
                  <a:moveTo>
                    <a:pt x="144" y="90"/>
                  </a:move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close/>
                  <a:moveTo>
                    <a:pt x="162" y="90"/>
                  </a:move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close/>
                  <a:moveTo>
                    <a:pt x="180" y="90"/>
                  </a:move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close/>
                  <a:moveTo>
                    <a:pt x="197" y="72"/>
                  </a:moveTo>
                  <a:lnTo>
                    <a:pt x="197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97" y="72"/>
                  </a:lnTo>
                  <a:close/>
                  <a:moveTo>
                    <a:pt x="215" y="72"/>
                  </a:moveTo>
                  <a:lnTo>
                    <a:pt x="215" y="72"/>
                  </a:lnTo>
                  <a:lnTo>
                    <a:pt x="197" y="72"/>
                  </a:lnTo>
                  <a:lnTo>
                    <a:pt x="197" y="72"/>
                  </a:lnTo>
                  <a:lnTo>
                    <a:pt x="215" y="72"/>
                  </a:lnTo>
                  <a:close/>
                  <a:moveTo>
                    <a:pt x="233" y="72"/>
                  </a:moveTo>
                  <a:lnTo>
                    <a:pt x="233" y="72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233" y="72"/>
                  </a:lnTo>
                  <a:close/>
                  <a:moveTo>
                    <a:pt x="251" y="72"/>
                  </a:moveTo>
                  <a:lnTo>
                    <a:pt x="251" y="72"/>
                  </a:lnTo>
                  <a:lnTo>
                    <a:pt x="233" y="72"/>
                  </a:lnTo>
                  <a:lnTo>
                    <a:pt x="233" y="72"/>
                  </a:lnTo>
                  <a:lnTo>
                    <a:pt x="251" y="72"/>
                  </a:lnTo>
                  <a:close/>
                  <a:moveTo>
                    <a:pt x="269" y="72"/>
                  </a:moveTo>
                  <a:lnTo>
                    <a:pt x="269" y="72"/>
                  </a:lnTo>
                  <a:lnTo>
                    <a:pt x="251" y="72"/>
                  </a:lnTo>
                  <a:lnTo>
                    <a:pt x="251" y="72"/>
                  </a:lnTo>
                  <a:lnTo>
                    <a:pt x="269" y="72"/>
                  </a:lnTo>
                  <a:close/>
                  <a:moveTo>
                    <a:pt x="287" y="72"/>
                  </a:moveTo>
                  <a:lnTo>
                    <a:pt x="287" y="72"/>
                  </a:lnTo>
                  <a:lnTo>
                    <a:pt x="269" y="72"/>
                  </a:lnTo>
                  <a:lnTo>
                    <a:pt x="269" y="72"/>
                  </a:lnTo>
                  <a:lnTo>
                    <a:pt x="287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287" y="72"/>
                  </a:lnTo>
                  <a:lnTo>
                    <a:pt x="287" y="72"/>
                  </a:lnTo>
                  <a:lnTo>
                    <a:pt x="305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close/>
                  <a:moveTo>
                    <a:pt x="323" y="54"/>
                  </a:move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close/>
                  <a:moveTo>
                    <a:pt x="341" y="54"/>
                  </a:move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close/>
                  <a:moveTo>
                    <a:pt x="359" y="54"/>
                  </a:move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close/>
                  <a:moveTo>
                    <a:pt x="377" y="54"/>
                  </a:move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close/>
                  <a:moveTo>
                    <a:pt x="395" y="54"/>
                  </a:move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close/>
                  <a:moveTo>
                    <a:pt x="413" y="54"/>
                  </a:moveTo>
                  <a:lnTo>
                    <a:pt x="413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413" y="54"/>
                  </a:lnTo>
                  <a:close/>
                  <a:moveTo>
                    <a:pt x="431" y="54"/>
                  </a:moveTo>
                  <a:lnTo>
                    <a:pt x="431" y="54"/>
                  </a:lnTo>
                  <a:lnTo>
                    <a:pt x="431" y="54"/>
                  </a:lnTo>
                  <a:lnTo>
                    <a:pt x="413" y="54"/>
                  </a:lnTo>
                  <a:lnTo>
                    <a:pt x="413" y="54"/>
                  </a:lnTo>
                  <a:lnTo>
                    <a:pt x="431" y="54"/>
                  </a:lnTo>
                  <a:lnTo>
                    <a:pt x="431" y="54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933" y="18"/>
                  </a:lnTo>
                  <a:lnTo>
                    <a:pt x="448" y="54"/>
                  </a:lnTo>
                  <a:lnTo>
                    <a:pt x="448" y="54"/>
                  </a:lnTo>
                  <a:lnTo>
                    <a:pt x="933" y="18"/>
                  </a:lnTo>
                  <a:lnTo>
                    <a:pt x="1363" y="0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2"/>
            <p:cNvSpPr/>
            <p:nvPr/>
          </p:nvSpPr>
          <p:spPr>
            <a:xfrm>
              <a:off x="8608250" y="43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2"/>
            <p:cNvSpPr/>
            <p:nvPr/>
          </p:nvSpPr>
          <p:spPr>
            <a:xfrm>
              <a:off x="8556700" y="414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2"/>
            <p:cNvSpPr/>
            <p:nvPr/>
          </p:nvSpPr>
          <p:spPr>
            <a:xfrm>
              <a:off x="8556700" y="4143125"/>
              <a:ext cx="10775" cy="1375"/>
            </a:xfrm>
            <a:custGeom>
              <a:avLst/>
              <a:gdLst/>
              <a:ahLst/>
              <a:cxnLst/>
              <a:rect l="l" t="t" r="r" b="b"/>
              <a:pathLst>
                <a:path w="431" h="55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431" y="0"/>
                  </a:lnTo>
                  <a:lnTo>
                    <a:pt x="216" y="36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216" y="36"/>
                  </a:lnTo>
                  <a:lnTo>
                    <a:pt x="431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2"/>
            <p:cNvSpPr/>
            <p:nvPr/>
          </p:nvSpPr>
          <p:spPr>
            <a:xfrm>
              <a:off x="8567450" y="4142225"/>
              <a:ext cx="6750" cy="925"/>
            </a:xfrm>
            <a:custGeom>
              <a:avLst/>
              <a:gdLst/>
              <a:ahLst/>
              <a:cxnLst/>
              <a:rect l="l" t="t" r="r" b="b"/>
              <a:pathLst>
                <a:path w="270" h="37" fill="none" extrusionOk="0">
                  <a:moveTo>
                    <a:pt x="270" y="1"/>
                  </a:moveTo>
                  <a:lnTo>
                    <a:pt x="270" y="1"/>
                  </a:lnTo>
                  <a:lnTo>
                    <a:pt x="144" y="1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44" y="1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2"/>
            <p:cNvSpPr/>
            <p:nvPr/>
          </p:nvSpPr>
          <p:spPr>
            <a:xfrm>
              <a:off x="8574175" y="414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2"/>
            <p:cNvSpPr/>
            <p:nvPr/>
          </p:nvSpPr>
          <p:spPr>
            <a:xfrm>
              <a:off x="8442400" y="398177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2"/>
            <p:cNvSpPr/>
            <p:nvPr/>
          </p:nvSpPr>
          <p:spPr>
            <a:xfrm>
              <a:off x="8442400" y="39813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2"/>
            <p:cNvSpPr/>
            <p:nvPr/>
          </p:nvSpPr>
          <p:spPr>
            <a:xfrm>
              <a:off x="8355000" y="382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2"/>
            <p:cNvSpPr/>
            <p:nvPr/>
          </p:nvSpPr>
          <p:spPr>
            <a:xfrm>
              <a:off x="8355000" y="3822200"/>
              <a:ext cx="3175" cy="475"/>
            </a:xfrm>
            <a:custGeom>
              <a:avLst/>
              <a:gdLst/>
              <a:ahLst/>
              <a:cxnLst/>
              <a:rect l="l" t="t" r="r" b="b"/>
              <a:pathLst>
                <a:path w="127" h="19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2"/>
            <p:cNvSpPr/>
            <p:nvPr/>
          </p:nvSpPr>
          <p:spPr>
            <a:xfrm>
              <a:off x="8358150" y="3821750"/>
              <a:ext cx="5400" cy="475"/>
            </a:xfrm>
            <a:custGeom>
              <a:avLst/>
              <a:gdLst/>
              <a:ahLst/>
              <a:cxnLst/>
              <a:rect l="l" t="t" r="r" b="b"/>
              <a:pathLst>
                <a:path w="216" h="19" fill="none" extrusionOk="0">
                  <a:moveTo>
                    <a:pt x="215" y="1"/>
                  </a:moveTo>
                  <a:lnTo>
                    <a:pt x="215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2"/>
            <p:cNvSpPr/>
            <p:nvPr/>
          </p:nvSpPr>
          <p:spPr>
            <a:xfrm>
              <a:off x="8363525" y="382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2"/>
            <p:cNvSpPr/>
            <p:nvPr/>
          </p:nvSpPr>
          <p:spPr>
            <a:xfrm>
              <a:off x="8300775" y="359987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2"/>
            <p:cNvSpPr/>
            <p:nvPr/>
          </p:nvSpPr>
          <p:spPr>
            <a:xfrm>
              <a:off x="8166750" y="35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2"/>
            <p:cNvSpPr/>
            <p:nvPr/>
          </p:nvSpPr>
          <p:spPr>
            <a:xfrm>
              <a:off x="8166750" y="3551925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fill="none" extrusionOk="0">
                  <a:moveTo>
                    <a:pt x="180" y="1"/>
                  </a:moveTo>
                  <a:lnTo>
                    <a:pt x="18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2"/>
            <p:cNvSpPr/>
            <p:nvPr/>
          </p:nvSpPr>
          <p:spPr>
            <a:xfrm>
              <a:off x="8172575" y="3550575"/>
              <a:ext cx="20650" cy="1375"/>
            </a:xfrm>
            <a:custGeom>
              <a:avLst/>
              <a:gdLst/>
              <a:ahLst/>
              <a:cxnLst/>
              <a:rect l="l" t="t" r="r" b="b"/>
              <a:pathLst>
                <a:path w="826" h="55" fill="none" extrusionOk="0">
                  <a:moveTo>
                    <a:pt x="826" y="1"/>
                  </a:moveTo>
                  <a:lnTo>
                    <a:pt x="826" y="1"/>
                  </a:lnTo>
                  <a:lnTo>
                    <a:pt x="413" y="19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413" y="19"/>
                  </a:lnTo>
                  <a:lnTo>
                    <a:pt x="8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2"/>
            <p:cNvSpPr/>
            <p:nvPr/>
          </p:nvSpPr>
          <p:spPr>
            <a:xfrm>
              <a:off x="8193200" y="355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2"/>
            <p:cNvSpPr/>
            <p:nvPr/>
          </p:nvSpPr>
          <p:spPr>
            <a:xfrm>
              <a:off x="8123725" y="34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2"/>
            <p:cNvSpPr/>
            <p:nvPr/>
          </p:nvSpPr>
          <p:spPr>
            <a:xfrm>
              <a:off x="8123725" y="34968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2"/>
            <p:cNvSpPr/>
            <p:nvPr/>
          </p:nvSpPr>
          <p:spPr>
            <a:xfrm>
              <a:off x="8123275" y="349635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2"/>
            <p:cNvSpPr/>
            <p:nvPr/>
          </p:nvSpPr>
          <p:spPr>
            <a:xfrm>
              <a:off x="80004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2"/>
            <p:cNvSpPr/>
            <p:nvPr/>
          </p:nvSpPr>
          <p:spPr>
            <a:xfrm>
              <a:off x="80009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2"/>
            <p:cNvSpPr/>
            <p:nvPr/>
          </p:nvSpPr>
          <p:spPr>
            <a:xfrm>
              <a:off x="80013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2"/>
            <p:cNvSpPr/>
            <p:nvPr/>
          </p:nvSpPr>
          <p:spPr>
            <a:xfrm>
              <a:off x="8001375" y="34443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2"/>
            <p:cNvSpPr/>
            <p:nvPr/>
          </p:nvSpPr>
          <p:spPr>
            <a:xfrm>
              <a:off x="80018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2"/>
            <p:cNvSpPr/>
            <p:nvPr/>
          </p:nvSpPr>
          <p:spPr>
            <a:xfrm>
              <a:off x="80022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2"/>
            <p:cNvSpPr/>
            <p:nvPr/>
          </p:nvSpPr>
          <p:spPr>
            <a:xfrm>
              <a:off x="80027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2"/>
            <p:cNvSpPr/>
            <p:nvPr/>
          </p:nvSpPr>
          <p:spPr>
            <a:xfrm>
              <a:off x="80036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2"/>
            <p:cNvSpPr/>
            <p:nvPr/>
          </p:nvSpPr>
          <p:spPr>
            <a:xfrm>
              <a:off x="80040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2"/>
            <p:cNvSpPr/>
            <p:nvPr/>
          </p:nvSpPr>
          <p:spPr>
            <a:xfrm>
              <a:off x="80045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2"/>
            <p:cNvSpPr/>
            <p:nvPr/>
          </p:nvSpPr>
          <p:spPr>
            <a:xfrm>
              <a:off x="80049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2"/>
            <p:cNvSpPr/>
            <p:nvPr/>
          </p:nvSpPr>
          <p:spPr>
            <a:xfrm>
              <a:off x="80049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2"/>
            <p:cNvSpPr/>
            <p:nvPr/>
          </p:nvSpPr>
          <p:spPr>
            <a:xfrm>
              <a:off x="80054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2"/>
            <p:cNvSpPr/>
            <p:nvPr/>
          </p:nvSpPr>
          <p:spPr>
            <a:xfrm>
              <a:off x="80058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2"/>
            <p:cNvSpPr/>
            <p:nvPr/>
          </p:nvSpPr>
          <p:spPr>
            <a:xfrm>
              <a:off x="80063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2"/>
            <p:cNvSpPr/>
            <p:nvPr/>
          </p:nvSpPr>
          <p:spPr>
            <a:xfrm>
              <a:off x="80067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2"/>
            <p:cNvSpPr/>
            <p:nvPr/>
          </p:nvSpPr>
          <p:spPr>
            <a:xfrm>
              <a:off x="80072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2"/>
            <p:cNvSpPr/>
            <p:nvPr/>
          </p:nvSpPr>
          <p:spPr>
            <a:xfrm>
              <a:off x="80076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2"/>
            <p:cNvSpPr/>
            <p:nvPr/>
          </p:nvSpPr>
          <p:spPr>
            <a:xfrm>
              <a:off x="8008100" y="3443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2"/>
            <p:cNvSpPr/>
            <p:nvPr/>
          </p:nvSpPr>
          <p:spPr>
            <a:xfrm>
              <a:off x="80085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2"/>
            <p:cNvSpPr/>
            <p:nvPr/>
          </p:nvSpPr>
          <p:spPr>
            <a:xfrm>
              <a:off x="80089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2"/>
            <p:cNvSpPr/>
            <p:nvPr/>
          </p:nvSpPr>
          <p:spPr>
            <a:xfrm>
              <a:off x="80094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2"/>
            <p:cNvSpPr/>
            <p:nvPr/>
          </p:nvSpPr>
          <p:spPr>
            <a:xfrm>
              <a:off x="80098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2"/>
            <p:cNvSpPr/>
            <p:nvPr/>
          </p:nvSpPr>
          <p:spPr>
            <a:xfrm>
              <a:off x="80103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2"/>
            <p:cNvSpPr/>
            <p:nvPr/>
          </p:nvSpPr>
          <p:spPr>
            <a:xfrm>
              <a:off x="801032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2"/>
            <p:cNvSpPr/>
            <p:nvPr/>
          </p:nvSpPr>
          <p:spPr>
            <a:xfrm>
              <a:off x="801077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2"/>
            <p:cNvSpPr/>
            <p:nvPr/>
          </p:nvSpPr>
          <p:spPr>
            <a:xfrm>
              <a:off x="8011675" y="3441675"/>
              <a:ext cx="22875" cy="1350"/>
            </a:xfrm>
            <a:custGeom>
              <a:avLst/>
              <a:gdLst/>
              <a:ahLst/>
              <a:cxnLst/>
              <a:rect l="l" t="t" r="r" b="b"/>
              <a:pathLst>
                <a:path w="915" h="54" fill="none" extrusionOk="0">
                  <a:moveTo>
                    <a:pt x="915" y="0"/>
                  </a:moveTo>
                  <a:lnTo>
                    <a:pt x="915" y="0"/>
                  </a:lnTo>
                  <a:lnTo>
                    <a:pt x="485" y="1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85" y="18"/>
                  </a:lnTo>
                  <a:lnTo>
                    <a:pt x="9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2"/>
            <p:cNvSpPr/>
            <p:nvPr/>
          </p:nvSpPr>
          <p:spPr>
            <a:xfrm>
              <a:off x="8034525" y="344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2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extrusionOk="0">
                  <a:moveTo>
                    <a:pt x="4608" y="0"/>
                  </a:moveTo>
                  <a:lnTo>
                    <a:pt x="4178" y="18"/>
                  </a:lnTo>
                  <a:lnTo>
                    <a:pt x="3693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2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fill="none" extrusionOk="0">
                  <a:moveTo>
                    <a:pt x="4608" y="0"/>
                  </a:move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178" y="18"/>
                  </a:lnTo>
                  <a:lnTo>
                    <a:pt x="3693" y="54"/>
                  </a:lnTo>
                  <a:lnTo>
                    <a:pt x="3693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25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4913" y="7853"/>
                  </a:lnTo>
                  <a:lnTo>
                    <a:pt x="4913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349" y="19220"/>
                  </a:lnTo>
                  <a:lnTo>
                    <a:pt x="11349" y="19220"/>
                  </a:lnTo>
                  <a:lnTo>
                    <a:pt x="11475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098" y="32594"/>
                  </a:lnTo>
                  <a:lnTo>
                    <a:pt x="20098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10130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2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extrusionOk="0">
                  <a:moveTo>
                    <a:pt x="12783" y="1"/>
                  </a:move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2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fill="none" extrusionOk="0">
                  <a:moveTo>
                    <a:pt x="13178" y="1"/>
                  </a:moveTo>
                  <a:lnTo>
                    <a:pt x="13178" y="1"/>
                  </a:lnTo>
                  <a:lnTo>
                    <a:pt x="12783" y="1"/>
                  </a:ln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6203" y="1238"/>
                  </a:lnTo>
                  <a:lnTo>
                    <a:pt x="6203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1" name="Google Shape;1631;p32"/>
          <p:cNvGrpSpPr/>
          <p:nvPr/>
        </p:nvGrpSpPr>
        <p:grpSpPr>
          <a:xfrm>
            <a:off x="975285" y="4530551"/>
            <a:ext cx="766289" cy="333623"/>
            <a:chOff x="381950" y="3846025"/>
            <a:chExt cx="1594775" cy="694325"/>
          </a:xfrm>
        </p:grpSpPr>
        <p:sp>
          <p:nvSpPr>
            <p:cNvPr id="1632" name="Google Shape;1632;p32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extrusionOk="0">
                  <a:moveTo>
                    <a:pt x="20600" y="1"/>
                  </a:moveTo>
                  <a:lnTo>
                    <a:pt x="20439" y="19"/>
                  </a:lnTo>
                  <a:lnTo>
                    <a:pt x="20295" y="36"/>
                  </a:lnTo>
                  <a:lnTo>
                    <a:pt x="20152" y="90"/>
                  </a:lnTo>
                  <a:lnTo>
                    <a:pt x="20008" y="144"/>
                  </a:lnTo>
                  <a:lnTo>
                    <a:pt x="19865" y="198"/>
                  </a:lnTo>
                  <a:lnTo>
                    <a:pt x="19722" y="287"/>
                  </a:lnTo>
                  <a:lnTo>
                    <a:pt x="19435" y="485"/>
                  </a:lnTo>
                  <a:lnTo>
                    <a:pt x="19166" y="736"/>
                  </a:lnTo>
                  <a:lnTo>
                    <a:pt x="18897" y="1005"/>
                  </a:lnTo>
                  <a:lnTo>
                    <a:pt x="18628" y="1327"/>
                  </a:lnTo>
                  <a:lnTo>
                    <a:pt x="18413" y="1650"/>
                  </a:lnTo>
                  <a:lnTo>
                    <a:pt x="18180" y="1973"/>
                  </a:lnTo>
                  <a:lnTo>
                    <a:pt x="17965" y="2331"/>
                  </a:lnTo>
                  <a:lnTo>
                    <a:pt x="17767" y="2690"/>
                  </a:lnTo>
                  <a:lnTo>
                    <a:pt x="17570" y="3066"/>
                  </a:lnTo>
                  <a:lnTo>
                    <a:pt x="17373" y="3443"/>
                  </a:lnTo>
                  <a:lnTo>
                    <a:pt x="17032" y="4214"/>
                  </a:lnTo>
                  <a:lnTo>
                    <a:pt x="16710" y="4967"/>
                  </a:lnTo>
                  <a:lnTo>
                    <a:pt x="16441" y="5684"/>
                  </a:lnTo>
                  <a:lnTo>
                    <a:pt x="16208" y="6311"/>
                  </a:lnTo>
                  <a:lnTo>
                    <a:pt x="16028" y="6849"/>
                  </a:lnTo>
                  <a:lnTo>
                    <a:pt x="15939" y="7064"/>
                  </a:lnTo>
                  <a:lnTo>
                    <a:pt x="15759" y="7333"/>
                  </a:lnTo>
                  <a:lnTo>
                    <a:pt x="15526" y="7674"/>
                  </a:lnTo>
                  <a:lnTo>
                    <a:pt x="15239" y="8068"/>
                  </a:lnTo>
                  <a:lnTo>
                    <a:pt x="14881" y="8517"/>
                  </a:lnTo>
                  <a:lnTo>
                    <a:pt x="14486" y="9001"/>
                  </a:lnTo>
                  <a:lnTo>
                    <a:pt x="13536" y="10112"/>
                  </a:lnTo>
                  <a:lnTo>
                    <a:pt x="12443" y="11367"/>
                  </a:lnTo>
                  <a:lnTo>
                    <a:pt x="11223" y="12712"/>
                  </a:lnTo>
                  <a:lnTo>
                    <a:pt x="9933" y="14128"/>
                  </a:lnTo>
                  <a:lnTo>
                    <a:pt x="8588" y="15563"/>
                  </a:lnTo>
                  <a:lnTo>
                    <a:pt x="5899" y="18413"/>
                  </a:lnTo>
                  <a:lnTo>
                    <a:pt x="3442" y="20995"/>
                  </a:lnTo>
                  <a:lnTo>
                    <a:pt x="377" y="24150"/>
                  </a:lnTo>
                  <a:lnTo>
                    <a:pt x="215" y="24330"/>
                  </a:lnTo>
                  <a:lnTo>
                    <a:pt x="108" y="24509"/>
                  </a:lnTo>
                  <a:lnTo>
                    <a:pt x="36" y="24670"/>
                  </a:lnTo>
                  <a:lnTo>
                    <a:pt x="0" y="24814"/>
                  </a:lnTo>
                  <a:lnTo>
                    <a:pt x="18" y="24957"/>
                  </a:lnTo>
                  <a:lnTo>
                    <a:pt x="72" y="25101"/>
                  </a:lnTo>
                  <a:lnTo>
                    <a:pt x="144" y="25226"/>
                  </a:lnTo>
                  <a:lnTo>
                    <a:pt x="269" y="25352"/>
                  </a:lnTo>
                  <a:lnTo>
                    <a:pt x="412" y="25477"/>
                  </a:lnTo>
                  <a:lnTo>
                    <a:pt x="610" y="25585"/>
                  </a:lnTo>
                  <a:lnTo>
                    <a:pt x="825" y="25692"/>
                  </a:lnTo>
                  <a:lnTo>
                    <a:pt x="1076" y="25782"/>
                  </a:lnTo>
                  <a:lnTo>
                    <a:pt x="1363" y="25890"/>
                  </a:lnTo>
                  <a:lnTo>
                    <a:pt x="1667" y="25961"/>
                  </a:lnTo>
                  <a:lnTo>
                    <a:pt x="2008" y="26051"/>
                  </a:lnTo>
                  <a:lnTo>
                    <a:pt x="2367" y="26123"/>
                  </a:lnTo>
                  <a:lnTo>
                    <a:pt x="3173" y="26266"/>
                  </a:lnTo>
                  <a:lnTo>
                    <a:pt x="4052" y="26374"/>
                  </a:lnTo>
                  <a:lnTo>
                    <a:pt x="5038" y="26481"/>
                  </a:lnTo>
                  <a:lnTo>
                    <a:pt x="6096" y="26553"/>
                  </a:lnTo>
                  <a:lnTo>
                    <a:pt x="7225" y="26607"/>
                  </a:lnTo>
                  <a:lnTo>
                    <a:pt x="8409" y="26660"/>
                  </a:lnTo>
                  <a:lnTo>
                    <a:pt x="9646" y="26696"/>
                  </a:lnTo>
                  <a:lnTo>
                    <a:pt x="10919" y="26714"/>
                  </a:lnTo>
                  <a:lnTo>
                    <a:pt x="13554" y="26714"/>
                  </a:lnTo>
                  <a:lnTo>
                    <a:pt x="16243" y="26678"/>
                  </a:lnTo>
                  <a:lnTo>
                    <a:pt x="18933" y="26625"/>
                  </a:lnTo>
                  <a:lnTo>
                    <a:pt x="21550" y="26553"/>
                  </a:lnTo>
                  <a:lnTo>
                    <a:pt x="26266" y="26374"/>
                  </a:lnTo>
                  <a:lnTo>
                    <a:pt x="28220" y="26320"/>
                  </a:lnTo>
                  <a:lnTo>
                    <a:pt x="29833" y="26266"/>
                  </a:lnTo>
                  <a:lnTo>
                    <a:pt x="31070" y="26266"/>
                  </a:lnTo>
                  <a:lnTo>
                    <a:pt x="32576" y="26302"/>
                  </a:lnTo>
                  <a:lnTo>
                    <a:pt x="34315" y="26374"/>
                  </a:lnTo>
                  <a:lnTo>
                    <a:pt x="36234" y="26463"/>
                  </a:lnTo>
                  <a:lnTo>
                    <a:pt x="40501" y="26732"/>
                  </a:lnTo>
                  <a:lnTo>
                    <a:pt x="45091" y="27019"/>
                  </a:lnTo>
                  <a:lnTo>
                    <a:pt x="49662" y="27324"/>
                  </a:lnTo>
                  <a:lnTo>
                    <a:pt x="51886" y="27449"/>
                  </a:lnTo>
                  <a:lnTo>
                    <a:pt x="54019" y="27575"/>
                  </a:lnTo>
                  <a:lnTo>
                    <a:pt x="56027" y="27665"/>
                  </a:lnTo>
                  <a:lnTo>
                    <a:pt x="57874" y="27736"/>
                  </a:lnTo>
                  <a:lnTo>
                    <a:pt x="59523" y="27772"/>
                  </a:lnTo>
                  <a:lnTo>
                    <a:pt x="60957" y="27772"/>
                  </a:lnTo>
                  <a:lnTo>
                    <a:pt x="61657" y="27754"/>
                  </a:lnTo>
                  <a:lnTo>
                    <a:pt x="62248" y="27736"/>
                  </a:lnTo>
                  <a:lnTo>
                    <a:pt x="62768" y="27682"/>
                  </a:lnTo>
                  <a:lnTo>
                    <a:pt x="63181" y="27629"/>
                  </a:lnTo>
                  <a:lnTo>
                    <a:pt x="63503" y="27557"/>
                  </a:lnTo>
                  <a:lnTo>
                    <a:pt x="63611" y="27503"/>
                  </a:lnTo>
                  <a:lnTo>
                    <a:pt x="63701" y="27449"/>
                  </a:lnTo>
                  <a:lnTo>
                    <a:pt x="63754" y="27396"/>
                  </a:lnTo>
                  <a:lnTo>
                    <a:pt x="63790" y="27342"/>
                  </a:lnTo>
                  <a:lnTo>
                    <a:pt x="63790" y="27288"/>
                  </a:lnTo>
                  <a:lnTo>
                    <a:pt x="63754" y="27216"/>
                  </a:lnTo>
                  <a:lnTo>
                    <a:pt x="63647" y="27091"/>
                  </a:lnTo>
                  <a:lnTo>
                    <a:pt x="63485" y="26929"/>
                  </a:lnTo>
                  <a:lnTo>
                    <a:pt x="63234" y="26714"/>
                  </a:lnTo>
                  <a:lnTo>
                    <a:pt x="62912" y="26445"/>
                  </a:lnTo>
                  <a:lnTo>
                    <a:pt x="62087" y="25818"/>
                  </a:lnTo>
                  <a:lnTo>
                    <a:pt x="61011" y="25029"/>
                  </a:lnTo>
                  <a:lnTo>
                    <a:pt x="59702" y="24133"/>
                  </a:lnTo>
                  <a:lnTo>
                    <a:pt x="58178" y="23111"/>
                  </a:lnTo>
                  <a:lnTo>
                    <a:pt x="56475" y="22017"/>
                  </a:lnTo>
                  <a:lnTo>
                    <a:pt x="54593" y="20852"/>
                  </a:lnTo>
                  <a:lnTo>
                    <a:pt x="52567" y="19650"/>
                  </a:lnTo>
                  <a:lnTo>
                    <a:pt x="51509" y="19041"/>
                  </a:lnTo>
                  <a:lnTo>
                    <a:pt x="50415" y="18413"/>
                  </a:lnTo>
                  <a:lnTo>
                    <a:pt x="49286" y="17786"/>
                  </a:lnTo>
                  <a:lnTo>
                    <a:pt x="48138" y="17176"/>
                  </a:lnTo>
                  <a:lnTo>
                    <a:pt x="46955" y="16549"/>
                  </a:lnTo>
                  <a:lnTo>
                    <a:pt x="45772" y="15939"/>
                  </a:lnTo>
                  <a:lnTo>
                    <a:pt x="44553" y="15348"/>
                  </a:lnTo>
                  <a:lnTo>
                    <a:pt x="43334" y="14756"/>
                  </a:lnTo>
                  <a:lnTo>
                    <a:pt x="42097" y="14164"/>
                  </a:lnTo>
                  <a:lnTo>
                    <a:pt x="40842" y="13608"/>
                  </a:lnTo>
                  <a:lnTo>
                    <a:pt x="39587" y="13053"/>
                  </a:lnTo>
                  <a:lnTo>
                    <a:pt x="38314" y="12533"/>
                  </a:lnTo>
                  <a:lnTo>
                    <a:pt x="37041" y="12031"/>
                  </a:lnTo>
                  <a:lnTo>
                    <a:pt x="35786" y="11565"/>
                  </a:lnTo>
                  <a:lnTo>
                    <a:pt x="34997" y="11063"/>
                  </a:lnTo>
                  <a:lnTo>
                    <a:pt x="34226" y="10561"/>
                  </a:lnTo>
                  <a:lnTo>
                    <a:pt x="33491" y="10059"/>
                  </a:lnTo>
                  <a:lnTo>
                    <a:pt x="32756" y="9557"/>
                  </a:lnTo>
                  <a:lnTo>
                    <a:pt x="31357" y="8553"/>
                  </a:lnTo>
                  <a:lnTo>
                    <a:pt x="30031" y="7549"/>
                  </a:lnTo>
                  <a:lnTo>
                    <a:pt x="28776" y="6580"/>
                  </a:lnTo>
                  <a:lnTo>
                    <a:pt x="27610" y="5630"/>
                  </a:lnTo>
                  <a:lnTo>
                    <a:pt x="26534" y="4734"/>
                  </a:lnTo>
                  <a:lnTo>
                    <a:pt x="25530" y="3891"/>
                  </a:lnTo>
                  <a:lnTo>
                    <a:pt x="23809" y="2367"/>
                  </a:lnTo>
                  <a:lnTo>
                    <a:pt x="22447" y="1166"/>
                  </a:lnTo>
                  <a:lnTo>
                    <a:pt x="21909" y="718"/>
                  </a:lnTo>
                  <a:lnTo>
                    <a:pt x="21461" y="359"/>
                  </a:lnTo>
                  <a:lnTo>
                    <a:pt x="21281" y="234"/>
                  </a:lnTo>
                  <a:lnTo>
                    <a:pt x="21138" y="144"/>
                  </a:lnTo>
                  <a:lnTo>
                    <a:pt x="20995" y="72"/>
                  </a:lnTo>
                  <a:lnTo>
                    <a:pt x="20905" y="36"/>
                  </a:lnTo>
                  <a:lnTo>
                    <a:pt x="20744" y="19"/>
                  </a:lnTo>
                  <a:lnTo>
                    <a:pt x="20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2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fill="none" extrusionOk="0">
                  <a:moveTo>
                    <a:pt x="60957" y="27772"/>
                  </a:moveTo>
                  <a:lnTo>
                    <a:pt x="60957" y="27772"/>
                  </a:lnTo>
                  <a:lnTo>
                    <a:pt x="59523" y="27772"/>
                  </a:lnTo>
                  <a:lnTo>
                    <a:pt x="57874" y="27736"/>
                  </a:lnTo>
                  <a:lnTo>
                    <a:pt x="56027" y="27665"/>
                  </a:lnTo>
                  <a:lnTo>
                    <a:pt x="54019" y="27575"/>
                  </a:lnTo>
                  <a:lnTo>
                    <a:pt x="51886" y="27449"/>
                  </a:lnTo>
                  <a:lnTo>
                    <a:pt x="49662" y="27324"/>
                  </a:lnTo>
                  <a:lnTo>
                    <a:pt x="45091" y="27019"/>
                  </a:lnTo>
                  <a:lnTo>
                    <a:pt x="45091" y="27019"/>
                  </a:lnTo>
                  <a:lnTo>
                    <a:pt x="40501" y="26732"/>
                  </a:lnTo>
                  <a:lnTo>
                    <a:pt x="36234" y="26463"/>
                  </a:lnTo>
                  <a:lnTo>
                    <a:pt x="34315" y="26374"/>
                  </a:lnTo>
                  <a:lnTo>
                    <a:pt x="32576" y="26302"/>
                  </a:lnTo>
                  <a:lnTo>
                    <a:pt x="31070" y="26266"/>
                  </a:lnTo>
                  <a:lnTo>
                    <a:pt x="29833" y="26266"/>
                  </a:lnTo>
                  <a:lnTo>
                    <a:pt x="29833" y="26266"/>
                  </a:lnTo>
                  <a:lnTo>
                    <a:pt x="28220" y="26320"/>
                  </a:lnTo>
                  <a:lnTo>
                    <a:pt x="26266" y="26374"/>
                  </a:lnTo>
                  <a:lnTo>
                    <a:pt x="21550" y="26553"/>
                  </a:lnTo>
                  <a:lnTo>
                    <a:pt x="18933" y="26625"/>
                  </a:lnTo>
                  <a:lnTo>
                    <a:pt x="16243" y="26678"/>
                  </a:lnTo>
                  <a:lnTo>
                    <a:pt x="13554" y="26714"/>
                  </a:lnTo>
                  <a:lnTo>
                    <a:pt x="12227" y="26714"/>
                  </a:lnTo>
                  <a:lnTo>
                    <a:pt x="10919" y="26714"/>
                  </a:lnTo>
                  <a:lnTo>
                    <a:pt x="9646" y="26696"/>
                  </a:lnTo>
                  <a:lnTo>
                    <a:pt x="8409" y="26660"/>
                  </a:lnTo>
                  <a:lnTo>
                    <a:pt x="7225" y="26607"/>
                  </a:lnTo>
                  <a:lnTo>
                    <a:pt x="6096" y="26553"/>
                  </a:lnTo>
                  <a:lnTo>
                    <a:pt x="5038" y="26481"/>
                  </a:lnTo>
                  <a:lnTo>
                    <a:pt x="4052" y="26374"/>
                  </a:lnTo>
                  <a:lnTo>
                    <a:pt x="3173" y="26266"/>
                  </a:lnTo>
                  <a:lnTo>
                    <a:pt x="2367" y="26123"/>
                  </a:lnTo>
                  <a:lnTo>
                    <a:pt x="2008" y="26051"/>
                  </a:lnTo>
                  <a:lnTo>
                    <a:pt x="1667" y="25961"/>
                  </a:lnTo>
                  <a:lnTo>
                    <a:pt x="1363" y="25890"/>
                  </a:lnTo>
                  <a:lnTo>
                    <a:pt x="1076" y="25782"/>
                  </a:lnTo>
                  <a:lnTo>
                    <a:pt x="825" y="25692"/>
                  </a:lnTo>
                  <a:lnTo>
                    <a:pt x="610" y="25585"/>
                  </a:lnTo>
                  <a:lnTo>
                    <a:pt x="412" y="25477"/>
                  </a:lnTo>
                  <a:lnTo>
                    <a:pt x="269" y="25352"/>
                  </a:lnTo>
                  <a:lnTo>
                    <a:pt x="144" y="25226"/>
                  </a:lnTo>
                  <a:lnTo>
                    <a:pt x="72" y="25101"/>
                  </a:lnTo>
                  <a:lnTo>
                    <a:pt x="18" y="24957"/>
                  </a:lnTo>
                  <a:lnTo>
                    <a:pt x="0" y="24814"/>
                  </a:lnTo>
                  <a:lnTo>
                    <a:pt x="36" y="24670"/>
                  </a:lnTo>
                  <a:lnTo>
                    <a:pt x="108" y="24509"/>
                  </a:lnTo>
                  <a:lnTo>
                    <a:pt x="215" y="24330"/>
                  </a:lnTo>
                  <a:lnTo>
                    <a:pt x="377" y="24150"/>
                  </a:lnTo>
                  <a:lnTo>
                    <a:pt x="377" y="24150"/>
                  </a:lnTo>
                  <a:lnTo>
                    <a:pt x="3442" y="20995"/>
                  </a:lnTo>
                  <a:lnTo>
                    <a:pt x="5899" y="18413"/>
                  </a:lnTo>
                  <a:lnTo>
                    <a:pt x="8588" y="15563"/>
                  </a:lnTo>
                  <a:lnTo>
                    <a:pt x="9933" y="14128"/>
                  </a:lnTo>
                  <a:lnTo>
                    <a:pt x="11223" y="12712"/>
                  </a:lnTo>
                  <a:lnTo>
                    <a:pt x="12443" y="11367"/>
                  </a:lnTo>
                  <a:lnTo>
                    <a:pt x="13536" y="10112"/>
                  </a:lnTo>
                  <a:lnTo>
                    <a:pt x="14486" y="9001"/>
                  </a:lnTo>
                  <a:lnTo>
                    <a:pt x="14881" y="8517"/>
                  </a:lnTo>
                  <a:lnTo>
                    <a:pt x="15239" y="8068"/>
                  </a:lnTo>
                  <a:lnTo>
                    <a:pt x="15526" y="7674"/>
                  </a:lnTo>
                  <a:lnTo>
                    <a:pt x="15759" y="7333"/>
                  </a:lnTo>
                  <a:lnTo>
                    <a:pt x="15939" y="7064"/>
                  </a:lnTo>
                  <a:lnTo>
                    <a:pt x="16028" y="6849"/>
                  </a:lnTo>
                  <a:lnTo>
                    <a:pt x="16028" y="6849"/>
                  </a:lnTo>
                  <a:lnTo>
                    <a:pt x="16208" y="6311"/>
                  </a:lnTo>
                  <a:lnTo>
                    <a:pt x="16441" y="5684"/>
                  </a:lnTo>
                  <a:lnTo>
                    <a:pt x="16710" y="4967"/>
                  </a:lnTo>
                  <a:lnTo>
                    <a:pt x="17032" y="4214"/>
                  </a:lnTo>
                  <a:lnTo>
                    <a:pt x="17373" y="3443"/>
                  </a:lnTo>
                  <a:lnTo>
                    <a:pt x="17570" y="3066"/>
                  </a:lnTo>
                  <a:lnTo>
                    <a:pt x="17767" y="2690"/>
                  </a:lnTo>
                  <a:lnTo>
                    <a:pt x="17965" y="2331"/>
                  </a:lnTo>
                  <a:lnTo>
                    <a:pt x="18180" y="1973"/>
                  </a:lnTo>
                  <a:lnTo>
                    <a:pt x="18413" y="1650"/>
                  </a:lnTo>
                  <a:lnTo>
                    <a:pt x="18628" y="1327"/>
                  </a:lnTo>
                  <a:lnTo>
                    <a:pt x="18628" y="1327"/>
                  </a:lnTo>
                  <a:lnTo>
                    <a:pt x="18897" y="1005"/>
                  </a:lnTo>
                  <a:lnTo>
                    <a:pt x="19166" y="736"/>
                  </a:lnTo>
                  <a:lnTo>
                    <a:pt x="19435" y="485"/>
                  </a:lnTo>
                  <a:lnTo>
                    <a:pt x="19722" y="287"/>
                  </a:lnTo>
                  <a:lnTo>
                    <a:pt x="19865" y="198"/>
                  </a:lnTo>
                  <a:lnTo>
                    <a:pt x="20008" y="144"/>
                  </a:lnTo>
                  <a:lnTo>
                    <a:pt x="20152" y="90"/>
                  </a:lnTo>
                  <a:lnTo>
                    <a:pt x="20295" y="36"/>
                  </a:lnTo>
                  <a:lnTo>
                    <a:pt x="20439" y="19"/>
                  </a:lnTo>
                  <a:lnTo>
                    <a:pt x="20600" y="1"/>
                  </a:lnTo>
                  <a:lnTo>
                    <a:pt x="20744" y="19"/>
                  </a:lnTo>
                  <a:lnTo>
                    <a:pt x="20905" y="36"/>
                  </a:lnTo>
                  <a:lnTo>
                    <a:pt x="20905" y="36"/>
                  </a:lnTo>
                  <a:lnTo>
                    <a:pt x="20995" y="72"/>
                  </a:lnTo>
                  <a:lnTo>
                    <a:pt x="21138" y="144"/>
                  </a:lnTo>
                  <a:lnTo>
                    <a:pt x="21281" y="234"/>
                  </a:lnTo>
                  <a:lnTo>
                    <a:pt x="21461" y="359"/>
                  </a:lnTo>
                  <a:lnTo>
                    <a:pt x="21909" y="718"/>
                  </a:lnTo>
                  <a:lnTo>
                    <a:pt x="22447" y="1166"/>
                  </a:lnTo>
                  <a:lnTo>
                    <a:pt x="23809" y="2367"/>
                  </a:lnTo>
                  <a:lnTo>
                    <a:pt x="25530" y="3891"/>
                  </a:lnTo>
                  <a:lnTo>
                    <a:pt x="26534" y="4734"/>
                  </a:lnTo>
                  <a:lnTo>
                    <a:pt x="27610" y="5630"/>
                  </a:lnTo>
                  <a:lnTo>
                    <a:pt x="28776" y="6580"/>
                  </a:lnTo>
                  <a:lnTo>
                    <a:pt x="30031" y="7549"/>
                  </a:lnTo>
                  <a:lnTo>
                    <a:pt x="31357" y="8553"/>
                  </a:lnTo>
                  <a:lnTo>
                    <a:pt x="32756" y="9557"/>
                  </a:lnTo>
                  <a:lnTo>
                    <a:pt x="33491" y="10059"/>
                  </a:lnTo>
                  <a:lnTo>
                    <a:pt x="34226" y="10561"/>
                  </a:lnTo>
                  <a:lnTo>
                    <a:pt x="34997" y="11063"/>
                  </a:lnTo>
                  <a:lnTo>
                    <a:pt x="35786" y="11565"/>
                  </a:lnTo>
                  <a:lnTo>
                    <a:pt x="35786" y="11565"/>
                  </a:lnTo>
                  <a:lnTo>
                    <a:pt x="37041" y="12031"/>
                  </a:lnTo>
                  <a:lnTo>
                    <a:pt x="38314" y="12533"/>
                  </a:lnTo>
                  <a:lnTo>
                    <a:pt x="39587" y="13053"/>
                  </a:lnTo>
                  <a:lnTo>
                    <a:pt x="40842" y="13608"/>
                  </a:lnTo>
                  <a:lnTo>
                    <a:pt x="42097" y="14164"/>
                  </a:lnTo>
                  <a:lnTo>
                    <a:pt x="43334" y="14756"/>
                  </a:lnTo>
                  <a:lnTo>
                    <a:pt x="44553" y="15348"/>
                  </a:lnTo>
                  <a:lnTo>
                    <a:pt x="45772" y="15939"/>
                  </a:lnTo>
                  <a:lnTo>
                    <a:pt x="46955" y="16549"/>
                  </a:lnTo>
                  <a:lnTo>
                    <a:pt x="48138" y="17176"/>
                  </a:lnTo>
                  <a:lnTo>
                    <a:pt x="49286" y="17786"/>
                  </a:lnTo>
                  <a:lnTo>
                    <a:pt x="50415" y="18413"/>
                  </a:lnTo>
                  <a:lnTo>
                    <a:pt x="51509" y="19041"/>
                  </a:lnTo>
                  <a:lnTo>
                    <a:pt x="52567" y="19650"/>
                  </a:lnTo>
                  <a:lnTo>
                    <a:pt x="54593" y="20852"/>
                  </a:lnTo>
                  <a:lnTo>
                    <a:pt x="56475" y="22017"/>
                  </a:lnTo>
                  <a:lnTo>
                    <a:pt x="58178" y="23111"/>
                  </a:lnTo>
                  <a:lnTo>
                    <a:pt x="59702" y="24133"/>
                  </a:lnTo>
                  <a:lnTo>
                    <a:pt x="61011" y="25029"/>
                  </a:lnTo>
                  <a:lnTo>
                    <a:pt x="62087" y="25818"/>
                  </a:lnTo>
                  <a:lnTo>
                    <a:pt x="62912" y="26445"/>
                  </a:lnTo>
                  <a:lnTo>
                    <a:pt x="63234" y="26714"/>
                  </a:lnTo>
                  <a:lnTo>
                    <a:pt x="63485" y="26929"/>
                  </a:lnTo>
                  <a:lnTo>
                    <a:pt x="63647" y="27091"/>
                  </a:lnTo>
                  <a:lnTo>
                    <a:pt x="63754" y="27216"/>
                  </a:lnTo>
                  <a:lnTo>
                    <a:pt x="63754" y="27216"/>
                  </a:lnTo>
                  <a:lnTo>
                    <a:pt x="63790" y="27288"/>
                  </a:lnTo>
                  <a:lnTo>
                    <a:pt x="63790" y="27342"/>
                  </a:lnTo>
                  <a:lnTo>
                    <a:pt x="63754" y="27396"/>
                  </a:lnTo>
                  <a:lnTo>
                    <a:pt x="63701" y="27449"/>
                  </a:lnTo>
                  <a:lnTo>
                    <a:pt x="63611" y="27503"/>
                  </a:lnTo>
                  <a:lnTo>
                    <a:pt x="63503" y="27557"/>
                  </a:lnTo>
                  <a:lnTo>
                    <a:pt x="63181" y="27629"/>
                  </a:lnTo>
                  <a:lnTo>
                    <a:pt x="62768" y="27682"/>
                  </a:lnTo>
                  <a:lnTo>
                    <a:pt x="62248" y="27736"/>
                  </a:lnTo>
                  <a:lnTo>
                    <a:pt x="61657" y="27754"/>
                  </a:lnTo>
                  <a:lnTo>
                    <a:pt x="60957" y="27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2"/>
            <p:cNvSpPr/>
            <p:nvPr/>
          </p:nvSpPr>
          <p:spPr>
            <a:xfrm>
              <a:off x="847625" y="3846025"/>
              <a:ext cx="1129100" cy="694325"/>
            </a:xfrm>
            <a:custGeom>
              <a:avLst/>
              <a:gdLst/>
              <a:ahLst/>
              <a:cxnLst/>
              <a:rect l="l" t="t" r="r" b="b"/>
              <a:pathLst>
                <a:path w="45164" h="27773" extrusionOk="0">
                  <a:moveTo>
                    <a:pt x="1991" y="1"/>
                  </a:moveTo>
                  <a:lnTo>
                    <a:pt x="1866" y="19"/>
                  </a:lnTo>
                  <a:lnTo>
                    <a:pt x="1722" y="36"/>
                  </a:lnTo>
                  <a:lnTo>
                    <a:pt x="1597" y="54"/>
                  </a:lnTo>
                  <a:lnTo>
                    <a:pt x="1471" y="108"/>
                  </a:lnTo>
                  <a:lnTo>
                    <a:pt x="1220" y="216"/>
                  </a:lnTo>
                  <a:lnTo>
                    <a:pt x="969" y="377"/>
                  </a:lnTo>
                  <a:lnTo>
                    <a:pt x="718" y="556"/>
                  </a:lnTo>
                  <a:lnTo>
                    <a:pt x="467" y="789"/>
                  </a:lnTo>
                  <a:lnTo>
                    <a:pt x="234" y="1040"/>
                  </a:lnTo>
                  <a:lnTo>
                    <a:pt x="1" y="1327"/>
                  </a:lnTo>
                  <a:lnTo>
                    <a:pt x="144" y="1722"/>
                  </a:lnTo>
                  <a:lnTo>
                    <a:pt x="306" y="2098"/>
                  </a:lnTo>
                  <a:lnTo>
                    <a:pt x="485" y="2457"/>
                  </a:lnTo>
                  <a:lnTo>
                    <a:pt x="682" y="2780"/>
                  </a:lnTo>
                  <a:lnTo>
                    <a:pt x="897" y="3066"/>
                  </a:lnTo>
                  <a:lnTo>
                    <a:pt x="1130" y="3317"/>
                  </a:lnTo>
                  <a:lnTo>
                    <a:pt x="1256" y="3425"/>
                  </a:lnTo>
                  <a:lnTo>
                    <a:pt x="1399" y="3533"/>
                  </a:lnTo>
                  <a:lnTo>
                    <a:pt x="1525" y="3604"/>
                  </a:lnTo>
                  <a:lnTo>
                    <a:pt x="1668" y="3694"/>
                  </a:lnTo>
                  <a:lnTo>
                    <a:pt x="2852" y="4268"/>
                  </a:lnTo>
                  <a:lnTo>
                    <a:pt x="4089" y="4841"/>
                  </a:lnTo>
                  <a:lnTo>
                    <a:pt x="5326" y="5433"/>
                  </a:lnTo>
                  <a:lnTo>
                    <a:pt x="5917" y="5738"/>
                  </a:lnTo>
                  <a:lnTo>
                    <a:pt x="6491" y="6043"/>
                  </a:lnTo>
                  <a:lnTo>
                    <a:pt x="7029" y="6365"/>
                  </a:lnTo>
                  <a:lnTo>
                    <a:pt x="7531" y="6688"/>
                  </a:lnTo>
                  <a:lnTo>
                    <a:pt x="7979" y="7011"/>
                  </a:lnTo>
                  <a:lnTo>
                    <a:pt x="8176" y="7190"/>
                  </a:lnTo>
                  <a:lnTo>
                    <a:pt x="8356" y="7351"/>
                  </a:lnTo>
                  <a:lnTo>
                    <a:pt x="8535" y="7531"/>
                  </a:lnTo>
                  <a:lnTo>
                    <a:pt x="8678" y="7692"/>
                  </a:lnTo>
                  <a:lnTo>
                    <a:pt x="8822" y="7871"/>
                  </a:lnTo>
                  <a:lnTo>
                    <a:pt x="8929" y="8051"/>
                  </a:lnTo>
                  <a:lnTo>
                    <a:pt x="9037" y="8230"/>
                  </a:lnTo>
                  <a:lnTo>
                    <a:pt x="9109" y="8409"/>
                  </a:lnTo>
                  <a:lnTo>
                    <a:pt x="9162" y="8588"/>
                  </a:lnTo>
                  <a:lnTo>
                    <a:pt x="9180" y="8786"/>
                  </a:lnTo>
                  <a:lnTo>
                    <a:pt x="9198" y="8875"/>
                  </a:lnTo>
                  <a:lnTo>
                    <a:pt x="9234" y="8983"/>
                  </a:lnTo>
                  <a:lnTo>
                    <a:pt x="9342" y="9216"/>
                  </a:lnTo>
                  <a:lnTo>
                    <a:pt x="9503" y="9503"/>
                  </a:lnTo>
                  <a:lnTo>
                    <a:pt x="9736" y="9790"/>
                  </a:lnTo>
                  <a:lnTo>
                    <a:pt x="10005" y="10130"/>
                  </a:lnTo>
                  <a:lnTo>
                    <a:pt x="10328" y="10471"/>
                  </a:lnTo>
                  <a:lnTo>
                    <a:pt x="10686" y="10847"/>
                  </a:lnTo>
                  <a:lnTo>
                    <a:pt x="11099" y="11242"/>
                  </a:lnTo>
                  <a:lnTo>
                    <a:pt x="11547" y="11636"/>
                  </a:lnTo>
                  <a:lnTo>
                    <a:pt x="12013" y="12067"/>
                  </a:lnTo>
                  <a:lnTo>
                    <a:pt x="12515" y="12497"/>
                  </a:lnTo>
                  <a:lnTo>
                    <a:pt x="13053" y="12927"/>
                  </a:lnTo>
                  <a:lnTo>
                    <a:pt x="14182" y="13806"/>
                  </a:lnTo>
                  <a:lnTo>
                    <a:pt x="15384" y="14702"/>
                  </a:lnTo>
                  <a:lnTo>
                    <a:pt x="16621" y="15563"/>
                  </a:lnTo>
                  <a:lnTo>
                    <a:pt x="17230" y="15975"/>
                  </a:lnTo>
                  <a:lnTo>
                    <a:pt x="17858" y="16369"/>
                  </a:lnTo>
                  <a:lnTo>
                    <a:pt x="18467" y="16764"/>
                  </a:lnTo>
                  <a:lnTo>
                    <a:pt x="19077" y="17122"/>
                  </a:lnTo>
                  <a:lnTo>
                    <a:pt x="19669" y="17481"/>
                  </a:lnTo>
                  <a:lnTo>
                    <a:pt x="20260" y="17786"/>
                  </a:lnTo>
                  <a:lnTo>
                    <a:pt x="20816" y="18091"/>
                  </a:lnTo>
                  <a:lnTo>
                    <a:pt x="21354" y="18342"/>
                  </a:lnTo>
                  <a:lnTo>
                    <a:pt x="21874" y="18575"/>
                  </a:lnTo>
                  <a:lnTo>
                    <a:pt x="22358" y="18772"/>
                  </a:lnTo>
                  <a:lnTo>
                    <a:pt x="22806" y="18933"/>
                  </a:lnTo>
                  <a:lnTo>
                    <a:pt x="23236" y="19041"/>
                  </a:lnTo>
                  <a:lnTo>
                    <a:pt x="23613" y="19113"/>
                  </a:lnTo>
                  <a:lnTo>
                    <a:pt x="23792" y="19130"/>
                  </a:lnTo>
                  <a:lnTo>
                    <a:pt x="23954" y="19148"/>
                  </a:lnTo>
                  <a:lnTo>
                    <a:pt x="24151" y="19166"/>
                  </a:lnTo>
                  <a:lnTo>
                    <a:pt x="24402" y="19202"/>
                  </a:lnTo>
                  <a:lnTo>
                    <a:pt x="24671" y="19274"/>
                  </a:lnTo>
                  <a:lnTo>
                    <a:pt x="24993" y="19364"/>
                  </a:lnTo>
                  <a:lnTo>
                    <a:pt x="25352" y="19489"/>
                  </a:lnTo>
                  <a:lnTo>
                    <a:pt x="25729" y="19632"/>
                  </a:lnTo>
                  <a:lnTo>
                    <a:pt x="26607" y="19973"/>
                  </a:lnTo>
                  <a:lnTo>
                    <a:pt x="27575" y="20403"/>
                  </a:lnTo>
                  <a:lnTo>
                    <a:pt x="28669" y="20887"/>
                  </a:lnTo>
                  <a:lnTo>
                    <a:pt x="29834" y="21461"/>
                  </a:lnTo>
                  <a:lnTo>
                    <a:pt x="31071" y="22053"/>
                  </a:lnTo>
                  <a:lnTo>
                    <a:pt x="33761" y="23397"/>
                  </a:lnTo>
                  <a:lnTo>
                    <a:pt x="36593" y="24850"/>
                  </a:lnTo>
                  <a:lnTo>
                    <a:pt x="39480" y="26338"/>
                  </a:lnTo>
                  <a:lnTo>
                    <a:pt x="42330" y="27772"/>
                  </a:lnTo>
                  <a:lnTo>
                    <a:pt x="42958" y="27772"/>
                  </a:lnTo>
                  <a:lnTo>
                    <a:pt x="43514" y="27736"/>
                  </a:lnTo>
                  <a:lnTo>
                    <a:pt x="43998" y="27700"/>
                  </a:lnTo>
                  <a:lnTo>
                    <a:pt x="44410" y="27647"/>
                  </a:lnTo>
                  <a:lnTo>
                    <a:pt x="44733" y="27593"/>
                  </a:lnTo>
                  <a:lnTo>
                    <a:pt x="44966" y="27521"/>
                  </a:lnTo>
                  <a:lnTo>
                    <a:pt x="45056" y="27467"/>
                  </a:lnTo>
                  <a:lnTo>
                    <a:pt x="45109" y="27431"/>
                  </a:lnTo>
                  <a:lnTo>
                    <a:pt x="45145" y="27378"/>
                  </a:lnTo>
                  <a:lnTo>
                    <a:pt x="45163" y="27324"/>
                  </a:lnTo>
                  <a:lnTo>
                    <a:pt x="45145" y="27270"/>
                  </a:lnTo>
                  <a:lnTo>
                    <a:pt x="45127" y="27216"/>
                  </a:lnTo>
                  <a:lnTo>
                    <a:pt x="45020" y="27091"/>
                  </a:lnTo>
                  <a:lnTo>
                    <a:pt x="44858" y="26929"/>
                  </a:lnTo>
                  <a:lnTo>
                    <a:pt x="44607" y="26714"/>
                  </a:lnTo>
                  <a:lnTo>
                    <a:pt x="44285" y="26445"/>
                  </a:lnTo>
                  <a:lnTo>
                    <a:pt x="43460" y="25818"/>
                  </a:lnTo>
                  <a:lnTo>
                    <a:pt x="42384" y="25029"/>
                  </a:lnTo>
                  <a:lnTo>
                    <a:pt x="41075" y="24133"/>
                  </a:lnTo>
                  <a:lnTo>
                    <a:pt x="39551" y="23111"/>
                  </a:lnTo>
                  <a:lnTo>
                    <a:pt x="37848" y="22017"/>
                  </a:lnTo>
                  <a:lnTo>
                    <a:pt x="35966" y="20852"/>
                  </a:lnTo>
                  <a:lnTo>
                    <a:pt x="33940" y="19650"/>
                  </a:lnTo>
                  <a:lnTo>
                    <a:pt x="32882" y="19041"/>
                  </a:lnTo>
                  <a:lnTo>
                    <a:pt x="31788" y="18413"/>
                  </a:lnTo>
                  <a:lnTo>
                    <a:pt x="30659" y="17786"/>
                  </a:lnTo>
                  <a:lnTo>
                    <a:pt x="29511" y="17176"/>
                  </a:lnTo>
                  <a:lnTo>
                    <a:pt x="28328" y="16549"/>
                  </a:lnTo>
                  <a:lnTo>
                    <a:pt x="27145" y="15939"/>
                  </a:lnTo>
                  <a:lnTo>
                    <a:pt x="25926" y="15348"/>
                  </a:lnTo>
                  <a:lnTo>
                    <a:pt x="24707" y="14756"/>
                  </a:lnTo>
                  <a:lnTo>
                    <a:pt x="23470" y="14164"/>
                  </a:lnTo>
                  <a:lnTo>
                    <a:pt x="22215" y="13608"/>
                  </a:lnTo>
                  <a:lnTo>
                    <a:pt x="20960" y="13053"/>
                  </a:lnTo>
                  <a:lnTo>
                    <a:pt x="19687" y="12533"/>
                  </a:lnTo>
                  <a:lnTo>
                    <a:pt x="18414" y="12031"/>
                  </a:lnTo>
                  <a:lnTo>
                    <a:pt x="17159" y="11565"/>
                  </a:lnTo>
                  <a:lnTo>
                    <a:pt x="16370" y="11063"/>
                  </a:lnTo>
                  <a:lnTo>
                    <a:pt x="15599" y="10561"/>
                  </a:lnTo>
                  <a:lnTo>
                    <a:pt x="14864" y="10059"/>
                  </a:lnTo>
                  <a:lnTo>
                    <a:pt x="14129" y="9557"/>
                  </a:lnTo>
                  <a:lnTo>
                    <a:pt x="12730" y="8553"/>
                  </a:lnTo>
                  <a:lnTo>
                    <a:pt x="11404" y="7549"/>
                  </a:lnTo>
                  <a:lnTo>
                    <a:pt x="10149" y="6580"/>
                  </a:lnTo>
                  <a:lnTo>
                    <a:pt x="8983" y="5630"/>
                  </a:lnTo>
                  <a:lnTo>
                    <a:pt x="7907" y="4734"/>
                  </a:lnTo>
                  <a:lnTo>
                    <a:pt x="6903" y="3891"/>
                  </a:lnTo>
                  <a:lnTo>
                    <a:pt x="5182" y="2367"/>
                  </a:lnTo>
                  <a:lnTo>
                    <a:pt x="3820" y="1166"/>
                  </a:lnTo>
                  <a:lnTo>
                    <a:pt x="3282" y="718"/>
                  </a:lnTo>
                  <a:lnTo>
                    <a:pt x="2834" y="359"/>
                  </a:lnTo>
                  <a:lnTo>
                    <a:pt x="2654" y="234"/>
                  </a:lnTo>
                  <a:lnTo>
                    <a:pt x="2511" y="144"/>
                  </a:lnTo>
                  <a:lnTo>
                    <a:pt x="2368" y="72"/>
                  </a:lnTo>
                  <a:lnTo>
                    <a:pt x="2278" y="36"/>
                  </a:lnTo>
                  <a:lnTo>
                    <a:pt x="2134" y="19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5" name="Google Shape;1635;p32"/>
          <p:cNvGrpSpPr/>
          <p:nvPr/>
        </p:nvGrpSpPr>
        <p:grpSpPr>
          <a:xfrm>
            <a:off x="5667071" y="4530557"/>
            <a:ext cx="380544" cy="333603"/>
            <a:chOff x="4714375" y="3682050"/>
            <a:chExt cx="661125" cy="579575"/>
          </a:xfrm>
        </p:grpSpPr>
        <p:sp>
          <p:nvSpPr>
            <p:cNvPr id="1636" name="Google Shape;1636;p32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2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2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2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40" name="Google Shape;1640;p32"/>
          <p:cNvSpPr/>
          <p:nvPr/>
        </p:nvSpPr>
        <p:spPr>
          <a:xfrm>
            <a:off x="386950" y="23795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2"/>
          <p:cNvSpPr/>
          <p:nvPr/>
        </p:nvSpPr>
        <p:spPr>
          <a:xfrm>
            <a:off x="2879900" y="28427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2" name="Google Shape;1642;p32"/>
          <p:cNvSpPr/>
          <p:nvPr/>
        </p:nvSpPr>
        <p:spPr>
          <a:xfrm>
            <a:off x="8756825" y="94150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3" name="Google Shape;1643;p32"/>
          <p:cNvSpPr/>
          <p:nvPr/>
        </p:nvSpPr>
        <p:spPr>
          <a:xfrm>
            <a:off x="5966000" y="2379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5" name="Google Shape;1645;p3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6" name="Google Shape;1646;p33"/>
          <p:cNvGrpSpPr/>
          <p:nvPr/>
        </p:nvGrpSpPr>
        <p:grpSpPr>
          <a:xfrm>
            <a:off x="6380075" y="4159913"/>
            <a:ext cx="2376325" cy="802725"/>
            <a:chOff x="303125" y="3663025"/>
            <a:chExt cx="2376325" cy="802725"/>
          </a:xfrm>
        </p:grpSpPr>
        <p:sp>
          <p:nvSpPr>
            <p:cNvPr id="1647" name="Google Shape;1647;p33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3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3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0" name="Google Shape;1650;p33"/>
          <p:cNvGrpSpPr/>
          <p:nvPr/>
        </p:nvGrpSpPr>
        <p:grpSpPr>
          <a:xfrm>
            <a:off x="446000" y="4074188"/>
            <a:ext cx="2376325" cy="802725"/>
            <a:chOff x="303125" y="3663025"/>
            <a:chExt cx="2376325" cy="802725"/>
          </a:xfrm>
        </p:grpSpPr>
        <p:sp>
          <p:nvSpPr>
            <p:cNvPr id="1651" name="Google Shape;1651;p33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3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3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4" name="Google Shape;1654;p33"/>
          <p:cNvGrpSpPr/>
          <p:nvPr/>
        </p:nvGrpSpPr>
        <p:grpSpPr>
          <a:xfrm>
            <a:off x="0" y="4635601"/>
            <a:ext cx="9144000" cy="507819"/>
            <a:chOff x="0" y="4065100"/>
            <a:chExt cx="9144000" cy="1078400"/>
          </a:xfrm>
        </p:grpSpPr>
        <p:sp>
          <p:nvSpPr>
            <p:cNvPr id="1655" name="Google Shape;1655;p33"/>
            <p:cNvSpPr/>
            <p:nvPr/>
          </p:nvSpPr>
          <p:spPr>
            <a:xfrm>
              <a:off x="0" y="4429068"/>
              <a:ext cx="9144000" cy="714432"/>
            </a:xfrm>
            <a:custGeom>
              <a:avLst/>
              <a:gdLst/>
              <a:ahLst/>
              <a:cxnLst/>
              <a:rect l="l" t="t" r="r" b="b"/>
              <a:pathLst>
                <a:path w="285750" h="22326" extrusionOk="0">
                  <a:moveTo>
                    <a:pt x="0" y="0"/>
                  </a:moveTo>
                  <a:lnTo>
                    <a:pt x="0" y="22326"/>
                  </a:lnTo>
                  <a:lnTo>
                    <a:pt x="285750" y="22326"/>
                  </a:lnTo>
                  <a:lnTo>
                    <a:pt x="285750" y="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3"/>
            <p:cNvSpPr/>
            <p:nvPr/>
          </p:nvSpPr>
          <p:spPr>
            <a:xfrm>
              <a:off x="0" y="4065100"/>
              <a:ext cx="9144000" cy="576800"/>
            </a:xfrm>
            <a:custGeom>
              <a:avLst/>
              <a:gdLst/>
              <a:ahLst/>
              <a:cxnLst/>
              <a:rect l="l" t="t" r="r" b="b"/>
              <a:pathLst>
                <a:path w="285750" h="18025" extrusionOk="0">
                  <a:moveTo>
                    <a:pt x="126038" y="0"/>
                  </a:moveTo>
                  <a:lnTo>
                    <a:pt x="0" y="14699"/>
                  </a:lnTo>
                  <a:lnTo>
                    <a:pt x="0" y="18024"/>
                  </a:lnTo>
                  <a:lnTo>
                    <a:pt x="285750" y="17787"/>
                  </a:lnTo>
                  <a:lnTo>
                    <a:pt x="285750" y="13327"/>
                  </a:lnTo>
                  <a:lnTo>
                    <a:pt x="126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3"/>
            <p:cNvSpPr/>
            <p:nvPr/>
          </p:nvSpPr>
          <p:spPr>
            <a:xfrm>
              <a:off x="3269792" y="4125900"/>
              <a:ext cx="5874208" cy="365664"/>
            </a:xfrm>
            <a:custGeom>
              <a:avLst/>
              <a:gdLst/>
              <a:ahLst/>
              <a:cxnLst/>
              <a:rect l="l" t="t" r="r" b="b"/>
              <a:pathLst>
                <a:path w="183569" h="11427" extrusionOk="0">
                  <a:moveTo>
                    <a:pt x="56370" y="0"/>
                  </a:moveTo>
                  <a:lnTo>
                    <a:pt x="1" y="8867"/>
                  </a:lnTo>
                  <a:lnTo>
                    <a:pt x="86876" y="9870"/>
                  </a:lnTo>
                  <a:lnTo>
                    <a:pt x="183569" y="11427"/>
                  </a:lnTo>
                  <a:lnTo>
                    <a:pt x="56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3"/>
            <p:cNvSpPr/>
            <p:nvPr/>
          </p:nvSpPr>
          <p:spPr>
            <a:xfrm>
              <a:off x="0" y="4313356"/>
              <a:ext cx="6664640" cy="328544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3"/>
            <p:cNvSpPr/>
            <p:nvPr/>
          </p:nvSpPr>
          <p:spPr>
            <a:xfrm>
              <a:off x="4993376" y="4500180"/>
              <a:ext cx="2010720" cy="89568"/>
            </a:xfrm>
            <a:custGeom>
              <a:avLst/>
              <a:gdLst/>
              <a:ahLst/>
              <a:cxnLst/>
              <a:rect l="l" t="t" r="r" b="b"/>
              <a:pathLst>
                <a:path w="62835" h="2799" extrusionOk="0">
                  <a:moveTo>
                    <a:pt x="35759" y="1"/>
                  </a:moveTo>
                  <a:lnTo>
                    <a:pt x="32064" y="27"/>
                  </a:lnTo>
                  <a:lnTo>
                    <a:pt x="28343" y="53"/>
                  </a:lnTo>
                  <a:lnTo>
                    <a:pt x="24596" y="159"/>
                  </a:lnTo>
                  <a:lnTo>
                    <a:pt x="20769" y="291"/>
                  </a:lnTo>
                  <a:lnTo>
                    <a:pt x="16864" y="476"/>
                  </a:lnTo>
                  <a:lnTo>
                    <a:pt x="12852" y="687"/>
                  </a:lnTo>
                  <a:lnTo>
                    <a:pt x="8736" y="951"/>
                  </a:lnTo>
                  <a:lnTo>
                    <a:pt x="4434" y="1267"/>
                  </a:lnTo>
                  <a:lnTo>
                    <a:pt x="1" y="1637"/>
                  </a:lnTo>
                  <a:lnTo>
                    <a:pt x="40615" y="2798"/>
                  </a:lnTo>
                  <a:lnTo>
                    <a:pt x="62835" y="1030"/>
                  </a:lnTo>
                  <a:lnTo>
                    <a:pt x="58692" y="766"/>
                  </a:lnTo>
                  <a:lnTo>
                    <a:pt x="54654" y="555"/>
                  </a:lnTo>
                  <a:lnTo>
                    <a:pt x="50748" y="370"/>
                  </a:lnTo>
                  <a:lnTo>
                    <a:pt x="46948" y="212"/>
                  </a:lnTo>
                  <a:lnTo>
                    <a:pt x="43174" y="106"/>
                  </a:lnTo>
                  <a:lnTo>
                    <a:pt x="39453" y="53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3"/>
            <p:cNvSpPr/>
            <p:nvPr/>
          </p:nvSpPr>
          <p:spPr>
            <a:xfrm>
              <a:off x="0" y="4710252"/>
              <a:ext cx="9144000" cy="433248"/>
            </a:xfrm>
            <a:custGeom>
              <a:avLst/>
              <a:gdLst/>
              <a:ahLst/>
              <a:cxnLst/>
              <a:rect l="l" t="t" r="r" b="b"/>
              <a:pathLst>
                <a:path w="285750" h="13539" extrusionOk="0">
                  <a:moveTo>
                    <a:pt x="285750" y="1"/>
                  </a:moveTo>
                  <a:lnTo>
                    <a:pt x="136357" y="9026"/>
                  </a:lnTo>
                  <a:lnTo>
                    <a:pt x="0" y="13539"/>
                  </a:lnTo>
                  <a:lnTo>
                    <a:pt x="285750" y="13539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1" name="Google Shape;1661;p33"/>
          <p:cNvGrpSpPr/>
          <p:nvPr/>
        </p:nvGrpSpPr>
        <p:grpSpPr>
          <a:xfrm>
            <a:off x="4181171" y="4599432"/>
            <a:ext cx="380544" cy="333603"/>
            <a:chOff x="4714375" y="3682050"/>
            <a:chExt cx="661125" cy="579575"/>
          </a:xfrm>
        </p:grpSpPr>
        <p:sp>
          <p:nvSpPr>
            <p:cNvPr id="1662" name="Google Shape;1662;p3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6" name="Google Shape;1666;p33"/>
          <p:cNvGrpSpPr/>
          <p:nvPr/>
        </p:nvGrpSpPr>
        <p:grpSpPr>
          <a:xfrm>
            <a:off x="4809821" y="4635607"/>
            <a:ext cx="380544" cy="333603"/>
            <a:chOff x="4714375" y="3682050"/>
            <a:chExt cx="661125" cy="579575"/>
          </a:xfrm>
        </p:grpSpPr>
        <p:sp>
          <p:nvSpPr>
            <p:cNvPr id="1667" name="Google Shape;1667;p3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33"/>
          <p:cNvSpPr/>
          <p:nvPr/>
        </p:nvSpPr>
        <p:spPr>
          <a:xfrm>
            <a:off x="386950" y="23795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33"/>
          <p:cNvSpPr/>
          <p:nvPr/>
        </p:nvSpPr>
        <p:spPr>
          <a:xfrm>
            <a:off x="4261025" y="28427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3" name="Google Shape;1673;p33"/>
          <p:cNvSpPr/>
          <p:nvPr/>
        </p:nvSpPr>
        <p:spPr>
          <a:xfrm>
            <a:off x="8616550" y="94280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3"/>
          <p:cNvGrpSpPr/>
          <p:nvPr/>
        </p:nvGrpSpPr>
        <p:grpSpPr>
          <a:xfrm>
            <a:off x="6265775" y="3715438"/>
            <a:ext cx="2376325" cy="802725"/>
            <a:chOff x="303125" y="3663025"/>
            <a:chExt cx="2376325" cy="802725"/>
          </a:xfrm>
        </p:grpSpPr>
        <p:sp>
          <p:nvSpPr>
            <p:cNvPr id="47" name="Google Shape;47;p3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3"/>
          <p:cNvSpPr txBox="1">
            <a:spLocks noGrp="1"/>
          </p:cNvSpPr>
          <p:nvPr>
            <p:ph type="title"/>
          </p:nvPr>
        </p:nvSpPr>
        <p:spPr>
          <a:xfrm>
            <a:off x="2368350" y="1945311"/>
            <a:ext cx="44073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4114800" y="1031726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3"/>
          <p:cNvSpPr txBox="1">
            <a:spLocks noGrp="1"/>
          </p:cNvSpPr>
          <p:nvPr>
            <p:ph type="subTitle" idx="1"/>
          </p:nvPr>
        </p:nvSpPr>
        <p:spPr>
          <a:xfrm>
            <a:off x="2370000" y="2829123"/>
            <a:ext cx="44040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53" name="Google Shape;53;p3"/>
          <p:cNvGrpSpPr/>
          <p:nvPr/>
        </p:nvGrpSpPr>
        <p:grpSpPr>
          <a:xfrm>
            <a:off x="296225" y="3804225"/>
            <a:ext cx="1594775" cy="694325"/>
            <a:chOff x="381950" y="3846025"/>
            <a:chExt cx="1594775" cy="694325"/>
          </a:xfrm>
        </p:grpSpPr>
        <p:sp>
          <p:nvSpPr>
            <p:cNvPr id="54" name="Google Shape;54;p3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extrusionOk="0">
                  <a:moveTo>
                    <a:pt x="20600" y="1"/>
                  </a:moveTo>
                  <a:lnTo>
                    <a:pt x="20439" y="19"/>
                  </a:lnTo>
                  <a:lnTo>
                    <a:pt x="20295" y="36"/>
                  </a:lnTo>
                  <a:lnTo>
                    <a:pt x="20152" y="90"/>
                  </a:lnTo>
                  <a:lnTo>
                    <a:pt x="20008" y="144"/>
                  </a:lnTo>
                  <a:lnTo>
                    <a:pt x="19865" y="198"/>
                  </a:lnTo>
                  <a:lnTo>
                    <a:pt x="19722" y="287"/>
                  </a:lnTo>
                  <a:lnTo>
                    <a:pt x="19435" y="485"/>
                  </a:lnTo>
                  <a:lnTo>
                    <a:pt x="19166" y="736"/>
                  </a:lnTo>
                  <a:lnTo>
                    <a:pt x="18897" y="1005"/>
                  </a:lnTo>
                  <a:lnTo>
                    <a:pt x="18628" y="1327"/>
                  </a:lnTo>
                  <a:lnTo>
                    <a:pt x="18413" y="1650"/>
                  </a:lnTo>
                  <a:lnTo>
                    <a:pt x="18180" y="1973"/>
                  </a:lnTo>
                  <a:lnTo>
                    <a:pt x="17965" y="2331"/>
                  </a:lnTo>
                  <a:lnTo>
                    <a:pt x="17767" y="2690"/>
                  </a:lnTo>
                  <a:lnTo>
                    <a:pt x="17570" y="3066"/>
                  </a:lnTo>
                  <a:lnTo>
                    <a:pt x="17373" y="3443"/>
                  </a:lnTo>
                  <a:lnTo>
                    <a:pt x="17032" y="4214"/>
                  </a:lnTo>
                  <a:lnTo>
                    <a:pt x="16710" y="4967"/>
                  </a:lnTo>
                  <a:lnTo>
                    <a:pt x="16441" y="5684"/>
                  </a:lnTo>
                  <a:lnTo>
                    <a:pt x="16208" y="6311"/>
                  </a:lnTo>
                  <a:lnTo>
                    <a:pt x="16028" y="6849"/>
                  </a:lnTo>
                  <a:lnTo>
                    <a:pt x="15939" y="7064"/>
                  </a:lnTo>
                  <a:lnTo>
                    <a:pt x="15759" y="7333"/>
                  </a:lnTo>
                  <a:lnTo>
                    <a:pt x="15526" y="7674"/>
                  </a:lnTo>
                  <a:lnTo>
                    <a:pt x="15239" y="8068"/>
                  </a:lnTo>
                  <a:lnTo>
                    <a:pt x="14881" y="8517"/>
                  </a:lnTo>
                  <a:lnTo>
                    <a:pt x="14486" y="9001"/>
                  </a:lnTo>
                  <a:lnTo>
                    <a:pt x="13536" y="10112"/>
                  </a:lnTo>
                  <a:lnTo>
                    <a:pt x="12443" y="11367"/>
                  </a:lnTo>
                  <a:lnTo>
                    <a:pt x="11223" y="12712"/>
                  </a:lnTo>
                  <a:lnTo>
                    <a:pt x="9933" y="14128"/>
                  </a:lnTo>
                  <a:lnTo>
                    <a:pt x="8588" y="15563"/>
                  </a:lnTo>
                  <a:lnTo>
                    <a:pt x="5899" y="18413"/>
                  </a:lnTo>
                  <a:lnTo>
                    <a:pt x="3442" y="20995"/>
                  </a:lnTo>
                  <a:lnTo>
                    <a:pt x="377" y="24150"/>
                  </a:lnTo>
                  <a:lnTo>
                    <a:pt x="215" y="24330"/>
                  </a:lnTo>
                  <a:lnTo>
                    <a:pt x="108" y="24509"/>
                  </a:lnTo>
                  <a:lnTo>
                    <a:pt x="36" y="24670"/>
                  </a:lnTo>
                  <a:lnTo>
                    <a:pt x="0" y="24814"/>
                  </a:lnTo>
                  <a:lnTo>
                    <a:pt x="18" y="24957"/>
                  </a:lnTo>
                  <a:lnTo>
                    <a:pt x="72" y="25101"/>
                  </a:lnTo>
                  <a:lnTo>
                    <a:pt x="144" y="25226"/>
                  </a:lnTo>
                  <a:lnTo>
                    <a:pt x="269" y="25352"/>
                  </a:lnTo>
                  <a:lnTo>
                    <a:pt x="412" y="25477"/>
                  </a:lnTo>
                  <a:lnTo>
                    <a:pt x="610" y="25585"/>
                  </a:lnTo>
                  <a:lnTo>
                    <a:pt x="825" y="25692"/>
                  </a:lnTo>
                  <a:lnTo>
                    <a:pt x="1076" y="25782"/>
                  </a:lnTo>
                  <a:lnTo>
                    <a:pt x="1363" y="25890"/>
                  </a:lnTo>
                  <a:lnTo>
                    <a:pt x="1667" y="25961"/>
                  </a:lnTo>
                  <a:lnTo>
                    <a:pt x="2008" y="26051"/>
                  </a:lnTo>
                  <a:lnTo>
                    <a:pt x="2367" y="26123"/>
                  </a:lnTo>
                  <a:lnTo>
                    <a:pt x="3173" y="26266"/>
                  </a:lnTo>
                  <a:lnTo>
                    <a:pt x="4052" y="26374"/>
                  </a:lnTo>
                  <a:lnTo>
                    <a:pt x="5038" y="26481"/>
                  </a:lnTo>
                  <a:lnTo>
                    <a:pt x="6096" y="26553"/>
                  </a:lnTo>
                  <a:lnTo>
                    <a:pt x="7225" y="26607"/>
                  </a:lnTo>
                  <a:lnTo>
                    <a:pt x="8409" y="26660"/>
                  </a:lnTo>
                  <a:lnTo>
                    <a:pt x="9646" y="26696"/>
                  </a:lnTo>
                  <a:lnTo>
                    <a:pt x="10919" y="26714"/>
                  </a:lnTo>
                  <a:lnTo>
                    <a:pt x="13554" y="26714"/>
                  </a:lnTo>
                  <a:lnTo>
                    <a:pt x="16243" y="26678"/>
                  </a:lnTo>
                  <a:lnTo>
                    <a:pt x="18933" y="26625"/>
                  </a:lnTo>
                  <a:lnTo>
                    <a:pt x="21550" y="26553"/>
                  </a:lnTo>
                  <a:lnTo>
                    <a:pt x="26266" y="26374"/>
                  </a:lnTo>
                  <a:lnTo>
                    <a:pt x="28220" y="26320"/>
                  </a:lnTo>
                  <a:lnTo>
                    <a:pt x="29833" y="26266"/>
                  </a:lnTo>
                  <a:lnTo>
                    <a:pt x="31070" y="26266"/>
                  </a:lnTo>
                  <a:lnTo>
                    <a:pt x="32576" y="26302"/>
                  </a:lnTo>
                  <a:lnTo>
                    <a:pt x="34315" y="26374"/>
                  </a:lnTo>
                  <a:lnTo>
                    <a:pt x="36234" y="26463"/>
                  </a:lnTo>
                  <a:lnTo>
                    <a:pt x="40501" y="26732"/>
                  </a:lnTo>
                  <a:lnTo>
                    <a:pt x="45091" y="27019"/>
                  </a:lnTo>
                  <a:lnTo>
                    <a:pt x="49662" y="27324"/>
                  </a:lnTo>
                  <a:lnTo>
                    <a:pt x="51886" y="27449"/>
                  </a:lnTo>
                  <a:lnTo>
                    <a:pt x="54019" y="27575"/>
                  </a:lnTo>
                  <a:lnTo>
                    <a:pt x="56027" y="27665"/>
                  </a:lnTo>
                  <a:lnTo>
                    <a:pt x="57874" y="27736"/>
                  </a:lnTo>
                  <a:lnTo>
                    <a:pt x="59523" y="27772"/>
                  </a:lnTo>
                  <a:lnTo>
                    <a:pt x="60957" y="27772"/>
                  </a:lnTo>
                  <a:lnTo>
                    <a:pt x="61657" y="27754"/>
                  </a:lnTo>
                  <a:lnTo>
                    <a:pt x="62248" y="27736"/>
                  </a:lnTo>
                  <a:lnTo>
                    <a:pt x="62768" y="27682"/>
                  </a:lnTo>
                  <a:lnTo>
                    <a:pt x="63181" y="27629"/>
                  </a:lnTo>
                  <a:lnTo>
                    <a:pt x="63503" y="27557"/>
                  </a:lnTo>
                  <a:lnTo>
                    <a:pt x="63611" y="27503"/>
                  </a:lnTo>
                  <a:lnTo>
                    <a:pt x="63701" y="27449"/>
                  </a:lnTo>
                  <a:lnTo>
                    <a:pt x="63754" y="27396"/>
                  </a:lnTo>
                  <a:lnTo>
                    <a:pt x="63790" y="27342"/>
                  </a:lnTo>
                  <a:lnTo>
                    <a:pt x="63790" y="27288"/>
                  </a:lnTo>
                  <a:lnTo>
                    <a:pt x="63754" y="27216"/>
                  </a:lnTo>
                  <a:lnTo>
                    <a:pt x="63647" y="27091"/>
                  </a:lnTo>
                  <a:lnTo>
                    <a:pt x="63485" y="26929"/>
                  </a:lnTo>
                  <a:lnTo>
                    <a:pt x="63234" y="26714"/>
                  </a:lnTo>
                  <a:lnTo>
                    <a:pt x="62912" y="26445"/>
                  </a:lnTo>
                  <a:lnTo>
                    <a:pt x="62087" y="25818"/>
                  </a:lnTo>
                  <a:lnTo>
                    <a:pt x="61011" y="25029"/>
                  </a:lnTo>
                  <a:lnTo>
                    <a:pt x="59702" y="24133"/>
                  </a:lnTo>
                  <a:lnTo>
                    <a:pt x="58178" y="23111"/>
                  </a:lnTo>
                  <a:lnTo>
                    <a:pt x="56475" y="22017"/>
                  </a:lnTo>
                  <a:lnTo>
                    <a:pt x="54593" y="20852"/>
                  </a:lnTo>
                  <a:lnTo>
                    <a:pt x="52567" y="19650"/>
                  </a:lnTo>
                  <a:lnTo>
                    <a:pt x="51509" y="19041"/>
                  </a:lnTo>
                  <a:lnTo>
                    <a:pt x="50415" y="18413"/>
                  </a:lnTo>
                  <a:lnTo>
                    <a:pt x="49286" y="17786"/>
                  </a:lnTo>
                  <a:lnTo>
                    <a:pt x="48138" y="17176"/>
                  </a:lnTo>
                  <a:lnTo>
                    <a:pt x="46955" y="16549"/>
                  </a:lnTo>
                  <a:lnTo>
                    <a:pt x="45772" y="15939"/>
                  </a:lnTo>
                  <a:lnTo>
                    <a:pt x="44553" y="15348"/>
                  </a:lnTo>
                  <a:lnTo>
                    <a:pt x="43334" y="14756"/>
                  </a:lnTo>
                  <a:lnTo>
                    <a:pt x="42097" y="14164"/>
                  </a:lnTo>
                  <a:lnTo>
                    <a:pt x="40842" y="13608"/>
                  </a:lnTo>
                  <a:lnTo>
                    <a:pt x="39587" y="13053"/>
                  </a:lnTo>
                  <a:lnTo>
                    <a:pt x="38314" y="12533"/>
                  </a:lnTo>
                  <a:lnTo>
                    <a:pt x="37041" y="12031"/>
                  </a:lnTo>
                  <a:lnTo>
                    <a:pt x="35786" y="11565"/>
                  </a:lnTo>
                  <a:lnTo>
                    <a:pt x="34997" y="11063"/>
                  </a:lnTo>
                  <a:lnTo>
                    <a:pt x="34226" y="10561"/>
                  </a:lnTo>
                  <a:lnTo>
                    <a:pt x="33491" y="10059"/>
                  </a:lnTo>
                  <a:lnTo>
                    <a:pt x="32756" y="9557"/>
                  </a:lnTo>
                  <a:lnTo>
                    <a:pt x="31357" y="8553"/>
                  </a:lnTo>
                  <a:lnTo>
                    <a:pt x="30031" y="7549"/>
                  </a:lnTo>
                  <a:lnTo>
                    <a:pt x="28776" y="6580"/>
                  </a:lnTo>
                  <a:lnTo>
                    <a:pt x="27610" y="5630"/>
                  </a:lnTo>
                  <a:lnTo>
                    <a:pt x="26534" y="4734"/>
                  </a:lnTo>
                  <a:lnTo>
                    <a:pt x="25530" y="3891"/>
                  </a:lnTo>
                  <a:lnTo>
                    <a:pt x="23809" y="2367"/>
                  </a:lnTo>
                  <a:lnTo>
                    <a:pt x="22447" y="1166"/>
                  </a:lnTo>
                  <a:lnTo>
                    <a:pt x="21909" y="718"/>
                  </a:lnTo>
                  <a:lnTo>
                    <a:pt x="21461" y="359"/>
                  </a:lnTo>
                  <a:lnTo>
                    <a:pt x="21281" y="234"/>
                  </a:lnTo>
                  <a:lnTo>
                    <a:pt x="21138" y="144"/>
                  </a:lnTo>
                  <a:lnTo>
                    <a:pt x="20995" y="72"/>
                  </a:lnTo>
                  <a:lnTo>
                    <a:pt x="20905" y="36"/>
                  </a:lnTo>
                  <a:lnTo>
                    <a:pt x="20744" y="19"/>
                  </a:lnTo>
                  <a:lnTo>
                    <a:pt x="20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fill="none" extrusionOk="0">
                  <a:moveTo>
                    <a:pt x="60957" y="27772"/>
                  </a:moveTo>
                  <a:lnTo>
                    <a:pt x="60957" y="27772"/>
                  </a:lnTo>
                  <a:lnTo>
                    <a:pt x="59523" y="27772"/>
                  </a:lnTo>
                  <a:lnTo>
                    <a:pt x="57874" y="27736"/>
                  </a:lnTo>
                  <a:lnTo>
                    <a:pt x="56027" y="27665"/>
                  </a:lnTo>
                  <a:lnTo>
                    <a:pt x="54019" y="27575"/>
                  </a:lnTo>
                  <a:lnTo>
                    <a:pt x="51886" y="27449"/>
                  </a:lnTo>
                  <a:lnTo>
                    <a:pt x="49662" y="27324"/>
                  </a:lnTo>
                  <a:lnTo>
                    <a:pt x="45091" y="27019"/>
                  </a:lnTo>
                  <a:lnTo>
                    <a:pt x="45091" y="27019"/>
                  </a:lnTo>
                  <a:lnTo>
                    <a:pt x="40501" y="26732"/>
                  </a:lnTo>
                  <a:lnTo>
                    <a:pt x="36234" y="26463"/>
                  </a:lnTo>
                  <a:lnTo>
                    <a:pt x="34315" y="26374"/>
                  </a:lnTo>
                  <a:lnTo>
                    <a:pt x="32576" y="26302"/>
                  </a:lnTo>
                  <a:lnTo>
                    <a:pt x="31070" y="26266"/>
                  </a:lnTo>
                  <a:lnTo>
                    <a:pt x="29833" y="26266"/>
                  </a:lnTo>
                  <a:lnTo>
                    <a:pt x="29833" y="26266"/>
                  </a:lnTo>
                  <a:lnTo>
                    <a:pt x="28220" y="26320"/>
                  </a:lnTo>
                  <a:lnTo>
                    <a:pt x="26266" y="26374"/>
                  </a:lnTo>
                  <a:lnTo>
                    <a:pt x="21550" y="26553"/>
                  </a:lnTo>
                  <a:lnTo>
                    <a:pt x="18933" y="26625"/>
                  </a:lnTo>
                  <a:lnTo>
                    <a:pt x="16243" y="26678"/>
                  </a:lnTo>
                  <a:lnTo>
                    <a:pt x="13554" y="26714"/>
                  </a:lnTo>
                  <a:lnTo>
                    <a:pt x="12227" y="26714"/>
                  </a:lnTo>
                  <a:lnTo>
                    <a:pt x="10919" y="26714"/>
                  </a:lnTo>
                  <a:lnTo>
                    <a:pt x="9646" y="26696"/>
                  </a:lnTo>
                  <a:lnTo>
                    <a:pt x="8409" y="26660"/>
                  </a:lnTo>
                  <a:lnTo>
                    <a:pt x="7225" y="26607"/>
                  </a:lnTo>
                  <a:lnTo>
                    <a:pt x="6096" y="26553"/>
                  </a:lnTo>
                  <a:lnTo>
                    <a:pt x="5038" y="26481"/>
                  </a:lnTo>
                  <a:lnTo>
                    <a:pt x="4052" y="26374"/>
                  </a:lnTo>
                  <a:lnTo>
                    <a:pt x="3173" y="26266"/>
                  </a:lnTo>
                  <a:lnTo>
                    <a:pt x="2367" y="26123"/>
                  </a:lnTo>
                  <a:lnTo>
                    <a:pt x="2008" y="26051"/>
                  </a:lnTo>
                  <a:lnTo>
                    <a:pt x="1667" y="25961"/>
                  </a:lnTo>
                  <a:lnTo>
                    <a:pt x="1363" y="25890"/>
                  </a:lnTo>
                  <a:lnTo>
                    <a:pt x="1076" y="25782"/>
                  </a:lnTo>
                  <a:lnTo>
                    <a:pt x="825" y="25692"/>
                  </a:lnTo>
                  <a:lnTo>
                    <a:pt x="610" y="25585"/>
                  </a:lnTo>
                  <a:lnTo>
                    <a:pt x="412" y="25477"/>
                  </a:lnTo>
                  <a:lnTo>
                    <a:pt x="269" y="25352"/>
                  </a:lnTo>
                  <a:lnTo>
                    <a:pt x="144" y="25226"/>
                  </a:lnTo>
                  <a:lnTo>
                    <a:pt x="72" y="25101"/>
                  </a:lnTo>
                  <a:lnTo>
                    <a:pt x="18" y="24957"/>
                  </a:lnTo>
                  <a:lnTo>
                    <a:pt x="0" y="24814"/>
                  </a:lnTo>
                  <a:lnTo>
                    <a:pt x="36" y="24670"/>
                  </a:lnTo>
                  <a:lnTo>
                    <a:pt x="108" y="24509"/>
                  </a:lnTo>
                  <a:lnTo>
                    <a:pt x="215" y="24330"/>
                  </a:lnTo>
                  <a:lnTo>
                    <a:pt x="377" y="24150"/>
                  </a:lnTo>
                  <a:lnTo>
                    <a:pt x="377" y="24150"/>
                  </a:lnTo>
                  <a:lnTo>
                    <a:pt x="3442" y="20995"/>
                  </a:lnTo>
                  <a:lnTo>
                    <a:pt x="5899" y="18413"/>
                  </a:lnTo>
                  <a:lnTo>
                    <a:pt x="8588" y="15563"/>
                  </a:lnTo>
                  <a:lnTo>
                    <a:pt x="9933" y="14128"/>
                  </a:lnTo>
                  <a:lnTo>
                    <a:pt x="11223" y="12712"/>
                  </a:lnTo>
                  <a:lnTo>
                    <a:pt x="12443" y="11367"/>
                  </a:lnTo>
                  <a:lnTo>
                    <a:pt x="13536" y="10112"/>
                  </a:lnTo>
                  <a:lnTo>
                    <a:pt x="14486" y="9001"/>
                  </a:lnTo>
                  <a:lnTo>
                    <a:pt x="14881" y="8517"/>
                  </a:lnTo>
                  <a:lnTo>
                    <a:pt x="15239" y="8068"/>
                  </a:lnTo>
                  <a:lnTo>
                    <a:pt x="15526" y="7674"/>
                  </a:lnTo>
                  <a:lnTo>
                    <a:pt x="15759" y="7333"/>
                  </a:lnTo>
                  <a:lnTo>
                    <a:pt x="15939" y="7064"/>
                  </a:lnTo>
                  <a:lnTo>
                    <a:pt x="16028" y="6849"/>
                  </a:lnTo>
                  <a:lnTo>
                    <a:pt x="16028" y="6849"/>
                  </a:lnTo>
                  <a:lnTo>
                    <a:pt x="16208" y="6311"/>
                  </a:lnTo>
                  <a:lnTo>
                    <a:pt x="16441" y="5684"/>
                  </a:lnTo>
                  <a:lnTo>
                    <a:pt x="16710" y="4967"/>
                  </a:lnTo>
                  <a:lnTo>
                    <a:pt x="17032" y="4214"/>
                  </a:lnTo>
                  <a:lnTo>
                    <a:pt x="17373" y="3443"/>
                  </a:lnTo>
                  <a:lnTo>
                    <a:pt x="17570" y="3066"/>
                  </a:lnTo>
                  <a:lnTo>
                    <a:pt x="17767" y="2690"/>
                  </a:lnTo>
                  <a:lnTo>
                    <a:pt x="17965" y="2331"/>
                  </a:lnTo>
                  <a:lnTo>
                    <a:pt x="18180" y="1973"/>
                  </a:lnTo>
                  <a:lnTo>
                    <a:pt x="18413" y="1650"/>
                  </a:lnTo>
                  <a:lnTo>
                    <a:pt x="18628" y="1327"/>
                  </a:lnTo>
                  <a:lnTo>
                    <a:pt x="18628" y="1327"/>
                  </a:lnTo>
                  <a:lnTo>
                    <a:pt x="18897" y="1005"/>
                  </a:lnTo>
                  <a:lnTo>
                    <a:pt x="19166" y="736"/>
                  </a:lnTo>
                  <a:lnTo>
                    <a:pt x="19435" y="485"/>
                  </a:lnTo>
                  <a:lnTo>
                    <a:pt x="19722" y="287"/>
                  </a:lnTo>
                  <a:lnTo>
                    <a:pt x="19865" y="198"/>
                  </a:lnTo>
                  <a:lnTo>
                    <a:pt x="20008" y="144"/>
                  </a:lnTo>
                  <a:lnTo>
                    <a:pt x="20152" y="90"/>
                  </a:lnTo>
                  <a:lnTo>
                    <a:pt x="20295" y="36"/>
                  </a:lnTo>
                  <a:lnTo>
                    <a:pt x="20439" y="19"/>
                  </a:lnTo>
                  <a:lnTo>
                    <a:pt x="20600" y="1"/>
                  </a:lnTo>
                  <a:lnTo>
                    <a:pt x="20744" y="19"/>
                  </a:lnTo>
                  <a:lnTo>
                    <a:pt x="20905" y="36"/>
                  </a:lnTo>
                  <a:lnTo>
                    <a:pt x="20905" y="36"/>
                  </a:lnTo>
                  <a:lnTo>
                    <a:pt x="20995" y="72"/>
                  </a:lnTo>
                  <a:lnTo>
                    <a:pt x="21138" y="144"/>
                  </a:lnTo>
                  <a:lnTo>
                    <a:pt x="21281" y="234"/>
                  </a:lnTo>
                  <a:lnTo>
                    <a:pt x="21461" y="359"/>
                  </a:lnTo>
                  <a:lnTo>
                    <a:pt x="21909" y="718"/>
                  </a:lnTo>
                  <a:lnTo>
                    <a:pt x="22447" y="1166"/>
                  </a:lnTo>
                  <a:lnTo>
                    <a:pt x="23809" y="2367"/>
                  </a:lnTo>
                  <a:lnTo>
                    <a:pt x="25530" y="3891"/>
                  </a:lnTo>
                  <a:lnTo>
                    <a:pt x="26534" y="4734"/>
                  </a:lnTo>
                  <a:lnTo>
                    <a:pt x="27610" y="5630"/>
                  </a:lnTo>
                  <a:lnTo>
                    <a:pt x="28776" y="6580"/>
                  </a:lnTo>
                  <a:lnTo>
                    <a:pt x="30031" y="7549"/>
                  </a:lnTo>
                  <a:lnTo>
                    <a:pt x="31357" y="8553"/>
                  </a:lnTo>
                  <a:lnTo>
                    <a:pt x="32756" y="9557"/>
                  </a:lnTo>
                  <a:lnTo>
                    <a:pt x="33491" y="10059"/>
                  </a:lnTo>
                  <a:lnTo>
                    <a:pt x="34226" y="10561"/>
                  </a:lnTo>
                  <a:lnTo>
                    <a:pt x="34997" y="11063"/>
                  </a:lnTo>
                  <a:lnTo>
                    <a:pt x="35786" y="11565"/>
                  </a:lnTo>
                  <a:lnTo>
                    <a:pt x="35786" y="11565"/>
                  </a:lnTo>
                  <a:lnTo>
                    <a:pt x="37041" y="12031"/>
                  </a:lnTo>
                  <a:lnTo>
                    <a:pt x="38314" y="12533"/>
                  </a:lnTo>
                  <a:lnTo>
                    <a:pt x="39587" y="13053"/>
                  </a:lnTo>
                  <a:lnTo>
                    <a:pt x="40842" y="13608"/>
                  </a:lnTo>
                  <a:lnTo>
                    <a:pt x="42097" y="14164"/>
                  </a:lnTo>
                  <a:lnTo>
                    <a:pt x="43334" y="14756"/>
                  </a:lnTo>
                  <a:lnTo>
                    <a:pt x="44553" y="15348"/>
                  </a:lnTo>
                  <a:lnTo>
                    <a:pt x="45772" y="15939"/>
                  </a:lnTo>
                  <a:lnTo>
                    <a:pt x="46955" y="16549"/>
                  </a:lnTo>
                  <a:lnTo>
                    <a:pt x="48138" y="17176"/>
                  </a:lnTo>
                  <a:lnTo>
                    <a:pt x="49286" y="17786"/>
                  </a:lnTo>
                  <a:lnTo>
                    <a:pt x="50415" y="18413"/>
                  </a:lnTo>
                  <a:lnTo>
                    <a:pt x="51509" y="19041"/>
                  </a:lnTo>
                  <a:lnTo>
                    <a:pt x="52567" y="19650"/>
                  </a:lnTo>
                  <a:lnTo>
                    <a:pt x="54593" y="20852"/>
                  </a:lnTo>
                  <a:lnTo>
                    <a:pt x="56475" y="22017"/>
                  </a:lnTo>
                  <a:lnTo>
                    <a:pt x="58178" y="23111"/>
                  </a:lnTo>
                  <a:lnTo>
                    <a:pt x="59702" y="24133"/>
                  </a:lnTo>
                  <a:lnTo>
                    <a:pt x="61011" y="25029"/>
                  </a:lnTo>
                  <a:lnTo>
                    <a:pt x="62087" y="25818"/>
                  </a:lnTo>
                  <a:lnTo>
                    <a:pt x="62912" y="26445"/>
                  </a:lnTo>
                  <a:lnTo>
                    <a:pt x="63234" y="26714"/>
                  </a:lnTo>
                  <a:lnTo>
                    <a:pt x="63485" y="26929"/>
                  </a:lnTo>
                  <a:lnTo>
                    <a:pt x="63647" y="27091"/>
                  </a:lnTo>
                  <a:lnTo>
                    <a:pt x="63754" y="27216"/>
                  </a:lnTo>
                  <a:lnTo>
                    <a:pt x="63754" y="27216"/>
                  </a:lnTo>
                  <a:lnTo>
                    <a:pt x="63790" y="27288"/>
                  </a:lnTo>
                  <a:lnTo>
                    <a:pt x="63790" y="27342"/>
                  </a:lnTo>
                  <a:lnTo>
                    <a:pt x="63754" y="27396"/>
                  </a:lnTo>
                  <a:lnTo>
                    <a:pt x="63701" y="27449"/>
                  </a:lnTo>
                  <a:lnTo>
                    <a:pt x="63611" y="27503"/>
                  </a:lnTo>
                  <a:lnTo>
                    <a:pt x="63503" y="27557"/>
                  </a:lnTo>
                  <a:lnTo>
                    <a:pt x="63181" y="27629"/>
                  </a:lnTo>
                  <a:lnTo>
                    <a:pt x="62768" y="27682"/>
                  </a:lnTo>
                  <a:lnTo>
                    <a:pt x="62248" y="27736"/>
                  </a:lnTo>
                  <a:lnTo>
                    <a:pt x="61657" y="27754"/>
                  </a:lnTo>
                  <a:lnTo>
                    <a:pt x="60957" y="27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47625" y="3846025"/>
              <a:ext cx="1129100" cy="694325"/>
            </a:xfrm>
            <a:custGeom>
              <a:avLst/>
              <a:gdLst/>
              <a:ahLst/>
              <a:cxnLst/>
              <a:rect l="l" t="t" r="r" b="b"/>
              <a:pathLst>
                <a:path w="45164" h="27773" extrusionOk="0">
                  <a:moveTo>
                    <a:pt x="1991" y="1"/>
                  </a:moveTo>
                  <a:lnTo>
                    <a:pt x="1866" y="19"/>
                  </a:lnTo>
                  <a:lnTo>
                    <a:pt x="1722" y="36"/>
                  </a:lnTo>
                  <a:lnTo>
                    <a:pt x="1597" y="54"/>
                  </a:lnTo>
                  <a:lnTo>
                    <a:pt x="1471" y="108"/>
                  </a:lnTo>
                  <a:lnTo>
                    <a:pt x="1220" y="216"/>
                  </a:lnTo>
                  <a:lnTo>
                    <a:pt x="969" y="377"/>
                  </a:lnTo>
                  <a:lnTo>
                    <a:pt x="718" y="556"/>
                  </a:lnTo>
                  <a:lnTo>
                    <a:pt x="467" y="789"/>
                  </a:lnTo>
                  <a:lnTo>
                    <a:pt x="234" y="1040"/>
                  </a:lnTo>
                  <a:lnTo>
                    <a:pt x="1" y="1327"/>
                  </a:lnTo>
                  <a:lnTo>
                    <a:pt x="144" y="1722"/>
                  </a:lnTo>
                  <a:lnTo>
                    <a:pt x="306" y="2098"/>
                  </a:lnTo>
                  <a:lnTo>
                    <a:pt x="485" y="2457"/>
                  </a:lnTo>
                  <a:lnTo>
                    <a:pt x="682" y="2780"/>
                  </a:lnTo>
                  <a:lnTo>
                    <a:pt x="897" y="3066"/>
                  </a:lnTo>
                  <a:lnTo>
                    <a:pt x="1130" y="3317"/>
                  </a:lnTo>
                  <a:lnTo>
                    <a:pt x="1256" y="3425"/>
                  </a:lnTo>
                  <a:lnTo>
                    <a:pt x="1399" y="3533"/>
                  </a:lnTo>
                  <a:lnTo>
                    <a:pt x="1525" y="3604"/>
                  </a:lnTo>
                  <a:lnTo>
                    <a:pt x="1668" y="3694"/>
                  </a:lnTo>
                  <a:lnTo>
                    <a:pt x="2852" y="4268"/>
                  </a:lnTo>
                  <a:lnTo>
                    <a:pt x="4089" y="4841"/>
                  </a:lnTo>
                  <a:lnTo>
                    <a:pt x="5326" y="5433"/>
                  </a:lnTo>
                  <a:lnTo>
                    <a:pt x="5917" y="5738"/>
                  </a:lnTo>
                  <a:lnTo>
                    <a:pt x="6491" y="6043"/>
                  </a:lnTo>
                  <a:lnTo>
                    <a:pt x="7029" y="6365"/>
                  </a:lnTo>
                  <a:lnTo>
                    <a:pt x="7531" y="6688"/>
                  </a:lnTo>
                  <a:lnTo>
                    <a:pt x="7979" y="7011"/>
                  </a:lnTo>
                  <a:lnTo>
                    <a:pt x="8176" y="7190"/>
                  </a:lnTo>
                  <a:lnTo>
                    <a:pt x="8356" y="7351"/>
                  </a:lnTo>
                  <a:lnTo>
                    <a:pt x="8535" y="7531"/>
                  </a:lnTo>
                  <a:lnTo>
                    <a:pt x="8678" y="7692"/>
                  </a:lnTo>
                  <a:lnTo>
                    <a:pt x="8822" y="7871"/>
                  </a:lnTo>
                  <a:lnTo>
                    <a:pt x="8929" y="8051"/>
                  </a:lnTo>
                  <a:lnTo>
                    <a:pt x="9037" y="8230"/>
                  </a:lnTo>
                  <a:lnTo>
                    <a:pt x="9109" y="8409"/>
                  </a:lnTo>
                  <a:lnTo>
                    <a:pt x="9162" y="8588"/>
                  </a:lnTo>
                  <a:lnTo>
                    <a:pt x="9180" y="8786"/>
                  </a:lnTo>
                  <a:lnTo>
                    <a:pt x="9198" y="8875"/>
                  </a:lnTo>
                  <a:lnTo>
                    <a:pt x="9234" y="8983"/>
                  </a:lnTo>
                  <a:lnTo>
                    <a:pt x="9342" y="9216"/>
                  </a:lnTo>
                  <a:lnTo>
                    <a:pt x="9503" y="9503"/>
                  </a:lnTo>
                  <a:lnTo>
                    <a:pt x="9736" y="9790"/>
                  </a:lnTo>
                  <a:lnTo>
                    <a:pt x="10005" y="10130"/>
                  </a:lnTo>
                  <a:lnTo>
                    <a:pt x="10328" y="10471"/>
                  </a:lnTo>
                  <a:lnTo>
                    <a:pt x="10686" y="10847"/>
                  </a:lnTo>
                  <a:lnTo>
                    <a:pt x="11099" y="11242"/>
                  </a:lnTo>
                  <a:lnTo>
                    <a:pt x="11547" y="11636"/>
                  </a:lnTo>
                  <a:lnTo>
                    <a:pt x="12013" y="12067"/>
                  </a:lnTo>
                  <a:lnTo>
                    <a:pt x="12515" y="12497"/>
                  </a:lnTo>
                  <a:lnTo>
                    <a:pt x="13053" y="12927"/>
                  </a:lnTo>
                  <a:lnTo>
                    <a:pt x="14182" y="13806"/>
                  </a:lnTo>
                  <a:lnTo>
                    <a:pt x="15384" y="14702"/>
                  </a:lnTo>
                  <a:lnTo>
                    <a:pt x="16621" y="15563"/>
                  </a:lnTo>
                  <a:lnTo>
                    <a:pt x="17230" y="15975"/>
                  </a:lnTo>
                  <a:lnTo>
                    <a:pt x="17858" y="16369"/>
                  </a:lnTo>
                  <a:lnTo>
                    <a:pt x="18467" y="16764"/>
                  </a:lnTo>
                  <a:lnTo>
                    <a:pt x="19077" y="17122"/>
                  </a:lnTo>
                  <a:lnTo>
                    <a:pt x="19669" y="17481"/>
                  </a:lnTo>
                  <a:lnTo>
                    <a:pt x="20260" y="17786"/>
                  </a:lnTo>
                  <a:lnTo>
                    <a:pt x="20816" y="18091"/>
                  </a:lnTo>
                  <a:lnTo>
                    <a:pt x="21354" y="18342"/>
                  </a:lnTo>
                  <a:lnTo>
                    <a:pt x="21874" y="18575"/>
                  </a:lnTo>
                  <a:lnTo>
                    <a:pt x="22358" y="18772"/>
                  </a:lnTo>
                  <a:lnTo>
                    <a:pt x="22806" y="18933"/>
                  </a:lnTo>
                  <a:lnTo>
                    <a:pt x="23236" y="19041"/>
                  </a:lnTo>
                  <a:lnTo>
                    <a:pt x="23613" y="19113"/>
                  </a:lnTo>
                  <a:lnTo>
                    <a:pt x="23792" y="19130"/>
                  </a:lnTo>
                  <a:lnTo>
                    <a:pt x="23954" y="19148"/>
                  </a:lnTo>
                  <a:lnTo>
                    <a:pt x="24151" y="19166"/>
                  </a:lnTo>
                  <a:lnTo>
                    <a:pt x="24402" y="19202"/>
                  </a:lnTo>
                  <a:lnTo>
                    <a:pt x="24671" y="19274"/>
                  </a:lnTo>
                  <a:lnTo>
                    <a:pt x="24993" y="19364"/>
                  </a:lnTo>
                  <a:lnTo>
                    <a:pt x="25352" y="19489"/>
                  </a:lnTo>
                  <a:lnTo>
                    <a:pt x="25729" y="19632"/>
                  </a:lnTo>
                  <a:lnTo>
                    <a:pt x="26607" y="19973"/>
                  </a:lnTo>
                  <a:lnTo>
                    <a:pt x="27575" y="20403"/>
                  </a:lnTo>
                  <a:lnTo>
                    <a:pt x="28669" y="20887"/>
                  </a:lnTo>
                  <a:lnTo>
                    <a:pt x="29834" y="21461"/>
                  </a:lnTo>
                  <a:lnTo>
                    <a:pt x="31071" y="22053"/>
                  </a:lnTo>
                  <a:lnTo>
                    <a:pt x="33761" y="23397"/>
                  </a:lnTo>
                  <a:lnTo>
                    <a:pt x="36593" y="24850"/>
                  </a:lnTo>
                  <a:lnTo>
                    <a:pt x="39480" y="26338"/>
                  </a:lnTo>
                  <a:lnTo>
                    <a:pt x="42330" y="27772"/>
                  </a:lnTo>
                  <a:lnTo>
                    <a:pt x="42958" y="27772"/>
                  </a:lnTo>
                  <a:lnTo>
                    <a:pt x="43514" y="27736"/>
                  </a:lnTo>
                  <a:lnTo>
                    <a:pt x="43998" y="27700"/>
                  </a:lnTo>
                  <a:lnTo>
                    <a:pt x="44410" y="27647"/>
                  </a:lnTo>
                  <a:lnTo>
                    <a:pt x="44733" y="27593"/>
                  </a:lnTo>
                  <a:lnTo>
                    <a:pt x="44966" y="27521"/>
                  </a:lnTo>
                  <a:lnTo>
                    <a:pt x="45056" y="27467"/>
                  </a:lnTo>
                  <a:lnTo>
                    <a:pt x="45109" y="27431"/>
                  </a:lnTo>
                  <a:lnTo>
                    <a:pt x="45145" y="27378"/>
                  </a:lnTo>
                  <a:lnTo>
                    <a:pt x="45163" y="27324"/>
                  </a:lnTo>
                  <a:lnTo>
                    <a:pt x="45145" y="27270"/>
                  </a:lnTo>
                  <a:lnTo>
                    <a:pt x="45127" y="27216"/>
                  </a:lnTo>
                  <a:lnTo>
                    <a:pt x="45020" y="27091"/>
                  </a:lnTo>
                  <a:lnTo>
                    <a:pt x="44858" y="26929"/>
                  </a:lnTo>
                  <a:lnTo>
                    <a:pt x="44607" y="26714"/>
                  </a:lnTo>
                  <a:lnTo>
                    <a:pt x="44285" y="26445"/>
                  </a:lnTo>
                  <a:lnTo>
                    <a:pt x="43460" y="25818"/>
                  </a:lnTo>
                  <a:lnTo>
                    <a:pt x="42384" y="25029"/>
                  </a:lnTo>
                  <a:lnTo>
                    <a:pt x="41075" y="24133"/>
                  </a:lnTo>
                  <a:lnTo>
                    <a:pt x="39551" y="23111"/>
                  </a:lnTo>
                  <a:lnTo>
                    <a:pt x="37848" y="22017"/>
                  </a:lnTo>
                  <a:lnTo>
                    <a:pt x="35966" y="20852"/>
                  </a:lnTo>
                  <a:lnTo>
                    <a:pt x="33940" y="19650"/>
                  </a:lnTo>
                  <a:lnTo>
                    <a:pt x="32882" y="19041"/>
                  </a:lnTo>
                  <a:lnTo>
                    <a:pt x="31788" y="18413"/>
                  </a:lnTo>
                  <a:lnTo>
                    <a:pt x="30659" y="17786"/>
                  </a:lnTo>
                  <a:lnTo>
                    <a:pt x="29511" y="17176"/>
                  </a:lnTo>
                  <a:lnTo>
                    <a:pt x="28328" y="16549"/>
                  </a:lnTo>
                  <a:lnTo>
                    <a:pt x="27145" y="15939"/>
                  </a:lnTo>
                  <a:lnTo>
                    <a:pt x="25926" y="15348"/>
                  </a:lnTo>
                  <a:lnTo>
                    <a:pt x="24707" y="14756"/>
                  </a:lnTo>
                  <a:lnTo>
                    <a:pt x="23470" y="14164"/>
                  </a:lnTo>
                  <a:lnTo>
                    <a:pt x="22215" y="13608"/>
                  </a:lnTo>
                  <a:lnTo>
                    <a:pt x="20960" y="13053"/>
                  </a:lnTo>
                  <a:lnTo>
                    <a:pt x="19687" y="12533"/>
                  </a:lnTo>
                  <a:lnTo>
                    <a:pt x="18414" y="12031"/>
                  </a:lnTo>
                  <a:lnTo>
                    <a:pt x="17159" y="11565"/>
                  </a:lnTo>
                  <a:lnTo>
                    <a:pt x="16370" y="11063"/>
                  </a:lnTo>
                  <a:lnTo>
                    <a:pt x="15599" y="10561"/>
                  </a:lnTo>
                  <a:lnTo>
                    <a:pt x="14864" y="10059"/>
                  </a:lnTo>
                  <a:lnTo>
                    <a:pt x="14129" y="9557"/>
                  </a:lnTo>
                  <a:lnTo>
                    <a:pt x="12730" y="8553"/>
                  </a:lnTo>
                  <a:lnTo>
                    <a:pt x="11404" y="7549"/>
                  </a:lnTo>
                  <a:lnTo>
                    <a:pt x="10149" y="6580"/>
                  </a:lnTo>
                  <a:lnTo>
                    <a:pt x="8983" y="5630"/>
                  </a:lnTo>
                  <a:lnTo>
                    <a:pt x="7907" y="4734"/>
                  </a:lnTo>
                  <a:lnTo>
                    <a:pt x="6903" y="3891"/>
                  </a:lnTo>
                  <a:lnTo>
                    <a:pt x="5182" y="2367"/>
                  </a:lnTo>
                  <a:lnTo>
                    <a:pt x="3820" y="1166"/>
                  </a:lnTo>
                  <a:lnTo>
                    <a:pt x="3282" y="718"/>
                  </a:lnTo>
                  <a:lnTo>
                    <a:pt x="2834" y="359"/>
                  </a:lnTo>
                  <a:lnTo>
                    <a:pt x="2654" y="234"/>
                  </a:lnTo>
                  <a:lnTo>
                    <a:pt x="2511" y="144"/>
                  </a:lnTo>
                  <a:lnTo>
                    <a:pt x="2368" y="72"/>
                  </a:lnTo>
                  <a:lnTo>
                    <a:pt x="2278" y="36"/>
                  </a:lnTo>
                  <a:lnTo>
                    <a:pt x="2134" y="19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>
            <a:off x="1952225" y="3918975"/>
            <a:ext cx="661125" cy="579575"/>
            <a:chOff x="4714375" y="3682050"/>
            <a:chExt cx="661125" cy="579575"/>
          </a:xfrm>
        </p:grpSpPr>
        <p:sp>
          <p:nvSpPr>
            <p:cNvPr id="58" name="Google Shape;58;p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3"/>
          <p:cNvGrpSpPr/>
          <p:nvPr/>
        </p:nvGrpSpPr>
        <p:grpSpPr>
          <a:xfrm flipH="1">
            <a:off x="0" y="4065100"/>
            <a:ext cx="9144000" cy="1078400"/>
            <a:chOff x="0" y="4065100"/>
            <a:chExt cx="9144000" cy="1078400"/>
          </a:xfrm>
        </p:grpSpPr>
        <p:sp>
          <p:nvSpPr>
            <p:cNvPr id="63" name="Google Shape;63;p3"/>
            <p:cNvSpPr/>
            <p:nvPr/>
          </p:nvSpPr>
          <p:spPr>
            <a:xfrm>
              <a:off x="0" y="4429068"/>
              <a:ext cx="9144000" cy="714432"/>
            </a:xfrm>
            <a:custGeom>
              <a:avLst/>
              <a:gdLst/>
              <a:ahLst/>
              <a:cxnLst/>
              <a:rect l="l" t="t" r="r" b="b"/>
              <a:pathLst>
                <a:path w="285750" h="22326" extrusionOk="0">
                  <a:moveTo>
                    <a:pt x="0" y="0"/>
                  </a:moveTo>
                  <a:lnTo>
                    <a:pt x="0" y="22326"/>
                  </a:lnTo>
                  <a:lnTo>
                    <a:pt x="285750" y="22326"/>
                  </a:lnTo>
                  <a:lnTo>
                    <a:pt x="285750" y="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0" y="4065100"/>
              <a:ext cx="9144000" cy="576800"/>
            </a:xfrm>
            <a:custGeom>
              <a:avLst/>
              <a:gdLst/>
              <a:ahLst/>
              <a:cxnLst/>
              <a:rect l="l" t="t" r="r" b="b"/>
              <a:pathLst>
                <a:path w="285750" h="18025" extrusionOk="0">
                  <a:moveTo>
                    <a:pt x="126038" y="0"/>
                  </a:moveTo>
                  <a:lnTo>
                    <a:pt x="0" y="14699"/>
                  </a:lnTo>
                  <a:lnTo>
                    <a:pt x="0" y="18024"/>
                  </a:lnTo>
                  <a:lnTo>
                    <a:pt x="285750" y="17787"/>
                  </a:lnTo>
                  <a:lnTo>
                    <a:pt x="285750" y="13327"/>
                  </a:lnTo>
                  <a:lnTo>
                    <a:pt x="126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3269792" y="4125900"/>
              <a:ext cx="5874208" cy="365664"/>
            </a:xfrm>
            <a:custGeom>
              <a:avLst/>
              <a:gdLst/>
              <a:ahLst/>
              <a:cxnLst/>
              <a:rect l="l" t="t" r="r" b="b"/>
              <a:pathLst>
                <a:path w="183569" h="11427" extrusionOk="0">
                  <a:moveTo>
                    <a:pt x="56370" y="0"/>
                  </a:moveTo>
                  <a:lnTo>
                    <a:pt x="1" y="8867"/>
                  </a:lnTo>
                  <a:lnTo>
                    <a:pt x="86876" y="9870"/>
                  </a:lnTo>
                  <a:lnTo>
                    <a:pt x="183569" y="11427"/>
                  </a:lnTo>
                  <a:lnTo>
                    <a:pt x="56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0" y="4313356"/>
              <a:ext cx="6664640" cy="328544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4993376" y="4500180"/>
              <a:ext cx="2010720" cy="89568"/>
            </a:xfrm>
            <a:custGeom>
              <a:avLst/>
              <a:gdLst/>
              <a:ahLst/>
              <a:cxnLst/>
              <a:rect l="l" t="t" r="r" b="b"/>
              <a:pathLst>
                <a:path w="62835" h="2799" extrusionOk="0">
                  <a:moveTo>
                    <a:pt x="35759" y="1"/>
                  </a:moveTo>
                  <a:lnTo>
                    <a:pt x="32064" y="27"/>
                  </a:lnTo>
                  <a:lnTo>
                    <a:pt x="28343" y="53"/>
                  </a:lnTo>
                  <a:lnTo>
                    <a:pt x="24596" y="159"/>
                  </a:lnTo>
                  <a:lnTo>
                    <a:pt x="20769" y="291"/>
                  </a:lnTo>
                  <a:lnTo>
                    <a:pt x="16864" y="476"/>
                  </a:lnTo>
                  <a:lnTo>
                    <a:pt x="12852" y="687"/>
                  </a:lnTo>
                  <a:lnTo>
                    <a:pt x="8736" y="951"/>
                  </a:lnTo>
                  <a:lnTo>
                    <a:pt x="4434" y="1267"/>
                  </a:lnTo>
                  <a:lnTo>
                    <a:pt x="1" y="1637"/>
                  </a:lnTo>
                  <a:lnTo>
                    <a:pt x="40615" y="2798"/>
                  </a:lnTo>
                  <a:lnTo>
                    <a:pt x="62835" y="1030"/>
                  </a:lnTo>
                  <a:lnTo>
                    <a:pt x="58692" y="766"/>
                  </a:lnTo>
                  <a:lnTo>
                    <a:pt x="54654" y="555"/>
                  </a:lnTo>
                  <a:lnTo>
                    <a:pt x="50748" y="370"/>
                  </a:lnTo>
                  <a:lnTo>
                    <a:pt x="46948" y="212"/>
                  </a:lnTo>
                  <a:lnTo>
                    <a:pt x="43174" y="106"/>
                  </a:lnTo>
                  <a:lnTo>
                    <a:pt x="39453" y="53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0" y="4710252"/>
              <a:ext cx="9144000" cy="433248"/>
            </a:xfrm>
            <a:custGeom>
              <a:avLst/>
              <a:gdLst/>
              <a:ahLst/>
              <a:cxnLst/>
              <a:rect l="l" t="t" r="r" b="b"/>
              <a:pathLst>
                <a:path w="285750" h="13539" extrusionOk="0">
                  <a:moveTo>
                    <a:pt x="285750" y="1"/>
                  </a:moveTo>
                  <a:lnTo>
                    <a:pt x="136357" y="9026"/>
                  </a:lnTo>
                  <a:lnTo>
                    <a:pt x="0" y="13539"/>
                  </a:lnTo>
                  <a:lnTo>
                    <a:pt x="285750" y="13539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3"/>
          <p:cNvGrpSpPr/>
          <p:nvPr/>
        </p:nvGrpSpPr>
        <p:grpSpPr>
          <a:xfrm>
            <a:off x="6774003" y="4616913"/>
            <a:ext cx="268086" cy="235076"/>
            <a:chOff x="4714375" y="3682050"/>
            <a:chExt cx="661125" cy="579575"/>
          </a:xfrm>
        </p:grpSpPr>
        <p:sp>
          <p:nvSpPr>
            <p:cNvPr id="70" name="Google Shape;70;p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4;p3"/>
          <p:cNvGrpSpPr/>
          <p:nvPr/>
        </p:nvGrpSpPr>
        <p:grpSpPr>
          <a:xfrm>
            <a:off x="7126621" y="4486280"/>
            <a:ext cx="417104" cy="365712"/>
            <a:chOff x="4714375" y="3682050"/>
            <a:chExt cx="661125" cy="579575"/>
          </a:xfrm>
        </p:grpSpPr>
        <p:sp>
          <p:nvSpPr>
            <p:cNvPr id="75" name="Google Shape;75;p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3"/>
          <p:cNvGrpSpPr/>
          <p:nvPr/>
        </p:nvGrpSpPr>
        <p:grpSpPr>
          <a:xfrm>
            <a:off x="1401115" y="4667809"/>
            <a:ext cx="539831" cy="235029"/>
            <a:chOff x="381950" y="3846025"/>
            <a:chExt cx="1594775" cy="694325"/>
          </a:xfrm>
        </p:grpSpPr>
        <p:sp>
          <p:nvSpPr>
            <p:cNvPr id="80" name="Google Shape;80;p3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extrusionOk="0">
                  <a:moveTo>
                    <a:pt x="20600" y="1"/>
                  </a:moveTo>
                  <a:lnTo>
                    <a:pt x="20439" y="19"/>
                  </a:lnTo>
                  <a:lnTo>
                    <a:pt x="20295" y="36"/>
                  </a:lnTo>
                  <a:lnTo>
                    <a:pt x="20152" y="90"/>
                  </a:lnTo>
                  <a:lnTo>
                    <a:pt x="20008" y="144"/>
                  </a:lnTo>
                  <a:lnTo>
                    <a:pt x="19865" y="198"/>
                  </a:lnTo>
                  <a:lnTo>
                    <a:pt x="19722" y="287"/>
                  </a:lnTo>
                  <a:lnTo>
                    <a:pt x="19435" y="485"/>
                  </a:lnTo>
                  <a:lnTo>
                    <a:pt x="19166" y="736"/>
                  </a:lnTo>
                  <a:lnTo>
                    <a:pt x="18897" y="1005"/>
                  </a:lnTo>
                  <a:lnTo>
                    <a:pt x="18628" y="1327"/>
                  </a:lnTo>
                  <a:lnTo>
                    <a:pt x="18413" y="1650"/>
                  </a:lnTo>
                  <a:lnTo>
                    <a:pt x="18180" y="1973"/>
                  </a:lnTo>
                  <a:lnTo>
                    <a:pt x="17965" y="2331"/>
                  </a:lnTo>
                  <a:lnTo>
                    <a:pt x="17767" y="2690"/>
                  </a:lnTo>
                  <a:lnTo>
                    <a:pt x="17570" y="3066"/>
                  </a:lnTo>
                  <a:lnTo>
                    <a:pt x="17373" y="3443"/>
                  </a:lnTo>
                  <a:lnTo>
                    <a:pt x="17032" y="4214"/>
                  </a:lnTo>
                  <a:lnTo>
                    <a:pt x="16710" y="4967"/>
                  </a:lnTo>
                  <a:lnTo>
                    <a:pt x="16441" y="5684"/>
                  </a:lnTo>
                  <a:lnTo>
                    <a:pt x="16208" y="6311"/>
                  </a:lnTo>
                  <a:lnTo>
                    <a:pt x="16028" y="6849"/>
                  </a:lnTo>
                  <a:lnTo>
                    <a:pt x="15939" y="7064"/>
                  </a:lnTo>
                  <a:lnTo>
                    <a:pt x="15759" y="7333"/>
                  </a:lnTo>
                  <a:lnTo>
                    <a:pt x="15526" y="7674"/>
                  </a:lnTo>
                  <a:lnTo>
                    <a:pt x="15239" y="8068"/>
                  </a:lnTo>
                  <a:lnTo>
                    <a:pt x="14881" y="8517"/>
                  </a:lnTo>
                  <a:lnTo>
                    <a:pt x="14486" y="9001"/>
                  </a:lnTo>
                  <a:lnTo>
                    <a:pt x="13536" y="10112"/>
                  </a:lnTo>
                  <a:lnTo>
                    <a:pt x="12443" y="11367"/>
                  </a:lnTo>
                  <a:lnTo>
                    <a:pt x="11223" y="12712"/>
                  </a:lnTo>
                  <a:lnTo>
                    <a:pt x="9933" y="14128"/>
                  </a:lnTo>
                  <a:lnTo>
                    <a:pt x="8588" y="15563"/>
                  </a:lnTo>
                  <a:lnTo>
                    <a:pt x="5899" y="18413"/>
                  </a:lnTo>
                  <a:lnTo>
                    <a:pt x="3442" y="20995"/>
                  </a:lnTo>
                  <a:lnTo>
                    <a:pt x="377" y="24150"/>
                  </a:lnTo>
                  <a:lnTo>
                    <a:pt x="215" y="24330"/>
                  </a:lnTo>
                  <a:lnTo>
                    <a:pt x="108" y="24509"/>
                  </a:lnTo>
                  <a:lnTo>
                    <a:pt x="36" y="24670"/>
                  </a:lnTo>
                  <a:lnTo>
                    <a:pt x="0" y="24814"/>
                  </a:lnTo>
                  <a:lnTo>
                    <a:pt x="18" y="24957"/>
                  </a:lnTo>
                  <a:lnTo>
                    <a:pt x="72" y="25101"/>
                  </a:lnTo>
                  <a:lnTo>
                    <a:pt x="144" y="25226"/>
                  </a:lnTo>
                  <a:lnTo>
                    <a:pt x="269" y="25352"/>
                  </a:lnTo>
                  <a:lnTo>
                    <a:pt x="412" y="25477"/>
                  </a:lnTo>
                  <a:lnTo>
                    <a:pt x="610" y="25585"/>
                  </a:lnTo>
                  <a:lnTo>
                    <a:pt x="825" y="25692"/>
                  </a:lnTo>
                  <a:lnTo>
                    <a:pt x="1076" y="25782"/>
                  </a:lnTo>
                  <a:lnTo>
                    <a:pt x="1363" y="25890"/>
                  </a:lnTo>
                  <a:lnTo>
                    <a:pt x="1667" y="25961"/>
                  </a:lnTo>
                  <a:lnTo>
                    <a:pt x="2008" y="26051"/>
                  </a:lnTo>
                  <a:lnTo>
                    <a:pt x="2367" y="26123"/>
                  </a:lnTo>
                  <a:lnTo>
                    <a:pt x="3173" y="26266"/>
                  </a:lnTo>
                  <a:lnTo>
                    <a:pt x="4052" y="26374"/>
                  </a:lnTo>
                  <a:lnTo>
                    <a:pt x="5038" y="26481"/>
                  </a:lnTo>
                  <a:lnTo>
                    <a:pt x="6096" y="26553"/>
                  </a:lnTo>
                  <a:lnTo>
                    <a:pt x="7225" y="26607"/>
                  </a:lnTo>
                  <a:lnTo>
                    <a:pt x="8409" y="26660"/>
                  </a:lnTo>
                  <a:lnTo>
                    <a:pt x="9646" y="26696"/>
                  </a:lnTo>
                  <a:lnTo>
                    <a:pt x="10919" y="26714"/>
                  </a:lnTo>
                  <a:lnTo>
                    <a:pt x="13554" y="26714"/>
                  </a:lnTo>
                  <a:lnTo>
                    <a:pt x="16243" y="26678"/>
                  </a:lnTo>
                  <a:lnTo>
                    <a:pt x="18933" y="26625"/>
                  </a:lnTo>
                  <a:lnTo>
                    <a:pt x="21550" y="26553"/>
                  </a:lnTo>
                  <a:lnTo>
                    <a:pt x="26266" y="26374"/>
                  </a:lnTo>
                  <a:lnTo>
                    <a:pt x="28220" y="26320"/>
                  </a:lnTo>
                  <a:lnTo>
                    <a:pt x="29833" y="26266"/>
                  </a:lnTo>
                  <a:lnTo>
                    <a:pt x="31070" y="26266"/>
                  </a:lnTo>
                  <a:lnTo>
                    <a:pt x="32576" y="26302"/>
                  </a:lnTo>
                  <a:lnTo>
                    <a:pt x="34315" y="26374"/>
                  </a:lnTo>
                  <a:lnTo>
                    <a:pt x="36234" y="26463"/>
                  </a:lnTo>
                  <a:lnTo>
                    <a:pt x="40501" y="26732"/>
                  </a:lnTo>
                  <a:lnTo>
                    <a:pt x="45091" y="27019"/>
                  </a:lnTo>
                  <a:lnTo>
                    <a:pt x="49662" y="27324"/>
                  </a:lnTo>
                  <a:lnTo>
                    <a:pt x="51886" y="27449"/>
                  </a:lnTo>
                  <a:lnTo>
                    <a:pt x="54019" y="27575"/>
                  </a:lnTo>
                  <a:lnTo>
                    <a:pt x="56027" y="27665"/>
                  </a:lnTo>
                  <a:lnTo>
                    <a:pt x="57874" y="27736"/>
                  </a:lnTo>
                  <a:lnTo>
                    <a:pt x="59523" y="27772"/>
                  </a:lnTo>
                  <a:lnTo>
                    <a:pt x="60957" y="27772"/>
                  </a:lnTo>
                  <a:lnTo>
                    <a:pt x="61657" y="27754"/>
                  </a:lnTo>
                  <a:lnTo>
                    <a:pt x="62248" y="27736"/>
                  </a:lnTo>
                  <a:lnTo>
                    <a:pt x="62768" y="27682"/>
                  </a:lnTo>
                  <a:lnTo>
                    <a:pt x="63181" y="27629"/>
                  </a:lnTo>
                  <a:lnTo>
                    <a:pt x="63503" y="27557"/>
                  </a:lnTo>
                  <a:lnTo>
                    <a:pt x="63611" y="27503"/>
                  </a:lnTo>
                  <a:lnTo>
                    <a:pt x="63701" y="27449"/>
                  </a:lnTo>
                  <a:lnTo>
                    <a:pt x="63754" y="27396"/>
                  </a:lnTo>
                  <a:lnTo>
                    <a:pt x="63790" y="27342"/>
                  </a:lnTo>
                  <a:lnTo>
                    <a:pt x="63790" y="27288"/>
                  </a:lnTo>
                  <a:lnTo>
                    <a:pt x="63754" y="27216"/>
                  </a:lnTo>
                  <a:lnTo>
                    <a:pt x="63647" y="27091"/>
                  </a:lnTo>
                  <a:lnTo>
                    <a:pt x="63485" y="26929"/>
                  </a:lnTo>
                  <a:lnTo>
                    <a:pt x="63234" y="26714"/>
                  </a:lnTo>
                  <a:lnTo>
                    <a:pt x="62912" y="26445"/>
                  </a:lnTo>
                  <a:lnTo>
                    <a:pt x="62087" y="25818"/>
                  </a:lnTo>
                  <a:lnTo>
                    <a:pt x="61011" y="25029"/>
                  </a:lnTo>
                  <a:lnTo>
                    <a:pt x="59702" y="24133"/>
                  </a:lnTo>
                  <a:lnTo>
                    <a:pt x="58178" y="23111"/>
                  </a:lnTo>
                  <a:lnTo>
                    <a:pt x="56475" y="22017"/>
                  </a:lnTo>
                  <a:lnTo>
                    <a:pt x="54593" y="20852"/>
                  </a:lnTo>
                  <a:lnTo>
                    <a:pt x="52567" y="19650"/>
                  </a:lnTo>
                  <a:lnTo>
                    <a:pt x="51509" y="19041"/>
                  </a:lnTo>
                  <a:lnTo>
                    <a:pt x="50415" y="18413"/>
                  </a:lnTo>
                  <a:lnTo>
                    <a:pt x="49286" y="17786"/>
                  </a:lnTo>
                  <a:lnTo>
                    <a:pt x="48138" y="17176"/>
                  </a:lnTo>
                  <a:lnTo>
                    <a:pt x="46955" y="16549"/>
                  </a:lnTo>
                  <a:lnTo>
                    <a:pt x="45772" y="15939"/>
                  </a:lnTo>
                  <a:lnTo>
                    <a:pt x="44553" y="15348"/>
                  </a:lnTo>
                  <a:lnTo>
                    <a:pt x="43334" y="14756"/>
                  </a:lnTo>
                  <a:lnTo>
                    <a:pt x="42097" y="14164"/>
                  </a:lnTo>
                  <a:lnTo>
                    <a:pt x="40842" y="13608"/>
                  </a:lnTo>
                  <a:lnTo>
                    <a:pt x="39587" y="13053"/>
                  </a:lnTo>
                  <a:lnTo>
                    <a:pt x="38314" y="12533"/>
                  </a:lnTo>
                  <a:lnTo>
                    <a:pt x="37041" y="12031"/>
                  </a:lnTo>
                  <a:lnTo>
                    <a:pt x="35786" y="11565"/>
                  </a:lnTo>
                  <a:lnTo>
                    <a:pt x="34997" y="11063"/>
                  </a:lnTo>
                  <a:lnTo>
                    <a:pt x="34226" y="10561"/>
                  </a:lnTo>
                  <a:lnTo>
                    <a:pt x="33491" y="10059"/>
                  </a:lnTo>
                  <a:lnTo>
                    <a:pt x="32756" y="9557"/>
                  </a:lnTo>
                  <a:lnTo>
                    <a:pt x="31357" y="8553"/>
                  </a:lnTo>
                  <a:lnTo>
                    <a:pt x="30031" y="7549"/>
                  </a:lnTo>
                  <a:lnTo>
                    <a:pt x="28776" y="6580"/>
                  </a:lnTo>
                  <a:lnTo>
                    <a:pt x="27610" y="5630"/>
                  </a:lnTo>
                  <a:lnTo>
                    <a:pt x="26534" y="4734"/>
                  </a:lnTo>
                  <a:lnTo>
                    <a:pt x="25530" y="3891"/>
                  </a:lnTo>
                  <a:lnTo>
                    <a:pt x="23809" y="2367"/>
                  </a:lnTo>
                  <a:lnTo>
                    <a:pt x="22447" y="1166"/>
                  </a:lnTo>
                  <a:lnTo>
                    <a:pt x="21909" y="718"/>
                  </a:lnTo>
                  <a:lnTo>
                    <a:pt x="21461" y="359"/>
                  </a:lnTo>
                  <a:lnTo>
                    <a:pt x="21281" y="234"/>
                  </a:lnTo>
                  <a:lnTo>
                    <a:pt x="21138" y="144"/>
                  </a:lnTo>
                  <a:lnTo>
                    <a:pt x="20995" y="72"/>
                  </a:lnTo>
                  <a:lnTo>
                    <a:pt x="20905" y="36"/>
                  </a:lnTo>
                  <a:lnTo>
                    <a:pt x="20744" y="19"/>
                  </a:lnTo>
                  <a:lnTo>
                    <a:pt x="20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fill="none" extrusionOk="0">
                  <a:moveTo>
                    <a:pt x="60957" y="27772"/>
                  </a:moveTo>
                  <a:lnTo>
                    <a:pt x="60957" y="27772"/>
                  </a:lnTo>
                  <a:lnTo>
                    <a:pt x="59523" y="27772"/>
                  </a:lnTo>
                  <a:lnTo>
                    <a:pt x="57874" y="27736"/>
                  </a:lnTo>
                  <a:lnTo>
                    <a:pt x="56027" y="27665"/>
                  </a:lnTo>
                  <a:lnTo>
                    <a:pt x="54019" y="27575"/>
                  </a:lnTo>
                  <a:lnTo>
                    <a:pt x="51886" y="27449"/>
                  </a:lnTo>
                  <a:lnTo>
                    <a:pt x="49662" y="27324"/>
                  </a:lnTo>
                  <a:lnTo>
                    <a:pt x="45091" y="27019"/>
                  </a:lnTo>
                  <a:lnTo>
                    <a:pt x="45091" y="27019"/>
                  </a:lnTo>
                  <a:lnTo>
                    <a:pt x="40501" y="26732"/>
                  </a:lnTo>
                  <a:lnTo>
                    <a:pt x="36234" y="26463"/>
                  </a:lnTo>
                  <a:lnTo>
                    <a:pt x="34315" y="26374"/>
                  </a:lnTo>
                  <a:lnTo>
                    <a:pt x="32576" y="26302"/>
                  </a:lnTo>
                  <a:lnTo>
                    <a:pt x="31070" y="26266"/>
                  </a:lnTo>
                  <a:lnTo>
                    <a:pt x="29833" y="26266"/>
                  </a:lnTo>
                  <a:lnTo>
                    <a:pt x="29833" y="26266"/>
                  </a:lnTo>
                  <a:lnTo>
                    <a:pt x="28220" y="26320"/>
                  </a:lnTo>
                  <a:lnTo>
                    <a:pt x="26266" y="26374"/>
                  </a:lnTo>
                  <a:lnTo>
                    <a:pt x="21550" y="26553"/>
                  </a:lnTo>
                  <a:lnTo>
                    <a:pt x="18933" y="26625"/>
                  </a:lnTo>
                  <a:lnTo>
                    <a:pt x="16243" y="26678"/>
                  </a:lnTo>
                  <a:lnTo>
                    <a:pt x="13554" y="26714"/>
                  </a:lnTo>
                  <a:lnTo>
                    <a:pt x="12227" y="26714"/>
                  </a:lnTo>
                  <a:lnTo>
                    <a:pt x="10919" y="26714"/>
                  </a:lnTo>
                  <a:lnTo>
                    <a:pt x="9646" y="26696"/>
                  </a:lnTo>
                  <a:lnTo>
                    <a:pt x="8409" y="26660"/>
                  </a:lnTo>
                  <a:lnTo>
                    <a:pt x="7225" y="26607"/>
                  </a:lnTo>
                  <a:lnTo>
                    <a:pt x="6096" y="26553"/>
                  </a:lnTo>
                  <a:lnTo>
                    <a:pt x="5038" y="26481"/>
                  </a:lnTo>
                  <a:lnTo>
                    <a:pt x="4052" y="26374"/>
                  </a:lnTo>
                  <a:lnTo>
                    <a:pt x="3173" y="26266"/>
                  </a:lnTo>
                  <a:lnTo>
                    <a:pt x="2367" y="26123"/>
                  </a:lnTo>
                  <a:lnTo>
                    <a:pt x="2008" y="26051"/>
                  </a:lnTo>
                  <a:lnTo>
                    <a:pt x="1667" y="25961"/>
                  </a:lnTo>
                  <a:lnTo>
                    <a:pt x="1363" y="25890"/>
                  </a:lnTo>
                  <a:lnTo>
                    <a:pt x="1076" y="25782"/>
                  </a:lnTo>
                  <a:lnTo>
                    <a:pt x="825" y="25692"/>
                  </a:lnTo>
                  <a:lnTo>
                    <a:pt x="610" y="25585"/>
                  </a:lnTo>
                  <a:lnTo>
                    <a:pt x="412" y="25477"/>
                  </a:lnTo>
                  <a:lnTo>
                    <a:pt x="269" y="25352"/>
                  </a:lnTo>
                  <a:lnTo>
                    <a:pt x="144" y="25226"/>
                  </a:lnTo>
                  <a:lnTo>
                    <a:pt x="72" y="25101"/>
                  </a:lnTo>
                  <a:lnTo>
                    <a:pt x="18" y="24957"/>
                  </a:lnTo>
                  <a:lnTo>
                    <a:pt x="0" y="24814"/>
                  </a:lnTo>
                  <a:lnTo>
                    <a:pt x="36" y="24670"/>
                  </a:lnTo>
                  <a:lnTo>
                    <a:pt x="108" y="24509"/>
                  </a:lnTo>
                  <a:lnTo>
                    <a:pt x="215" y="24330"/>
                  </a:lnTo>
                  <a:lnTo>
                    <a:pt x="377" y="24150"/>
                  </a:lnTo>
                  <a:lnTo>
                    <a:pt x="377" y="24150"/>
                  </a:lnTo>
                  <a:lnTo>
                    <a:pt x="3442" y="20995"/>
                  </a:lnTo>
                  <a:lnTo>
                    <a:pt x="5899" y="18413"/>
                  </a:lnTo>
                  <a:lnTo>
                    <a:pt x="8588" y="15563"/>
                  </a:lnTo>
                  <a:lnTo>
                    <a:pt x="9933" y="14128"/>
                  </a:lnTo>
                  <a:lnTo>
                    <a:pt x="11223" y="12712"/>
                  </a:lnTo>
                  <a:lnTo>
                    <a:pt x="12443" y="11367"/>
                  </a:lnTo>
                  <a:lnTo>
                    <a:pt x="13536" y="10112"/>
                  </a:lnTo>
                  <a:lnTo>
                    <a:pt x="14486" y="9001"/>
                  </a:lnTo>
                  <a:lnTo>
                    <a:pt x="14881" y="8517"/>
                  </a:lnTo>
                  <a:lnTo>
                    <a:pt x="15239" y="8068"/>
                  </a:lnTo>
                  <a:lnTo>
                    <a:pt x="15526" y="7674"/>
                  </a:lnTo>
                  <a:lnTo>
                    <a:pt x="15759" y="7333"/>
                  </a:lnTo>
                  <a:lnTo>
                    <a:pt x="15939" y="7064"/>
                  </a:lnTo>
                  <a:lnTo>
                    <a:pt x="16028" y="6849"/>
                  </a:lnTo>
                  <a:lnTo>
                    <a:pt x="16028" y="6849"/>
                  </a:lnTo>
                  <a:lnTo>
                    <a:pt x="16208" y="6311"/>
                  </a:lnTo>
                  <a:lnTo>
                    <a:pt x="16441" y="5684"/>
                  </a:lnTo>
                  <a:lnTo>
                    <a:pt x="16710" y="4967"/>
                  </a:lnTo>
                  <a:lnTo>
                    <a:pt x="17032" y="4214"/>
                  </a:lnTo>
                  <a:lnTo>
                    <a:pt x="17373" y="3443"/>
                  </a:lnTo>
                  <a:lnTo>
                    <a:pt x="17570" y="3066"/>
                  </a:lnTo>
                  <a:lnTo>
                    <a:pt x="17767" y="2690"/>
                  </a:lnTo>
                  <a:lnTo>
                    <a:pt x="17965" y="2331"/>
                  </a:lnTo>
                  <a:lnTo>
                    <a:pt x="18180" y="1973"/>
                  </a:lnTo>
                  <a:lnTo>
                    <a:pt x="18413" y="1650"/>
                  </a:lnTo>
                  <a:lnTo>
                    <a:pt x="18628" y="1327"/>
                  </a:lnTo>
                  <a:lnTo>
                    <a:pt x="18628" y="1327"/>
                  </a:lnTo>
                  <a:lnTo>
                    <a:pt x="18897" y="1005"/>
                  </a:lnTo>
                  <a:lnTo>
                    <a:pt x="19166" y="736"/>
                  </a:lnTo>
                  <a:lnTo>
                    <a:pt x="19435" y="485"/>
                  </a:lnTo>
                  <a:lnTo>
                    <a:pt x="19722" y="287"/>
                  </a:lnTo>
                  <a:lnTo>
                    <a:pt x="19865" y="198"/>
                  </a:lnTo>
                  <a:lnTo>
                    <a:pt x="20008" y="144"/>
                  </a:lnTo>
                  <a:lnTo>
                    <a:pt x="20152" y="90"/>
                  </a:lnTo>
                  <a:lnTo>
                    <a:pt x="20295" y="36"/>
                  </a:lnTo>
                  <a:lnTo>
                    <a:pt x="20439" y="19"/>
                  </a:lnTo>
                  <a:lnTo>
                    <a:pt x="20600" y="1"/>
                  </a:lnTo>
                  <a:lnTo>
                    <a:pt x="20744" y="19"/>
                  </a:lnTo>
                  <a:lnTo>
                    <a:pt x="20905" y="36"/>
                  </a:lnTo>
                  <a:lnTo>
                    <a:pt x="20905" y="36"/>
                  </a:lnTo>
                  <a:lnTo>
                    <a:pt x="20995" y="72"/>
                  </a:lnTo>
                  <a:lnTo>
                    <a:pt x="21138" y="144"/>
                  </a:lnTo>
                  <a:lnTo>
                    <a:pt x="21281" y="234"/>
                  </a:lnTo>
                  <a:lnTo>
                    <a:pt x="21461" y="359"/>
                  </a:lnTo>
                  <a:lnTo>
                    <a:pt x="21909" y="718"/>
                  </a:lnTo>
                  <a:lnTo>
                    <a:pt x="22447" y="1166"/>
                  </a:lnTo>
                  <a:lnTo>
                    <a:pt x="23809" y="2367"/>
                  </a:lnTo>
                  <a:lnTo>
                    <a:pt x="25530" y="3891"/>
                  </a:lnTo>
                  <a:lnTo>
                    <a:pt x="26534" y="4734"/>
                  </a:lnTo>
                  <a:lnTo>
                    <a:pt x="27610" y="5630"/>
                  </a:lnTo>
                  <a:lnTo>
                    <a:pt x="28776" y="6580"/>
                  </a:lnTo>
                  <a:lnTo>
                    <a:pt x="30031" y="7549"/>
                  </a:lnTo>
                  <a:lnTo>
                    <a:pt x="31357" y="8553"/>
                  </a:lnTo>
                  <a:lnTo>
                    <a:pt x="32756" y="9557"/>
                  </a:lnTo>
                  <a:lnTo>
                    <a:pt x="33491" y="10059"/>
                  </a:lnTo>
                  <a:lnTo>
                    <a:pt x="34226" y="10561"/>
                  </a:lnTo>
                  <a:lnTo>
                    <a:pt x="34997" y="11063"/>
                  </a:lnTo>
                  <a:lnTo>
                    <a:pt x="35786" y="11565"/>
                  </a:lnTo>
                  <a:lnTo>
                    <a:pt x="35786" y="11565"/>
                  </a:lnTo>
                  <a:lnTo>
                    <a:pt x="37041" y="12031"/>
                  </a:lnTo>
                  <a:lnTo>
                    <a:pt x="38314" y="12533"/>
                  </a:lnTo>
                  <a:lnTo>
                    <a:pt x="39587" y="13053"/>
                  </a:lnTo>
                  <a:lnTo>
                    <a:pt x="40842" y="13608"/>
                  </a:lnTo>
                  <a:lnTo>
                    <a:pt x="42097" y="14164"/>
                  </a:lnTo>
                  <a:lnTo>
                    <a:pt x="43334" y="14756"/>
                  </a:lnTo>
                  <a:lnTo>
                    <a:pt x="44553" y="15348"/>
                  </a:lnTo>
                  <a:lnTo>
                    <a:pt x="45772" y="15939"/>
                  </a:lnTo>
                  <a:lnTo>
                    <a:pt x="46955" y="16549"/>
                  </a:lnTo>
                  <a:lnTo>
                    <a:pt x="48138" y="17176"/>
                  </a:lnTo>
                  <a:lnTo>
                    <a:pt x="49286" y="17786"/>
                  </a:lnTo>
                  <a:lnTo>
                    <a:pt x="50415" y="18413"/>
                  </a:lnTo>
                  <a:lnTo>
                    <a:pt x="51509" y="19041"/>
                  </a:lnTo>
                  <a:lnTo>
                    <a:pt x="52567" y="19650"/>
                  </a:lnTo>
                  <a:lnTo>
                    <a:pt x="54593" y="20852"/>
                  </a:lnTo>
                  <a:lnTo>
                    <a:pt x="56475" y="22017"/>
                  </a:lnTo>
                  <a:lnTo>
                    <a:pt x="58178" y="23111"/>
                  </a:lnTo>
                  <a:lnTo>
                    <a:pt x="59702" y="24133"/>
                  </a:lnTo>
                  <a:lnTo>
                    <a:pt x="61011" y="25029"/>
                  </a:lnTo>
                  <a:lnTo>
                    <a:pt x="62087" y="25818"/>
                  </a:lnTo>
                  <a:lnTo>
                    <a:pt x="62912" y="26445"/>
                  </a:lnTo>
                  <a:lnTo>
                    <a:pt x="63234" y="26714"/>
                  </a:lnTo>
                  <a:lnTo>
                    <a:pt x="63485" y="26929"/>
                  </a:lnTo>
                  <a:lnTo>
                    <a:pt x="63647" y="27091"/>
                  </a:lnTo>
                  <a:lnTo>
                    <a:pt x="63754" y="27216"/>
                  </a:lnTo>
                  <a:lnTo>
                    <a:pt x="63754" y="27216"/>
                  </a:lnTo>
                  <a:lnTo>
                    <a:pt x="63790" y="27288"/>
                  </a:lnTo>
                  <a:lnTo>
                    <a:pt x="63790" y="27342"/>
                  </a:lnTo>
                  <a:lnTo>
                    <a:pt x="63754" y="27396"/>
                  </a:lnTo>
                  <a:lnTo>
                    <a:pt x="63701" y="27449"/>
                  </a:lnTo>
                  <a:lnTo>
                    <a:pt x="63611" y="27503"/>
                  </a:lnTo>
                  <a:lnTo>
                    <a:pt x="63503" y="27557"/>
                  </a:lnTo>
                  <a:lnTo>
                    <a:pt x="63181" y="27629"/>
                  </a:lnTo>
                  <a:lnTo>
                    <a:pt x="62768" y="27682"/>
                  </a:lnTo>
                  <a:lnTo>
                    <a:pt x="62248" y="27736"/>
                  </a:lnTo>
                  <a:lnTo>
                    <a:pt x="61657" y="27754"/>
                  </a:lnTo>
                  <a:lnTo>
                    <a:pt x="60957" y="27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47625" y="3846025"/>
              <a:ext cx="1129100" cy="694325"/>
            </a:xfrm>
            <a:custGeom>
              <a:avLst/>
              <a:gdLst/>
              <a:ahLst/>
              <a:cxnLst/>
              <a:rect l="l" t="t" r="r" b="b"/>
              <a:pathLst>
                <a:path w="45164" h="27773" extrusionOk="0">
                  <a:moveTo>
                    <a:pt x="1991" y="1"/>
                  </a:moveTo>
                  <a:lnTo>
                    <a:pt x="1866" y="19"/>
                  </a:lnTo>
                  <a:lnTo>
                    <a:pt x="1722" y="36"/>
                  </a:lnTo>
                  <a:lnTo>
                    <a:pt x="1597" y="54"/>
                  </a:lnTo>
                  <a:lnTo>
                    <a:pt x="1471" y="108"/>
                  </a:lnTo>
                  <a:lnTo>
                    <a:pt x="1220" y="216"/>
                  </a:lnTo>
                  <a:lnTo>
                    <a:pt x="969" y="377"/>
                  </a:lnTo>
                  <a:lnTo>
                    <a:pt x="718" y="556"/>
                  </a:lnTo>
                  <a:lnTo>
                    <a:pt x="467" y="789"/>
                  </a:lnTo>
                  <a:lnTo>
                    <a:pt x="234" y="1040"/>
                  </a:lnTo>
                  <a:lnTo>
                    <a:pt x="1" y="1327"/>
                  </a:lnTo>
                  <a:lnTo>
                    <a:pt x="144" y="1722"/>
                  </a:lnTo>
                  <a:lnTo>
                    <a:pt x="306" y="2098"/>
                  </a:lnTo>
                  <a:lnTo>
                    <a:pt x="485" y="2457"/>
                  </a:lnTo>
                  <a:lnTo>
                    <a:pt x="682" y="2780"/>
                  </a:lnTo>
                  <a:lnTo>
                    <a:pt x="897" y="3066"/>
                  </a:lnTo>
                  <a:lnTo>
                    <a:pt x="1130" y="3317"/>
                  </a:lnTo>
                  <a:lnTo>
                    <a:pt x="1256" y="3425"/>
                  </a:lnTo>
                  <a:lnTo>
                    <a:pt x="1399" y="3533"/>
                  </a:lnTo>
                  <a:lnTo>
                    <a:pt x="1525" y="3604"/>
                  </a:lnTo>
                  <a:lnTo>
                    <a:pt x="1668" y="3694"/>
                  </a:lnTo>
                  <a:lnTo>
                    <a:pt x="2852" y="4268"/>
                  </a:lnTo>
                  <a:lnTo>
                    <a:pt x="4089" y="4841"/>
                  </a:lnTo>
                  <a:lnTo>
                    <a:pt x="5326" y="5433"/>
                  </a:lnTo>
                  <a:lnTo>
                    <a:pt x="5917" y="5738"/>
                  </a:lnTo>
                  <a:lnTo>
                    <a:pt x="6491" y="6043"/>
                  </a:lnTo>
                  <a:lnTo>
                    <a:pt x="7029" y="6365"/>
                  </a:lnTo>
                  <a:lnTo>
                    <a:pt x="7531" y="6688"/>
                  </a:lnTo>
                  <a:lnTo>
                    <a:pt x="7979" y="7011"/>
                  </a:lnTo>
                  <a:lnTo>
                    <a:pt x="8176" y="7190"/>
                  </a:lnTo>
                  <a:lnTo>
                    <a:pt x="8356" y="7351"/>
                  </a:lnTo>
                  <a:lnTo>
                    <a:pt x="8535" y="7531"/>
                  </a:lnTo>
                  <a:lnTo>
                    <a:pt x="8678" y="7692"/>
                  </a:lnTo>
                  <a:lnTo>
                    <a:pt x="8822" y="7871"/>
                  </a:lnTo>
                  <a:lnTo>
                    <a:pt x="8929" y="8051"/>
                  </a:lnTo>
                  <a:lnTo>
                    <a:pt x="9037" y="8230"/>
                  </a:lnTo>
                  <a:lnTo>
                    <a:pt x="9109" y="8409"/>
                  </a:lnTo>
                  <a:lnTo>
                    <a:pt x="9162" y="8588"/>
                  </a:lnTo>
                  <a:lnTo>
                    <a:pt x="9180" y="8786"/>
                  </a:lnTo>
                  <a:lnTo>
                    <a:pt x="9198" y="8875"/>
                  </a:lnTo>
                  <a:lnTo>
                    <a:pt x="9234" y="8983"/>
                  </a:lnTo>
                  <a:lnTo>
                    <a:pt x="9342" y="9216"/>
                  </a:lnTo>
                  <a:lnTo>
                    <a:pt x="9503" y="9503"/>
                  </a:lnTo>
                  <a:lnTo>
                    <a:pt x="9736" y="9790"/>
                  </a:lnTo>
                  <a:lnTo>
                    <a:pt x="10005" y="10130"/>
                  </a:lnTo>
                  <a:lnTo>
                    <a:pt x="10328" y="10471"/>
                  </a:lnTo>
                  <a:lnTo>
                    <a:pt x="10686" y="10847"/>
                  </a:lnTo>
                  <a:lnTo>
                    <a:pt x="11099" y="11242"/>
                  </a:lnTo>
                  <a:lnTo>
                    <a:pt x="11547" y="11636"/>
                  </a:lnTo>
                  <a:lnTo>
                    <a:pt x="12013" y="12067"/>
                  </a:lnTo>
                  <a:lnTo>
                    <a:pt x="12515" y="12497"/>
                  </a:lnTo>
                  <a:lnTo>
                    <a:pt x="13053" y="12927"/>
                  </a:lnTo>
                  <a:lnTo>
                    <a:pt x="14182" y="13806"/>
                  </a:lnTo>
                  <a:lnTo>
                    <a:pt x="15384" y="14702"/>
                  </a:lnTo>
                  <a:lnTo>
                    <a:pt x="16621" y="15563"/>
                  </a:lnTo>
                  <a:lnTo>
                    <a:pt x="17230" y="15975"/>
                  </a:lnTo>
                  <a:lnTo>
                    <a:pt x="17858" y="16369"/>
                  </a:lnTo>
                  <a:lnTo>
                    <a:pt x="18467" y="16764"/>
                  </a:lnTo>
                  <a:lnTo>
                    <a:pt x="19077" y="17122"/>
                  </a:lnTo>
                  <a:lnTo>
                    <a:pt x="19669" y="17481"/>
                  </a:lnTo>
                  <a:lnTo>
                    <a:pt x="20260" y="17786"/>
                  </a:lnTo>
                  <a:lnTo>
                    <a:pt x="20816" y="18091"/>
                  </a:lnTo>
                  <a:lnTo>
                    <a:pt x="21354" y="18342"/>
                  </a:lnTo>
                  <a:lnTo>
                    <a:pt x="21874" y="18575"/>
                  </a:lnTo>
                  <a:lnTo>
                    <a:pt x="22358" y="18772"/>
                  </a:lnTo>
                  <a:lnTo>
                    <a:pt x="22806" y="18933"/>
                  </a:lnTo>
                  <a:lnTo>
                    <a:pt x="23236" y="19041"/>
                  </a:lnTo>
                  <a:lnTo>
                    <a:pt x="23613" y="19113"/>
                  </a:lnTo>
                  <a:lnTo>
                    <a:pt x="23792" y="19130"/>
                  </a:lnTo>
                  <a:lnTo>
                    <a:pt x="23954" y="19148"/>
                  </a:lnTo>
                  <a:lnTo>
                    <a:pt x="24151" y="19166"/>
                  </a:lnTo>
                  <a:lnTo>
                    <a:pt x="24402" y="19202"/>
                  </a:lnTo>
                  <a:lnTo>
                    <a:pt x="24671" y="19274"/>
                  </a:lnTo>
                  <a:lnTo>
                    <a:pt x="24993" y="19364"/>
                  </a:lnTo>
                  <a:lnTo>
                    <a:pt x="25352" y="19489"/>
                  </a:lnTo>
                  <a:lnTo>
                    <a:pt x="25729" y="19632"/>
                  </a:lnTo>
                  <a:lnTo>
                    <a:pt x="26607" y="19973"/>
                  </a:lnTo>
                  <a:lnTo>
                    <a:pt x="27575" y="20403"/>
                  </a:lnTo>
                  <a:lnTo>
                    <a:pt x="28669" y="20887"/>
                  </a:lnTo>
                  <a:lnTo>
                    <a:pt x="29834" y="21461"/>
                  </a:lnTo>
                  <a:lnTo>
                    <a:pt x="31071" y="22053"/>
                  </a:lnTo>
                  <a:lnTo>
                    <a:pt x="33761" y="23397"/>
                  </a:lnTo>
                  <a:lnTo>
                    <a:pt x="36593" y="24850"/>
                  </a:lnTo>
                  <a:lnTo>
                    <a:pt x="39480" y="26338"/>
                  </a:lnTo>
                  <a:lnTo>
                    <a:pt x="42330" y="27772"/>
                  </a:lnTo>
                  <a:lnTo>
                    <a:pt x="42958" y="27772"/>
                  </a:lnTo>
                  <a:lnTo>
                    <a:pt x="43514" y="27736"/>
                  </a:lnTo>
                  <a:lnTo>
                    <a:pt x="43998" y="27700"/>
                  </a:lnTo>
                  <a:lnTo>
                    <a:pt x="44410" y="27647"/>
                  </a:lnTo>
                  <a:lnTo>
                    <a:pt x="44733" y="27593"/>
                  </a:lnTo>
                  <a:lnTo>
                    <a:pt x="44966" y="27521"/>
                  </a:lnTo>
                  <a:lnTo>
                    <a:pt x="45056" y="27467"/>
                  </a:lnTo>
                  <a:lnTo>
                    <a:pt x="45109" y="27431"/>
                  </a:lnTo>
                  <a:lnTo>
                    <a:pt x="45145" y="27378"/>
                  </a:lnTo>
                  <a:lnTo>
                    <a:pt x="45163" y="27324"/>
                  </a:lnTo>
                  <a:lnTo>
                    <a:pt x="45145" y="27270"/>
                  </a:lnTo>
                  <a:lnTo>
                    <a:pt x="45127" y="27216"/>
                  </a:lnTo>
                  <a:lnTo>
                    <a:pt x="45020" y="27091"/>
                  </a:lnTo>
                  <a:lnTo>
                    <a:pt x="44858" y="26929"/>
                  </a:lnTo>
                  <a:lnTo>
                    <a:pt x="44607" y="26714"/>
                  </a:lnTo>
                  <a:lnTo>
                    <a:pt x="44285" y="26445"/>
                  </a:lnTo>
                  <a:lnTo>
                    <a:pt x="43460" y="25818"/>
                  </a:lnTo>
                  <a:lnTo>
                    <a:pt x="42384" y="25029"/>
                  </a:lnTo>
                  <a:lnTo>
                    <a:pt x="41075" y="24133"/>
                  </a:lnTo>
                  <a:lnTo>
                    <a:pt x="39551" y="23111"/>
                  </a:lnTo>
                  <a:lnTo>
                    <a:pt x="37848" y="22017"/>
                  </a:lnTo>
                  <a:lnTo>
                    <a:pt x="35966" y="20852"/>
                  </a:lnTo>
                  <a:lnTo>
                    <a:pt x="33940" y="19650"/>
                  </a:lnTo>
                  <a:lnTo>
                    <a:pt x="32882" y="19041"/>
                  </a:lnTo>
                  <a:lnTo>
                    <a:pt x="31788" y="18413"/>
                  </a:lnTo>
                  <a:lnTo>
                    <a:pt x="30659" y="17786"/>
                  </a:lnTo>
                  <a:lnTo>
                    <a:pt x="29511" y="17176"/>
                  </a:lnTo>
                  <a:lnTo>
                    <a:pt x="28328" y="16549"/>
                  </a:lnTo>
                  <a:lnTo>
                    <a:pt x="27145" y="15939"/>
                  </a:lnTo>
                  <a:lnTo>
                    <a:pt x="25926" y="15348"/>
                  </a:lnTo>
                  <a:lnTo>
                    <a:pt x="24707" y="14756"/>
                  </a:lnTo>
                  <a:lnTo>
                    <a:pt x="23470" y="14164"/>
                  </a:lnTo>
                  <a:lnTo>
                    <a:pt x="22215" y="13608"/>
                  </a:lnTo>
                  <a:lnTo>
                    <a:pt x="20960" y="13053"/>
                  </a:lnTo>
                  <a:lnTo>
                    <a:pt x="19687" y="12533"/>
                  </a:lnTo>
                  <a:lnTo>
                    <a:pt x="18414" y="12031"/>
                  </a:lnTo>
                  <a:lnTo>
                    <a:pt x="17159" y="11565"/>
                  </a:lnTo>
                  <a:lnTo>
                    <a:pt x="16370" y="11063"/>
                  </a:lnTo>
                  <a:lnTo>
                    <a:pt x="15599" y="10561"/>
                  </a:lnTo>
                  <a:lnTo>
                    <a:pt x="14864" y="10059"/>
                  </a:lnTo>
                  <a:lnTo>
                    <a:pt x="14129" y="9557"/>
                  </a:lnTo>
                  <a:lnTo>
                    <a:pt x="12730" y="8553"/>
                  </a:lnTo>
                  <a:lnTo>
                    <a:pt x="11404" y="7549"/>
                  </a:lnTo>
                  <a:lnTo>
                    <a:pt x="10149" y="6580"/>
                  </a:lnTo>
                  <a:lnTo>
                    <a:pt x="8983" y="5630"/>
                  </a:lnTo>
                  <a:lnTo>
                    <a:pt x="7907" y="4734"/>
                  </a:lnTo>
                  <a:lnTo>
                    <a:pt x="6903" y="3891"/>
                  </a:lnTo>
                  <a:lnTo>
                    <a:pt x="5182" y="2367"/>
                  </a:lnTo>
                  <a:lnTo>
                    <a:pt x="3820" y="1166"/>
                  </a:lnTo>
                  <a:lnTo>
                    <a:pt x="3282" y="718"/>
                  </a:lnTo>
                  <a:lnTo>
                    <a:pt x="2834" y="359"/>
                  </a:lnTo>
                  <a:lnTo>
                    <a:pt x="2654" y="234"/>
                  </a:lnTo>
                  <a:lnTo>
                    <a:pt x="2511" y="144"/>
                  </a:lnTo>
                  <a:lnTo>
                    <a:pt x="2368" y="72"/>
                  </a:lnTo>
                  <a:lnTo>
                    <a:pt x="2278" y="36"/>
                  </a:lnTo>
                  <a:lnTo>
                    <a:pt x="2134" y="19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83;p3"/>
          <p:cNvGrpSpPr/>
          <p:nvPr/>
        </p:nvGrpSpPr>
        <p:grpSpPr>
          <a:xfrm flipH="1">
            <a:off x="402784" y="919964"/>
            <a:ext cx="624398" cy="457192"/>
            <a:chOff x="7569775" y="778700"/>
            <a:chExt cx="913797" cy="669094"/>
          </a:xfrm>
        </p:grpSpPr>
        <p:sp>
          <p:nvSpPr>
            <p:cNvPr id="84" name="Google Shape;84;p3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extrusionOk="0">
                  <a:moveTo>
                    <a:pt x="17692" y="0"/>
                  </a:moveTo>
                  <a:lnTo>
                    <a:pt x="16831" y="21"/>
                  </a:lnTo>
                  <a:lnTo>
                    <a:pt x="15970" y="82"/>
                  </a:lnTo>
                  <a:lnTo>
                    <a:pt x="15129" y="205"/>
                  </a:lnTo>
                  <a:lnTo>
                    <a:pt x="14289" y="349"/>
                  </a:lnTo>
                  <a:lnTo>
                    <a:pt x="13469" y="533"/>
                  </a:lnTo>
                  <a:lnTo>
                    <a:pt x="12649" y="759"/>
                  </a:lnTo>
                  <a:lnTo>
                    <a:pt x="11829" y="1025"/>
                  </a:lnTo>
                  <a:lnTo>
                    <a:pt x="11029" y="1333"/>
                  </a:lnTo>
                  <a:lnTo>
                    <a:pt x="10250" y="1681"/>
                  </a:lnTo>
                  <a:lnTo>
                    <a:pt x="9471" y="2050"/>
                  </a:lnTo>
                  <a:lnTo>
                    <a:pt x="8733" y="2481"/>
                  </a:lnTo>
                  <a:lnTo>
                    <a:pt x="7995" y="2932"/>
                  </a:lnTo>
                  <a:lnTo>
                    <a:pt x="7298" y="3424"/>
                  </a:lnTo>
                  <a:lnTo>
                    <a:pt x="6601" y="3957"/>
                  </a:lnTo>
                  <a:lnTo>
                    <a:pt x="5945" y="4510"/>
                  </a:lnTo>
                  <a:lnTo>
                    <a:pt x="5310" y="5105"/>
                  </a:lnTo>
                  <a:lnTo>
                    <a:pt x="4695" y="5740"/>
                  </a:lnTo>
                  <a:lnTo>
                    <a:pt x="4100" y="6417"/>
                  </a:lnTo>
                  <a:lnTo>
                    <a:pt x="3547" y="7114"/>
                  </a:lnTo>
                  <a:lnTo>
                    <a:pt x="3034" y="7872"/>
                  </a:lnTo>
                  <a:lnTo>
                    <a:pt x="2542" y="8631"/>
                  </a:lnTo>
                  <a:lnTo>
                    <a:pt x="2091" y="9430"/>
                  </a:lnTo>
                  <a:lnTo>
                    <a:pt x="1681" y="10230"/>
                  </a:lnTo>
                  <a:lnTo>
                    <a:pt x="1333" y="11070"/>
                  </a:lnTo>
                  <a:lnTo>
                    <a:pt x="1005" y="11890"/>
                  </a:lnTo>
                  <a:lnTo>
                    <a:pt x="738" y="12731"/>
                  </a:lnTo>
                  <a:lnTo>
                    <a:pt x="513" y="13571"/>
                  </a:lnTo>
                  <a:lnTo>
                    <a:pt x="328" y="14432"/>
                  </a:lnTo>
                  <a:lnTo>
                    <a:pt x="185" y="15293"/>
                  </a:lnTo>
                  <a:lnTo>
                    <a:pt x="82" y="16134"/>
                  </a:lnTo>
                  <a:lnTo>
                    <a:pt x="21" y="16995"/>
                  </a:lnTo>
                  <a:lnTo>
                    <a:pt x="0" y="17856"/>
                  </a:lnTo>
                  <a:lnTo>
                    <a:pt x="41" y="18717"/>
                  </a:lnTo>
                  <a:lnTo>
                    <a:pt x="103" y="19557"/>
                  </a:lnTo>
                  <a:lnTo>
                    <a:pt x="205" y="20418"/>
                  </a:lnTo>
                  <a:lnTo>
                    <a:pt x="349" y="21259"/>
                  </a:lnTo>
                  <a:lnTo>
                    <a:pt x="554" y="22079"/>
                  </a:lnTo>
                  <a:lnTo>
                    <a:pt x="779" y="22899"/>
                  </a:lnTo>
                  <a:lnTo>
                    <a:pt x="1046" y="23719"/>
                  </a:lnTo>
                  <a:lnTo>
                    <a:pt x="1333" y="24518"/>
                  </a:lnTo>
                  <a:lnTo>
                    <a:pt x="1681" y="25297"/>
                  </a:lnTo>
                  <a:lnTo>
                    <a:pt x="2071" y="26056"/>
                  </a:lnTo>
                  <a:lnTo>
                    <a:pt x="2481" y="26814"/>
                  </a:lnTo>
                  <a:lnTo>
                    <a:pt x="2932" y="27552"/>
                  </a:lnTo>
                  <a:lnTo>
                    <a:pt x="3424" y="28249"/>
                  </a:lnTo>
                  <a:lnTo>
                    <a:pt x="3957" y="28946"/>
                  </a:lnTo>
                  <a:lnTo>
                    <a:pt x="4531" y="29602"/>
                  </a:lnTo>
                  <a:lnTo>
                    <a:pt x="5125" y="30238"/>
                  </a:lnTo>
                  <a:lnTo>
                    <a:pt x="5761" y="30853"/>
                  </a:lnTo>
                  <a:lnTo>
                    <a:pt x="6437" y="31447"/>
                  </a:lnTo>
                  <a:lnTo>
                    <a:pt x="7134" y="32001"/>
                  </a:lnTo>
                  <a:lnTo>
                    <a:pt x="7872" y="32513"/>
                  </a:lnTo>
                  <a:lnTo>
                    <a:pt x="8651" y="33005"/>
                  </a:lnTo>
                  <a:lnTo>
                    <a:pt x="10558" y="34153"/>
                  </a:lnTo>
                  <a:lnTo>
                    <a:pt x="12464" y="35281"/>
                  </a:lnTo>
                  <a:lnTo>
                    <a:pt x="14371" y="36367"/>
                  </a:lnTo>
                  <a:lnTo>
                    <a:pt x="16257" y="37454"/>
                  </a:lnTo>
                  <a:lnTo>
                    <a:pt x="18143" y="38499"/>
                  </a:lnTo>
                  <a:lnTo>
                    <a:pt x="20008" y="39524"/>
                  </a:lnTo>
                  <a:lnTo>
                    <a:pt x="21853" y="40549"/>
                  </a:lnTo>
                  <a:lnTo>
                    <a:pt x="23698" y="41533"/>
                  </a:lnTo>
                  <a:lnTo>
                    <a:pt x="25502" y="42497"/>
                  </a:lnTo>
                  <a:lnTo>
                    <a:pt x="27326" y="43440"/>
                  </a:lnTo>
                  <a:lnTo>
                    <a:pt x="29110" y="44342"/>
                  </a:lnTo>
                  <a:lnTo>
                    <a:pt x="30893" y="45244"/>
                  </a:lnTo>
                  <a:lnTo>
                    <a:pt x="32636" y="46105"/>
                  </a:lnTo>
                  <a:lnTo>
                    <a:pt x="34378" y="46966"/>
                  </a:lnTo>
                  <a:lnTo>
                    <a:pt x="36100" y="47786"/>
                  </a:lnTo>
                  <a:lnTo>
                    <a:pt x="37802" y="48585"/>
                  </a:lnTo>
                  <a:lnTo>
                    <a:pt x="39483" y="49344"/>
                  </a:lnTo>
                  <a:lnTo>
                    <a:pt x="41164" y="50102"/>
                  </a:lnTo>
                  <a:lnTo>
                    <a:pt x="42804" y="50820"/>
                  </a:lnTo>
                  <a:lnTo>
                    <a:pt x="44423" y="51517"/>
                  </a:lnTo>
                  <a:lnTo>
                    <a:pt x="46022" y="52193"/>
                  </a:lnTo>
                  <a:lnTo>
                    <a:pt x="47601" y="52849"/>
                  </a:lnTo>
                  <a:lnTo>
                    <a:pt x="49138" y="53464"/>
                  </a:lnTo>
                  <a:lnTo>
                    <a:pt x="50676" y="54059"/>
                  </a:lnTo>
                  <a:lnTo>
                    <a:pt x="52172" y="54633"/>
                  </a:lnTo>
                  <a:lnTo>
                    <a:pt x="53648" y="55186"/>
                  </a:lnTo>
                  <a:lnTo>
                    <a:pt x="55104" y="55699"/>
                  </a:lnTo>
                  <a:lnTo>
                    <a:pt x="56539" y="56191"/>
                  </a:lnTo>
                  <a:lnTo>
                    <a:pt x="57933" y="56662"/>
                  </a:lnTo>
                  <a:lnTo>
                    <a:pt x="59306" y="57093"/>
                  </a:lnTo>
                  <a:lnTo>
                    <a:pt x="60639" y="57503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38212" y="44260"/>
                  </a:lnTo>
                  <a:lnTo>
                    <a:pt x="38007" y="44116"/>
                  </a:lnTo>
                  <a:lnTo>
                    <a:pt x="37822" y="43952"/>
                  </a:lnTo>
                  <a:lnTo>
                    <a:pt x="37658" y="43788"/>
                  </a:lnTo>
                  <a:lnTo>
                    <a:pt x="37515" y="43604"/>
                  </a:lnTo>
                  <a:lnTo>
                    <a:pt x="37412" y="43378"/>
                  </a:lnTo>
                  <a:lnTo>
                    <a:pt x="37310" y="43173"/>
                  </a:lnTo>
                  <a:lnTo>
                    <a:pt x="37228" y="42948"/>
                  </a:lnTo>
                  <a:lnTo>
                    <a:pt x="37166" y="42702"/>
                  </a:lnTo>
                  <a:lnTo>
                    <a:pt x="37146" y="42456"/>
                  </a:lnTo>
                  <a:lnTo>
                    <a:pt x="37125" y="42210"/>
                  </a:lnTo>
                  <a:lnTo>
                    <a:pt x="37146" y="41943"/>
                  </a:lnTo>
                  <a:lnTo>
                    <a:pt x="37187" y="41697"/>
                  </a:lnTo>
                  <a:lnTo>
                    <a:pt x="37248" y="41431"/>
                  </a:lnTo>
                  <a:lnTo>
                    <a:pt x="37330" y="41185"/>
                  </a:lnTo>
                  <a:lnTo>
                    <a:pt x="37433" y="40939"/>
                  </a:lnTo>
                  <a:lnTo>
                    <a:pt x="37556" y="40693"/>
                  </a:lnTo>
                  <a:lnTo>
                    <a:pt x="37720" y="40447"/>
                  </a:lnTo>
                  <a:lnTo>
                    <a:pt x="37884" y="40242"/>
                  </a:lnTo>
                  <a:lnTo>
                    <a:pt x="38068" y="40037"/>
                  </a:lnTo>
                  <a:lnTo>
                    <a:pt x="38273" y="39873"/>
                  </a:lnTo>
                  <a:lnTo>
                    <a:pt x="38478" y="39709"/>
                  </a:lnTo>
                  <a:lnTo>
                    <a:pt x="38704" y="39586"/>
                  </a:lnTo>
                  <a:lnTo>
                    <a:pt x="38929" y="39483"/>
                  </a:lnTo>
                  <a:lnTo>
                    <a:pt x="39155" y="39381"/>
                  </a:lnTo>
                  <a:lnTo>
                    <a:pt x="39401" y="39319"/>
                  </a:lnTo>
                  <a:lnTo>
                    <a:pt x="39626" y="39278"/>
                  </a:lnTo>
                  <a:lnTo>
                    <a:pt x="40118" y="39278"/>
                  </a:lnTo>
                  <a:lnTo>
                    <a:pt x="40344" y="39319"/>
                  </a:lnTo>
                  <a:lnTo>
                    <a:pt x="40569" y="39381"/>
                  </a:lnTo>
                  <a:lnTo>
                    <a:pt x="40795" y="39463"/>
                  </a:lnTo>
                  <a:lnTo>
                    <a:pt x="41020" y="39565"/>
                  </a:lnTo>
                  <a:lnTo>
                    <a:pt x="55452" y="47540"/>
                  </a:lnTo>
                  <a:lnTo>
                    <a:pt x="70274" y="55719"/>
                  </a:lnTo>
                  <a:lnTo>
                    <a:pt x="87268" y="65067"/>
                  </a:lnTo>
                  <a:lnTo>
                    <a:pt x="104303" y="74395"/>
                  </a:lnTo>
                  <a:lnTo>
                    <a:pt x="112155" y="78679"/>
                  </a:lnTo>
                  <a:lnTo>
                    <a:pt x="119207" y="82513"/>
                  </a:lnTo>
                  <a:lnTo>
                    <a:pt x="125193" y="85752"/>
                  </a:lnTo>
                  <a:lnTo>
                    <a:pt x="129846" y="88232"/>
                  </a:lnTo>
                  <a:lnTo>
                    <a:pt x="131589" y="89134"/>
                  </a:lnTo>
                  <a:lnTo>
                    <a:pt x="132880" y="89790"/>
                  </a:lnTo>
                  <a:lnTo>
                    <a:pt x="133721" y="90200"/>
                  </a:lnTo>
                  <a:lnTo>
                    <a:pt x="133946" y="90303"/>
                  </a:lnTo>
                  <a:lnTo>
                    <a:pt x="134049" y="90323"/>
                  </a:lnTo>
                  <a:lnTo>
                    <a:pt x="48011" y="37700"/>
                  </a:lnTo>
                  <a:lnTo>
                    <a:pt x="47867" y="37597"/>
                  </a:lnTo>
                  <a:lnTo>
                    <a:pt x="47724" y="37474"/>
                  </a:lnTo>
                  <a:lnTo>
                    <a:pt x="47601" y="37351"/>
                  </a:lnTo>
                  <a:lnTo>
                    <a:pt x="47498" y="37228"/>
                  </a:lnTo>
                  <a:lnTo>
                    <a:pt x="47396" y="37085"/>
                  </a:lnTo>
                  <a:lnTo>
                    <a:pt x="47314" y="36921"/>
                  </a:lnTo>
                  <a:lnTo>
                    <a:pt x="47252" y="36757"/>
                  </a:lnTo>
                  <a:lnTo>
                    <a:pt x="47191" y="36593"/>
                  </a:lnTo>
                  <a:lnTo>
                    <a:pt x="47170" y="36429"/>
                  </a:lnTo>
                  <a:lnTo>
                    <a:pt x="47150" y="36265"/>
                  </a:lnTo>
                  <a:lnTo>
                    <a:pt x="47150" y="36080"/>
                  </a:lnTo>
                  <a:lnTo>
                    <a:pt x="47170" y="35916"/>
                  </a:lnTo>
                  <a:lnTo>
                    <a:pt x="47191" y="35732"/>
                  </a:lnTo>
                  <a:lnTo>
                    <a:pt x="47252" y="35568"/>
                  </a:lnTo>
                  <a:lnTo>
                    <a:pt x="47314" y="35404"/>
                  </a:lnTo>
                  <a:lnTo>
                    <a:pt x="47396" y="35240"/>
                  </a:lnTo>
                  <a:lnTo>
                    <a:pt x="47498" y="35096"/>
                  </a:lnTo>
                  <a:lnTo>
                    <a:pt x="47621" y="34953"/>
                  </a:lnTo>
                  <a:lnTo>
                    <a:pt x="47744" y="34830"/>
                  </a:lnTo>
                  <a:lnTo>
                    <a:pt x="47888" y="34727"/>
                  </a:lnTo>
                  <a:lnTo>
                    <a:pt x="48031" y="34625"/>
                  </a:lnTo>
                  <a:lnTo>
                    <a:pt x="48175" y="34543"/>
                  </a:lnTo>
                  <a:lnTo>
                    <a:pt x="48339" y="34481"/>
                  </a:lnTo>
                  <a:lnTo>
                    <a:pt x="48503" y="34420"/>
                  </a:lnTo>
                  <a:lnTo>
                    <a:pt x="48667" y="34399"/>
                  </a:lnTo>
                  <a:lnTo>
                    <a:pt x="48831" y="34379"/>
                  </a:lnTo>
                  <a:lnTo>
                    <a:pt x="49015" y="34379"/>
                  </a:lnTo>
                  <a:lnTo>
                    <a:pt x="49179" y="34399"/>
                  </a:lnTo>
                  <a:lnTo>
                    <a:pt x="49364" y="34420"/>
                  </a:lnTo>
                  <a:lnTo>
                    <a:pt x="49528" y="34481"/>
                  </a:lnTo>
                  <a:lnTo>
                    <a:pt x="49692" y="34543"/>
                  </a:lnTo>
                  <a:lnTo>
                    <a:pt x="49856" y="34625"/>
                  </a:lnTo>
                  <a:lnTo>
                    <a:pt x="136796" y="83948"/>
                  </a:lnTo>
                  <a:lnTo>
                    <a:pt x="136796" y="83948"/>
                  </a:lnTo>
                  <a:lnTo>
                    <a:pt x="136734" y="83866"/>
                  </a:lnTo>
                  <a:lnTo>
                    <a:pt x="136529" y="83702"/>
                  </a:lnTo>
                  <a:lnTo>
                    <a:pt x="135771" y="83189"/>
                  </a:lnTo>
                  <a:lnTo>
                    <a:pt x="134561" y="82369"/>
                  </a:lnTo>
                  <a:lnTo>
                    <a:pt x="132942" y="81324"/>
                  </a:lnTo>
                  <a:lnTo>
                    <a:pt x="128575" y="78515"/>
                  </a:lnTo>
                  <a:lnTo>
                    <a:pt x="122897" y="74928"/>
                  </a:lnTo>
                  <a:lnTo>
                    <a:pt x="116214" y="70725"/>
                  </a:lnTo>
                  <a:lnTo>
                    <a:pt x="108752" y="66051"/>
                  </a:lnTo>
                  <a:lnTo>
                    <a:pt x="92536" y="55965"/>
                  </a:lnTo>
                  <a:lnTo>
                    <a:pt x="76342" y="45900"/>
                  </a:lnTo>
                  <a:lnTo>
                    <a:pt x="62217" y="37146"/>
                  </a:lnTo>
                  <a:lnTo>
                    <a:pt x="48441" y="28618"/>
                  </a:lnTo>
                  <a:lnTo>
                    <a:pt x="48236" y="28475"/>
                  </a:lnTo>
                  <a:lnTo>
                    <a:pt x="48052" y="28311"/>
                  </a:lnTo>
                  <a:lnTo>
                    <a:pt x="47888" y="28147"/>
                  </a:lnTo>
                  <a:lnTo>
                    <a:pt x="47744" y="27942"/>
                  </a:lnTo>
                  <a:lnTo>
                    <a:pt x="47621" y="27737"/>
                  </a:lnTo>
                  <a:lnTo>
                    <a:pt x="47539" y="27511"/>
                  </a:lnTo>
                  <a:lnTo>
                    <a:pt x="47457" y="27286"/>
                  </a:lnTo>
                  <a:lnTo>
                    <a:pt x="47396" y="27040"/>
                  </a:lnTo>
                  <a:lnTo>
                    <a:pt x="47355" y="26794"/>
                  </a:lnTo>
                  <a:lnTo>
                    <a:pt x="47355" y="26548"/>
                  </a:lnTo>
                  <a:lnTo>
                    <a:pt x="47375" y="26281"/>
                  </a:lnTo>
                  <a:lnTo>
                    <a:pt x="47396" y="26035"/>
                  </a:lnTo>
                  <a:lnTo>
                    <a:pt x="47457" y="25769"/>
                  </a:lnTo>
                  <a:lnTo>
                    <a:pt x="47539" y="25523"/>
                  </a:lnTo>
                  <a:lnTo>
                    <a:pt x="47662" y="25256"/>
                  </a:lnTo>
                  <a:lnTo>
                    <a:pt x="47785" y="25010"/>
                  </a:lnTo>
                  <a:lnTo>
                    <a:pt x="47949" y="24785"/>
                  </a:lnTo>
                  <a:lnTo>
                    <a:pt x="48113" y="24559"/>
                  </a:lnTo>
                  <a:lnTo>
                    <a:pt x="48298" y="24354"/>
                  </a:lnTo>
                  <a:lnTo>
                    <a:pt x="48503" y="24190"/>
                  </a:lnTo>
                  <a:lnTo>
                    <a:pt x="48708" y="24026"/>
                  </a:lnTo>
                  <a:lnTo>
                    <a:pt x="48933" y="23903"/>
                  </a:lnTo>
                  <a:lnTo>
                    <a:pt x="49159" y="23801"/>
                  </a:lnTo>
                  <a:lnTo>
                    <a:pt x="49405" y="23698"/>
                  </a:lnTo>
                  <a:lnTo>
                    <a:pt x="49630" y="23637"/>
                  </a:lnTo>
                  <a:lnTo>
                    <a:pt x="49876" y="23596"/>
                  </a:lnTo>
                  <a:lnTo>
                    <a:pt x="50122" y="23575"/>
                  </a:lnTo>
                  <a:lnTo>
                    <a:pt x="50368" y="23596"/>
                  </a:lnTo>
                  <a:lnTo>
                    <a:pt x="50594" y="23616"/>
                  </a:lnTo>
                  <a:lnTo>
                    <a:pt x="50840" y="23678"/>
                  </a:lnTo>
                  <a:lnTo>
                    <a:pt x="51065" y="23780"/>
                  </a:lnTo>
                  <a:lnTo>
                    <a:pt x="51270" y="23883"/>
                  </a:lnTo>
                  <a:lnTo>
                    <a:pt x="70253" y="34502"/>
                  </a:lnTo>
                  <a:lnTo>
                    <a:pt x="69249" y="33559"/>
                  </a:lnTo>
                  <a:lnTo>
                    <a:pt x="68224" y="32616"/>
                  </a:lnTo>
                  <a:lnTo>
                    <a:pt x="67178" y="31652"/>
                  </a:lnTo>
                  <a:lnTo>
                    <a:pt x="66092" y="30689"/>
                  </a:lnTo>
                  <a:lnTo>
                    <a:pt x="63837" y="28741"/>
                  </a:lnTo>
                  <a:lnTo>
                    <a:pt x="61500" y="26753"/>
                  </a:lnTo>
                  <a:lnTo>
                    <a:pt x="59060" y="24764"/>
                  </a:lnTo>
                  <a:lnTo>
                    <a:pt x="56518" y="22735"/>
                  </a:lnTo>
                  <a:lnTo>
                    <a:pt x="53894" y="20726"/>
                  </a:lnTo>
                  <a:lnTo>
                    <a:pt x="51168" y="18676"/>
                  </a:lnTo>
                  <a:lnTo>
                    <a:pt x="48380" y="16646"/>
                  </a:lnTo>
                  <a:lnTo>
                    <a:pt x="45510" y="14596"/>
                  </a:lnTo>
                  <a:lnTo>
                    <a:pt x="42558" y="12546"/>
                  </a:lnTo>
                  <a:lnTo>
                    <a:pt x="39544" y="10517"/>
                  </a:lnTo>
                  <a:lnTo>
                    <a:pt x="36469" y="8508"/>
                  </a:lnTo>
                  <a:lnTo>
                    <a:pt x="33333" y="6499"/>
                  </a:lnTo>
                  <a:lnTo>
                    <a:pt x="30155" y="4490"/>
                  </a:lnTo>
                  <a:lnTo>
                    <a:pt x="26916" y="2522"/>
                  </a:lnTo>
                  <a:lnTo>
                    <a:pt x="26117" y="2071"/>
                  </a:lnTo>
                  <a:lnTo>
                    <a:pt x="25297" y="1681"/>
                  </a:lnTo>
                  <a:lnTo>
                    <a:pt x="24477" y="1312"/>
                  </a:lnTo>
                  <a:lnTo>
                    <a:pt x="23657" y="1005"/>
                  </a:lnTo>
                  <a:lnTo>
                    <a:pt x="22816" y="718"/>
                  </a:lnTo>
                  <a:lnTo>
                    <a:pt x="21976" y="492"/>
                  </a:lnTo>
                  <a:lnTo>
                    <a:pt x="21115" y="308"/>
                  </a:lnTo>
                  <a:lnTo>
                    <a:pt x="20254" y="164"/>
                  </a:lnTo>
                  <a:lnTo>
                    <a:pt x="19414" y="62"/>
                  </a:lnTo>
                  <a:lnTo>
                    <a:pt x="18553" y="21"/>
                  </a:lnTo>
                  <a:lnTo>
                    <a:pt x="17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fill="none" extrusionOk="0">
                  <a:moveTo>
                    <a:pt x="41020" y="39565"/>
                  </a:moveTo>
                  <a:lnTo>
                    <a:pt x="41020" y="39565"/>
                  </a:lnTo>
                  <a:lnTo>
                    <a:pt x="40795" y="39463"/>
                  </a:lnTo>
                  <a:lnTo>
                    <a:pt x="40569" y="39381"/>
                  </a:lnTo>
                  <a:lnTo>
                    <a:pt x="40344" y="39319"/>
                  </a:lnTo>
                  <a:lnTo>
                    <a:pt x="40118" y="39278"/>
                  </a:lnTo>
                  <a:lnTo>
                    <a:pt x="39872" y="39278"/>
                  </a:lnTo>
                  <a:lnTo>
                    <a:pt x="39626" y="39278"/>
                  </a:lnTo>
                  <a:lnTo>
                    <a:pt x="39401" y="39319"/>
                  </a:lnTo>
                  <a:lnTo>
                    <a:pt x="39155" y="39381"/>
                  </a:lnTo>
                  <a:lnTo>
                    <a:pt x="38929" y="39483"/>
                  </a:lnTo>
                  <a:lnTo>
                    <a:pt x="38704" y="39586"/>
                  </a:lnTo>
                  <a:lnTo>
                    <a:pt x="38478" y="39709"/>
                  </a:lnTo>
                  <a:lnTo>
                    <a:pt x="38273" y="39873"/>
                  </a:lnTo>
                  <a:lnTo>
                    <a:pt x="38068" y="40037"/>
                  </a:lnTo>
                  <a:lnTo>
                    <a:pt x="37884" y="40242"/>
                  </a:lnTo>
                  <a:lnTo>
                    <a:pt x="37720" y="40447"/>
                  </a:lnTo>
                  <a:lnTo>
                    <a:pt x="37556" y="40693"/>
                  </a:lnTo>
                  <a:lnTo>
                    <a:pt x="37556" y="40693"/>
                  </a:lnTo>
                  <a:lnTo>
                    <a:pt x="37433" y="40939"/>
                  </a:lnTo>
                  <a:lnTo>
                    <a:pt x="37330" y="41185"/>
                  </a:lnTo>
                  <a:lnTo>
                    <a:pt x="37248" y="41431"/>
                  </a:lnTo>
                  <a:lnTo>
                    <a:pt x="37187" y="41697"/>
                  </a:lnTo>
                  <a:lnTo>
                    <a:pt x="37146" y="41943"/>
                  </a:lnTo>
                  <a:lnTo>
                    <a:pt x="37125" y="42210"/>
                  </a:lnTo>
                  <a:lnTo>
                    <a:pt x="37146" y="42456"/>
                  </a:lnTo>
                  <a:lnTo>
                    <a:pt x="37166" y="42702"/>
                  </a:lnTo>
                  <a:lnTo>
                    <a:pt x="37228" y="42948"/>
                  </a:lnTo>
                  <a:lnTo>
                    <a:pt x="37310" y="43173"/>
                  </a:lnTo>
                  <a:lnTo>
                    <a:pt x="37412" y="43378"/>
                  </a:lnTo>
                  <a:lnTo>
                    <a:pt x="37515" y="43604"/>
                  </a:lnTo>
                  <a:lnTo>
                    <a:pt x="37658" y="43788"/>
                  </a:lnTo>
                  <a:lnTo>
                    <a:pt x="37822" y="43952"/>
                  </a:lnTo>
                  <a:lnTo>
                    <a:pt x="38007" y="44116"/>
                  </a:lnTo>
                  <a:lnTo>
                    <a:pt x="38212" y="44260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60639" y="57503"/>
                  </a:lnTo>
                  <a:lnTo>
                    <a:pt x="59306" y="57093"/>
                  </a:lnTo>
                  <a:lnTo>
                    <a:pt x="57933" y="56662"/>
                  </a:lnTo>
                  <a:lnTo>
                    <a:pt x="56539" y="56191"/>
                  </a:lnTo>
                  <a:lnTo>
                    <a:pt x="55104" y="55699"/>
                  </a:lnTo>
                  <a:lnTo>
                    <a:pt x="53648" y="55186"/>
                  </a:lnTo>
                  <a:lnTo>
                    <a:pt x="52172" y="54633"/>
                  </a:lnTo>
                  <a:lnTo>
                    <a:pt x="50676" y="54059"/>
                  </a:lnTo>
                  <a:lnTo>
                    <a:pt x="49138" y="53464"/>
                  </a:lnTo>
                  <a:lnTo>
                    <a:pt x="47601" y="52849"/>
                  </a:lnTo>
                  <a:lnTo>
                    <a:pt x="46022" y="52193"/>
                  </a:lnTo>
                  <a:lnTo>
                    <a:pt x="44423" y="51517"/>
                  </a:lnTo>
                  <a:lnTo>
                    <a:pt x="42804" y="50820"/>
                  </a:lnTo>
                  <a:lnTo>
                    <a:pt x="41164" y="50102"/>
                  </a:lnTo>
                  <a:lnTo>
                    <a:pt x="39483" y="49344"/>
                  </a:lnTo>
                  <a:lnTo>
                    <a:pt x="37802" y="48585"/>
                  </a:lnTo>
                  <a:lnTo>
                    <a:pt x="36100" y="47786"/>
                  </a:lnTo>
                  <a:lnTo>
                    <a:pt x="34378" y="46966"/>
                  </a:lnTo>
                  <a:lnTo>
                    <a:pt x="32636" y="46105"/>
                  </a:lnTo>
                  <a:lnTo>
                    <a:pt x="30893" y="45244"/>
                  </a:lnTo>
                  <a:lnTo>
                    <a:pt x="29110" y="44342"/>
                  </a:lnTo>
                  <a:lnTo>
                    <a:pt x="27326" y="43440"/>
                  </a:lnTo>
                  <a:lnTo>
                    <a:pt x="25502" y="42497"/>
                  </a:lnTo>
                  <a:lnTo>
                    <a:pt x="23698" y="41533"/>
                  </a:lnTo>
                  <a:lnTo>
                    <a:pt x="21853" y="40549"/>
                  </a:lnTo>
                  <a:lnTo>
                    <a:pt x="20008" y="39524"/>
                  </a:lnTo>
                  <a:lnTo>
                    <a:pt x="18143" y="38499"/>
                  </a:lnTo>
                  <a:lnTo>
                    <a:pt x="16257" y="37454"/>
                  </a:lnTo>
                  <a:lnTo>
                    <a:pt x="14371" y="36367"/>
                  </a:lnTo>
                  <a:lnTo>
                    <a:pt x="12464" y="35281"/>
                  </a:lnTo>
                  <a:lnTo>
                    <a:pt x="10558" y="34153"/>
                  </a:lnTo>
                  <a:lnTo>
                    <a:pt x="8651" y="33005"/>
                  </a:lnTo>
                  <a:lnTo>
                    <a:pt x="8651" y="33005"/>
                  </a:lnTo>
                  <a:lnTo>
                    <a:pt x="7872" y="32513"/>
                  </a:lnTo>
                  <a:lnTo>
                    <a:pt x="7134" y="32001"/>
                  </a:lnTo>
                  <a:lnTo>
                    <a:pt x="6437" y="31447"/>
                  </a:lnTo>
                  <a:lnTo>
                    <a:pt x="5761" y="30853"/>
                  </a:lnTo>
                  <a:lnTo>
                    <a:pt x="5125" y="30238"/>
                  </a:lnTo>
                  <a:lnTo>
                    <a:pt x="4531" y="29602"/>
                  </a:lnTo>
                  <a:lnTo>
                    <a:pt x="3957" y="28946"/>
                  </a:lnTo>
                  <a:lnTo>
                    <a:pt x="3424" y="28249"/>
                  </a:lnTo>
                  <a:lnTo>
                    <a:pt x="2932" y="27552"/>
                  </a:lnTo>
                  <a:lnTo>
                    <a:pt x="2481" y="26814"/>
                  </a:lnTo>
                  <a:lnTo>
                    <a:pt x="2071" y="26056"/>
                  </a:lnTo>
                  <a:lnTo>
                    <a:pt x="1681" y="25297"/>
                  </a:lnTo>
                  <a:lnTo>
                    <a:pt x="1333" y="24518"/>
                  </a:lnTo>
                  <a:lnTo>
                    <a:pt x="1046" y="23719"/>
                  </a:lnTo>
                  <a:lnTo>
                    <a:pt x="779" y="22899"/>
                  </a:lnTo>
                  <a:lnTo>
                    <a:pt x="554" y="22079"/>
                  </a:lnTo>
                  <a:lnTo>
                    <a:pt x="349" y="21259"/>
                  </a:lnTo>
                  <a:lnTo>
                    <a:pt x="205" y="20418"/>
                  </a:lnTo>
                  <a:lnTo>
                    <a:pt x="103" y="19557"/>
                  </a:lnTo>
                  <a:lnTo>
                    <a:pt x="41" y="18717"/>
                  </a:lnTo>
                  <a:lnTo>
                    <a:pt x="0" y="17856"/>
                  </a:lnTo>
                  <a:lnTo>
                    <a:pt x="21" y="16995"/>
                  </a:lnTo>
                  <a:lnTo>
                    <a:pt x="82" y="16134"/>
                  </a:lnTo>
                  <a:lnTo>
                    <a:pt x="185" y="15293"/>
                  </a:lnTo>
                  <a:lnTo>
                    <a:pt x="328" y="14432"/>
                  </a:lnTo>
                  <a:lnTo>
                    <a:pt x="513" y="13571"/>
                  </a:lnTo>
                  <a:lnTo>
                    <a:pt x="738" y="12731"/>
                  </a:lnTo>
                  <a:lnTo>
                    <a:pt x="1005" y="11890"/>
                  </a:lnTo>
                  <a:lnTo>
                    <a:pt x="1333" y="11070"/>
                  </a:lnTo>
                  <a:lnTo>
                    <a:pt x="1681" y="10230"/>
                  </a:lnTo>
                  <a:lnTo>
                    <a:pt x="2091" y="9430"/>
                  </a:lnTo>
                  <a:lnTo>
                    <a:pt x="2542" y="8631"/>
                  </a:lnTo>
                  <a:lnTo>
                    <a:pt x="2542" y="8631"/>
                  </a:lnTo>
                  <a:lnTo>
                    <a:pt x="3034" y="7872"/>
                  </a:lnTo>
                  <a:lnTo>
                    <a:pt x="3547" y="7114"/>
                  </a:lnTo>
                  <a:lnTo>
                    <a:pt x="4100" y="6417"/>
                  </a:lnTo>
                  <a:lnTo>
                    <a:pt x="4695" y="5740"/>
                  </a:lnTo>
                  <a:lnTo>
                    <a:pt x="5310" y="5105"/>
                  </a:lnTo>
                  <a:lnTo>
                    <a:pt x="5945" y="4510"/>
                  </a:lnTo>
                  <a:lnTo>
                    <a:pt x="6601" y="3957"/>
                  </a:lnTo>
                  <a:lnTo>
                    <a:pt x="7298" y="3424"/>
                  </a:lnTo>
                  <a:lnTo>
                    <a:pt x="7995" y="2932"/>
                  </a:lnTo>
                  <a:lnTo>
                    <a:pt x="8733" y="2481"/>
                  </a:lnTo>
                  <a:lnTo>
                    <a:pt x="9471" y="2050"/>
                  </a:lnTo>
                  <a:lnTo>
                    <a:pt x="10250" y="1681"/>
                  </a:lnTo>
                  <a:lnTo>
                    <a:pt x="11029" y="1333"/>
                  </a:lnTo>
                  <a:lnTo>
                    <a:pt x="11829" y="1025"/>
                  </a:lnTo>
                  <a:lnTo>
                    <a:pt x="12649" y="759"/>
                  </a:lnTo>
                  <a:lnTo>
                    <a:pt x="13469" y="533"/>
                  </a:lnTo>
                  <a:lnTo>
                    <a:pt x="14289" y="349"/>
                  </a:lnTo>
                  <a:lnTo>
                    <a:pt x="15129" y="205"/>
                  </a:lnTo>
                  <a:lnTo>
                    <a:pt x="15970" y="82"/>
                  </a:lnTo>
                  <a:lnTo>
                    <a:pt x="16831" y="21"/>
                  </a:lnTo>
                  <a:lnTo>
                    <a:pt x="17692" y="0"/>
                  </a:lnTo>
                  <a:lnTo>
                    <a:pt x="18553" y="21"/>
                  </a:lnTo>
                  <a:lnTo>
                    <a:pt x="19414" y="62"/>
                  </a:lnTo>
                  <a:lnTo>
                    <a:pt x="20254" y="164"/>
                  </a:lnTo>
                  <a:lnTo>
                    <a:pt x="21115" y="308"/>
                  </a:lnTo>
                  <a:lnTo>
                    <a:pt x="21976" y="492"/>
                  </a:lnTo>
                  <a:lnTo>
                    <a:pt x="22816" y="718"/>
                  </a:lnTo>
                  <a:lnTo>
                    <a:pt x="23657" y="1005"/>
                  </a:lnTo>
                  <a:lnTo>
                    <a:pt x="24477" y="1312"/>
                  </a:lnTo>
                  <a:lnTo>
                    <a:pt x="25297" y="1681"/>
                  </a:lnTo>
                  <a:lnTo>
                    <a:pt x="26117" y="2071"/>
                  </a:lnTo>
                  <a:lnTo>
                    <a:pt x="26916" y="2522"/>
                  </a:lnTo>
                  <a:lnTo>
                    <a:pt x="26916" y="2522"/>
                  </a:lnTo>
                  <a:lnTo>
                    <a:pt x="30155" y="4490"/>
                  </a:lnTo>
                  <a:lnTo>
                    <a:pt x="33333" y="6499"/>
                  </a:lnTo>
                  <a:lnTo>
                    <a:pt x="36469" y="8508"/>
                  </a:lnTo>
                  <a:lnTo>
                    <a:pt x="39544" y="10517"/>
                  </a:lnTo>
                  <a:lnTo>
                    <a:pt x="42558" y="12546"/>
                  </a:lnTo>
                  <a:lnTo>
                    <a:pt x="45510" y="14596"/>
                  </a:lnTo>
                  <a:lnTo>
                    <a:pt x="48380" y="16646"/>
                  </a:lnTo>
                  <a:lnTo>
                    <a:pt x="51168" y="18676"/>
                  </a:lnTo>
                  <a:lnTo>
                    <a:pt x="53894" y="20726"/>
                  </a:lnTo>
                  <a:lnTo>
                    <a:pt x="56518" y="22735"/>
                  </a:lnTo>
                  <a:lnTo>
                    <a:pt x="59060" y="24764"/>
                  </a:lnTo>
                  <a:lnTo>
                    <a:pt x="61500" y="26753"/>
                  </a:lnTo>
                  <a:lnTo>
                    <a:pt x="63837" y="28741"/>
                  </a:lnTo>
                  <a:lnTo>
                    <a:pt x="66092" y="30689"/>
                  </a:lnTo>
                  <a:lnTo>
                    <a:pt x="67178" y="31652"/>
                  </a:lnTo>
                  <a:lnTo>
                    <a:pt x="68224" y="32616"/>
                  </a:lnTo>
                  <a:lnTo>
                    <a:pt x="69249" y="33559"/>
                  </a:lnTo>
                  <a:lnTo>
                    <a:pt x="70253" y="34502"/>
                  </a:lnTo>
                  <a:lnTo>
                    <a:pt x="51270" y="23883"/>
                  </a:lnTo>
                  <a:lnTo>
                    <a:pt x="51270" y="23883"/>
                  </a:lnTo>
                  <a:lnTo>
                    <a:pt x="51065" y="23780"/>
                  </a:lnTo>
                  <a:lnTo>
                    <a:pt x="50840" y="23678"/>
                  </a:lnTo>
                  <a:lnTo>
                    <a:pt x="50594" y="23616"/>
                  </a:lnTo>
                  <a:lnTo>
                    <a:pt x="50368" y="23596"/>
                  </a:lnTo>
                  <a:lnTo>
                    <a:pt x="50122" y="23575"/>
                  </a:lnTo>
                  <a:lnTo>
                    <a:pt x="49876" y="23596"/>
                  </a:lnTo>
                  <a:lnTo>
                    <a:pt x="49630" y="23637"/>
                  </a:lnTo>
                  <a:lnTo>
                    <a:pt x="49405" y="23698"/>
                  </a:lnTo>
                  <a:lnTo>
                    <a:pt x="49159" y="23801"/>
                  </a:lnTo>
                  <a:lnTo>
                    <a:pt x="48933" y="23903"/>
                  </a:lnTo>
                  <a:lnTo>
                    <a:pt x="48708" y="24026"/>
                  </a:lnTo>
                  <a:lnTo>
                    <a:pt x="48503" y="24190"/>
                  </a:lnTo>
                  <a:lnTo>
                    <a:pt x="48298" y="24354"/>
                  </a:lnTo>
                  <a:lnTo>
                    <a:pt x="48113" y="24559"/>
                  </a:lnTo>
                  <a:lnTo>
                    <a:pt x="47949" y="24785"/>
                  </a:lnTo>
                  <a:lnTo>
                    <a:pt x="47785" y="25010"/>
                  </a:lnTo>
                  <a:lnTo>
                    <a:pt x="47785" y="25010"/>
                  </a:lnTo>
                  <a:lnTo>
                    <a:pt x="47662" y="25256"/>
                  </a:lnTo>
                  <a:lnTo>
                    <a:pt x="47539" y="25523"/>
                  </a:lnTo>
                  <a:lnTo>
                    <a:pt x="47457" y="25769"/>
                  </a:lnTo>
                  <a:lnTo>
                    <a:pt x="47396" y="26035"/>
                  </a:lnTo>
                  <a:lnTo>
                    <a:pt x="47375" y="26281"/>
                  </a:lnTo>
                  <a:lnTo>
                    <a:pt x="47355" y="26548"/>
                  </a:lnTo>
                  <a:lnTo>
                    <a:pt x="47355" y="26794"/>
                  </a:lnTo>
                  <a:lnTo>
                    <a:pt x="47396" y="27040"/>
                  </a:lnTo>
                  <a:lnTo>
                    <a:pt x="47457" y="27286"/>
                  </a:lnTo>
                  <a:lnTo>
                    <a:pt x="47539" y="27511"/>
                  </a:lnTo>
                  <a:lnTo>
                    <a:pt x="47621" y="27737"/>
                  </a:lnTo>
                  <a:lnTo>
                    <a:pt x="47744" y="27942"/>
                  </a:lnTo>
                  <a:lnTo>
                    <a:pt x="47888" y="28147"/>
                  </a:lnTo>
                  <a:lnTo>
                    <a:pt x="48052" y="28311"/>
                  </a:lnTo>
                  <a:lnTo>
                    <a:pt x="48236" y="28475"/>
                  </a:lnTo>
                  <a:lnTo>
                    <a:pt x="48441" y="28618"/>
                  </a:lnTo>
                  <a:lnTo>
                    <a:pt x="48441" y="28618"/>
                  </a:lnTo>
                  <a:lnTo>
                    <a:pt x="62217" y="37146"/>
                  </a:lnTo>
                  <a:lnTo>
                    <a:pt x="76342" y="45900"/>
                  </a:lnTo>
                  <a:lnTo>
                    <a:pt x="92536" y="55965"/>
                  </a:lnTo>
                  <a:lnTo>
                    <a:pt x="108752" y="66051"/>
                  </a:lnTo>
                  <a:lnTo>
                    <a:pt x="116214" y="70725"/>
                  </a:lnTo>
                  <a:lnTo>
                    <a:pt x="122897" y="74928"/>
                  </a:lnTo>
                  <a:lnTo>
                    <a:pt x="128575" y="78515"/>
                  </a:lnTo>
                  <a:lnTo>
                    <a:pt x="132942" y="81324"/>
                  </a:lnTo>
                  <a:lnTo>
                    <a:pt x="134561" y="82369"/>
                  </a:lnTo>
                  <a:lnTo>
                    <a:pt x="135771" y="83189"/>
                  </a:lnTo>
                  <a:lnTo>
                    <a:pt x="136529" y="83702"/>
                  </a:lnTo>
                  <a:lnTo>
                    <a:pt x="136734" y="83866"/>
                  </a:lnTo>
                  <a:lnTo>
                    <a:pt x="136796" y="83948"/>
                  </a:lnTo>
                  <a:lnTo>
                    <a:pt x="49856" y="34625"/>
                  </a:lnTo>
                  <a:lnTo>
                    <a:pt x="49856" y="34625"/>
                  </a:lnTo>
                  <a:lnTo>
                    <a:pt x="49692" y="34543"/>
                  </a:lnTo>
                  <a:lnTo>
                    <a:pt x="49528" y="34481"/>
                  </a:lnTo>
                  <a:lnTo>
                    <a:pt x="49364" y="34420"/>
                  </a:lnTo>
                  <a:lnTo>
                    <a:pt x="49179" y="34399"/>
                  </a:lnTo>
                  <a:lnTo>
                    <a:pt x="49015" y="34379"/>
                  </a:lnTo>
                  <a:lnTo>
                    <a:pt x="48831" y="34379"/>
                  </a:lnTo>
                  <a:lnTo>
                    <a:pt x="48667" y="34399"/>
                  </a:lnTo>
                  <a:lnTo>
                    <a:pt x="48503" y="34420"/>
                  </a:lnTo>
                  <a:lnTo>
                    <a:pt x="48339" y="34481"/>
                  </a:lnTo>
                  <a:lnTo>
                    <a:pt x="48175" y="34543"/>
                  </a:lnTo>
                  <a:lnTo>
                    <a:pt x="48031" y="34625"/>
                  </a:lnTo>
                  <a:lnTo>
                    <a:pt x="47888" y="34727"/>
                  </a:lnTo>
                  <a:lnTo>
                    <a:pt x="47744" y="34830"/>
                  </a:lnTo>
                  <a:lnTo>
                    <a:pt x="47621" y="34953"/>
                  </a:lnTo>
                  <a:lnTo>
                    <a:pt x="47498" y="35096"/>
                  </a:lnTo>
                  <a:lnTo>
                    <a:pt x="47396" y="35240"/>
                  </a:lnTo>
                  <a:lnTo>
                    <a:pt x="47396" y="35240"/>
                  </a:lnTo>
                  <a:lnTo>
                    <a:pt x="47314" y="35404"/>
                  </a:lnTo>
                  <a:lnTo>
                    <a:pt x="47252" y="35568"/>
                  </a:lnTo>
                  <a:lnTo>
                    <a:pt x="47191" y="35732"/>
                  </a:lnTo>
                  <a:lnTo>
                    <a:pt x="47170" y="35916"/>
                  </a:lnTo>
                  <a:lnTo>
                    <a:pt x="47150" y="36080"/>
                  </a:lnTo>
                  <a:lnTo>
                    <a:pt x="47150" y="36265"/>
                  </a:lnTo>
                  <a:lnTo>
                    <a:pt x="47170" y="36429"/>
                  </a:lnTo>
                  <a:lnTo>
                    <a:pt x="47191" y="36593"/>
                  </a:lnTo>
                  <a:lnTo>
                    <a:pt x="47252" y="36757"/>
                  </a:lnTo>
                  <a:lnTo>
                    <a:pt x="47314" y="36921"/>
                  </a:lnTo>
                  <a:lnTo>
                    <a:pt x="47396" y="37085"/>
                  </a:lnTo>
                  <a:lnTo>
                    <a:pt x="47498" y="37228"/>
                  </a:lnTo>
                  <a:lnTo>
                    <a:pt x="47601" y="37351"/>
                  </a:lnTo>
                  <a:lnTo>
                    <a:pt x="47724" y="37474"/>
                  </a:lnTo>
                  <a:lnTo>
                    <a:pt x="47867" y="37597"/>
                  </a:lnTo>
                  <a:lnTo>
                    <a:pt x="48011" y="37700"/>
                  </a:lnTo>
                  <a:lnTo>
                    <a:pt x="134049" y="90323"/>
                  </a:lnTo>
                  <a:lnTo>
                    <a:pt x="134049" y="90323"/>
                  </a:lnTo>
                  <a:lnTo>
                    <a:pt x="133946" y="90303"/>
                  </a:lnTo>
                  <a:lnTo>
                    <a:pt x="133721" y="90200"/>
                  </a:lnTo>
                  <a:lnTo>
                    <a:pt x="132880" y="89790"/>
                  </a:lnTo>
                  <a:lnTo>
                    <a:pt x="131589" y="89134"/>
                  </a:lnTo>
                  <a:lnTo>
                    <a:pt x="129846" y="88232"/>
                  </a:lnTo>
                  <a:lnTo>
                    <a:pt x="125193" y="85752"/>
                  </a:lnTo>
                  <a:lnTo>
                    <a:pt x="119207" y="82513"/>
                  </a:lnTo>
                  <a:lnTo>
                    <a:pt x="112155" y="78679"/>
                  </a:lnTo>
                  <a:lnTo>
                    <a:pt x="104303" y="74395"/>
                  </a:lnTo>
                  <a:lnTo>
                    <a:pt x="87268" y="65067"/>
                  </a:lnTo>
                  <a:lnTo>
                    <a:pt x="70274" y="55719"/>
                  </a:lnTo>
                  <a:lnTo>
                    <a:pt x="55452" y="47540"/>
                  </a:lnTo>
                  <a:lnTo>
                    <a:pt x="41020" y="39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extrusionOk="0">
                  <a:moveTo>
                    <a:pt x="16790" y="1"/>
                  </a:move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fill="none" extrusionOk="0">
                  <a:moveTo>
                    <a:pt x="8201" y="31325"/>
                  </a:move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extrusionOk="0">
                  <a:moveTo>
                    <a:pt x="14617" y="0"/>
                  </a:move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fill="none" extrusionOk="0">
                  <a:moveTo>
                    <a:pt x="7135" y="27286"/>
                  </a:move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extrusionOk="0">
                  <a:moveTo>
                    <a:pt x="9574" y="0"/>
                  </a:move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fill="none" extrusionOk="0">
                  <a:moveTo>
                    <a:pt x="9574" y="0"/>
                  </a:moveTo>
                  <a:lnTo>
                    <a:pt x="9574" y="0"/>
                  </a:ln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extrusionOk="0">
                  <a:moveTo>
                    <a:pt x="4879" y="1"/>
                  </a:move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fill="none" extrusionOk="0">
                  <a:moveTo>
                    <a:pt x="4879" y="1"/>
                  </a:moveTo>
                  <a:lnTo>
                    <a:pt x="4879" y="1"/>
                  </a:ln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lnTo>
                    <a:pt x="48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7588807" y="873324"/>
              <a:ext cx="193092" cy="111616"/>
            </a:xfrm>
            <a:custGeom>
              <a:avLst/>
              <a:gdLst/>
              <a:ahLst/>
              <a:cxnLst/>
              <a:rect l="l" t="t" r="r" b="b"/>
              <a:pathLst>
                <a:path w="28906" h="16709" extrusionOk="0">
                  <a:moveTo>
                    <a:pt x="27675" y="1"/>
                  </a:moveTo>
                  <a:lnTo>
                    <a:pt x="27573" y="718"/>
                  </a:lnTo>
                  <a:lnTo>
                    <a:pt x="27450" y="1456"/>
                  </a:lnTo>
                  <a:lnTo>
                    <a:pt x="27286" y="2235"/>
                  </a:lnTo>
                  <a:lnTo>
                    <a:pt x="27101" y="3014"/>
                  </a:lnTo>
                  <a:lnTo>
                    <a:pt x="26876" y="3773"/>
                  </a:lnTo>
                  <a:lnTo>
                    <a:pt x="26753" y="4162"/>
                  </a:lnTo>
                  <a:lnTo>
                    <a:pt x="26609" y="4531"/>
                  </a:lnTo>
                  <a:lnTo>
                    <a:pt x="26466" y="4900"/>
                  </a:lnTo>
                  <a:lnTo>
                    <a:pt x="26302" y="5249"/>
                  </a:lnTo>
                  <a:lnTo>
                    <a:pt x="26117" y="5597"/>
                  </a:lnTo>
                  <a:lnTo>
                    <a:pt x="25912" y="5925"/>
                  </a:lnTo>
                  <a:lnTo>
                    <a:pt x="25502" y="6540"/>
                  </a:lnTo>
                  <a:lnTo>
                    <a:pt x="25072" y="7114"/>
                  </a:lnTo>
                  <a:lnTo>
                    <a:pt x="24600" y="7647"/>
                  </a:lnTo>
                  <a:lnTo>
                    <a:pt x="24129" y="8139"/>
                  </a:lnTo>
                  <a:lnTo>
                    <a:pt x="23637" y="8611"/>
                  </a:lnTo>
                  <a:lnTo>
                    <a:pt x="23124" y="9041"/>
                  </a:lnTo>
                  <a:lnTo>
                    <a:pt x="22612" y="9431"/>
                  </a:lnTo>
                  <a:lnTo>
                    <a:pt x="22058" y="9779"/>
                  </a:lnTo>
                  <a:lnTo>
                    <a:pt x="21505" y="10107"/>
                  </a:lnTo>
                  <a:lnTo>
                    <a:pt x="20931" y="10394"/>
                  </a:lnTo>
                  <a:lnTo>
                    <a:pt x="20336" y="10661"/>
                  </a:lnTo>
                  <a:lnTo>
                    <a:pt x="19742" y="10886"/>
                  </a:lnTo>
                  <a:lnTo>
                    <a:pt x="19127" y="11071"/>
                  </a:lnTo>
                  <a:lnTo>
                    <a:pt x="18512" y="11235"/>
                  </a:lnTo>
                  <a:lnTo>
                    <a:pt x="17897" y="11378"/>
                  </a:lnTo>
                  <a:lnTo>
                    <a:pt x="17241" y="11460"/>
                  </a:lnTo>
                  <a:lnTo>
                    <a:pt x="16606" y="11542"/>
                  </a:lnTo>
                  <a:lnTo>
                    <a:pt x="15950" y="11563"/>
                  </a:lnTo>
                  <a:lnTo>
                    <a:pt x="15294" y="11583"/>
                  </a:lnTo>
                  <a:lnTo>
                    <a:pt x="14638" y="11542"/>
                  </a:lnTo>
                  <a:lnTo>
                    <a:pt x="13961" y="11501"/>
                  </a:lnTo>
                  <a:lnTo>
                    <a:pt x="13285" y="11419"/>
                  </a:lnTo>
                  <a:lnTo>
                    <a:pt x="12608" y="11296"/>
                  </a:lnTo>
                  <a:lnTo>
                    <a:pt x="11952" y="11173"/>
                  </a:lnTo>
                  <a:lnTo>
                    <a:pt x="11276" y="11009"/>
                  </a:lnTo>
                  <a:lnTo>
                    <a:pt x="10599" y="10804"/>
                  </a:lnTo>
                  <a:lnTo>
                    <a:pt x="9923" y="10579"/>
                  </a:lnTo>
                  <a:lnTo>
                    <a:pt x="9246" y="10333"/>
                  </a:lnTo>
                  <a:lnTo>
                    <a:pt x="8570" y="10066"/>
                  </a:lnTo>
                  <a:lnTo>
                    <a:pt x="7914" y="9759"/>
                  </a:lnTo>
                  <a:lnTo>
                    <a:pt x="7258" y="9431"/>
                  </a:lnTo>
                  <a:lnTo>
                    <a:pt x="6602" y="9082"/>
                  </a:lnTo>
                  <a:lnTo>
                    <a:pt x="6007" y="8734"/>
                  </a:lnTo>
                  <a:lnTo>
                    <a:pt x="5413" y="8344"/>
                  </a:lnTo>
                  <a:lnTo>
                    <a:pt x="4859" y="7934"/>
                  </a:lnTo>
                  <a:lnTo>
                    <a:pt x="4347" y="7504"/>
                  </a:lnTo>
                  <a:lnTo>
                    <a:pt x="3834" y="7073"/>
                  </a:lnTo>
                  <a:lnTo>
                    <a:pt x="3363" y="6602"/>
                  </a:lnTo>
                  <a:lnTo>
                    <a:pt x="2932" y="6110"/>
                  </a:lnTo>
                  <a:lnTo>
                    <a:pt x="2502" y="5618"/>
                  </a:lnTo>
                  <a:lnTo>
                    <a:pt x="2112" y="5085"/>
                  </a:lnTo>
                  <a:lnTo>
                    <a:pt x="1743" y="4552"/>
                  </a:lnTo>
                  <a:lnTo>
                    <a:pt x="1415" y="4019"/>
                  </a:lnTo>
                  <a:lnTo>
                    <a:pt x="1108" y="3445"/>
                  </a:lnTo>
                  <a:lnTo>
                    <a:pt x="821" y="2871"/>
                  </a:lnTo>
                  <a:lnTo>
                    <a:pt x="575" y="2297"/>
                  </a:lnTo>
                  <a:lnTo>
                    <a:pt x="349" y="1682"/>
                  </a:lnTo>
                  <a:lnTo>
                    <a:pt x="144" y="1087"/>
                  </a:lnTo>
                  <a:lnTo>
                    <a:pt x="83" y="1579"/>
                  </a:lnTo>
                  <a:lnTo>
                    <a:pt x="42" y="2092"/>
                  </a:lnTo>
                  <a:lnTo>
                    <a:pt x="21" y="2584"/>
                  </a:lnTo>
                  <a:lnTo>
                    <a:pt x="1" y="3096"/>
                  </a:lnTo>
                  <a:lnTo>
                    <a:pt x="21" y="3588"/>
                  </a:lnTo>
                  <a:lnTo>
                    <a:pt x="42" y="4101"/>
                  </a:lnTo>
                  <a:lnTo>
                    <a:pt x="103" y="4593"/>
                  </a:lnTo>
                  <a:lnTo>
                    <a:pt x="165" y="5085"/>
                  </a:lnTo>
                  <a:lnTo>
                    <a:pt x="247" y="5577"/>
                  </a:lnTo>
                  <a:lnTo>
                    <a:pt x="349" y="6069"/>
                  </a:lnTo>
                  <a:lnTo>
                    <a:pt x="472" y="6540"/>
                  </a:lnTo>
                  <a:lnTo>
                    <a:pt x="616" y="7012"/>
                  </a:lnTo>
                  <a:lnTo>
                    <a:pt x="780" y="7483"/>
                  </a:lnTo>
                  <a:lnTo>
                    <a:pt x="944" y="7955"/>
                  </a:lnTo>
                  <a:lnTo>
                    <a:pt x="1128" y="8406"/>
                  </a:lnTo>
                  <a:lnTo>
                    <a:pt x="1354" y="8877"/>
                  </a:lnTo>
                  <a:lnTo>
                    <a:pt x="1579" y="9308"/>
                  </a:lnTo>
                  <a:lnTo>
                    <a:pt x="1825" y="9759"/>
                  </a:lnTo>
                  <a:lnTo>
                    <a:pt x="2092" y="10189"/>
                  </a:lnTo>
                  <a:lnTo>
                    <a:pt x="2358" y="10599"/>
                  </a:lnTo>
                  <a:lnTo>
                    <a:pt x="2666" y="11009"/>
                  </a:lnTo>
                  <a:lnTo>
                    <a:pt x="2973" y="11419"/>
                  </a:lnTo>
                  <a:lnTo>
                    <a:pt x="3301" y="11809"/>
                  </a:lnTo>
                  <a:lnTo>
                    <a:pt x="3650" y="12198"/>
                  </a:lnTo>
                  <a:lnTo>
                    <a:pt x="4019" y="12567"/>
                  </a:lnTo>
                  <a:lnTo>
                    <a:pt x="4388" y="12916"/>
                  </a:lnTo>
                  <a:lnTo>
                    <a:pt x="4777" y="13264"/>
                  </a:lnTo>
                  <a:lnTo>
                    <a:pt x="5208" y="13592"/>
                  </a:lnTo>
                  <a:lnTo>
                    <a:pt x="5618" y="13920"/>
                  </a:lnTo>
                  <a:lnTo>
                    <a:pt x="6069" y="14228"/>
                  </a:lnTo>
                  <a:lnTo>
                    <a:pt x="6520" y="14515"/>
                  </a:lnTo>
                  <a:lnTo>
                    <a:pt x="7012" y="14781"/>
                  </a:lnTo>
                  <a:lnTo>
                    <a:pt x="7668" y="15130"/>
                  </a:lnTo>
                  <a:lnTo>
                    <a:pt x="8344" y="15437"/>
                  </a:lnTo>
                  <a:lnTo>
                    <a:pt x="9041" y="15724"/>
                  </a:lnTo>
                  <a:lnTo>
                    <a:pt x="9738" y="15950"/>
                  </a:lnTo>
                  <a:lnTo>
                    <a:pt x="10456" y="16155"/>
                  </a:lnTo>
                  <a:lnTo>
                    <a:pt x="11194" y="16339"/>
                  </a:lnTo>
                  <a:lnTo>
                    <a:pt x="11932" y="16462"/>
                  </a:lnTo>
                  <a:lnTo>
                    <a:pt x="12690" y="16585"/>
                  </a:lnTo>
                  <a:lnTo>
                    <a:pt x="13428" y="16647"/>
                  </a:lnTo>
                  <a:lnTo>
                    <a:pt x="14187" y="16688"/>
                  </a:lnTo>
                  <a:lnTo>
                    <a:pt x="14945" y="16708"/>
                  </a:lnTo>
                  <a:lnTo>
                    <a:pt x="15704" y="16688"/>
                  </a:lnTo>
                  <a:lnTo>
                    <a:pt x="16442" y="16626"/>
                  </a:lnTo>
                  <a:lnTo>
                    <a:pt x="17200" y="16544"/>
                  </a:lnTo>
                  <a:lnTo>
                    <a:pt x="17938" y="16442"/>
                  </a:lnTo>
                  <a:lnTo>
                    <a:pt x="18676" y="16319"/>
                  </a:lnTo>
                  <a:lnTo>
                    <a:pt x="19393" y="16155"/>
                  </a:lnTo>
                  <a:lnTo>
                    <a:pt x="20090" y="15970"/>
                  </a:lnTo>
                  <a:lnTo>
                    <a:pt x="20787" y="15745"/>
                  </a:lnTo>
                  <a:lnTo>
                    <a:pt x="21464" y="15519"/>
                  </a:lnTo>
                  <a:lnTo>
                    <a:pt x="22120" y="15253"/>
                  </a:lnTo>
                  <a:lnTo>
                    <a:pt x="22755" y="14966"/>
                  </a:lnTo>
                  <a:lnTo>
                    <a:pt x="23391" y="14658"/>
                  </a:lnTo>
                  <a:lnTo>
                    <a:pt x="23965" y="14310"/>
                  </a:lnTo>
                  <a:lnTo>
                    <a:pt x="24539" y="13961"/>
                  </a:lnTo>
                  <a:lnTo>
                    <a:pt x="25092" y="13592"/>
                  </a:lnTo>
                  <a:lnTo>
                    <a:pt x="25584" y="13182"/>
                  </a:lnTo>
                  <a:lnTo>
                    <a:pt x="26076" y="12772"/>
                  </a:lnTo>
                  <a:lnTo>
                    <a:pt x="26507" y="12321"/>
                  </a:lnTo>
                  <a:lnTo>
                    <a:pt x="26937" y="11870"/>
                  </a:lnTo>
                  <a:lnTo>
                    <a:pt x="27306" y="11399"/>
                  </a:lnTo>
                  <a:lnTo>
                    <a:pt x="27634" y="10886"/>
                  </a:lnTo>
                  <a:lnTo>
                    <a:pt x="27839" y="10558"/>
                  </a:lnTo>
                  <a:lnTo>
                    <a:pt x="28003" y="10230"/>
                  </a:lnTo>
                  <a:lnTo>
                    <a:pt x="28167" y="9902"/>
                  </a:lnTo>
                  <a:lnTo>
                    <a:pt x="28311" y="9554"/>
                  </a:lnTo>
                  <a:lnTo>
                    <a:pt x="28434" y="9226"/>
                  </a:lnTo>
                  <a:lnTo>
                    <a:pt x="28557" y="8877"/>
                  </a:lnTo>
                  <a:lnTo>
                    <a:pt x="28639" y="8549"/>
                  </a:lnTo>
                  <a:lnTo>
                    <a:pt x="28721" y="8201"/>
                  </a:lnTo>
                  <a:lnTo>
                    <a:pt x="28782" y="7873"/>
                  </a:lnTo>
                  <a:lnTo>
                    <a:pt x="28844" y="7524"/>
                  </a:lnTo>
                  <a:lnTo>
                    <a:pt x="28885" y="7176"/>
                  </a:lnTo>
                  <a:lnTo>
                    <a:pt x="28905" y="6848"/>
                  </a:lnTo>
                  <a:lnTo>
                    <a:pt x="28905" y="6151"/>
                  </a:lnTo>
                  <a:lnTo>
                    <a:pt x="28885" y="5474"/>
                  </a:lnTo>
                  <a:lnTo>
                    <a:pt x="28823" y="4777"/>
                  </a:lnTo>
                  <a:lnTo>
                    <a:pt x="28721" y="4101"/>
                  </a:lnTo>
                  <a:lnTo>
                    <a:pt x="28598" y="3404"/>
                  </a:lnTo>
                  <a:lnTo>
                    <a:pt x="28434" y="2727"/>
                  </a:lnTo>
                  <a:lnTo>
                    <a:pt x="28270" y="2030"/>
                  </a:lnTo>
                  <a:lnTo>
                    <a:pt x="28085" y="1354"/>
                  </a:lnTo>
                  <a:lnTo>
                    <a:pt x="276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7665494" y="1084215"/>
              <a:ext cx="563097" cy="363579"/>
            </a:xfrm>
            <a:custGeom>
              <a:avLst/>
              <a:gdLst/>
              <a:ahLst/>
              <a:cxnLst/>
              <a:rect l="l" t="t" r="r" b="b"/>
              <a:pathLst>
                <a:path w="84296" h="54428" extrusionOk="0">
                  <a:moveTo>
                    <a:pt x="9287" y="1"/>
                  </a:moveTo>
                  <a:lnTo>
                    <a:pt x="8856" y="21"/>
                  </a:lnTo>
                  <a:lnTo>
                    <a:pt x="8405" y="62"/>
                  </a:lnTo>
                  <a:lnTo>
                    <a:pt x="7954" y="124"/>
                  </a:lnTo>
                  <a:lnTo>
                    <a:pt x="7503" y="185"/>
                  </a:lnTo>
                  <a:lnTo>
                    <a:pt x="7073" y="288"/>
                  </a:lnTo>
                  <a:lnTo>
                    <a:pt x="6642" y="411"/>
                  </a:lnTo>
                  <a:lnTo>
                    <a:pt x="6212" y="554"/>
                  </a:lnTo>
                  <a:lnTo>
                    <a:pt x="5802" y="718"/>
                  </a:lnTo>
                  <a:lnTo>
                    <a:pt x="5392" y="882"/>
                  </a:lnTo>
                  <a:lnTo>
                    <a:pt x="4982" y="1087"/>
                  </a:lnTo>
                  <a:lnTo>
                    <a:pt x="4593" y="1313"/>
                  </a:lnTo>
                  <a:lnTo>
                    <a:pt x="4203" y="1559"/>
                  </a:lnTo>
                  <a:lnTo>
                    <a:pt x="3834" y="1805"/>
                  </a:lnTo>
                  <a:lnTo>
                    <a:pt x="3465" y="2092"/>
                  </a:lnTo>
                  <a:lnTo>
                    <a:pt x="3117" y="2379"/>
                  </a:lnTo>
                  <a:lnTo>
                    <a:pt x="2789" y="2707"/>
                  </a:lnTo>
                  <a:lnTo>
                    <a:pt x="2461" y="3035"/>
                  </a:lnTo>
                  <a:lnTo>
                    <a:pt x="2153" y="3383"/>
                  </a:lnTo>
                  <a:lnTo>
                    <a:pt x="1866" y="3752"/>
                  </a:lnTo>
                  <a:lnTo>
                    <a:pt x="1600" y="4142"/>
                  </a:lnTo>
                  <a:lnTo>
                    <a:pt x="1333" y="4552"/>
                  </a:lnTo>
                  <a:lnTo>
                    <a:pt x="1108" y="4962"/>
                  </a:lnTo>
                  <a:lnTo>
                    <a:pt x="882" y="5392"/>
                  </a:lnTo>
                  <a:lnTo>
                    <a:pt x="698" y="5823"/>
                  </a:lnTo>
                  <a:lnTo>
                    <a:pt x="534" y="6253"/>
                  </a:lnTo>
                  <a:lnTo>
                    <a:pt x="390" y="6704"/>
                  </a:lnTo>
                  <a:lnTo>
                    <a:pt x="267" y="7155"/>
                  </a:lnTo>
                  <a:lnTo>
                    <a:pt x="165" y="7586"/>
                  </a:lnTo>
                  <a:lnTo>
                    <a:pt x="103" y="8037"/>
                  </a:lnTo>
                  <a:lnTo>
                    <a:pt x="42" y="8488"/>
                  </a:lnTo>
                  <a:lnTo>
                    <a:pt x="21" y="8939"/>
                  </a:lnTo>
                  <a:lnTo>
                    <a:pt x="1" y="9390"/>
                  </a:lnTo>
                  <a:lnTo>
                    <a:pt x="21" y="9841"/>
                  </a:lnTo>
                  <a:lnTo>
                    <a:pt x="62" y="10292"/>
                  </a:lnTo>
                  <a:lnTo>
                    <a:pt x="103" y="10743"/>
                  </a:lnTo>
                  <a:lnTo>
                    <a:pt x="185" y="11173"/>
                  </a:lnTo>
                  <a:lnTo>
                    <a:pt x="288" y="11624"/>
                  </a:lnTo>
                  <a:lnTo>
                    <a:pt x="411" y="12055"/>
                  </a:lnTo>
                  <a:lnTo>
                    <a:pt x="554" y="12485"/>
                  </a:lnTo>
                  <a:lnTo>
                    <a:pt x="698" y="12895"/>
                  </a:lnTo>
                  <a:lnTo>
                    <a:pt x="882" y="13305"/>
                  </a:lnTo>
                  <a:lnTo>
                    <a:pt x="1087" y="13715"/>
                  </a:lnTo>
                  <a:lnTo>
                    <a:pt x="1313" y="14105"/>
                  </a:lnTo>
                  <a:lnTo>
                    <a:pt x="1538" y="14494"/>
                  </a:lnTo>
                  <a:lnTo>
                    <a:pt x="1805" y="14863"/>
                  </a:lnTo>
                  <a:lnTo>
                    <a:pt x="2092" y="15212"/>
                  </a:lnTo>
                  <a:lnTo>
                    <a:pt x="2379" y="15560"/>
                  </a:lnTo>
                  <a:lnTo>
                    <a:pt x="2686" y="15909"/>
                  </a:lnTo>
                  <a:lnTo>
                    <a:pt x="3035" y="16237"/>
                  </a:lnTo>
                  <a:lnTo>
                    <a:pt x="3383" y="16524"/>
                  </a:lnTo>
                  <a:lnTo>
                    <a:pt x="3752" y="16831"/>
                  </a:lnTo>
                  <a:lnTo>
                    <a:pt x="4142" y="17098"/>
                  </a:lnTo>
                  <a:lnTo>
                    <a:pt x="4552" y="17364"/>
                  </a:lnTo>
                  <a:lnTo>
                    <a:pt x="6560" y="18553"/>
                  </a:lnTo>
                  <a:lnTo>
                    <a:pt x="8549" y="19681"/>
                  </a:lnTo>
                  <a:lnTo>
                    <a:pt x="10517" y="20788"/>
                  </a:lnTo>
                  <a:lnTo>
                    <a:pt x="12444" y="21833"/>
                  </a:lnTo>
                  <a:lnTo>
                    <a:pt x="14350" y="22838"/>
                  </a:lnTo>
                  <a:lnTo>
                    <a:pt x="16236" y="23781"/>
                  </a:lnTo>
                  <a:lnTo>
                    <a:pt x="18061" y="24683"/>
                  </a:lnTo>
                  <a:lnTo>
                    <a:pt x="19865" y="25544"/>
                  </a:lnTo>
                  <a:lnTo>
                    <a:pt x="21628" y="26343"/>
                  </a:lnTo>
                  <a:lnTo>
                    <a:pt x="23350" y="27081"/>
                  </a:lnTo>
                  <a:lnTo>
                    <a:pt x="25010" y="27778"/>
                  </a:lnTo>
                  <a:lnTo>
                    <a:pt x="26630" y="28414"/>
                  </a:lnTo>
                  <a:lnTo>
                    <a:pt x="28208" y="29008"/>
                  </a:lnTo>
                  <a:lnTo>
                    <a:pt x="29705" y="29541"/>
                  </a:lnTo>
                  <a:lnTo>
                    <a:pt x="31160" y="30013"/>
                  </a:lnTo>
                  <a:lnTo>
                    <a:pt x="32554" y="30443"/>
                  </a:lnTo>
                  <a:lnTo>
                    <a:pt x="32554" y="30443"/>
                  </a:lnTo>
                  <a:lnTo>
                    <a:pt x="20090" y="23268"/>
                  </a:lnTo>
                  <a:lnTo>
                    <a:pt x="19967" y="23207"/>
                  </a:lnTo>
                  <a:lnTo>
                    <a:pt x="19885" y="23104"/>
                  </a:lnTo>
                  <a:lnTo>
                    <a:pt x="19803" y="23022"/>
                  </a:lnTo>
                  <a:lnTo>
                    <a:pt x="19721" y="22920"/>
                  </a:lnTo>
                  <a:lnTo>
                    <a:pt x="19660" y="22817"/>
                  </a:lnTo>
                  <a:lnTo>
                    <a:pt x="19598" y="22694"/>
                  </a:lnTo>
                  <a:lnTo>
                    <a:pt x="19557" y="22571"/>
                  </a:lnTo>
                  <a:lnTo>
                    <a:pt x="19537" y="22448"/>
                  </a:lnTo>
                  <a:lnTo>
                    <a:pt x="19516" y="22182"/>
                  </a:lnTo>
                  <a:lnTo>
                    <a:pt x="19537" y="21915"/>
                  </a:lnTo>
                  <a:lnTo>
                    <a:pt x="19578" y="21792"/>
                  </a:lnTo>
                  <a:lnTo>
                    <a:pt x="19619" y="21649"/>
                  </a:lnTo>
                  <a:lnTo>
                    <a:pt x="19680" y="21526"/>
                  </a:lnTo>
                  <a:lnTo>
                    <a:pt x="19742" y="21403"/>
                  </a:lnTo>
                  <a:lnTo>
                    <a:pt x="19824" y="21280"/>
                  </a:lnTo>
                  <a:lnTo>
                    <a:pt x="19906" y="21157"/>
                  </a:lnTo>
                  <a:lnTo>
                    <a:pt x="20008" y="21054"/>
                  </a:lnTo>
                  <a:lnTo>
                    <a:pt x="20111" y="20972"/>
                  </a:lnTo>
                  <a:lnTo>
                    <a:pt x="20336" y="20808"/>
                  </a:lnTo>
                  <a:lnTo>
                    <a:pt x="20582" y="20706"/>
                  </a:lnTo>
                  <a:lnTo>
                    <a:pt x="20705" y="20685"/>
                  </a:lnTo>
                  <a:lnTo>
                    <a:pt x="20828" y="20665"/>
                  </a:lnTo>
                  <a:lnTo>
                    <a:pt x="20951" y="20644"/>
                  </a:lnTo>
                  <a:lnTo>
                    <a:pt x="21074" y="20644"/>
                  </a:lnTo>
                  <a:lnTo>
                    <a:pt x="21197" y="20665"/>
                  </a:lnTo>
                  <a:lnTo>
                    <a:pt x="21320" y="20706"/>
                  </a:lnTo>
                  <a:lnTo>
                    <a:pt x="21443" y="20747"/>
                  </a:lnTo>
                  <a:lnTo>
                    <a:pt x="21566" y="20808"/>
                  </a:lnTo>
                  <a:lnTo>
                    <a:pt x="31078" y="26077"/>
                  </a:lnTo>
                  <a:lnTo>
                    <a:pt x="52070" y="37680"/>
                  </a:lnTo>
                  <a:lnTo>
                    <a:pt x="63304" y="43871"/>
                  </a:lnTo>
                  <a:lnTo>
                    <a:pt x="73123" y="49242"/>
                  </a:lnTo>
                  <a:lnTo>
                    <a:pt x="77059" y="51394"/>
                  </a:lnTo>
                  <a:lnTo>
                    <a:pt x="80114" y="53034"/>
                  </a:lnTo>
                  <a:lnTo>
                    <a:pt x="82102" y="54080"/>
                  </a:lnTo>
                  <a:lnTo>
                    <a:pt x="82635" y="54346"/>
                  </a:lnTo>
                  <a:lnTo>
                    <a:pt x="82779" y="54428"/>
                  </a:lnTo>
                  <a:lnTo>
                    <a:pt x="82840" y="54428"/>
                  </a:lnTo>
                  <a:lnTo>
                    <a:pt x="25236" y="19824"/>
                  </a:lnTo>
                  <a:lnTo>
                    <a:pt x="25092" y="19701"/>
                  </a:lnTo>
                  <a:lnTo>
                    <a:pt x="24949" y="19578"/>
                  </a:lnTo>
                  <a:lnTo>
                    <a:pt x="24867" y="19414"/>
                  </a:lnTo>
                  <a:lnTo>
                    <a:pt x="24805" y="19250"/>
                  </a:lnTo>
                  <a:lnTo>
                    <a:pt x="24785" y="19066"/>
                  </a:lnTo>
                  <a:lnTo>
                    <a:pt x="24785" y="18881"/>
                  </a:lnTo>
                  <a:lnTo>
                    <a:pt x="24826" y="18697"/>
                  </a:lnTo>
                  <a:lnTo>
                    <a:pt x="24908" y="18533"/>
                  </a:lnTo>
                  <a:lnTo>
                    <a:pt x="25031" y="18389"/>
                  </a:lnTo>
                  <a:lnTo>
                    <a:pt x="25154" y="18266"/>
                  </a:lnTo>
                  <a:lnTo>
                    <a:pt x="25318" y="18164"/>
                  </a:lnTo>
                  <a:lnTo>
                    <a:pt x="25482" y="18102"/>
                  </a:lnTo>
                  <a:lnTo>
                    <a:pt x="25666" y="18082"/>
                  </a:lnTo>
                  <a:lnTo>
                    <a:pt x="25851" y="18082"/>
                  </a:lnTo>
                  <a:lnTo>
                    <a:pt x="26035" y="18123"/>
                  </a:lnTo>
                  <a:lnTo>
                    <a:pt x="26199" y="18205"/>
                  </a:lnTo>
                  <a:lnTo>
                    <a:pt x="84296" y="51087"/>
                  </a:lnTo>
                  <a:lnTo>
                    <a:pt x="84255" y="51046"/>
                  </a:lnTo>
                  <a:lnTo>
                    <a:pt x="84111" y="50943"/>
                  </a:lnTo>
                  <a:lnTo>
                    <a:pt x="83619" y="50615"/>
                  </a:lnTo>
                  <a:lnTo>
                    <a:pt x="81733" y="49406"/>
                  </a:lnTo>
                  <a:lnTo>
                    <a:pt x="78822" y="47602"/>
                  </a:lnTo>
                  <a:lnTo>
                    <a:pt x="75050" y="45265"/>
                  </a:lnTo>
                  <a:lnTo>
                    <a:pt x="65641" y="39484"/>
                  </a:lnTo>
                  <a:lnTo>
                    <a:pt x="54838" y="32903"/>
                  </a:lnTo>
                  <a:lnTo>
                    <a:pt x="34645" y="20624"/>
                  </a:lnTo>
                  <a:lnTo>
                    <a:pt x="25461" y="15048"/>
                  </a:lnTo>
                  <a:lnTo>
                    <a:pt x="25359" y="14986"/>
                  </a:lnTo>
                  <a:lnTo>
                    <a:pt x="25256" y="14884"/>
                  </a:lnTo>
                  <a:lnTo>
                    <a:pt x="25174" y="14802"/>
                  </a:lnTo>
                  <a:lnTo>
                    <a:pt x="25092" y="14699"/>
                  </a:lnTo>
                  <a:lnTo>
                    <a:pt x="25031" y="14597"/>
                  </a:lnTo>
                  <a:lnTo>
                    <a:pt x="24990" y="14474"/>
                  </a:lnTo>
                  <a:lnTo>
                    <a:pt x="24949" y="14351"/>
                  </a:lnTo>
                  <a:lnTo>
                    <a:pt x="24908" y="14228"/>
                  </a:lnTo>
                  <a:lnTo>
                    <a:pt x="24887" y="13961"/>
                  </a:lnTo>
                  <a:lnTo>
                    <a:pt x="24887" y="13818"/>
                  </a:lnTo>
                  <a:lnTo>
                    <a:pt x="24908" y="13695"/>
                  </a:lnTo>
                  <a:lnTo>
                    <a:pt x="24949" y="13551"/>
                  </a:lnTo>
                  <a:lnTo>
                    <a:pt x="24990" y="13428"/>
                  </a:lnTo>
                  <a:lnTo>
                    <a:pt x="25051" y="13285"/>
                  </a:lnTo>
                  <a:lnTo>
                    <a:pt x="25113" y="13162"/>
                  </a:lnTo>
                  <a:lnTo>
                    <a:pt x="25195" y="13039"/>
                  </a:lnTo>
                  <a:lnTo>
                    <a:pt x="25297" y="12916"/>
                  </a:lnTo>
                  <a:lnTo>
                    <a:pt x="25379" y="12813"/>
                  </a:lnTo>
                  <a:lnTo>
                    <a:pt x="25502" y="12731"/>
                  </a:lnTo>
                  <a:lnTo>
                    <a:pt x="25605" y="12649"/>
                  </a:lnTo>
                  <a:lnTo>
                    <a:pt x="25728" y="12567"/>
                  </a:lnTo>
                  <a:lnTo>
                    <a:pt x="25953" y="12465"/>
                  </a:lnTo>
                  <a:lnTo>
                    <a:pt x="26097" y="12424"/>
                  </a:lnTo>
                  <a:lnTo>
                    <a:pt x="26220" y="12403"/>
                  </a:lnTo>
                  <a:lnTo>
                    <a:pt x="26466" y="12403"/>
                  </a:lnTo>
                  <a:lnTo>
                    <a:pt x="26589" y="12424"/>
                  </a:lnTo>
                  <a:lnTo>
                    <a:pt x="26712" y="12465"/>
                  </a:lnTo>
                  <a:lnTo>
                    <a:pt x="26835" y="12506"/>
                  </a:lnTo>
                  <a:lnTo>
                    <a:pt x="26958" y="12567"/>
                  </a:lnTo>
                  <a:lnTo>
                    <a:pt x="36921" y="18143"/>
                  </a:lnTo>
                  <a:lnTo>
                    <a:pt x="36921" y="18143"/>
                  </a:lnTo>
                  <a:lnTo>
                    <a:pt x="35855" y="17159"/>
                  </a:lnTo>
                  <a:lnTo>
                    <a:pt x="34727" y="16134"/>
                  </a:lnTo>
                  <a:lnTo>
                    <a:pt x="33559" y="15109"/>
                  </a:lnTo>
                  <a:lnTo>
                    <a:pt x="32329" y="14064"/>
                  </a:lnTo>
                  <a:lnTo>
                    <a:pt x="31037" y="13018"/>
                  </a:lnTo>
                  <a:lnTo>
                    <a:pt x="29705" y="11973"/>
                  </a:lnTo>
                  <a:lnTo>
                    <a:pt x="28331" y="10907"/>
                  </a:lnTo>
                  <a:lnTo>
                    <a:pt x="26896" y="9820"/>
                  </a:lnTo>
                  <a:lnTo>
                    <a:pt x="25420" y="8754"/>
                  </a:lnTo>
                  <a:lnTo>
                    <a:pt x="23924" y="7688"/>
                  </a:lnTo>
                  <a:lnTo>
                    <a:pt x="22366" y="6602"/>
                  </a:lnTo>
                  <a:lnTo>
                    <a:pt x="20787" y="5536"/>
                  </a:lnTo>
                  <a:lnTo>
                    <a:pt x="19168" y="4470"/>
                  </a:lnTo>
                  <a:lnTo>
                    <a:pt x="17528" y="3424"/>
                  </a:lnTo>
                  <a:lnTo>
                    <a:pt x="15847" y="2379"/>
                  </a:lnTo>
                  <a:lnTo>
                    <a:pt x="14145" y="1333"/>
                  </a:lnTo>
                  <a:lnTo>
                    <a:pt x="13735" y="1108"/>
                  </a:lnTo>
                  <a:lnTo>
                    <a:pt x="13305" y="882"/>
                  </a:lnTo>
                  <a:lnTo>
                    <a:pt x="12874" y="698"/>
                  </a:lnTo>
                  <a:lnTo>
                    <a:pt x="12423" y="534"/>
                  </a:lnTo>
                  <a:lnTo>
                    <a:pt x="11993" y="390"/>
                  </a:lnTo>
                  <a:lnTo>
                    <a:pt x="11542" y="267"/>
                  </a:lnTo>
                  <a:lnTo>
                    <a:pt x="11091" y="185"/>
                  </a:lnTo>
                  <a:lnTo>
                    <a:pt x="10640" y="103"/>
                  </a:lnTo>
                  <a:lnTo>
                    <a:pt x="10189" y="42"/>
                  </a:lnTo>
                  <a:lnTo>
                    <a:pt x="9738" y="21"/>
                  </a:lnTo>
                  <a:lnTo>
                    <a:pt x="9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7667685" y="1085998"/>
              <a:ext cx="147080" cy="126673"/>
            </a:xfrm>
            <a:custGeom>
              <a:avLst/>
              <a:gdLst/>
              <a:ahLst/>
              <a:cxnLst/>
              <a:rect l="l" t="t" r="r" b="b"/>
              <a:pathLst>
                <a:path w="22018" h="18963" extrusionOk="0">
                  <a:moveTo>
                    <a:pt x="8405" y="0"/>
                  </a:moveTo>
                  <a:lnTo>
                    <a:pt x="7975" y="41"/>
                  </a:lnTo>
                  <a:lnTo>
                    <a:pt x="7565" y="82"/>
                  </a:lnTo>
                  <a:lnTo>
                    <a:pt x="7134" y="164"/>
                  </a:lnTo>
                  <a:lnTo>
                    <a:pt x="6724" y="267"/>
                  </a:lnTo>
                  <a:lnTo>
                    <a:pt x="6314" y="369"/>
                  </a:lnTo>
                  <a:lnTo>
                    <a:pt x="5905" y="513"/>
                  </a:lnTo>
                  <a:lnTo>
                    <a:pt x="5515" y="656"/>
                  </a:lnTo>
                  <a:lnTo>
                    <a:pt x="5126" y="820"/>
                  </a:lnTo>
                  <a:lnTo>
                    <a:pt x="4736" y="1025"/>
                  </a:lnTo>
                  <a:lnTo>
                    <a:pt x="4367" y="1230"/>
                  </a:lnTo>
                  <a:lnTo>
                    <a:pt x="3998" y="1456"/>
                  </a:lnTo>
                  <a:lnTo>
                    <a:pt x="3650" y="1702"/>
                  </a:lnTo>
                  <a:lnTo>
                    <a:pt x="3301" y="1968"/>
                  </a:lnTo>
                  <a:lnTo>
                    <a:pt x="2973" y="2235"/>
                  </a:lnTo>
                  <a:lnTo>
                    <a:pt x="2645" y="2542"/>
                  </a:lnTo>
                  <a:lnTo>
                    <a:pt x="2338" y="2850"/>
                  </a:lnTo>
                  <a:lnTo>
                    <a:pt x="2051" y="3198"/>
                  </a:lnTo>
                  <a:lnTo>
                    <a:pt x="1784" y="3547"/>
                  </a:lnTo>
                  <a:lnTo>
                    <a:pt x="1518" y="3916"/>
                  </a:lnTo>
                  <a:lnTo>
                    <a:pt x="1272" y="4305"/>
                  </a:lnTo>
                  <a:lnTo>
                    <a:pt x="1046" y="4695"/>
                  </a:lnTo>
                  <a:lnTo>
                    <a:pt x="841" y="5105"/>
                  </a:lnTo>
                  <a:lnTo>
                    <a:pt x="657" y="5515"/>
                  </a:lnTo>
                  <a:lnTo>
                    <a:pt x="513" y="5925"/>
                  </a:lnTo>
                  <a:lnTo>
                    <a:pt x="370" y="6335"/>
                  </a:lnTo>
                  <a:lnTo>
                    <a:pt x="267" y="6765"/>
                  </a:lnTo>
                  <a:lnTo>
                    <a:pt x="165" y="7196"/>
                  </a:lnTo>
                  <a:lnTo>
                    <a:pt x="103" y="7626"/>
                  </a:lnTo>
                  <a:lnTo>
                    <a:pt x="42" y="8036"/>
                  </a:lnTo>
                  <a:lnTo>
                    <a:pt x="21" y="8467"/>
                  </a:lnTo>
                  <a:lnTo>
                    <a:pt x="1" y="8897"/>
                  </a:lnTo>
                  <a:lnTo>
                    <a:pt x="21" y="9328"/>
                  </a:lnTo>
                  <a:lnTo>
                    <a:pt x="62" y="9758"/>
                  </a:lnTo>
                  <a:lnTo>
                    <a:pt x="103" y="10168"/>
                  </a:lnTo>
                  <a:lnTo>
                    <a:pt x="185" y="10599"/>
                  </a:lnTo>
                  <a:lnTo>
                    <a:pt x="267" y="11009"/>
                  </a:lnTo>
                  <a:lnTo>
                    <a:pt x="390" y="11419"/>
                  </a:lnTo>
                  <a:lnTo>
                    <a:pt x="513" y="11829"/>
                  </a:lnTo>
                  <a:lnTo>
                    <a:pt x="677" y="12218"/>
                  </a:lnTo>
                  <a:lnTo>
                    <a:pt x="841" y="12608"/>
                  </a:lnTo>
                  <a:lnTo>
                    <a:pt x="1026" y="12997"/>
                  </a:lnTo>
                  <a:lnTo>
                    <a:pt x="1251" y="13366"/>
                  </a:lnTo>
                  <a:lnTo>
                    <a:pt x="1477" y="13735"/>
                  </a:lnTo>
                  <a:lnTo>
                    <a:pt x="1723" y="14084"/>
                  </a:lnTo>
                  <a:lnTo>
                    <a:pt x="1989" y="14432"/>
                  </a:lnTo>
                  <a:lnTo>
                    <a:pt x="2256" y="14760"/>
                  </a:lnTo>
                  <a:lnTo>
                    <a:pt x="2563" y="15088"/>
                  </a:lnTo>
                  <a:lnTo>
                    <a:pt x="2871" y="15396"/>
                  </a:lnTo>
                  <a:lnTo>
                    <a:pt x="3219" y="15683"/>
                  </a:lnTo>
                  <a:lnTo>
                    <a:pt x="3568" y="15949"/>
                  </a:lnTo>
                  <a:lnTo>
                    <a:pt x="3937" y="16216"/>
                  </a:lnTo>
                  <a:lnTo>
                    <a:pt x="4326" y="16462"/>
                  </a:lnTo>
                  <a:lnTo>
                    <a:pt x="4736" y="16687"/>
                  </a:lnTo>
                  <a:lnTo>
                    <a:pt x="5167" y="16913"/>
                  </a:lnTo>
                  <a:lnTo>
                    <a:pt x="5659" y="17138"/>
                  </a:lnTo>
                  <a:lnTo>
                    <a:pt x="6150" y="17343"/>
                  </a:lnTo>
                  <a:lnTo>
                    <a:pt x="6683" y="17548"/>
                  </a:lnTo>
                  <a:lnTo>
                    <a:pt x="7237" y="17753"/>
                  </a:lnTo>
                  <a:lnTo>
                    <a:pt x="7811" y="17938"/>
                  </a:lnTo>
                  <a:lnTo>
                    <a:pt x="8405" y="18102"/>
                  </a:lnTo>
                  <a:lnTo>
                    <a:pt x="9020" y="18266"/>
                  </a:lnTo>
                  <a:lnTo>
                    <a:pt x="9635" y="18409"/>
                  </a:lnTo>
                  <a:lnTo>
                    <a:pt x="10271" y="18532"/>
                  </a:lnTo>
                  <a:lnTo>
                    <a:pt x="10906" y="18655"/>
                  </a:lnTo>
                  <a:lnTo>
                    <a:pt x="11562" y="18758"/>
                  </a:lnTo>
                  <a:lnTo>
                    <a:pt x="12218" y="18840"/>
                  </a:lnTo>
                  <a:lnTo>
                    <a:pt x="12854" y="18901"/>
                  </a:lnTo>
                  <a:lnTo>
                    <a:pt x="13510" y="18942"/>
                  </a:lnTo>
                  <a:lnTo>
                    <a:pt x="14145" y="18963"/>
                  </a:lnTo>
                  <a:lnTo>
                    <a:pt x="15416" y="18963"/>
                  </a:lnTo>
                  <a:lnTo>
                    <a:pt x="16031" y="18922"/>
                  </a:lnTo>
                  <a:lnTo>
                    <a:pt x="16626" y="18860"/>
                  </a:lnTo>
                  <a:lnTo>
                    <a:pt x="17200" y="18778"/>
                  </a:lnTo>
                  <a:lnTo>
                    <a:pt x="17753" y="18655"/>
                  </a:lnTo>
                  <a:lnTo>
                    <a:pt x="18286" y="18512"/>
                  </a:lnTo>
                  <a:lnTo>
                    <a:pt x="18799" y="18368"/>
                  </a:lnTo>
                  <a:lnTo>
                    <a:pt x="19291" y="18163"/>
                  </a:lnTo>
                  <a:lnTo>
                    <a:pt x="19742" y="17938"/>
                  </a:lnTo>
                  <a:lnTo>
                    <a:pt x="20152" y="17692"/>
                  </a:lnTo>
                  <a:lnTo>
                    <a:pt x="20541" y="17425"/>
                  </a:lnTo>
                  <a:lnTo>
                    <a:pt x="20705" y="17261"/>
                  </a:lnTo>
                  <a:lnTo>
                    <a:pt x="20869" y="17097"/>
                  </a:lnTo>
                  <a:lnTo>
                    <a:pt x="21033" y="16933"/>
                  </a:lnTo>
                  <a:lnTo>
                    <a:pt x="21177" y="16769"/>
                  </a:lnTo>
                  <a:lnTo>
                    <a:pt x="21320" y="16585"/>
                  </a:lnTo>
                  <a:lnTo>
                    <a:pt x="21443" y="16380"/>
                  </a:lnTo>
                  <a:lnTo>
                    <a:pt x="21546" y="16195"/>
                  </a:lnTo>
                  <a:lnTo>
                    <a:pt x="21648" y="15970"/>
                  </a:lnTo>
                  <a:lnTo>
                    <a:pt x="21730" y="15765"/>
                  </a:lnTo>
                  <a:lnTo>
                    <a:pt x="21812" y="15560"/>
                  </a:lnTo>
                  <a:lnTo>
                    <a:pt x="21874" y="15334"/>
                  </a:lnTo>
                  <a:lnTo>
                    <a:pt x="21915" y="15109"/>
                  </a:lnTo>
                  <a:lnTo>
                    <a:pt x="21997" y="14637"/>
                  </a:lnTo>
                  <a:lnTo>
                    <a:pt x="22017" y="14145"/>
                  </a:lnTo>
                  <a:lnTo>
                    <a:pt x="21997" y="13653"/>
                  </a:lnTo>
                  <a:lnTo>
                    <a:pt x="21935" y="13120"/>
                  </a:lnTo>
                  <a:lnTo>
                    <a:pt x="21833" y="12608"/>
                  </a:lnTo>
                  <a:lnTo>
                    <a:pt x="21710" y="12075"/>
                  </a:lnTo>
                  <a:lnTo>
                    <a:pt x="21546" y="11521"/>
                  </a:lnTo>
                  <a:lnTo>
                    <a:pt x="21341" y="10968"/>
                  </a:lnTo>
                  <a:lnTo>
                    <a:pt x="21115" y="10414"/>
                  </a:lnTo>
                  <a:lnTo>
                    <a:pt x="20869" y="9861"/>
                  </a:lnTo>
                  <a:lnTo>
                    <a:pt x="20582" y="9307"/>
                  </a:lnTo>
                  <a:lnTo>
                    <a:pt x="20275" y="8733"/>
                  </a:lnTo>
                  <a:lnTo>
                    <a:pt x="19947" y="8180"/>
                  </a:lnTo>
                  <a:lnTo>
                    <a:pt x="19598" y="7647"/>
                  </a:lnTo>
                  <a:lnTo>
                    <a:pt x="19250" y="7093"/>
                  </a:lnTo>
                  <a:lnTo>
                    <a:pt x="18860" y="6560"/>
                  </a:lnTo>
                  <a:lnTo>
                    <a:pt x="18471" y="6048"/>
                  </a:lnTo>
                  <a:lnTo>
                    <a:pt x="18061" y="5535"/>
                  </a:lnTo>
                  <a:lnTo>
                    <a:pt x="17651" y="5023"/>
                  </a:lnTo>
                  <a:lnTo>
                    <a:pt x="17241" y="4551"/>
                  </a:lnTo>
                  <a:lnTo>
                    <a:pt x="16810" y="4080"/>
                  </a:lnTo>
                  <a:lnTo>
                    <a:pt x="16380" y="3649"/>
                  </a:lnTo>
                  <a:lnTo>
                    <a:pt x="15949" y="3219"/>
                  </a:lnTo>
                  <a:lnTo>
                    <a:pt x="15519" y="2829"/>
                  </a:lnTo>
                  <a:lnTo>
                    <a:pt x="15088" y="2460"/>
                  </a:lnTo>
                  <a:lnTo>
                    <a:pt x="14658" y="2112"/>
                  </a:lnTo>
                  <a:lnTo>
                    <a:pt x="14248" y="1784"/>
                  </a:lnTo>
                  <a:lnTo>
                    <a:pt x="13838" y="1497"/>
                  </a:lnTo>
                  <a:lnTo>
                    <a:pt x="13428" y="1251"/>
                  </a:lnTo>
                  <a:lnTo>
                    <a:pt x="13038" y="1025"/>
                  </a:lnTo>
                  <a:lnTo>
                    <a:pt x="12628" y="820"/>
                  </a:lnTo>
                  <a:lnTo>
                    <a:pt x="12218" y="656"/>
                  </a:lnTo>
                  <a:lnTo>
                    <a:pt x="11808" y="492"/>
                  </a:lnTo>
                  <a:lnTo>
                    <a:pt x="11378" y="349"/>
                  </a:lnTo>
                  <a:lnTo>
                    <a:pt x="10968" y="246"/>
                  </a:lnTo>
                  <a:lnTo>
                    <a:pt x="10537" y="144"/>
                  </a:lnTo>
                  <a:lnTo>
                    <a:pt x="10107" y="82"/>
                  </a:lnTo>
                  <a:lnTo>
                    <a:pt x="9676" y="21"/>
                  </a:lnTo>
                  <a:lnTo>
                    <a:pt x="9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7671934" y="1091476"/>
              <a:ext cx="109278" cy="104629"/>
            </a:xfrm>
            <a:custGeom>
              <a:avLst/>
              <a:gdLst/>
              <a:ahLst/>
              <a:cxnLst/>
              <a:rect l="l" t="t" r="r" b="b"/>
              <a:pathLst>
                <a:path w="16359" h="15663" extrusionOk="0">
                  <a:moveTo>
                    <a:pt x="7667" y="0"/>
                  </a:moveTo>
                  <a:lnTo>
                    <a:pt x="7298" y="21"/>
                  </a:lnTo>
                  <a:lnTo>
                    <a:pt x="6929" y="41"/>
                  </a:lnTo>
                  <a:lnTo>
                    <a:pt x="6560" y="82"/>
                  </a:lnTo>
                  <a:lnTo>
                    <a:pt x="6191" y="144"/>
                  </a:lnTo>
                  <a:lnTo>
                    <a:pt x="5842" y="226"/>
                  </a:lnTo>
                  <a:lnTo>
                    <a:pt x="5473" y="328"/>
                  </a:lnTo>
                  <a:lnTo>
                    <a:pt x="5125" y="451"/>
                  </a:lnTo>
                  <a:lnTo>
                    <a:pt x="4777" y="574"/>
                  </a:lnTo>
                  <a:lnTo>
                    <a:pt x="4449" y="738"/>
                  </a:lnTo>
                  <a:lnTo>
                    <a:pt x="4100" y="902"/>
                  </a:lnTo>
                  <a:lnTo>
                    <a:pt x="3793" y="1087"/>
                  </a:lnTo>
                  <a:lnTo>
                    <a:pt x="3465" y="1271"/>
                  </a:lnTo>
                  <a:lnTo>
                    <a:pt x="3157" y="1497"/>
                  </a:lnTo>
                  <a:lnTo>
                    <a:pt x="2850" y="1722"/>
                  </a:lnTo>
                  <a:lnTo>
                    <a:pt x="2563" y="1968"/>
                  </a:lnTo>
                  <a:lnTo>
                    <a:pt x="2296" y="2214"/>
                  </a:lnTo>
                  <a:lnTo>
                    <a:pt x="2030" y="2501"/>
                  </a:lnTo>
                  <a:lnTo>
                    <a:pt x="1784" y="2788"/>
                  </a:lnTo>
                  <a:lnTo>
                    <a:pt x="1538" y="3096"/>
                  </a:lnTo>
                  <a:lnTo>
                    <a:pt x="1312" y="3424"/>
                  </a:lnTo>
                  <a:lnTo>
                    <a:pt x="1087" y="3752"/>
                  </a:lnTo>
                  <a:lnTo>
                    <a:pt x="902" y="4100"/>
                  </a:lnTo>
                  <a:lnTo>
                    <a:pt x="718" y="4449"/>
                  </a:lnTo>
                  <a:lnTo>
                    <a:pt x="574" y="4797"/>
                  </a:lnTo>
                  <a:lnTo>
                    <a:pt x="431" y="5166"/>
                  </a:lnTo>
                  <a:lnTo>
                    <a:pt x="308" y="5535"/>
                  </a:lnTo>
                  <a:lnTo>
                    <a:pt x="205" y="5904"/>
                  </a:lnTo>
                  <a:lnTo>
                    <a:pt x="123" y="6273"/>
                  </a:lnTo>
                  <a:lnTo>
                    <a:pt x="62" y="6642"/>
                  </a:lnTo>
                  <a:lnTo>
                    <a:pt x="21" y="7011"/>
                  </a:lnTo>
                  <a:lnTo>
                    <a:pt x="0" y="7380"/>
                  </a:lnTo>
                  <a:lnTo>
                    <a:pt x="0" y="7770"/>
                  </a:lnTo>
                  <a:lnTo>
                    <a:pt x="0" y="8139"/>
                  </a:lnTo>
                  <a:lnTo>
                    <a:pt x="41" y="8508"/>
                  </a:lnTo>
                  <a:lnTo>
                    <a:pt x="82" y="8877"/>
                  </a:lnTo>
                  <a:lnTo>
                    <a:pt x="144" y="9225"/>
                  </a:lnTo>
                  <a:lnTo>
                    <a:pt x="226" y="9594"/>
                  </a:lnTo>
                  <a:lnTo>
                    <a:pt x="328" y="9963"/>
                  </a:lnTo>
                  <a:lnTo>
                    <a:pt x="451" y="10312"/>
                  </a:lnTo>
                  <a:lnTo>
                    <a:pt x="574" y="10660"/>
                  </a:lnTo>
                  <a:lnTo>
                    <a:pt x="718" y="10988"/>
                  </a:lnTo>
                  <a:lnTo>
                    <a:pt x="882" y="11316"/>
                  </a:lnTo>
                  <a:lnTo>
                    <a:pt x="1066" y="11644"/>
                  </a:lnTo>
                  <a:lnTo>
                    <a:pt x="1271" y="11972"/>
                  </a:lnTo>
                  <a:lnTo>
                    <a:pt x="1476" y="12280"/>
                  </a:lnTo>
                  <a:lnTo>
                    <a:pt x="1702" y="12567"/>
                  </a:lnTo>
                  <a:lnTo>
                    <a:pt x="1948" y="12854"/>
                  </a:lnTo>
                  <a:lnTo>
                    <a:pt x="2214" y="13141"/>
                  </a:lnTo>
                  <a:lnTo>
                    <a:pt x="2501" y="13407"/>
                  </a:lnTo>
                  <a:lnTo>
                    <a:pt x="2788" y="13653"/>
                  </a:lnTo>
                  <a:lnTo>
                    <a:pt x="3096" y="13899"/>
                  </a:lnTo>
                  <a:lnTo>
                    <a:pt x="3403" y="14125"/>
                  </a:lnTo>
                  <a:lnTo>
                    <a:pt x="3752" y="14350"/>
                  </a:lnTo>
                  <a:lnTo>
                    <a:pt x="4100" y="14535"/>
                  </a:lnTo>
                  <a:lnTo>
                    <a:pt x="4449" y="14719"/>
                  </a:lnTo>
                  <a:lnTo>
                    <a:pt x="4838" y="14883"/>
                  </a:lnTo>
                  <a:lnTo>
                    <a:pt x="5207" y="15027"/>
                  </a:lnTo>
                  <a:lnTo>
                    <a:pt x="5596" y="15170"/>
                  </a:lnTo>
                  <a:lnTo>
                    <a:pt x="6006" y="15293"/>
                  </a:lnTo>
                  <a:lnTo>
                    <a:pt x="6416" y="15396"/>
                  </a:lnTo>
                  <a:lnTo>
                    <a:pt x="6826" y="15478"/>
                  </a:lnTo>
                  <a:lnTo>
                    <a:pt x="7236" y="15539"/>
                  </a:lnTo>
                  <a:lnTo>
                    <a:pt x="7646" y="15601"/>
                  </a:lnTo>
                  <a:lnTo>
                    <a:pt x="8077" y="15642"/>
                  </a:lnTo>
                  <a:lnTo>
                    <a:pt x="8507" y="15662"/>
                  </a:lnTo>
                  <a:lnTo>
                    <a:pt x="8917" y="15662"/>
                  </a:lnTo>
                  <a:lnTo>
                    <a:pt x="9348" y="15642"/>
                  </a:lnTo>
                  <a:lnTo>
                    <a:pt x="9758" y="15601"/>
                  </a:lnTo>
                  <a:lnTo>
                    <a:pt x="10168" y="15560"/>
                  </a:lnTo>
                  <a:lnTo>
                    <a:pt x="10598" y="15498"/>
                  </a:lnTo>
                  <a:lnTo>
                    <a:pt x="10988" y="15416"/>
                  </a:lnTo>
                  <a:lnTo>
                    <a:pt x="11398" y="15314"/>
                  </a:lnTo>
                  <a:lnTo>
                    <a:pt x="11787" y="15191"/>
                  </a:lnTo>
                  <a:lnTo>
                    <a:pt x="12177" y="15068"/>
                  </a:lnTo>
                  <a:lnTo>
                    <a:pt x="12546" y="14904"/>
                  </a:lnTo>
                  <a:lnTo>
                    <a:pt x="12915" y="14740"/>
                  </a:lnTo>
                  <a:lnTo>
                    <a:pt x="13263" y="14555"/>
                  </a:lnTo>
                  <a:lnTo>
                    <a:pt x="13591" y="14350"/>
                  </a:lnTo>
                  <a:lnTo>
                    <a:pt x="13919" y="14125"/>
                  </a:lnTo>
                  <a:lnTo>
                    <a:pt x="14227" y="13879"/>
                  </a:lnTo>
                  <a:lnTo>
                    <a:pt x="14534" y="13612"/>
                  </a:lnTo>
                  <a:lnTo>
                    <a:pt x="14801" y="13346"/>
                  </a:lnTo>
                  <a:lnTo>
                    <a:pt x="15067" y="13038"/>
                  </a:lnTo>
                  <a:lnTo>
                    <a:pt x="15293" y="12731"/>
                  </a:lnTo>
                  <a:lnTo>
                    <a:pt x="15518" y="12403"/>
                  </a:lnTo>
                  <a:lnTo>
                    <a:pt x="15703" y="12054"/>
                  </a:lnTo>
                  <a:lnTo>
                    <a:pt x="15867" y="11685"/>
                  </a:lnTo>
                  <a:lnTo>
                    <a:pt x="16010" y="11316"/>
                  </a:lnTo>
                  <a:lnTo>
                    <a:pt x="16133" y="10947"/>
                  </a:lnTo>
                  <a:lnTo>
                    <a:pt x="16215" y="10578"/>
                  </a:lnTo>
                  <a:lnTo>
                    <a:pt x="16277" y="10189"/>
                  </a:lnTo>
                  <a:lnTo>
                    <a:pt x="16338" y="9799"/>
                  </a:lnTo>
                  <a:lnTo>
                    <a:pt x="16359" y="9389"/>
                  </a:lnTo>
                  <a:lnTo>
                    <a:pt x="16359" y="9000"/>
                  </a:lnTo>
                  <a:lnTo>
                    <a:pt x="16338" y="8590"/>
                  </a:lnTo>
                  <a:lnTo>
                    <a:pt x="16297" y="8200"/>
                  </a:lnTo>
                  <a:lnTo>
                    <a:pt x="16236" y="7790"/>
                  </a:lnTo>
                  <a:lnTo>
                    <a:pt x="16154" y="7401"/>
                  </a:lnTo>
                  <a:lnTo>
                    <a:pt x="16051" y="6991"/>
                  </a:lnTo>
                  <a:lnTo>
                    <a:pt x="15928" y="6601"/>
                  </a:lnTo>
                  <a:lnTo>
                    <a:pt x="15785" y="6191"/>
                  </a:lnTo>
                  <a:lnTo>
                    <a:pt x="15641" y="5802"/>
                  </a:lnTo>
                  <a:lnTo>
                    <a:pt x="15457" y="5433"/>
                  </a:lnTo>
                  <a:lnTo>
                    <a:pt x="15272" y="5043"/>
                  </a:lnTo>
                  <a:lnTo>
                    <a:pt x="15088" y="4674"/>
                  </a:lnTo>
                  <a:lnTo>
                    <a:pt x="14862" y="4305"/>
                  </a:lnTo>
                  <a:lnTo>
                    <a:pt x="14637" y="3957"/>
                  </a:lnTo>
                  <a:lnTo>
                    <a:pt x="14391" y="3608"/>
                  </a:lnTo>
                  <a:lnTo>
                    <a:pt x="14124" y="3280"/>
                  </a:lnTo>
                  <a:lnTo>
                    <a:pt x="13858" y="2952"/>
                  </a:lnTo>
                  <a:lnTo>
                    <a:pt x="13571" y="2645"/>
                  </a:lnTo>
                  <a:lnTo>
                    <a:pt x="13284" y="2358"/>
                  </a:lnTo>
                  <a:lnTo>
                    <a:pt x="12976" y="2071"/>
                  </a:lnTo>
                  <a:lnTo>
                    <a:pt x="12669" y="1804"/>
                  </a:lnTo>
                  <a:lnTo>
                    <a:pt x="12341" y="1558"/>
                  </a:lnTo>
                  <a:lnTo>
                    <a:pt x="12013" y="1312"/>
                  </a:lnTo>
                  <a:lnTo>
                    <a:pt x="11685" y="1107"/>
                  </a:lnTo>
                  <a:lnTo>
                    <a:pt x="11336" y="902"/>
                  </a:lnTo>
                  <a:lnTo>
                    <a:pt x="10988" y="738"/>
                  </a:lnTo>
                  <a:lnTo>
                    <a:pt x="10619" y="574"/>
                  </a:lnTo>
                  <a:lnTo>
                    <a:pt x="10270" y="431"/>
                  </a:lnTo>
                  <a:lnTo>
                    <a:pt x="9901" y="328"/>
                  </a:lnTo>
                  <a:lnTo>
                    <a:pt x="9532" y="226"/>
                  </a:lnTo>
                  <a:lnTo>
                    <a:pt x="9163" y="144"/>
                  </a:lnTo>
                  <a:lnTo>
                    <a:pt x="8794" y="82"/>
                  </a:lnTo>
                  <a:lnTo>
                    <a:pt x="8425" y="41"/>
                  </a:lnTo>
                  <a:lnTo>
                    <a:pt x="8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7687131" y="1095584"/>
              <a:ext cx="56286" cy="39445"/>
            </a:xfrm>
            <a:custGeom>
              <a:avLst/>
              <a:gdLst/>
              <a:ahLst/>
              <a:cxnLst/>
              <a:rect l="l" t="t" r="r" b="b"/>
              <a:pathLst>
                <a:path w="8426" h="5905" extrusionOk="0">
                  <a:moveTo>
                    <a:pt x="4797" y="0"/>
                  </a:moveTo>
                  <a:lnTo>
                    <a:pt x="4387" y="21"/>
                  </a:lnTo>
                  <a:lnTo>
                    <a:pt x="3957" y="82"/>
                  </a:lnTo>
                  <a:lnTo>
                    <a:pt x="3526" y="185"/>
                  </a:lnTo>
                  <a:lnTo>
                    <a:pt x="3096" y="308"/>
                  </a:lnTo>
                  <a:lnTo>
                    <a:pt x="2707" y="451"/>
                  </a:lnTo>
                  <a:lnTo>
                    <a:pt x="2317" y="615"/>
                  </a:lnTo>
                  <a:lnTo>
                    <a:pt x="1969" y="800"/>
                  </a:lnTo>
                  <a:lnTo>
                    <a:pt x="1620" y="1005"/>
                  </a:lnTo>
                  <a:lnTo>
                    <a:pt x="1313" y="1230"/>
                  </a:lnTo>
                  <a:lnTo>
                    <a:pt x="1046" y="1476"/>
                  </a:lnTo>
                  <a:lnTo>
                    <a:pt x="800" y="1722"/>
                  </a:lnTo>
                  <a:lnTo>
                    <a:pt x="575" y="1989"/>
                  </a:lnTo>
                  <a:lnTo>
                    <a:pt x="390" y="2255"/>
                  </a:lnTo>
                  <a:lnTo>
                    <a:pt x="226" y="2542"/>
                  </a:lnTo>
                  <a:lnTo>
                    <a:pt x="124" y="2829"/>
                  </a:lnTo>
                  <a:lnTo>
                    <a:pt x="42" y="3116"/>
                  </a:lnTo>
                  <a:lnTo>
                    <a:pt x="1" y="3403"/>
                  </a:lnTo>
                  <a:lnTo>
                    <a:pt x="21" y="3711"/>
                  </a:lnTo>
                  <a:lnTo>
                    <a:pt x="62" y="3998"/>
                  </a:lnTo>
                  <a:lnTo>
                    <a:pt x="165" y="4264"/>
                  </a:lnTo>
                  <a:lnTo>
                    <a:pt x="288" y="4531"/>
                  </a:lnTo>
                  <a:lnTo>
                    <a:pt x="452" y="4777"/>
                  </a:lnTo>
                  <a:lnTo>
                    <a:pt x="657" y="4982"/>
                  </a:lnTo>
                  <a:lnTo>
                    <a:pt x="903" y="5187"/>
                  </a:lnTo>
                  <a:lnTo>
                    <a:pt x="1169" y="5371"/>
                  </a:lnTo>
                  <a:lnTo>
                    <a:pt x="1456" y="5515"/>
                  </a:lnTo>
                  <a:lnTo>
                    <a:pt x="1764" y="5638"/>
                  </a:lnTo>
                  <a:lnTo>
                    <a:pt x="2112" y="5761"/>
                  </a:lnTo>
                  <a:lnTo>
                    <a:pt x="2481" y="5822"/>
                  </a:lnTo>
                  <a:lnTo>
                    <a:pt x="2850" y="5884"/>
                  </a:lnTo>
                  <a:lnTo>
                    <a:pt x="3239" y="5904"/>
                  </a:lnTo>
                  <a:lnTo>
                    <a:pt x="3649" y="5904"/>
                  </a:lnTo>
                  <a:lnTo>
                    <a:pt x="4059" y="5884"/>
                  </a:lnTo>
                  <a:lnTo>
                    <a:pt x="4490" y="5822"/>
                  </a:lnTo>
                  <a:lnTo>
                    <a:pt x="4920" y="5720"/>
                  </a:lnTo>
                  <a:lnTo>
                    <a:pt x="5330" y="5597"/>
                  </a:lnTo>
                  <a:lnTo>
                    <a:pt x="5740" y="5453"/>
                  </a:lnTo>
                  <a:lnTo>
                    <a:pt x="6130" y="5289"/>
                  </a:lnTo>
                  <a:lnTo>
                    <a:pt x="6478" y="5105"/>
                  </a:lnTo>
                  <a:lnTo>
                    <a:pt x="6806" y="4900"/>
                  </a:lnTo>
                  <a:lnTo>
                    <a:pt x="7114" y="4674"/>
                  </a:lnTo>
                  <a:lnTo>
                    <a:pt x="7401" y="4428"/>
                  </a:lnTo>
                  <a:lnTo>
                    <a:pt x="7647" y="4182"/>
                  </a:lnTo>
                  <a:lnTo>
                    <a:pt x="7872" y="3916"/>
                  </a:lnTo>
                  <a:lnTo>
                    <a:pt x="8057" y="3629"/>
                  </a:lnTo>
                  <a:lnTo>
                    <a:pt x="8200" y="3362"/>
                  </a:lnTo>
                  <a:lnTo>
                    <a:pt x="8323" y="3075"/>
                  </a:lnTo>
                  <a:lnTo>
                    <a:pt x="8405" y="2788"/>
                  </a:lnTo>
                  <a:lnTo>
                    <a:pt x="8426" y="2481"/>
                  </a:lnTo>
                  <a:lnTo>
                    <a:pt x="8426" y="2194"/>
                  </a:lnTo>
                  <a:lnTo>
                    <a:pt x="8385" y="1907"/>
                  </a:lnTo>
                  <a:lnTo>
                    <a:pt x="8282" y="1640"/>
                  </a:lnTo>
                  <a:lnTo>
                    <a:pt x="8159" y="1374"/>
                  </a:lnTo>
                  <a:lnTo>
                    <a:pt x="7995" y="1128"/>
                  </a:lnTo>
                  <a:lnTo>
                    <a:pt x="7790" y="923"/>
                  </a:lnTo>
                  <a:lnTo>
                    <a:pt x="7544" y="718"/>
                  </a:lnTo>
                  <a:lnTo>
                    <a:pt x="7278" y="533"/>
                  </a:lnTo>
                  <a:lnTo>
                    <a:pt x="6991" y="390"/>
                  </a:lnTo>
                  <a:lnTo>
                    <a:pt x="6663" y="246"/>
                  </a:lnTo>
                  <a:lnTo>
                    <a:pt x="6335" y="144"/>
                  </a:lnTo>
                  <a:lnTo>
                    <a:pt x="5966" y="62"/>
                  </a:lnTo>
                  <a:lnTo>
                    <a:pt x="5597" y="21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7738481" y="1116126"/>
              <a:ext cx="28630" cy="20274"/>
            </a:xfrm>
            <a:custGeom>
              <a:avLst/>
              <a:gdLst/>
              <a:ahLst/>
              <a:cxnLst/>
              <a:rect l="l" t="t" r="r" b="b"/>
              <a:pathLst>
                <a:path w="4286" h="3035" extrusionOk="0">
                  <a:moveTo>
                    <a:pt x="2440" y="0"/>
                  </a:moveTo>
                  <a:lnTo>
                    <a:pt x="2215" y="21"/>
                  </a:lnTo>
                  <a:lnTo>
                    <a:pt x="2010" y="62"/>
                  </a:lnTo>
                  <a:lnTo>
                    <a:pt x="1784" y="103"/>
                  </a:lnTo>
                  <a:lnTo>
                    <a:pt x="1579" y="164"/>
                  </a:lnTo>
                  <a:lnTo>
                    <a:pt x="1374" y="246"/>
                  </a:lnTo>
                  <a:lnTo>
                    <a:pt x="1169" y="328"/>
                  </a:lnTo>
                  <a:lnTo>
                    <a:pt x="985" y="431"/>
                  </a:lnTo>
                  <a:lnTo>
                    <a:pt x="821" y="533"/>
                  </a:lnTo>
                  <a:lnTo>
                    <a:pt x="657" y="636"/>
                  </a:lnTo>
                  <a:lnTo>
                    <a:pt x="513" y="759"/>
                  </a:lnTo>
                  <a:lnTo>
                    <a:pt x="390" y="902"/>
                  </a:lnTo>
                  <a:lnTo>
                    <a:pt x="288" y="1025"/>
                  </a:lnTo>
                  <a:lnTo>
                    <a:pt x="185" y="1169"/>
                  </a:lnTo>
                  <a:lnTo>
                    <a:pt x="103" y="1312"/>
                  </a:lnTo>
                  <a:lnTo>
                    <a:pt x="42" y="1456"/>
                  </a:lnTo>
                  <a:lnTo>
                    <a:pt x="21" y="1599"/>
                  </a:lnTo>
                  <a:lnTo>
                    <a:pt x="1" y="1763"/>
                  </a:lnTo>
                  <a:lnTo>
                    <a:pt x="1" y="1907"/>
                  </a:lnTo>
                  <a:lnTo>
                    <a:pt x="21" y="2050"/>
                  </a:lnTo>
                  <a:lnTo>
                    <a:pt x="62" y="2194"/>
                  </a:lnTo>
                  <a:lnTo>
                    <a:pt x="144" y="2317"/>
                  </a:lnTo>
                  <a:lnTo>
                    <a:pt x="226" y="2440"/>
                  </a:lnTo>
                  <a:lnTo>
                    <a:pt x="329" y="2563"/>
                  </a:lnTo>
                  <a:lnTo>
                    <a:pt x="452" y="2665"/>
                  </a:lnTo>
                  <a:lnTo>
                    <a:pt x="575" y="2747"/>
                  </a:lnTo>
                  <a:lnTo>
                    <a:pt x="739" y="2829"/>
                  </a:lnTo>
                  <a:lnTo>
                    <a:pt x="903" y="2891"/>
                  </a:lnTo>
                  <a:lnTo>
                    <a:pt x="1067" y="2952"/>
                  </a:lnTo>
                  <a:lnTo>
                    <a:pt x="1251" y="2993"/>
                  </a:lnTo>
                  <a:lnTo>
                    <a:pt x="1436" y="3014"/>
                  </a:lnTo>
                  <a:lnTo>
                    <a:pt x="1641" y="3034"/>
                  </a:lnTo>
                  <a:lnTo>
                    <a:pt x="1846" y="3034"/>
                  </a:lnTo>
                  <a:lnTo>
                    <a:pt x="2071" y="3014"/>
                  </a:lnTo>
                  <a:lnTo>
                    <a:pt x="2276" y="2973"/>
                  </a:lnTo>
                  <a:lnTo>
                    <a:pt x="2502" y="2932"/>
                  </a:lnTo>
                  <a:lnTo>
                    <a:pt x="2707" y="2870"/>
                  </a:lnTo>
                  <a:lnTo>
                    <a:pt x="2912" y="2788"/>
                  </a:lnTo>
                  <a:lnTo>
                    <a:pt x="3117" y="2706"/>
                  </a:lnTo>
                  <a:lnTo>
                    <a:pt x="3301" y="2624"/>
                  </a:lnTo>
                  <a:lnTo>
                    <a:pt x="3465" y="2501"/>
                  </a:lnTo>
                  <a:lnTo>
                    <a:pt x="3629" y="2399"/>
                  </a:lnTo>
                  <a:lnTo>
                    <a:pt x="3773" y="2276"/>
                  </a:lnTo>
                  <a:lnTo>
                    <a:pt x="3896" y="2153"/>
                  </a:lnTo>
                  <a:lnTo>
                    <a:pt x="3998" y="2009"/>
                  </a:lnTo>
                  <a:lnTo>
                    <a:pt x="4101" y="1866"/>
                  </a:lnTo>
                  <a:lnTo>
                    <a:pt x="4183" y="1722"/>
                  </a:lnTo>
                  <a:lnTo>
                    <a:pt x="4244" y="1579"/>
                  </a:lnTo>
                  <a:lnTo>
                    <a:pt x="4285" y="1435"/>
                  </a:lnTo>
                  <a:lnTo>
                    <a:pt x="4285" y="1292"/>
                  </a:lnTo>
                  <a:lnTo>
                    <a:pt x="4285" y="1128"/>
                  </a:lnTo>
                  <a:lnTo>
                    <a:pt x="4265" y="984"/>
                  </a:lnTo>
                  <a:lnTo>
                    <a:pt x="4224" y="841"/>
                  </a:lnTo>
                  <a:lnTo>
                    <a:pt x="4142" y="718"/>
                  </a:lnTo>
                  <a:lnTo>
                    <a:pt x="4060" y="595"/>
                  </a:lnTo>
                  <a:lnTo>
                    <a:pt x="3957" y="472"/>
                  </a:lnTo>
                  <a:lnTo>
                    <a:pt x="3834" y="369"/>
                  </a:lnTo>
                  <a:lnTo>
                    <a:pt x="3711" y="287"/>
                  </a:lnTo>
                  <a:lnTo>
                    <a:pt x="3547" y="205"/>
                  </a:lnTo>
                  <a:lnTo>
                    <a:pt x="3404" y="144"/>
                  </a:lnTo>
                  <a:lnTo>
                    <a:pt x="3219" y="82"/>
                  </a:lnTo>
                  <a:lnTo>
                    <a:pt x="3035" y="41"/>
                  </a:lnTo>
                  <a:lnTo>
                    <a:pt x="2850" y="2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7675494" y="1134062"/>
              <a:ext cx="101476" cy="58617"/>
            </a:xfrm>
            <a:custGeom>
              <a:avLst/>
              <a:gdLst/>
              <a:ahLst/>
              <a:cxnLst/>
              <a:rect l="l" t="t" r="r" b="b"/>
              <a:pathLst>
                <a:path w="15191" h="8775" extrusionOk="0">
                  <a:moveTo>
                    <a:pt x="14555" y="1"/>
                  </a:moveTo>
                  <a:lnTo>
                    <a:pt x="14432" y="759"/>
                  </a:lnTo>
                  <a:lnTo>
                    <a:pt x="14350" y="1169"/>
                  </a:lnTo>
                  <a:lnTo>
                    <a:pt x="14247" y="1579"/>
                  </a:lnTo>
                  <a:lnTo>
                    <a:pt x="14124" y="1989"/>
                  </a:lnTo>
                  <a:lnTo>
                    <a:pt x="13981" y="2379"/>
                  </a:lnTo>
                  <a:lnTo>
                    <a:pt x="13817" y="2748"/>
                  </a:lnTo>
                  <a:lnTo>
                    <a:pt x="13612" y="3096"/>
                  </a:lnTo>
                  <a:lnTo>
                    <a:pt x="13407" y="3424"/>
                  </a:lnTo>
                  <a:lnTo>
                    <a:pt x="13181" y="3732"/>
                  </a:lnTo>
                  <a:lnTo>
                    <a:pt x="12935" y="3998"/>
                  </a:lnTo>
                  <a:lnTo>
                    <a:pt x="12689" y="4265"/>
                  </a:lnTo>
                  <a:lnTo>
                    <a:pt x="12423" y="4511"/>
                  </a:lnTo>
                  <a:lnTo>
                    <a:pt x="12156" y="4736"/>
                  </a:lnTo>
                  <a:lnTo>
                    <a:pt x="11890" y="4941"/>
                  </a:lnTo>
                  <a:lnTo>
                    <a:pt x="11603" y="5126"/>
                  </a:lnTo>
                  <a:lnTo>
                    <a:pt x="11295" y="5310"/>
                  </a:lnTo>
                  <a:lnTo>
                    <a:pt x="11008" y="5454"/>
                  </a:lnTo>
                  <a:lnTo>
                    <a:pt x="10701" y="5597"/>
                  </a:lnTo>
                  <a:lnTo>
                    <a:pt x="10373" y="5720"/>
                  </a:lnTo>
                  <a:lnTo>
                    <a:pt x="10065" y="5823"/>
                  </a:lnTo>
                  <a:lnTo>
                    <a:pt x="9737" y="5905"/>
                  </a:lnTo>
                  <a:lnTo>
                    <a:pt x="9409" y="5966"/>
                  </a:lnTo>
                  <a:lnTo>
                    <a:pt x="9061" y="6028"/>
                  </a:lnTo>
                  <a:lnTo>
                    <a:pt x="8733" y="6048"/>
                  </a:lnTo>
                  <a:lnTo>
                    <a:pt x="8384" y="6069"/>
                  </a:lnTo>
                  <a:lnTo>
                    <a:pt x="7687" y="6069"/>
                  </a:lnTo>
                  <a:lnTo>
                    <a:pt x="7339" y="6028"/>
                  </a:lnTo>
                  <a:lnTo>
                    <a:pt x="6990" y="5987"/>
                  </a:lnTo>
                  <a:lnTo>
                    <a:pt x="6642" y="5925"/>
                  </a:lnTo>
                  <a:lnTo>
                    <a:pt x="6273" y="5864"/>
                  </a:lnTo>
                  <a:lnTo>
                    <a:pt x="5924" y="5782"/>
                  </a:lnTo>
                  <a:lnTo>
                    <a:pt x="5576" y="5679"/>
                  </a:lnTo>
                  <a:lnTo>
                    <a:pt x="5207" y="5556"/>
                  </a:lnTo>
                  <a:lnTo>
                    <a:pt x="4858" y="5433"/>
                  </a:lnTo>
                  <a:lnTo>
                    <a:pt x="4510" y="5290"/>
                  </a:lnTo>
                  <a:lnTo>
                    <a:pt x="4162" y="5126"/>
                  </a:lnTo>
                  <a:lnTo>
                    <a:pt x="3813" y="4941"/>
                  </a:lnTo>
                  <a:lnTo>
                    <a:pt x="3465" y="4757"/>
                  </a:lnTo>
                  <a:lnTo>
                    <a:pt x="3157" y="4572"/>
                  </a:lnTo>
                  <a:lnTo>
                    <a:pt x="2850" y="4367"/>
                  </a:lnTo>
                  <a:lnTo>
                    <a:pt x="2563" y="4162"/>
                  </a:lnTo>
                  <a:lnTo>
                    <a:pt x="2276" y="3937"/>
                  </a:lnTo>
                  <a:lnTo>
                    <a:pt x="2030" y="3711"/>
                  </a:lnTo>
                  <a:lnTo>
                    <a:pt x="1763" y="3465"/>
                  </a:lnTo>
                  <a:lnTo>
                    <a:pt x="1538" y="3199"/>
                  </a:lnTo>
                  <a:lnTo>
                    <a:pt x="1312" y="2932"/>
                  </a:lnTo>
                  <a:lnTo>
                    <a:pt x="1107" y="2666"/>
                  </a:lnTo>
                  <a:lnTo>
                    <a:pt x="923" y="2379"/>
                  </a:lnTo>
                  <a:lnTo>
                    <a:pt x="738" y="2092"/>
                  </a:lnTo>
                  <a:lnTo>
                    <a:pt x="574" y="1805"/>
                  </a:lnTo>
                  <a:lnTo>
                    <a:pt x="431" y="1497"/>
                  </a:lnTo>
                  <a:lnTo>
                    <a:pt x="308" y="1190"/>
                  </a:lnTo>
                  <a:lnTo>
                    <a:pt x="185" y="882"/>
                  </a:lnTo>
                  <a:lnTo>
                    <a:pt x="82" y="554"/>
                  </a:lnTo>
                  <a:lnTo>
                    <a:pt x="21" y="1087"/>
                  </a:lnTo>
                  <a:lnTo>
                    <a:pt x="0" y="1620"/>
                  </a:lnTo>
                  <a:lnTo>
                    <a:pt x="21" y="2153"/>
                  </a:lnTo>
                  <a:lnTo>
                    <a:pt x="82" y="2666"/>
                  </a:lnTo>
                  <a:lnTo>
                    <a:pt x="185" y="3178"/>
                  </a:lnTo>
                  <a:lnTo>
                    <a:pt x="328" y="3691"/>
                  </a:lnTo>
                  <a:lnTo>
                    <a:pt x="492" y="4183"/>
                  </a:lnTo>
                  <a:lnTo>
                    <a:pt x="718" y="4654"/>
                  </a:lnTo>
                  <a:lnTo>
                    <a:pt x="964" y="5126"/>
                  </a:lnTo>
                  <a:lnTo>
                    <a:pt x="1251" y="5556"/>
                  </a:lnTo>
                  <a:lnTo>
                    <a:pt x="1558" y="5987"/>
                  </a:lnTo>
                  <a:lnTo>
                    <a:pt x="1927" y="6397"/>
                  </a:lnTo>
                  <a:lnTo>
                    <a:pt x="2317" y="6786"/>
                  </a:lnTo>
                  <a:lnTo>
                    <a:pt x="2727" y="7135"/>
                  </a:lnTo>
                  <a:lnTo>
                    <a:pt x="3198" y="7463"/>
                  </a:lnTo>
                  <a:lnTo>
                    <a:pt x="3690" y="7770"/>
                  </a:lnTo>
                  <a:lnTo>
                    <a:pt x="4039" y="7955"/>
                  </a:lnTo>
                  <a:lnTo>
                    <a:pt x="4387" y="8119"/>
                  </a:lnTo>
                  <a:lnTo>
                    <a:pt x="4756" y="8262"/>
                  </a:lnTo>
                  <a:lnTo>
                    <a:pt x="5125" y="8385"/>
                  </a:lnTo>
                  <a:lnTo>
                    <a:pt x="5494" y="8488"/>
                  </a:lnTo>
                  <a:lnTo>
                    <a:pt x="5883" y="8570"/>
                  </a:lnTo>
                  <a:lnTo>
                    <a:pt x="6273" y="8652"/>
                  </a:lnTo>
                  <a:lnTo>
                    <a:pt x="6662" y="8713"/>
                  </a:lnTo>
                  <a:lnTo>
                    <a:pt x="7072" y="8734"/>
                  </a:lnTo>
                  <a:lnTo>
                    <a:pt x="7462" y="8754"/>
                  </a:lnTo>
                  <a:lnTo>
                    <a:pt x="7851" y="8775"/>
                  </a:lnTo>
                  <a:lnTo>
                    <a:pt x="8261" y="8754"/>
                  </a:lnTo>
                  <a:lnTo>
                    <a:pt x="8651" y="8734"/>
                  </a:lnTo>
                  <a:lnTo>
                    <a:pt x="9040" y="8693"/>
                  </a:lnTo>
                  <a:lnTo>
                    <a:pt x="9430" y="8631"/>
                  </a:lnTo>
                  <a:lnTo>
                    <a:pt x="9819" y="8570"/>
                  </a:lnTo>
                  <a:lnTo>
                    <a:pt x="10188" y="8488"/>
                  </a:lnTo>
                  <a:lnTo>
                    <a:pt x="10557" y="8385"/>
                  </a:lnTo>
                  <a:lnTo>
                    <a:pt x="10926" y="8262"/>
                  </a:lnTo>
                  <a:lnTo>
                    <a:pt x="11275" y="8139"/>
                  </a:lnTo>
                  <a:lnTo>
                    <a:pt x="11623" y="8016"/>
                  </a:lnTo>
                  <a:lnTo>
                    <a:pt x="11972" y="7852"/>
                  </a:lnTo>
                  <a:lnTo>
                    <a:pt x="12300" y="7688"/>
                  </a:lnTo>
                  <a:lnTo>
                    <a:pt x="12607" y="7524"/>
                  </a:lnTo>
                  <a:lnTo>
                    <a:pt x="12894" y="7319"/>
                  </a:lnTo>
                  <a:lnTo>
                    <a:pt x="13181" y="7135"/>
                  </a:lnTo>
                  <a:lnTo>
                    <a:pt x="13448" y="6930"/>
                  </a:lnTo>
                  <a:lnTo>
                    <a:pt x="13694" y="6704"/>
                  </a:lnTo>
                  <a:lnTo>
                    <a:pt x="13940" y="6479"/>
                  </a:lnTo>
                  <a:lnTo>
                    <a:pt x="14145" y="6233"/>
                  </a:lnTo>
                  <a:lnTo>
                    <a:pt x="14350" y="5987"/>
                  </a:lnTo>
                  <a:lnTo>
                    <a:pt x="14534" y="5720"/>
                  </a:lnTo>
                  <a:lnTo>
                    <a:pt x="14719" y="5372"/>
                  </a:lnTo>
                  <a:lnTo>
                    <a:pt x="14883" y="5023"/>
                  </a:lnTo>
                  <a:lnTo>
                    <a:pt x="15006" y="4654"/>
                  </a:lnTo>
                  <a:lnTo>
                    <a:pt x="15088" y="4306"/>
                  </a:lnTo>
                  <a:lnTo>
                    <a:pt x="15149" y="3937"/>
                  </a:lnTo>
                  <a:lnTo>
                    <a:pt x="15190" y="3588"/>
                  </a:lnTo>
                  <a:lnTo>
                    <a:pt x="15190" y="3219"/>
                  </a:lnTo>
                  <a:lnTo>
                    <a:pt x="15190" y="2871"/>
                  </a:lnTo>
                  <a:lnTo>
                    <a:pt x="15149" y="2502"/>
                  </a:lnTo>
                  <a:lnTo>
                    <a:pt x="15088" y="2153"/>
                  </a:lnTo>
                  <a:lnTo>
                    <a:pt x="15026" y="1784"/>
                  </a:lnTo>
                  <a:lnTo>
                    <a:pt x="14944" y="1415"/>
                  </a:lnTo>
                  <a:lnTo>
                    <a:pt x="14760" y="698"/>
                  </a:lnTo>
                  <a:lnTo>
                    <a:pt x="1455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1" name="Google Shape;101;p3"/>
          <p:cNvSpPr/>
          <p:nvPr/>
        </p:nvSpPr>
        <p:spPr>
          <a:xfrm>
            <a:off x="1770500" y="19985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"/>
          <p:cNvSpPr/>
          <p:nvPr/>
        </p:nvSpPr>
        <p:spPr>
          <a:xfrm>
            <a:off x="8661575" y="14443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8707900" y="215822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3"/>
          <p:cNvSpPr/>
          <p:nvPr/>
        </p:nvSpPr>
        <p:spPr>
          <a:xfrm>
            <a:off x="7566200" y="10317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3"/>
          <p:cNvSpPr/>
          <p:nvPr/>
        </p:nvSpPr>
        <p:spPr>
          <a:xfrm>
            <a:off x="231950" y="183437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716900" y="1204249"/>
            <a:ext cx="7704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ulish SemiBold"/>
              <a:buAutoNum type="arabicPeriod"/>
              <a:defRPr sz="1100"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2pPr>
            <a:lvl3pPr marL="1371600" lvl="2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3pPr>
            <a:lvl4pPr marL="1828800" lvl="3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4pPr>
            <a:lvl5pPr marL="2286000" lvl="4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5pPr>
            <a:lvl6pPr marL="2743200" lvl="5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6pPr>
            <a:lvl7pPr marL="3200400" lvl="6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rabicPeriod"/>
              <a:defRPr sz="1600"/>
            </a:lvl7pPr>
            <a:lvl8pPr marL="3657600" lvl="7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alphaLcPeriod"/>
              <a:defRPr sz="1600"/>
            </a:lvl8pPr>
            <a:lvl9pPr marL="4114800" lvl="8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 Condensed Light"/>
              <a:buAutoNum type="romanLcPeriod"/>
              <a:defRPr sz="1600"/>
            </a:lvl9pPr>
          </a:lstStyle>
          <a:p>
            <a:endParaRPr/>
          </a:p>
        </p:txBody>
      </p:sp>
      <p:grpSp>
        <p:nvGrpSpPr>
          <p:cNvPr id="110" name="Google Shape;110;p4"/>
          <p:cNvGrpSpPr/>
          <p:nvPr/>
        </p:nvGrpSpPr>
        <p:grpSpPr>
          <a:xfrm>
            <a:off x="7513550" y="4214175"/>
            <a:ext cx="2376325" cy="802725"/>
            <a:chOff x="303125" y="3663025"/>
            <a:chExt cx="2376325" cy="802725"/>
          </a:xfrm>
        </p:grpSpPr>
        <p:sp>
          <p:nvSpPr>
            <p:cNvPr id="111" name="Google Shape;111;p4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114;p4"/>
          <p:cNvGrpSpPr/>
          <p:nvPr/>
        </p:nvGrpSpPr>
        <p:grpSpPr>
          <a:xfrm>
            <a:off x="0" y="4609582"/>
            <a:ext cx="9144000" cy="572018"/>
            <a:chOff x="0" y="4609582"/>
            <a:chExt cx="9144000" cy="572018"/>
          </a:xfrm>
        </p:grpSpPr>
        <p:sp>
          <p:nvSpPr>
            <p:cNvPr id="115" name="Google Shape;115;p4"/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16" name="Google Shape;116;p4"/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122;p4"/>
          <p:cNvGrpSpPr/>
          <p:nvPr/>
        </p:nvGrpSpPr>
        <p:grpSpPr>
          <a:xfrm flipH="1">
            <a:off x="248634" y="1153364"/>
            <a:ext cx="624398" cy="457192"/>
            <a:chOff x="7569775" y="778700"/>
            <a:chExt cx="913797" cy="669094"/>
          </a:xfrm>
        </p:grpSpPr>
        <p:sp>
          <p:nvSpPr>
            <p:cNvPr id="123" name="Google Shape;123;p4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extrusionOk="0">
                  <a:moveTo>
                    <a:pt x="17692" y="0"/>
                  </a:moveTo>
                  <a:lnTo>
                    <a:pt x="16831" y="21"/>
                  </a:lnTo>
                  <a:lnTo>
                    <a:pt x="15970" y="82"/>
                  </a:lnTo>
                  <a:lnTo>
                    <a:pt x="15129" y="205"/>
                  </a:lnTo>
                  <a:lnTo>
                    <a:pt x="14289" y="349"/>
                  </a:lnTo>
                  <a:lnTo>
                    <a:pt x="13469" y="533"/>
                  </a:lnTo>
                  <a:lnTo>
                    <a:pt x="12649" y="759"/>
                  </a:lnTo>
                  <a:lnTo>
                    <a:pt x="11829" y="1025"/>
                  </a:lnTo>
                  <a:lnTo>
                    <a:pt x="11029" y="1333"/>
                  </a:lnTo>
                  <a:lnTo>
                    <a:pt x="10250" y="1681"/>
                  </a:lnTo>
                  <a:lnTo>
                    <a:pt x="9471" y="2050"/>
                  </a:lnTo>
                  <a:lnTo>
                    <a:pt x="8733" y="2481"/>
                  </a:lnTo>
                  <a:lnTo>
                    <a:pt x="7995" y="2932"/>
                  </a:lnTo>
                  <a:lnTo>
                    <a:pt x="7298" y="3424"/>
                  </a:lnTo>
                  <a:lnTo>
                    <a:pt x="6601" y="3957"/>
                  </a:lnTo>
                  <a:lnTo>
                    <a:pt x="5945" y="4510"/>
                  </a:lnTo>
                  <a:lnTo>
                    <a:pt x="5310" y="5105"/>
                  </a:lnTo>
                  <a:lnTo>
                    <a:pt x="4695" y="5740"/>
                  </a:lnTo>
                  <a:lnTo>
                    <a:pt x="4100" y="6417"/>
                  </a:lnTo>
                  <a:lnTo>
                    <a:pt x="3547" y="7114"/>
                  </a:lnTo>
                  <a:lnTo>
                    <a:pt x="3034" y="7872"/>
                  </a:lnTo>
                  <a:lnTo>
                    <a:pt x="2542" y="8631"/>
                  </a:lnTo>
                  <a:lnTo>
                    <a:pt x="2091" y="9430"/>
                  </a:lnTo>
                  <a:lnTo>
                    <a:pt x="1681" y="10230"/>
                  </a:lnTo>
                  <a:lnTo>
                    <a:pt x="1333" y="11070"/>
                  </a:lnTo>
                  <a:lnTo>
                    <a:pt x="1005" y="11890"/>
                  </a:lnTo>
                  <a:lnTo>
                    <a:pt x="738" y="12731"/>
                  </a:lnTo>
                  <a:lnTo>
                    <a:pt x="513" y="13571"/>
                  </a:lnTo>
                  <a:lnTo>
                    <a:pt x="328" y="14432"/>
                  </a:lnTo>
                  <a:lnTo>
                    <a:pt x="185" y="15293"/>
                  </a:lnTo>
                  <a:lnTo>
                    <a:pt x="82" y="16134"/>
                  </a:lnTo>
                  <a:lnTo>
                    <a:pt x="21" y="16995"/>
                  </a:lnTo>
                  <a:lnTo>
                    <a:pt x="0" y="17856"/>
                  </a:lnTo>
                  <a:lnTo>
                    <a:pt x="41" y="18717"/>
                  </a:lnTo>
                  <a:lnTo>
                    <a:pt x="103" y="19557"/>
                  </a:lnTo>
                  <a:lnTo>
                    <a:pt x="205" y="20418"/>
                  </a:lnTo>
                  <a:lnTo>
                    <a:pt x="349" y="21259"/>
                  </a:lnTo>
                  <a:lnTo>
                    <a:pt x="554" y="22079"/>
                  </a:lnTo>
                  <a:lnTo>
                    <a:pt x="779" y="22899"/>
                  </a:lnTo>
                  <a:lnTo>
                    <a:pt x="1046" y="23719"/>
                  </a:lnTo>
                  <a:lnTo>
                    <a:pt x="1333" y="24518"/>
                  </a:lnTo>
                  <a:lnTo>
                    <a:pt x="1681" y="25297"/>
                  </a:lnTo>
                  <a:lnTo>
                    <a:pt x="2071" y="26056"/>
                  </a:lnTo>
                  <a:lnTo>
                    <a:pt x="2481" y="26814"/>
                  </a:lnTo>
                  <a:lnTo>
                    <a:pt x="2932" y="27552"/>
                  </a:lnTo>
                  <a:lnTo>
                    <a:pt x="3424" y="28249"/>
                  </a:lnTo>
                  <a:lnTo>
                    <a:pt x="3957" y="28946"/>
                  </a:lnTo>
                  <a:lnTo>
                    <a:pt x="4531" y="29602"/>
                  </a:lnTo>
                  <a:lnTo>
                    <a:pt x="5125" y="30238"/>
                  </a:lnTo>
                  <a:lnTo>
                    <a:pt x="5761" y="30853"/>
                  </a:lnTo>
                  <a:lnTo>
                    <a:pt x="6437" y="31447"/>
                  </a:lnTo>
                  <a:lnTo>
                    <a:pt x="7134" y="32001"/>
                  </a:lnTo>
                  <a:lnTo>
                    <a:pt x="7872" y="32513"/>
                  </a:lnTo>
                  <a:lnTo>
                    <a:pt x="8651" y="33005"/>
                  </a:lnTo>
                  <a:lnTo>
                    <a:pt x="10558" y="34153"/>
                  </a:lnTo>
                  <a:lnTo>
                    <a:pt x="12464" y="35281"/>
                  </a:lnTo>
                  <a:lnTo>
                    <a:pt x="14371" y="36367"/>
                  </a:lnTo>
                  <a:lnTo>
                    <a:pt x="16257" y="37454"/>
                  </a:lnTo>
                  <a:lnTo>
                    <a:pt x="18143" y="38499"/>
                  </a:lnTo>
                  <a:lnTo>
                    <a:pt x="20008" y="39524"/>
                  </a:lnTo>
                  <a:lnTo>
                    <a:pt x="21853" y="40549"/>
                  </a:lnTo>
                  <a:lnTo>
                    <a:pt x="23698" y="41533"/>
                  </a:lnTo>
                  <a:lnTo>
                    <a:pt x="25502" y="42497"/>
                  </a:lnTo>
                  <a:lnTo>
                    <a:pt x="27326" y="43440"/>
                  </a:lnTo>
                  <a:lnTo>
                    <a:pt x="29110" y="44342"/>
                  </a:lnTo>
                  <a:lnTo>
                    <a:pt x="30893" y="45244"/>
                  </a:lnTo>
                  <a:lnTo>
                    <a:pt x="32636" y="46105"/>
                  </a:lnTo>
                  <a:lnTo>
                    <a:pt x="34378" y="46966"/>
                  </a:lnTo>
                  <a:lnTo>
                    <a:pt x="36100" y="47786"/>
                  </a:lnTo>
                  <a:lnTo>
                    <a:pt x="37802" y="48585"/>
                  </a:lnTo>
                  <a:lnTo>
                    <a:pt x="39483" y="49344"/>
                  </a:lnTo>
                  <a:lnTo>
                    <a:pt x="41164" y="50102"/>
                  </a:lnTo>
                  <a:lnTo>
                    <a:pt x="42804" y="50820"/>
                  </a:lnTo>
                  <a:lnTo>
                    <a:pt x="44423" y="51517"/>
                  </a:lnTo>
                  <a:lnTo>
                    <a:pt x="46022" y="52193"/>
                  </a:lnTo>
                  <a:lnTo>
                    <a:pt x="47601" y="52849"/>
                  </a:lnTo>
                  <a:lnTo>
                    <a:pt x="49138" y="53464"/>
                  </a:lnTo>
                  <a:lnTo>
                    <a:pt x="50676" y="54059"/>
                  </a:lnTo>
                  <a:lnTo>
                    <a:pt x="52172" y="54633"/>
                  </a:lnTo>
                  <a:lnTo>
                    <a:pt x="53648" y="55186"/>
                  </a:lnTo>
                  <a:lnTo>
                    <a:pt x="55104" y="55699"/>
                  </a:lnTo>
                  <a:lnTo>
                    <a:pt x="56539" y="56191"/>
                  </a:lnTo>
                  <a:lnTo>
                    <a:pt x="57933" y="56662"/>
                  </a:lnTo>
                  <a:lnTo>
                    <a:pt x="59306" y="57093"/>
                  </a:lnTo>
                  <a:lnTo>
                    <a:pt x="60639" y="57503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38212" y="44260"/>
                  </a:lnTo>
                  <a:lnTo>
                    <a:pt x="38007" y="44116"/>
                  </a:lnTo>
                  <a:lnTo>
                    <a:pt x="37822" y="43952"/>
                  </a:lnTo>
                  <a:lnTo>
                    <a:pt x="37658" y="43788"/>
                  </a:lnTo>
                  <a:lnTo>
                    <a:pt x="37515" y="43604"/>
                  </a:lnTo>
                  <a:lnTo>
                    <a:pt x="37412" y="43378"/>
                  </a:lnTo>
                  <a:lnTo>
                    <a:pt x="37310" y="43173"/>
                  </a:lnTo>
                  <a:lnTo>
                    <a:pt x="37228" y="42948"/>
                  </a:lnTo>
                  <a:lnTo>
                    <a:pt x="37166" y="42702"/>
                  </a:lnTo>
                  <a:lnTo>
                    <a:pt x="37146" y="42456"/>
                  </a:lnTo>
                  <a:lnTo>
                    <a:pt x="37125" y="42210"/>
                  </a:lnTo>
                  <a:lnTo>
                    <a:pt x="37146" y="41943"/>
                  </a:lnTo>
                  <a:lnTo>
                    <a:pt x="37187" y="41697"/>
                  </a:lnTo>
                  <a:lnTo>
                    <a:pt x="37248" y="41431"/>
                  </a:lnTo>
                  <a:lnTo>
                    <a:pt x="37330" y="41185"/>
                  </a:lnTo>
                  <a:lnTo>
                    <a:pt x="37433" y="40939"/>
                  </a:lnTo>
                  <a:lnTo>
                    <a:pt x="37556" y="40693"/>
                  </a:lnTo>
                  <a:lnTo>
                    <a:pt x="37720" y="40447"/>
                  </a:lnTo>
                  <a:lnTo>
                    <a:pt x="37884" y="40242"/>
                  </a:lnTo>
                  <a:lnTo>
                    <a:pt x="38068" y="40037"/>
                  </a:lnTo>
                  <a:lnTo>
                    <a:pt x="38273" y="39873"/>
                  </a:lnTo>
                  <a:lnTo>
                    <a:pt x="38478" y="39709"/>
                  </a:lnTo>
                  <a:lnTo>
                    <a:pt x="38704" y="39586"/>
                  </a:lnTo>
                  <a:lnTo>
                    <a:pt x="38929" y="39483"/>
                  </a:lnTo>
                  <a:lnTo>
                    <a:pt x="39155" y="39381"/>
                  </a:lnTo>
                  <a:lnTo>
                    <a:pt x="39401" y="39319"/>
                  </a:lnTo>
                  <a:lnTo>
                    <a:pt x="39626" y="39278"/>
                  </a:lnTo>
                  <a:lnTo>
                    <a:pt x="40118" y="39278"/>
                  </a:lnTo>
                  <a:lnTo>
                    <a:pt x="40344" y="39319"/>
                  </a:lnTo>
                  <a:lnTo>
                    <a:pt x="40569" y="39381"/>
                  </a:lnTo>
                  <a:lnTo>
                    <a:pt x="40795" y="39463"/>
                  </a:lnTo>
                  <a:lnTo>
                    <a:pt x="41020" y="39565"/>
                  </a:lnTo>
                  <a:lnTo>
                    <a:pt x="55452" y="47540"/>
                  </a:lnTo>
                  <a:lnTo>
                    <a:pt x="70274" y="55719"/>
                  </a:lnTo>
                  <a:lnTo>
                    <a:pt x="87268" y="65067"/>
                  </a:lnTo>
                  <a:lnTo>
                    <a:pt x="104303" y="74395"/>
                  </a:lnTo>
                  <a:lnTo>
                    <a:pt x="112155" y="78679"/>
                  </a:lnTo>
                  <a:lnTo>
                    <a:pt x="119207" y="82513"/>
                  </a:lnTo>
                  <a:lnTo>
                    <a:pt x="125193" y="85752"/>
                  </a:lnTo>
                  <a:lnTo>
                    <a:pt x="129846" y="88232"/>
                  </a:lnTo>
                  <a:lnTo>
                    <a:pt x="131589" y="89134"/>
                  </a:lnTo>
                  <a:lnTo>
                    <a:pt x="132880" y="89790"/>
                  </a:lnTo>
                  <a:lnTo>
                    <a:pt x="133721" y="90200"/>
                  </a:lnTo>
                  <a:lnTo>
                    <a:pt x="133946" y="90303"/>
                  </a:lnTo>
                  <a:lnTo>
                    <a:pt x="134049" y="90323"/>
                  </a:lnTo>
                  <a:lnTo>
                    <a:pt x="48011" y="37700"/>
                  </a:lnTo>
                  <a:lnTo>
                    <a:pt x="47867" y="37597"/>
                  </a:lnTo>
                  <a:lnTo>
                    <a:pt x="47724" y="37474"/>
                  </a:lnTo>
                  <a:lnTo>
                    <a:pt x="47601" y="37351"/>
                  </a:lnTo>
                  <a:lnTo>
                    <a:pt x="47498" y="37228"/>
                  </a:lnTo>
                  <a:lnTo>
                    <a:pt x="47396" y="37085"/>
                  </a:lnTo>
                  <a:lnTo>
                    <a:pt x="47314" y="36921"/>
                  </a:lnTo>
                  <a:lnTo>
                    <a:pt x="47252" y="36757"/>
                  </a:lnTo>
                  <a:lnTo>
                    <a:pt x="47191" y="36593"/>
                  </a:lnTo>
                  <a:lnTo>
                    <a:pt x="47170" y="36429"/>
                  </a:lnTo>
                  <a:lnTo>
                    <a:pt x="47150" y="36265"/>
                  </a:lnTo>
                  <a:lnTo>
                    <a:pt x="47150" y="36080"/>
                  </a:lnTo>
                  <a:lnTo>
                    <a:pt x="47170" y="35916"/>
                  </a:lnTo>
                  <a:lnTo>
                    <a:pt x="47191" y="35732"/>
                  </a:lnTo>
                  <a:lnTo>
                    <a:pt x="47252" y="35568"/>
                  </a:lnTo>
                  <a:lnTo>
                    <a:pt x="47314" y="35404"/>
                  </a:lnTo>
                  <a:lnTo>
                    <a:pt x="47396" y="35240"/>
                  </a:lnTo>
                  <a:lnTo>
                    <a:pt x="47498" y="35096"/>
                  </a:lnTo>
                  <a:lnTo>
                    <a:pt x="47621" y="34953"/>
                  </a:lnTo>
                  <a:lnTo>
                    <a:pt x="47744" y="34830"/>
                  </a:lnTo>
                  <a:lnTo>
                    <a:pt x="47888" y="34727"/>
                  </a:lnTo>
                  <a:lnTo>
                    <a:pt x="48031" y="34625"/>
                  </a:lnTo>
                  <a:lnTo>
                    <a:pt x="48175" y="34543"/>
                  </a:lnTo>
                  <a:lnTo>
                    <a:pt x="48339" y="34481"/>
                  </a:lnTo>
                  <a:lnTo>
                    <a:pt x="48503" y="34420"/>
                  </a:lnTo>
                  <a:lnTo>
                    <a:pt x="48667" y="34399"/>
                  </a:lnTo>
                  <a:lnTo>
                    <a:pt x="48831" y="34379"/>
                  </a:lnTo>
                  <a:lnTo>
                    <a:pt x="49015" y="34379"/>
                  </a:lnTo>
                  <a:lnTo>
                    <a:pt x="49179" y="34399"/>
                  </a:lnTo>
                  <a:lnTo>
                    <a:pt x="49364" y="34420"/>
                  </a:lnTo>
                  <a:lnTo>
                    <a:pt x="49528" y="34481"/>
                  </a:lnTo>
                  <a:lnTo>
                    <a:pt x="49692" y="34543"/>
                  </a:lnTo>
                  <a:lnTo>
                    <a:pt x="49856" y="34625"/>
                  </a:lnTo>
                  <a:lnTo>
                    <a:pt x="136796" y="83948"/>
                  </a:lnTo>
                  <a:lnTo>
                    <a:pt x="136796" y="83948"/>
                  </a:lnTo>
                  <a:lnTo>
                    <a:pt x="136734" y="83866"/>
                  </a:lnTo>
                  <a:lnTo>
                    <a:pt x="136529" y="83702"/>
                  </a:lnTo>
                  <a:lnTo>
                    <a:pt x="135771" y="83189"/>
                  </a:lnTo>
                  <a:lnTo>
                    <a:pt x="134561" y="82369"/>
                  </a:lnTo>
                  <a:lnTo>
                    <a:pt x="132942" y="81324"/>
                  </a:lnTo>
                  <a:lnTo>
                    <a:pt x="128575" y="78515"/>
                  </a:lnTo>
                  <a:lnTo>
                    <a:pt x="122897" y="74928"/>
                  </a:lnTo>
                  <a:lnTo>
                    <a:pt x="116214" y="70725"/>
                  </a:lnTo>
                  <a:lnTo>
                    <a:pt x="108752" y="66051"/>
                  </a:lnTo>
                  <a:lnTo>
                    <a:pt x="92536" y="55965"/>
                  </a:lnTo>
                  <a:lnTo>
                    <a:pt x="76342" y="45900"/>
                  </a:lnTo>
                  <a:lnTo>
                    <a:pt x="62217" y="37146"/>
                  </a:lnTo>
                  <a:lnTo>
                    <a:pt x="48441" y="28618"/>
                  </a:lnTo>
                  <a:lnTo>
                    <a:pt x="48236" y="28475"/>
                  </a:lnTo>
                  <a:lnTo>
                    <a:pt x="48052" y="28311"/>
                  </a:lnTo>
                  <a:lnTo>
                    <a:pt x="47888" y="28147"/>
                  </a:lnTo>
                  <a:lnTo>
                    <a:pt x="47744" y="27942"/>
                  </a:lnTo>
                  <a:lnTo>
                    <a:pt x="47621" y="27737"/>
                  </a:lnTo>
                  <a:lnTo>
                    <a:pt x="47539" y="27511"/>
                  </a:lnTo>
                  <a:lnTo>
                    <a:pt x="47457" y="27286"/>
                  </a:lnTo>
                  <a:lnTo>
                    <a:pt x="47396" y="27040"/>
                  </a:lnTo>
                  <a:lnTo>
                    <a:pt x="47355" y="26794"/>
                  </a:lnTo>
                  <a:lnTo>
                    <a:pt x="47355" y="26548"/>
                  </a:lnTo>
                  <a:lnTo>
                    <a:pt x="47375" y="26281"/>
                  </a:lnTo>
                  <a:lnTo>
                    <a:pt x="47396" y="26035"/>
                  </a:lnTo>
                  <a:lnTo>
                    <a:pt x="47457" y="25769"/>
                  </a:lnTo>
                  <a:lnTo>
                    <a:pt x="47539" y="25523"/>
                  </a:lnTo>
                  <a:lnTo>
                    <a:pt x="47662" y="25256"/>
                  </a:lnTo>
                  <a:lnTo>
                    <a:pt x="47785" y="25010"/>
                  </a:lnTo>
                  <a:lnTo>
                    <a:pt x="47949" y="24785"/>
                  </a:lnTo>
                  <a:lnTo>
                    <a:pt x="48113" y="24559"/>
                  </a:lnTo>
                  <a:lnTo>
                    <a:pt x="48298" y="24354"/>
                  </a:lnTo>
                  <a:lnTo>
                    <a:pt x="48503" y="24190"/>
                  </a:lnTo>
                  <a:lnTo>
                    <a:pt x="48708" y="24026"/>
                  </a:lnTo>
                  <a:lnTo>
                    <a:pt x="48933" y="23903"/>
                  </a:lnTo>
                  <a:lnTo>
                    <a:pt x="49159" y="23801"/>
                  </a:lnTo>
                  <a:lnTo>
                    <a:pt x="49405" y="23698"/>
                  </a:lnTo>
                  <a:lnTo>
                    <a:pt x="49630" y="23637"/>
                  </a:lnTo>
                  <a:lnTo>
                    <a:pt x="49876" y="23596"/>
                  </a:lnTo>
                  <a:lnTo>
                    <a:pt x="50122" y="23575"/>
                  </a:lnTo>
                  <a:lnTo>
                    <a:pt x="50368" y="23596"/>
                  </a:lnTo>
                  <a:lnTo>
                    <a:pt x="50594" y="23616"/>
                  </a:lnTo>
                  <a:lnTo>
                    <a:pt x="50840" y="23678"/>
                  </a:lnTo>
                  <a:lnTo>
                    <a:pt x="51065" y="23780"/>
                  </a:lnTo>
                  <a:lnTo>
                    <a:pt x="51270" y="23883"/>
                  </a:lnTo>
                  <a:lnTo>
                    <a:pt x="70253" y="34502"/>
                  </a:lnTo>
                  <a:lnTo>
                    <a:pt x="69249" y="33559"/>
                  </a:lnTo>
                  <a:lnTo>
                    <a:pt x="68224" y="32616"/>
                  </a:lnTo>
                  <a:lnTo>
                    <a:pt x="67178" y="31652"/>
                  </a:lnTo>
                  <a:lnTo>
                    <a:pt x="66092" y="30689"/>
                  </a:lnTo>
                  <a:lnTo>
                    <a:pt x="63837" y="28741"/>
                  </a:lnTo>
                  <a:lnTo>
                    <a:pt x="61500" y="26753"/>
                  </a:lnTo>
                  <a:lnTo>
                    <a:pt x="59060" y="24764"/>
                  </a:lnTo>
                  <a:lnTo>
                    <a:pt x="56518" y="22735"/>
                  </a:lnTo>
                  <a:lnTo>
                    <a:pt x="53894" y="20726"/>
                  </a:lnTo>
                  <a:lnTo>
                    <a:pt x="51168" y="18676"/>
                  </a:lnTo>
                  <a:lnTo>
                    <a:pt x="48380" y="16646"/>
                  </a:lnTo>
                  <a:lnTo>
                    <a:pt x="45510" y="14596"/>
                  </a:lnTo>
                  <a:lnTo>
                    <a:pt x="42558" y="12546"/>
                  </a:lnTo>
                  <a:lnTo>
                    <a:pt x="39544" y="10517"/>
                  </a:lnTo>
                  <a:lnTo>
                    <a:pt x="36469" y="8508"/>
                  </a:lnTo>
                  <a:lnTo>
                    <a:pt x="33333" y="6499"/>
                  </a:lnTo>
                  <a:lnTo>
                    <a:pt x="30155" y="4490"/>
                  </a:lnTo>
                  <a:lnTo>
                    <a:pt x="26916" y="2522"/>
                  </a:lnTo>
                  <a:lnTo>
                    <a:pt x="26117" y="2071"/>
                  </a:lnTo>
                  <a:lnTo>
                    <a:pt x="25297" y="1681"/>
                  </a:lnTo>
                  <a:lnTo>
                    <a:pt x="24477" y="1312"/>
                  </a:lnTo>
                  <a:lnTo>
                    <a:pt x="23657" y="1005"/>
                  </a:lnTo>
                  <a:lnTo>
                    <a:pt x="22816" y="718"/>
                  </a:lnTo>
                  <a:lnTo>
                    <a:pt x="21976" y="492"/>
                  </a:lnTo>
                  <a:lnTo>
                    <a:pt x="21115" y="308"/>
                  </a:lnTo>
                  <a:lnTo>
                    <a:pt x="20254" y="164"/>
                  </a:lnTo>
                  <a:lnTo>
                    <a:pt x="19414" y="62"/>
                  </a:lnTo>
                  <a:lnTo>
                    <a:pt x="18553" y="21"/>
                  </a:lnTo>
                  <a:lnTo>
                    <a:pt x="17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fill="none" extrusionOk="0">
                  <a:moveTo>
                    <a:pt x="41020" y="39565"/>
                  </a:moveTo>
                  <a:lnTo>
                    <a:pt x="41020" y="39565"/>
                  </a:lnTo>
                  <a:lnTo>
                    <a:pt x="40795" y="39463"/>
                  </a:lnTo>
                  <a:lnTo>
                    <a:pt x="40569" y="39381"/>
                  </a:lnTo>
                  <a:lnTo>
                    <a:pt x="40344" y="39319"/>
                  </a:lnTo>
                  <a:lnTo>
                    <a:pt x="40118" y="39278"/>
                  </a:lnTo>
                  <a:lnTo>
                    <a:pt x="39872" y="39278"/>
                  </a:lnTo>
                  <a:lnTo>
                    <a:pt x="39626" y="39278"/>
                  </a:lnTo>
                  <a:lnTo>
                    <a:pt x="39401" y="39319"/>
                  </a:lnTo>
                  <a:lnTo>
                    <a:pt x="39155" y="39381"/>
                  </a:lnTo>
                  <a:lnTo>
                    <a:pt x="38929" y="39483"/>
                  </a:lnTo>
                  <a:lnTo>
                    <a:pt x="38704" y="39586"/>
                  </a:lnTo>
                  <a:lnTo>
                    <a:pt x="38478" y="39709"/>
                  </a:lnTo>
                  <a:lnTo>
                    <a:pt x="38273" y="39873"/>
                  </a:lnTo>
                  <a:lnTo>
                    <a:pt x="38068" y="40037"/>
                  </a:lnTo>
                  <a:lnTo>
                    <a:pt x="37884" y="40242"/>
                  </a:lnTo>
                  <a:lnTo>
                    <a:pt x="37720" y="40447"/>
                  </a:lnTo>
                  <a:lnTo>
                    <a:pt x="37556" y="40693"/>
                  </a:lnTo>
                  <a:lnTo>
                    <a:pt x="37556" y="40693"/>
                  </a:lnTo>
                  <a:lnTo>
                    <a:pt x="37433" y="40939"/>
                  </a:lnTo>
                  <a:lnTo>
                    <a:pt x="37330" y="41185"/>
                  </a:lnTo>
                  <a:lnTo>
                    <a:pt x="37248" y="41431"/>
                  </a:lnTo>
                  <a:lnTo>
                    <a:pt x="37187" y="41697"/>
                  </a:lnTo>
                  <a:lnTo>
                    <a:pt x="37146" y="41943"/>
                  </a:lnTo>
                  <a:lnTo>
                    <a:pt x="37125" y="42210"/>
                  </a:lnTo>
                  <a:lnTo>
                    <a:pt x="37146" y="42456"/>
                  </a:lnTo>
                  <a:lnTo>
                    <a:pt x="37166" y="42702"/>
                  </a:lnTo>
                  <a:lnTo>
                    <a:pt x="37228" y="42948"/>
                  </a:lnTo>
                  <a:lnTo>
                    <a:pt x="37310" y="43173"/>
                  </a:lnTo>
                  <a:lnTo>
                    <a:pt x="37412" y="43378"/>
                  </a:lnTo>
                  <a:lnTo>
                    <a:pt x="37515" y="43604"/>
                  </a:lnTo>
                  <a:lnTo>
                    <a:pt x="37658" y="43788"/>
                  </a:lnTo>
                  <a:lnTo>
                    <a:pt x="37822" y="43952"/>
                  </a:lnTo>
                  <a:lnTo>
                    <a:pt x="38007" y="44116"/>
                  </a:lnTo>
                  <a:lnTo>
                    <a:pt x="38212" y="44260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60639" y="57503"/>
                  </a:lnTo>
                  <a:lnTo>
                    <a:pt x="59306" y="57093"/>
                  </a:lnTo>
                  <a:lnTo>
                    <a:pt x="57933" y="56662"/>
                  </a:lnTo>
                  <a:lnTo>
                    <a:pt x="56539" y="56191"/>
                  </a:lnTo>
                  <a:lnTo>
                    <a:pt x="55104" y="55699"/>
                  </a:lnTo>
                  <a:lnTo>
                    <a:pt x="53648" y="55186"/>
                  </a:lnTo>
                  <a:lnTo>
                    <a:pt x="52172" y="54633"/>
                  </a:lnTo>
                  <a:lnTo>
                    <a:pt x="50676" y="54059"/>
                  </a:lnTo>
                  <a:lnTo>
                    <a:pt x="49138" y="53464"/>
                  </a:lnTo>
                  <a:lnTo>
                    <a:pt x="47601" y="52849"/>
                  </a:lnTo>
                  <a:lnTo>
                    <a:pt x="46022" y="52193"/>
                  </a:lnTo>
                  <a:lnTo>
                    <a:pt x="44423" y="51517"/>
                  </a:lnTo>
                  <a:lnTo>
                    <a:pt x="42804" y="50820"/>
                  </a:lnTo>
                  <a:lnTo>
                    <a:pt x="41164" y="50102"/>
                  </a:lnTo>
                  <a:lnTo>
                    <a:pt x="39483" y="49344"/>
                  </a:lnTo>
                  <a:lnTo>
                    <a:pt x="37802" y="48585"/>
                  </a:lnTo>
                  <a:lnTo>
                    <a:pt x="36100" y="47786"/>
                  </a:lnTo>
                  <a:lnTo>
                    <a:pt x="34378" y="46966"/>
                  </a:lnTo>
                  <a:lnTo>
                    <a:pt x="32636" y="46105"/>
                  </a:lnTo>
                  <a:lnTo>
                    <a:pt x="30893" y="45244"/>
                  </a:lnTo>
                  <a:lnTo>
                    <a:pt x="29110" y="44342"/>
                  </a:lnTo>
                  <a:lnTo>
                    <a:pt x="27326" y="43440"/>
                  </a:lnTo>
                  <a:lnTo>
                    <a:pt x="25502" y="42497"/>
                  </a:lnTo>
                  <a:lnTo>
                    <a:pt x="23698" y="41533"/>
                  </a:lnTo>
                  <a:lnTo>
                    <a:pt x="21853" y="40549"/>
                  </a:lnTo>
                  <a:lnTo>
                    <a:pt x="20008" y="39524"/>
                  </a:lnTo>
                  <a:lnTo>
                    <a:pt x="18143" y="38499"/>
                  </a:lnTo>
                  <a:lnTo>
                    <a:pt x="16257" y="37454"/>
                  </a:lnTo>
                  <a:lnTo>
                    <a:pt x="14371" y="36367"/>
                  </a:lnTo>
                  <a:lnTo>
                    <a:pt x="12464" y="35281"/>
                  </a:lnTo>
                  <a:lnTo>
                    <a:pt x="10558" y="34153"/>
                  </a:lnTo>
                  <a:lnTo>
                    <a:pt x="8651" y="33005"/>
                  </a:lnTo>
                  <a:lnTo>
                    <a:pt x="8651" y="33005"/>
                  </a:lnTo>
                  <a:lnTo>
                    <a:pt x="7872" y="32513"/>
                  </a:lnTo>
                  <a:lnTo>
                    <a:pt x="7134" y="32001"/>
                  </a:lnTo>
                  <a:lnTo>
                    <a:pt x="6437" y="31447"/>
                  </a:lnTo>
                  <a:lnTo>
                    <a:pt x="5761" y="30853"/>
                  </a:lnTo>
                  <a:lnTo>
                    <a:pt x="5125" y="30238"/>
                  </a:lnTo>
                  <a:lnTo>
                    <a:pt x="4531" y="29602"/>
                  </a:lnTo>
                  <a:lnTo>
                    <a:pt x="3957" y="28946"/>
                  </a:lnTo>
                  <a:lnTo>
                    <a:pt x="3424" y="28249"/>
                  </a:lnTo>
                  <a:lnTo>
                    <a:pt x="2932" y="27552"/>
                  </a:lnTo>
                  <a:lnTo>
                    <a:pt x="2481" y="26814"/>
                  </a:lnTo>
                  <a:lnTo>
                    <a:pt x="2071" y="26056"/>
                  </a:lnTo>
                  <a:lnTo>
                    <a:pt x="1681" y="25297"/>
                  </a:lnTo>
                  <a:lnTo>
                    <a:pt x="1333" y="24518"/>
                  </a:lnTo>
                  <a:lnTo>
                    <a:pt x="1046" y="23719"/>
                  </a:lnTo>
                  <a:lnTo>
                    <a:pt x="779" y="22899"/>
                  </a:lnTo>
                  <a:lnTo>
                    <a:pt x="554" y="22079"/>
                  </a:lnTo>
                  <a:lnTo>
                    <a:pt x="349" y="21259"/>
                  </a:lnTo>
                  <a:lnTo>
                    <a:pt x="205" y="20418"/>
                  </a:lnTo>
                  <a:lnTo>
                    <a:pt x="103" y="19557"/>
                  </a:lnTo>
                  <a:lnTo>
                    <a:pt x="41" y="18717"/>
                  </a:lnTo>
                  <a:lnTo>
                    <a:pt x="0" y="17856"/>
                  </a:lnTo>
                  <a:lnTo>
                    <a:pt x="21" y="16995"/>
                  </a:lnTo>
                  <a:lnTo>
                    <a:pt x="82" y="16134"/>
                  </a:lnTo>
                  <a:lnTo>
                    <a:pt x="185" y="15293"/>
                  </a:lnTo>
                  <a:lnTo>
                    <a:pt x="328" y="14432"/>
                  </a:lnTo>
                  <a:lnTo>
                    <a:pt x="513" y="13571"/>
                  </a:lnTo>
                  <a:lnTo>
                    <a:pt x="738" y="12731"/>
                  </a:lnTo>
                  <a:lnTo>
                    <a:pt x="1005" y="11890"/>
                  </a:lnTo>
                  <a:lnTo>
                    <a:pt x="1333" y="11070"/>
                  </a:lnTo>
                  <a:lnTo>
                    <a:pt x="1681" y="10230"/>
                  </a:lnTo>
                  <a:lnTo>
                    <a:pt x="2091" y="9430"/>
                  </a:lnTo>
                  <a:lnTo>
                    <a:pt x="2542" y="8631"/>
                  </a:lnTo>
                  <a:lnTo>
                    <a:pt x="2542" y="8631"/>
                  </a:lnTo>
                  <a:lnTo>
                    <a:pt x="3034" y="7872"/>
                  </a:lnTo>
                  <a:lnTo>
                    <a:pt x="3547" y="7114"/>
                  </a:lnTo>
                  <a:lnTo>
                    <a:pt x="4100" y="6417"/>
                  </a:lnTo>
                  <a:lnTo>
                    <a:pt x="4695" y="5740"/>
                  </a:lnTo>
                  <a:lnTo>
                    <a:pt x="5310" y="5105"/>
                  </a:lnTo>
                  <a:lnTo>
                    <a:pt x="5945" y="4510"/>
                  </a:lnTo>
                  <a:lnTo>
                    <a:pt x="6601" y="3957"/>
                  </a:lnTo>
                  <a:lnTo>
                    <a:pt x="7298" y="3424"/>
                  </a:lnTo>
                  <a:lnTo>
                    <a:pt x="7995" y="2932"/>
                  </a:lnTo>
                  <a:lnTo>
                    <a:pt x="8733" y="2481"/>
                  </a:lnTo>
                  <a:lnTo>
                    <a:pt x="9471" y="2050"/>
                  </a:lnTo>
                  <a:lnTo>
                    <a:pt x="10250" y="1681"/>
                  </a:lnTo>
                  <a:lnTo>
                    <a:pt x="11029" y="1333"/>
                  </a:lnTo>
                  <a:lnTo>
                    <a:pt x="11829" y="1025"/>
                  </a:lnTo>
                  <a:lnTo>
                    <a:pt x="12649" y="759"/>
                  </a:lnTo>
                  <a:lnTo>
                    <a:pt x="13469" y="533"/>
                  </a:lnTo>
                  <a:lnTo>
                    <a:pt x="14289" y="349"/>
                  </a:lnTo>
                  <a:lnTo>
                    <a:pt x="15129" y="205"/>
                  </a:lnTo>
                  <a:lnTo>
                    <a:pt x="15970" y="82"/>
                  </a:lnTo>
                  <a:lnTo>
                    <a:pt x="16831" y="21"/>
                  </a:lnTo>
                  <a:lnTo>
                    <a:pt x="17692" y="0"/>
                  </a:lnTo>
                  <a:lnTo>
                    <a:pt x="18553" y="21"/>
                  </a:lnTo>
                  <a:lnTo>
                    <a:pt x="19414" y="62"/>
                  </a:lnTo>
                  <a:lnTo>
                    <a:pt x="20254" y="164"/>
                  </a:lnTo>
                  <a:lnTo>
                    <a:pt x="21115" y="308"/>
                  </a:lnTo>
                  <a:lnTo>
                    <a:pt x="21976" y="492"/>
                  </a:lnTo>
                  <a:lnTo>
                    <a:pt x="22816" y="718"/>
                  </a:lnTo>
                  <a:lnTo>
                    <a:pt x="23657" y="1005"/>
                  </a:lnTo>
                  <a:lnTo>
                    <a:pt x="24477" y="1312"/>
                  </a:lnTo>
                  <a:lnTo>
                    <a:pt x="25297" y="1681"/>
                  </a:lnTo>
                  <a:lnTo>
                    <a:pt x="26117" y="2071"/>
                  </a:lnTo>
                  <a:lnTo>
                    <a:pt x="26916" y="2522"/>
                  </a:lnTo>
                  <a:lnTo>
                    <a:pt x="26916" y="2522"/>
                  </a:lnTo>
                  <a:lnTo>
                    <a:pt x="30155" y="4490"/>
                  </a:lnTo>
                  <a:lnTo>
                    <a:pt x="33333" y="6499"/>
                  </a:lnTo>
                  <a:lnTo>
                    <a:pt x="36469" y="8508"/>
                  </a:lnTo>
                  <a:lnTo>
                    <a:pt x="39544" y="10517"/>
                  </a:lnTo>
                  <a:lnTo>
                    <a:pt x="42558" y="12546"/>
                  </a:lnTo>
                  <a:lnTo>
                    <a:pt x="45510" y="14596"/>
                  </a:lnTo>
                  <a:lnTo>
                    <a:pt x="48380" y="16646"/>
                  </a:lnTo>
                  <a:lnTo>
                    <a:pt x="51168" y="18676"/>
                  </a:lnTo>
                  <a:lnTo>
                    <a:pt x="53894" y="20726"/>
                  </a:lnTo>
                  <a:lnTo>
                    <a:pt x="56518" y="22735"/>
                  </a:lnTo>
                  <a:lnTo>
                    <a:pt x="59060" y="24764"/>
                  </a:lnTo>
                  <a:lnTo>
                    <a:pt x="61500" y="26753"/>
                  </a:lnTo>
                  <a:lnTo>
                    <a:pt x="63837" y="28741"/>
                  </a:lnTo>
                  <a:lnTo>
                    <a:pt x="66092" y="30689"/>
                  </a:lnTo>
                  <a:lnTo>
                    <a:pt x="67178" y="31652"/>
                  </a:lnTo>
                  <a:lnTo>
                    <a:pt x="68224" y="32616"/>
                  </a:lnTo>
                  <a:lnTo>
                    <a:pt x="69249" y="33559"/>
                  </a:lnTo>
                  <a:lnTo>
                    <a:pt x="70253" y="34502"/>
                  </a:lnTo>
                  <a:lnTo>
                    <a:pt x="51270" y="23883"/>
                  </a:lnTo>
                  <a:lnTo>
                    <a:pt x="51270" y="23883"/>
                  </a:lnTo>
                  <a:lnTo>
                    <a:pt x="51065" y="23780"/>
                  </a:lnTo>
                  <a:lnTo>
                    <a:pt x="50840" y="23678"/>
                  </a:lnTo>
                  <a:lnTo>
                    <a:pt x="50594" y="23616"/>
                  </a:lnTo>
                  <a:lnTo>
                    <a:pt x="50368" y="23596"/>
                  </a:lnTo>
                  <a:lnTo>
                    <a:pt x="50122" y="23575"/>
                  </a:lnTo>
                  <a:lnTo>
                    <a:pt x="49876" y="23596"/>
                  </a:lnTo>
                  <a:lnTo>
                    <a:pt x="49630" y="23637"/>
                  </a:lnTo>
                  <a:lnTo>
                    <a:pt x="49405" y="23698"/>
                  </a:lnTo>
                  <a:lnTo>
                    <a:pt x="49159" y="23801"/>
                  </a:lnTo>
                  <a:lnTo>
                    <a:pt x="48933" y="23903"/>
                  </a:lnTo>
                  <a:lnTo>
                    <a:pt x="48708" y="24026"/>
                  </a:lnTo>
                  <a:lnTo>
                    <a:pt x="48503" y="24190"/>
                  </a:lnTo>
                  <a:lnTo>
                    <a:pt x="48298" y="24354"/>
                  </a:lnTo>
                  <a:lnTo>
                    <a:pt x="48113" y="24559"/>
                  </a:lnTo>
                  <a:lnTo>
                    <a:pt x="47949" y="24785"/>
                  </a:lnTo>
                  <a:lnTo>
                    <a:pt x="47785" y="25010"/>
                  </a:lnTo>
                  <a:lnTo>
                    <a:pt x="47785" y="25010"/>
                  </a:lnTo>
                  <a:lnTo>
                    <a:pt x="47662" y="25256"/>
                  </a:lnTo>
                  <a:lnTo>
                    <a:pt x="47539" y="25523"/>
                  </a:lnTo>
                  <a:lnTo>
                    <a:pt x="47457" y="25769"/>
                  </a:lnTo>
                  <a:lnTo>
                    <a:pt x="47396" y="26035"/>
                  </a:lnTo>
                  <a:lnTo>
                    <a:pt x="47375" y="26281"/>
                  </a:lnTo>
                  <a:lnTo>
                    <a:pt x="47355" y="26548"/>
                  </a:lnTo>
                  <a:lnTo>
                    <a:pt x="47355" y="26794"/>
                  </a:lnTo>
                  <a:lnTo>
                    <a:pt x="47396" y="27040"/>
                  </a:lnTo>
                  <a:lnTo>
                    <a:pt x="47457" y="27286"/>
                  </a:lnTo>
                  <a:lnTo>
                    <a:pt x="47539" y="27511"/>
                  </a:lnTo>
                  <a:lnTo>
                    <a:pt x="47621" y="27737"/>
                  </a:lnTo>
                  <a:lnTo>
                    <a:pt x="47744" y="27942"/>
                  </a:lnTo>
                  <a:lnTo>
                    <a:pt x="47888" y="28147"/>
                  </a:lnTo>
                  <a:lnTo>
                    <a:pt x="48052" y="28311"/>
                  </a:lnTo>
                  <a:lnTo>
                    <a:pt x="48236" y="28475"/>
                  </a:lnTo>
                  <a:lnTo>
                    <a:pt x="48441" y="28618"/>
                  </a:lnTo>
                  <a:lnTo>
                    <a:pt x="48441" y="28618"/>
                  </a:lnTo>
                  <a:lnTo>
                    <a:pt x="62217" y="37146"/>
                  </a:lnTo>
                  <a:lnTo>
                    <a:pt x="76342" y="45900"/>
                  </a:lnTo>
                  <a:lnTo>
                    <a:pt x="92536" y="55965"/>
                  </a:lnTo>
                  <a:lnTo>
                    <a:pt x="108752" y="66051"/>
                  </a:lnTo>
                  <a:lnTo>
                    <a:pt x="116214" y="70725"/>
                  </a:lnTo>
                  <a:lnTo>
                    <a:pt x="122897" y="74928"/>
                  </a:lnTo>
                  <a:lnTo>
                    <a:pt x="128575" y="78515"/>
                  </a:lnTo>
                  <a:lnTo>
                    <a:pt x="132942" y="81324"/>
                  </a:lnTo>
                  <a:lnTo>
                    <a:pt x="134561" y="82369"/>
                  </a:lnTo>
                  <a:lnTo>
                    <a:pt x="135771" y="83189"/>
                  </a:lnTo>
                  <a:lnTo>
                    <a:pt x="136529" y="83702"/>
                  </a:lnTo>
                  <a:lnTo>
                    <a:pt x="136734" y="83866"/>
                  </a:lnTo>
                  <a:lnTo>
                    <a:pt x="136796" y="83948"/>
                  </a:lnTo>
                  <a:lnTo>
                    <a:pt x="49856" y="34625"/>
                  </a:lnTo>
                  <a:lnTo>
                    <a:pt x="49856" y="34625"/>
                  </a:lnTo>
                  <a:lnTo>
                    <a:pt x="49692" y="34543"/>
                  </a:lnTo>
                  <a:lnTo>
                    <a:pt x="49528" y="34481"/>
                  </a:lnTo>
                  <a:lnTo>
                    <a:pt x="49364" y="34420"/>
                  </a:lnTo>
                  <a:lnTo>
                    <a:pt x="49179" y="34399"/>
                  </a:lnTo>
                  <a:lnTo>
                    <a:pt x="49015" y="34379"/>
                  </a:lnTo>
                  <a:lnTo>
                    <a:pt x="48831" y="34379"/>
                  </a:lnTo>
                  <a:lnTo>
                    <a:pt x="48667" y="34399"/>
                  </a:lnTo>
                  <a:lnTo>
                    <a:pt x="48503" y="34420"/>
                  </a:lnTo>
                  <a:lnTo>
                    <a:pt x="48339" y="34481"/>
                  </a:lnTo>
                  <a:lnTo>
                    <a:pt x="48175" y="34543"/>
                  </a:lnTo>
                  <a:lnTo>
                    <a:pt x="48031" y="34625"/>
                  </a:lnTo>
                  <a:lnTo>
                    <a:pt x="47888" y="34727"/>
                  </a:lnTo>
                  <a:lnTo>
                    <a:pt x="47744" y="34830"/>
                  </a:lnTo>
                  <a:lnTo>
                    <a:pt x="47621" y="34953"/>
                  </a:lnTo>
                  <a:lnTo>
                    <a:pt x="47498" y="35096"/>
                  </a:lnTo>
                  <a:lnTo>
                    <a:pt x="47396" y="35240"/>
                  </a:lnTo>
                  <a:lnTo>
                    <a:pt x="47396" y="35240"/>
                  </a:lnTo>
                  <a:lnTo>
                    <a:pt x="47314" y="35404"/>
                  </a:lnTo>
                  <a:lnTo>
                    <a:pt x="47252" y="35568"/>
                  </a:lnTo>
                  <a:lnTo>
                    <a:pt x="47191" y="35732"/>
                  </a:lnTo>
                  <a:lnTo>
                    <a:pt x="47170" y="35916"/>
                  </a:lnTo>
                  <a:lnTo>
                    <a:pt x="47150" y="36080"/>
                  </a:lnTo>
                  <a:lnTo>
                    <a:pt x="47150" y="36265"/>
                  </a:lnTo>
                  <a:lnTo>
                    <a:pt x="47170" y="36429"/>
                  </a:lnTo>
                  <a:lnTo>
                    <a:pt x="47191" y="36593"/>
                  </a:lnTo>
                  <a:lnTo>
                    <a:pt x="47252" y="36757"/>
                  </a:lnTo>
                  <a:lnTo>
                    <a:pt x="47314" y="36921"/>
                  </a:lnTo>
                  <a:lnTo>
                    <a:pt x="47396" y="37085"/>
                  </a:lnTo>
                  <a:lnTo>
                    <a:pt x="47498" y="37228"/>
                  </a:lnTo>
                  <a:lnTo>
                    <a:pt x="47601" y="37351"/>
                  </a:lnTo>
                  <a:lnTo>
                    <a:pt x="47724" y="37474"/>
                  </a:lnTo>
                  <a:lnTo>
                    <a:pt x="47867" y="37597"/>
                  </a:lnTo>
                  <a:lnTo>
                    <a:pt x="48011" y="37700"/>
                  </a:lnTo>
                  <a:lnTo>
                    <a:pt x="134049" y="90323"/>
                  </a:lnTo>
                  <a:lnTo>
                    <a:pt x="134049" y="90323"/>
                  </a:lnTo>
                  <a:lnTo>
                    <a:pt x="133946" y="90303"/>
                  </a:lnTo>
                  <a:lnTo>
                    <a:pt x="133721" y="90200"/>
                  </a:lnTo>
                  <a:lnTo>
                    <a:pt x="132880" y="89790"/>
                  </a:lnTo>
                  <a:lnTo>
                    <a:pt x="131589" y="89134"/>
                  </a:lnTo>
                  <a:lnTo>
                    <a:pt x="129846" y="88232"/>
                  </a:lnTo>
                  <a:lnTo>
                    <a:pt x="125193" y="85752"/>
                  </a:lnTo>
                  <a:lnTo>
                    <a:pt x="119207" y="82513"/>
                  </a:lnTo>
                  <a:lnTo>
                    <a:pt x="112155" y="78679"/>
                  </a:lnTo>
                  <a:lnTo>
                    <a:pt x="104303" y="74395"/>
                  </a:lnTo>
                  <a:lnTo>
                    <a:pt x="87268" y="65067"/>
                  </a:lnTo>
                  <a:lnTo>
                    <a:pt x="70274" y="55719"/>
                  </a:lnTo>
                  <a:lnTo>
                    <a:pt x="55452" y="47540"/>
                  </a:lnTo>
                  <a:lnTo>
                    <a:pt x="41020" y="39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extrusionOk="0">
                  <a:moveTo>
                    <a:pt x="16790" y="1"/>
                  </a:move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fill="none" extrusionOk="0">
                  <a:moveTo>
                    <a:pt x="8201" y="31325"/>
                  </a:move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extrusionOk="0">
                  <a:moveTo>
                    <a:pt x="14617" y="0"/>
                  </a:move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fill="none" extrusionOk="0">
                  <a:moveTo>
                    <a:pt x="7135" y="27286"/>
                  </a:move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extrusionOk="0">
                  <a:moveTo>
                    <a:pt x="9574" y="0"/>
                  </a:move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fill="none" extrusionOk="0">
                  <a:moveTo>
                    <a:pt x="9574" y="0"/>
                  </a:moveTo>
                  <a:lnTo>
                    <a:pt x="9574" y="0"/>
                  </a:ln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extrusionOk="0">
                  <a:moveTo>
                    <a:pt x="4879" y="1"/>
                  </a:move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fill="none" extrusionOk="0">
                  <a:moveTo>
                    <a:pt x="4879" y="1"/>
                  </a:moveTo>
                  <a:lnTo>
                    <a:pt x="4879" y="1"/>
                  </a:ln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lnTo>
                    <a:pt x="48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7588807" y="873324"/>
              <a:ext cx="193092" cy="111616"/>
            </a:xfrm>
            <a:custGeom>
              <a:avLst/>
              <a:gdLst/>
              <a:ahLst/>
              <a:cxnLst/>
              <a:rect l="l" t="t" r="r" b="b"/>
              <a:pathLst>
                <a:path w="28906" h="16709" extrusionOk="0">
                  <a:moveTo>
                    <a:pt x="27675" y="1"/>
                  </a:moveTo>
                  <a:lnTo>
                    <a:pt x="27573" y="718"/>
                  </a:lnTo>
                  <a:lnTo>
                    <a:pt x="27450" y="1456"/>
                  </a:lnTo>
                  <a:lnTo>
                    <a:pt x="27286" y="2235"/>
                  </a:lnTo>
                  <a:lnTo>
                    <a:pt x="27101" y="3014"/>
                  </a:lnTo>
                  <a:lnTo>
                    <a:pt x="26876" y="3773"/>
                  </a:lnTo>
                  <a:lnTo>
                    <a:pt x="26753" y="4162"/>
                  </a:lnTo>
                  <a:lnTo>
                    <a:pt x="26609" y="4531"/>
                  </a:lnTo>
                  <a:lnTo>
                    <a:pt x="26466" y="4900"/>
                  </a:lnTo>
                  <a:lnTo>
                    <a:pt x="26302" y="5249"/>
                  </a:lnTo>
                  <a:lnTo>
                    <a:pt x="26117" y="5597"/>
                  </a:lnTo>
                  <a:lnTo>
                    <a:pt x="25912" y="5925"/>
                  </a:lnTo>
                  <a:lnTo>
                    <a:pt x="25502" y="6540"/>
                  </a:lnTo>
                  <a:lnTo>
                    <a:pt x="25072" y="7114"/>
                  </a:lnTo>
                  <a:lnTo>
                    <a:pt x="24600" y="7647"/>
                  </a:lnTo>
                  <a:lnTo>
                    <a:pt x="24129" y="8139"/>
                  </a:lnTo>
                  <a:lnTo>
                    <a:pt x="23637" y="8611"/>
                  </a:lnTo>
                  <a:lnTo>
                    <a:pt x="23124" y="9041"/>
                  </a:lnTo>
                  <a:lnTo>
                    <a:pt x="22612" y="9431"/>
                  </a:lnTo>
                  <a:lnTo>
                    <a:pt x="22058" y="9779"/>
                  </a:lnTo>
                  <a:lnTo>
                    <a:pt x="21505" y="10107"/>
                  </a:lnTo>
                  <a:lnTo>
                    <a:pt x="20931" y="10394"/>
                  </a:lnTo>
                  <a:lnTo>
                    <a:pt x="20336" y="10661"/>
                  </a:lnTo>
                  <a:lnTo>
                    <a:pt x="19742" y="10886"/>
                  </a:lnTo>
                  <a:lnTo>
                    <a:pt x="19127" y="11071"/>
                  </a:lnTo>
                  <a:lnTo>
                    <a:pt x="18512" y="11235"/>
                  </a:lnTo>
                  <a:lnTo>
                    <a:pt x="17897" y="11378"/>
                  </a:lnTo>
                  <a:lnTo>
                    <a:pt x="17241" y="11460"/>
                  </a:lnTo>
                  <a:lnTo>
                    <a:pt x="16606" y="11542"/>
                  </a:lnTo>
                  <a:lnTo>
                    <a:pt x="15950" y="11563"/>
                  </a:lnTo>
                  <a:lnTo>
                    <a:pt x="15294" y="11583"/>
                  </a:lnTo>
                  <a:lnTo>
                    <a:pt x="14638" y="11542"/>
                  </a:lnTo>
                  <a:lnTo>
                    <a:pt x="13961" y="11501"/>
                  </a:lnTo>
                  <a:lnTo>
                    <a:pt x="13285" y="11419"/>
                  </a:lnTo>
                  <a:lnTo>
                    <a:pt x="12608" y="11296"/>
                  </a:lnTo>
                  <a:lnTo>
                    <a:pt x="11952" y="11173"/>
                  </a:lnTo>
                  <a:lnTo>
                    <a:pt x="11276" y="11009"/>
                  </a:lnTo>
                  <a:lnTo>
                    <a:pt x="10599" y="10804"/>
                  </a:lnTo>
                  <a:lnTo>
                    <a:pt x="9923" y="10579"/>
                  </a:lnTo>
                  <a:lnTo>
                    <a:pt x="9246" y="10333"/>
                  </a:lnTo>
                  <a:lnTo>
                    <a:pt x="8570" y="10066"/>
                  </a:lnTo>
                  <a:lnTo>
                    <a:pt x="7914" y="9759"/>
                  </a:lnTo>
                  <a:lnTo>
                    <a:pt x="7258" y="9431"/>
                  </a:lnTo>
                  <a:lnTo>
                    <a:pt x="6602" y="9082"/>
                  </a:lnTo>
                  <a:lnTo>
                    <a:pt x="6007" y="8734"/>
                  </a:lnTo>
                  <a:lnTo>
                    <a:pt x="5413" y="8344"/>
                  </a:lnTo>
                  <a:lnTo>
                    <a:pt x="4859" y="7934"/>
                  </a:lnTo>
                  <a:lnTo>
                    <a:pt x="4347" y="7504"/>
                  </a:lnTo>
                  <a:lnTo>
                    <a:pt x="3834" y="7073"/>
                  </a:lnTo>
                  <a:lnTo>
                    <a:pt x="3363" y="6602"/>
                  </a:lnTo>
                  <a:lnTo>
                    <a:pt x="2932" y="6110"/>
                  </a:lnTo>
                  <a:lnTo>
                    <a:pt x="2502" y="5618"/>
                  </a:lnTo>
                  <a:lnTo>
                    <a:pt x="2112" y="5085"/>
                  </a:lnTo>
                  <a:lnTo>
                    <a:pt x="1743" y="4552"/>
                  </a:lnTo>
                  <a:lnTo>
                    <a:pt x="1415" y="4019"/>
                  </a:lnTo>
                  <a:lnTo>
                    <a:pt x="1108" y="3445"/>
                  </a:lnTo>
                  <a:lnTo>
                    <a:pt x="821" y="2871"/>
                  </a:lnTo>
                  <a:lnTo>
                    <a:pt x="575" y="2297"/>
                  </a:lnTo>
                  <a:lnTo>
                    <a:pt x="349" y="1682"/>
                  </a:lnTo>
                  <a:lnTo>
                    <a:pt x="144" y="1087"/>
                  </a:lnTo>
                  <a:lnTo>
                    <a:pt x="83" y="1579"/>
                  </a:lnTo>
                  <a:lnTo>
                    <a:pt x="42" y="2092"/>
                  </a:lnTo>
                  <a:lnTo>
                    <a:pt x="21" y="2584"/>
                  </a:lnTo>
                  <a:lnTo>
                    <a:pt x="1" y="3096"/>
                  </a:lnTo>
                  <a:lnTo>
                    <a:pt x="21" y="3588"/>
                  </a:lnTo>
                  <a:lnTo>
                    <a:pt x="42" y="4101"/>
                  </a:lnTo>
                  <a:lnTo>
                    <a:pt x="103" y="4593"/>
                  </a:lnTo>
                  <a:lnTo>
                    <a:pt x="165" y="5085"/>
                  </a:lnTo>
                  <a:lnTo>
                    <a:pt x="247" y="5577"/>
                  </a:lnTo>
                  <a:lnTo>
                    <a:pt x="349" y="6069"/>
                  </a:lnTo>
                  <a:lnTo>
                    <a:pt x="472" y="6540"/>
                  </a:lnTo>
                  <a:lnTo>
                    <a:pt x="616" y="7012"/>
                  </a:lnTo>
                  <a:lnTo>
                    <a:pt x="780" y="7483"/>
                  </a:lnTo>
                  <a:lnTo>
                    <a:pt x="944" y="7955"/>
                  </a:lnTo>
                  <a:lnTo>
                    <a:pt x="1128" y="8406"/>
                  </a:lnTo>
                  <a:lnTo>
                    <a:pt x="1354" y="8877"/>
                  </a:lnTo>
                  <a:lnTo>
                    <a:pt x="1579" y="9308"/>
                  </a:lnTo>
                  <a:lnTo>
                    <a:pt x="1825" y="9759"/>
                  </a:lnTo>
                  <a:lnTo>
                    <a:pt x="2092" y="10189"/>
                  </a:lnTo>
                  <a:lnTo>
                    <a:pt x="2358" y="10599"/>
                  </a:lnTo>
                  <a:lnTo>
                    <a:pt x="2666" y="11009"/>
                  </a:lnTo>
                  <a:lnTo>
                    <a:pt x="2973" y="11419"/>
                  </a:lnTo>
                  <a:lnTo>
                    <a:pt x="3301" y="11809"/>
                  </a:lnTo>
                  <a:lnTo>
                    <a:pt x="3650" y="12198"/>
                  </a:lnTo>
                  <a:lnTo>
                    <a:pt x="4019" y="12567"/>
                  </a:lnTo>
                  <a:lnTo>
                    <a:pt x="4388" y="12916"/>
                  </a:lnTo>
                  <a:lnTo>
                    <a:pt x="4777" y="13264"/>
                  </a:lnTo>
                  <a:lnTo>
                    <a:pt x="5208" y="13592"/>
                  </a:lnTo>
                  <a:lnTo>
                    <a:pt x="5618" y="13920"/>
                  </a:lnTo>
                  <a:lnTo>
                    <a:pt x="6069" y="14228"/>
                  </a:lnTo>
                  <a:lnTo>
                    <a:pt x="6520" y="14515"/>
                  </a:lnTo>
                  <a:lnTo>
                    <a:pt x="7012" y="14781"/>
                  </a:lnTo>
                  <a:lnTo>
                    <a:pt x="7668" y="15130"/>
                  </a:lnTo>
                  <a:lnTo>
                    <a:pt x="8344" y="15437"/>
                  </a:lnTo>
                  <a:lnTo>
                    <a:pt x="9041" y="15724"/>
                  </a:lnTo>
                  <a:lnTo>
                    <a:pt x="9738" y="15950"/>
                  </a:lnTo>
                  <a:lnTo>
                    <a:pt x="10456" y="16155"/>
                  </a:lnTo>
                  <a:lnTo>
                    <a:pt x="11194" y="16339"/>
                  </a:lnTo>
                  <a:lnTo>
                    <a:pt x="11932" y="16462"/>
                  </a:lnTo>
                  <a:lnTo>
                    <a:pt x="12690" y="16585"/>
                  </a:lnTo>
                  <a:lnTo>
                    <a:pt x="13428" y="16647"/>
                  </a:lnTo>
                  <a:lnTo>
                    <a:pt x="14187" y="16688"/>
                  </a:lnTo>
                  <a:lnTo>
                    <a:pt x="14945" y="16708"/>
                  </a:lnTo>
                  <a:lnTo>
                    <a:pt x="15704" y="16688"/>
                  </a:lnTo>
                  <a:lnTo>
                    <a:pt x="16442" y="16626"/>
                  </a:lnTo>
                  <a:lnTo>
                    <a:pt x="17200" y="16544"/>
                  </a:lnTo>
                  <a:lnTo>
                    <a:pt x="17938" y="16442"/>
                  </a:lnTo>
                  <a:lnTo>
                    <a:pt x="18676" y="16319"/>
                  </a:lnTo>
                  <a:lnTo>
                    <a:pt x="19393" y="16155"/>
                  </a:lnTo>
                  <a:lnTo>
                    <a:pt x="20090" y="15970"/>
                  </a:lnTo>
                  <a:lnTo>
                    <a:pt x="20787" y="15745"/>
                  </a:lnTo>
                  <a:lnTo>
                    <a:pt x="21464" y="15519"/>
                  </a:lnTo>
                  <a:lnTo>
                    <a:pt x="22120" y="15253"/>
                  </a:lnTo>
                  <a:lnTo>
                    <a:pt x="22755" y="14966"/>
                  </a:lnTo>
                  <a:lnTo>
                    <a:pt x="23391" y="14658"/>
                  </a:lnTo>
                  <a:lnTo>
                    <a:pt x="23965" y="14310"/>
                  </a:lnTo>
                  <a:lnTo>
                    <a:pt x="24539" y="13961"/>
                  </a:lnTo>
                  <a:lnTo>
                    <a:pt x="25092" y="13592"/>
                  </a:lnTo>
                  <a:lnTo>
                    <a:pt x="25584" y="13182"/>
                  </a:lnTo>
                  <a:lnTo>
                    <a:pt x="26076" y="12772"/>
                  </a:lnTo>
                  <a:lnTo>
                    <a:pt x="26507" y="12321"/>
                  </a:lnTo>
                  <a:lnTo>
                    <a:pt x="26937" y="11870"/>
                  </a:lnTo>
                  <a:lnTo>
                    <a:pt x="27306" y="11399"/>
                  </a:lnTo>
                  <a:lnTo>
                    <a:pt x="27634" y="10886"/>
                  </a:lnTo>
                  <a:lnTo>
                    <a:pt x="27839" y="10558"/>
                  </a:lnTo>
                  <a:lnTo>
                    <a:pt x="28003" y="10230"/>
                  </a:lnTo>
                  <a:lnTo>
                    <a:pt x="28167" y="9902"/>
                  </a:lnTo>
                  <a:lnTo>
                    <a:pt x="28311" y="9554"/>
                  </a:lnTo>
                  <a:lnTo>
                    <a:pt x="28434" y="9226"/>
                  </a:lnTo>
                  <a:lnTo>
                    <a:pt x="28557" y="8877"/>
                  </a:lnTo>
                  <a:lnTo>
                    <a:pt x="28639" y="8549"/>
                  </a:lnTo>
                  <a:lnTo>
                    <a:pt x="28721" y="8201"/>
                  </a:lnTo>
                  <a:lnTo>
                    <a:pt x="28782" y="7873"/>
                  </a:lnTo>
                  <a:lnTo>
                    <a:pt x="28844" y="7524"/>
                  </a:lnTo>
                  <a:lnTo>
                    <a:pt x="28885" y="7176"/>
                  </a:lnTo>
                  <a:lnTo>
                    <a:pt x="28905" y="6848"/>
                  </a:lnTo>
                  <a:lnTo>
                    <a:pt x="28905" y="6151"/>
                  </a:lnTo>
                  <a:lnTo>
                    <a:pt x="28885" y="5474"/>
                  </a:lnTo>
                  <a:lnTo>
                    <a:pt x="28823" y="4777"/>
                  </a:lnTo>
                  <a:lnTo>
                    <a:pt x="28721" y="4101"/>
                  </a:lnTo>
                  <a:lnTo>
                    <a:pt x="28598" y="3404"/>
                  </a:lnTo>
                  <a:lnTo>
                    <a:pt x="28434" y="2727"/>
                  </a:lnTo>
                  <a:lnTo>
                    <a:pt x="28270" y="2030"/>
                  </a:lnTo>
                  <a:lnTo>
                    <a:pt x="28085" y="1354"/>
                  </a:lnTo>
                  <a:lnTo>
                    <a:pt x="276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665494" y="1084215"/>
              <a:ext cx="563097" cy="363579"/>
            </a:xfrm>
            <a:custGeom>
              <a:avLst/>
              <a:gdLst/>
              <a:ahLst/>
              <a:cxnLst/>
              <a:rect l="l" t="t" r="r" b="b"/>
              <a:pathLst>
                <a:path w="84296" h="54428" extrusionOk="0">
                  <a:moveTo>
                    <a:pt x="9287" y="1"/>
                  </a:moveTo>
                  <a:lnTo>
                    <a:pt x="8856" y="21"/>
                  </a:lnTo>
                  <a:lnTo>
                    <a:pt x="8405" y="62"/>
                  </a:lnTo>
                  <a:lnTo>
                    <a:pt x="7954" y="124"/>
                  </a:lnTo>
                  <a:lnTo>
                    <a:pt x="7503" y="185"/>
                  </a:lnTo>
                  <a:lnTo>
                    <a:pt x="7073" y="288"/>
                  </a:lnTo>
                  <a:lnTo>
                    <a:pt x="6642" y="411"/>
                  </a:lnTo>
                  <a:lnTo>
                    <a:pt x="6212" y="554"/>
                  </a:lnTo>
                  <a:lnTo>
                    <a:pt x="5802" y="718"/>
                  </a:lnTo>
                  <a:lnTo>
                    <a:pt x="5392" y="882"/>
                  </a:lnTo>
                  <a:lnTo>
                    <a:pt x="4982" y="1087"/>
                  </a:lnTo>
                  <a:lnTo>
                    <a:pt x="4593" y="1313"/>
                  </a:lnTo>
                  <a:lnTo>
                    <a:pt x="4203" y="1559"/>
                  </a:lnTo>
                  <a:lnTo>
                    <a:pt x="3834" y="1805"/>
                  </a:lnTo>
                  <a:lnTo>
                    <a:pt x="3465" y="2092"/>
                  </a:lnTo>
                  <a:lnTo>
                    <a:pt x="3117" y="2379"/>
                  </a:lnTo>
                  <a:lnTo>
                    <a:pt x="2789" y="2707"/>
                  </a:lnTo>
                  <a:lnTo>
                    <a:pt x="2461" y="3035"/>
                  </a:lnTo>
                  <a:lnTo>
                    <a:pt x="2153" y="3383"/>
                  </a:lnTo>
                  <a:lnTo>
                    <a:pt x="1866" y="3752"/>
                  </a:lnTo>
                  <a:lnTo>
                    <a:pt x="1600" y="4142"/>
                  </a:lnTo>
                  <a:lnTo>
                    <a:pt x="1333" y="4552"/>
                  </a:lnTo>
                  <a:lnTo>
                    <a:pt x="1108" y="4962"/>
                  </a:lnTo>
                  <a:lnTo>
                    <a:pt x="882" y="5392"/>
                  </a:lnTo>
                  <a:lnTo>
                    <a:pt x="698" y="5823"/>
                  </a:lnTo>
                  <a:lnTo>
                    <a:pt x="534" y="6253"/>
                  </a:lnTo>
                  <a:lnTo>
                    <a:pt x="390" y="6704"/>
                  </a:lnTo>
                  <a:lnTo>
                    <a:pt x="267" y="7155"/>
                  </a:lnTo>
                  <a:lnTo>
                    <a:pt x="165" y="7586"/>
                  </a:lnTo>
                  <a:lnTo>
                    <a:pt x="103" y="8037"/>
                  </a:lnTo>
                  <a:lnTo>
                    <a:pt x="42" y="8488"/>
                  </a:lnTo>
                  <a:lnTo>
                    <a:pt x="21" y="8939"/>
                  </a:lnTo>
                  <a:lnTo>
                    <a:pt x="1" y="9390"/>
                  </a:lnTo>
                  <a:lnTo>
                    <a:pt x="21" y="9841"/>
                  </a:lnTo>
                  <a:lnTo>
                    <a:pt x="62" y="10292"/>
                  </a:lnTo>
                  <a:lnTo>
                    <a:pt x="103" y="10743"/>
                  </a:lnTo>
                  <a:lnTo>
                    <a:pt x="185" y="11173"/>
                  </a:lnTo>
                  <a:lnTo>
                    <a:pt x="288" y="11624"/>
                  </a:lnTo>
                  <a:lnTo>
                    <a:pt x="411" y="12055"/>
                  </a:lnTo>
                  <a:lnTo>
                    <a:pt x="554" y="12485"/>
                  </a:lnTo>
                  <a:lnTo>
                    <a:pt x="698" y="12895"/>
                  </a:lnTo>
                  <a:lnTo>
                    <a:pt x="882" y="13305"/>
                  </a:lnTo>
                  <a:lnTo>
                    <a:pt x="1087" y="13715"/>
                  </a:lnTo>
                  <a:lnTo>
                    <a:pt x="1313" y="14105"/>
                  </a:lnTo>
                  <a:lnTo>
                    <a:pt x="1538" y="14494"/>
                  </a:lnTo>
                  <a:lnTo>
                    <a:pt x="1805" y="14863"/>
                  </a:lnTo>
                  <a:lnTo>
                    <a:pt x="2092" y="15212"/>
                  </a:lnTo>
                  <a:lnTo>
                    <a:pt x="2379" y="15560"/>
                  </a:lnTo>
                  <a:lnTo>
                    <a:pt x="2686" y="15909"/>
                  </a:lnTo>
                  <a:lnTo>
                    <a:pt x="3035" y="16237"/>
                  </a:lnTo>
                  <a:lnTo>
                    <a:pt x="3383" y="16524"/>
                  </a:lnTo>
                  <a:lnTo>
                    <a:pt x="3752" y="16831"/>
                  </a:lnTo>
                  <a:lnTo>
                    <a:pt x="4142" y="17098"/>
                  </a:lnTo>
                  <a:lnTo>
                    <a:pt x="4552" y="17364"/>
                  </a:lnTo>
                  <a:lnTo>
                    <a:pt x="6560" y="18553"/>
                  </a:lnTo>
                  <a:lnTo>
                    <a:pt x="8549" y="19681"/>
                  </a:lnTo>
                  <a:lnTo>
                    <a:pt x="10517" y="20788"/>
                  </a:lnTo>
                  <a:lnTo>
                    <a:pt x="12444" y="21833"/>
                  </a:lnTo>
                  <a:lnTo>
                    <a:pt x="14350" y="22838"/>
                  </a:lnTo>
                  <a:lnTo>
                    <a:pt x="16236" y="23781"/>
                  </a:lnTo>
                  <a:lnTo>
                    <a:pt x="18061" y="24683"/>
                  </a:lnTo>
                  <a:lnTo>
                    <a:pt x="19865" y="25544"/>
                  </a:lnTo>
                  <a:lnTo>
                    <a:pt x="21628" y="26343"/>
                  </a:lnTo>
                  <a:lnTo>
                    <a:pt x="23350" y="27081"/>
                  </a:lnTo>
                  <a:lnTo>
                    <a:pt x="25010" y="27778"/>
                  </a:lnTo>
                  <a:lnTo>
                    <a:pt x="26630" y="28414"/>
                  </a:lnTo>
                  <a:lnTo>
                    <a:pt x="28208" y="29008"/>
                  </a:lnTo>
                  <a:lnTo>
                    <a:pt x="29705" y="29541"/>
                  </a:lnTo>
                  <a:lnTo>
                    <a:pt x="31160" y="30013"/>
                  </a:lnTo>
                  <a:lnTo>
                    <a:pt x="32554" y="30443"/>
                  </a:lnTo>
                  <a:lnTo>
                    <a:pt x="32554" y="30443"/>
                  </a:lnTo>
                  <a:lnTo>
                    <a:pt x="20090" y="23268"/>
                  </a:lnTo>
                  <a:lnTo>
                    <a:pt x="19967" y="23207"/>
                  </a:lnTo>
                  <a:lnTo>
                    <a:pt x="19885" y="23104"/>
                  </a:lnTo>
                  <a:lnTo>
                    <a:pt x="19803" y="23022"/>
                  </a:lnTo>
                  <a:lnTo>
                    <a:pt x="19721" y="22920"/>
                  </a:lnTo>
                  <a:lnTo>
                    <a:pt x="19660" y="22817"/>
                  </a:lnTo>
                  <a:lnTo>
                    <a:pt x="19598" y="22694"/>
                  </a:lnTo>
                  <a:lnTo>
                    <a:pt x="19557" y="22571"/>
                  </a:lnTo>
                  <a:lnTo>
                    <a:pt x="19537" y="22448"/>
                  </a:lnTo>
                  <a:lnTo>
                    <a:pt x="19516" y="22182"/>
                  </a:lnTo>
                  <a:lnTo>
                    <a:pt x="19537" y="21915"/>
                  </a:lnTo>
                  <a:lnTo>
                    <a:pt x="19578" y="21792"/>
                  </a:lnTo>
                  <a:lnTo>
                    <a:pt x="19619" y="21649"/>
                  </a:lnTo>
                  <a:lnTo>
                    <a:pt x="19680" y="21526"/>
                  </a:lnTo>
                  <a:lnTo>
                    <a:pt x="19742" y="21403"/>
                  </a:lnTo>
                  <a:lnTo>
                    <a:pt x="19824" y="21280"/>
                  </a:lnTo>
                  <a:lnTo>
                    <a:pt x="19906" y="21157"/>
                  </a:lnTo>
                  <a:lnTo>
                    <a:pt x="20008" y="21054"/>
                  </a:lnTo>
                  <a:lnTo>
                    <a:pt x="20111" y="20972"/>
                  </a:lnTo>
                  <a:lnTo>
                    <a:pt x="20336" y="20808"/>
                  </a:lnTo>
                  <a:lnTo>
                    <a:pt x="20582" y="20706"/>
                  </a:lnTo>
                  <a:lnTo>
                    <a:pt x="20705" y="20685"/>
                  </a:lnTo>
                  <a:lnTo>
                    <a:pt x="20828" y="20665"/>
                  </a:lnTo>
                  <a:lnTo>
                    <a:pt x="20951" y="20644"/>
                  </a:lnTo>
                  <a:lnTo>
                    <a:pt x="21074" y="20644"/>
                  </a:lnTo>
                  <a:lnTo>
                    <a:pt x="21197" y="20665"/>
                  </a:lnTo>
                  <a:lnTo>
                    <a:pt x="21320" y="20706"/>
                  </a:lnTo>
                  <a:lnTo>
                    <a:pt x="21443" y="20747"/>
                  </a:lnTo>
                  <a:lnTo>
                    <a:pt x="21566" y="20808"/>
                  </a:lnTo>
                  <a:lnTo>
                    <a:pt x="31078" y="26077"/>
                  </a:lnTo>
                  <a:lnTo>
                    <a:pt x="52070" y="37680"/>
                  </a:lnTo>
                  <a:lnTo>
                    <a:pt x="63304" y="43871"/>
                  </a:lnTo>
                  <a:lnTo>
                    <a:pt x="73123" y="49242"/>
                  </a:lnTo>
                  <a:lnTo>
                    <a:pt x="77059" y="51394"/>
                  </a:lnTo>
                  <a:lnTo>
                    <a:pt x="80114" y="53034"/>
                  </a:lnTo>
                  <a:lnTo>
                    <a:pt x="82102" y="54080"/>
                  </a:lnTo>
                  <a:lnTo>
                    <a:pt x="82635" y="54346"/>
                  </a:lnTo>
                  <a:lnTo>
                    <a:pt x="82779" y="54428"/>
                  </a:lnTo>
                  <a:lnTo>
                    <a:pt x="82840" y="54428"/>
                  </a:lnTo>
                  <a:lnTo>
                    <a:pt x="25236" y="19824"/>
                  </a:lnTo>
                  <a:lnTo>
                    <a:pt x="25092" y="19701"/>
                  </a:lnTo>
                  <a:lnTo>
                    <a:pt x="24949" y="19578"/>
                  </a:lnTo>
                  <a:lnTo>
                    <a:pt x="24867" y="19414"/>
                  </a:lnTo>
                  <a:lnTo>
                    <a:pt x="24805" y="19250"/>
                  </a:lnTo>
                  <a:lnTo>
                    <a:pt x="24785" y="19066"/>
                  </a:lnTo>
                  <a:lnTo>
                    <a:pt x="24785" y="18881"/>
                  </a:lnTo>
                  <a:lnTo>
                    <a:pt x="24826" y="18697"/>
                  </a:lnTo>
                  <a:lnTo>
                    <a:pt x="24908" y="18533"/>
                  </a:lnTo>
                  <a:lnTo>
                    <a:pt x="25031" y="18389"/>
                  </a:lnTo>
                  <a:lnTo>
                    <a:pt x="25154" y="18266"/>
                  </a:lnTo>
                  <a:lnTo>
                    <a:pt x="25318" y="18164"/>
                  </a:lnTo>
                  <a:lnTo>
                    <a:pt x="25482" y="18102"/>
                  </a:lnTo>
                  <a:lnTo>
                    <a:pt x="25666" y="18082"/>
                  </a:lnTo>
                  <a:lnTo>
                    <a:pt x="25851" y="18082"/>
                  </a:lnTo>
                  <a:lnTo>
                    <a:pt x="26035" y="18123"/>
                  </a:lnTo>
                  <a:lnTo>
                    <a:pt x="26199" y="18205"/>
                  </a:lnTo>
                  <a:lnTo>
                    <a:pt x="84296" y="51087"/>
                  </a:lnTo>
                  <a:lnTo>
                    <a:pt x="84255" y="51046"/>
                  </a:lnTo>
                  <a:lnTo>
                    <a:pt x="84111" y="50943"/>
                  </a:lnTo>
                  <a:lnTo>
                    <a:pt x="83619" y="50615"/>
                  </a:lnTo>
                  <a:lnTo>
                    <a:pt x="81733" y="49406"/>
                  </a:lnTo>
                  <a:lnTo>
                    <a:pt x="78822" y="47602"/>
                  </a:lnTo>
                  <a:lnTo>
                    <a:pt x="75050" y="45265"/>
                  </a:lnTo>
                  <a:lnTo>
                    <a:pt x="65641" y="39484"/>
                  </a:lnTo>
                  <a:lnTo>
                    <a:pt x="54838" y="32903"/>
                  </a:lnTo>
                  <a:lnTo>
                    <a:pt x="34645" y="20624"/>
                  </a:lnTo>
                  <a:lnTo>
                    <a:pt x="25461" y="15048"/>
                  </a:lnTo>
                  <a:lnTo>
                    <a:pt x="25359" y="14986"/>
                  </a:lnTo>
                  <a:lnTo>
                    <a:pt x="25256" y="14884"/>
                  </a:lnTo>
                  <a:lnTo>
                    <a:pt x="25174" y="14802"/>
                  </a:lnTo>
                  <a:lnTo>
                    <a:pt x="25092" y="14699"/>
                  </a:lnTo>
                  <a:lnTo>
                    <a:pt x="25031" y="14597"/>
                  </a:lnTo>
                  <a:lnTo>
                    <a:pt x="24990" y="14474"/>
                  </a:lnTo>
                  <a:lnTo>
                    <a:pt x="24949" y="14351"/>
                  </a:lnTo>
                  <a:lnTo>
                    <a:pt x="24908" y="14228"/>
                  </a:lnTo>
                  <a:lnTo>
                    <a:pt x="24887" y="13961"/>
                  </a:lnTo>
                  <a:lnTo>
                    <a:pt x="24887" y="13818"/>
                  </a:lnTo>
                  <a:lnTo>
                    <a:pt x="24908" y="13695"/>
                  </a:lnTo>
                  <a:lnTo>
                    <a:pt x="24949" y="13551"/>
                  </a:lnTo>
                  <a:lnTo>
                    <a:pt x="24990" y="13428"/>
                  </a:lnTo>
                  <a:lnTo>
                    <a:pt x="25051" y="13285"/>
                  </a:lnTo>
                  <a:lnTo>
                    <a:pt x="25113" y="13162"/>
                  </a:lnTo>
                  <a:lnTo>
                    <a:pt x="25195" y="13039"/>
                  </a:lnTo>
                  <a:lnTo>
                    <a:pt x="25297" y="12916"/>
                  </a:lnTo>
                  <a:lnTo>
                    <a:pt x="25379" y="12813"/>
                  </a:lnTo>
                  <a:lnTo>
                    <a:pt x="25502" y="12731"/>
                  </a:lnTo>
                  <a:lnTo>
                    <a:pt x="25605" y="12649"/>
                  </a:lnTo>
                  <a:lnTo>
                    <a:pt x="25728" y="12567"/>
                  </a:lnTo>
                  <a:lnTo>
                    <a:pt x="25953" y="12465"/>
                  </a:lnTo>
                  <a:lnTo>
                    <a:pt x="26097" y="12424"/>
                  </a:lnTo>
                  <a:lnTo>
                    <a:pt x="26220" y="12403"/>
                  </a:lnTo>
                  <a:lnTo>
                    <a:pt x="26466" y="12403"/>
                  </a:lnTo>
                  <a:lnTo>
                    <a:pt x="26589" y="12424"/>
                  </a:lnTo>
                  <a:lnTo>
                    <a:pt x="26712" y="12465"/>
                  </a:lnTo>
                  <a:lnTo>
                    <a:pt x="26835" y="12506"/>
                  </a:lnTo>
                  <a:lnTo>
                    <a:pt x="26958" y="12567"/>
                  </a:lnTo>
                  <a:lnTo>
                    <a:pt x="36921" y="18143"/>
                  </a:lnTo>
                  <a:lnTo>
                    <a:pt x="36921" y="18143"/>
                  </a:lnTo>
                  <a:lnTo>
                    <a:pt x="35855" y="17159"/>
                  </a:lnTo>
                  <a:lnTo>
                    <a:pt x="34727" y="16134"/>
                  </a:lnTo>
                  <a:lnTo>
                    <a:pt x="33559" y="15109"/>
                  </a:lnTo>
                  <a:lnTo>
                    <a:pt x="32329" y="14064"/>
                  </a:lnTo>
                  <a:lnTo>
                    <a:pt x="31037" y="13018"/>
                  </a:lnTo>
                  <a:lnTo>
                    <a:pt x="29705" y="11973"/>
                  </a:lnTo>
                  <a:lnTo>
                    <a:pt x="28331" y="10907"/>
                  </a:lnTo>
                  <a:lnTo>
                    <a:pt x="26896" y="9820"/>
                  </a:lnTo>
                  <a:lnTo>
                    <a:pt x="25420" y="8754"/>
                  </a:lnTo>
                  <a:lnTo>
                    <a:pt x="23924" y="7688"/>
                  </a:lnTo>
                  <a:lnTo>
                    <a:pt x="22366" y="6602"/>
                  </a:lnTo>
                  <a:lnTo>
                    <a:pt x="20787" y="5536"/>
                  </a:lnTo>
                  <a:lnTo>
                    <a:pt x="19168" y="4470"/>
                  </a:lnTo>
                  <a:lnTo>
                    <a:pt x="17528" y="3424"/>
                  </a:lnTo>
                  <a:lnTo>
                    <a:pt x="15847" y="2379"/>
                  </a:lnTo>
                  <a:lnTo>
                    <a:pt x="14145" y="1333"/>
                  </a:lnTo>
                  <a:lnTo>
                    <a:pt x="13735" y="1108"/>
                  </a:lnTo>
                  <a:lnTo>
                    <a:pt x="13305" y="882"/>
                  </a:lnTo>
                  <a:lnTo>
                    <a:pt x="12874" y="698"/>
                  </a:lnTo>
                  <a:lnTo>
                    <a:pt x="12423" y="534"/>
                  </a:lnTo>
                  <a:lnTo>
                    <a:pt x="11993" y="390"/>
                  </a:lnTo>
                  <a:lnTo>
                    <a:pt x="11542" y="267"/>
                  </a:lnTo>
                  <a:lnTo>
                    <a:pt x="11091" y="185"/>
                  </a:lnTo>
                  <a:lnTo>
                    <a:pt x="10640" y="103"/>
                  </a:lnTo>
                  <a:lnTo>
                    <a:pt x="10189" y="42"/>
                  </a:lnTo>
                  <a:lnTo>
                    <a:pt x="9738" y="21"/>
                  </a:lnTo>
                  <a:lnTo>
                    <a:pt x="9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7667685" y="1085998"/>
              <a:ext cx="147080" cy="126673"/>
            </a:xfrm>
            <a:custGeom>
              <a:avLst/>
              <a:gdLst/>
              <a:ahLst/>
              <a:cxnLst/>
              <a:rect l="l" t="t" r="r" b="b"/>
              <a:pathLst>
                <a:path w="22018" h="18963" extrusionOk="0">
                  <a:moveTo>
                    <a:pt x="8405" y="0"/>
                  </a:moveTo>
                  <a:lnTo>
                    <a:pt x="7975" y="41"/>
                  </a:lnTo>
                  <a:lnTo>
                    <a:pt x="7565" y="82"/>
                  </a:lnTo>
                  <a:lnTo>
                    <a:pt x="7134" y="164"/>
                  </a:lnTo>
                  <a:lnTo>
                    <a:pt x="6724" y="267"/>
                  </a:lnTo>
                  <a:lnTo>
                    <a:pt x="6314" y="369"/>
                  </a:lnTo>
                  <a:lnTo>
                    <a:pt x="5905" y="513"/>
                  </a:lnTo>
                  <a:lnTo>
                    <a:pt x="5515" y="656"/>
                  </a:lnTo>
                  <a:lnTo>
                    <a:pt x="5126" y="820"/>
                  </a:lnTo>
                  <a:lnTo>
                    <a:pt x="4736" y="1025"/>
                  </a:lnTo>
                  <a:lnTo>
                    <a:pt x="4367" y="1230"/>
                  </a:lnTo>
                  <a:lnTo>
                    <a:pt x="3998" y="1456"/>
                  </a:lnTo>
                  <a:lnTo>
                    <a:pt x="3650" y="1702"/>
                  </a:lnTo>
                  <a:lnTo>
                    <a:pt x="3301" y="1968"/>
                  </a:lnTo>
                  <a:lnTo>
                    <a:pt x="2973" y="2235"/>
                  </a:lnTo>
                  <a:lnTo>
                    <a:pt x="2645" y="2542"/>
                  </a:lnTo>
                  <a:lnTo>
                    <a:pt x="2338" y="2850"/>
                  </a:lnTo>
                  <a:lnTo>
                    <a:pt x="2051" y="3198"/>
                  </a:lnTo>
                  <a:lnTo>
                    <a:pt x="1784" y="3547"/>
                  </a:lnTo>
                  <a:lnTo>
                    <a:pt x="1518" y="3916"/>
                  </a:lnTo>
                  <a:lnTo>
                    <a:pt x="1272" y="4305"/>
                  </a:lnTo>
                  <a:lnTo>
                    <a:pt x="1046" y="4695"/>
                  </a:lnTo>
                  <a:lnTo>
                    <a:pt x="841" y="5105"/>
                  </a:lnTo>
                  <a:lnTo>
                    <a:pt x="657" y="5515"/>
                  </a:lnTo>
                  <a:lnTo>
                    <a:pt x="513" y="5925"/>
                  </a:lnTo>
                  <a:lnTo>
                    <a:pt x="370" y="6335"/>
                  </a:lnTo>
                  <a:lnTo>
                    <a:pt x="267" y="6765"/>
                  </a:lnTo>
                  <a:lnTo>
                    <a:pt x="165" y="7196"/>
                  </a:lnTo>
                  <a:lnTo>
                    <a:pt x="103" y="7626"/>
                  </a:lnTo>
                  <a:lnTo>
                    <a:pt x="42" y="8036"/>
                  </a:lnTo>
                  <a:lnTo>
                    <a:pt x="21" y="8467"/>
                  </a:lnTo>
                  <a:lnTo>
                    <a:pt x="1" y="8897"/>
                  </a:lnTo>
                  <a:lnTo>
                    <a:pt x="21" y="9328"/>
                  </a:lnTo>
                  <a:lnTo>
                    <a:pt x="62" y="9758"/>
                  </a:lnTo>
                  <a:lnTo>
                    <a:pt x="103" y="10168"/>
                  </a:lnTo>
                  <a:lnTo>
                    <a:pt x="185" y="10599"/>
                  </a:lnTo>
                  <a:lnTo>
                    <a:pt x="267" y="11009"/>
                  </a:lnTo>
                  <a:lnTo>
                    <a:pt x="390" y="11419"/>
                  </a:lnTo>
                  <a:lnTo>
                    <a:pt x="513" y="11829"/>
                  </a:lnTo>
                  <a:lnTo>
                    <a:pt x="677" y="12218"/>
                  </a:lnTo>
                  <a:lnTo>
                    <a:pt x="841" y="12608"/>
                  </a:lnTo>
                  <a:lnTo>
                    <a:pt x="1026" y="12997"/>
                  </a:lnTo>
                  <a:lnTo>
                    <a:pt x="1251" y="13366"/>
                  </a:lnTo>
                  <a:lnTo>
                    <a:pt x="1477" y="13735"/>
                  </a:lnTo>
                  <a:lnTo>
                    <a:pt x="1723" y="14084"/>
                  </a:lnTo>
                  <a:lnTo>
                    <a:pt x="1989" y="14432"/>
                  </a:lnTo>
                  <a:lnTo>
                    <a:pt x="2256" y="14760"/>
                  </a:lnTo>
                  <a:lnTo>
                    <a:pt x="2563" y="15088"/>
                  </a:lnTo>
                  <a:lnTo>
                    <a:pt x="2871" y="15396"/>
                  </a:lnTo>
                  <a:lnTo>
                    <a:pt x="3219" y="15683"/>
                  </a:lnTo>
                  <a:lnTo>
                    <a:pt x="3568" y="15949"/>
                  </a:lnTo>
                  <a:lnTo>
                    <a:pt x="3937" y="16216"/>
                  </a:lnTo>
                  <a:lnTo>
                    <a:pt x="4326" y="16462"/>
                  </a:lnTo>
                  <a:lnTo>
                    <a:pt x="4736" y="16687"/>
                  </a:lnTo>
                  <a:lnTo>
                    <a:pt x="5167" y="16913"/>
                  </a:lnTo>
                  <a:lnTo>
                    <a:pt x="5659" y="17138"/>
                  </a:lnTo>
                  <a:lnTo>
                    <a:pt x="6150" y="17343"/>
                  </a:lnTo>
                  <a:lnTo>
                    <a:pt x="6683" y="17548"/>
                  </a:lnTo>
                  <a:lnTo>
                    <a:pt x="7237" y="17753"/>
                  </a:lnTo>
                  <a:lnTo>
                    <a:pt x="7811" y="17938"/>
                  </a:lnTo>
                  <a:lnTo>
                    <a:pt x="8405" y="18102"/>
                  </a:lnTo>
                  <a:lnTo>
                    <a:pt x="9020" y="18266"/>
                  </a:lnTo>
                  <a:lnTo>
                    <a:pt x="9635" y="18409"/>
                  </a:lnTo>
                  <a:lnTo>
                    <a:pt x="10271" y="18532"/>
                  </a:lnTo>
                  <a:lnTo>
                    <a:pt x="10906" y="18655"/>
                  </a:lnTo>
                  <a:lnTo>
                    <a:pt x="11562" y="18758"/>
                  </a:lnTo>
                  <a:lnTo>
                    <a:pt x="12218" y="18840"/>
                  </a:lnTo>
                  <a:lnTo>
                    <a:pt x="12854" y="18901"/>
                  </a:lnTo>
                  <a:lnTo>
                    <a:pt x="13510" y="18942"/>
                  </a:lnTo>
                  <a:lnTo>
                    <a:pt x="14145" y="18963"/>
                  </a:lnTo>
                  <a:lnTo>
                    <a:pt x="15416" y="18963"/>
                  </a:lnTo>
                  <a:lnTo>
                    <a:pt x="16031" y="18922"/>
                  </a:lnTo>
                  <a:lnTo>
                    <a:pt x="16626" y="18860"/>
                  </a:lnTo>
                  <a:lnTo>
                    <a:pt x="17200" y="18778"/>
                  </a:lnTo>
                  <a:lnTo>
                    <a:pt x="17753" y="18655"/>
                  </a:lnTo>
                  <a:lnTo>
                    <a:pt x="18286" y="18512"/>
                  </a:lnTo>
                  <a:lnTo>
                    <a:pt x="18799" y="18368"/>
                  </a:lnTo>
                  <a:lnTo>
                    <a:pt x="19291" y="18163"/>
                  </a:lnTo>
                  <a:lnTo>
                    <a:pt x="19742" y="17938"/>
                  </a:lnTo>
                  <a:lnTo>
                    <a:pt x="20152" y="17692"/>
                  </a:lnTo>
                  <a:lnTo>
                    <a:pt x="20541" y="17425"/>
                  </a:lnTo>
                  <a:lnTo>
                    <a:pt x="20705" y="17261"/>
                  </a:lnTo>
                  <a:lnTo>
                    <a:pt x="20869" y="17097"/>
                  </a:lnTo>
                  <a:lnTo>
                    <a:pt x="21033" y="16933"/>
                  </a:lnTo>
                  <a:lnTo>
                    <a:pt x="21177" y="16769"/>
                  </a:lnTo>
                  <a:lnTo>
                    <a:pt x="21320" y="16585"/>
                  </a:lnTo>
                  <a:lnTo>
                    <a:pt x="21443" y="16380"/>
                  </a:lnTo>
                  <a:lnTo>
                    <a:pt x="21546" y="16195"/>
                  </a:lnTo>
                  <a:lnTo>
                    <a:pt x="21648" y="15970"/>
                  </a:lnTo>
                  <a:lnTo>
                    <a:pt x="21730" y="15765"/>
                  </a:lnTo>
                  <a:lnTo>
                    <a:pt x="21812" y="15560"/>
                  </a:lnTo>
                  <a:lnTo>
                    <a:pt x="21874" y="15334"/>
                  </a:lnTo>
                  <a:lnTo>
                    <a:pt x="21915" y="15109"/>
                  </a:lnTo>
                  <a:lnTo>
                    <a:pt x="21997" y="14637"/>
                  </a:lnTo>
                  <a:lnTo>
                    <a:pt x="22017" y="14145"/>
                  </a:lnTo>
                  <a:lnTo>
                    <a:pt x="21997" y="13653"/>
                  </a:lnTo>
                  <a:lnTo>
                    <a:pt x="21935" y="13120"/>
                  </a:lnTo>
                  <a:lnTo>
                    <a:pt x="21833" y="12608"/>
                  </a:lnTo>
                  <a:lnTo>
                    <a:pt x="21710" y="12075"/>
                  </a:lnTo>
                  <a:lnTo>
                    <a:pt x="21546" y="11521"/>
                  </a:lnTo>
                  <a:lnTo>
                    <a:pt x="21341" y="10968"/>
                  </a:lnTo>
                  <a:lnTo>
                    <a:pt x="21115" y="10414"/>
                  </a:lnTo>
                  <a:lnTo>
                    <a:pt x="20869" y="9861"/>
                  </a:lnTo>
                  <a:lnTo>
                    <a:pt x="20582" y="9307"/>
                  </a:lnTo>
                  <a:lnTo>
                    <a:pt x="20275" y="8733"/>
                  </a:lnTo>
                  <a:lnTo>
                    <a:pt x="19947" y="8180"/>
                  </a:lnTo>
                  <a:lnTo>
                    <a:pt x="19598" y="7647"/>
                  </a:lnTo>
                  <a:lnTo>
                    <a:pt x="19250" y="7093"/>
                  </a:lnTo>
                  <a:lnTo>
                    <a:pt x="18860" y="6560"/>
                  </a:lnTo>
                  <a:lnTo>
                    <a:pt x="18471" y="6048"/>
                  </a:lnTo>
                  <a:lnTo>
                    <a:pt x="18061" y="5535"/>
                  </a:lnTo>
                  <a:lnTo>
                    <a:pt x="17651" y="5023"/>
                  </a:lnTo>
                  <a:lnTo>
                    <a:pt x="17241" y="4551"/>
                  </a:lnTo>
                  <a:lnTo>
                    <a:pt x="16810" y="4080"/>
                  </a:lnTo>
                  <a:lnTo>
                    <a:pt x="16380" y="3649"/>
                  </a:lnTo>
                  <a:lnTo>
                    <a:pt x="15949" y="3219"/>
                  </a:lnTo>
                  <a:lnTo>
                    <a:pt x="15519" y="2829"/>
                  </a:lnTo>
                  <a:lnTo>
                    <a:pt x="15088" y="2460"/>
                  </a:lnTo>
                  <a:lnTo>
                    <a:pt x="14658" y="2112"/>
                  </a:lnTo>
                  <a:lnTo>
                    <a:pt x="14248" y="1784"/>
                  </a:lnTo>
                  <a:lnTo>
                    <a:pt x="13838" y="1497"/>
                  </a:lnTo>
                  <a:lnTo>
                    <a:pt x="13428" y="1251"/>
                  </a:lnTo>
                  <a:lnTo>
                    <a:pt x="13038" y="1025"/>
                  </a:lnTo>
                  <a:lnTo>
                    <a:pt x="12628" y="820"/>
                  </a:lnTo>
                  <a:lnTo>
                    <a:pt x="12218" y="656"/>
                  </a:lnTo>
                  <a:lnTo>
                    <a:pt x="11808" y="492"/>
                  </a:lnTo>
                  <a:lnTo>
                    <a:pt x="11378" y="349"/>
                  </a:lnTo>
                  <a:lnTo>
                    <a:pt x="10968" y="246"/>
                  </a:lnTo>
                  <a:lnTo>
                    <a:pt x="10537" y="144"/>
                  </a:lnTo>
                  <a:lnTo>
                    <a:pt x="10107" y="82"/>
                  </a:lnTo>
                  <a:lnTo>
                    <a:pt x="9676" y="21"/>
                  </a:lnTo>
                  <a:lnTo>
                    <a:pt x="9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671934" y="1091476"/>
              <a:ext cx="109278" cy="104629"/>
            </a:xfrm>
            <a:custGeom>
              <a:avLst/>
              <a:gdLst/>
              <a:ahLst/>
              <a:cxnLst/>
              <a:rect l="l" t="t" r="r" b="b"/>
              <a:pathLst>
                <a:path w="16359" h="15663" extrusionOk="0">
                  <a:moveTo>
                    <a:pt x="7667" y="0"/>
                  </a:moveTo>
                  <a:lnTo>
                    <a:pt x="7298" y="21"/>
                  </a:lnTo>
                  <a:lnTo>
                    <a:pt x="6929" y="41"/>
                  </a:lnTo>
                  <a:lnTo>
                    <a:pt x="6560" y="82"/>
                  </a:lnTo>
                  <a:lnTo>
                    <a:pt x="6191" y="144"/>
                  </a:lnTo>
                  <a:lnTo>
                    <a:pt x="5842" y="226"/>
                  </a:lnTo>
                  <a:lnTo>
                    <a:pt x="5473" y="328"/>
                  </a:lnTo>
                  <a:lnTo>
                    <a:pt x="5125" y="451"/>
                  </a:lnTo>
                  <a:lnTo>
                    <a:pt x="4777" y="574"/>
                  </a:lnTo>
                  <a:lnTo>
                    <a:pt x="4449" y="738"/>
                  </a:lnTo>
                  <a:lnTo>
                    <a:pt x="4100" y="902"/>
                  </a:lnTo>
                  <a:lnTo>
                    <a:pt x="3793" y="1087"/>
                  </a:lnTo>
                  <a:lnTo>
                    <a:pt x="3465" y="1271"/>
                  </a:lnTo>
                  <a:lnTo>
                    <a:pt x="3157" y="1497"/>
                  </a:lnTo>
                  <a:lnTo>
                    <a:pt x="2850" y="1722"/>
                  </a:lnTo>
                  <a:lnTo>
                    <a:pt x="2563" y="1968"/>
                  </a:lnTo>
                  <a:lnTo>
                    <a:pt x="2296" y="2214"/>
                  </a:lnTo>
                  <a:lnTo>
                    <a:pt x="2030" y="2501"/>
                  </a:lnTo>
                  <a:lnTo>
                    <a:pt x="1784" y="2788"/>
                  </a:lnTo>
                  <a:lnTo>
                    <a:pt x="1538" y="3096"/>
                  </a:lnTo>
                  <a:lnTo>
                    <a:pt x="1312" y="3424"/>
                  </a:lnTo>
                  <a:lnTo>
                    <a:pt x="1087" y="3752"/>
                  </a:lnTo>
                  <a:lnTo>
                    <a:pt x="902" y="4100"/>
                  </a:lnTo>
                  <a:lnTo>
                    <a:pt x="718" y="4449"/>
                  </a:lnTo>
                  <a:lnTo>
                    <a:pt x="574" y="4797"/>
                  </a:lnTo>
                  <a:lnTo>
                    <a:pt x="431" y="5166"/>
                  </a:lnTo>
                  <a:lnTo>
                    <a:pt x="308" y="5535"/>
                  </a:lnTo>
                  <a:lnTo>
                    <a:pt x="205" y="5904"/>
                  </a:lnTo>
                  <a:lnTo>
                    <a:pt x="123" y="6273"/>
                  </a:lnTo>
                  <a:lnTo>
                    <a:pt x="62" y="6642"/>
                  </a:lnTo>
                  <a:lnTo>
                    <a:pt x="21" y="7011"/>
                  </a:lnTo>
                  <a:lnTo>
                    <a:pt x="0" y="7380"/>
                  </a:lnTo>
                  <a:lnTo>
                    <a:pt x="0" y="7770"/>
                  </a:lnTo>
                  <a:lnTo>
                    <a:pt x="0" y="8139"/>
                  </a:lnTo>
                  <a:lnTo>
                    <a:pt x="41" y="8508"/>
                  </a:lnTo>
                  <a:lnTo>
                    <a:pt x="82" y="8877"/>
                  </a:lnTo>
                  <a:lnTo>
                    <a:pt x="144" y="9225"/>
                  </a:lnTo>
                  <a:lnTo>
                    <a:pt x="226" y="9594"/>
                  </a:lnTo>
                  <a:lnTo>
                    <a:pt x="328" y="9963"/>
                  </a:lnTo>
                  <a:lnTo>
                    <a:pt x="451" y="10312"/>
                  </a:lnTo>
                  <a:lnTo>
                    <a:pt x="574" y="10660"/>
                  </a:lnTo>
                  <a:lnTo>
                    <a:pt x="718" y="10988"/>
                  </a:lnTo>
                  <a:lnTo>
                    <a:pt x="882" y="11316"/>
                  </a:lnTo>
                  <a:lnTo>
                    <a:pt x="1066" y="11644"/>
                  </a:lnTo>
                  <a:lnTo>
                    <a:pt x="1271" y="11972"/>
                  </a:lnTo>
                  <a:lnTo>
                    <a:pt x="1476" y="12280"/>
                  </a:lnTo>
                  <a:lnTo>
                    <a:pt x="1702" y="12567"/>
                  </a:lnTo>
                  <a:lnTo>
                    <a:pt x="1948" y="12854"/>
                  </a:lnTo>
                  <a:lnTo>
                    <a:pt x="2214" y="13141"/>
                  </a:lnTo>
                  <a:lnTo>
                    <a:pt x="2501" y="13407"/>
                  </a:lnTo>
                  <a:lnTo>
                    <a:pt x="2788" y="13653"/>
                  </a:lnTo>
                  <a:lnTo>
                    <a:pt x="3096" y="13899"/>
                  </a:lnTo>
                  <a:lnTo>
                    <a:pt x="3403" y="14125"/>
                  </a:lnTo>
                  <a:lnTo>
                    <a:pt x="3752" y="14350"/>
                  </a:lnTo>
                  <a:lnTo>
                    <a:pt x="4100" y="14535"/>
                  </a:lnTo>
                  <a:lnTo>
                    <a:pt x="4449" y="14719"/>
                  </a:lnTo>
                  <a:lnTo>
                    <a:pt x="4838" y="14883"/>
                  </a:lnTo>
                  <a:lnTo>
                    <a:pt x="5207" y="15027"/>
                  </a:lnTo>
                  <a:lnTo>
                    <a:pt x="5596" y="15170"/>
                  </a:lnTo>
                  <a:lnTo>
                    <a:pt x="6006" y="15293"/>
                  </a:lnTo>
                  <a:lnTo>
                    <a:pt x="6416" y="15396"/>
                  </a:lnTo>
                  <a:lnTo>
                    <a:pt x="6826" y="15478"/>
                  </a:lnTo>
                  <a:lnTo>
                    <a:pt x="7236" y="15539"/>
                  </a:lnTo>
                  <a:lnTo>
                    <a:pt x="7646" y="15601"/>
                  </a:lnTo>
                  <a:lnTo>
                    <a:pt x="8077" y="15642"/>
                  </a:lnTo>
                  <a:lnTo>
                    <a:pt x="8507" y="15662"/>
                  </a:lnTo>
                  <a:lnTo>
                    <a:pt x="8917" y="15662"/>
                  </a:lnTo>
                  <a:lnTo>
                    <a:pt x="9348" y="15642"/>
                  </a:lnTo>
                  <a:lnTo>
                    <a:pt x="9758" y="15601"/>
                  </a:lnTo>
                  <a:lnTo>
                    <a:pt x="10168" y="15560"/>
                  </a:lnTo>
                  <a:lnTo>
                    <a:pt x="10598" y="15498"/>
                  </a:lnTo>
                  <a:lnTo>
                    <a:pt x="10988" y="15416"/>
                  </a:lnTo>
                  <a:lnTo>
                    <a:pt x="11398" y="15314"/>
                  </a:lnTo>
                  <a:lnTo>
                    <a:pt x="11787" y="15191"/>
                  </a:lnTo>
                  <a:lnTo>
                    <a:pt x="12177" y="15068"/>
                  </a:lnTo>
                  <a:lnTo>
                    <a:pt x="12546" y="14904"/>
                  </a:lnTo>
                  <a:lnTo>
                    <a:pt x="12915" y="14740"/>
                  </a:lnTo>
                  <a:lnTo>
                    <a:pt x="13263" y="14555"/>
                  </a:lnTo>
                  <a:lnTo>
                    <a:pt x="13591" y="14350"/>
                  </a:lnTo>
                  <a:lnTo>
                    <a:pt x="13919" y="14125"/>
                  </a:lnTo>
                  <a:lnTo>
                    <a:pt x="14227" y="13879"/>
                  </a:lnTo>
                  <a:lnTo>
                    <a:pt x="14534" y="13612"/>
                  </a:lnTo>
                  <a:lnTo>
                    <a:pt x="14801" y="13346"/>
                  </a:lnTo>
                  <a:lnTo>
                    <a:pt x="15067" y="13038"/>
                  </a:lnTo>
                  <a:lnTo>
                    <a:pt x="15293" y="12731"/>
                  </a:lnTo>
                  <a:lnTo>
                    <a:pt x="15518" y="12403"/>
                  </a:lnTo>
                  <a:lnTo>
                    <a:pt x="15703" y="12054"/>
                  </a:lnTo>
                  <a:lnTo>
                    <a:pt x="15867" y="11685"/>
                  </a:lnTo>
                  <a:lnTo>
                    <a:pt x="16010" y="11316"/>
                  </a:lnTo>
                  <a:lnTo>
                    <a:pt x="16133" y="10947"/>
                  </a:lnTo>
                  <a:lnTo>
                    <a:pt x="16215" y="10578"/>
                  </a:lnTo>
                  <a:lnTo>
                    <a:pt x="16277" y="10189"/>
                  </a:lnTo>
                  <a:lnTo>
                    <a:pt x="16338" y="9799"/>
                  </a:lnTo>
                  <a:lnTo>
                    <a:pt x="16359" y="9389"/>
                  </a:lnTo>
                  <a:lnTo>
                    <a:pt x="16359" y="9000"/>
                  </a:lnTo>
                  <a:lnTo>
                    <a:pt x="16338" y="8590"/>
                  </a:lnTo>
                  <a:lnTo>
                    <a:pt x="16297" y="8200"/>
                  </a:lnTo>
                  <a:lnTo>
                    <a:pt x="16236" y="7790"/>
                  </a:lnTo>
                  <a:lnTo>
                    <a:pt x="16154" y="7401"/>
                  </a:lnTo>
                  <a:lnTo>
                    <a:pt x="16051" y="6991"/>
                  </a:lnTo>
                  <a:lnTo>
                    <a:pt x="15928" y="6601"/>
                  </a:lnTo>
                  <a:lnTo>
                    <a:pt x="15785" y="6191"/>
                  </a:lnTo>
                  <a:lnTo>
                    <a:pt x="15641" y="5802"/>
                  </a:lnTo>
                  <a:lnTo>
                    <a:pt x="15457" y="5433"/>
                  </a:lnTo>
                  <a:lnTo>
                    <a:pt x="15272" y="5043"/>
                  </a:lnTo>
                  <a:lnTo>
                    <a:pt x="15088" y="4674"/>
                  </a:lnTo>
                  <a:lnTo>
                    <a:pt x="14862" y="4305"/>
                  </a:lnTo>
                  <a:lnTo>
                    <a:pt x="14637" y="3957"/>
                  </a:lnTo>
                  <a:lnTo>
                    <a:pt x="14391" y="3608"/>
                  </a:lnTo>
                  <a:lnTo>
                    <a:pt x="14124" y="3280"/>
                  </a:lnTo>
                  <a:lnTo>
                    <a:pt x="13858" y="2952"/>
                  </a:lnTo>
                  <a:lnTo>
                    <a:pt x="13571" y="2645"/>
                  </a:lnTo>
                  <a:lnTo>
                    <a:pt x="13284" y="2358"/>
                  </a:lnTo>
                  <a:lnTo>
                    <a:pt x="12976" y="2071"/>
                  </a:lnTo>
                  <a:lnTo>
                    <a:pt x="12669" y="1804"/>
                  </a:lnTo>
                  <a:lnTo>
                    <a:pt x="12341" y="1558"/>
                  </a:lnTo>
                  <a:lnTo>
                    <a:pt x="12013" y="1312"/>
                  </a:lnTo>
                  <a:lnTo>
                    <a:pt x="11685" y="1107"/>
                  </a:lnTo>
                  <a:lnTo>
                    <a:pt x="11336" y="902"/>
                  </a:lnTo>
                  <a:lnTo>
                    <a:pt x="10988" y="738"/>
                  </a:lnTo>
                  <a:lnTo>
                    <a:pt x="10619" y="574"/>
                  </a:lnTo>
                  <a:lnTo>
                    <a:pt x="10270" y="431"/>
                  </a:lnTo>
                  <a:lnTo>
                    <a:pt x="9901" y="328"/>
                  </a:lnTo>
                  <a:lnTo>
                    <a:pt x="9532" y="226"/>
                  </a:lnTo>
                  <a:lnTo>
                    <a:pt x="9163" y="144"/>
                  </a:lnTo>
                  <a:lnTo>
                    <a:pt x="8794" y="82"/>
                  </a:lnTo>
                  <a:lnTo>
                    <a:pt x="8425" y="41"/>
                  </a:lnTo>
                  <a:lnTo>
                    <a:pt x="8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7687131" y="1095584"/>
              <a:ext cx="56286" cy="39445"/>
            </a:xfrm>
            <a:custGeom>
              <a:avLst/>
              <a:gdLst/>
              <a:ahLst/>
              <a:cxnLst/>
              <a:rect l="l" t="t" r="r" b="b"/>
              <a:pathLst>
                <a:path w="8426" h="5905" extrusionOk="0">
                  <a:moveTo>
                    <a:pt x="4797" y="0"/>
                  </a:moveTo>
                  <a:lnTo>
                    <a:pt x="4387" y="21"/>
                  </a:lnTo>
                  <a:lnTo>
                    <a:pt x="3957" y="82"/>
                  </a:lnTo>
                  <a:lnTo>
                    <a:pt x="3526" y="185"/>
                  </a:lnTo>
                  <a:lnTo>
                    <a:pt x="3096" y="308"/>
                  </a:lnTo>
                  <a:lnTo>
                    <a:pt x="2707" y="451"/>
                  </a:lnTo>
                  <a:lnTo>
                    <a:pt x="2317" y="615"/>
                  </a:lnTo>
                  <a:lnTo>
                    <a:pt x="1969" y="800"/>
                  </a:lnTo>
                  <a:lnTo>
                    <a:pt x="1620" y="1005"/>
                  </a:lnTo>
                  <a:lnTo>
                    <a:pt x="1313" y="1230"/>
                  </a:lnTo>
                  <a:lnTo>
                    <a:pt x="1046" y="1476"/>
                  </a:lnTo>
                  <a:lnTo>
                    <a:pt x="800" y="1722"/>
                  </a:lnTo>
                  <a:lnTo>
                    <a:pt x="575" y="1989"/>
                  </a:lnTo>
                  <a:lnTo>
                    <a:pt x="390" y="2255"/>
                  </a:lnTo>
                  <a:lnTo>
                    <a:pt x="226" y="2542"/>
                  </a:lnTo>
                  <a:lnTo>
                    <a:pt x="124" y="2829"/>
                  </a:lnTo>
                  <a:lnTo>
                    <a:pt x="42" y="3116"/>
                  </a:lnTo>
                  <a:lnTo>
                    <a:pt x="1" y="3403"/>
                  </a:lnTo>
                  <a:lnTo>
                    <a:pt x="21" y="3711"/>
                  </a:lnTo>
                  <a:lnTo>
                    <a:pt x="62" y="3998"/>
                  </a:lnTo>
                  <a:lnTo>
                    <a:pt x="165" y="4264"/>
                  </a:lnTo>
                  <a:lnTo>
                    <a:pt x="288" y="4531"/>
                  </a:lnTo>
                  <a:lnTo>
                    <a:pt x="452" y="4777"/>
                  </a:lnTo>
                  <a:lnTo>
                    <a:pt x="657" y="4982"/>
                  </a:lnTo>
                  <a:lnTo>
                    <a:pt x="903" y="5187"/>
                  </a:lnTo>
                  <a:lnTo>
                    <a:pt x="1169" y="5371"/>
                  </a:lnTo>
                  <a:lnTo>
                    <a:pt x="1456" y="5515"/>
                  </a:lnTo>
                  <a:lnTo>
                    <a:pt x="1764" y="5638"/>
                  </a:lnTo>
                  <a:lnTo>
                    <a:pt x="2112" y="5761"/>
                  </a:lnTo>
                  <a:lnTo>
                    <a:pt x="2481" y="5822"/>
                  </a:lnTo>
                  <a:lnTo>
                    <a:pt x="2850" y="5884"/>
                  </a:lnTo>
                  <a:lnTo>
                    <a:pt x="3239" y="5904"/>
                  </a:lnTo>
                  <a:lnTo>
                    <a:pt x="3649" y="5904"/>
                  </a:lnTo>
                  <a:lnTo>
                    <a:pt x="4059" y="5884"/>
                  </a:lnTo>
                  <a:lnTo>
                    <a:pt x="4490" y="5822"/>
                  </a:lnTo>
                  <a:lnTo>
                    <a:pt x="4920" y="5720"/>
                  </a:lnTo>
                  <a:lnTo>
                    <a:pt x="5330" y="5597"/>
                  </a:lnTo>
                  <a:lnTo>
                    <a:pt x="5740" y="5453"/>
                  </a:lnTo>
                  <a:lnTo>
                    <a:pt x="6130" y="5289"/>
                  </a:lnTo>
                  <a:lnTo>
                    <a:pt x="6478" y="5105"/>
                  </a:lnTo>
                  <a:lnTo>
                    <a:pt x="6806" y="4900"/>
                  </a:lnTo>
                  <a:lnTo>
                    <a:pt x="7114" y="4674"/>
                  </a:lnTo>
                  <a:lnTo>
                    <a:pt x="7401" y="4428"/>
                  </a:lnTo>
                  <a:lnTo>
                    <a:pt x="7647" y="4182"/>
                  </a:lnTo>
                  <a:lnTo>
                    <a:pt x="7872" y="3916"/>
                  </a:lnTo>
                  <a:lnTo>
                    <a:pt x="8057" y="3629"/>
                  </a:lnTo>
                  <a:lnTo>
                    <a:pt x="8200" y="3362"/>
                  </a:lnTo>
                  <a:lnTo>
                    <a:pt x="8323" y="3075"/>
                  </a:lnTo>
                  <a:lnTo>
                    <a:pt x="8405" y="2788"/>
                  </a:lnTo>
                  <a:lnTo>
                    <a:pt x="8426" y="2481"/>
                  </a:lnTo>
                  <a:lnTo>
                    <a:pt x="8426" y="2194"/>
                  </a:lnTo>
                  <a:lnTo>
                    <a:pt x="8385" y="1907"/>
                  </a:lnTo>
                  <a:lnTo>
                    <a:pt x="8282" y="1640"/>
                  </a:lnTo>
                  <a:lnTo>
                    <a:pt x="8159" y="1374"/>
                  </a:lnTo>
                  <a:lnTo>
                    <a:pt x="7995" y="1128"/>
                  </a:lnTo>
                  <a:lnTo>
                    <a:pt x="7790" y="923"/>
                  </a:lnTo>
                  <a:lnTo>
                    <a:pt x="7544" y="718"/>
                  </a:lnTo>
                  <a:lnTo>
                    <a:pt x="7278" y="533"/>
                  </a:lnTo>
                  <a:lnTo>
                    <a:pt x="6991" y="390"/>
                  </a:lnTo>
                  <a:lnTo>
                    <a:pt x="6663" y="246"/>
                  </a:lnTo>
                  <a:lnTo>
                    <a:pt x="6335" y="144"/>
                  </a:lnTo>
                  <a:lnTo>
                    <a:pt x="5966" y="62"/>
                  </a:lnTo>
                  <a:lnTo>
                    <a:pt x="5597" y="21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7738481" y="1116126"/>
              <a:ext cx="28630" cy="20274"/>
            </a:xfrm>
            <a:custGeom>
              <a:avLst/>
              <a:gdLst/>
              <a:ahLst/>
              <a:cxnLst/>
              <a:rect l="l" t="t" r="r" b="b"/>
              <a:pathLst>
                <a:path w="4286" h="3035" extrusionOk="0">
                  <a:moveTo>
                    <a:pt x="2440" y="0"/>
                  </a:moveTo>
                  <a:lnTo>
                    <a:pt x="2215" y="21"/>
                  </a:lnTo>
                  <a:lnTo>
                    <a:pt x="2010" y="62"/>
                  </a:lnTo>
                  <a:lnTo>
                    <a:pt x="1784" y="103"/>
                  </a:lnTo>
                  <a:lnTo>
                    <a:pt x="1579" y="164"/>
                  </a:lnTo>
                  <a:lnTo>
                    <a:pt x="1374" y="246"/>
                  </a:lnTo>
                  <a:lnTo>
                    <a:pt x="1169" y="328"/>
                  </a:lnTo>
                  <a:lnTo>
                    <a:pt x="985" y="431"/>
                  </a:lnTo>
                  <a:lnTo>
                    <a:pt x="821" y="533"/>
                  </a:lnTo>
                  <a:lnTo>
                    <a:pt x="657" y="636"/>
                  </a:lnTo>
                  <a:lnTo>
                    <a:pt x="513" y="759"/>
                  </a:lnTo>
                  <a:lnTo>
                    <a:pt x="390" y="902"/>
                  </a:lnTo>
                  <a:lnTo>
                    <a:pt x="288" y="1025"/>
                  </a:lnTo>
                  <a:lnTo>
                    <a:pt x="185" y="1169"/>
                  </a:lnTo>
                  <a:lnTo>
                    <a:pt x="103" y="1312"/>
                  </a:lnTo>
                  <a:lnTo>
                    <a:pt x="42" y="1456"/>
                  </a:lnTo>
                  <a:lnTo>
                    <a:pt x="21" y="1599"/>
                  </a:lnTo>
                  <a:lnTo>
                    <a:pt x="1" y="1763"/>
                  </a:lnTo>
                  <a:lnTo>
                    <a:pt x="1" y="1907"/>
                  </a:lnTo>
                  <a:lnTo>
                    <a:pt x="21" y="2050"/>
                  </a:lnTo>
                  <a:lnTo>
                    <a:pt x="62" y="2194"/>
                  </a:lnTo>
                  <a:lnTo>
                    <a:pt x="144" y="2317"/>
                  </a:lnTo>
                  <a:lnTo>
                    <a:pt x="226" y="2440"/>
                  </a:lnTo>
                  <a:lnTo>
                    <a:pt x="329" y="2563"/>
                  </a:lnTo>
                  <a:lnTo>
                    <a:pt x="452" y="2665"/>
                  </a:lnTo>
                  <a:lnTo>
                    <a:pt x="575" y="2747"/>
                  </a:lnTo>
                  <a:lnTo>
                    <a:pt x="739" y="2829"/>
                  </a:lnTo>
                  <a:lnTo>
                    <a:pt x="903" y="2891"/>
                  </a:lnTo>
                  <a:lnTo>
                    <a:pt x="1067" y="2952"/>
                  </a:lnTo>
                  <a:lnTo>
                    <a:pt x="1251" y="2993"/>
                  </a:lnTo>
                  <a:lnTo>
                    <a:pt x="1436" y="3014"/>
                  </a:lnTo>
                  <a:lnTo>
                    <a:pt x="1641" y="3034"/>
                  </a:lnTo>
                  <a:lnTo>
                    <a:pt x="1846" y="3034"/>
                  </a:lnTo>
                  <a:lnTo>
                    <a:pt x="2071" y="3014"/>
                  </a:lnTo>
                  <a:lnTo>
                    <a:pt x="2276" y="2973"/>
                  </a:lnTo>
                  <a:lnTo>
                    <a:pt x="2502" y="2932"/>
                  </a:lnTo>
                  <a:lnTo>
                    <a:pt x="2707" y="2870"/>
                  </a:lnTo>
                  <a:lnTo>
                    <a:pt x="2912" y="2788"/>
                  </a:lnTo>
                  <a:lnTo>
                    <a:pt x="3117" y="2706"/>
                  </a:lnTo>
                  <a:lnTo>
                    <a:pt x="3301" y="2624"/>
                  </a:lnTo>
                  <a:lnTo>
                    <a:pt x="3465" y="2501"/>
                  </a:lnTo>
                  <a:lnTo>
                    <a:pt x="3629" y="2399"/>
                  </a:lnTo>
                  <a:lnTo>
                    <a:pt x="3773" y="2276"/>
                  </a:lnTo>
                  <a:lnTo>
                    <a:pt x="3896" y="2153"/>
                  </a:lnTo>
                  <a:lnTo>
                    <a:pt x="3998" y="2009"/>
                  </a:lnTo>
                  <a:lnTo>
                    <a:pt x="4101" y="1866"/>
                  </a:lnTo>
                  <a:lnTo>
                    <a:pt x="4183" y="1722"/>
                  </a:lnTo>
                  <a:lnTo>
                    <a:pt x="4244" y="1579"/>
                  </a:lnTo>
                  <a:lnTo>
                    <a:pt x="4285" y="1435"/>
                  </a:lnTo>
                  <a:lnTo>
                    <a:pt x="4285" y="1292"/>
                  </a:lnTo>
                  <a:lnTo>
                    <a:pt x="4285" y="1128"/>
                  </a:lnTo>
                  <a:lnTo>
                    <a:pt x="4265" y="984"/>
                  </a:lnTo>
                  <a:lnTo>
                    <a:pt x="4224" y="841"/>
                  </a:lnTo>
                  <a:lnTo>
                    <a:pt x="4142" y="718"/>
                  </a:lnTo>
                  <a:lnTo>
                    <a:pt x="4060" y="595"/>
                  </a:lnTo>
                  <a:lnTo>
                    <a:pt x="3957" y="472"/>
                  </a:lnTo>
                  <a:lnTo>
                    <a:pt x="3834" y="369"/>
                  </a:lnTo>
                  <a:lnTo>
                    <a:pt x="3711" y="287"/>
                  </a:lnTo>
                  <a:lnTo>
                    <a:pt x="3547" y="205"/>
                  </a:lnTo>
                  <a:lnTo>
                    <a:pt x="3404" y="144"/>
                  </a:lnTo>
                  <a:lnTo>
                    <a:pt x="3219" y="82"/>
                  </a:lnTo>
                  <a:lnTo>
                    <a:pt x="3035" y="41"/>
                  </a:lnTo>
                  <a:lnTo>
                    <a:pt x="2850" y="2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7675494" y="1134062"/>
              <a:ext cx="101476" cy="58617"/>
            </a:xfrm>
            <a:custGeom>
              <a:avLst/>
              <a:gdLst/>
              <a:ahLst/>
              <a:cxnLst/>
              <a:rect l="l" t="t" r="r" b="b"/>
              <a:pathLst>
                <a:path w="15191" h="8775" extrusionOk="0">
                  <a:moveTo>
                    <a:pt x="14555" y="1"/>
                  </a:moveTo>
                  <a:lnTo>
                    <a:pt x="14432" y="759"/>
                  </a:lnTo>
                  <a:lnTo>
                    <a:pt x="14350" y="1169"/>
                  </a:lnTo>
                  <a:lnTo>
                    <a:pt x="14247" y="1579"/>
                  </a:lnTo>
                  <a:lnTo>
                    <a:pt x="14124" y="1989"/>
                  </a:lnTo>
                  <a:lnTo>
                    <a:pt x="13981" y="2379"/>
                  </a:lnTo>
                  <a:lnTo>
                    <a:pt x="13817" y="2748"/>
                  </a:lnTo>
                  <a:lnTo>
                    <a:pt x="13612" y="3096"/>
                  </a:lnTo>
                  <a:lnTo>
                    <a:pt x="13407" y="3424"/>
                  </a:lnTo>
                  <a:lnTo>
                    <a:pt x="13181" y="3732"/>
                  </a:lnTo>
                  <a:lnTo>
                    <a:pt x="12935" y="3998"/>
                  </a:lnTo>
                  <a:lnTo>
                    <a:pt x="12689" y="4265"/>
                  </a:lnTo>
                  <a:lnTo>
                    <a:pt x="12423" y="4511"/>
                  </a:lnTo>
                  <a:lnTo>
                    <a:pt x="12156" y="4736"/>
                  </a:lnTo>
                  <a:lnTo>
                    <a:pt x="11890" y="4941"/>
                  </a:lnTo>
                  <a:lnTo>
                    <a:pt x="11603" y="5126"/>
                  </a:lnTo>
                  <a:lnTo>
                    <a:pt x="11295" y="5310"/>
                  </a:lnTo>
                  <a:lnTo>
                    <a:pt x="11008" y="5454"/>
                  </a:lnTo>
                  <a:lnTo>
                    <a:pt x="10701" y="5597"/>
                  </a:lnTo>
                  <a:lnTo>
                    <a:pt x="10373" y="5720"/>
                  </a:lnTo>
                  <a:lnTo>
                    <a:pt x="10065" y="5823"/>
                  </a:lnTo>
                  <a:lnTo>
                    <a:pt x="9737" y="5905"/>
                  </a:lnTo>
                  <a:lnTo>
                    <a:pt x="9409" y="5966"/>
                  </a:lnTo>
                  <a:lnTo>
                    <a:pt x="9061" y="6028"/>
                  </a:lnTo>
                  <a:lnTo>
                    <a:pt x="8733" y="6048"/>
                  </a:lnTo>
                  <a:lnTo>
                    <a:pt x="8384" y="6069"/>
                  </a:lnTo>
                  <a:lnTo>
                    <a:pt x="7687" y="6069"/>
                  </a:lnTo>
                  <a:lnTo>
                    <a:pt x="7339" y="6028"/>
                  </a:lnTo>
                  <a:lnTo>
                    <a:pt x="6990" y="5987"/>
                  </a:lnTo>
                  <a:lnTo>
                    <a:pt x="6642" y="5925"/>
                  </a:lnTo>
                  <a:lnTo>
                    <a:pt x="6273" y="5864"/>
                  </a:lnTo>
                  <a:lnTo>
                    <a:pt x="5924" y="5782"/>
                  </a:lnTo>
                  <a:lnTo>
                    <a:pt x="5576" y="5679"/>
                  </a:lnTo>
                  <a:lnTo>
                    <a:pt x="5207" y="5556"/>
                  </a:lnTo>
                  <a:lnTo>
                    <a:pt x="4858" y="5433"/>
                  </a:lnTo>
                  <a:lnTo>
                    <a:pt x="4510" y="5290"/>
                  </a:lnTo>
                  <a:lnTo>
                    <a:pt x="4162" y="5126"/>
                  </a:lnTo>
                  <a:lnTo>
                    <a:pt x="3813" y="4941"/>
                  </a:lnTo>
                  <a:lnTo>
                    <a:pt x="3465" y="4757"/>
                  </a:lnTo>
                  <a:lnTo>
                    <a:pt x="3157" y="4572"/>
                  </a:lnTo>
                  <a:lnTo>
                    <a:pt x="2850" y="4367"/>
                  </a:lnTo>
                  <a:lnTo>
                    <a:pt x="2563" y="4162"/>
                  </a:lnTo>
                  <a:lnTo>
                    <a:pt x="2276" y="3937"/>
                  </a:lnTo>
                  <a:lnTo>
                    <a:pt x="2030" y="3711"/>
                  </a:lnTo>
                  <a:lnTo>
                    <a:pt x="1763" y="3465"/>
                  </a:lnTo>
                  <a:lnTo>
                    <a:pt x="1538" y="3199"/>
                  </a:lnTo>
                  <a:lnTo>
                    <a:pt x="1312" y="2932"/>
                  </a:lnTo>
                  <a:lnTo>
                    <a:pt x="1107" y="2666"/>
                  </a:lnTo>
                  <a:lnTo>
                    <a:pt x="923" y="2379"/>
                  </a:lnTo>
                  <a:lnTo>
                    <a:pt x="738" y="2092"/>
                  </a:lnTo>
                  <a:lnTo>
                    <a:pt x="574" y="1805"/>
                  </a:lnTo>
                  <a:lnTo>
                    <a:pt x="431" y="1497"/>
                  </a:lnTo>
                  <a:lnTo>
                    <a:pt x="308" y="1190"/>
                  </a:lnTo>
                  <a:lnTo>
                    <a:pt x="185" y="882"/>
                  </a:lnTo>
                  <a:lnTo>
                    <a:pt x="82" y="554"/>
                  </a:lnTo>
                  <a:lnTo>
                    <a:pt x="21" y="1087"/>
                  </a:lnTo>
                  <a:lnTo>
                    <a:pt x="0" y="1620"/>
                  </a:lnTo>
                  <a:lnTo>
                    <a:pt x="21" y="2153"/>
                  </a:lnTo>
                  <a:lnTo>
                    <a:pt x="82" y="2666"/>
                  </a:lnTo>
                  <a:lnTo>
                    <a:pt x="185" y="3178"/>
                  </a:lnTo>
                  <a:lnTo>
                    <a:pt x="328" y="3691"/>
                  </a:lnTo>
                  <a:lnTo>
                    <a:pt x="492" y="4183"/>
                  </a:lnTo>
                  <a:lnTo>
                    <a:pt x="718" y="4654"/>
                  </a:lnTo>
                  <a:lnTo>
                    <a:pt x="964" y="5126"/>
                  </a:lnTo>
                  <a:lnTo>
                    <a:pt x="1251" y="5556"/>
                  </a:lnTo>
                  <a:lnTo>
                    <a:pt x="1558" y="5987"/>
                  </a:lnTo>
                  <a:lnTo>
                    <a:pt x="1927" y="6397"/>
                  </a:lnTo>
                  <a:lnTo>
                    <a:pt x="2317" y="6786"/>
                  </a:lnTo>
                  <a:lnTo>
                    <a:pt x="2727" y="7135"/>
                  </a:lnTo>
                  <a:lnTo>
                    <a:pt x="3198" y="7463"/>
                  </a:lnTo>
                  <a:lnTo>
                    <a:pt x="3690" y="7770"/>
                  </a:lnTo>
                  <a:lnTo>
                    <a:pt x="4039" y="7955"/>
                  </a:lnTo>
                  <a:lnTo>
                    <a:pt x="4387" y="8119"/>
                  </a:lnTo>
                  <a:lnTo>
                    <a:pt x="4756" y="8262"/>
                  </a:lnTo>
                  <a:lnTo>
                    <a:pt x="5125" y="8385"/>
                  </a:lnTo>
                  <a:lnTo>
                    <a:pt x="5494" y="8488"/>
                  </a:lnTo>
                  <a:lnTo>
                    <a:pt x="5883" y="8570"/>
                  </a:lnTo>
                  <a:lnTo>
                    <a:pt x="6273" y="8652"/>
                  </a:lnTo>
                  <a:lnTo>
                    <a:pt x="6662" y="8713"/>
                  </a:lnTo>
                  <a:lnTo>
                    <a:pt x="7072" y="8734"/>
                  </a:lnTo>
                  <a:lnTo>
                    <a:pt x="7462" y="8754"/>
                  </a:lnTo>
                  <a:lnTo>
                    <a:pt x="7851" y="8775"/>
                  </a:lnTo>
                  <a:lnTo>
                    <a:pt x="8261" y="8754"/>
                  </a:lnTo>
                  <a:lnTo>
                    <a:pt x="8651" y="8734"/>
                  </a:lnTo>
                  <a:lnTo>
                    <a:pt x="9040" y="8693"/>
                  </a:lnTo>
                  <a:lnTo>
                    <a:pt x="9430" y="8631"/>
                  </a:lnTo>
                  <a:lnTo>
                    <a:pt x="9819" y="8570"/>
                  </a:lnTo>
                  <a:lnTo>
                    <a:pt x="10188" y="8488"/>
                  </a:lnTo>
                  <a:lnTo>
                    <a:pt x="10557" y="8385"/>
                  </a:lnTo>
                  <a:lnTo>
                    <a:pt x="10926" y="8262"/>
                  </a:lnTo>
                  <a:lnTo>
                    <a:pt x="11275" y="8139"/>
                  </a:lnTo>
                  <a:lnTo>
                    <a:pt x="11623" y="8016"/>
                  </a:lnTo>
                  <a:lnTo>
                    <a:pt x="11972" y="7852"/>
                  </a:lnTo>
                  <a:lnTo>
                    <a:pt x="12300" y="7688"/>
                  </a:lnTo>
                  <a:lnTo>
                    <a:pt x="12607" y="7524"/>
                  </a:lnTo>
                  <a:lnTo>
                    <a:pt x="12894" y="7319"/>
                  </a:lnTo>
                  <a:lnTo>
                    <a:pt x="13181" y="7135"/>
                  </a:lnTo>
                  <a:lnTo>
                    <a:pt x="13448" y="6930"/>
                  </a:lnTo>
                  <a:lnTo>
                    <a:pt x="13694" y="6704"/>
                  </a:lnTo>
                  <a:lnTo>
                    <a:pt x="13940" y="6479"/>
                  </a:lnTo>
                  <a:lnTo>
                    <a:pt x="14145" y="6233"/>
                  </a:lnTo>
                  <a:lnTo>
                    <a:pt x="14350" y="5987"/>
                  </a:lnTo>
                  <a:lnTo>
                    <a:pt x="14534" y="5720"/>
                  </a:lnTo>
                  <a:lnTo>
                    <a:pt x="14719" y="5372"/>
                  </a:lnTo>
                  <a:lnTo>
                    <a:pt x="14883" y="5023"/>
                  </a:lnTo>
                  <a:lnTo>
                    <a:pt x="15006" y="4654"/>
                  </a:lnTo>
                  <a:lnTo>
                    <a:pt x="15088" y="4306"/>
                  </a:lnTo>
                  <a:lnTo>
                    <a:pt x="15149" y="3937"/>
                  </a:lnTo>
                  <a:lnTo>
                    <a:pt x="15190" y="3588"/>
                  </a:lnTo>
                  <a:lnTo>
                    <a:pt x="15190" y="3219"/>
                  </a:lnTo>
                  <a:lnTo>
                    <a:pt x="15190" y="2871"/>
                  </a:lnTo>
                  <a:lnTo>
                    <a:pt x="15149" y="2502"/>
                  </a:lnTo>
                  <a:lnTo>
                    <a:pt x="15088" y="2153"/>
                  </a:lnTo>
                  <a:lnTo>
                    <a:pt x="15026" y="1784"/>
                  </a:lnTo>
                  <a:lnTo>
                    <a:pt x="14944" y="1415"/>
                  </a:lnTo>
                  <a:lnTo>
                    <a:pt x="14760" y="698"/>
                  </a:lnTo>
                  <a:lnTo>
                    <a:pt x="1455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140;p4"/>
          <p:cNvSpPr/>
          <p:nvPr/>
        </p:nvSpPr>
        <p:spPr>
          <a:xfrm>
            <a:off x="7912000" y="17750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1413050" y="2701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4041950" y="17750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313175" y="216200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6"/>
          <p:cNvGrpSpPr/>
          <p:nvPr/>
        </p:nvGrpSpPr>
        <p:grpSpPr>
          <a:xfrm>
            <a:off x="-392200" y="4198063"/>
            <a:ext cx="2376325" cy="802725"/>
            <a:chOff x="303125" y="3663025"/>
            <a:chExt cx="2376325" cy="802725"/>
          </a:xfrm>
        </p:grpSpPr>
        <p:sp>
          <p:nvSpPr>
            <p:cNvPr id="174" name="Google Shape;174;p6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177;p6"/>
          <p:cNvGrpSpPr/>
          <p:nvPr/>
        </p:nvGrpSpPr>
        <p:grpSpPr>
          <a:xfrm>
            <a:off x="8357911" y="4189799"/>
            <a:ext cx="669322" cy="683883"/>
            <a:chOff x="7515950" y="3441675"/>
            <a:chExt cx="1133100" cy="1157750"/>
          </a:xfrm>
        </p:grpSpPr>
        <p:sp>
          <p:nvSpPr>
            <p:cNvPr id="178" name="Google Shape;178;p6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extrusionOk="0">
                  <a:moveTo>
                    <a:pt x="20367" y="0"/>
                  </a:moveTo>
                  <a:lnTo>
                    <a:pt x="19812" y="54"/>
                  </a:lnTo>
                  <a:lnTo>
                    <a:pt x="19543" y="90"/>
                  </a:lnTo>
                  <a:lnTo>
                    <a:pt x="19292" y="126"/>
                  </a:lnTo>
                  <a:lnTo>
                    <a:pt x="19041" y="179"/>
                  </a:lnTo>
                  <a:lnTo>
                    <a:pt x="18808" y="233"/>
                  </a:lnTo>
                  <a:lnTo>
                    <a:pt x="18592" y="305"/>
                  </a:lnTo>
                  <a:lnTo>
                    <a:pt x="18377" y="377"/>
                  </a:lnTo>
                  <a:lnTo>
                    <a:pt x="18180" y="466"/>
                  </a:lnTo>
                  <a:lnTo>
                    <a:pt x="18001" y="556"/>
                  </a:lnTo>
                  <a:lnTo>
                    <a:pt x="17821" y="646"/>
                  </a:lnTo>
                  <a:lnTo>
                    <a:pt x="17660" y="753"/>
                  </a:lnTo>
                  <a:lnTo>
                    <a:pt x="17499" y="861"/>
                  </a:lnTo>
                  <a:lnTo>
                    <a:pt x="17355" y="986"/>
                  </a:lnTo>
                  <a:lnTo>
                    <a:pt x="17104" y="1237"/>
                  </a:lnTo>
                  <a:lnTo>
                    <a:pt x="16871" y="1488"/>
                  </a:lnTo>
                  <a:lnTo>
                    <a:pt x="16692" y="1775"/>
                  </a:lnTo>
                  <a:lnTo>
                    <a:pt x="16531" y="2080"/>
                  </a:lnTo>
                  <a:lnTo>
                    <a:pt x="16405" y="2385"/>
                  </a:lnTo>
                  <a:lnTo>
                    <a:pt x="16298" y="2707"/>
                  </a:lnTo>
                  <a:lnTo>
                    <a:pt x="16226" y="3048"/>
                  </a:lnTo>
                  <a:lnTo>
                    <a:pt x="16154" y="3371"/>
                  </a:lnTo>
                  <a:lnTo>
                    <a:pt x="16118" y="3711"/>
                  </a:lnTo>
                  <a:lnTo>
                    <a:pt x="16082" y="4052"/>
                  </a:lnTo>
                  <a:lnTo>
                    <a:pt x="16064" y="4715"/>
                  </a:lnTo>
                  <a:lnTo>
                    <a:pt x="16082" y="5343"/>
                  </a:lnTo>
                  <a:lnTo>
                    <a:pt x="16100" y="5935"/>
                  </a:lnTo>
                  <a:lnTo>
                    <a:pt x="16100" y="6437"/>
                  </a:lnTo>
                  <a:lnTo>
                    <a:pt x="16100" y="6670"/>
                  </a:lnTo>
                  <a:lnTo>
                    <a:pt x="16082" y="6867"/>
                  </a:lnTo>
                  <a:lnTo>
                    <a:pt x="16047" y="7046"/>
                  </a:lnTo>
                  <a:lnTo>
                    <a:pt x="15993" y="7190"/>
                  </a:lnTo>
                  <a:lnTo>
                    <a:pt x="15921" y="7297"/>
                  </a:lnTo>
                  <a:lnTo>
                    <a:pt x="15831" y="7369"/>
                  </a:lnTo>
                  <a:lnTo>
                    <a:pt x="15778" y="7405"/>
                  </a:lnTo>
                  <a:lnTo>
                    <a:pt x="15509" y="7405"/>
                  </a:lnTo>
                  <a:lnTo>
                    <a:pt x="15437" y="7423"/>
                  </a:lnTo>
                  <a:lnTo>
                    <a:pt x="15383" y="7441"/>
                  </a:lnTo>
                  <a:lnTo>
                    <a:pt x="15329" y="7476"/>
                  </a:lnTo>
                  <a:lnTo>
                    <a:pt x="15276" y="7530"/>
                  </a:lnTo>
                  <a:lnTo>
                    <a:pt x="15240" y="7584"/>
                  </a:lnTo>
                  <a:lnTo>
                    <a:pt x="15168" y="7727"/>
                  </a:lnTo>
                  <a:lnTo>
                    <a:pt x="15114" y="7925"/>
                  </a:lnTo>
                  <a:lnTo>
                    <a:pt x="15078" y="8158"/>
                  </a:lnTo>
                  <a:lnTo>
                    <a:pt x="15060" y="8427"/>
                  </a:lnTo>
                  <a:lnTo>
                    <a:pt x="15043" y="8713"/>
                  </a:lnTo>
                  <a:lnTo>
                    <a:pt x="15060" y="9377"/>
                  </a:lnTo>
                  <a:lnTo>
                    <a:pt x="15096" y="10130"/>
                  </a:lnTo>
                  <a:lnTo>
                    <a:pt x="15132" y="10955"/>
                  </a:lnTo>
                  <a:lnTo>
                    <a:pt x="15168" y="11779"/>
                  </a:lnTo>
                  <a:lnTo>
                    <a:pt x="15186" y="12604"/>
                  </a:lnTo>
                  <a:lnTo>
                    <a:pt x="15186" y="12998"/>
                  </a:lnTo>
                  <a:lnTo>
                    <a:pt x="15168" y="13393"/>
                  </a:lnTo>
                  <a:lnTo>
                    <a:pt x="15132" y="13769"/>
                  </a:lnTo>
                  <a:lnTo>
                    <a:pt x="15078" y="14128"/>
                  </a:lnTo>
                  <a:lnTo>
                    <a:pt x="15007" y="14469"/>
                  </a:lnTo>
                  <a:lnTo>
                    <a:pt x="14917" y="14791"/>
                  </a:lnTo>
                  <a:lnTo>
                    <a:pt x="14809" y="15078"/>
                  </a:lnTo>
                  <a:lnTo>
                    <a:pt x="14684" y="15347"/>
                  </a:lnTo>
                  <a:lnTo>
                    <a:pt x="14523" y="15580"/>
                  </a:lnTo>
                  <a:lnTo>
                    <a:pt x="14433" y="15688"/>
                  </a:lnTo>
                  <a:lnTo>
                    <a:pt x="14343" y="15777"/>
                  </a:lnTo>
                  <a:lnTo>
                    <a:pt x="14236" y="15867"/>
                  </a:lnTo>
                  <a:lnTo>
                    <a:pt x="14128" y="15939"/>
                  </a:lnTo>
                  <a:lnTo>
                    <a:pt x="14003" y="16010"/>
                  </a:lnTo>
                  <a:lnTo>
                    <a:pt x="13877" y="16064"/>
                  </a:lnTo>
                  <a:lnTo>
                    <a:pt x="13734" y="16100"/>
                  </a:lnTo>
                  <a:lnTo>
                    <a:pt x="13590" y="16136"/>
                  </a:lnTo>
                  <a:lnTo>
                    <a:pt x="13447" y="16154"/>
                  </a:lnTo>
                  <a:lnTo>
                    <a:pt x="13268" y="16154"/>
                  </a:lnTo>
                  <a:lnTo>
                    <a:pt x="12945" y="16172"/>
                  </a:lnTo>
                  <a:lnTo>
                    <a:pt x="12622" y="16208"/>
                  </a:lnTo>
                  <a:lnTo>
                    <a:pt x="12317" y="16261"/>
                  </a:lnTo>
                  <a:lnTo>
                    <a:pt x="12013" y="16351"/>
                  </a:lnTo>
                  <a:lnTo>
                    <a:pt x="11726" y="16459"/>
                  </a:lnTo>
                  <a:lnTo>
                    <a:pt x="11457" y="16584"/>
                  </a:lnTo>
                  <a:lnTo>
                    <a:pt x="11206" y="16728"/>
                  </a:lnTo>
                  <a:lnTo>
                    <a:pt x="10955" y="16889"/>
                  </a:lnTo>
                  <a:lnTo>
                    <a:pt x="10722" y="17050"/>
                  </a:lnTo>
                  <a:lnTo>
                    <a:pt x="10489" y="17248"/>
                  </a:lnTo>
                  <a:lnTo>
                    <a:pt x="10274" y="17445"/>
                  </a:lnTo>
                  <a:lnTo>
                    <a:pt x="10076" y="17642"/>
                  </a:lnTo>
                  <a:lnTo>
                    <a:pt x="9879" y="17857"/>
                  </a:lnTo>
                  <a:lnTo>
                    <a:pt x="9700" y="18090"/>
                  </a:lnTo>
                  <a:lnTo>
                    <a:pt x="9521" y="18323"/>
                  </a:lnTo>
                  <a:lnTo>
                    <a:pt x="9359" y="18556"/>
                  </a:lnTo>
                  <a:lnTo>
                    <a:pt x="9072" y="19022"/>
                  </a:lnTo>
                  <a:lnTo>
                    <a:pt x="8821" y="19489"/>
                  </a:lnTo>
                  <a:lnTo>
                    <a:pt x="8606" y="19955"/>
                  </a:lnTo>
                  <a:lnTo>
                    <a:pt x="8445" y="20367"/>
                  </a:lnTo>
                  <a:lnTo>
                    <a:pt x="8319" y="20762"/>
                  </a:lnTo>
                  <a:lnTo>
                    <a:pt x="8212" y="21102"/>
                  </a:lnTo>
                  <a:lnTo>
                    <a:pt x="8158" y="21371"/>
                  </a:lnTo>
                  <a:lnTo>
                    <a:pt x="8140" y="21568"/>
                  </a:lnTo>
                  <a:lnTo>
                    <a:pt x="8140" y="21837"/>
                  </a:lnTo>
                  <a:lnTo>
                    <a:pt x="8176" y="22375"/>
                  </a:lnTo>
                  <a:lnTo>
                    <a:pt x="8248" y="23989"/>
                  </a:lnTo>
                  <a:lnTo>
                    <a:pt x="8283" y="25029"/>
                  </a:lnTo>
                  <a:lnTo>
                    <a:pt x="8301" y="26158"/>
                  </a:lnTo>
                  <a:lnTo>
                    <a:pt x="8301" y="27359"/>
                  </a:lnTo>
                  <a:lnTo>
                    <a:pt x="8266" y="28578"/>
                  </a:lnTo>
                  <a:lnTo>
                    <a:pt x="8248" y="29206"/>
                  </a:lnTo>
                  <a:lnTo>
                    <a:pt x="8212" y="29815"/>
                  </a:lnTo>
                  <a:lnTo>
                    <a:pt x="8158" y="30407"/>
                  </a:lnTo>
                  <a:lnTo>
                    <a:pt x="8086" y="30981"/>
                  </a:lnTo>
                  <a:lnTo>
                    <a:pt x="8015" y="31555"/>
                  </a:lnTo>
                  <a:lnTo>
                    <a:pt x="7925" y="32092"/>
                  </a:lnTo>
                  <a:lnTo>
                    <a:pt x="7817" y="32612"/>
                  </a:lnTo>
                  <a:lnTo>
                    <a:pt x="7692" y="33096"/>
                  </a:lnTo>
                  <a:lnTo>
                    <a:pt x="7548" y="33527"/>
                  </a:lnTo>
                  <a:lnTo>
                    <a:pt x="7387" y="33939"/>
                  </a:lnTo>
                  <a:lnTo>
                    <a:pt x="7208" y="34298"/>
                  </a:lnTo>
                  <a:lnTo>
                    <a:pt x="7100" y="34459"/>
                  </a:lnTo>
                  <a:lnTo>
                    <a:pt x="6993" y="34602"/>
                  </a:lnTo>
                  <a:lnTo>
                    <a:pt x="6885" y="34728"/>
                  </a:lnTo>
                  <a:lnTo>
                    <a:pt x="6777" y="34853"/>
                  </a:lnTo>
                  <a:lnTo>
                    <a:pt x="6652" y="34961"/>
                  </a:lnTo>
                  <a:lnTo>
                    <a:pt x="6526" y="35051"/>
                  </a:lnTo>
                  <a:lnTo>
                    <a:pt x="6401" y="35122"/>
                  </a:lnTo>
                  <a:lnTo>
                    <a:pt x="6258" y="35194"/>
                  </a:lnTo>
                  <a:lnTo>
                    <a:pt x="6114" y="35230"/>
                  </a:lnTo>
                  <a:lnTo>
                    <a:pt x="5953" y="35248"/>
                  </a:lnTo>
                  <a:lnTo>
                    <a:pt x="5648" y="35302"/>
                  </a:lnTo>
                  <a:lnTo>
                    <a:pt x="5343" y="35373"/>
                  </a:lnTo>
                  <a:lnTo>
                    <a:pt x="5038" y="35481"/>
                  </a:lnTo>
                  <a:lnTo>
                    <a:pt x="4752" y="35606"/>
                  </a:lnTo>
                  <a:lnTo>
                    <a:pt x="4465" y="35750"/>
                  </a:lnTo>
                  <a:lnTo>
                    <a:pt x="4178" y="35929"/>
                  </a:lnTo>
                  <a:lnTo>
                    <a:pt x="3891" y="36144"/>
                  </a:lnTo>
                  <a:lnTo>
                    <a:pt x="3604" y="36359"/>
                  </a:lnTo>
                  <a:lnTo>
                    <a:pt x="3335" y="36610"/>
                  </a:lnTo>
                  <a:lnTo>
                    <a:pt x="3084" y="36861"/>
                  </a:lnTo>
                  <a:lnTo>
                    <a:pt x="2833" y="37148"/>
                  </a:lnTo>
                  <a:lnTo>
                    <a:pt x="2582" y="37435"/>
                  </a:lnTo>
                  <a:lnTo>
                    <a:pt x="2331" y="37740"/>
                  </a:lnTo>
                  <a:lnTo>
                    <a:pt x="2116" y="38063"/>
                  </a:lnTo>
                  <a:lnTo>
                    <a:pt x="1883" y="38403"/>
                  </a:lnTo>
                  <a:lnTo>
                    <a:pt x="1668" y="38744"/>
                  </a:lnTo>
                  <a:lnTo>
                    <a:pt x="1471" y="39103"/>
                  </a:lnTo>
                  <a:lnTo>
                    <a:pt x="1291" y="39461"/>
                  </a:lnTo>
                  <a:lnTo>
                    <a:pt x="1112" y="39838"/>
                  </a:lnTo>
                  <a:lnTo>
                    <a:pt x="933" y="40196"/>
                  </a:lnTo>
                  <a:lnTo>
                    <a:pt x="789" y="40573"/>
                  </a:lnTo>
                  <a:lnTo>
                    <a:pt x="646" y="40967"/>
                  </a:lnTo>
                  <a:lnTo>
                    <a:pt x="520" y="41344"/>
                  </a:lnTo>
                  <a:lnTo>
                    <a:pt x="395" y="41720"/>
                  </a:lnTo>
                  <a:lnTo>
                    <a:pt x="287" y="42097"/>
                  </a:lnTo>
                  <a:lnTo>
                    <a:pt x="198" y="42473"/>
                  </a:lnTo>
                  <a:lnTo>
                    <a:pt x="126" y="42850"/>
                  </a:lnTo>
                  <a:lnTo>
                    <a:pt x="72" y="43208"/>
                  </a:lnTo>
                  <a:lnTo>
                    <a:pt x="36" y="43567"/>
                  </a:lnTo>
                  <a:lnTo>
                    <a:pt x="18" y="43925"/>
                  </a:lnTo>
                  <a:lnTo>
                    <a:pt x="0" y="44266"/>
                  </a:lnTo>
                  <a:lnTo>
                    <a:pt x="18" y="44589"/>
                  </a:lnTo>
                  <a:lnTo>
                    <a:pt x="5594" y="44929"/>
                  </a:lnTo>
                  <a:lnTo>
                    <a:pt x="11457" y="45252"/>
                  </a:lnTo>
                  <a:lnTo>
                    <a:pt x="18377" y="45611"/>
                  </a:lnTo>
                  <a:lnTo>
                    <a:pt x="21999" y="45790"/>
                  </a:lnTo>
                  <a:lnTo>
                    <a:pt x="25603" y="45951"/>
                  </a:lnTo>
                  <a:lnTo>
                    <a:pt x="29099" y="46095"/>
                  </a:lnTo>
                  <a:lnTo>
                    <a:pt x="32380" y="46202"/>
                  </a:lnTo>
                  <a:lnTo>
                    <a:pt x="35392" y="46274"/>
                  </a:lnTo>
                  <a:lnTo>
                    <a:pt x="37991" y="46310"/>
                  </a:lnTo>
                  <a:lnTo>
                    <a:pt x="39121" y="46310"/>
                  </a:lnTo>
                  <a:lnTo>
                    <a:pt x="40125" y="46292"/>
                  </a:lnTo>
                  <a:lnTo>
                    <a:pt x="40985" y="46256"/>
                  </a:lnTo>
                  <a:lnTo>
                    <a:pt x="41684" y="46220"/>
                  </a:lnTo>
                  <a:lnTo>
                    <a:pt x="41989" y="46184"/>
                  </a:lnTo>
                  <a:lnTo>
                    <a:pt x="42276" y="46148"/>
                  </a:lnTo>
                  <a:lnTo>
                    <a:pt x="42545" y="46095"/>
                  </a:lnTo>
                  <a:lnTo>
                    <a:pt x="42796" y="46041"/>
                  </a:lnTo>
                  <a:lnTo>
                    <a:pt x="43029" y="45969"/>
                  </a:lnTo>
                  <a:lnTo>
                    <a:pt x="43262" y="45897"/>
                  </a:lnTo>
                  <a:lnTo>
                    <a:pt x="43477" y="45808"/>
                  </a:lnTo>
                  <a:lnTo>
                    <a:pt x="43675" y="45718"/>
                  </a:lnTo>
                  <a:lnTo>
                    <a:pt x="43854" y="45629"/>
                  </a:lnTo>
                  <a:lnTo>
                    <a:pt x="44033" y="45521"/>
                  </a:lnTo>
                  <a:lnTo>
                    <a:pt x="44195" y="45413"/>
                  </a:lnTo>
                  <a:lnTo>
                    <a:pt x="44338" y="45288"/>
                  </a:lnTo>
                  <a:lnTo>
                    <a:pt x="44481" y="45162"/>
                  </a:lnTo>
                  <a:lnTo>
                    <a:pt x="44589" y="45037"/>
                  </a:lnTo>
                  <a:lnTo>
                    <a:pt x="44714" y="44893"/>
                  </a:lnTo>
                  <a:lnTo>
                    <a:pt x="44822" y="44750"/>
                  </a:lnTo>
                  <a:lnTo>
                    <a:pt x="44912" y="44607"/>
                  </a:lnTo>
                  <a:lnTo>
                    <a:pt x="44983" y="44463"/>
                  </a:lnTo>
                  <a:lnTo>
                    <a:pt x="45127" y="44140"/>
                  </a:lnTo>
                  <a:lnTo>
                    <a:pt x="45216" y="43800"/>
                  </a:lnTo>
                  <a:lnTo>
                    <a:pt x="45288" y="43459"/>
                  </a:lnTo>
                  <a:lnTo>
                    <a:pt x="45324" y="43101"/>
                  </a:lnTo>
                  <a:lnTo>
                    <a:pt x="45324" y="42724"/>
                  </a:lnTo>
                  <a:lnTo>
                    <a:pt x="45306" y="42348"/>
                  </a:lnTo>
                  <a:lnTo>
                    <a:pt x="45252" y="41953"/>
                  </a:lnTo>
                  <a:lnTo>
                    <a:pt x="45199" y="41559"/>
                  </a:lnTo>
                  <a:lnTo>
                    <a:pt x="45109" y="41164"/>
                  </a:lnTo>
                  <a:lnTo>
                    <a:pt x="45019" y="40788"/>
                  </a:lnTo>
                  <a:lnTo>
                    <a:pt x="44912" y="40393"/>
                  </a:lnTo>
                  <a:lnTo>
                    <a:pt x="44661" y="39622"/>
                  </a:lnTo>
                  <a:lnTo>
                    <a:pt x="44410" y="38905"/>
                  </a:lnTo>
                  <a:lnTo>
                    <a:pt x="43944" y="37632"/>
                  </a:lnTo>
                  <a:lnTo>
                    <a:pt x="43782" y="37130"/>
                  </a:lnTo>
                  <a:lnTo>
                    <a:pt x="43728" y="36897"/>
                  </a:lnTo>
                  <a:lnTo>
                    <a:pt x="43693" y="36718"/>
                  </a:lnTo>
                  <a:lnTo>
                    <a:pt x="43657" y="36306"/>
                  </a:lnTo>
                  <a:lnTo>
                    <a:pt x="43639" y="35786"/>
                  </a:lnTo>
                  <a:lnTo>
                    <a:pt x="43657" y="34495"/>
                  </a:lnTo>
                  <a:lnTo>
                    <a:pt x="43675" y="32989"/>
                  </a:lnTo>
                  <a:lnTo>
                    <a:pt x="43675" y="32218"/>
                  </a:lnTo>
                  <a:lnTo>
                    <a:pt x="43657" y="31447"/>
                  </a:lnTo>
                  <a:lnTo>
                    <a:pt x="43603" y="30712"/>
                  </a:lnTo>
                  <a:lnTo>
                    <a:pt x="43531" y="30031"/>
                  </a:lnTo>
                  <a:lnTo>
                    <a:pt x="43477" y="29708"/>
                  </a:lnTo>
                  <a:lnTo>
                    <a:pt x="43424" y="29403"/>
                  </a:lnTo>
                  <a:lnTo>
                    <a:pt x="43352" y="29134"/>
                  </a:lnTo>
                  <a:lnTo>
                    <a:pt x="43262" y="28883"/>
                  </a:lnTo>
                  <a:lnTo>
                    <a:pt x="43155" y="28650"/>
                  </a:lnTo>
                  <a:lnTo>
                    <a:pt x="43047" y="28453"/>
                  </a:lnTo>
                  <a:lnTo>
                    <a:pt x="42922" y="28292"/>
                  </a:lnTo>
                  <a:lnTo>
                    <a:pt x="42778" y="28166"/>
                  </a:lnTo>
                  <a:lnTo>
                    <a:pt x="42635" y="28076"/>
                  </a:lnTo>
                  <a:lnTo>
                    <a:pt x="42545" y="28041"/>
                  </a:lnTo>
                  <a:lnTo>
                    <a:pt x="42455" y="28023"/>
                  </a:lnTo>
                  <a:lnTo>
                    <a:pt x="42258" y="28023"/>
                  </a:lnTo>
                  <a:lnTo>
                    <a:pt x="42061" y="28058"/>
                  </a:lnTo>
                  <a:lnTo>
                    <a:pt x="41846" y="28094"/>
                  </a:lnTo>
                  <a:lnTo>
                    <a:pt x="41613" y="28112"/>
                  </a:lnTo>
                  <a:lnTo>
                    <a:pt x="41398" y="28094"/>
                  </a:lnTo>
                  <a:lnTo>
                    <a:pt x="41165" y="28058"/>
                  </a:lnTo>
                  <a:lnTo>
                    <a:pt x="40949" y="27987"/>
                  </a:lnTo>
                  <a:lnTo>
                    <a:pt x="40716" y="27897"/>
                  </a:lnTo>
                  <a:lnTo>
                    <a:pt x="40501" y="27772"/>
                  </a:lnTo>
                  <a:lnTo>
                    <a:pt x="40286" y="27628"/>
                  </a:lnTo>
                  <a:lnTo>
                    <a:pt x="40071" y="27467"/>
                  </a:lnTo>
                  <a:lnTo>
                    <a:pt x="39856" y="27288"/>
                  </a:lnTo>
                  <a:lnTo>
                    <a:pt x="39641" y="27090"/>
                  </a:lnTo>
                  <a:lnTo>
                    <a:pt x="39425" y="26893"/>
                  </a:lnTo>
                  <a:lnTo>
                    <a:pt x="39228" y="26660"/>
                  </a:lnTo>
                  <a:lnTo>
                    <a:pt x="39031" y="26427"/>
                  </a:lnTo>
                  <a:lnTo>
                    <a:pt x="38834" y="26176"/>
                  </a:lnTo>
                  <a:lnTo>
                    <a:pt x="38655" y="25907"/>
                  </a:lnTo>
                  <a:lnTo>
                    <a:pt x="38296" y="25369"/>
                  </a:lnTo>
                  <a:lnTo>
                    <a:pt x="37991" y="24795"/>
                  </a:lnTo>
                  <a:lnTo>
                    <a:pt x="37704" y="24222"/>
                  </a:lnTo>
                  <a:lnTo>
                    <a:pt x="37471" y="23648"/>
                  </a:lnTo>
                  <a:lnTo>
                    <a:pt x="37274" y="23092"/>
                  </a:lnTo>
                  <a:lnTo>
                    <a:pt x="37202" y="22823"/>
                  </a:lnTo>
                  <a:lnTo>
                    <a:pt x="37149" y="22554"/>
                  </a:lnTo>
                  <a:lnTo>
                    <a:pt x="37095" y="22303"/>
                  </a:lnTo>
                  <a:lnTo>
                    <a:pt x="37059" y="22052"/>
                  </a:lnTo>
                  <a:lnTo>
                    <a:pt x="37059" y="21819"/>
                  </a:lnTo>
                  <a:lnTo>
                    <a:pt x="37059" y="21604"/>
                  </a:lnTo>
                  <a:lnTo>
                    <a:pt x="37059" y="21156"/>
                  </a:lnTo>
                  <a:lnTo>
                    <a:pt x="37023" y="20672"/>
                  </a:lnTo>
                  <a:lnTo>
                    <a:pt x="36969" y="20170"/>
                  </a:lnTo>
                  <a:lnTo>
                    <a:pt x="36880" y="19632"/>
                  </a:lnTo>
                  <a:lnTo>
                    <a:pt x="36772" y="19076"/>
                  </a:lnTo>
                  <a:lnTo>
                    <a:pt x="36629" y="18520"/>
                  </a:lnTo>
                  <a:lnTo>
                    <a:pt x="36467" y="17983"/>
                  </a:lnTo>
                  <a:lnTo>
                    <a:pt x="36270" y="17463"/>
                  </a:lnTo>
                  <a:lnTo>
                    <a:pt x="36037" y="16979"/>
                  </a:lnTo>
                  <a:lnTo>
                    <a:pt x="35911" y="16746"/>
                  </a:lnTo>
                  <a:lnTo>
                    <a:pt x="35786" y="16530"/>
                  </a:lnTo>
                  <a:lnTo>
                    <a:pt x="35643" y="16315"/>
                  </a:lnTo>
                  <a:lnTo>
                    <a:pt x="35499" y="16118"/>
                  </a:lnTo>
                  <a:lnTo>
                    <a:pt x="35356" y="15939"/>
                  </a:lnTo>
                  <a:lnTo>
                    <a:pt x="35194" y="15777"/>
                  </a:lnTo>
                  <a:lnTo>
                    <a:pt x="35033" y="15634"/>
                  </a:lnTo>
                  <a:lnTo>
                    <a:pt x="34854" y="15508"/>
                  </a:lnTo>
                  <a:lnTo>
                    <a:pt x="34674" y="15401"/>
                  </a:lnTo>
                  <a:lnTo>
                    <a:pt x="34495" y="15329"/>
                  </a:lnTo>
                  <a:lnTo>
                    <a:pt x="34298" y="15257"/>
                  </a:lnTo>
                  <a:lnTo>
                    <a:pt x="34101" y="15222"/>
                  </a:lnTo>
                  <a:lnTo>
                    <a:pt x="33903" y="15204"/>
                  </a:lnTo>
                  <a:lnTo>
                    <a:pt x="33688" y="15222"/>
                  </a:lnTo>
                  <a:lnTo>
                    <a:pt x="33581" y="15240"/>
                  </a:lnTo>
                  <a:lnTo>
                    <a:pt x="33473" y="15222"/>
                  </a:lnTo>
                  <a:lnTo>
                    <a:pt x="33366" y="15222"/>
                  </a:lnTo>
                  <a:lnTo>
                    <a:pt x="33276" y="15186"/>
                  </a:lnTo>
                  <a:lnTo>
                    <a:pt x="33186" y="15150"/>
                  </a:lnTo>
                  <a:lnTo>
                    <a:pt x="33097" y="15096"/>
                  </a:lnTo>
                  <a:lnTo>
                    <a:pt x="32917" y="14971"/>
                  </a:lnTo>
                  <a:lnTo>
                    <a:pt x="32756" y="14809"/>
                  </a:lnTo>
                  <a:lnTo>
                    <a:pt x="32613" y="14612"/>
                  </a:lnTo>
                  <a:lnTo>
                    <a:pt x="32469" y="14379"/>
                  </a:lnTo>
                  <a:lnTo>
                    <a:pt x="32344" y="14128"/>
                  </a:lnTo>
                  <a:lnTo>
                    <a:pt x="32236" y="13841"/>
                  </a:lnTo>
                  <a:lnTo>
                    <a:pt x="32129" y="13536"/>
                  </a:lnTo>
                  <a:lnTo>
                    <a:pt x="32021" y="13196"/>
                  </a:lnTo>
                  <a:lnTo>
                    <a:pt x="31931" y="12855"/>
                  </a:lnTo>
                  <a:lnTo>
                    <a:pt x="31860" y="12496"/>
                  </a:lnTo>
                  <a:lnTo>
                    <a:pt x="31788" y="12120"/>
                  </a:lnTo>
                  <a:lnTo>
                    <a:pt x="31662" y="11331"/>
                  </a:lnTo>
                  <a:lnTo>
                    <a:pt x="31573" y="10542"/>
                  </a:lnTo>
                  <a:lnTo>
                    <a:pt x="31501" y="9753"/>
                  </a:lnTo>
                  <a:lnTo>
                    <a:pt x="31447" y="8982"/>
                  </a:lnTo>
                  <a:lnTo>
                    <a:pt x="31411" y="8265"/>
                  </a:lnTo>
                  <a:lnTo>
                    <a:pt x="31393" y="7620"/>
                  </a:lnTo>
                  <a:lnTo>
                    <a:pt x="31393" y="7064"/>
                  </a:lnTo>
                  <a:lnTo>
                    <a:pt x="31393" y="6329"/>
                  </a:lnTo>
                  <a:lnTo>
                    <a:pt x="31393" y="6221"/>
                  </a:lnTo>
                  <a:lnTo>
                    <a:pt x="31376" y="6114"/>
                  </a:lnTo>
                  <a:lnTo>
                    <a:pt x="31340" y="6006"/>
                  </a:lnTo>
                  <a:lnTo>
                    <a:pt x="31304" y="5899"/>
                  </a:lnTo>
                  <a:lnTo>
                    <a:pt x="31232" y="5791"/>
                  </a:lnTo>
                  <a:lnTo>
                    <a:pt x="31160" y="5684"/>
                  </a:lnTo>
                  <a:lnTo>
                    <a:pt x="30981" y="5486"/>
                  </a:lnTo>
                  <a:lnTo>
                    <a:pt x="30748" y="5307"/>
                  </a:lnTo>
                  <a:lnTo>
                    <a:pt x="30479" y="5128"/>
                  </a:lnTo>
                  <a:lnTo>
                    <a:pt x="30156" y="4966"/>
                  </a:lnTo>
                  <a:lnTo>
                    <a:pt x="29816" y="4823"/>
                  </a:lnTo>
                  <a:lnTo>
                    <a:pt x="29439" y="4697"/>
                  </a:lnTo>
                  <a:lnTo>
                    <a:pt x="29027" y="4590"/>
                  </a:lnTo>
                  <a:lnTo>
                    <a:pt x="28597" y="4500"/>
                  </a:lnTo>
                  <a:lnTo>
                    <a:pt x="28148" y="4429"/>
                  </a:lnTo>
                  <a:lnTo>
                    <a:pt x="27682" y="4393"/>
                  </a:lnTo>
                  <a:lnTo>
                    <a:pt x="27198" y="4357"/>
                  </a:lnTo>
                  <a:lnTo>
                    <a:pt x="26714" y="4375"/>
                  </a:lnTo>
                  <a:lnTo>
                    <a:pt x="26212" y="4411"/>
                  </a:lnTo>
                  <a:lnTo>
                    <a:pt x="25997" y="4411"/>
                  </a:lnTo>
                  <a:lnTo>
                    <a:pt x="25782" y="4393"/>
                  </a:lnTo>
                  <a:lnTo>
                    <a:pt x="25603" y="4357"/>
                  </a:lnTo>
                  <a:lnTo>
                    <a:pt x="25441" y="4285"/>
                  </a:lnTo>
                  <a:lnTo>
                    <a:pt x="25298" y="4195"/>
                  </a:lnTo>
                  <a:lnTo>
                    <a:pt x="25172" y="4070"/>
                  </a:lnTo>
                  <a:lnTo>
                    <a:pt x="25065" y="3944"/>
                  </a:lnTo>
                  <a:lnTo>
                    <a:pt x="24957" y="3801"/>
                  </a:lnTo>
                  <a:lnTo>
                    <a:pt x="24867" y="3622"/>
                  </a:lnTo>
                  <a:lnTo>
                    <a:pt x="24796" y="3442"/>
                  </a:lnTo>
                  <a:lnTo>
                    <a:pt x="24634" y="3066"/>
                  </a:lnTo>
                  <a:lnTo>
                    <a:pt x="24473" y="2636"/>
                  </a:lnTo>
                  <a:lnTo>
                    <a:pt x="24312" y="2205"/>
                  </a:lnTo>
                  <a:lnTo>
                    <a:pt x="24204" y="1972"/>
                  </a:lnTo>
                  <a:lnTo>
                    <a:pt x="24079" y="1739"/>
                  </a:lnTo>
                  <a:lnTo>
                    <a:pt x="23953" y="1524"/>
                  </a:lnTo>
                  <a:lnTo>
                    <a:pt x="23810" y="1309"/>
                  </a:lnTo>
                  <a:lnTo>
                    <a:pt x="23648" y="1094"/>
                  </a:lnTo>
                  <a:lnTo>
                    <a:pt x="23469" y="897"/>
                  </a:lnTo>
                  <a:lnTo>
                    <a:pt x="23254" y="717"/>
                  </a:lnTo>
                  <a:lnTo>
                    <a:pt x="23021" y="538"/>
                  </a:lnTo>
                  <a:lnTo>
                    <a:pt x="22752" y="395"/>
                  </a:lnTo>
                  <a:lnTo>
                    <a:pt x="22447" y="269"/>
                  </a:lnTo>
                  <a:lnTo>
                    <a:pt x="22106" y="162"/>
                  </a:lnTo>
                  <a:lnTo>
                    <a:pt x="21730" y="72"/>
                  </a:lnTo>
                  <a:lnTo>
                    <a:pt x="21318" y="18"/>
                  </a:lnTo>
                  <a:lnTo>
                    <a:pt x="20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fill="none" extrusionOk="0">
                  <a:moveTo>
                    <a:pt x="18" y="44589"/>
                  </a:moveTo>
                  <a:lnTo>
                    <a:pt x="18" y="44589"/>
                  </a:lnTo>
                  <a:lnTo>
                    <a:pt x="0" y="44266"/>
                  </a:lnTo>
                  <a:lnTo>
                    <a:pt x="18" y="43925"/>
                  </a:lnTo>
                  <a:lnTo>
                    <a:pt x="36" y="43567"/>
                  </a:lnTo>
                  <a:lnTo>
                    <a:pt x="72" y="43208"/>
                  </a:lnTo>
                  <a:lnTo>
                    <a:pt x="126" y="42850"/>
                  </a:lnTo>
                  <a:lnTo>
                    <a:pt x="198" y="42473"/>
                  </a:lnTo>
                  <a:lnTo>
                    <a:pt x="287" y="42097"/>
                  </a:lnTo>
                  <a:lnTo>
                    <a:pt x="395" y="41720"/>
                  </a:lnTo>
                  <a:lnTo>
                    <a:pt x="520" y="41344"/>
                  </a:lnTo>
                  <a:lnTo>
                    <a:pt x="646" y="40967"/>
                  </a:lnTo>
                  <a:lnTo>
                    <a:pt x="789" y="40573"/>
                  </a:lnTo>
                  <a:lnTo>
                    <a:pt x="933" y="40196"/>
                  </a:lnTo>
                  <a:lnTo>
                    <a:pt x="1112" y="39838"/>
                  </a:lnTo>
                  <a:lnTo>
                    <a:pt x="1291" y="39461"/>
                  </a:lnTo>
                  <a:lnTo>
                    <a:pt x="1471" y="39103"/>
                  </a:lnTo>
                  <a:lnTo>
                    <a:pt x="1668" y="38744"/>
                  </a:lnTo>
                  <a:lnTo>
                    <a:pt x="1883" y="38403"/>
                  </a:lnTo>
                  <a:lnTo>
                    <a:pt x="2116" y="38063"/>
                  </a:lnTo>
                  <a:lnTo>
                    <a:pt x="2331" y="37740"/>
                  </a:lnTo>
                  <a:lnTo>
                    <a:pt x="2582" y="37435"/>
                  </a:lnTo>
                  <a:lnTo>
                    <a:pt x="2833" y="37148"/>
                  </a:lnTo>
                  <a:lnTo>
                    <a:pt x="3084" y="36861"/>
                  </a:lnTo>
                  <a:lnTo>
                    <a:pt x="3335" y="36610"/>
                  </a:lnTo>
                  <a:lnTo>
                    <a:pt x="3604" y="36359"/>
                  </a:lnTo>
                  <a:lnTo>
                    <a:pt x="3891" y="36144"/>
                  </a:lnTo>
                  <a:lnTo>
                    <a:pt x="4178" y="35929"/>
                  </a:lnTo>
                  <a:lnTo>
                    <a:pt x="4465" y="35750"/>
                  </a:lnTo>
                  <a:lnTo>
                    <a:pt x="4752" y="35606"/>
                  </a:lnTo>
                  <a:lnTo>
                    <a:pt x="5038" y="35481"/>
                  </a:lnTo>
                  <a:lnTo>
                    <a:pt x="5343" y="35373"/>
                  </a:lnTo>
                  <a:lnTo>
                    <a:pt x="5648" y="35302"/>
                  </a:lnTo>
                  <a:lnTo>
                    <a:pt x="5953" y="35248"/>
                  </a:lnTo>
                  <a:lnTo>
                    <a:pt x="5953" y="35248"/>
                  </a:lnTo>
                  <a:lnTo>
                    <a:pt x="6114" y="35230"/>
                  </a:lnTo>
                  <a:lnTo>
                    <a:pt x="6258" y="35194"/>
                  </a:lnTo>
                  <a:lnTo>
                    <a:pt x="6401" y="35122"/>
                  </a:lnTo>
                  <a:lnTo>
                    <a:pt x="6526" y="35051"/>
                  </a:lnTo>
                  <a:lnTo>
                    <a:pt x="6652" y="34961"/>
                  </a:lnTo>
                  <a:lnTo>
                    <a:pt x="6777" y="34853"/>
                  </a:lnTo>
                  <a:lnTo>
                    <a:pt x="6885" y="34728"/>
                  </a:lnTo>
                  <a:lnTo>
                    <a:pt x="6993" y="34602"/>
                  </a:lnTo>
                  <a:lnTo>
                    <a:pt x="7100" y="34459"/>
                  </a:lnTo>
                  <a:lnTo>
                    <a:pt x="7208" y="34298"/>
                  </a:lnTo>
                  <a:lnTo>
                    <a:pt x="7387" y="33939"/>
                  </a:lnTo>
                  <a:lnTo>
                    <a:pt x="7548" y="33527"/>
                  </a:lnTo>
                  <a:lnTo>
                    <a:pt x="7692" y="33096"/>
                  </a:lnTo>
                  <a:lnTo>
                    <a:pt x="7817" y="32612"/>
                  </a:lnTo>
                  <a:lnTo>
                    <a:pt x="7925" y="32092"/>
                  </a:lnTo>
                  <a:lnTo>
                    <a:pt x="8015" y="31555"/>
                  </a:lnTo>
                  <a:lnTo>
                    <a:pt x="8086" y="30981"/>
                  </a:lnTo>
                  <a:lnTo>
                    <a:pt x="8158" y="30407"/>
                  </a:lnTo>
                  <a:lnTo>
                    <a:pt x="8212" y="29815"/>
                  </a:lnTo>
                  <a:lnTo>
                    <a:pt x="8248" y="29206"/>
                  </a:lnTo>
                  <a:lnTo>
                    <a:pt x="8266" y="28578"/>
                  </a:lnTo>
                  <a:lnTo>
                    <a:pt x="8301" y="27359"/>
                  </a:lnTo>
                  <a:lnTo>
                    <a:pt x="8301" y="26158"/>
                  </a:lnTo>
                  <a:lnTo>
                    <a:pt x="8283" y="25029"/>
                  </a:lnTo>
                  <a:lnTo>
                    <a:pt x="8248" y="23989"/>
                  </a:lnTo>
                  <a:lnTo>
                    <a:pt x="8176" y="22375"/>
                  </a:lnTo>
                  <a:lnTo>
                    <a:pt x="8140" y="21837"/>
                  </a:lnTo>
                  <a:lnTo>
                    <a:pt x="8140" y="21568"/>
                  </a:lnTo>
                  <a:lnTo>
                    <a:pt x="8140" y="21568"/>
                  </a:lnTo>
                  <a:lnTo>
                    <a:pt x="8158" y="21371"/>
                  </a:lnTo>
                  <a:lnTo>
                    <a:pt x="8212" y="21102"/>
                  </a:lnTo>
                  <a:lnTo>
                    <a:pt x="8319" y="20762"/>
                  </a:lnTo>
                  <a:lnTo>
                    <a:pt x="8445" y="20367"/>
                  </a:lnTo>
                  <a:lnTo>
                    <a:pt x="8606" y="19955"/>
                  </a:lnTo>
                  <a:lnTo>
                    <a:pt x="8821" y="19489"/>
                  </a:lnTo>
                  <a:lnTo>
                    <a:pt x="9072" y="19022"/>
                  </a:lnTo>
                  <a:lnTo>
                    <a:pt x="9359" y="18556"/>
                  </a:lnTo>
                  <a:lnTo>
                    <a:pt x="9521" y="18323"/>
                  </a:lnTo>
                  <a:lnTo>
                    <a:pt x="9700" y="18090"/>
                  </a:lnTo>
                  <a:lnTo>
                    <a:pt x="9879" y="17857"/>
                  </a:lnTo>
                  <a:lnTo>
                    <a:pt x="10076" y="17642"/>
                  </a:lnTo>
                  <a:lnTo>
                    <a:pt x="10274" y="17445"/>
                  </a:lnTo>
                  <a:lnTo>
                    <a:pt x="10489" y="17248"/>
                  </a:lnTo>
                  <a:lnTo>
                    <a:pt x="10722" y="17050"/>
                  </a:lnTo>
                  <a:lnTo>
                    <a:pt x="10955" y="16889"/>
                  </a:lnTo>
                  <a:lnTo>
                    <a:pt x="11206" y="16728"/>
                  </a:lnTo>
                  <a:lnTo>
                    <a:pt x="11457" y="16584"/>
                  </a:lnTo>
                  <a:lnTo>
                    <a:pt x="11726" y="16459"/>
                  </a:lnTo>
                  <a:lnTo>
                    <a:pt x="12013" y="16351"/>
                  </a:lnTo>
                  <a:lnTo>
                    <a:pt x="12317" y="16261"/>
                  </a:lnTo>
                  <a:lnTo>
                    <a:pt x="12622" y="16208"/>
                  </a:lnTo>
                  <a:lnTo>
                    <a:pt x="12945" y="16172"/>
                  </a:lnTo>
                  <a:lnTo>
                    <a:pt x="13268" y="16154"/>
                  </a:lnTo>
                  <a:lnTo>
                    <a:pt x="13268" y="16154"/>
                  </a:lnTo>
                  <a:lnTo>
                    <a:pt x="13447" y="16154"/>
                  </a:lnTo>
                  <a:lnTo>
                    <a:pt x="13590" y="16136"/>
                  </a:lnTo>
                  <a:lnTo>
                    <a:pt x="13734" y="16100"/>
                  </a:lnTo>
                  <a:lnTo>
                    <a:pt x="13877" y="16064"/>
                  </a:lnTo>
                  <a:lnTo>
                    <a:pt x="14003" y="16010"/>
                  </a:lnTo>
                  <a:lnTo>
                    <a:pt x="14128" y="15939"/>
                  </a:lnTo>
                  <a:lnTo>
                    <a:pt x="14236" y="15867"/>
                  </a:lnTo>
                  <a:lnTo>
                    <a:pt x="14343" y="15777"/>
                  </a:lnTo>
                  <a:lnTo>
                    <a:pt x="14433" y="15688"/>
                  </a:lnTo>
                  <a:lnTo>
                    <a:pt x="14523" y="15580"/>
                  </a:lnTo>
                  <a:lnTo>
                    <a:pt x="14684" y="15347"/>
                  </a:lnTo>
                  <a:lnTo>
                    <a:pt x="14809" y="15078"/>
                  </a:lnTo>
                  <a:lnTo>
                    <a:pt x="14917" y="14791"/>
                  </a:lnTo>
                  <a:lnTo>
                    <a:pt x="15007" y="14469"/>
                  </a:lnTo>
                  <a:lnTo>
                    <a:pt x="15078" y="14128"/>
                  </a:lnTo>
                  <a:lnTo>
                    <a:pt x="15132" y="13769"/>
                  </a:lnTo>
                  <a:lnTo>
                    <a:pt x="15168" y="13393"/>
                  </a:lnTo>
                  <a:lnTo>
                    <a:pt x="15186" y="12998"/>
                  </a:lnTo>
                  <a:lnTo>
                    <a:pt x="15186" y="12604"/>
                  </a:lnTo>
                  <a:lnTo>
                    <a:pt x="15168" y="11779"/>
                  </a:lnTo>
                  <a:lnTo>
                    <a:pt x="15168" y="11779"/>
                  </a:lnTo>
                  <a:lnTo>
                    <a:pt x="15132" y="10955"/>
                  </a:lnTo>
                  <a:lnTo>
                    <a:pt x="15096" y="10130"/>
                  </a:lnTo>
                  <a:lnTo>
                    <a:pt x="15060" y="9377"/>
                  </a:lnTo>
                  <a:lnTo>
                    <a:pt x="15043" y="8713"/>
                  </a:lnTo>
                  <a:lnTo>
                    <a:pt x="15060" y="8427"/>
                  </a:lnTo>
                  <a:lnTo>
                    <a:pt x="15078" y="8158"/>
                  </a:lnTo>
                  <a:lnTo>
                    <a:pt x="15114" y="7925"/>
                  </a:lnTo>
                  <a:lnTo>
                    <a:pt x="15168" y="7727"/>
                  </a:lnTo>
                  <a:lnTo>
                    <a:pt x="15240" y="7584"/>
                  </a:lnTo>
                  <a:lnTo>
                    <a:pt x="15276" y="7530"/>
                  </a:lnTo>
                  <a:lnTo>
                    <a:pt x="15329" y="7476"/>
                  </a:lnTo>
                  <a:lnTo>
                    <a:pt x="15383" y="7441"/>
                  </a:lnTo>
                  <a:lnTo>
                    <a:pt x="15437" y="7423"/>
                  </a:lnTo>
                  <a:lnTo>
                    <a:pt x="15509" y="7405"/>
                  </a:lnTo>
                  <a:lnTo>
                    <a:pt x="15580" y="7405"/>
                  </a:lnTo>
                  <a:lnTo>
                    <a:pt x="15580" y="7405"/>
                  </a:lnTo>
                  <a:lnTo>
                    <a:pt x="15724" y="7405"/>
                  </a:lnTo>
                  <a:lnTo>
                    <a:pt x="15778" y="7405"/>
                  </a:lnTo>
                  <a:lnTo>
                    <a:pt x="15831" y="7369"/>
                  </a:lnTo>
                  <a:lnTo>
                    <a:pt x="15921" y="7297"/>
                  </a:lnTo>
                  <a:lnTo>
                    <a:pt x="15993" y="7190"/>
                  </a:lnTo>
                  <a:lnTo>
                    <a:pt x="16047" y="7046"/>
                  </a:lnTo>
                  <a:lnTo>
                    <a:pt x="16082" y="6867"/>
                  </a:lnTo>
                  <a:lnTo>
                    <a:pt x="16100" y="6670"/>
                  </a:lnTo>
                  <a:lnTo>
                    <a:pt x="16100" y="6437"/>
                  </a:lnTo>
                  <a:lnTo>
                    <a:pt x="16100" y="5935"/>
                  </a:lnTo>
                  <a:lnTo>
                    <a:pt x="16082" y="5343"/>
                  </a:lnTo>
                  <a:lnTo>
                    <a:pt x="16064" y="4715"/>
                  </a:lnTo>
                  <a:lnTo>
                    <a:pt x="16082" y="4052"/>
                  </a:lnTo>
                  <a:lnTo>
                    <a:pt x="16118" y="3711"/>
                  </a:lnTo>
                  <a:lnTo>
                    <a:pt x="16154" y="3371"/>
                  </a:lnTo>
                  <a:lnTo>
                    <a:pt x="16226" y="3048"/>
                  </a:lnTo>
                  <a:lnTo>
                    <a:pt x="16298" y="2707"/>
                  </a:lnTo>
                  <a:lnTo>
                    <a:pt x="16405" y="2385"/>
                  </a:lnTo>
                  <a:lnTo>
                    <a:pt x="16531" y="2080"/>
                  </a:lnTo>
                  <a:lnTo>
                    <a:pt x="16692" y="1775"/>
                  </a:lnTo>
                  <a:lnTo>
                    <a:pt x="16871" y="1488"/>
                  </a:lnTo>
                  <a:lnTo>
                    <a:pt x="17104" y="1237"/>
                  </a:lnTo>
                  <a:lnTo>
                    <a:pt x="17355" y="986"/>
                  </a:lnTo>
                  <a:lnTo>
                    <a:pt x="17499" y="861"/>
                  </a:lnTo>
                  <a:lnTo>
                    <a:pt x="17660" y="753"/>
                  </a:lnTo>
                  <a:lnTo>
                    <a:pt x="17821" y="646"/>
                  </a:lnTo>
                  <a:lnTo>
                    <a:pt x="18001" y="556"/>
                  </a:lnTo>
                  <a:lnTo>
                    <a:pt x="18180" y="466"/>
                  </a:lnTo>
                  <a:lnTo>
                    <a:pt x="18377" y="377"/>
                  </a:lnTo>
                  <a:lnTo>
                    <a:pt x="18592" y="305"/>
                  </a:lnTo>
                  <a:lnTo>
                    <a:pt x="18808" y="233"/>
                  </a:lnTo>
                  <a:lnTo>
                    <a:pt x="19041" y="179"/>
                  </a:lnTo>
                  <a:lnTo>
                    <a:pt x="19292" y="126"/>
                  </a:lnTo>
                  <a:lnTo>
                    <a:pt x="19543" y="90"/>
                  </a:lnTo>
                  <a:lnTo>
                    <a:pt x="19812" y="54"/>
                  </a:lnTo>
                  <a:lnTo>
                    <a:pt x="19812" y="54"/>
                  </a:lnTo>
                  <a:lnTo>
                    <a:pt x="20367" y="0"/>
                  </a:lnTo>
                  <a:lnTo>
                    <a:pt x="20869" y="0"/>
                  </a:lnTo>
                  <a:lnTo>
                    <a:pt x="21318" y="18"/>
                  </a:lnTo>
                  <a:lnTo>
                    <a:pt x="21730" y="72"/>
                  </a:lnTo>
                  <a:lnTo>
                    <a:pt x="22106" y="162"/>
                  </a:lnTo>
                  <a:lnTo>
                    <a:pt x="22447" y="269"/>
                  </a:lnTo>
                  <a:lnTo>
                    <a:pt x="22752" y="395"/>
                  </a:lnTo>
                  <a:lnTo>
                    <a:pt x="23021" y="538"/>
                  </a:lnTo>
                  <a:lnTo>
                    <a:pt x="23254" y="717"/>
                  </a:lnTo>
                  <a:lnTo>
                    <a:pt x="23469" y="897"/>
                  </a:lnTo>
                  <a:lnTo>
                    <a:pt x="23648" y="1094"/>
                  </a:lnTo>
                  <a:lnTo>
                    <a:pt x="23810" y="1309"/>
                  </a:lnTo>
                  <a:lnTo>
                    <a:pt x="23953" y="1524"/>
                  </a:lnTo>
                  <a:lnTo>
                    <a:pt x="24079" y="1739"/>
                  </a:lnTo>
                  <a:lnTo>
                    <a:pt x="24204" y="1972"/>
                  </a:lnTo>
                  <a:lnTo>
                    <a:pt x="24312" y="2205"/>
                  </a:lnTo>
                  <a:lnTo>
                    <a:pt x="24312" y="2205"/>
                  </a:lnTo>
                  <a:lnTo>
                    <a:pt x="24473" y="2636"/>
                  </a:lnTo>
                  <a:lnTo>
                    <a:pt x="24634" y="3066"/>
                  </a:lnTo>
                  <a:lnTo>
                    <a:pt x="24796" y="3442"/>
                  </a:lnTo>
                  <a:lnTo>
                    <a:pt x="24867" y="3622"/>
                  </a:lnTo>
                  <a:lnTo>
                    <a:pt x="24957" y="3801"/>
                  </a:lnTo>
                  <a:lnTo>
                    <a:pt x="25065" y="3944"/>
                  </a:lnTo>
                  <a:lnTo>
                    <a:pt x="25172" y="4070"/>
                  </a:lnTo>
                  <a:lnTo>
                    <a:pt x="25298" y="4195"/>
                  </a:lnTo>
                  <a:lnTo>
                    <a:pt x="25441" y="4285"/>
                  </a:lnTo>
                  <a:lnTo>
                    <a:pt x="25603" y="4357"/>
                  </a:lnTo>
                  <a:lnTo>
                    <a:pt x="25782" y="4393"/>
                  </a:lnTo>
                  <a:lnTo>
                    <a:pt x="25997" y="4411"/>
                  </a:lnTo>
                  <a:lnTo>
                    <a:pt x="26212" y="4411"/>
                  </a:lnTo>
                  <a:lnTo>
                    <a:pt x="26212" y="4411"/>
                  </a:lnTo>
                  <a:lnTo>
                    <a:pt x="26714" y="4375"/>
                  </a:lnTo>
                  <a:lnTo>
                    <a:pt x="27198" y="4357"/>
                  </a:lnTo>
                  <a:lnTo>
                    <a:pt x="27682" y="4393"/>
                  </a:lnTo>
                  <a:lnTo>
                    <a:pt x="28148" y="4429"/>
                  </a:lnTo>
                  <a:lnTo>
                    <a:pt x="28597" y="4500"/>
                  </a:lnTo>
                  <a:lnTo>
                    <a:pt x="29027" y="4590"/>
                  </a:lnTo>
                  <a:lnTo>
                    <a:pt x="29439" y="4697"/>
                  </a:lnTo>
                  <a:lnTo>
                    <a:pt x="29816" y="4823"/>
                  </a:lnTo>
                  <a:lnTo>
                    <a:pt x="30156" y="4966"/>
                  </a:lnTo>
                  <a:lnTo>
                    <a:pt x="30479" y="5128"/>
                  </a:lnTo>
                  <a:lnTo>
                    <a:pt x="30748" y="5307"/>
                  </a:lnTo>
                  <a:lnTo>
                    <a:pt x="30981" y="5486"/>
                  </a:lnTo>
                  <a:lnTo>
                    <a:pt x="31160" y="5684"/>
                  </a:lnTo>
                  <a:lnTo>
                    <a:pt x="31232" y="5791"/>
                  </a:lnTo>
                  <a:lnTo>
                    <a:pt x="31304" y="5899"/>
                  </a:lnTo>
                  <a:lnTo>
                    <a:pt x="31340" y="6006"/>
                  </a:lnTo>
                  <a:lnTo>
                    <a:pt x="31376" y="6114"/>
                  </a:lnTo>
                  <a:lnTo>
                    <a:pt x="31393" y="6221"/>
                  </a:lnTo>
                  <a:lnTo>
                    <a:pt x="31393" y="6329"/>
                  </a:lnTo>
                  <a:lnTo>
                    <a:pt x="31393" y="6329"/>
                  </a:lnTo>
                  <a:lnTo>
                    <a:pt x="31393" y="7064"/>
                  </a:lnTo>
                  <a:lnTo>
                    <a:pt x="31393" y="7620"/>
                  </a:lnTo>
                  <a:lnTo>
                    <a:pt x="31411" y="8265"/>
                  </a:lnTo>
                  <a:lnTo>
                    <a:pt x="31447" y="8982"/>
                  </a:lnTo>
                  <a:lnTo>
                    <a:pt x="31501" y="9753"/>
                  </a:lnTo>
                  <a:lnTo>
                    <a:pt x="31573" y="10542"/>
                  </a:lnTo>
                  <a:lnTo>
                    <a:pt x="31662" y="11331"/>
                  </a:lnTo>
                  <a:lnTo>
                    <a:pt x="31788" y="12120"/>
                  </a:lnTo>
                  <a:lnTo>
                    <a:pt x="31860" y="12496"/>
                  </a:lnTo>
                  <a:lnTo>
                    <a:pt x="31931" y="12855"/>
                  </a:lnTo>
                  <a:lnTo>
                    <a:pt x="32021" y="13196"/>
                  </a:lnTo>
                  <a:lnTo>
                    <a:pt x="32129" y="13536"/>
                  </a:lnTo>
                  <a:lnTo>
                    <a:pt x="32236" y="13841"/>
                  </a:lnTo>
                  <a:lnTo>
                    <a:pt x="32344" y="14128"/>
                  </a:lnTo>
                  <a:lnTo>
                    <a:pt x="32469" y="14379"/>
                  </a:lnTo>
                  <a:lnTo>
                    <a:pt x="32613" y="14612"/>
                  </a:lnTo>
                  <a:lnTo>
                    <a:pt x="32756" y="14809"/>
                  </a:lnTo>
                  <a:lnTo>
                    <a:pt x="32917" y="14971"/>
                  </a:lnTo>
                  <a:lnTo>
                    <a:pt x="33097" y="15096"/>
                  </a:lnTo>
                  <a:lnTo>
                    <a:pt x="33186" y="15150"/>
                  </a:lnTo>
                  <a:lnTo>
                    <a:pt x="33276" y="15186"/>
                  </a:lnTo>
                  <a:lnTo>
                    <a:pt x="33366" y="15222"/>
                  </a:lnTo>
                  <a:lnTo>
                    <a:pt x="33473" y="15222"/>
                  </a:lnTo>
                  <a:lnTo>
                    <a:pt x="33581" y="15240"/>
                  </a:lnTo>
                  <a:lnTo>
                    <a:pt x="33688" y="15222"/>
                  </a:lnTo>
                  <a:lnTo>
                    <a:pt x="33688" y="15222"/>
                  </a:lnTo>
                  <a:lnTo>
                    <a:pt x="33903" y="15204"/>
                  </a:lnTo>
                  <a:lnTo>
                    <a:pt x="34101" y="15222"/>
                  </a:lnTo>
                  <a:lnTo>
                    <a:pt x="34298" y="15257"/>
                  </a:lnTo>
                  <a:lnTo>
                    <a:pt x="34495" y="15329"/>
                  </a:lnTo>
                  <a:lnTo>
                    <a:pt x="34674" y="15401"/>
                  </a:lnTo>
                  <a:lnTo>
                    <a:pt x="34854" y="15508"/>
                  </a:lnTo>
                  <a:lnTo>
                    <a:pt x="35033" y="15634"/>
                  </a:lnTo>
                  <a:lnTo>
                    <a:pt x="35194" y="15777"/>
                  </a:lnTo>
                  <a:lnTo>
                    <a:pt x="35356" y="15939"/>
                  </a:lnTo>
                  <a:lnTo>
                    <a:pt x="35499" y="16118"/>
                  </a:lnTo>
                  <a:lnTo>
                    <a:pt x="35643" y="16315"/>
                  </a:lnTo>
                  <a:lnTo>
                    <a:pt x="35786" y="16530"/>
                  </a:lnTo>
                  <a:lnTo>
                    <a:pt x="35911" y="16746"/>
                  </a:lnTo>
                  <a:lnTo>
                    <a:pt x="36037" y="16979"/>
                  </a:lnTo>
                  <a:lnTo>
                    <a:pt x="36270" y="17463"/>
                  </a:lnTo>
                  <a:lnTo>
                    <a:pt x="36467" y="17983"/>
                  </a:lnTo>
                  <a:lnTo>
                    <a:pt x="36629" y="18520"/>
                  </a:lnTo>
                  <a:lnTo>
                    <a:pt x="36772" y="19076"/>
                  </a:lnTo>
                  <a:lnTo>
                    <a:pt x="36880" y="19632"/>
                  </a:lnTo>
                  <a:lnTo>
                    <a:pt x="36969" y="20170"/>
                  </a:lnTo>
                  <a:lnTo>
                    <a:pt x="37023" y="20672"/>
                  </a:lnTo>
                  <a:lnTo>
                    <a:pt x="37059" y="21156"/>
                  </a:lnTo>
                  <a:lnTo>
                    <a:pt x="37059" y="21604"/>
                  </a:lnTo>
                  <a:lnTo>
                    <a:pt x="37059" y="21604"/>
                  </a:lnTo>
                  <a:lnTo>
                    <a:pt x="37059" y="21819"/>
                  </a:lnTo>
                  <a:lnTo>
                    <a:pt x="37059" y="22052"/>
                  </a:lnTo>
                  <a:lnTo>
                    <a:pt x="37095" y="22303"/>
                  </a:lnTo>
                  <a:lnTo>
                    <a:pt x="37149" y="22554"/>
                  </a:lnTo>
                  <a:lnTo>
                    <a:pt x="37202" y="22823"/>
                  </a:lnTo>
                  <a:lnTo>
                    <a:pt x="37274" y="23092"/>
                  </a:lnTo>
                  <a:lnTo>
                    <a:pt x="37471" y="23648"/>
                  </a:lnTo>
                  <a:lnTo>
                    <a:pt x="37704" y="24222"/>
                  </a:lnTo>
                  <a:lnTo>
                    <a:pt x="37991" y="24795"/>
                  </a:lnTo>
                  <a:lnTo>
                    <a:pt x="38296" y="25369"/>
                  </a:lnTo>
                  <a:lnTo>
                    <a:pt x="38655" y="25907"/>
                  </a:lnTo>
                  <a:lnTo>
                    <a:pt x="38834" y="26176"/>
                  </a:lnTo>
                  <a:lnTo>
                    <a:pt x="39031" y="26427"/>
                  </a:lnTo>
                  <a:lnTo>
                    <a:pt x="39228" y="26660"/>
                  </a:lnTo>
                  <a:lnTo>
                    <a:pt x="39425" y="26893"/>
                  </a:lnTo>
                  <a:lnTo>
                    <a:pt x="39641" y="27090"/>
                  </a:lnTo>
                  <a:lnTo>
                    <a:pt x="39856" y="27288"/>
                  </a:lnTo>
                  <a:lnTo>
                    <a:pt x="40071" y="27467"/>
                  </a:lnTo>
                  <a:lnTo>
                    <a:pt x="40286" y="27628"/>
                  </a:lnTo>
                  <a:lnTo>
                    <a:pt x="40501" y="27772"/>
                  </a:lnTo>
                  <a:lnTo>
                    <a:pt x="40716" y="27897"/>
                  </a:lnTo>
                  <a:lnTo>
                    <a:pt x="40949" y="27987"/>
                  </a:lnTo>
                  <a:lnTo>
                    <a:pt x="41165" y="28058"/>
                  </a:lnTo>
                  <a:lnTo>
                    <a:pt x="41398" y="28094"/>
                  </a:lnTo>
                  <a:lnTo>
                    <a:pt x="41613" y="28112"/>
                  </a:lnTo>
                  <a:lnTo>
                    <a:pt x="41846" y="28094"/>
                  </a:lnTo>
                  <a:lnTo>
                    <a:pt x="42061" y="28058"/>
                  </a:lnTo>
                  <a:lnTo>
                    <a:pt x="42061" y="28058"/>
                  </a:lnTo>
                  <a:lnTo>
                    <a:pt x="42258" y="28023"/>
                  </a:lnTo>
                  <a:lnTo>
                    <a:pt x="42366" y="28023"/>
                  </a:lnTo>
                  <a:lnTo>
                    <a:pt x="42455" y="28023"/>
                  </a:lnTo>
                  <a:lnTo>
                    <a:pt x="42545" y="28041"/>
                  </a:lnTo>
                  <a:lnTo>
                    <a:pt x="42635" y="28076"/>
                  </a:lnTo>
                  <a:lnTo>
                    <a:pt x="42778" y="28166"/>
                  </a:lnTo>
                  <a:lnTo>
                    <a:pt x="42922" y="28292"/>
                  </a:lnTo>
                  <a:lnTo>
                    <a:pt x="43047" y="28453"/>
                  </a:lnTo>
                  <a:lnTo>
                    <a:pt x="43155" y="28650"/>
                  </a:lnTo>
                  <a:lnTo>
                    <a:pt x="43262" y="28883"/>
                  </a:lnTo>
                  <a:lnTo>
                    <a:pt x="43352" y="29134"/>
                  </a:lnTo>
                  <a:lnTo>
                    <a:pt x="43424" y="29403"/>
                  </a:lnTo>
                  <a:lnTo>
                    <a:pt x="43477" y="29708"/>
                  </a:lnTo>
                  <a:lnTo>
                    <a:pt x="43531" y="30031"/>
                  </a:lnTo>
                  <a:lnTo>
                    <a:pt x="43603" y="30712"/>
                  </a:lnTo>
                  <a:lnTo>
                    <a:pt x="43657" y="31447"/>
                  </a:lnTo>
                  <a:lnTo>
                    <a:pt x="43675" y="32218"/>
                  </a:lnTo>
                  <a:lnTo>
                    <a:pt x="43675" y="32989"/>
                  </a:lnTo>
                  <a:lnTo>
                    <a:pt x="43657" y="34495"/>
                  </a:lnTo>
                  <a:lnTo>
                    <a:pt x="43639" y="35786"/>
                  </a:lnTo>
                  <a:lnTo>
                    <a:pt x="43657" y="36306"/>
                  </a:lnTo>
                  <a:lnTo>
                    <a:pt x="43693" y="36718"/>
                  </a:lnTo>
                  <a:lnTo>
                    <a:pt x="43693" y="36718"/>
                  </a:lnTo>
                  <a:lnTo>
                    <a:pt x="43728" y="36897"/>
                  </a:lnTo>
                  <a:lnTo>
                    <a:pt x="43782" y="37130"/>
                  </a:lnTo>
                  <a:lnTo>
                    <a:pt x="43944" y="37632"/>
                  </a:lnTo>
                  <a:lnTo>
                    <a:pt x="44410" y="38905"/>
                  </a:lnTo>
                  <a:lnTo>
                    <a:pt x="44661" y="39622"/>
                  </a:lnTo>
                  <a:lnTo>
                    <a:pt x="44912" y="40393"/>
                  </a:lnTo>
                  <a:lnTo>
                    <a:pt x="45019" y="40788"/>
                  </a:lnTo>
                  <a:lnTo>
                    <a:pt x="45109" y="41164"/>
                  </a:lnTo>
                  <a:lnTo>
                    <a:pt x="45199" y="41559"/>
                  </a:lnTo>
                  <a:lnTo>
                    <a:pt x="45252" y="41953"/>
                  </a:lnTo>
                  <a:lnTo>
                    <a:pt x="45306" y="42348"/>
                  </a:lnTo>
                  <a:lnTo>
                    <a:pt x="45324" y="42724"/>
                  </a:lnTo>
                  <a:lnTo>
                    <a:pt x="45324" y="43101"/>
                  </a:lnTo>
                  <a:lnTo>
                    <a:pt x="45288" y="43459"/>
                  </a:lnTo>
                  <a:lnTo>
                    <a:pt x="45216" y="43800"/>
                  </a:lnTo>
                  <a:lnTo>
                    <a:pt x="45127" y="44140"/>
                  </a:lnTo>
                  <a:lnTo>
                    <a:pt x="44983" y="44463"/>
                  </a:lnTo>
                  <a:lnTo>
                    <a:pt x="44912" y="44607"/>
                  </a:lnTo>
                  <a:lnTo>
                    <a:pt x="44822" y="44750"/>
                  </a:lnTo>
                  <a:lnTo>
                    <a:pt x="44714" y="44893"/>
                  </a:lnTo>
                  <a:lnTo>
                    <a:pt x="44589" y="45037"/>
                  </a:lnTo>
                  <a:lnTo>
                    <a:pt x="44481" y="45162"/>
                  </a:lnTo>
                  <a:lnTo>
                    <a:pt x="44338" y="45288"/>
                  </a:lnTo>
                  <a:lnTo>
                    <a:pt x="44195" y="45413"/>
                  </a:lnTo>
                  <a:lnTo>
                    <a:pt x="44033" y="45521"/>
                  </a:lnTo>
                  <a:lnTo>
                    <a:pt x="43854" y="45629"/>
                  </a:lnTo>
                  <a:lnTo>
                    <a:pt x="43675" y="45718"/>
                  </a:lnTo>
                  <a:lnTo>
                    <a:pt x="43477" y="45808"/>
                  </a:lnTo>
                  <a:lnTo>
                    <a:pt x="43262" y="45897"/>
                  </a:lnTo>
                  <a:lnTo>
                    <a:pt x="43029" y="45969"/>
                  </a:lnTo>
                  <a:lnTo>
                    <a:pt x="42796" y="46041"/>
                  </a:lnTo>
                  <a:lnTo>
                    <a:pt x="42545" y="46095"/>
                  </a:lnTo>
                  <a:lnTo>
                    <a:pt x="42276" y="46148"/>
                  </a:lnTo>
                  <a:lnTo>
                    <a:pt x="41989" y="46184"/>
                  </a:lnTo>
                  <a:lnTo>
                    <a:pt x="41684" y="46220"/>
                  </a:lnTo>
                  <a:lnTo>
                    <a:pt x="41684" y="46220"/>
                  </a:lnTo>
                  <a:lnTo>
                    <a:pt x="40985" y="46256"/>
                  </a:lnTo>
                  <a:lnTo>
                    <a:pt x="40125" y="46292"/>
                  </a:lnTo>
                  <a:lnTo>
                    <a:pt x="39121" y="46310"/>
                  </a:lnTo>
                  <a:lnTo>
                    <a:pt x="37991" y="46310"/>
                  </a:lnTo>
                  <a:lnTo>
                    <a:pt x="35392" y="46274"/>
                  </a:lnTo>
                  <a:lnTo>
                    <a:pt x="32380" y="46202"/>
                  </a:lnTo>
                  <a:lnTo>
                    <a:pt x="29099" y="46095"/>
                  </a:lnTo>
                  <a:lnTo>
                    <a:pt x="25603" y="45951"/>
                  </a:lnTo>
                  <a:lnTo>
                    <a:pt x="21999" y="45790"/>
                  </a:lnTo>
                  <a:lnTo>
                    <a:pt x="18377" y="45611"/>
                  </a:lnTo>
                  <a:lnTo>
                    <a:pt x="11457" y="45252"/>
                  </a:lnTo>
                  <a:lnTo>
                    <a:pt x="5594" y="44929"/>
                  </a:lnTo>
                  <a:lnTo>
                    <a:pt x="18" y="445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8000475" y="3441675"/>
              <a:ext cx="607800" cy="917525"/>
            </a:xfrm>
            <a:custGeom>
              <a:avLst/>
              <a:gdLst/>
              <a:ahLst/>
              <a:cxnLst/>
              <a:rect l="l" t="t" r="r" b="b"/>
              <a:pathLst>
                <a:path w="24312" h="36701" extrusionOk="0">
                  <a:moveTo>
                    <a:pt x="24312" y="36700"/>
                  </a:move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close/>
                  <a:moveTo>
                    <a:pt x="22250" y="28112"/>
                  </a:move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close/>
                  <a:moveTo>
                    <a:pt x="22680" y="28058"/>
                  </a:moveTo>
                  <a:lnTo>
                    <a:pt x="22680" y="28058"/>
                  </a:lnTo>
                  <a:lnTo>
                    <a:pt x="22680" y="28058"/>
                  </a:lnTo>
                  <a:lnTo>
                    <a:pt x="22465" y="28094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465" y="28094"/>
                  </a:lnTo>
                  <a:lnTo>
                    <a:pt x="22680" y="28058"/>
                  </a:lnTo>
                  <a:lnTo>
                    <a:pt x="22680" y="28058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823" y="28023"/>
                  </a:lnTo>
                  <a:lnTo>
                    <a:pt x="22680" y="28058"/>
                  </a:lnTo>
                  <a:lnTo>
                    <a:pt x="22680" y="28058"/>
                  </a:lnTo>
                  <a:lnTo>
                    <a:pt x="22823" y="28023"/>
                  </a:lnTo>
                  <a:lnTo>
                    <a:pt x="22949" y="28023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close/>
                  <a:moveTo>
                    <a:pt x="17678" y="21604"/>
                  </a:moveTo>
                  <a:lnTo>
                    <a:pt x="17678" y="21604"/>
                  </a:lnTo>
                  <a:lnTo>
                    <a:pt x="17678" y="21640"/>
                  </a:lnTo>
                  <a:lnTo>
                    <a:pt x="17678" y="21640"/>
                  </a:lnTo>
                  <a:lnTo>
                    <a:pt x="17678" y="21604"/>
                  </a:lnTo>
                  <a:close/>
                  <a:moveTo>
                    <a:pt x="17678" y="21586"/>
                  </a:moveTo>
                  <a:lnTo>
                    <a:pt x="17678" y="21586"/>
                  </a:lnTo>
                  <a:lnTo>
                    <a:pt x="17678" y="21604"/>
                  </a:lnTo>
                  <a:lnTo>
                    <a:pt x="17678" y="21604"/>
                  </a:lnTo>
                  <a:lnTo>
                    <a:pt x="17678" y="21586"/>
                  </a:lnTo>
                  <a:close/>
                  <a:moveTo>
                    <a:pt x="14182" y="15240"/>
                  </a:move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close/>
                  <a:moveTo>
                    <a:pt x="14307" y="15222"/>
                  </a:moveTo>
                  <a:lnTo>
                    <a:pt x="14307" y="15222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307" y="15222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522" y="15204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close/>
                  <a:moveTo>
                    <a:pt x="12012" y="6329"/>
                  </a:moveTo>
                  <a:lnTo>
                    <a:pt x="12012" y="6329"/>
                  </a:lnTo>
                  <a:lnTo>
                    <a:pt x="12012" y="6347"/>
                  </a:lnTo>
                  <a:lnTo>
                    <a:pt x="12012" y="6347"/>
                  </a:lnTo>
                  <a:lnTo>
                    <a:pt x="12012" y="6329"/>
                  </a:lnTo>
                  <a:close/>
                  <a:moveTo>
                    <a:pt x="6652" y="4411"/>
                  </a:move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close/>
                  <a:moveTo>
                    <a:pt x="6831" y="4411"/>
                  </a:moveTo>
                  <a:lnTo>
                    <a:pt x="6831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831" y="4411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297" y="4375"/>
                  </a:lnTo>
                  <a:lnTo>
                    <a:pt x="6885" y="4411"/>
                  </a:lnTo>
                  <a:lnTo>
                    <a:pt x="6885" y="4411"/>
                  </a:lnTo>
                  <a:lnTo>
                    <a:pt x="7297" y="4375"/>
                  </a:lnTo>
                  <a:lnTo>
                    <a:pt x="7710" y="4357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close/>
                  <a:moveTo>
                    <a:pt x="4931" y="2223"/>
                  </a:move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close/>
                  <a:moveTo>
                    <a:pt x="4931" y="2205"/>
                  </a:moveTo>
                  <a:lnTo>
                    <a:pt x="4931" y="2205"/>
                  </a:lnTo>
                  <a:lnTo>
                    <a:pt x="4931" y="2205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05"/>
                  </a:lnTo>
                  <a:lnTo>
                    <a:pt x="4931" y="2205"/>
                  </a:lnTo>
                  <a:close/>
                  <a:moveTo>
                    <a:pt x="4913" y="2187"/>
                  </a:moveTo>
                  <a:lnTo>
                    <a:pt x="4913" y="2187"/>
                  </a:lnTo>
                  <a:lnTo>
                    <a:pt x="4913" y="2205"/>
                  </a:lnTo>
                  <a:lnTo>
                    <a:pt x="4913" y="2205"/>
                  </a:lnTo>
                  <a:lnTo>
                    <a:pt x="4913" y="2187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18" y="108"/>
                  </a:move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close/>
                  <a:moveTo>
                    <a:pt x="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54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close/>
                  <a:moveTo>
                    <a:pt x="72" y="90"/>
                  </a:move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close/>
                  <a:moveTo>
                    <a:pt x="90" y="90"/>
                  </a:move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close/>
                  <a:moveTo>
                    <a:pt x="126" y="90"/>
                  </a:move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close/>
                  <a:moveTo>
                    <a:pt x="144" y="90"/>
                  </a:move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close/>
                  <a:moveTo>
                    <a:pt x="162" y="90"/>
                  </a:move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close/>
                  <a:moveTo>
                    <a:pt x="180" y="90"/>
                  </a:move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close/>
                  <a:moveTo>
                    <a:pt x="197" y="72"/>
                  </a:moveTo>
                  <a:lnTo>
                    <a:pt x="197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97" y="72"/>
                  </a:lnTo>
                  <a:close/>
                  <a:moveTo>
                    <a:pt x="215" y="72"/>
                  </a:moveTo>
                  <a:lnTo>
                    <a:pt x="215" y="72"/>
                  </a:lnTo>
                  <a:lnTo>
                    <a:pt x="197" y="72"/>
                  </a:lnTo>
                  <a:lnTo>
                    <a:pt x="197" y="72"/>
                  </a:lnTo>
                  <a:lnTo>
                    <a:pt x="215" y="72"/>
                  </a:lnTo>
                  <a:close/>
                  <a:moveTo>
                    <a:pt x="233" y="72"/>
                  </a:moveTo>
                  <a:lnTo>
                    <a:pt x="233" y="72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233" y="72"/>
                  </a:lnTo>
                  <a:close/>
                  <a:moveTo>
                    <a:pt x="251" y="72"/>
                  </a:moveTo>
                  <a:lnTo>
                    <a:pt x="251" y="72"/>
                  </a:lnTo>
                  <a:lnTo>
                    <a:pt x="233" y="72"/>
                  </a:lnTo>
                  <a:lnTo>
                    <a:pt x="233" y="72"/>
                  </a:lnTo>
                  <a:lnTo>
                    <a:pt x="251" y="72"/>
                  </a:lnTo>
                  <a:close/>
                  <a:moveTo>
                    <a:pt x="269" y="72"/>
                  </a:moveTo>
                  <a:lnTo>
                    <a:pt x="269" y="72"/>
                  </a:lnTo>
                  <a:lnTo>
                    <a:pt x="251" y="72"/>
                  </a:lnTo>
                  <a:lnTo>
                    <a:pt x="251" y="72"/>
                  </a:lnTo>
                  <a:lnTo>
                    <a:pt x="269" y="72"/>
                  </a:lnTo>
                  <a:close/>
                  <a:moveTo>
                    <a:pt x="287" y="72"/>
                  </a:moveTo>
                  <a:lnTo>
                    <a:pt x="287" y="72"/>
                  </a:lnTo>
                  <a:lnTo>
                    <a:pt x="269" y="72"/>
                  </a:lnTo>
                  <a:lnTo>
                    <a:pt x="269" y="72"/>
                  </a:lnTo>
                  <a:lnTo>
                    <a:pt x="287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287" y="72"/>
                  </a:lnTo>
                  <a:lnTo>
                    <a:pt x="287" y="72"/>
                  </a:lnTo>
                  <a:lnTo>
                    <a:pt x="305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close/>
                  <a:moveTo>
                    <a:pt x="323" y="54"/>
                  </a:move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close/>
                  <a:moveTo>
                    <a:pt x="341" y="54"/>
                  </a:move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close/>
                  <a:moveTo>
                    <a:pt x="359" y="54"/>
                  </a:move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close/>
                  <a:moveTo>
                    <a:pt x="377" y="54"/>
                  </a:move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close/>
                  <a:moveTo>
                    <a:pt x="395" y="54"/>
                  </a:move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close/>
                  <a:moveTo>
                    <a:pt x="413" y="54"/>
                  </a:moveTo>
                  <a:lnTo>
                    <a:pt x="413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413" y="54"/>
                  </a:lnTo>
                  <a:close/>
                  <a:moveTo>
                    <a:pt x="431" y="54"/>
                  </a:moveTo>
                  <a:lnTo>
                    <a:pt x="431" y="54"/>
                  </a:lnTo>
                  <a:lnTo>
                    <a:pt x="431" y="54"/>
                  </a:lnTo>
                  <a:lnTo>
                    <a:pt x="413" y="54"/>
                  </a:lnTo>
                  <a:lnTo>
                    <a:pt x="413" y="54"/>
                  </a:lnTo>
                  <a:lnTo>
                    <a:pt x="431" y="54"/>
                  </a:lnTo>
                  <a:lnTo>
                    <a:pt x="431" y="54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933" y="18"/>
                  </a:lnTo>
                  <a:lnTo>
                    <a:pt x="448" y="54"/>
                  </a:lnTo>
                  <a:lnTo>
                    <a:pt x="448" y="54"/>
                  </a:lnTo>
                  <a:lnTo>
                    <a:pt x="933" y="18"/>
                  </a:lnTo>
                  <a:lnTo>
                    <a:pt x="1363" y="0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8608250" y="43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8556700" y="414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8556700" y="4143125"/>
              <a:ext cx="10775" cy="1375"/>
            </a:xfrm>
            <a:custGeom>
              <a:avLst/>
              <a:gdLst/>
              <a:ahLst/>
              <a:cxnLst/>
              <a:rect l="l" t="t" r="r" b="b"/>
              <a:pathLst>
                <a:path w="431" h="55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431" y="0"/>
                  </a:lnTo>
                  <a:lnTo>
                    <a:pt x="216" y="36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216" y="36"/>
                  </a:lnTo>
                  <a:lnTo>
                    <a:pt x="431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8567450" y="4142225"/>
              <a:ext cx="6750" cy="925"/>
            </a:xfrm>
            <a:custGeom>
              <a:avLst/>
              <a:gdLst/>
              <a:ahLst/>
              <a:cxnLst/>
              <a:rect l="l" t="t" r="r" b="b"/>
              <a:pathLst>
                <a:path w="270" h="37" fill="none" extrusionOk="0">
                  <a:moveTo>
                    <a:pt x="270" y="1"/>
                  </a:moveTo>
                  <a:lnTo>
                    <a:pt x="270" y="1"/>
                  </a:lnTo>
                  <a:lnTo>
                    <a:pt x="144" y="1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44" y="1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8574175" y="414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8442400" y="398177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8442400" y="39813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8355000" y="382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8355000" y="3822200"/>
              <a:ext cx="3175" cy="475"/>
            </a:xfrm>
            <a:custGeom>
              <a:avLst/>
              <a:gdLst/>
              <a:ahLst/>
              <a:cxnLst/>
              <a:rect l="l" t="t" r="r" b="b"/>
              <a:pathLst>
                <a:path w="127" h="19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8358150" y="3821750"/>
              <a:ext cx="5400" cy="475"/>
            </a:xfrm>
            <a:custGeom>
              <a:avLst/>
              <a:gdLst/>
              <a:ahLst/>
              <a:cxnLst/>
              <a:rect l="l" t="t" r="r" b="b"/>
              <a:pathLst>
                <a:path w="216" h="19" fill="none" extrusionOk="0">
                  <a:moveTo>
                    <a:pt x="215" y="1"/>
                  </a:moveTo>
                  <a:lnTo>
                    <a:pt x="215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8363525" y="382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8300775" y="359987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8166750" y="35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8166750" y="3551925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fill="none" extrusionOk="0">
                  <a:moveTo>
                    <a:pt x="180" y="1"/>
                  </a:moveTo>
                  <a:lnTo>
                    <a:pt x="18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8172575" y="3550575"/>
              <a:ext cx="20650" cy="1375"/>
            </a:xfrm>
            <a:custGeom>
              <a:avLst/>
              <a:gdLst/>
              <a:ahLst/>
              <a:cxnLst/>
              <a:rect l="l" t="t" r="r" b="b"/>
              <a:pathLst>
                <a:path w="826" h="55" fill="none" extrusionOk="0">
                  <a:moveTo>
                    <a:pt x="826" y="1"/>
                  </a:moveTo>
                  <a:lnTo>
                    <a:pt x="826" y="1"/>
                  </a:lnTo>
                  <a:lnTo>
                    <a:pt x="413" y="19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413" y="19"/>
                  </a:lnTo>
                  <a:lnTo>
                    <a:pt x="8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8193200" y="355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8123725" y="34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8123725" y="34968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8123275" y="349635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80004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80009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80013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8001375" y="34443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80018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80022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80027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80036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80040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80045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80049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80049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80054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80058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80063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80067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80072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80076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8008100" y="3443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80085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80089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80094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80098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80103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801032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801077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8011675" y="3441675"/>
              <a:ext cx="22875" cy="1350"/>
            </a:xfrm>
            <a:custGeom>
              <a:avLst/>
              <a:gdLst/>
              <a:ahLst/>
              <a:cxnLst/>
              <a:rect l="l" t="t" r="r" b="b"/>
              <a:pathLst>
                <a:path w="915" h="54" fill="none" extrusionOk="0">
                  <a:moveTo>
                    <a:pt x="915" y="0"/>
                  </a:moveTo>
                  <a:lnTo>
                    <a:pt x="915" y="0"/>
                  </a:lnTo>
                  <a:lnTo>
                    <a:pt x="485" y="1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85" y="18"/>
                  </a:lnTo>
                  <a:lnTo>
                    <a:pt x="9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8034525" y="344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extrusionOk="0">
                  <a:moveTo>
                    <a:pt x="4608" y="0"/>
                  </a:moveTo>
                  <a:lnTo>
                    <a:pt x="4178" y="18"/>
                  </a:lnTo>
                  <a:lnTo>
                    <a:pt x="3693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fill="none" extrusionOk="0">
                  <a:moveTo>
                    <a:pt x="4608" y="0"/>
                  </a:move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178" y="18"/>
                  </a:lnTo>
                  <a:lnTo>
                    <a:pt x="3693" y="54"/>
                  </a:lnTo>
                  <a:lnTo>
                    <a:pt x="3693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25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4913" y="7853"/>
                  </a:lnTo>
                  <a:lnTo>
                    <a:pt x="4913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349" y="19220"/>
                  </a:lnTo>
                  <a:lnTo>
                    <a:pt x="11349" y="19220"/>
                  </a:lnTo>
                  <a:lnTo>
                    <a:pt x="11475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098" y="32594"/>
                  </a:lnTo>
                  <a:lnTo>
                    <a:pt x="20098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10130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extrusionOk="0">
                  <a:moveTo>
                    <a:pt x="12783" y="1"/>
                  </a:move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fill="none" extrusionOk="0">
                  <a:moveTo>
                    <a:pt x="13178" y="1"/>
                  </a:moveTo>
                  <a:lnTo>
                    <a:pt x="13178" y="1"/>
                  </a:lnTo>
                  <a:lnTo>
                    <a:pt x="12783" y="1"/>
                  </a:ln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6203" y="1238"/>
                  </a:lnTo>
                  <a:lnTo>
                    <a:pt x="6203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" name="Google Shape;232;p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233" name="Google Shape;233;p6"/>
          <p:cNvGrpSpPr/>
          <p:nvPr/>
        </p:nvGrpSpPr>
        <p:grpSpPr>
          <a:xfrm flipH="1">
            <a:off x="0" y="4599341"/>
            <a:ext cx="9144000" cy="544053"/>
            <a:chOff x="0" y="4065100"/>
            <a:chExt cx="9144000" cy="1078400"/>
          </a:xfrm>
        </p:grpSpPr>
        <p:sp>
          <p:nvSpPr>
            <p:cNvPr id="234" name="Google Shape;234;p6"/>
            <p:cNvSpPr/>
            <p:nvPr/>
          </p:nvSpPr>
          <p:spPr>
            <a:xfrm>
              <a:off x="0" y="4429068"/>
              <a:ext cx="9144000" cy="714432"/>
            </a:xfrm>
            <a:custGeom>
              <a:avLst/>
              <a:gdLst/>
              <a:ahLst/>
              <a:cxnLst/>
              <a:rect l="l" t="t" r="r" b="b"/>
              <a:pathLst>
                <a:path w="285750" h="22326" extrusionOk="0">
                  <a:moveTo>
                    <a:pt x="0" y="0"/>
                  </a:moveTo>
                  <a:lnTo>
                    <a:pt x="0" y="22326"/>
                  </a:lnTo>
                  <a:lnTo>
                    <a:pt x="285750" y="22326"/>
                  </a:lnTo>
                  <a:lnTo>
                    <a:pt x="285750" y="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0" y="4065100"/>
              <a:ext cx="9144000" cy="576800"/>
            </a:xfrm>
            <a:custGeom>
              <a:avLst/>
              <a:gdLst/>
              <a:ahLst/>
              <a:cxnLst/>
              <a:rect l="l" t="t" r="r" b="b"/>
              <a:pathLst>
                <a:path w="285750" h="18025" extrusionOk="0">
                  <a:moveTo>
                    <a:pt x="126038" y="0"/>
                  </a:moveTo>
                  <a:lnTo>
                    <a:pt x="0" y="14699"/>
                  </a:lnTo>
                  <a:lnTo>
                    <a:pt x="0" y="18024"/>
                  </a:lnTo>
                  <a:lnTo>
                    <a:pt x="285750" y="17787"/>
                  </a:lnTo>
                  <a:lnTo>
                    <a:pt x="285750" y="13327"/>
                  </a:lnTo>
                  <a:lnTo>
                    <a:pt x="126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269792" y="4125900"/>
              <a:ext cx="5874208" cy="365664"/>
            </a:xfrm>
            <a:custGeom>
              <a:avLst/>
              <a:gdLst/>
              <a:ahLst/>
              <a:cxnLst/>
              <a:rect l="l" t="t" r="r" b="b"/>
              <a:pathLst>
                <a:path w="183569" h="11427" extrusionOk="0">
                  <a:moveTo>
                    <a:pt x="56370" y="0"/>
                  </a:moveTo>
                  <a:lnTo>
                    <a:pt x="1" y="8867"/>
                  </a:lnTo>
                  <a:lnTo>
                    <a:pt x="86876" y="9870"/>
                  </a:lnTo>
                  <a:lnTo>
                    <a:pt x="183569" y="11427"/>
                  </a:lnTo>
                  <a:lnTo>
                    <a:pt x="56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0" y="4313356"/>
              <a:ext cx="6664640" cy="328544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4993376" y="4500180"/>
              <a:ext cx="2010720" cy="89568"/>
            </a:xfrm>
            <a:custGeom>
              <a:avLst/>
              <a:gdLst/>
              <a:ahLst/>
              <a:cxnLst/>
              <a:rect l="l" t="t" r="r" b="b"/>
              <a:pathLst>
                <a:path w="62835" h="2799" extrusionOk="0">
                  <a:moveTo>
                    <a:pt x="35759" y="1"/>
                  </a:moveTo>
                  <a:lnTo>
                    <a:pt x="32064" y="27"/>
                  </a:lnTo>
                  <a:lnTo>
                    <a:pt x="28343" y="53"/>
                  </a:lnTo>
                  <a:lnTo>
                    <a:pt x="24596" y="159"/>
                  </a:lnTo>
                  <a:lnTo>
                    <a:pt x="20769" y="291"/>
                  </a:lnTo>
                  <a:lnTo>
                    <a:pt x="16864" y="476"/>
                  </a:lnTo>
                  <a:lnTo>
                    <a:pt x="12852" y="687"/>
                  </a:lnTo>
                  <a:lnTo>
                    <a:pt x="8736" y="951"/>
                  </a:lnTo>
                  <a:lnTo>
                    <a:pt x="4434" y="1267"/>
                  </a:lnTo>
                  <a:lnTo>
                    <a:pt x="1" y="1637"/>
                  </a:lnTo>
                  <a:lnTo>
                    <a:pt x="40615" y="2798"/>
                  </a:lnTo>
                  <a:lnTo>
                    <a:pt x="62835" y="1030"/>
                  </a:lnTo>
                  <a:lnTo>
                    <a:pt x="58692" y="766"/>
                  </a:lnTo>
                  <a:lnTo>
                    <a:pt x="54654" y="555"/>
                  </a:lnTo>
                  <a:lnTo>
                    <a:pt x="50748" y="370"/>
                  </a:lnTo>
                  <a:lnTo>
                    <a:pt x="46948" y="212"/>
                  </a:lnTo>
                  <a:lnTo>
                    <a:pt x="43174" y="106"/>
                  </a:lnTo>
                  <a:lnTo>
                    <a:pt x="39453" y="53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0" y="4710252"/>
              <a:ext cx="9144000" cy="433248"/>
            </a:xfrm>
            <a:custGeom>
              <a:avLst/>
              <a:gdLst/>
              <a:ahLst/>
              <a:cxnLst/>
              <a:rect l="l" t="t" r="r" b="b"/>
              <a:pathLst>
                <a:path w="285750" h="13539" extrusionOk="0">
                  <a:moveTo>
                    <a:pt x="285750" y="1"/>
                  </a:moveTo>
                  <a:lnTo>
                    <a:pt x="136357" y="9026"/>
                  </a:lnTo>
                  <a:lnTo>
                    <a:pt x="0" y="13539"/>
                  </a:lnTo>
                  <a:lnTo>
                    <a:pt x="285750" y="13539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0" name="Google Shape;240;p6"/>
          <p:cNvGrpSpPr/>
          <p:nvPr/>
        </p:nvGrpSpPr>
        <p:grpSpPr>
          <a:xfrm>
            <a:off x="409894" y="371973"/>
            <a:ext cx="606654" cy="335058"/>
            <a:chOff x="508150" y="756200"/>
            <a:chExt cx="775079" cy="428134"/>
          </a:xfrm>
        </p:grpSpPr>
        <p:sp>
          <p:nvSpPr>
            <p:cNvPr id="241" name="Google Shape;241;p6"/>
            <p:cNvSpPr/>
            <p:nvPr/>
          </p:nvSpPr>
          <p:spPr>
            <a:xfrm>
              <a:off x="690459" y="756200"/>
              <a:ext cx="428417" cy="428134"/>
            </a:xfrm>
            <a:custGeom>
              <a:avLst/>
              <a:gdLst/>
              <a:ahLst/>
              <a:cxnLst/>
              <a:rect l="l" t="t" r="r" b="b"/>
              <a:pathLst>
                <a:path w="28748" h="28729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5040" y="4740"/>
                  </a:lnTo>
                  <a:lnTo>
                    <a:pt x="25518" y="5295"/>
                  </a:lnTo>
                  <a:lnTo>
                    <a:pt x="25976" y="5868"/>
                  </a:lnTo>
                  <a:lnTo>
                    <a:pt x="26378" y="6461"/>
                  </a:lnTo>
                  <a:lnTo>
                    <a:pt x="26760" y="7072"/>
                  </a:lnTo>
                  <a:lnTo>
                    <a:pt x="27104" y="7684"/>
                  </a:lnTo>
                  <a:lnTo>
                    <a:pt x="27410" y="8315"/>
                  </a:lnTo>
                  <a:lnTo>
                    <a:pt x="27697" y="8965"/>
                  </a:lnTo>
                  <a:lnTo>
                    <a:pt x="27945" y="9614"/>
                  </a:lnTo>
                  <a:lnTo>
                    <a:pt x="28155" y="10283"/>
                  </a:lnTo>
                  <a:lnTo>
                    <a:pt x="28327" y="10952"/>
                  </a:lnTo>
                  <a:lnTo>
                    <a:pt x="28480" y="11621"/>
                  </a:lnTo>
                  <a:lnTo>
                    <a:pt x="28595" y="12310"/>
                  </a:lnTo>
                  <a:lnTo>
                    <a:pt x="28691" y="12998"/>
                  </a:lnTo>
                  <a:lnTo>
                    <a:pt x="28729" y="13686"/>
                  </a:lnTo>
                  <a:lnTo>
                    <a:pt x="28748" y="14374"/>
                  </a:lnTo>
                  <a:lnTo>
                    <a:pt x="28729" y="15062"/>
                  </a:lnTo>
                  <a:lnTo>
                    <a:pt x="28691" y="15750"/>
                  </a:lnTo>
                  <a:lnTo>
                    <a:pt x="28595" y="16419"/>
                  </a:lnTo>
                  <a:lnTo>
                    <a:pt x="28480" y="17107"/>
                  </a:lnTo>
                  <a:lnTo>
                    <a:pt x="28327" y="17776"/>
                  </a:lnTo>
                  <a:lnTo>
                    <a:pt x="28155" y="18445"/>
                  </a:lnTo>
                  <a:lnTo>
                    <a:pt x="27945" y="19114"/>
                  </a:lnTo>
                  <a:lnTo>
                    <a:pt x="27697" y="19764"/>
                  </a:lnTo>
                  <a:lnTo>
                    <a:pt x="27410" y="20414"/>
                  </a:lnTo>
                  <a:lnTo>
                    <a:pt x="27104" y="21045"/>
                  </a:lnTo>
                  <a:lnTo>
                    <a:pt x="26760" y="21656"/>
                  </a:lnTo>
                  <a:lnTo>
                    <a:pt x="26378" y="22268"/>
                  </a:lnTo>
                  <a:lnTo>
                    <a:pt x="25976" y="22861"/>
                  </a:lnTo>
                  <a:lnTo>
                    <a:pt x="25518" y="23434"/>
                  </a:lnTo>
                  <a:lnTo>
                    <a:pt x="25040" y="23988"/>
                  </a:lnTo>
                  <a:lnTo>
                    <a:pt x="24543" y="24524"/>
                  </a:lnTo>
                  <a:lnTo>
                    <a:pt x="24543" y="24524"/>
                  </a:lnTo>
                  <a:lnTo>
                    <a:pt x="24008" y="25021"/>
                  </a:lnTo>
                  <a:lnTo>
                    <a:pt x="23453" y="25498"/>
                  </a:lnTo>
                  <a:lnTo>
                    <a:pt x="22880" y="25957"/>
                  </a:lnTo>
                  <a:lnTo>
                    <a:pt x="22287" y="26359"/>
                  </a:lnTo>
                  <a:lnTo>
                    <a:pt x="21676" y="26741"/>
                  </a:lnTo>
                  <a:lnTo>
                    <a:pt x="21064" y="27085"/>
                  </a:lnTo>
                  <a:lnTo>
                    <a:pt x="20433" y="27391"/>
                  </a:lnTo>
                  <a:lnTo>
                    <a:pt x="19783" y="27677"/>
                  </a:lnTo>
                  <a:lnTo>
                    <a:pt x="19134" y="27926"/>
                  </a:lnTo>
                  <a:lnTo>
                    <a:pt x="18465" y="28136"/>
                  </a:lnTo>
                  <a:lnTo>
                    <a:pt x="17796" y="28308"/>
                  </a:lnTo>
                  <a:lnTo>
                    <a:pt x="17127" y="28461"/>
                  </a:lnTo>
                  <a:lnTo>
                    <a:pt x="16438" y="28576"/>
                  </a:lnTo>
                  <a:lnTo>
                    <a:pt x="15750" y="28652"/>
                  </a:lnTo>
                  <a:lnTo>
                    <a:pt x="15062" y="28710"/>
                  </a:lnTo>
                  <a:lnTo>
                    <a:pt x="14374" y="28729"/>
                  </a:lnTo>
                  <a:lnTo>
                    <a:pt x="13686" y="28710"/>
                  </a:lnTo>
                  <a:lnTo>
                    <a:pt x="12998" y="28652"/>
                  </a:lnTo>
                  <a:lnTo>
                    <a:pt x="12310" y="28576"/>
                  </a:lnTo>
                  <a:lnTo>
                    <a:pt x="11622" y="28461"/>
                  </a:lnTo>
                  <a:lnTo>
                    <a:pt x="10953" y="28308"/>
                  </a:lnTo>
                  <a:lnTo>
                    <a:pt x="10284" y="28136"/>
                  </a:lnTo>
                  <a:lnTo>
                    <a:pt x="9615" y="27926"/>
                  </a:lnTo>
                  <a:lnTo>
                    <a:pt x="8965" y="27677"/>
                  </a:lnTo>
                  <a:lnTo>
                    <a:pt x="8315" y="27391"/>
                  </a:lnTo>
                  <a:lnTo>
                    <a:pt x="7684" y="27085"/>
                  </a:lnTo>
                  <a:lnTo>
                    <a:pt x="7072" y="26741"/>
                  </a:lnTo>
                  <a:lnTo>
                    <a:pt x="6461" y="26359"/>
                  </a:lnTo>
                  <a:lnTo>
                    <a:pt x="5868" y="25957"/>
                  </a:lnTo>
                  <a:lnTo>
                    <a:pt x="5295" y="25498"/>
                  </a:lnTo>
                  <a:lnTo>
                    <a:pt x="4740" y="25021"/>
                  </a:lnTo>
                  <a:lnTo>
                    <a:pt x="4205" y="24524"/>
                  </a:lnTo>
                  <a:lnTo>
                    <a:pt x="4205" y="24524"/>
                  </a:lnTo>
                  <a:lnTo>
                    <a:pt x="3708" y="23988"/>
                  </a:lnTo>
                  <a:lnTo>
                    <a:pt x="3230" y="23434"/>
                  </a:lnTo>
                  <a:lnTo>
                    <a:pt x="2772" y="22861"/>
                  </a:lnTo>
                  <a:lnTo>
                    <a:pt x="2370" y="22268"/>
                  </a:lnTo>
                  <a:lnTo>
                    <a:pt x="1988" y="21656"/>
                  </a:lnTo>
                  <a:lnTo>
                    <a:pt x="1644" y="21045"/>
                  </a:lnTo>
                  <a:lnTo>
                    <a:pt x="1338" y="20414"/>
                  </a:lnTo>
                  <a:lnTo>
                    <a:pt x="1051" y="19764"/>
                  </a:lnTo>
                  <a:lnTo>
                    <a:pt x="803" y="19114"/>
                  </a:lnTo>
                  <a:lnTo>
                    <a:pt x="593" y="18445"/>
                  </a:lnTo>
                  <a:lnTo>
                    <a:pt x="421" y="17776"/>
                  </a:lnTo>
                  <a:lnTo>
                    <a:pt x="268" y="17107"/>
                  </a:lnTo>
                  <a:lnTo>
                    <a:pt x="153" y="16419"/>
                  </a:lnTo>
                  <a:lnTo>
                    <a:pt x="77" y="15750"/>
                  </a:lnTo>
                  <a:lnTo>
                    <a:pt x="19" y="15062"/>
                  </a:lnTo>
                  <a:lnTo>
                    <a:pt x="0" y="14374"/>
                  </a:lnTo>
                  <a:lnTo>
                    <a:pt x="19" y="13686"/>
                  </a:lnTo>
                  <a:lnTo>
                    <a:pt x="77" y="12998"/>
                  </a:lnTo>
                  <a:lnTo>
                    <a:pt x="153" y="12310"/>
                  </a:lnTo>
                  <a:lnTo>
                    <a:pt x="268" y="11621"/>
                  </a:lnTo>
                  <a:lnTo>
                    <a:pt x="421" y="10952"/>
                  </a:lnTo>
                  <a:lnTo>
                    <a:pt x="593" y="10283"/>
                  </a:lnTo>
                  <a:lnTo>
                    <a:pt x="803" y="9614"/>
                  </a:lnTo>
                  <a:lnTo>
                    <a:pt x="1051" y="8965"/>
                  </a:lnTo>
                  <a:lnTo>
                    <a:pt x="1338" y="8315"/>
                  </a:lnTo>
                  <a:lnTo>
                    <a:pt x="1644" y="7684"/>
                  </a:lnTo>
                  <a:lnTo>
                    <a:pt x="1988" y="7072"/>
                  </a:lnTo>
                  <a:lnTo>
                    <a:pt x="2370" y="6461"/>
                  </a:lnTo>
                  <a:lnTo>
                    <a:pt x="2772" y="5868"/>
                  </a:lnTo>
                  <a:lnTo>
                    <a:pt x="3230" y="5295"/>
                  </a:lnTo>
                  <a:lnTo>
                    <a:pt x="3708" y="4740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690459" y="756200"/>
              <a:ext cx="388836" cy="362056"/>
            </a:xfrm>
            <a:custGeom>
              <a:avLst/>
              <a:gdLst/>
              <a:ahLst/>
              <a:cxnLst/>
              <a:rect l="l" t="t" r="r" b="b"/>
              <a:pathLst>
                <a:path w="26092" h="24295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4868" y="4549"/>
                  </a:lnTo>
                  <a:lnTo>
                    <a:pt x="25174" y="4893"/>
                  </a:lnTo>
                  <a:lnTo>
                    <a:pt x="25174" y="4893"/>
                  </a:lnTo>
                  <a:lnTo>
                    <a:pt x="25346" y="5371"/>
                  </a:lnTo>
                  <a:lnTo>
                    <a:pt x="25499" y="5868"/>
                  </a:lnTo>
                  <a:lnTo>
                    <a:pt x="25632" y="6346"/>
                  </a:lnTo>
                  <a:lnTo>
                    <a:pt x="25747" y="6843"/>
                  </a:lnTo>
                  <a:lnTo>
                    <a:pt x="25862" y="7340"/>
                  </a:lnTo>
                  <a:lnTo>
                    <a:pt x="25938" y="7837"/>
                  </a:lnTo>
                  <a:lnTo>
                    <a:pt x="25996" y="8353"/>
                  </a:lnTo>
                  <a:lnTo>
                    <a:pt x="26053" y="8850"/>
                  </a:lnTo>
                  <a:lnTo>
                    <a:pt x="26072" y="9347"/>
                  </a:lnTo>
                  <a:lnTo>
                    <a:pt x="26091" y="9863"/>
                  </a:lnTo>
                  <a:lnTo>
                    <a:pt x="26091" y="10360"/>
                  </a:lnTo>
                  <a:lnTo>
                    <a:pt x="26053" y="10876"/>
                  </a:lnTo>
                  <a:lnTo>
                    <a:pt x="26015" y="11373"/>
                  </a:lnTo>
                  <a:lnTo>
                    <a:pt x="25957" y="11870"/>
                  </a:lnTo>
                  <a:lnTo>
                    <a:pt x="25881" y="12367"/>
                  </a:lnTo>
                  <a:lnTo>
                    <a:pt x="25785" y="12864"/>
                  </a:lnTo>
                  <a:lnTo>
                    <a:pt x="25671" y="13361"/>
                  </a:lnTo>
                  <a:lnTo>
                    <a:pt x="25556" y="13858"/>
                  </a:lnTo>
                  <a:lnTo>
                    <a:pt x="25403" y="14336"/>
                  </a:lnTo>
                  <a:lnTo>
                    <a:pt x="25231" y="14833"/>
                  </a:lnTo>
                  <a:lnTo>
                    <a:pt x="25059" y="15311"/>
                  </a:lnTo>
                  <a:lnTo>
                    <a:pt x="24849" y="15769"/>
                  </a:lnTo>
                  <a:lnTo>
                    <a:pt x="24638" y="16247"/>
                  </a:lnTo>
                  <a:lnTo>
                    <a:pt x="24409" y="16706"/>
                  </a:lnTo>
                  <a:lnTo>
                    <a:pt x="24141" y="17165"/>
                  </a:lnTo>
                  <a:lnTo>
                    <a:pt x="23874" y="17604"/>
                  </a:lnTo>
                  <a:lnTo>
                    <a:pt x="23587" y="18044"/>
                  </a:lnTo>
                  <a:lnTo>
                    <a:pt x="23281" y="18464"/>
                  </a:lnTo>
                  <a:lnTo>
                    <a:pt x="22956" y="18885"/>
                  </a:lnTo>
                  <a:lnTo>
                    <a:pt x="22612" y="19305"/>
                  </a:lnTo>
                  <a:lnTo>
                    <a:pt x="22268" y="19707"/>
                  </a:lnTo>
                  <a:lnTo>
                    <a:pt x="21886" y="20089"/>
                  </a:lnTo>
                  <a:lnTo>
                    <a:pt x="21886" y="20089"/>
                  </a:lnTo>
                  <a:lnTo>
                    <a:pt x="21351" y="20605"/>
                  </a:lnTo>
                  <a:lnTo>
                    <a:pt x="20796" y="21083"/>
                  </a:lnTo>
                  <a:lnTo>
                    <a:pt x="20223" y="21523"/>
                  </a:lnTo>
                  <a:lnTo>
                    <a:pt x="19630" y="21924"/>
                  </a:lnTo>
                  <a:lnTo>
                    <a:pt x="19019" y="22306"/>
                  </a:lnTo>
                  <a:lnTo>
                    <a:pt x="18407" y="22650"/>
                  </a:lnTo>
                  <a:lnTo>
                    <a:pt x="17776" y="22975"/>
                  </a:lnTo>
                  <a:lnTo>
                    <a:pt x="17127" y="23243"/>
                  </a:lnTo>
                  <a:lnTo>
                    <a:pt x="16477" y="23491"/>
                  </a:lnTo>
                  <a:lnTo>
                    <a:pt x="15808" y="23702"/>
                  </a:lnTo>
                  <a:lnTo>
                    <a:pt x="15139" y="23893"/>
                  </a:lnTo>
                  <a:lnTo>
                    <a:pt x="14470" y="24027"/>
                  </a:lnTo>
                  <a:lnTo>
                    <a:pt x="13782" y="24141"/>
                  </a:lnTo>
                  <a:lnTo>
                    <a:pt x="13093" y="24237"/>
                  </a:lnTo>
                  <a:lnTo>
                    <a:pt x="12405" y="24275"/>
                  </a:lnTo>
                  <a:lnTo>
                    <a:pt x="11717" y="24294"/>
                  </a:lnTo>
                  <a:lnTo>
                    <a:pt x="11029" y="24275"/>
                  </a:lnTo>
                  <a:lnTo>
                    <a:pt x="10341" y="24237"/>
                  </a:lnTo>
                  <a:lnTo>
                    <a:pt x="9653" y="24141"/>
                  </a:lnTo>
                  <a:lnTo>
                    <a:pt x="8965" y="24027"/>
                  </a:lnTo>
                  <a:lnTo>
                    <a:pt x="8296" y="23893"/>
                  </a:lnTo>
                  <a:lnTo>
                    <a:pt x="7627" y="23702"/>
                  </a:lnTo>
                  <a:lnTo>
                    <a:pt x="6958" y="23491"/>
                  </a:lnTo>
                  <a:lnTo>
                    <a:pt x="6308" y="23243"/>
                  </a:lnTo>
                  <a:lnTo>
                    <a:pt x="5658" y="22975"/>
                  </a:lnTo>
                  <a:lnTo>
                    <a:pt x="5027" y="22650"/>
                  </a:lnTo>
                  <a:lnTo>
                    <a:pt x="4416" y="22306"/>
                  </a:lnTo>
                  <a:lnTo>
                    <a:pt x="3804" y="21924"/>
                  </a:lnTo>
                  <a:lnTo>
                    <a:pt x="3211" y="21523"/>
                  </a:lnTo>
                  <a:lnTo>
                    <a:pt x="2638" y="21083"/>
                  </a:lnTo>
                  <a:lnTo>
                    <a:pt x="2084" y="20605"/>
                  </a:lnTo>
                  <a:lnTo>
                    <a:pt x="1548" y="20089"/>
                  </a:lnTo>
                  <a:lnTo>
                    <a:pt x="1548" y="20089"/>
                  </a:lnTo>
                  <a:lnTo>
                    <a:pt x="1223" y="19745"/>
                  </a:lnTo>
                  <a:lnTo>
                    <a:pt x="918" y="19401"/>
                  </a:lnTo>
                  <a:lnTo>
                    <a:pt x="918" y="19401"/>
                  </a:lnTo>
                  <a:lnTo>
                    <a:pt x="746" y="18923"/>
                  </a:lnTo>
                  <a:lnTo>
                    <a:pt x="593" y="18445"/>
                  </a:lnTo>
                  <a:lnTo>
                    <a:pt x="459" y="17948"/>
                  </a:lnTo>
                  <a:lnTo>
                    <a:pt x="344" y="17451"/>
                  </a:lnTo>
                  <a:lnTo>
                    <a:pt x="230" y="16954"/>
                  </a:lnTo>
                  <a:lnTo>
                    <a:pt x="153" y="16457"/>
                  </a:lnTo>
                  <a:lnTo>
                    <a:pt x="96" y="15960"/>
                  </a:lnTo>
                  <a:lnTo>
                    <a:pt x="38" y="15463"/>
                  </a:lnTo>
                  <a:lnTo>
                    <a:pt x="19" y="14947"/>
                  </a:lnTo>
                  <a:lnTo>
                    <a:pt x="0" y="14450"/>
                  </a:lnTo>
                  <a:lnTo>
                    <a:pt x="0" y="13934"/>
                  </a:lnTo>
                  <a:lnTo>
                    <a:pt x="38" y="13437"/>
                  </a:lnTo>
                  <a:lnTo>
                    <a:pt x="77" y="12940"/>
                  </a:lnTo>
                  <a:lnTo>
                    <a:pt x="134" y="12424"/>
                  </a:lnTo>
                  <a:lnTo>
                    <a:pt x="210" y="11927"/>
                  </a:lnTo>
                  <a:lnTo>
                    <a:pt x="306" y="11430"/>
                  </a:lnTo>
                  <a:lnTo>
                    <a:pt x="421" y="10933"/>
                  </a:lnTo>
                  <a:lnTo>
                    <a:pt x="535" y="10456"/>
                  </a:lnTo>
                  <a:lnTo>
                    <a:pt x="688" y="9959"/>
                  </a:lnTo>
                  <a:lnTo>
                    <a:pt x="860" y="9481"/>
                  </a:lnTo>
                  <a:lnTo>
                    <a:pt x="1032" y="9003"/>
                  </a:lnTo>
                  <a:lnTo>
                    <a:pt x="1243" y="8525"/>
                  </a:lnTo>
                  <a:lnTo>
                    <a:pt x="1453" y="8066"/>
                  </a:lnTo>
                  <a:lnTo>
                    <a:pt x="1701" y="7607"/>
                  </a:lnTo>
                  <a:lnTo>
                    <a:pt x="1950" y="7149"/>
                  </a:lnTo>
                  <a:lnTo>
                    <a:pt x="2217" y="6709"/>
                  </a:lnTo>
                  <a:lnTo>
                    <a:pt x="2504" y="6269"/>
                  </a:lnTo>
                  <a:lnTo>
                    <a:pt x="2810" y="5830"/>
                  </a:lnTo>
                  <a:lnTo>
                    <a:pt x="3135" y="5409"/>
                  </a:lnTo>
                  <a:lnTo>
                    <a:pt x="3479" y="5008"/>
                  </a:lnTo>
                  <a:lnTo>
                    <a:pt x="3842" y="4607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690459" y="756200"/>
              <a:ext cx="343532" cy="293967"/>
            </a:xfrm>
            <a:custGeom>
              <a:avLst/>
              <a:gdLst/>
              <a:ahLst/>
              <a:cxnLst/>
              <a:rect l="l" t="t" r="r" b="b"/>
              <a:pathLst>
                <a:path w="23052" h="19726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02" y="3746"/>
                  </a:lnTo>
                  <a:lnTo>
                    <a:pt x="5199" y="3307"/>
                  </a:lnTo>
                  <a:lnTo>
                    <a:pt x="5715" y="2905"/>
                  </a:lnTo>
                  <a:lnTo>
                    <a:pt x="6231" y="2523"/>
                  </a:lnTo>
                  <a:lnTo>
                    <a:pt x="6786" y="2179"/>
                  </a:lnTo>
                  <a:lnTo>
                    <a:pt x="7321" y="1854"/>
                  </a:lnTo>
                  <a:lnTo>
                    <a:pt x="7894" y="1548"/>
                  </a:lnTo>
                  <a:lnTo>
                    <a:pt x="8468" y="1262"/>
                  </a:lnTo>
                  <a:lnTo>
                    <a:pt x="9041" y="1032"/>
                  </a:lnTo>
                  <a:lnTo>
                    <a:pt x="9634" y="803"/>
                  </a:lnTo>
                  <a:lnTo>
                    <a:pt x="10245" y="612"/>
                  </a:lnTo>
                  <a:lnTo>
                    <a:pt x="10838" y="440"/>
                  </a:lnTo>
                  <a:lnTo>
                    <a:pt x="11450" y="306"/>
                  </a:lnTo>
                  <a:lnTo>
                    <a:pt x="12061" y="191"/>
                  </a:lnTo>
                  <a:lnTo>
                    <a:pt x="12692" y="96"/>
                  </a:lnTo>
                  <a:lnTo>
                    <a:pt x="13304" y="38"/>
                  </a:lnTo>
                  <a:lnTo>
                    <a:pt x="13934" y="19"/>
                  </a:lnTo>
                  <a:lnTo>
                    <a:pt x="14546" y="0"/>
                  </a:lnTo>
                  <a:lnTo>
                    <a:pt x="15177" y="38"/>
                  </a:lnTo>
                  <a:lnTo>
                    <a:pt x="15789" y="76"/>
                  </a:lnTo>
                  <a:lnTo>
                    <a:pt x="16419" y="153"/>
                  </a:lnTo>
                  <a:lnTo>
                    <a:pt x="17031" y="248"/>
                  </a:lnTo>
                  <a:lnTo>
                    <a:pt x="17643" y="382"/>
                  </a:lnTo>
                  <a:lnTo>
                    <a:pt x="18254" y="535"/>
                  </a:lnTo>
                  <a:lnTo>
                    <a:pt x="18847" y="726"/>
                  </a:lnTo>
                  <a:lnTo>
                    <a:pt x="19439" y="937"/>
                  </a:lnTo>
                  <a:lnTo>
                    <a:pt x="20032" y="1166"/>
                  </a:lnTo>
                  <a:lnTo>
                    <a:pt x="20605" y="1434"/>
                  </a:lnTo>
                  <a:lnTo>
                    <a:pt x="21179" y="1720"/>
                  </a:lnTo>
                  <a:lnTo>
                    <a:pt x="21733" y="2026"/>
                  </a:lnTo>
                  <a:lnTo>
                    <a:pt x="22287" y="2370"/>
                  </a:lnTo>
                  <a:lnTo>
                    <a:pt x="22823" y="2733"/>
                  </a:lnTo>
                  <a:lnTo>
                    <a:pt x="22823" y="2733"/>
                  </a:lnTo>
                  <a:lnTo>
                    <a:pt x="22880" y="3173"/>
                  </a:lnTo>
                  <a:lnTo>
                    <a:pt x="22956" y="3593"/>
                  </a:lnTo>
                  <a:lnTo>
                    <a:pt x="22995" y="4014"/>
                  </a:lnTo>
                  <a:lnTo>
                    <a:pt x="23033" y="4435"/>
                  </a:lnTo>
                  <a:lnTo>
                    <a:pt x="23052" y="4874"/>
                  </a:lnTo>
                  <a:lnTo>
                    <a:pt x="23052" y="5295"/>
                  </a:lnTo>
                  <a:lnTo>
                    <a:pt x="23052" y="5715"/>
                  </a:lnTo>
                  <a:lnTo>
                    <a:pt x="23033" y="6155"/>
                  </a:lnTo>
                  <a:lnTo>
                    <a:pt x="23014" y="6575"/>
                  </a:lnTo>
                  <a:lnTo>
                    <a:pt x="22975" y="6996"/>
                  </a:lnTo>
                  <a:lnTo>
                    <a:pt x="22918" y="7416"/>
                  </a:lnTo>
                  <a:lnTo>
                    <a:pt x="22842" y="7856"/>
                  </a:lnTo>
                  <a:lnTo>
                    <a:pt x="22765" y="8276"/>
                  </a:lnTo>
                  <a:lnTo>
                    <a:pt x="22670" y="8697"/>
                  </a:lnTo>
                  <a:lnTo>
                    <a:pt x="22574" y="9098"/>
                  </a:lnTo>
                  <a:lnTo>
                    <a:pt x="22459" y="9519"/>
                  </a:lnTo>
                  <a:lnTo>
                    <a:pt x="22326" y="9939"/>
                  </a:lnTo>
                  <a:lnTo>
                    <a:pt x="22173" y="10341"/>
                  </a:lnTo>
                  <a:lnTo>
                    <a:pt x="22020" y="10742"/>
                  </a:lnTo>
                  <a:lnTo>
                    <a:pt x="21848" y="11144"/>
                  </a:lnTo>
                  <a:lnTo>
                    <a:pt x="21676" y="11545"/>
                  </a:lnTo>
                  <a:lnTo>
                    <a:pt x="21485" y="11927"/>
                  </a:lnTo>
                  <a:lnTo>
                    <a:pt x="21274" y="12310"/>
                  </a:lnTo>
                  <a:lnTo>
                    <a:pt x="21064" y="12692"/>
                  </a:lnTo>
                  <a:lnTo>
                    <a:pt x="20816" y="13074"/>
                  </a:lnTo>
                  <a:lnTo>
                    <a:pt x="20586" y="13437"/>
                  </a:lnTo>
                  <a:lnTo>
                    <a:pt x="20319" y="13820"/>
                  </a:lnTo>
                  <a:lnTo>
                    <a:pt x="20051" y="14164"/>
                  </a:lnTo>
                  <a:lnTo>
                    <a:pt x="19764" y="14527"/>
                  </a:lnTo>
                  <a:lnTo>
                    <a:pt x="19478" y="14871"/>
                  </a:lnTo>
                  <a:lnTo>
                    <a:pt x="19172" y="15196"/>
                  </a:lnTo>
                  <a:lnTo>
                    <a:pt x="18847" y="15540"/>
                  </a:lnTo>
                  <a:lnTo>
                    <a:pt x="18847" y="15540"/>
                  </a:lnTo>
                  <a:lnTo>
                    <a:pt x="18369" y="15999"/>
                  </a:lnTo>
                  <a:lnTo>
                    <a:pt x="17872" y="16419"/>
                  </a:lnTo>
                  <a:lnTo>
                    <a:pt x="17356" y="16840"/>
                  </a:lnTo>
                  <a:lnTo>
                    <a:pt x="16821" y="17222"/>
                  </a:lnTo>
                  <a:lnTo>
                    <a:pt x="16285" y="17566"/>
                  </a:lnTo>
                  <a:lnTo>
                    <a:pt x="15731" y="17891"/>
                  </a:lnTo>
                  <a:lnTo>
                    <a:pt x="15177" y="18197"/>
                  </a:lnTo>
                  <a:lnTo>
                    <a:pt x="14603" y="18464"/>
                  </a:lnTo>
                  <a:lnTo>
                    <a:pt x="14011" y="18713"/>
                  </a:lnTo>
                  <a:lnTo>
                    <a:pt x="13418" y="18942"/>
                  </a:lnTo>
                  <a:lnTo>
                    <a:pt x="12826" y="19133"/>
                  </a:lnTo>
                  <a:lnTo>
                    <a:pt x="12214" y="19305"/>
                  </a:lnTo>
                  <a:lnTo>
                    <a:pt x="11602" y="19439"/>
                  </a:lnTo>
                  <a:lnTo>
                    <a:pt x="10991" y="19554"/>
                  </a:lnTo>
                  <a:lnTo>
                    <a:pt x="10379" y="19630"/>
                  </a:lnTo>
                  <a:lnTo>
                    <a:pt x="9748" y="19688"/>
                  </a:lnTo>
                  <a:lnTo>
                    <a:pt x="9137" y="19726"/>
                  </a:lnTo>
                  <a:lnTo>
                    <a:pt x="8506" y="19726"/>
                  </a:lnTo>
                  <a:lnTo>
                    <a:pt x="7894" y="19707"/>
                  </a:lnTo>
                  <a:lnTo>
                    <a:pt x="7264" y="19669"/>
                  </a:lnTo>
                  <a:lnTo>
                    <a:pt x="6652" y="19592"/>
                  </a:lnTo>
                  <a:lnTo>
                    <a:pt x="6040" y="19497"/>
                  </a:lnTo>
                  <a:lnTo>
                    <a:pt x="5429" y="19363"/>
                  </a:lnTo>
                  <a:lnTo>
                    <a:pt x="4817" y="19210"/>
                  </a:lnTo>
                  <a:lnTo>
                    <a:pt x="4205" y="19019"/>
                  </a:lnTo>
                  <a:lnTo>
                    <a:pt x="3613" y="18808"/>
                  </a:lnTo>
                  <a:lnTo>
                    <a:pt x="3039" y="18579"/>
                  </a:lnTo>
                  <a:lnTo>
                    <a:pt x="2447" y="18311"/>
                  </a:lnTo>
                  <a:lnTo>
                    <a:pt x="1892" y="18025"/>
                  </a:lnTo>
                  <a:lnTo>
                    <a:pt x="1319" y="17719"/>
                  </a:lnTo>
                  <a:lnTo>
                    <a:pt x="784" y="17375"/>
                  </a:lnTo>
                  <a:lnTo>
                    <a:pt x="249" y="16993"/>
                  </a:lnTo>
                  <a:lnTo>
                    <a:pt x="249" y="16993"/>
                  </a:lnTo>
                  <a:lnTo>
                    <a:pt x="172" y="16572"/>
                  </a:lnTo>
                  <a:lnTo>
                    <a:pt x="115" y="16152"/>
                  </a:lnTo>
                  <a:lnTo>
                    <a:pt x="77" y="15731"/>
                  </a:lnTo>
                  <a:lnTo>
                    <a:pt x="38" y="15311"/>
                  </a:lnTo>
                  <a:lnTo>
                    <a:pt x="19" y="14871"/>
                  </a:lnTo>
                  <a:lnTo>
                    <a:pt x="0" y="14450"/>
                  </a:lnTo>
                  <a:lnTo>
                    <a:pt x="0" y="14030"/>
                  </a:lnTo>
                  <a:lnTo>
                    <a:pt x="19" y="13590"/>
                  </a:lnTo>
                  <a:lnTo>
                    <a:pt x="57" y="13170"/>
                  </a:lnTo>
                  <a:lnTo>
                    <a:pt x="96" y="12749"/>
                  </a:lnTo>
                  <a:lnTo>
                    <a:pt x="153" y="12310"/>
                  </a:lnTo>
                  <a:lnTo>
                    <a:pt x="210" y="11889"/>
                  </a:lnTo>
                  <a:lnTo>
                    <a:pt x="287" y="11469"/>
                  </a:lnTo>
                  <a:lnTo>
                    <a:pt x="382" y="11048"/>
                  </a:lnTo>
                  <a:lnTo>
                    <a:pt x="497" y="10647"/>
                  </a:lnTo>
                  <a:lnTo>
                    <a:pt x="612" y="10226"/>
                  </a:lnTo>
                  <a:lnTo>
                    <a:pt x="746" y="9806"/>
                  </a:lnTo>
                  <a:lnTo>
                    <a:pt x="879" y="9404"/>
                  </a:lnTo>
                  <a:lnTo>
                    <a:pt x="1032" y="9003"/>
                  </a:lnTo>
                  <a:lnTo>
                    <a:pt x="1204" y="8601"/>
                  </a:lnTo>
                  <a:lnTo>
                    <a:pt x="1395" y="8200"/>
                  </a:lnTo>
                  <a:lnTo>
                    <a:pt x="1587" y="7818"/>
                  </a:lnTo>
                  <a:lnTo>
                    <a:pt x="1778" y="7435"/>
                  </a:lnTo>
                  <a:lnTo>
                    <a:pt x="2007" y="7053"/>
                  </a:lnTo>
                  <a:lnTo>
                    <a:pt x="2237" y="6671"/>
                  </a:lnTo>
                  <a:lnTo>
                    <a:pt x="2485" y="6289"/>
                  </a:lnTo>
                  <a:lnTo>
                    <a:pt x="2733" y="5925"/>
                  </a:lnTo>
                  <a:lnTo>
                    <a:pt x="3001" y="5581"/>
                  </a:lnTo>
                  <a:lnTo>
                    <a:pt x="3288" y="5218"/>
                  </a:lnTo>
                  <a:lnTo>
                    <a:pt x="3575" y="4874"/>
                  </a:lnTo>
                  <a:lnTo>
                    <a:pt x="3899" y="4549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508150" y="807467"/>
              <a:ext cx="775079" cy="292849"/>
            </a:xfrm>
            <a:custGeom>
              <a:avLst/>
              <a:gdLst/>
              <a:ahLst/>
              <a:cxnLst/>
              <a:rect l="l" t="t" r="r" b="b"/>
              <a:pathLst>
                <a:path w="52010" h="19651" extrusionOk="0">
                  <a:moveTo>
                    <a:pt x="37884" y="1988"/>
                  </a:moveTo>
                  <a:lnTo>
                    <a:pt x="37884" y="1988"/>
                  </a:lnTo>
                  <a:lnTo>
                    <a:pt x="39356" y="1625"/>
                  </a:lnTo>
                  <a:lnTo>
                    <a:pt x="40752" y="1300"/>
                  </a:lnTo>
                  <a:lnTo>
                    <a:pt x="42090" y="1014"/>
                  </a:lnTo>
                  <a:lnTo>
                    <a:pt x="43370" y="746"/>
                  </a:lnTo>
                  <a:lnTo>
                    <a:pt x="44574" y="517"/>
                  </a:lnTo>
                  <a:lnTo>
                    <a:pt x="45702" y="345"/>
                  </a:lnTo>
                  <a:lnTo>
                    <a:pt x="46753" y="192"/>
                  </a:lnTo>
                  <a:lnTo>
                    <a:pt x="47728" y="96"/>
                  </a:lnTo>
                  <a:lnTo>
                    <a:pt x="48608" y="20"/>
                  </a:lnTo>
                  <a:lnTo>
                    <a:pt x="49391" y="1"/>
                  </a:lnTo>
                  <a:lnTo>
                    <a:pt x="50079" y="20"/>
                  </a:lnTo>
                  <a:lnTo>
                    <a:pt x="50404" y="58"/>
                  </a:lnTo>
                  <a:lnTo>
                    <a:pt x="50672" y="77"/>
                  </a:lnTo>
                  <a:lnTo>
                    <a:pt x="50940" y="134"/>
                  </a:lnTo>
                  <a:lnTo>
                    <a:pt x="51169" y="192"/>
                  </a:lnTo>
                  <a:lnTo>
                    <a:pt x="51379" y="268"/>
                  </a:lnTo>
                  <a:lnTo>
                    <a:pt x="51551" y="345"/>
                  </a:lnTo>
                  <a:lnTo>
                    <a:pt x="51704" y="440"/>
                  </a:lnTo>
                  <a:lnTo>
                    <a:pt x="51819" y="536"/>
                  </a:lnTo>
                  <a:lnTo>
                    <a:pt x="51914" y="650"/>
                  </a:lnTo>
                  <a:lnTo>
                    <a:pt x="51972" y="765"/>
                  </a:lnTo>
                  <a:lnTo>
                    <a:pt x="51972" y="765"/>
                  </a:lnTo>
                  <a:lnTo>
                    <a:pt x="51991" y="880"/>
                  </a:lnTo>
                  <a:lnTo>
                    <a:pt x="52010" y="975"/>
                  </a:lnTo>
                  <a:lnTo>
                    <a:pt x="51991" y="1090"/>
                  </a:lnTo>
                  <a:lnTo>
                    <a:pt x="51972" y="1205"/>
                  </a:lnTo>
                  <a:lnTo>
                    <a:pt x="51933" y="1339"/>
                  </a:lnTo>
                  <a:lnTo>
                    <a:pt x="51876" y="1453"/>
                  </a:lnTo>
                  <a:lnTo>
                    <a:pt x="51704" y="1721"/>
                  </a:lnTo>
                  <a:lnTo>
                    <a:pt x="51475" y="2008"/>
                  </a:lnTo>
                  <a:lnTo>
                    <a:pt x="51188" y="2313"/>
                  </a:lnTo>
                  <a:lnTo>
                    <a:pt x="50844" y="2638"/>
                  </a:lnTo>
                  <a:lnTo>
                    <a:pt x="50443" y="2963"/>
                  </a:lnTo>
                  <a:lnTo>
                    <a:pt x="49984" y="3307"/>
                  </a:lnTo>
                  <a:lnTo>
                    <a:pt x="49468" y="3671"/>
                  </a:lnTo>
                  <a:lnTo>
                    <a:pt x="48894" y="4053"/>
                  </a:lnTo>
                  <a:lnTo>
                    <a:pt x="48283" y="4454"/>
                  </a:lnTo>
                  <a:lnTo>
                    <a:pt x="47595" y="4856"/>
                  </a:lnTo>
                  <a:lnTo>
                    <a:pt x="46887" y="5257"/>
                  </a:lnTo>
                  <a:lnTo>
                    <a:pt x="46123" y="5678"/>
                  </a:lnTo>
                  <a:lnTo>
                    <a:pt x="45301" y="6117"/>
                  </a:lnTo>
                  <a:lnTo>
                    <a:pt x="44441" y="6557"/>
                  </a:lnTo>
                  <a:lnTo>
                    <a:pt x="43542" y="6996"/>
                  </a:lnTo>
                  <a:lnTo>
                    <a:pt x="42606" y="7455"/>
                  </a:lnTo>
                  <a:lnTo>
                    <a:pt x="41612" y="7914"/>
                  </a:lnTo>
                  <a:lnTo>
                    <a:pt x="39547" y="8850"/>
                  </a:lnTo>
                  <a:lnTo>
                    <a:pt x="37330" y="9806"/>
                  </a:lnTo>
                  <a:lnTo>
                    <a:pt x="34998" y="10762"/>
                  </a:lnTo>
                  <a:lnTo>
                    <a:pt x="32532" y="11737"/>
                  </a:lnTo>
                  <a:lnTo>
                    <a:pt x="29971" y="12692"/>
                  </a:lnTo>
                  <a:lnTo>
                    <a:pt x="27333" y="13629"/>
                  </a:lnTo>
                  <a:lnTo>
                    <a:pt x="27333" y="13629"/>
                  </a:lnTo>
                  <a:lnTo>
                    <a:pt x="24677" y="14527"/>
                  </a:lnTo>
                  <a:lnTo>
                    <a:pt x="22077" y="15368"/>
                  </a:lnTo>
                  <a:lnTo>
                    <a:pt x="19554" y="16152"/>
                  </a:lnTo>
                  <a:lnTo>
                    <a:pt x="17126" y="16859"/>
                  </a:lnTo>
                  <a:lnTo>
                    <a:pt x="14794" y="17490"/>
                  </a:lnTo>
                  <a:lnTo>
                    <a:pt x="12577" y="18044"/>
                  </a:lnTo>
                  <a:lnTo>
                    <a:pt x="11526" y="18293"/>
                  </a:lnTo>
                  <a:lnTo>
                    <a:pt x="10513" y="18522"/>
                  </a:lnTo>
                  <a:lnTo>
                    <a:pt x="9519" y="18733"/>
                  </a:lnTo>
                  <a:lnTo>
                    <a:pt x="8582" y="18924"/>
                  </a:lnTo>
                  <a:lnTo>
                    <a:pt x="7684" y="19077"/>
                  </a:lnTo>
                  <a:lnTo>
                    <a:pt x="6805" y="19230"/>
                  </a:lnTo>
                  <a:lnTo>
                    <a:pt x="5983" y="19363"/>
                  </a:lnTo>
                  <a:lnTo>
                    <a:pt x="5218" y="19459"/>
                  </a:lnTo>
                  <a:lnTo>
                    <a:pt x="4492" y="19535"/>
                  </a:lnTo>
                  <a:lnTo>
                    <a:pt x="3804" y="19593"/>
                  </a:lnTo>
                  <a:lnTo>
                    <a:pt x="3173" y="19631"/>
                  </a:lnTo>
                  <a:lnTo>
                    <a:pt x="2600" y="19650"/>
                  </a:lnTo>
                  <a:lnTo>
                    <a:pt x="2064" y="19631"/>
                  </a:lnTo>
                  <a:lnTo>
                    <a:pt x="1606" y="19593"/>
                  </a:lnTo>
                  <a:lnTo>
                    <a:pt x="1185" y="19535"/>
                  </a:lnTo>
                  <a:lnTo>
                    <a:pt x="822" y="19459"/>
                  </a:lnTo>
                  <a:lnTo>
                    <a:pt x="535" y="19344"/>
                  </a:lnTo>
                  <a:lnTo>
                    <a:pt x="421" y="19287"/>
                  </a:lnTo>
                  <a:lnTo>
                    <a:pt x="306" y="19230"/>
                  </a:lnTo>
                  <a:lnTo>
                    <a:pt x="210" y="19153"/>
                  </a:lnTo>
                  <a:lnTo>
                    <a:pt x="134" y="19058"/>
                  </a:lnTo>
                  <a:lnTo>
                    <a:pt x="76" y="18981"/>
                  </a:lnTo>
                  <a:lnTo>
                    <a:pt x="38" y="18885"/>
                  </a:lnTo>
                  <a:lnTo>
                    <a:pt x="38" y="18885"/>
                  </a:lnTo>
                  <a:lnTo>
                    <a:pt x="0" y="18752"/>
                  </a:lnTo>
                  <a:lnTo>
                    <a:pt x="0" y="18599"/>
                  </a:lnTo>
                  <a:lnTo>
                    <a:pt x="38" y="18446"/>
                  </a:lnTo>
                  <a:lnTo>
                    <a:pt x="96" y="18274"/>
                  </a:lnTo>
                  <a:lnTo>
                    <a:pt x="172" y="18102"/>
                  </a:lnTo>
                  <a:lnTo>
                    <a:pt x="306" y="17930"/>
                  </a:lnTo>
                  <a:lnTo>
                    <a:pt x="440" y="17739"/>
                  </a:lnTo>
                  <a:lnTo>
                    <a:pt x="612" y="17547"/>
                  </a:lnTo>
                  <a:lnTo>
                    <a:pt x="822" y="17337"/>
                  </a:lnTo>
                  <a:lnTo>
                    <a:pt x="1032" y="17127"/>
                  </a:lnTo>
                  <a:lnTo>
                    <a:pt x="1567" y="16687"/>
                  </a:lnTo>
                  <a:lnTo>
                    <a:pt x="2198" y="16209"/>
                  </a:lnTo>
                  <a:lnTo>
                    <a:pt x="2924" y="15713"/>
                  </a:lnTo>
                  <a:lnTo>
                    <a:pt x="3746" y="15196"/>
                  </a:lnTo>
                  <a:lnTo>
                    <a:pt x="4664" y="14661"/>
                  </a:lnTo>
                  <a:lnTo>
                    <a:pt x="5658" y="14107"/>
                  </a:lnTo>
                  <a:lnTo>
                    <a:pt x="6728" y="13533"/>
                  </a:lnTo>
                  <a:lnTo>
                    <a:pt x="7894" y="12941"/>
                  </a:lnTo>
                  <a:lnTo>
                    <a:pt x="9118" y="12329"/>
                  </a:lnTo>
                  <a:lnTo>
                    <a:pt x="10417" y="11718"/>
                  </a:lnTo>
                  <a:lnTo>
                    <a:pt x="11794" y="11087"/>
                  </a:lnTo>
                  <a:lnTo>
                    <a:pt x="11794" y="11087"/>
                  </a:lnTo>
                  <a:lnTo>
                    <a:pt x="11832" y="11909"/>
                  </a:lnTo>
                  <a:lnTo>
                    <a:pt x="11927" y="12712"/>
                  </a:lnTo>
                  <a:lnTo>
                    <a:pt x="11927" y="12712"/>
                  </a:lnTo>
                  <a:lnTo>
                    <a:pt x="10933" y="13266"/>
                  </a:lnTo>
                  <a:lnTo>
                    <a:pt x="10054" y="13801"/>
                  </a:lnTo>
                  <a:lnTo>
                    <a:pt x="9672" y="14050"/>
                  </a:lnTo>
                  <a:lnTo>
                    <a:pt x="9309" y="14298"/>
                  </a:lnTo>
                  <a:lnTo>
                    <a:pt x="8984" y="14527"/>
                  </a:lnTo>
                  <a:lnTo>
                    <a:pt x="8697" y="14757"/>
                  </a:lnTo>
                  <a:lnTo>
                    <a:pt x="8449" y="14967"/>
                  </a:lnTo>
                  <a:lnTo>
                    <a:pt x="8238" y="15177"/>
                  </a:lnTo>
                  <a:lnTo>
                    <a:pt x="8066" y="15368"/>
                  </a:lnTo>
                  <a:lnTo>
                    <a:pt x="7932" y="15560"/>
                  </a:lnTo>
                  <a:lnTo>
                    <a:pt x="7818" y="15732"/>
                  </a:lnTo>
                  <a:lnTo>
                    <a:pt x="7760" y="15904"/>
                  </a:lnTo>
                  <a:lnTo>
                    <a:pt x="7741" y="16037"/>
                  </a:lnTo>
                  <a:lnTo>
                    <a:pt x="7760" y="16190"/>
                  </a:lnTo>
                  <a:lnTo>
                    <a:pt x="7760" y="16190"/>
                  </a:lnTo>
                  <a:lnTo>
                    <a:pt x="7799" y="16248"/>
                  </a:lnTo>
                  <a:lnTo>
                    <a:pt x="7837" y="16305"/>
                  </a:lnTo>
                  <a:lnTo>
                    <a:pt x="7952" y="16420"/>
                  </a:lnTo>
                  <a:lnTo>
                    <a:pt x="8124" y="16515"/>
                  </a:lnTo>
                  <a:lnTo>
                    <a:pt x="8334" y="16592"/>
                  </a:lnTo>
                  <a:lnTo>
                    <a:pt x="8582" y="16649"/>
                  </a:lnTo>
                  <a:lnTo>
                    <a:pt x="8869" y="16687"/>
                  </a:lnTo>
                  <a:lnTo>
                    <a:pt x="9194" y="16706"/>
                  </a:lnTo>
                  <a:lnTo>
                    <a:pt x="9557" y="16726"/>
                  </a:lnTo>
                  <a:lnTo>
                    <a:pt x="9978" y="16706"/>
                  </a:lnTo>
                  <a:lnTo>
                    <a:pt x="10417" y="16687"/>
                  </a:lnTo>
                  <a:lnTo>
                    <a:pt x="10895" y="16649"/>
                  </a:lnTo>
                  <a:lnTo>
                    <a:pt x="11411" y="16592"/>
                  </a:lnTo>
                  <a:lnTo>
                    <a:pt x="12520" y="16420"/>
                  </a:lnTo>
                  <a:lnTo>
                    <a:pt x="13762" y="16209"/>
                  </a:lnTo>
                  <a:lnTo>
                    <a:pt x="15119" y="15923"/>
                  </a:lnTo>
                  <a:lnTo>
                    <a:pt x="16591" y="15598"/>
                  </a:lnTo>
                  <a:lnTo>
                    <a:pt x="18139" y="15196"/>
                  </a:lnTo>
                  <a:lnTo>
                    <a:pt x="19764" y="14757"/>
                  </a:lnTo>
                  <a:lnTo>
                    <a:pt x="21465" y="14260"/>
                  </a:lnTo>
                  <a:lnTo>
                    <a:pt x="23243" y="13725"/>
                  </a:lnTo>
                  <a:lnTo>
                    <a:pt x="25059" y="13132"/>
                  </a:lnTo>
                  <a:lnTo>
                    <a:pt x="26932" y="12501"/>
                  </a:lnTo>
                  <a:lnTo>
                    <a:pt x="26932" y="12501"/>
                  </a:lnTo>
                  <a:lnTo>
                    <a:pt x="28786" y="11832"/>
                  </a:lnTo>
                  <a:lnTo>
                    <a:pt x="30583" y="11163"/>
                  </a:lnTo>
                  <a:lnTo>
                    <a:pt x="32322" y="10494"/>
                  </a:lnTo>
                  <a:lnTo>
                    <a:pt x="33966" y="9806"/>
                  </a:lnTo>
                  <a:lnTo>
                    <a:pt x="35514" y="9137"/>
                  </a:lnTo>
                  <a:lnTo>
                    <a:pt x="36967" y="8487"/>
                  </a:lnTo>
                  <a:lnTo>
                    <a:pt x="38324" y="7837"/>
                  </a:lnTo>
                  <a:lnTo>
                    <a:pt x="39547" y="7226"/>
                  </a:lnTo>
                  <a:lnTo>
                    <a:pt x="40656" y="6614"/>
                  </a:lnTo>
                  <a:lnTo>
                    <a:pt x="41631" y="6041"/>
                  </a:lnTo>
                  <a:lnTo>
                    <a:pt x="42071" y="5773"/>
                  </a:lnTo>
                  <a:lnTo>
                    <a:pt x="42472" y="5505"/>
                  </a:lnTo>
                  <a:lnTo>
                    <a:pt x="42835" y="5257"/>
                  </a:lnTo>
                  <a:lnTo>
                    <a:pt x="43160" y="5009"/>
                  </a:lnTo>
                  <a:lnTo>
                    <a:pt x="43447" y="4779"/>
                  </a:lnTo>
                  <a:lnTo>
                    <a:pt x="43695" y="4550"/>
                  </a:lnTo>
                  <a:lnTo>
                    <a:pt x="43886" y="4340"/>
                  </a:lnTo>
                  <a:lnTo>
                    <a:pt x="44058" y="4129"/>
                  </a:lnTo>
                  <a:lnTo>
                    <a:pt x="44173" y="3957"/>
                  </a:lnTo>
                  <a:lnTo>
                    <a:pt x="44230" y="3785"/>
                  </a:lnTo>
                  <a:lnTo>
                    <a:pt x="44250" y="3613"/>
                  </a:lnTo>
                  <a:lnTo>
                    <a:pt x="44250" y="3537"/>
                  </a:lnTo>
                  <a:lnTo>
                    <a:pt x="44230" y="3479"/>
                  </a:lnTo>
                  <a:lnTo>
                    <a:pt x="44230" y="3479"/>
                  </a:lnTo>
                  <a:lnTo>
                    <a:pt x="44173" y="3346"/>
                  </a:lnTo>
                  <a:lnTo>
                    <a:pt x="44058" y="3250"/>
                  </a:lnTo>
                  <a:lnTo>
                    <a:pt x="43905" y="3154"/>
                  </a:lnTo>
                  <a:lnTo>
                    <a:pt x="43714" y="3078"/>
                  </a:lnTo>
                  <a:lnTo>
                    <a:pt x="43504" y="3021"/>
                  </a:lnTo>
                  <a:lnTo>
                    <a:pt x="43236" y="2982"/>
                  </a:lnTo>
                  <a:lnTo>
                    <a:pt x="42931" y="2944"/>
                  </a:lnTo>
                  <a:lnTo>
                    <a:pt x="42606" y="2925"/>
                  </a:lnTo>
                  <a:lnTo>
                    <a:pt x="42243" y="2925"/>
                  </a:lnTo>
                  <a:lnTo>
                    <a:pt x="41841" y="2944"/>
                  </a:lnTo>
                  <a:lnTo>
                    <a:pt x="41402" y="2982"/>
                  </a:lnTo>
                  <a:lnTo>
                    <a:pt x="40943" y="3021"/>
                  </a:lnTo>
                  <a:lnTo>
                    <a:pt x="39911" y="3154"/>
                  </a:lnTo>
                  <a:lnTo>
                    <a:pt x="38783" y="3346"/>
                  </a:lnTo>
                  <a:lnTo>
                    <a:pt x="38783" y="3346"/>
                  </a:lnTo>
                  <a:lnTo>
                    <a:pt x="38343" y="2657"/>
                  </a:lnTo>
                  <a:lnTo>
                    <a:pt x="38114" y="2313"/>
                  </a:lnTo>
                  <a:lnTo>
                    <a:pt x="37884" y="1988"/>
                  </a:lnTo>
                  <a:lnTo>
                    <a:pt x="37884" y="19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245;p6"/>
          <p:cNvGrpSpPr/>
          <p:nvPr/>
        </p:nvGrpSpPr>
        <p:grpSpPr>
          <a:xfrm>
            <a:off x="4352349" y="4706910"/>
            <a:ext cx="305175" cy="267532"/>
            <a:chOff x="4714375" y="3682050"/>
            <a:chExt cx="661125" cy="579575"/>
          </a:xfrm>
        </p:grpSpPr>
        <p:sp>
          <p:nvSpPr>
            <p:cNvPr id="246" name="Google Shape;246;p6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" name="Google Shape;250;p6"/>
          <p:cNvGrpSpPr/>
          <p:nvPr/>
        </p:nvGrpSpPr>
        <p:grpSpPr>
          <a:xfrm>
            <a:off x="4809549" y="4706910"/>
            <a:ext cx="305175" cy="267532"/>
            <a:chOff x="4714375" y="3682050"/>
            <a:chExt cx="661125" cy="579575"/>
          </a:xfrm>
        </p:grpSpPr>
        <p:sp>
          <p:nvSpPr>
            <p:cNvPr id="251" name="Google Shape;251;p6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6"/>
          <p:cNvSpPr/>
          <p:nvPr/>
        </p:nvSpPr>
        <p:spPr>
          <a:xfrm>
            <a:off x="2837300" y="1522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6"/>
          <p:cNvSpPr/>
          <p:nvPr/>
        </p:nvSpPr>
        <p:spPr>
          <a:xfrm>
            <a:off x="8604425" y="2665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/>
          <p:nvPr/>
        </p:nvSpPr>
        <p:spPr>
          <a:xfrm>
            <a:off x="9021200" y="111950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6"/>
          <p:cNvSpPr/>
          <p:nvPr/>
        </p:nvSpPr>
        <p:spPr>
          <a:xfrm>
            <a:off x="479600" y="14906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6"/>
          <p:cNvSpPr/>
          <p:nvPr/>
        </p:nvSpPr>
        <p:spPr>
          <a:xfrm>
            <a:off x="231950" y="99670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7"/>
          <p:cNvGrpSpPr/>
          <p:nvPr/>
        </p:nvGrpSpPr>
        <p:grpSpPr>
          <a:xfrm>
            <a:off x="3274925" y="3796700"/>
            <a:ext cx="2376325" cy="802725"/>
            <a:chOff x="303125" y="3663025"/>
            <a:chExt cx="2376325" cy="802725"/>
          </a:xfrm>
        </p:grpSpPr>
        <p:sp>
          <p:nvSpPr>
            <p:cNvPr id="262" name="Google Shape;262;p7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5" name="Google Shape;265;p7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7"/>
          <p:cNvSpPr txBox="1">
            <a:spLocks noGrp="1"/>
          </p:cNvSpPr>
          <p:nvPr>
            <p:ph type="body" idx="1"/>
          </p:nvPr>
        </p:nvSpPr>
        <p:spPr>
          <a:xfrm>
            <a:off x="1619550" y="1441200"/>
            <a:ext cx="5904900" cy="219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unito Light"/>
              <a:buChar char="●"/>
              <a:defRPr/>
            </a:lvl1pPr>
            <a:lvl2pPr marL="914400" lvl="1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○"/>
              <a:defRPr/>
            </a:lvl5pPr>
            <a:lvl6pPr marL="2743200" lvl="5" indent="-3238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6pPr>
            <a:lvl7pPr marL="3200400" lvl="6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238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5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67" name="Google Shape;267;p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68" name="Google Shape;268;p7"/>
          <p:cNvGrpSpPr/>
          <p:nvPr/>
        </p:nvGrpSpPr>
        <p:grpSpPr>
          <a:xfrm>
            <a:off x="0" y="4060225"/>
            <a:ext cx="9144000" cy="1083275"/>
            <a:chOff x="0" y="4060225"/>
            <a:chExt cx="9144000" cy="1083275"/>
          </a:xfrm>
        </p:grpSpPr>
        <p:grpSp>
          <p:nvGrpSpPr>
            <p:cNvPr id="269" name="Google Shape;269;p7"/>
            <p:cNvGrpSpPr/>
            <p:nvPr/>
          </p:nvGrpSpPr>
          <p:grpSpPr>
            <a:xfrm>
              <a:off x="0" y="4065100"/>
              <a:ext cx="4572000" cy="1078400"/>
              <a:chOff x="0" y="4065100"/>
              <a:chExt cx="9144000" cy="1078400"/>
            </a:xfrm>
          </p:grpSpPr>
          <p:sp>
            <p:nvSpPr>
              <p:cNvPr id="270" name="Google Shape;270;p7"/>
              <p:cNvSpPr/>
              <p:nvPr/>
            </p:nvSpPr>
            <p:spPr>
              <a:xfrm>
                <a:off x="0" y="4429068"/>
                <a:ext cx="9144000" cy="714432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22326" extrusionOk="0">
                    <a:moveTo>
                      <a:pt x="0" y="0"/>
                    </a:moveTo>
                    <a:lnTo>
                      <a:pt x="0" y="22326"/>
                    </a:lnTo>
                    <a:lnTo>
                      <a:pt x="285750" y="22326"/>
                    </a:lnTo>
                    <a:lnTo>
                      <a:pt x="285750" y="3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7"/>
              <p:cNvSpPr/>
              <p:nvPr/>
            </p:nvSpPr>
            <p:spPr>
              <a:xfrm>
                <a:off x="0" y="4065100"/>
                <a:ext cx="9144000" cy="57680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18025" extrusionOk="0">
                    <a:moveTo>
                      <a:pt x="126038" y="0"/>
                    </a:moveTo>
                    <a:lnTo>
                      <a:pt x="0" y="14699"/>
                    </a:lnTo>
                    <a:lnTo>
                      <a:pt x="0" y="18024"/>
                    </a:lnTo>
                    <a:lnTo>
                      <a:pt x="285750" y="17787"/>
                    </a:lnTo>
                    <a:lnTo>
                      <a:pt x="285750" y="13327"/>
                    </a:lnTo>
                    <a:lnTo>
                      <a:pt x="1260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7"/>
              <p:cNvSpPr/>
              <p:nvPr/>
            </p:nvSpPr>
            <p:spPr>
              <a:xfrm>
                <a:off x="3269792" y="4125900"/>
                <a:ext cx="5874208" cy="365664"/>
              </a:xfrm>
              <a:custGeom>
                <a:avLst/>
                <a:gdLst/>
                <a:ahLst/>
                <a:cxnLst/>
                <a:rect l="l" t="t" r="r" b="b"/>
                <a:pathLst>
                  <a:path w="183569" h="11427" extrusionOk="0">
                    <a:moveTo>
                      <a:pt x="56370" y="0"/>
                    </a:moveTo>
                    <a:lnTo>
                      <a:pt x="1" y="8867"/>
                    </a:lnTo>
                    <a:lnTo>
                      <a:pt x="86876" y="9870"/>
                    </a:lnTo>
                    <a:lnTo>
                      <a:pt x="183569" y="11427"/>
                    </a:lnTo>
                    <a:lnTo>
                      <a:pt x="563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7"/>
              <p:cNvSpPr/>
              <p:nvPr/>
            </p:nvSpPr>
            <p:spPr>
              <a:xfrm>
                <a:off x="0" y="4313356"/>
                <a:ext cx="6664640" cy="328544"/>
              </a:xfrm>
              <a:custGeom>
                <a:avLst/>
                <a:gdLst/>
                <a:ahLst/>
                <a:cxnLst/>
                <a:rect l="l" t="t" r="r" b="b"/>
                <a:pathLst>
                  <a:path w="208270" h="10267" extrusionOk="0">
                    <a:moveTo>
                      <a:pt x="152217" y="1"/>
                    </a:moveTo>
                    <a:lnTo>
                      <a:pt x="92206" y="159"/>
                    </a:lnTo>
                    <a:lnTo>
                      <a:pt x="0" y="7205"/>
                    </a:lnTo>
                    <a:lnTo>
                      <a:pt x="0" y="10266"/>
                    </a:lnTo>
                    <a:lnTo>
                      <a:pt x="208269" y="4302"/>
                    </a:lnTo>
                    <a:lnTo>
                      <a:pt x="152217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7"/>
              <p:cNvSpPr/>
              <p:nvPr/>
            </p:nvSpPr>
            <p:spPr>
              <a:xfrm>
                <a:off x="4993376" y="4500180"/>
                <a:ext cx="2010720" cy="89568"/>
              </a:xfrm>
              <a:custGeom>
                <a:avLst/>
                <a:gdLst/>
                <a:ahLst/>
                <a:cxnLst/>
                <a:rect l="l" t="t" r="r" b="b"/>
                <a:pathLst>
                  <a:path w="62835" h="2799" extrusionOk="0">
                    <a:moveTo>
                      <a:pt x="35759" y="1"/>
                    </a:moveTo>
                    <a:lnTo>
                      <a:pt x="32064" y="27"/>
                    </a:lnTo>
                    <a:lnTo>
                      <a:pt x="28343" y="53"/>
                    </a:lnTo>
                    <a:lnTo>
                      <a:pt x="24596" y="159"/>
                    </a:lnTo>
                    <a:lnTo>
                      <a:pt x="20769" y="291"/>
                    </a:lnTo>
                    <a:lnTo>
                      <a:pt x="16864" y="476"/>
                    </a:lnTo>
                    <a:lnTo>
                      <a:pt x="12852" y="687"/>
                    </a:lnTo>
                    <a:lnTo>
                      <a:pt x="8736" y="951"/>
                    </a:lnTo>
                    <a:lnTo>
                      <a:pt x="4434" y="1267"/>
                    </a:lnTo>
                    <a:lnTo>
                      <a:pt x="1" y="1637"/>
                    </a:lnTo>
                    <a:lnTo>
                      <a:pt x="40615" y="2798"/>
                    </a:lnTo>
                    <a:lnTo>
                      <a:pt x="62835" y="1030"/>
                    </a:lnTo>
                    <a:lnTo>
                      <a:pt x="58692" y="766"/>
                    </a:lnTo>
                    <a:lnTo>
                      <a:pt x="54654" y="555"/>
                    </a:lnTo>
                    <a:lnTo>
                      <a:pt x="50748" y="370"/>
                    </a:lnTo>
                    <a:lnTo>
                      <a:pt x="46948" y="212"/>
                    </a:lnTo>
                    <a:lnTo>
                      <a:pt x="43174" y="106"/>
                    </a:lnTo>
                    <a:lnTo>
                      <a:pt x="39453" y="53"/>
                    </a:lnTo>
                    <a:lnTo>
                      <a:pt x="35759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7"/>
              <p:cNvSpPr/>
              <p:nvPr/>
            </p:nvSpPr>
            <p:spPr>
              <a:xfrm>
                <a:off x="0" y="4710252"/>
                <a:ext cx="9144000" cy="433248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13539" extrusionOk="0">
                    <a:moveTo>
                      <a:pt x="285750" y="1"/>
                    </a:moveTo>
                    <a:lnTo>
                      <a:pt x="136357" y="9026"/>
                    </a:lnTo>
                    <a:lnTo>
                      <a:pt x="0" y="13539"/>
                    </a:lnTo>
                    <a:lnTo>
                      <a:pt x="285750" y="13539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" name="Google Shape;276;p7"/>
            <p:cNvGrpSpPr/>
            <p:nvPr/>
          </p:nvGrpSpPr>
          <p:grpSpPr>
            <a:xfrm flipH="1">
              <a:off x="4572000" y="4060225"/>
              <a:ext cx="4572000" cy="1078400"/>
              <a:chOff x="0" y="4065100"/>
              <a:chExt cx="9144000" cy="1078400"/>
            </a:xfrm>
          </p:grpSpPr>
          <p:sp>
            <p:nvSpPr>
              <p:cNvPr id="277" name="Google Shape;277;p7"/>
              <p:cNvSpPr/>
              <p:nvPr/>
            </p:nvSpPr>
            <p:spPr>
              <a:xfrm>
                <a:off x="0" y="4429068"/>
                <a:ext cx="9144000" cy="714432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22326" extrusionOk="0">
                    <a:moveTo>
                      <a:pt x="0" y="0"/>
                    </a:moveTo>
                    <a:lnTo>
                      <a:pt x="0" y="22326"/>
                    </a:lnTo>
                    <a:lnTo>
                      <a:pt x="285750" y="22326"/>
                    </a:lnTo>
                    <a:lnTo>
                      <a:pt x="285750" y="38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7"/>
              <p:cNvSpPr/>
              <p:nvPr/>
            </p:nvSpPr>
            <p:spPr>
              <a:xfrm>
                <a:off x="0" y="4065100"/>
                <a:ext cx="9144000" cy="57680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18025" extrusionOk="0">
                    <a:moveTo>
                      <a:pt x="126038" y="0"/>
                    </a:moveTo>
                    <a:lnTo>
                      <a:pt x="0" y="14699"/>
                    </a:lnTo>
                    <a:lnTo>
                      <a:pt x="0" y="18024"/>
                    </a:lnTo>
                    <a:lnTo>
                      <a:pt x="285750" y="17787"/>
                    </a:lnTo>
                    <a:lnTo>
                      <a:pt x="285750" y="13327"/>
                    </a:lnTo>
                    <a:lnTo>
                      <a:pt x="12603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7"/>
              <p:cNvSpPr/>
              <p:nvPr/>
            </p:nvSpPr>
            <p:spPr>
              <a:xfrm>
                <a:off x="3269792" y="4125900"/>
                <a:ext cx="5874208" cy="365664"/>
              </a:xfrm>
              <a:custGeom>
                <a:avLst/>
                <a:gdLst/>
                <a:ahLst/>
                <a:cxnLst/>
                <a:rect l="l" t="t" r="r" b="b"/>
                <a:pathLst>
                  <a:path w="183569" h="11427" extrusionOk="0">
                    <a:moveTo>
                      <a:pt x="56370" y="0"/>
                    </a:moveTo>
                    <a:lnTo>
                      <a:pt x="1" y="8867"/>
                    </a:lnTo>
                    <a:lnTo>
                      <a:pt x="86876" y="9870"/>
                    </a:lnTo>
                    <a:lnTo>
                      <a:pt x="183569" y="11427"/>
                    </a:lnTo>
                    <a:lnTo>
                      <a:pt x="563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7"/>
              <p:cNvSpPr/>
              <p:nvPr/>
            </p:nvSpPr>
            <p:spPr>
              <a:xfrm>
                <a:off x="0" y="4313356"/>
                <a:ext cx="6664640" cy="328544"/>
              </a:xfrm>
              <a:custGeom>
                <a:avLst/>
                <a:gdLst/>
                <a:ahLst/>
                <a:cxnLst/>
                <a:rect l="l" t="t" r="r" b="b"/>
                <a:pathLst>
                  <a:path w="208270" h="10267" extrusionOk="0">
                    <a:moveTo>
                      <a:pt x="152217" y="1"/>
                    </a:moveTo>
                    <a:lnTo>
                      <a:pt x="92206" y="159"/>
                    </a:lnTo>
                    <a:lnTo>
                      <a:pt x="0" y="7205"/>
                    </a:lnTo>
                    <a:lnTo>
                      <a:pt x="0" y="10266"/>
                    </a:lnTo>
                    <a:lnTo>
                      <a:pt x="208269" y="4302"/>
                    </a:lnTo>
                    <a:lnTo>
                      <a:pt x="152217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7"/>
              <p:cNvSpPr/>
              <p:nvPr/>
            </p:nvSpPr>
            <p:spPr>
              <a:xfrm>
                <a:off x="4993376" y="4500180"/>
                <a:ext cx="2010720" cy="89568"/>
              </a:xfrm>
              <a:custGeom>
                <a:avLst/>
                <a:gdLst/>
                <a:ahLst/>
                <a:cxnLst/>
                <a:rect l="l" t="t" r="r" b="b"/>
                <a:pathLst>
                  <a:path w="62835" h="2799" extrusionOk="0">
                    <a:moveTo>
                      <a:pt x="35759" y="1"/>
                    </a:moveTo>
                    <a:lnTo>
                      <a:pt x="32064" y="27"/>
                    </a:lnTo>
                    <a:lnTo>
                      <a:pt x="28343" y="53"/>
                    </a:lnTo>
                    <a:lnTo>
                      <a:pt x="24596" y="159"/>
                    </a:lnTo>
                    <a:lnTo>
                      <a:pt x="20769" y="291"/>
                    </a:lnTo>
                    <a:lnTo>
                      <a:pt x="16864" y="476"/>
                    </a:lnTo>
                    <a:lnTo>
                      <a:pt x="12852" y="687"/>
                    </a:lnTo>
                    <a:lnTo>
                      <a:pt x="8736" y="951"/>
                    </a:lnTo>
                    <a:lnTo>
                      <a:pt x="4434" y="1267"/>
                    </a:lnTo>
                    <a:lnTo>
                      <a:pt x="1" y="1637"/>
                    </a:lnTo>
                    <a:lnTo>
                      <a:pt x="40615" y="2798"/>
                    </a:lnTo>
                    <a:lnTo>
                      <a:pt x="62835" y="1030"/>
                    </a:lnTo>
                    <a:lnTo>
                      <a:pt x="58692" y="766"/>
                    </a:lnTo>
                    <a:lnTo>
                      <a:pt x="54654" y="555"/>
                    </a:lnTo>
                    <a:lnTo>
                      <a:pt x="50748" y="370"/>
                    </a:lnTo>
                    <a:lnTo>
                      <a:pt x="46948" y="212"/>
                    </a:lnTo>
                    <a:lnTo>
                      <a:pt x="43174" y="106"/>
                    </a:lnTo>
                    <a:lnTo>
                      <a:pt x="39453" y="53"/>
                    </a:lnTo>
                    <a:lnTo>
                      <a:pt x="35759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7"/>
              <p:cNvSpPr/>
              <p:nvPr/>
            </p:nvSpPr>
            <p:spPr>
              <a:xfrm>
                <a:off x="0" y="4710252"/>
                <a:ext cx="9144000" cy="433248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13539" extrusionOk="0">
                    <a:moveTo>
                      <a:pt x="285750" y="1"/>
                    </a:moveTo>
                    <a:lnTo>
                      <a:pt x="136357" y="9026"/>
                    </a:lnTo>
                    <a:lnTo>
                      <a:pt x="0" y="13539"/>
                    </a:lnTo>
                    <a:lnTo>
                      <a:pt x="285750" y="13539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26222E">
                  <a:alpha val="894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3" name="Google Shape;283;p7"/>
          <p:cNvGrpSpPr/>
          <p:nvPr/>
        </p:nvGrpSpPr>
        <p:grpSpPr>
          <a:xfrm>
            <a:off x="382663" y="4019850"/>
            <a:ext cx="661125" cy="579575"/>
            <a:chOff x="4714375" y="3682050"/>
            <a:chExt cx="661125" cy="579575"/>
          </a:xfrm>
        </p:grpSpPr>
        <p:sp>
          <p:nvSpPr>
            <p:cNvPr id="284" name="Google Shape;284;p7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8" name="Google Shape;288;p7"/>
          <p:cNvGrpSpPr/>
          <p:nvPr/>
        </p:nvGrpSpPr>
        <p:grpSpPr>
          <a:xfrm>
            <a:off x="7953166" y="3569023"/>
            <a:ext cx="955203" cy="975983"/>
            <a:chOff x="7515950" y="3441675"/>
            <a:chExt cx="1133100" cy="1157750"/>
          </a:xfrm>
        </p:grpSpPr>
        <p:sp>
          <p:nvSpPr>
            <p:cNvPr id="289" name="Google Shape;289;p7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extrusionOk="0">
                  <a:moveTo>
                    <a:pt x="20367" y="0"/>
                  </a:moveTo>
                  <a:lnTo>
                    <a:pt x="19812" y="54"/>
                  </a:lnTo>
                  <a:lnTo>
                    <a:pt x="19543" y="90"/>
                  </a:lnTo>
                  <a:lnTo>
                    <a:pt x="19292" y="126"/>
                  </a:lnTo>
                  <a:lnTo>
                    <a:pt x="19041" y="179"/>
                  </a:lnTo>
                  <a:lnTo>
                    <a:pt x="18808" y="233"/>
                  </a:lnTo>
                  <a:lnTo>
                    <a:pt x="18592" y="305"/>
                  </a:lnTo>
                  <a:lnTo>
                    <a:pt x="18377" y="377"/>
                  </a:lnTo>
                  <a:lnTo>
                    <a:pt x="18180" y="466"/>
                  </a:lnTo>
                  <a:lnTo>
                    <a:pt x="18001" y="556"/>
                  </a:lnTo>
                  <a:lnTo>
                    <a:pt x="17821" y="646"/>
                  </a:lnTo>
                  <a:lnTo>
                    <a:pt x="17660" y="753"/>
                  </a:lnTo>
                  <a:lnTo>
                    <a:pt x="17499" y="861"/>
                  </a:lnTo>
                  <a:lnTo>
                    <a:pt x="17355" y="986"/>
                  </a:lnTo>
                  <a:lnTo>
                    <a:pt x="17104" y="1237"/>
                  </a:lnTo>
                  <a:lnTo>
                    <a:pt x="16871" y="1488"/>
                  </a:lnTo>
                  <a:lnTo>
                    <a:pt x="16692" y="1775"/>
                  </a:lnTo>
                  <a:lnTo>
                    <a:pt x="16531" y="2080"/>
                  </a:lnTo>
                  <a:lnTo>
                    <a:pt x="16405" y="2385"/>
                  </a:lnTo>
                  <a:lnTo>
                    <a:pt x="16298" y="2707"/>
                  </a:lnTo>
                  <a:lnTo>
                    <a:pt x="16226" y="3048"/>
                  </a:lnTo>
                  <a:lnTo>
                    <a:pt x="16154" y="3371"/>
                  </a:lnTo>
                  <a:lnTo>
                    <a:pt x="16118" y="3711"/>
                  </a:lnTo>
                  <a:lnTo>
                    <a:pt x="16082" y="4052"/>
                  </a:lnTo>
                  <a:lnTo>
                    <a:pt x="16064" y="4715"/>
                  </a:lnTo>
                  <a:lnTo>
                    <a:pt x="16082" y="5343"/>
                  </a:lnTo>
                  <a:lnTo>
                    <a:pt x="16100" y="5935"/>
                  </a:lnTo>
                  <a:lnTo>
                    <a:pt x="16100" y="6437"/>
                  </a:lnTo>
                  <a:lnTo>
                    <a:pt x="16100" y="6670"/>
                  </a:lnTo>
                  <a:lnTo>
                    <a:pt x="16082" y="6867"/>
                  </a:lnTo>
                  <a:lnTo>
                    <a:pt x="16047" y="7046"/>
                  </a:lnTo>
                  <a:lnTo>
                    <a:pt x="15993" y="7190"/>
                  </a:lnTo>
                  <a:lnTo>
                    <a:pt x="15921" y="7297"/>
                  </a:lnTo>
                  <a:lnTo>
                    <a:pt x="15831" y="7369"/>
                  </a:lnTo>
                  <a:lnTo>
                    <a:pt x="15778" y="7405"/>
                  </a:lnTo>
                  <a:lnTo>
                    <a:pt x="15509" y="7405"/>
                  </a:lnTo>
                  <a:lnTo>
                    <a:pt x="15437" y="7423"/>
                  </a:lnTo>
                  <a:lnTo>
                    <a:pt x="15383" y="7441"/>
                  </a:lnTo>
                  <a:lnTo>
                    <a:pt x="15329" y="7476"/>
                  </a:lnTo>
                  <a:lnTo>
                    <a:pt x="15276" y="7530"/>
                  </a:lnTo>
                  <a:lnTo>
                    <a:pt x="15240" y="7584"/>
                  </a:lnTo>
                  <a:lnTo>
                    <a:pt x="15168" y="7727"/>
                  </a:lnTo>
                  <a:lnTo>
                    <a:pt x="15114" y="7925"/>
                  </a:lnTo>
                  <a:lnTo>
                    <a:pt x="15078" y="8158"/>
                  </a:lnTo>
                  <a:lnTo>
                    <a:pt x="15060" y="8427"/>
                  </a:lnTo>
                  <a:lnTo>
                    <a:pt x="15043" y="8713"/>
                  </a:lnTo>
                  <a:lnTo>
                    <a:pt x="15060" y="9377"/>
                  </a:lnTo>
                  <a:lnTo>
                    <a:pt x="15096" y="10130"/>
                  </a:lnTo>
                  <a:lnTo>
                    <a:pt x="15132" y="10955"/>
                  </a:lnTo>
                  <a:lnTo>
                    <a:pt x="15168" y="11779"/>
                  </a:lnTo>
                  <a:lnTo>
                    <a:pt x="15186" y="12604"/>
                  </a:lnTo>
                  <a:lnTo>
                    <a:pt x="15186" y="12998"/>
                  </a:lnTo>
                  <a:lnTo>
                    <a:pt x="15168" y="13393"/>
                  </a:lnTo>
                  <a:lnTo>
                    <a:pt x="15132" y="13769"/>
                  </a:lnTo>
                  <a:lnTo>
                    <a:pt x="15078" y="14128"/>
                  </a:lnTo>
                  <a:lnTo>
                    <a:pt x="15007" y="14469"/>
                  </a:lnTo>
                  <a:lnTo>
                    <a:pt x="14917" y="14791"/>
                  </a:lnTo>
                  <a:lnTo>
                    <a:pt x="14809" y="15078"/>
                  </a:lnTo>
                  <a:lnTo>
                    <a:pt x="14684" y="15347"/>
                  </a:lnTo>
                  <a:lnTo>
                    <a:pt x="14523" y="15580"/>
                  </a:lnTo>
                  <a:lnTo>
                    <a:pt x="14433" y="15688"/>
                  </a:lnTo>
                  <a:lnTo>
                    <a:pt x="14343" y="15777"/>
                  </a:lnTo>
                  <a:lnTo>
                    <a:pt x="14236" y="15867"/>
                  </a:lnTo>
                  <a:lnTo>
                    <a:pt x="14128" y="15939"/>
                  </a:lnTo>
                  <a:lnTo>
                    <a:pt x="14003" y="16010"/>
                  </a:lnTo>
                  <a:lnTo>
                    <a:pt x="13877" y="16064"/>
                  </a:lnTo>
                  <a:lnTo>
                    <a:pt x="13734" y="16100"/>
                  </a:lnTo>
                  <a:lnTo>
                    <a:pt x="13590" y="16136"/>
                  </a:lnTo>
                  <a:lnTo>
                    <a:pt x="13447" y="16154"/>
                  </a:lnTo>
                  <a:lnTo>
                    <a:pt x="13268" y="16154"/>
                  </a:lnTo>
                  <a:lnTo>
                    <a:pt x="12945" y="16172"/>
                  </a:lnTo>
                  <a:lnTo>
                    <a:pt x="12622" y="16208"/>
                  </a:lnTo>
                  <a:lnTo>
                    <a:pt x="12317" y="16261"/>
                  </a:lnTo>
                  <a:lnTo>
                    <a:pt x="12013" y="16351"/>
                  </a:lnTo>
                  <a:lnTo>
                    <a:pt x="11726" y="16459"/>
                  </a:lnTo>
                  <a:lnTo>
                    <a:pt x="11457" y="16584"/>
                  </a:lnTo>
                  <a:lnTo>
                    <a:pt x="11206" y="16728"/>
                  </a:lnTo>
                  <a:lnTo>
                    <a:pt x="10955" y="16889"/>
                  </a:lnTo>
                  <a:lnTo>
                    <a:pt x="10722" y="17050"/>
                  </a:lnTo>
                  <a:lnTo>
                    <a:pt x="10489" y="17248"/>
                  </a:lnTo>
                  <a:lnTo>
                    <a:pt x="10274" y="17445"/>
                  </a:lnTo>
                  <a:lnTo>
                    <a:pt x="10076" y="17642"/>
                  </a:lnTo>
                  <a:lnTo>
                    <a:pt x="9879" y="17857"/>
                  </a:lnTo>
                  <a:lnTo>
                    <a:pt x="9700" y="18090"/>
                  </a:lnTo>
                  <a:lnTo>
                    <a:pt x="9521" y="18323"/>
                  </a:lnTo>
                  <a:lnTo>
                    <a:pt x="9359" y="18556"/>
                  </a:lnTo>
                  <a:lnTo>
                    <a:pt x="9072" y="19022"/>
                  </a:lnTo>
                  <a:lnTo>
                    <a:pt x="8821" y="19489"/>
                  </a:lnTo>
                  <a:lnTo>
                    <a:pt x="8606" y="19955"/>
                  </a:lnTo>
                  <a:lnTo>
                    <a:pt x="8445" y="20367"/>
                  </a:lnTo>
                  <a:lnTo>
                    <a:pt x="8319" y="20762"/>
                  </a:lnTo>
                  <a:lnTo>
                    <a:pt x="8212" y="21102"/>
                  </a:lnTo>
                  <a:lnTo>
                    <a:pt x="8158" y="21371"/>
                  </a:lnTo>
                  <a:lnTo>
                    <a:pt x="8140" y="21568"/>
                  </a:lnTo>
                  <a:lnTo>
                    <a:pt x="8140" y="21837"/>
                  </a:lnTo>
                  <a:lnTo>
                    <a:pt x="8176" y="22375"/>
                  </a:lnTo>
                  <a:lnTo>
                    <a:pt x="8248" y="23989"/>
                  </a:lnTo>
                  <a:lnTo>
                    <a:pt x="8283" y="25029"/>
                  </a:lnTo>
                  <a:lnTo>
                    <a:pt x="8301" y="26158"/>
                  </a:lnTo>
                  <a:lnTo>
                    <a:pt x="8301" y="27359"/>
                  </a:lnTo>
                  <a:lnTo>
                    <a:pt x="8266" y="28578"/>
                  </a:lnTo>
                  <a:lnTo>
                    <a:pt x="8248" y="29206"/>
                  </a:lnTo>
                  <a:lnTo>
                    <a:pt x="8212" y="29815"/>
                  </a:lnTo>
                  <a:lnTo>
                    <a:pt x="8158" y="30407"/>
                  </a:lnTo>
                  <a:lnTo>
                    <a:pt x="8086" y="30981"/>
                  </a:lnTo>
                  <a:lnTo>
                    <a:pt x="8015" y="31555"/>
                  </a:lnTo>
                  <a:lnTo>
                    <a:pt x="7925" y="32092"/>
                  </a:lnTo>
                  <a:lnTo>
                    <a:pt x="7817" y="32612"/>
                  </a:lnTo>
                  <a:lnTo>
                    <a:pt x="7692" y="33096"/>
                  </a:lnTo>
                  <a:lnTo>
                    <a:pt x="7548" y="33527"/>
                  </a:lnTo>
                  <a:lnTo>
                    <a:pt x="7387" y="33939"/>
                  </a:lnTo>
                  <a:lnTo>
                    <a:pt x="7208" y="34298"/>
                  </a:lnTo>
                  <a:lnTo>
                    <a:pt x="7100" y="34459"/>
                  </a:lnTo>
                  <a:lnTo>
                    <a:pt x="6993" y="34602"/>
                  </a:lnTo>
                  <a:lnTo>
                    <a:pt x="6885" y="34728"/>
                  </a:lnTo>
                  <a:lnTo>
                    <a:pt x="6777" y="34853"/>
                  </a:lnTo>
                  <a:lnTo>
                    <a:pt x="6652" y="34961"/>
                  </a:lnTo>
                  <a:lnTo>
                    <a:pt x="6526" y="35051"/>
                  </a:lnTo>
                  <a:lnTo>
                    <a:pt x="6401" y="35122"/>
                  </a:lnTo>
                  <a:lnTo>
                    <a:pt x="6258" y="35194"/>
                  </a:lnTo>
                  <a:lnTo>
                    <a:pt x="6114" y="35230"/>
                  </a:lnTo>
                  <a:lnTo>
                    <a:pt x="5953" y="35248"/>
                  </a:lnTo>
                  <a:lnTo>
                    <a:pt x="5648" y="35302"/>
                  </a:lnTo>
                  <a:lnTo>
                    <a:pt x="5343" y="35373"/>
                  </a:lnTo>
                  <a:lnTo>
                    <a:pt x="5038" y="35481"/>
                  </a:lnTo>
                  <a:lnTo>
                    <a:pt x="4752" y="35606"/>
                  </a:lnTo>
                  <a:lnTo>
                    <a:pt x="4465" y="35750"/>
                  </a:lnTo>
                  <a:lnTo>
                    <a:pt x="4178" y="35929"/>
                  </a:lnTo>
                  <a:lnTo>
                    <a:pt x="3891" y="36144"/>
                  </a:lnTo>
                  <a:lnTo>
                    <a:pt x="3604" y="36359"/>
                  </a:lnTo>
                  <a:lnTo>
                    <a:pt x="3335" y="36610"/>
                  </a:lnTo>
                  <a:lnTo>
                    <a:pt x="3084" y="36861"/>
                  </a:lnTo>
                  <a:lnTo>
                    <a:pt x="2833" y="37148"/>
                  </a:lnTo>
                  <a:lnTo>
                    <a:pt x="2582" y="37435"/>
                  </a:lnTo>
                  <a:lnTo>
                    <a:pt x="2331" y="37740"/>
                  </a:lnTo>
                  <a:lnTo>
                    <a:pt x="2116" y="38063"/>
                  </a:lnTo>
                  <a:lnTo>
                    <a:pt x="1883" y="38403"/>
                  </a:lnTo>
                  <a:lnTo>
                    <a:pt x="1668" y="38744"/>
                  </a:lnTo>
                  <a:lnTo>
                    <a:pt x="1471" y="39103"/>
                  </a:lnTo>
                  <a:lnTo>
                    <a:pt x="1291" y="39461"/>
                  </a:lnTo>
                  <a:lnTo>
                    <a:pt x="1112" y="39838"/>
                  </a:lnTo>
                  <a:lnTo>
                    <a:pt x="933" y="40196"/>
                  </a:lnTo>
                  <a:lnTo>
                    <a:pt x="789" y="40573"/>
                  </a:lnTo>
                  <a:lnTo>
                    <a:pt x="646" y="40967"/>
                  </a:lnTo>
                  <a:lnTo>
                    <a:pt x="520" y="41344"/>
                  </a:lnTo>
                  <a:lnTo>
                    <a:pt x="395" y="41720"/>
                  </a:lnTo>
                  <a:lnTo>
                    <a:pt x="287" y="42097"/>
                  </a:lnTo>
                  <a:lnTo>
                    <a:pt x="198" y="42473"/>
                  </a:lnTo>
                  <a:lnTo>
                    <a:pt x="126" y="42850"/>
                  </a:lnTo>
                  <a:lnTo>
                    <a:pt x="72" y="43208"/>
                  </a:lnTo>
                  <a:lnTo>
                    <a:pt x="36" y="43567"/>
                  </a:lnTo>
                  <a:lnTo>
                    <a:pt x="18" y="43925"/>
                  </a:lnTo>
                  <a:lnTo>
                    <a:pt x="0" y="44266"/>
                  </a:lnTo>
                  <a:lnTo>
                    <a:pt x="18" y="44589"/>
                  </a:lnTo>
                  <a:lnTo>
                    <a:pt x="5594" y="44929"/>
                  </a:lnTo>
                  <a:lnTo>
                    <a:pt x="11457" y="45252"/>
                  </a:lnTo>
                  <a:lnTo>
                    <a:pt x="18377" y="45611"/>
                  </a:lnTo>
                  <a:lnTo>
                    <a:pt x="21999" y="45790"/>
                  </a:lnTo>
                  <a:lnTo>
                    <a:pt x="25603" y="45951"/>
                  </a:lnTo>
                  <a:lnTo>
                    <a:pt x="29099" y="46095"/>
                  </a:lnTo>
                  <a:lnTo>
                    <a:pt x="32380" y="46202"/>
                  </a:lnTo>
                  <a:lnTo>
                    <a:pt x="35392" y="46274"/>
                  </a:lnTo>
                  <a:lnTo>
                    <a:pt x="37991" y="46310"/>
                  </a:lnTo>
                  <a:lnTo>
                    <a:pt x="39121" y="46310"/>
                  </a:lnTo>
                  <a:lnTo>
                    <a:pt x="40125" y="46292"/>
                  </a:lnTo>
                  <a:lnTo>
                    <a:pt x="40985" y="46256"/>
                  </a:lnTo>
                  <a:lnTo>
                    <a:pt x="41684" y="46220"/>
                  </a:lnTo>
                  <a:lnTo>
                    <a:pt x="41989" y="46184"/>
                  </a:lnTo>
                  <a:lnTo>
                    <a:pt x="42276" y="46148"/>
                  </a:lnTo>
                  <a:lnTo>
                    <a:pt x="42545" y="46095"/>
                  </a:lnTo>
                  <a:lnTo>
                    <a:pt x="42796" y="46041"/>
                  </a:lnTo>
                  <a:lnTo>
                    <a:pt x="43029" y="45969"/>
                  </a:lnTo>
                  <a:lnTo>
                    <a:pt x="43262" y="45897"/>
                  </a:lnTo>
                  <a:lnTo>
                    <a:pt x="43477" y="45808"/>
                  </a:lnTo>
                  <a:lnTo>
                    <a:pt x="43675" y="45718"/>
                  </a:lnTo>
                  <a:lnTo>
                    <a:pt x="43854" y="45629"/>
                  </a:lnTo>
                  <a:lnTo>
                    <a:pt x="44033" y="45521"/>
                  </a:lnTo>
                  <a:lnTo>
                    <a:pt x="44195" y="45413"/>
                  </a:lnTo>
                  <a:lnTo>
                    <a:pt x="44338" y="45288"/>
                  </a:lnTo>
                  <a:lnTo>
                    <a:pt x="44481" y="45162"/>
                  </a:lnTo>
                  <a:lnTo>
                    <a:pt x="44589" y="45037"/>
                  </a:lnTo>
                  <a:lnTo>
                    <a:pt x="44714" y="44893"/>
                  </a:lnTo>
                  <a:lnTo>
                    <a:pt x="44822" y="44750"/>
                  </a:lnTo>
                  <a:lnTo>
                    <a:pt x="44912" y="44607"/>
                  </a:lnTo>
                  <a:lnTo>
                    <a:pt x="44983" y="44463"/>
                  </a:lnTo>
                  <a:lnTo>
                    <a:pt x="45127" y="44140"/>
                  </a:lnTo>
                  <a:lnTo>
                    <a:pt x="45216" y="43800"/>
                  </a:lnTo>
                  <a:lnTo>
                    <a:pt x="45288" y="43459"/>
                  </a:lnTo>
                  <a:lnTo>
                    <a:pt x="45324" y="43101"/>
                  </a:lnTo>
                  <a:lnTo>
                    <a:pt x="45324" y="42724"/>
                  </a:lnTo>
                  <a:lnTo>
                    <a:pt x="45306" y="42348"/>
                  </a:lnTo>
                  <a:lnTo>
                    <a:pt x="45252" y="41953"/>
                  </a:lnTo>
                  <a:lnTo>
                    <a:pt x="45199" y="41559"/>
                  </a:lnTo>
                  <a:lnTo>
                    <a:pt x="45109" y="41164"/>
                  </a:lnTo>
                  <a:lnTo>
                    <a:pt x="45019" y="40788"/>
                  </a:lnTo>
                  <a:lnTo>
                    <a:pt x="44912" y="40393"/>
                  </a:lnTo>
                  <a:lnTo>
                    <a:pt x="44661" y="39622"/>
                  </a:lnTo>
                  <a:lnTo>
                    <a:pt x="44410" y="38905"/>
                  </a:lnTo>
                  <a:lnTo>
                    <a:pt x="43944" y="37632"/>
                  </a:lnTo>
                  <a:lnTo>
                    <a:pt x="43782" y="37130"/>
                  </a:lnTo>
                  <a:lnTo>
                    <a:pt x="43728" y="36897"/>
                  </a:lnTo>
                  <a:lnTo>
                    <a:pt x="43693" y="36718"/>
                  </a:lnTo>
                  <a:lnTo>
                    <a:pt x="43657" y="36306"/>
                  </a:lnTo>
                  <a:lnTo>
                    <a:pt x="43639" y="35786"/>
                  </a:lnTo>
                  <a:lnTo>
                    <a:pt x="43657" y="34495"/>
                  </a:lnTo>
                  <a:lnTo>
                    <a:pt x="43675" y="32989"/>
                  </a:lnTo>
                  <a:lnTo>
                    <a:pt x="43675" y="32218"/>
                  </a:lnTo>
                  <a:lnTo>
                    <a:pt x="43657" y="31447"/>
                  </a:lnTo>
                  <a:lnTo>
                    <a:pt x="43603" y="30712"/>
                  </a:lnTo>
                  <a:lnTo>
                    <a:pt x="43531" y="30031"/>
                  </a:lnTo>
                  <a:lnTo>
                    <a:pt x="43477" y="29708"/>
                  </a:lnTo>
                  <a:lnTo>
                    <a:pt x="43424" y="29403"/>
                  </a:lnTo>
                  <a:lnTo>
                    <a:pt x="43352" y="29134"/>
                  </a:lnTo>
                  <a:lnTo>
                    <a:pt x="43262" y="28883"/>
                  </a:lnTo>
                  <a:lnTo>
                    <a:pt x="43155" y="28650"/>
                  </a:lnTo>
                  <a:lnTo>
                    <a:pt x="43047" y="28453"/>
                  </a:lnTo>
                  <a:lnTo>
                    <a:pt x="42922" y="28292"/>
                  </a:lnTo>
                  <a:lnTo>
                    <a:pt x="42778" y="28166"/>
                  </a:lnTo>
                  <a:lnTo>
                    <a:pt x="42635" y="28076"/>
                  </a:lnTo>
                  <a:lnTo>
                    <a:pt x="42545" y="28041"/>
                  </a:lnTo>
                  <a:lnTo>
                    <a:pt x="42455" y="28023"/>
                  </a:lnTo>
                  <a:lnTo>
                    <a:pt x="42258" y="28023"/>
                  </a:lnTo>
                  <a:lnTo>
                    <a:pt x="42061" y="28058"/>
                  </a:lnTo>
                  <a:lnTo>
                    <a:pt x="41846" y="28094"/>
                  </a:lnTo>
                  <a:lnTo>
                    <a:pt x="41613" y="28112"/>
                  </a:lnTo>
                  <a:lnTo>
                    <a:pt x="41398" y="28094"/>
                  </a:lnTo>
                  <a:lnTo>
                    <a:pt x="41165" y="28058"/>
                  </a:lnTo>
                  <a:lnTo>
                    <a:pt x="40949" y="27987"/>
                  </a:lnTo>
                  <a:lnTo>
                    <a:pt x="40716" y="27897"/>
                  </a:lnTo>
                  <a:lnTo>
                    <a:pt x="40501" y="27772"/>
                  </a:lnTo>
                  <a:lnTo>
                    <a:pt x="40286" y="27628"/>
                  </a:lnTo>
                  <a:lnTo>
                    <a:pt x="40071" y="27467"/>
                  </a:lnTo>
                  <a:lnTo>
                    <a:pt x="39856" y="27288"/>
                  </a:lnTo>
                  <a:lnTo>
                    <a:pt x="39641" y="27090"/>
                  </a:lnTo>
                  <a:lnTo>
                    <a:pt x="39425" y="26893"/>
                  </a:lnTo>
                  <a:lnTo>
                    <a:pt x="39228" y="26660"/>
                  </a:lnTo>
                  <a:lnTo>
                    <a:pt x="39031" y="26427"/>
                  </a:lnTo>
                  <a:lnTo>
                    <a:pt x="38834" y="26176"/>
                  </a:lnTo>
                  <a:lnTo>
                    <a:pt x="38655" y="25907"/>
                  </a:lnTo>
                  <a:lnTo>
                    <a:pt x="38296" y="25369"/>
                  </a:lnTo>
                  <a:lnTo>
                    <a:pt x="37991" y="24795"/>
                  </a:lnTo>
                  <a:lnTo>
                    <a:pt x="37704" y="24222"/>
                  </a:lnTo>
                  <a:lnTo>
                    <a:pt x="37471" y="23648"/>
                  </a:lnTo>
                  <a:lnTo>
                    <a:pt x="37274" y="23092"/>
                  </a:lnTo>
                  <a:lnTo>
                    <a:pt x="37202" y="22823"/>
                  </a:lnTo>
                  <a:lnTo>
                    <a:pt x="37149" y="22554"/>
                  </a:lnTo>
                  <a:lnTo>
                    <a:pt x="37095" y="22303"/>
                  </a:lnTo>
                  <a:lnTo>
                    <a:pt x="37059" y="22052"/>
                  </a:lnTo>
                  <a:lnTo>
                    <a:pt x="37059" y="21819"/>
                  </a:lnTo>
                  <a:lnTo>
                    <a:pt x="37059" y="21604"/>
                  </a:lnTo>
                  <a:lnTo>
                    <a:pt x="37059" y="21156"/>
                  </a:lnTo>
                  <a:lnTo>
                    <a:pt x="37023" y="20672"/>
                  </a:lnTo>
                  <a:lnTo>
                    <a:pt x="36969" y="20170"/>
                  </a:lnTo>
                  <a:lnTo>
                    <a:pt x="36880" y="19632"/>
                  </a:lnTo>
                  <a:lnTo>
                    <a:pt x="36772" y="19076"/>
                  </a:lnTo>
                  <a:lnTo>
                    <a:pt x="36629" y="18520"/>
                  </a:lnTo>
                  <a:lnTo>
                    <a:pt x="36467" y="17983"/>
                  </a:lnTo>
                  <a:lnTo>
                    <a:pt x="36270" y="17463"/>
                  </a:lnTo>
                  <a:lnTo>
                    <a:pt x="36037" y="16979"/>
                  </a:lnTo>
                  <a:lnTo>
                    <a:pt x="35911" y="16746"/>
                  </a:lnTo>
                  <a:lnTo>
                    <a:pt x="35786" y="16530"/>
                  </a:lnTo>
                  <a:lnTo>
                    <a:pt x="35643" y="16315"/>
                  </a:lnTo>
                  <a:lnTo>
                    <a:pt x="35499" y="16118"/>
                  </a:lnTo>
                  <a:lnTo>
                    <a:pt x="35356" y="15939"/>
                  </a:lnTo>
                  <a:lnTo>
                    <a:pt x="35194" y="15777"/>
                  </a:lnTo>
                  <a:lnTo>
                    <a:pt x="35033" y="15634"/>
                  </a:lnTo>
                  <a:lnTo>
                    <a:pt x="34854" y="15508"/>
                  </a:lnTo>
                  <a:lnTo>
                    <a:pt x="34674" y="15401"/>
                  </a:lnTo>
                  <a:lnTo>
                    <a:pt x="34495" y="15329"/>
                  </a:lnTo>
                  <a:lnTo>
                    <a:pt x="34298" y="15257"/>
                  </a:lnTo>
                  <a:lnTo>
                    <a:pt x="34101" y="15222"/>
                  </a:lnTo>
                  <a:lnTo>
                    <a:pt x="33903" y="15204"/>
                  </a:lnTo>
                  <a:lnTo>
                    <a:pt x="33688" y="15222"/>
                  </a:lnTo>
                  <a:lnTo>
                    <a:pt x="33581" y="15240"/>
                  </a:lnTo>
                  <a:lnTo>
                    <a:pt x="33473" y="15222"/>
                  </a:lnTo>
                  <a:lnTo>
                    <a:pt x="33366" y="15222"/>
                  </a:lnTo>
                  <a:lnTo>
                    <a:pt x="33276" y="15186"/>
                  </a:lnTo>
                  <a:lnTo>
                    <a:pt x="33186" y="15150"/>
                  </a:lnTo>
                  <a:lnTo>
                    <a:pt x="33097" y="15096"/>
                  </a:lnTo>
                  <a:lnTo>
                    <a:pt x="32917" y="14971"/>
                  </a:lnTo>
                  <a:lnTo>
                    <a:pt x="32756" y="14809"/>
                  </a:lnTo>
                  <a:lnTo>
                    <a:pt x="32613" y="14612"/>
                  </a:lnTo>
                  <a:lnTo>
                    <a:pt x="32469" y="14379"/>
                  </a:lnTo>
                  <a:lnTo>
                    <a:pt x="32344" y="14128"/>
                  </a:lnTo>
                  <a:lnTo>
                    <a:pt x="32236" y="13841"/>
                  </a:lnTo>
                  <a:lnTo>
                    <a:pt x="32129" y="13536"/>
                  </a:lnTo>
                  <a:lnTo>
                    <a:pt x="32021" y="13196"/>
                  </a:lnTo>
                  <a:lnTo>
                    <a:pt x="31931" y="12855"/>
                  </a:lnTo>
                  <a:lnTo>
                    <a:pt x="31860" y="12496"/>
                  </a:lnTo>
                  <a:lnTo>
                    <a:pt x="31788" y="12120"/>
                  </a:lnTo>
                  <a:lnTo>
                    <a:pt x="31662" y="11331"/>
                  </a:lnTo>
                  <a:lnTo>
                    <a:pt x="31573" y="10542"/>
                  </a:lnTo>
                  <a:lnTo>
                    <a:pt x="31501" y="9753"/>
                  </a:lnTo>
                  <a:lnTo>
                    <a:pt x="31447" y="8982"/>
                  </a:lnTo>
                  <a:lnTo>
                    <a:pt x="31411" y="8265"/>
                  </a:lnTo>
                  <a:lnTo>
                    <a:pt x="31393" y="7620"/>
                  </a:lnTo>
                  <a:lnTo>
                    <a:pt x="31393" y="7064"/>
                  </a:lnTo>
                  <a:lnTo>
                    <a:pt x="31393" y="6329"/>
                  </a:lnTo>
                  <a:lnTo>
                    <a:pt x="31393" y="6221"/>
                  </a:lnTo>
                  <a:lnTo>
                    <a:pt x="31376" y="6114"/>
                  </a:lnTo>
                  <a:lnTo>
                    <a:pt x="31340" y="6006"/>
                  </a:lnTo>
                  <a:lnTo>
                    <a:pt x="31304" y="5899"/>
                  </a:lnTo>
                  <a:lnTo>
                    <a:pt x="31232" y="5791"/>
                  </a:lnTo>
                  <a:lnTo>
                    <a:pt x="31160" y="5684"/>
                  </a:lnTo>
                  <a:lnTo>
                    <a:pt x="30981" y="5486"/>
                  </a:lnTo>
                  <a:lnTo>
                    <a:pt x="30748" y="5307"/>
                  </a:lnTo>
                  <a:lnTo>
                    <a:pt x="30479" y="5128"/>
                  </a:lnTo>
                  <a:lnTo>
                    <a:pt x="30156" y="4966"/>
                  </a:lnTo>
                  <a:lnTo>
                    <a:pt x="29816" y="4823"/>
                  </a:lnTo>
                  <a:lnTo>
                    <a:pt x="29439" y="4697"/>
                  </a:lnTo>
                  <a:lnTo>
                    <a:pt x="29027" y="4590"/>
                  </a:lnTo>
                  <a:lnTo>
                    <a:pt x="28597" y="4500"/>
                  </a:lnTo>
                  <a:lnTo>
                    <a:pt x="28148" y="4429"/>
                  </a:lnTo>
                  <a:lnTo>
                    <a:pt x="27682" y="4393"/>
                  </a:lnTo>
                  <a:lnTo>
                    <a:pt x="27198" y="4357"/>
                  </a:lnTo>
                  <a:lnTo>
                    <a:pt x="26714" y="4375"/>
                  </a:lnTo>
                  <a:lnTo>
                    <a:pt x="26212" y="4411"/>
                  </a:lnTo>
                  <a:lnTo>
                    <a:pt x="25997" y="4411"/>
                  </a:lnTo>
                  <a:lnTo>
                    <a:pt x="25782" y="4393"/>
                  </a:lnTo>
                  <a:lnTo>
                    <a:pt x="25603" y="4357"/>
                  </a:lnTo>
                  <a:lnTo>
                    <a:pt x="25441" y="4285"/>
                  </a:lnTo>
                  <a:lnTo>
                    <a:pt x="25298" y="4195"/>
                  </a:lnTo>
                  <a:lnTo>
                    <a:pt x="25172" y="4070"/>
                  </a:lnTo>
                  <a:lnTo>
                    <a:pt x="25065" y="3944"/>
                  </a:lnTo>
                  <a:lnTo>
                    <a:pt x="24957" y="3801"/>
                  </a:lnTo>
                  <a:lnTo>
                    <a:pt x="24867" y="3622"/>
                  </a:lnTo>
                  <a:lnTo>
                    <a:pt x="24796" y="3442"/>
                  </a:lnTo>
                  <a:lnTo>
                    <a:pt x="24634" y="3066"/>
                  </a:lnTo>
                  <a:lnTo>
                    <a:pt x="24473" y="2636"/>
                  </a:lnTo>
                  <a:lnTo>
                    <a:pt x="24312" y="2205"/>
                  </a:lnTo>
                  <a:lnTo>
                    <a:pt x="24204" y="1972"/>
                  </a:lnTo>
                  <a:lnTo>
                    <a:pt x="24079" y="1739"/>
                  </a:lnTo>
                  <a:lnTo>
                    <a:pt x="23953" y="1524"/>
                  </a:lnTo>
                  <a:lnTo>
                    <a:pt x="23810" y="1309"/>
                  </a:lnTo>
                  <a:lnTo>
                    <a:pt x="23648" y="1094"/>
                  </a:lnTo>
                  <a:lnTo>
                    <a:pt x="23469" y="897"/>
                  </a:lnTo>
                  <a:lnTo>
                    <a:pt x="23254" y="717"/>
                  </a:lnTo>
                  <a:lnTo>
                    <a:pt x="23021" y="538"/>
                  </a:lnTo>
                  <a:lnTo>
                    <a:pt x="22752" y="395"/>
                  </a:lnTo>
                  <a:lnTo>
                    <a:pt x="22447" y="269"/>
                  </a:lnTo>
                  <a:lnTo>
                    <a:pt x="22106" y="162"/>
                  </a:lnTo>
                  <a:lnTo>
                    <a:pt x="21730" y="72"/>
                  </a:lnTo>
                  <a:lnTo>
                    <a:pt x="21318" y="18"/>
                  </a:lnTo>
                  <a:lnTo>
                    <a:pt x="20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fill="none" extrusionOk="0">
                  <a:moveTo>
                    <a:pt x="18" y="44589"/>
                  </a:moveTo>
                  <a:lnTo>
                    <a:pt x="18" y="44589"/>
                  </a:lnTo>
                  <a:lnTo>
                    <a:pt x="0" y="44266"/>
                  </a:lnTo>
                  <a:lnTo>
                    <a:pt x="18" y="43925"/>
                  </a:lnTo>
                  <a:lnTo>
                    <a:pt x="36" y="43567"/>
                  </a:lnTo>
                  <a:lnTo>
                    <a:pt x="72" y="43208"/>
                  </a:lnTo>
                  <a:lnTo>
                    <a:pt x="126" y="42850"/>
                  </a:lnTo>
                  <a:lnTo>
                    <a:pt x="198" y="42473"/>
                  </a:lnTo>
                  <a:lnTo>
                    <a:pt x="287" y="42097"/>
                  </a:lnTo>
                  <a:lnTo>
                    <a:pt x="395" y="41720"/>
                  </a:lnTo>
                  <a:lnTo>
                    <a:pt x="520" y="41344"/>
                  </a:lnTo>
                  <a:lnTo>
                    <a:pt x="646" y="40967"/>
                  </a:lnTo>
                  <a:lnTo>
                    <a:pt x="789" y="40573"/>
                  </a:lnTo>
                  <a:lnTo>
                    <a:pt x="933" y="40196"/>
                  </a:lnTo>
                  <a:lnTo>
                    <a:pt x="1112" y="39838"/>
                  </a:lnTo>
                  <a:lnTo>
                    <a:pt x="1291" y="39461"/>
                  </a:lnTo>
                  <a:lnTo>
                    <a:pt x="1471" y="39103"/>
                  </a:lnTo>
                  <a:lnTo>
                    <a:pt x="1668" y="38744"/>
                  </a:lnTo>
                  <a:lnTo>
                    <a:pt x="1883" y="38403"/>
                  </a:lnTo>
                  <a:lnTo>
                    <a:pt x="2116" y="38063"/>
                  </a:lnTo>
                  <a:lnTo>
                    <a:pt x="2331" y="37740"/>
                  </a:lnTo>
                  <a:lnTo>
                    <a:pt x="2582" y="37435"/>
                  </a:lnTo>
                  <a:lnTo>
                    <a:pt x="2833" y="37148"/>
                  </a:lnTo>
                  <a:lnTo>
                    <a:pt x="3084" y="36861"/>
                  </a:lnTo>
                  <a:lnTo>
                    <a:pt x="3335" y="36610"/>
                  </a:lnTo>
                  <a:lnTo>
                    <a:pt x="3604" y="36359"/>
                  </a:lnTo>
                  <a:lnTo>
                    <a:pt x="3891" y="36144"/>
                  </a:lnTo>
                  <a:lnTo>
                    <a:pt x="4178" y="35929"/>
                  </a:lnTo>
                  <a:lnTo>
                    <a:pt x="4465" y="35750"/>
                  </a:lnTo>
                  <a:lnTo>
                    <a:pt x="4752" y="35606"/>
                  </a:lnTo>
                  <a:lnTo>
                    <a:pt x="5038" y="35481"/>
                  </a:lnTo>
                  <a:lnTo>
                    <a:pt x="5343" y="35373"/>
                  </a:lnTo>
                  <a:lnTo>
                    <a:pt x="5648" y="35302"/>
                  </a:lnTo>
                  <a:lnTo>
                    <a:pt x="5953" y="35248"/>
                  </a:lnTo>
                  <a:lnTo>
                    <a:pt x="5953" y="35248"/>
                  </a:lnTo>
                  <a:lnTo>
                    <a:pt x="6114" y="35230"/>
                  </a:lnTo>
                  <a:lnTo>
                    <a:pt x="6258" y="35194"/>
                  </a:lnTo>
                  <a:lnTo>
                    <a:pt x="6401" y="35122"/>
                  </a:lnTo>
                  <a:lnTo>
                    <a:pt x="6526" y="35051"/>
                  </a:lnTo>
                  <a:lnTo>
                    <a:pt x="6652" y="34961"/>
                  </a:lnTo>
                  <a:lnTo>
                    <a:pt x="6777" y="34853"/>
                  </a:lnTo>
                  <a:lnTo>
                    <a:pt x="6885" y="34728"/>
                  </a:lnTo>
                  <a:lnTo>
                    <a:pt x="6993" y="34602"/>
                  </a:lnTo>
                  <a:lnTo>
                    <a:pt x="7100" y="34459"/>
                  </a:lnTo>
                  <a:lnTo>
                    <a:pt x="7208" y="34298"/>
                  </a:lnTo>
                  <a:lnTo>
                    <a:pt x="7387" y="33939"/>
                  </a:lnTo>
                  <a:lnTo>
                    <a:pt x="7548" y="33527"/>
                  </a:lnTo>
                  <a:lnTo>
                    <a:pt x="7692" y="33096"/>
                  </a:lnTo>
                  <a:lnTo>
                    <a:pt x="7817" y="32612"/>
                  </a:lnTo>
                  <a:lnTo>
                    <a:pt x="7925" y="32092"/>
                  </a:lnTo>
                  <a:lnTo>
                    <a:pt x="8015" y="31555"/>
                  </a:lnTo>
                  <a:lnTo>
                    <a:pt x="8086" y="30981"/>
                  </a:lnTo>
                  <a:lnTo>
                    <a:pt x="8158" y="30407"/>
                  </a:lnTo>
                  <a:lnTo>
                    <a:pt x="8212" y="29815"/>
                  </a:lnTo>
                  <a:lnTo>
                    <a:pt x="8248" y="29206"/>
                  </a:lnTo>
                  <a:lnTo>
                    <a:pt x="8266" y="28578"/>
                  </a:lnTo>
                  <a:lnTo>
                    <a:pt x="8301" y="27359"/>
                  </a:lnTo>
                  <a:lnTo>
                    <a:pt x="8301" y="26158"/>
                  </a:lnTo>
                  <a:lnTo>
                    <a:pt x="8283" y="25029"/>
                  </a:lnTo>
                  <a:lnTo>
                    <a:pt x="8248" y="23989"/>
                  </a:lnTo>
                  <a:lnTo>
                    <a:pt x="8176" y="22375"/>
                  </a:lnTo>
                  <a:lnTo>
                    <a:pt x="8140" y="21837"/>
                  </a:lnTo>
                  <a:lnTo>
                    <a:pt x="8140" y="21568"/>
                  </a:lnTo>
                  <a:lnTo>
                    <a:pt x="8140" y="21568"/>
                  </a:lnTo>
                  <a:lnTo>
                    <a:pt x="8158" y="21371"/>
                  </a:lnTo>
                  <a:lnTo>
                    <a:pt x="8212" y="21102"/>
                  </a:lnTo>
                  <a:lnTo>
                    <a:pt x="8319" y="20762"/>
                  </a:lnTo>
                  <a:lnTo>
                    <a:pt x="8445" y="20367"/>
                  </a:lnTo>
                  <a:lnTo>
                    <a:pt x="8606" y="19955"/>
                  </a:lnTo>
                  <a:lnTo>
                    <a:pt x="8821" y="19489"/>
                  </a:lnTo>
                  <a:lnTo>
                    <a:pt x="9072" y="19022"/>
                  </a:lnTo>
                  <a:lnTo>
                    <a:pt x="9359" y="18556"/>
                  </a:lnTo>
                  <a:lnTo>
                    <a:pt x="9521" y="18323"/>
                  </a:lnTo>
                  <a:lnTo>
                    <a:pt x="9700" y="18090"/>
                  </a:lnTo>
                  <a:lnTo>
                    <a:pt x="9879" y="17857"/>
                  </a:lnTo>
                  <a:lnTo>
                    <a:pt x="10076" y="17642"/>
                  </a:lnTo>
                  <a:lnTo>
                    <a:pt x="10274" y="17445"/>
                  </a:lnTo>
                  <a:lnTo>
                    <a:pt x="10489" y="17248"/>
                  </a:lnTo>
                  <a:lnTo>
                    <a:pt x="10722" y="17050"/>
                  </a:lnTo>
                  <a:lnTo>
                    <a:pt x="10955" y="16889"/>
                  </a:lnTo>
                  <a:lnTo>
                    <a:pt x="11206" y="16728"/>
                  </a:lnTo>
                  <a:lnTo>
                    <a:pt x="11457" y="16584"/>
                  </a:lnTo>
                  <a:lnTo>
                    <a:pt x="11726" y="16459"/>
                  </a:lnTo>
                  <a:lnTo>
                    <a:pt x="12013" y="16351"/>
                  </a:lnTo>
                  <a:lnTo>
                    <a:pt x="12317" y="16261"/>
                  </a:lnTo>
                  <a:lnTo>
                    <a:pt x="12622" y="16208"/>
                  </a:lnTo>
                  <a:lnTo>
                    <a:pt x="12945" y="16172"/>
                  </a:lnTo>
                  <a:lnTo>
                    <a:pt x="13268" y="16154"/>
                  </a:lnTo>
                  <a:lnTo>
                    <a:pt x="13268" y="16154"/>
                  </a:lnTo>
                  <a:lnTo>
                    <a:pt x="13447" y="16154"/>
                  </a:lnTo>
                  <a:lnTo>
                    <a:pt x="13590" y="16136"/>
                  </a:lnTo>
                  <a:lnTo>
                    <a:pt x="13734" y="16100"/>
                  </a:lnTo>
                  <a:lnTo>
                    <a:pt x="13877" y="16064"/>
                  </a:lnTo>
                  <a:lnTo>
                    <a:pt x="14003" y="16010"/>
                  </a:lnTo>
                  <a:lnTo>
                    <a:pt x="14128" y="15939"/>
                  </a:lnTo>
                  <a:lnTo>
                    <a:pt x="14236" y="15867"/>
                  </a:lnTo>
                  <a:lnTo>
                    <a:pt x="14343" y="15777"/>
                  </a:lnTo>
                  <a:lnTo>
                    <a:pt x="14433" y="15688"/>
                  </a:lnTo>
                  <a:lnTo>
                    <a:pt x="14523" y="15580"/>
                  </a:lnTo>
                  <a:lnTo>
                    <a:pt x="14684" y="15347"/>
                  </a:lnTo>
                  <a:lnTo>
                    <a:pt x="14809" y="15078"/>
                  </a:lnTo>
                  <a:lnTo>
                    <a:pt x="14917" y="14791"/>
                  </a:lnTo>
                  <a:lnTo>
                    <a:pt x="15007" y="14469"/>
                  </a:lnTo>
                  <a:lnTo>
                    <a:pt x="15078" y="14128"/>
                  </a:lnTo>
                  <a:lnTo>
                    <a:pt x="15132" y="13769"/>
                  </a:lnTo>
                  <a:lnTo>
                    <a:pt x="15168" y="13393"/>
                  </a:lnTo>
                  <a:lnTo>
                    <a:pt x="15186" y="12998"/>
                  </a:lnTo>
                  <a:lnTo>
                    <a:pt x="15186" y="12604"/>
                  </a:lnTo>
                  <a:lnTo>
                    <a:pt x="15168" y="11779"/>
                  </a:lnTo>
                  <a:lnTo>
                    <a:pt x="15168" y="11779"/>
                  </a:lnTo>
                  <a:lnTo>
                    <a:pt x="15132" y="10955"/>
                  </a:lnTo>
                  <a:lnTo>
                    <a:pt x="15096" y="10130"/>
                  </a:lnTo>
                  <a:lnTo>
                    <a:pt x="15060" y="9377"/>
                  </a:lnTo>
                  <a:lnTo>
                    <a:pt x="15043" y="8713"/>
                  </a:lnTo>
                  <a:lnTo>
                    <a:pt x="15060" y="8427"/>
                  </a:lnTo>
                  <a:lnTo>
                    <a:pt x="15078" y="8158"/>
                  </a:lnTo>
                  <a:lnTo>
                    <a:pt x="15114" y="7925"/>
                  </a:lnTo>
                  <a:lnTo>
                    <a:pt x="15168" y="7727"/>
                  </a:lnTo>
                  <a:lnTo>
                    <a:pt x="15240" y="7584"/>
                  </a:lnTo>
                  <a:lnTo>
                    <a:pt x="15276" y="7530"/>
                  </a:lnTo>
                  <a:lnTo>
                    <a:pt x="15329" y="7476"/>
                  </a:lnTo>
                  <a:lnTo>
                    <a:pt x="15383" y="7441"/>
                  </a:lnTo>
                  <a:lnTo>
                    <a:pt x="15437" y="7423"/>
                  </a:lnTo>
                  <a:lnTo>
                    <a:pt x="15509" y="7405"/>
                  </a:lnTo>
                  <a:lnTo>
                    <a:pt x="15580" y="7405"/>
                  </a:lnTo>
                  <a:lnTo>
                    <a:pt x="15580" y="7405"/>
                  </a:lnTo>
                  <a:lnTo>
                    <a:pt x="15724" y="7405"/>
                  </a:lnTo>
                  <a:lnTo>
                    <a:pt x="15778" y="7405"/>
                  </a:lnTo>
                  <a:lnTo>
                    <a:pt x="15831" y="7369"/>
                  </a:lnTo>
                  <a:lnTo>
                    <a:pt x="15921" y="7297"/>
                  </a:lnTo>
                  <a:lnTo>
                    <a:pt x="15993" y="7190"/>
                  </a:lnTo>
                  <a:lnTo>
                    <a:pt x="16047" y="7046"/>
                  </a:lnTo>
                  <a:lnTo>
                    <a:pt x="16082" y="6867"/>
                  </a:lnTo>
                  <a:lnTo>
                    <a:pt x="16100" y="6670"/>
                  </a:lnTo>
                  <a:lnTo>
                    <a:pt x="16100" y="6437"/>
                  </a:lnTo>
                  <a:lnTo>
                    <a:pt x="16100" y="5935"/>
                  </a:lnTo>
                  <a:lnTo>
                    <a:pt x="16082" y="5343"/>
                  </a:lnTo>
                  <a:lnTo>
                    <a:pt x="16064" y="4715"/>
                  </a:lnTo>
                  <a:lnTo>
                    <a:pt x="16082" y="4052"/>
                  </a:lnTo>
                  <a:lnTo>
                    <a:pt x="16118" y="3711"/>
                  </a:lnTo>
                  <a:lnTo>
                    <a:pt x="16154" y="3371"/>
                  </a:lnTo>
                  <a:lnTo>
                    <a:pt x="16226" y="3048"/>
                  </a:lnTo>
                  <a:lnTo>
                    <a:pt x="16298" y="2707"/>
                  </a:lnTo>
                  <a:lnTo>
                    <a:pt x="16405" y="2385"/>
                  </a:lnTo>
                  <a:lnTo>
                    <a:pt x="16531" y="2080"/>
                  </a:lnTo>
                  <a:lnTo>
                    <a:pt x="16692" y="1775"/>
                  </a:lnTo>
                  <a:lnTo>
                    <a:pt x="16871" y="1488"/>
                  </a:lnTo>
                  <a:lnTo>
                    <a:pt x="17104" y="1237"/>
                  </a:lnTo>
                  <a:lnTo>
                    <a:pt x="17355" y="986"/>
                  </a:lnTo>
                  <a:lnTo>
                    <a:pt x="17499" y="861"/>
                  </a:lnTo>
                  <a:lnTo>
                    <a:pt x="17660" y="753"/>
                  </a:lnTo>
                  <a:lnTo>
                    <a:pt x="17821" y="646"/>
                  </a:lnTo>
                  <a:lnTo>
                    <a:pt x="18001" y="556"/>
                  </a:lnTo>
                  <a:lnTo>
                    <a:pt x="18180" y="466"/>
                  </a:lnTo>
                  <a:lnTo>
                    <a:pt x="18377" y="377"/>
                  </a:lnTo>
                  <a:lnTo>
                    <a:pt x="18592" y="305"/>
                  </a:lnTo>
                  <a:lnTo>
                    <a:pt x="18808" y="233"/>
                  </a:lnTo>
                  <a:lnTo>
                    <a:pt x="19041" y="179"/>
                  </a:lnTo>
                  <a:lnTo>
                    <a:pt x="19292" y="126"/>
                  </a:lnTo>
                  <a:lnTo>
                    <a:pt x="19543" y="90"/>
                  </a:lnTo>
                  <a:lnTo>
                    <a:pt x="19812" y="54"/>
                  </a:lnTo>
                  <a:lnTo>
                    <a:pt x="19812" y="54"/>
                  </a:lnTo>
                  <a:lnTo>
                    <a:pt x="20367" y="0"/>
                  </a:lnTo>
                  <a:lnTo>
                    <a:pt x="20869" y="0"/>
                  </a:lnTo>
                  <a:lnTo>
                    <a:pt x="21318" y="18"/>
                  </a:lnTo>
                  <a:lnTo>
                    <a:pt x="21730" y="72"/>
                  </a:lnTo>
                  <a:lnTo>
                    <a:pt x="22106" y="162"/>
                  </a:lnTo>
                  <a:lnTo>
                    <a:pt x="22447" y="269"/>
                  </a:lnTo>
                  <a:lnTo>
                    <a:pt x="22752" y="395"/>
                  </a:lnTo>
                  <a:lnTo>
                    <a:pt x="23021" y="538"/>
                  </a:lnTo>
                  <a:lnTo>
                    <a:pt x="23254" y="717"/>
                  </a:lnTo>
                  <a:lnTo>
                    <a:pt x="23469" y="897"/>
                  </a:lnTo>
                  <a:lnTo>
                    <a:pt x="23648" y="1094"/>
                  </a:lnTo>
                  <a:lnTo>
                    <a:pt x="23810" y="1309"/>
                  </a:lnTo>
                  <a:lnTo>
                    <a:pt x="23953" y="1524"/>
                  </a:lnTo>
                  <a:lnTo>
                    <a:pt x="24079" y="1739"/>
                  </a:lnTo>
                  <a:lnTo>
                    <a:pt x="24204" y="1972"/>
                  </a:lnTo>
                  <a:lnTo>
                    <a:pt x="24312" y="2205"/>
                  </a:lnTo>
                  <a:lnTo>
                    <a:pt x="24312" y="2205"/>
                  </a:lnTo>
                  <a:lnTo>
                    <a:pt x="24473" y="2636"/>
                  </a:lnTo>
                  <a:lnTo>
                    <a:pt x="24634" y="3066"/>
                  </a:lnTo>
                  <a:lnTo>
                    <a:pt x="24796" y="3442"/>
                  </a:lnTo>
                  <a:lnTo>
                    <a:pt x="24867" y="3622"/>
                  </a:lnTo>
                  <a:lnTo>
                    <a:pt x="24957" y="3801"/>
                  </a:lnTo>
                  <a:lnTo>
                    <a:pt x="25065" y="3944"/>
                  </a:lnTo>
                  <a:lnTo>
                    <a:pt x="25172" y="4070"/>
                  </a:lnTo>
                  <a:lnTo>
                    <a:pt x="25298" y="4195"/>
                  </a:lnTo>
                  <a:lnTo>
                    <a:pt x="25441" y="4285"/>
                  </a:lnTo>
                  <a:lnTo>
                    <a:pt x="25603" y="4357"/>
                  </a:lnTo>
                  <a:lnTo>
                    <a:pt x="25782" y="4393"/>
                  </a:lnTo>
                  <a:lnTo>
                    <a:pt x="25997" y="4411"/>
                  </a:lnTo>
                  <a:lnTo>
                    <a:pt x="26212" y="4411"/>
                  </a:lnTo>
                  <a:lnTo>
                    <a:pt x="26212" y="4411"/>
                  </a:lnTo>
                  <a:lnTo>
                    <a:pt x="26714" y="4375"/>
                  </a:lnTo>
                  <a:lnTo>
                    <a:pt x="27198" y="4357"/>
                  </a:lnTo>
                  <a:lnTo>
                    <a:pt x="27682" y="4393"/>
                  </a:lnTo>
                  <a:lnTo>
                    <a:pt x="28148" y="4429"/>
                  </a:lnTo>
                  <a:lnTo>
                    <a:pt x="28597" y="4500"/>
                  </a:lnTo>
                  <a:lnTo>
                    <a:pt x="29027" y="4590"/>
                  </a:lnTo>
                  <a:lnTo>
                    <a:pt x="29439" y="4697"/>
                  </a:lnTo>
                  <a:lnTo>
                    <a:pt x="29816" y="4823"/>
                  </a:lnTo>
                  <a:lnTo>
                    <a:pt x="30156" y="4966"/>
                  </a:lnTo>
                  <a:lnTo>
                    <a:pt x="30479" y="5128"/>
                  </a:lnTo>
                  <a:lnTo>
                    <a:pt x="30748" y="5307"/>
                  </a:lnTo>
                  <a:lnTo>
                    <a:pt x="30981" y="5486"/>
                  </a:lnTo>
                  <a:lnTo>
                    <a:pt x="31160" y="5684"/>
                  </a:lnTo>
                  <a:lnTo>
                    <a:pt x="31232" y="5791"/>
                  </a:lnTo>
                  <a:lnTo>
                    <a:pt x="31304" y="5899"/>
                  </a:lnTo>
                  <a:lnTo>
                    <a:pt x="31340" y="6006"/>
                  </a:lnTo>
                  <a:lnTo>
                    <a:pt x="31376" y="6114"/>
                  </a:lnTo>
                  <a:lnTo>
                    <a:pt x="31393" y="6221"/>
                  </a:lnTo>
                  <a:lnTo>
                    <a:pt x="31393" y="6329"/>
                  </a:lnTo>
                  <a:lnTo>
                    <a:pt x="31393" y="6329"/>
                  </a:lnTo>
                  <a:lnTo>
                    <a:pt x="31393" y="7064"/>
                  </a:lnTo>
                  <a:lnTo>
                    <a:pt x="31393" y="7620"/>
                  </a:lnTo>
                  <a:lnTo>
                    <a:pt x="31411" y="8265"/>
                  </a:lnTo>
                  <a:lnTo>
                    <a:pt x="31447" y="8982"/>
                  </a:lnTo>
                  <a:lnTo>
                    <a:pt x="31501" y="9753"/>
                  </a:lnTo>
                  <a:lnTo>
                    <a:pt x="31573" y="10542"/>
                  </a:lnTo>
                  <a:lnTo>
                    <a:pt x="31662" y="11331"/>
                  </a:lnTo>
                  <a:lnTo>
                    <a:pt x="31788" y="12120"/>
                  </a:lnTo>
                  <a:lnTo>
                    <a:pt x="31860" y="12496"/>
                  </a:lnTo>
                  <a:lnTo>
                    <a:pt x="31931" y="12855"/>
                  </a:lnTo>
                  <a:lnTo>
                    <a:pt x="32021" y="13196"/>
                  </a:lnTo>
                  <a:lnTo>
                    <a:pt x="32129" y="13536"/>
                  </a:lnTo>
                  <a:lnTo>
                    <a:pt x="32236" y="13841"/>
                  </a:lnTo>
                  <a:lnTo>
                    <a:pt x="32344" y="14128"/>
                  </a:lnTo>
                  <a:lnTo>
                    <a:pt x="32469" y="14379"/>
                  </a:lnTo>
                  <a:lnTo>
                    <a:pt x="32613" y="14612"/>
                  </a:lnTo>
                  <a:lnTo>
                    <a:pt x="32756" y="14809"/>
                  </a:lnTo>
                  <a:lnTo>
                    <a:pt x="32917" y="14971"/>
                  </a:lnTo>
                  <a:lnTo>
                    <a:pt x="33097" y="15096"/>
                  </a:lnTo>
                  <a:lnTo>
                    <a:pt x="33186" y="15150"/>
                  </a:lnTo>
                  <a:lnTo>
                    <a:pt x="33276" y="15186"/>
                  </a:lnTo>
                  <a:lnTo>
                    <a:pt x="33366" y="15222"/>
                  </a:lnTo>
                  <a:lnTo>
                    <a:pt x="33473" y="15222"/>
                  </a:lnTo>
                  <a:lnTo>
                    <a:pt x="33581" y="15240"/>
                  </a:lnTo>
                  <a:lnTo>
                    <a:pt x="33688" y="15222"/>
                  </a:lnTo>
                  <a:lnTo>
                    <a:pt x="33688" y="15222"/>
                  </a:lnTo>
                  <a:lnTo>
                    <a:pt x="33903" y="15204"/>
                  </a:lnTo>
                  <a:lnTo>
                    <a:pt x="34101" y="15222"/>
                  </a:lnTo>
                  <a:lnTo>
                    <a:pt x="34298" y="15257"/>
                  </a:lnTo>
                  <a:lnTo>
                    <a:pt x="34495" y="15329"/>
                  </a:lnTo>
                  <a:lnTo>
                    <a:pt x="34674" y="15401"/>
                  </a:lnTo>
                  <a:lnTo>
                    <a:pt x="34854" y="15508"/>
                  </a:lnTo>
                  <a:lnTo>
                    <a:pt x="35033" y="15634"/>
                  </a:lnTo>
                  <a:lnTo>
                    <a:pt x="35194" y="15777"/>
                  </a:lnTo>
                  <a:lnTo>
                    <a:pt x="35356" y="15939"/>
                  </a:lnTo>
                  <a:lnTo>
                    <a:pt x="35499" y="16118"/>
                  </a:lnTo>
                  <a:lnTo>
                    <a:pt x="35643" y="16315"/>
                  </a:lnTo>
                  <a:lnTo>
                    <a:pt x="35786" y="16530"/>
                  </a:lnTo>
                  <a:lnTo>
                    <a:pt x="35911" y="16746"/>
                  </a:lnTo>
                  <a:lnTo>
                    <a:pt x="36037" y="16979"/>
                  </a:lnTo>
                  <a:lnTo>
                    <a:pt x="36270" y="17463"/>
                  </a:lnTo>
                  <a:lnTo>
                    <a:pt x="36467" y="17983"/>
                  </a:lnTo>
                  <a:lnTo>
                    <a:pt x="36629" y="18520"/>
                  </a:lnTo>
                  <a:lnTo>
                    <a:pt x="36772" y="19076"/>
                  </a:lnTo>
                  <a:lnTo>
                    <a:pt x="36880" y="19632"/>
                  </a:lnTo>
                  <a:lnTo>
                    <a:pt x="36969" y="20170"/>
                  </a:lnTo>
                  <a:lnTo>
                    <a:pt x="37023" y="20672"/>
                  </a:lnTo>
                  <a:lnTo>
                    <a:pt x="37059" y="21156"/>
                  </a:lnTo>
                  <a:lnTo>
                    <a:pt x="37059" y="21604"/>
                  </a:lnTo>
                  <a:lnTo>
                    <a:pt x="37059" y="21604"/>
                  </a:lnTo>
                  <a:lnTo>
                    <a:pt x="37059" y="21819"/>
                  </a:lnTo>
                  <a:lnTo>
                    <a:pt x="37059" y="22052"/>
                  </a:lnTo>
                  <a:lnTo>
                    <a:pt x="37095" y="22303"/>
                  </a:lnTo>
                  <a:lnTo>
                    <a:pt x="37149" y="22554"/>
                  </a:lnTo>
                  <a:lnTo>
                    <a:pt x="37202" y="22823"/>
                  </a:lnTo>
                  <a:lnTo>
                    <a:pt x="37274" y="23092"/>
                  </a:lnTo>
                  <a:lnTo>
                    <a:pt x="37471" y="23648"/>
                  </a:lnTo>
                  <a:lnTo>
                    <a:pt x="37704" y="24222"/>
                  </a:lnTo>
                  <a:lnTo>
                    <a:pt x="37991" y="24795"/>
                  </a:lnTo>
                  <a:lnTo>
                    <a:pt x="38296" y="25369"/>
                  </a:lnTo>
                  <a:lnTo>
                    <a:pt x="38655" y="25907"/>
                  </a:lnTo>
                  <a:lnTo>
                    <a:pt x="38834" y="26176"/>
                  </a:lnTo>
                  <a:lnTo>
                    <a:pt x="39031" y="26427"/>
                  </a:lnTo>
                  <a:lnTo>
                    <a:pt x="39228" y="26660"/>
                  </a:lnTo>
                  <a:lnTo>
                    <a:pt x="39425" y="26893"/>
                  </a:lnTo>
                  <a:lnTo>
                    <a:pt x="39641" y="27090"/>
                  </a:lnTo>
                  <a:lnTo>
                    <a:pt x="39856" y="27288"/>
                  </a:lnTo>
                  <a:lnTo>
                    <a:pt x="40071" y="27467"/>
                  </a:lnTo>
                  <a:lnTo>
                    <a:pt x="40286" y="27628"/>
                  </a:lnTo>
                  <a:lnTo>
                    <a:pt x="40501" y="27772"/>
                  </a:lnTo>
                  <a:lnTo>
                    <a:pt x="40716" y="27897"/>
                  </a:lnTo>
                  <a:lnTo>
                    <a:pt x="40949" y="27987"/>
                  </a:lnTo>
                  <a:lnTo>
                    <a:pt x="41165" y="28058"/>
                  </a:lnTo>
                  <a:lnTo>
                    <a:pt x="41398" y="28094"/>
                  </a:lnTo>
                  <a:lnTo>
                    <a:pt x="41613" y="28112"/>
                  </a:lnTo>
                  <a:lnTo>
                    <a:pt x="41846" y="28094"/>
                  </a:lnTo>
                  <a:lnTo>
                    <a:pt x="42061" y="28058"/>
                  </a:lnTo>
                  <a:lnTo>
                    <a:pt x="42061" y="28058"/>
                  </a:lnTo>
                  <a:lnTo>
                    <a:pt x="42258" y="28023"/>
                  </a:lnTo>
                  <a:lnTo>
                    <a:pt x="42366" y="28023"/>
                  </a:lnTo>
                  <a:lnTo>
                    <a:pt x="42455" y="28023"/>
                  </a:lnTo>
                  <a:lnTo>
                    <a:pt x="42545" y="28041"/>
                  </a:lnTo>
                  <a:lnTo>
                    <a:pt x="42635" y="28076"/>
                  </a:lnTo>
                  <a:lnTo>
                    <a:pt x="42778" y="28166"/>
                  </a:lnTo>
                  <a:lnTo>
                    <a:pt x="42922" y="28292"/>
                  </a:lnTo>
                  <a:lnTo>
                    <a:pt x="43047" y="28453"/>
                  </a:lnTo>
                  <a:lnTo>
                    <a:pt x="43155" y="28650"/>
                  </a:lnTo>
                  <a:lnTo>
                    <a:pt x="43262" y="28883"/>
                  </a:lnTo>
                  <a:lnTo>
                    <a:pt x="43352" y="29134"/>
                  </a:lnTo>
                  <a:lnTo>
                    <a:pt x="43424" y="29403"/>
                  </a:lnTo>
                  <a:lnTo>
                    <a:pt x="43477" y="29708"/>
                  </a:lnTo>
                  <a:lnTo>
                    <a:pt x="43531" y="30031"/>
                  </a:lnTo>
                  <a:lnTo>
                    <a:pt x="43603" y="30712"/>
                  </a:lnTo>
                  <a:lnTo>
                    <a:pt x="43657" y="31447"/>
                  </a:lnTo>
                  <a:lnTo>
                    <a:pt x="43675" y="32218"/>
                  </a:lnTo>
                  <a:lnTo>
                    <a:pt x="43675" y="32989"/>
                  </a:lnTo>
                  <a:lnTo>
                    <a:pt x="43657" y="34495"/>
                  </a:lnTo>
                  <a:lnTo>
                    <a:pt x="43639" y="35786"/>
                  </a:lnTo>
                  <a:lnTo>
                    <a:pt x="43657" y="36306"/>
                  </a:lnTo>
                  <a:lnTo>
                    <a:pt x="43693" y="36718"/>
                  </a:lnTo>
                  <a:lnTo>
                    <a:pt x="43693" y="36718"/>
                  </a:lnTo>
                  <a:lnTo>
                    <a:pt x="43728" y="36897"/>
                  </a:lnTo>
                  <a:lnTo>
                    <a:pt x="43782" y="37130"/>
                  </a:lnTo>
                  <a:lnTo>
                    <a:pt x="43944" y="37632"/>
                  </a:lnTo>
                  <a:lnTo>
                    <a:pt x="44410" y="38905"/>
                  </a:lnTo>
                  <a:lnTo>
                    <a:pt x="44661" y="39622"/>
                  </a:lnTo>
                  <a:lnTo>
                    <a:pt x="44912" y="40393"/>
                  </a:lnTo>
                  <a:lnTo>
                    <a:pt x="45019" y="40788"/>
                  </a:lnTo>
                  <a:lnTo>
                    <a:pt x="45109" y="41164"/>
                  </a:lnTo>
                  <a:lnTo>
                    <a:pt x="45199" y="41559"/>
                  </a:lnTo>
                  <a:lnTo>
                    <a:pt x="45252" y="41953"/>
                  </a:lnTo>
                  <a:lnTo>
                    <a:pt x="45306" y="42348"/>
                  </a:lnTo>
                  <a:lnTo>
                    <a:pt x="45324" y="42724"/>
                  </a:lnTo>
                  <a:lnTo>
                    <a:pt x="45324" y="43101"/>
                  </a:lnTo>
                  <a:lnTo>
                    <a:pt x="45288" y="43459"/>
                  </a:lnTo>
                  <a:lnTo>
                    <a:pt x="45216" y="43800"/>
                  </a:lnTo>
                  <a:lnTo>
                    <a:pt x="45127" y="44140"/>
                  </a:lnTo>
                  <a:lnTo>
                    <a:pt x="44983" y="44463"/>
                  </a:lnTo>
                  <a:lnTo>
                    <a:pt x="44912" y="44607"/>
                  </a:lnTo>
                  <a:lnTo>
                    <a:pt x="44822" y="44750"/>
                  </a:lnTo>
                  <a:lnTo>
                    <a:pt x="44714" y="44893"/>
                  </a:lnTo>
                  <a:lnTo>
                    <a:pt x="44589" y="45037"/>
                  </a:lnTo>
                  <a:lnTo>
                    <a:pt x="44481" y="45162"/>
                  </a:lnTo>
                  <a:lnTo>
                    <a:pt x="44338" y="45288"/>
                  </a:lnTo>
                  <a:lnTo>
                    <a:pt x="44195" y="45413"/>
                  </a:lnTo>
                  <a:lnTo>
                    <a:pt x="44033" y="45521"/>
                  </a:lnTo>
                  <a:lnTo>
                    <a:pt x="43854" y="45629"/>
                  </a:lnTo>
                  <a:lnTo>
                    <a:pt x="43675" y="45718"/>
                  </a:lnTo>
                  <a:lnTo>
                    <a:pt x="43477" y="45808"/>
                  </a:lnTo>
                  <a:lnTo>
                    <a:pt x="43262" y="45897"/>
                  </a:lnTo>
                  <a:lnTo>
                    <a:pt x="43029" y="45969"/>
                  </a:lnTo>
                  <a:lnTo>
                    <a:pt x="42796" y="46041"/>
                  </a:lnTo>
                  <a:lnTo>
                    <a:pt x="42545" y="46095"/>
                  </a:lnTo>
                  <a:lnTo>
                    <a:pt x="42276" y="46148"/>
                  </a:lnTo>
                  <a:lnTo>
                    <a:pt x="41989" y="46184"/>
                  </a:lnTo>
                  <a:lnTo>
                    <a:pt x="41684" y="46220"/>
                  </a:lnTo>
                  <a:lnTo>
                    <a:pt x="41684" y="46220"/>
                  </a:lnTo>
                  <a:lnTo>
                    <a:pt x="40985" y="46256"/>
                  </a:lnTo>
                  <a:lnTo>
                    <a:pt x="40125" y="46292"/>
                  </a:lnTo>
                  <a:lnTo>
                    <a:pt x="39121" y="46310"/>
                  </a:lnTo>
                  <a:lnTo>
                    <a:pt x="37991" y="46310"/>
                  </a:lnTo>
                  <a:lnTo>
                    <a:pt x="35392" y="46274"/>
                  </a:lnTo>
                  <a:lnTo>
                    <a:pt x="32380" y="46202"/>
                  </a:lnTo>
                  <a:lnTo>
                    <a:pt x="29099" y="46095"/>
                  </a:lnTo>
                  <a:lnTo>
                    <a:pt x="25603" y="45951"/>
                  </a:lnTo>
                  <a:lnTo>
                    <a:pt x="21999" y="45790"/>
                  </a:lnTo>
                  <a:lnTo>
                    <a:pt x="18377" y="45611"/>
                  </a:lnTo>
                  <a:lnTo>
                    <a:pt x="11457" y="45252"/>
                  </a:lnTo>
                  <a:lnTo>
                    <a:pt x="5594" y="44929"/>
                  </a:lnTo>
                  <a:lnTo>
                    <a:pt x="18" y="445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8000475" y="3441675"/>
              <a:ext cx="607800" cy="917525"/>
            </a:xfrm>
            <a:custGeom>
              <a:avLst/>
              <a:gdLst/>
              <a:ahLst/>
              <a:cxnLst/>
              <a:rect l="l" t="t" r="r" b="b"/>
              <a:pathLst>
                <a:path w="24312" h="36701" extrusionOk="0">
                  <a:moveTo>
                    <a:pt x="24312" y="36700"/>
                  </a:move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close/>
                  <a:moveTo>
                    <a:pt x="22250" y="28112"/>
                  </a:move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close/>
                  <a:moveTo>
                    <a:pt x="22680" y="28058"/>
                  </a:moveTo>
                  <a:lnTo>
                    <a:pt x="22680" y="28058"/>
                  </a:lnTo>
                  <a:lnTo>
                    <a:pt x="22680" y="28058"/>
                  </a:lnTo>
                  <a:lnTo>
                    <a:pt x="22465" y="28094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465" y="28094"/>
                  </a:lnTo>
                  <a:lnTo>
                    <a:pt x="22680" y="28058"/>
                  </a:lnTo>
                  <a:lnTo>
                    <a:pt x="22680" y="28058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823" y="28023"/>
                  </a:lnTo>
                  <a:lnTo>
                    <a:pt x="22680" y="28058"/>
                  </a:lnTo>
                  <a:lnTo>
                    <a:pt x="22680" y="28058"/>
                  </a:lnTo>
                  <a:lnTo>
                    <a:pt x="22823" y="28023"/>
                  </a:lnTo>
                  <a:lnTo>
                    <a:pt x="22949" y="28023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close/>
                  <a:moveTo>
                    <a:pt x="17678" y="21604"/>
                  </a:moveTo>
                  <a:lnTo>
                    <a:pt x="17678" y="21604"/>
                  </a:lnTo>
                  <a:lnTo>
                    <a:pt x="17678" y="21640"/>
                  </a:lnTo>
                  <a:lnTo>
                    <a:pt x="17678" y="21640"/>
                  </a:lnTo>
                  <a:lnTo>
                    <a:pt x="17678" y="21604"/>
                  </a:lnTo>
                  <a:close/>
                  <a:moveTo>
                    <a:pt x="17678" y="21586"/>
                  </a:moveTo>
                  <a:lnTo>
                    <a:pt x="17678" y="21586"/>
                  </a:lnTo>
                  <a:lnTo>
                    <a:pt x="17678" y="21604"/>
                  </a:lnTo>
                  <a:lnTo>
                    <a:pt x="17678" y="21604"/>
                  </a:lnTo>
                  <a:lnTo>
                    <a:pt x="17678" y="21586"/>
                  </a:lnTo>
                  <a:close/>
                  <a:moveTo>
                    <a:pt x="14182" y="15240"/>
                  </a:move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close/>
                  <a:moveTo>
                    <a:pt x="14307" y="15222"/>
                  </a:moveTo>
                  <a:lnTo>
                    <a:pt x="14307" y="15222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307" y="15222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522" y="15204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close/>
                  <a:moveTo>
                    <a:pt x="12012" y="6329"/>
                  </a:moveTo>
                  <a:lnTo>
                    <a:pt x="12012" y="6329"/>
                  </a:lnTo>
                  <a:lnTo>
                    <a:pt x="12012" y="6347"/>
                  </a:lnTo>
                  <a:lnTo>
                    <a:pt x="12012" y="6347"/>
                  </a:lnTo>
                  <a:lnTo>
                    <a:pt x="12012" y="6329"/>
                  </a:lnTo>
                  <a:close/>
                  <a:moveTo>
                    <a:pt x="6652" y="4411"/>
                  </a:move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close/>
                  <a:moveTo>
                    <a:pt x="6831" y="4411"/>
                  </a:moveTo>
                  <a:lnTo>
                    <a:pt x="6831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831" y="4411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297" y="4375"/>
                  </a:lnTo>
                  <a:lnTo>
                    <a:pt x="6885" y="4411"/>
                  </a:lnTo>
                  <a:lnTo>
                    <a:pt x="6885" y="4411"/>
                  </a:lnTo>
                  <a:lnTo>
                    <a:pt x="7297" y="4375"/>
                  </a:lnTo>
                  <a:lnTo>
                    <a:pt x="7710" y="4357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close/>
                  <a:moveTo>
                    <a:pt x="4931" y="2223"/>
                  </a:move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close/>
                  <a:moveTo>
                    <a:pt x="4931" y="2205"/>
                  </a:moveTo>
                  <a:lnTo>
                    <a:pt x="4931" y="2205"/>
                  </a:lnTo>
                  <a:lnTo>
                    <a:pt x="4931" y="2205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05"/>
                  </a:lnTo>
                  <a:lnTo>
                    <a:pt x="4931" y="2205"/>
                  </a:lnTo>
                  <a:close/>
                  <a:moveTo>
                    <a:pt x="4913" y="2187"/>
                  </a:moveTo>
                  <a:lnTo>
                    <a:pt x="4913" y="2187"/>
                  </a:lnTo>
                  <a:lnTo>
                    <a:pt x="4913" y="2205"/>
                  </a:lnTo>
                  <a:lnTo>
                    <a:pt x="4913" y="2205"/>
                  </a:lnTo>
                  <a:lnTo>
                    <a:pt x="4913" y="2187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18" y="108"/>
                  </a:move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close/>
                  <a:moveTo>
                    <a:pt x="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54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close/>
                  <a:moveTo>
                    <a:pt x="72" y="90"/>
                  </a:move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close/>
                  <a:moveTo>
                    <a:pt x="90" y="90"/>
                  </a:move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close/>
                  <a:moveTo>
                    <a:pt x="126" y="90"/>
                  </a:move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close/>
                  <a:moveTo>
                    <a:pt x="144" y="90"/>
                  </a:move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close/>
                  <a:moveTo>
                    <a:pt x="162" y="90"/>
                  </a:move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close/>
                  <a:moveTo>
                    <a:pt x="180" y="90"/>
                  </a:move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close/>
                  <a:moveTo>
                    <a:pt x="197" y="72"/>
                  </a:moveTo>
                  <a:lnTo>
                    <a:pt x="197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97" y="72"/>
                  </a:lnTo>
                  <a:close/>
                  <a:moveTo>
                    <a:pt x="215" y="72"/>
                  </a:moveTo>
                  <a:lnTo>
                    <a:pt x="215" y="72"/>
                  </a:lnTo>
                  <a:lnTo>
                    <a:pt x="197" y="72"/>
                  </a:lnTo>
                  <a:lnTo>
                    <a:pt x="197" y="72"/>
                  </a:lnTo>
                  <a:lnTo>
                    <a:pt x="215" y="72"/>
                  </a:lnTo>
                  <a:close/>
                  <a:moveTo>
                    <a:pt x="233" y="72"/>
                  </a:moveTo>
                  <a:lnTo>
                    <a:pt x="233" y="72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233" y="72"/>
                  </a:lnTo>
                  <a:close/>
                  <a:moveTo>
                    <a:pt x="251" y="72"/>
                  </a:moveTo>
                  <a:lnTo>
                    <a:pt x="251" y="72"/>
                  </a:lnTo>
                  <a:lnTo>
                    <a:pt x="233" y="72"/>
                  </a:lnTo>
                  <a:lnTo>
                    <a:pt x="233" y="72"/>
                  </a:lnTo>
                  <a:lnTo>
                    <a:pt x="251" y="72"/>
                  </a:lnTo>
                  <a:close/>
                  <a:moveTo>
                    <a:pt x="269" y="72"/>
                  </a:moveTo>
                  <a:lnTo>
                    <a:pt x="269" y="72"/>
                  </a:lnTo>
                  <a:lnTo>
                    <a:pt x="251" y="72"/>
                  </a:lnTo>
                  <a:lnTo>
                    <a:pt x="251" y="72"/>
                  </a:lnTo>
                  <a:lnTo>
                    <a:pt x="269" y="72"/>
                  </a:lnTo>
                  <a:close/>
                  <a:moveTo>
                    <a:pt x="287" y="72"/>
                  </a:moveTo>
                  <a:lnTo>
                    <a:pt x="287" y="72"/>
                  </a:lnTo>
                  <a:lnTo>
                    <a:pt x="269" y="72"/>
                  </a:lnTo>
                  <a:lnTo>
                    <a:pt x="269" y="72"/>
                  </a:lnTo>
                  <a:lnTo>
                    <a:pt x="287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287" y="72"/>
                  </a:lnTo>
                  <a:lnTo>
                    <a:pt x="287" y="72"/>
                  </a:lnTo>
                  <a:lnTo>
                    <a:pt x="305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close/>
                  <a:moveTo>
                    <a:pt x="323" y="54"/>
                  </a:move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close/>
                  <a:moveTo>
                    <a:pt x="341" y="54"/>
                  </a:move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close/>
                  <a:moveTo>
                    <a:pt x="359" y="54"/>
                  </a:move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close/>
                  <a:moveTo>
                    <a:pt x="377" y="54"/>
                  </a:move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close/>
                  <a:moveTo>
                    <a:pt x="395" y="54"/>
                  </a:move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close/>
                  <a:moveTo>
                    <a:pt x="413" y="54"/>
                  </a:moveTo>
                  <a:lnTo>
                    <a:pt x="413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413" y="54"/>
                  </a:lnTo>
                  <a:close/>
                  <a:moveTo>
                    <a:pt x="431" y="54"/>
                  </a:moveTo>
                  <a:lnTo>
                    <a:pt x="431" y="54"/>
                  </a:lnTo>
                  <a:lnTo>
                    <a:pt x="431" y="54"/>
                  </a:lnTo>
                  <a:lnTo>
                    <a:pt x="413" y="54"/>
                  </a:lnTo>
                  <a:lnTo>
                    <a:pt x="413" y="54"/>
                  </a:lnTo>
                  <a:lnTo>
                    <a:pt x="431" y="54"/>
                  </a:lnTo>
                  <a:lnTo>
                    <a:pt x="431" y="54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933" y="18"/>
                  </a:lnTo>
                  <a:lnTo>
                    <a:pt x="448" y="54"/>
                  </a:lnTo>
                  <a:lnTo>
                    <a:pt x="448" y="54"/>
                  </a:lnTo>
                  <a:lnTo>
                    <a:pt x="933" y="18"/>
                  </a:lnTo>
                  <a:lnTo>
                    <a:pt x="1363" y="0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8608250" y="43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8556700" y="414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8556700" y="4143125"/>
              <a:ext cx="10775" cy="1375"/>
            </a:xfrm>
            <a:custGeom>
              <a:avLst/>
              <a:gdLst/>
              <a:ahLst/>
              <a:cxnLst/>
              <a:rect l="l" t="t" r="r" b="b"/>
              <a:pathLst>
                <a:path w="431" h="55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431" y="0"/>
                  </a:lnTo>
                  <a:lnTo>
                    <a:pt x="216" y="36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216" y="36"/>
                  </a:lnTo>
                  <a:lnTo>
                    <a:pt x="431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7"/>
            <p:cNvSpPr/>
            <p:nvPr/>
          </p:nvSpPr>
          <p:spPr>
            <a:xfrm>
              <a:off x="8567450" y="4142225"/>
              <a:ext cx="6750" cy="925"/>
            </a:xfrm>
            <a:custGeom>
              <a:avLst/>
              <a:gdLst/>
              <a:ahLst/>
              <a:cxnLst/>
              <a:rect l="l" t="t" r="r" b="b"/>
              <a:pathLst>
                <a:path w="270" h="37" fill="none" extrusionOk="0">
                  <a:moveTo>
                    <a:pt x="270" y="1"/>
                  </a:moveTo>
                  <a:lnTo>
                    <a:pt x="270" y="1"/>
                  </a:lnTo>
                  <a:lnTo>
                    <a:pt x="144" y="1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44" y="1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7"/>
            <p:cNvSpPr/>
            <p:nvPr/>
          </p:nvSpPr>
          <p:spPr>
            <a:xfrm>
              <a:off x="8574175" y="414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7"/>
            <p:cNvSpPr/>
            <p:nvPr/>
          </p:nvSpPr>
          <p:spPr>
            <a:xfrm>
              <a:off x="8442400" y="398177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7"/>
            <p:cNvSpPr/>
            <p:nvPr/>
          </p:nvSpPr>
          <p:spPr>
            <a:xfrm>
              <a:off x="8442400" y="39813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7"/>
            <p:cNvSpPr/>
            <p:nvPr/>
          </p:nvSpPr>
          <p:spPr>
            <a:xfrm>
              <a:off x="8355000" y="382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7"/>
            <p:cNvSpPr/>
            <p:nvPr/>
          </p:nvSpPr>
          <p:spPr>
            <a:xfrm>
              <a:off x="8355000" y="3822200"/>
              <a:ext cx="3175" cy="475"/>
            </a:xfrm>
            <a:custGeom>
              <a:avLst/>
              <a:gdLst/>
              <a:ahLst/>
              <a:cxnLst/>
              <a:rect l="l" t="t" r="r" b="b"/>
              <a:pathLst>
                <a:path w="127" h="19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7"/>
            <p:cNvSpPr/>
            <p:nvPr/>
          </p:nvSpPr>
          <p:spPr>
            <a:xfrm>
              <a:off x="8358150" y="3821750"/>
              <a:ext cx="5400" cy="475"/>
            </a:xfrm>
            <a:custGeom>
              <a:avLst/>
              <a:gdLst/>
              <a:ahLst/>
              <a:cxnLst/>
              <a:rect l="l" t="t" r="r" b="b"/>
              <a:pathLst>
                <a:path w="216" h="19" fill="none" extrusionOk="0">
                  <a:moveTo>
                    <a:pt x="215" y="1"/>
                  </a:moveTo>
                  <a:lnTo>
                    <a:pt x="215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7"/>
            <p:cNvSpPr/>
            <p:nvPr/>
          </p:nvSpPr>
          <p:spPr>
            <a:xfrm>
              <a:off x="8363525" y="382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7"/>
            <p:cNvSpPr/>
            <p:nvPr/>
          </p:nvSpPr>
          <p:spPr>
            <a:xfrm>
              <a:off x="8300775" y="359987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7"/>
            <p:cNvSpPr/>
            <p:nvPr/>
          </p:nvSpPr>
          <p:spPr>
            <a:xfrm>
              <a:off x="8166750" y="35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7"/>
            <p:cNvSpPr/>
            <p:nvPr/>
          </p:nvSpPr>
          <p:spPr>
            <a:xfrm>
              <a:off x="8166750" y="3551925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fill="none" extrusionOk="0">
                  <a:moveTo>
                    <a:pt x="180" y="1"/>
                  </a:moveTo>
                  <a:lnTo>
                    <a:pt x="18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7"/>
            <p:cNvSpPr/>
            <p:nvPr/>
          </p:nvSpPr>
          <p:spPr>
            <a:xfrm>
              <a:off x="8172575" y="3550575"/>
              <a:ext cx="20650" cy="1375"/>
            </a:xfrm>
            <a:custGeom>
              <a:avLst/>
              <a:gdLst/>
              <a:ahLst/>
              <a:cxnLst/>
              <a:rect l="l" t="t" r="r" b="b"/>
              <a:pathLst>
                <a:path w="826" h="55" fill="none" extrusionOk="0">
                  <a:moveTo>
                    <a:pt x="826" y="1"/>
                  </a:moveTo>
                  <a:lnTo>
                    <a:pt x="826" y="1"/>
                  </a:lnTo>
                  <a:lnTo>
                    <a:pt x="413" y="19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413" y="19"/>
                  </a:lnTo>
                  <a:lnTo>
                    <a:pt x="8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7"/>
            <p:cNvSpPr/>
            <p:nvPr/>
          </p:nvSpPr>
          <p:spPr>
            <a:xfrm>
              <a:off x="8193200" y="355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7"/>
            <p:cNvSpPr/>
            <p:nvPr/>
          </p:nvSpPr>
          <p:spPr>
            <a:xfrm>
              <a:off x="8123725" y="34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7"/>
            <p:cNvSpPr/>
            <p:nvPr/>
          </p:nvSpPr>
          <p:spPr>
            <a:xfrm>
              <a:off x="8123725" y="34968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7"/>
            <p:cNvSpPr/>
            <p:nvPr/>
          </p:nvSpPr>
          <p:spPr>
            <a:xfrm>
              <a:off x="8123275" y="349635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7"/>
            <p:cNvSpPr/>
            <p:nvPr/>
          </p:nvSpPr>
          <p:spPr>
            <a:xfrm>
              <a:off x="80004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7"/>
            <p:cNvSpPr/>
            <p:nvPr/>
          </p:nvSpPr>
          <p:spPr>
            <a:xfrm>
              <a:off x="80009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7"/>
            <p:cNvSpPr/>
            <p:nvPr/>
          </p:nvSpPr>
          <p:spPr>
            <a:xfrm>
              <a:off x="80013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7"/>
            <p:cNvSpPr/>
            <p:nvPr/>
          </p:nvSpPr>
          <p:spPr>
            <a:xfrm>
              <a:off x="8001375" y="34443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7"/>
            <p:cNvSpPr/>
            <p:nvPr/>
          </p:nvSpPr>
          <p:spPr>
            <a:xfrm>
              <a:off x="80018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80022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80027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80036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80040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80045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80049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80049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80054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80058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80063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80067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80072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80076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8008100" y="3443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80085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80089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80094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80098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80103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801032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801077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8011675" y="3441675"/>
              <a:ext cx="22875" cy="1350"/>
            </a:xfrm>
            <a:custGeom>
              <a:avLst/>
              <a:gdLst/>
              <a:ahLst/>
              <a:cxnLst/>
              <a:rect l="l" t="t" r="r" b="b"/>
              <a:pathLst>
                <a:path w="915" h="54" fill="none" extrusionOk="0">
                  <a:moveTo>
                    <a:pt x="915" y="0"/>
                  </a:moveTo>
                  <a:lnTo>
                    <a:pt x="915" y="0"/>
                  </a:lnTo>
                  <a:lnTo>
                    <a:pt x="485" y="1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85" y="18"/>
                  </a:lnTo>
                  <a:lnTo>
                    <a:pt x="9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8034525" y="344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extrusionOk="0">
                  <a:moveTo>
                    <a:pt x="4608" y="0"/>
                  </a:moveTo>
                  <a:lnTo>
                    <a:pt x="4178" y="18"/>
                  </a:lnTo>
                  <a:lnTo>
                    <a:pt x="3693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fill="none" extrusionOk="0">
                  <a:moveTo>
                    <a:pt x="4608" y="0"/>
                  </a:move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178" y="18"/>
                  </a:lnTo>
                  <a:lnTo>
                    <a:pt x="3693" y="54"/>
                  </a:lnTo>
                  <a:lnTo>
                    <a:pt x="3693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25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4913" y="7853"/>
                  </a:lnTo>
                  <a:lnTo>
                    <a:pt x="4913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349" y="19220"/>
                  </a:lnTo>
                  <a:lnTo>
                    <a:pt x="11349" y="19220"/>
                  </a:lnTo>
                  <a:lnTo>
                    <a:pt x="11475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098" y="32594"/>
                  </a:lnTo>
                  <a:lnTo>
                    <a:pt x="20098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10130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extrusionOk="0">
                  <a:moveTo>
                    <a:pt x="12783" y="1"/>
                  </a:move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fill="none" extrusionOk="0">
                  <a:moveTo>
                    <a:pt x="13178" y="1"/>
                  </a:moveTo>
                  <a:lnTo>
                    <a:pt x="13178" y="1"/>
                  </a:lnTo>
                  <a:lnTo>
                    <a:pt x="12783" y="1"/>
                  </a:ln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6203" y="1238"/>
                  </a:lnTo>
                  <a:lnTo>
                    <a:pt x="6203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7"/>
          <p:cNvSpPr/>
          <p:nvPr/>
        </p:nvSpPr>
        <p:spPr>
          <a:xfrm>
            <a:off x="177075" y="18080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7"/>
          <p:cNvSpPr/>
          <p:nvPr/>
        </p:nvSpPr>
        <p:spPr>
          <a:xfrm>
            <a:off x="3575225" y="22712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"/>
          <p:cNvSpPr/>
          <p:nvPr/>
        </p:nvSpPr>
        <p:spPr>
          <a:xfrm>
            <a:off x="8661575" y="196110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9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4" name="Google Shape;434;p9"/>
          <p:cNvGrpSpPr/>
          <p:nvPr/>
        </p:nvGrpSpPr>
        <p:grpSpPr>
          <a:xfrm>
            <a:off x="284075" y="3739625"/>
            <a:ext cx="2376325" cy="802725"/>
            <a:chOff x="303125" y="3663025"/>
            <a:chExt cx="2376325" cy="802725"/>
          </a:xfrm>
        </p:grpSpPr>
        <p:sp>
          <p:nvSpPr>
            <p:cNvPr id="435" name="Google Shape;435;p9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9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8" name="Google Shape;438;p9"/>
          <p:cNvGrpSpPr/>
          <p:nvPr/>
        </p:nvGrpSpPr>
        <p:grpSpPr>
          <a:xfrm>
            <a:off x="5095475" y="3764575"/>
            <a:ext cx="661125" cy="579575"/>
            <a:chOff x="4714375" y="3682050"/>
            <a:chExt cx="661125" cy="579575"/>
          </a:xfrm>
        </p:grpSpPr>
        <p:sp>
          <p:nvSpPr>
            <p:cNvPr id="439" name="Google Shape;439;p9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" name="Google Shape;443;p9"/>
          <p:cNvGrpSpPr/>
          <p:nvPr/>
        </p:nvGrpSpPr>
        <p:grpSpPr>
          <a:xfrm>
            <a:off x="8065191" y="3566373"/>
            <a:ext cx="955203" cy="975983"/>
            <a:chOff x="7515950" y="3441675"/>
            <a:chExt cx="1133100" cy="1157750"/>
          </a:xfrm>
        </p:grpSpPr>
        <p:sp>
          <p:nvSpPr>
            <p:cNvPr id="444" name="Google Shape;444;p9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extrusionOk="0">
                  <a:moveTo>
                    <a:pt x="20367" y="0"/>
                  </a:moveTo>
                  <a:lnTo>
                    <a:pt x="19812" y="54"/>
                  </a:lnTo>
                  <a:lnTo>
                    <a:pt x="19543" y="90"/>
                  </a:lnTo>
                  <a:lnTo>
                    <a:pt x="19292" y="126"/>
                  </a:lnTo>
                  <a:lnTo>
                    <a:pt x="19041" y="179"/>
                  </a:lnTo>
                  <a:lnTo>
                    <a:pt x="18808" y="233"/>
                  </a:lnTo>
                  <a:lnTo>
                    <a:pt x="18592" y="305"/>
                  </a:lnTo>
                  <a:lnTo>
                    <a:pt x="18377" y="377"/>
                  </a:lnTo>
                  <a:lnTo>
                    <a:pt x="18180" y="466"/>
                  </a:lnTo>
                  <a:lnTo>
                    <a:pt x="18001" y="556"/>
                  </a:lnTo>
                  <a:lnTo>
                    <a:pt x="17821" y="646"/>
                  </a:lnTo>
                  <a:lnTo>
                    <a:pt x="17660" y="753"/>
                  </a:lnTo>
                  <a:lnTo>
                    <a:pt x="17499" y="861"/>
                  </a:lnTo>
                  <a:lnTo>
                    <a:pt x="17355" y="986"/>
                  </a:lnTo>
                  <a:lnTo>
                    <a:pt x="17104" y="1237"/>
                  </a:lnTo>
                  <a:lnTo>
                    <a:pt x="16871" y="1488"/>
                  </a:lnTo>
                  <a:lnTo>
                    <a:pt x="16692" y="1775"/>
                  </a:lnTo>
                  <a:lnTo>
                    <a:pt x="16531" y="2080"/>
                  </a:lnTo>
                  <a:lnTo>
                    <a:pt x="16405" y="2385"/>
                  </a:lnTo>
                  <a:lnTo>
                    <a:pt x="16298" y="2707"/>
                  </a:lnTo>
                  <a:lnTo>
                    <a:pt x="16226" y="3048"/>
                  </a:lnTo>
                  <a:lnTo>
                    <a:pt x="16154" y="3371"/>
                  </a:lnTo>
                  <a:lnTo>
                    <a:pt x="16118" y="3711"/>
                  </a:lnTo>
                  <a:lnTo>
                    <a:pt x="16082" y="4052"/>
                  </a:lnTo>
                  <a:lnTo>
                    <a:pt x="16064" y="4715"/>
                  </a:lnTo>
                  <a:lnTo>
                    <a:pt x="16082" y="5343"/>
                  </a:lnTo>
                  <a:lnTo>
                    <a:pt x="16100" y="5935"/>
                  </a:lnTo>
                  <a:lnTo>
                    <a:pt x="16100" y="6437"/>
                  </a:lnTo>
                  <a:lnTo>
                    <a:pt x="16100" y="6670"/>
                  </a:lnTo>
                  <a:lnTo>
                    <a:pt x="16082" y="6867"/>
                  </a:lnTo>
                  <a:lnTo>
                    <a:pt x="16047" y="7046"/>
                  </a:lnTo>
                  <a:lnTo>
                    <a:pt x="15993" y="7190"/>
                  </a:lnTo>
                  <a:lnTo>
                    <a:pt x="15921" y="7297"/>
                  </a:lnTo>
                  <a:lnTo>
                    <a:pt x="15831" y="7369"/>
                  </a:lnTo>
                  <a:lnTo>
                    <a:pt x="15778" y="7405"/>
                  </a:lnTo>
                  <a:lnTo>
                    <a:pt x="15509" y="7405"/>
                  </a:lnTo>
                  <a:lnTo>
                    <a:pt x="15437" y="7423"/>
                  </a:lnTo>
                  <a:lnTo>
                    <a:pt x="15383" y="7441"/>
                  </a:lnTo>
                  <a:lnTo>
                    <a:pt x="15329" y="7476"/>
                  </a:lnTo>
                  <a:lnTo>
                    <a:pt x="15276" y="7530"/>
                  </a:lnTo>
                  <a:lnTo>
                    <a:pt x="15240" y="7584"/>
                  </a:lnTo>
                  <a:lnTo>
                    <a:pt x="15168" y="7727"/>
                  </a:lnTo>
                  <a:lnTo>
                    <a:pt x="15114" y="7925"/>
                  </a:lnTo>
                  <a:lnTo>
                    <a:pt x="15078" y="8158"/>
                  </a:lnTo>
                  <a:lnTo>
                    <a:pt x="15060" y="8427"/>
                  </a:lnTo>
                  <a:lnTo>
                    <a:pt x="15043" y="8713"/>
                  </a:lnTo>
                  <a:lnTo>
                    <a:pt x="15060" y="9377"/>
                  </a:lnTo>
                  <a:lnTo>
                    <a:pt x="15096" y="10130"/>
                  </a:lnTo>
                  <a:lnTo>
                    <a:pt x="15132" y="10955"/>
                  </a:lnTo>
                  <a:lnTo>
                    <a:pt x="15168" y="11779"/>
                  </a:lnTo>
                  <a:lnTo>
                    <a:pt x="15186" y="12604"/>
                  </a:lnTo>
                  <a:lnTo>
                    <a:pt x="15186" y="12998"/>
                  </a:lnTo>
                  <a:lnTo>
                    <a:pt x="15168" y="13393"/>
                  </a:lnTo>
                  <a:lnTo>
                    <a:pt x="15132" y="13769"/>
                  </a:lnTo>
                  <a:lnTo>
                    <a:pt x="15078" y="14128"/>
                  </a:lnTo>
                  <a:lnTo>
                    <a:pt x="15007" y="14469"/>
                  </a:lnTo>
                  <a:lnTo>
                    <a:pt x="14917" y="14791"/>
                  </a:lnTo>
                  <a:lnTo>
                    <a:pt x="14809" y="15078"/>
                  </a:lnTo>
                  <a:lnTo>
                    <a:pt x="14684" y="15347"/>
                  </a:lnTo>
                  <a:lnTo>
                    <a:pt x="14523" y="15580"/>
                  </a:lnTo>
                  <a:lnTo>
                    <a:pt x="14433" y="15688"/>
                  </a:lnTo>
                  <a:lnTo>
                    <a:pt x="14343" y="15777"/>
                  </a:lnTo>
                  <a:lnTo>
                    <a:pt x="14236" y="15867"/>
                  </a:lnTo>
                  <a:lnTo>
                    <a:pt x="14128" y="15939"/>
                  </a:lnTo>
                  <a:lnTo>
                    <a:pt x="14003" y="16010"/>
                  </a:lnTo>
                  <a:lnTo>
                    <a:pt x="13877" y="16064"/>
                  </a:lnTo>
                  <a:lnTo>
                    <a:pt x="13734" y="16100"/>
                  </a:lnTo>
                  <a:lnTo>
                    <a:pt x="13590" y="16136"/>
                  </a:lnTo>
                  <a:lnTo>
                    <a:pt x="13447" y="16154"/>
                  </a:lnTo>
                  <a:lnTo>
                    <a:pt x="13268" y="16154"/>
                  </a:lnTo>
                  <a:lnTo>
                    <a:pt x="12945" y="16172"/>
                  </a:lnTo>
                  <a:lnTo>
                    <a:pt x="12622" y="16208"/>
                  </a:lnTo>
                  <a:lnTo>
                    <a:pt x="12317" y="16261"/>
                  </a:lnTo>
                  <a:lnTo>
                    <a:pt x="12013" y="16351"/>
                  </a:lnTo>
                  <a:lnTo>
                    <a:pt x="11726" y="16459"/>
                  </a:lnTo>
                  <a:lnTo>
                    <a:pt x="11457" y="16584"/>
                  </a:lnTo>
                  <a:lnTo>
                    <a:pt x="11206" y="16728"/>
                  </a:lnTo>
                  <a:lnTo>
                    <a:pt x="10955" y="16889"/>
                  </a:lnTo>
                  <a:lnTo>
                    <a:pt x="10722" y="17050"/>
                  </a:lnTo>
                  <a:lnTo>
                    <a:pt x="10489" y="17248"/>
                  </a:lnTo>
                  <a:lnTo>
                    <a:pt x="10274" y="17445"/>
                  </a:lnTo>
                  <a:lnTo>
                    <a:pt x="10076" y="17642"/>
                  </a:lnTo>
                  <a:lnTo>
                    <a:pt x="9879" y="17857"/>
                  </a:lnTo>
                  <a:lnTo>
                    <a:pt x="9700" y="18090"/>
                  </a:lnTo>
                  <a:lnTo>
                    <a:pt x="9521" y="18323"/>
                  </a:lnTo>
                  <a:lnTo>
                    <a:pt x="9359" y="18556"/>
                  </a:lnTo>
                  <a:lnTo>
                    <a:pt x="9072" y="19022"/>
                  </a:lnTo>
                  <a:lnTo>
                    <a:pt x="8821" y="19489"/>
                  </a:lnTo>
                  <a:lnTo>
                    <a:pt x="8606" y="19955"/>
                  </a:lnTo>
                  <a:lnTo>
                    <a:pt x="8445" y="20367"/>
                  </a:lnTo>
                  <a:lnTo>
                    <a:pt x="8319" y="20762"/>
                  </a:lnTo>
                  <a:lnTo>
                    <a:pt x="8212" y="21102"/>
                  </a:lnTo>
                  <a:lnTo>
                    <a:pt x="8158" y="21371"/>
                  </a:lnTo>
                  <a:lnTo>
                    <a:pt x="8140" y="21568"/>
                  </a:lnTo>
                  <a:lnTo>
                    <a:pt x="8140" y="21837"/>
                  </a:lnTo>
                  <a:lnTo>
                    <a:pt x="8176" y="22375"/>
                  </a:lnTo>
                  <a:lnTo>
                    <a:pt x="8248" y="23989"/>
                  </a:lnTo>
                  <a:lnTo>
                    <a:pt x="8283" y="25029"/>
                  </a:lnTo>
                  <a:lnTo>
                    <a:pt x="8301" y="26158"/>
                  </a:lnTo>
                  <a:lnTo>
                    <a:pt x="8301" y="27359"/>
                  </a:lnTo>
                  <a:lnTo>
                    <a:pt x="8266" y="28578"/>
                  </a:lnTo>
                  <a:lnTo>
                    <a:pt x="8248" y="29206"/>
                  </a:lnTo>
                  <a:lnTo>
                    <a:pt x="8212" y="29815"/>
                  </a:lnTo>
                  <a:lnTo>
                    <a:pt x="8158" y="30407"/>
                  </a:lnTo>
                  <a:lnTo>
                    <a:pt x="8086" y="30981"/>
                  </a:lnTo>
                  <a:lnTo>
                    <a:pt x="8015" y="31555"/>
                  </a:lnTo>
                  <a:lnTo>
                    <a:pt x="7925" y="32092"/>
                  </a:lnTo>
                  <a:lnTo>
                    <a:pt x="7817" y="32612"/>
                  </a:lnTo>
                  <a:lnTo>
                    <a:pt x="7692" y="33096"/>
                  </a:lnTo>
                  <a:lnTo>
                    <a:pt x="7548" y="33527"/>
                  </a:lnTo>
                  <a:lnTo>
                    <a:pt x="7387" y="33939"/>
                  </a:lnTo>
                  <a:lnTo>
                    <a:pt x="7208" y="34298"/>
                  </a:lnTo>
                  <a:lnTo>
                    <a:pt x="7100" y="34459"/>
                  </a:lnTo>
                  <a:lnTo>
                    <a:pt x="6993" y="34602"/>
                  </a:lnTo>
                  <a:lnTo>
                    <a:pt x="6885" y="34728"/>
                  </a:lnTo>
                  <a:lnTo>
                    <a:pt x="6777" y="34853"/>
                  </a:lnTo>
                  <a:lnTo>
                    <a:pt x="6652" y="34961"/>
                  </a:lnTo>
                  <a:lnTo>
                    <a:pt x="6526" y="35051"/>
                  </a:lnTo>
                  <a:lnTo>
                    <a:pt x="6401" y="35122"/>
                  </a:lnTo>
                  <a:lnTo>
                    <a:pt x="6258" y="35194"/>
                  </a:lnTo>
                  <a:lnTo>
                    <a:pt x="6114" y="35230"/>
                  </a:lnTo>
                  <a:lnTo>
                    <a:pt x="5953" y="35248"/>
                  </a:lnTo>
                  <a:lnTo>
                    <a:pt x="5648" y="35302"/>
                  </a:lnTo>
                  <a:lnTo>
                    <a:pt x="5343" y="35373"/>
                  </a:lnTo>
                  <a:lnTo>
                    <a:pt x="5038" y="35481"/>
                  </a:lnTo>
                  <a:lnTo>
                    <a:pt x="4752" y="35606"/>
                  </a:lnTo>
                  <a:lnTo>
                    <a:pt x="4465" y="35750"/>
                  </a:lnTo>
                  <a:lnTo>
                    <a:pt x="4178" y="35929"/>
                  </a:lnTo>
                  <a:lnTo>
                    <a:pt x="3891" y="36144"/>
                  </a:lnTo>
                  <a:lnTo>
                    <a:pt x="3604" y="36359"/>
                  </a:lnTo>
                  <a:lnTo>
                    <a:pt x="3335" y="36610"/>
                  </a:lnTo>
                  <a:lnTo>
                    <a:pt x="3084" y="36861"/>
                  </a:lnTo>
                  <a:lnTo>
                    <a:pt x="2833" y="37148"/>
                  </a:lnTo>
                  <a:lnTo>
                    <a:pt x="2582" y="37435"/>
                  </a:lnTo>
                  <a:lnTo>
                    <a:pt x="2331" y="37740"/>
                  </a:lnTo>
                  <a:lnTo>
                    <a:pt x="2116" y="38063"/>
                  </a:lnTo>
                  <a:lnTo>
                    <a:pt x="1883" y="38403"/>
                  </a:lnTo>
                  <a:lnTo>
                    <a:pt x="1668" y="38744"/>
                  </a:lnTo>
                  <a:lnTo>
                    <a:pt x="1471" y="39103"/>
                  </a:lnTo>
                  <a:lnTo>
                    <a:pt x="1291" y="39461"/>
                  </a:lnTo>
                  <a:lnTo>
                    <a:pt x="1112" y="39838"/>
                  </a:lnTo>
                  <a:lnTo>
                    <a:pt x="933" y="40196"/>
                  </a:lnTo>
                  <a:lnTo>
                    <a:pt x="789" y="40573"/>
                  </a:lnTo>
                  <a:lnTo>
                    <a:pt x="646" y="40967"/>
                  </a:lnTo>
                  <a:lnTo>
                    <a:pt x="520" y="41344"/>
                  </a:lnTo>
                  <a:lnTo>
                    <a:pt x="395" y="41720"/>
                  </a:lnTo>
                  <a:lnTo>
                    <a:pt x="287" y="42097"/>
                  </a:lnTo>
                  <a:lnTo>
                    <a:pt x="198" y="42473"/>
                  </a:lnTo>
                  <a:lnTo>
                    <a:pt x="126" y="42850"/>
                  </a:lnTo>
                  <a:lnTo>
                    <a:pt x="72" y="43208"/>
                  </a:lnTo>
                  <a:lnTo>
                    <a:pt x="36" y="43567"/>
                  </a:lnTo>
                  <a:lnTo>
                    <a:pt x="18" y="43925"/>
                  </a:lnTo>
                  <a:lnTo>
                    <a:pt x="0" y="44266"/>
                  </a:lnTo>
                  <a:lnTo>
                    <a:pt x="18" y="44589"/>
                  </a:lnTo>
                  <a:lnTo>
                    <a:pt x="5594" y="44929"/>
                  </a:lnTo>
                  <a:lnTo>
                    <a:pt x="11457" y="45252"/>
                  </a:lnTo>
                  <a:lnTo>
                    <a:pt x="18377" y="45611"/>
                  </a:lnTo>
                  <a:lnTo>
                    <a:pt x="21999" y="45790"/>
                  </a:lnTo>
                  <a:lnTo>
                    <a:pt x="25603" y="45951"/>
                  </a:lnTo>
                  <a:lnTo>
                    <a:pt x="29099" y="46095"/>
                  </a:lnTo>
                  <a:lnTo>
                    <a:pt x="32380" y="46202"/>
                  </a:lnTo>
                  <a:lnTo>
                    <a:pt x="35392" y="46274"/>
                  </a:lnTo>
                  <a:lnTo>
                    <a:pt x="37991" y="46310"/>
                  </a:lnTo>
                  <a:lnTo>
                    <a:pt x="39121" y="46310"/>
                  </a:lnTo>
                  <a:lnTo>
                    <a:pt x="40125" y="46292"/>
                  </a:lnTo>
                  <a:lnTo>
                    <a:pt x="40985" y="46256"/>
                  </a:lnTo>
                  <a:lnTo>
                    <a:pt x="41684" y="46220"/>
                  </a:lnTo>
                  <a:lnTo>
                    <a:pt x="41989" y="46184"/>
                  </a:lnTo>
                  <a:lnTo>
                    <a:pt x="42276" y="46148"/>
                  </a:lnTo>
                  <a:lnTo>
                    <a:pt x="42545" y="46095"/>
                  </a:lnTo>
                  <a:lnTo>
                    <a:pt x="42796" y="46041"/>
                  </a:lnTo>
                  <a:lnTo>
                    <a:pt x="43029" y="45969"/>
                  </a:lnTo>
                  <a:lnTo>
                    <a:pt x="43262" y="45897"/>
                  </a:lnTo>
                  <a:lnTo>
                    <a:pt x="43477" y="45808"/>
                  </a:lnTo>
                  <a:lnTo>
                    <a:pt x="43675" y="45718"/>
                  </a:lnTo>
                  <a:lnTo>
                    <a:pt x="43854" y="45629"/>
                  </a:lnTo>
                  <a:lnTo>
                    <a:pt x="44033" y="45521"/>
                  </a:lnTo>
                  <a:lnTo>
                    <a:pt x="44195" y="45413"/>
                  </a:lnTo>
                  <a:lnTo>
                    <a:pt x="44338" y="45288"/>
                  </a:lnTo>
                  <a:lnTo>
                    <a:pt x="44481" y="45162"/>
                  </a:lnTo>
                  <a:lnTo>
                    <a:pt x="44589" y="45037"/>
                  </a:lnTo>
                  <a:lnTo>
                    <a:pt x="44714" y="44893"/>
                  </a:lnTo>
                  <a:lnTo>
                    <a:pt x="44822" y="44750"/>
                  </a:lnTo>
                  <a:lnTo>
                    <a:pt x="44912" y="44607"/>
                  </a:lnTo>
                  <a:lnTo>
                    <a:pt x="44983" y="44463"/>
                  </a:lnTo>
                  <a:lnTo>
                    <a:pt x="45127" y="44140"/>
                  </a:lnTo>
                  <a:lnTo>
                    <a:pt x="45216" y="43800"/>
                  </a:lnTo>
                  <a:lnTo>
                    <a:pt x="45288" y="43459"/>
                  </a:lnTo>
                  <a:lnTo>
                    <a:pt x="45324" y="43101"/>
                  </a:lnTo>
                  <a:lnTo>
                    <a:pt x="45324" y="42724"/>
                  </a:lnTo>
                  <a:lnTo>
                    <a:pt x="45306" y="42348"/>
                  </a:lnTo>
                  <a:lnTo>
                    <a:pt x="45252" y="41953"/>
                  </a:lnTo>
                  <a:lnTo>
                    <a:pt x="45199" y="41559"/>
                  </a:lnTo>
                  <a:lnTo>
                    <a:pt x="45109" y="41164"/>
                  </a:lnTo>
                  <a:lnTo>
                    <a:pt x="45019" y="40788"/>
                  </a:lnTo>
                  <a:lnTo>
                    <a:pt x="44912" y="40393"/>
                  </a:lnTo>
                  <a:lnTo>
                    <a:pt x="44661" y="39622"/>
                  </a:lnTo>
                  <a:lnTo>
                    <a:pt x="44410" y="38905"/>
                  </a:lnTo>
                  <a:lnTo>
                    <a:pt x="43944" y="37632"/>
                  </a:lnTo>
                  <a:lnTo>
                    <a:pt x="43782" y="37130"/>
                  </a:lnTo>
                  <a:lnTo>
                    <a:pt x="43728" y="36897"/>
                  </a:lnTo>
                  <a:lnTo>
                    <a:pt x="43693" y="36718"/>
                  </a:lnTo>
                  <a:lnTo>
                    <a:pt x="43657" y="36306"/>
                  </a:lnTo>
                  <a:lnTo>
                    <a:pt x="43639" y="35786"/>
                  </a:lnTo>
                  <a:lnTo>
                    <a:pt x="43657" y="34495"/>
                  </a:lnTo>
                  <a:lnTo>
                    <a:pt x="43675" y="32989"/>
                  </a:lnTo>
                  <a:lnTo>
                    <a:pt x="43675" y="32218"/>
                  </a:lnTo>
                  <a:lnTo>
                    <a:pt x="43657" y="31447"/>
                  </a:lnTo>
                  <a:lnTo>
                    <a:pt x="43603" y="30712"/>
                  </a:lnTo>
                  <a:lnTo>
                    <a:pt x="43531" y="30031"/>
                  </a:lnTo>
                  <a:lnTo>
                    <a:pt x="43477" y="29708"/>
                  </a:lnTo>
                  <a:lnTo>
                    <a:pt x="43424" y="29403"/>
                  </a:lnTo>
                  <a:lnTo>
                    <a:pt x="43352" y="29134"/>
                  </a:lnTo>
                  <a:lnTo>
                    <a:pt x="43262" y="28883"/>
                  </a:lnTo>
                  <a:lnTo>
                    <a:pt x="43155" y="28650"/>
                  </a:lnTo>
                  <a:lnTo>
                    <a:pt x="43047" y="28453"/>
                  </a:lnTo>
                  <a:lnTo>
                    <a:pt x="42922" y="28292"/>
                  </a:lnTo>
                  <a:lnTo>
                    <a:pt x="42778" y="28166"/>
                  </a:lnTo>
                  <a:lnTo>
                    <a:pt x="42635" y="28076"/>
                  </a:lnTo>
                  <a:lnTo>
                    <a:pt x="42545" y="28041"/>
                  </a:lnTo>
                  <a:lnTo>
                    <a:pt x="42455" y="28023"/>
                  </a:lnTo>
                  <a:lnTo>
                    <a:pt x="42258" y="28023"/>
                  </a:lnTo>
                  <a:lnTo>
                    <a:pt x="42061" y="28058"/>
                  </a:lnTo>
                  <a:lnTo>
                    <a:pt x="41846" y="28094"/>
                  </a:lnTo>
                  <a:lnTo>
                    <a:pt x="41613" y="28112"/>
                  </a:lnTo>
                  <a:lnTo>
                    <a:pt x="41398" y="28094"/>
                  </a:lnTo>
                  <a:lnTo>
                    <a:pt x="41165" y="28058"/>
                  </a:lnTo>
                  <a:lnTo>
                    <a:pt x="40949" y="27987"/>
                  </a:lnTo>
                  <a:lnTo>
                    <a:pt x="40716" y="27897"/>
                  </a:lnTo>
                  <a:lnTo>
                    <a:pt x="40501" y="27772"/>
                  </a:lnTo>
                  <a:lnTo>
                    <a:pt x="40286" y="27628"/>
                  </a:lnTo>
                  <a:lnTo>
                    <a:pt x="40071" y="27467"/>
                  </a:lnTo>
                  <a:lnTo>
                    <a:pt x="39856" y="27288"/>
                  </a:lnTo>
                  <a:lnTo>
                    <a:pt x="39641" y="27090"/>
                  </a:lnTo>
                  <a:lnTo>
                    <a:pt x="39425" y="26893"/>
                  </a:lnTo>
                  <a:lnTo>
                    <a:pt x="39228" y="26660"/>
                  </a:lnTo>
                  <a:lnTo>
                    <a:pt x="39031" y="26427"/>
                  </a:lnTo>
                  <a:lnTo>
                    <a:pt x="38834" y="26176"/>
                  </a:lnTo>
                  <a:lnTo>
                    <a:pt x="38655" y="25907"/>
                  </a:lnTo>
                  <a:lnTo>
                    <a:pt x="38296" y="25369"/>
                  </a:lnTo>
                  <a:lnTo>
                    <a:pt x="37991" y="24795"/>
                  </a:lnTo>
                  <a:lnTo>
                    <a:pt x="37704" y="24222"/>
                  </a:lnTo>
                  <a:lnTo>
                    <a:pt x="37471" y="23648"/>
                  </a:lnTo>
                  <a:lnTo>
                    <a:pt x="37274" y="23092"/>
                  </a:lnTo>
                  <a:lnTo>
                    <a:pt x="37202" y="22823"/>
                  </a:lnTo>
                  <a:lnTo>
                    <a:pt x="37149" y="22554"/>
                  </a:lnTo>
                  <a:lnTo>
                    <a:pt x="37095" y="22303"/>
                  </a:lnTo>
                  <a:lnTo>
                    <a:pt x="37059" y="22052"/>
                  </a:lnTo>
                  <a:lnTo>
                    <a:pt x="37059" y="21819"/>
                  </a:lnTo>
                  <a:lnTo>
                    <a:pt x="37059" y="21604"/>
                  </a:lnTo>
                  <a:lnTo>
                    <a:pt x="37059" y="21156"/>
                  </a:lnTo>
                  <a:lnTo>
                    <a:pt x="37023" y="20672"/>
                  </a:lnTo>
                  <a:lnTo>
                    <a:pt x="36969" y="20170"/>
                  </a:lnTo>
                  <a:lnTo>
                    <a:pt x="36880" y="19632"/>
                  </a:lnTo>
                  <a:lnTo>
                    <a:pt x="36772" y="19076"/>
                  </a:lnTo>
                  <a:lnTo>
                    <a:pt x="36629" y="18520"/>
                  </a:lnTo>
                  <a:lnTo>
                    <a:pt x="36467" y="17983"/>
                  </a:lnTo>
                  <a:lnTo>
                    <a:pt x="36270" y="17463"/>
                  </a:lnTo>
                  <a:lnTo>
                    <a:pt x="36037" y="16979"/>
                  </a:lnTo>
                  <a:lnTo>
                    <a:pt x="35911" y="16746"/>
                  </a:lnTo>
                  <a:lnTo>
                    <a:pt x="35786" y="16530"/>
                  </a:lnTo>
                  <a:lnTo>
                    <a:pt x="35643" y="16315"/>
                  </a:lnTo>
                  <a:lnTo>
                    <a:pt x="35499" y="16118"/>
                  </a:lnTo>
                  <a:lnTo>
                    <a:pt x="35356" y="15939"/>
                  </a:lnTo>
                  <a:lnTo>
                    <a:pt x="35194" y="15777"/>
                  </a:lnTo>
                  <a:lnTo>
                    <a:pt x="35033" y="15634"/>
                  </a:lnTo>
                  <a:lnTo>
                    <a:pt x="34854" y="15508"/>
                  </a:lnTo>
                  <a:lnTo>
                    <a:pt x="34674" y="15401"/>
                  </a:lnTo>
                  <a:lnTo>
                    <a:pt x="34495" y="15329"/>
                  </a:lnTo>
                  <a:lnTo>
                    <a:pt x="34298" y="15257"/>
                  </a:lnTo>
                  <a:lnTo>
                    <a:pt x="34101" y="15222"/>
                  </a:lnTo>
                  <a:lnTo>
                    <a:pt x="33903" y="15204"/>
                  </a:lnTo>
                  <a:lnTo>
                    <a:pt x="33688" y="15222"/>
                  </a:lnTo>
                  <a:lnTo>
                    <a:pt x="33581" y="15240"/>
                  </a:lnTo>
                  <a:lnTo>
                    <a:pt x="33473" y="15222"/>
                  </a:lnTo>
                  <a:lnTo>
                    <a:pt x="33366" y="15222"/>
                  </a:lnTo>
                  <a:lnTo>
                    <a:pt x="33276" y="15186"/>
                  </a:lnTo>
                  <a:lnTo>
                    <a:pt x="33186" y="15150"/>
                  </a:lnTo>
                  <a:lnTo>
                    <a:pt x="33097" y="15096"/>
                  </a:lnTo>
                  <a:lnTo>
                    <a:pt x="32917" y="14971"/>
                  </a:lnTo>
                  <a:lnTo>
                    <a:pt x="32756" y="14809"/>
                  </a:lnTo>
                  <a:lnTo>
                    <a:pt x="32613" y="14612"/>
                  </a:lnTo>
                  <a:lnTo>
                    <a:pt x="32469" y="14379"/>
                  </a:lnTo>
                  <a:lnTo>
                    <a:pt x="32344" y="14128"/>
                  </a:lnTo>
                  <a:lnTo>
                    <a:pt x="32236" y="13841"/>
                  </a:lnTo>
                  <a:lnTo>
                    <a:pt x="32129" y="13536"/>
                  </a:lnTo>
                  <a:lnTo>
                    <a:pt x="32021" y="13196"/>
                  </a:lnTo>
                  <a:lnTo>
                    <a:pt x="31931" y="12855"/>
                  </a:lnTo>
                  <a:lnTo>
                    <a:pt x="31860" y="12496"/>
                  </a:lnTo>
                  <a:lnTo>
                    <a:pt x="31788" y="12120"/>
                  </a:lnTo>
                  <a:lnTo>
                    <a:pt x="31662" y="11331"/>
                  </a:lnTo>
                  <a:lnTo>
                    <a:pt x="31573" y="10542"/>
                  </a:lnTo>
                  <a:lnTo>
                    <a:pt x="31501" y="9753"/>
                  </a:lnTo>
                  <a:lnTo>
                    <a:pt x="31447" y="8982"/>
                  </a:lnTo>
                  <a:lnTo>
                    <a:pt x="31411" y="8265"/>
                  </a:lnTo>
                  <a:lnTo>
                    <a:pt x="31393" y="7620"/>
                  </a:lnTo>
                  <a:lnTo>
                    <a:pt x="31393" y="7064"/>
                  </a:lnTo>
                  <a:lnTo>
                    <a:pt x="31393" y="6329"/>
                  </a:lnTo>
                  <a:lnTo>
                    <a:pt x="31393" y="6221"/>
                  </a:lnTo>
                  <a:lnTo>
                    <a:pt x="31376" y="6114"/>
                  </a:lnTo>
                  <a:lnTo>
                    <a:pt x="31340" y="6006"/>
                  </a:lnTo>
                  <a:lnTo>
                    <a:pt x="31304" y="5899"/>
                  </a:lnTo>
                  <a:lnTo>
                    <a:pt x="31232" y="5791"/>
                  </a:lnTo>
                  <a:lnTo>
                    <a:pt x="31160" y="5684"/>
                  </a:lnTo>
                  <a:lnTo>
                    <a:pt x="30981" y="5486"/>
                  </a:lnTo>
                  <a:lnTo>
                    <a:pt x="30748" y="5307"/>
                  </a:lnTo>
                  <a:lnTo>
                    <a:pt x="30479" y="5128"/>
                  </a:lnTo>
                  <a:lnTo>
                    <a:pt x="30156" y="4966"/>
                  </a:lnTo>
                  <a:lnTo>
                    <a:pt x="29816" y="4823"/>
                  </a:lnTo>
                  <a:lnTo>
                    <a:pt x="29439" y="4697"/>
                  </a:lnTo>
                  <a:lnTo>
                    <a:pt x="29027" y="4590"/>
                  </a:lnTo>
                  <a:lnTo>
                    <a:pt x="28597" y="4500"/>
                  </a:lnTo>
                  <a:lnTo>
                    <a:pt x="28148" y="4429"/>
                  </a:lnTo>
                  <a:lnTo>
                    <a:pt x="27682" y="4393"/>
                  </a:lnTo>
                  <a:lnTo>
                    <a:pt x="27198" y="4357"/>
                  </a:lnTo>
                  <a:lnTo>
                    <a:pt x="26714" y="4375"/>
                  </a:lnTo>
                  <a:lnTo>
                    <a:pt x="26212" y="4411"/>
                  </a:lnTo>
                  <a:lnTo>
                    <a:pt x="25997" y="4411"/>
                  </a:lnTo>
                  <a:lnTo>
                    <a:pt x="25782" y="4393"/>
                  </a:lnTo>
                  <a:lnTo>
                    <a:pt x="25603" y="4357"/>
                  </a:lnTo>
                  <a:lnTo>
                    <a:pt x="25441" y="4285"/>
                  </a:lnTo>
                  <a:lnTo>
                    <a:pt x="25298" y="4195"/>
                  </a:lnTo>
                  <a:lnTo>
                    <a:pt x="25172" y="4070"/>
                  </a:lnTo>
                  <a:lnTo>
                    <a:pt x="25065" y="3944"/>
                  </a:lnTo>
                  <a:lnTo>
                    <a:pt x="24957" y="3801"/>
                  </a:lnTo>
                  <a:lnTo>
                    <a:pt x="24867" y="3622"/>
                  </a:lnTo>
                  <a:lnTo>
                    <a:pt x="24796" y="3442"/>
                  </a:lnTo>
                  <a:lnTo>
                    <a:pt x="24634" y="3066"/>
                  </a:lnTo>
                  <a:lnTo>
                    <a:pt x="24473" y="2636"/>
                  </a:lnTo>
                  <a:lnTo>
                    <a:pt x="24312" y="2205"/>
                  </a:lnTo>
                  <a:lnTo>
                    <a:pt x="24204" y="1972"/>
                  </a:lnTo>
                  <a:lnTo>
                    <a:pt x="24079" y="1739"/>
                  </a:lnTo>
                  <a:lnTo>
                    <a:pt x="23953" y="1524"/>
                  </a:lnTo>
                  <a:lnTo>
                    <a:pt x="23810" y="1309"/>
                  </a:lnTo>
                  <a:lnTo>
                    <a:pt x="23648" y="1094"/>
                  </a:lnTo>
                  <a:lnTo>
                    <a:pt x="23469" y="897"/>
                  </a:lnTo>
                  <a:lnTo>
                    <a:pt x="23254" y="717"/>
                  </a:lnTo>
                  <a:lnTo>
                    <a:pt x="23021" y="538"/>
                  </a:lnTo>
                  <a:lnTo>
                    <a:pt x="22752" y="395"/>
                  </a:lnTo>
                  <a:lnTo>
                    <a:pt x="22447" y="269"/>
                  </a:lnTo>
                  <a:lnTo>
                    <a:pt x="22106" y="162"/>
                  </a:lnTo>
                  <a:lnTo>
                    <a:pt x="21730" y="72"/>
                  </a:lnTo>
                  <a:lnTo>
                    <a:pt x="21318" y="18"/>
                  </a:lnTo>
                  <a:lnTo>
                    <a:pt x="208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7515950" y="3441675"/>
              <a:ext cx="1133100" cy="1157750"/>
            </a:xfrm>
            <a:custGeom>
              <a:avLst/>
              <a:gdLst/>
              <a:ahLst/>
              <a:cxnLst/>
              <a:rect l="l" t="t" r="r" b="b"/>
              <a:pathLst>
                <a:path w="45324" h="46310" fill="none" extrusionOk="0">
                  <a:moveTo>
                    <a:pt x="18" y="44589"/>
                  </a:moveTo>
                  <a:lnTo>
                    <a:pt x="18" y="44589"/>
                  </a:lnTo>
                  <a:lnTo>
                    <a:pt x="0" y="44266"/>
                  </a:lnTo>
                  <a:lnTo>
                    <a:pt x="18" y="43925"/>
                  </a:lnTo>
                  <a:lnTo>
                    <a:pt x="36" y="43567"/>
                  </a:lnTo>
                  <a:lnTo>
                    <a:pt x="72" y="43208"/>
                  </a:lnTo>
                  <a:lnTo>
                    <a:pt x="126" y="42850"/>
                  </a:lnTo>
                  <a:lnTo>
                    <a:pt x="198" y="42473"/>
                  </a:lnTo>
                  <a:lnTo>
                    <a:pt x="287" y="42097"/>
                  </a:lnTo>
                  <a:lnTo>
                    <a:pt x="395" y="41720"/>
                  </a:lnTo>
                  <a:lnTo>
                    <a:pt x="520" y="41344"/>
                  </a:lnTo>
                  <a:lnTo>
                    <a:pt x="646" y="40967"/>
                  </a:lnTo>
                  <a:lnTo>
                    <a:pt x="789" y="40573"/>
                  </a:lnTo>
                  <a:lnTo>
                    <a:pt x="933" y="40196"/>
                  </a:lnTo>
                  <a:lnTo>
                    <a:pt x="1112" y="39838"/>
                  </a:lnTo>
                  <a:lnTo>
                    <a:pt x="1291" y="39461"/>
                  </a:lnTo>
                  <a:lnTo>
                    <a:pt x="1471" y="39103"/>
                  </a:lnTo>
                  <a:lnTo>
                    <a:pt x="1668" y="38744"/>
                  </a:lnTo>
                  <a:lnTo>
                    <a:pt x="1883" y="38403"/>
                  </a:lnTo>
                  <a:lnTo>
                    <a:pt x="2116" y="38063"/>
                  </a:lnTo>
                  <a:lnTo>
                    <a:pt x="2331" y="37740"/>
                  </a:lnTo>
                  <a:lnTo>
                    <a:pt x="2582" y="37435"/>
                  </a:lnTo>
                  <a:lnTo>
                    <a:pt x="2833" y="37148"/>
                  </a:lnTo>
                  <a:lnTo>
                    <a:pt x="3084" y="36861"/>
                  </a:lnTo>
                  <a:lnTo>
                    <a:pt x="3335" y="36610"/>
                  </a:lnTo>
                  <a:lnTo>
                    <a:pt x="3604" y="36359"/>
                  </a:lnTo>
                  <a:lnTo>
                    <a:pt x="3891" y="36144"/>
                  </a:lnTo>
                  <a:lnTo>
                    <a:pt x="4178" y="35929"/>
                  </a:lnTo>
                  <a:lnTo>
                    <a:pt x="4465" y="35750"/>
                  </a:lnTo>
                  <a:lnTo>
                    <a:pt x="4752" y="35606"/>
                  </a:lnTo>
                  <a:lnTo>
                    <a:pt x="5038" y="35481"/>
                  </a:lnTo>
                  <a:lnTo>
                    <a:pt x="5343" y="35373"/>
                  </a:lnTo>
                  <a:lnTo>
                    <a:pt x="5648" y="35302"/>
                  </a:lnTo>
                  <a:lnTo>
                    <a:pt x="5953" y="35248"/>
                  </a:lnTo>
                  <a:lnTo>
                    <a:pt x="5953" y="35248"/>
                  </a:lnTo>
                  <a:lnTo>
                    <a:pt x="6114" y="35230"/>
                  </a:lnTo>
                  <a:lnTo>
                    <a:pt x="6258" y="35194"/>
                  </a:lnTo>
                  <a:lnTo>
                    <a:pt x="6401" y="35122"/>
                  </a:lnTo>
                  <a:lnTo>
                    <a:pt x="6526" y="35051"/>
                  </a:lnTo>
                  <a:lnTo>
                    <a:pt x="6652" y="34961"/>
                  </a:lnTo>
                  <a:lnTo>
                    <a:pt x="6777" y="34853"/>
                  </a:lnTo>
                  <a:lnTo>
                    <a:pt x="6885" y="34728"/>
                  </a:lnTo>
                  <a:lnTo>
                    <a:pt x="6993" y="34602"/>
                  </a:lnTo>
                  <a:lnTo>
                    <a:pt x="7100" y="34459"/>
                  </a:lnTo>
                  <a:lnTo>
                    <a:pt x="7208" y="34298"/>
                  </a:lnTo>
                  <a:lnTo>
                    <a:pt x="7387" y="33939"/>
                  </a:lnTo>
                  <a:lnTo>
                    <a:pt x="7548" y="33527"/>
                  </a:lnTo>
                  <a:lnTo>
                    <a:pt x="7692" y="33096"/>
                  </a:lnTo>
                  <a:lnTo>
                    <a:pt x="7817" y="32612"/>
                  </a:lnTo>
                  <a:lnTo>
                    <a:pt x="7925" y="32092"/>
                  </a:lnTo>
                  <a:lnTo>
                    <a:pt x="8015" y="31555"/>
                  </a:lnTo>
                  <a:lnTo>
                    <a:pt x="8086" y="30981"/>
                  </a:lnTo>
                  <a:lnTo>
                    <a:pt x="8158" y="30407"/>
                  </a:lnTo>
                  <a:lnTo>
                    <a:pt x="8212" y="29815"/>
                  </a:lnTo>
                  <a:lnTo>
                    <a:pt x="8248" y="29206"/>
                  </a:lnTo>
                  <a:lnTo>
                    <a:pt x="8266" y="28578"/>
                  </a:lnTo>
                  <a:lnTo>
                    <a:pt x="8301" y="27359"/>
                  </a:lnTo>
                  <a:lnTo>
                    <a:pt x="8301" y="26158"/>
                  </a:lnTo>
                  <a:lnTo>
                    <a:pt x="8283" y="25029"/>
                  </a:lnTo>
                  <a:lnTo>
                    <a:pt x="8248" y="23989"/>
                  </a:lnTo>
                  <a:lnTo>
                    <a:pt x="8176" y="22375"/>
                  </a:lnTo>
                  <a:lnTo>
                    <a:pt x="8140" y="21837"/>
                  </a:lnTo>
                  <a:lnTo>
                    <a:pt x="8140" y="21568"/>
                  </a:lnTo>
                  <a:lnTo>
                    <a:pt x="8140" y="21568"/>
                  </a:lnTo>
                  <a:lnTo>
                    <a:pt x="8158" y="21371"/>
                  </a:lnTo>
                  <a:lnTo>
                    <a:pt x="8212" y="21102"/>
                  </a:lnTo>
                  <a:lnTo>
                    <a:pt x="8319" y="20762"/>
                  </a:lnTo>
                  <a:lnTo>
                    <a:pt x="8445" y="20367"/>
                  </a:lnTo>
                  <a:lnTo>
                    <a:pt x="8606" y="19955"/>
                  </a:lnTo>
                  <a:lnTo>
                    <a:pt x="8821" y="19489"/>
                  </a:lnTo>
                  <a:lnTo>
                    <a:pt x="9072" y="19022"/>
                  </a:lnTo>
                  <a:lnTo>
                    <a:pt x="9359" y="18556"/>
                  </a:lnTo>
                  <a:lnTo>
                    <a:pt x="9521" y="18323"/>
                  </a:lnTo>
                  <a:lnTo>
                    <a:pt x="9700" y="18090"/>
                  </a:lnTo>
                  <a:lnTo>
                    <a:pt x="9879" y="17857"/>
                  </a:lnTo>
                  <a:lnTo>
                    <a:pt x="10076" y="17642"/>
                  </a:lnTo>
                  <a:lnTo>
                    <a:pt x="10274" y="17445"/>
                  </a:lnTo>
                  <a:lnTo>
                    <a:pt x="10489" y="17248"/>
                  </a:lnTo>
                  <a:lnTo>
                    <a:pt x="10722" y="17050"/>
                  </a:lnTo>
                  <a:lnTo>
                    <a:pt x="10955" y="16889"/>
                  </a:lnTo>
                  <a:lnTo>
                    <a:pt x="11206" y="16728"/>
                  </a:lnTo>
                  <a:lnTo>
                    <a:pt x="11457" y="16584"/>
                  </a:lnTo>
                  <a:lnTo>
                    <a:pt x="11726" y="16459"/>
                  </a:lnTo>
                  <a:lnTo>
                    <a:pt x="12013" y="16351"/>
                  </a:lnTo>
                  <a:lnTo>
                    <a:pt x="12317" y="16261"/>
                  </a:lnTo>
                  <a:lnTo>
                    <a:pt x="12622" y="16208"/>
                  </a:lnTo>
                  <a:lnTo>
                    <a:pt x="12945" y="16172"/>
                  </a:lnTo>
                  <a:lnTo>
                    <a:pt x="13268" y="16154"/>
                  </a:lnTo>
                  <a:lnTo>
                    <a:pt x="13268" y="16154"/>
                  </a:lnTo>
                  <a:lnTo>
                    <a:pt x="13447" y="16154"/>
                  </a:lnTo>
                  <a:lnTo>
                    <a:pt x="13590" y="16136"/>
                  </a:lnTo>
                  <a:lnTo>
                    <a:pt x="13734" y="16100"/>
                  </a:lnTo>
                  <a:lnTo>
                    <a:pt x="13877" y="16064"/>
                  </a:lnTo>
                  <a:lnTo>
                    <a:pt x="14003" y="16010"/>
                  </a:lnTo>
                  <a:lnTo>
                    <a:pt x="14128" y="15939"/>
                  </a:lnTo>
                  <a:lnTo>
                    <a:pt x="14236" y="15867"/>
                  </a:lnTo>
                  <a:lnTo>
                    <a:pt x="14343" y="15777"/>
                  </a:lnTo>
                  <a:lnTo>
                    <a:pt x="14433" y="15688"/>
                  </a:lnTo>
                  <a:lnTo>
                    <a:pt x="14523" y="15580"/>
                  </a:lnTo>
                  <a:lnTo>
                    <a:pt x="14684" y="15347"/>
                  </a:lnTo>
                  <a:lnTo>
                    <a:pt x="14809" y="15078"/>
                  </a:lnTo>
                  <a:lnTo>
                    <a:pt x="14917" y="14791"/>
                  </a:lnTo>
                  <a:lnTo>
                    <a:pt x="15007" y="14469"/>
                  </a:lnTo>
                  <a:lnTo>
                    <a:pt x="15078" y="14128"/>
                  </a:lnTo>
                  <a:lnTo>
                    <a:pt x="15132" y="13769"/>
                  </a:lnTo>
                  <a:lnTo>
                    <a:pt x="15168" y="13393"/>
                  </a:lnTo>
                  <a:lnTo>
                    <a:pt x="15186" y="12998"/>
                  </a:lnTo>
                  <a:lnTo>
                    <a:pt x="15186" y="12604"/>
                  </a:lnTo>
                  <a:lnTo>
                    <a:pt x="15168" y="11779"/>
                  </a:lnTo>
                  <a:lnTo>
                    <a:pt x="15168" y="11779"/>
                  </a:lnTo>
                  <a:lnTo>
                    <a:pt x="15132" y="10955"/>
                  </a:lnTo>
                  <a:lnTo>
                    <a:pt x="15096" y="10130"/>
                  </a:lnTo>
                  <a:lnTo>
                    <a:pt x="15060" y="9377"/>
                  </a:lnTo>
                  <a:lnTo>
                    <a:pt x="15043" y="8713"/>
                  </a:lnTo>
                  <a:lnTo>
                    <a:pt x="15060" y="8427"/>
                  </a:lnTo>
                  <a:lnTo>
                    <a:pt x="15078" y="8158"/>
                  </a:lnTo>
                  <a:lnTo>
                    <a:pt x="15114" y="7925"/>
                  </a:lnTo>
                  <a:lnTo>
                    <a:pt x="15168" y="7727"/>
                  </a:lnTo>
                  <a:lnTo>
                    <a:pt x="15240" y="7584"/>
                  </a:lnTo>
                  <a:lnTo>
                    <a:pt x="15276" y="7530"/>
                  </a:lnTo>
                  <a:lnTo>
                    <a:pt x="15329" y="7476"/>
                  </a:lnTo>
                  <a:lnTo>
                    <a:pt x="15383" y="7441"/>
                  </a:lnTo>
                  <a:lnTo>
                    <a:pt x="15437" y="7423"/>
                  </a:lnTo>
                  <a:lnTo>
                    <a:pt x="15509" y="7405"/>
                  </a:lnTo>
                  <a:lnTo>
                    <a:pt x="15580" y="7405"/>
                  </a:lnTo>
                  <a:lnTo>
                    <a:pt x="15580" y="7405"/>
                  </a:lnTo>
                  <a:lnTo>
                    <a:pt x="15724" y="7405"/>
                  </a:lnTo>
                  <a:lnTo>
                    <a:pt x="15778" y="7405"/>
                  </a:lnTo>
                  <a:lnTo>
                    <a:pt x="15831" y="7369"/>
                  </a:lnTo>
                  <a:lnTo>
                    <a:pt x="15921" y="7297"/>
                  </a:lnTo>
                  <a:lnTo>
                    <a:pt x="15993" y="7190"/>
                  </a:lnTo>
                  <a:lnTo>
                    <a:pt x="16047" y="7046"/>
                  </a:lnTo>
                  <a:lnTo>
                    <a:pt x="16082" y="6867"/>
                  </a:lnTo>
                  <a:lnTo>
                    <a:pt x="16100" y="6670"/>
                  </a:lnTo>
                  <a:lnTo>
                    <a:pt x="16100" y="6437"/>
                  </a:lnTo>
                  <a:lnTo>
                    <a:pt x="16100" y="5935"/>
                  </a:lnTo>
                  <a:lnTo>
                    <a:pt x="16082" y="5343"/>
                  </a:lnTo>
                  <a:lnTo>
                    <a:pt x="16064" y="4715"/>
                  </a:lnTo>
                  <a:lnTo>
                    <a:pt x="16082" y="4052"/>
                  </a:lnTo>
                  <a:lnTo>
                    <a:pt x="16118" y="3711"/>
                  </a:lnTo>
                  <a:lnTo>
                    <a:pt x="16154" y="3371"/>
                  </a:lnTo>
                  <a:lnTo>
                    <a:pt x="16226" y="3048"/>
                  </a:lnTo>
                  <a:lnTo>
                    <a:pt x="16298" y="2707"/>
                  </a:lnTo>
                  <a:lnTo>
                    <a:pt x="16405" y="2385"/>
                  </a:lnTo>
                  <a:lnTo>
                    <a:pt x="16531" y="2080"/>
                  </a:lnTo>
                  <a:lnTo>
                    <a:pt x="16692" y="1775"/>
                  </a:lnTo>
                  <a:lnTo>
                    <a:pt x="16871" y="1488"/>
                  </a:lnTo>
                  <a:lnTo>
                    <a:pt x="17104" y="1237"/>
                  </a:lnTo>
                  <a:lnTo>
                    <a:pt x="17355" y="986"/>
                  </a:lnTo>
                  <a:lnTo>
                    <a:pt x="17499" y="861"/>
                  </a:lnTo>
                  <a:lnTo>
                    <a:pt x="17660" y="753"/>
                  </a:lnTo>
                  <a:lnTo>
                    <a:pt x="17821" y="646"/>
                  </a:lnTo>
                  <a:lnTo>
                    <a:pt x="18001" y="556"/>
                  </a:lnTo>
                  <a:lnTo>
                    <a:pt x="18180" y="466"/>
                  </a:lnTo>
                  <a:lnTo>
                    <a:pt x="18377" y="377"/>
                  </a:lnTo>
                  <a:lnTo>
                    <a:pt x="18592" y="305"/>
                  </a:lnTo>
                  <a:lnTo>
                    <a:pt x="18808" y="233"/>
                  </a:lnTo>
                  <a:lnTo>
                    <a:pt x="19041" y="179"/>
                  </a:lnTo>
                  <a:lnTo>
                    <a:pt x="19292" y="126"/>
                  </a:lnTo>
                  <a:lnTo>
                    <a:pt x="19543" y="90"/>
                  </a:lnTo>
                  <a:lnTo>
                    <a:pt x="19812" y="54"/>
                  </a:lnTo>
                  <a:lnTo>
                    <a:pt x="19812" y="54"/>
                  </a:lnTo>
                  <a:lnTo>
                    <a:pt x="20367" y="0"/>
                  </a:lnTo>
                  <a:lnTo>
                    <a:pt x="20869" y="0"/>
                  </a:lnTo>
                  <a:lnTo>
                    <a:pt x="21318" y="18"/>
                  </a:lnTo>
                  <a:lnTo>
                    <a:pt x="21730" y="72"/>
                  </a:lnTo>
                  <a:lnTo>
                    <a:pt x="22106" y="162"/>
                  </a:lnTo>
                  <a:lnTo>
                    <a:pt x="22447" y="269"/>
                  </a:lnTo>
                  <a:lnTo>
                    <a:pt x="22752" y="395"/>
                  </a:lnTo>
                  <a:lnTo>
                    <a:pt x="23021" y="538"/>
                  </a:lnTo>
                  <a:lnTo>
                    <a:pt x="23254" y="717"/>
                  </a:lnTo>
                  <a:lnTo>
                    <a:pt x="23469" y="897"/>
                  </a:lnTo>
                  <a:lnTo>
                    <a:pt x="23648" y="1094"/>
                  </a:lnTo>
                  <a:lnTo>
                    <a:pt x="23810" y="1309"/>
                  </a:lnTo>
                  <a:lnTo>
                    <a:pt x="23953" y="1524"/>
                  </a:lnTo>
                  <a:lnTo>
                    <a:pt x="24079" y="1739"/>
                  </a:lnTo>
                  <a:lnTo>
                    <a:pt x="24204" y="1972"/>
                  </a:lnTo>
                  <a:lnTo>
                    <a:pt x="24312" y="2205"/>
                  </a:lnTo>
                  <a:lnTo>
                    <a:pt x="24312" y="2205"/>
                  </a:lnTo>
                  <a:lnTo>
                    <a:pt x="24473" y="2636"/>
                  </a:lnTo>
                  <a:lnTo>
                    <a:pt x="24634" y="3066"/>
                  </a:lnTo>
                  <a:lnTo>
                    <a:pt x="24796" y="3442"/>
                  </a:lnTo>
                  <a:lnTo>
                    <a:pt x="24867" y="3622"/>
                  </a:lnTo>
                  <a:lnTo>
                    <a:pt x="24957" y="3801"/>
                  </a:lnTo>
                  <a:lnTo>
                    <a:pt x="25065" y="3944"/>
                  </a:lnTo>
                  <a:lnTo>
                    <a:pt x="25172" y="4070"/>
                  </a:lnTo>
                  <a:lnTo>
                    <a:pt x="25298" y="4195"/>
                  </a:lnTo>
                  <a:lnTo>
                    <a:pt x="25441" y="4285"/>
                  </a:lnTo>
                  <a:lnTo>
                    <a:pt x="25603" y="4357"/>
                  </a:lnTo>
                  <a:lnTo>
                    <a:pt x="25782" y="4393"/>
                  </a:lnTo>
                  <a:lnTo>
                    <a:pt x="25997" y="4411"/>
                  </a:lnTo>
                  <a:lnTo>
                    <a:pt x="26212" y="4411"/>
                  </a:lnTo>
                  <a:lnTo>
                    <a:pt x="26212" y="4411"/>
                  </a:lnTo>
                  <a:lnTo>
                    <a:pt x="26714" y="4375"/>
                  </a:lnTo>
                  <a:lnTo>
                    <a:pt x="27198" y="4357"/>
                  </a:lnTo>
                  <a:lnTo>
                    <a:pt x="27682" y="4393"/>
                  </a:lnTo>
                  <a:lnTo>
                    <a:pt x="28148" y="4429"/>
                  </a:lnTo>
                  <a:lnTo>
                    <a:pt x="28597" y="4500"/>
                  </a:lnTo>
                  <a:lnTo>
                    <a:pt x="29027" y="4590"/>
                  </a:lnTo>
                  <a:lnTo>
                    <a:pt x="29439" y="4697"/>
                  </a:lnTo>
                  <a:lnTo>
                    <a:pt x="29816" y="4823"/>
                  </a:lnTo>
                  <a:lnTo>
                    <a:pt x="30156" y="4966"/>
                  </a:lnTo>
                  <a:lnTo>
                    <a:pt x="30479" y="5128"/>
                  </a:lnTo>
                  <a:lnTo>
                    <a:pt x="30748" y="5307"/>
                  </a:lnTo>
                  <a:lnTo>
                    <a:pt x="30981" y="5486"/>
                  </a:lnTo>
                  <a:lnTo>
                    <a:pt x="31160" y="5684"/>
                  </a:lnTo>
                  <a:lnTo>
                    <a:pt x="31232" y="5791"/>
                  </a:lnTo>
                  <a:lnTo>
                    <a:pt x="31304" y="5899"/>
                  </a:lnTo>
                  <a:lnTo>
                    <a:pt x="31340" y="6006"/>
                  </a:lnTo>
                  <a:lnTo>
                    <a:pt x="31376" y="6114"/>
                  </a:lnTo>
                  <a:lnTo>
                    <a:pt x="31393" y="6221"/>
                  </a:lnTo>
                  <a:lnTo>
                    <a:pt x="31393" y="6329"/>
                  </a:lnTo>
                  <a:lnTo>
                    <a:pt x="31393" y="6329"/>
                  </a:lnTo>
                  <a:lnTo>
                    <a:pt x="31393" y="7064"/>
                  </a:lnTo>
                  <a:lnTo>
                    <a:pt x="31393" y="7620"/>
                  </a:lnTo>
                  <a:lnTo>
                    <a:pt x="31411" y="8265"/>
                  </a:lnTo>
                  <a:lnTo>
                    <a:pt x="31447" y="8982"/>
                  </a:lnTo>
                  <a:lnTo>
                    <a:pt x="31501" y="9753"/>
                  </a:lnTo>
                  <a:lnTo>
                    <a:pt x="31573" y="10542"/>
                  </a:lnTo>
                  <a:lnTo>
                    <a:pt x="31662" y="11331"/>
                  </a:lnTo>
                  <a:lnTo>
                    <a:pt x="31788" y="12120"/>
                  </a:lnTo>
                  <a:lnTo>
                    <a:pt x="31860" y="12496"/>
                  </a:lnTo>
                  <a:lnTo>
                    <a:pt x="31931" y="12855"/>
                  </a:lnTo>
                  <a:lnTo>
                    <a:pt x="32021" y="13196"/>
                  </a:lnTo>
                  <a:lnTo>
                    <a:pt x="32129" y="13536"/>
                  </a:lnTo>
                  <a:lnTo>
                    <a:pt x="32236" y="13841"/>
                  </a:lnTo>
                  <a:lnTo>
                    <a:pt x="32344" y="14128"/>
                  </a:lnTo>
                  <a:lnTo>
                    <a:pt x="32469" y="14379"/>
                  </a:lnTo>
                  <a:lnTo>
                    <a:pt x="32613" y="14612"/>
                  </a:lnTo>
                  <a:lnTo>
                    <a:pt x="32756" y="14809"/>
                  </a:lnTo>
                  <a:lnTo>
                    <a:pt x="32917" y="14971"/>
                  </a:lnTo>
                  <a:lnTo>
                    <a:pt x="33097" y="15096"/>
                  </a:lnTo>
                  <a:lnTo>
                    <a:pt x="33186" y="15150"/>
                  </a:lnTo>
                  <a:lnTo>
                    <a:pt x="33276" y="15186"/>
                  </a:lnTo>
                  <a:lnTo>
                    <a:pt x="33366" y="15222"/>
                  </a:lnTo>
                  <a:lnTo>
                    <a:pt x="33473" y="15222"/>
                  </a:lnTo>
                  <a:lnTo>
                    <a:pt x="33581" y="15240"/>
                  </a:lnTo>
                  <a:lnTo>
                    <a:pt x="33688" y="15222"/>
                  </a:lnTo>
                  <a:lnTo>
                    <a:pt x="33688" y="15222"/>
                  </a:lnTo>
                  <a:lnTo>
                    <a:pt x="33903" y="15204"/>
                  </a:lnTo>
                  <a:lnTo>
                    <a:pt x="34101" y="15222"/>
                  </a:lnTo>
                  <a:lnTo>
                    <a:pt x="34298" y="15257"/>
                  </a:lnTo>
                  <a:lnTo>
                    <a:pt x="34495" y="15329"/>
                  </a:lnTo>
                  <a:lnTo>
                    <a:pt x="34674" y="15401"/>
                  </a:lnTo>
                  <a:lnTo>
                    <a:pt x="34854" y="15508"/>
                  </a:lnTo>
                  <a:lnTo>
                    <a:pt x="35033" y="15634"/>
                  </a:lnTo>
                  <a:lnTo>
                    <a:pt x="35194" y="15777"/>
                  </a:lnTo>
                  <a:lnTo>
                    <a:pt x="35356" y="15939"/>
                  </a:lnTo>
                  <a:lnTo>
                    <a:pt x="35499" y="16118"/>
                  </a:lnTo>
                  <a:lnTo>
                    <a:pt x="35643" y="16315"/>
                  </a:lnTo>
                  <a:lnTo>
                    <a:pt x="35786" y="16530"/>
                  </a:lnTo>
                  <a:lnTo>
                    <a:pt x="35911" y="16746"/>
                  </a:lnTo>
                  <a:lnTo>
                    <a:pt x="36037" y="16979"/>
                  </a:lnTo>
                  <a:lnTo>
                    <a:pt x="36270" y="17463"/>
                  </a:lnTo>
                  <a:lnTo>
                    <a:pt x="36467" y="17983"/>
                  </a:lnTo>
                  <a:lnTo>
                    <a:pt x="36629" y="18520"/>
                  </a:lnTo>
                  <a:lnTo>
                    <a:pt x="36772" y="19076"/>
                  </a:lnTo>
                  <a:lnTo>
                    <a:pt x="36880" y="19632"/>
                  </a:lnTo>
                  <a:lnTo>
                    <a:pt x="36969" y="20170"/>
                  </a:lnTo>
                  <a:lnTo>
                    <a:pt x="37023" y="20672"/>
                  </a:lnTo>
                  <a:lnTo>
                    <a:pt x="37059" y="21156"/>
                  </a:lnTo>
                  <a:lnTo>
                    <a:pt x="37059" y="21604"/>
                  </a:lnTo>
                  <a:lnTo>
                    <a:pt x="37059" y="21604"/>
                  </a:lnTo>
                  <a:lnTo>
                    <a:pt x="37059" y="21819"/>
                  </a:lnTo>
                  <a:lnTo>
                    <a:pt x="37059" y="22052"/>
                  </a:lnTo>
                  <a:lnTo>
                    <a:pt x="37095" y="22303"/>
                  </a:lnTo>
                  <a:lnTo>
                    <a:pt x="37149" y="22554"/>
                  </a:lnTo>
                  <a:lnTo>
                    <a:pt x="37202" y="22823"/>
                  </a:lnTo>
                  <a:lnTo>
                    <a:pt x="37274" y="23092"/>
                  </a:lnTo>
                  <a:lnTo>
                    <a:pt x="37471" y="23648"/>
                  </a:lnTo>
                  <a:lnTo>
                    <a:pt x="37704" y="24222"/>
                  </a:lnTo>
                  <a:lnTo>
                    <a:pt x="37991" y="24795"/>
                  </a:lnTo>
                  <a:lnTo>
                    <a:pt x="38296" y="25369"/>
                  </a:lnTo>
                  <a:lnTo>
                    <a:pt x="38655" y="25907"/>
                  </a:lnTo>
                  <a:lnTo>
                    <a:pt x="38834" y="26176"/>
                  </a:lnTo>
                  <a:lnTo>
                    <a:pt x="39031" y="26427"/>
                  </a:lnTo>
                  <a:lnTo>
                    <a:pt x="39228" y="26660"/>
                  </a:lnTo>
                  <a:lnTo>
                    <a:pt x="39425" y="26893"/>
                  </a:lnTo>
                  <a:lnTo>
                    <a:pt x="39641" y="27090"/>
                  </a:lnTo>
                  <a:lnTo>
                    <a:pt x="39856" y="27288"/>
                  </a:lnTo>
                  <a:lnTo>
                    <a:pt x="40071" y="27467"/>
                  </a:lnTo>
                  <a:lnTo>
                    <a:pt x="40286" y="27628"/>
                  </a:lnTo>
                  <a:lnTo>
                    <a:pt x="40501" y="27772"/>
                  </a:lnTo>
                  <a:lnTo>
                    <a:pt x="40716" y="27897"/>
                  </a:lnTo>
                  <a:lnTo>
                    <a:pt x="40949" y="27987"/>
                  </a:lnTo>
                  <a:lnTo>
                    <a:pt x="41165" y="28058"/>
                  </a:lnTo>
                  <a:lnTo>
                    <a:pt x="41398" y="28094"/>
                  </a:lnTo>
                  <a:lnTo>
                    <a:pt x="41613" y="28112"/>
                  </a:lnTo>
                  <a:lnTo>
                    <a:pt x="41846" y="28094"/>
                  </a:lnTo>
                  <a:lnTo>
                    <a:pt x="42061" y="28058"/>
                  </a:lnTo>
                  <a:lnTo>
                    <a:pt x="42061" y="28058"/>
                  </a:lnTo>
                  <a:lnTo>
                    <a:pt x="42258" y="28023"/>
                  </a:lnTo>
                  <a:lnTo>
                    <a:pt x="42366" y="28023"/>
                  </a:lnTo>
                  <a:lnTo>
                    <a:pt x="42455" y="28023"/>
                  </a:lnTo>
                  <a:lnTo>
                    <a:pt x="42545" y="28041"/>
                  </a:lnTo>
                  <a:lnTo>
                    <a:pt x="42635" y="28076"/>
                  </a:lnTo>
                  <a:lnTo>
                    <a:pt x="42778" y="28166"/>
                  </a:lnTo>
                  <a:lnTo>
                    <a:pt x="42922" y="28292"/>
                  </a:lnTo>
                  <a:lnTo>
                    <a:pt x="43047" y="28453"/>
                  </a:lnTo>
                  <a:lnTo>
                    <a:pt x="43155" y="28650"/>
                  </a:lnTo>
                  <a:lnTo>
                    <a:pt x="43262" y="28883"/>
                  </a:lnTo>
                  <a:lnTo>
                    <a:pt x="43352" y="29134"/>
                  </a:lnTo>
                  <a:lnTo>
                    <a:pt x="43424" y="29403"/>
                  </a:lnTo>
                  <a:lnTo>
                    <a:pt x="43477" y="29708"/>
                  </a:lnTo>
                  <a:lnTo>
                    <a:pt x="43531" y="30031"/>
                  </a:lnTo>
                  <a:lnTo>
                    <a:pt x="43603" y="30712"/>
                  </a:lnTo>
                  <a:lnTo>
                    <a:pt x="43657" y="31447"/>
                  </a:lnTo>
                  <a:lnTo>
                    <a:pt x="43675" y="32218"/>
                  </a:lnTo>
                  <a:lnTo>
                    <a:pt x="43675" y="32989"/>
                  </a:lnTo>
                  <a:lnTo>
                    <a:pt x="43657" y="34495"/>
                  </a:lnTo>
                  <a:lnTo>
                    <a:pt x="43639" y="35786"/>
                  </a:lnTo>
                  <a:lnTo>
                    <a:pt x="43657" y="36306"/>
                  </a:lnTo>
                  <a:lnTo>
                    <a:pt x="43693" y="36718"/>
                  </a:lnTo>
                  <a:lnTo>
                    <a:pt x="43693" y="36718"/>
                  </a:lnTo>
                  <a:lnTo>
                    <a:pt x="43728" y="36897"/>
                  </a:lnTo>
                  <a:lnTo>
                    <a:pt x="43782" y="37130"/>
                  </a:lnTo>
                  <a:lnTo>
                    <a:pt x="43944" y="37632"/>
                  </a:lnTo>
                  <a:lnTo>
                    <a:pt x="44410" y="38905"/>
                  </a:lnTo>
                  <a:lnTo>
                    <a:pt x="44661" y="39622"/>
                  </a:lnTo>
                  <a:lnTo>
                    <a:pt x="44912" y="40393"/>
                  </a:lnTo>
                  <a:lnTo>
                    <a:pt x="45019" y="40788"/>
                  </a:lnTo>
                  <a:lnTo>
                    <a:pt x="45109" y="41164"/>
                  </a:lnTo>
                  <a:lnTo>
                    <a:pt x="45199" y="41559"/>
                  </a:lnTo>
                  <a:lnTo>
                    <a:pt x="45252" y="41953"/>
                  </a:lnTo>
                  <a:lnTo>
                    <a:pt x="45306" y="42348"/>
                  </a:lnTo>
                  <a:lnTo>
                    <a:pt x="45324" y="42724"/>
                  </a:lnTo>
                  <a:lnTo>
                    <a:pt x="45324" y="43101"/>
                  </a:lnTo>
                  <a:lnTo>
                    <a:pt x="45288" y="43459"/>
                  </a:lnTo>
                  <a:lnTo>
                    <a:pt x="45216" y="43800"/>
                  </a:lnTo>
                  <a:lnTo>
                    <a:pt x="45127" y="44140"/>
                  </a:lnTo>
                  <a:lnTo>
                    <a:pt x="44983" y="44463"/>
                  </a:lnTo>
                  <a:lnTo>
                    <a:pt x="44912" y="44607"/>
                  </a:lnTo>
                  <a:lnTo>
                    <a:pt x="44822" y="44750"/>
                  </a:lnTo>
                  <a:lnTo>
                    <a:pt x="44714" y="44893"/>
                  </a:lnTo>
                  <a:lnTo>
                    <a:pt x="44589" y="45037"/>
                  </a:lnTo>
                  <a:lnTo>
                    <a:pt x="44481" y="45162"/>
                  </a:lnTo>
                  <a:lnTo>
                    <a:pt x="44338" y="45288"/>
                  </a:lnTo>
                  <a:lnTo>
                    <a:pt x="44195" y="45413"/>
                  </a:lnTo>
                  <a:lnTo>
                    <a:pt x="44033" y="45521"/>
                  </a:lnTo>
                  <a:lnTo>
                    <a:pt x="43854" y="45629"/>
                  </a:lnTo>
                  <a:lnTo>
                    <a:pt x="43675" y="45718"/>
                  </a:lnTo>
                  <a:lnTo>
                    <a:pt x="43477" y="45808"/>
                  </a:lnTo>
                  <a:lnTo>
                    <a:pt x="43262" y="45897"/>
                  </a:lnTo>
                  <a:lnTo>
                    <a:pt x="43029" y="45969"/>
                  </a:lnTo>
                  <a:lnTo>
                    <a:pt x="42796" y="46041"/>
                  </a:lnTo>
                  <a:lnTo>
                    <a:pt x="42545" y="46095"/>
                  </a:lnTo>
                  <a:lnTo>
                    <a:pt x="42276" y="46148"/>
                  </a:lnTo>
                  <a:lnTo>
                    <a:pt x="41989" y="46184"/>
                  </a:lnTo>
                  <a:lnTo>
                    <a:pt x="41684" y="46220"/>
                  </a:lnTo>
                  <a:lnTo>
                    <a:pt x="41684" y="46220"/>
                  </a:lnTo>
                  <a:lnTo>
                    <a:pt x="40985" y="46256"/>
                  </a:lnTo>
                  <a:lnTo>
                    <a:pt x="40125" y="46292"/>
                  </a:lnTo>
                  <a:lnTo>
                    <a:pt x="39121" y="46310"/>
                  </a:lnTo>
                  <a:lnTo>
                    <a:pt x="37991" y="46310"/>
                  </a:lnTo>
                  <a:lnTo>
                    <a:pt x="35392" y="46274"/>
                  </a:lnTo>
                  <a:lnTo>
                    <a:pt x="32380" y="46202"/>
                  </a:lnTo>
                  <a:lnTo>
                    <a:pt x="29099" y="46095"/>
                  </a:lnTo>
                  <a:lnTo>
                    <a:pt x="25603" y="45951"/>
                  </a:lnTo>
                  <a:lnTo>
                    <a:pt x="21999" y="45790"/>
                  </a:lnTo>
                  <a:lnTo>
                    <a:pt x="18377" y="45611"/>
                  </a:lnTo>
                  <a:lnTo>
                    <a:pt x="11457" y="45252"/>
                  </a:lnTo>
                  <a:lnTo>
                    <a:pt x="5594" y="44929"/>
                  </a:lnTo>
                  <a:lnTo>
                    <a:pt x="18" y="445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8000475" y="3441675"/>
              <a:ext cx="607800" cy="917525"/>
            </a:xfrm>
            <a:custGeom>
              <a:avLst/>
              <a:gdLst/>
              <a:ahLst/>
              <a:cxnLst/>
              <a:rect l="l" t="t" r="r" b="b"/>
              <a:pathLst>
                <a:path w="24312" h="36701" extrusionOk="0">
                  <a:moveTo>
                    <a:pt x="24312" y="36700"/>
                  </a:move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lnTo>
                    <a:pt x="24312" y="36700"/>
                  </a:lnTo>
                  <a:close/>
                  <a:moveTo>
                    <a:pt x="22250" y="28112"/>
                  </a:move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250" y="28112"/>
                  </a:lnTo>
                  <a:close/>
                  <a:moveTo>
                    <a:pt x="22680" y="28058"/>
                  </a:moveTo>
                  <a:lnTo>
                    <a:pt x="22680" y="28058"/>
                  </a:lnTo>
                  <a:lnTo>
                    <a:pt x="22680" y="28058"/>
                  </a:lnTo>
                  <a:lnTo>
                    <a:pt x="22465" y="28094"/>
                  </a:lnTo>
                  <a:lnTo>
                    <a:pt x="22250" y="28112"/>
                  </a:lnTo>
                  <a:lnTo>
                    <a:pt x="22250" y="28112"/>
                  </a:lnTo>
                  <a:lnTo>
                    <a:pt x="22465" y="28094"/>
                  </a:lnTo>
                  <a:lnTo>
                    <a:pt x="22680" y="28058"/>
                  </a:lnTo>
                  <a:lnTo>
                    <a:pt x="22680" y="28058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823" y="28023"/>
                  </a:lnTo>
                  <a:lnTo>
                    <a:pt x="22680" y="28058"/>
                  </a:lnTo>
                  <a:lnTo>
                    <a:pt x="22680" y="28058"/>
                  </a:lnTo>
                  <a:lnTo>
                    <a:pt x="22823" y="28023"/>
                  </a:lnTo>
                  <a:lnTo>
                    <a:pt x="22949" y="28023"/>
                  </a:lnTo>
                  <a:close/>
                  <a:moveTo>
                    <a:pt x="22949" y="28023"/>
                  </a:move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lnTo>
                    <a:pt x="22949" y="28023"/>
                  </a:lnTo>
                  <a:close/>
                  <a:moveTo>
                    <a:pt x="17678" y="21604"/>
                  </a:moveTo>
                  <a:lnTo>
                    <a:pt x="17678" y="21604"/>
                  </a:lnTo>
                  <a:lnTo>
                    <a:pt x="17678" y="21640"/>
                  </a:lnTo>
                  <a:lnTo>
                    <a:pt x="17678" y="21640"/>
                  </a:lnTo>
                  <a:lnTo>
                    <a:pt x="17678" y="21604"/>
                  </a:lnTo>
                  <a:close/>
                  <a:moveTo>
                    <a:pt x="17678" y="21586"/>
                  </a:moveTo>
                  <a:lnTo>
                    <a:pt x="17678" y="21586"/>
                  </a:lnTo>
                  <a:lnTo>
                    <a:pt x="17678" y="21604"/>
                  </a:lnTo>
                  <a:lnTo>
                    <a:pt x="17678" y="21604"/>
                  </a:lnTo>
                  <a:lnTo>
                    <a:pt x="17678" y="21586"/>
                  </a:lnTo>
                  <a:close/>
                  <a:moveTo>
                    <a:pt x="14182" y="15240"/>
                  </a:move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182" y="15240"/>
                  </a:lnTo>
                  <a:close/>
                  <a:moveTo>
                    <a:pt x="14307" y="15222"/>
                  </a:moveTo>
                  <a:lnTo>
                    <a:pt x="14307" y="15222"/>
                  </a:lnTo>
                  <a:lnTo>
                    <a:pt x="14182" y="15240"/>
                  </a:lnTo>
                  <a:lnTo>
                    <a:pt x="14182" y="15240"/>
                  </a:lnTo>
                  <a:lnTo>
                    <a:pt x="14307" y="15222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307" y="15222"/>
                  </a:lnTo>
                  <a:lnTo>
                    <a:pt x="14522" y="15204"/>
                  </a:lnTo>
                  <a:close/>
                  <a:moveTo>
                    <a:pt x="14522" y="15204"/>
                  </a:move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lnTo>
                    <a:pt x="14522" y="15204"/>
                  </a:lnTo>
                  <a:close/>
                  <a:moveTo>
                    <a:pt x="12012" y="6329"/>
                  </a:moveTo>
                  <a:lnTo>
                    <a:pt x="12012" y="6329"/>
                  </a:lnTo>
                  <a:lnTo>
                    <a:pt x="12012" y="6347"/>
                  </a:lnTo>
                  <a:lnTo>
                    <a:pt x="12012" y="6347"/>
                  </a:lnTo>
                  <a:lnTo>
                    <a:pt x="12012" y="6329"/>
                  </a:lnTo>
                  <a:close/>
                  <a:moveTo>
                    <a:pt x="6652" y="4411"/>
                  </a:move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652" y="4411"/>
                  </a:lnTo>
                  <a:close/>
                  <a:moveTo>
                    <a:pt x="6831" y="4411"/>
                  </a:moveTo>
                  <a:lnTo>
                    <a:pt x="6831" y="4411"/>
                  </a:lnTo>
                  <a:lnTo>
                    <a:pt x="6652" y="4411"/>
                  </a:lnTo>
                  <a:lnTo>
                    <a:pt x="6652" y="4411"/>
                  </a:lnTo>
                  <a:lnTo>
                    <a:pt x="6831" y="4411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297" y="4375"/>
                  </a:lnTo>
                  <a:lnTo>
                    <a:pt x="6885" y="4411"/>
                  </a:lnTo>
                  <a:lnTo>
                    <a:pt x="6885" y="4411"/>
                  </a:lnTo>
                  <a:lnTo>
                    <a:pt x="7297" y="4375"/>
                  </a:lnTo>
                  <a:lnTo>
                    <a:pt x="7710" y="4357"/>
                  </a:lnTo>
                  <a:close/>
                  <a:moveTo>
                    <a:pt x="7710" y="4357"/>
                  </a:move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lnTo>
                    <a:pt x="7710" y="4357"/>
                  </a:lnTo>
                  <a:close/>
                  <a:moveTo>
                    <a:pt x="4931" y="2223"/>
                  </a:move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23"/>
                  </a:lnTo>
                  <a:close/>
                  <a:moveTo>
                    <a:pt x="4931" y="2205"/>
                  </a:moveTo>
                  <a:lnTo>
                    <a:pt x="4931" y="2205"/>
                  </a:lnTo>
                  <a:lnTo>
                    <a:pt x="4931" y="2205"/>
                  </a:lnTo>
                  <a:lnTo>
                    <a:pt x="4931" y="2223"/>
                  </a:lnTo>
                  <a:lnTo>
                    <a:pt x="4931" y="2223"/>
                  </a:lnTo>
                  <a:lnTo>
                    <a:pt x="4931" y="2205"/>
                  </a:lnTo>
                  <a:lnTo>
                    <a:pt x="4931" y="2205"/>
                  </a:lnTo>
                  <a:close/>
                  <a:moveTo>
                    <a:pt x="4913" y="2187"/>
                  </a:moveTo>
                  <a:lnTo>
                    <a:pt x="4913" y="2187"/>
                  </a:lnTo>
                  <a:lnTo>
                    <a:pt x="4913" y="2205"/>
                  </a:lnTo>
                  <a:lnTo>
                    <a:pt x="4913" y="2205"/>
                  </a:lnTo>
                  <a:lnTo>
                    <a:pt x="4913" y="2187"/>
                  </a:lnTo>
                  <a:close/>
                  <a:moveTo>
                    <a:pt x="0" y="108"/>
                  </a:move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08"/>
                  </a:lnTo>
                  <a:close/>
                  <a:moveTo>
                    <a:pt x="18" y="108"/>
                  </a:move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lnTo>
                    <a:pt x="18" y="108"/>
                  </a:lnTo>
                  <a:close/>
                  <a:moveTo>
                    <a:pt x="36" y="108"/>
                  </a:move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36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36" y="108"/>
                  </a:lnTo>
                  <a:lnTo>
                    <a:pt x="36" y="108"/>
                  </a:lnTo>
                  <a:lnTo>
                    <a:pt x="54" y="108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lnTo>
                    <a:pt x="54" y="108"/>
                  </a:lnTo>
                  <a:close/>
                  <a:moveTo>
                    <a:pt x="72" y="90"/>
                  </a:move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lnTo>
                    <a:pt x="72" y="90"/>
                  </a:lnTo>
                  <a:close/>
                  <a:moveTo>
                    <a:pt x="90" y="90"/>
                  </a:move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lnTo>
                    <a:pt x="90" y="90"/>
                  </a:lnTo>
                  <a:close/>
                  <a:moveTo>
                    <a:pt x="126" y="90"/>
                  </a:move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lnTo>
                    <a:pt x="126" y="90"/>
                  </a:lnTo>
                  <a:close/>
                  <a:moveTo>
                    <a:pt x="144" y="90"/>
                  </a:move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lnTo>
                    <a:pt x="144" y="90"/>
                  </a:lnTo>
                  <a:close/>
                  <a:moveTo>
                    <a:pt x="162" y="90"/>
                  </a:move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lnTo>
                    <a:pt x="162" y="90"/>
                  </a:lnTo>
                  <a:close/>
                  <a:moveTo>
                    <a:pt x="180" y="90"/>
                  </a:move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lnTo>
                    <a:pt x="180" y="90"/>
                  </a:lnTo>
                  <a:close/>
                  <a:moveTo>
                    <a:pt x="197" y="72"/>
                  </a:moveTo>
                  <a:lnTo>
                    <a:pt x="197" y="72"/>
                  </a:lnTo>
                  <a:lnTo>
                    <a:pt x="180" y="72"/>
                  </a:lnTo>
                  <a:lnTo>
                    <a:pt x="180" y="72"/>
                  </a:lnTo>
                  <a:lnTo>
                    <a:pt x="197" y="72"/>
                  </a:lnTo>
                  <a:close/>
                  <a:moveTo>
                    <a:pt x="215" y="72"/>
                  </a:moveTo>
                  <a:lnTo>
                    <a:pt x="215" y="72"/>
                  </a:lnTo>
                  <a:lnTo>
                    <a:pt x="197" y="72"/>
                  </a:lnTo>
                  <a:lnTo>
                    <a:pt x="197" y="72"/>
                  </a:lnTo>
                  <a:lnTo>
                    <a:pt x="215" y="72"/>
                  </a:lnTo>
                  <a:close/>
                  <a:moveTo>
                    <a:pt x="233" y="72"/>
                  </a:moveTo>
                  <a:lnTo>
                    <a:pt x="233" y="72"/>
                  </a:lnTo>
                  <a:lnTo>
                    <a:pt x="215" y="72"/>
                  </a:lnTo>
                  <a:lnTo>
                    <a:pt x="215" y="72"/>
                  </a:lnTo>
                  <a:lnTo>
                    <a:pt x="233" y="72"/>
                  </a:lnTo>
                  <a:close/>
                  <a:moveTo>
                    <a:pt x="251" y="72"/>
                  </a:moveTo>
                  <a:lnTo>
                    <a:pt x="251" y="72"/>
                  </a:lnTo>
                  <a:lnTo>
                    <a:pt x="233" y="72"/>
                  </a:lnTo>
                  <a:lnTo>
                    <a:pt x="233" y="72"/>
                  </a:lnTo>
                  <a:lnTo>
                    <a:pt x="251" y="72"/>
                  </a:lnTo>
                  <a:close/>
                  <a:moveTo>
                    <a:pt x="269" y="72"/>
                  </a:moveTo>
                  <a:lnTo>
                    <a:pt x="269" y="72"/>
                  </a:lnTo>
                  <a:lnTo>
                    <a:pt x="251" y="72"/>
                  </a:lnTo>
                  <a:lnTo>
                    <a:pt x="251" y="72"/>
                  </a:lnTo>
                  <a:lnTo>
                    <a:pt x="269" y="72"/>
                  </a:lnTo>
                  <a:close/>
                  <a:moveTo>
                    <a:pt x="287" y="72"/>
                  </a:moveTo>
                  <a:lnTo>
                    <a:pt x="287" y="72"/>
                  </a:lnTo>
                  <a:lnTo>
                    <a:pt x="269" y="72"/>
                  </a:lnTo>
                  <a:lnTo>
                    <a:pt x="269" y="72"/>
                  </a:lnTo>
                  <a:lnTo>
                    <a:pt x="287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287" y="72"/>
                  </a:lnTo>
                  <a:lnTo>
                    <a:pt x="287" y="72"/>
                  </a:lnTo>
                  <a:lnTo>
                    <a:pt x="305" y="72"/>
                  </a:lnTo>
                  <a:close/>
                  <a:moveTo>
                    <a:pt x="305" y="72"/>
                  </a:move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lnTo>
                    <a:pt x="305" y="72"/>
                  </a:lnTo>
                  <a:close/>
                  <a:moveTo>
                    <a:pt x="323" y="54"/>
                  </a:move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lnTo>
                    <a:pt x="323" y="54"/>
                  </a:lnTo>
                  <a:close/>
                  <a:moveTo>
                    <a:pt x="341" y="54"/>
                  </a:move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lnTo>
                    <a:pt x="341" y="54"/>
                  </a:lnTo>
                  <a:close/>
                  <a:moveTo>
                    <a:pt x="359" y="54"/>
                  </a:move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lnTo>
                    <a:pt x="359" y="54"/>
                  </a:lnTo>
                  <a:close/>
                  <a:moveTo>
                    <a:pt x="377" y="54"/>
                  </a:move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lnTo>
                    <a:pt x="377" y="54"/>
                  </a:lnTo>
                  <a:close/>
                  <a:moveTo>
                    <a:pt x="395" y="54"/>
                  </a:move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395" y="54"/>
                  </a:lnTo>
                  <a:close/>
                  <a:moveTo>
                    <a:pt x="413" y="54"/>
                  </a:moveTo>
                  <a:lnTo>
                    <a:pt x="413" y="54"/>
                  </a:lnTo>
                  <a:lnTo>
                    <a:pt x="395" y="54"/>
                  </a:lnTo>
                  <a:lnTo>
                    <a:pt x="395" y="54"/>
                  </a:lnTo>
                  <a:lnTo>
                    <a:pt x="413" y="54"/>
                  </a:lnTo>
                  <a:close/>
                  <a:moveTo>
                    <a:pt x="431" y="54"/>
                  </a:moveTo>
                  <a:lnTo>
                    <a:pt x="431" y="54"/>
                  </a:lnTo>
                  <a:lnTo>
                    <a:pt x="431" y="54"/>
                  </a:lnTo>
                  <a:lnTo>
                    <a:pt x="413" y="54"/>
                  </a:lnTo>
                  <a:lnTo>
                    <a:pt x="413" y="54"/>
                  </a:lnTo>
                  <a:lnTo>
                    <a:pt x="431" y="54"/>
                  </a:lnTo>
                  <a:lnTo>
                    <a:pt x="431" y="54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933" y="18"/>
                  </a:lnTo>
                  <a:lnTo>
                    <a:pt x="448" y="54"/>
                  </a:lnTo>
                  <a:lnTo>
                    <a:pt x="448" y="54"/>
                  </a:lnTo>
                  <a:lnTo>
                    <a:pt x="933" y="18"/>
                  </a:lnTo>
                  <a:lnTo>
                    <a:pt x="1363" y="0"/>
                  </a:lnTo>
                  <a:close/>
                  <a:moveTo>
                    <a:pt x="1363" y="0"/>
                  </a:move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rgbClr val="D156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8608250" y="43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8556700" y="4144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8556700" y="4143125"/>
              <a:ext cx="10775" cy="1375"/>
            </a:xfrm>
            <a:custGeom>
              <a:avLst/>
              <a:gdLst/>
              <a:ahLst/>
              <a:cxnLst/>
              <a:rect l="l" t="t" r="r" b="b"/>
              <a:pathLst>
                <a:path w="431" h="55" fill="none" extrusionOk="0">
                  <a:moveTo>
                    <a:pt x="431" y="0"/>
                  </a:moveTo>
                  <a:lnTo>
                    <a:pt x="431" y="0"/>
                  </a:lnTo>
                  <a:lnTo>
                    <a:pt x="431" y="0"/>
                  </a:lnTo>
                  <a:lnTo>
                    <a:pt x="216" y="36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216" y="36"/>
                  </a:lnTo>
                  <a:lnTo>
                    <a:pt x="431" y="0"/>
                  </a:lnTo>
                  <a:lnTo>
                    <a:pt x="4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8567450" y="4142225"/>
              <a:ext cx="6750" cy="925"/>
            </a:xfrm>
            <a:custGeom>
              <a:avLst/>
              <a:gdLst/>
              <a:ahLst/>
              <a:cxnLst/>
              <a:rect l="l" t="t" r="r" b="b"/>
              <a:pathLst>
                <a:path w="270" h="37" fill="none" extrusionOk="0">
                  <a:moveTo>
                    <a:pt x="270" y="1"/>
                  </a:moveTo>
                  <a:lnTo>
                    <a:pt x="270" y="1"/>
                  </a:lnTo>
                  <a:lnTo>
                    <a:pt x="144" y="1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44" y="1"/>
                  </a:lnTo>
                  <a:lnTo>
                    <a:pt x="2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8574175" y="414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8442400" y="3981775"/>
              <a:ext cx="25" cy="925"/>
            </a:xfrm>
            <a:custGeom>
              <a:avLst/>
              <a:gdLst/>
              <a:ahLst/>
              <a:cxnLst/>
              <a:rect l="l" t="t" r="r" b="b"/>
              <a:pathLst>
                <a:path w="1" h="3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6"/>
                  </a:lnTo>
                  <a:lnTo>
                    <a:pt x="1" y="3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8442400" y="398132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8355000" y="3822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8355000" y="3822200"/>
              <a:ext cx="3175" cy="475"/>
            </a:xfrm>
            <a:custGeom>
              <a:avLst/>
              <a:gdLst/>
              <a:ahLst/>
              <a:cxnLst/>
              <a:rect l="l" t="t" r="r" b="b"/>
              <a:pathLst>
                <a:path w="127" h="19" fill="none" extrusionOk="0">
                  <a:moveTo>
                    <a:pt x="126" y="1"/>
                  </a:moveTo>
                  <a:lnTo>
                    <a:pt x="126" y="1"/>
                  </a:lnTo>
                  <a:lnTo>
                    <a:pt x="1" y="19"/>
                  </a:lnTo>
                  <a:lnTo>
                    <a:pt x="1" y="19"/>
                  </a:lnTo>
                  <a:lnTo>
                    <a:pt x="1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8358150" y="3821750"/>
              <a:ext cx="5400" cy="475"/>
            </a:xfrm>
            <a:custGeom>
              <a:avLst/>
              <a:gdLst/>
              <a:ahLst/>
              <a:cxnLst/>
              <a:rect l="l" t="t" r="r" b="b"/>
              <a:pathLst>
                <a:path w="216" h="19" fill="none" extrusionOk="0">
                  <a:moveTo>
                    <a:pt x="215" y="1"/>
                  </a:moveTo>
                  <a:lnTo>
                    <a:pt x="215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2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8363525" y="382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8300775" y="3599875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8166750" y="3551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8166750" y="3551925"/>
              <a:ext cx="4525" cy="25"/>
            </a:xfrm>
            <a:custGeom>
              <a:avLst/>
              <a:gdLst/>
              <a:ahLst/>
              <a:cxnLst/>
              <a:rect l="l" t="t" r="r" b="b"/>
              <a:pathLst>
                <a:path w="181" h="1" fill="none" extrusionOk="0">
                  <a:moveTo>
                    <a:pt x="180" y="1"/>
                  </a:moveTo>
                  <a:lnTo>
                    <a:pt x="18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8172575" y="3550575"/>
              <a:ext cx="20650" cy="1375"/>
            </a:xfrm>
            <a:custGeom>
              <a:avLst/>
              <a:gdLst/>
              <a:ahLst/>
              <a:cxnLst/>
              <a:rect l="l" t="t" r="r" b="b"/>
              <a:pathLst>
                <a:path w="826" h="55" fill="none" extrusionOk="0">
                  <a:moveTo>
                    <a:pt x="826" y="1"/>
                  </a:moveTo>
                  <a:lnTo>
                    <a:pt x="826" y="1"/>
                  </a:lnTo>
                  <a:lnTo>
                    <a:pt x="413" y="19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413" y="19"/>
                  </a:lnTo>
                  <a:lnTo>
                    <a:pt x="8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9"/>
            <p:cNvSpPr/>
            <p:nvPr/>
          </p:nvSpPr>
          <p:spPr>
            <a:xfrm>
              <a:off x="8193200" y="3550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8123725" y="34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8123725" y="34968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8123275" y="349635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80004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80009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800137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8001375" y="34443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8001825" y="3444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80022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80027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80036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80040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800450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8004950" y="3443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80049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80054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80058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80063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80067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800720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8007650" y="344345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1"/>
                  </a:moveTo>
                  <a:lnTo>
                    <a:pt x="18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8008100" y="3443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80085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80089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80094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800987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8010325" y="3443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801032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8010775" y="3443000"/>
              <a:ext cx="475" cy="25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9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8011675" y="3441675"/>
              <a:ext cx="22875" cy="1350"/>
            </a:xfrm>
            <a:custGeom>
              <a:avLst/>
              <a:gdLst/>
              <a:ahLst/>
              <a:cxnLst/>
              <a:rect l="l" t="t" r="r" b="b"/>
              <a:pathLst>
                <a:path w="915" h="54" fill="none" extrusionOk="0">
                  <a:moveTo>
                    <a:pt x="915" y="0"/>
                  </a:moveTo>
                  <a:lnTo>
                    <a:pt x="915" y="0"/>
                  </a:lnTo>
                  <a:lnTo>
                    <a:pt x="485" y="1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485" y="18"/>
                  </a:lnTo>
                  <a:lnTo>
                    <a:pt x="9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8034525" y="3441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extrusionOk="0">
                  <a:moveTo>
                    <a:pt x="4608" y="0"/>
                  </a:moveTo>
                  <a:lnTo>
                    <a:pt x="4178" y="18"/>
                  </a:lnTo>
                  <a:lnTo>
                    <a:pt x="3693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7919350" y="3441675"/>
              <a:ext cx="729700" cy="1157750"/>
            </a:xfrm>
            <a:custGeom>
              <a:avLst/>
              <a:gdLst/>
              <a:ahLst/>
              <a:cxnLst/>
              <a:rect l="l" t="t" r="r" b="b"/>
              <a:pathLst>
                <a:path w="29188" h="46310" fill="none" extrusionOk="0">
                  <a:moveTo>
                    <a:pt x="4608" y="0"/>
                  </a:move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178" y="18"/>
                  </a:lnTo>
                  <a:lnTo>
                    <a:pt x="3693" y="54"/>
                  </a:lnTo>
                  <a:lnTo>
                    <a:pt x="3693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76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58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40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22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604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86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68" y="54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50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32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514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96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78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60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42" y="72"/>
                  </a:lnTo>
                  <a:lnTo>
                    <a:pt x="3425" y="72"/>
                  </a:lnTo>
                  <a:lnTo>
                    <a:pt x="3425" y="72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25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407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89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71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35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317" y="90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99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81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63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3245" y="108"/>
                  </a:lnTo>
                  <a:lnTo>
                    <a:pt x="2833" y="197"/>
                  </a:lnTo>
                  <a:lnTo>
                    <a:pt x="2456" y="305"/>
                  </a:lnTo>
                  <a:lnTo>
                    <a:pt x="2116" y="430"/>
                  </a:lnTo>
                  <a:lnTo>
                    <a:pt x="1793" y="592"/>
                  </a:lnTo>
                  <a:lnTo>
                    <a:pt x="1506" y="771"/>
                  </a:lnTo>
                  <a:lnTo>
                    <a:pt x="1255" y="950"/>
                  </a:lnTo>
                  <a:lnTo>
                    <a:pt x="1040" y="1148"/>
                  </a:lnTo>
                  <a:lnTo>
                    <a:pt x="843" y="1381"/>
                  </a:lnTo>
                  <a:lnTo>
                    <a:pt x="664" y="1614"/>
                  </a:lnTo>
                  <a:lnTo>
                    <a:pt x="520" y="1847"/>
                  </a:lnTo>
                  <a:lnTo>
                    <a:pt x="395" y="2098"/>
                  </a:lnTo>
                  <a:lnTo>
                    <a:pt x="269" y="2367"/>
                  </a:lnTo>
                  <a:lnTo>
                    <a:pt x="179" y="2636"/>
                  </a:lnTo>
                  <a:lnTo>
                    <a:pt x="108" y="2923"/>
                  </a:lnTo>
                  <a:lnTo>
                    <a:pt x="54" y="3191"/>
                  </a:lnTo>
                  <a:lnTo>
                    <a:pt x="0" y="3478"/>
                  </a:lnTo>
                  <a:lnTo>
                    <a:pt x="0" y="3478"/>
                  </a:lnTo>
                  <a:lnTo>
                    <a:pt x="269" y="3568"/>
                  </a:lnTo>
                  <a:lnTo>
                    <a:pt x="502" y="3676"/>
                  </a:lnTo>
                  <a:lnTo>
                    <a:pt x="717" y="3783"/>
                  </a:lnTo>
                  <a:lnTo>
                    <a:pt x="915" y="3909"/>
                  </a:lnTo>
                  <a:lnTo>
                    <a:pt x="1094" y="4052"/>
                  </a:lnTo>
                  <a:lnTo>
                    <a:pt x="1255" y="4213"/>
                  </a:lnTo>
                  <a:lnTo>
                    <a:pt x="1417" y="4375"/>
                  </a:lnTo>
                  <a:lnTo>
                    <a:pt x="1542" y="4536"/>
                  </a:lnTo>
                  <a:lnTo>
                    <a:pt x="1668" y="4715"/>
                  </a:lnTo>
                  <a:lnTo>
                    <a:pt x="1775" y="4895"/>
                  </a:lnTo>
                  <a:lnTo>
                    <a:pt x="1972" y="5253"/>
                  </a:lnTo>
                  <a:lnTo>
                    <a:pt x="2134" y="5630"/>
                  </a:lnTo>
                  <a:lnTo>
                    <a:pt x="2277" y="6024"/>
                  </a:lnTo>
                  <a:lnTo>
                    <a:pt x="2528" y="6741"/>
                  </a:lnTo>
                  <a:lnTo>
                    <a:pt x="2672" y="7046"/>
                  </a:lnTo>
                  <a:lnTo>
                    <a:pt x="2743" y="7207"/>
                  </a:lnTo>
                  <a:lnTo>
                    <a:pt x="2833" y="7333"/>
                  </a:lnTo>
                  <a:lnTo>
                    <a:pt x="2923" y="7458"/>
                  </a:lnTo>
                  <a:lnTo>
                    <a:pt x="3012" y="7566"/>
                  </a:lnTo>
                  <a:lnTo>
                    <a:pt x="3120" y="7674"/>
                  </a:lnTo>
                  <a:lnTo>
                    <a:pt x="3245" y="7745"/>
                  </a:lnTo>
                  <a:lnTo>
                    <a:pt x="3371" y="7817"/>
                  </a:lnTo>
                  <a:lnTo>
                    <a:pt x="3514" y="7871"/>
                  </a:lnTo>
                  <a:lnTo>
                    <a:pt x="3676" y="7889"/>
                  </a:lnTo>
                  <a:lnTo>
                    <a:pt x="3837" y="7907"/>
                  </a:lnTo>
                  <a:lnTo>
                    <a:pt x="3837" y="7907"/>
                  </a:lnTo>
                  <a:lnTo>
                    <a:pt x="4034" y="7889"/>
                  </a:lnTo>
                  <a:lnTo>
                    <a:pt x="4034" y="7889"/>
                  </a:lnTo>
                  <a:lnTo>
                    <a:pt x="4482" y="7853"/>
                  </a:lnTo>
                  <a:lnTo>
                    <a:pt x="4913" y="7853"/>
                  </a:lnTo>
                  <a:lnTo>
                    <a:pt x="4913" y="7853"/>
                  </a:lnTo>
                  <a:lnTo>
                    <a:pt x="5343" y="7853"/>
                  </a:lnTo>
                  <a:lnTo>
                    <a:pt x="5773" y="7889"/>
                  </a:lnTo>
                  <a:lnTo>
                    <a:pt x="6168" y="7943"/>
                  </a:lnTo>
                  <a:lnTo>
                    <a:pt x="6562" y="8014"/>
                  </a:lnTo>
                  <a:lnTo>
                    <a:pt x="6939" y="8104"/>
                  </a:lnTo>
                  <a:lnTo>
                    <a:pt x="7297" y="8211"/>
                  </a:lnTo>
                  <a:lnTo>
                    <a:pt x="7638" y="8319"/>
                  </a:lnTo>
                  <a:lnTo>
                    <a:pt x="7943" y="8462"/>
                  </a:lnTo>
                  <a:lnTo>
                    <a:pt x="8229" y="8606"/>
                  </a:lnTo>
                  <a:lnTo>
                    <a:pt x="8480" y="8767"/>
                  </a:lnTo>
                  <a:lnTo>
                    <a:pt x="8696" y="8929"/>
                  </a:lnTo>
                  <a:lnTo>
                    <a:pt x="8875" y="9108"/>
                  </a:lnTo>
                  <a:lnTo>
                    <a:pt x="9036" y="9305"/>
                  </a:lnTo>
                  <a:lnTo>
                    <a:pt x="9126" y="9502"/>
                  </a:lnTo>
                  <a:lnTo>
                    <a:pt x="9180" y="9592"/>
                  </a:lnTo>
                  <a:lnTo>
                    <a:pt x="9198" y="9700"/>
                  </a:lnTo>
                  <a:lnTo>
                    <a:pt x="9216" y="9789"/>
                  </a:lnTo>
                  <a:lnTo>
                    <a:pt x="9216" y="9897"/>
                  </a:lnTo>
                  <a:lnTo>
                    <a:pt x="9216" y="9897"/>
                  </a:lnTo>
                  <a:lnTo>
                    <a:pt x="9198" y="10650"/>
                  </a:lnTo>
                  <a:lnTo>
                    <a:pt x="9216" y="11869"/>
                  </a:lnTo>
                  <a:lnTo>
                    <a:pt x="9251" y="12604"/>
                  </a:lnTo>
                  <a:lnTo>
                    <a:pt x="9287" y="13393"/>
                  </a:lnTo>
                  <a:lnTo>
                    <a:pt x="9359" y="14200"/>
                  </a:lnTo>
                  <a:lnTo>
                    <a:pt x="9449" y="15024"/>
                  </a:lnTo>
                  <a:lnTo>
                    <a:pt x="9556" y="15831"/>
                  </a:lnTo>
                  <a:lnTo>
                    <a:pt x="9700" y="16602"/>
                  </a:lnTo>
                  <a:lnTo>
                    <a:pt x="9789" y="16961"/>
                  </a:lnTo>
                  <a:lnTo>
                    <a:pt x="9879" y="17301"/>
                  </a:lnTo>
                  <a:lnTo>
                    <a:pt x="9986" y="17624"/>
                  </a:lnTo>
                  <a:lnTo>
                    <a:pt x="10094" y="17929"/>
                  </a:lnTo>
                  <a:lnTo>
                    <a:pt x="10202" y="18216"/>
                  </a:lnTo>
                  <a:lnTo>
                    <a:pt x="10345" y="18467"/>
                  </a:lnTo>
                  <a:lnTo>
                    <a:pt x="10488" y="18682"/>
                  </a:lnTo>
                  <a:lnTo>
                    <a:pt x="10632" y="18861"/>
                  </a:lnTo>
                  <a:lnTo>
                    <a:pt x="10793" y="19022"/>
                  </a:lnTo>
                  <a:lnTo>
                    <a:pt x="10973" y="19130"/>
                  </a:lnTo>
                  <a:lnTo>
                    <a:pt x="11062" y="19166"/>
                  </a:lnTo>
                  <a:lnTo>
                    <a:pt x="11152" y="19202"/>
                  </a:lnTo>
                  <a:lnTo>
                    <a:pt x="11259" y="19220"/>
                  </a:lnTo>
                  <a:lnTo>
                    <a:pt x="11349" y="19220"/>
                  </a:lnTo>
                  <a:lnTo>
                    <a:pt x="11349" y="19220"/>
                  </a:lnTo>
                  <a:lnTo>
                    <a:pt x="11475" y="19220"/>
                  </a:lnTo>
                  <a:lnTo>
                    <a:pt x="11475" y="19220"/>
                  </a:lnTo>
                  <a:lnTo>
                    <a:pt x="11690" y="19202"/>
                  </a:lnTo>
                  <a:lnTo>
                    <a:pt x="11690" y="19202"/>
                  </a:lnTo>
                  <a:lnTo>
                    <a:pt x="11905" y="19202"/>
                  </a:lnTo>
                  <a:lnTo>
                    <a:pt x="12084" y="19256"/>
                  </a:lnTo>
                  <a:lnTo>
                    <a:pt x="12281" y="19309"/>
                  </a:lnTo>
                  <a:lnTo>
                    <a:pt x="12461" y="19399"/>
                  </a:lnTo>
                  <a:lnTo>
                    <a:pt x="12622" y="19489"/>
                  </a:lnTo>
                  <a:lnTo>
                    <a:pt x="12801" y="19614"/>
                  </a:lnTo>
                  <a:lnTo>
                    <a:pt x="12963" y="19758"/>
                  </a:lnTo>
                  <a:lnTo>
                    <a:pt x="13106" y="19919"/>
                  </a:lnTo>
                  <a:lnTo>
                    <a:pt x="13267" y="20098"/>
                  </a:lnTo>
                  <a:lnTo>
                    <a:pt x="13393" y="20295"/>
                  </a:lnTo>
                  <a:lnTo>
                    <a:pt x="13536" y="20493"/>
                  </a:lnTo>
                  <a:lnTo>
                    <a:pt x="13662" y="20726"/>
                  </a:lnTo>
                  <a:lnTo>
                    <a:pt x="13895" y="21192"/>
                  </a:lnTo>
                  <a:lnTo>
                    <a:pt x="14110" y="21694"/>
                  </a:lnTo>
                  <a:lnTo>
                    <a:pt x="14289" y="22232"/>
                  </a:lnTo>
                  <a:lnTo>
                    <a:pt x="14451" y="22770"/>
                  </a:lnTo>
                  <a:lnTo>
                    <a:pt x="14576" y="23325"/>
                  </a:lnTo>
                  <a:lnTo>
                    <a:pt x="14684" y="23881"/>
                  </a:lnTo>
                  <a:lnTo>
                    <a:pt x="14755" y="24437"/>
                  </a:lnTo>
                  <a:lnTo>
                    <a:pt x="14809" y="24957"/>
                  </a:lnTo>
                  <a:lnTo>
                    <a:pt x="14845" y="25441"/>
                  </a:lnTo>
                  <a:lnTo>
                    <a:pt x="14827" y="25889"/>
                  </a:lnTo>
                  <a:lnTo>
                    <a:pt x="14827" y="25889"/>
                  </a:lnTo>
                  <a:lnTo>
                    <a:pt x="14827" y="26104"/>
                  </a:lnTo>
                  <a:lnTo>
                    <a:pt x="14845" y="26337"/>
                  </a:lnTo>
                  <a:lnTo>
                    <a:pt x="14881" y="26570"/>
                  </a:lnTo>
                  <a:lnTo>
                    <a:pt x="14917" y="26821"/>
                  </a:lnTo>
                  <a:lnTo>
                    <a:pt x="15024" y="27341"/>
                  </a:lnTo>
                  <a:lnTo>
                    <a:pt x="15204" y="27879"/>
                  </a:lnTo>
                  <a:lnTo>
                    <a:pt x="15401" y="28435"/>
                  </a:lnTo>
                  <a:lnTo>
                    <a:pt x="15652" y="29009"/>
                  </a:lnTo>
                  <a:lnTo>
                    <a:pt x="15939" y="29564"/>
                  </a:lnTo>
                  <a:lnTo>
                    <a:pt x="16244" y="30120"/>
                  </a:lnTo>
                  <a:lnTo>
                    <a:pt x="16584" y="30640"/>
                  </a:lnTo>
                  <a:lnTo>
                    <a:pt x="16961" y="31124"/>
                  </a:lnTo>
                  <a:lnTo>
                    <a:pt x="17140" y="31339"/>
                  </a:lnTo>
                  <a:lnTo>
                    <a:pt x="17337" y="31555"/>
                  </a:lnTo>
                  <a:lnTo>
                    <a:pt x="17534" y="31752"/>
                  </a:lnTo>
                  <a:lnTo>
                    <a:pt x="17732" y="31949"/>
                  </a:lnTo>
                  <a:lnTo>
                    <a:pt x="17947" y="32110"/>
                  </a:lnTo>
                  <a:lnTo>
                    <a:pt x="18144" y="32254"/>
                  </a:lnTo>
                  <a:lnTo>
                    <a:pt x="18359" y="32379"/>
                  </a:lnTo>
                  <a:lnTo>
                    <a:pt x="18556" y="32487"/>
                  </a:lnTo>
                  <a:lnTo>
                    <a:pt x="18771" y="32577"/>
                  </a:lnTo>
                  <a:lnTo>
                    <a:pt x="18987" y="32648"/>
                  </a:lnTo>
                  <a:lnTo>
                    <a:pt x="19184" y="32684"/>
                  </a:lnTo>
                  <a:lnTo>
                    <a:pt x="19399" y="32702"/>
                  </a:lnTo>
                  <a:lnTo>
                    <a:pt x="19399" y="32702"/>
                  </a:lnTo>
                  <a:lnTo>
                    <a:pt x="19614" y="32684"/>
                  </a:lnTo>
                  <a:lnTo>
                    <a:pt x="19829" y="32630"/>
                  </a:lnTo>
                  <a:lnTo>
                    <a:pt x="19829" y="32630"/>
                  </a:lnTo>
                  <a:lnTo>
                    <a:pt x="19973" y="32594"/>
                  </a:lnTo>
                  <a:lnTo>
                    <a:pt x="20098" y="32594"/>
                  </a:lnTo>
                  <a:lnTo>
                    <a:pt x="20098" y="32594"/>
                  </a:lnTo>
                  <a:lnTo>
                    <a:pt x="20188" y="32594"/>
                  </a:lnTo>
                  <a:lnTo>
                    <a:pt x="20277" y="32612"/>
                  </a:lnTo>
                  <a:lnTo>
                    <a:pt x="20439" y="32666"/>
                  </a:lnTo>
                  <a:lnTo>
                    <a:pt x="20582" y="32774"/>
                  </a:lnTo>
                  <a:lnTo>
                    <a:pt x="20708" y="32899"/>
                  </a:lnTo>
                  <a:lnTo>
                    <a:pt x="20833" y="33079"/>
                  </a:lnTo>
                  <a:lnTo>
                    <a:pt x="20941" y="33276"/>
                  </a:lnTo>
                  <a:lnTo>
                    <a:pt x="21030" y="33509"/>
                  </a:lnTo>
                  <a:lnTo>
                    <a:pt x="21120" y="33760"/>
                  </a:lnTo>
                  <a:lnTo>
                    <a:pt x="21174" y="34029"/>
                  </a:lnTo>
                  <a:lnTo>
                    <a:pt x="21246" y="34334"/>
                  </a:lnTo>
                  <a:lnTo>
                    <a:pt x="21299" y="34656"/>
                  </a:lnTo>
                  <a:lnTo>
                    <a:pt x="21335" y="34979"/>
                  </a:lnTo>
                  <a:lnTo>
                    <a:pt x="21389" y="35696"/>
                  </a:lnTo>
                  <a:lnTo>
                    <a:pt x="21425" y="36449"/>
                  </a:lnTo>
                  <a:lnTo>
                    <a:pt x="21443" y="37220"/>
                  </a:lnTo>
                  <a:lnTo>
                    <a:pt x="21443" y="38009"/>
                  </a:lnTo>
                  <a:lnTo>
                    <a:pt x="21407" y="39497"/>
                  </a:lnTo>
                  <a:lnTo>
                    <a:pt x="21407" y="40770"/>
                  </a:lnTo>
                  <a:lnTo>
                    <a:pt x="21407" y="41290"/>
                  </a:lnTo>
                  <a:lnTo>
                    <a:pt x="21443" y="41702"/>
                  </a:lnTo>
                  <a:lnTo>
                    <a:pt x="21443" y="41702"/>
                  </a:lnTo>
                  <a:lnTo>
                    <a:pt x="21479" y="41864"/>
                  </a:lnTo>
                  <a:lnTo>
                    <a:pt x="21515" y="42061"/>
                  </a:lnTo>
                  <a:lnTo>
                    <a:pt x="21658" y="42509"/>
                  </a:lnTo>
                  <a:lnTo>
                    <a:pt x="22034" y="43603"/>
                  </a:lnTo>
                  <a:lnTo>
                    <a:pt x="22250" y="44230"/>
                  </a:lnTo>
                  <a:lnTo>
                    <a:pt x="22465" y="44911"/>
                  </a:lnTo>
                  <a:lnTo>
                    <a:pt x="22662" y="45593"/>
                  </a:lnTo>
                  <a:lnTo>
                    <a:pt x="22841" y="46310"/>
                  </a:lnTo>
                  <a:lnTo>
                    <a:pt x="22841" y="46310"/>
                  </a:lnTo>
                  <a:lnTo>
                    <a:pt x="24383" y="46274"/>
                  </a:lnTo>
                  <a:lnTo>
                    <a:pt x="25011" y="46256"/>
                  </a:lnTo>
                  <a:lnTo>
                    <a:pt x="25548" y="46220"/>
                  </a:lnTo>
                  <a:lnTo>
                    <a:pt x="25548" y="46220"/>
                  </a:lnTo>
                  <a:lnTo>
                    <a:pt x="26050" y="46148"/>
                  </a:lnTo>
                  <a:lnTo>
                    <a:pt x="26517" y="46077"/>
                  </a:lnTo>
                  <a:lnTo>
                    <a:pt x="26929" y="45969"/>
                  </a:lnTo>
                  <a:lnTo>
                    <a:pt x="27306" y="45826"/>
                  </a:lnTo>
                  <a:lnTo>
                    <a:pt x="27646" y="45664"/>
                  </a:lnTo>
                  <a:lnTo>
                    <a:pt x="27933" y="45485"/>
                  </a:lnTo>
                  <a:lnTo>
                    <a:pt x="28202" y="45288"/>
                  </a:lnTo>
                  <a:lnTo>
                    <a:pt x="28417" y="45073"/>
                  </a:lnTo>
                  <a:lnTo>
                    <a:pt x="28614" y="44840"/>
                  </a:lnTo>
                  <a:lnTo>
                    <a:pt x="28776" y="44589"/>
                  </a:lnTo>
                  <a:lnTo>
                    <a:pt x="28901" y="44338"/>
                  </a:lnTo>
                  <a:lnTo>
                    <a:pt x="29009" y="44051"/>
                  </a:lnTo>
                  <a:lnTo>
                    <a:pt x="29098" y="43764"/>
                  </a:lnTo>
                  <a:lnTo>
                    <a:pt x="29152" y="43459"/>
                  </a:lnTo>
                  <a:lnTo>
                    <a:pt x="29170" y="43154"/>
                  </a:lnTo>
                  <a:lnTo>
                    <a:pt x="29188" y="42850"/>
                  </a:lnTo>
                  <a:lnTo>
                    <a:pt x="29188" y="42850"/>
                  </a:lnTo>
                  <a:lnTo>
                    <a:pt x="29170" y="42401"/>
                  </a:lnTo>
                  <a:lnTo>
                    <a:pt x="29116" y="41971"/>
                  </a:lnTo>
                  <a:lnTo>
                    <a:pt x="29045" y="41523"/>
                  </a:lnTo>
                  <a:lnTo>
                    <a:pt x="28955" y="41075"/>
                  </a:lnTo>
                  <a:lnTo>
                    <a:pt x="28829" y="40626"/>
                  </a:lnTo>
                  <a:lnTo>
                    <a:pt x="28704" y="40178"/>
                  </a:lnTo>
                  <a:lnTo>
                    <a:pt x="28435" y="39318"/>
                  </a:lnTo>
                  <a:lnTo>
                    <a:pt x="28130" y="38529"/>
                  </a:lnTo>
                  <a:lnTo>
                    <a:pt x="27879" y="37794"/>
                  </a:lnTo>
                  <a:lnTo>
                    <a:pt x="27664" y="37184"/>
                  </a:lnTo>
                  <a:lnTo>
                    <a:pt x="27592" y="36933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18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57" y="36700"/>
                  </a:lnTo>
                  <a:lnTo>
                    <a:pt x="27521" y="36288"/>
                  </a:lnTo>
                  <a:lnTo>
                    <a:pt x="27503" y="35804"/>
                  </a:lnTo>
                  <a:lnTo>
                    <a:pt x="27521" y="34567"/>
                  </a:lnTo>
                  <a:lnTo>
                    <a:pt x="27539" y="33150"/>
                  </a:lnTo>
                  <a:lnTo>
                    <a:pt x="27539" y="32415"/>
                  </a:lnTo>
                  <a:lnTo>
                    <a:pt x="27521" y="31680"/>
                  </a:lnTo>
                  <a:lnTo>
                    <a:pt x="27485" y="30963"/>
                  </a:lnTo>
                  <a:lnTo>
                    <a:pt x="27431" y="30282"/>
                  </a:lnTo>
                  <a:lnTo>
                    <a:pt x="27377" y="29959"/>
                  </a:lnTo>
                  <a:lnTo>
                    <a:pt x="27341" y="29672"/>
                  </a:lnTo>
                  <a:lnTo>
                    <a:pt x="27270" y="29385"/>
                  </a:lnTo>
                  <a:lnTo>
                    <a:pt x="27198" y="29116"/>
                  </a:lnTo>
                  <a:lnTo>
                    <a:pt x="27126" y="28883"/>
                  </a:lnTo>
                  <a:lnTo>
                    <a:pt x="27037" y="28668"/>
                  </a:lnTo>
                  <a:lnTo>
                    <a:pt x="26929" y="28471"/>
                  </a:lnTo>
                  <a:lnTo>
                    <a:pt x="26803" y="28309"/>
                  </a:lnTo>
                  <a:lnTo>
                    <a:pt x="26678" y="28184"/>
                  </a:lnTo>
                  <a:lnTo>
                    <a:pt x="26535" y="28094"/>
                  </a:lnTo>
                  <a:lnTo>
                    <a:pt x="26373" y="28041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194" y="28023"/>
                  </a:lnTo>
                  <a:lnTo>
                    <a:pt x="26068" y="28023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925" y="28058"/>
                  </a:lnTo>
                  <a:lnTo>
                    <a:pt x="25710" y="28094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495" y="28112"/>
                  </a:lnTo>
                  <a:lnTo>
                    <a:pt x="25280" y="28094"/>
                  </a:lnTo>
                  <a:lnTo>
                    <a:pt x="25082" y="28058"/>
                  </a:lnTo>
                  <a:lnTo>
                    <a:pt x="24867" y="28005"/>
                  </a:lnTo>
                  <a:lnTo>
                    <a:pt x="24652" y="27915"/>
                  </a:lnTo>
                  <a:lnTo>
                    <a:pt x="24455" y="27825"/>
                  </a:lnTo>
                  <a:lnTo>
                    <a:pt x="24240" y="27700"/>
                  </a:lnTo>
                  <a:lnTo>
                    <a:pt x="24042" y="27556"/>
                  </a:lnTo>
                  <a:lnTo>
                    <a:pt x="23827" y="27395"/>
                  </a:lnTo>
                  <a:lnTo>
                    <a:pt x="23630" y="27216"/>
                  </a:lnTo>
                  <a:lnTo>
                    <a:pt x="23433" y="27037"/>
                  </a:lnTo>
                  <a:lnTo>
                    <a:pt x="23254" y="26839"/>
                  </a:lnTo>
                  <a:lnTo>
                    <a:pt x="23056" y="26624"/>
                  </a:lnTo>
                  <a:lnTo>
                    <a:pt x="22698" y="26158"/>
                  </a:lnTo>
                  <a:lnTo>
                    <a:pt x="22357" y="25674"/>
                  </a:lnTo>
                  <a:lnTo>
                    <a:pt x="22034" y="25154"/>
                  </a:lnTo>
                  <a:lnTo>
                    <a:pt x="21748" y="24616"/>
                  </a:lnTo>
                  <a:lnTo>
                    <a:pt x="21515" y="24078"/>
                  </a:lnTo>
                  <a:lnTo>
                    <a:pt x="21299" y="23540"/>
                  </a:lnTo>
                  <a:lnTo>
                    <a:pt x="21120" y="23021"/>
                  </a:lnTo>
                  <a:lnTo>
                    <a:pt x="21013" y="22519"/>
                  </a:lnTo>
                  <a:lnTo>
                    <a:pt x="20959" y="22285"/>
                  </a:lnTo>
                  <a:lnTo>
                    <a:pt x="20941" y="22052"/>
                  </a:lnTo>
                  <a:lnTo>
                    <a:pt x="20923" y="21837"/>
                  </a:lnTo>
                  <a:lnTo>
                    <a:pt x="20923" y="21640"/>
                  </a:lnTo>
                  <a:lnTo>
                    <a:pt x="20923" y="21640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604"/>
                  </a:lnTo>
                  <a:lnTo>
                    <a:pt x="20923" y="21586"/>
                  </a:lnTo>
                  <a:lnTo>
                    <a:pt x="20923" y="21586"/>
                  </a:lnTo>
                  <a:lnTo>
                    <a:pt x="20923" y="21156"/>
                  </a:lnTo>
                  <a:lnTo>
                    <a:pt x="20887" y="20690"/>
                  </a:lnTo>
                  <a:lnTo>
                    <a:pt x="20833" y="20188"/>
                  </a:lnTo>
                  <a:lnTo>
                    <a:pt x="20762" y="19668"/>
                  </a:lnTo>
                  <a:lnTo>
                    <a:pt x="20654" y="19148"/>
                  </a:lnTo>
                  <a:lnTo>
                    <a:pt x="20528" y="18610"/>
                  </a:lnTo>
                  <a:lnTo>
                    <a:pt x="20367" y="18090"/>
                  </a:lnTo>
                  <a:lnTo>
                    <a:pt x="20170" y="17588"/>
                  </a:lnTo>
                  <a:lnTo>
                    <a:pt x="19973" y="17104"/>
                  </a:lnTo>
                  <a:lnTo>
                    <a:pt x="19722" y="16656"/>
                  </a:lnTo>
                  <a:lnTo>
                    <a:pt x="19596" y="16441"/>
                  </a:lnTo>
                  <a:lnTo>
                    <a:pt x="19471" y="16244"/>
                  </a:lnTo>
                  <a:lnTo>
                    <a:pt x="19327" y="16064"/>
                  </a:lnTo>
                  <a:lnTo>
                    <a:pt x="19184" y="15903"/>
                  </a:lnTo>
                  <a:lnTo>
                    <a:pt x="19022" y="15742"/>
                  </a:lnTo>
                  <a:lnTo>
                    <a:pt x="18861" y="15616"/>
                  </a:lnTo>
                  <a:lnTo>
                    <a:pt x="18700" y="15491"/>
                  </a:lnTo>
                  <a:lnTo>
                    <a:pt x="18520" y="15401"/>
                  </a:lnTo>
                  <a:lnTo>
                    <a:pt x="18341" y="15311"/>
                  </a:lnTo>
                  <a:lnTo>
                    <a:pt x="18162" y="15257"/>
                  </a:lnTo>
                  <a:lnTo>
                    <a:pt x="17965" y="15222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767" y="15204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552" y="15222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427" y="15240"/>
                  </a:lnTo>
                  <a:lnTo>
                    <a:pt x="17319" y="15222"/>
                  </a:lnTo>
                  <a:lnTo>
                    <a:pt x="17230" y="15204"/>
                  </a:lnTo>
                  <a:lnTo>
                    <a:pt x="17050" y="15150"/>
                  </a:lnTo>
                  <a:lnTo>
                    <a:pt x="16871" y="15042"/>
                  </a:lnTo>
                  <a:lnTo>
                    <a:pt x="16710" y="14899"/>
                  </a:lnTo>
                  <a:lnTo>
                    <a:pt x="16548" y="14720"/>
                  </a:lnTo>
                  <a:lnTo>
                    <a:pt x="16423" y="14522"/>
                  </a:lnTo>
                  <a:lnTo>
                    <a:pt x="16279" y="14289"/>
                  </a:lnTo>
                  <a:lnTo>
                    <a:pt x="16172" y="14020"/>
                  </a:lnTo>
                  <a:lnTo>
                    <a:pt x="16046" y="13734"/>
                  </a:lnTo>
                  <a:lnTo>
                    <a:pt x="15957" y="13429"/>
                  </a:lnTo>
                  <a:lnTo>
                    <a:pt x="15867" y="13088"/>
                  </a:lnTo>
                  <a:lnTo>
                    <a:pt x="15777" y="12747"/>
                  </a:lnTo>
                  <a:lnTo>
                    <a:pt x="15634" y="12030"/>
                  </a:lnTo>
                  <a:lnTo>
                    <a:pt x="15508" y="11259"/>
                  </a:lnTo>
                  <a:lnTo>
                    <a:pt x="15419" y="10488"/>
                  </a:lnTo>
                  <a:lnTo>
                    <a:pt x="15347" y="9700"/>
                  </a:lnTo>
                  <a:lnTo>
                    <a:pt x="15311" y="8964"/>
                  </a:lnTo>
                  <a:lnTo>
                    <a:pt x="15275" y="8265"/>
                  </a:lnTo>
                  <a:lnTo>
                    <a:pt x="15257" y="7100"/>
                  </a:lnTo>
                  <a:lnTo>
                    <a:pt x="15257" y="6347"/>
                  </a:lnTo>
                  <a:lnTo>
                    <a:pt x="15257" y="6347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329"/>
                  </a:lnTo>
                  <a:lnTo>
                    <a:pt x="15257" y="6239"/>
                  </a:lnTo>
                  <a:lnTo>
                    <a:pt x="15257" y="6132"/>
                  </a:lnTo>
                  <a:lnTo>
                    <a:pt x="15222" y="6042"/>
                  </a:lnTo>
                  <a:lnTo>
                    <a:pt x="15186" y="5935"/>
                  </a:lnTo>
                  <a:lnTo>
                    <a:pt x="15078" y="5755"/>
                  </a:lnTo>
                  <a:lnTo>
                    <a:pt x="14935" y="5576"/>
                  </a:lnTo>
                  <a:lnTo>
                    <a:pt x="14755" y="5397"/>
                  </a:lnTo>
                  <a:lnTo>
                    <a:pt x="14522" y="5235"/>
                  </a:lnTo>
                  <a:lnTo>
                    <a:pt x="14271" y="5092"/>
                  </a:lnTo>
                  <a:lnTo>
                    <a:pt x="13985" y="4948"/>
                  </a:lnTo>
                  <a:lnTo>
                    <a:pt x="13680" y="4823"/>
                  </a:lnTo>
                  <a:lnTo>
                    <a:pt x="13339" y="4715"/>
                  </a:lnTo>
                  <a:lnTo>
                    <a:pt x="12981" y="4608"/>
                  </a:lnTo>
                  <a:lnTo>
                    <a:pt x="12604" y="4518"/>
                  </a:lnTo>
                  <a:lnTo>
                    <a:pt x="12210" y="4446"/>
                  </a:lnTo>
                  <a:lnTo>
                    <a:pt x="11815" y="4411"/>
                  </a:lnTo>
                  <a:lnTo>
                    <a:pt x="11385" y="4375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955" y="4357"/>
                  </a:lnTo>
                  <a:lnTo>
                    <a:pt x="10542" y="4375"/>
                  </a:lnTo>
                  <a:lnTo>
                    <a:pt x="10130" y="4411"/>
                  </a:lnTo>
                  <a:lnTo>
                    <a:pt x="10130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10076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897" y="4411"/>
                  </a:lnTo>
                  <a:lnTo>
                    <a:pt x="9700" y="4411"/>
                  </a:lnTo>
                  <a:lnTo>
                    <a:pt x="9520" y="4375"/>
                  </a:lnTo>
                  <a:lnTo>
                    <a:pt x="9359" y="4303"/>
                  </a:lnTo>
                  <a:lnTo>
                    <a:pt x="9233" y="4231"/>
                  </a:lnTo>
                  <a:lnTo>
                    <a:pt x="9108" y="4124"/>
                  </a:lnTo>
                  <a:lnTo>
                    <a:pt x="8982" y="4016"/>
                  </a:lnTo>
                  <a:lnTo>
                    <a:pt x="8893" y="3873"/>
                  </a:lnTo>
                  <a:lnTo>
                    <a:pt x="8785" y="3729"/>
                  </a:lnTo>
                  <a:lnTo>
                    <a:pt x="8714" y="3568"/>
                  </a:lnTo>
                  <a:lnTo>
                    <a:pt x="8624" y="3407"/>
                  </a:lnTo>
                  <a:lnTo>
                    <a:pt x="8480" y="3030"/>
                  </a:lnTo>
                  <a:lnTo>
                    <a:pt x="8337" y="2636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23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76" y="2205"/>
                  </a:lnTo>
                  <a:lnTo>
                    <a:pt x="8158" y="2205"/>
                  </a:lnTo>
                  <a:lnTo>
                    <a:pt x="8158" y="2205"/>
                  </a:lnTo>
                  <a:lnTo>
                    <a:pt x="8158" y="2187"/>
                  </a:lnTo>
                  <a:lnTo>
                    <a:pt x="8158" y="2187"/>
                  </a:lnTo>
                  <a:lnTo>
                    <a:pt x="7961" y="1775"/>
                  </a:lnTo>
                  <a:lnTo>
                    <a:pt x="7853" y="1578"/>
                  </a:lnTo>
                  <a:lnTo>
                    <a:pt x="7727" y="1381"/>
                  </a:lnTo>
                  <a:lnTo>
                    <a:pt x="7602" y="1201"/>
                  </a:lnTo>
                  <a:lnTo>
                    <a:pt x="7441" y="1004"/>
                  </a:lnTo>
                  <a:lnTo>
                    <a:pt x="7279" y="843"/>
                  </a:lnTo>
                  <a:lnTo>
                    <a:pt x="7082" y="681"/>
                  </a:lnTo>
                  <a:lnTo>
                    <a:pt x="6867" y="538"/>
                  </a:lnTo>
                  <a:lnTo>
                    <a:pt x="6634" y="395"/>
                  </a:lnTo>
                  <a:lnTo>
                    <a:pt x="6365" y="287"/>
                  </a:lnTo>
                  <a:lnTo>
                    <a:pt x="6078" y="179"/>
                  </a:lnTo>
                  <a:lnTo>
                    <a:pt x="5755" y="108"/>
                  </a:lnTo>
                  <a:lnTo>
                    <a:pt x="5415" y="54"/>
                  </a:lnTo>
                  <a:lnTo>
                    <a:pt x="5038" y="18"/>
                  </a:lnTo>
                  <a:lnTo>
                    <a:pt x="4608" y="0"/>
                  </a:lnTo>
                  <a:lnTo>
                    <a:pt x="4608" y="0"/>
                  </a:lnTo>
                  <a:lnTo>
                    <a:pt x="46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9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extrusionOk="0">
                  <a:moveTo>
                    <a:pt x="12783" y="1"/>
                  </a:move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7756650" y="4272650"/>
              <a:ext cx="581350" cy="71300"/>
            </a:xfrm>
            <a:custGeom>
              <a:avLst/>
              <a:gdLst/>
              <a:ahLst/>
              <a:cxnLst/>
              <a:rect l="l" t="t" r="r" b="b"/>
              <a:pathLst>
                <a:path w="23254" h="2852" fill="none" extrusionOk="0">
                  <a:moveTo>
                    <a:pt x="13178" y="1"/>
                  </a:moveTo>
                  <a:lnTo>
                    <a:pt x="13178" y="1"/>
                  </a:lnTo>
                  <a:lnTo>
                    <a:pt x="12783" y="1"/>
                  </a:lnTo>
                  <a:lnTo>
                    <a:pt x="12389" y="37"/>
                  </a:lnTo>
                  <a:lnTo>
                    <a:pt x="12012" y="73"/>
                  </a:lnTo>
                  <a:lnTo>
                    <a:pt x="11636" y="108"/>
                  </a:lnTo>
                  <a:lnTo>
                    <a:pt x="11259" y="180"/>
                  </a:lnTo>
                  <a:lnTo>
                    <a:pt x="10901" y="270"/>
                  </a:lnTo>
                  <a:lnTo>
                    <a:pt x="10542" y="359"/>
                  </a:lnTo>
                  <a:lnTo>
                    <a:pt x="10201" y="485"/>
                  </a:lnTo>
                  <a:lnTo>
                    <a:pt x="10201" y="485"/>
                  </a:lnTo>
                  <a:lnTo>
                    <a:pt x="9646" y="682"/>
                  </a:lnTo>
                  <a:lnTo>
                    <a:pt x="9108" y="844"/>
                  </a:lnTo>
                  <a:lnTo>
                    <a:pt x="8588" y="969"/>
                  </a:lnTo>
                  <a:lnTo>
                    <a:pt x="8086" y="1077"/>
                  </a:lnTo>
                  <a:lnTo>
                    <a:pt x="7584" y="1148"/>
                  </a:lnTo>
                  <a:lnTo>
                    <a:pt x="7118" y="1202"/>
                  </a:lnTo>
                  <a:lnTo>
                    <a:pt x="6652" y="1238"/>
                  </a:lnTo>
                  <a:lnTo>
                    <a:pt x="6203" y="1238"/>
                  </a:lnTo>
                  <a:lnTo>
                    <a:pt x="6203" y="1238"/>
                  </a:lnTo>
                  <a:lnTo>
                    <a:pt x="5701" y="1238"/>
                  </a:lnTo>
                  <a:lnTo>
                    <a:pt x="5217" y="1202"/>
                  </a:lnTo>
                  <a:lnTo>
                    <a:pt x="4751" y="1148"/>
                  </a:lnTo>
                  <a:lnTo>
                    <a:pt x="4321" y="1077"/>
                  </a:lnTo>
                  <a:lnTo>
                    <a:pt x="3926" y="987"/>
                  </a:lnTo>
                  <a:lnTo>
                    <a:pt x="3550" y="897"/>
                  </a:lnTo>
                  <a:lnTo>
                    <a:pt x="3209" y="808"/>
                  </a:lnTo>
                  <a:lnTo>
                    <a:pt x="2905" y="700"/>
                  </a:lnTo>
                  <a:lnTo>
                    <a:pt x="2367" y="503"/>
                  </a:lnTo>
                  <a:lnTo>
                    <a:pt x="1990" y="324"/>
                  </a:lnTo>
                  <a:lnTo>
                    <a:pt x="1739" y="198"/>
                  </a:lnTo>
                  <a:lnTo>
                    <a:pt x="1667" y="162"/>
                  </a:lnTo>
                  <a:lnTo>
                    <a:pt x="1667" y="162"/>
                  </a:lnTo>
                  <a:lnTo>
                    <a:pt x="1291" y="270"/>
                  </a:lnTo>
                  <a:lnTo>
                    <a:pt x="950" y="377"/>
                  </a:lnTo>
                  <a:lnTo>
                    <a:pt x="646" y="485"/>
                  </a:lnTo>
                  <a:lnTo>
                    <a:pt x="377" y="610"/>
                  </a:lnTo>
                  <a:lnTo>
                    <a:pt x="179" y="754"/>
                  </a:lnTo>
                  <a:lnTo>
                    <a:pt x="108" y="808"/>
                  </a:lnTo>
                  <a:lnTo>
                    <a:pt x="54" y="879"/>
                  </a:lnTo>
                  <a:lnTo>
                    <a:pt x="18" y="951"/>
                  </a:lnTo>
                  <a:lnTo>
                    <a:pt x="0" y="1023"/>
                  </a:lnTo>
                  <a:lnTo>
                    <a:pt x="18" y="1095"/>
                  </a:lnTo>
                  <a:lnTo>
                    <a:pt x="54" y="1166"/>
                  </a:lnTo>
                  <a:lnTo>
                    <a:pt x="108" y="1238"/>
                  </a:lnTo>
                  <a:lnTo>
                    <a:pt x="197" y="1310"/>
                  </a:lnTo>
                  <a:lnTo>
                    <a:pt x="323" y="1381"/>
                  </a:lnTo>
                  <a:lnTo>
                    <a:pt x="466" y="1453"/>
                  </a:lnTo>
                  <a:lnTo>
                    <a:pt x="663" y="1525"/>
                  </a:lnTo>
                  <a:lnTo>
                    <a:pt x="879" y="1597"/>
                  </a:lnTo>
                  <a:lnTo>
                    <a:pt x="1416" y="1758"/>
                  </a:lnTo>
                  <a:lnTo>
                    <a:pt x="2116" y="1901"/>
                  </a:lnTo>
                  <a:lnTo>
                    <a:pt x="2994" y="2063"/>
                  </a:lnTo>
                  <a:lnTo>
                    <a:pt x="4034" y="2206"/>
                  </a:lnTo>
                  <a:lnTo>
                    <a:pt x="5271" y="2367"/>
                  </a:lnTo>
                  <a:lnTo>
                    <a:pt x="5271" y="2367"/>
                  </a:lnTo>
                  <a:lnTo>
                    <a:pt x="6616" y="2493"/>
                  </a:lnTo>
                  <a:lnTo>
                    <a:pt x="8050" y="2601"/>
                  </a:lnTo>
                  <a:lnTo>
                    <a:pt x="9502" y="2690"/>
                  </a:lnTo>
                  <a:lnTo>
                    <a:pt x="11008" y="2762"/>
                  </a:lnTo>
                  <a:lnTo>
                    <a:pt x="12496" y="2798"/>
                  </a:lnTo>
                  <a:lnTo>
                    <a:pt x="13967" y="2834"/>
                  </a:lnTo>
                  <a:lnTo>
                    <a:pt x="15401" y="2852"/>
                  </a:lnTo>
                  <a:lnTo>
                    <a:pt x="16781" y="2852"/>
                  </a:lnTo>
                  <a:lnTo>
                    <a:pt x="16781" y="2852"/>
                  </a:lnTo>
                  <a:lnTo>
                    <a:pt x="19345" y="2834"/>
                  </a:lnTo>
                  <a:lnTo>
                    <a:pt x="21389" y="2798"/>
                  </a:lnTo>
                  <a:lnTo>
                    <a:pt x="23254" y="2744"/>
                  </a:lnTo>
                  <a:lnTo>
                    <a:pt x="23254" y="2744"/>
                  </a:lnTo>
                  <a:lnTo>
                    <a:pt x="23003" y="2636"/>
                  </a:lnTo>
                  <a:lnTo>
                    <a:pt x="22339" y="2332"/>
                  </a:lnTo>
                  <a:lnTo>
                    <a:pt x="21855" y="2116"/>
                  </a:lnTo>
                  <a:lnTo>
                    <a:pt x="21299" y="1883"/>
                  </a:lnTo>
                  <a:lnTo>
                    <a:pt x="20654" y="1632"/>
                  </a:lnTo>
                  <a:lnTo>
                    <a:pt x="19955" y="1381"/>
                  </a:lnTo>
                  <a:lnTo>
                    <a:pt x="19220" y="1112"/>
                  </a:lnTo>
                  <a:lnTo>
                    <a:pt x="18413" y="879"/>
                  </a:lnTo>
                  <a:lnTo>
                    <a:pt x="17588" y="646"/>
                  </a:lnTo>
                  <a:lnTo>
                    <a:pt x="16710" y="431"/>
                  </a:lnTo>
                  <a:lnTo>
                    <a:pt x="15831" y="252"/>
                  </a:lnTo>
                  <a:lnTo>
                    <a:pt x="15401" y="180"/>
                  </a:lnTo>
                  <a:lnTo>
                    <a:pt x="14953" y="126"/>
                  </a:lnTo>
                  <a:lnTo>
                    <a:pt x="14504" y="73"/>
                  </a:lnTo>
                  <a:lnTo>
                    <a:pt x="14056" y="37"/>
                  </a:lnTo>
                  <a:lnTo>
                    <a:pt x="13608" y="19"/>
                  </a:lnTo>
                  <a:lnTo>
                    <a:pt x="13178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9"/>
          <p:cNvSpPr txBox="1">
            <a:spLocks noGrp="1"/>
          </p:cNvSpPr>
          <p:nvPr>
            <p:ph type="title"/>
          </p:nvPr>
        </p:nvSpPr>
        <p:spPr>
          <a:xfrm>
            <a:off x="702000" y="1611000"/>
            <a:ext cx="5384400" cy="822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9"/>
          <p:cNvSpPr txBox="1">
            <a:spLocks noGrp="1"/>
          </p:cNvSpPr>
          <p:nvPr>
            <p:ph type="subTitle" idx="1"/>
          </p:nvPr>
        </p:nvSpPr>
        <p:spPr>
          <a:xfrm>
            <a:off x="702000" y="2435096"/>
            <a:ext cx="5384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500" name="Google Shape;500;p9"/>
          <p:cNvGrpSpPr/>
          <p:nvPr/>
        </p:nvGrpSpPr>
        <p:grpSpPr>
          <a:xfrm>
            <a:off x="0" y="4065100"/>
            <a:ext cx="9144000" cy="1078400"/>
            <a:chOff x="0" y="4065100"/>
            <a:chExt cx="9144000" cy="1078400"/>
          </a:xfrm>
        </p:grpSpPr>
        <p:sp>
          <p:nvSpPr>
            <p:cNvPr id="501" name="Google Shape;501;p9"/>
            <p:cNvSpPr/>
            <p:nvPr/>
          </p:nvSpPr>
          <p:spPr>
            <a:xfrm>
              <a:off x="0" y="4065100"/>
              <a:ext cx="9144000" cy="576800"/>
            </a:xfrm>
            <a:custGeom>
              <a:avLst/>
              <a:gdLst/>
              <a:ahLst/>
              <a:cxnLst/>
              <a:rect l="l" t="t" r="r" b="b"/>
              <a:pathLst>
                <a:path w="285750" h="18025" extrusionOk="0">
                  <a:moveTo>
                    <a:pt x="126038" y="0"/>
                  </a:moveTo>
                  <a:lnTo>
                    <a:pt x="0" y="14699"/>
                  </a:lnTo>
                  <a:lnTo>
                    <a:pt x="0" y="18024"/>
                  </a:lnTo>
                  <a:lnTo>
                    <a:pt x="285750" y="17787"/>
                  </a:lnTo>
                  <a:lnTo>
                    <a:pt x="285750" y="13327"/>
                  </a:lnTo>
                  <a:lnTo>
                    <a:pt x="126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3269792" y="4125900"/>
              <a:ext cx="5874208" cy="365664"/>
            </a:xfrm>
            <a:custGeom>
              <a:avLst/>
              <a:gdLst/>
              <a:ahLst/>
              <a:cxnLst/>
              <a:rect l="l" t="t" r="r" b="b"/>
              <a:pathLst>
                <a:path w="183569" h="11427" extrusionOk="0">
                  <a:moveTo>
                    <a:pt x="56370" y="0"/>
                  </a:moveTo>
                  <a:lnTo>
                    <a:pt x="1" y="8867"/>
                  </a:lnTo>
                  <a:lnTo>
                    <a:pt x="86876" y="9870"/>
                  </a:lnTo>
                  <a:lnTo>
                    <a:pt x="183569" y="11427"/>
                  </a:lnTo>
                  <a:lnTo>
                    <a:pt x="56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0" y="4313356"/>
              <a:ext cx="6664640" cy="328544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0" y="4429068"/>
              <a:ext cx="9144000" cy="714432"/>
            </a:xfrm>
            <a:custGeom>
              <a:avLst/>
              <a:gdLst/>
              <a:ahLst/>
              <a:cxnLst/>
              <a:rect l="l" t="t" r="r" b="b"/>
              <a:pathLst>
                <a:path w="285750" h="22326" extrusionOk="0">
                  <a:moveTo>
                    <a:pt x="0" y="0"/>
                  </a:moveTo>
                  <a:lnTo>
                    <a:pt x="0" y="22326"/>
                  </a:lnTo>
                  <a:lnTo>
                    <a:pt x="285750" y="22326"/>
                  </a:lnTo>
                  <a:lnTo>
                    <a:pt x="285750" y="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4993376" y="4500180"/>
              <a:ext cx="2010720" cy="89568"/>
            </a:xfrm>
            <a:custGeom>
              <a:avLst/>
              <a:gdLst/>
              <a:ahLst/>
              <a:cxnLst/>
              <a:rect l="l" t="t" r="r" b="b"/>
              <a:pathLst>
                <a:path w="62835" h="2799" extrusionOk="0">
                  <a:moveTo>
                    <a:pt x="35759" y="1"/>
                  </a:moveTo>
                  <a:lnTo>
                    <a:pt x="32064" y="27"/>
                  </a:lnTo>
                  <a:lnTo>
                    <a:pt x="28343" y="53"/>
                  </a:lnTo>
                  <a:lnTo>
                    <a:pt x="24596" y="159"/>
                  </a:lnTo>
                  <a:lnTo>
                    <a:pt x="20769" y="291"/>
                  </a:lnTo>
                  <a:lnTo>
                    <a:pt x="16864" y="476"/>
                  </a:lnTo>
                  <a:lnTo>
                    <a:pt x="12852" y="687"/>
                  </a:lnTo>
                  <a:lnTo>
                    <a:pt x="8736" y="951"/>
                  </a:lnTo>
                  <a:lnTo>
                    <a:pt x="4434" y="1267"/>
                  </a:lnTo>
                  <a:lnTo>
                    <a:pt x="1" y="1637"/>
                  </a:lnTo>
                  <a:lnTo>
                    <a:pt x="40615" y="2798"/>
                  </a:lnTo>
                  <a:lnTo>
                    <a:pt x="62835" y="1030"/>
                  </a:lnTo>
                  <a:lnTo>
                    <a:pt x="58692" y="766"/>
                  </a:lnTo>
                  <a:lnTo>
                    <a:pt x="54654" y="555"/>
                  </a:lnTo>
                  <a:lnTo>
                    <a:pt x="50748" y="370"/>
                  </a:lnTo>
                  <a:lnTo>
                    <a:pt x="46948" y="212"/>
                  </a:lnTo>
                  <a:lnTo>
                    <a:pt x="43174" y="106"/>
                  </a:lnTo>
                  <a:lnTo>
                    <a:pt x="39453" y="53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0" y="4710252"/>
              <a:ext cx="9144000" cy="433248"/>
            </a:xfrm>
            <a:custGeom>
              <a:avLst/>
              <a:gdLst/>
              <a:ahLst/>
              <a:cxnLst/>
              <a:rect l="l" t="t" r="r" b="b"/>
              <a:pathLst>
                <a:path w="285750" h="13539" extrusionOk="0">
                  <a:moveTo>
                    <a:pt x="285750" y="1"/>
                  </a:moveTo>
                  <a:lnTo>
                    <a:pt x="136357" y="9026"/>
                  </a:lnTo>
                  <a:lnTo>
                    <a:pt x="0" y="13539"/>
                  </a:lnTo>
                  <a:lnTo>
                    <a:pt x="285750" y="13539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9"/>
          <p:cNvGrpSpPr/>
          <p:nvPr/>
        </p:nvGrpSpPr>
        <p:grpSpPr>
          <a:xfrm>
            <a:off x="4124081" y="4553739"/>
            <a:ext cx="273772" cy="240002"/>
            <a:chOff x="4714375" y="3682050"/>
            <a:chExt cx="661125" cy="579575"/>
          </a:xfrm>
        </p:grpSpPr>
        <p:sp>
          <p:nvSpPr>
            <p:cNvPr id="508" name="Google Shape;508;p9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9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9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2" name="Google Shape;512;p9"/>
          <p:cNvGrpSpPr/>
          <p:nvPr/>
        </p:nvGrpSpPr>
        <p:grpSpPr>
          <a:xfrm>
            <a:off x="1105851" y="4542361"/>
            <a:ext cx="606652" cy="264121"/>
            <a:chOff x="381950" y="3846025"/>
            <a:chExt cx="1594775" cy="694325"/>
          </a:xfrm>
        </p:grpSpPr>
        <p:sp>
          <p:nvSpPr>
            <p:cNvPr id="513" name="Google Shape;513;p9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extrusionOk="0">
                  <a:moveTo>
                    <a:pt x="20600" y="1"/>
                  </a:moveTo>
                  <a:lnTo>
                    <a:pt x="20439" y="19"/>
                  </a:lnTo>
                  <a:lnTo>
                    <a:pt x="20295" y="36"/>
                  </a:lnTo>
                  <a:lnTo>
                    <a:pt x="20152" y="90"/>
                  </a:lnTo>
                  <a:lnTo>
                    <a:pt x="20008" y="144"/>
                  </a:lnTo>
                  <a:lnTo>
                    <a:pt x="19865" y="198"/>
                  </a:lnTo>
                  <a:lnTo>
                    <a:pt x="19722" y="287"/>
                  </a:lnTo>
                  <a:lnTo>
                    <a:pt x="19435" y="485"/>
                  </a:lnTo>
                  <a:lnTo>
                    <a:pt x="19166" y="736"/>
                  </a:lnTo>
                  <a:lnTo>
                    <a:pt x="18897" y="1005"/>
                  </a:lnTo>
                  <a:lnTo>
                    <a:pt x="18628" y="1327"/>
                  </a:lnTo>
                  <a:lnTo>
                    <a:pt x="18413" y="1650"/>
                  </a:lnTo>
                  <a:lnTo>
                    <a:pt x="18180" y="1973"/>
                  </a:lnTo>
                  <a:lnTo>
                    <a:pt x="17965" y="2331"/>
                  </a:lnTo>
                  <a:lnTo>
                    <a:pt x="17767" y="2690"/>
                  </a:lnTo>
                  <a:lnTo>
                    <a:pt x="17570" y="3066"/>
                  </a:lnTo>
                  <a:lnTo>
                    <a:pt x="17373" y="3443"/>
                  </a:lnTo>
                  <a:lnTo>
                    <a:pt x="17032" y="4214"/>
                  </a:lnTo>
                  <a:lnTo>
                    <a:pt x="16710" y="4967"/>
                  </a:lnTo>
                  <a:lnTo>
                    <a:pt x="16441" y="5684"/>
                  </a:lnTo>
                  <a:lnTo>
                    <a:pt x="16208" y="6311"/>
                  </a:lnTo>
                  <a:lnTo>
                    <a:pt x="16028" y="6849"/>
                  </a:lnTo>
                  <a:lnTo>
                    <a:pt x="15939" y="7064"/>
                  </a:lnTo>
                  <a:lnTo>
                    <a:pt x="15759" y="7333"/>
                  </a:lnTo>
                  <a:lnTo>
                    <a:pt x="15526" y="7674"/>
                  </a:lnTo>
                  <a:lnTo>
                    <a:pt x="15239" y="8068"/>
                  </a:lnTo>
                  <a:lnTo>
                    <a:pt x="14881" y="8517"/>
                  </a:lnTo>
                  <a:lnTo>
                    <a:pt x="14486" y="9001"/>
                  </a:lnTo>
                  <a:lnTo>
                    <a:pt x="13536" y="10112"/>
                  </a:lnTo>
                  <a:lnTo>
                    <a:pt x="12443" y="11367"/>
                  </a:lnTo>
                  <a:lnTo>
                    <a:pt x="11223" y="12712"/>
                  </a:lnTo>
                  <a:lnTo>
                    <a:pt x="9933" y="14128"/>
                  </a:lnTo>
                  <a:lnTo>
                    <a:pt x="8588" y="15563"/>
                  </a:lnTo>
                  <a:lnTo>
                    <a:pt x="5899" y="18413"/>
                  </a:lnTo>
                  <a:lnTo>
                    <a:pt x="3442" y="20995"/>
                  </a:lnTo>
                  <a:lnTo>
                    <a:pt x="377" y="24150"/>
                  </a:lnTo>
                  <a:lnTo>
                    <a:pt x="215" y="24330"/>
                  </a:lnTo>
                  <a:lnTo>
                    <a:pt x="108" y="24509"/>
                  </a:lnTo>
                  <a:lnTo>
                    <a:pt x="36" y="24670"/>
                  </a:lnTo>
                  <a:lnTo>
                    <a:pt x="0" y="24814"/>
                  </a:lnTo>
                  <a:lnTo>
                    <a:pt x="18" y="24957"/>
                  </a:lnTo>
                  <a:lnTo>
                    <a:pt x="72" y="25101"/>
                  </a:lnTo>
                  <a:lnTo>
                    <a:pt x="144" y="25226"/>
                  </a:lnTo>
                  <a:lnTo>
                    <a:pt x="269" y="25352"/>
                  </a:lnTo>
                  <a:lnTo>
                    <a:pt x="412" y="25477"/>
                  </a:lnTo>
                  <a:lnTo>
                    <a:pt x="610" y="25585"/>
                  </a:lnTo>
                  <a:lnTo>
                    <a:pt x="825" y="25692"/>
                  </a:lnTo>
                  <a:lnTo>
                    <a:pt x="1076" y="25782"/>
                  </a:lnTo>
                  <a:lnTo>
                    <a:pt x="1363" y="25890"/>
                  </a:lnTo>
                  <a:lnTo>
                    <a:pt x="1667" y="25961"/>
                  </a:lnTo>
                  <a:lnTo>
                    <a:pt x="2008" y="26051"/>
                  </a:lnTo>
                  <a:lnTo>
                    <a:pt x="2367" y="26123"/>
                  </a:lnTo>
                  <a:lnTo>
                    <a:pt x="3173" y="26266"/>
                  </a:lnTo>
                  <a:lnTo>
                    <a:pt x="4052" y="26374"/>
                  </a:lnTo>
                  <a:lnTo>
                    <a:pt x="5038" y="26481"/>
                  </a:lnTo>
                  <a:lnTo>
                    <a:pt x="6096" y="26553"/>
                  </a:lnTo>
                  <a:lnTo>
                    <a:pt x="7225" y="26607"/>
                  </a:lnTo>
                  <a:lnTo>
                    <a:pt x="8409" y="26660"/>
                  </a:lnTo>
                  <a:lnTo>
                    <a:pt x="9646" y="26696"/>
                  </a:lnTo>
                  <a:lnTo>
                    <a:pt x="10919" y="26714"/>
                  </a:lnTo>
                  <a:lnTo>
                    <a:pt x="13554" y="26714"/>
                  </a:lnTo>
                  <a:lnTo>
                    <a:pt x="16243" y="26678"/>
                  </a:lnTo>
                  <a:lnTo>
                    <a:pt x="18933" y="26625"/>
                  </a:lnTo>
                  <a:lnTo>
                    <a:pt x="21550" y="26553"/>
                  </a:lnTo>
                  <a:lnTo>
                    <a:pt x="26266" y="26374"/>
                  </a:lnTo>
                  <a:lnTo>
                    <a:pt x="28220" y="26320"/>
                  </a:lnTo>
                  <a:lnTo>
                    <a:pt x="29833" y="26266"/>
                  </a:lnTo>
                  <a:lnTo>
                    <a:pt x="31070" y="26266"/>
                  </a:lnTo>
                  <a:lnTo>
                    <a:pt x="32576" y="26302"/>
                  </a:lnTo>
                  <a:lnTo>
                    <a:pt x="34315" y="26374"/>
                  </a:lnTo>
                  <a:lnTo>
                    <a:pt x="36234" y="26463"/>
                  </a:lnTo>
                  <a:lnTo>
                    <a:pt x="40501" y="26732"/>
                  </a:lnTo>
                  <a:lnTo>
                    <a:pt x="45091" y="27019"/>
                  </a:lnTo>
                  <a:lnTo>
                    <a:pt x="49662" y="27324"/>
                  </a:lnTo>
                  <a:lnTo>
                    <a:pt x="51886" y="27449"/>
                  </a:lnTo>
                  <a:lnTo>
                    <a:pt x="54019" y="27575"/>
                  </a:lnTo>
                  <a:lnTo>
                    <a:pt x="56027" y="27665"/>
                  </a:lnTo>
                  <a:lnTo>
                    <a:pt x="57874" y="27736"/>
                  </a:lnTo>
                  <a:lnTo>
                    <a:pt x="59523" y="27772"/>
                  </a:lnTo>
                  <a:lnTo>
                    <a:pt x="60957" y="27772"/>
                  </a:lnTo>
                  <a:lnTo>
                    <a:pt x="61657" y="27754"/>
                  </a:lnTo>
                  <a:lnTo>
                    <a:pt x="62248" y="27736"/>
                  </a:lnTo>
                  <a:lnTo>
                    <a:pt x="62768" y="27682"/>
                  </a:lnTo>
                  <a:lnTo>
                    <a:pt x="63181" y="27629"/>
                  </a:lnTo>
                  <a:lnTo>
                    <a:pt x="63503" y="27557"/>
                  </a:lnTo>
                  <a:lnTo>
                    <a:pt x="63611" y="27503"/>
                  </a:lnTo>
                  <a:lnTo>
                    <a:pt x="63701" y="27449"/>
                  </a:lnTo>
                  <a:lnTo>
                    <a:pt x="63754" y="27396"/>
                  </a:lnTo>
                  <a:lnTo>
                    <a:pt x="63790" y="27342"/>
                  </a:lnTo>
                  <a:lnTo>
                    <a:pt x="63790" y="27288"/>
                  </a:lnTo>
                  <a:lnTo>
                    <a:pt x="63754" y="27216"/>
                  </a:lnTo>
                  <a:lnTo>
                    <a:pt x="63647" y="27091"/>
                  </a:lnTo>
                  <a:lnTo>
                    <a:pt x="63485" y="26929"/>
                  </a:lnTo>
                  <a:lnTo>
                    <a:pt x="63234" y="26714"/>
                  </a:lnTo>
                  <a:lnTo>
                    <a:pt x="62912" y="26445"/>
                  </a:lnTo>
                  <a:lnTo>
                    <a:pt x="62087" y="25818"/>
                  </a:lnTo>
                  <a:lnTo>
                    <a:pt x="61011" y="25029"/>
                  </a:lnTo>
                  <a:lnTo>
                    <a:pt x="59702" y="24133"/>
                  </a:lnTo>
                  <a:lnTo>
                    <a:pt x="58178" y="23111"/>
                  </a:lnTo>
                  <a:lnTo>
                    <a:pt x="56475" y="22017"/>
                  </a:lnTo>
                  <a:lnTo>
                    <a:pt x="54593" y="20852"/>
                  </a:lnTo>
                  <a:lnTo>
                    <a:pt x="52567" y="19650"/>
                  </a:lnTo>
                  <a:lnTo>
                    <a:pt x="51509" y="19041"/>
                  </a:lnTo>
                  <a:lnTo>
                    <a:pt x="50415" y="18413"/>
                  </a:lnTo>
                  <a:lnTo>
                    <a:pt x="49286" y="17786"/>
                  </a:lnTo>
                  <a:lnTo>
                    <a:pt x="48138" y="17176"/>
                  </a:lnTo>
                  <a:lnTo>
                    <a:pt x="46955" y="16549"/>
                  </a:lnTo>
                  <a:lnTo>
                    <a:pt x="45772" y="15939"/>
                  </a:lnTo>
                  <a:lnTo>
                    <a:pt x="44553" y="15348"/>
                  </a:lnTo>
                  <a:lnTo>
                    <a:pt x="43334" y="14756"/>
                  </a:lnTo>
                  <a:lnTo>
                    <a:pt x="42097" y="14164"/>
                  </a:lnTo>
                  <a:lnTo>
                    <a:pt x="40842" y="13608"/>
                  </a:lnTo>
                  <a:lnTo>
                    <a:pt x="39587" y="13053"/>
                  </a:lnTo>
                  <a:lnTo>
                    <a:pt x="38314" y="12533"/>
                  </a:lnTo>
                  <a:lnTo>
                    <a:pt x="37041" y="12031"/>
                  </a:lnTo>
                  <a:lnTo>
                    <a:pt x="35786" y="11565"/>
                  </a:lnTo>
                  <a:lnTo>
                    <a:pt x="34997" y="11063"/>
                  </a:lnTo>
                  <a:lnTo>
                    <a:pt x="34226" y="10561"/>
                  </a:lnTo>
                  <a:lnTo>
                    <a:pt x="33491" y="10059"/>
                  </a:lnTo>
                  <a:lnTo>
                    <a:pt x="32756" y="9557"/>
                  </a:lnTo>
                  <a:lnTo>
                    <a:pt x="31357" y="8553"/>
                  </a:lnTo>
                  <a:lnTo>
                    <a:pt x="30031" y="7549"/>
                  </a:lnTo>
                  <a:lnTo>
                    <a:pt x="28776" y="6580"/>
                  </a:lnTo>
                  <a:lnTo>
                    <a:pt x="27610" y="5630"/>
                  </a:lnTo>
                  <a:lnTo>
                    <a:pt x="26534" y="4734"/>
                  </a:lnTo>
                  <a:lnTo>
                    <a:pt x="25530" y="3891"/>
                  </a:lnTo>
                  <a:lnTo>
                    <a:pt x="23809" y="2367"/>
                  </a:lnTo>
                  <a:lnTo>
                    <a:pt x="22447" y="1166"/>
                  </a:lnTo>
                  <a:lnTo>
                    <a:pt x="21909" y="718"/>
                  </a:lnTo>
                  <a:lnTo>
                    <a:pt x="21461" y="359"/>
                  </a:lnTo>
                  <a:lnTo>
                    <a:pt x="21281" y="234"/>
                  </a:lnTo>
                  <a:lnTo>
                    <a:pt x="21138" y="144"/>
                  </a:lnTo>
                  <a:lnTo>
                    <a:pt x="20995" y="72"/>
                  </a:lnTo>
                  <a:lnTo>
                    <a:pt x="20905" y="36"/>
                  </a:lnTo>
                  <a:lnTo>
                    <a:pt x="20744" y="19"/>
                  </a:lnTo>
                  <a:lnTo>
                    <a:pt x="20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fill="none" extrusionOk="0">
                  <a:moveTo>
                    <a:pt x="60957" y="27772"/>
                  </a:moveTo>
                  <a:lnTo>
                    <a:pt x="60957" y="27772"/>
                  </a:lnTo>
                  <a:lnTo>
                    <a:pt x="59523" y="27772"/>
                  </a:lnTo>
                  <a:lnTo>
                    <a:pt x="57874" y="27736"/>
                  </a:lnTo>
                  <a:lnTo>
                    <a:pt x="56027" y="27665"/>
                  </a:lnTo>
                  <a:lnTo>
                    <a:pt x="54019" y="27575"/>
                  </a:lnTo>
                  <a:lnTo>
                    <a:pt x="51886" y="27449"/>
                  </a:lnTo>
                  <a:lnTo>
                    <a:pt x="49662" y="27324"/>
                  </a:lnTo>
                  <a:lnTo>
                    <a:pt x="45091" y="27019"/>
                  </a:lnTo>
                  <a:lnTo>
                    <a:pt x="45091" y="27019"/>
                  </a:lnTo>
                  <a:lnTo>
                    <a:pt x="40501" y="26732"/>
                  </a:lnTo>
                  <a:lnTo>
                    <a:pt x="36234" y="26463"/>
                  </a:lnTo>
                  <a:lnTo>
                    <a:pt x="34315" y="26374"/>
                  </a:lnTo>
                  <a:lnTo>
                    <a:pt x="32576" y="26302"/>
                  </a:lnTo>
                  <a:lnTo>
                    <a:pt x="31070" y="26266"/>
                  </a:lnTo>
                  <a:lnTo>
                    <a:pt x="29833" y="26266"/>
                  </a:lnTo>
                  <a:lnTo>
                    <a:pt x="29833" y="26266"/>
                  </a:lnTo>
                  <a:lnTo>
                    <a:pt x="28220" y="26320"/>
                  </a:lnTo>
                  <a:lnTo>
                    <a:pt x="26266" y="26374"/>
                  </a:lnTo>
                  <a:lnTo>
                    <a:pt x="21550" y="26553"/>
                  </a:lnTo>
                  <a:lnTo>
                    <a:pt x="18933" y="26625"/>
                  </a:lnTo>
                  <a:lnTo>
                    <a:pt x="16243" y="26678"/>
                  </a:lnTo>
                  <a:lnTo>
                    <a:pt x="13554" y="26714"/>
                  </a:lnTo>
                  <a:lnTo>
                    <a:pt x="12227" y="26714"/>
                  </a:lnTo>
                  <a:lnTo>
                    <a:pt x="10919" y="26714"/>
                  </a:lnTo>
                  <a:lnTo>
                    <a:pt x="9646" y="26696"/>
                  </a:lnTo>
                  <a:lnTo>
                    <a:pt x="8409" y="26660"/>
                  </a:lnTo>
                  <a:lnTo>
                    <a:pt x="7225" y="26607"/>
                  </a:lnTo>
                  <a:lnTo>
                    <a:pt x="6096" y="26553"/>
                  </a:lnTo>
                  <a:lnTo>
                    <a:pt x="5038" y="26481"/>
                  </a:lnTo>
                  <a:lnTo>
                    <a:pt x="4052" y="26374"/>
                  </a:lnTo>
                  <a:lnTo>
                    <a:pt x="3173" y="26266"/>
                  </a:lnTo>
                  <a:lnTo>
                    <a:pt x="2367" y="26123"/>
                  </a:lnTo>
                  <a:lnTo>
                    <a:pt x="2008" y="26051"/>
                  </a:lnTo>
                  <a:lnTo>
                    <a:pt x="1667" y="25961"/>
                  </a:lnTo>
                  <a:lnTo>
                    <a:pt x="1363" y="25890"/>
                  </a:lnTo>
                  <a:lnTo>
                    <a:pt x="1076" y="25782"/>
                  </a:lnTo>
                  <a:lnTo>
                    <a:pt x="825" y="25692"/>
                  </a:lnTo>
                  <a:lnTo>
                    <a:pt x="610" y="25585"/>
                  </a:lnTo>
                  <a:lnTo>
                    <a:pt x="412" y="25477"/>
                  </a:lnTo>
                  <a:lnTo>
                    <a:pt x="269" y="25352"/>
                  </a:lnTo>
                  <a:lnTo>
                    <a:pt x="144" y="25226"/>
                  </a:lnTo>
                  <a:lnTo>
                    <a:pt x="72" y="25101"/>
                  </a:lnTo>
                  <a:lnTo>
                    <a:pt x="18" y="24957"/>
                  </a:lnTo>
                  <a:lnTo>
                    <a:pt x="0" y="24814"/>
                  </a:lnTo>
                  <a:lnTo>
                    <a:pt x="36" y="24670"/>
                  </a:lnTo>
                  <a:lnTo>
                    <a:pt x="108" y="24509"/>
                  </a:lnTo>
                  <a:lnTo>
                    <a:pt x="215" y="24330"/>
                  </a:lnTo>
                  <a:lnTo>
                    <a:pt x="377" y="24150"/>
                  </a:lnTo>
                  <a:lnTo>
                    <a:pt x="377" y="24150"/>
                  </a:lnTo>
                  <a:lnTo>
                    <a:pt x="3442" y="20995"/>
                  </a:lnTo>
                  <a:lnTo>
                    <a:pt x="5899" y="18413"/>
                  </a:lnTo>
                  <a:lnTo>
                    <a:pt x="8588" y="15563"/>
                  </a:lnTo>
                  <a:lnTo>
                    <a:pt x="9933" y="14128"/>
                  </a:lnTo>
                  <a:lnTo>
                    <a:pt x="11223" y="12712"/>
                  </a:lnTo>
                  <a:lnTo>
                    <a:pt x="12443" y="11367"/>
                  </a:lnTo>
                  <a:lnTo>
                    <a:pt x="13536" y="10112"/>
                  </a:lnTo>
                  <a:lnTo>
                    <a:pt x="14486" y="9001"/>
                  </a:lnTo>
                  <a:lnTo>
                    <a:pt x="14881" y="8517"/>
                  </a:lnTo>
                  <a:lnTo>
                    <a:pt x="15239" y="8068"/>
                  </a:lnTo>
                  <a:lnTo>
                    <a:pt x="15526" y="7674"/>
                  </a:lnTo>
                  <a:lnTo>
                    <a:pt x="15759" y="7333"/>
                  </a:lnTo>
                  <a:lnTo>
                    <a:pt x="15939" y="7064"/>
                  </a:lnTo>
                  <a:lnTo>
                    <a:pt x="16028" y="6849"/>
                  </a:lnTo>
                  <a:lnTo>
                    <a:pt x="16028" y="6849"/>
                  </a:lnTo>
                  <a:lnTo>
                    <a:pt x="16208" y="6311"/>
                  </a:lnTo>
                  <a:lnTo>
                    <a:pt x="16441" y="5684"/>
                  </a:lnTo>
                  <a:lnTo>
                    <a:pt x="16710" y="4967"/>
                  </a:lnTo>
                  <a:lnTo>
                    <a:pt x="17032" y="4214"/>
                  </a:lnTo>
                  <a:lnTo>
                    <a:pt x="17373" y="3443"/>
                  </a:lnTo>
                  <a:lnTo>
                    <a:pt x="17570" y="3066"/>
                  </a:lnTo>
                  <a:lnTo>
                    <a:pt x="17767" y="2690"/>
                  </a:lnTo>
                  <a:lnTo>
                    <a:pt x="17965" y="2331"/>
                  </a:lnTo>
                  <a:lnTo>
                    <a:pt x="18180" y="1973"/>
                  </a:lnTo>
                  <a:lnTo>
                    <a:pt x="18413" y="1650"/>
                  </a:lnTo>
                  <a:lnTo>
                    <a:pt x="18628" y="1327"/>
                  </a:lnTo>
                  <a:lnTo>
                    <a:pt x="18628" y="1327"/>
                  </a:lnTo>
                  <a:lnTo>
                    <a:pt x="18897" y="1005"/>
                  </a:lnTo>
                  <a:lnTo>
                    <a:pt x="19166" y="736"/>
                  </a:lnTo>
                  <a:lnTo>
                    <a:pt x="19435" y="485"/>
                  </a:lnTo>
                  <a:lnTo>
                    <a:pt x="19722" y="287"/>
                  </a:lnTo>
                  <a:lnTo>
                    <a:pt x="19865" y="198"/>
                  </a:lnTo>
                  <a:lnTo>
                    <a:pt x="20008" y="144"/>
                  </a:lnTo>
                  <a:lnTo>
                    <a:pt x="20152" y="90"/>
                  </a:lnTo>
                  <a:lnTo>
                    <a:pt x="20295" y="36"/>
                  </a:lnTo>
                  <a:lnTo>
                    <a:pt x="20439" y="19"/>
                  </a:lnTo>
                  <a:lnTo>
                    <a:pt x="20600" y="1"/>
                  </a:lnTo>
                  <a:lnTo>
                    <a:pt x="20744" y="19"/>
                  </a:lnTo>
                  <a:lnTo>
                    <a:pt x="20905" y="36"/>
                  </a:lnTo>
                  <a:lnTo>
                    <a:pt x="20905" y="36"/>
                  </a:lnTo>
                  <a:lnTo>
                    <a:pt x="20995" y="72"/>
                  </a:lnTo>
                  <a:lnTo>
                    <a:pt x="21138" y="144"/>
                  </a:lnTo>
                  <a:lnTo>
                    <a:pt x="21281" y="234"/>
                  </a:lnTo>
                  <a:lnTo>
                    <a:pt x="21461" y="359"/>
                  </a:lnTo>
                  <a:lnTo>
                    <a:pt x="21909" y="718"/>
                  </a:lnTo>
                  <a:lnTo>
                    <a:pt x="22447" y="1166"/>
                  </a:lnTo>
                  <a:lnTo>
                    <a:pt x="23809" y="2367"/>
                  </a:lnTo>
                  <a:lnTo>
                    <a:pt x="25530" y="3891"/>
                  </a:lnTo>
                  <a:lnTo>
                    <a:pt x="26534" y="4734"/>
                  </a:lnTo>
                  <a:lnTo>
                    <a:pt x="27610" y="5630"/>
                  </a:lnTo>
                  <a:lnTo>
                    <a:pt x="28776" y="6580"/>
                  </a:lnTo>
                  <a:lnTo>
                    <a:pt x="30031" y="7549"/>
                  </a:lnTo>
                  <a:lnTo>
                    <a:pt x="31357" y="8553"/>
                  </a:lnTo>
                  <a:lnTo>
                    <a:pt x="32756" y="9557"/>
                  </a:lnTo>
                  <a:lnTo>
                    <a:pt x="33491" y="10059"/>
                  </a:lnTo>
                  <a:lnTo>
                    <a:pt x="34226" y="10561"/>
                  </a:lnTo>
                  <a:lnTo>
                    <a:pt x="34997" y="11063"/>
                  </a:lnTo>
                  <a:lnTo>
                    <a:pt x="35786" y="11565"/>
                  </a:lnTo>
                  <a:lnTo>
                    <a:pt x="35786" y="11565"/>
                  </a:lnTo>
                  <a:lnTo>
                    <a:pt x="37041" y="12031"/>
                  </a:lnTo>
                  <a:lnTo>
                    <a:pt x="38314" y="12533"/>
                  </a:lnTo>
                  <a:lnTo>
                    <a:pt x="39587" y="13053"/>
                  </a:lnTo>
                  <a:lnTo>
                    <a:pt x="40842" y="13608"/>
                  </a:lnTo>
                  <a:lnTo>
                    <a:pt x="42097" y="14164"/>
                  </a:lnTo>
                  <a:lnTo>
                    <a:pt x="43334" y="14756"/>
                  </a:lnTo>
                  <a:lnTo>
                    <a:pt x="44553" y="15348"/>
                  </a:lnTo>
                  <a:lnTo>
                    <a:pt x="45772" y="15939"/>
                  </a:lnTo>
                  <a:lnTo>
                    <a:pt x="46955" y="16549"/>
                  </a:lnTo>
                  <a:lnTo>
                    <a:pt x="48138" y="17176"/>
                  </a:lnTo>
                  <a:lnTo>
                    <a:pt x="49286" y="17786"/>
                  </a:lnTo>
                  <a:lnTo>
                    <a:pt x="50415" y="18413"/>
                  </a:lnTo>
                  <a:lnTo>
                    <a:pt x="51509" y="19041"/>
                  </a:lnTo>
                  <a:lnTo>
                    <a:pt x="52567" y="19650"/>
                  </a:lnTo>
                  <a:lnTo>
                    <a:pt x="54593" y="20852"/>
                  </a:lnTo>
                  <a:lnTo>
                    <a:pt x="56475" y="22017"/>
                  </a:lnTo>
                  <a:lnTo>
                    <a:pt x="58178" y="23111"/>
                  </a:lnTo>
                  <a:lnTo>
                    <a:pt x="59702" y="24133"/>
                  </a:lnTo>
                  <a:lnTo>
                    <a:pt x="61011" y="25029"/>
                  </a:lnTo>
                  <a:lnTo>
                    <a:pt x="62087" y="25818"/>
                  </a:lnTo>
                  <a:lnTo>
                    <a:pt x="62912" y="26445"/>
                  </a:lnTo>
                  <a:lnTo>
                    <a:pt x="63234" y="26714"/>
                  </a:lnTo>
                  <a:lnTo>
                    <a:pt x="63485" y="26929"/>
                  </a:lnTo>
                  <a:lnTo>
                    <a:pt x="63647" y="27091"/>
                  </a:lnTo>
                  <a:lnTo>
                    <a:pt x="63754" y="27216"/>
                  </a:lnTo>
                  <a:lnTo>
                    <a:pt x="63754" y="27216"/>
                  </a:lnTo>
                  <a:lnTo>
                    <a:pt x="63790" y="27288"/>
                  </a:lnTo>
                  <a:lnTo>
                    <a:pt x="63790" y="27342"/>
                  </a:lnTo>
                  <a:lnTo>
                    <a:pt x="63754" y="27396"/>
                  </a:lnTo>
                  <a:lnTo>
                    <a:pt x="63701" y="27449"/>
                  </a:lnTo>
                  <a:lnTo>
                    <a:pt x="63611" y="27503"/>
                  </a:lnTo>
                  <a:lnTo>
                    <a:pt x="63503" y="27557"/>
                  </a:lnTo>
                  <a:lnTo>
                    <a:pt x="63181" y="27629"/>
                  </a:lnTo>
                  <a:lnTo>
                    <a:pt x="62768" y="27682"/>
                  </a:lnTo>
                  <a:lnTo>
                    <a:pt x="62248" y="27736"/>
                  </a:lnTo>
                  <a:lnTo>
                    <a:pt x="61657" y="27754"/>
                  </a:lnTo>
                  <a:lnTo>
                    <a:pt x="60957" y="27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847625" y="3846025"/>
              <a:ext cx="1129100" cy="694325"/>
            </a:xfrm>
            <a:custGeom>
              <a:avLst/>
              <a:gdLst/>
              <a:ahLst/>
              <a:cxnLst/>
              <a:rect l="l" t="t" r="r" b="b"/>
              <a:pathLst>
                <a:path w="45164" h="27773" extrusionOk="0">
                  <a:moveTo>
                    <a:pt x="1991" y="1"/>
                  </a:moveTo>
                  <a:lnTo>
                    <a:pt x="1866" y="19"/>
                  </a:lnTo>
                  <a:lnTo>
                    <a:pt x="1722" y="36"/>
                  </a:lnTo>
                  <a:lnTo>
                    <a:pt x="1597" y="54"/>
                  </a:lnTo>
                  <a:lnTo>
                    <a:pt x="1471" y="108"/>
                  </a:lnTo>
                  <a:lnTo>
                    <a:pt x="1220" y="216"/>
                  </a:lnTo>
                  <a:lnTo>
                    <a:pt x="969" y="377"/>
                  </a:lnTo>
                  <a:lnTo>
                    <a:pt x="718" y="556"/>
                  </a:lnTo>
                  <a:lnTo>
                    <a:pt x="467" y="789"/>
                  </a:lnTo>
                  <a:lnTo>
                    <a:pt x="234" y="1040"/>
                  </a:lnTo>
                  <a:lnTo>
                    <a:pt x="1" y="1327"/>
                  </a:lnTo>
                  <a:lnTo>
                    <a:pt x="144" y="1722"/>
                  </a:lnTo>
                  <a:lnTo>
                    <a:pt x="306" y="2098"/>
                  </a:lnTo>
                  <a:lnTo>
                    <a:pt x="485" y="2457"/>
                  </a:lnTo>
                  <a:lnTo>
                    <a:pt x="682" y="2780"/>
                  </a:lnTo>
                  <a:lnTo>
                    <a:pt x="897" y="3066"/>
                  </a:lnTo>
                  <a:lnTo>
                    <a:pt x="1130" y="3317"/>
                  </a:lnTo>
                  <a:lnTo>
                    <a:pt x="1256" y="3425"/>
                  </a:lnTo>
                  <a:lnTo>
                    <a:pt x="1399" y="3533"/>
                  </a:lnTo>
                  <a:lnTo>
                    <a:pt x="1525" y="3604"/>
                  </a:lnTo>
                  <a:lnTo>
                    <a:pt x="1668" y="3694"/>
                  </a:lnTo>
                  <a:lnTo>
                    <a:pt x="2852" y="4268"/>
                  </a:lnTo>
                  <a:lnTo>
                    <a:pt x="4089" y="4841"/>
                  </a:lnTo>
                  <a:lnTo>
                    <a:pt x="5326" y="5433"/>
                  </a:lnTo>
                  <a:lnTo>
                    <a:pt x="5917" y="5738"/>
                  </a:lnTo>
                  <a:lnTo>
                    <a:pt x="6491" y="6043"/>
                  </a:lnTo>
                  <a:lnTo>
                    <a:pt x="7029" y="6365"/>
                  </a:lnTo>
                  <a:lnTo>
                    <a:pt x="7531" y="6688"/>
                  </a:lnTo>
                  <a:lnTo>
                    <a:pt x="7979" y="7011"/>
                  </a:lnTo>
                  <a:lnTo>
                    <a:pt x="8176" y="7190"/>
                  </a:lnTo>
                  <a:lnTo>
                    <a:pt x="8356" y="7351"/>
                  </a:lnTo>
                  <a:lnTo>
                    <a:pt x="8535" y="7531"/>
                  </a:lnTo>
                  <a:lnTo>
                    <a:pt x="8678" y="7692"/>
                  </a:lnTo>
                  <a:lnTo>
                    <a:pt x="8822" y="7871"/>
                  </a:lnTo>
                  <a:lnTo>
                    <a:pt x="8929" y="8051"/>
                  </a:lnTo>
                  <a:lnTo>
                    <a:pt x="9037" y="8230"/>
                  </a:lnTo>
                  <a:lnTo>
                    <a:pt x="9109" y="8409"/>
                  </a:lnTo>
                  <a:lnTo>
                    <a:pt x="9162" y="8588"/>
                  </a:lnTo>
                  <a:lnTo>
                    <a:pt x="9180" y="8786"/>
                  </a:lnTo>
                  <a:lnTo>
                    <a:pt x="9198" y="8875"/>
                  </a:lnTo>
                  <a:lnTo>
                    <a:pt x="9234" y="8983"/>
                  </a:lnTo>
                  <a:lnTo>
                    <a:pt x="9342" y="9216"/>
                  </a:lnTo>
                  <a:lnTo>
                    <a:pt x="9503" y="9503"/>
                  </a:lnTo>
                  <a:lnTo>
                    <a:pt x="9736" y="9790"/>
                  </a:lnTo>
                  <a:lnTo>
                    <a:pt x="10005" y="10130"/>
                  </a:lnTo>
                  <a:lnTo>
                    <a:pt x="10328" y="10471"/>
                  </a:lnTo>
                  <a:lnTo>
                    <a:pt x="10686" y="10847"/>
                  </a:lnTo>
                  <a:lnTo>
                    <a:pt x="11099" y="11242"/>
                  </a:lnTo>
                  <a:lnTo>
                    <a:pt x="11547" y="11636"/>
                  </a:lnTo>
                  <a:lnTo>
                    <a:pt x="12013" y="12067"/>
                  </a:lnTo>
                  <a:lnTo>
                    <a:pt x="12515" y="12497"/>
                  </a:lnTo>
                  <a:lnTo>
                    <a:pt x="13053" y="12927"/>
                  </a:lnTo>
                  <a:lnTo>
                    <a:pt x="14182" y="13806"/>
                  </a:lnTo>
                  <a:lnTo>
                    <a:pt x="15384" y="14702"/>
                  </a:lnTo>
                  <a:lnTo>
                    <a:pt x="16621" y="15563"/>
                  </a:lnTo>
                  <a:lnTo>
                    <a:pt x="17230" y="15975"/>
                  </a:lnTo>
                  <a:lnTo>
                    <a:pt x="17858" y="16369"/>
                  </a:lnTo>
                  <a:lnTo>
                    <a:pt x="18467" y="16764"/>
                  </a:lnTo>
                  <a:lnTo>
                    <a:pt x="19077" y="17122"/>
                  </a:lnTo>
                  <a:lnTo>
                    <a:pt x="19669" y="17481"/>
                  </a:lnTo>
                  <a:lnTo>
                    <a:pt x="20260" y="17786"/>
                  </a:lnTo>
                  <a:lnTo>
                    <a:pt x="20816" y="18091"/>
                  </a:lnTo>
                  <a:lnTo>
                    <a:pt x="21354" y="18342"/>
                  </a:lnTo>
                  <a:lnTo>
                    <a:pt x="21874" y="18575"/>
                  </a:lnTo>
                  <a:lnTo>
                    <a:pt x="22358" y="18772"/>
                  </a:lnTo>
                  <a:lnTo>
                    <a:pt x="22806" y="18933"/>
                  </a:lnTo>
                  <a:lnTo>
                    <a:pt x="23236" y="19041"/>
                  </a:lnTo>
                  <a:lnTo>
                    <a:pt x="23613" y="19113"/>
                  </a:lnTo>
                  <a:lnTo>
                    <a:pt x="23792" y="19130"/>
                  </a:lnTo>
                  <a:lnTo>
                    <a:pt x="23954" y="19148"/>
                  </a:lnTo>
                  <a:lnTo>
                    <a:pt x="24151" y="19166"/>
                  </a:lnTo>
                  <a:lnTo>
                    <a:pt x="24402" y="19202"/>
                  </a:lnTo>
                  <a:lnTo>
                    <a:pt x="24671" y="19274"/>
                  </a:lnTo>
                  <a:lnTo>
                    <a:pt x="24993" y="19364"/>
                  </a:lnTo>
                  <a:lnTo>
                    <a:pt x="25352" y="19489"/>
                  </a:lnTo>
                  <a:lnTo>
                    <a:pt x="25729" y="19632"/>
                  </a:lnTo>
                  <a:lnTo>
                    <a:pt x="26607" y="19973"/>
                  </a:lnTo>
                  <a:lnTo>
                    <a:pt x="27575" y="20403"/>
                  </a:lnTo>
                  <a:lnTo>
                    <a:pt x="28669" y="20887"/>
                  </a:lnTo>
                  <a:lnTo>
                    <a:pt x="29834" y="21461"/>
                  </a:lnTo>
                  <a:lnTo>
                    <a:pt x="31071" y="22053"/>
                  </a:lnTo>
                  <a:lnTo>
                    <a:pt x="33761" y="23397"/>
                  </a:lnTo>
                  <a:lnTo>
                    <a:pt x="36593" y="24850"/>
                  </a:lnTo>
                  <a:lnTo>
                    <a:pt x="39480" y="26338"/>
                  </a:lnTo>
                  <a:lnTo>
                    <a:pt x="42330" y="27772"/>
                  </a:lnTo>
                  <a:lnTo>
                    <a:pt x="42958" y="27772"/>
                  </a:lnTo>
                  <a:lnTo>
                    <a:pt x="43514" y="27736"/>
                  </a:lnTo>
                  <a:lnTo>
                    <a:pt x="43998" y="27700"/>
                  </a:lnTo>
                  <a:lnTo>
                    <a:pt x="44410" y="27647"/>
                  </a:lnTo>
                  <a:lnTo>
                    <a:pt x="44733" y="27593"/>
                  </a:lnTo>
                  <a:lnTo>
                    <a:pt x="44966" y="27521"/>
                  </a:lnTo>
                  <a:lnTo>
                    <a:pt x="45056" y="27467"/>
                  </a:lnTo>
                  <a:lnTo>
                    <a:pt x="45109" y="27431"/>
                  </a:lnTo>
                  <a:lnTo>
                    <a:pt x="45145" y="27378"/>
                  </a:lnTo>
                  <a:lnTo>
                    <a:pt x="45163" y="27324"/>
                  </a:lnTo>
                  <a:lnTo>
                    <a:pt x="45145" y="27270"/>
                  </a:lnTo>
                  <a:lnTo>
                    <a:pt x="45127" y="27216"/>
                  </a:lnTo>
                  <a:lnTo>
                    <a:pt x="45020" y="27091"/>
                  </a:lnTo>
                  <a:lnTo>
                    <a:pt x="44858" y="26929"/>
                  </a:lnTo>
                  <a:lnTo>
                    <a:pt x="44607" y="26714"/>
                  </a:lnTo>
                  <a:lnTo>
                    <a:pt x="44285" y="26445"/>
                  </a:lnTo>
                  <a:lnTo>
                    <a:pt x="43460" y="25818"/>
                  </a:lnTo>
                  <a:lnTo>
                    <a:pt x="42384" y="25029"/>
                  </a:lnTo>
                  <a:lnTo>
                    <a:pt x="41075" y="24133"/>
                  </a:lnTo>
                  <a:lnTo>
                    <a:pt x="39551" y="23111"/>
                  </a:lnTo>
                  <a:lnTo>
                    <a:pt x="37848" y="22017"/>
                  </a:lnTo>
                  <a:lnTo>
                    <a:pt x="35966" y="20852"/>
                  </a:lnTo>
                  <a:lnTo>
                    <a:pt x="33940" y="19650"/>
                  </a:lnTo>
                  <a:lnTo>
                    <a:pt x="32882" y="19041"/>
                  </a:lnTo>
                  <a:lnTo>
                    <a:pt x="31788" y="18413"/>
                  </a:lnTo>
                  <a:lnTo>
                    <a:pt x="30659" y="17786"/>
                  </a:lnTo>
                  <a:lnTo>
                    <a:pt x="29511" y="17176"/>
                  </a:lnTo>
                  <a:lnTo>
                    <a:pt x="28328" y="16549"/>
                  </a:lnTo>
                  <a:lnTo>
                    <a:pt x="27145" y="15939"/>
                  </a:lnTo>
                  <a:lnTo>
                    <a:pt x="25926" y="15348"/>
                  </a:lnTo>
                  <a:lnTo>
                    <a:pt x="24707" y="14756"/>
                  </a:lnTo>
                  <a:lnTo>
                    <a:pt x="23470" y="14164"/>
                  </a:lnTo>
                  <a:lnTo>
                    <a:pt x="22215" y="13608"/>
                  </a:lnTo>
                  <a:lnTo>
                    <a:pt x="20960" y="13053"/>
                  </a:lnTo>
                  <a:lnTo>
                    <a:pt x="19687" y="12533"/>
                  </a:lnTo>
                  <a:lnTo>
                    <a:pt x="18414" y="12031"/>
                  </a:lnTo>
                  <a:lnTo>
                    <a:pt x="17159" y="11565"/>
                  </a:lnTo>
                  <a:lnTo>
                    <a:pt x="16370" y="11063"/>
                  </a:lnTo>
                  <a:lnTo>
                    <a:pt x="15599" y="10561"/>
                  </a:lnTo>
                  <a:lnTo>
                    <a:pt x="14864" y="10059"/>
                  </a:lnTo>
                  <a:lnTo>
                    <a:pt x="14129" y="9557"/>
                  </a:lnTo>
                  <a:lnTo>
                    <a:pt x="12730" y="8553"/>
                  </a:lnTo>
                  <a:lnTo>
                    <a:pt x="11404" y="7549"/>
                  </a:lnTo>
                  <a:lnTo>
                    <a:pt x="10149" y="6580"/>
                  </a:lnTo>
                  <a:lnTo>
                    <a:pt x="8983" y="5630"/>
                  </a:lnTo>
                  <a:lnTo>
                    <a:pt x="7907" y="4734"/>
                  </a:lnTo>
                  <a:lnTo>
                    <a:pt x="6903" y="3891"/>
                  </a:lnTo>
                  <a:lnTo>
                    <a:pt x="5182" y="2367"/>
                  </a:lnTo>
                  <a:lnTo>
                    <a:pt x="3820" y="1166"/>
                  </a:lnTo>
                  <a:lnTo>
                    <a:pt x="3282" y="718"/>
                  </a:lnTo>
                  <a:lnTo>
                    <a:pt x="2834" y="359"/>
                  </a:lnTo>
                  <a:lnTo>
                    <a:pt x="2654" y="234"/>
                  </a:lnTo>
                  <a:lnTo>
                    <a:pt x="2511" y="144"/>
                  </a:lnTo>
                  <a:lnTo>
                    <a:pt x="2368" y="72"/>
                  </a:lnTo>
                  <a:lnTo>
                    <a:pt x="2278" y="36"/>
                  </a:lnTo>
                  <a:lnTo>
                    <a:pt x="2134" y="19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" name="Google Shape;516;p9"/>
          <p:cNvGrpSpPr/>
          <p:nvPr/>
        </p:nvGrpSpPr>
        <p:grpSpPr>
          <a:xfrm>
            <a:off x="3419231" y="4553739"/>
            <a:ext cx="273772" cy="240002"/>
            <a:chOff x="4714375" y="3682050"/>
            <a:chExt cx="661125" cy="579575"/>
          </a:xfrm>
        </p:grpSpPr>
        <p:sp>
          <p:nvSpPr>
            <p:cNvPr id="517" name="Google Shape;517;p9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9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9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1" name="Google Shape;521;p9"/>
          <p:cNvSpPr/>
          <p:nvPr/>
        </p:nvSpPr>
        <p:spPr>
          <a:xfrm>
            <a:off x="8661575" y="19655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9"/>
          <p:cNvSpPr/>
          <p:nvPr/>
        </p:nvSpPr>
        <p:spPr>
          <a:xfrm>
            <a:off x="136700" y="18634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1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13"/>
          <p:cNvSpPr txBox="1">
            <a:spLocks noGrp="1"/>
          </p:cNvSpPr>
          <p:nvPr>
            <p:ph type="title"/>
          </p:nvPr>
        </p:nvSpPr>
        <p:spPr>
          <a:xfrm>
            <a:off x="2025744" y="1558750"/>
            <a:ext cx="235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58" name="Google Shape;558;p13"/>
          <p:cNvSpPr txBox="1">
            <a:spLocks noGrp="1"/>
          </p:cNvSpPr>
          <p:nvPr>
            <p:ph type="subTitle" idx="1"/>
          </p:nvPr>
        </p:nvSpPr>
        <p:spPr>
          <a:xfrm>
            <a:off x="2025744" y="1924889"/>
            <a:ext cx="23547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59" name="Google Shape;559;p13"/>
          <p:cNvSpPr txBox="1">
            <a:spLocks noGrp="1"/>
          </p:cNvSpPr>
          <p:nvPr>
            <p:ph type="title" idx="2"/>
          </p:nvPr>
        </p:nvSpPr>
        <p:spPr>
          <a:xfrm flipH="1">
            <a:off x="5676950" y="1558754"/>
            <a:ext cx="235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0" name="Google Shape;560;p13"/>
          <p:cNvSpPr txBox="1">
            <a:spLocks noGrp="1"/>
          </p:cNvSpPr>
          <p:nvPr>
            <p:ph type="subTitle" idx="3"/>
          </p:nvPr>
        </p:nvSpPr>
        <p:spPr>
          <a:xfrm flipH="1">
            <a:off x="5676950" y="1924896"/>
            <a:ext cx="2354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1" name="Google Shape;561;p13"/>
          <p:cNvSpPr txBox="1">
            <a:spLocks noGrp="1"/>
          </p:cNvSpPr>
          <p:nvPr>
            <p:ph type="title" idx="4" hasCustomPrompt="1"/>
          </p:nvPr>
        </p:nvSpPr>
        <p:spPr>
          <a:xfrm>
            <a:off x="1176250" y="1833325"/>
            <a:ext cx="60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2" name="Google Shape;562;p1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4861060" y="1833325"/>
            <a:ext cx="60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3" name="Google Shape;563;p13"/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13"/>
          <p:cNvSpPr txBox="1">
            <a:spLocks noGrp="1"/>
          </p:cNvSpPr>
          <p:nvPr>
            <p:ph type="title" idx="7"/>
          </p:nvPr>
        </p:nvSpPr>
        <p:spPr>
          <a:xfrm>
            <a:off x="2006469" y="3082135"/>
            <a:ext cx="235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5" name="Google Shape;565;p13"/>
          <p:cNvSpPr txBox="1">
            <a:spLocks noGrp="1"/>
          </p:cNvSpPr>
          <p:nvPr>
            <p:ph type="subTitle" idx="8"/>
          </p:nvPr>
        </p:nvSpPr>
        <p:spPr>
          <a:xfrm>
            <a:off x="2006469" y="3449512"/>
            <a:ext cx="23553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13"/>
          <p:cNvSpPr txBox="1">
            <a:spLocks noGrp="1"/>
          </p:cNvSpPr>
          <p:nvPr>
            <p:ph type="title" idx="9"/>
          </p:nvPr>
        </p:nvSpPr>
        <p:spPr>
          <a:xfrm flipH="1">
            <a:off x="5673700" y="3082135"/>
            <a:ext cx="235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567" name="Google Shape;567;p13"/>
          <p:cNvSpPr txBox="1">
            <a:spLocks noGrp="1"/>
          </p:cNvSpPr>
          <p:nvPr>
            <p:ph type="subTitle" idx="13"/>
          </p:nvPr>
        </p:nvSpPr>
        <p:spPr>
          <a:xfrm flipH="1">
            <a:off x="5673700" y="3449512"/>
            <a:ext cx="2354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sp>
        <p:nvSpPr>
          <p:cNvPr id="568" name="Google Shape;568;p13"/>
          <p:cNvSpPr txBox="1">
            <a:spLocks noGrp="1"/>
          </p:cNvSpPr>
          <p:nvPr>
            <p:ph type="title" idx="14" hasCustomPrompt="1"/>
          </p:nvPr>
        </p:nvSpPr>
        <p:spPr>
          <a:xfrm>
            <a:off x="1176250" y="3357325"/>
            <a:ext cx="60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69" name="Google Shape;569;p13"/>
          <p:cNvSpPr txBox="1">
            <a:spLocks noGrp="1"/>
          </p:cNvSpPr>
          <p:nvPr>
            <p:ph type="title" idx="15" hasCustomPrompt="1"/>
          </p:nvPr>
        </p:nvSpPr>
        <p:spPr>
          <a:xfrm flipH="1">
            <a:off x="4861060" y="3357325"/>
            <a:ext cx="60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grpSp>
        <p:nvGrpSpPr>
          <p:cNvPr id="570" name="Google Shape;570;p13"/>
          <p:cNvGrpSpPr/>
          <p:nvPr/>
        </p:nvGrpSpPr>
        <p:grpSpPr>
          <a:xfrm flipH="1">
            <a:off x="28575" y="4214175"/>
            <a:ext cx="2376325" cy="802725"/>
            <a:chOff x="303125" y="3663025"/>
            <a:chExt cx="2376325" cy="802725"/>
          </a:xfrm>
        </p:grpSpPr>
        <p:sp>
          <p:nvSpPr>
            <p:cNvPr id="571" name="Google Shape;571;p13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3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3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4" name="Google Shape;574;p13"/>
          <p:cNvGrpSpPr/>
          <p:nvPr/>
        </p:nvGrpSpPr>
        <p:grpSpPr>
          <a:xfrm flipH="1">
            <a:off x="2925" y="4609582"/>
            <a:ext cx="9144000" cy="572018"/>
            <a:chOff x="0" y="4609582"/>
            <a:chExt cx="9144000" cy="572018"/>
          </a:xfrm>
        </p:grpSpPr>
        <p:sp>
          <p:nvSpPr>
            <p:cNvPr id="575" name="Google Shape;575;p13"/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576" name="Google Shape;576;p13"/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3"/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3"/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3"/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3"/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3"/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2" name="Google Shape;582;p13"/>
          <p:cNvSpPr/>
          <p:nvPr/>
        </p:nvSpPr>
        <p:spPr>
          <a:xfrm>
            <a:off x="2103875" y="1232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13"/>
          <p:cNvSpPr/>
          <p:nvPr/>
        </p:nvSpPr>
        <p:spPr>
          <a:xfrm>
            <a:off x="7909100" y="1856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13"/>
          <p:cNvSpPr/>
          <p:nvPr/>
        </p:nvSpPr>
        <p:spPr>
          <a:xfrm>
            <a:off x="3946700" y="21587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3"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6" name="Google Shape;586;p14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7" name="Google Shape;587;p14"/>
          <p:cNvGrpSpPr/>
          <p:nvPr/>
        </p:nvGrpSpPr>
        <p:grpSpPr>
          <a:xfrm>
            <a:off x="2027150" y="3586575"/>
            <a:ext cx="2376325" cy="802725"/>
            <a:chOff x="303125" y="3663025"/>
            <a:chExt cx="2376325" cy="802725"/>
          </a:xfrm>
        </p:grpSpPr>
        <p:sp>
          <p:nvSpPr>
            <p:cNvPr id="588" name="Google Shape;588;p14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4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4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1" name="Google Shape;591;p14"/>
          <p:cNvSpPr txBox="1">
            <a:spLocks noGrp="1"/>
          </p:cNvSpPr>
          <p:nvPr>
            <p:ph type="title"/>
          </p:nvPr>
        </p:nvSpPr>
        <p:spPr>
          <a:xfrm>
            <a:off x="2316113" y="1844025"/>
            <a:ext cx="4603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92" name="Google Shape;592;p14"/>
          <p:cNvSpPr txBox="1">
            <a:spLocks noGrp="1"/>
          </p:cNvSpPr>
          <p:nvPr>
            <p:ph type="title" idx="2" hasCustomPrompt="1"/>
          </p:nvPr>
        </p:nvSpPr>
        <p:spPr>
          <a:xfrm>
            <a:off x="2224088" y="1955775"/>
            <a:ext cx="914400" cy="69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3" name="Google Shape;593;p14"/>
          <p:cNvSpPr txBox="1">
            <a:spLocks noGrp="1"/>
          </p:cNvSpPr>
          <p:nvPr>
            <p:ph type="subTitle" idx="1"/>
          </p:nvPr>
        </p:nvSpPr>
        <p:spPr>
          <a:xfrm>
            <a:off x="2270250" y="2933775"/>
            <a:ext cx="4603500" cy="36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7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/>
            </a:lvl9pPr>
          </a:lstStyle>
          <a:p>
            <a:endParaRPr/>
          </a:p>
        </p:txBody>
      </p:sp>
      <p:grpSp>
        <p:nvGrpSpPr>
          <p:cNvPr id="594" name="Google Shape;594;p14"/>
          <p:cNvGrpSpPr/>
          <p:nvPr/>
        </p:nvGrpSpPr>
        <p:grpSpPr>
          <a:xfrm>
            <a:off x="0" y="4065100"/>
            <a:ext cx="9144000" cy="1078400"/>
            <a:chOff x="0" y="4065100"/>
            <a:chExt cx="9144000" cy="1078400"/>
          </a:xfrm>
        </p:grpSpPr>
        <p:sp>
          <p:nvSpPr>
            <p:cNvPr id="595" name="Google Shape;595;p14"/>
            <p:cNvSpPr/>
            <p:nvPr/>
          </p:nvSpPr>
          <p:spPr>
            <a:xfrm>
              <a:off x="0" y="4429068"/>
              <a:ext cx="9144000" cy="714432"/>
            </a:xfrm>
            <a:custGeom>
              <a:avLst/>
              <a:gdLst/>
              <a:ahLst/>
              <a:cxnLst/>
              <a:rect l="l" t="t" r="r" b="b"/>
              <a:pathLst>
                <a:path w="285750" h="22326" extrusionOk="0">
                  <a:moveTo>
                    <a:pt x="0" y="0"/>
                  </a:moveTo>
                  <a:lnTo>
                    <a:pt x="0" y="22326"/>
                  </a:lnTo>
                  <a:lnTo>
                    <a:pt x="285750" y="22326"/>
                  </a:lnTo>
                  <a:lnTo>
                    <a:pt x="285750" y="38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4"/>
            <p:cNvSpPr/>
            <p:nvPr/>
          </p:nvSpPr>
          <p:spPr>
            <a:xfrm>
              <a:off x="0" y="4065100"/>
              <a:ext cx="9144000" cy="576800"/>
            </a:xfrm>
            <a:custGeom>
              <a:avLst/>
              <a:gdLst/>
              <a:ahLst/>
              <a:cxnLst/>
              <a:rect l="l" t="t" r="r" b="b"/>
              <a:pathLst>
                <a:path w="285750" h="18025" extrusionOk="0">
                  <a:moveTo>
                    <a:pt x="126038" y="0"/>
                  </a:moveTo>
                  <a:lnTo>
                    <a:pt x="0" y="14699"/>
                  </a:lnTo>
                  <a:lnTo>
                    <a:pt x="0" y="18024"/>
                  </a:lnTo>
                  <a:lnTo>
                    <a:pt x="285750" y="17787"/>
                  </a:lnTo>
                  <a:lnTo>
                    <a:pt x="285750" y="13327"/>
                  </a:lnTo>
                  <a:lnTo>
                    <a:pt x="1260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4"/>
            <p:cNvSpPr/>
            <p:nvPr/>
          </p:nvSpPr>
          <p:spPr>
            <a:xfrm>
              <a:off x="3269792" y="4125900"/>
              <a:ext cx="5874208" cy="365664"/>
            </a:xfrm>
            <a:custGeom>
              <a:avLst/>
              <a:gdLst/>
              <a:ahLst/>
              <a:cxnLst/>
              <a:rect l="l" t="t" r="r" b="b"/>
              <a:pathLst>
                <a:path w="183569" h="11427" extrusionOk="0">
                  <a:moveTo>
                    <a:pt x="56370" y="0"/>
                  </a:moveTo>
                  <a:lnTo>
                    <a:pt x="1" y="8867"/>
                  </a:lnTo>
                  <a:lnTo>
                    <a:pt x="86876" y="9870"/>
                  </a:lnTo>
                  <a:lnTo>
                    <a:pt x="183569" y="11427"/>
                  </a:lnTo>
                  <a:lnTo>
                    <a:pt x="563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4"/>
            <p:cNvSpPr/>
            <p:nvPr/>
          </p:nvSpPr>
          <p:spPr>
            <a:xfrm>
              <a:off x="0" y="4313356"/>
              <a:ext cx="6664640" cy="328544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4"/>
            <p:cNvSpPr/>
            <p:nvPr/>
          </p:nvSpPr>
          <p:spPr>
            <a:xfrm>
              <a:off x="4993376" y="4500180"/>
              <a:ext cx="2010720" cy="89568"/>
            </a:xfrm>
            <a:custGeom>
              <a:avLst/>
              <a:gdLst/>
              <a:ahLst/>
              <a:cxnLst/>
              <a:rect l="l" t="t" r="r" b="b"/>
              <a:pathLst>
                <a:path w="62835" h="2799" extrusionOk="0">
                  <a:moveTo>
                    <a:pt x="35759" y="1"/>
                  </a:moveTo>
                  <a:lnTo>
                    <a:pt x="32064" y="27"/>
                  </a:lnTo>
                  <a:lnTo>
                    <a:pt x="28343" y="53"/>
                  </a:lnTo>
                  <a:lnTo>
                    <a:pt x="24596" y="159"/>
                  </a:lnTo>
                  <a:lnTo>
                    <a:pt x="20769" y="291"/>
                  </a:lnTo>
                  <a:lnTo>
                    <a:pt x="16864" y="476"/>
                  </a:lnTo>
                  <a:lnTo>
                    <a:pt x="12852" y="687"/>
                  </a:lnTo>
                  <a:lnTo>
                    <a:pt x="8736" y="951"/>
                  </a:lnTo>
                  <a:lnTo>
                    <a:pt x="4434" y="1267"/>
                  </a:lnTo>
                  <a:lnTo>
                    <a:pt x="1" y="1637"/>
                  </a:lnTo>
                  <a:lnTo>
                    <a:pt x="40615" y="2798"/>
                  </a:lnTo>
                  <a:lnTo>
                    <a:pt x="62835" y="1030"/>
                  </a:lnTo>
                  <a:lnTo>
                    <a:pt x="58692" y="766"/>
                  </a:lnTo>
                  <a:lnTo>
                    <a:pt x="54654" y="555"/>
                  </a:lnTo>
                  <a:lnTo>
                    <a:pt x="50748" y="370"/>
                  </a:lnTo>
                  <a:lnTo>
                    <a:pt x="46948" y="212"/>
                  </a:lnTo>
                  <a:lnTo>
                    <a:pt x="43174" y="106"/>
                  </a:lnTo>
                  <a:lnTo>
                    <a:pt x="39453" y="53"/>
                  </a:lnTo>
                  <a:lnTo>
                    <a:pt x="35759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4"/>
            <p:cNvSpPr/>
            <p:nvPr/>
          </p:nvSpPr>
          <p:spPr>
            <a:xfrm>
              <a:off x="0" y="4710252"/>
              <a:ext cx="9144000" cy="433248"/>
            </a:xfrm>
            <a:custGeom>
              <a:avLst/>
              <a:gdLst/>
              <a:ahLst/>
              <a:cxnLst/>
              <a:rect l="l" t="t" r="r" b="b"/>
              <a:pathLst>
                <a:path w="285750" h="13539" extrusionOk="0">
                  <a:moveTo>
                    <a:pt x="285750" y="1"/>
                  </a:moveTo>
                  <a:lnTo>
                    <a:pt x="136357" y="9026"/>
                  </a:lnTo>
                  <a:lnTo>
                    <a:pt x="0" y="13539"/>
                  </a:lnTo>
                  <a:lnTo>
                    <a:pt x="285750" y="13539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1" name="Google Shape;601;p14"/>
          <p:cNvGrpSpPr/>
          <p:nvPr/>
        </p:nvGrpSpPr>
        <p:grpSpPr>
          <a:xfrm>
            <a:off x="4580983" y="4469836"/>
            <a:ext cx="295655" cy="259186"/>
            <a:chOff x="4714375" y="3682050"/>
            <a:chExt cx="661125" cy="579575"/>
          </a:xfrm>
        </p:grpSpPr>
        <p:sp>
          <p:nvSpPr>
            <p:cNvPr id="602" name="Google Shape;602;p14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4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4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4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6" name="Google Shape;606;p14"/>
          <p:cNvGrpSpPr/>
          <p:nvPr/>
        </p:nvGrpSpPr>
        <p:grpSpPr>
          <a:xfrm>
            <a:off x="4076158" y="4599436"/>
            <a:ext cx="295655" cy="259186"/>
            <a:chOff x="4714375" y="3682050"/>
            <a:chExt cx="661125" cy="579575"/>
          </a:xfrm>
        </p:grpSpPr>
        <p:sp>
          <p:nvSpPr>
            <p:cNvPr id="607" name="Google Shape;607;p14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4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4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4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1" name="Google Shape;611;p14"/>
          <p:cNvSpPr/>
          <p:nvPr/>
        </p:nvSpPr>
        <p:spPr>
          <a:xfrm>
            <a:off x="713225" y="2665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14"/>
          <p:cNvSpPr/>
          <p:nvPr/>
        </p:nvSpPr>
        <p:spPr>
          <a:xfrm>
            <a:off x="8661575" y="14443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14"/>
          <p:cNvSpPr/>
          <p:nvPr/>
        </p:nvSpPr>
        <p:spPr>
          <a:xfrm>
            <a:off x="2660825" y="14372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14"/>
          <p:cNvSpPr/>
          <p:nvPr/>
        </p:nvSpPr>
        <p:spPr>
          <a:xfrm>
            <a:off x="6318425" y="3128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14"/>
          <p:cNvSpPr/>
          <p:nvPr/>
        </p:nvSpPr>
        <p:spPr>
          <a:xfrm>
            <a:off x="479600" y="14906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2"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p16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64" name="Google Shape;664;p16"/>
          <p:cNvGrpSpPr/>
          <p:nvPr/>
        </p:nvGrpSpPr>
        <p:grpSpPr>
          <a:xfrm>
            <a:off x="2925" y="4609582"/>
            <a:ext cx="9144000" cy="572018"/>
            <a:chOff x="0" y="4609582"/>
            <a:chExt cx="9144000" cy="572018"/>
          </a:xfrm>
        </p:grpSpPr>
        <p:sp>
          <p:nvSpPr>
            <p:cNvPr id="665" name="Google Shape;665;p16"/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666" name="Google Shape;666;p16"/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2" name="Google Shape;672;p16"/>
          <p:cNvGrpSpPr/>
          <p:nvPr/>
        </p:nvGrpSpPr>
        <p:grpSpPr>
          <a:xfrm>
            <a:off x="5395164" y="4739326"/>
            <a:ext cx="680331" cy="296199"/>
            <a:chOff x="381950" y="3846025"/>
            <a:chExt cx="1594775" cy="694325"/>
          </a:xfrm>
        </p:grpSpPr>
        <p:sp>
          <p:nvSpPr>
            <p:cNvPr id="673" name="Google Shape;673;p16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extrusionOk="0">
                  <a:moveTo>
                    <a:pt x="20600" y="1"/>
                  </a:moveTo>
                  <a:lnTo>
                    <a:pt x="20439" y="19"/>
                  </a:lnTo>
                  <a:lnTo>
                    <a:pt x="20295" y="36"/>
                  </a:lnTo>
                  <a:lnTo>
                    <a:pt x="20152" y="90"/>
                  </a:lnTo>
                  <a:lnTo>
                    <a:pt x="20008" y="144"/>
                  </a:lnTo>
                  <a:lnTo>
                    <a:pt x="19865" y="198"/>
                  </a:lnTo>
                  <a:lnTo>
                    <a:pt x="19722" y="287"/>
                  </a:lnTo>
                  <a:lnTo>
                    <a:pt x="19435" y="485"/>
                  </a:lnTo>
                  <a:lnTo>
                    <a:pt x="19166" y="736"/>
                  </a:lnTo>
                  <a:lnTo>
                    <a:pt x="18897" y="1005"/>
                  </a:lnTo>
                  <a:lnTo>
                    <a:pt x="18628" y="1327"/>
                  </a:lnTo>
                  <a:lnTo>
                    <a:pt x="18413" y="1650"/>
                  </a:lnTo>
                  <a:lnTo>
                    <a:pt x="18180" y="1973"/>
                  </a:lnTo>
                  <a:lnTo>
                    <a:pt x="17965" y="2331"/>
                  </a:lnTo>
                  <a:lnTo>
                    <a:pt x="17767" y="2690"/>
                  </a:lnTo>
                  <a:lnTo>
                    <a:pt x="17570" y="3066"/>
                  </a:lnTo>
                  <a:lnTo>
                    <a:pt x="17373" y="3443"/>
                  </a:lnTo>
                  <a:lnTo>
                    <a:pt x="17032" y="4214"/>
                  </a:lnTo>
                  <a:lnTo>
                    <a:pt x="16710" y="4967"/>
                  </a:lnTo>
                  <a:lnTo>
                    <a:pt x="16441" y="5684"/>
                  </a:lnTo>
                  <a:lnTo>
                    <a:pt x="16208" y="6311"/>
                  </a:lnTo>
                  <a:lnTo>
                    <a:pt x="16028" y="6849"/>
                  </a:lnTo>
                  <a:lnTo>
                    <a:pt x="15939" y="7064"/>
                  </a:lnTo>
                  <a:lnTo>
                    <a:pt x="15759" y="7333"/>
                  </a:lnTo>
                  <a:lnTo>
                    <a:pt x="15526" y="7674"/>
                  </a:lnTo>
                  <a:lnTo>
                    <a:pt x="15239" y="8068"/>
                  </a:lnTo>
                  <a:lnTo>
                    <a:pt x="14881" y="8517"/>
                  </a:lnTo>
                  <a:lnTo>
                    <a:pt x="14486" y="9001"/>
                  </a:lnTo>
                  <a:lnTo>
                    <a:pt x="13536" y="10112"/>
                  </a:lnTo>
                  <a:lnTo>
                    <a:pt x="12443" y="11367"/>
                  </a:lnTo>
                  <a:lnTo>
                    <a:pt x="11223" y="12712"/>
                  </a:lnTo>
                  <a:lnTo>
                    <a:pt x="9933" y="14128"/>
                  </a:lnTo>
                  <a:lnTo>
                    <a:pt x="8588" y="15563"/>
                  </a:lnTo>
                  <a:lnTo>
                    <a:pt x="5899" y="18413"/>
                  </a:lnTo>
                  <a:lnTo>
                    <a:pt x="3442" y="20995"/>
                  </a:lnTo>
                  <a:lnTo>
                    <a:pt x="377" y="24150"/>
                  </a:lnTo>
                  <a:lnTo>
                    <a:pt x="215" y="24330"/>
                  </a:lnTo>
                  <a:lnTo>
                    <a:pt x="108" y="24509"/>
                  </a:lnTo>
                  <a:lnTo>
                    <a:pt x="36" y="24670"/>
                  </a:lnTo>
                  <a:lnTo>
                    <a:pt x="0" y="24814"/>
                  </a:lnTo>
                  <a:lnTo>
                    <a:pt x="18" y="24957"/>
                  </a:lnTo>
                  <a:lnTo>
                    <a:pt x="72" y="25101"/>
                  </a:lnTo>
                  <a:lnTo>
                    <a:pt x="144" y="25226"/>
                  </a:lnTo>
                  <a:lnTo>
                    <a:pt x="269" y="25352"/>
                  </a:lnTo>
                  <a:lnTo>
                    <a:pt x="412" y="25477"/>
                  </a:lnTo>
                  <a:lnTo>
                    <a:pt x="610" y="25585"/>
                  </a:lnTo>
                  <a:lnTo>
                    <a:pt x="825" y="25692"/>
                  </a:lnTo>
                  <a:lnTo>
                    <a:pt x="1076" y="25782"/>
                  </a:lnTo>
                  <a:lnTo>
                    <a:pt x="1363" y="25890"/>
                  </a:lnTo>
                  <a:lnTo>
                    <a:pt x="1667" y="25961"/>
                  </a:lnTo>
                  <a:lnTo>
                    <a:pt x="2008" y="26051"/>
                  </a:lnTo>
                  <a:lnTo>
                    <a:pt x="2367" y="26123"/>
                  </a:lnTo>
                  <a:lnTo>
                    <a:pt x="3173" y="26266"/>
                  </a:lnTo>
                  <a:lnTo>
                    <a:pt x="4052" y="26374"/>
                  </a:lnTo>
                  <a:lnTo>
                    <a:pt x="5038" y="26481"/>
                  </a:lnTo>
                  <a:lnTo>
                    <a:pt x="6096" y="26553"/>
                  </a:lnTo>
                  <a:lnTo>
                    <a:pt x="7225" y="26607"/>
                  </a:lnTo>
                  <a:lnTo>
                    <a:pt x="8409" y="26660"/>
                  </a:lnTo>
                  <a:lnTo>
                    <a:pt x="9646" y="26696"/>
                  </a:lnTo>
                  <a:lnTo>
                    <a:pt x="10919" y="26714"/>
                  </a:lnTo>
                  <a:lnTo>
                    <a:pt x="13554" y="26714"/>
                  </a:lnTo>
                  <a:lnTo>
                    <a:pt x="16243" y="26678"/>
                  </a:lnTo>
                  <a:lnTo>
                    <a:pt x="18933" y="26625"/>
                  </a:lnTo>
                  <a:lnTo>
                    <a:pt x="21550" y="26553"/>
                  </a:lnTo>
                  <a:lnTo>
                    <a:pt x="26266" y="26374"/>
                  </a:lnTo>
                  <a:lnTo>
                    <a:pt x="28220" y="26320"/>
                  </a:lnTo>
                  <a:lnTo>
                    <a:pt x="29833" y="26266"/>
                  </a:lnTo>
                  <a:lnTo>
                    <a:pt x="31070" y="26266"/>
                  </a:lnTo>
                  <a:lnTo>
                    <a:pt x="32576" y="26302"/>
                  </a:lnTo>
                  <a:lnTo>
                    <a:pt x="34315" y="26374"/>
                  </a:lnTo>
                  <a:lnTo>
                    <a:pt x="36234" y="26463"/>
                  </a:lnTo>
                  <a:lnTo>
                    <a:pt x="40501" y="26732"/>
                  </a:lnTo>
                  <a:lnTo>
                    <a:pt x="45091" y="27019"/>
                  </a:lnTo>
                  <a:lnTo>
                    <a:pt x="49662" y="27324"/>
                  </a:lnTo>
                  <a:lnTo>
                    <a:pt x="51886" y="27449"/>
                  </a:lnTo>
                  <a:lnTo>
                    <a:pt x="54019" y="27575"/>
                  </a:lnTo>
                  <a:lnTo>
                    <a:pt x="56027" y="27665"/>
                  </a:lnTo>
                  <a:lnTo>
                    <a:pt x="57874" y="27736"/>
                  </a:lnTo>
                  <a:lnTo>
                    <a:pt x="59523" y="27772"/>
                  </a:lnTo>
                  <a:lnTo>
                    <a:pt x="60957" y="27772"/>
                  </a:lnTo>
                  <a:lnTo>
                    <a:pt x="61657" y="27754"/>
                  </a:lnTo>
                  <a:lnTo>
                    <a:pt x="62248" y="27736"/>
                  </a:lnTo>
                  <a:lnTo>
                    <a:pt x="62768" y="27682"/>
                  </a:lnTo>
                  <a:lnTo>
                    <a:pt x="63181" y="27629"/>
                  </a:lnTo>
                  <a:lnTo>
                    <a:pt x="63503" y="27557"/>
                  </a:lnTo>
                  <a:lnTo>
                    <a:pt x="63611" y="27503"/>
                  </a:lnTo>
                  <a:lnTo>
                    <a:pt x="63701" y="27449"/>
                  </a:lnTo>
                  <a:lnTo>
                    <a:pt x="63754" y="27396"/>
                  </a:lnTo>
                  <a:lnTo>
                    <a:pt x="63790" y="27342"/>
                  </a:lnTo>
                  <a:lnTo>
                    <a:pt x="63790" y="27288"/>
                  </a:lnTo>
                  <a:lnTo>
                    <a:pt x="63754" y="27216"/>
                  </a:lnTo>
                  <a:lnTo>
                    <a:pt x="63647" y="27091"/>
                  </a:lnTo>
                  <a:lnTo>
                    <a:pt x="63485" y="26929"/>
                  </a:lnTo>
                  <a:lnTo>
                    <a:pt x="63234" y="26714"/>
                  </a:lnTo>
                  <a:lnTo>
                    <a:pt x="62912" y="26445"/>
                  </a:lnTo>
                  <a:lnTo>
                    <a:pt x="62087" y="25818"/>
                  </a:lnTo>
                  <a:lnTo>
                    <a:pt x="61011" y="25029"/>
                  </a:lnTo>
                  <a:lnTo>
                    <a:pt x="59702" y="24133"/>
                  </a:lnTo>
                  <a:lnTo>
                    <a:pt x="58178" y="23111"/>
                  </a:lnTo>
                  <a:lnTo>
                    <a:pt x="56475" y="22017"/>
                  </a:lnTo>
                  <a:lnTo>
                    <a:pt x="54593" y="20852"/>
                  </a:lnTo>
                  <a:lnTo>
                    <a:pt x="52567" y="19650"/>
                  </a:lnTo>
                  <a:lnTo>
                    <a:pt x="51509" y="19041"/>
                  </a:lnTo>
                  <a:lnTo>
                    <a:pt x="50415" y="18413"/>
                  </a:lnTo>
                  <a:lnTo>
                    <a:pt x="49286" y="17786"/>
                  </a:lnTo>
                  <a:lnTo>
                    <a:pt x="48138" y="17176"/>
                  </a:lnTo>
                  <a:lnTo>
                    <a:pt x="46955" y="16549"/>
                  </a:lnTo>
                  <a:lnTo>
                    <a:pt x="45772" y="15939"/>
                  </a:lnTo>
                  <a:lnTo>
                    <a:pt x="44553" y="15348"/>
                  </a:lnTo>
                  <a:lnTo>
                    <a:pt x="43334" y="14756"/>
                  </a:lnTo>
                  <a:lnTo>
                    <a:pt x="42097" y="14164"/>
                  </a:lnTo>
                  <a:lnTo>
                    <a:pt x="40842" y="13608"/>
                  </a:lnTo>
                  <a:lnTo>
                    <a:pt x="39587" y="13053"/>
                  </a:lnTo>
                  <a:lnTo>
                    <a:pt x="38314" y="12533"/>
                  </a:lnTo>
                  <a:lnTo>
                    <a:pt x="37041" y="12031"/>
                  </a:lnTo>
                  <a:lnTo>
                    <a:pt x="35786" y="11565"/>
                  </a:lnTo>
                  <a:lnTo>
                    <a:pt x="34997" y="11063"/>
                  </a:lnTo>
                  <a:lnTo>
                    <a:pt x="34226" y="10561"/>
                  </a:lnTo>
                  <a:lnTo>
                    <a:pt x="33491" y="10059"/>
                  </a:lnTo>
                  <a:lnTo>
                    <a:pt x="32756" y="9557"/>
                  </a:lnTo>
                  <a:lnTo>
                    <a:pt x="31357" y="8553"/>
                  </a:lnTo>
                  <a:lnTo>
                    <a:pt x="30031" y="7549"/>
                  </a:lnTo>
                  <a:lnTo>
                    <a:pt x="28776" y="6580"/>
                  </a:lnTo>
                  <a:lnTo>
                    <a:pt x="27610" y="5630"/>
                  </a:lnTo>
                  <a:lnTo>
                    <a:pt x="26534" y="4734"/>
                  </a:lnTo>
                  <a:lnTo>
                    <a:pt x="25530" y="3891"/>
                  </a:lnTo>
                  <a:lnTo>
                    <a:pt x="23809" y="2367"/>
                  </a:lnTo>
                  <a:lnTo>
                    <a:pt x="22447" y="1166"/>
                  </a:lnTo>
                  <a:lnTo>
                    <a:pt x="21909" y="718"/>
                  </a:lnTo>
                  <a:lnTo>
                    <a:pt x="21461" y="359"/>
                  </a:lnTo>
                  <a:lnTo>
                    <a:pt x="21281" y="234"/>
                  </a:lnTo>
                  <a:lnTo>
                    <a:pt x="21138" y="144"/>
                  </a:lnTo>
                  <a:lnTo>
                    <a:pt x="20995" y="72"/>
                  </a:lnTo>
                  <a:lnTo>
                    <a:pt x="20905" y="36"/>
                  </a:lnTo>
                  <a:lnTo>
                    <a:pt x="20744" y="19"/>
                  </a:lnTo>
                  <a:lnTo>
                    <a:pt x="20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81950" y="3846025"/>
              <a:ext cx="1594775" cy="694325"/>
            </a:xfrm>
            <a:custGeom>
              <a:avLst/>
              <a:gdLst/>
              <a:ahLst/>
              <a:cxnLst/>
              <a:rect l="l" t="t" r="r" b="b"/>
              <a:pathLst>
                <a:path w="63791" h="27773" fill="none" extrusionOk="0">
                  <a:moveTo>
                    <a:pt x="60957" y="27772"/>
                  </a:moveTo>
                  <a:lnTo>
                    <a:pt x="60957" y="27772"/>
                  </a:lnTo>
                  <a:lnTo>
                    <a:pt x="59523" y="27772"/>
                  </a:lnTo>
                  <a:lnTo>
                    <a:pt x="57874" y="27736"/>
                  </a:lnTo>
                  <a:lnTo>
                    <a:pt x="56027" y="27665"/>
                  </a:lnTo>
                  <a:lnTo>
                    <a:pt x="54019" y="27575"/>
                  </a:lnTo>
                  <a:lnTo>
                    <a:pt x="51886" y="27449"/>
                  </a:lnTo>
                  <a:lnTo>
                    <a:pt x="49662" y="27324"/>
                  </a:lnTo>
                  <a:lnTo>
                    <a:pt x="45091" y="27019"/>
                  </a:lnTo>
                  <a:lnTo>
                    <a:pt x="45091" y="27019"/>
                  </a:lnTo>
                  <a:lnTo>
                    <a:pt x="40501" y="26732"/>
                  </a:lnTo>
                  <a:lnTo>
                    <a:pt x="36234" y="26463"/>
                  </a:lnTo>
                  <a:lnTo>
                    <a:pt x="34315" y="26374"/>
                  </a:lnTo>
                  <a:lnTo>
                    <a:pt x="32576" y="26302"/>
                  </a:lnTo>
                  <a:lnTo>
                    <a:pt x="31070" y="26266"/>
                  </a:lnTo>
                  <a:lnTo>
                    <a:pt x="29833" y="26266"/>
                  </a:lnTo>
                  <a:lnTo>
                    <a:pt x="29833" y="26266"/>
                  </a:lnTo>
                  <a:lnTo>
                    <a:pt x="28220" y="26320"/>
                  </a:lnTo>
                  <a:lnTo>
                    <a:pt x="26266" y="26374"/>
                  </a:lnTo>
                  <a:lnTo>
                    <a:pt x="21550" y="26553"/>
                  </a:lnTo>
                  <a:lnTo>
                    <a:pt x="18933" y="26625"/>
                  </a:lnTo>
                  <a:lnTo>
                    <a:pt x="16243" y="26678"/>
                  </a:lnTo>
                  <a:lnTo>
                    <a:pt x="13554" y="26714"/>
                  </a:lnTo>
                  <a:lnTo>
                    <a:pt x="12227" y="26714"/>
                  </a:lnTo>
                  <a:lnTo>
                    <a:pt x="10919" y="26714"/>
                  </a:lnTo>
                  <a:lnTo>
                    <a:pt x="9646" y="26696"/>
                  </a:lnTo>
                  <a:lnTo>
                    <a:pt x="8409" y="26660"/>
                  </a:lnTo>
                  <a:lnTo>
                    <a:pt x="7225" y="26607"/>
                  </a:lnTo>
                  <a:lnTo>
                    <a:pt x="6096" y="26553"/>
                  </a:lnTo>
                  <a:lnTo>
                    <a:pt x="5038" y="26481"/>
                  </a:lnTo>
                  <a:lnTo>
                    <a:pt x="4052" y="26374"/>
                  </a:lnTo>
                  <a:lnTo>
                    <a:pt x="3173" y="26266"/>
                  </a:lnTo>
                  <a:lnTo>
                    <a:pt x="2367" y="26123"/>
                  </a:lnTo>
                  <a:lnTo>
                    <a:pt x="2008" y="26051"/>
                  </a:lnTo>
                  <a:lnTo>
                    <a:pt x="1667" y="25961"/>
                  </a:lnTo>
                  <a:lnTo>
                    <a:pt x="1363" y="25890"/>
                  </a:lnTo>
                  <a:lnTo>
                    <a:pt x="1076" y="25782"/>
                  </a:lnTo>
                  <a:lnTo>
                    <a:pt x="825" y="25692"/>
                  </a:lnTo>
                  <a:lnTo>
                    <a:pt x="610" y="25585"/>
                  </a:lnTo>
                  <a:lnTo>
                    <a:pt x="412" y="25477"/>
                  </a:lnTo>
                  <a:lnTo>
                    <a:pt x="269" y="25352"/>
                  </a:lnTo>
                  <a:lnTo>
                    <a:pt x="144" y="25226"/>
                  </a:lnTo>
                  <a:lnTo>
                    <a:pt x="72" y="25101"/>
                  </a:lnTo>
                  <a:lnTo>
                    <a:pt x="18" y="24957"/>
                  </a:lnTo>
                  <a:lnTo>
                    <a:pt x="0" y="24814"/>
                  </a:lnTo>
                  <a:lnTo>
                    <a:pt x="36" y="24670"/>
                  </a:lnTo>
                  <a:lnTo>
                    <a:pt x="108" y="24509"/>
                  </a:lnTo>
                  <a:lnTo>
                    <a:pt x="215" y="24330"/>
                  </a:lnTo>
                  <a:lnTo>
                    <a:pt x="377" y="24150"/>
                  </a:lnTo>
                  <a:lnTo>
                    <a:pt x="377" y="24150"/>
                  </a:lnTo>
                  <a:lnTo>
                    <a:pt x="3442" y="20995"/>
                  </a:lnTo>
                  <a:lnTo>
                    <a:pt x="5899" y="18413"/>
                  </a:lnTo>
                  <a:lnTo>
                    <a:pt x="8588" y="15563"/>
                  </a:lnTo>
                  <a:lnTo>
                    <a:pt x="9933" y="14128"/>
                  </a:lnTo>
                  <a:lnTo>
                    <a:pt x="11223" y="12712"/>
                  </a:lnTo>
                  <a:lnTo>
                    <a:pt x="12443" y="11367"/>
                  </a:lnTo>
                  <a:lnTo>
                    <a:pt x="13536" y="10112"/>
                  </a:lnTo>
                  <a:lnTo>
                    <a:pt x="14486" y="9001"/>
                  </a:lnTo>
                  <a:lnTo>
                    <a:pt x="14881" y="8517"/>
                  </a:lnTo>
                  <a:lnTo>
                    <a:pt x="15239" y="8068"/>
                  </a:lnTo>
                  <a:lnTo>
                    <a:pt x="15526" y="7674"/>
                  </a:lnTo>
                  <a:lnTo>
                    <a:pt x="15759" y="7333"/>
                  </a:lnTo>
                  <a:lnTo>
                    <a:pt x="15939" y="7064"/>
                  </a:lnTo>
                  <a:lnTo>
                    <a:pt x="16028" y="6849"/>
                  </a:lnTo>
                  <a:lnTo>
                    <a:pt x="16028" y="6849"/>
                  </a:lnTo>
                  <a:lnTo>
                    <a:pt x="16208" y="6311"/>
                  </a:lnTo>
                  <a:lnTo>
                    <a:pt x="16441" y="5684"/>
                  </a:lnTo>
                  <a:lnTo>
                    <a:pt x="16710" y="4967"/>
                  </a:lnTo>
                  <a:lnTo>
                    <a:pt x="17032" y="4214"/>
                  </a:lnTo>
                  <a:lnTo>
                    <a:pt x="17373" y="3443"/>
                  </a:lnTo>
                  <a:lnTo>
                    <a:pt x="17570" y="3066"/>
                  </a:lnTo>
                  <a:lnTo>
                    <a:pt x="17767" y="2690"/>
                  </a:lnTo>
                  <a:lnTo>
                    <a:pt x="17965" y="2331"/>
                  </a:lnTo>
                  <a:lnTo>
                    <a:pt x="18180" y="1973"/>
                  </a:lnTo>
                  <a:lnTo>
                    <a:pt x="18413" y="1650"/>
                  </a:lnTo>
                  <a:lnTo>
                    <a:pt x="18628" y="1327"/>
                  </a:lnTo>
                  <a:lnTo>
                    <a:pt x="18628" y="1327"/>
                  </a:lnTo>
                  <a:lnTo>
                    <a:pt x="18897" y="1005"/>
                  </a:lnTo>
                  <a:lnTo>
                    <a:pt x="19166" y="736"/>
                  </a:lnTo>
                  <a:lnTo>
                    <a:pt x="19435" y="485"/>
                  </a:lnTo>
                  <a:lnTo>
                    <a:pt x="19722" y="287"/>
                  </a:lnTo>
                  <a:lnTo>
                    <a:pt x="19865" y="198"/>
                  </a:lnTo>
                  <a:lnTo>
                    <a:pt x="20008" y="144"/>
                  </a:lnTo>
                  <a:lnTo>
                    <a:pt x="20152" y="90"/>
                  </a:lnTo>
                  <a:lnTo>
                    <a:pt x="20295" y="36"/>
                  </a:lnTo>
                  <a:lnTo>
                    <a:pt x="20439" y="19"/>
                  </a:lnTo>
                  <a:lnTo>
                    <a:pt x="20600" y="1"/>
                  </a:lnTo>
                  <a:lnTo>
                    <a:pt x="20744" y="19"/>
                  </a:lnTo>
                  <a:lnTo>
                    <a:pt x="20905" y="36"/>
                  </a:lnTo>
                  <a:lnTo>
                    <a:pt x="20905" y="36"/>
                  </a:lnTo>
                  <a:lnTo>
                    <a:pt x="20995" y="72"/>
                  </a:lnTo>
                  <a:lnTo>
                    <a:pt x="21138" y="144"/>
                  </a:lnTo>
                  <a:lnTo>
                    <a:pt x="21281" y="234"/>
                  </a:lnTo>
                  <a:lnTo>
                    <a:pt x="21461" y="359"/>
                  </a:lnTo>
                  <a:lnTo>
                    <a:pt x="21909" y="718"/>
                  </a:lnTo>
                  <a:lnTo>
                    <a:pt x="22447" y="1166"/>
                  </a:lnTo>
                  <a:lnTo>
                    <a:pt x="23809" y="2367"/>
                  </a:lnTo>
                  <a:lnTo>
                    <a:pt x="25530" y="3891"/>
                  </a:lnTo>
                  <a:lnTo>
                    <a:pt x="26534" y="4734"/>
                  </a:lnTo>
                  <a:lnTo>
                    <a:pt x="27610" y="5630"/>
                  </a:lnTo>
                  <a:lnTo>
                    <a:pt x="28776" y="6580"/>
                  </a:lnTo>
                  <a:lnTo>
                    <a:pt x="30031" y="7549"/>
                  </a:lnTo>
                  <a:lnTo>
                    <a:pt x="31357" y="8553"/>
                  </a:lnTo>
                  <a:lnTo>
                    <a:pt x="32756" y="9557"/>
                  </a:lnTo>
                  <a:lnTo>
                    <a:pt x="33491" y="10059"/>
                  </a:lnTo>
                  <a:lnTo>
                    <a:pt x="34226" y="10561"/>
                  </a:lnTo>
                  <a:lnTo>
                    <a:pt x="34997" y="11063"/>
                  </a:lnTo>
                  <a:lnTo>
                    <a:pt x="35786" y="11565"/>
                  </a:lnTo>
                  <a:lnTo>
                    <a:pt x="35786" y="11565"/>
                  </a:lnTo>
                  <a:lnTo>
                    <a:pt x="37041" y="12031"/>
                  </a:lnTo>
                  <a:lnTo>
                    <a:pt x="38314" y="12533"/>
                  </a:lnTo>
                  <a:lnTo>
                    <a:pt x="39587" y="13053"/>
                  </a:lnTo>
                  <a:lnTo>
                    <a:pt x="40842" y="13608"/>
                  </a:lnTo>
                  <a:lnTo>
                    <a:pt x="42097" y="14164"/>
                  </a:lnTo>
                  <a:lnTo>
                    <a:pt x="43334" y="14756"/>
                  </a:lnTo>
                  <a:lnTo>
                    <a:pt x="44553" y="15348"/>
                  </a:lnTo>
                  <a:lnTo>
                    <a:pt x="45772" y="15939"/>
                  </a:lnTo>
                  <a:lnTo>
                    <a:pt x="46955" y="16549"/>
                  </a:lnTo>
                  <a:lnTo>
                    <a:pt x="48138" y="17176"/>
                  </a:lnTo>
                  <a:lnTo>
                    <a:pt x="49286" y="17786"/>
                  </a:lnTo>
                  <a:lnTo>
                    <a:pt x="50415" y="18413"/>
                  </a:lnTo>
                  <a:lnTo>
                    <a:pt x="51509" y="19041"/>
                  </a:lnTo>
                  <a:lnTo>
                    <a:pt x="52567" y="19650"/>
                  </a:lnTo>
                  <a:lnTo>
                    <a:pt x="54593" y="20852"/>
                  </a:lnTo>
                  <a:lnTo>
                    <a:pt x="56475" y="22017"/>
                  </a:lnTo>
                  <a:lnTo>
                    <a:pt x="58178" y="23111"/>
                  </a:lnTo>
                  <a:lnTo>
                    <a:pt x="59702" y="24133"/>
                  </a:lnTo>
                  <a:lnTo>
                    <a:pt x="61011" y="25029"/>
                  </a:lnTo>
                  <a:lnTo>
                    <a:pt x="62087" y="25818"/>
                  </a:lnTo>
                  <a:lnTo>
                    <a:pt x="62912" y="26445"/>
                  </a:lnTo>
                  <a:lnTo>
                    <a:pt x="63234" y="26714"/>
                  </a:lnTo>
                  <a:lnTo>
                    <a:pt x="63485" y="26929"/>
                  </a:lnTo>
                  <a:lnTo>
                    <a:pt x="63647" y="27091"/>
                  </a:lnTo>
                  <a:lnTo>
                    <a:pt x="63754" y="27216"/>
                  </a:lnTo>
                  <a:lnTo>
                    <a:pt x="63754" y="27216"/>
                  </a:lnTo>
                  <a:lnTo>
                    <a:pt x="63790" y="27288"/>
                  </a:lnTo>
                  <a:lnTo>
                    <a:pt x="63790" y="27342"/>
                  </a:lnTo>
                  <a:lnTo>
                    <a:pt x="63754" y="27396"/>
                  </a:lnTo>
                  <a:lnTo>
                    <a:pt x="63701" y="27449"/>
                  </a:lnTo>
                  <a:lnTo>
                    <a:pt x="63611" y="27503"/>
                  </a:lnTo>
                  <a:lnTo>
                    <a:pt x="63503" y="27557"/>
                  </a:lnTo>
                  <a:lnTo>
                    <a:pt x="63181" y="27629"/>
                  </a:lnTo>
                  <a:lnTo>
                    <a:pt x="62768" y="27682"/>
                  </a:lnTo>
                  <a:lnTo>
                    <a:pt x="62248" y="27736"/>
                  </a:lnTo>
                  <a:lnTo>
                    <a:pt x="61657" y="27754"/>
                  </a:lnTo>
                  <a:lnTo>
                    <a:pt x="60957" y="27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847625" y="3846025"/>
              <a:ext cx="1129100" cy="694325"/>
            </a:xfrm>
            <a:custGeom>
              <a:avLst/>
              <a:gdLst/>
              <a:ahLst/>
              <a:cxnLst/>
              <a:rect l="l" t="t" r="r" b="b"/>
              <a:pathLst>
                <a:path w="45164" h="27773" extrusionOk="0">
                  <a:moveTo>
                    <a:pt x="1991" y="1"/>
                  </a:moveTo>
                  <a:lnTo>
                    <a:pt x="1866" y="19"/>
                  </a:lnTo>
                  <a:lnTo>
                    <a:pt x="1722" y="36"/>
                  </a:lnTo>
                  <a:lnTo>
                    <a:pt x="1597" y="54"/>
                  </a:lnTo>
                  <a:lnTo>
                    <a:pt x="1471" y="108"/>
                  </a:lnTo>
                  <a:lnTo>
                    <a:pt x="1220" y="216"/>
                  </a:lnTo>
                  <a:lnTo>
                    <a:pt x="969" y="377"/>
                  </a:lnTo>
                  <a:lnTo>
                    <a:pt x="718" y="556"/>
                  </a:lnTo>
                  <a:lnTo>
                    <a:pt x="467" y="789"/>
                  </a:lnTo>
                  <a:lnTo>
                    <a:pt x="234" y="1040"/>
                  </a:lnTo>
                  <a:lnTo>
                    <a:pt x="1" y="1327"/>
                  </a:lnTo>
                  <a:lnTo>
                    <a:pt x="144" y="1722"/>
                  </a:lnTo>
                  <a:lnTo>
                    <a:pt x="306" y="2098"/>
                  </a:lnTo>
                  <a:lnTo>
                    <a:pt x="485" y="2457"/>
                  </a:lnTo>
                  <a:lnTo>
                    <a:pt x="682" y="2780"/>
                  </a:lnTo>
                  <a:lnTo>
                    <a:pt x="897" y="3066"/>
                  </a:lnTo>
                  <a:lnTo>
                    <a:pt x="1130" y="3317"/>
                  </a:lnTo>
                  <a:lnTo>
                    <a:pt x="1256" y="3425"/>
                  </a:lnTo>
                  <a:lnTo>
                    <a:pt x="1399" y="3533"/>
                  </a:lnTo>
                  <a:lnTo>
                    <a:pt x="1525" y="3604"/>
                  </a:lnTo>
                  <a:lnTo>
                    <a:pt x="1668" y="3694"/>
                  </a:lnTo>
                  <a:lnTo>
                    <a:pt x="2852" y="4268"/>
                  </a:lnTo>
                  <a:lnTo>
                    <a:pt x="4089" y="4841"/>
                  </a:lnTo>
                  <a:lnTo>
                    <a:pt x="5326" y="5433"/>
                  </a:lnTo>
                  <a:lnTo>
                    <a:pt x="5917" y="5738"/>
                  </a:lnTo>
                  <a:lnTo>
                    <a:pt x="6491" y="6043"/>
                  </a:lnTo>
                  <a:lnTo>
                    <a:pt x="7029" y="6365"/>
                  </a:lnTo>
                  <a:lnTo>
                    <a:pt x="7531" y="6688"/>
                  </a:lnTo>
                  <a:lnTo>
                    <a:pt x="7979" y="7011"/>
                  </a:lnTo>
                  <a:lnTo>
                    <a:pt x="8176" y="7190"/>
                  </a:lnTo>
                  <a:lnTo>
                    <a:pt x="8356" y="7351"/>
                  </a:lnTo>
                  <a:lnTo>
                    <a:pt x="8535" y="7531"/>
                  </a:lnTo>
                  <a:lnTo>
                    <a:pt x="8678" y="7692"/>
                  </a:lnTo>
                  <a:lnTo>
                    <a:pt x="8822" y="7871"/>
                  </a:lnTo>
                  <a:lnTo>
                    <a:pt x="8929" y="8051"/>
                  </a:lnTo>
                  <a:lnTo>
                    <a:pt x="9037" y="8230"/>
                  </a:lnTo>
                  <a:lnTo>
                    <a:pt x="9109" y="8409"/>
                  </a:lnTo>
                  <a:lnTo>
                    <a:pt x="9162" y="8588"/>
                  </a:lnTo>
                  <a:lnTo>
                    <a:pt x="9180" y="8786"/>
                  </a:lnTo>
                  <a:lnTo>
                    <a:pt x="9198" y="8875"/>
                  </a:lnTo>
                  <a:lnTo>
                    <a:pt x="9234" y="8983"/>
                  </a:lnTo>
                  <a:lnTo>
                    <a:pt x="9342" y="9216"/>
                  </a:lnTo>
                  <a:lnTo>
                    <a:pt x="9503" y="9503"/>
                  </a:lnTo>
                  <a:lnTo>
                    <a:pt x="9736" y="9790"/>
                  </a:lnTo>
                  <a:lnTo>
                    <a:pt x="10005" y="10130"/>
                  </a:lnTo>
                  <a:lnTo>
                    <a:pt x="10328" y="10471"/>
                  </a:lnTo>
                  <a:lnTo>
                    <a:pt x="10686" y="10847"/>
                  </a:lnTo>
                  <a:lnTo>
                    <a:pt x="11099" y="11242"/>
                  </a:lnTo>
                  <a:lnTo>
                    <a:pt x="11547" y="11636"/>
                  </a:lnTo>
                  <a:lnTo>
                    <a:pt x="12013" y="12067"/>
                  </a:lnTo>
                  <a:lnTo>
                    <a:pt x="12515" y="12497"/>
                  </a:lnTo>
                  <a:lnTo>
                    <a:pt x="13053" y="12927"/>
                  </a:lnTo>
                  <a:lnTo>
                    <a:pt x="14182" y="13806"/>
                  </a:lnTo>
                  <a:lnTo>
                    <a:pt x="15384" y="14702"/>
                  </a:lnTo>
                  <a:lnTo>
                    <a:pt x="16621" y="15563"/>
                  </a:lnTo>
                  <a:lnTo>
                    <a:pt x="17230" y="15975"/>
                  </a:lnTo>
                  <a:lnTo>
                    <a:pt x="17858" y="16369"/>
                  </a:lnTo>
                  <a:lnTo>
                    <a:pt x="18467" y="16764"/>
                  </a:lnTo>
                  <a:lnTo>
                    <a:pt x="19077" y="17122"/>
                  </a:lnTo>
                  <a:lnTo>
                    <a:pt x="19669" y="17481"/>
                  </a:lnTo>
                  <a:lnTo>
                    <a:pt x="20260" y="17786"/>
                  </a:lnTo>
                  <a:lnTo>
                    <a:pt x="20816" y="18091"/>
                  </a:lnTo>
                  <a:lnTo>
                    <a:pt x="21354" y="18342"/>
                  </a:lnTo>
                  <a:lnTo>
                    <a:pt x="21874" y="18575"/>
                  </a:lnTo>
                  <a:lnTo>
                    <a:pt x="22358" y="18772"/>
                  </a:lnTo>
                  <a:lnTo>
                    <a:pt x="22806" y="18933"/>
                  </a:lnTo>
                  <a:lnTo>
                    <a:pt x="23236" y="19041"/>
                  </a:lnTo>
                  <a:lnTo>
                    <a:pt x="23613" y="19113"/>
                  </a:lnTo>
                  <a:lnTo>
                    <a:pt x="23792" y="19130"/>
                  </a:lnTo>
                  <a:lnTo>
                    <a:pt x="23954" y="19148"/>
                  </a:lnTo>
                  <a:lnTo>
                    <a:pt x="24151" y="19166"/>
                  </a:lnTo>
                  <a:lnTo>
                    <a:pt x="24402" y="19202"/>
                  </a:lnTo>
                  <a:lnTo>
                    <a:pt x="24671" y="19274"/>
                  </a:lnTo>
                  <a:lnTo>
                    <a:pt x="24993" y="19364"/>
                  </a:lnTo>
                  <a:lnTo>
                    <a:pt x="25352" y="19489"/>
                  </a:lnTo>
                  <a:lnTo>
                    <a:pt x="25729" y="19632"/>
                  </a:lnTo>
                  <a:lnTo>
                    <a:pt x="26607" y="19973"/>
                  </a:lnTo>
                  <a:lnTo>
                    <a:pt x="27575" y="20403"/>
                  </a:lnTo>
                  <a:lnTo>
                    <a:pt x="28669" y="20887"/>
                  </a:lnTo>
                  <a:lnTo>
                    <a:pt x="29834" y="21461"/>
                  </a:lnTo>
                  <a:lnTo>
                    <a:pt x="31071" y="22053"/>
                  </a:lnTo>
                  <a:lnTo>
                    <a:pt x="33761" y="23397"/>
                  </a:lnTo>
                  <a:lnTo>
                    <a:pt x="36593" y="24850"/>
                  </a:lnTo>
                  <a:lnTo>
                    <a:pt x="39480" y="26338"/>
                  </a:lnTo>
                  <a:lnTo>
                    <a:pt x="42330" y="27772"/>
                  </a:lnTo>
                  <a:lnTo>
                    <a:pt x="42958" y="27772"/>
                  </a:lnTo>
                  <a:lnTo>
                    <a:pt x="43514" y="27736"/>
                  </a:lnTo>
                  <a:lnTo>
                    <a:pt x="43998" y="27700"/>
                  </a:lnTo>
                  <a:lnTo>
                    <a:pt x="44410" y="27647"/>
                  </a:lnTo>
                  <a:lnTo>
                    <a:pt x="44733" y="27593"/>
                  </a:lnTo>
                  <a:lnTo>
                    <a:pt x="44966" y="27521"/>
                  </a:lnTo>
                  <a:lnTo>
                    <a:pt x="45056" y="27467"/>
                  </a:lnTo>
                  <a:lnTo>
                    <a:pt x="45109" y="27431"/>
                  </a:lnTo>
                  <a:lnTo>
                    <a:pt x="45145" y="27378"/>
                  </a:lnTo>
                  <a:lnTo>
                    <a:pt x="45163" y="27324"/>
                  </a:lnTo>
                  <a:lnTo>
                    <a:pt x="45145" y="27270"/>
                  </a:lnTo>
                  <a:lnTo>
                    <a:pt x="45127" y="27216"/>
                  </a:lnTo>
                  <a:lnTo>
                    <a:pt x="45020" y="27091"/>
                  </a:lnTo>
                  <a:lnTo>
                    <a:pt x="44858" y="26929"/>
                  </a:lnTo>
                  <a:lnTo>
                    <a:pt x="44607" y="26714"/>
                  </a:lnTo>
                  <a:lnTo>
                    <a:pt x="44285" y="26445"/>
                  </a:lnTo>
                  <a:lnTo>
                    <a:pt x="43460" y="25818"/>
                  </a:lnTo>
                  <a:lnTo>
                    <a:pt x="42384" y="25029"/>
                  </a:lnTo>
                  <a:lnTo>
                    <a:pt x="41075" y="24133"/>
                  </a:lnTo>
                  <a:lnTo>
                    <a:pt x="39551" y="23111"/>
                  </a:lnTo>
                  <a:lnTo>
                    <a:pt x="37848" y="22017"/>
                  </a:lnTo>
                  <a:lnTo>
                    <a:pt x="35966" y="20852"/>
                  </a:lnTo>
                  <a:lnTo>
                    <a:pt x="33940" y="19650"/>
                  </a:lnTo>
                  <a:lnTo>
                    <a:pt x="32882" y="19041"/>
                  </a:lnTo>
                  <a:lnTo>
                    <a:pt x="31788" y="18413"/>
                  </a:lnTo>
                  <a:lnTo>
                    <a:pt x="30659" y="17786"/>
                  </a:lnTo>
                  <a:lnTo>
                    <a:pt x="29511" y="17176"/>
                  </a:lnTo>
                  <a:lnTo>
                    <a:pt x="28328" y="16549"/>
                  </a:lnTo>
                  <a:lnTo>
                    <a:pt x="27145" y="15939"/>
                  </a:lnTo>
                  <a:lnTo>
                    <a:pt x="25926" y="15348"/>
                  </a:lnTo>
                  <a:lnTo>
                    <a:pt x="24707" y="14756"/>
                  </a:lnTo>
                  <a:lnTo>
                    <a:pt x="23470" y="14164"/>
                  </a:lnTo>
                  <a:lnTo>
                    <a:pt x="22215" y="13608"/>
                  </a:lnTo>
                  <a:lnTo>
                    <a:pt x="20960" y="13053"/>
                  </a:lnTo>
                  <a:lnTo>
                    <a:pt x="19687" y="12533"/>
                  </a:lnTo>
                  <a:lnTo>
                    <a:pt x="18414" y="12031"/>
                  </a:lnTo>
                  <a:lnTo>
                    <a:pt x="17159" y="11565"/>
                  </a:lnTo>
                  <a:lnTo>
                    <a:pt x="16370" y="11063"/>
                  </a:lnTo>
                  <a:lnTo>
                    <a:pt x="15599" y="10561"/>
                  </a:lnTo>
                  <a:lnTo>
                    <a:pt x="14864" y="10059"/>
                  </a:lnTo>
                  <a:lnTo>
                    <a:pt x="14129" y="9557"/>
                  </a:lnTo>
                  <a:lnTo>
                    <a:pt x="12730" y="8553"/>
                  </a:lnTo>
                  <a:lnTo>
                    <a:pt x="11404" y="7549"/>
                  </a:lnTo>
                  <a:lnTo>
                    <a:pt x="10149" y="6580"/>
                  </a:lnTo>
                  <a:lnTo>
                    <a:pt x="8983" y="5630"/>
                  </a:lnTo>
                  <a:lnTo>
                    <a:pt x="7907" y="4734"/>
                  </a:lnTo>
                  <a:lnTo>
                    <a:pt x="6903" y="3891"/>
                  </a:lnTo>
                  <a:lnTo>
                    <a:pt x="5182" y="2367"/>
                  </a:lnTo>
                  <a:lnTo>
                    <a:pt x="3820" y="1166"/>
                  </a:lnTo>
                  <a:lnTo>
                    <a:pt x="3282" y="718"/>
                  </a:lnTo>
                  <a:lnTo>
                    <a:pt x="2834" y="359"/>
                  </a:lnTo>
                  <a:lnTo>
                    <a:pt x="2654" y="234"/>
                  </a:lnTo>
                  <a:lnTo>
                    <a:pt x="2511" y="144"/>
                  </a:lnTo>
                  <a:lnTo>
                    <a:pt x="2368" y="72"/>
                  </a:lnTo>
                  <a:lnTo>
                    <a:pt x="2278" y="36"/>
                  </a:lnTo>
                  <a:lnTo>
                    <a:pt x="2134" y="19"/>
                  </a:lnTo>
                  <a:lnTo>
                    <a:pt x="199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6" name="Google Shape;676;p16"/>
          <p:cNvGrpSpPr/>
          <p:nvPr/>
        </p:nvGrpSpPr>
        <p:grpSpPr>
          <a:xfrm>
            <a:off x="7619766" y="4808737"/>
            <a:ext cx="258698" cy="226788"/>
            <a:chOff x="4714375" y="3682050"/>
            <a:chExt cx="661125" cy="579575"/>
          </a:xfrm>
        </p:grpSpPr>
        <p:sp>
          <p:nvSpPr>
            <p:cNvPr id="677" name="Google Shape;677;p16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16"/>
          <p:cNvGrpSpPr/>
          <p:nvPr/>
        </p:nvGrpSpPr>
        <p:grpSpPr>
          <a:xfrm>
            <a:off x="8153566" y="4808737"/>
            <a:ext cx="258698" cy="226788"/>
            <a:chOff x="4714375" y="3682050"/>
            <a:chExt cx="661125" cy="579575"/>
          </a:xfrm>
        </p:grpSpPr>
        <p:sp>
          <p:nvSpPr>
            <p:cNvPr id="682" name="Google Shape;682;p16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extrusionOk="0">
                  <a:moveTo>
                    <a:pt x="11582" y="0"/>
                  </a:moveTo>
                  <a:lnTo>
                    <a:pt x="11510" y="54"/>
                  </a:lnTo>
                  <a:lnTo>
                    <a:pt x="11439" y="108"/>
                  </a:lnTo>
                  <a:lnTo>
                    <a:pt x="11385" y="216"/>
                  </a:lnTo>
                  <a:lnTo>
                    <a:pt x="11331" y="341"/>
                  </a:lnTo>
                  <a:lnTo>
                    <a:pt x="11259" y="574"/>
                  </a:lnTo>
                  <a:lnTo>
                    <a:pt x="11188" y="789"/>
                  </a:lnTo>
                  <a:lnTo>
                    <a:pt x="11062" y="1058"/>
                  </a:lnTo>
                  <a:lnTo>
                    <a:pt x="10883" y="1363"/>
                  </a:lnTo>
                  <a:lnTo>
                    <a:pt x="10650" y="1722"/>
                  </a:lnTo>
                  <a:lnTo>
                    <a:pt x="10381" y="2116"/>
                  </a:lnTo>
                  <a:lnTo>
                    <a:pt x="10076" y="2546"/>
                  </a:lnTo>
                  <a:lnTo>
                    <a:pt x="9359" y="3514"/>
                  </a:lnTo>
                  <a:lnTo>
                    <a:pt x="8516" y="4572"/>
                  </a:lnTo>
                  <a:lnTo>
                    <a:pt x="7584" y="5720"/>
                  </a:lnTo>
                  <a:lnTo>
                    <a:pt x="5594" y="8140"/>
                  </a:lnTo>
                  <a:lnTo>
                    <a:pt x="3604" y="10542"/>
                  </a:lnTo>
                  <a:lnTo>
                    <a:pt x="2689" y="11672"/>
                  </a:lnTo>
                  <a:lnTo>
                    <a:pt x="1847" y="12712"/>
                  </a:lnTo>
                  <a:lnTo>
                    <a:pt x="1148" y="13644"/>
                  </a:lnTo>
                  <a:lnTo>
                    <a:pt x="843" y="14074"/>
                  </a:lnTo>
                  <a:lnTo>
                    <a:pt x="574" y="14451"/>
                  </a:lnTo>
                  <a:lnTo>
                    <a:pt x="359" y="14792"/>
                  </a:lnTo>
                  <a:lnTo>
                    <a:pt x="197" y="15078"/>
                  </a:lnTo>
                  <a:lnTo>
                    <a:pt x="90" y="15329"/>
                  </a:lnTo>
                  <a:lnTo>
                    <a:pt x="18" y="15509"/>
                  </a:lnTo>
                  <a:lnTo>
                    <a:pt x="0" y="15688"/>
                  </a:lnTo>
                  <a:lnTo>
                    <a:pt x="18" y="15867"/>
                  </a:lnTo>
                  <a:lnTo>
                    <a:pt x="72" y="16047"/>
                  </a:lnTo>
                  <a:lnTo>
                    <a:pt x="162" y="16226"/>
                  </a:lnTo>
                  <a:lnTo>
                    <a:pt x="269" y="16405"/>
                  </a:lnTo>
                  <a:lnTo>
                    <a:pt x="413" y="16602"/>
                  </a:lnTo>
                  <a:lnTo>
                    <a:pt x="574" y="16782"/>
                  </a:lnTo>
                  <a:lnTo>
                    <a:pt x="753" y="16979"/>
                  </a:lnTo>
                  <a:lnTo>
                    <a:pt x="1166" y="17355"/>
                  </a:lnTo>
                  <a:lnTo>
                    <a:pt x="1614" y="17732"/>
                  </a:lnTo>
                  <a:lnTo>
                    <a:pt x="2116" y="18126"/>
                  </a:lnTo>
                  <a:lnTo>
                    <a:pt x="2600" y="18503"/>
                  </a:lnTo>
                  <a:lnTo>
                    <a:pt x="3102" y="18879"/>
                  </a:lnTo>
                  <a:lnTo>
                    <a:pt x="3550" y="19238"/>
                  </a:lnTo>
                  <a:lnTo>
                    <a:pt x="3944" y="19596"/>
                  </a:lnTo>
                  <a:lnTo>
                    <a:pt x="4124" y="19776"/>
                  </a:lnTo>
                  <a:lnTo>
                    <a:pt x="4267" y="19937"/>
                  </a:lnTo>
                  <a:lnTo>
                    <a:pt x="4411" y="20098"/>
                  </a:lnTo>
                  <a:lnTo>
                    <a:pt x="4500" y="20278"/>
                  </a:lnTo>
                  <a:lnTo>
                    <a:pt x="4590" y="20439"/>
                  </a:lnTo>
                  <a:lnTo>
                    <a:pt x="4626" y="20583"/>
                  </a:lnTo>
                  <a:lnTo>
                    <a:pt x="4626" y="20744"/>
                  </a:lnTo>
                  <a:lnTo>
                    <a:pt x="4608" y="20887"/>
                  </a:lnTo>
                  <a:lnTo>
                    <a:pt x="4536" y="21031"/>
                  </a:lnTo>
                  <a:lnTo>
                    <a:pt x="4429" y="21156"/>
                  </a:lnTo>
                  <a:lnTo>
                    <a:pt x="4052" y="21300"/>
                  </a:lnTo>
                  <a:lnTo>
                    <a:pt x="3783" y="21443"/>
                  </a:lnTo>
                  <a:lnTo>
                    <a:pt x="3676" y="21515"/>
                  </a:lnTo>
                  <a:lnTo>
                    <a:pt x="3586" y="21587"/>
                  </a:lnTo>
                  <a:lnTo>
                    <a:pt x="3532" y="21658"/>
                  </a:lnTo>
                  <a:lnTo>
                    <a:pt x="3496" y="21712"/>
                  </a:lnTo>
                  <a:lnTo>
                    <a:pt x="3478" y="21784"/>
                  </a:lnTo>
                  <a:lnTo>
                    <a:pt x="3496" y="21838"/>
                  </a:lnTo>
                  <a:lnTo>
                    <a:pt x="3514" y="21909"/>
                  </a:lnTo>
                  <a:lnTo>
                    <a:pt x="3568" y="21963"/>
                  </a:lnTo>
                  <a:lnTo>
                    <a:pt x="3640" y="22017"/>
                  </a:lnTo>
                  <a:lnTo>
                    <a:pt x="3711" y="22071"/>
                  </a:lnTo>
                  <a:lnTo>
                    <a:pt x="3944" y="22196"/>
                  </a:lnTo>
                  <a:lnTo>
                    <a:pt x="4249" y="22286"/>
                  </a:lnTo>
                  <a:lnTo>
                    <a:pt x="4608" y="22393"/>
                  </a:lnTo>
                  <a:lnTo>
                    <a:pt x="5038" y="22483"/>
                  </a:lnTo>
                  <a:lnTo>
                    <a:pt x="5522" y="22573"/>
                  </a:lnTo>
                  <a:lnTo>
                    <a:pt x="6060" y="22662"/>
                  </a:lnTo>
                  <a:lnTo>
                    <a:pt x="6634" y="22734"/>
                  </a:lnTo>
                  <a:lnTo>
                    <a:pt x="7943" y="22877"/>
                  </a:lnTo>
                  <a:lnTo>
                    <a:pt x="9377" y="22985"/>
                  </a:lnTo>
                  <a:lnTo>
                    <a:pt x="10937" y="23075"/>
                  </a:lnTo>
                  <a:lnTo>
                    <a:pt x="12586" y="23146"/>
                  </a:lnTo>
                  <a:lnTo>
                    <a:pt x="14271" y="23164"/>
                  </a:lnTo>
                  <a:lnTo>
                    <a:pt x="15975" y="23182"/>
                  </a:lnTo>
                  <a:lnTo>
                    <a:pt x="17660" y="23164"/>
                  </a:lnTo>
                  <a:lnTo>
                    <a:pt x="19291" y="23110"/>
                  </a:lnTo>
                  <a:lnTo>
                    <a:pt x="20833" y="23039"/>
                  </a:lnTo>
                  <a:lnTo>
                    <a:pt x="22017" y="22949"/>
                  </a:lnTo>
                  <a:lnTo>
                    <a:pt x="23092" y="22842"/>
                  </a:lnTo>
                  <a:lnTo>
                    <a:pt x="24060" y="22716"/>
                  </a:lnTo>
                  <a:lnTo>
                    <a:pt x="24491" y="22644"/>
                  </a:lnTo>
                  <a:lnTo>
                    <a:pt x="24885" y="22555"/>
                  </a:lnTo>
                  <a:lnTo>
                    <a:pt x="25244" y="22483"/>
                  </a:lnTo>
                  <a:lnTo>
                    <a:pt x="25566" y="22393"/>
                  </a:lnTo>
                  <a:lnTo>
                    <a:pt x="25835" y="22286"/>
                  </a:lnTo>
                  <a:lnTo>
                    <a:pt x="26051" y="22196"/>
                  </a:lnTo>
                  <a:lnTo>
                    <a:pt x="26230" y="22089"/>
                  </a:lnTo>
                  <a:lnTo>
                    <a:pt x="26355" y="21963"/>
                  </a:lnTo>
                  <a:lnTo>
                    <a:pt x="26409" y="21909"/>
                  </a:lnTo>
                  <a:lnTo>
                    <a:pt x="26427" y="21855"/>
                  </a:lnTo>
                  <a:lnTo>
                    <a:pt x="26445" y="21784"/>
                  </a:lnTo>
                  <a:lnTo>
                    <a:pt x="26445" y="21730"/>
                  </a:lnTo>
                  <a:lnTo>
                    <a:pt x="26427" y="21497"/>
                  </a:lnTo>
                  <a:lnTo>
                    <a:pt x="26391" y="21282"/>
                  </a:lnTo>
                  <a:lnTo>
                    <a:pt x="26266" y="20780"/>
                  </a:lnTo>
                  <a:lnTo>
                    <a:pt x="26104" y="20260"/>
                  </a:lnTo>
                  <a:lnTo>
                    <a:pt x="25889" y="19722"/>
                  </a:lnTo>
                  <a:lnTo>
                    <a:pt x="25638" y="19166"/>
                  </a:lnTo>
                  <a:lnTo>
                    <a:pt x="25369" y="18592"/>
                  </a:lnTo>
                  <a:lnTo>
                    <a:pt x="25064" y="18019"/>
                  </a:lnTo>
                  <a:lnTo>
                    <a:pt x="24760" y="17445"/>
                  </a:lnTo>
                  <a:lnTo>
                    <a:pt x="24419" y="16871"/>
                  </a:lnTo>
                  <a:lnTo>
                    <a:pt x="24078" y="16315"/>
                  </a:lnTo>
                  <a:lnTo>
                    <a:pt x="23415" y="15240"/>
                  </a:lnTo>
                  <a:lnTo>
                    <a:pt x="22805" y="14290"/>
                  </a:lnTo>
                  <a:lnTo>
                    <a:pt x="22285" y="13501"/>
                  </a:lnTo>
                  <a:lnTo>
                    <a:pt x="22142" y="13303"/>
                  </a:lnTo>
                  <a:lnTo>
                    <a:pt x="21981" y="13106"/>
                  </a:lnTo>
                  <a:lnTo>
                    <a:pt x="21568" y="12640"/>
                  </a:lnTo>
                  <a:lnTo>
                    <a:pt x="21048" y="12120"/>
                  </a:lnTo>
                  <a:lnTo>
                    <a:pt x="20457" y="11546"/>
                  </a:lnTo>
                  <a:lnTo>
                    <a:pt x="19112" y="10291"/>
                  </a:lnTo>
                  <a:lnTo>
                    <a:pt x="17660" y="8965"/>
                  </a:lnTo>
                  <a:lnTo>
                    <a:pt x="16961" y="8301"/>
                  </a:lnTo>
                  <a:lnTo>
                    <a:pt x="16279" y="7656"/>
                  </a:lnTo>
                  <a:lnTo>
                    <a:pt x="15652" y="7011"/>
                  </a:lnTo>
                  <a:lnTo>
                    <a:pt x="15096" y="6419"/>
                  </a:lnTo>
                  <a:lnTo>
                    <a:pt x="14845" y="6132"/>
                  </a:lnTo>
                  <a:lnTo>
                    <a:pt x="14612" y="5845"/>
                  </a:lnTo>
                  <a:lnTo>
                    <a:pt x="14415" y="5594"/>
                  </a:lnTo>
                  <a:lnTo>
                    <a:pt x="14253" y="5343"/>
                  </a:lnTo>
                  <a:lnTo>
                    <a:pt x="14128" y="5110"/>
                  </a:lnTo>
                  <a:lnTo>
                    <a:pt x="14020" y="4895"/>
                  </a:lnTo>
                  <a:lnTo>
                    <a:pt x="13949" y="4698"/>
                  </a:lnTo>
                  <a:lnTo>
                    <a:pt x="13931" y="4518"/>
                  </a:lnTo>
                  <a:lnTo>
                    <a:pt x="13895" y="4160"/>
                  </a:lnTo>
                  <a:lnTo>
                    <a:pt x="13805" y="3765"/>
                  </a:lnTo>
                  <a:lnTo>
                    <a:pt x="13698" y="3335"/>
                  </a:lnTo>
                  <a:lnTo>
                    <a:pt x="13554" y="2905"/>
                  </a:lnTo>
                  <a:lnTo>
                    <a:pt x="13393" y="2457"/>
                  </a:lnTo>
                  <a:lnTo>
                    <a:pt x="13196" y="2008"/>
                  </a:lnTo>
                  <a:lnTo>
                    <a:pt x="12998" y="1596"/>
                  </a:lnTo>
                  <a:lnTo>
                    <a:pt x="12783" y="1184"/>
                  </a:lnTo>
                  <a:lnTo>
                    <a:pt x="12568" y="825"/>
                  </a:lnTo>
                  <a:lnTo>
                    <a:pt x="12353" y="520"/>
                  </a:lnTo>
                  <a:lnTo>
                    <a:pt x="12138" y="269"/>
                  </a:lnTo>
                  <a:lnTo>
                    <a:pt x="12030" y="180"/>
                  </a:lnTo>
                  <a:lnTo>
                    <a:pt x="11941" y="108"/>
                  </a:lnTo>
                  <a:lnTo>
                    <a:pt x="11833" y="36"/>
                  </a:lnTo>
                  <a:lnTo>
                    <a:pt x="117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4714375" y="3682050"/>
              <a:ext cx="661125" cy="579575"/>
            </a:xfrm>
            <a:custGeom>
              <a:avLst/>
              <a:gdLst/>
              <a:ahLst/>
              <a:cxnLst/>
              <a:rect l="l" t="t" r="r" b="b"/>
              <a:pathLst>
                <a:path w="26445" h="23183" fill="none" extrusionOk="0">
                  <a:moveTo>
                    <a:pt x="26445" y="21730"/>
                  </a:moveTo>
                  <a:lnTo>
                    <a:pt x="26445" y="21730"/>
                  </a:lnTo>
                  <a:lnTo>
                    <a:pt x="26445" y="21784"/>
                  </a:lnTo>
                  <a:lnTo>
                    <a:pt x="26427" y="21855"/>
                  </a:lnTo>
                  <a:lnTo>
                    <a:pt x="26409" y="21909"/>
                  </a:lnTo>
                  <a:lnTo>
                    <a:pt x="26355" y="21963"/>
                  </a:lnTo>
                  <a:lnTo>
                    <a:pt x="26230" y="22089"/>
                  </a:lnTo>
                  <a:lnTo>
                    <a:pt x="26051" y="22196"/>
                  </a:lnTo>
                  <a:lnTo>
                    <a:pt x="25835" y="22286"/>
                  </a:lnTo>
                  <a:lnTo>
                    <a:pt x="25566" y="22393"/>
                  </a:lnTo>
                  <a:lnTo>
                    <a:pt x="25244" y="22483"/>
                  </a:lnTo>
                  <a:lnTo>
                    <a:pt x="24885" y="22555"/>
                  </a:lnTo>
                  <a:lnTo>
                    <a:pt x="24491" y="22644"/>
                  </a:lnTo>
                  <a:lnTo>
                    <a:pt x="24060" y="22716"/>
                  </a:lnTo>
                  <a:lnTo>
                    <a:pt x="23092" y="22842"/>
                  </a:lnTo>
                  <a:lnTo>
                    <a:pt x="22017" y="22949"/>
                  </a:lnTo>
                  <a:lnTo>
                    <a:pt x="20833" y="23039"/>
                  </a:lnTo>
                  <a:lnTo>
                    <a:pt x="20833" y="23039"/>
                  </a:lnTo>
                  <a:lnTo>
                    <a:pt x="19291" y="23110"/>
                  </a:lnTo>
                  <a:lnTo>
                    <a:pt x="17660" y="23164"/>
                  </a:lnTo>
                  <a:lnTo>
                    <a:pt x="15975" y="23182"/>
                  </a:lnTo>
                  <a:lnTo>
                    <a:pt x="14271" y="23164"/>
                  </a:lnTo>
                  <a:lnTo>
                    <a:pt x="12586" y="23146"/>
                  </a:lnTo>
                  <a:lnTo>
                    <a:pt x="10937" y="23075"/>
                  </a:lnTo>
                  <a:lnTo>
                    <a:pt x="9377" y="22985"/>
                  </a:lnTo>
                  <a:lnTo>
                    <a:pt x="7943" y="22877"/>
                  </a:lnTo>
                  <a:lnTo>
                    <a:pt x="6634" y="22734"/>
                  </a:lnTo>
                  <a:lnTo>
                    <a:pt x="6060" y="22662"/>
                  </a:lnTo>
                  <a:lnTo>
                    <a:pt x="5522" y="22573"/>
                  </a:lnTo>
                  <a:lnTo>
                    <a:pt x="5038" y="22483"/>
                  </a:lnTo>
                  <a:lnTo>
                    <a:pt x="4608" y="22393"/>
                  </a:lnTo>
                  <a:lnTo>
                    <a:pt x="4249" y="22286"/>
                  </a:lnTo>
                  <a:lnTo>
                    <a:pt x="3944" y="22196"/>
                  </a:lnTo>
                  <a:lnTo>
                    <a:pt x="3711" y="22071"/>
                  </a:lnTo>
                  <a:lnTo>
                    <a:pt x="3640" y="22017"/>
                  </a:lnTo>
                  <a:lnTo>
                    <a:pt x="3568" y="21963"/>
                  </a:lnTo>
                  <a:lnTo>
                    <a:pt x="3514" y="21909"/>
                  </a:lnTo>
                  <a:lnTo>
                    <a:pt x="3496" y="21838"/>
                  </a:lnTo>
                  <a:lnTo>
                    <a:pt x="3478" y="21784"/>
                  </a:lnTo>
                  <a:lnTo>
                    <a:pt x="3496" y="21712"/>
                  </a:lnTo>
                  <a:lnTo>
                    <a:pt x="3532" y="21658"/>
                  </a:lnTo>
                  <a:lnTo>
                    <a:pt x="3586" y="21587"/>
                  </a:lnTo>
                  <a:lnTo>
                    <a:pt x="3676" y="21515"/>
                  </a:lnTo>
                  <a:lnTo>
                    <a:pt x="3783" y="21443"/>
                  </a:lnTo>
                  <a:lnTo>
                    <a:pt x="4052" y="21300"/>
                  </a:lnTo>
                  <a:lnTo>
                    <a:pt x="4429" y="21156"/>
                  </a:lnTo>
                  <a:lnTo>
                    <a:pt x="4429" y="21156"/>
                  </a:lnTo>
                  <a:lnTo>
                    <a:pt x="4536" y="21031"/>
                  </a:lnTo>
                  <a:lnTo>
                    <a:pt x="4608" y="20887"/>
                  </a:lnTo>
                  <a:lnTo>
                    <a:pt x="4626" y="20744"/>
                  </a:lnTo>
                  <a:lnTo>
                    <a:pt x="4626" y="20583"/>
                  </a:lnTo>
                  <a:lnTo>
                    <a:pt x="4590" y="20439"/>
                  </a:lnTo>
                  <a:lnTo>
                    <a:pt x="4500" y="20278"/>
                  </a:lnTo>
                  <a:lnTo>
                    <a:pt x="4411" y="20098"/>
                  </a:lnTo>
                  <a:lnTo>
                    <a:pt x="4267" y="19937"/>
                  </a:lnTo>
                  <a:lnTo>
                    <a:pt x="4124" y="19776"/>
                  </a:lnTo>
                  <a:lnTo>
                    <a:pt x="3944" y="19596"/>
                  </a:lnTo>
                  <a:lnTo>
                    <a:pt x="3550" y="19238"/>
                  </a:lnTo>
                  <a:lnTo>
                    <a:pt x="3102" y="18879"/>
                  </a:lnTo>
                  <a:lnTo>
                    <a:pt x="2600" y="18503"/>
                  </a:lnTo>
                  <a:lnTo>
                    <a:pt x="2116" y="18126"/>
                  </a:lnTo>
                  <a:lnTo>
                    <a:pt x="1614" y="17732"/>
                  </a:lnTo>
                  <a:lnTo>
                    <a:pt x="1166" y="17355"/>
                  </a:lnTo>
                  <a:lnTo>
                    <a:pt x="753" y="16979"/>
                  </a:lnTo>
                  <a:lnTo>
                    <a:pt x="574" y="16782"/>
                  </a:lnTo>
                  <a:lnTo>
                    <a:pt x="413" y="16602"/>
                  </a:lnTo>
                  <a:lnTo>
                    <a:pt x="269" y="16405"/>
                  </a:lnTo>
                  <a:lnTo>
                    <a:pt x="162" y="16226"/>
                  </a:lnTo>
                  <a:lnTo>
                    <a:pt x="72" y="16047"/>
                  </a:lnTo>
                  <a:lnTo>
                    <a:pt x="18" y="15867"/>
                  </a:lnTo>
                  <a:lnTo>
                    <a:pt x="0" y="15688"/>
                  </a:lnTo>
                  <a:lnTo>
                    <a:pt x="18" y="15509"/>
                  </a:lnTo>
                  <a:lnTo>
                    <a:pt x="18" y="15509"/>
                  </a:lnTo>
                  <a:lnTo>
                    <a:pt x="90" y="15329"/>
                  </a:lnTo>
                  <a:lnTo>
                    <a:pt x="197" y="15078"/>
                  </a:lnTo>
                  <a:lnTo>
                    <a:pt x="359" y="14792"/>
                  </a:lnTo>
                  <a:lnTo>
                    <a:pt x="574" y="14451"/>
                  </a:lnTo>
                  <a:lnTo>
                    <a:pt x="843" y="14074"/>
                  </a:lnTo>
                  <a:lnTo>
                    <a:pt x="1148" y="13644"/>
                  </a:lnTo>
                  <a:lnTo>
                    <a:pt x="1847" y="12712"/>
                  </a:lnTo>
                  <a:lnTo>
                    <a:pt x="2689" y="11672"/>
                  </a:lnTo>
                  <a:lnTo>
                    <a:pt x="3604" y="10542"/>
                  </a:lnTo>
                  <a:lnTo>
                    <a:pt x="5594" y="8140"/>
                  </a:lnTo>
                  <a:lnTo>
                    <a:pt x="7584" y="5720"/>
                  </a:lnTo>
                  <a:lnTo>
                    <a:pt x="8516" y="4572"/>
                  </a:lnTo>
                  <a:lnTo>
                    <a:pt x="9359" y="3514"/>
                  </a:lnTo>
                  <a:lnTo>
                    <a:pt x="10076" y="2546"/>
                  </a:lnTo>
                  <a:lnTo>
                    <a:pt x="10381" y="2116"/>
                  </a:lnTo>
                  <a:lnTo>
                    <a:pt x="10650" y="1722"/>
                  </a:lnTo>
                  <a:lnTo>
                    <a:pt x="10883" y="1363"/>
                  </a:lnTo>
                  <a:lnTo>
                    <a:pt x="11062" y="1058"/>
                  </a:lnTo>
                  <a:lnTo>
                    <a:pt x="11188" y="789"/>
                  </a:lnTo>
                  <a:lnTo>
                    <a:pt x="11259" y="574"/>
                  </a:lnTo>
                  <a:lnTo>
                    <a:pt x="11259" y="574"/>
                  </a:lnTo>
                  <a:lnTo>
                    <a:pt x="11331" y="341"/>
                  </a:lnTo>
                  <a:lnTo>
                    <a:pt x="11331" y="341"/>
                  </a:lnTo>
                  <a:lnTo>
                    <a:pt x="11385" y="216"/>
                  </a:lnTo>
                  <a:lnTo>
                    <a:pt x="11439" y="108"/>
                  </a:lnTo>
                  <a:lnTo>
                    <a:pt x="11510" y="54"/>
                  </a:lnTo>
                  <a:lnTo>
                    <a:pt x="11582" y="0"/>
                  </a:lnTo>
                  <a:lnTo>
                    <a:pt x="11672" y="0"/>
                  </a:lnTo>
                  <a:lnTo>
                    <a:pt x="11743" y="0"/>
                  </a:lnTo>
                  <a:lnTo>
                    <a:pt x="11833" y="36"/>
                  </a:lnTo>
                  <a:lnTo>
                    <a:pt x="11941" y="108"/>
                  </a:lnTo>
                  <a:lnTo>
                    <a:pt x="12030" y="180"/>
                  </a:lnTo>
                  <a:lnTo>
                    <a:pt x="12138" y="269"/>
                  </a:lnTo>
                  <a:lnTo>
                    <a:pt x="12353" y="520"/>
                  </a:lnTo>
                  <a:lnTo>
                    <a:pt x="12568" y="825"/>
                  </a:lnTo>
                  <a:lnTo>
                    <a:pt x="12783" y="1184"/>
                  </a:lnTo>
                  <a:lnTo>
                    <a:pt x="12998" y="1596"/>
                  </a:lnTo>
                  <a:lnTo>
                    <a:pt x="13196" y="2008"/>
                  </a:lnTo>
                  <a:lnTo>
                    <a:pt x="13393" y="2457"/>
                  </a:lnTo>
                  <a:lnTo>
                    <a:pt x="13554" y="2905"/>
                  </a:lnTo>
                  <a:lnTo>
                    <a:pt x="13698" y="3335"/>
                  </a:lnTo>
                  <a:lnTo>
                    <a:pt x="13805" y="3765"/>
                  </a:lnTo>
                  <a:lnTo>
                    <a:pt x="13895" y="4160"/>
                  </a:lnTo>
                  <a:lnTo>
                    <a:pt x="13931" y="4518"/>
                  </a:lnTo>
                  <a:lnTo>
                    <a:pt x="13931" y="4518"/>
                  </a:lnTo>
                  <a:lnTo>
                    <a:pt x="13949" y="4698"/>
                  </a:lnTo>
                  <a:lnTo>
                    <a:pt x="14020" y="4895"/>
                  </a:lnTo>
                  <a:lnTo>
                    <a:pt x="14128" y="5110"/>
                  </a:lnTo>
                  <a:lnTo>
                    <a:pt x="14253" y="5343"/>
                  </a:lnTo>
                  <a:lnTo>
                    <a:pt x="14415" y="5594"/>
                  </a:lnTo>
                  <a:lnTo>
                    <a:pt x="14612" y="5845"/>
                  </a:lnTo>
                  <a:lnTo>
                    <a:pt x="14845" y="6132"/>
                  </a:lnTo>
                  <a:lnTo>
                    <a:pt x="15096" y="6419"/>
                  </a:lnTo>
                  <a:lnTo>
                    <a:pt x="15652" y="7011"/>
                  </a:lnTo>
                  <a:lnTo>
                    <a:pt x="16279" y="7656"/>
                  </a:lnTo>
                  <a:lnTo>
                    <a:pt x="16961" y="8301"/>
                  </a:lnTo>
                  <a:lnTo>
                    <a:pt x="17660" y="8965"/>
                  </a:lnTo>
                  <a:lnTo>
                    <a:pt x="19112" y="10291"/>
                  </a:lnTo>
                  <a:lnTo>
                    <a:pt x="20457" y="11546"/>
                  </a:lnTo>
                  <a:lnTo>
                    <a:pt x="21048" y="12120"/>
                  </a:lnTo>
                  <a:lnTo>
                    <a:pt x="21568" y="12640"/>
                  </a:lnTo>
                  <a:lnTo>
                    <a:pt x="21981" y="13106"/>
                  </a:lnTo>
                  <a:lnTo>
                    <a:pt x="22142" y="13303"/>
                  </a:lnTo>
                  <a:lnTo>
                    <a:pt x="22285" y="13501"/>
                  </a:lnTo>
                  <a:lnTo>
                    <a:pt x="22285" y="13501"/>
                  </a:lnTo>
                  <a:lnTo>
                    <a:pt x="22805" y="14290"/>
                  </a:lnTo>
                  <a:lnTo>
                    <a:pt x="23415" y="15240"/>
                  </a:lnTo>
                  <a:lnTo>
                    <a:pt x="24078" y="16315"/>
                  </a:lnTo>
                  <a:lnTo>
                    <a:pt x="24419" y="16871"/>
                  </a:lnTo>
                  <a:lnTo>
                    <a:pt x="24760" y="17445"/>
                  </a:lnTo>
                  <a:lnTo>
                    <a:pt x="25064" y="18019"/>
                  </a:lnTo>
                  <a:lnTo>
                    <a:pt x="25369" y="18592"/>
                  </a:lnTo>
                  <a:lnTo>
                    <a:pt x="25638" y="19166"/>
                  </a:lnTo>
                  <a:lnTo>
                    <a:pt x="25889" y="19722"/>
                  </a:lnTo>
                  <a:lnTo>
                    <a:pt x="26104" y="20260"/>
                  </a:lnTo>
                  <a:lnTo>
                    <a:pt x="26266" y="20780"/>
                  </a:lnTo>
                  <a:lnTo>
                    <a:pt x="26391" y="21282"/>
                  </a:lnTo>
                  <a:lnTo>
                    <a:pt x="26427" y="21497"/>
                  </a:lnTo>
                  <a:lnTo>
                    <a:pt x="26445" y="217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extrusionOk="0">
                  <a:moveTo>
                    <a:pt x="413" y="0"/>
                  </a:move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4995850" y="3682050"/>
              <a:ext cx="379650" cy="575975"/>
            </a:xfrm>
            <a:custGeom>
              <a:avLst/>
              <a:gdLst/>
              <a:ahLst/>
              <a:cxnLst/>
              <a:rect l="l" t="t" r="r" b="b"/>
              <a:pathLst>
                <a:path w="15186" h="23039" fill="none" extrusionOk="0">
                  <a:moveTo>
                    <a:pt x="413" y="0"/>
                  </a:moveTo>
                  <a:lnTo>
                    <a:pt x="413" y="0"/>
                  </a:lnTo>
                  <a:lnTo>
                    <a:pt x="305" y="18"/>
                  </a:lnTo>
                  <a:lnTo>
                    <a:pt x="216" y="72"/>
                  </a:lnTo>
                  <a:lnTo>
                    <a:pt x="144" y="180"/>
                  </a:lnTo>
                  <a:lnTo>
                    <a:pt x="72" y="341"/>
                  </a:lnTo>
                  <a:lnTo>
                    <a:pt x="72" y="341"/>
                  </a:lnTo>
                  <a:lnTo>
                    <a:pt x="0" y="574"/>
                  </a:lnTo>
                  <a:lnTo>
                    <a:pt x="0" y="574"/>
                  </a:lnTo>
                  <a:lnTo>
                    <a:pt x="341" y="1148"/>
                  </a:lnTo>
                  <a:lnTo>
                    <a:pt x="484" y="1435"/>
                  </a:lnTo>
                  <a:lnTo>
                    <a:pt x="610" y="1722"/>
                  </a:lnTo>
                  <a:lnTo>
                    <a:pt x="718" y="2008"/>
                  </a:lnTo>
                  <a:lnTo>
                    <a:pt x="789" y="2313"/>
                  </a:lnTo>
                  <a:lnTo>
                    <a:pt x="843" y="2600"/>
                  </a:lnTo>
                  <a:lnTo>
                    <a:pt x="843" y="2905"/>
                  </a:lnTo>
                  <a:lnTo>
                    <a:pt x="843" y="2905"/>
                  </a:lnTo>
                  <a:lnTo>
                    <a:pt x="843" y="3102"/>
                  </a:lnTo>
                  <a:lnTo>
                    <a:pt x="861" y="3317"/>
                  </a:lnTo>
                  <a:lnTo>
                    <a:pt x="915" y="3550"/>
                  </a:lnTo>
                  <a:lnTo>
                    <a:pt x="969" y="3783"/>
                  </a:lnTo>
                  <a:lnTo>
                    <a:pt x="1040" y="4016"/>
                  </a:lnTo>
                  <a:lnTo>
                    <a:pt x="1130" y="4250"/>
                  </a:lnTo>
                  <a:lnTo>
                    <a:pt x="1237" y="4501"/>
                  </a:lnTo>
                  <a:lnTo>
                    <a:pt x="1363" y="4752"/>
                  </a:lnTo>
                  <a:lnTo>
                    <a:pt x="1632" y="5271"/>
                  </a:lnTo>
                  <a:lnTo>
                    <a:pt x="1973" y="5791"/>
                  </a:lnTo>
                  <a:lnTo>
                    <a:pt x="2349" y="6329"/>
                  </a:lnTo>
                  <a:lnTo>
                    <a:pt x="2761" y="6867"/>
                  </a:lnTo>
                  <a:lnTo>
                    <a:pt x="3192" y="7405"/>
                  </a:lnTo>
                  <a:lnTo>
                    <a:pt x="3658" y="7943"/>
                  </a:lnTo>
                  <a:lnTo>
                    <a:pt x="4142" y="8463"/>
                  </a:lnTo>
                  <a:lnTo>
                    <a:pt x="4644" y="8965"/>
                  </a:lnTo>
                  <a:lnTo>
                    <a:pt x="5146" y="9449"/>
                  </a:lnTo>
                  <a:lnTo>
                    <a:pt x="5648" y="9915"/>
                  </a:lnTo>
                  <a:lnTo>
                    <a:pt x="6150" y="10345"/>
                  </a:lnTo>
                  <a:lnTo>
                    <a:pt x="6634" y="10758"/>
                  </a:lnTo>
                  <a:lnTo>
                    <a:pt x="6634" y="10758"/>
                  </a:lnTo>
                  <a:lnTo>
                    <a:pt x="6849" y="10937"/>
                  </a:lnTo>
                  <a:lnTo>
                    <a:pt x="7064" y="11134"/>
                  </a:lnTo>
                  <a:lnTo>
                    <a:pt x="7244" y="11313"/>
                  </a:lnTo>
                  <a:lnTo>
                    <a:pt x="7405" y="11493"/>
                  </a:lnTo>
                  <a:lnTo>
                    <a:pt x="7548" y="11690"/>
                  </a:lnTo>
                  <a:lnTo>
                    <a:pt x="7692" y="11869"/>
                  </a:lnTo>
                  <a:lnTo>
                    <a:pt x="7799" y="12048"/>
                  </a:lnTo>
                  <a:lnTo>
                    <a:pt x="7889" y="12228"/>
                  </a:lnTo>
                  <a:lnTo>
                    <a:pt x="7961" y="12407"/>
                  </a:lnTo>
                  <a:lnTo>
                    <a:pt x="8032" y="12568"/>
                  </a:lnTo>
                  <a:lnTo>
                    <a:pt x="8086" y="12748"/>
                  </a:lnTo>
                  <a:lnTo>
                    <a:pt x="8122" y="12927"/>
                  </a:lnTo>
                  <a:lnTo>
                    <a:pt x="8140" y="13106"/>
                  </a:lnTo>
                  <a:lnTo>
                    <a:pt x="8158" y="13286"/>
                  </a:lnTo>
                  <a:lnTo>
                    <a:pt x="8140" y="13644"/>
                  </a:lnTo>
                  <a:lnTo>
                    <a:pt x="8104" y="14003"/>
                  </a:lnTo>
                  <a:lnTo>
                    <a:pt x="8032" y="14361"/>
                  </a:lnTo>
                  <a:lnTo>
                    <a:pt x="7925" y="14738"/>
                  </a:lnTo>
                  <a:lnTo>
                    <a:pt x="7799" y="15114"/>
                  </a:lnTo>
                  <a:lnTo>
                    <a:pt x="7530" y="15903"/>
                  </a:lnTo>
                  <a:lnTo>
                    <a:pt x="7405" y="16315"/>
                  </a:lnTo>
                  <a:lnTo>
                    <a:pt x="7261" y="16746"/>
                  </a:lnTo>
                  <a:lnTo>
                    <a:pt x="7261" y="16746"/>
                  </a:lnTo>
                  <a:lnTo>
                    <a:pt x="7208" y="16997"/>
                  </a:lnTo>
                  <a:lnTo>
                    <a:pt x="7190" y="17284"/>
                  </a:lnTo>
                  <a:lnTo>
                    <a:pt x="7208" y="17606"/>
                  </a:lnTo>
                  <a:lnTo>
                    <a:pt x="7244" y="17947"/>
                  </a:lnTo>
                  <a:lnTo>
                    <a:pt x="7315" y="18324"/>
                  </a:lnTo>
                  <a:lnTo>
                    <a:pt x="7405" y="18700"/>
                  </a:lnTo>
                  <a:lnTo>
                    <a:pt x="7530" y="19112"/>
                  </a:lnTo>
                  <a:lnTo>
                    <a:pt x="7674" y="19525"/>
                  </a:lnTo>
                  <a:lnTo>
                    <a:pt x="7835" y="19955"/>
                  </a:lnTo>
                  <a:lnTo>
                    <a:pt x="8032" y="20385"/>
                  </a:lnTo>
                  <a:lnTo>
                    <a:pt x="8248" y="20834"/>
                  </a:lnTo>
                  <a:lnTo>
                    <a:pt x="8463" y="21282"/>
                  </a:lnTo>
                  <a:lnTo>
                    <a:pt x="8714" y="21712"/>
                  </a:lnTo>
                  <a:lnTo>
                    <a:pt x="8983" y="22160"/>
                  </a:lnTo>
                  <a:lnTo>
                    <a:pt x="9269" y="22608"/>
                  </a:lnTo>
                  <a:lnTo>
                    <a:pt x="9574" y="23039"/>
                  </a:lnTo>
                  <a:lnTo>
                    <a:pt x="9574" y="23039"/>
                  </a:lnTo>
                  <a:lnTo>
                    <a:pt x="10740" y="22949"/>
                  </a:lnTo>
                  <a:lnTo>
                    <a:pt x="11815" y="22842"/>
                  </a:lnTo>
                  <a:lnTo>
                    <a:pt x="12766" y="22716"/>
                  </a:lnTo>
                  <a:lnTo>
                    <a:pt x="13196" y="22644"/>
                  </a:lnTo>
                  <a:lnTo>
                    <a:pt x="13590" y="22573"/>
                  </a:lnTo>
                  <a:lnTo>
                    <a:pt x="13949" y="22483"/>
                  </a:lnTo>
                  <a:lnTo>
                    <a:pt x="14272" y="22393"/>
                  </a:lnTo>
                  <a:lnTo>
                    <a:pt x="14541" y="22304"/>
                  </a:lnTo>
                  <a:lnTo>
                    <a:pt x="14774" y="22196"/>
                  </a:lnTo>
                  <a:lnTo>
                    <a:pt x="14953" y="22106"/>
                  </a:lnTo>
                  <a:lnTo>
                    <a:pt x="15078" y="21981"/>
                  </a:lnTo>
                  <a:lnTo>
                    <a:pt x="15132" y="21927"/>
                  </a:lnTo>
                  <a:lnTo>
                    <a:pt x="15168" y="21873"/>
                  </a:lnTo>
                  <a:lnTo>
                    <a:pt x="15186" y="21820"/>
                  </a:lnTo>
                  <a:lnTo>
                    <a:pt x="15186" y="21748"/>
                  </a:lnTo>
                  <a:lnTo>
                    <a:pt x="15186" y="21748"/>
                  </a:lnTo>
                  <a:lnTo>
                    <a:pt x="15186" y="21730"/>
                  </a:lnTo>
                  <a:lnTo>
                    <a:pt x="15186" y="21730"/>
                  </a:lnTo>
                  <a:lnTo>
                    <a:pt x="15168" y="21497"/>
                  </a:lnTo>
                  <a:lnTo>
                    <a:pt x="15132" y="21282"/>
                  </a:lnTo>
                  <a:lnTo>
                    <a:pt x="15007" y="20780"/>
                  </a:lnTo>
                  <a:lnTo>
                    <a:pt x="14845" y="20260"/>
                  </a:lnTo>
                  <a:lnTo>
                    <a:pt x="14630" y="19722"/>
                  </a:lnTo>
                  <a:lnTo>
                    <a:pt x="14379" y="19166"/>
                  </a:lnTo>
                  <a:lnTo>
                    <a:pt x="14110" y="18592"/>
                  </a:lnTo>
                  <a:lnTo>
                    <a:pt x="13805" y="18019"/>
                  </a:lnTo>
                  <a:lnTo>
                    <a:pt x="13501" y="17445"/>
                  </a:lnTo>
                  <a:lnTo>
                    <a:pt x="13160" y="16871"/>
                  </a:lnTo>
                  <a:lnTo>
                    <a:pt x="12819" y="16315"/>
                  </a:lnTo>
                  <a:lnTo>
                    <a:pt x="12156" y="15240"/>
                  </a:lnTo>
                  <a:lnTo>
                    <a:pt x="11546" y="14290"/>
                  </a:lnTo>
                  <a:lnTo>
                    <a:pt x="11026" y="13501"/>
                  </a:lnTo>
                  <a:lnTo>
                    <a:pt x="11026" y="13501"/>
                  </a:lnTo>
                  <a:lnTo>
                    <a:pt x="10883" y="13303"/>
                  </a:lnTo>
                  <a:lnTo>
                    <a:pt x="10722" y="13106"/>
                  </a:lnTo>
                  <a:lnTo>
                    <a:pt x="10309" y="12640"/>
                  </a:lnTo>
                  <a:lnTo>
                    <a:pt x="9789" y="12120"/>
                  </a:lnTo>
                  <a:lnTo>
                    <a:pt x="9198" y="11546"/>
                  </a:lnTo>
                  <a:lnTo>
                    <a:pt x="7853" y="10291"/>
                  </a:lnTo>
                  <a:lnTo>
                    <a:pt x="6401" y="8965"/>
                  </a:lnTo>
                  <a:lnTo>
                    <a:pt x="5702" y="8301"/>
                  </a:lnTo>
                  <a:lnTo>
                    <a:pt x="5020" y="7656"/>
                  </a:lnTo>
                  <a:lnTo>
                    <a:pt x="4393" y="7011"/>
                  </a:lnTo>
                  <a:lnTo>
                    <a:pt x="3837" y="6419"/>
                  </a:lnTo>
                  <a:lnTo>
                    <a:pt x="3586" y="6132"/>
                  </a:lnTo>
                  <a:lnTo>
                    <a:pt x="3353" y="5845"/>
                  </a:lnTo>
                  <a:lnTo>
                    <a:pt x="3156" y="5594"/>
                  </a:lnTo>
                  <a:lnTo>
                    <a:pt x="2994" y="5343"/>
                  </a:lnTo>
                  <a:lnTo>
                    <a:pt x="2869" y="5110"/>
                  </a:lnTo>
                  <a:lnTo>
                    <a:pt x="2761" y="4895"/>
                  </a:lnTo>
                  <a:lnTo>
                    <a:pt x="2690" y="4698"/>
                  </a:lnTo>
                  <a:lnTo>
                    <a:pt x="2672" y="4518"/>
                  </a:lnTo>
                  <a:lnTo>
                    <a:pt x="2672" y="4518"/>
                  </a:lnTo>
                  <a:lnTo>
                    <a:pt x="2636" y="4214"/>
                  </a:lnTo>
                  <a:lnTo>
                    <a:pt x="2582" y="3891"/>
                  </a:lnTo>
                  <a:lnTo>
                    <a:pt x="2492" y="3550"/>
                  </a:lnTo>
                  <a:lnTo>
                    <a:pt x="2385" y="3174"/>
                  </a:lnTo>
                  <a:lnTo>
                    <a:pt x="2259" y="2797"/>
                  </a:lnTo>
                  <a:lnTo>
                    <a:pt x="2116" y="2421"/>
                  </a:lnTo>
                  <a:lnTo>
                    <a:pt x="1955" y="2062"/>
                  </a:lnTo>
                  <a:lnTo>
                    <a:pt x="1793" y="1686"/>
                  </a:lnTo>
                  <a:lnTo>
                    <a:pt x="1614" y="1345"/>
                  </a:lnTo>
                  <a:lnTo>
                    <a:pt x="1435" y="1022"/>
                  </a:lnTo>
                  <a:lnTo>
                    <a:pt x="1255" y="736"/>
                  </a:lnTo>
                  <a:lnTo>
                    <a:pt x="1058" y="484"/>
                  </a:lnTo>
                  <a:lnTo>
                    <a:pt x="879" y="287"/>
                  </a:lnTo>
                  <a:lnTo>
                    <a:pt x="718" y="126"/>
                  </a:lnTo>
                  <a:lnTo>
                    <a:pt x="628" y="72"/>
                  </a:lnTo>
                  <a:lnTo>
                    <a:pt x="556" y="36"/>
                  </a:lnTo>
                  <a:lnTo>
                    <a:pt x="484" y="0"/>
                  </a:lnTo>
                  <a:lnTo>
                    <a:pt x="4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16"/>
          <p:cNvGrpSpPr/>
          <p:nvPr/>
        </p:nvGrpSpPr>
        <p:grpSpPr>
          <a:xfrm>
            <a:off x="8118584" y="355864"/>
            <a:ext cx="624398" cy="457192"/>
            <a:chOff x="7569775" y="778700"/>
            <a:chExt cx="913797" cy="669094"/>
          </a:xfrm>
        </p:grpSpPr>
        <p:sp>
          <p:nvSpPr>
            <p:cNvPr id="687" name="Google Shape;687;p16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extrusionOk="0">
                  <a:moveTo>
                    <a:pt x="17692" y="0"/>
                  </a:moveTo>
                  <a:lnTo>
                    <a:pt x="16831" y="21"/>
                  </a:lnTo>
                  <a:lnTo>
                    <a:pt x="15970" y="82"/>
                  </a:lnTo>
                  <a:lnTo>
                    <a:pt x="15129" y="205"/>
                  </a:lnTo>
                  <a:lnTo>
                    <a:pt x="14289" y="349"/>
                  </a:lnTo>
                  <a:lnTo>
                    <a:pt x="13469" y="533"/>
                  </a:lnTo>
                  <a:lnTo>
                    <a:pt x="12649" y="759"/>
                  </a:lnTo>
                  <a:lnTo>
                    <a:pt x="11829" y="1025"/>
                  </a:lnTo>
                  <a:lnTo>
                    <a:pt x="11029" y="1333"/>
                  </a:lnTo>
                  <a:lnTo>
                    <a:pt x="10250" y="1681"/>
                  </a:lnTo>
                  <a:lnTo>
                    <a:pt x="9471" y="2050"/>
                  </a:lnTo>
                  <a:lnTo>
                    <a:pt x="8733" y="2481"/>
                  </a:lnTo>
                  <a:lnTo>
                    <a:pt x="7995" y="2932"/>
                  </a:lnTo>
                  <a:lnTo>
                    <a:pt x="7298" y="3424"/>
                  </a:lnTo>
                  <a:lnTo>
                    <a:pt x="6601" y="3957"/>
                  </a:lnTo>
                  <a:lnTo>
                    <a:pt x="5945" y="4510"/>
                  </a:lnTo>
                  <a:lnTo>
                    <a:pt x="5310" y="5105"/>
                  </a:lnTo>
                  <a:lnTo>
                    <a:pt x="4695" y="5740"/>
                  </a:lnTo>
                  <a:lnTo>
                    <a:pt x="4100" y="6417"/>
                  </a:lnTo>
                  <a:lnTo>
                    <a:pt x="3547" y="7114"/>
                  </a:lnTo>
                  <a:lnTo>
                    <a:pt x="3034" y="7872"/>
                  </a:lnTo>
                  <a:lnTo>
                    <a:pt x="2542" y="8631"/>
                  </a:lnTo>
                  <a:lnTo>
                    <a:pt x="2091" y="9430"/>
                  </a:lnTo>
                  <a:lnTo>
                    <a:pt x="1681" y="10230"/>
                  </a:lnTo>
                  <a:lnTo>
                    <a:pt x="1333" y="11070"/>
                  </a:lnTo>
                  <a:lnTo>
                    <a:pt x="1005" y="11890"/>
                  </a:lnTo>
                  <a:lnTo>
                    <a:pt x="738" y="12731"/>
                  </a:lnTo>
                  <a:lnTo>
                    <a:pt x="513" y="13571"/>
                  </a:lnTo>
                  <a:lnTo>
                    <a:pt x="328" y="14432"/>
                  </a:lnTo>
                  <a:lnTo>
                    <a:pt x="185" y="15293"/>
                  </a:lnTo>
                  <a:lnTo>
                    <a:pt x="82" y="16134"/>
                  </a:lnTo>
                  <a:lnTo>
                    <a:pt x="21" y="16995"/>
                  </a:lnTo>
                  <a:lnTo>
                    <a:pt x="0" y="17856"/>
                  </a:lnTo>
                  <a:lnTo>
                    <a:pt x="41" y="18717"/>
                  </a:lnTo>
                  <a:lnTo>
                    <a:pt x="103" y="19557"/>
                  </a:lnTo>
                  <a:lnTo>
                    <a:pt x="205" y="20418"/>
                  </a:lnTo>
                  <a:lnTo>
                    <a:pt x="349" y="21259"/>
                  </a:lnTo>
                  <a:lnTo>
                    <a:pt x="554" y="22079"/>
                  </a:lnTo>
                  <a:lnTo>
                    <a:pt x="779" y="22899"/>
                  </a:lnTo>
                  <a:lnTo>
                    <a:pt x="1046" y="23719"/>
                  </a:lnTo>
                  <a:lnTo>
                    <a:pt x="1333" y="24518"/>
                  </a:lnTo>
                  <a:lnTo>
                    <a:pt x="1681" y="25297"/>
                  </a:lnTo>
                  <a:lnTo>
                    <a:pt x="2071" y="26056"/>
                  </a:lnTo>
                  <a:lnTo>
                    <a:pt x="2481" y="26814"/>
                  </a:lnTo>
                  <a:lnTo>
                    <a:pt x="2932" y="27552"/>
                  </a:lnTo>
                  <a:lnTo>
                    <a:pt x="3424" y="28249"/>
                  </a:lnTo>
                  <a:lnTo>
                    <a:pt x="3957" y="28946"/>
                  </a:lnTo>
                  <a:lnTo>
                    <a:pt x="4531" y="29602"/>
                  </a:lnTo>
                  <a:lnTo>
                    <a:pt x="5125" y="30238"/>
                  </a:lnTo>
                  <a:lnTo>
                    <a:pt x="5761" y="30853"/>
                  </a:lnTo>
                  <a:lnTo>
                    <a:pt x="6437" y="31447"/>
                  </a:lnTo>
                  <a:lnTo>
                    <a:pt x="7134" y="32001"/>
                  </a:lnTo>
                  <a:lnTo>
                    <a:pt x="7872" y="32513"/>
                  </a:lnTo>
                  <a:lnTo>
                    <a:pt x="8651" y="33005"/>
                  </a:lnTo>
                  <a:lnTo>
                    <a:pt x="10558" y="34153"/>
                  </a:lnTo>
                  <a:lnTo>
                    <a:pt x="12464" y="35281"/>
                  </a:lnTo>
                  <a:lnTo>
                    <a:pt x="14371" y="36367"/>
                  </a:lnTo>
                  <a:lnTo>
                    <a:pt x="16257" y="37454"/>
                  </a:lnTo>
                  <a:lnTo>
                    <a:pt x="18143" y="38499"/>
                  </a:lnTo>
                  <a:lnTo>
                    <a:pt x="20008" y="39524"/>
                  </a:lnTo>
                  <a:lnTo>
                    <a:pt x="21853" y="40549"/>
                  </a:lnTo>
                  <a:lnTo>
                    <a:pt x="23698" y="41533"/>
                  </a:lnTo>
                  <a:lnTo>
                    <a:pt x="25502" y="42497"/>
                  </a:lnTo>
                  <a:lnTo>
                    <a:pt x="27326" y="43440"/>
                  </a:lnTo>
                  <a:lnTo>
                    <a:pt x="29110" y="44342"/>
                  </a:lnTo>
                  <a:lnTo>
                    <a:pt x="30893" y="45244"/>
                  </a:lnTo>
                  <a:lnTo>
                    <a:pt x="32636" y="46105"/>
                  </a:lnTo>
                  <a:lnTo>
                    <a:pt x="34378" y="46966"/>
                  </a:lnTo>
                  <a:lnTo>
                    <a:pt x="36100" y="47786"/>
                  </a:lnTo>
                  <a:lnTo>
                    <a:pt x="37802" y="48585"/>
                  </a:lnTo>
                  <a:lnTo>
                    <a:pt x="39483" y="49344"/>
                  </a:lnTo>
                  <a:lnTo>
                    <a:pt x="41164" y="50102"/>
                  </a:lnTo>
                  <a:lnTo>
                    <a:pt x="42804" y="50820"/>
                  </a:lnTo>
                  <a:lnTo>
                    <a:pt x="44423" y="51517"/>
                  </a:lnTo>
                  <a:lnTo>
                    <a:pt x="46022" y="52193"/>
                  </a:lnTo>
                  <a:lnTo>
                    <a:pt x="47601" y="52849"/>
                  </a:lnTo>
                  <a:lnTo>
                    <a:pt x="49138" y="53464"/>
                  </a:lnTo>
                  <a:lnTo>
                    <a:pt x="50676" y="54059"/>
                  </a:lnTo>
                  <a:lnTo>
                    <a:pt x="52172" y="54633"/>
                  </a:lnTo>
                  <a:lnTo>
                    <a:pt x="53648" y="55186"/>
                  </a:lnTo>
                  <a:lnTo>
                    <a:pt x="55104" y="55699"/>
                  </a:lnTo>
                  <a:lnTo>
                    <a:pt x="56539" y="56191"/>
                  </a:lnTo>
                  <a:lnTo>
                    <a:pt x="57933" y="56662"/>
                  </a:lnTo>
                  <a:lnTo>
                    <a:pt x="59306" y="57093"/>
                  </a:lnTo>
                  <a:lnTo>
                    <a:pt x="60639" y="57503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38212" y="44260"/>
                  </a:lnTo>
                  <a:lnTo>
                    <a:pt x="38007" y="44116"/>
                  </a:lnTo>
                  <a:lnTo>
                    <a:pt x="37822" y="43952"/>
                  </a:lnTo>
                  <a:lnTo>
                    <a:pt x="37658" y="43788"/>
                  </a:lnTo>
                  <a:lnTo>
                    <a:pt x="37515" y="43604"/>
                  </a:lnTo>
                  <a:lnTo>
                    <a:pt x="37412" y="43378"/>
                  </a:lnTo>
                  <a:lnTo>
                    <a:pt x="37310" y="43173"/>
                  </a:lnTo>
                  <a:lnTo>
                    <a:pt x="37228" y="42948"/>
                  </a:lnTo>
                  <a:lnTo>
                    <a:pt x="37166" y="42702"/>
                  </a:lnTo>
                  <a:lnTo>
                    <a:pt x="37146" y="42456"/>
                  </a:lnTo>
                  <a:lnTo>
                    <a:pt x="37125" y="42210"/>
                  </a:lnTo>
                  <a:lnTo>
                    <a:pt x="37146" y="41943"/>
                  </a:lnTo>
                  <a:lnTo>
                    <a:pt x="37187" y="41697"/>
                  </a:lnTo>
                  <a:lnTo>
                    <a:pt x="37248" y="41431"/>
                  </a:lnTo>
                  <a:lnTo>
                    <a:pt x="37330" y="41185"/>
                  </a:lnTo>
                  <a:lnTo>
                    <a:pt x="37433" y="40939"/>
                  </a:lnTo>
                  <a:lnTo>
                    <a:pt x="37556" y="40693"/>
                  </a:lnTo>
                  <a:lnTo>
                    <a:pt x="37720" y="40447"/>
                  </a:lnTo>
                  <a:lnTo>
                    <a:pt x="37884" y="40242"/>
                  </a:lnTo>
                  <a:lnTo>
                    <a:pt x="38068" y="40037"/>
                  </a:lnTo>
                  <a:lnTo>
                    <a:pt x="38273" y="39873"/>
                  </a:lnTo>
                  <a:lnTo>
                    <a:pt x="38478" y="39709"/>
                  </a:lnTo>
                  <a:lnTo>
                    <a:pt x="38704" y="39586"/>
                  </a:lnTo>
                  <a:lnTo>
                    <a:pt x="38929" y="39483"/>
                  </a:lnTo>
                  <a:lnTo>
                    <a:pt x="39155" y="39381"/>
                  </a:lnTo>
                  <a:lnTo>
                    <a:pt x="39401" y="39319"/>
                  </a:lnTo>
                  <a:lnTo>
                    <a:pt x="39626" y="39278"/>
                  </a:lnTo>
                  <a:lnTo>
                    <a:pt x="40118" y="39278"/>
                  </a:lnTo>
                  <a:lnTo>
                    <a:pt x="40344" y="39319"/>
                  </a:lnTo>
                  <a:lnTo>
                    <a:pt x="40569" y="39381"/>
                  </a:lnTo>
                  <a:lnTo>
                    <a:pt x="40795" y="39463"/>
                  </a:lnTo>
                  <a:lnTo>
                    <a:pt x="41020" y="39565"/>
                  </a:lnTo>
                  <a:lnTo>
                    <a:pt x="55452" y="47540"/>
                  </a:lnTo>
                  <a:lnTo>
                    <a:pt x="70274" y="55719"/>
                  </a:lnTo>
                  <a:lnTo>
                    <a:pt x="87268" y="65067"/>
                  </a:lnTo>
                  <a:lnTo>
                    <a:pt x="104303" y="74395"/>
                  </a:lnTo>
                  <a:lnTo>
                    <a:pt x="112155" y="78679"/>
                  </a:lnTo>
                  <a:lnTo>
                    <a:pt x="119207" y="82513"/>
                  </a:lnTo>
                  <a:lnTo>
                    <a:pt x="125193" y="85752"/>
                  </a:lnTo>
                  <a:lnTo>
                    <a:pt x="129846" y="88232"/>
                  </a:lnTo>
                  <a:lnTo>
                    <a:pt x="131589" y="89134"/>
                  </a:lnTo>
                  <a:lnTo>
                    <a:pt x="132880" y="89790"/>
                  </a:lnTo>
                  <a:lnTo>
                    <a:pt x="133721" y="90200"/>
                  </a:lnTo>
                  <a:lnTo>
                    <a:pt x="133946" y="90303"/>
                  </a:lnTo>
                  <a:lnTo>
                    <a:pt x="134049" y="90323"/>
                  </a:lnTo>
                  <a:lnTo>
                    <a:pt x="48011" y="37700"/>
                  </a:lnTo>
                  <a:lnTo>
                    <a:pt x="47867" y="37597"/>
                  </a:lnTo>
                  <a:lnTo>
                    <a:pt x="47724" y="37474"/>
                  </a:lnTo>
                  <a:lnTo>
                    <a:pt x="47601" y="37351"/>
                  </a:lnTo>
                  <a:lnTo>
                    <a:pt x="47498" y="37228"/>
                  </a:lnTo>
                  <a:lnTo>
                    <a:pt x="47396" y="37085"/>
                  </a:lnTo>
                  <a:lnTo>
                    <a:pt x="47314" y="36921"/>
                  </a:lnTo>
                  <a:lnTo>
                    <a:pt x="47252" y="36757"/>
                  </a:lnTo>
                  <a:lnTo>
                    <a:pt x="47191" y="36593"/>
                  </a:lnTo>
                  <a:lnTo>
                    <a:pt x="47170" y="36429"/>
                  </a:lnTo>
                  <a:lnTo>
                    <a:pt x="47150" y="36265"/>
                  </a:lnTo>
                  <a:lnTo>
                    <a:pt x="47150" y="36080"/>
                  </a:lnTo>
                  <a:lnTo>
                    <a:pt x="47170" y="35916"/>
                  </a:lnTo>
                  <a:lnTo>
                    <a:pt x="47191" y="35732"/>
                  </a:lnTo>
                  <a:lnTo>
                    <a:pt x="47252" y="35568"/>
                  </a:lnTo>
                  <a:lnTo>
                    <a:pt x="47314" y="35404"/>
                  </a:lnTo>
                  <a:lnTo>
                    <a:pt x="47396" y="35240"/>
                  </a:lnTo>
                  <a:lnTo>
                    <a:pt x="47498" y="35096"/>
                  </a:lnTo>
                  <a:lnTo>
                    <a:pt x="47621" y="34953"/>
                  </a:lnTo>
                  <a:lnTo>
                    <a:pt x="47744" y="34830"/>
                  </a:lnTo>
                  <a:lnTo>
                    <a:pt x="47888" y="34727"/>
                  </a:lnTo>
                  <a:lnTo>
                    <a:pt x="48031" y="34625"/>
                  </a:lnTo>
                  <a:lnTo>
                    <a:pt x="48175" y="34543"/>
                  </a:lnTo>
                  <a:lnTo>
                    <a:pt x="48339" y="34481"/>
                  </a:lnTo>
                  <a:lnTo>
                    <a:pt x="48503" y="34420"/>
                  </a:lnTo>
                  <a:lnTo>
                    <a:pt x="48667" y="34399"/>
                  </a:lnTo>
                  <a:lnTo>
                    <a:pt x="48831" y="34379"/>
                  </a:lnTo>
                  <a:lnTo>
                    <a:pt x="49015" y="34379"/>
                  </a:lnTo>
                  <a:lnTo>
                    <a:pt x="49179" y="34399"/>
                  </a:lnTo>
                  <a:lnTo>
                    <a:pt x="49364" y="34420"/>
                  </a:lnTo>
                  <a:lnTo>
                    <a:pt x="49528" y="34481"/>
                  </a:lnTo>
                  <a:lnTo>
                    <a:pt x="49692" y="34543"/>
                  </a:lnTo>
                  <a:lnTo>
                    <a:pt x="49856" y="34625"/>
                  </a:lnTo>
                  <a:lnTo>
                    <a:pt x="136796" y="83948"/>
                  </a:lnTo>
                  <a:lnTo>
                    <a:pt x="136796" y="83948"/>
                  </a:lnTo>
                  <a:lnTo>
                    <a:pt x="136734" y="83866"/>
                  </a:lnTo>
                  <a:lnTo>
                    <a:pt x="136529" y="83702"/>
                  </a:lnTo>
                  <a:lnTo>
                    <a:pt x="135771" y="83189"/>
                  </a:lnTo>
                  <a:lnTo>
                    <a:pt x="134561" y="82369"/>
                  </a:lnTo>
                  <a:lnTo>
                    <a:pt x="132942" y="81324"/>
                  </a:lnTo>
                  <a:lnTo>
                    <a:pt x="128575" y="78515"/>
                  </a:lnTo>
                  <a:lnTo>
                    <a:pt x="122897" y="74928"/>
                  </a:lnTo>
                  <a:lnTo>
                    <a:pt x="116214" y="70725"/>
                  </a:lnTo>
                  <a:lnTo>
                    <a:pt x="108752" y="66051"/>
                  </a:lnTo>
                  <a:lnTo>
                    <a:pt x="92536" y="55965"/>
                  </a:lnTo>
                  <a:lnTo>
                    <a:pt x="76342" y="45900"/>
                  </a:lnTo>
                  <a:lnTo>
                    <a:pt x="62217" y="37146"/>
                  </a:lnTo>
                  <a:lnTo>
                    <a:pt x="48441" y="28618"/>
                  </a:lnTo>
                  <a:lnTo>
                    <a:pt x="48236" y="28475"/>
                  </a:lnTo>
                  <a:lnTo>
                    <a:pt x="48052" y="28311"/>
                  </a:lnTo>
                  <a:lnTo>
                    <a:pt x="47888" y="28147"/>
                  </a:lnTo>
                  <a:lnTo>
                    <a:pt x="47744" y="27942"/>
                  </a:lnTo>
                  <a:lnTo>
                    <a:pt x="47621" y="27737"/>
                  </a:lnTo>
                  <a:lnTo>
                    <a:pt x="47539" y="27511"/>
                  </a:lnTo>
                  <a:lnTo>
                    <a:pt x="47457" y="27286"/>
                  </a:lnTo>
                  <a:lnTo>
                    <a:pt x="47396" y="27040"/>
                  </a:lnTo>
                  <a:lnTo>
                    <a:pt x="47355" y="26794"/>
                  </a:lnTo>
                  <a:lnTo>
                    <a:pt x="47355" y="26548"/>
                  </a:lnTo>
                  <a:lnTo>
                    <a:pt x="47375" y="26281"/>
                  </a:lnTo>
                  <a:lnTo>
                    <a:pt x="47396" y="26035"/>
                  </a:lnTo>
                  <a:lnTo>
                    <a:pt x="47457" y="25769"/>
                  </a:lnTo>
                  <a:lnTo>
                    <a:pt x="47539" y="25523"/>
                  </a:lnTo>
                  <a:lnTo>
                    <a:pt x="47662" y="25256"/>
                  </a:lnTo>
                  <a:lnTo>
                    <a:pt x="47785" y="25010"/>
                  </a:lnTo>
                  <a:lnTo>
                    <a:pt x="47949" y="24785"/>
                  </a:lnTo>
                  <a:lnTo>
                    <a:pt x="48113" y="24559"/>
                  </a:lnTo>
                  <a:lnTo>
                    <a:pt x="48298" y="24354"/>
                  </a:lnTo>
                  <a:lnTo>
                    <a:pt x="48503" y="24190"/>
                  </a:lnTo>
                  <a:lnTo>
                    <a:pt x="48708" y="24026"/>
                  </a:lnTo>
                  <a:lnTo>
                    <a:pt x="48933" y="23903"/>
                  </a:lnTo>
                  <a:lnTo>
                    <a:pt x="49159" y="23801"/>
                  </a:lnTo>
                  <a:lnTo>
                    <a:pt x="49405" y="23698"/>
                  </a:lnTo>
                  <a:lnTo>
                    <a:pt x="49630" y="23637"/>
                  </a:lnTo>
                  <a:lnTo>
                    <a:pt x="49876" y="23596"/>
                  </a:lnTo>
                  <a:lnTo>
                    <a:pt x="50122" y="23575"/>
                  </a:lnTo>
                  <a:lnTo>
                    <a:pt x="50368" y="23596"/>
                  </a:lnTo>
                  <a:lnTo>
                    <a:pt x="50594" y="23616"/>
                  </a:lnTo>
                  <a:lnTo>
                    <a:pt x="50840" y="23678"/>
                  </a:lnTo>
                  <a:lnTo>
                    <a:pt x="51065" y="23780"/>
                  </a:lnTo>
                  <a:lnTo>
                    <a:pt x="51270" y="23883"/>
                  </a:lnTo>
                  <a:lnTo>
                    <a:pt x="70253" y="34502"/>
                  </a:lnTo>
                  <a:lnTo>
                    <a:pt x="69249" y="33559"/>
                  </a:lnTo>
                  <a:lnTo>
                    <a:pt x="68224" y="32616"/>
                  </a:lnTo>
                  <a:lnTo>
                    <a:pt x="67178" y="31652"/>
                  </a:lnTo>
                  <a:lnTo>
                    <a:pt x="66092" y="30689"/>
                  </a:lnTo>
                  <a:lnTo>
                    <a:pt x="63837" y="28741"/>
                  </a:lnTo>
                  <a:lnTo>
                    <a:pt x="61500" y="26753"/>
                  </a:lnTo>
                  <a:lnTo>
                    <a:pt x="59060" y="24764"/>
                  </a:lnTo>
                  <a:lnTo>
                    <a:pt x="56518" y="22735"/>
                  </a:lnTo>
                  <a:lnTo>
                    <a:pt x="53894" y="20726"/>
                  </a:lnTo>
                  <a:lnTo>
                    <a:pt x="51168" y="18676"/>
                  </a:lnTo>
                  <a:lnTo>
                    <a:pt x="48380" y="16646"/>
                  </a:lnTo>
                  <a:lnTo>
                    <a:pt x="45510" y="14596"/>
                  </a:lnTo>
                  <a:lnTo>
                    <a:pt x="42558" y="12546"/>
                  </a:lnTo>
                  <a:lnTo>
                    <a:pt x="39544" y="10517"/>
                  </a:lnTo>
                  <a:lnTo>
                    <a:pt x="36469" y="8508"/>
                  </a:lnTo>
                  <a:lnTo>
                    <a:pt x="33333" y="6499"/>
                  </a:lnTo>
                  <a:lnTo>
                    <a:pt x="30155" y="4490"/>
                  </a:lnTo>
                  <a:lnTo>
                    <a:pt x="26916" y="2522"/>
                  </a:lnTo>
                  <a:lnTo>
                    <a:pt x="26117" y="2071"/>
                  </a:lnTo>
                  <a:lnTo>
                    <a:pt x="25297" y="1681"/>
                  </a:lnTo>
                  <a:lnTo>
                    <a:pt x="24477" y="1312"/>
                  </a:lnTo>
                  <a:lnTo>
                    <a:pt x="23657" y="1005"/>
                  </a:lnTo>
                  <a:lnTo>
                    <a:pt x="22816" y="718"/>
                  </a:lnTo>
                  <a:lnTo>
                    <a:pt x="21976" y="492"/>
                  </a:lnTo>
                  <a:lnTo>
                    <a:pt x="21115" y="308"/>
                  </a:lnTo>
                  <a:lnTo>
                    <a:pt x="20254" y="164"/>
                  </a:lnTo>
                  <a:lnTo>
                    <a:pt x="19414" y="62"/>
                  </a:lnTo>
                  <a:lnTo>
                    <a:pt x="18553" y="21"/>
                  </a:lnTo>
                  <a:lnTo>
                    <a:pt x="17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fill="none" extrusionOk="0">
                  <a:moveTo>
                    <a:pt x="41020" y="39565"/>
                  </a:moveTo>
                  <a:lnTo>
                    <a:pt x="41020" y="39565"/>
                  </a:lnTo>
                  <a:lnTo>
                    <a:pt x="40795" y="39463"/>
                  </a:lnTo>
                  <a:lnTo>
                    <a:pt x="40569" y="39381"/>
                  </a:lnTo>
                  <a:lnTo>
                    <a:pt x="40344" y="39319"/>
                  </a:lnTo>
                  <a:lnTo>
                    <a:pt x="40118" y="39278"/>
                  </a:lnTo>
                  <a:lnTo>
                    <a:pt x="39872" y="39278"/>
                  </a:lnTo>
                  <a:lnTo>
                    <a:pt x="39626" y="39278"/>
                  </a:lnTo>
                  <a:lnTo>
                    <a:pt x="39401" y="39319"/>
                  </a:lnTo>
                  <a:lnTo>
                    <a:pt x="39155" y="39381"/>
                  </a:lnTo>
                  <a:lnTo>
                    <a:pt x="38929" y="39483"/>
                  </a:lnTo>
                  <a:lnTo>
                    <a:pt x="38704" y="39586"/>
                  </a:lnTo>
                  <a:lnTo>
                    <a:pt x="38478" y="39709"/>
                  </a:lnTo>
                  <a:lnTo>
                    <a:pt x="38273" y="39873"/>
                  </a:lnTo>
                  <a:lnTo>
                    <a:pt x="38068" y="40037"/>
                  </a:lnTo>
                  <a:lnTo>
                    <a:pt x="37884" y="40242"/>
                  </a:lnTo>
                  <a:lnTo>
                    <a:pt x="37720" y="40447"/>
                  </a:lnTo>
                  <a:lnTo>
                    <a:pt x="37556" y="40693"/>
                  </a:lnTo>
                  <a:lnTo>
                    <a:pt x="37556" y="40693"/>
                  </a:lnTo>
                  <a:lnTo>
                    <a:pt x="37433" y="40939"/>
                  </a:lnTo>
                  <a:lnTo>
                    <a:pt x="37330" y="41185"/>
                  </a:lnTo>
                  <a:lnTo>
                    <a:pt x="37248" y="41431"/>
                  </a:lnTo>
                  <a:lnTo>
                    <a:pt x="37187" y="41697"/>
                  </a:lnTo>
                  <a:lnTo>
                    <a:pt x="37146" y="41943"/>
                  </a:lnTo>
                  <a:lnTo>
                    <a:pt x="37125" y="42210"/>
                  </a:lnTo>
                  <a:lnTo>
                    <a:pt x="37146" y="42456"/>
                  </a:lnTo>
                  <a:lnTo>
                    <a:pt x="37166" y="42702"/>
                  </a:lnTo>
                  <a:lnTo>
                    <a:pt x="37228" y="42948"/>
                  </a:lnTo>
                  <a:lnTo>
                    <a:pt x="37310" y="43173"/>
                  </a:lnTo>
                  <a:lnTo>
                    <a:pt x="37412" y="43378"/>
                  </a:lnTo>
                  <a:lnTo>
                    <a:pt x="37515" y="43604"/>
                  </a:lnTo>
                  <a:lnTo>
                    <a:pt x="37658" y="43788"/>
                  </a:lnTo>
                  <a:lnTo>
                    <a:pt x="37822" y="43952"/>
                  </a:lnTo>
                  <a:lnTo>
                    <a:pt x="38007" y="44116"/>
                  </a:lnTo>
                  <a:lnTo>
                    <a:pt x="38212" y="44260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60639" y="57503"/>
                  </a:lnTo>
                  <a:lnTo>
                    <a:pt x="59306" y="57093"/>
                  </a:lnTo>
                  <a:lnTo>
                    <a:pt x="57933" y="56662"/>
                  </a:lnTo>
                  <a:lnTo>
                    <a:pt x="56539" y="56191"/>
                  </a:lnTo>
                  <a:lnTo>
                    <a:pt x="55104" y="55699"/>
                  </a:lnTo>
                  <a:lnTo>
                    <a:pt x="53648" y="55186"/>
                  </a:lnTo>
                  <a:lnTo>
                    <a:pt x="52172" y="54633"/>
                  </a:lnTo>
                  <a:lnTo>
                    <a:pt x="50676" y="54059"/>
                  </a:lnTo>
                  <a:lnTo>
                    <a:pt x="49138" y="53464"/>
                  </a:lnTo>
                  <a:lnTo>
                    <a:pt x="47601" y="52849"/>
                  </a:lnTo>
                  <a:lnTo>
                    <a:pt x="46022" y="52193"/>
                  </a:lnTo>
                  <a:lnTo>
                    <a:pt x="44423" y="51517"/>
                  </a:lnTo>
                  <a:lnTo>
                    <a:pt x="42804" y="50820"/>
                  </a:lnTo>
                  <a:lnTo>
                    <a:pt x="41164" y="50102"/>
                  </a:lnTo>
                  <a:lnTo>
                    <a:pt x="39483" y="49344"/>
                  </a:lnTo>
                  <a:lnTo>
                    <a:pt x="37802" y="48585"/>
                  </a:lnTo>
                  <a:lnTo>
                    <a:pt x="36100" y="47786"/>
                  </a:lnTo>
                  <a:lnTo>
                    <a:pt x="34378" y="46966"/>
                  </a:lnTo>
                  <a:lnTo>
                    <a:pt x="32636" y="46105"/>
                  </a:lnTo>
                  <a:lnTo>
                    <a:pt x="30893" y="45244"/>
                  </a:lnTo>
                  <a:lnTo>
                    <a:pt x="29110" y="44342"/>
                  </a:lnTo>
                  <a:lnTo>
                    <a:pt x="27326" y="43440"/>
                  </a:lnTo>
                  <a:lnTo>
                    <a:pt x="25502" y="42497"/>
                  </a:lnTo>
                  <a:lnTo>
                    <a:pt x="23698" y="41533"/>
                  </a:lnTo>
                  <a:lnTo>
                    <a:pt x="21853" y="40549"/>
                  </a:lnTo>
                  <a:lnTo>
                    <a:pt x="20008" y="39524"/>
                  </a:lnTo>
                  <a:lnTo>
                    <a:pt x="18143" y="38499"/>
                  </a:lnTo>
                  <a:lnTo>
                    <a:pt x="16257" y="37454"/>
                  </a:lnTo>
                  <a:lnTo>
                    <a:pt x="14371" y="36367"/>
                  </a:lnTo>
                  <a:lnTo>
                    <a:pt x="12464" y="35281"/>
                  </a:lnTo>
                  <a:lnTo>
                    <a:pt x="10558" y="34153"/>
                  </a:lnTo>
                  <a:lnTo>
                    <a:pt x="8651" y="33005"/>
                  </a:lnTo>
                  <a:lnTo>
                    <a:pt x="8651" y="33005"/>
                  </a:lnTo>
                  <a:lnTo>
                    <a:pt x="7872" y="32513"/>
                  </a:lnTo>
                  <a:lnTo>
                    <a:pt x="7134" y="32001"/>
                  </a:lnTo>
                  <a:lnTo>
                    <a:pt x="6437" y="31447"/>
                  </a:lnTo>
                  <a:lnTo>
                    <a:pt x="5761" y="30853"/>
                  </a:lnTo>
                  <a:lnTo>
                    <a:pt x="5125" y="30238"/>
                  </a:lnTo>
                  <a:lnTo>
                    <a:pt x="4531" y="29602"/>
                  </a:lnTo>
                  <a:lnTo>
                    <a:pt x="3957" y="28946"/>
                  </a:lnTo>
                  <a:lnTo>
                    <a:pt x="3424" y="28249"/>
                  </a:lnTo>
                  <a:lnTo>
                    <a:pt x="2932" y="27552"/>
                  </a:lnTo>
                  <a:lnTo>
                    <a:pt x="2481" y="26814"/>
                  </a:lnTo>
                  <a:lnTo>
                    <a:pt x="2071" y="26056"/>
                  </a:lnTo>
                  <a:lnTo>
                    <a:pt x="1681" y="25297"/>
                  </a:lnTo>
                  <a:lnTo>
                    <a:pt x="1333" y="24518"/>
                  </a:lnTo>
                  <a:lnTo>
                    <a:pt x="1046" y="23719"/>
                  </a:lnTo>
                  <a:lnTo>
                    <a:pt x="779" y="22899"/>
                  </a:lnTo>
                  <a:lnTo>
                    <a:pt x="554" y="22079"/>
                  </a:lnTo>
                  <a:lnTo>
                    <a:pt x="349" y="21259"/>
                  </a:lnTo>
                  <a:lnTo>
                    <a:pt x="205" y="20418"/>
                  </a:lnTo>
                  <a:lnTo>
                    <a:pt x="103" y="19557"/>
                  </a:lnTo>
                  <a:lnTo>
                    <a:pt x="41" y="18717"/>
                  </a:lnTo>
                  <a:lnTo>
                    <a:pt x="0" y="17856"/>
                  </a:lnTo>
                  <a:lnTo>
                    <a:pt x="21" y="16995"/>
                  </a:lnTo>
                  <a:lnTo>
                    <a:pt x="82" y="16134"/>
                  </a:lnTo>
                  <a:lnTo>
                    <a:pt x="185" y="15293"/>
                  </a:lnTo>
                  <a:lnTo>
                    <a:pt x="328" y="14432"/>
                  </a:lnTo>
                  <a:lnTo>
                    <a:pt x="513" y="13571"/>
                  </a:lnTo>
                  <a:lnTo>
                    <a:pt x="738" y="12731"/>
                  </a:lnTo>
                  <a:lnTo>
                    <a:pt x="1005" y="11890"/>
                  </a:lnTo>
                  <a:lnTo>
                    <a:pt x="1333" y="11070"/>
                  </a:lnTo>
                  <a:lnTo>
                    <a:pt x="1681" y="10230"/>
                  </a:lnTo>
                  <a:lnTo>
                    <a:pt x="2091" y="9430"/>
                  </a:lnTo>
                  <a:lnTo>
                    <a:pt x="2542" y="8631"/>
                  </a:lnTo>
                  <a:lnTo>
                    <a:pt x="2542" y="8631"/>
                  </a:lnTo>
                  <a:lnTo>
                    <a:pt x="3034" y="7872"/>
                  </a:lnTo>
                  <a:lnTo>
                    <a:pt x="3547" y="7114"/>
                  </a:lnTo>
                  <a:lnTo>
                    <a:pt x="4100" y="6417"/>
                  </a:lnTo>
                  <a:lnTo>
                    <a:pt x="4695" y="5740"/>
                  </a:lnTo>
                  <a:lnTo>
                    <a:pt x="5310" y="5105"/>
                  </a:lnTo>
                  <a:lnTo>
                    <a:pt x="5945" y="4510"/>
                  </a:lnTo>
                  <a:lnTo>
                    <a:pt x="6601" y="3957"/>
                  </a:lnTo>
                  <a:lnTo>
                    <a:pt x="7298" y="3424"/>
                  </a:lnTo>
                  <a:lnTo>
                    <a:pt x="7995" y="2932"/>
                  </a:lnTo>
                  <a:lnTo>
                    <a:pt x="8733" y="2481"/>
                  </a:lnTo>
                  <a:lnTo>
                    <a:pt x="9471" y="2050"/>
                  </a:lnTo>
                  <a:lnTo>
                    <a:pt x="10250" y="1681"/>
                  </a:lnTo>
                  <a:lnTo>
                    <a:pt x="11029" y="1333"/>
                  </a:lnTo>
                  <a:lnTo>
                    <a:pt x="11829" y="1025"/>
                  </a:lnTo>
                  <a:lnTo>
                    <a:pt x="12649" y="759"/>
                  </a:lnTo>
                  <a:lnTo>
                    <a:pt x="13469" y="533"/>
                  </a:lnTo>
                  <a:lnTo>
                    <a:pt x="14289" y="349"/>
                  </a:lnTo>
                  <a:lnTo>
                    <a:pt x="15129" y="205"/>
                  </a:lnTo>
                  <a:lnTo>
                    <a:pt x="15970" y="82"/>
                  </a:lnTo>
                  <a:lnTo>
                    <a:pt x="16831" y="21"/>
                  </a:lnTo>
                  <a:lnTo>
                    <a:pt x="17692" y="0"/>
                  </a:lnTo>
                  <a:lnTo>
                    <a:pt x="18553" y="21"/>
                  </a:lnTo>
                  <a:lnTo>
                    <a:pt x="19414" y="62"/>
                  </a:lnTo>
                  <a:lnTo>
                    <a:pt x="20254" y="164"/>
                  </a:lnTo>
                  <a:lnTo>
                    <a:pt x="21115" y="308"/>
                  </a:lnTo>
                  <a:lnTo>
                    <a:pt x="21976" y="492"/>
                  </a:lnTo>
                  <a:lnTo>
                    <a:pt x="22816" y="718"/>
                  </a:lnTo>
                  <a:lnTo>
                    <a:pt x="23657" y="1005"/>
                  </a:lnTo>
                  <a:lnTo>
                    <a:pt x="24477" y="1312"/>
                  </a:lnTo>
                  <a:lnTo>
                    <a:pt x="25297" y="1681"/>
                  </a:lnTo>
                  <a:lnTo>
                    <a:pt x="26117" y="2071"/>
                  </a:lnTo>
                  <a:lnTo>
                    <a:pt x="26916" y="2522"/>
                  </a:lnTo>
                  <a:lnTo>
                    <a:pt x="26916" y="2522"/>
                  </a:lnTo>
                  <a:lnTo>
                    <a:pt x="30155" y="4490"/>
                  </a:lnTo>
                  <a:lnTo>
                    <a:pt x="33333" y="6499"/>
                  </a:lnTo>
                  <a:lnTo>
                    <a:pt x="36469" y="8508"/>
                  </a:lnTo>
                  <a:lnTo>
                    <a:pt x="39544" y="10517"/>
                  </a:lnTo>
                  <a:lnTo>
                    <a:pt x="42558" y="12546"/>
                  </a:lnTo>
                  <a:lnTo>
                    <a:pt x="45510" y="14596"/>
                  </a:lnTo>
                  <a:lnTo>
                    <a:pt x="48380" y="16646"/>
                  </a:lnTo>
                  <a:lnTo>
                    <a:pt x="51168" y="18676"/>
                  </a:lnTo>
                  <a:lnTo>
                    <a:pt x="53894" y="20726"/>
                  </a:lnTo>
                  <a:lnTo>
                    <a:pt x="56518" y="22735"/>
                  </a:lnTo>
                  <a:lnTo>
                    <a:pt x="59060" y="24764"/>
                  </a:lnTo>
                  <a:lnTo>
                    <a:pt x="61500" y="26753"/>
                  </a:lnTo>
                  <a:lnTo>
                    <a:pt x="63837" y="28741"/>
                  </a:lnTo>
                  <a:lnTo>
                    <a:pt x="66092" y="30689"/>
                  </a:lnTo>
                  <a:lnTo>
                    <a:pt x="67178" y="31652"/>
                  </a:lnTo>
                  <a:lnTo>
                    <a:pt x="68224" y="32616"/>
                  </a:lnTo>
                  <a:lnTo>
                    <a:pt x="69249" y="33559"/>
                  </a:lnTo>
                  <a:lnTo>
                    <a:pt x="70253" y="34502"/>
                  </a:lnTo>
                  <a:lnTo>
                    <a:pt x="51270" y="23883"/>
                  </a:lnTo>
                  <a:lnTo>
                    <a:pt x="51270" y="23883"/>
                  </a:lnTo>
                  <a:lnTo>
                    <a:pt x="51065" y="23780"/>
                  </a:lnTo>
                  <a:lnTo>
                    <a:pt x="50840" y="23678"/>
                  </a:lnTo>
                  <a:lnTo>
                    <a:pt x="50594" y="23616"/>
                  </a:lnTo>
                  <a:lnTo>
                    <a:pt x="50368" y="23596"/>
                  </a:lnTo>
                  <a:lnTo>
                    <a:pt x="50122" y="23575"/>
                  </a:lnTo>
                  <a:lnTo>
                    <a:pt x="49876" y="23596"/>
                  </a:lnTo>
                  <a:lnTo>
                    <a:pt x="49630" y="23637"/>
                  </a:lnTo>
                  <a:lnTo>
                    <a:pt x="49405" y="23698"/>
                  </a:lnTo>
                  <a:lnTo>
                    <a:pt x="49159" y="23801"/>
                  </a:lnTo>
                  <a:lnTo>
                    <a:pt x="48933" y="23903"/>
                  </a:lnTo>
                  <a:lnTo>
                    <a:pt x="48708" y="24026"/>
                  </a:lnTo>
                  <a:lnTo>
                    <a:pt x="48503" y="24190"/>
                  </a:lnTo>
                  <a:lnTo>
                    <a:pt x="48298" y="24354"/>
                  </a:lnTo>
                  <a:lnTo>
                    <a:pt x="48113" y="24559"/>
                  </a:lnTo>
                  <a:lnTo>
                    <a:pt x="47949" y="24785"/>
                  </a:lnTo>
                  <a:lnTo>
                    <a:pt x="47785" y="25010"/>
                  </a:lnTo>
                  <a:lnTo>
                    <a:pt x="47785" y="25010"/>
                  </a:lnTo>
                  <a:lnTo>
                    <a:pt x="47662" y="25256"/>
                  </a:lnTo>
                  <a:lnTo>
                    <a:pt x="47539" y="25523"/>
                  </a:lnTo>
                  <a:lnTo>
                    <a:pt x="47457" y="25769"/>
                  </a:lnTo>
                  <a:lnTo>
                    <a:pt x="47396" y="26035"/>
                  </a:lnTo>
                  <a:lnTo>
                    <a:pt x="47375" y="26281"/>
                  </a:lnTo>
                  <a:lnTo>
                    <a:pt x="47355" y="26548"/>
                  </a:lnTo>
                  <a:lnTo>
                    <a:pt x="47355" y="26794"/>
                  </a:lnTo>
                  <a:lnTo>
                    <a:pt x="47396" y="27040"/>
                  </a:lnTo>
                  <a:lnTo>
                    <a:pt x="47457" y="27286"/>
                  </a:lnTo>
                  <a:lnTo>
                    <a:pt x="47539" y="27511"/>
                  </a:lnTo>
                  <a:lnTo>
                    <a:pt x="47621" y="27737"/>
                  </a:lnTo>
                  <a:lnTo>
                    <a:pt x="47744" y="27942"/>
                  </a:lnTo>
                  <a:lnTo>
                    <a:pt x="47888" y="28147"/>
                  </a:lnTo>
                  <a:lnTo>
                    <a:pt x="48052" y="28311"/>
                  </a:lnTo>
                  <a:lnTo>
                    <a:pt x="48236" y="28475"/>
                  </a:lnTo>
                  <a:lnTo>
                    <a:pt x="48441" y="28618"/>
                  </a:lnTo>
                  <a:lnTo>
                    <a:pt x="48441" y="28618"/>
                  </a:lnTo>
                  <a:lnTo>
                    <a:pt x="62217" y="37146"/>
                  </a:lnTo>
                  <a:lnTo>
                    <a:pt x="76342" y="45900"/>
                  </a:lnTo>
                  <a:lnTo>
                    <a:pt x="92536" y="55965"/>
                  </a:lnTo>
                  <a:lnTo>
                    <a:pt x="108752" y="66051"/>
                  </a:lnTo>
                  <a:lnTo>
                    <a:pt x="116214" y="70725"/>
                  </a:lnTo>
                  <a:lnTo>
                    <a:pt x="122897" y="74928"/>
                  </a:lnTo>
                  <a:lnTo>
                    <a:pt x="128575" y="78515"/>
                  </a:lnTo>
                  <a:lnTo>
                    <a:pt x="132942" y="81324"/>
                  </a:lnTo>
                  <a:lnTo>
                    <a:pt x="134561" y="82369"/>
                  </a:lnTo>
                  <a:lnTo>
                    <a:pt x="135771" y="83189"/>
                  </a:lnTo>
                  <a:lnTo>
                    <a:pt x="136529" y="83702"/>
                  </a:lnTo>
                  <a:lnTo>
                    <a:pt x="136734" y="83866"/>
                  </a:lnTo>
                  <a:lnTo>
                    <a:pt x="136796" y="83948"/>
                  </a:lnTo>
                  <a:lnTo>
                    <a:pt x="49856" y="34625"/>
                  </a:lnTo>
                  <a:lnTo>
                    <a:pt x="49856" y="34625"/>
                  </a:lnTo>
                  <a:lnTo>
                    <a:pt x="49692" y="34543"/>
                  </a:lnTo>
                  <a:lnTo>
                    <a:pt x="49528" y="34481"/>
                  </a:lnTo>
                  <a:lnTo>
                    <a:pt x="49364" y="34420"/>
                  </a:lnTo>
                  <a:lnTo>
                    <a:pt x="49179" y="34399"/>
                  </a:lnTo>
                  <a:lnTo>
                    <a:pt x="49015" y="34379"/>
                  </a:lnTo>
                  <a:lnTo>
                    <a:pt x="48831" y="34379"/>
                  </a:lnTo>
                  <a:lnTo>
                    <a:pt x="48667" y="34399"/>
                  </a:lnTo>
                  <a:lnTo>
                    <a:pt x="48503" y="34420"/>
                  </a:lnTo>
                  <a:lnTo>
                    <a:pt x="48339" y="34481"/>
                  </a:lnTo>
                  <a:lnTo>
                    <a:pt x="48175" y="34543"/>
                  </a:lnTo>
                  <a:lnTo>
                    <a:pt x="48031" y="34625"/>
                  </a:lnTo>
                  <a:lnTo>
                    <a:pt x="47888" y="34727"/>
                  </a:lnTo>
                  <a:lnTo>
                    <a:pt x="47744" y="34830"/>
                  </a:lnTo>
                  <a:lnTo>
                    <a:pt x="47621" y="34953"/>
                  </a:lnTo>
                  <a:lnTo>
                    <a:pt x="47498" y="35096"/>
                  </a:lnTo>
                  <a:lnTo>
                    <a:pt x="47396" y="35240"/>
                  </a:lnTo>
                  <a:lnTo>
                    <a:pt x="47396" y="35240"/>
                  </a:lnTo>
                  <a:lnTo>
                    <a:pt x="47314" y="35404"/>
                  </a:lnTo>
                  <a:lnTo>
                    <a:pt x="47252" y="35568"/>
                  </a:lnTo>
                  <a:lnTo>
                    <a:pt x="47191" y="35732"/>
                  </a:lnTo>
                  <a:lnTo>
                    <a:pt x="47170" y="35916"/>
                  </a:lnTo>
                  <a:lnTo>
                    <a:pt x="47150" y="36080"/>
                  </a:lnTo>
                  <a:lnTo>
                    <a:pt x="47150" y="36265"/>
                  </a:lnTo>
                  <a:lnTo>
                    <a:pt x="47170" y="36429"/>
                  </a:lnTo>
                  <a:lnTo>
                    <a:pt x="47191" y="36593"/>
                  </a:lnTo>
                  <a:lnTo>
                    <a:pt x="47252" y="36757"/>
                  </a:lnTo>
                  <a:lnTo>
                    <a:pt x="47314" y="36921"/>
                  </a:lnTo>
                  <a:lnTo>
                    <a:pt x="47396" y="37085"/>
                  </a:lnTo>
                  <a:lnTo>
                    <a:pt x="47498" y="37228"/>
                  </a:lnTo>
                  <a:lnTo>
                    <a:pt x="47601" y="37351"/>
                  </a:lnTo>
                  <a:lnTo>
                    <a:pt x="47724" y="37474"/>
                  </a:lnTo>
                  <a:lnTo>
                    <a:pt x="47867" y="37597"/>
                  </a:lnTo>
                  <a:lnTo>
                    <a:pt x="48011" y="37700"/>
                  </a:lnTo>
                  <a:lnTo>
                    <a:pt x="134049" y="90323"/>
                  </a:lnTo>
                  <a:lnTo>
                    <a:pt x="134049" y="90323"/>
                  </a:lnTo>
                  <a:lnTo>
                    <a:pt x="133946" y="90303"/>
                  </a:lnTo>
                  <a:lnTo>
                    <a:pt x="133721" y="90200"/>
                  </a:lnTo>
                  <a:lnTo>
                    <a:pt x="132880" y="89790"/>
                  </a:lnTo>
                  <a:lnTo>
                    <a:pt x="131589" y="89134"/>
                  </a:lnTo>
                  <a:lnTo>
                    <a:pt x="129846" y="88232"/>
                  </a:lnTo>
                  <a:lnTo>
                    <a:pt x="125193" y="85752"/>
                  </a:lnTo>
                  <a:lnTo>
                    <a:pt x="119207" y="82513"/>
                  </a:lnTo>
                  <a:lnTo>
                    <a:pt x="112155" y="78679"/>
                  </a:lnTo>
                  <a:lnTo>
                    <a:pt x="104303" y="74395"/>
                  </a:lnTo>
                  <a:lnTo>
                    <a:pt x="87268" y="65067"/>
                  </a:lnTo>
                  <a:lnTo>
                    <a:pt x="70274" y="55719"/>
                  </a:lnTo>
                  <a:lnTo>
                    <a:pt x="55452" y="47540"/>
                  </a:lnTo>
                  <a:lnTo>
                    <a:pt x="41020" y="39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extrusionOk="0">
                  <a:moveTo>
                    <a:pt x="16790" y="1"/>
                  </a:move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fill="none" extrusionOk="0">
                  <a:moveTo>
                    <a:pt x="8201" y="31325"/>
                  </a:move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extrusionOk="0">
                  <a:moveTo>
                    <a:pt x="14617" y="0"/>
                  </a:move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fill="none" extrusionOk="0">
                  <a:moveTo>
                    <a:pt x="7135" y="27286"/>
                  </a:move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extrusionOk="0">
                  <a:moveTo>
                    <a:pt x="9574" y="0"/>
                  </a:move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fill="none" extrusionOk="0">
                  <a:moveTo>
                    <a:pt x="9574" y="0"/>
                  </a:moveTo>
                  <a:lnTo>
                    <a:pt x="9574" y="0"/>
                  </a:ln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extrusionOk="0">
                  <a:moveTo>
                    <a:pt x="4879" y="1"/>
                  </a:move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fill="none" extrusionOk="0">
                  <a:moveTo>
                    <a:pt x="4879" y="1"/>
                  </a:moveTo>
                  <a:lnTo>
                    <a:pt x="4879" y="1"/>
                  </a:ln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lnTo>
                    <a:pt x="48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7588807" y="873324"/>
              <a:ext cx="193092" cy="111616"/>
            </a:xfrm>
            <a:custGeom>
              <a:avLst/>
              <a:gdLst/>
              <a:ahLst/>
              <a:cxnLst/>
              <a:rect l="l" t="t" r="r" b="b"/>
              <a:pathLst>
                <a:path w="28906" h="16709" extrusionOk="0">
                  <a:moveTo>
                    <a:pt x="27675" y="1"/>
                  </a:moveTo>
                  <a:lnTo>
                    <a:pt x="27573" y="718"/>
                  </a:lnTo>
                  <a:lnTo>
                    <a:pt x="27450" y="1456"/>
                  </a:lnTo>
                  <a:lnTo>
                    <a:pt x="27286" y="2235"/>
                  </a:lnTo>
                  <a:lnTo>
                    <a:pt x="27101" y="3014"/>
                  </a:lnTo>
                  <a:lnTo>
                    <a:pt x="26876" y="3773"/>
                  </a:lnTo>
                  <a:lnTo>
                    <a:pt x="26753" y="4162"/>
                  </a:lnTo>
                  <a:lnTo>
                    <a:pt x="26609" y="4531"/>
                  </a:lnTo>
                  <a:lnTo>
                    <a:pt x="26466" y="4900"/>
                  </a:lnTo>
                  <a:lnTo>
                    <a:pt x="26302" y="5249"/>
                  </a:lnTo>
                  <a:lnTo>
                    <a:pt x="26117" y="5597"/>
                  </a:lnTo>
                  <a:lnTo>
                    <a:pt x="25912" y="5925"/>
                  </a:lnTo>
                  <a:lnTo>
                    <a:pt x="25502" y="6540"/>
                  </a:lnTo>
                  <a:lnTo>
                    <a:pt x="25072" y="7114"/>
                  </a:lnTo>
                  <a:lnTo>
                    <a:pt x="24600" y="7647"/>
                  </a:lnTo>
                  <a:lnTo>
                    <a:pt x="24129" y="8139"/>
                  </a:lnTo>
                  <a:lnTo>
                    <a:pt x="23637" y="8611"/>
                  </a:lnTo>
                  <a:lnTo>
                    <a:pt x="23124" y="9041"/>
                  </a:lnTo>
                  <a:lnTo>
                    <a:pt x="22612" y="9431"/>
                  </a:lnTo>
                  <a:lnTo>
                    <a:pt x="22058" y="9779"/>
                  </a:lnTo>
                  <a:lnTo>
                    <a:pt x="21505" y="10107"/>
                  </a:lnTo>
                  <a:lnTo>
                    <a:pt x="20931" y="10394"/>
                  </a:lnTo>
                  <a:lnTo>
                    <a:pt x="20336" y="10661"/>
                  </a:lnTo>
                  <a:lnTo>
                    <a:pt x="19742" y="10886"/>
                  </a:lnTo>
                  <a:lnTo>
                    <a:pt x="19127" y="11071"/>
                  </a:lnTo>
                  <a:lnTo>
                    <a:pt x="18512" y="11235"/>
                  </a:lnTo>
                  <a:lnTo>
                    <a:pt x="17897" y="11378"/>
                  </a:lnTo>
                  <a:lnTo>
                    <a:pt x="17241" y="11460"/>
                  </a:lnTo>
                  <a:lnTo>
                    <a:pt x="16606" y="11542"/>
                  </a:lnTo>
                  <a:lnTo>
                    <a:pt x="15950" y="11563"/>
                  </a:lnTo>
                  <a:lnTo>
                    <a:pt x="15294" y="11583"/>
                  </a:lnTo>
                  <a:lnTo>
                    <a:pt x="14638" y="11542"/>
                  </a:lnTo>
                  <a:lnTo>
                    <a:pt x="13961" y="11501"/>
                  </a:lnTo>
                  <a:lnTo>
                    <a:pt x="13285" y="11419"/>
                  </a:lnTo>
                  <a:lnTo>
                    <a:pt x="12608" y="11296"/>
                  </a:lnTo>
                  <a:lnTo>
                    <a:pt x="11952" y="11173"/>
                  </a:lnTo>
                  <a:lnTo>
                    <a:pt x="11276" y="11009"/>
                  </a:lnTo>
                  <a:lnTo>
                    <a:pt x="10599" y="10804"/>
                  </a:lnTo>
                  <a:lnTo>
                    <a:pt x="9923" y="10579"/>
                  </a:lnTo>
                  <a:lnTo>
                    <a:pt x="9246" y="10333"/>
                  </a:lnTo>
                  <a:lnTo>
                    <a:pt x="8570" y="10066"/>
                  </a:lnTo>
                  <a:lnTo>
                    <a:pt x="7914" y="9759"/>
                  </a:lnTo>
                  <a:lnTo>
                    <a:pt x="7258" y="9431"/>
                  </a:lnTo>
                  <a:lnTo>
                    <a:pt x="6602" y="9082"/>
                  </a:lnTo>
                  <a:lnTo>
                    <a:pt x="6007" y="8734"/>
                  </a:lnTo>
                  <a:lnTo>
                    <a:pt x="5413" y="8344"/>
                  </a:lnTo>
                  <a:lnTo>
                    <a:pt x="4859" y="7934"/>
                  </a:lnTo>
                  <a:lnTo>
                    <a:pt x="4347" y="7504"/>
                  </a:lnTo>
                  <a:lnTo>
                    <a:pt x="3834" y="7073"/>
                  </a:lnTo>
                  <a:lnTo>
                    <a:pt x="3363" y="6602"/>
                  </a:lnTo>
                  <a:lnTo>
                    <a:pt x="2932" y="6110"/>
                  </a:lnTo>
                  <a:lnTo>
                    <a:pt x="2502" y="5618"/>
                  </a:lnTo>
                  <a:lnTo>
                    <a:pt x="2112" y="5085"/>
                  </a:lnTo>
                  <a:lnTo>
                    <a:pt x="1743" y="4552"/>
                  </a:lnTo>
                  <a:lnTo>
                    <a:pt x="1415" y="4019"/>
                  </a:lnTo>
                  <a:lnTo>
                    <a:pt x="1108" y="3445"/>
                  </a:lnTo>
                  <a:lnTo>
                    <a:pt x="821" y="2871"/>
                  </a:lnTo>
                  <a:lnTo>
                    <a:pt x="575" y="2297"/>
                  </a:lnTo>
                  <a:lnTo>
                    <a:pt x="349" y="1682"/>
                  </a:lnTo>
                  <a:lnTo>
                    <a:pt x="144" y="1087"/>
                  </a:lnTo>
                  <a:lnTo>
                    <a:pt x="83" y="1579"/>
                  </a:lnTo>
                  <a:lnTo>
                    <a:pt x="42" y="2092"/>
                  </a:lnTo>
                  <a:lnTo>
                    <a:pt x="21" y="2584"/>
                  </a:lnTo>
                  <a:lnTo>
                    <a:pt x="1" y="3096"/>
                  </a:lnTo>
                  <a:lnTo>
                    <a:pt x="21" y="3588"/>
                  </a:lnTo>
                  <a:lnTo>
                    <a:pt x="42" y="4101"/>
                  </a:lnTo>
                  <a:lnTo>
                    <a:pt x="103" y="4593"/>
                  </a:lnTo>
                  <a:lnTo>
                    <a:pt x="165" y="5085"/>
                  </a:lnTo>
                  <a:lnTo>
                    <a:pt x="247" y="5577"/>
                  </a:lnTo>
                  <a:lnTo>
                    <a:pt x="349" y="6069"/>
                  </a:lnTo>
                  <a:lnTo>
                    <a:pt x="472" y="6540"/>
                  </a:lnTo>
                  <a:lnTo>
                    <a:pt x="616" y="7012"/>
                  </a:lnTo>
                  <a:lnTo>
                    <a:pt x="780" y="7483"/>
                  </a:lnTo>
                  <a:lnTo>
                    <a:pt x="944" y="7955"/>
                  </a:lnTo>
                  <a:lnTo>
                    <a:pt x="1128" y="8406"/>
                  </a:lnTo>
                  <a:lnTo>
                    <a:pt x="1354" y="8877"/>
                  </a:lnTo>
                  <a:lnTo>
                    <a:pt x="1579" y="9308"/>
                  </a:lnTo>
                  <a:lnTo>
                    <a:pt x="1825" y="9759"/>
                  </a:lnTo>
                  <a:lnTo>
                    <a:pt x="2092" y="10189"/>
                  </a:lnTo>
                  <a:lnTo>
                    <a:pt x="2358" y="10599"/>
                  </a:lnTo>
                  <a:lnTo>
                    <a:pt x="2666" y="11009"/>
                  </a:lnTo>
                  <a:lnTo>
                    <a:pt x="2973" y="11419"/>
                  </a:lnTo>
                  <a:lnTo>
                    <a:pt x="3301" y="11809"/>
                  </a:lnTo>
                  <a:lnTo>
                    <a:pt x="3650" y="12198"/>
                  </a:lnTo>
                  <a:lnTo>
                    <a:pt x="4019" y="12567"/>
                  </a:lnTo>
                  <a:lnTo>
                    <a:pt x="4388" y="12916"/>
                  </a:lnTo>
                  <a:lnTo>
                    <a:pt x="4777" y="13264"/>
                  </a:lnTo>
                  <a:lnTo>
                    <a:pt x="5208" y="13592"/>
                  </a:lnTo>
                  <a:lnTo>
                    <a:pt x="5618" y="13920"/>
                  </a:lnTo>
                  <a:lnTo>
                    <a:pt x="6069" y="14228"/>
                  </a:lnTo>
                  <a:lnTo>
                    <a:pt x="6520" y="14515"/>
                  </a:lnTo>
                  <a:lnTo>
                    <a:pt x="7012" y="14781"/>
                  </a:lnTo>
                  <a:lnTo>
                    <a:pt x="7668" y="15130"/>
                  </a:lnTo>
                  <a:lnTo>
                    <a:pt x="8344" y="15437"/>
                  </a:lnTo>
                  <a:lnTo>
                    <a:pt x="9041" y="15724"/>
                  </a:lnTo>
                  <a:lnTo>
                    <a:pt x="9738" y="15950"/>
                  </a:lnTo>
                  <a:lnTo>
                    <a:pt x="10456" y="16155"/>
                  </a:lnTo>
                  <a:lnTo>
                    <a:pt x="11194" y="16339"/>
                  </a:lnTo>
                  <a:lnTo>
                    <a:pt x="11932" y="16462"/>
                  </a:lnTo>
                  <a:lnTo>
                    <a:pt x="12690" y="16585"/>
                  </a:lnTo>
                  <a:lnTo>
                    <a:pt x="13428" y="16647"/>
                  </a:lnTo>
                  <a:lnTo>
                    <a:pt x="14187" y="16688"/>
                  </a:lnTo>
                  <a:lnTo>
                    <a:pt x="14945" y="16708"/>
                  </a:lnTo>
                  <a:lnTo>
                    <a:pt x="15704" y="16688"/>
                  </a:lnTo>
                  <a:lnTo>
                    <a:pt x="16442" y="16626"/>
                  </a:lnTo>
                  <a:lnTo>
                    <a:pt x="17200" y="16544"/>
                  </a:lnTo>
                  <a:lnTo>
                    <a:pt x="17938" y="16442"/>
                  </a:lnTo>
                  <a:lnTo>
                    <a:pt x="18676" y="16319"/>
                  </a:lnTo>
                  <a:lnTo>
                    <a:pt x="19393" y="16155"/>
                  </a:lnTo>
                  <a:lnTo>
                    <a:pt x="20090" y="15970"/>
                  </a:lnTo>
                  <a:lnTo>
                    <a:pt x="20787" y="15745"/>
                  </a:lnTo>
                  <a:lnTo>
                    <a:pt x="21464" y="15519"/>
                  </a:lnTo>
                  <a:lnTo>
                    <a:pt x="22120" y="15253"/>
                  </a:lnTo>
                  <a:lnTo>
                    <a:pt x="22755" y="14966"/>
                  </a:lnTo>
                  <a:lnTo>
                    <a:pt x="23391" y="14658"/>
                  </a:lnTo>
                  <a:lnTo>
                    <a:pt x="23965" y="14310"/>
                  </a:lnTo>
                  <a:lnTo>
                    <a:pt x="24539" y="13961"/>
                  </a:lnTo>
                  <a:lnTo>
                    <a:pt x="25092" y="13592"/>
                  </a:lnTo>
                  <a:lnTo>
                    <a:pt x="25584" y="13182"/>
                  </a:lnTo>
                  <a:lnTo>
                    <a:pt x="26076" y="12772"/>
                  </a:lnTo>
                  <a:lnTo>
                    <a:pt x="26507" y="12321"/>
                  </a:lnTo>
                  <a:lnTo>
                    <a:pt x="26937" y="11870"/>
                  </a:lnTo>
                  <a:lnTo>
                    <a:pt x="27306" y="11399"/>
                  </a:lnTo>
                  <a:lnTo>
                    <a:pt x="27634" y="10886"/>
                  </a:lnTo>
                  <a:lnTo>
                    <a:pt x="27839" y="10558"/>
                  </a:lnTo>
                  <a:lnTo>
                    <a:pt x="28003" y="10230"/>
                  </a:lnTo>
                  <a:lnTo>
                    <a:pt x="28167" y="9902"/>
                  </a:lnTo>
                  <a:lnTo>
                    <a:pt x="28311" y="9554"/>
                  </a:lnTo>
                  <a:lnTo>
                    <a:pt x="28434" y="9226"/>
                  </a:lnTo>
                  <a:lnTo>
                    <a:pt x="28557" y="8877"/>
                  </a:lnTo>
                  <a:lnTo>
                    <a:pt x="28639" y="8549"/>
                  </a:lnTo>
                  <a:lnTo>
                    <a:pt x="28721" y="8201"/>
                  </a:lnTo>
                  <a:lnTo>
                    <a:pt x="28782" y="7873"/>
                  </a:lnTo>
                  <a:lnTo>
                    <a:pt x="28844" y="7524"/>
                  </a:lnTo>
                  <a:lnTo>
                    <a:pt x="28885" y="7176"/>
                  </a:lnTo>
                  <a:lnTo>
                    <a:pt x="28905" y="6848"/>
                  </a:lnTo>
                  <a:lnTo>
                    <a:pt x="28905" y="6151"/>
                  </a:lnTo>
                  <a:lnTo>
                    <a:pt x="28885" y="5474"/>
                  </a:lnTo>
                  <a:lnTo>
                    <a:pt x="28823" y="4777"/>
                  </a:lnTo>
                  <a:lnTo>
                    <a:pt x="28721" y="4101"/>
                  </a:lnTo>
                  <a:lnTo>
                    <a:pt x="28598" y="3404"/>
                  </a:lnTo>
                  <a:lnTo>
                    <a:pt x="28434" y="2727"/>
                  </a:lnTo>
                  <a:lnTo>
                    <a:pt x="28270" y="2030"/>
                  </a:lnTo>
                  <a:lnTo>
                    <a:pt x="28085" y="1354"/>
                  </a:lnTo>
                  <a:lnTo>
                    <a:pt x="276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7665494" y="1084215"/>
              <a:ext cx="563097" cy="363579"/>
            </a:xfrm>
            <a:custGeom>
              <a:avLst/>
              <a:gdLst/>
              <a:ahLst/>
              <a:cxnLst/>
              <a:rect l="l" t="t" r="r" b="b"/>
              <a:pathLst>
                <a:path w="84296" h="54428" extrusionOk="0">
                  <a:moveTo>
                    <a:pt x="9287" y="1"/>
                  </a:moveTo>
                  <a:lnTo>
                    <a:pt x="8856" y="21"/>
                  </a:lnTo>
                  <a:lnTo>
                    <a:pt x="8405" y="62"/>
                  </a:lnTo>
                  <a:lnTo>
                    <a:pt x="7954" y="124"/>
                  </a:lnTo>
                  <a:lnTo>
                    <a:pt x="7503" y="185"/>
                  </a:lnTo>
                  <a:lnTo>
                    <a:pt x="7073" y="288"/>
                  </a:lnTo>
                  <a:lnTo>
                    <a:pt x="6642" y="411"/>
                  </a:lnTo>
                  <a:lnTo>
                    <a:pt x="6212" y="554"/>
                  </a:lnTo>
                  <a:lnTo>
                    <a:pt x="5802" y="718"/>
                  </a:lnTo>
                  <a:lnTo>
                    <a:pt x="5392" y="882"/>
                  </a:lnTo>
                  <a:lnTo>
                    <a:pt x="4982" y="1087"/>
                  </a:lnTo>
                  <a:lnTo>
                    <a:pt x="4593" y="1313"/>
                  </a:lnTo>
                  <a:lnTo>
                    <a:pt x="4203" y="1559"/>
                  </a:lnTo>
                  <a:lnTo>
                    <a:pt x="3834" y="1805"/>
                  </a:lnTo>
                  <a:lnTo>
                    <a:pt x="3465" y="2092"/>
                  </a:lnTo>
                  <a:lnTo>
                    <a:pt x="3117" y="2379"/>
                  </a:lnTo>
                  <a:lnTo>
                    <a:pt x="2789" y="2707"/>
                  </a:lnTo>
                  <a:lnTo>
                    <a:pt x="2461" y="3035"/>
                  </a:lnTo>
                  <a:lnTo>
                    <a:pt x="2153" y="3383"/>
                  </a:lnTo>
                  <a:lnTo>
                    <a:pt x="1866" y="3752"/>
                  </a:lnTo>
                  <a:lnTo>
                    <a:pt x="1600" y="4142"/>
                  </a:lnTo>
                  <a:lnTo>
                    <a:pt x="1333" y="4552"/>
                  </a:lnTo>
                  <a:lnTo>
                    <a:pt x="1108" y="4962"/>
                  </a:lnTo>
                  <a:lnTo>
                    <a:pt x="882" y="5392"/>
                  </a:lnTo>
                  <a:lnTo>
                    <a:pt x="698" y="5823"/>
                  </a:lnTo>
                  <a:lnTo>
                    <a:pt x="534" y="6253"/>
                  </a:lnTo>
                  <a:lnTo>
                    <a:pt x="390" y="6704"/>
                  </a:lnTo>
                  <a:lnTo>
                    <a:pt x="267" y="7155"/>
                  </a:lnTo>
                  <a:lnTo>
                    <a:pt x="165" y="7586"/>
                  </a:lnTo>
                  <a:lnTo>
                    <a:pt x="103" y="8037"/>
                  </a:lnTo>
                  <a:lnTo>
                    <a:pt x="42" y="8488"/>
                  </a:lnTo>
                  <a:lnTo>
                    <a:pt x="21" y="8939"/>
                  </a:lnTo>
                  <a:lnTo>
                    <a:pt x="1" y="9390"/>
                  </a:lnTo>
                  <a:lnTo>
                    <a:pt x="21" y="9841"/>
                  </a:lnTo>
                  <a:lnTo>
                    <a:pt x="62" y="10292"/>
                  </a:lnTo>
                  <a:lnTo>
                    <a:pt x="103" y="10743"/>
                  </a:lnTo>
                  <a:lnTo>
                    <a:pt x="185" y="11173"/>
                  </a:lnTo>
                  <a:lnTo>
                    <a:pt x="288" y="11624"/>
                  </a:lnTo>
                  <a:lnTo>
                    <a:pt x="411" y="12055"/>
                  </a:lnTo>
                  <a:lnTo>
                    <a:pt x="554" y="12485"/>
                  </a:lnTo>
                  <a:lnTo>
                    <a:pt x="698" y="12895"/>
                  </a:lnTo>
                  <a:lnTo>
                    <a:pt x="882" y="13305"/>
                  </a:lnTo>
                  <a:lnTo>
                    <a:pt x="1087" y="13715"/>
                  </a:lnTo>
                  <a:lnTo>
                    <a:pt x="1313" y="14105"/>
                  </a:lnTo>
                  <a:lnTo>
                    <a:pt x="1538" y="14494"/>
                  </a:lnTo>
                  <a:lnTo>
                    <a:pt x="1805" y="14863"/>
                  </a:lnTo>
                  <a:lnTo>
                    <a:pt x="2092" y="15212"/>
                  </a:lnTo>
                  <a:lnTo>
                    <a:pt x="2379" y="15560"/>
                  </a:lnTo>
                  <a:lnTo>
                    <a:pt x="2686" y="15909"/>
                  </a:lnTo>
                  <a:lnTo>
                    <a:pt x="3035" y="16237"/>
                  </a:lnTo>
                  <a:lnTo>
                    <a:pt x="3383" y="16524"/>
                  </a:lnTo>
                  <a:lnTo>
                    <a:pt x="3752" y="16831"/>
                  </a:lnTo>
                  <a:lnTo>
                    <a:pt x="4142" y="17098"/>
                  </a:lnTo>
                  <a:lnTo>
                    <a:pt x="4552" y="17364"/>
                  </a:lnTo>
                  <a:lnTo>
                    <a:pt x="6560" y="18553"/>
                  </a:lnTo>
                  <a:lnTo>
                    <a:pt x="8549" y="19681"/>
                  </a:lnTo>
                  <a:lnTo>
                    <a:pt x="10517" y="20788"/>
                  </a:lnTo>
                  <a:lnTo>
                    <a:pt x="12444" y="21833"/>
                  </a:lnTo>
                  <a:lnTo>
                    <a:pt x="14350" y="22838"/>
                  </a:lnTo>
                  <a:lnTo>
                    <a:pt x="16236" y="23781"/>
                  </a:lnTo>
                  <a:lnTo>
                    <a:pt x="18061" y="24683"/>
                  </a:lnTo>
                  <a:lnTo>
                    <a:pt x="19865" y="25544"/>
                  </a:lnTo>
                  <a:lnTo>
                    <a:pt x="21628" y="26343"/>
                  </a:lnTo>
                  <a:lnTo>
                    <a:pt x="23350" y="27081"/>
                  </a:lnTo>
                  <a:lnTo>
                    <a:pt x="25010" y="27778"/>
                  </a:lnTo>
                  <a:lnTo>
                    <a:pt x="26630" y="28414"/>
                  </a:lnTo>
                  <a:lnTo>
                    <a:pt x="28208" y="29008"/>
                  </a:lnTo>
                  <a:lnTo>
                    <a:pt x="29705" y="29541"/>
                  </a:lnTo>
                  <a:lnTo>
                    <a:pt x="31160" y="30013"/>
                  </a:lnTo>
                  <a:lnTo>
                    <a:pt x="32554" y="30443"/>
                  </a:lnTo>
                  <a:lnTo>
                    <a:pt x="32554" y="30443"/>
                  </a:lnTo>
                  <a:lnTo>
                    <a:pt x="20090" y="23268"/>
                  </a:lnTo>
                  <a:lnTo>
                    <a:pt x="19967" y="23207"/>
                  </a:lnTo>
                  <a:lnTo>
                    <a:pt x="19885" y="23104"/>
                  </a:lnTo>
                  <a:lnTo>
                    <a:pt x="19803" y="23022"/>
                  </a:lnTo>
                  <a:lnTo>
                    <a:pt x="19721" y="22920"/>
                  </a:lnTo>
                  <a:lnTo>
                    <a:pt x="19660" y="22817"/>
                  </a:lnTo>
                  <a:lnTo>
                    <a:pt x="19598" y="22694"/>
                  </a:lnTo>
                  <a:lnTo>
                    <a:pt x="19557" y="22571"/>
                  </a:lnTo>
                  <a:lnTo>
                    <a:pt x="19537" y="22448"/>
                  </a:lnTo>
                  <a:lnTo>
                    <a:pt x="19516" y="22182"/>
                  </a:lnTo>
                  <a:lnTo>
                    <a:pt x="19537" y="21915"/>
                  </a:lnTo>
                  <a:lnTo>
                    <a:pt x="19578" y="21792"/>
                  </a:lnTo>
                  <a:lnTo>
                    <a:pt x="19619" y="21649"/>
                  </a:lnTo>
                  <a:lnTo>
                    <a:pt x="19680" y="21526"/>
                  </a:lnTo>
                  <a:lnTo>
                    <a:pt x="19742" y="21403"/>
                  </a:lnTo>
                  <a:lnTo>
                    <a:pt x="19824" y="21280"/>
                  </a:lnTo>
                  <a:lnTo>
                    <a:pt x="19906" y="21157"/>
                  </a:lnTo>
                  <a:lnTo>
                    <a:pt x="20008" y="21054"/>
                  </a:lnTo>
                  <a:lnTo>
                    <a:pt x="20111" y="20972"/>
                  </a:lnTo>
                  <a:lnTo>
                    <a:pt x="20336" y="20808"/>
                  </a:lnTo>
                  <a:lnTo>
                    <a:pt x="20582" y="20706"/>
                  </a:lnTo>
                  <a:lnTo>
                    <a:pt x="20705" y="20685"/>
                  </a:lnTo>
                  <a:lnTo>
                    <a:pt x="20828" y="20665"/>
                  </a:lnTo>
                  <a:lnTo>
                    <a:pt x="20951" y="20644"/>
                  </a:lnTo>
                  <a:lnTo>
                    <a:pt x="21074" y="20644"/>
                  </a:lnTo>
                  <a:lnTo>
                    <a:pt x="21197" y="20665"/>
                  </a:lnTo>
                  <a:lnTo>
                    <a:pt x="21320" y="20706"/>
                  </a:lnTo>
                  <a:lnTo>
                    <a:pt x="21443" y="20747"/>
                  </a:lnTo>
                  <a:lnTo>
                    <a:pt x="21566" y="20808"/>
                  </a:lnTo>
                  <a:lnTo>
                    <a:pt x="31078" y="26077"/>
                  </a:lnTo>
                  <a:lnTo>
                    <a:pt x="52070" y="37680"/>
                  </a:lnTo>
                  <a:lnTo>
                    <a:pt x="63304" y="43871"/>
                  </a:lnTo>
                  <a:lnTo>
                    <a:pt x="73123" y="49242"/>
                  </a:lnTo>
                  <a:lnTo>
                    <a:pt x="77059" y="51394"/>
                  </a:lnTo>
                  <a:lnTo>
                    <a:pt x="80114" y="53034"/>
                  </a:lnTo>
                  <a:lnTo>
                    <a:pt x="82102" y="54080"/>
                  </a:lnTo>
                  <a:lnTo>
                    <a:pt x="82635" y="54346"/>
                  </a:lnTo>
                  <a:lnTo>
                    <a:pt x="82779" y="54428"/>
                  </a:lnTo>
                  <a:lnTo>
                    <a:pt x="82840" y="54428"/>
                  </a:lnTo>
                  <a:lnTo>
                    <a:pt x="25236" y="19824"/>
                  </a:lnTo>
                  <a:lnTo>
                    <a:pt x="25092" y="19701"/>
                  </a:lnTo>
                  <a:lnTo>
                    <a:pt x="24949" y="19578"/>
                  </a:lnTo>
                  <a:lnTo>
                    <a:pt x="24867" y="19414"/>
                  </a:lnTo>
                  <a:lnTo>
                    <a:pt x="24805" y="19250"/>
                  </a:lnTo>
                  <a:lnTo>
                    <a:pt x="24785" y="19066"/>
                  </a:lnTo>
                  <a:lnTo>
                    <a:pt x="24785" y="18881"/>
                  </a:lnTo>
                  <a:lnTo>
                    <a:pt x="24826" y="18697"/>
                  </a:lnTo>
                  <a:lnTo>
                    <a:pt x="24908" y="18533"/>
                  </a:lnTo>
                  <a:lnTo>
                    <a:pt x="25031" y="18389"/>
                  </a:lnTo>
                  <a:lnTo>
                    <a:pt x="25154" y="18266"/>
                  </a:lnTo>
                  <a:lnTo>
                    <a:pt x="25318" y="18164"/>
                  </a:lnTo>
                  <a:lnTo>
                    <a:pt x="25482" y="18102"/>
                  </a:lnTo>
                  <a:lnTo>
                    <a:pt x="25666" y="18082"/>
                  </a:lnTo>
                  <a:lnTo>
                    <a:pt x="25851" y="18082"/>
                  </a:lnTo>
                  <a:lnTo>
                    <a:pt x="26035" y="18123"/>
                  </a:lnTo>
                  <a:lnTo>
                    <a:pt x="26199" y="18205"/>
                  </a:lnTo>
                  <a:lnTo>
                    <a:pt x="84296" y="51087"/>
                  </a:lnTo>
                  <a:lnTo>
                    <a:pt x="84255" y="51046"/>
                  </a:lnTo>
                  <a:lnTo>
                    <a:pt x="84111" y="50943"/>
                  </a:lnTo>
                  <a:lnTo>
                    <a:pt x="83619" y="50615"/>
                  </a:lnTo>
                  <a:lnTo>
                    <a:pt x="81733" y="49406"/>
                  </a:lnTo>
                  <a:lnTo>
                    <a:pt x="78822" y="47602"/>
                  </a:lnTo>
                  <a:lnTo>
                    <a:pt x="75050" y="45265"/>
                  </a:lnTo>
                  <a:lnTo>
                    <a:pt x="65641" y="39484"/>
                  </a:lnTo>
                  <a:lnTo>
                    <a:pt x="54838" y="32903"/>
                  </a:lnTo>
                  <a:lnTo>
                    <a:pt x="34645" y="20624"/>
                  </a:lnTo>
                  <a:lnTo>
                    <a:pt x="25461" y="15048"/>
                  </a:lnTo>
                  <a:lnTo>
                    <a:pt x="25359" y="14986"/>
                  </a:lnTo>
                  <a:lnTo>
                    <a:pt x="25256" y="14884"/>
                  </a:lnTo>
                  <a:lnTo>
                    <a:pt x="25174" y="14802"/>
                  </a:lnTo>
                  <a:lnTo>
                    <a:pt x="25092" y="14699"/>
                  </a:lnTo>
                  <a:lnTo>
                    <a:pt x="25031" y="14597"/>
                  </a:lnTo>
                  <a:lnTo>
                    <a:pt x="24990" y="14474"/>
                  </a:lnTo>
                  <a:lnTo>
                    <a:pt x="24949" y="14351"/>
                  </a:lnTo>
                  <a:lnTo>
                    <a:pt x="24908" y="14228"/>
                  </a:lnTo>
                  <a:lnTo>
                    <a:pt x="24887" y="13961"/>
                  </a:lnTo>
                  <a:lnTo>
                    <a:pt x="24887" y="13818"/>
                  </a:lnTo>
                  <a:lnTo>
                    <a:pt x="24908" y="13695"/>
                  </a:lnTo>
                  <a:lnTo>
                    <a:pt x="24949" y="13551"/>
                  </a:lnTo>
                  <a:lnTo>
                    <a:pt x="24990" y="13428"/>
                  </a:lnTo>
                  <a:lnTo>
                    <a:pt x="25051" y="13285"/>
                  </a:lnTo>
                  <a:lnTo>
                    <a:pt x="25113" y="13162"/>
                  </a:lnTo>
                  <a:lnTo>
                    <a:pt x="25195" y="13039"/>
                  </a:lnTo>
                  <a:lnTo>
                    <a:pt x="25297" y="12916"/>
                  </a:lnTo>
                  <a:lnTo>
                    <a:pt x="25379" y="12813"/>
                  </a:lnTo>
                  <a:lnTo>
                    <a:pt x="25502" y="12731"/>
                  </a:lnTo>
                  <a:lnTo>
                    <a:pt x="25605" y="12649"/>
                  </a:lnTo>
                  <a:lnTo>
                    <a:pt x="25728" y="12567"/>
                  </a:lnTo>
                  <a:lnTo>
                    <a:pt x="25953" y="12465"/>
                  </a:lnTo>
                  <a:lnTo>
                    <a:pt x="26097" y="12424"/>
                  </a:lnTo>
                  <a:lnTo>
                    <a:pt x="26220" y="12403"/>
                  </a:lnTo>
                  <a:lnTo>
                    <a:pt x="26466" y="12403"/>
                  </a:lnTo>
                  <a:lnTo>
                    <a:pt x="26589" y="12424"/>
                  </a:lnTo>
                  <a:lnTo>
                    <a:pt x="26712" y="12465"/>
                  </a:lnTo>
                  <a:lnTo>
                    <a:pt x="26835" y="12506"/>
                  </a:lnTo>
                  <a:lnTo>
                    <a:pt x="26958" y="12567"/>
                  </a:lnTo>
                  <a:lnTo>
                    <a:pt x="36921" y="18143"/>
                  </a:lnTo>
                  <a:lnTo>
                    <a:pt x="36921" y="18143"/>
                  </a:lnTo>
                  <a:lnTo>
                    <a:pt x="35855" y="17159"/>
                  </a:lnTo>
                  <a:lnTo>
                    <a:pt x="34727" y="16134"/>
                  </a:lnTo>
                  <a:lnTo>
                    <a:pt x="33559" y="15109"/>
                  </a:lnTo>
                  <a:lnTo>
                    <a:pt x="32329" y="14064"/>
                  </a:lnTo>
                  <a:lnTo>
                    <a:pt x="31037" y="13018"/>
                  </a:lnTo>
                  <a:lnTo>
                    <a:pt x="29705" y="11973"/>
                  </a:lnTo>
                  <a:lnTo>
                    <a:pt x="28331" y="10907"/>
                  </a:lnTo>
                  <a:lnTo>
                    <a:pt x="26896" y="9820"/>
                  </a:lnTo>
                  <a:lnTo>
                    <a:pt x="25420" y="8754"/>
                  </a:lnTo>
                  <a:lnTo>
                    <a:pt x="23924" y="7688"/>
                  </a:lnTo>
                  <a:lnTo>
                    <a:pt x="22366" y="6602"/>
                  </a:lnTo>
                  <a:lnTo>
                    <a:pt x="20787" y="5536"/>
                  </a:lnTo>
                  <a:lnTo>
                    <a:pt x="19168" y="4470"/>
                  </a:lnTo>
                  <a:lnTo>
                    <a:pt x="17528" y="3424"/>
                  </a:lnTo>
                  <a:lnTo>
                    <a:pt x="15847" y="2379"/>
                  </a:lnTo>
                  <a:lnTo>
                    <a:pt x="14145" y="1333"/>
                  </a:lnTo>
                  <a:lnTo>
                    <a:pt x="13735" y="1108"/>
                  </a:lnTo>
                  <a:lnTo>
                    <a:pt x="13305" y="882"/>
                  </a:lnTo>
                  <a:lnTo>
                    <a:pt x="12874" y="698"/>
                  </a:lnTo>
                  <a:lnTo>
                    <a:pt x="12423" y="534"/>
                  </a:lnTo>
                  <a:lnTo>
                    <a:pt x="11993" y="390"/>
                  </a:lnTo>
                  <a:lnTo>
                    <a:pt x="11542" y="267"/>
                  </a:lnTo>
                  <a:lnTo>
                    <a:pt x="11091" y="185"/>
                  </a:lnTo>
                  <a:lnTo>
                    <a:pt x="10640" y="103"/>
                  </a:lnTo>
                  <a:lnTo>
                    <a:pt x="10189" y="42"/>
                  </a:lnTo>
                  <a:lnTo>
                    <a:pt x="9738" y="21"/>
                  </a:lnTo>
                  <a:lnTo>
                    <a:pt x="9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7667685" y="1085998"/>
              <a:ext cx="147080" cy="126673"/>
            </a:xfrm>
            <a:custGeom>
              <a:avLst/>
              <a:gdLst/>
              <a:ahLst/>
              <a:cxnLst/>
              <a:rect l="l" t="t" r="r" b="b"/>
              <a:pathLst>
                <a:path w="22018" h="18963" extrusionOk="0">
                  <a:moveTo>
                    <a:pt x="8405" y="0"/>
                  </a:moveTo>
                  <a:lnTo>
                    <a:pt x="7975" y="41"/>
                  </a:lnTo>
                  <a:lnTo>
                    <a:pt x="7565" y="82"/>
                  </a:lnTo>
                  <a:lnTo>
                    <a:pt x="7134" y="164"/>
                  </a:lnTo>
                  <a:lnTo>
                    <a:pt x="6724" y="267"/>
                  </a:lnTo>
                  <a:lnTo>
                    <a:pt x="6314" y="369"/>
                  </a:lnTo>
                  <a:lnTo>
                    <a:pt x="5905" y="513"/>
                  </a:lnTo>
                  <a:lnTo>
                    <a:pt x="5515" y="656"/>
                  </a:lnTo>
                  <a:lnTo>
                    <a:pt x="5126" y="820"/>
                  </a:lnTo>
                  <a:lnTo>
                    <a:pt x="4736" y="1025"/>
                  </a:lnTo>
                  <a:lnTo>
                    <a:pt x="4367" y="1230"/>
                  </a:lnTo>
                  <a:lnTo>
                    <a:pt x="3998" y="1456"/>
                  </a:lnTo>
                  <a:lnTo>
                    <a:pt x="3650" y="1702"/>
                  </a:lnTo>
                  <a:lnTo>
                    <a:pt x="3301" y="1968"/>
                  </a:lnTo>
                  <a:lnTo>
                    <a:pt x="2973" y="2235"/>
                  </a:lnTo>
                  <a:lnTo>
                    <a:pt x="2645" y="2542"/>
                  </a:lnTo>
                  <a:lnTo>
                    <a:pt x="2338" y="2850"/>
                  </a:lnTo>
                  <a:lnTo>
                    <a:pt x="2051" y="3198"/>
                  </a:lnTo>
                  <a:lnTo>
                    <a:pt x="1784" y="3547"/>
                  </a:lnTo>
                  <a:lnTo>
                    <a:pt x="1518" y="3916"/>
                  </a:lnTo>
                  <a:lnTo>
                    <a:pt x="1272" y="4305"/>
                  </a:lnTo>
                  <a:lnTo>
                    <a:pt x="1046" y="4695"/>
                  </a:lnTo>
                  <a:lnTo>
                    <a:pt x="841" y="5105"/>
                  </a:lnTo>
                  <a:lnTo>
                    <a:pt x="657" y="5515"/>
                  </a:lnTo>
                  <a:lnTo>
                    <a:pt x="513" y="5925"/>
                  </a:lnTo>
                  <a:lnTo>
                    <a:pt x="370" y="6335"/>
                  </a:lnTo>
                  <a:lnTo>
                    <a:pt x="267" y="6765"/>
                  </a:lnTo>
                  <a:lnTo>
                    <a:pt x="165" y="7196"/>
                  </a:lnTo>
                  <a:lnTo>
                    <a:pt x="103" y="7626"/>
                  </a:lnTo>
                  <a:lnTo>
                    <a:pt x="42" y="8036"/>
                  </a:lnTo>
                  <a:lnTo>
                    <a:pt x="21" y="8467"/>
                  </a:lnTo>
                  <a:lnTo>
                    <a:pt x="1" y="8897"/>
                  </a:lnTo>
                  <a:lnTo>
                    <a:pt x="21" y="9328"/>
                  </a:lnTo>
                  <a:lnTo>
                    <a:pt x="62" y="9758"/>
                  </a:lnTo>
                  <a:lnTo>
                    <a:pt x="103" y="10168"/>
                  </a:lnTo>
                  <a:lnTo>
                    <a:pt x="185" y="10599"/>
                  </a:lnTo>
                  <a:lnTo>
                    <a:pt x="267" y="11009"/>
                  </a:lnTo>
                  <a:lnTo>
                    <a:pt x="390" y="11419"/>
                  </a:lnTo>
                  <a:lnTo>
                    <a:pt x="513" y="11829"/>
                  </a:lnTo>
                  <a:lnTo>
                    <a:pt x="677" y="12218"/>
                  </a:lnTo>
                  <a:lnTo>
                    <a:pt x="841" y="12608"/>
                  </a:lnTo>
                  <a:lnTo>
                    <a:pt x="1026" y="12997"/>
                  </a:lnTo>
                  <a:lnTo>
                    <a:pt x="1251" y="13366"/>
                  </a:lnTo>
                  <a:lnTo>
                    <a:pt x="1477" y="13735"/>
                  </a:lnTo>
                  <a:lnTo>
                    <a:pt x="1723" y="14084"/>
                  </a:lnTo>
                  <a:lnTo>
                    <a:pt x="1989" y="14432"/>
                  </a:lnTo>
                  <a:lnTo>
                    <a:pt x="2256" y="14760"/>
                  </a:lnTo>
                  <a:lnTo>
                    <a:pt x="2563" y="15088"/>
                  </a:lnTo>
                  <a:lnTo>
                    <a:pt x="2871" y="15396"/>
                  </a:lnTo>
                  <a:lnTo>
                    <a:pt x="3219" y="15683"/>
                  </a:lnTo>
                  <a:lnTo>
                    <a:pt x="3568" y="15949"/>
                  </a:lnTo>
                  <a:lnTo>
                    <a:pt x="3937" y="16216"/>
                  </a:lnTo>
                  <a:lnTo>
                    <a:pt x="4326" y="16462"/>
                  </a:lnTo>
                  <a:lnTo>
                    <a:pt x="4736" y="16687"/>
                  </a:lnTo>
                  <a:lnTo>
                    <a:pt x="5167" y="16913"/>
                  </a:lnTo>
                  <a:lnTo>
                    <a:pt x="5659" y="17138"/>
                  </a:lnTo>
                  <a:lnTo>
                    <a:pt x="6150" y="17343"/>
                  </a:lnTo>
                  <a:lnTo>
                    <a:pt x="6683" y="17548"/>
                  </a:lnTo>
                  <a:lnTo>
                    <a:pt x="7237" y="17753"/>
                  </a:lnTo>
                  <a:lnTo>
                    <a:pt x="7811" y="17938"/>
                  </a:lnTo>
                  <a:lnTo>
                    <a:pt x="8405" y="18102"/>
                  </a:lnTo>
                  <a:lnTo>
                    <a:pt x="9020" y="18266"/>
                  </a:lnTo>
                  <a:lnTo>
                    <a:pt x="9635" y="18409"/>
                  </a:lnTo>
                  <a:lnTo>
                    <a:pt x="10271" y="18532"/>
                  </a:lnTo>
                  <a:lnTo>
                    <a:pt x="10906" y="18655"/>
                  </a:lnTo>
                  <a:lnTo>
                    <a:pt x="11562" y="18758"/>
                  </a:lnTo>
                  <a:lnTo>
                    <a:pt x="12218" y="18840"/>
                  </a:lnTo>
                  <a:lnTo>
                    <a:pt x="12854" y="18901"/>
                  </a:lnTo>
                  <a:lnTo>
                    <a:pt x="13510" y="18942"/>
                  </a:lnTo>
                  <a:lnTo>
                    <a:pt x="14145" y="18963"/>
                  </a:lnTo>
                  <a:lnTo>
                    <a:pt x="15416" y="18963"/>
                  </a:lnTo>
                  <a:lnTo>
                    <a:pt x="16031" y="18922"/>
                  </a:lnTo>
                  <a:lnTo>
                    <a:pt x="16626" y="18860"/>
                  </a:lnTo>
                  <a:lnTo>
                    <a:pt x="17200" y="18778"/>
                  </a:lnTo>
                  <a:lnTo>
                    <a:pt x="17753" y="18655"/>
                  </a:lnTo>
                  <a:lnTo>
                    <a:pt x="18286" y="18512"/>
                  </a:lnTo>
                  <a:lnTo>
                    <a:pt x="18799" y="18368"/>
                  </a:lnTo>
                  <a:lnTo>
                    <a:pt x="19291" y="18163"/>
                  </a:lnTo>
                  <a:lnTo>
                    <a:pt x="19742" y="17938"/>
                  </a:lnTo>
                  <a:lnTo>
                    <a:pt x="20152" y="17692"/>
                  </a:lnTo>
                  <a:lnTo>
                    <a:pt x="20541" y="17425"/>
                  </a:lnTo>
                  <a:lnTo>
                    <a:pt x="20705" y="17261"/>
                  </a:lnTo>
                  <a:lnTo>
                    <a:pt x="20869" y="17097"/>
                  </a:lnTo>
                  <a:lnTo>
                    <a:pt x="21033" y="16933"/>
                  </a:lnTo>
                  <a:lnTo>
                    <a:pt x="21177" y="16769"/>
                  </a:lnTo>
                  <a:lnTo>
                    <a:pt x="21320" y="16585"/>
                  </a:lnTo>
                  <a:lnTo>
                    <a:pt x="21443" y="16380"/>
                  </a:lnTo>
                  <a:lnTo>
                    <a:pt x="21546" y="16195"/>
                  </a:lnTo>
                  <a:lnTo>
                    <a:pt x="21648" y="15970"/>
                  </a:lnTo>
                  <a:lnTo>
                    <a:pt x="21730" y="15765"/>
                  </a:lnTo>
                  <a:lnTo>
                    <a:pt x="21812" y="15560"/>
                  </a:lnTo>
                  <a:lnTo>
                    <a:pt x="21874" y="15334"/>
                  </a:lnTo>
                  <a:lnTo>
                    <a:pt x="21915" y="15109"/>
                  </a:lnTo>
                  <a:lnTo>
                    <a:pt x="21997" y="14637"/>
                  </a:lnTo>
                  <a:lnTo>
                    <a:pt x="22017" y="14145"/>
                  </a:lnTo>
                  <a:lnTo>
                    <a:pt x="21997" y="13653"/>
                  </a:lnTo>
                  <a:lnTo>
                    <a:pt x="21935" y="13120"/>
                  </a:lnTo>
                  <a:lnTo>
                    <a:pt x="21833" y="12608"/>
                  </a:lnTo>
                  <a:lnTo>
                    <a:pt x="21710" y="12075"/>
                  </a:lnTo>
                  <a:lnTo>
                    <a:pt x="21546" y="11521"/>
                  </a:lnTo>
                  <a:lnTo>
                    <a:pt x="21341" y="10968"/>
                  </a:lnTo>
                  <a:lnTo>
                    <a:pt x="21115" y="10414"/>
                  </a:lnTo>
                  <a:lnTo>
                    <a:pt x="20869" y="9861"/>
                  </a:lnTo>
                  <a:lnTo>
                    <a:pt x="20582" y="9307"/>
                  </a:lnTo>
                  <a:lnTo>
                    <a:pt x="20275" y="8733"/>
                  </a:lnTo>
                  <a:lnTo>
                    <a:pt x="19947" y="8180"/>
                  </a:lnTo>
                  <a:lnTo>
                    <a:pt x="19598" y="7647"/>
                  </a:lnTo>
                  <a:lnTo>
                    <a:pt x="19250" y="7093"/>
                  </a:lnTo>
                  <a:lnTo>
                    <a:pt x="18860" y="6560"/>
                  </a:lnTo>
                  <a:lnTo>
                    <a:pt x="18471" y="6048"/>
                  </a:lnTo>
                  <a:lnTo>
                    <a:pt x="18061" y="5535"/>
                  </a:lnTo>
                  <a:lnTo>
                    <a:pt x="17651" y="5023"/>
                  </a:lnTo>
                  <a:lnTo>
                    <a:pt x="17241" y="4551"/>
                  </a:lnTo>
                  <a:lnTo>
                    <a:pt x="16810" y="4080"/>
                  </a:lnTo>
                  <a:lnTo>
                    <a:pt x="16380" y="3649"/>
                  </a:lnTo>
                  <a:lnTo>
                    <a:pt x="15949" y="3219"/>
                  </a:lnTo>
                  <a:lnTo>
                    <a:pt x="15519" y="2829"/>
                  </a:lnTo>
                  <a:lnTo>
                    <a:pt x="15088" y="2460"/>
                  </a:lnTo>
                  <a:lnTo>
                    <a:pt x="14658" y="2112"/>
                  </a:lnTo>
                  <a:lnTo>
                    <a:pt x="14248" y="1784"/>
                  </a:lnTo>
                  <a:lnTo>
                    <a:pt x="13838" y="1497"/>
                  </a:lnTo>
                  <a:lnTo>
                    <a:pt x="13428" y="1251"/>
                  </a:lnTo>
                  <a:lnTo>
                    <a:pt x="13038" y="1025"/>
                  </a:lnTo>
                  <a:lnTo>
                    <a:pt x="12628" y="820"/>
                  </a:lnTo>
                  <a:lnTo>
                    <a:pt x="12218" y="656"/>
                  </a:lnTo>
                  <a:lnTo>
                    <a:pt x="11808" y="492"/>
                  </a:lnTo>
                  <a:lnTo>
                    <a:pt x="11378" y="349"/>
                  </a:lnTo>
                  <a:lnTo>
                    <a:pt x="10968" y="246"/>
                  </a:lnTo>
                  <a:lnTo>
                    <a:pt x="10537" y="144"/>
                  </a:lnTo>
                  <a:lnTo>
                    <a:pt x="10107" y="82"/>
                  </a:lnTo>
                  <a:lnTo>
                    <a:pt x="9676" y="21"/>
                  </a:lnTo>
                  <a:lnTo>
                    <a:pt x="9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7671934" y="1091476"/>
              <a:ext cx="109278" cy="104629"/>
            </a:xfrm>
            <a:custGeom>
              <a:avLst/>
              <a:gdLst/>
              <a:ahLst/>
              <a:cxnLst/>
              <a:rect l="l" t="t" r="r" b="b"/>
              <a:pathLst>
                <a:path w="16359" h="15663" extrusionOk="0">
                  <a:moveTo>
                    <a:pt x="7667" y="0"/>
                  </a:moveTo>
                  <a:lnTo>
                    <a:pt x="7298" y="21"/>
                  </a:lnTo>
                  <a:lnTo>
                    <a:pt x="6929" y="41"/>
                  </a:lnTo>
                  <a:lnTo>
                    <a:pt x="6560" y="82"/>
                  </a:lnTo>
                  <a:lnTo>
                    <a:pt x="6191" y="144"/>
                  </a:lnTo>
                  <a:lnTo>
                    <a:pt x="5842" y="226"/>
                  </a:lnTo>
                  <a:lnTo>
                    <a:pt x="5473" y="328"/>
                  </a:lnTo>
                  <a:lnTo>
                    <a:pt x="5125" y="451"/>
                  </a:lnTo>
                  <a:lnTo>
                    <a:pt x="4777" y="574"/>
                  </a:lnTo>
                  <a:lnTo>
                    <a:pt x="4449" y="738"/>
                  </a:lnTo>
                  <a:lnTo>
                    <a:pt x="4100" y="902"/>
                  </a:lnTo>
                  <a:lnTo>
                    <a:pt x="3793" y="1087"/>
                  </a:lnTo>
                  <a:lnTo>
                    <a:pt x="3465" y="1271"/>
                  </a:lnTo>
                  <a:lnTo>
                    <a:pt x="3157" y="1497"/>
                  </a:lnTo>
                  <a:lnTo>
                    <a:pt x="2850" y="1722"/>
                  </a:lnTo>
                  <a:lnTo>
                    <a:pt x="2563" y="1968"/>
                  </a:lnTo>
                  <a:lnTo>
                    <a:pt x="2296" y="2214"/>
                  </a:lnTo>
                  <a:lnTo>
                    <a:pt x="2030" y="2501"/>
                  </a:lnTo>
                  <a:lnTo>
                    <a:pt x="1784" y="2788"/>
                  </a:lnTo>
                  <a:lnTo>
                    <a:pt x="1538" y="3096"/>
                  </a:lnTo>
                  <a:lnTo>
                    <a:pt x="1312" y="3424"/>
                  </a:lnTo>
                  <a:lnTo>
                    <a:pt x="1087" y="3752"/>
                  </a:lnTo>
                  <a:lnTo>
                    <a:pt x="902" y="4100"/>
                  </a:lnTo>
                  <a:lnTo>
                    <a:pt x="718" y="4449"/>
                  </a:lnTo>
                  <a:lnTo>
                    <a:pt x="574" y="4797"/>
                  </a:lnTo>
                  <a:lnTo>
                    <a:pt x="431" y="5166"/>
                  </a:lnTo>
                  <a:lnTo>
                    <a:pt x="308" y="5535"/>
                  </a:lnTo>
                  <a:lnTo>
                    <a:pt x="205" y="5904"/>
                  </a:lnTo>
                  <a:lnTo>
                    <a:pt x="123" y="6273"/>
                  </a:lnTo>
                  <a:lnTo>
                    <a:pt x="62" y="6642"/>
                  </a:lnTo>
                  <a:lnTo>
                    <a:pt x="21" y="7011"/>
                  </a:lnTo>
                  <a:lnTo>
                    <a:pt x="0" y="7380"/>
                  </a:lnTo>
                  <a:lnTo>
                    <a:pt x="0" y="7770"/>
                  </a:lnTo>
                  <a:lnTo>
                    <a:pt x="0" y="8139"/>
                  </a:lnTo>
                  <a:lnTo>
                    <a:pt x="41" y="8508"/>
                  </a:lnTo>
                  <a:lnTo>
                    <a:pt x="82" y="8877"/>
                  </a:lnTo>
                  <a:lnTo>
                    <a:pt x="144" y="9225"/>
                  </a:lnTo>
                  <a:lnTo>
                    <a:pt x="226" y="9594"/>
                  </a:lnTo>
                  <a:lnTo>
                    <a:pt x="328" y="9963"/>
                  </a:lnTo>
                  <a:lnTo>
                    <a:pt x="451" y="10312"/>
                  </a:lnTo>
                  <a:lnTo>
                    <a:pt x="574" y="10660"/>
                  </a:lnTo>
                  <a:lnTo>
                    <a:pt x="718" y="10988"/>
                  </a:lnTo>
                  <a:lnTo>
                    <a:pt x="882" y="11316"/>
                  </a:lnTo>
                  <a:lnTo>
                    <a:pt x="1066" y="11644"/>
                  </a:lnTo>
                  <a:lnTo>
                    <a:pt x="1271" y="11972"/>
                  </a:lnTo>
                  <a:lnTo>
                    <a:pt x="1476" y="12280"/>
                  </a:lnTo>
                  <a:lnTo>
                    <a:pt x="1702" y="12567"/>
                  </a:lnTo>
                  <a:lnTo>
                    <a:pt x="1948" y="12854"/>
                  </a:lnTo>
                  <a:lnTo>
                    <a:pt x="2214" y="13141"/>
                  </a:lnTo>
                  <a:lnTo>
                    <a:pt x="2501" y="13407"/>
                  </a:lnTo>
                  <a:lnTo>
                    <a:pt x="2788" y="13653"/>
                  </a:lnTo>
                  <a:lnTo>
                    <a:pt x="3096" y="13899"/>
                  </a:lnTo>
                  <a:lnTo>
                    <a:pt x="3403" y="14125"/>
                  </a:lnTo>
                  <a:lnTo>
                    <a:pt x="3752" y="14350"/>
                  </a:lnTo>
                  <a:lnTo>
                    <a:pt x="4100" y="14535"/>
                  </a:lnTo>
                  <a:lnTo>
                    <a:pt x="4449" y="14719"/>
                  </a:lnTo>
                  <a:lnTo>
                    <a:pt x="4838" y="14883"/>
                  </a:lnTo>
                  <a:lnTo>
                    <a:pt x="5207" y="15027"/>
                  </a:lnTo>
                  <a:lnTo>
                    <a:pt x="5596" y="15170"/>
                  </a:lnTo>
                  <a:lnTo>
                    <a:pt x="6006" y="15293"/>
                  </a:lnTo>
                  <a:lnTo>
                    <a:pt x="6416" y="15396"/>
                  </a:lnTo>
                  <a:lnTo>
                    <a:pt x="6826" y="15478"/>
                  </a:lnTo>
                  <a:lnTo>
                    <a:pt x="7236" y="15539"/>
                  </a:lnTo>
                  <a:lnTo>
                    <a:pt x="7646" y="15601"/>
                  </a:lnTo>
                  <a:lnTo>
                    <a:pt x="8077" y="15642"/>
                  </a:lnTo>
                  <a:lnTo>
                    <a:pt x="8507" y="15662"/>
                  </a:lnTo>
                  <a:lnTo>
                    <a:pt x="8917" y="15662"/>
                  </a:lnTo>
                  <a:lnTo>
                    <a:pt x="9348" y="15642"/>
                  </a:lnTo>
                  <a:lnTo>
                    <a:pt x="9758" y="15601"/>
                  </a:lnTo>
                  <a:lnTo>
                    <a:pt x="10168" y="15560"/>
                  </a:lnTo>
                  <a:lnTo>
                    <a:pt x="10598" y="15498"/>
                  </a:lnTo>
                  <a:lnTo>
                    <a:pt x="10988" y="15416"/>
                  </a:lnTo>
                  <a:lnTo>
                    <a:pt x="11398" y="15314"/>
                  </a:lnTo>
                  <a:lnTo>
                    <a:pt x="11787" y="15191"/>
                  </a:lnTo>
                  <a:lnTo>
                    <a:pt x="12177" y="15068"/>
                  </a:lnTo>
                  <a:lnTo>
                    <a:pt x="12546" y="14904"/>
                  </a:lnTo>
                  <a:lnTo>
                    <a:pt x="12915" y="14740"/>
                  </a:lnTo>
                  <a:lnTo>
                    <a:pt x="13263" y="14555"/>
                  </a:lnTo>
                  <a:lnTo>
                    <a:pt x="13591" y="14350"/>
                  </a:lnTo>
                  <a:lnTo>
                    <a:pt x="13919" y="14125"/>
                  </a:lnTo>
                  <a:lnTo>
                    <a:pt x="14227" y="13879"/>
                  </a:lnTo>
                  <a:lnTo>
                    <a:pt x="14534" y="13612"/>
                  </a:lnTo>
                  <a:lnTo>
                    <a:pt x="14801" y="13346"/>
                  </a:lnTo>
                  <a:lnTo>
                    <a:pt x="15067" y="13038"/>
                  </a:lnTo>
                  <a:lnTo>
                    <a:pt x="15293" y="12731"/>
                  </a:lnTo>
                  <a:lnTo>
                    <a:pt x="15518" y="12403"/>
                  </a:lnTo>
                  <a:lnTo>
                    <a:pt x="15703" y="12054"/>
                  </a:lnTo>
                  <a:lnTo>
                    <a:pt x="15867" y="11685"/>
                  </a:lnTo>
                  <a:lnTo>
                    <a:pt x="16010" y="11316"/>
                  </a:lnTo>
                  <a:lnTo>
                    <a:pt x="16133" y="10947"/>
                  </a:lnTo>
                  <a:lnTo>
                    <a:pt x="16215" y="10578"/>
                  </a:lnTo>
                  <a:lnTo>
                    <a:pt x="16277" y="10189"/>
                  </a:lnTo>
                  <a:lnTo>
                    <a:pt x="16338" y="9799"/>
                  </a:lnTo>
                  <a:lnTo>
                    <a:pt x="16359" y="9389"/>
                  </a:lnTo>
                  <a:lnTo>
                    <a:pt x="16359" y="9000"/>
                  </a:lnTo>
                  <a:lnTo>
                    <a:pt x="16338" y="8590"/>
                  </a:lnTo>
                  <a:lnTo>
                    <a:pt x="16297" y="8200"/>
                  </a:lnTo>
                  <a:lnTo>
                    <a:pt x="16236" y="7790"/>
                  </a:lnTo>
                  <a:lnTo>
                    <a:pt x="16154" y="7401"/>
                  </a:lnTo>
                  <a:lnTo>
                    <a:pt x="16051" y="6991"/>
                  </a:lnTo>
                  <a:lnTo>
                    <a:pt x="15928" y="6601"/>
                  </a:lnTo>
                  <a:lnTo>
                    <a:pt x="15785" y="6191"/>
                  </a:lnTo>
                  <a:lnTo>
                    <a:pt x="15641" y="5802"/>
                  </a:lnTo>
                  <a:lnTo>
                    <a:pt x="15457" y="5433"/>
                  </a:lnTo>
                  <a:lnTo>
                    <a:pt x="15272" y="5043"/>
                  </a:lnTo>
                  <a:lnTo>
                    <a:pt x="15088" y="4674"/>
                  </a:lnTo>
                  <a:lnTo>
                    <a:pt x="14862" y="4305"/>
                  </a:lnTo>
                  <a:lnTo>
                    <a:pt x="14637" y="3957"/>
                  </a:lnTo>
                  <a:lnTo>
                    <a:pt x="14391" y="3608"/>
                  </a:lnTo>
                  <a:lnTo>
                    <a:pt x="14124" y="3280"/>
                  </a:lnTo>
                  <a:lnTo>
                    <a:pt x="13858" y="2952"/>
                  </a:lnTo>
                  <a:lnTo>
                    <a:pt x="13571" y="2645"/>
                  </a:lnTo>
                  <a:lnTo>
                    <a:pt x="13284" y="2358"/>
                  </a:lnTo>
                  <a:lnTo>
                    <a:pt x="12976" y="2071"/>
                  </a:lnTo>
                  <a:lnTo>
                    <a:pt x="12669" y="1804"/>
                  </a:lnTo>
                  <a:lnTo>
                    <a:pt x="12341" y="1558"/>
                  </a:lnTo>
                  <a:lnTo>
                    <a:pt x="12013" y="1312"/>
                  </a:lnTo>
                  <a:lnTo>
                    <a:pt x="11685" y="1107"/>
                  </a:lnTo>
                  <a:lnTo>
                    <a:pt x="11336" y="902"/>
                  </a:lnTo>
                  <a:lnTo>
                    <a:pt x="10988" y="738"/>
                  </a:lnTo>
                  <a:lnTo>
                    <a:pt x="10619" y="574"/>
                  </a:lnTo>
                  <a:lnTo>
                    <a:pt x="10270" y="431"/>
                  </a:lnTo>
                  <a:lnTo>
                    <a:pt x="9901" y="328"/>
                  </a:lnTo>
                  <a:lnTo>
                    <a:pt x="9532" y="226"/>
                  </a:lnTo>
                  <a:lnTo>
                    <a:pt x="9163" y="144"/>
                  </a:lnTo>
                  <a:lnTo>
                    <a:pt x="8794" y="82"/>
                  </a:lnTo>
                  <a:lnTo>
                    <a:pt x="8425" y="41"/>
                  </a:lnTo>
                  <a:lnTo>
                    <a:pt x="8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7687131" y="1095584"/>
              <a:ext cx="56286" cy="39445"/>
            </a:xfrm>
            <a:custGeom>
              <a:avLst/>
              <a:gdLst/>
              <a:ahLst/>
              <a:cxnLst/>
              <a:rect l="l" t="t" r="r" b="b"/>
              <a:pathLst>
                <a:path w="8426" h="5905" extrusionOk="0">
                  <a:moveTo>
                    <a:pt x="4797" y="0"/>
                  </a:moveTo>
                  <a:lnTo>
                    <a:pt x="4387" y="21"/>
                  </a:lnTo>
                  <a:lnTo>
                    <a:pt x="3957" y="82"/>
                  </a:lnTo>
                  <a:lnTo>
                    <a:pt x="3526" y="185"/>
                  </a:lnTo>
                  <a:lnTo>
                    <a:pt x="3096" y="308"/>
                  </a:lnTo>
                  <a:lnTo>
                    <a:pt x="2707" y="451"/>
                  </a:lnTo>
                  <a:lnTo>
                    <a:pt x="2317" y="615"/>
                  </a:lnTo>
                  <a:lnTo>
                    <a:pt x="1969" y="800"/>
                  </a:lnTo>
                  <a:lnTo>
                    <a:pt x="1620" y="1005"/>
                  </a:lnTo>
                  <a:lnTo>
                    <a:pt x="1313" y="1230"/>
                  </a:lnTo>
                  <a:lnTo>
                    <a:pt x="1046" y="1476"/>
                  </a:lnTo>
                  <a:lnTo>
                    <a:pt x="800" y="1722"/>
                  </a:lnTo>
                  <a:lnTo>
                    <a:pt x="575" y="1989"/>
                  </a:lnTo>
                  <a:lnTo>
                    <a:pt x="390" y="2255"/>
                  </a:lnTo>
                  <a:lnTo>
                    <a:pt x="226" y="2542"/>
                  </a:lnTo>
                  <a:lnTo>
                    <a:pt x="124" y="2829"/>
                  </a:lnTo>
                  <a:lnTo>
                    <a:pt x="42" y="3116"/>
                  </a:lnTo>
                  <a:lnTo>
                    <a:pt x="1" y="3403"/>
                  </a:lnTo>
                  <a:lnTo>
                    <a:pt x="21" y="3711"/>
                  </a:lnTo>
                  <a:lnTo>
                    <a:pt x="62" y="3998"/>
                  </a:lnTo>
                  <a:lnTo>
                    <a:pt x="165" y="4264"/>
                  </a:lnTo>
                  <a:lnTo>
                    <a:pt x="288" y="4531"/>
                  </a:lnTo>
                  <a:lnTo>
                    <a:pt x="452" y="4777"/>
                  </a:lnTo>
                  <a:lnTo>
                    <a:pt x="657" y="4982"/>
                  </a:lnTo>
                  <a:lnTo>
                    <a:pt x="903" y="5187"/>
                  </a:lnTo>
                  <a:lnTo>
                    <a:pt x="1169" y="5371"/>
                  </a:lnTo>
                  <a:lnTo>
                    <a:pt x="1456" y="5515"/>
                  </a:lnTo>
                  <a:lnTo>
                    <a:pt x="1764" y="5638"/>
                  </a:lnTo>
                  <a:lnTo>
                    <a:pt x="2112" y="5761"/>
                  </a:lnTo>
                  <a:lnTo>
                    <a:pt x="2481" y="5822"/>
                  </a:lnTo>
                  <a:lnTo>
                    <a:pt x="2850" y="5884"/>
                  </a:lnTo>
                  <a:lnTo>
                    <a:pt x="3239" y="5904"/>
                  </a:lnTo>
                  <a:lnTo>
                    <a:pt x="3649" y="5904"/>
                  </a:lnTo>
                  <a:lnTo>
                    <a:pt x="4059" y="5884"/>
                  </a:lnTo>
                  <a:lnTo>
                    <a:pt x="4490" y="5822"/>
                  </a:lnTo>
                  <a:lnTo>
                    <a:pt x="4920" y="5720"/>
                  </a:lnTo>
                  <a:lnTo>
                    <a:pt x="5330" y="5597"/>
                  </a:lnTo>
                  <a:lnTo>
                    <a:pt x="5740" y="5453"/>
                  </a:lnTo>
                  <a:lnTo>
                    <a:pt x="6130" y="5289"/>
                  </a:lnTo>
                  <a:lnTo>
                    <a:pt x="6478" y="5105"/>
                  </a:lnTo>
                  <a:lnTo>
                    <a:pt x="6806" y="4900"/>
                  </a:lnTo>
                  <a:lnTo>
                    <a:pt x="7114" y="4674"/>
                  </a:lnTo>
                  <a:lnTo>
                    <a:pt x="7401" y="4428"/>
                  </a:lnTo>
                  <a:lnTo>
                    <a:pt x="7647" y="4182"/>
                  </a:lnTo>
                  <a:lnTo>
                    <a:pt x="7872" y="3916"/>
                  </a:lnTo>
                  <a:lnTo>
                    <a:pt x="8057" y="3629"/>
                  </a:lnTo>
                  <a:lnTo>
                    <a:pt x="8200" y="3362"/>
                  </a:lnTo>
                  <a:lnTo>
                    <a:pt x="8323" y="3075"/>
                  </a:lnTo>
                  <a:lnTo>
                    <a:pt x="8405" y="2788"/>
                  </a:lnTo>
                  <a:lnTo>
                    <a:pt x="8426" y="2481"/>
                  </a:lnTo>
                  <a:lnTo>
                    <a:pt x="8426" y="2194"/>
                  </a:lnTo>
                  <a:lnTo>
                    <a:pt x="8385" y="1907"/>
                  </a:lnTo>
                  <a:lnTo>
                    <a:pt x="8282" y="1640"/>
                  </a:lnTo>
                  <a:lnTo>
                    <a:pt x="8159" y="1374"/>
                  </a:lnTo>
                  <a:lnTo>
                    <a:pt x="7995" y="1128"/>
                  </a:lnTo>
                  <a:lnTo>
                    <a:pt x="7790" y="923"/>
                  </a:lnTo>
                  <a:lnTo>
                    <a:pt x="7544" y="718"/>
                  </a:lnTo>
                  <a:lnTo>
                    <a:pt x="7278" y="533"/>
                  </a:lnTo>
                  <a:lnTo>
                    <a:pt x="6991" y="390"/>
                  </a:lnTo>
                  <a:lnTo>
                    <a:pt x="6663" y="246"/>
                  </a:lnTo>
                  <a:lnTo>
                    <a:pt x="6335" y="144"/>
                  </a:lnTo>
                  <a:lnTo>
                    <a:pt x="5966" y="62"/>
                  </a:lnTo>
                  <a:lnTo>
                    <a:pt x="5597" y="21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7738481" y="1116126"/>
              <a:ext cx="28630" cy="20274"/>
            </a:xfrm>
            <a:custGeom>
              <a:avLst/>
              <a:gdLst/>
              <a:ahLst/>
              <a:cxnLst/>
              <a:rect l="l" t="t" r="r" b="b"/>
              <a:pathLst>
                <a:path w="4286" h="3035" extrusionOk="0">
                  <a:moveTo>
                    <a:pt x="2440" y="0"/>
                  </a:moveTo>
                  <a:lnTo>
                    <a:pt x="2215" y="21"/>
                  </a:lnTo>
                  <a:lnTo>
                    <a:pt x="2010" y="62"/>
                  </a:lnTo>
                  <a:lnTo>
                    <a:pt x="1784" y="103"/>
                  </a:lnTo>
                  <a:lnTo>
                    <a:pt x="1579" y="164"/>
                  </a:lnTo>
                  <a:lnTo>
                    <a:pt x="1374" y="246"/>
                  </a:lnTo>
                  <a:lnTo>
                    <a:pt x="1169" y="328"/>
                  </a:lnTo>
                  <a:lnTo>
                    <a:pt x="985" y="431"/>
                  </a:lnTo>
                  <a:lnTo>
                    <a:pt x="821" y="533"/>
                  </a:lnTo>
                  <a:lnTo>
                    <a:pt x="657" y="636"/>
                  </a:lnTo>
                  <a:lnTo>
                    <a:pt x="513" y="759"/>
                  </a:lnTo>
                  <a:lnTo>
                    <a:pt x="390" y="902"/>
                  </a:lnTo>
                  <a:lnTo>
                    <a:pt x="288" y="1025"/>
                  </a:lnTo>
                  <a:lnTo>
                    <a:pt x="185" y="1169"/>
                  </a:lnTo>
                  <a:lnTo>
                    <a:pt x="103" y="1312"/>
                  </a:lnTo>
                  <a:lnTo>
                    <a:pt x="42" y="1456"/>
                  </a:lnTo>
                  <a:lnTo>
                    <a:pt x="21" y="1599"/>
                  </a:lnTo>
                  <a:lnTo>
                    <a:pt x="1" y="1763"/>
                  </a:lnTo>
                  <a:lnTo>
                    <a:pt x="1" y="1907"/>
                  </a:lnTo>
                  <a:lnTo>
                    <a:pt x="21" y="2050"/>
                  </a:lnTo>
                  <a:lnTo>
                    <a:pt x="62" y="2194"/>
                  </a:lnTo>
                  <a:lnTo>
                    <a:pt x="144" y="2317"/>
                  </a:lnTo>
                  <a:lnTo>
                    <a:pt x="226" y="2440"/>
                  </a:lnTo>
                  <a:lnTo>
                    <a:pt x="329" y="2563"/>
                  </a:lnTo>
                  <a:lnTo>
                    <a:pt x="452" y="2665"/>
                  </a:lnTo>
                  <a:lnTo>
                    <a:pt x="575" y="2747"/>
                  </a:lnTo>
                  <a:lnTo>
                    <a:pt x="739" y="2829"/>
                  </a:lnTo>
                  <a:lnTo>
                    <a:pt x="903" y="2891"/>
                  </a:lnTo>
                  <a:lnTo>
                    <a:pt x="1067" y="2952"/>
                  </a:lnTo>
                  <a:lnTo>
                    <a:pt x="1251" y="2993"/>
                  </a:lnTo>
                  <a:lnTo>
                    <a:pt x="1436" y="3014"/>
                  </a:lnTo>
                  <a:lnTo>
                    <a:pt x="1641" y="3034"/>
                  </a:lnTo>
                  <a:lnTo>
                    <a:pt x="1846" y="3034"/>
                  </a:lnTo>
                  <a:lnTo>
                    <a:pt x="2071" y="3014"/>
                  </a:lnTo>
                  <a:lnTo>
                    <a:pt x="2276" y="2973"/>
                  </a:lnTo>
                  <a:lnTo>
                    <a:pt x="2502" y="2932"/>
                  </a:lnTo>
                  <a:lnTo>
                    <a:pt x="2707" y="2870"/>
                  </a:lnTo>
                  <a:lnTo>
                    <a:pt x="2912" y="2788"/>
                  </a:lnTo>
                  <a:lnTo>
                    <a:pt x="3117" y="2706"/>
                  </a:lnTo>
                  <a:lnTo>
                    <a:pt x="3301" y="2624"/>
                  </a:lnTo>
                  <a:lnTo>
                    <a:pt x="3465" y="2501"/>
                  </a:lnTo>
                  <a:lnTo>
                    <a:pt x="3629" y="2399"/>
                  </a:lnTo>
                  <a:lnTo>
                    <a:pt x="3773" y="2276"/>
                  </a:lnTo>
                  <a:lnTo>
                    <a:pt x="3896" y="2153"/>
                  </a:lnTo>
                  <a:lnTo>
                    <a:pt x="3998" y="2009"/>
                  </a:lnTo>
                  <a:lnTo>
                    <a:pt x="4101" y="1866"/>
                  </a:lnTo>
                  <a:lnTo>
                    <a:pt x="4183" y="1722"/>
                  </a:lnTo>
                  <a:lnTo>
                    <a:pt x="4244" y="1579"/>
                  </a:lnTo>
                  <a:lnTo>
                    <a:pt x="4285" y="1435"/>
                  </a:lnTo>
                  <a:lnTo>
                    <a:pt x="4285" y="1292"/>
                  </a:lnTo>
                  <a:lnTo>
                    <a:pt x="4285" y="1128"/>
                  </a:lnTo>
                  <a:lnTo>
                    <a:pt x="4265" y="984"/>
                  </a:lnTo>
                  <a:lnTo>
                    <a:pt x="4224" y="841"/>
                  </a:lnTo>
                  <a:lnTo>
                    <a:pt x="4142" y="718"/>
                  </a:lnTo>
                  <a:lnTo>
                    <a:pt x="4060" y="595"/>
                  </a:lnTo>
                  <a:lnTo>
                    <a:pt x="3957" y="472"/>
                  </a:lnTo>
                  <a:lnTo>
                    <a:pt x="3834" y="369"/>
                  </a:lnTo>
                  <a:lnTo>
                    <a:pt x="3711" y="287"/>
                  </a:lnTo>
                  <a:lnTo>
                    <a:pt x="3547" y="205"/>
                  </a:lnTo>
                  <a:lnTo>
                    <a:pt x="3404" y="144"/>
                  </a:lnTo>
                  <a:lnTo>
                    <a:pt x="3219" y="82"/>
                  </a:lnTo>
                  <a:lnTo>
                    <a:pt x="3035" y="41"/>
                  </a:lnTo>
                  <a:lnTo>
                    <a:pt x="2850" y="2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7675494" y="1134062"/>
              <a:ext cx="101476" cy="58617"/>
            </a:xfrm>
            <a:custGeom>
              <a:avLst/>
              <a:gdLst/>
              <a:ahLst/>
              <a:cxnLst/>
              <a:rect l="l" t="t" r="r" b="b"/>
              <a:pathLst>
                <a:path w="15191" h="8775" extrusionOk="0">
                  <a:moveTo>
                    <a:pt x="14555" y="1"/>
                  </a:moveTo>
                  <a:lnTo>
                    <a:pt x="14432" y="759"/>
                  </a:lnTo>
                  <a:lnTo>
                    <a:pt x="14350" y="1169"/>
                  </a:lnTo>
                  <a:lnTo>
                    <a:pt x="14247" y="1579"/>
                  </a:lnTo>
                  <a:lnTo>
                    <a:pt x="14124" y="1989"/>
                  </a:lnTo>
                  <a:lnTo>
                    <a:pt x="13981" y="2379"/>
                  </a:lnTo>
                  <a:lnTo>
                    <a:pt x="13817" y="2748"/>
                  </a:lnTo>
                  <a:lnTo>
                    <a:pt x="13612" y="3096"/>
                  </a:lnTo>
                  <a:lnTo>
                    <a:pt x="13407" y="3424"/>
                  </a:lnTo>
                  <a:lnTo>
                    <a:pt x="13181" y="3732"/>
                  </a:lnTo>
                  <a:lnTo>
                    <a:pt x="12935" y="3998"/>
                  </a:lnTo>
                  <a:lnTo>
                    <a:pt x="12689" y="4265"/>
                  </a:lnTo>
                  <a:lnTo>
                    <a:pt x="12423" y="4511"/>
                  </a:lnTo>
                  <a:lnTo>
                    <a:pt x="12156" y="4736"/>
                  </a:lnTo>
                  <a:lnTo>
                    <a:pt x="11890" y="4941"/>
                  </a:lnTo>
                  <a:lnTo>
                    <a:pt x="11603" y="5126"/>
                  </a:lnTo>
                  <a:lnTo>
                    <a:pt x="11295" y="5310"/>
                  </a:lnTo>
                  <a:lnTo>
                    <a:pt x="11008" y="5454"/>
                  </a:lnTo>
                  <a:lnTo>
                    <a:pt x="10701" y="5597"/>
                  </a:lnTo>
                  <a:lnTo>
                    <a:pt x="10373" y="5720"/>
                  </a:lnTo>
                  <a:lnTo>
                    <a:pt x="10065" y="5823"/>
                  </a:lnTo>
                  <a:lnTo>
                    <a:pt x="9737" y="5905"/>
                  </a:lnTo>
                  <a:lnTo>
                    <a:pt x="9409" y="5966"/>
                  </a:lnTo>
                  <a:lnTo>
                    <a:pt x="9061" y="6028"/>
                  </a:lnTo>
                  <a:lnTo>
                    <a:pt x="8733" y="6048"/>
                  </a:lnTo>
                  <a:lnTo>
                    <a:pt x="8384" y="6069"/>
                  </a:lnTo>
                  <a:lnTo>
                    <a:pt x="7687" y="6069"/>
                  </a:lnTo>
                  <a:lnTo>
                    <a:pt x="7339" y="6028"/>
                  </a:lnTo>
                  <a:lnTo>
                    <a:pt x="6990" y="5987"/>
                  </a:lnTo>
                  <a:lnTo>
                    <a:pt x="6642" y="5925"/>
                  </a:lnTo>
                  <a:lnTo>
                    <a:pt x="6273" y="5864"/>
                  </a:lnTo>
                  <a:lnTo>
                    <a:pt x="5924" y="5782"/>
                  </a:lnTo>
                  <a:lnTo>
                    <a:pt x="5576" y="5679"/>
                  </a:lnTo>
                  <a:lnTo>
                    <a:pt x="5207" y="5556"/>
                  </a:lnTo>
                  <a:lnTo>
                    <a:pt x="4858" y="5433"/>
                  </a:lnTo>
                  <a:lnTo>
                    <a:pt x="4510" y="5290"/>
                  </a:lnTo>
                  <a:lnTo>
                    <a:pt x="4162" y="5126"/>
                  </a:lnTo>
                  <a:lnTo>
                    <a:pt x="3813" y="4941"/>
                  </a:lnTo>
                  <a:lnTo>
                    <a:pt x="3465" y="4757"/>
                  </a:lnTo>
                  <a:lnTo>
                    <a:pt x="3157" y="4572"/>
                  </a:lnTo>
                  <a:lnTo>
                    <a:pt x="2850" y="4367"/>
                  </a:lnTo>
                  <a:lnTo>
                    <a:pt x="2563" y="4162"/>
                  </a:lnTo>
                  <a:lnTo>
                    <a:pt x="2276" y="3937"/>
                  </a:lnTo>
                  <a:lnTo>
                    <a:pt x="2030" y="3711"/>
                  </a:lnTo>
                  <a:lnTo>
                    <a:pt x="1763" y="3465"/>
                  </a:lnTo>
                  <a:lnTo>
                    <a:pt x="1538" y="3199"/>
                  </a:lnTo>
                  <a:lnTo>
                    <a:pt x="1312" y="2932"/>
                  </a:lnTo>
                  <a:lnTo>
                    <a:pt x="1107" y="2666"/>
                  </a:lnTo>
                  <a:lnTo>
                    <a:pt x="923" y="2379"/>
                  </a:lnTo>
                  <a:lnTo>
                    <a:pt x="738" y="2092"/>
                  </a:lnTo>
                  <a:lnTo>
                    <a:pt x="574" y="1805"/>
                  </a:lnTo>
                  <a:lnTo>
                    <a:pt x="431" y="1497"/>
                  </a:lnTo>
                  <a:lnTo>
                    <a:pt x="308" y="1190"/>
                  </a:lnTo>
                  <a:lnTo>
                    <a:pt x="185" y="882"/>
                  </a:lnTo>
                  <a:lnTo>
                    <a:pt x="82" y="554"/>
                  </a:lnTo>
                  <a:lnTo>
                    <a:pt x="21" y="1087"/>
                  </a:lnTo>
                  <a:lnTo>
                    <a:pt x="0" y="1620"/>
                  </a:lnTo>
                  <a:lnTo>
                    <a:pt x="21" y="2153"/>
                  </a:lnTo>
                  <a:lnTo>
                    <a:pt x="82" y="2666"/>
                  </a:lnTo>
                  <a:lnTo>
                    <a:pt x="185" y="3178"/>
                  </a:lnTo>
                  <a:lnTo>
                    <a:pt x="328" y="3691"/>
                  </a:lnTo>
                  <a:lnTo>
                    <a:pt x="492" y="4183"/>
                  </a:lnTo>
                  <a:lnTo>
                    <a:pt x="718" y="4654"/>
                  </a:lnTo>
                  <a:lnTo>
                    <a:pt x="964" y="5126"/>
                  </a:lnTo>
                  <a:lnTo>
                    <a:pt x="1251" y="5556"/>
                  </a:lnTo>
                  <a:lnTo>
                    <a:pt x="1558" y="5987"/>
                  </a:lnTo>
                  <a:lnTo>
                    <a:pt x="1927" y="6397"/>
                  </a:lnTo>
                  <a:lnTo>
                    <a:pt x="2317" y="6786"/>
                  </a:lnTo>
                  <a:lnTo>
                    <a:pt x="2727" y="7135"/>
                  </a:lnTo>
                  <a:lnTo>
                    <a:pt x="3198" y="7463"/>
                  </a:lnTo>
                  <a:lnTo>
                    <a:pt x="3690" y="7770"/>
                  </a:lnTo>
                  <a:lnTo>
                    <a:pt x="4039" y="7955"/>
                  </a:lnTo>
                  <a:lnTo>
                    <a:pt x="4387" y="8119"/>
                  </a:lnTo>
                  <a:lnTo>
                    <a:pt x="4756" y="8262"/>
                  </a:lnTo>
                  <a:lnTo>
                    <a:pt x="5125" y="8385"/>
                  </a:lnTo>
                  <a:lnTo>
                    <a:pt x="5494" y="8488"/>
                  </a:lnTo>
                  <a:lnTo>
                    <a:pt x="5883" y="8570"/>
                  </a:lnTo>
                  <a:lnTo>
                    <a:pt x="6273" y="8652"/>
                  </a:lnTo>
                  <a:lnTo>
                    <a:pt x="6662" y="8713"/>
                  </a:lnTo>
                  <a:lnTo>
                    <a:pt x="7072" y="8734"/>
                  </a:lnTo>
                  <a:lnTo>
                    <a:pt x="7462" y="8754"/>
                  </a:lnTo>
                  <a:lnTo>
                    <a:pt x="7851" y="8775"/>
                  </a:lnTo>
                  <a:lnTo>
                    <a:pt x="8261" y="8754"/>
                  </a:lnTo>
                  <a:lnTo>
                    <a:pt x="8651" y="8734"/>
                  </a:lnTo>
                  <a:lnTo>
                    <a:pt x="9040" y="8693"/>
                  </a:lnTo>
                  <a:lnTo>
                    <a:pt x="9430" y="8631"/>
                  </a:lnTo>
                  <a:lnTo>
                    <a:pt x="9819" y="8570"/>
                  </a:lnTo>
                  <a:lnTo>
                    <a:pt x="10188" y="8488"/>
                  </a:lnTo>
                  <a:lnTo>
                    <a:pt x="10557" y="8385"/>
                  </a:lnTo>
                  <a:lnTo>
                    <a:pt x="10926" y="8262"/>
                  </a:lnTo>
                  <a:lnTo>
                    <a:pt x="11275" y="8139"/>
                  </a:lnTo>
                  <a:lnTo>
                    <a:pt x="11623" y="8016"/>
                  </a:lnTo>
                  <a:lnTo>
                    <a:pt x="11972" y="7852"/>
                  </a:lnTo>
                  <a:lnTo>
                    <a:pt x="12300" y="7688"/>
                  </a:lnTo>
                  <a:lnTo>
                    <a:pt x="12607" y="7524"/>
                  </a:lnTo>
                  <a:lnTo>
                    <a:pt x="12894" y="7319"/>
                  </a:lnTo>
                  <a:lnTo>
                    <a:pt x="13181" y="7135"/>
                  </a:lnTo>
                  <a:lnTo>
                    <a:pt x="13448" y="6930"/>
                  </a:lnTo>
                  <a:lnTo>
                    <a:pt x="13694" y="6704"/>
                  </a:lnTo>
                  <a:lnTo>
                    <a:pt x="13940" y="6479"/>
                  </a:lnTo>
                  <a:lnTo>
                    <a:pt x="14145" y="6233"/>
                  </a:lnTo>
                  <a:lnTo>
                    <a:pt x="14350" y="5987"/>
                  </a:lnTo>
                  <a:lnTo>
                    <a:pt x="14534" y="5720"/>
                  </a:lnTo>
                  <a:lnTo>
                    <a:pt x="14719" y="5372"/>
                  </a:lnTo>
                  <a:lnTo>
                    <a:pt x="14883" y="5023"/>
                  </a:lnTo>
                  <a:lnTo>
                    <a:pt x="15006" y="4654"/>
                  </a:lnTo>
                  <a:lnTo>
                    <a:pt x="15088" y="4306"/>
                  </a:lnTo>
                  <a:lnTo>
                    <a:pt x="15149" y="3937"/>
                  </a:lnTo>
                  <a:lnTo>
                    <a:pt x="15190" y="3588"/>
                  </a:lnTo>
                  <a:lnTo>
                    <a:pt x="15190" y="3219"/>
                  </a:lnTo>
                  <a:lnTo>
                    <a:pt x="15190" y="2871"/>
                  </a:lnTo>
                  <a:lnTo>
                    <a:pt x="15149" y="2502"/>
                  </a:lnTo>
                  <a:lnTo>
                    <a:pt x="15088" y="2153"/>
                  </a:lnTo>
                  <a:lnTo>
                    <a:pt x="15026" y="1784"/>
                  </a:lnTo>
                  <a:lnTo>
                    <a:pt x="14944" y="1415"/>
                  </a:lnTo>
                  <a:lnTo>
                    <a:pt x="14760" y="698"/>
                  </a:lnTo>
                  <a:lnTo>
                    <a:pt x="1455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4" name="Google Shape;704;p16"/>
          <p:cNvGrpSpPr/>
          <p:nvPr/>
        </p:nvGrpSpPr>
        <p:grpSpPr>
          <a:xfrm>
            <a:off x="530208" y="480481"/>
            <a:ext cx="366040" cy="365670"/>
            <a:chOff x="7121150" y="303275"/>
            <a:chExt cx="1309625" cy="1308300"/>
          </a:xfrm>
        </p:grpSpPr>
        <p:sp>
          <p:nvSpPr>
            <p:cNvPr id="705" name="Google Shape;705;p16"/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7121150" y="303275"/>
              <a:ext cx="1171100" cy="1210650"/>
            </a:xfrm>
            <a:custGeom>
              <a:avLst/>
              <a:gdLst/>
              <a:ahLst/>
              <a:cxnLst/>
              <a:rect l="l" t="t" r="r" b="b"/>
              <a:pathLst>
                <a:path w="46844" h="48426" extrusionOk="0">
                  <a:moveTo>
                    <a:pt x="26180" y="0"/>
                  </a:moveTo>
                  <a:lnTo>
                    <a:pt x="26180" y="0"/>
                  </a:lnTo>
                  <a:lnTo>
                    <a:pt x="26998" y="0"/>
                  </a:lnTo>
                  <a:lnTo>
                    <a:pt x="27816" y="53"/>
                  </a:lnTo>
                  <a:lnTo>
                    <a:pt x="28634" y="106"/>
                  </a:lnTo>
                  <a:lnTo>
                    <a:pt x="29426" y="185"/>
                  </a:lnTo>
                  <a:lnTo>
                    <a:pt x="30217" y="317"/>
                  </a:lnTo>
                  <a:lnTo>
                    <a:pt x="31009" y="449"/>
                  </a:lnTo>
                  <a:lnTo>
                    <a:pt x="31774" y="607"/>
                  </a:lnTo>
                  <a:lnTo>
                    <a:pt x="32540" y="766"/>
                  </a:lnTo>
                  <a:lnTo>
                    <a:pt x="33305" y="977"/>
                  </a:lnTo>
                  <a:lnTo>
                    <a:pt x="34044" y="1188"/>
                  </a:lnTo>
                  <a:lnTo>
                    <a:pt x="34783" y="1452"/>
                  </a:lnTo>
                  <a:lnTo>
                    <a:pt x="35522" y="1716"/>
                  </a:lnTo>
                  <a:lnTo>
                    <a:pt x="36234" y="2006"/>
                  </a:lnTo>
                  <a:lnTo>
                    <a:pt x="36947" y="2296"/>
                  </a:lnTo>
                  <a:lnTo>
                    <a:pt x="37659" y="2639"/>
                  </a:lnTo>
                  <a:lnTo>
                    <a:pt x="38346" y="2982"/>
                  </a:lnTo>
                  <a:lnTo>
                    <a:pt x="38346" y="2982"/>
                  </a:lnTo>
                  <a:lnTo>
                    <a:pt x="38821" y="3431"/>
                  </a:lnTo>
                  <a:lnTo>
                    <a:pt x="39296" y="3906"/>
                  </a:lnTo>
                  <a:lnTo>
                    <a:pt x="39744" y="4381"/>
                  </a:lnTo>
                  <a:lnTo>
                    <a:pt x="40193" y="4882"/>
                  </a:lnTo>
                  <a:lnTo>
                    <a:pt x="40641" y="5384"/>
                  </a:lnTo>
                  <a:lnTo>
                    <a:pt x="41064" y="5885"/>
                  </a:lnTo>
                  <a:lnTo>
                    <a:pt x="41486" y="6413"/>
                  </a:lnTo>
                  <a:lnTo>
                    <a:pt x="41882" y="6941"/>
                  </a:lnTo>
                  <a:lnTo>
                    <a:pt x="42251" y="7495"/>
                  </a:lnTo>
                  <a:lnTo>
                    <a:pt x="42621" y="8049"/>
                  </a:lnTo>
                  <a:lnTo>
                    <a:pt x="42990" y="8603"/>
                  </a:lnTo>
                  <a:lnTo>
                    <a:pt x="43333" y="9184"/>
                  </a:lnTo>
                  <a:lnTo>
                    <a:pt x="43650" y="9765"/>
                  </a:lnTo>
                  <a:lnTo>
                    <a:pt x="43967" y="10345"/>
                  </a:lnTo>
                  <a:lnTo>
                    <a:pt x="44257" y="10952"/>
                  </a:lnTo>
                  <a:lnTo>
                    <a:pt x="44547" y="11559"/>
                  </a:lnTo>
                  <a:lnTo>
                    <a:pt x="44811" y="12166"/>
                  </a:lnTo>
                  <a:lnTo>
                    <a:pt x="45075" y="12799"/>
                  </a:lnTo>
                  <a:lnTo>
                    <a:pt x="45312" y="13433"/>
                  </a:lnTo>
                  <a:lnTo>
                    <a:pt x="45524" y="14066"/>
                  </a:lnTo>
                  <a:lnTo>
                    <a:pt x="45735" y="14726"/>
                  </a:lnTo>
                  <a:lnTo>
                    <a:pt x="45919" y="15386"/>
                  </a:lnTo>
                  <a:lnTo>
                    <a:pt x="46078" y="16045"/>
                  </a:lnTo>
                  <a:lnTo>
                    <a:pt x="46236" y="16705"/>
                  </a:lnTo>
                  <a:lnTo>
                    <a:pt x="46368" y="17391"/>
                  </a:lnTo>
                  <a:lnTo>
                    <a:pt x="46500" y="18051"/>
                  </a:lnTo>
                  <a:lnTo>
                    <a:pt x="46606" y="18737"/>
                  </a:lnTo>
                  <a:lnTo>
                    <a:pt x="46685" y="19450"/>
                  </a:lnTo>
                  <a:lnTo>
                    <a:pt x="46737" y="20136"/>
                  </a:lnTo>
                  <a:lnTo>
                    <a:pt x="46790" y="20848"/>
                  </a:lnTo>
                  <a:lnTo>
                    <a:pt x="46817" y="21561"/>
                  </a:lnTo>
                  <a:lnTo>
                    <a:pt x="46843" y="22273"/>
                  </a:lnTo>
                  <a:lnTo>
                    <a:pt x="46843" y="22273"/>
                  </a:lnTo>
                  <a:lnTo>
                    <a:pt x="46817" y="22933"/>
                  </a:lnTo>
                  <a:lnTo>
                    <a:pt x="46790" y="23619"/>
                  </a:lnTo>
                  <a:lnTo>
                    <a:pt x="46764" y="24279"/>
                  </a:lnTo>
                  <a:lnTo>
                    <a:pt x="46685" y="24939"/>
                  </a:lnTo>
                  <a:lnTo>
                    <a:pt x="46632" y="25599"/>
                  </a:lnTo>
                  <a:lnTo>
                    <a:pt x="46526" y="26258"/>
                  </a:lnTo>
                  <a:lnTo>
                    <a:pt x="46421" y="26892"/>
                  </a:lnTo>
                  <a:lnTo>
                    <a:pt x="46289" y="27551"/>
                  </a:lnTo>
                  <a:lnTo>
                    <a:pt x="46157" y="28185"/>
                  </a:lnTo>
                  <a:lnTo>
                    <a:pt x="45999" y="28792"/>
                  </a:lnTo>
                  <a:lnTo>
                    <a:pt x="45840" y="29425"/>
                  </a:lnTo>
                  <a:lnTo>
                    <a:pt x="45656" y="30058"/>
                  </a:lnTo>
                  <a:lnTo>
                    <a:pt x="45444" y="30665"/>
                  </a:lnTo>
                  <a:lnTo>
                    <a:pt x="45233" y="31272"/>
                  </a:lnTo>
                  <a:lnTo>
                    <a:pt x="44785" y="32460"/>
                  </a:lnTo>
                  <a:lnTo>
                    <a:pt x="44257" y="33621"/>
                  </a:lnTo>
                  <a:lnTo>
                    <a:pt x="43676" y="34729"/>
                  </a:lnTo>
                  <a:lnTo>
                    <a:pt x="43043" y="35838"/>
                  </a:lnTo>
                  <a:lnTo>
                    <a:pt x="42357" y="36893"/>
                  </a:lnTo>
                  <a:lnTo>
                    <a:pt x="41618" y="37923"/>
                  </a:lnTo>
                  <a:lnTo>
                    <a:pt x="40853" y="38899"/>
                  </a:lnTo>
                  <a:lnTo>
                    <a:pt x="40034" y="39849"/>
                  </a:lnTo>
                  <a:lnTo>
                    <a:pt x="39164" y="40773"/>
                  </a:lnTo>
                  <a:lnTo>
                    <a:pt x="38240" y="41644"/>
                  </a:lnTo>
                  <a:lnTo>
                    <a:pt x="37290" y="42462"/>
                  </a:lnTo>
                  <a:lnTo>
                    <a:pt x="36313" y="43227"/>
                  </a:lnTo>
                  <a:lnTo>
                    <a:pt x="35284" y="43966"/>
                  </a:lnTo>
                  <a:lnTo>
                    <a:pt x="34229" y="44652"/>
                  </a:lnTo>
                  <a:lnTo>
                    <a:pt x="33120" y="45285"/>
                  </a:lnTo>
                  <a:lnTo>
                    <a:pt x="31986" y="45840"/>
                  </a:lnTo>
                  <a:lnTo>
                    <a:pt x="30824" y="46367"/>
                  </a:lnTo>
                  <a:lnTo>
                    <a:pt x="29637" y="46842"/>
                  </a:lnTo>
                  <a:lnTo>
                    <a:pt x="29030" y="47054"/>
                  </a:lnTo>
                  <a:lnTo>
                    <a:pt x="28423" y="47265"/>
                  </a:lnTo>
                  <a:lnTo>
                    <a:pt x="27816" y="47449"/>
                  </a:lnTo>
                  <a:lnTo>
                    <a:pt x="27183" y="47608"/>
                  </a:lnTo>
                  <a:lnTo>
                    <a:pt x="26549" y="47766"/>
                  </a:lnTo>
                  <a:lnTo>
                    <a:pt x="25916" y="47898"/>
                  </a:lnTo>
                  <a:lnTo>
                    <a:pt x="25282" y="48030"/>
                  </a:lnTo>
                  <a:lnTo>
                    <a:pt x="24623" y="48135"/>
                  </a:lnTo>
                  <a:lnTo>
                    <a:pt x="23989" y="48215"/>
                  </a:lnTo>
                  <a:lnTo>
                    <a:pt x="23330" y="48294"/>
                  </a:lnTo>
                  <a:lnTo>
                    <a:pt x="22670" y="48347"/>
                  </a:lnTo>
                  <a:lnTo>
                    <a:pt x="21984" y="48399"/>
                  </a:lnTo>
                  <a:lnTo>
                    <a:pt x="21324" y="48426"/>
                  </a:lnTo>
                  <a:lnTo>
                    <a:pt x="20638" y="48426"/>
                  </a:lnTo>
                  <a:lnTo>
                    <a:pt x="20638" y="48426"/>
                  </a:lnTo>
                  <a:lnTo>
                    <a:pt x="19820" y="48426"/>
                  </a:lnTo>
                  <a:lnTo>
                    <a:pt x="19002" y="48373"/>
                  </a:lnTo>
                  <a:lnTo>
                    <a:pt x="18210" y="48320"/>
                  </a:lnTo>
                  <a:lnTo>
                    <a:pt x="17392" y="48241"/>
                  </a:lnTo>
                  <a:lnTo>
                    <a:pt x="16600" y="48135"/>
                  </a:lnTo>
                  <a:lnTo>
                    <a:pt x="15835" y="47977"/>
                  </a:lnTo>
                  <a:lnTo>
                    <a:pt x="15043" y="47819"/>
                  </a:lnTo>
                  <a:lnTo>
                    <a:pt x="14278" y="47660"/>
                  </a:lnTo>
                  <a:lnTo>
                    <a:pt x="13513" y="47449"/>
                  </a:lnTo>
                  <a:lnTo>
                    <a:pt x="12774" y="47238"/>
                  </a:lnTo>
                  <a:lnTo>
                    <a:pt x="12035" y="46974"/>
                  </a:lnTo>
                  <a:lnTo>
                    <a:pt x="11296" y="46710"/>
                  </a:lnTo>
                  <a:lnTo>
                    <a:pt x="10583" y="46420"/>
                  </a:lnTo>
                  <a:lnTo>
                    <a:pt x="9871" y="46130"/>
                  </a:lnTo>
                  <a:lnTo>
                    <a:pt x="9185" y="45787"/>
                  </a:lnTo>
                  <a:lnTo>
                    <a:pt x="8472" y="45444"/>
                  </a:lnTo>
                  <a:lnTo>
                    <a:pt x="8472" y="45444"/>
                  </a:lnTo>
                  <a:lnTo>
                    <a:pt x="7997" y="44995"/>
                  </a:lnTo>
                  <a:lnTo>
                    <a:pt x="7522" y="44520"/>
                  </a:lnTo>
                  <a:lnTo>
                    <a:pt x="7073" y="44045"/>
                  </a:lnTo>
                  <a:lnTo>
                    <a:pt x="6625" y="43544"/>
                  </a:lnTo>
                  <a:lnTo>
                    <a:pt x="6176" y="43042"/>
                  </a:lnTo>
                  <a:lnTo>
                    <a:pt x="5754" y="42541"/>
                  </a:lnTo>
                  <a:lnTo>
                    <a:pt x="5358" y="42013"/>
                  </a:lnTo>
                  <a:lnTo>
                    <a:pt x="4962" y="41485"/>
                  </a:lnTo>
                  <a:lnTo>
                    <a:pt x="4566" y="40931"/>
                  </a:lnTo>
                  <a:lnTo>
                    <a:pt x="4197" y="40377"/>
                  </a:lnTo>
                  <a:lnTo>
                    <a:pt x="3854" y="39823"/>
                  </a:lnTo>
                  <a:lnTo>
                    <a:pt x="3511" y="39242"/>
                  </a:lnTo>
                  <a:lnTo>
                    <a:pt x="3168" y="38662"/>
                  </a:lnTo>
                  <a:lnTo>
                    <a:pt x="2877" y="38081"/>
                  </a:lnTo>
                  <a:lnTo>
                    <a:pt x="2561" y="37474"/>
                  </a:lnTo>
                  <a:lnTo>
                    <a:pt x="2270" y="36867"/>
                  </a:lnTo>
                  <a:lnTo>
                    <a:pt x="2007" y="36260"/>
                  </a:lnTo>
                  <a:lnTo>
                    <a:pt x="1769" y="35627"/>
                  </a:lnTo>
                  <a:lnTo>
                    <a:pt x="1532" y="34993"/>
                  </a:lnTo>
                  <a:lnTo>
                    <a:pt x="1294" y="34360"/>
                  </a:lnTo>
                  <a:lnTo>
                    <a:pt x="1109" y="33700"/>
                  </a:lnTo>
                  <a:lnTo>
                    <a:pt x="925" y="33040"/>
                  </a:lnTo>
                  <a:lnTo>
                    <a:pt x="740" y="32381"/>
                  </a:lnTo>
                  <a:lnTo>
                    <a:pt x="582" y="31721"/>
                  </a:lnTo>
                  <a:lnTo>
                    <a:pt x="450" y="31035"/>
                  </a:lnTo>
                  <a:lnTo>
                    <a:pt x="344" y="30375"/>
                  </a:lnTo>
                  <a:lnTo>
                    <a:pt x="238" y="29689"/>
                  </a:lnTo>
                  <a:lnTo>
                    <a:pt x="133" y="28976"/>
                  </a:lnTo>
                  <a:lnTo>
                    <a:pt x="80" y="28290"/>
                  </a:lnTo>
                  <a:lnTo>
                    <a:pt x="27" y="27578"/>
                  </a:lnTo>
                  <a:lnTo>
                    <a:pt x="1" y="26865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5493"/>
                  </a:lnTo>
                  <a:lnTo>
                    <a:pt x="27" y="24807"/>
                  </a:lnTo>
                  <a:lnTo>
                    <a:pt x="80" y="24147"/>
                  </a:lnTo>
                  <a:lnTo>
                    <a:pt x="133" y="23487"/>
                  </a:lnTo>
                  <a:lnTo>
                    <a:pt x="212" y="22828"/>
                  </a:lnTo>
                  <a:lnTo>
                    <a:pt x="291" y="22168"/>
                  </a:lnTo>
                  <a:lnTo>
                    <a:pt x="397" y="21535"/>
                  </a:lnTo>
                  <a:lnTo>
                    <a:pt x="529" y="20901"/>
                  </a:lnTo>
                  <a:lnTo>
                    <a:pt x="661" y="20241"/>
                  </a:lnTo>
                  <a:lnTo>
                    <a:pt x="819" y="19634"/>
                  </a:lnTo>
                  <a:lnTo>
                    <a:pt x="977" y="19001"/>
                  </a:lnTo>
                  <a:lnTo>
                    <a:pt x="1162" y="18394"/>
                  </a:lnTo>
                  <a:lnTo>
                    <a:pt x="1373" y="17761"/>
                  </a:lnTo>
                  <a:lnTo>
                    <a:pt x="1584" y="17154"/>
                  </a:lnTo>
                  <a:lnTo>
                    <a:pt x="2059" y="15966"/>
                  </a:lnTo>
                  <a:lnTo>
                    <a:pt x="2587" y="14831"/>
                  </a:lnTo>
                  <a:lnTo>
                    <a:pt x="3168" y="13697"/>
                  </a:lnTo>
                  <a:lnTo>
                    <a:pt x="3775" y="12588"/>
                  </a:lnTo>
                  <a:lnTo>
                    <a:pt x="4461" y="11533"/>
                  </a:lnTo>
                  <a:lnTo>
                    <a:pt x="5200" y="10504"/>
                  </a:lnTo>
                  <a:lnTo>
                    <a:pt x="5965" y="9527"/>
                  </a:lnTo>
                  <a:lnTo>
                    <a:pt x="6810" y="8577"/>
                  </a:lnTo>
                  <a:lnTo>
                    <a:pt x="7654" y="7653"/>
                  </a:lnTo>
                  <a:lnTo>
                    <a:pt x="8578" y="6783"/>
                  </a:lnTo>
                  <a:lnTo>
                    <a:pt x="9528" y="5964"/>
                  </a:lnTo>
                  <a:lnTo>
                    <a:pt x="10504" y="5199"/>
                  </a:lnTo>
                  <a:lnTo>
                    <a:pt x="11533" y="4460"/>
                  </a:lnTo>
                  <a:lnTo>
                    <a:pt x="12615" y="3774"/>
                  </a:lnTo>
                  <a:lnTo>
                    <a:pt x="13697" y="3167"/>
                  </a:lnTo>
                  <a:lnTo>
                    <a:pt x="14832" y="2587"/>
                  </a:lnTo>
                  <a:lnTo>
                    <a:pt x="15993" y="2059"/>
                  </a:lnTo>
                  <a:lnTo>
                    <a:pt x="17181" y="1584"/>
                  </a:lnTo>
                  <a:lnTo>
                    <a:pt x="17788" y="1373"/>
                  </a:lnTo>
                  <a:lnTo>
                    <a:pt x="18395" y="1162"/>
                  </a:lnTo>
                  <a:lnTo>
                    <a:pt x="19028" y="977"/>
                  </a:lnTo>
                  <a:lnTo>
                    <a:pt x="19635" y="818"/>
                  </a:lnTo>
                  <a:lnTo>
                    <a:pt x="20268" y="660"/>
                  </a:lnTo>
                  <a:lnTo>
                    <a:pt x="20902" y="528"/>
                  </a:lnTo>
                  <a:lnTo>
                    <a:pt x="21562" y="396"/>
                  </a:lnTo>
                  <a:lnTo>
                    <a:pt x="22195" y="291"/>
                  </a:lnTo>
                  <a:lnTo>
                    <a:pt x="22855" y="211"/>
                  </a:lnTo>
                  <a:lnTo>
                    <a:pt x="23514" y="132"/>
                  </a:lnTo>
                  <a:lnTo>
                    <a:pt x="24174" y="80"/>
                  </a:lnTo>
                  <a:lnTo>
                    <a:pt x="24834" y="27"/>
                  </a:lnTo>
                  <a:lnTo>
                    <a:pt x="25520" y="0"/>
                  </a:lnTo>
                  <a:lnTo>
                    <a:pt x="26180" y="0"/>
                  </a:lnTo>
                  <a:lnTo>
                    <a:pt x="26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7140300" y="389050"/>
              <a:ext cx="467125" cy="591800"/>
            </a:xfrm>
            <a:custGeom>
              <a:avLst/>
              <a:gdLst/>
              <a:ahLst/>
              <a:cxnLst/>
              <a:rect l="l" t="t" r="r" b="b"/>
              <a:pathLst>
                <a:path w="18685" h="23672" extrusionOk="0">
                  <a:moveTo>
                    <a:pt x="0" y="16388"/>
                  </a:moveTo>
                  <a:lnTo>
                    <a:pt x="0" y="16388"/>
                  </a:lnTo>
                  <a:lnTo>
                    <a:pt x="370" y="16335"/>
                  </a:lnTo>
                  <a:lnTo>
                    <a:pt x="713" y="16309"/>
                  </a:lnTo>
                  <a:lnTo>
                    <a:pt x="1003" y="16309"/>
                  </a:lnTo>
                  <a:lnTo>
                    <a:pt x="1241" y="16362"/>
                  </a:lnTo>
                  <a:lnTo>
                    <a:pt x="1241" y="16362"/>
                  </a:lnTo>
                  <a:lnTo>
                    <a:pt x="1320" y="16415"/>
                  </a:lnTo>
                  <a:lnTo>
                    <a:pt x="1425" y="16547"/>
                  </a:lnTo>
                  <a:lnTo>
                    <a:pt x="1504" y="16731"/>
                  </a:lnTo>
                  <a:lnTo>
                    <a:pt x="1584" y="16942"/>
                  </a:lnTo>
                  <a:lnTo>
                    <a:pt x="1742" y="17523"/>
                  </a:lnTo>
                  <a:lnTo>
                    <a:pt x="1874" y="18209"/>
                  </a:lnTo>
                  <a:lnTo>
                    <a:pt x="2006" y="18922"/>
                  </a:lnTo>
                  <a:lnTo>
                    <a:pt x="2111" y="19581"/>
                  </a:lnTo>
                  <a:lnTo>
                    <a:pt x="2164" y="20109"/>
                  </a:lnTo>
                  <a:lnTo>
                    <a:pt x="2191" y="20479"/>
                  </a:lnTo>
                  <a:lnTo>
                    <a:pt x="2191" y="20479"/>
                  </a:lnTo>
                  <a:lnTo>
                    <a:pt x="2164" y="21165"/>
                  </a:lnTo>
                  <a:lnTo>
                    <a:pt x="2085" y="21772"/>
                  </a:lnTo>
                  <a:lnTo>
                    <a:pt x="1980" y="22379"/>
                  </a:lnTo>
                  <a:lnTo>
                    <a:pt x="1848" y="23065"/>
                  </a:lnTo>
                  <a:lnTo>
                    <a:pt x="1848" y="23065"/>
                  </a:lnTo>
                  <a:lnTo>
                    <a:pt x="1821" y="23276"/>
                  </a:lnTo>
                  <a:lnTo>
                    <a:pt x="1848" y="23434"/>
                  </a:lnTo>
                  <a:lnTo>
                    <a:pt x="1953" y="23540"/>
                  </a:lnTo>
                  <a:lnTo>
                    <a:pt x="2059" y="23619"/>
                  </a:lnTo>
                  <a:lnTo>
                    <a:pt x="2217" y="23672"/>
                  </a:lnTo>
                  <a:lnTo>
                    <a:pt x="2428" y="23672"/>
                  </a:lnTo>
                  <a:lnTo>
                    <a:pt x="2639" y="23645"/>
                  </a:lnTo>
                  <a:lnTo>
                    <a:pt x="2850" y="23619"/>
                  </a:lnTo>
                  <a:lnTo>
                    <a:pt x="3325" y="23487"/>
                  </a:lnTo>
                  <a:lnTo>
                    <a:pt x="3774" y="23302"/>
                  </a:lnTo>
                  <a:lnTo>
                    <a:pt x="4170" y="23118"/>
                  </a:lnTo>
                  <a:lnTo>
                    <a:pt x="4434" y="22933"/>
                  </a:lnTo>
                  <a:lnTo>
                    <a:pt x="4434" y="22933"/>
                  </a:lnTo>
                  <a:lnTo>
                    <a:pt x="4988" y="23091"/>
                  </a:lnTo>
                  <a:lnTo>
                    <a:pt x="5595" y="23250"/>
                  </a:lnTo>
                  <a:lnTo>
                    <a:pt x="5885" y="23302"/>
                  </a:lnTo>
                  <a:lnTo>
                    <a:pt x="6176" y="23329"/>
                  </a:lnTo>
                  <a:lnTo>
                    <a:pt x="6466" y="23355"/>
                  </a:lnTo>
                  <a:lnTo>
                    <a:pt x="6756" y="23355"/>
                  </a:lnTo>
                  <a:lnTo>
                    <a:pt x="7020" y="23302"/>
                  </a:lnTo>
                  <a:lnTo>
                    <a:pt x="7284" y="23250"/>
                  </a:lnTo>
                  <a:lnTo>
                    <a:pt x="7521" y="23118"/>
                  </a:lnTo>
                  <a:lnTo>
                    <a:pt x="7733" y="22986"/>
                  </a:lnTo>
                  <a:lnTo>
                    <a:pt x="7917" y="22775"/>
                  </a:lnTo>
                  <a:lnTo>
                    <a:pt x="8076" y="22537"/>
                  </a:lnTo>
                  <a:lnTo>
                    <a:pt x="8208" y="22247"/>
                  </a:lnTo>
                  <a:lnTo>
                    <a:pt x="8313" y="21877"/>
                  </a:lnTo>
                  <a:lnTo>
                    <a:pt x="8313" y="21877"/>
                  </a:lnTo>
                  <a:lnTo>
                    <a:pt x="8392" y="21508"/>
                  </a:lnTo>
                  <a:lnTo>
                    <a:pt x="8445" y="21059"/>
                  </a:lnTo>
                  <a:lnTo>
                    <a:pt x="8471" y="20584"/>
                  </a:lnTo>
                  <a:lnTo>
                    <a:pt x="8498" y="20056"/>
                  </a:lnTo>
                  <a:lnTo>
                    <a:pt x="8498" y="19529"/>
                  </a:lnTo>
                  <a:lnTo>
                    <a:pt x="8471" y="19054"/>
                  </a:lnTo>
                  <a:lnTo>
                    <a:pt x="8419" y="18605"/>
                  </a:lnTo>
                  <a:lnTo>
                    <a:pt x="8366" y="18420"/>
                  </a:lnTo>
                  <a:lnTo>
                    <a:pt x="8313" y="18235"/>
                  </a:lnTo>
                  <a:lnTo>
                    <a:pt x="8313" y="18235"/>
                  </a:lnTo>
                  <a:lnTo>
                    <a:pt x="8155" y="17945"/>
                  </a:lnTo>
                  <a:lnTo>
                    <a:pt x="7970" y="17628"/>
                  </a:lnTo>
                  <a:lnTo>
                    <a:pt x="7733" y="17285"/>
                  </a:lnTo>
                  <a:lnTo>
                    <a:pt x="7733" y="17285"/>
                  </a:lnTo>
                  <a:lnTo>
                    <a:pt x="7917" y="17233"/>
                  </a:lnTo>
                  <a:lnTo>
                    <a:pt x="8181" y="17153"/>
                  </a:lnTo>
                  <a:lnTo>
                    <a:pt x="8814" y="17048"/>
                  </a:lnTo>
                  <a:lnTo>
                    <a:pt x="9448" y="16969"/>
                  </a:lnTo>
                  <a:lnTo>
                    <a:pt x="9976" y="16942"/>
                  </a:lnTo>
                  <a:lnTo>
                    <a:pt x="9976" y="16942"/>
                  </a:lnTo>
                  <a:lnTo>
                    <a:pt x="10108" y="16969"/>
                  </a:lnTo>
                  <a:lnTo>
                    <a:pt x="10213" y="17022"/>
                  </a:lnTo>
                  <a:lnTo>
                    <a:pt x="10319" y="17127"/>
                  </a:lnTo>
                  <a:lnTo>
                    <a:pt x="10398" y="17259"/>
                  </a:lnTo>
                  <a:lnTo>
                    <a:pt x="10477" y="17444"/>
                  </a:lnTo>
                  <a:lnTo>
                    <a:pt x="10556" y="17628"/>
                  </a:lnTo>
                  <a:lnTo>
                    <a:pt x="10635" y="18024"/>
                  </a:lnTo>
                  <a:lnTo>
                    <a:pt x="10715" y="18499"/>
                  </a:lnTo>
                  <a:lnTo>
                    <a:pt x="10741" y="18922"/>
                  </a:lnTo>
                  <a:lnTo>
                    <a:pt x="10794" y="19661"/>
                  </a:lnTo>
                  <a:lnTo>
                    <a:pt x="10794" y="19661"/>
                  </a:lnTo>
                  <a:lnTo>
                    <a:pt x="10820" y="19845"/>
                  </a:lnTo>
                  <a:lnTo>
                    <a:pt x="10847" y="20030"/>
                  </a:lnTo>
                  <a:lnTo>
                    <a:pt x="10978" y="20347"/>
                  </a:lnTo>
                  <a:lnTo>
                    <a:pt x="11084" y="20663"/>
                  </a:lnTo>
                  <a:lnTo>
                    <a:pt x="11137" y="20848"/>
                  </a:lnTo>
                  <a:lnTo>
                    <a:pt x="11137" y="21059"/>
                  </a:lnTo>
                  <a:lnTo>
                    <a:pt x="11137" y="21059"/>
                  </a:lnTo>
                  <a:lnTo>
                    <a:pt x="11322" y="20663"/>
                  </a:lnTo>
                  <a:lnTo>
                    <a:pt x="11506" y="20399"/>
                  </a:lnTo>
                  <a:lnTo>
                    <a:pt x="11691" y="20188"/>
                  </a:lnTo>
                  <a:lnTo>
                    <a:pt x="11876" y="20004"/>
                  </a:lnTo>
                  <a:lnTo>
                    <a:pt x="12087" y="19819"/>
                  </a:lnTo>
                  <a:lnTo>
                    <a:pt x="12324" y="19555"/>
                  </a:lnTo>
                  <a:lnTo>
                    <a:pt x="12535" y="19212"/>
                  </a:lnTo>
                  <a:lnTo>
                    <a:pt x="12799" y="18710"/>
                  </a:lnTo>
                  <a:lnTo>
                    <a:pt x="12799" y="18710"/>
                  </a:lnTo>
                  <a:lnTo>
                    <a:pt x="13037" y="18077"/>
                  </a:lnTo>
                  <a:lnTo>
                    <a:pt x="13274" y="17391"/>
                  </a:lnTo>
                  <a:lnTo>
                    <a:pt x="13486" y="16678"/>
                  </a:lnTo>
                  <a:lnTo>
                    <a:pt x="13644" y="15940"/>
                  </a:lnTo>
                  <a:lnTo>
                    <a:pt x="13776" y="15201"/>
                  </a:lnTo>
                  <a:lnTo>
                    <a:pt x="13881" y="14462"/>
                  </a:lnTo>
                  <a:lnTo>
                    <a:pt x="13961" y="13749"/>
                  </a:lnTo>
                  <a:lnTo>
                    <a:pt x="13961" y="13063"/>
                  </a:lnTo>
                  <a:lnTo>
                    <a:pt x="13961" y="13063"/>
                  </a:lnTo>
                  <a:lnTo>
                    <a:pt x="13987" y="12878"/>
                  </a:lnTo>
                  <a:lnTo>
                    <a:pt x="14040" y="12694"/>
                  </a:lnTo>
                  <a:lnTo>
                    <a:pt x="14119" y="12509"/>
                  </a:lnTo>
                  <a:lnTo>
                    <a:pt x="14198" y="12377"/>
                  </a:lnTo>
                  <a:lnTo>
                    <a:pt x="14330" y="12219"/>
                  </a:lnTo>
                  <a:lnTo>
                    <a:pt x="14488" y="12087"/>
                  </a:lnTo>
                  <a:lnTo>
                    <a:pt x="14647" y="11955"/>
                  </a:lnTo>
                  <a:lnTo>
                    <a:pt x="14831" y="11823"/>
                  </a:lnTo>
                  <a:lnTo>
                    <a:pt x="15254" y="11612"/>
                  </a:lnTo>
                  <a:lnTo>
                    <a:pt x="15702" y="11427"/>
                  </a:lnTo>
                  <a:lnTo>
                    <a:pt x="16177" y="11269"/>
                  </a:lnTo>
                  <a:lnTo>
                    <a:pt x="16652" y="11137"/>
                  </a:lnTo>
                  <a:lnTo>
                    <a:pt x="17550" y="10873"/>
                  </a:lnTo>
                  <a:lnTo>
                    <a:pt x="17945" y="10741"/>
                  </a:lnTo>
                  <a:lnTo>
                    <a:pt x="18288" y="10609"/>
                  </a:lnTo>
                  <a:lnTo>
                    <a:pt x="18526" y="10477"/>
                  </a:lnTo>
                  <a:lnTo>
                    <a:pt x="18605" y="10424"/>
                  </a:lnTo>
                  <a:lnTo>
                    <a:pt x="18658" y="10345"/>
                  </a:lnTo>
                  <a:lnTo>
                    <a:pt x="18684" y="10266"/>
                  </a:lnTo>
                  <a:lnTo>
                    <a:pt x="18684" y="10187"/>
                  </a:lnTo>
                  <a:lnTo>
                    <a:pt x="18632" y="10081"/>
                  </a:lnTo>
                  <a:lnTo>
                    <a:pt x="18552" y="10002"/>
                  </a:lnTo>
                  <a:lnTo>
                    <a:pt x="18552" y="10002"/>
                  </a:lnTo>
                  <a:lnTo>
                    <a:pt x="18236" y="9712"/>
                  </a:lnTo>
                  <a:lnTo>
                    <a:pt x="17893" y="9421"/>
                  </a:lnTo>
                  <a:lnTo>
                    <a:pt x="17101" y="8814"/>
                  </a:lnTo>
                  <a:lnTo>
                    <a:pt x="16336" y="8207"/>
                  </a:lnTo>
                  <a:lnTo>
                    <a:pt x="15993" y="7891"/>
                  </a:lnTo>
                  <a:lnTo>
                    <a:pt x="15702" y="7600"/>
                  </a:lnTo>
                  <a:lnTo>
                    <a:pt x="15465" y="7310"/>
                  </a:lnTo>
                  <a:lnTo>
                    <a:pt x="15359" y="7152"/>
                  </a:lnTo>
                  <a:lnTo>
                    <a:pt x="15306" y="6993"/>
                  </a:lnTo>
                  <a:lnTo>
                    <a:pt x="15254" y="6861"/>
                  </a:lnTo>
                  <a:lnTo>
                    <a:pt x="15227" y="6729"/>
                  </a:lnTo>
                  <a:lnTo>
                    <a:pt x="15227" y="6571"/>
                  </a:lnTo>
                  <a:lnTo>
                    <a:pt x="15280" y="6439"/>
                  </a:lnTo>
                  <a:lnTo>
                    <a:pt x="15333" y="6307"/>
                  </a:lnTo>
                  <a:lnTo>
                    <a:pt x="15438" y="6175"/>
                  </a:lnTo>
                  <a:lnTo>
                    <a:pt x="15570" y="6043"/>
                  </a:lnTo>
                  <a:lnTo>
                    <a:pt x="15729" y="5911"/>
                  </a:lnTo>
                  <a:lnTo>
                    <a:pt x="15940" y="5779"/>
                  </a:lnTo>
                  <a:lnTo>
                    <a:pt x="16177" y="5647"/>
                  </a:lnTo>
                  <a:lnTo>
                    <a:pt x="16468" y="5516"/>
                  </a:lnTo>
                  <a:lnTo>
                    <a:pt x="16784" y="5410"/>
                  </a:lnTo>
                  <a:lnTo>
                    <a:pt x="16784" y="5410"/>
                  </a:lnTo>
                  <a:lnTo>
                    <a:pt x="15412" y="4302"/>
                  </a:lnTo>
                  <a:lnTo>
                    <a:pt x="14779" y="3747"/>
                  </a:lnTo>
                  <a:lnTo>
                    <a:pt x="14172" y="3167"/>
                  </a:lnTo>
                  <a:lnTo>
                    <a:pt x="13908" y="2877"/>
                  </a:lnTo>
                  <a:lnTo>
                    <a:pt x="13644" y="2560"/>
                  </a:lnTo>
                  <a:lnTo>
                    <a:pt x="13406" y="2243"/>
                  </a:lnTo>
                  <a:lnTo>
                    <a:pt x="13169" y="1900"/>
                  </a:lnTo>
                  <a:lnTo>
                    <a:pt x="12958" y="1557"/>
                  </a:lnTo>
                  <a:lnTo>
                    <a:pt x="12773" y="1188"/>
                  </a:lnTo>
                  <a:lnTo>
                    <a:pt x="12588" y="765"/>
                  </a:lnTo>
                  <a:lnTo>
                    <a:pt x="12430" y="343"/>
                  </a:lnTo>
                  <a:lnTo>
                    <a:pt x="12430" y="343"/>
                  </a:lnTo>
                  <a:lnTo>
                    <a:pt x="12404" y="185"/>
                  </a:lnTo>
                  <a:lnTo>
                    <a:pt x="12430" y="0"/>
                  </a:lnTo>
                  <a:lnTo>
                    <a:pt x="12430" y="0"/>
                  </a:lnTo>
                  <a:lnTo>
                    <a:pt x="11849" y="343"/>
                  </a:lnTo>
                  <a:lnTo>
                    <a:pt x="11295" y="686"/>
                  </a:lnTo>
                  <a:lnTo>
                    <a:pt x="10741" y="1056"/>
                  </a:lnTo>
                  <a:lnTo>
                    <a:pt x="10213" y="1425"/>
                  </a:lnTo>
                  <a:lnTo>
                    <a:pt x="9685" y="1821"/>
                  </a:lnTo>
                  <a:lnTo>
                    <a:pt x="9158" y="2217"/>
                  </a:lnTo>
                  <a:lnTo>
                    <a:pt x="8656" y="2639"/>
                  </a:lnTo>
                  <a:lnTo>
                    <a:pt x="8155" y="3061"/>
                  </a:lnTo>
                  <a:lnTo>
                    <a:pt x="7653" y="3510"/>
                  </a:lnTo>
                  <a:lnTo>
                    <a:pt x="7178" y="3959"/>
                  </a:lnTo>
                  <a:lnTo>
                    <a:pt x="6730" y="4407"/>
                  </a:lnTo>
                  <a:lnTo>
                    <a:pt x="6255" y="4882"/>
                  </a:lnTo>
                  <a:lnTo>
                    <a:pt x="5832" y="5357"/>
                  </a:lnTo>
                  <a:lnTo>
                    <a:pt x="5384" y="5859"/>
                  </a:lnTo>
                  <a:lnTo>
                    <a:pt x="4988" y="6360"/>
                  </a:lnTo>
                  <a:lnTo>
                    <a:pt x="4566" y="6888"/>
                  </a:lnTo>
                  <a:lnTo>
                    <a:pt x="4170" y="7416"/>
                  </a:lnTo>
                  <a:lnTo>
                    <a:pt x="3800" y="7943"/>
                  </a:lnTo>
                  <a:lnTo>
                    <a:pt x="3431" y="8498"/>
                  </a:lnTo>
                  <a:lnTo>
                    <a:pt x="3088" y="9052"/>
                  </a:lnTo>
                  <a:lnTo>
                    <a:pt x="2745" y="9632"/>
                  </a:lnTo>
                  <a:lnTo>
                    <a:pt x="2428" y="10187"/>
                  </a:lnTo>
                  <a:lnTo>
                    <a:pt x="2111" y="10794"/>
                  </a:lnTo>
                  <a:lnTo>
                    <a:pt x="1821" y="11374"/>
                  </a:lnTo>
                  <a:lnTo>
                    <a:pt x="1531" y="11981"/>
                  </a:lnTo>
                  <a:lnTo>
                    <a:pt x="1267" y="12588"/>
                  </a:lnTo>
                  <a:lnTo>
                    <a:pt x="1029" y="13195"/>
                  </a:lnTo>
                  <a:lnTo>
                    <a:pt x="792" y="13828"/>
                  </a:lnTo>
                  <a:lnTo>
                    <a:pt x="554" y="14462"/>
                  </a:lnTo>
                  <a:lnTo>
                    <a:pt x="370" y="15095"/>
                  </a:lnTo>
                  <a:lnTo>
                    <a:pt x="185" y="15755"/>
                  </a:lnTo>
                  <a:lnTo>
                    <a:pt x="0" y="16388"/>
                  </a:lnTo>
                  <a:lnTo>
                    <a:pt x="0" y="163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7398925" y="1273750"/>
              <a:ext cx="480300" cy="337825"/>
            </a:xfrm>
            <a:custGeom>
              <a:avLst/>
              <a:gdLst/>
              <a:ahLst/>
              <a:cxnLst/>
              <a:rect l="l" t="t" r="r" b="b"/>
              <a:pathLst>
                <a:path w="19212" h="13513" extrusionOk="0">
                  <a:moveTo>
                    <a:pt x="2454" y="8973"/>
                  </a:moveTo>
                  <a:lnTo>
                    <a:pt x="2454" y="8973"/>
                  </a:lnTo>
                  <a:lnTo>
                    <a:pt x="2217" y="8657"/>
                  </a:lnTo>
                  <a:lnTo>
                    <a:pt x="2006" y="8314"/>
                  </a:lnTo>
                  <a:lnTo>
                    <a:pt x="1768" y="7997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53" y="7100"/>
                  </a:lnTo>
                  <a:lnTo>
                    <a:pt x="27" y="7258"/>
                  </a:lnTo>
                  <a:lnTo>
                    <a:pt x="0" y="7548"/>
                  </a:lnTo>
                  <a:lnTo>
                    <a:pt x="0" y="8155"/>
                  </a:lnTo>
                  <a:lnTo>
                    <a:pt x="0" y="8155"/>
                  </a:lnTo>
                  <a:lnTo>
                    <a:pt x="0" y="8314"/>
                  </a:lnTo>
                  <a:lnTo>
                    <a:pt x="27" y="8393"/>
                  </a:lnTo>
                  <a:lnTo>
                    <a:pt x="79" y="8472"/>
                  </a:lnTo>
                  <a:lnTo>
                    <a:pt x="106" y="8630"/>
                  </a:lnTo>
                  <a:lnTo>
                    <a:pt x="106" y="8630"/>
                  </a:lnTo>
                  <a:lnTo>
                    <a:pt x="132" y="8657"/>
                  </a:lnTo>
                  <a:lnTo>
                    <a:pt x="158" y="8683"/>
                  </a:lnTo>
                  <a:lnTo>
                    <a:pt x="185" y="8710"/>
                  </a:lnTo>
                  <a:lnTo>
                    <a:pt x="238" y="8736"/>
                  </a:lnTo>
                  <a:lnTo>
                    <a:pt x="238" y="8736"/>
                  </a:lnTo>
                  <a:lnTo>
                    <a:pt x="238" y="8894"/>
                  </a:lnTo>
                  <a:lnTo>
                    <a:pt x="238" y="8894"/>
                  </a:lnTo>
                  <a:lnTo>
                    <a:pt x="1029" y="9422"/>
                  </a:lnTo>
                  <a:lnTo>
                    <a:pt x="1847" y="9923"/>
                  </a:lnTo>
                  <a:lnTo>
                    <a:pt x="2692" y="10398"/>
                  </a:lnTo>
                  <a:lnTo>
                    <a:pt x="3563" y="10847"/>
                  </a:lnTo>
                  <a:lnTo>
                    <a:pt x="4434" y="11269"/>
                  </a:lnTo>
                  <a:lnTo>
                    <a:pt x="5331" y="11639"/>
                  </a:lnTo>
                  <a:lnTo>
                    <a:pt x="6255" y="11982"/>
                  </a:lnTo>
                  <a:lnTo>
                    <a:pt x="7178" y="12299"/>
                  </a:lnTo>
                  <a:lnTo>
                    <a:pt x="8102" y="12562"/>
                  </a:lnTo>
                  <a:lnTo>
                    <a:pt x="9078" y="12826"/>
                  </a:lnTo>
                  <a:lnTo>
                    <a:pt x="10028" y="13037"/>
                  </a:lnTo>
                  <a:lnTo>
                    <a:pt x="11031" y="13196"/>
                  </a:lnTo>
                  <a:lnTo>
                    <a:pt x="12008" y="13328"/>
                  </a:lnTo>
                  <a:lnTo>
                    <a:pt x="13037" y="13433"/>
                  </a:lnTo>
                  <a:lnTo>
                    <a:pt x="14040" y="13486"/>
                  </a:lnTo>
                  <a:lnTo>
                    <a:pt x="15069" y="13512"/>
                  </a:lnTo>
                  <a:lnTo>
                    <a:pt x="15069" y="13512"/>
                  </a:lnTo>
                  <a:lnTo>
                    <a:pt x="16124" y="13486"/>
                  </a:lnTo>
                  <a:lnTo>
                    <a:pt x="17180" y="13433"/>
                  </a:lnTo>
                  <a:lnTo>
                    <a:pt x="18209" y="13328"/>
                  </a:lnTo>
                  <a:lnTo>
                    <a:pt x="19212" y="13169"/>
                  </a:lnTo>
                  <a:lnTo>
                    <a:pt x="19212" y="13169"/>
                  </a:lnTo>
                  <a:lnTo>
                    <a:pt x="18763" y="12774"/>
                  </a:lnTo>
                  <a:lnTo>
                    <a:pt x="18315" y="12378"/>
                  </a:lnTo>
                  <a:lnTo>
                    <a:pt x="17919" y="11955"/>
                  </a:lnTo>
                  <a:lnTo>
                    <a:pt x="17523" y="11507"/>
                  </a:lnTo>
                  <a:lnTo>
                    <a:pt x="17180" y="11032"/>
                  </a:lnTo>
                  <a:lnTo>
                    <a:pt x="16890" y="10504"/>
                  </a:lnTo>
                  <a:lnTo>
                    <a:pt x="16599" y="9950"/>
                  </a:lnTo>
                  <a:lnTo>
                    <a:pt x="16362" y="9316"/>
                  </a:lnTo>
                  <a:lnTo>
                    <a:pt x="16362" y="9316"/>
                  </a:lnTo>
                  <a:lnTo>
                    <a:pt x="16335" y="9237"/>
                  </a:lnTo>
                  <a:lnTo>
                    <a:pt x="16335" y="9132"/>
                  </a:lnTo>
                  <a:lnTo>
                    <a:pt x="16362" y="9000"/>
                  </a:lnTo>
                  <a:lnTo>
                    <a:pt x="16388" y="8894"/>
                  </a:lnTo>
                  <a:lnTo>
                    <a:pt x="16494" y="8683"/>
                  </a:lnTo>
                  <a:lnTo>
                    <a:pt x="16626" y="8446"/>
                  </a:lnTo>
                  <a:lnTo>
                    <a:pt x="16837" y="8208"/>
                  </a:lnTo>
                  <a:lnTo>
                    <a:pt x="17048" y="7944"/>
                  </a:lnTo>
                  <a:lnTo>
                    <a:pt x="17549" y="7416"/>
                  </a:lnTo>
                  <a:lnTo>
                    <a:pt x="17813" y="7126"/>
                  </a:lnTo>
                  <a:lnTo>
                    <a:pt x="18077" y="6836"/>
                  </a:lnTo>
                  <a:lnTo>
                    <a:pt x="18315" y="6546"/>
                  </a:lnTo>
                  <a:lnTo>
                    <a:pt x="18499" y="6229"/>
                  </a:lnTo>
                  <a:lnTo>
                    <a:pt x="18684" y="5912"/>
                  </a:lnTo>
                  <a:lnTo>
                    <a:pt x="18790" y="5569"/>
                  </a:lnTo>
                  <a:lnTo>
                    <a:pt x="18843" y="5384"/>
                  </a:lnTo>
                  <a:lnTo>
                    <a:pt x="18843" y="5226"/>
                  </a:lnTo>
                  <a:lnTo>
                    <a:pt x="18843" y="504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790" y="4751"/>
                  </a:lnTo>
                  <a:lnTo>
                    <a:pt x="18658" y="4593"/>
                  </a:lnTo>
                  <a:lnTo>
                    <a:pt x="18156" y="4144"/>
                  </a:lnTo>
                  <a:lnTo>
                    <a:pt x="17497" y="3563"/>
                  </a:lnTo>
                  <a:lnTo>
                    <a:pt x="16705" y="2957"/>
                  </a:lnTo>
                  <a:lnTo>
                    <a:pt x="15887" y="2323"/>
                  </a:lnTo>
                  <a:lnTo>
                    <a:pt x="15148" y="1795"/>
                  </a:lnTo>
                  <a:lnTo>
                    <a:pt x="14567" y="1400"/>
                  </a:lnTo>
                  <a:lnTo>
                    <a:pt x="14383" y="1268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3459" y="1637"/>
                  </a:lnTo>
                  <a:lnTo>
                    <a:pt x="13169" y="1769"/>
                  </a:lnTo>
                  <a:lnTo>
                    <a:pt x="12931" y="1848"/>
                  </a:lnTo>
                  <a:lnTo>
                    <a:pt x="12746" y="1901"/>
                  </a:lnTo>
                  <a:lnTo>
                    <a:pt x="12614" y="1875"/>
                  </a:lnTo>
                  <a:lnTo>
                    <a:pt x="12483" y="1848"/>
                  </a:lnTo>
                  <a:lnTo>
                    <a:pt x="12377" y="1769"/>
                  </a:lnTo>
                  <a:lnTo>
                    <a:pt x="12166" y="1531"/>
                  </a:lnTo>
                  <a:lnTo>
                    <a:pt x="11902" y="1215"/>
                  </a:lnTo>
                  <a:lnTo>
                    <a:pt x="11717" y="1056"/>
                  </a:lnTo>
                  <a:lnTo>
                    <a:pt x="11480" y="872"/>
                  </a:lnTo>
                  <a:lnTo>
                    <a:pt x="11189" y="687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0530" y="344"/>
                  </a:lnTo>
                  <a:lnTo>
                    <a:pt x="10292" y="186"/>
                  </a:lnTo>
                  <a:lnTo>
                    <a:pt x="10134" y="80"/>
                  </a:lnTo>
                  <a:lnTo>
                    <a:pt x="10002" y="1"/>
                  </a:lnTo>
                  <a:lnTo>
                    <a:pt x="9949" y="1"/>
                  </a:lnTo>
                  <a:lnTo>
                    <a:pt x="9923" y="27"/>
                  </a:lnTo>
                  <a:lnTo>
                    <a:pt x="9870" y="54"/>
                  </a:lnTo>
                  <a:lnTo>
                    <a:pt x="9817" y="133"/>
                  </a:lnTo>
                  <a:lnTo>
                    <a:pt x="9685" y="370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421" y="1109"/>
                  </a:lnTo>
                  <a:lnTo>
                    <a:pt x="9316" y="1505"/>
                  </a:lnTo>
                  <a:lnTo>
                    <a:pt x="9263" y="1901"/>
                  </a:lnTo>
                  <a:lnTo>
                    <a:pt x="9184" y="2323"/>
                  </a:lnTo>
                  <a:lnTo>
                    <a:pt x="9105" y="3141"/>
                  </a:lnTo>
                  <a:lnTo>
                    <a:pt x="9025" y="3537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8630" y="4830"/>
                  </a:lnTo>
                  <a:lnTo>
                    <a:pt x="8102" y="6308"/>
                  </a:lnTo>
                  <a:lnTo>
                    <a:pt x="7574" y="7654"/>
                  </a:lnTo>
                  <a:lnTo>
                    <a:pt x="7389" y="8103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178" y="8261"/>
                  </a:lnTo>
                  <a:lnTo>
                    <a:pt x="7073" y="8235"/>
                  </a:lnTo>
                  <a:lnTo>
                    <a:pt x="6835" y="8129"/>
                  </a:lnTo>
                  <a:lnTo>
                    <a:pt x="6624" y="7971"/>
                  </a:lnTo>
                  <a:lnTo>
                    <a:pt x="6413" y="7786"/>
                  </a:lnTo>
                  <a:lnTo>
                    <a:pt x="6017" y="7364"/>
                  </a:lnTo>
                  <a:lnTo>
                    <a:pt x="5674" y="6968"/>
                  </a:lnTo>
                  <a:lnTo>
                    <a:pt x="5516" y="6836"/>
                  </a:lnTo>
                  <a:lnTo>
                    <a:pt x="5357" y="6730"/>
                  </a:lnTo>
                  <a:lnTo>
                    <a:pt x="5304" y="6704"/>
                  </a:lnTo>
                  <a:lnTo>
                    <a:pt x="5252" y="6704"/>
                  </a:lnTo>
                  <a:lnTo>
                    <a:pt x="5199" y="6704"/>
                  </a:lnTo>
                  <a:lnTo>
                    <a:pt x="5146" y="6757"/>
                  </a:lnTo>
                  <a:lnTo>
                    <a:pt x="5093" y="6809"/>
                  </a:lnTo>
                  <a:lnTo>
                    <a:pt x="5067" y="6889"/>
                  </a:lnTo>
                  <a:lnTo>
                    <a:pt x="4988" y="7153"/>
                  </a:lnTo>
                  <a:lnTo>
                    <a:pt x="4961" y="7522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35" y="8419"/>
                  </a:lnTo>
                  <a:lnTo>
                    <a:pt x="4882" y="8710"/>
                  </a:lnTo>
                  <a:lnTo>
                    <a:pt x="4829" y="8947"/>
                  </a:lnTo>
                  <a:lnTo>
                    <a:pt x="4750" y="9132"/>
                  </a:lnTo>
                  <a:lnTo>
                    <a:pt x="4645" y="9237"/>
                  </a:lnTo>
                  <a:lnTo>
                    <a:pt x="4539" y="9316"/>
                  </a:lnTo>
                  <a:lnTo>
                    <a:pt x="4381" y="9343"/>
                  </a:lnTo>
                  <a:lnTo>
                    <a:pt x="4223" y="9343"/>
                  </a:lnTo>
                  <a:lnTo>
                    <a:pt x="4064" y="9316"/>
                  </a:lnTo>
                  <a:lnTo>
                    <a:pt x="3879" y="9264"/>
                  </a:lnTo>
                  <a:lnTo>
                    <a:pt x="3457" y="9132"/>
                  </a:lnTo>
                  <a:lnTo>
                    <a:pt x="2982" y="9026"/>
                  </a:lnTo>
                  <a:lnTo>
                    <a:pt x="2718" y="9000"/>
                  </a:lnTo>
                  <a:lnTo>
                    <a:pt x="2454" y="8973"/>
                  </a:lnTo>
                  <a:lnTo>
                    <a:pt x="2454" y="89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7398925" y="1273750"/>
              <a:ext cx="471075" cy="240175"/>
            </a:xfrm>
            <a:custGeom>
              <a:avLst/>
              <a:gdLst/>
              <a:ahLst/>
              <a:cxnLst/>
              <a:rect l="l" t="t" r="r" b="b"/>
              <a:pathLst>
                <a:path w="18843" h="9607" extrusionOk="0">
                  <a:moveTo>
                    <a:pt x="2164" y="8551"/>
                  </a:moveTo>
                  <a:lnTo>
                    <a:pt x="2164" y="8551"/>
                  </a:lnTo>
                  <a:lnTo>
                    <a:pt x="1847" y="8103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27" y="7179"/>
                  </a:lnTo>
                  <a:lnTo>
                    <a:pt x="0" y="7390"/>
                  </a:lnTo>
                  <a:lnTo>
                    <a:pt x="0" y="7601"/>
                  </a:lnTo>
                  <a:lnTo>
                    <a:pt x="0" y="7812"/>
                  </a:lnTo>
                  <a:lnTo>
                    <a:pt x="0" y="7812"/>
                  </a:lnTo>
                  <a:lnTo>
                    <a:pt x="1056" y="8208"/>
                  </a:lnTo>
                  <a:lnTo>
                    <a:pt x="2164" y="8551"/>
                  </a:lnTo>
                  <a:lnTo>
                    <a:pt x="2164" y="8551"/>
                  </a:lnTo>
                  <a:close/>
                  <a:moveTo>
                    <a:pt x="18843" y="4936"/>
                  </a:moveTo>
                  <a:lnTo>
                    <a:pt x="18843" y="5226"/>
                  </a:lnTo>
                  <a:lnTo>
                    <a:pt x="18843" y="5226"/>
                  </a:lnTo>
                  <a:lnTo>
                    <a:pt x="18816" y="5490"/>
                  </a:lnTo>
                  <a:lnTo>
                    <a:pt x="18737" y="5754"/>
                  </a:lnTo>
                  <a:lnTo>
                    <a:pt x="18631" y="5991"/>
                  </a:lnTo>
                  <a:lnTo>
                    <a:pt x="18499" y="6229"/>
                  </a:lnTo>
                  <a:lnTo>
                    <a:pt x="18367" y="6466"/>
                  </a:lnTo>
                  <a:lnTo>
                    <a:pt x="18183" y="6704"/>
                  </a:lnTo>
                  <a:lnTo>
                    <a:pt x="17813" y="7153"/>
                  </a:lnTo>
                  <a:lnTo>
                    <a:pt x="17048" y="7944"/>
                  </a:lnTo>
                  <a:lnTo>
                    <a:pt x="16731" y="8340"/>
                  </a:lnTo>
                  <a:lnTo>
                    <a:pt x="16599" y="8498"/>
                  </a:lnTo>
                  <a:lnTo>
                    <a:pt x="16467" y="8683"/>
                  </a:lnTo>
                  <a:lnTo>
                    <a:pt x="16467" y="8683"/>
                  </a:lnTo>
                  <a:lnTo>
                    <a:pt x="15649" y="8894"/>
                  </a:lnTo>
                  <a:lnTo>
                    <a:pt x="14805" y="9079"/>
                  </a:lnTo>
                  <a:lnTo>
                    <a:pt x="13934" y="9237"/>
                  </a:lnTo>
                  <a:lnTo>
                    <a:pt x="13090" y="9369"/>
                  </a:lnTo>
                  <a:lnTo>
                    <a:pt x="12192" y="9475"/>
                  </a:lnTo>
                  <a:lnTo>
                    <a:pt x="11321" y="9554"/>
                  </a:lnTo>
                  <a:lnTo>
                    <a:pt x="10424" y="9607"/>
                  </a:lnTo>
                  <a:lnTo>
                    <a:pt x="9527" y="9607"/>
                  </a:lnTo>
                  <a:lnTo>
                    <a:pt x="9527" y="9607"/>
                  </a:lnTo>
                  <a:lnTo>
                    <a:pt x="8313" y="9580"/>
                  </a:lnTo>
                  <a:lnTo>
                    <a:pt x="7099" y="9501"/>
                  </a:lnTo>
                  <a:lnTo>
                    <a:pt x="5885" y="9369"/>
                  </a:lnTo>
                  <a:lnTo>
                    <a:pt x="4724" y="9158"/>
                  </a:lnTo>
                  <a:lnTo>
                    <a:pt x="4724" y="9158"/>
                  </a:lnTo>
                  <a:lnTo>
                    <a:pt x="4803" y="9000"/>
                  </a:lnTo>
                  <a:lnTo>
                    <a:pt x="4882" y="8762"/>
                  </a:lnTo>
                  <a:lnTo>
                    <a:pt x="4935" y="8446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61" y="7522"/>
                  </a:lnTo>
                  <a:lnTo>
                    <a:pt x="4988" y="7153"/>
                  </a:lnTo>
                  <a:lnTo>
                    <a:pt x="5067" y="6889"/>
                  </a:lnTo>
                  <a:lnTo>
                    <a:pt x="5093" y="6809"/>
                  </a:lnTo>
                  <a:lnTo>
                    <a:pt x="5146" y="6757"/>
                  </a:lnTo>
                  <a:lnTo>
                    <a:pt x="5199" y="6704"/>
                  </a:lnTo>
                  <a:lnTo>
                    <a:pt x="5252" y="6704"/>
                  </a:lnTo>
                  <a:lnTo>
                    <a:pt x="5304" y="6704"/>
                  </a:lnTo>
                  <a:lnTo>
                    <a:pt x="5357" y="6730"/>
                  </a:lnTo>
                  <a:lnTo>
                    <a:pt x="5516" y="6836"/>
                  </a:lnTo>
                  <a:lnTo>
                    <a:pt x="5674" y="6968"/>
                  </a:lnTo>
                  <a:lnTo>
                    <a:pt x="6017" y="7364"/>
                  </a:lnTo>
                  <a:lnTo>
                    <a:pt x="6413" y="7786"/>
                  </a:lnTo>
                  <a:lnTo>
                    <a:pt x="6624" y="7971"/>
                  </a:lnTo>
                  <a:lnTo>
                    <a:pt x="6835" y="8129"/>
                  </a:lnTo>
                  <a:lnTo>
                    <a:pt x="7073" y="8235"/>
                  </a:lnTo>
                  <a:lnTo>
                    <a:pt x="7178" y="8261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389" y="8103"/>
                  </a:lnTo>
                  <a:lnTo>
                    <a:pt x="7574" y="7654"/>
                  </a:lnTo>
                  <a:lnTo>
                    <a:pt x="8102" y="6308"/>
                  </a:lnTo>
                  <a:lnTo>
                    <a:pt x="8630" y="4830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9025" y="3537"/>
                  </a:lnTo>
                  <a:lnTo>
                    <a:pt x="9105" y="3141"/>
                  </a:lnTo>
                  <a:lnTo>
                    <a:pt x="9184" y="2323"/>
                  </a:lnTo>
                  <a:lnTo>
                    <a:pt x="9263" y="1901"/>
                  </a:lnTo>
                  <a:lnTo>
                    <a:pt x="9316" y="1505"/>
                  </a:lnTo>
                  <a:lnTo>
                    <a:pt x="9421" y="1109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685" y="370"/>
                  </a:lnTo>
                  <a:lnTo>
                    <a:pt x="9817" y="133"/>
                  </a:lnTo>
                  <a:lnTo>
                    <a:pt x="9870" y="54"/>
                  </a:lnTo>
                  <a:lnTo>
                    <a:pt x="9923" y="27"/>
                  </a:lnTo>
                  <a:lnTo>
                    <a:pt x="9949" y="1"/>
                  </a:lnTo>
                  <a:lnTo>
                    <a:pt x="10002" y="1"/>
                  </a:lnTo>
                  <a:lnTo>
                    <a:pt x="10134" y="80"/>
                  </a:lnTo>
                  <a:lnTo>
                    <a:pt x="10292" y="186"/>
                  </a:lnTo>
                  <a:lnTo>
                    <a:pt x="10530" y="344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1189" y="687"/>
                  </a:lnTo>
                  <a:lnTo>
                    <a:pt x="11480" y="872"/>
                  </a:lnTo>
                  <a:lnTo>
                    <a:pt x="11717" y="1056"/>
                  </a:lnTo>
                  <a:lnTo>
                    <a:pt x="11902" y="1215"/>
                  </a:lnTo>
                  <a:lnTo>
                    <a:pt x="12166" y="1531"/>
                  </a:lnTo>
                  <a:lnTo>
                    <a:pt x="12377" y="1769"/>
                  </a:lnTo>
                  <a:lnTo>
                    <a:pt x="12483" y="1848"/>
                  </a:lnTo>
                  <a:lnTo>
                    <a:pt x="12614" y="1875"/>
                  </a:lnTo>
                  <a:lnTo>
                    <a:pt x="12746" y="1901"/>
                  </a:lnTo>
                  <a:lnTo>
                    <a:pt x="12931" y="1848"/>
                  </a:lnTo>
                  <a:lnTo>
                    <a:pt x="13169" y="1769"/>
                  </a:lnTo>
                  <a:lnTo>
                    <a:pt x="13459" y="1637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4383" y="1268"/>
                  </a:lnTo>
                  <a:lnTo>
                    <a:pt x="14567" y="1400"/>
                  </a:lnTo>
                  <a:lnTo>
                    <a:pt x="15148" y="1795"/>
                  </a:lnTo>
                  <a:lnTo>
                    <a:pt x="15887" y="2323"/>
                  </a:lnTo>
                  <a:lnTo>
                    <a:pt x="16705" y="2957"/>
                  </a:lnTo>
                  <a:lnTo>
                    <a:pt x="17497" y="3563"/>
                  </a:lnTo>
                  <a:lnTo>
                    <a:pt x="18156" y="4144"/>
                  </a:lnTo>
                  <a:lnTo>
                    <a:pt x="18658" y="4593"/>
                  </a:lnTo>
                  <a:lnTo>
                    <a:pt x="18790" y="475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843" y="4936"/>
                  </a:lnTo>
                  <a:lnTo>
                    <a:pt x="18843" y="4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7598150" y="527575"/>
              <a:ext cx="832625" cy="793050"/>
            </a:xfrm>
            <a:custGeom>
              <a:avLst/>
              <a:gdLst/>
              <a:ahLst/>
              <a:cxnLst/>
              <a:rect l="l" t="t" r="r" b="b"/>
              <a:pathLst>
                <a:path w="33305" h="31722" extrusionOk="0">
                  <a:moveTo>
                    <a:pt x="20743" y="3959"/>
                  </a:moveTo>
                  <a:lnTo>
                    <a:pt x="20743" y="3959"/>
                  </a:lnTo>
                  <a:lnTo>
                    <a:pt x="20479" y="3643"/>
                  </a:lnTo>
                  <a:lnTo>
                    <a:pt x="20268" y="3300"/>
                  </a:lnTo>
                  <a:lnTo>
                    <a:pt x="20031" y="2983"/>
                  </a:lnTo>
                  <a:lnTo>
                    <a:pt x="19793" y="2666"/>
                  </a:lnTo>
                  <a:lnTo>
                    <a:pt x="19793" y="2666"/>
                  </a:lnTo>
                  <a:lnTo>
                    <a:pt x="19688" y="2482"/>
                  </a:lnTo>
                  <a:lnTo>
                    <a:pt x="19635" y="2402"/>
                  </a:lnTo>
                  <a:lnTo>
                    <a:pt x="19556" y="2323"/>
                  </a:lnTo>
                  <a:lnTo>
                    <a:pt x="19556" y="2323"/>
                  </a:lnTo>
                  <a:lnTo>
                    <a:pt x="19477" y="2270"/>
                  </a:lnTo>
                  <a:lnTo>
                    <a:pt x="19424" y="2270"/>
                  </a:lnTo>
                  <a:lnTo>
                    <a:pt x="19371" y="2244"/>
                  </a:lnTo>
                  <a:lnTo>
                    <a:pt x="19318" y="2191"/>
                  </a:lnTo>
                  <a:lnTo>
                    <a:pt x="19318" y="2191"/>
                  </a:lnTo>
                  <a:lnTo>
                    <a:pt x="19266" y="2139"/>
                  </a:lnTo>
                  <a:lnTo>
                    <a:pt x="19186" y="2112"/>
                  </a:lnTo>
                  <a:lnTo>
                    <a:pt x="19081" y="2112"/>
                  </a:lnTo>
                  <a:lnTo>
                    <a:pt x="19028" y="2086"/>
                  </a:lnTo>
                  <a:lnTo>
                    <a:pt x="19002" y="2086"/>
                  </a:lnTo>
                  <a:lnTo>
                    <a:pt x="18975" y="2033"/>
                  </a:lnTo>
                  <a:lnTo>
                    <a:pt x="18975" y="1954"/>
                  </a:lnTo>
                  <a:lnTo>
                    <a:pt x="18975" y="1848"/>
                  </a:lnTo>
                  <a:lnTo>
                    <a:pt x="18843" y="1848"/>
                  </a:lnTo>
                  <a:lnTo>
                    <a:pt x="18843" y="1848"/>
                  </a:lnTo>
                  <a:lnTo>
                    <a:pt x="18738" y="1822"/>
                  </a:lnTo>
                  <a:lnTo>
                    <a:pt x="18659" y="1795"/>
                  </a:lnTo>
                  <a:lnTo>
                    <a:pt x="18606" y="1769"/>
                  </a:lnTo>
                  <a:lnTo>
                    <a:pt x="18527" y="1743"/>
                  </a:lnTo>
                  <a:lnTo>
                    <a:pt x="18527" y="14067"/>
                  </a:lnTo>
                  <a:lnTo>
                    <a:pt x="18527" y="14067"/>
                  </a:lnTo>
                  <a:lnTo>
                    <a:pt x="18738" y="13961"/>
                  </a:lnTo>
                  <a:lnTo>
                    <a:pt x="18790" y="13935"/>
                  </a:lnTo>
                  <a:lnTo>
                    <a:pt x="18843" y="13961"/>
                  </a:lnTo>
                  <a:lnTo>
                    <a:pt x="18843" y="13961"/>
                  </a:lnTo>
                  <a:lnTo>
                    <a:pt x="19424" y="14700"/>
                  </a:lnTo>
                  <a:lnTo>
                    <a:pt x="19741" y="15122"/>
                  </a:lnTo>
                  <a:lnTo>
                    <a:pt x="20004" y="15545"/>
                  </a:lnTo>
                  <a:lnTo>
                    <a:pt x="20004" y="15545"/>
                  </a:lnTo>
                  <a:lnTo>
                    <a:pt x="20084" y="15597"/>
                  </a:lnTo>
                  <a:lnTo>
                    <a:pt x="20189" y="15650"/>
                  </a:lnTo>
                  <a:lnTo>
                    <a:pt x="20268" y="15729"/>
                  </a:lnTo>
                  <a:lnTo>
                    <a:pt x="20321" y="15808"/>
                  </a:lnTo>
                  <a:lnTo>
                    <a:pt x="20427" y="15993"/>
                  </a:lnTo>
                  <a:lnTo>
                    <a:pt x="20532" y="16231"/>
                  </a:lnTo>
                  <a:lnTo>
                    <a:pt x="20638" y="16653"/>
                  </a:lnTo>
                  <a:lnTo>
                    <a:pt x="20717" y="16838"/>
                  </a:lnTo>
                  <a:lnTo>
                    <a:pt x="20796" y="16943"/>
                  </a:lnTo>
                  <a:lnTo>
                    <a:pt x="20796" y="16943"/>
                  </a:lnTo>
                  <a:lnTo>
                    <a:pt x="21377" y="17656"/>
                  </a:lnTo>
                  <a:lnTo>
                    <a:pt x="21693" y="18078"/>
                  </a:lnTo>
                  <a:lnTo>
                    <a:pt x="21773" y="18210"/>
                  </a:lnTo>
                  <a:lnTo>
                    <a:pt x="21773" y="18263"/>
                  </a:lnTo>
                  <a:lnTo>
                    <a:pt x="21746" y="18263"/>
                  </a:lnTo>
                  <a:lnTo>
                    <a:pt x="21746" y="18263"/>
                  </a:lnTo>
                  <a:lnTo>
                    <a:pt x="21561" y="18263"/>
                  </a:lnTo>
                  <a:lnTo>
                    <a:pt x="21350" y="18210"/>
                  </a:lnTo>
                  <a:lnTo>
                    <a:pt x="21139" y="18131"/>
                  </a:lnTo>
                  <a:lnTo>
                    <a:pt x="20902" y="18025"/>
                  </a:lnTo>
                  <a:lnTo>
                    <a:pt x="20691" y="17920"/>
                  </a:lnTo>
                  <a:lnTo>
                    <a:pt x="20453" y="17840"/>
                  </a:lnTo>
                  <a:lnTo>
                    <a:pt x="20216" y="17761"/>
                  </a:lnTo>
                  <a:lnTo>
                    <a:pt x="20004" y="17735"/>
                  </a:lnTo>
                  <a:lnTo>
                    <a:pt x="20004" y="17735"/>
                  </a:lnTo>
                  <a:lnTo>
                    <a:pt x="19820" y="17788"/>
                  </a:lnTo>
                  <a:lnTo>
                    <a:pt x="19609" y="17867"/>
                  </a:lnTo>
                  <a:lnTo>
                    <a:pt x="19424" y="17972"/>
                  </a:lnTo>
                  <a:lnTo>
                    <a:pt x="19213" y="18104"/>
                  </a:lnTo>
                  <a:lnTo>
                    <a:pt x="18843" y="18395"/>
                  </a:lnTo>
                  <a:lnTo>
                    <a:pt x="18685" y="18527"/>
                  </a:lnTo>
                  <a:lnTo>
                    <a:pt x="18527" y="18606"/>
                  </a:lnTo>
                  <a:lnTo>
                    <a:pt x="18527" y="21324"/>
                  </a:lnTo>
                  <a:lnTo>
                    <a:pt x="18527" y="21324"/>
                  </a:lnTo>
                  <a:lnTo>
                    <a:pt x="18764" y="21245"/>
                  </a:lnTo>
                  <a:lnTo>
                    <a:pt x="19081" y="21139"/>
                  </a:lnTo>
                  <a:lnTo>
                    <a:pt x="19081" y="21139"/>
                  </a:lnTo>
                  <a:lnTo>
                    <a:pt x="20031" y="20875"/>
                  </a:lnTo>
                  <a:lnTo>
                    <a:pt x="21271" y="20559"/>
                  </a:lnTo>
                  <a:lnTo>
                    <a:pt x="21904" y="20427"/>
                  </a:lnTo>
                  <a:lnTo>
                    <a:pt x="22511" y="20321"/>
                  </a:lnTo>
                  <a:lnTo>
                    <a:pt x="22775" y="20295"/>
                  </a:lnTo>
                  <a:lnTo>
                    <a:pt x="23039" y="20268"/>
                  </a:lnTo>
                  <a:lnTo>
                    <a:pt x="23250" y="20295"/>
                  </a:lnTo>
                  <a:lnTo>
                    <a:pt x="23435" y="20321"/>
                  </a:lnTo>
                  <a:lnTo>
                    <a:pt x="23435" y="20321"/>
                  </a:lnTo>
                  <a:lnTo>
                    <a:pt x="23514" y="20374"/>
                  </a:lnTo>
                  <a:lnTo>
                    <a:pt x="23620" y="20506"/>
                  </a:lnTo>
                  <a:lnTo>
                    <a:pt x="23699" y="20691"/>
                  </a:lnTo>
                  <a:lnTo>
                    <a:pt x="23778" y="20928"/>
                  </a:lnTo>
                  <a:lnTo>
                    <a:pt x="23937" y="21509"/>
                  </a:lnTo>
                  <a:lnTo>
                    <a:pt x="24068" y="22168"/>
                  </a:lnTo>
                  <a:lnTo>
                    <a:pt x="24200" y="22881"/>
                  </a:lnTo>
                  <a:lnTo>
                    <a:pt x="24306" y="23541"/>
                  </a:lnTo>
                  <a:lnTo>
                    <a:pt x="24359" y="24068"/>
                  </a:lnTo>
                  <a:lnTo>
                    <a:pt x="24385" y="24438"/>
                  </a:lnTo>
                  <a:lnTo>
                    <a:pt x="24385" y="24438"/>
                  </a:lnTo>
                  <a:lnTo>
                    <a:pt x="24359" y="25124"/>
                  </a:lnTo>
                  <a:lnTo>
                    <a:pt x="24280" y="25731"/>
                  </a:lnTo>
                  <a:lnTo>
                    <a:pt x="24174" y="26338"/>
                  </a:lnTo>
                  <a:lnTo>
                    <a:pt x="24042" y="27024"/>
                  </a:lnTo>
                  <a:lnTo>
                    <a:pt x="24042" y="27024"/>
                  </a:lnTo>
                  <a:lnTo>
                    <a:pt x="24016" y="27235"/>
                  </a:lnTo>
                  <a:lnTo>
                    <a:pt x="24042" y="27394"/>
                  </a:lnTo>
                  <a:lnTo>
                    <a:pt x="24121" y="27499"/>
                  </a:lnTo>
                  <a:lnTo>
                    <a:pt x="24253" y="27578"/>
                  </a:lnTo>
                  <a:lnTo>
                    <a:pt x="24412" y="27631"/>
                  </a:lnTo>
                  <a:lnTo>
                    <a:pt x="24623" y="27631"/>
                  </a:lnTo>
                  <a:lnTo>
                    <a:pt x="24834" y="27631"/>
                  </a:lnTo>
                  <a:lnTo>
                    <a:pt x="25045" y="27578"/>
                  </a:lnTo>
                  <a:lnTo>
                    <a:pt x="25520" y="27446"/>
                  </a:lnTo>
                  <a:lnTo>
                    <a:pt x="25969" y="27262"/>
                  </a:lnTo>
                  <a:lnTo>
                    <a:pt x="26364" y="27077"/>
                  </a:lnTo>
                  <a:lnTo>
                    <a:pt x="26628" y="26919"/>
                  </a:lnTo>
                  <a:lnTo>
                    <a:pt x="26628" y="26919"/>
                  </a:lnTo>
                  <a:lnTo>
                    <a:pt x="27182" y="27077"/>
                  </a:lnTo>
                  <a:lnTo>
                    <a:pt x="27789" y="27209"/>
                  </a:lnTo>
                  <a:lnTo>
                    <a:pt x="28080" y="27262"/>
                  </a:lnTo>
                  <a:lnTo>
                    <a:pt x="28370" y="27288"/>
                  </a:lnTo>
                  <a:lnTo>
                    <a:pt x="28660" y="27314"/>
                  </a:lnTo>
                  <a:lnTo>
                    <a:pt x="28951" y="27314"/>
                  </a:lnTo>
                  <a:lnTo>
                    <a:pt x="29215" y="27262"/>
                  </a:lnTo>
                  <a:lnTo>
                    <a:pt x="29478" y="27209"/>
                  </a:lnTo>
                  <a:lnTo>
                    <a:pt x="29716" y="27103"/>
                  </a:lnTo>
                  <a:lnTo>
                    <a:pt x="29927" y="26945"/>
                  </a:lnTo>
                  <a:lnTo>
                    <a:pt x="30112" y="26760"/>
                  </a:lnTo>
                  <a:lnTo>
                    <a:pt x="30270" y="26496"/>
                  </a:lnTo>
                  <a:lnTo>
                    <a:pt x="30402" y="26206"/>
                  </a:lnTo>
                  <a:lnTo>
                    <a:pt x="30508" y="25863"/>
                  </a:lnTo>
                  <a:lnTo>
                    <a:pt x="30508" y="25863"/>
                  </a:lnTo>
                  <a:lnTo>
                    <a:pt x="30587" y="25467"/>
                  </a:lnTo>
                  <a:lnTo>
                    <a:pt x="30640" y="25045"/>
                  </a:lnTo>
                  <a:lnTo>
                    <a:pt x="30666" y="24544"/>
                  </a:lnTo>
                  <a:lnTo>
                    <a:pt x="30692" y="24016"/>
                  </a:lnTo>
                  <a:lnTo>
                    <a:pt x="30692" y="23488"/>
                  </a:lnTo>
                  <a:lnTo>
                    <a:pt x="30666" y="23013"/>
                  </a:lnTo>
                  <a:lnTo>
                    <a:pt x="30613" y="22564"/>
                  </a:lnTo>
                  <a:lnTo>
                    <a:pt x="30560" y="22380"/>
                  </a:lnTo>
                  <a:lnTo>
                    <a:pt x="30508" y="22195"/>
                  </a:lnTo>
                  <a:lnTo>
                    <a:pt x="30508" y="22195"/>
                  </a:lnTo>
                  <a:lnTo>
                    <a:pt x="30349" y="21905"/>
                  </a:lnTo>
                  <a:lnTo>
                    <a:pt x="30165" y="21588"/>
                  </a:lnTo>
                  <a:lnTo>
                    <a:pt x="29927" y="21271"/>
                  </a:lnTo>
                  <a:lnTo>
                    <a:pt x="29927" y="21271"/>
                  </a:lnTo>
                  <a:lnTo>
                    <a:pt x="30112" y="21192"/>
                  </a:lnTo>
                  <a:lnTo>
                    <a:pt x="30376" y="21113"/>
                  </a:lnTo>
                  <a:lnTo>
                    <a:pt x="31009" y="21007"/>
                  </a:lnTo>
                  <a:lnTo>
                    <a:pt x="31642" y="20928"/>
                  </a:lnTo>
                  <a:lnTo>
                    <a:pt x="32144" y="20902"/>
                  </a:lnTo>
                  <a:lnTo>
                    <a:pt x="32144" y="20902"/>
                  </a:lnTo>
                  <a:lnTo>
                    <a:pt x="32302" y="20928"/>
                  </a:lnTo>
                  <a:lnTo>
                    <a:pt x="32408" y="21007"/>
                  </a:lnTo>
                  <a:lnTo>
                    <a:pt x="32513" y="21113"/>
                  </a:lnTo>
                  <a:lnTo>
                    <a:pt x="32592" y="21245"/>
                  </a:lnTo>
                  <a:lnTo>
                    <a:pt x="32672" y="21403"/>
                  </a:lnTo>
                  <a:lnTo>
                    <a:pt x="32751" y="21588"/>
                  </a:lnTo>
                  <a:lnTo>
                    <a:pt x="32830" y="22036"/>
                  </a:lnTo>
                  <a:lnTo>
                    <a:pt x="32830" y="22036"/>
                  </a:lnTo>
                  <a:lnTo>
                    <a:pt x="33041" y="20849"/>
                  </a:lnTo>
                  <a:lnTo>
                    <a:pt x="33173" y="19635"/>
                  </a:lnTo>
                  <a:lnTo>
                    <a:pt x="33252" y="18421"/>
                  </a:lnTo>
                  <a:lnTo>
                    <a:pt x="33305" y="17181"/>
                  </a:lnTo>
                  <a:lnTo>
                    <a:pt x="33305" y="17181"/>
                  </a:lnTo>
                  <a:lnTo>
                    <a:pt x="33252" y="15967"/>
                  </a:lnTo>
                  <a:lnTo>
                    <a:pt x="33173" y="14753"/>
                  </a:lnTo>
                  <a:lnTo>
                    <a:pt x="33041" y="13565"/>
                  </a:lnTo>
                  <a:lnTo>
                    <a:pt x="32856" y="12378"/>
                  </a:lnTo>
                  <a:lnTo>
                    <a:pt x="32592" y="11217"/>
                  </a:lnTo>
                  <a:lnTo>
                    <a:pt x="32302" y="10055"/>
                  </a:lnTo>
                  <a:lnTo>
                    <a:pt x="31959" y="8947"/>
                  </a:lnTo>
                  <a:lnTo>
                    <a:pt x="31563" y="7839"/>
                  </a:lnTo>
                  <a:lnTo>
                    <a:pt x="31141" y="6783"/>
                  </a:lnTo>
                  <a:lnTo>
                    <a:pt x="30640" y="5728"/>
                  </a:lnTo>
                  <a:lnTo>
                    <a:pt x="30112" y="4698"/>
                  </a:lnTo>
                  <a:lnTo>
                    <a:pt x="29531" y="3696"/>
                  </a:lnTo>
                  <a:lnTo>
                    <a:pt x="28924" y="2719"/>
                  </a:lnTo>
                  <a:lnTo>
                    <a:pt x="28264" y="1795"/>
                  </a:lnTo>
                  <a:lnTo>
                    <a:pt x="27578" y="872"/>
                  </a:lnTo>
                  <a:lnTo>
                    <a:pt x="26839" y="1"/>
                  </a:lnTo>
                  <a:lnTo>
                    <a:pt x="26839" y="1"/>
                  </a:lnTo>
                  <a:lnTo>
                    <a:pt x="26048" y="2112"/>
                  </a:lnTo>
                  <a:lnTo>
                    <a:pt x="25731" y="2930"/>
                  </a:lnTo>
                  <a:lnTo>
                    <a:pt x="25625" y="3168"/>
                  </a:lnTo>
                  <a:lnTo>
                    <a:pt x="25573" y="3247"/>
                  </a:lnTo>
                  <a:lnTo>
                    <a:pt x="25573" y="3247"/>
                  </a:lnTo>
                  <a:lnTo>
                    <a:pt x="25441" y="3247"/>
                  </a:lnTo>
                  <a:lnTo>
                    <a:pt x="25335" y="3220"/>
                  </a:lnTo>
                  <a:lnTo>
                    <a:pt x="25098" y="3115"/>
                  </a:lnTo>
                  <a:lnTo>
                    <a:pt x="24887" y="2957"/>
                  </a:lnTo>
                  <a:lnTo>
                    <a:pt x="24675" y="2772"/>
                  </a:lnTo>
                  <a:lnTo>
                    <a:pt x="24280" y="2350"/>
                  </a:lnTo>
                  <a:lnTo>
                    <a:pt x="23937" y="1954"/>
                  </a:lnTo>
                  <a:lnTo>
                    <a:pt x="23778" y="1822"/>
                  </a:lnTo>
                  <a:lnTo>
                    <a:pt x="23620" y="1716"/>
                  </a:lnTo>
                  <a:lnTo>
                    <a:pt x="23567" y="1690"/>
                  </a:lnTo>
                  <a:lnTo>
                    <a:pt x="23514" y="1690"/>
                  </a:lnTo>
                  <a:lnTo>
                    <a:pt x="23462" y="1690"/>
                  </a:lnTo>
                  <a:lnTo>
                    <a:pt x="23409" y="1743"/>
                  </a:lnTo>
                  <a:lnTo>
                    <a:pt x="23356" y="1795"/>
                  </a:lnTo>
                  <a:lnTo>
                    <a:pt x="23330" y="1875"/>
                  </a:lnTo>
                  <a:lnTo>
                    <a:pt x="23250" y="2139"/>
                  </a:lnTo>
                  <a:lnTo>
                    <a:pt x="23224" y="2508"/>
                  </a:lnTo>
                  <a:lnTo>
                    <a:pt x="23198" y="3009"/>
                  </a:lnTo>
                  <a:lnTo>
                    <a:pt x="23198" y="3009"/>
                  </a:lnTo>
                  <a:lnTo>
                    <a:pt x="23198" y="3405"/>
                  </a:lnTo>
                  <a:lnTo>
                    <a:pt x="23145" y="3696"/>
                  </a:lnTo>
                  <a:lnTo>
                    <a:pt x="23092" y="3933"/>
                  </a:lnTo>
                  <a:lnTo>
                    <a:pt x="23013" y="4118"/>
                  </a:lnTo>
                  <a:lnTo>
                    <a:pt x="22907" y="4223"/>
                  </a:lnTo>
                  <a:lnTo>
                    <a:pt x="22802" y="4302"/>
                  </a:lnTo>
                  <a:lnTo>
                    <a:pt x="22643" y="4329"/>
                  </a:lnTo>
                  <a:lnTo>
                    <a:pt x="22485" y="4329"/>
                  </a:lnTo>
                  <a:lnTo>
                    <a:pt x="22327" y="4302"/>
                  </a:lnTo>
                  <a:lnTo>
                    <a:pt x="22142" y="4250"/>
                  </a:lnTo>
                  <a:lnTo>
                    <a:pt x="21720" y="4118"/>
                  </a:lnTo>
                  <a:lnTo>
                    <a:pt x="21245" y="4012"/>
                  </a:lnTo>
                  <a:lnTo>
                    <a:pt x="20981" y="3986"/>
                  </a:lnTo>
                  <a:lnTo>
                    <a:pt x="20743" y="3959"/>
                  </a:lnTo>
                  <a:lnTo>
                    <a:pt x="20743" y="3959"/>
                  </a:lnTo>
                  <a:close/>
                  <a:moveTo>
                    <a:pt x="18527" y="30930"/>
                  </a:moveTo>
                  <a:lnTo>
                    <a:pt x="18527" y="21957"/>
                  </a:lnTo>
                  <a:lnTo>
                    <a:pt x="18527" y="21957"/>
                  </a:lnTo>
                  <a:lnTo>
                    <a:pt x="18738" y="22089"/>
                  </a:lnTo>
                  <a:lnTo>
                    <a:pt x="18975" y="22248"/>
                  </a:lnTo>
                  <a:lnTo>
                    <a:pt x="19503" y="22511"/>
                  </a:lnTo>
                  <a:lnTo>
                    <a:pt x="20057" y="22828"/>
                  </a:lnTo>
                  <a:lnTo>
                    <a:pt x="20295" y="22987"/>
                  </a:lnTo>
                  <a:lnTo>
                    <a:pt x="20506" y="23145"/>
                  </a:lnTo>
                  <a:lnTo>
                    <a:pt x="20506" y="23145"/>
                  </a:lnTo>
                  <a:lnTo>
                    <a:pt x="20717" y="23356"/>
                  </a:lnTo>
                  <a:lnTo>
                    <a:pt x="20875" y="23593"/>
                  </a:lnTo>
                  <a:lnTo>
                    <a:pt x="21007" y="23857"/>
                  </a:lnTo>
                  <a:lnTo>
                    <a:pt x="21086" y="24148"/>
                  </a:lnTo>
                  <a:lnTo>
                    <a:pt x="21139" y="24438"/>
                  </a:lnTo>
                  <a:lnTo>
                    <a:pt x="21166" y="24728"/>
                  </a:lnTo>
                  <a:lnTo>
                    <a:pt x="21166" y="25071"/>
                  </a:lnTo>
                  <a:lnTo>
                    <a:pt x="21139" y="25388"/>
                  </a:lnTo>
                  <a:lnTo>
                    <a:pt x="21086" y="25731"/>
                  </a:lnTo>
                  <a:lnTo>
                    <a:pt x="21034" y="26074"/>
                  </a:lnTo>
                  <a:lnTo>
                    <a:pt x="20849" y="26760"/>
                  </a:lnTo>
                  <a:lnTo>
                    <a:pt x="20506" y="28080"/>
                  </a:lnTo>
                  <a:lnTo>
                    <a:pt x="20506" y="28080"/>
                  </a:lnTo>
                  <a:lnTo>
                    <a:pt x="20321" y="28739"/>
                  </a:lnTo>
                  <a:lnTo>
                    <a:pt x="20110" y="29267"/>
                  </a:lnTo>
                  <a:lnTo>
                    <a:pt x="19899" y="29742"/>
                  </a:lnTo>
                  <a:lnTo>
                    <a:pt x="19661" y="30112"/>
                  </a:lnTo>
                  <a:lnTo>
                    <a:pt x="19424" y="30402"/>
                  </a:lnTo>
                  <a:lnTo>
                    <a:pt x="19292" y="30534"/>
                  </a:lnTo>
                  <a:lnTo>
                    <a:pt x="19134" y="30640"/>
                  </a:lnTo>
                  <a:lnTo>
                    <a:pt x="18843" y="30798"/>
                  </a:lnTo>
                  <a:lnTo>
                    <a:pt x="18527" y="30930"/>
                  </a:lnTo>
                  <a:lnTo>
                    <a:pt x="18527" y="30930"/>
                  </a:lnTo>
                  <a:close/>
                  <a:moveTo>
                    <a:pt x="18527" y="1743"/>
                  </a:moveTo>
                  <a:lnTo>
                    <a:pt x="18527" y="1743"/>
                  </a:lnTo>
                  <a:lnTo>
                    <a:pt x="18474" y="1822"/>
                  </a:lnTo>
                  <a:lnTo>
                    <a:pt x="18368" y="1954"/>
                  </a:lnTo>
                  <a:lnTo>
                    <a:pt x="18368" y="1954"/>
                  </a:lnTo>
                  <a:lnTo>
                    <a:pt x="18315" y="2086"/>
                  </a:lnTo>
                  <a:lnTo>
                    <a:pt x="18289" y="2218"/>
                  </a:lnTo>
                  <a:lnTo>
                    <a:pt x="18263" y="2534"/>
                  </a:lnTo>
                  <a:lnTo>
                    <a:pt x="18263" y="3141"/>
                  </a:lnTo>
                  <a:lnTo>
                    <a:pt x="18263" y="3141"/>
                  </a:lnTo>
                  <a:lnTo>
                    <a:pt x="18263" y="3300"/>
                  </a:lnTo>
                  <a:lnTo>
                    <a:pt x="18315" y="3379"/>
                  </a:lnTo>
                  <a:lnTo>
                    <a:pt x="18342" y="3458"/>
                  </a:lnTo>
                  <a:lnTo>
                    <a:pt x="18368" y="3616"/>
                  </a:lnTo>
                  <a:lnTo>
                    <a:pt x="18368" y="3616"/>
                  </a:lnTo>
                  <a:lnTo>
                    <a:pt x="18395" y="3643"/>
                  </a:lnTo>
                  <a:lnTo>
                    <a:pt x="18421" y="3669"/>
                  </a:lnTo>
                  <a:lnTo>
                    <a:pt x="18447" y="3696"/>
                  </a:lnTo>
                  <a:lnTo>
                    <a:pt x="18500" y="3722"/>
                  </a:lnTo>
                  <a:lnTo>
                    <a:pt x="18500" y="3722"/>
                  </a:lnTo>
                  <a:lnTo>
                    <a:pt x="18500" y="3907"/>
                  </a:lnTo>
                  <a:lnTo>
                    <a:pt x="18500" y="4091"/>
                  </a:lnTo>
                  <a:lnTo>
                    <a:pt x="18500" y="4091"/>
                  </a:lnTo>
                  <a:lnTo>
                    <a:pt x="18104" y="4091"/>
                  </a:lnTo>
                  <a:lnTo>
                    <a:pt x="17656" y="4118"/>
                  </a:lnTo>
                  <a:lnTo>
                    <a:pt x="16679" y="4118"/>
                  </a:lnTo>
                  <a:lnTo>
                    <a:pt x="16204" y="4144"/>
                  </a:lnTo>
                  <a:lnTo>
                    <a:pt x="15729" y="4197"/>
                  </a:lnTo>
                  <a:lnTo>
                    <a:pt x="15307" y="4302"/>
                  </a:lnTo>
                  <a:lnTo>
                    <a:pt x="15122" y="4355"/>
                  </a:lnTo>
                  <a:lnTo>
                    <a:pt x="14964" y="4434"/>
                  </a:lnTo>
                  <a:lnTo>
                    <a:pt x="14964" y="4434"/>
                  </a:lnTo>
                  <a:lnTo>
                    <a:pt x="14779" y="4540"/>
                  </a:lnTo>
                  <a:lnTo>
                    <a:pt x="14647" y="4619"/>
                  </a:lnTo>
                  <a:lnTo>
                    <a:pt x="14568" y="4725"/>
                  </a:lnTo>
                  <a:lnTo>
                    <a:pt x="14515" y="4804"/>
                  </a:lnTo>
                  <a:lnTo>
                    <a:pt x="14489" y="4909"/>
                  </a:lnTo>
                  <a:lnTo>
                    <a:pt x="14515" y="4989"/>
                  </a:lnTo>
                  <a:lnTo>
                    <a:pt x="14542" y="5068"/>
                  </a:lnTo>
                  <a:lnTo>
                    <a:pt x="14621" y="5173"/>
                  </a:lnTo>
                  <a:lnTo>
                    <a:pt x="14806" y="5332"/>
                  </a:lnTo>
                  <a:lnTo>
                    <a:pt x="15070" y="5490"/>
                  </a:lnTo>
                  <a:lnTo>
                    <a:pt x="15676" y="5807"/>
                  </a:lnTo>
                  <a:lnTo>
                    <a:pt x="16231" y="6123"/>
                  </a:lnTo>
                  <a:lnTo>
                    <a:pt x="16442" y="6255"/>
                  </a:lnTo>
                  <a:lnTo>
                    <a:pt x="16521" y="6334"/>
                  </a:lnTo>
                  <a:lnTo>
                    <a:pt x="16574" y="6387"/>
                  </a:lnTo>
                  <a:lnTo>
                    <a:pt x="16600" y="6466"/>
                  </a:lnTo>
                  <a:lnTo>
                    <a:pt x="16600" y="6519"/>
                  </a:lnTo>
                  <a:lnTo>
                    <a:pt x="16574" y="6598"/>
                  </a:lnTo>
                  <a:lnTo>
                    <a:pt x="16495" y="6651"/>
                  </a:lnTo>
                  <a:lnTo>
                    <a:pt x="16389" y="6730"/>
                  </a:lnTo>
                  <a:lnTo>
                    <a:pt x="16231" y="6783"/>
                  </a:lnTo>
                  <a:lnTo>
                    <a:pt x="15782" y="6915"/>
                  </a:lnTo>
                  <a:lnTo>
                    <a:pt x="15782" y="6915"/>
                  </a:lnTo>
                  <a:lnTo>
                    <a:pt x="15439" y="7021"/>
                  </a:lnTo>
                  <a:lnTo>
                    <a:pt x="15096" y="7179"/>
                  </a:lnTo>
                  <a:lnTo>
                    <a:pt x="14700" y="7416"/>
                  </a:lnTo>
                  <a:lnTo>
                    <a:pt x="14304" y="7680"/>
                  </a:lnTo>
                  <a:lnTo>
                    <a:pt x="13486" y="8314"/>
                  </a:lnTo>
                  <a:lnTo>
                    <a:pt x="12642" y="8973"/>
                  </a:lnTo>
                  <a:lnTo>
                    <a:pt x="11824" y="9607"/>
                  </a:lnTo>
                  <a:lnTo>
                    <a:pt x="11428" y="9897"/>
                  </a:lnTo>
                  <a:lnTo>
                    <a:pt x="11032" y="10108"/>
                  </a:lnTo>
                  <a:lnTo>
                    <a:pt x="10689" y="10293"/>
                  </a:lnTo>
                  <a:lnTo>
                    <a:pt x="10346" y="10425"/>
                  </a:lnTo>
                  <a:lnTo>
                    <a:pt x="10187" y="10451"/>
                  </a:lnTo>
                  <a:lnTo>
                    <a:pt x="10055" y="10478"/>
                  </a:lnTo>
                  <a:lnTo>
                    <a:pt x="9897" y="10451"/>
                  </a:lnTo>
                  <a:lnTo>
                    <a:pt x="9765" y="10425"/>
                  </a:lnTo>
                  <a:lnTo>
                    <a:pt x="9765" y="10425"/>
                  </a:lnTo>
                  <a:lnTo>
                    <a:pt x="9607" y="10372"/>
                  </a:lnTo>
                  <a:lnTo>
                    <a:pt x="9448" y="10293"/>
                  </a:lnTo>
                  <a:lnTo>
                    <a:pt x="9317" y="10187"/>
                  </a:lnTo>
                  <a:lnTo>
                    <a:pt x="9158" y="10055"/>
                  </a:lnTo>
                  <a:lnTo>
                    <a:pt x="8894" y="9765"/>
                  </a:lnTo>
                  <a:lnTo>
                    <a:pt x="8604" y="9449"/>
                  </a:lnTo>
                  <a:lnTo>
                    <a:pt x="8340" y="9105"/>
                  </a:lnTo>
                  <a:lnTo>
                    <a:pt x="8050" y="8762"/>
                  </a:lnTo>
                  <a:lnTo>
                    <a:pt x="7760" y="8472"/>
                  </a:lnTo>
                  <a:lnTo>
                    <a:pt x="7416" y="8208"/>
                  </a:lnTo>
                  <a:lnTo>
                    <a:pt x="7416" y="8208"/>
                  </a:lnTo>
                  <a:lnTo>
                    <a:pt x="7258" y="8103"/>
                  </a:lnTo>
                  <a:lnTo>
                    <a:pt x="7100" y="8076"/>
                  </a:lnTo>
                  <a:lnTo>
                    <a:pt x="6941" y="8076"/>
                  </a:lnTo>
                  <a:lnTo>
                    <a:pt x="6783" y="8103"/>
                  </a:lnTo>
                  <a:lnTo>
                    <a:pt x="6625" y="8155"/>
                  </a:lnTo>
                  <a:lnTo>
                    <a:pt x="6466" y="8261"/>
                  </a:lnTo>
                  <a:lnTo>
                    <a:pt x="6308" y="8393"/>
                  </a:lnTo>
                  <a:lnTo>
                    <a:pt x="6176" y="8525"/>
                  </a:lnTo>
                  <a:lnTo>
                    <a:pt x="6044" y="8683"/>
                  </a:lnTo>
                  <a:lnTo>
                    <a:pt x="5912" y="8868"/>
                  </a:lnTo>
                  <a:lnTo>
                    <a:pt x="5807" y="9026"/>
                  </a:lnTo>
                  <a:lnTo>
                    <a:pt x="5701" y="9237"/>
                  </a:lnTo>
                  <a:lnTo>
                    <a:pt x="5648" y="9422"/>
                  </a:lnTo>
                  <a:lnTo>
                    <a:pt x="5596" y="9607"/>
                  </a:lnTo>
                  <a:lnTo>
                    <a:pt x="5543" y="9792"/>
                  </a:lnTo>
                  <a:lnTo>
                    <a:pt x="5543" y="9950"/>
                  </a:lnTo>
                  <a:lnTo>
                    <a:pt x="5543" y="9950"/>
                  </a:lnTo>
                  <a:lnTo>
                    <a:pt x="4566" y="10003"/>
                  </a:lnTo>
                  <a:lnTo>
                    <a:pt x="3801" y="10055"/>
                  </a:lnTo>
                  <a:lnTo>
                    <a:pt x="3009" y="10161"/>
                  </a:lnTo>
                  <a:lnTo>
                    <a:pt x="2218" y="10267"/>
                  </a:lnTo>
                  <a:lnTo>
                    <a:pt x="1848" y="10346"/>
                  </a:lnTo>
                  <a:lnTo>
                    <a:pt x="1558" y="10425"/>
                  </a:lnTo>
                  <a:lnTo>
                    <a:pt x="1294" y="10530"/>
                  </a:lnTo>
                  <a:lnTo>
                    <a:pt x="1083" y="10636"/>
                  </a:lnTo>
                  <a:lnTo>
                    <a:pt x="1030" y="10715"/>
                  </a:lnTo>
                  <a:lnTo>
                    <a:pt x="977" y="10768"/>
                  </a:lnTo>
                  <a:lnTo>
                    <a:pt x="951" y="10847"/>
                  </a:lnTo>
                  <a:lnTo>
                    <a:pt x="951" y="10900"/>
                  </a:lnTo>
                  <a:lnTo>
                    <a:pt x="951" y="10900"/>
                  </a:lnTo>
                  <a:lnTo>
                    <a:pt x="1004" y="11085"/>
                  </a:lnTo>
                  <a:lnTo>
                    <a:pt x="1109" y="11296"/>
                  </a:lnTo>
                  <a:lnTo>
                    <a:pt x="1294" y="11533"/>
                  </a:lnTo>
                  <a:lnTo>
                    <a:pt x="1479" y="11797"/>
                  </a:lnTo>
                  <a:lnTo>
                    <a:pt x="1927" y="12299"/>
                  </a:lnTo>
                  <a:lnTo>
                    <a:pt x="2244" y="12668"/>
                  </a:lnTo>
                  <a:lnTo>
                    <a:pt x="2244" y="12668"/>
                  </a:lnTo>
                  <a:lnTo>
                    <a:pt x="2323" y="12800"/>
                  </a:lnTo>
                  <a:lnTo>
                    <a:pt x="2376" y="12906"/>
                  </a:lnTo>
                  <a:lnTo>
                    <a:pt x="2429" y="13011"/>
                  </a:lnTo>
                  <a:lnTo>
                    <a:pt x="2429" y="13117"/>
                  </a:lnTo>
                  <a:lnTo>
                    <a:pt x="2429" y="13196"/>
                  </a:lnTo>
                  <a:lnTo>
                    <a:pt x="2402" y="13301"/>
                  </a:lnTo>
                  <a:lnTo>
                    <a:pt x="2376" y="13381"/>
                  </a:lnTo>
                  <a:lnTo>
                    <a:pt x="2323" y="13460"/>
                  </a:lnTo>
                  <a:lnTo>
                    <a:pt x="2165" y="13618"/>
                  </a:lnTo>
                  <a:lnTo>
                    <a:pt x="1954" y="13776"/>
                  </a:lnTo>
                  <a:lnTo>
                    <a:pt x="1716" y="13908"/>
                  </a:lnTo>
                  <a:lnTo>
                    <a:pt x="1479" y="14040"/>
                  </a:lnTo>
                  <a:lnTo>
                    <a:pt x="925" y="14278"/>
                  </a:lnTo>
                  <a:lnTo>
                    <a:pt x="687" y="14410"/>
                  </a:lnTo>
                  <a:lnTo>
                    <a:pt x="449" y="14542"/>
                  </a:lnTo>
                  <a:lnTo>
                    <a:pt x="238" y="14674"/>
                  </a:lnTo>
                  <a:lnTo>
                    <a:pt x="106" y="14806"/>
                  </a:lnTo>
                  <a:lnTo>
                    <a:pt x="54" y="14885"/>
                  </a:lnTo>
                  <a:lnTo>
                    <a:pt x="27" y="14964"/>
                  </a:lnTo>
                  <a:lnTo>
                    <a:pt x="1" y="15043"/>
                  </a:lnTo>
                  <a:lnTo>
                    <a:pt x="1" y="15149"/>
                  </a:lnTo>
                  <a:lnTo>
                    <a:pt x="1" y="15149"/>
                  </a:lnTo>
                  <a:lnTo>
                    <a:pt x="27" y="15201"/>
                  </a:lnTo>
                  <a:lnTo>
                    <a:pt x="106" y="15228"/>
                  </a:lnTo>
                  <a:lnTo>
                    <a:pt x="186" y="15254"/>
                  </a:lnTo>
                  <a:lnTo>
                    <a:pt x="318" y="15281"/>
                  </a:lnTo>
                  <a:lnTo>
                    <a:pt x="661" y="15281"/>
                  </a:lnTo>
                  <a:lnTo>
                    <a:pt x="1030" y="15254"/>
                  </a:lnTo>
                  <a:lnTo>
                    <a:pt x="1769" y="15228"/>
                  </a:lnTo>
                  <a:lnTo>
                    <a:pt x="2059" y="15228"/>
                  </a:lnTo>
                  <a:lnTo>
                    <a:pt x="2165" y="15228"/>
                  </a:lnTo>
                  <a:lnTo>
                    <a:pt x="2244" y="15254"/>
                  </a:lnTo>
                  <a:lnTo>
                    <a:pt x="2244" y="15254"/>
                  </a:lnTo>
                  <a:lnTo>
                    <a:pt x="2297" y="15307"/>
                  </a:lnTo>
                  <a:lnTo>
                    <a:pt x="2323" y="15360"/>
                  </a:lnTo>
                  <a:lnTo>
                    <a:pt x="2402" y="15545"/>
                  </a:lnTo>
                  <a:lnTo>
                    <a:pt x="2482" y="15782"/>
                  </a:lnTo>
                  <a:lnTo>
                    <a:pt x="2534" y="16072"/>
                  </a:lnTo>
                  <a:lnTo>
                    <a:pt x="2587" y="16627"/>
                  </a:lnTo>
                  <a:lnTo>
                    <a:pt x="2587" y="17022"/>
                  </a:lnTo>
                  <a:lnTo>
                    <a:pt x="2587" y="17022"/>
                  </a:lnTo>
                  <a:lnTo>
                    <a:pt x="2429" y="17577"/>
                  </a:lnTo>
                  <a:lnTo>
                    <a:pt x="2244" y="18052"/>
                  </a:lnTo>
                  <a:lnTo>
                    <a:pt x="2086" y="18474"/>
                  </a:lnTo>
                  <a:lnTo>
                    <a:pt x="1927" y="18870"/>
                  </a:lnTo>
                  <a:lnTo>
                    <a:pt x="1558" y="19609"/>
                  </a:lnTo>
                  <a:lnTo>
                    <a:pt x="1188" y="20427"/>
                  </a:lnTo>
                  <a:lnTo>
                    <a:pt x="1188" y="20427"/>
                  </a:lnTo>
                  <a:lnTo>
                    <a:pt x="1109" y="20611"/>
                  </a:lnTo>
                  <a:lnTo>
                    <a:pt x="1109" y="20743"/>
                  </a:lnTo>
                  <a:lnTo>
                    <a:pt x="1136" y="20770"/>
                  </a:lnTo>
                  <a:lnTo>
                    <a:pt x="1162" y="20796"/>
                  </a:lnTo>
                  <a:lnTo>
                    <a:pt x="1268" y="20823"/>
                  </a:lnTo>
                  <a:lnTo>
                    <a:pt x="1400" y="20823"/>
                  </a:lnTo>
                  <a:lnTo>
                    <a:pt x="1531" y="20796"/>
                  </a:lnTo>
                  <a:lnTo>
                    <a:pt x="1875" y="20664"/>
                  </a:lnTo>
                  <a:lnTo>
                    <a:pt x="1875" y="20664"/>
                  </a:lnTo>
                  <a:lnTo>
                    <a:pt x="2323" y="20532"/>
                  </a:lnTo>
                  <a:lnTo>
                    <a:pt x="3062" y="20374"/>
                  </a:lnTo>
                  <a:lnTo>
                    <a:pt x="3933" y="20216"/>
                  </a:lnTo>
                  <a:lnTo>
                    <a:pt x="4909" y="20084"/>
                  </a:lnTo>
                  <a:lnTo>
                    <a:pt x="5358" y="20031"/>
                  </a:lnTo>
                  <a:lnTo>
                    <a:pt x="5807" y="20004"/>
                  </a:lnTo>
                  <a:lnTo>
                    <a:pt x="6202" y="20004"/>
                  </a:lnTo>
                  <a:lnTo>
                    <a:pt x="6572" y="20004"/>
                  </a:lnTo>
                  <a:lnTo>
                    <a:pt x="6862" y="20057"/>
                  </a:lnTo>
                  <a:lnTo>
                    <a:pt x="6968" y="20110"/>
                  </a:lnTo>
                  <a:lnTo>
                    <a:pt x="7047" y="20163"/>
                  </a:lnTo>
                  <a:lnTo>
                    <a:pt x="7126" y="20216"/>
                  </a:lnTo>
                  <a:lnTo>
                    <a:pt x="7179" y="20268"/>
                  </a:lnTo>
                  <a:lnTo>
                    <a:pt x="7205" y="20348"/>
                  </a:lnTo>
                  <a:lnTo>
                    <a:pt x="7179" y="20427"/>
                  </a:lnTo>
                  <a:lnTo>
                    <a:pt x="7179" y="20427"/>
                  </a:lnTo>
                  <a:lnTo>
                    <a:pt x="7126" y="20638"/>
                  </a:lnTo>
                  <a:lnTo>
                    <a:pt x="7021" y="20823"/>
                  </a:lnTo>
                  <a:lnTo>
                    <a:pt x="6809" y="21218"/>
                  </a:lnTo>
                  <a:lnTo>
                    <a:pt x="6519" y="21614"/>
                  </a:lnTo>
                  <a:lnTo>
                    <a:pt x="6202" y="22036"/>
                  </a:lnTo>
                  <a:lnTo>
                    <a:pt x="5912" y="22485"/>
                  </a:lnTo>
                  <a:lnTo>
                    <a:pt x="5780" y="22696"/>
                  </a:lnTo>
                  <a:lnTo>
                    <a:pt x="5648" y="22934"/>
                  </a:lnTo>
                  <a:lnTo>
                    <a:pt x="5569" y="23171"/>
                  </a:lnTo>
                  <a:lnTo>
                    <a:pt x="5490" y="23435"/>
                  </a:lnTo>
                  <a:lnTo>
                    <a:pt x="5437" y="23699"/>
                  </a:lnTo>
                  <a:lnTo>
                    <a:pt x="5411" y="23963"/>
                  </a:lnTo>
                  <a:lnTo>
                    <a:pt x="5411" y="23963"/>
                  </a:lnTo>
                  <a:lnTo>
                    <a:pt x="5437" y="24016"/>
                  </a:lnTo>
                  <a:lnTo>
                    <a:pt x="5464" y="24042"/>
                  </a:lnTo>
                  <a:lnTo>
                    <a:pt x="5622" y="24148"/>
                  </a:lnTo>
                  <a:lnTo>
                    <a:pt x="6097" y="24385"/>
                  </a:lnTo>
                  <a:lnTo>
                    <a:pt x="6361" y="24544"/>
                  </a:lnTo>
                  <a:lnTo>
                    <a:pt x="6625" y="24728"/>
                  </a:lnTo>
                  <a:lnTo>
                    <a:pt x="6730" y="24807"/>
                  </a:lnTo>
                  <a:lnTo>
                    <a:pt x="6836" y="24913"/>
                  </a:lnTo>
                  <a:lnTo>
                    <a:pt x="6889" y="25019"/>
                  </a:lnTo>
                  <a:lnTo>
                    <a:pt x="6941" y="25150"/>
                  </a:lnTo>
                  <a:lnTo>
                    <a:pt x="6941" y="25150"/>
                  </a:lnTo>
                  <a:lnTo>
                    <a:pt x="7971" y="24253"/>
                  </a:lnTo>
                  <a:lnTo>
                    <a:pt x="8498" y="23805"/>
                  </a:lnTo>
                  <a:lnTo>
                    <a:pt x="9026" y="23356"/>
                  </a:lnTo>
                  <a:lnTo>
                    <a:pt x="9607" y="22934"/>
                  </a:lnTo>
                  <a:lnTo>
                    <a:pt x="10161" y="22564"/>
                  </a:lnTo>
                  <a:lnTo>
                    <a:pt x="10742" y="22221"/>
                  </a:lnTo>
                  <a:lnTo>
                    <a:pt x="11032" y="22089"/>
                  </a:lnTo>
                  <a:lnTo>
                    <a:pt x="11296" y="21957"/>
                  </a:lnTo>
                  <a:lnTo>
                    <a:pt x="11296" y="21957"/>
                  </a:lnTo>
                  <a:lnTo>
                    <a:pt x="11454" y="21905"/>
                  </a:lnTo>
                  <a:lnTo>
                    <a:pt x="11612" y="21878"/>
                  </a:lnTo>
                  <a:lnTo>
                    <a:pt x="11718" y="21878"/>
                  </a:lnTo>
                  <a:lnTo>
                    <a:pt x="11850" y="21905"/>
                  </a:lnTo>
                  <a:lnTo>
                    <a:pt x="11929" y="21957"/>
                  </a:lnTo>
                  <a:lnTo>
                    <a:pt x="12035" y="22010"/>
                  </a:lnTo>
                  <a:lnTo>
                    <a:pt x="12087" y="22089"/>
                  </a:lnTo>
                  <a:lnTo>
                    <a:pt x="12167" y="22195"/>
                  </a:lnTo>
                  <a:lnTo>
                    <a:pt x="12272" y="22406"/>
                  </a:lnTo>
                  <a:lnTo>
                    <a:pt x="12351" y="22696"/>
                  </a:lnTo>
                  <a:lnTo>
                    <a:pt x="12378" y="23013"/>
                  </a:lnTo>
                  <a:lnTo>
                    <a:pt x="12431" y="23330"/>
                  </a:lnTo>
                  <a:lnTo>
                    <a:pt x="12483" y="24016"/>
                  </a:lnTo>
                  <a:lnTo>
                    <a:pt x="12510" y="24332"/>
                  </a:lnTo>
                  <a:lnTo>
                    <a:pt x="12536" y="24596"/>
                  </a:lnTo>
                  <a:lnTo>
                    <a:pt x="12589" y="24834"/>
                  </a:lnTo>
                  <a:lnTo>
                    <a:pt x="12694" y="25019"/>
                  </a:lnTo>
                  <a:lnTo>
                    <a:pt x="12747" y="25071"/>
                  </a:lnTo>
                  <a:lnTo>
                    <a:pt x="12800" y="25124"/>
                  </a:lnTo>
                  <a:lnTo>
                    <a:pt x="12879" y="25150"/>
                  </a:lnTo>
                  <a:lnTo>
                    <a:pt x="12958" y="25150"/>
                  </a:lnTo>
                  <a:lnTo>
                    <a:pt x="12958" y="25150"/>
                  </a:lnTo>
                  <a:lnTo>
                    <a:pt x="13460" y="25071"/>
                  </a:lnTo>
                  <a:lnTo>
                    <a:pt x="13935" y="24966"/>
                  </a:lnTo>
                  <a:lnTo>
                    <a:pt x="14410" y="24887"/>
                  </a:lnTo>
                  <a:lnTo>
                    <a:pt x="14621" y="24860"/>
                  </a:lnTo>
                  <a:lnTo>
                    <a:pt x="14806" y="24860"/>
                  </a:lnTo>
                  <a:lnTo>
                    <a:pt x="14990" y="24887"/>
                  </a:lnTo>
                  <a:lnTo>
                    <a:pt x="15175" y="24913"/>
                  </a:lnTo>
                  <a:lnTo>
                    <a:pt x="15307" y="24992"/>
                  </a:lnTo>
                  <a:lnTo>
                    <a:pt x="15465" y="25098"/>
                  </a:lnTo>
                  <a:lnTo>
                    <a:pt x="15571" y="25230"/>
                  </a:lnTo>
                  <a:lnTo>
                    <a:pt x="15650" y="25388"/>
                  </a:lnTo>
                  <a:lnTo>
                    <a:pt x="15729" y="25599"/>
                  </a:lnTo>
                  <a:lnTo>
                    <a:pt x="15782" y="25863"/>
                  </a:lnTo>
                  <a:lnTo>
                    <a:pt x="15782" y="25863"/>
                  </a:lnTo>
                  <a:lnTo>
                    <a:pt x="15782" y="26048"/>
                  </a:lnTo>
                  <a:lnTo>
                    <a:pt x="15756" y="26206"/>
                  </a:lnTo>
                  <a:lnTo>
                    <a:pt x="15676" y="26391"/>
                  </a:lnTo>
                  <a:lnTo>
                    <a:pt x="15571" y="26549"/>
                  </a:lnTo>
                  <a:lnTo>
                    <a:pt x="15413" y="26681"/>
                  </a:lnTo>
                  <a:lnTo>
                    <a:pt x="15228" y="26813"/>
                  </a:lnTo>
                  <a:lnTo>
                    <a:pt x="15043" y="26945"/>
                  </a:lnTo>
                  <a:lnTo>
                    <a:pt x="14806" y="27077"/>
                  </a:lnTo>
                  <a:lnTo>
                    <a:pt x="14331" y="27288"/>
                  </a:lnTo>
                  <a:lnTo>
                    <a:pt x="13776" y="27499"/>
                  </a:lnTo>
                  <a:lnTo>
                    <a:pt x="12642" y="27869"/>
                  </a:lnTo>
                  <a:lnTo>
                    <a:pt x="12114" y="28053"/>
                  </a:lnTo>
                  <a:lnTo>
                    <a:pt x="11639" y="28238"/>
                  </a:lnTo>
                  <a:lnTo>
                    <a:pt x="11428" y="28344"/>
                  </a:lnTo>
                  <a:lnTo>
                    <a:pt x="11269" y="28449"/>
                  </a:lnTo>
                  <a:lnTo>
                    <a:pt x="11111" y="28581"/>
                  </a:lnTo>
                  <a:lnTo>
                    <a:pt x="10979" y="28687"/>
                  </a:lnTo>
                  <a:lnTo>
                    <a:pt x="10900" y="28819"/>
                  </a:lnTo>
                  <a:lnTo>
                    <a:pt x="10847" y="28951"/>
                  </a:lnTo>
                  <a:lnTo>
                    <a:pt x="10847" y="29083"/>
                  </a:lnTo>
                  <a:lnTo>
                    <a:pt x="10874" y="29241"/>
                  </a:lnTo>
                  <a:lnTo>
                    <a:pt x="10953" y="29399"/>
                  </a:lnTo>
                  <a:lnTo>
                    <a:pt x="11111" y="29584"/>
                  </a:lnTo>
                  <a:lnTo>
                    <a:pt x="11296" y="29769"/>
                  </a:lnTo>
                  <a:lnTo>
                    <a:pt x="11533" y="29980"/>
                  </a:lnTo>
                  <a:lnTo>
                    <a:pt x="11533" y="29980"/>
                  </a:lnTo>
                  <a:lnTo>
                    <a:pt x="12087" y="30349"/>
                  </a:lnTo>
                  <a:lnTo>
                    <a:pt x="12536" y="30719"/>
                  </a:lnTo>
                  <a:lnTo>
                    <a:pt x="12747" y="30903"/>
                  </a:lnTo>
                  <a:lnTo>
                    <a:pt x="12958" y="31115"/>
                  </a:lnTo>
                  <a:lnTo>
                    <a:pt x="13143" y="31352"/>
                  </a:lnTo>
                  <a:lnTo>
                    <a:pt x="13301" y="31616"/>
                  </a:lnTo>
                  <a:lnTo>
                    <a:pt x="13301" y="31616"/>
                  </a:lnTo>
                  <a:lnTo>
                    <a:pt x="13381" y="31695"/>
                  </a:lnTo>
                  <a:lnTo>
                    <a:pt x="13460" y="31722"/>
                  </a:lnTo>
                  <a:lnTo>
                    <a:pt x="13539" y="31722"/>
                  </a:lnTo>
                  <a:lnTo>
                    <a:pt x="13618" y="31695"/>
                  </a:lnTo>
                  <a:lnTo>
                    <a:pt x="13724" y="31642"/>
                  </a:lnTo>
                  <a:lnTo>
                    <a:pt x="13829" y="31563"/>
                  </a:lnTo>
                  <a:lnTo>
                    <a:pt x="14040" y="31352"/>
                  </a:lnTo>
                  <a:lnTo>
                    <a:pt x="14225" y="31141"/>
                  </a:lnTo>
                  <a:lnTo>
                    <a:pt x="14410" y="30903"/>
                  </a:lnTo>
                  <a:lnTo>
                    <a:pt x="14542" y="30745"/>
                  </a:lnTo>
                  <a:lnTo>
                    <a:pt x="14594" y="30666"/>
                  </a:lnTo>
                  <a:lnTo>
                    <a:pt x="14594" y="30666"/>
                  </a:lnTo>
                  <a:lnTo>
                    <a:pt x="15835" y="30824"/>
                  </a:lnTo>
                  <a:lnTo>
                    <a:pt x="16890" y="30956"/>
                  </a:lnTo>
                  <a:lnTo>
                    <a:pt x="17339" y="30983"/>
                  </a:lnTo>
                  <a:lnTo>
                    <a:pt x="17788" y="31009"/>
                  </a:lnTo>
                  <a:lnTo>
                    <a:pt x="18184" y="30983"/>
                  </a:lnTo>
                  <a:lnTo>
                    <a:pt x="18527" y="30930"/>
                  </a:lnTo>
                  <a:lnTo>
                    <a:pt x="18527" y="21957"/>
                  </a:lnTo>
                  <a:lnTo>
                    <a:pt x="18527" y="21957"/>
                  </a:lnTo>
                  <a:lnTo>
                    <a:pt x="18368" y="21799"/>
                  </a:lnTo>
                  <a:lnTo>
                    <a:pt x="18315" y="21720"/>
                  </a:lnTo>
                  <a:lnTo>
                    <a:pt x="18289" y="21641"/>
                  </a:lnTo>
                  <a:lnTo>
                    <a:pt x="18289" y="21561"/>
                  </a:lnTo>
                  <a:lnTo>
                    <a:pt x="18342" y="21482"/>
                  </a:lnTo>
                  <a:lnTo>
                    <a:pt x="18421" y="21403"/>
                  </a:lnTo>
                  <a:lnTo>
                    <a:pt x="18527" y="21324"/>
                  </a:lnTo>
                  <a:lnTo>
                    <a:pt x="18527" y="18606"/>
                  </a:lnTo>
                  <a:lnTo>
                    <a:pt x="18527" y="18606"/>
                  </a:lnTo>
                  <a:lnTo>
                    <a:pt x="18421" y="18659"/>
                  </a:lnTo>
                  <a:lnTo>
                    <a:pt x="18368" y="18659"/>
                  </a:lnTo>
                  <a:lnTo>
                    <a:pt x="18315" y="18632"/>
                  </a:lnTo>
                  <a:lnTo>
                    <a:pt x="18315" y="18632"/>
                  </a:lnTo>
                  <a:lnTo>
                    <a:pt x="18025" y="18289"/>
                  </a:lnTo>
                  <a:lnTo>
                    <a:pt x="17682" y="17893"/>
                  </a:lnTo>
                  <a:lnTo>
                    <a:pt x="17339" y="17497"/>
                  </a:lnTo>
                  <a:lnTo>
                    <a:pt x="16996" y="17128"/>
                  </a:lnTo>
                  <a:lnTo>
                    <a:pt x="16996" y="17128"/>
                  </a:lnTo>
                  <a:lnTo>
                    <a:pt x="16758" y="17339"/>
                  </a:lnTo>
                  <a:lnTo>
                    <a:pt x="16468" y="17629"/>
                  </a:lnTo>
                  <a:lnTo>
                    <a:pt x="16310" y="17735"/>
                  </a:lnTo>
                  <a:lnTo>
                    <a:pt x="16151" y="17840"/>
                  </a:lnTo>
                  <a:lnTo>
                    <a:pt x="16046" y="17867"/>
                  </a:lnTo>
                  <a:lnTo>
                    <a:pt x="15993" y="17867"/>
                  </a:lnTo>
                  <a:lnTo>
                    <a:pt x="15940" y="17840"/>
                  </a:lnTo>
                  <a:lnTo>
                    <a:pt x="15940" y="17840"/>
                  </a:lnTo>
                  <a:lnTo>
                    <a:pt x="15888" y="17735"/>
                  </a:lnTo>
                  <a:lnTo>
                    <a:pt x="15861" y="17603"/>
                  </a:lnTo>
                  <a:lnTo>
                    <a:pt x="15808" y="17286"/>
                  </a:lnTo>
                  <a:lnTo>
                    <a:pt x="15782" y="17102"/>
                  </a:lnTo>
                  <a:lnTo>
                    <a:pt x="15756" y="16917"/>
                  </a:lnTo>
                  <a:lnTo>
                    <a:pt x="15703" y="16758"/>
                  </a:lnTo>
                  <a:lnTo>
                    <a:pt x="15597" y="16600"/>
                  </a:lnTo>
                  <a:lnTo>
                    <a:pt x="15597" y="16600"/>
                  </a:lnTo>
                  <a:lnTo>
                    <a:pt x="15465" y="16468"/>
                  </a:lnTo>
                  <a:lnTo>
                    <a:pt x="15333" y="16310"/>
                  </a:lnTo>
                  <a:lnTo>
                    <a:pt x="15307" y="16231"/>
                  </a:lnTo>
                  <a:lnTo>
                    <a:pt x="15307" y="16152"/>
                  </a:lnTo>
                  <a:lnTo>
                    <a:pt x="15333" y="16072"/>
                  </a:lnTo>
                  <a:lnTo>
                    <a:pt x="15413" y="15993"/>
                  </a:lnTo>
                  <a:lnTo>
                    <a:pt x="15413" y="15993"/>
                  </a:lnTo>
                  <a:lnTo>
                    <a:pt x="15545" y="15914"/>
                  </a:lnTo>
                  <a:lnTo>
                    <a:pt x="15650" y="15888"/>
                  </a:lnTo>
                  <a:lnTo>
                    <a:pt x="15940" y="15835"/>
                  </a:lnTo>
                  <a:lnTo>
                    <a:pt x="16231" y="15808"/>
                  </a:lnTo>
                  <a:lnTo>
                    <a:pt x="16363" y="15782"/>
                  </a:lnTo>
                  <a:lnTo>
                    <a:pt x="16468" y="15729"/>
                  </a:lnTo>
                  <a:lnTo>
                    <a:pt x="16468" y="15729"/>
                  </a:lnTo>
                  <a:lnTo>
                    <a:pt x="16917" y="15465"/>
                  </a:lnTo>
                  <a:lnTo>
                    <a:pt x="17260" y="15228"/>
                  </a:lnTo>
                  <a:lnTo>
                    <a:pt x="17577" y="14964"/>
                  </a:lnTo>
                  <a:lnTo>
                    <a:pt x="17972" y="14595"/>
                  </a:lnTo>
                  <a:lnTo>
                    <a:pt x="17972" y="14595"/>
                  </a:lnTo>
                  <a:lnTo>
                    <a:pt x="18210" y="14357"/>
                  </a:lnTo>
                  <a:lnTo>
                    <a:pt x="18527" y="14067"/>
                  </a:lnTo>
                  <a:lnTo>
                    <a:pt x="18527" y="17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7598150" y="569800"/>
              <a:ext cx="694100" cy="750825"/>
            </a:xfrm>
            <a:custGeom>
              <a:avLst/>
              <a:gdLst/>
              <a:ahLst/>
              <a:cxnLst/>
              <a:rect l="l" t="t" r="r" b="b"/>
              <a:pathLst>
                <a:path w="27764" h="30033" extrusionOk="0">
                  <a:moveTo>
                    <a:pt x="20743" y="2270"/>
                  </a:moveTo>
                  <a:lnTo>
                    <a:pt x="20743" y="2270"/>
                  </a:lnTo>
                  <a:lnTo>
                    <a:pt x="20479" y="1954"/>
                  </a:lnTo>
                  <a:lnTo>
                    <a:pt x="20268" y="1611"/>
                  </a:lnTo>
                  <a:lnTo>
                    <a:pt x="20031" y="1294"/>
                  </a:lnTo>
                  <a:lnTo>
                    <a:pt x="19793" y="977"/>
                  </a:lnTo>
                  <a:lnTo>
                    <a:pt x="19793" y="977"/>
                  </a:lnTo>
                  <a:lnTo>
                    <a:pt x="19688" y="793"/>
                  </a:lnTo>
                  <a:lnTo>
                    <a:pt x="19635" y="713"/>
                  </a:lnTo>
                  <a:lnTo>
                    <a:pt x="19556" y="634"/>
                  </a:lnTo>
                  <a:lnTo>
                    <a:pt x="19556" y="634"/>
                  </a:lnTo>
                  <a:lnTo>
                    <a:pt x="19477" y="581"/>
                  </a:lnTo>
                  <a:lnTo>
                    <a:pt x="19424" y="581"/>
                  </a:lnTo>
                  <a:lnTo>
                    <a:pt x="19371" y="555"/>
                  </a:lnTo>
                  <a:lnTo>
                    <a:pt x="19318" y="502"/>
                  </a:lnTo>
                  <a:lnTo>
                    <a:pt x="19318" y="502"/>
                  </a:lnTo>
                  <a:lnTo>
                    <a:pt x="19266" y="450"/>
                  </a:lnTo>
                  <a:lnTo>
                    <a:pt x="19186" y="423"/>
                  </a:lnTo>
                  <a:lnTo>
                    <a:pt x="19081" y="423"/>
                  </a:lnTo>
                  <a:lnTo>
                    <a:pt x="19028" y="397"/>
                  </a:lnTo>
                  <a:lnTo>
                    <a:pt x="19002" y="397"/>
                  </a:lnTo>
                  <a:lnTo>
                    <a:pt x="18975" y="344"/>
                  </a:lnTo>
                  <a:lnTo>
                    <a:pt x="18975" y="265"/>
                  </a:lnTo>
                  <a:lnTo>
                    <a:pt x="18975" y="159"/>
                  </a:lnTo>
                  <a:lnTo>
                    <a:pt x="18843" y="159"/>
                  </a:lnTo>
                  <a:lnTo>
                    <a:pt x="18843" y="159"/>
                  </a:lnTo>
                  <a:lnTo>
                    <a:pt x="18738" y="133"/>
                  </a:lnTo>
                  <a:lnTo>
                    <a:pt x="18659" y="106"/>
                  </a:lnTo>
                  <a:lnTo>
                    <a:pt x="18606" y="80"/>
                  </a:lnTo>
                  <a:lnTo>
                    <a:pt x="18527" y="54"/>
                  </a:lnTo>
                  <a:lnTo>
                    <a:pt x="18527" y="12378"/>
                  </a:lnTo>
                  <a:lnTo>
                    <a:pt x="18527" y="12378"/>
                  </a:lnTo>
                  <a:lnTo>
                    <a:pt x="18738" y="12272"/>
                  </a:lnTo>
                  <a:lnTo>
                    <a:pt x="18790" y="12246"/>
                  </a:lnTo>
                  <a:lnTo>
                    <a:pt x="18843" y="12272"/>
                  </a:lnTo>
                  <a:lnTo>
                    <a:pt x="18843" y="12272"/>
                  </a:lnTo>
                  <a:lnTo>
                    <a:pt x="19424" y="13011"/>
                  </a:lnTo>
                  <a:lnTo>
                    <a:pt x="19741" y="13433"/>
                  </a:lnTo>
                  <a:lnTo>
                    <a:pt x="20004" y="13856"/>
                  </a:lnTo>
                  <a:lnTo>
                    <a:pt x="20004" y="13856"/>
                  </a:lnTo>
                  <a:lnTo>
                    <a:pt x="20084" y="13908"/>
                  </a:lnTo>
                  <a:lnTo>
                    <a:pt x="20189" y="13961"/>
                  </a:lnTo>
                  <a:lnTo>
                    <a:pt x="20268" y="14040"/>
                  </a:lnTo>
                  <a:lnTo>
                    <a:pt x="20321" y="14119"/>
                  </a:lnTo>
                  <a:lnTo>
                    <a:pt x="20427" y="14304"/>
                  </a:lnTo>
                  <a:lnTo>
                    <a:pt x="20532" y="14542"/>
                  </a:lnTo>
                  <a:lnTo>
                    <a:pt x="20638" y="14964"/>
                  </a:lnTo>
                  <a:lnTo>
                    <a:pt x="20717" y="15149"/>
                  </a:lnTo>
                  <a:lnTo>
                    <a:pt x="20796" y="15254"/>
                  </a:lnTo>
                  <a:lnTo>
                    <a:pt x="20796" y="15254"/>
                  </a:lnTo>
                  <a:lnTo>
                    <a:pt x="21377" y="15967"/>
                  </a:lnTo>
                  <a:lnTo>
                    <a:pt x="21693" y="16389"/>
                  </a:lnTo>
                  <a:lnTo>
                    <a:pt x="21773" y="16521"/>
                  </a:lnTo>
                  <a:lnTo>
                    <a:pt x="21773" y="16574"/>
                  </a:lnTo>
                  <a:lnTo>
                    <a:pt x="21746" y="16574"/>
                  </a:lnTo>
                  <a:lnTo>
                    <a:pt x="21746" y="16574"/>
                  </a:lnTo>
                  <a:lnTo>
                    <a:pt x="21561" y="16574"/>
                  </a:lnTo>
                  <a:lnTo>
                    <a:pt x="21350" y="16521"/>
                  </a:lnTo>
                  <a:lnTo>
                    <a:pt x="21139" y="16442"/>
                  </a:lnTo>
                  <a:lnTo>
                    <a:pt x="20902" y="16336"/>
                  </a:lnTo>
                  <a:lnTo>
                    <a:pt x="20691" y="16231"/>
                  </a:lnTo>
                  <a:lnTo>
                    <a:pt x="20453" y="16151"/>
                  </a:lnTo>
                  <a:lnTo>
                    <a:pt x="20216" y="16072"/>
                  </a:lnTo>
                  <a:lnTo>
                    <a:pt x="20004" y="16046"/>
                  </a:lnTo>
                  <a:lnTo>
                    <a:pt x="20004" y="16046"/>
                  </a:lnTo>
                  <a:lnTo>
                    <a:pt x="19820" y="16099"/>
                  </a:lnTo>
                  <a:lnTo>
                    <a:pt x="19609" y="16178"/>
                  </a:lnTo>
                  <a:lnTo>
                    <a:pt x="19424" y="16283"/>
                  </a:lnTo>
                  <a:lnTo>
                    <a:pt x="19213" y="16415"/>
                  </a:lnTo>
                  <a:lnTo>
                    <a:pt x="18843" y="16706"/>
                  </a:lnTo>
                  <a:lnTo>
                    <a:pt x="18685" y="16838"/>
                  </a:lnTo>
                  <a:lnTo>
                    <a:pt x="18527" y="16917"/>
                  </a:lnTo>
                  <a:lnTo>
                    <a:pt x="18527" y="19635"/>
                  </a:lnTo>
                  <a:lnTo>
                    <a:pt x="18527" y="19635"/>
                  </a:lnTo>
                  <a:lnTo>
                    <a:pt x="18764" y="19556"/>
                  </a:lnTo>
                  <a:lnTo>
                    <a:pt x="19081" y="19450"/>
                  </a:lnTo>
                  <a:lnTo>
                    <a:pt x="19081" y="19450"/>
                  </a:lnTo>
                  <a:lnTo>
                    <a:pt x="20031" y="19186"/>
                  </a:lnTo>
                  <a:lnTo>
                    <a:pt x="21271" y="18870"/>
                  </a:lnTo>
                  <a:lnTo>
                    <a:pt x="21904" y="18738"/>
                  </a:lnTo>
                  <a:lnTo>
                    <a:pt x="22511" y="18632"/>
                  </a:lnTo>
                  <a:lnTo>
                    <a:pt x="22775" y="18606"/>
                  </a:lnTo>
                  <a:lnTo>
                    <a:pt x="23039" y="18579"/>
                  </a:lnTo>
                  <a:lnTo>
                    <a:pt x="23250" y="18606"/>
                  </a:lnTo>
                  <a:lnTo>
                    <a:pt x="23435" y="18632"/>
                  </a:lnTo>
                  <a:lnTo>
                    <a:pt x="23435" y="18632"/>
                  </a:lnTo>
                  <a:lnTo>
                    <a:pt x="23514" y="18685"/>
                  </a:lnTo>
                  <a:lnTo>
                    <a:pt x="23620" y="18817"/>
                  </a:lnTo>
                  <a:lnTo>
                    <a:pt x="23699" y="19002"/>
                  </a:lnTo>
                  <a:lnTo>
                    <a:pt x="23778" y="19239"/>
                  </a:lnTo>
                  <a:lnTo>
                    <a:pt x="23937" y="19820"/>
                  </a:lnTo>
                  <a:lnTo>
                    <a:pt x="24068" y="20479"/>
                  </a:lnTo>
                  <a:lnTo>
                    <a:pt x="24200" y="21192"/>
                  </a:lnTo>
                  <a:lnTo>
                    <a:pt x="24306" y="21852"/>
                  </a:lnTo>
                  <a:lnTo>
                    <a:pt x="24359" y="22379"/>
                  </a:lnTo>
                  <a:lnTo>
                    <a:pt x="24385" y="22749"/>
                  </a:lnTo>
                  <a:lnTo>
                    <a:pt x="24385" y="22749"/>
                  </a:lnTo>
                  <a:lnTo>
                    <a:pt x="24359" y="23330"/>
                  </a:lnTo>
                  <a:lnTo>
                    <a:pt x="24306" y="23857"/>
                  </a:lnTo>
                  <a:lnTo>
                    <a:pt x="24227" y="24385"/>
                  </a:lnTo>
                  <a:lnTo>
                    <a:pt x="24121" y="24913"/>
                  </a:lnTo>
                  <a:lnTo>
                    <a:pt x="24121" y="24913"/>
                  </a:lnTo>
                  <a:lnTo>
                    <a:pt x="24543" y="24174"/>
                  </a:lnTo>
                  <a:lnTo>
                    <a:pt x="24939" y="23409"/>
                  </a:lnTo>
                  <a:lnTo>
                    <a:pt x="25309" y="22643"/>
                  </a:lnTo>
                  <a:lnTo>
                    <a:pt x="25652" y="21878"/>
                  </a:lnTo>
                  <a:lnTo>
                    <a:pt x="25995" y="21060"/>
                  </a:lnTo>
                  <a:lnTo>
                    <a:pt x="26285" y="20268"/>
                  </a:lnTo>
                  <a:lnTo>
                    <a:pt x="26549" y="19450"/>
                  </a:lnTo>
                  <a:lnTo>
                    <a:pt x="26813" y="18606"/>
                  </a:lnTo>
                  <a:lnTo>
                    <a:pt x="27024" y="17761"/>
                  </a:lnTo>
                  <a:lnTo>
                    <a:pt x="27209" y="16917"/>
                  </a:lnTo>
                  <a:lnTo>
                    <a:pt x="27367" y="16046"/>
                  </a:lnTo>
                  <a:lnTo>
                    <a:pt x="27499" y="15175"/>
                  </a:lnTo>
                  <a:lnTo>
                    <a:pt x="27605" y="14304"/>
                  </a:lnTo>
                  <a:lnTo>
                    <a:pt x="27684" y="13407"/>
                  </a:lnTo>
                  <a:lnTo>
                    <a:pt x="27737" y="12510"/>
                  </a:lnTo>
                  <a:lnTo>
                    <a:pt x="27763" y="11612"/>
                  </a:lnTo>
                  <a:lnTo>
                    <a:pt x="27763" y="11612"/>
                  </a:lnTo>
                  <a:lnTo>
                    <a:pt x="27737" y="10926"/>
                  </a:lnTo>
                  <a:lnTo>
                    <a:pt x="27710" y="10240"/>
                  </a:lnTo>
                  <a:lnTo>
                    <a:pt x="27684" y="9580"/>
                  </a:lnTo>
                  <a:lnTo>
                    <a:pt x="27605" y="8921"/>
                  </a:lnTo>
                  <a:lnTo>
                    <a:pt x="27552" y="8261"/>
                  </a:lnTo>
                  <a:lnTo>
                    <a:pt x="27446" y="7601"/>
                  </a:lnTo>
                  <a:lnTo>
                    <a:pt x="27341" y="6941"/>
                  </a:lnTo>
                  <a:lnTo>
                    <a:pt x="27209" y="6308"/>
                  </a:lnTo>
                  <a:lnTo>
                    <a:pt x="27077" y="5648"/>
                  </a:lnTo>
                  <a:lnTo>
                    <a:pt x="26919" y="5015"/>
                  </a:lnTo>
                  <a:lnTo>
                    <a:pt x="26734" y="4408"/>
                  </a:lnTo>
                  <a:lnTo>
                    <a:pt x="26549" y="3775"/>
                  </a:lnTo>
                  <a:lnTo>
                    <a:pt x="26364" y="3168"/>
                  </a:lnTo>
                  <a:lnTo>
                    <a:pt x="26153" y="2561"/>
                  </a:lnTo>
                  <a:lnTo>
                    <a:pt x="25916" y="1954"/>
                  </a:lnTo>
                  <a:lnTo>
                    <a:pt x="25678" y="1373"/>
                  </a:lnTo>
                  <a:lnTo>
                    <a:pt x="25678" y="1373"/>
                  </a:lnTo>
                  <a:lnTo>
                    <a:pt x="25599" y="1505"/>
                  </a:lnTo>
                  <a:lnTo>
                    <a:pt x="25573" y="1558"/>
                  </a:lnTo>
                  <a:lnTo>
                    <a:pt x="25573" y="1558"/>
                  </a:lnTo>
                  <a:lnTo>
                    <a:pt x="25441" y="1558"/>
                  </a:lnTo>
                  <a:lnTo>
                    <a:pt x="25335" y="1531"/>
                  </a:lnTo>
                  <a:lnTo>
                    <a:pt x="25098" y="1426"/>
                  </a:lnTo>
                  <a:lnTo>
                    <a:pt x="24887" y="1268"/>
                  </a:lnTo>
                  <a:lnTo>
                    <a:pt x="24675" y="1083"/>
                  </a:lnTo>
                  <a:lnTo>
                    <a:pt x="24280" y="661"/>
                  </a:lnTo>
                  <a:lnTo>
                    <a:pt x="23937" y="265"/>
                  </a:lnTo>
                  <a:lnTo>
                    <a:pt x="23778" y="133"/>
                  </a:lnTo>
                  <a:lnTo>
                    <a:pt x="23620" y="27"/>
                  </a:lnTo>
                  <a:lnTo>
                    <a:pt x="23567" y="1"/>
                  </a:lnTo>
                  <a:lnTo>
                    <a:pt x="23514" y="1"/>
                  </a:lnTo>
                  <a:lnTo>
                    <a:pt x="23462" y="1"/>
                  </a:lnTo>
                  <a:lnTo>
                    <a:pt x="23409" y="54"/>
                  </a:lnTo>
                  <a:lnTo>
                    <a:pt x="23356" y="106"/>
                  </a:lnTo>
                  <a:lnTo>
                    <a:pt x="23330" y="186"/>
                  </a:lnTo>
                  <a:lnTo>
                    <a:pt x="23250" y="450"/>
                  </a:lnTo>
                  <a:lnTo>
                    <a:pt x="23224" y="819"/>
                  </a:lnTo>
                  <a:lnTo>
                    <a:pt x="23198" y="1320"/>
                  </a:lnTo>
                  <a:lnTo>
                    <a:pt x="23198" y="1320"/>
                  </a:lnTo>
                  <a:lnTo>
                    <a:pt x="23198" y="1716"/>
                  </a:lnTo>
                  <a:lnTo>
                    <a:pt x="23145" y="2007"/>
                  </a:lnTo>
                  <a:lnTo>
                    <a:pt x="23092" y="2244"/>
                  </a:lnTo>
                  <a:lnTo>
                    <a:pt x="23013" y="2429"/>
                  </a:lnTo>
                  <a:lnTo>
                    <a:pt x="22907" y="2534"/>
                  </a:lnTo>
                  <a:lnTo>
                    <a:pt x="22802" y="2613"/>
                  </a:lnTo>
                  <a:lnTo>
                    <a:pt x="22643" y="2640"/>
                  </a:lnTo>
                  <a:lnTo>
                    <a:pt x="22485" y="2640"/>
                  </a:lnTo>
                  <a:lnTo>
                    <a:pt x="22327" y="2613"/>
                  </a:lnTo>
                  <a:lnTo>
                    <a:pt x="22142" y="2561"/>
                  </a:lnTo>
                  <a:lnTo>
                    <a:pt x="21720" y="2429"/>
                  </a:lnTo>
                  <a:lnTo>
                    <a:pt x="21245" y="2323"/>
                  </a:lnTo>
                  <a:lnTo>
                    <a:pt x="20981" y="2297"/>
                  </a:lnTo>
                  <a:lnTo>
                    <a:pt x="20743" y="2270"/>
                  </a:lnTo>
                  <a:lnTo>
                    <a:pt x="20743" y="2270"/>
                  </a:lnTo>
                  <a:close/>
                  <a:moveTo>
                    <a:pt x="18527" y="29241"/>
                  </a:moveTo>
                  <a:lnTo>
                    <a:pt x="18527" y="20268"/>
                  </a:lnTo>
                  <a:lnTo>
                    <a:pt x="18527" y="20268"/>
                  </a:lnTo>
                  <a:lnTo>
                    <a:pt x="18738" y="20400"/>
                  </a:lnTo>
                  <a:lnTo>
                    <a:pt x="18975" y="20559"/>
                  </a:lnTo>
                  <a:lnTo>
                    <a:pt x="19503" y="20822"/>
                  </a:lnTo>
                  <a:lnTo>
                    <a:pt x="20057" y="21139"/>
                  </a:lnTo>
                  <a:lnTo>
                    <a:pt x="20295" y="21298"/>
                  </a:lnTo>
                  <a:lnTo>
                    <a:pt x="20506" y="21456"/>
                  </a:lnTo>
                  <a:lnTo>
                    <a:pt x="20506" y="21456"/>
                  </a:lnTo>
                  <a:lnTo>
                    <a:pt x="20717" y="21667"/>
                  </a:lnTo>
                  <a:lnTo>
                    <a:pt x="20875" y="21904"/>
                  </a:lnTo>
                  <a:lnTo>
                    <a:pt x="21007" y="22168"/>
                  </a:lnTo>
                  <a:lnTo>
                    <a:pt x="21086" y="22459"/>
                  </a:lnTo>
                  <a:lnTo>
                    <a:pt x="21139" y="22749"/>
                  </a:lnTo>
                  <a:lnTo>
                    <a:pt x="21166" y="23039"/>
                  </a:lnTo>
                  <a:lnTo>
                    <a:pt x="21166" y="23382"/>
                  </a:lnTo>
                  <a:lnTo>
                    <a:pt x="21139" y="23699"/>
                  </a:lnTo>
                  <a:lnTo>
                    <a:pt x="21086" y="24042"/>
                  </a:lnTo>
                  <a:lnTo>
                    <a:pt x="21034" y="24385"/>
                  </a:lnTo>
                  <a:lnTo>
                    <a:pt x="20849" y="25071"/>
                  </a:lnTo>
                  <a:lnTo>
                    <a:pt x="20506" y="26391"/>
                  </a:lnTo>
                  <a:lnTo>
                    <a:pt x="20506" y="26391"/>
                  </a:lnTo>
                  <a:lnTo>
                    <a:pt x="20321" y="27050"/>
                  </a:lnTo>
                  <a:lnTo>
                    <a:pt x="20110" y="27578"/>
                  </a:lnTo>
                  <a:lnTo>
                    <a:pt x="19899" y="28053"/>
                  </a:lnTo>
                  <a:lnTo>
                    <a:pt x="19661" y="28423"/>
                  </a:lnTo>
                  <a:lnTo>
                    <a:pt x="19424" y="28713"/>
                  </a:lnTo>
                  <a:lnTo>
                    <a:pt x="19292" y="28845"/>
                  </a:lnTo>
                  <a:lnTo>
                    <a:pt x="19134" y="28951"/>
                  </a:lnTo>
                  <a:lnTo>
                    <a:pt x="18843" y="29109"/>
                  </a:lnTo>
                  <a:lnTo>
                    <a:pt x="18527" y="29241"/>
                  </a:lnTo>
                  <a:lnTo>
                    <a:pt x="18527" y="29241"/>
                  </a:lnTo>
                  <a:close/>
                  <a:moveTo>
                    <a:pt x="18527" y="54"/>
                  </a:moveTo>
                  <a:lnTo>
                    <a:pt x="18527" y="54"/>
                  </a:lnTo>
                  <a:lnTo>
                    <a:pt x="18474" y="133"/>
                  </a:lnTo>
                  <a:lnTo>
                    <a:pt x="18368" y="265"/>
                  </a:lnTo>
                  <a:lnTo>
                    <a:pt x="18368" y="265"/>
                  </a:lnTo>
                  <a:lnTo>
                    <a:pt x="18315" y="397"/>
                  </a:lnTo>
                  <a:lnTo>
                    <a:pt x="18289" y="529"/>
                  </a:lnTo>
                  <a:lnTo>
                    <a:pt x="18263" y="845"/>
                  </a:lnTo>
                  <a:lnTo>
                    <a:pt x="18263" y="1452"/>
                  </a:lnTo>
                  <a:lnTo>
                    <a:pt x="18263" y="1452"/>
                  </a:lnTo>
                  <a:lnTo>
                    <a:pt x="18263" y="1611"/>
                  </a:lnTo>
                  <a:lnTo>
                    <a:pt x="18315" y="1690"/>
                  </a:lnTo>
                  <a:lnTo>
                    <a:pt x="18342" y="1769"/>
                  </a:lnTo>
                  <a:lnTo>
                    <a:pt x="18368" y="1927"/>
                  </a:lnTo>
                  <a:lnTo>
                    <a:pt x="18368" y="1927"/>
                  </a:lnTo>
                  <a:lnTo>
                    <a:pt x="18395" y="1954"/>
                  </a:lnTo>
                  <a:lnTo>
                    <a:pt x="18421" y="1980"/>
                  </a:lnTo>
                  <a:lnTo>
                    <a:pt x="18447" y="2007"/>
                  </a:lnTo>
                  <a:lnTo>
                    <a:pt x="18500" y="2033"/>
                  </a:lnTo>
                  <a:lnTo>
                    <a:pt x="18500" y="2033"/>
                  </a:lnTo>
                  <a:lnTo>
                    <a:pt x="18500" y="2218"/>
                  </a:lnTo>
                  <a:lnTo>
                    <a:pt x="18500" y="2402"/>
                  </a:lnTo>
                  <a:lnTo>
                    <a:pt x="18500" y="2402"/>
                  </a:lnTo>
                  <a:lnTo>
                    <a:pt x="18104" y="2402"/>
                  </a:lnTo>
                  <a:lnTo>
                    <a:pt x="17656" y="2429"/>
                  </a:lnTo>
                  <a:lnTo>
                    <a:pt x="16679" y="2429"/>
                  </a:lnTo>
                  <a:lnTo>
                    <a:pt x="16204" y="2455"/>
                  </a:lnTo>
                  <a:lnTo>
                    <a:pt x="15729" y="2508"/>
                  </a:lnTo>
                  <a:lnTo>
                    <a:pt x="15307" y="2613"/>
                  </a:lnTo>
                  <a:lnTo>
                    <a:pt x="15122" y="2666"/>
                  </a:lnTo>
                  <a:lnTo>
                    <a:pt x="14964" y="2745"/>
                  </a:lnTo>
                  <a:lnTo>
                    <a:pt x="14964" y="2745"/>
                  </a:lnTo>
                  <a:lnTo>
                    <a:pt x="14779" y="2851"/>
                  </a:lnTo>
                  <a:lnTo>
                    <a:pt x="14647" y="2930"/>
                  </a:lnTo>
                  <a:lnTo>
                    <a:pt x="14568" y="3036"/>
                  </a:lnTo>
                  <a:lnTo>
                    <a:pt x="14515" y="3115"/>
                  </a:lnTo>
                  <a:lnTo>
                    <a:pt x="14489" y="3220"/>
                  </a:lnTo>
                  <a:lnTo>
                    <a:pt x="14515" y="3300"/>
                  </a:lnTo>
                  <a:lnTo>
                    <a:pt x="14542" y="3379"/>
                  </a:lnTo>
                  <a:lnTo>
                    <a:pt x="14621" y="3484"/>
                  </a:lnTo>
                  <a:lnTo>
                    <a:pt x="14806" y="3643"/>
                  </a:lnTo>
                  <a:lnTo>
                    <a:pt x="15070" y="3801"/>
                  </a:lnTo>
                  <a:lnTo>
                    <a:pt x="15676" y="4118"/>
                  </a:lnTo>
                  <a:lnTo>
                    <a:pt x="16231" y="4434"/>
                  </a:lnTo>
                  <a:lnTo>
                    <a:pt x="16442" y="4566"/>
                  </a:lnTo>
                  <a:lnTo>
                    <a:pt x="16521" y="4645"/>
                  </a:lnTo>
                  <a:lnTo>
                    <a:pt x="16574" y="4698"/>
                  </a:lnTo>
                  <a:lnTo>
                    <a:pt x="16600" y="4777"/>
                  </a:lnTo>
                  <a:lnTo>
                    <a:pt x="16600" y="4830"/>
                  </a:lnTo>
                  <a:lnTo>
                    <a:pt x="16574" y="4909"/>
                  </a:lnTo>
                  <a:lnTo>
                    <a:pt x="16495" y="4962"/>
                  </a:lnTo>
                  <a:lnTo>
                    <a:pt x="16389" y="5041"/>
                  </a:lnTo>
                  <a:lnTo>
                    <a:pt x="16231" y="5094"/>
                  </a:lnTo>
                  <a:lnTo>
                    <a:pt x="15782" y="5226"/>
                  </a:lnTo>
                  <a:lnTo>
                    <a:pt x="15782" y="5226"/>
                  </a:lnTo>
                  <a:lnTo>
                    <a:pt x="15439" y="5332"/>
                  </a:lnTo>
                  <a:lnTo>
                    <a:pt x="15096" y="5490"/>
                  </a:lnTo>
                  <a:lnTo>
                    <a:pt x="14700" y="5727"/>
                  </a:lnTo>
                  <a:lnTo>
                    <a:pt x="14304" y="5991"/>
                  </a:lnTo>
                  <a:lnTo>
                    <a:pt x="13486" y="6625"/>
                  </a:lnTo>
                  <a:lnTo>
                    <a:pt x="12642" y="7284"/>
                  </a:lnTo>
                  <a:lnTo>
                    <a:pt x="11824" y="7918"/>
                  </a:lnTo>
                  <a:lnTo>
                    <a:pt x="11428" y="8208"/>
                  </a:lnTo>
                  <a:lnTo>
                    <a:pt x="11032" y="8419"/>
                  </a:lnTo>
                  <a:lnTo>
                    <a:pt x="10689" y="8604"/>
                  </a:lnTo>
                  <a:lnTo>
                    <a:pt x="10346" y="8736"/>
                  </a:lnTo>
                  <a:lnTo>
                    <a:pt x="10187" y="8762"/>
                  </a:lnTo>
                  <a:lnTo>
                    <a:pt x="10055" y="8789"/>
                  </a:lnTo>
                  <a:lnTo>
                    <a:pt x="9897" y="8762"/>
                  </a:lnTo>
                  <a:lnTo>
                    <a:pt x="9765" y="8736"/>
                  </a:lnTo>
                  <a:lnTo>
                    <a:pt x="9765" y="8736"/>
                  </a:lnTo>
                  <a:lnTo>
                    <a:pt x="9607" y="8683"/>
                  </a:lnTo>
                  <a:lnTo>
                    <a:pt x="9448" y="8604"/>
                  </a:lnTo>
                  <a:lnTo>
                    <a:pt x="9317" y="8498"/>
                  </a:lnTo>
                  <a:lnTo>
                    <a:pt x="9158" y="8366"/>
                  </a:lnTo>
                  <a:lnTo>
                    <a:pt x="8894" y="8076"/>
                  </a:lnTo>
                  <a:lnTo>
                    <a:pt x="8604" y="7760"/>
                  </a:lnTo>
                  <a:lnTo>
                    <a:pt x="8340" y="7416"/>
                  </a:lnTo>
                  <a:lnTo>
                    <a:pt x="8050" y="7073"/>
                  </a:lnTo>
                  <a:lnTo>
                    <a:pt x="7760" y="6783"/>
                  </a:lnTo>
                  <a:lnTo>
                    <a:pt x="7416" y="6519"/>
                  </a:lnTo>
                  <a:lnTo>
                    <a:pt x="7416" y="6519"/>
                  </a:lnTo>
                  <a:lnTo>
                    <a:pt x="7258" y="6414"/>
                  </a:lnTo>
                  <a:lnTo>
                    <a:pt x="7100" y="6387"/>
                  </a:lnTo>
                  <a:lnTo>
                    <a:pt x="6941" y="6387"/>
                  </a:lnTo>
                  <a:lnTo>
                    <a:pt x="6783" y="6414"/>
                  </a:lnTo>
                  <a:lnTo>
                    <a:pt x="6625" y="6466"/>
                  </a:lnTo>
                  <a:lnTo>
                    <a:pt x="6466" y="6572"/>
                  </a:lnTo>
                  <a:lnTo>
                    <a:pt x="6308" y="6704"/>
                  </a:lnTo>
                  <a:lnTo>
                    <a:pt x="6176" y="6836"/>
                  </a:lnTo>
                  <a:lnTo>
                    <a:pt x="6044" y="6994"/>
                  </a:lnTo>
                  <a:lnTo>
                    <a:pt x="5912" y="7179"/>
                  </a:lnTo>
                  <a:lnTo>
                    <a:pt x="5807" y="7337"/>
                  </a:lnTo>
                  <a:lnTo>
                    <a:pt x="5701" y="7548"/>
                  </a:lnTo>
                  <a:lnTo>
                    <a:pt x="5648" y="7733"/>
                  </a:lnTo>
                  <a:lnTo>
                    <a:pt x="5596" y="7918"/>
                  </a:lnTo>
                  <a:lnTo>
                    <a:pt x="5543" y="8103"/>
                  </a:lnTo>
                  <a:lnTo>
                    <a:pt x="5543" y="8261"/>
                  </a:lnTo>
                  <a:lnTo>
                    <a:pt x="5543" y="8261"/>
                  </a:lnTo>
                  <a:lnTo>
                    <a:pt x="4566" y="8314"/>
                  </a:lnTo>
                  <a:lnTo>
                    <a:pt x="3801" y="8366"/>
                  </a:lnTo>
                  <a:lnTo>
                    <a:pt x="3009" y="8472"/>
                  </a:lnTo>
                  <a:lnTo>
                    <a:pt x="2218" y="8578"/>
                  </a:lnTo>
                  <a:lnTo>
                    <a:pt x="1848" y="8657"/>
                  </a:lnTo>
                  <a:lnTo>
                    <a:pt x="1558" y="8736"/>
                  </a:lnTo>
                  <a:lnTo>
                    <a:pt x="1294" y="8841"/>
                  </a:lnTo>
                  <a:lnTo>
                    <a:pt x="1083" y="8947"/>
                  </a:lnTo>
                  <a:lnTo>
                    <a:pt x="1030" y="9026"/>
                  </a:lnTo>
                  <a:lnTo>
                    <a:pt x="977" y="9079"/>
                  </a:lnTo>
                  <a:lnTo>
                    <a:pt x="951" y="9158"/>
                  </a:lnTo>
                  <a:lnTo>
                    <a:pt x="951" y="9211"/>
                  </a:lnTo>
                  <a:lnTo>
                    <a:pt x="951" y="9211"/>
                  </a:lnTo>
                  <a:lnTo>
                    <a:pt x="1004" y="9396"/>
                  </a:lnTo>
                  <a:lnTo>
                    <a:pt x="1109" y="9607"/>
                  </a:lnTo>
                  <a:lnTo>
                    <a:pt x="1294" y="9844"/>
                  </a:lnTo>
                  <a:lnTo>
                    <a:pt x="1479" y="10108"/>
                  </a:lnTo>
                  <a:lnTo>
                    <a:pt x="1927" y="10610"/>
                  </a:lnTo>
                  <a:lnTo>
                    <a:pt x="2244" y="10979"/>
                  </a:lnTo>
                  <a:lnTo>
                    <a:pt x="2244" y="10979"/>
                  </a:lnTo>
                  <a:lnTo>
                    <a:pt x="2323" y="11111"/>
                  </a:lnTo>
                  <a:lnTo>
                    <a:pt x="2376" y="11217"/>
                  </a:lnTo>
                  <a:lnTo>
                    <a:pt x="2429" y="11322"/>
                  </a:lnTo>
                  <a:lnTo>
                    <a:pt x="2429" y="11428"/>
                  </a:lnTo>
                  <a:lnTo>
                    <a:pt x="2429" y="11507"/>
                  </a:lnTo>
                  <a:lnTo>
                    <a:pt x="2402" y="11612"/>
                  </a:lnTo>
                  <a:lnTo>
                    <a:pt x="2376" y="11692"/>
                  </a:lnTo>
                  <a:lnTo>
                    <a:pt x="2323" y="11771"/>
                  </a:lnTo>
                  <a:lnTo>
                    <a:pt x="2165" y="11929"/>
                  </a:lnTo>
                  <a:lnTo>
                    <a:pt x="1954" y="12087"/>
                  </a:lnTo>
                  <a:lnTo>
                    <a:pt x="1716" y="12219"/>
                  </a:lnTo>
                  <a:lnTo>
                    <a:pt x="1479" y="12351"/>
                  </a:lnTo>
                  <a:lnTo>
                    <a:pt x="925" y="12589"/>
                  </a:lnTo>
                  <a:lnTo>
                    <a:pt x="687" y="12721"/>
                  </a:lnTo>
                  <a:lnTo>
                    <a:pt x="449" y="12853"/>
                  </a:lnTo>
                  <a:lnTo>
                    <a:pt x="238" y="12985"/>
                  </a:lnTo>
                  <a:lnTo>
                    <a:pt x="106" y="13117"/>
                  </a:lnTo>
                  <a:lnTo>
                    <a:pt x="54" y="13196"/>
                  </a:lnTo>
                  <a:lnTo>
                    <a:pt x="27" y="13275"/>
                  </a:lnTo>
                  <a:lnTo>
                    <a:pt x="1" y="13354"/>
                  </a:lnTo>
                  <a:lnTo>
                    <a:pt x="1" y="13460"/>
                  </a:lnTo>
                  <a:lnTo>
                    <a:pt x="1" y="13460"/>
                  </a:lnTo>
                  <a:lnTo>
                    <a:pt x="27" y="13512"/>
                  </a:lnTo>
                  <a:lnTo>
                    <a:pt x="106" y="13539"/>
                  </a:lnTo>
                  <a:lnTo>
                    <a:pt x="186" y="13565"/>
                  </a:lnTo>
                  <a:lnTo>
                    <a:pt x="318" y="13592"/>
                  </a:lnTo>
                  <a:lnTo>
                    <a:pt x="661" y="13592"/>
                  </a:lnTo>
                  <a:lnTo>
                    <a:pt x="1030" y="13565"/>
                  </a:lnTo>
                  <a:lnTo>
                    <a:pt x="1769" y="13539"/>
                  </a:lnTo>
                  <a:lnTo>
                    <a:pt x="2059" y="13539"/>
                  </a:lnTo>
                  <a:lnTo>
                    <a:pt x="2165" y="13539"/>
                  </a:lnTo>
                  <a:lnTo>
                    <a:pt x="2244" y="13565"/>
                  </a:lnTo>
                  <a:lnTo>
                    <a:pt x="2244" y="13565"/>
                  </a:lnTo>
                  <a:lnTo>
                    <a:pt x="2297" y="13618"/>
                  </a:lnTo>
                  <a:lnTo>
                    <a:pt x="2323" y="13671"/>
                  </a:lnTo>
                  <a:lnTo>
                    <a:pt x="2402" y="13856"/>
                  </a:lnTo>
                  <a:lnTo>
                    <a:pt x="2482" y="14093"/>
                  </a:lnTo>
                  <a:lnTo>
                    <a:pt x="2534" y="14383"/>
                  </a:lnTo>
                  <a:lnTo>
                    <a:pt x="2587" y="14938"/>
                  </a:lnTo>
                  <a:lnTo>
                    <a:pt x="2587" y="15333"/>
                  </a:lnTo>
                  <a:lnTo>
                    <a:pt x="2587" y="15333"/>
                  </a:lnTo>
                  <a:lnTo>
                    <a:pt x="2429" y="15888"/>
                  </a:lnTo>
                  <a:lnTo>
                    <a:pt x="2244" y="16363"/>
                  </a:lnTo>
                  <a:lnTo>
                    <a:pt x="2086" y="16785"/>
                  </a:lnTo>
                  <a:lnTo>
                    <a:pt x="1927" y="17181"/>
                  </a:lnTo>
                  <a:lnTo>
                    <a:pt x="1558" y="17920"/>
                  </a:lnTo>
                  <a:lnTo>
                    <a:pt x="1188" y="18738"/>
                  </a:lnTo>
                  <a:lnTo>
                    <a:pt x="1188" y="18738"/>
                  </a:lnTo>
                  <a:lnTo>
                    <a:pt x="1109" y="18922"/>
                  </a:lnTo>
                  <a:lnTo>
                    <a:pt x="1109" y="19054"/>
                  </a:lnTo>
                  <a:lnTo>
                    <a:pt x="1136" y="19081"/>
                  </a:lnTo>
                  <a:lnTo>
                    <a:pt x="1162" y="19107"/>
                  </a:lnTo>
                  <a:lnTo>
                    <a:pt x="1268" y="19134"/>
                  </a:lnTo>
                  <a:lnTo>
                    <a:pt x="1400" y="19134"/>
                  </a:lnTo>
                  <a:lnTo>
                    <a:pt x="1531" y="19107"/>
                  </a:lnTo>
                  <a:lnTo>
                    <a:pt x="1875" y="18975"/>
                  </a:lnTo>
                  <a:lnTo>
                    <a:pt x="1875" y="18975"/>
                  </a:lnTo>
                  <a:lnTo>
                    <a:pt x="2323" y="18843"/>
                  </a:lnTo>
                  <a:lnTo>
                    <a:pt x="3062" y="18685"/>
                  </a:lnTo>
                  <a:lnTo>
                    <a:pt x="3933" y="18527"/>
                  </a:lnTo>
                  <a:lnTo>
                    <a:pt x="4909" y="18395"/>
                  </a:lnTo>
                  <a:lnTo>
                    <a:pt x="5358" y="18342"/>
                  </a:lnTo>
                  <a:lnTo>
                    <a:pt x="5807" y="18315"/>
                  </a:lnTo>
                  <a:lnTo>
                    <a:pt x="6202" y="18315"/>
                  </a:lnTo>
                  <a:lnTo>
                    <a:pt x="6572" y="18315"/>
                  </a:lnTo>
                  <a:lnTo>
                    <a:pt x="6862" y="18368"/>
                  </a:lnTo>
                  <a:lnTo>
                    <a:pt x="6968" y="18421"/>
                  </a:lnTo>
                  <a:lnTo>
                    <a:pt x="7047" y="18474"/>
                  </a:lnTo>
                  <a:lnTo>
                    <a:pt x="7126" y="18527"/>
                  </a:lnTo>
                  <a:lnTo>
                    <a:pt x="7179" y="18579"/>
                  </a:lnTo>
                  <a:lnTo>
                    <a:pt x="7205" y="18659"/>
                  </a:lnTo>
                  <a:lnTo>
                    <a:pt x="7179" y="18738"/>
                  </a:lnTo>
                  <a:lnTo>
                    <a:pt x="7179" y="18738"/>
                  </a:lnTo>
                  <a:lnTo>
                    <a:pt x="7126" y="18949"/>
                  </a:lnTo>
                  <a:lnTo>
                    <a:pt x="7021" y="19134"/>
                  </a:lnTo>
                  <a:lnTo>
                    <a:pt x="6809" y="19529"/>
                  </a:lnTo>
                  <a:lnTo>
                    <a:pt x="6519" y="19925"/>
                  </a:lnTo>
                  <a:lnTo>
                    <a:pt x="6202" y="20347"/>
                  </a:lnTo>
                  <a:lnTo>
                    <a:pt x="5912" y="20796"/>
                  </a:lnTo>
                  <a:lnTo>
                    <a:pt x="5780" y="21007"/>
                  </a:lnTo>
                  <a:lnTo>
                    <a:pt x="5648" y="21245"/>
                  </a:lnTo>
                  <a:lnTo>
                    <a:pt x="5569" y="21482"/>
                  </a:lnTo>
                  <a:lnTo>
                    <a:pt x="5490" y="21746"/>
                  </a:lnTo>
                  <a:lnTo>
                    <a:pt x="5437" y="22010"/>
                  </a:lnTo>
                  <a:lnTo>
                    <a:pt x="5411" y="22274"/>
                  </a:lnTo>
                  <a:lnTo>
                    <a:pt x="5411" y="22274"/>
                  </a:lnTo>
                  <a:lnTo>
                    <a:pt x="5437" y="22327"/>
                  </a:lnTo>
                  <a:lnTo>
                    <a:pt x="5464" y="22353"/>
                  </a:lnTo>
                  <a:lnTo>
                    <a:pt x="5622" y="22459"/>
                  </a:lnTo>
                  <a:lnTo>
                    <a:pt x="6097" y="22696"/>
                  </a:lnTo>
                  <a:lnTo>
                    <a:pt x="6361" y="22855"/>
                  </a:lnTo>
                  <a:lnTo>
                    <a:pt x="6625" y="23039"/>
                  </a:lnTo>
                  <a:lnTo>
                    <a:pt x="6730" y="23118"/>
                  </a:lnTo>
                  <a:lnTo>
                    <a:pt x="6836" y="23224"/>
                  </a:lnTo>
                  <a:lnTo>
                    <a:pt x="6889" y="23330"/>
                  </a:lnTo>
                  <a:lnTo>
                    <a:pt x="6941" y="23461"/>
                  </a:lnTo>
                  <a:lnTo>
                    <a:pt x="6941" y="23461"/>
                  </a:lnTo>
                  <a:lnTo>
                    <a:pt x="7971" y="22564"/>
                  </a:lnTo>
                  <a:lnTo>
                    <a:pt x="8498" y="22116"/>
                  </a:lnTo>
                  <a:lnTo>
                    <a:pt x="9026" y="21667"/>
                  </a:lnTo>
                  <a:lnTo>
                    <a:pt x="9607" y="21245"/>
                  </a:lnTo>
                  <a:lnTo>
                    <a:pt x="10161" y="20875"/>
                  </a:lnTo>
                  <a:lnTo>
                    <a:pt x="10742" y="20532"/>
                  </a:lnTo>
                  <a:lnTo>
                    <a:pt x="11032" y="20400"/>
                  </a:lnTo>
                  <a:lnTo>
                    <a:pt x="11296" y="20268"/>
                  </a:lnTo>
                  <a:lnTo>
                    <a:pt x="11296" y="20268"/>
                  </a:lnTo>
                  <a:lnTo>
                    <a:pt x="11454" y="20216"/>
                  </a:lnTo>
                  <a:lnTo>
                    <a:pt x="11612" y="20189"/>
                  </a:lnTo>
                  <a:lnTo>
                    <a:pt x="11718" y="20189"/>
                  </a:lnTo>
                  <a:lnTo>
                    <a:pt x="11850" y="20216"/>
                  </a:lnTo>
                  <a:lnTo>
                    <a:pt x="11929" y="20268"/>
                  </a:lnTo>
                  <a:lnTo>
                    <a:pt x="12035" y="20321"/>
                  </a:lnTo>
                  <a:lnTo>
                    <a:pt x="12087" y="20400"/>
                  </a:lnTo>
                  <a:lnTo>
                    <a:pt x="12167" y="20506"/>
                  </a:lnTo>
                  <a:lnTo>
                    <a:pt x="12272" y="20717"/>
                  </a:lnTo>
                  <a:lnTo>
                    <a:pt x="12351" y="21007"/>
                  </a:lnTo>
                  <a:lnTo>
                    <a:pt x="12378" y="21324"/>
                  </a:lnTo>
                  <a:lnTo>
                    <a:pt x="12431" y="21641"/>
                  </a:lnTo>
                  <a:lnTo>
                    <a:pt x="12483" y="22327"/>
                  </a:lnTo>
                  <a:lnTo>
                    <a:pt x="12510" y="22643"/>
                  </a:lnTo>
                  <a:lnTo>
                    <a:pt x="12536" y="22907"/>
                  </a:lnTo>
                  <a:lnTo>
                    <a:pt x="12589" y="23145"/>
                  </a:lnTo>
                  <a:lnTo>
                    <a:pt x="12694" y="23330"/>
                  </a:lnTo>
                  <a:lnTo>
                    <a:pt x="12747" y="23382"/>
                  </a:lnTo>
                  <a:lnTo>
                    <a:pt x="12800" y="23435"/>
                  </a:lnTo>
                  <a:lnTo>
                    <a:pt x="12879" y="23461"/>
                  </a:lnTo>
                  <a:lnTo>
                    <a:pt x="12958" y="23461"/>
                  </a:lnTo>
                  <a:lnTo>
                    <a:pt x="12958" y="23461"/>
                  </a:lnTo>
                  <a:lnTo>
                    <a:pt x="13460" y="23382"/>
                  </a:lnTo>
                  <a:lnTo>
                    <a:pt x="13935" y="23277"/>
                  </a:lnTo>
                  <a:lnTo>
                    <a:pt x="14410" y="23198"/>
                  </a:lnTo>
                  <a:lnTo>
                    <a:pt x="14621" y="23171"/>
                  </a:lnTo>
                  <a:lnTo>
                    <a:pt x="14806" y="23171"/>
                  </a:lnTo>
                  <a:lnTo>
                    <a:pt x="14990" y="23198"/>
                  </a:lnTo>
                  <a:lnTo>
                    <a:pt x="15175" y="23224"/>
                  </a:lnTo>
                  <a:lnTo>
                    <a:pt x="15307" y="23303"/>
                  </a:lnTo>
                  <a:lnTo>
                    <a:pt x="15465" y="23409"/>
                  </a:lnTo>
                  <a:lnTo>
                    <a:pt x="15571" y="23541"/>
                  </a:lnTo>
                  <a:lnTo>
                    <a:pt x="15650" y="23699"/>
                  </a:lnTo>
                  <a:lnTo>
                    <a:pt x="15729" y="23910"/>
                  </a:lnTo>
                  <a:lnTo>
                    <a:pt x="15782" y="24174"/>
                  </a:lnTo>
                  <a:lnTo>
                    <a:pt x="15782" y="24174"/>
                  </a:lnTo>
                  <a:lnTo>
                    <a:pt x="15782" y="24359"/>
                  </a:lnTo>
                  <a:lnTo>
                    <a:pt x="15756" y="24517"/>
                  </a:lnTo>
                  <a:lnTo>
                    <a:pt x="15676" y="24702"/>
                  </a:lnTo>
                  <a:lnTo>
                    <a:pt x="15571" y="24860"/>
                  </a:lnTo>
                  <a:lnTo>
                    <a:pt x="15413" y="24992"/>
                  </a:lnTo>
                  <a:lnTo>
                    <a:pt x="15228" y="25124"/>
                  </a:lnTo>
                  <a:lnTo>
                    <a:pt x="15043" y="25256"/>
                  </a:lnTo>
                  <a:lnTo>
                    <a:pt x="14806" y="25388"/>
                  </a:lnTo>
                  <a:lnTo>
                    <a:pt x="14331" y="25599"/>
                  </a:lnTo>
                  <a:lnTo>
                    <a:pt x="13776" y="25810"/>
                  </a:lnTo>
                  <a:lnTo>
                    <a:pt x="12642" y="26180"/>
                  </a:lnTo>
                  <a:lnTo>
                    <a:pt x="12114" y="26364"/>
                  </a:lnTo>
                  <a:lnTo>
                    <a:pt x="11639" y="26549"/>
                  </a:lnTo>
                  <a:lnTo>
                    <a:pt x="11428" y="26655"/>
                  </a:lnTo>
                  <a:lnTo>
                    <a:pt x="11269" y="26760"/>
                  </a:lnTo>
                  <a:lnTo>
                    <a:pt x="11111" y="26892"/>
                  </a:lnTo>
                  <a:lnTo>
                    <a:pt x="10979" y="26998"/>
                  </a:lnTo>
                  <a:lnTo>
                    <a:pt x="10900" y="27130"/>
                  </a:lnTo>
                  <a:lnTo>
                    <a:pt x="10847" y="27262"/>
                  </a:lnTo>
                  <a:lnTo>
                    <a:pt x="10847" y="27394"/>
                  </a:lnTo>
                  <a:lnTo>
                    <a:pt x="10874" y="27552"/>
                  </a:lnTo>
                  <a:lnTo>
                    <a:pt x="10953" y="27710"/>
                  </a:lnTo>
                  <a:lnTo>
                    <a:pt x="11111" y="27895"/>
                  </a:lnTo>
                  <a:lnTo>
                    <a:pt x="11296" y="28080"/>
                  </a:lnTo>
                  <a:lnTo>
                    <a:pt x="11533" y="28291"/>
                  </a:lnTo>
                  <a:lnTo>
                    <a:pt x="11533" y="28291"/>
                  </a:lnTo>
                  <a:lnTo>
                    <a:pt x="12087" y="28660"/>
                  </a:lnTo>
                  <a:lnTo>
                    <a:pt x="12536" y="29030"/>
                  </a:lnTo>
                  <a:lnTo>
                    <a:pt x="12747" y="29214"/>
                  </a:lnTo>
                  <a:lnTo>
                    <a:pt x="12958" y="29426"/>
                  </a:lnTo>
                  <a:lnTo>
                    <a:pt x="13143" y="29663"/>
                  </a:lnTo>
                  <a:lnTo>
                    <a:pt x="13301" y="29927"/>
                  </a:lnTo>
                  <a:lnTo>
                    <a:pt x="13301" y="29927"/>
                  </a:lnTo>
                  <a:lnTo>
                    <a:pt x="13381" y="30006"/>
                  </a:lnTo>
                  <a:lnTo>
                    <a:pt x="13460" y="30033"/>
                  </a:lnTo>
                  <a:lnTo>
                    <a:pt x="13539" y="30033"/>
                  </a:lnTo>
                  <a:lnTo>
                    <a:pt x="13618" y="30006"/>
                  </a:lnTo>
                  <a:lnTo>
                    <a:pt x="13724" y="29953"/>
                  </a:lnTo>
                  <a:lnTo>
                    <a:pt x="13829" y="29874"/>
                  </a:lnTo>
                  <a:lnTo>
                    <a:pt x="14040" y="29663"/>
                  </a:lnTo>
                  <a:lnTo>
                    <a:pt x="14225" y="29452"/>
                  </a:lnTo>
                  <a:lnTo>
                    <a:pt x="14410" y="29214"/>
                  </a:lnTo>
                  <a:lnTo>
                    <a:pt x="14542" y="29056"/>
                  </a:lnTo>
                  <a:lnTo>
                    <a:pt x="14594" y="28977"/>
                  </a:lnTo>
                  <a:lnTo>
                    <a:pt x="14594" y="28977"/>
                  </a:lnTo>
                  <a:lnTo>
                    <a:pt x="15835" y="29135"/>
                  </a:lnTo>
                  <a:lnTo>
                    <a:pt x="16890" y="29267"/>
                  </a:lnTo>
                  <a:lnTo>
                    <a:pt x="17339" y="29294"/>
                  </a:lnTo>
                  <a:lnTo>
                    <a:pt x="17788" y="29320"/>
                  </a:lnTo>
                  <a:lnTo>
                    <a:pt x="18184" y="29294"/>
                  </a:lnTo>
                  <a:lnTo>
                    <a:pt x="18527" y="29241"/>
                  </a:lnTo>
                  <a:lnTo>
                    <a:pt x="18527" y="20268"/>
                  </a:lnTo>
                  <a:lnTo>
                    <a:pt x="18527" y="20268"/>
                  </a:lnTo>
                  <a:lnTo>
                    <a:pt x="18368" y="20110"/>
                  </a:lnTo>
                  <a:lnTo>
                    <a:pt x="18315" y="20031"/>
                  </a:lnTo>
                  <a:lnTo>
                    <a:pt x="18289" y="19952"/>
                  </a:lnTo>
                  <a:lnTo>
                    <a:pt x="18289" y="19872"/>
                  </a:lnTo>
                  <a:lnTo>
                    <a:pt x="18342" y="19793"/>
                  </a:lnTo>
                  <a:lnTo>
                    <a:pt x="18421" y="19714"/>
                  </a:lnTo>
                  <a:lnTo>
                    <a:pt x="18527" y="19635"/>
                  </a:lnTo>
                  <a:lnTo>
                    <a:pt x="18527" y="16917"/>
                  </a:lnTo>
                  <a:lnTo>
                    <a:pt x="18527" y="16917"/>
                  </a:lnTo>
                  <a:lnTo>
                    <a:pt x="18421" y="16970"/>
                  </a:lnTo>
                  <a:lnTo>
                    <a:pt x="18368" y="16970"/>
                  </a:lnTo>
                  <a:lnTo>
                    <a:pt x="18315" y="16943"/>
                  </a:lnTo>
                  <a:lnTo>
                    <a:pt x="18315" y="16943"/>
                  </a:lnTo>
                  <a:lnTo>
                    <a:pt x="18025" y="16600"/>
                  </a:lnTo>
                  <a:lnTo>
                    <a:pt x="17682" y="16204"/>
                  </a:lnTo>
                  <a:lnTo>
                    <a:pt x="17339" y="15808"/>
                  </a:lnTo>
                  <a:lnTo>
                    <a:pt x="16996" y="15439"/>
                  </a:lnTo>
                  <a:lnTo>
                    <a:pt x="16996" y="15439"/>
                  </a:lnTo>
                  <a:lnTo>
                    <a:pt x="16758" y="15650"/>
                  </a:lnTo>
                  <a:lnTo>
                    <a:pt x="16468" y="15940"/>
                  </a:lnTo>
                  <a:lnTo>
                    <a:pt x="16310" y="16046"/>
                  </a:lnTo>
                  <a:lnTo>
                    <a:pt x="16151" y="16151"/>
                  </a:lnTo>
                  <a:lnTo>
                    <a:pt x="16046" y="16178"/>
                  </a:lnTo>
                  <a:lnTo>
                    <a:pt x="15993" y="16178"/>
                  </a:lnTo>
                  <a:lnTo>
                    <a:pt x="15940" y="16151"/>
                  </a:lnTo>
                  <a:lnTo>
                    <a:pt x="15940" y="16151"/>
                  </a:lnTo>
                  <a:lnTo>
                    <a:pt x="15888" y="16046"/>
                  </a:lnTo>
                  <a:lnTo>
                    <a:pt x="15861" y="15914"/>
                  </a:lnTo>
                  <a:lnTo>
                    <a:pt x="15808" y="15597"/>
                  </a:lnTo>
                  <a:lnTo>
                    <a:pt x="15782" y="15413"/>
                  </a:lnTo>
                  <a:lnTo>
                    <a:pt x="15756" y="15228"/>
                  </a:lnTo>
                  <a:lnTo>
                    <a:pt x="15703" y="15069"/>
                  </a:lnTo>
                  <a:lnTo>
                    <a:pt x="15597" y="14911"/>
                  </a:lnTo>
                  <a:lnTo>
                    <a:pt x="15597" y="14911"/>
                  </a:lnTo>
                  <a:lnTo>
                    <a:pt x="15465" y="14779"/>
                  </a:lnTo>
                  <a:lnTo>
                    <a:pt x="15333" y="14621"/>
                  </a:lnTo>
                  <a:lnTo>
                    <a:pt x="15307" y="14542"/>
                  </a:lnTo>
                  <a:lnTo>
                    <a:pt x="15307" y="14463"/>
                  </a:lnTo>
                  <a:lnTo>
                    <a:pt x="15333" y="14383"/>
                  </a:lnTo>
                  <a:lnTo>
                    <a:pt x="15413" y="14304"/>
                  </a:lnTo>
                  <a:lnTo>
                    <a:pt x="15413" y="14304"/>
                  </a:lnTo>
                  <a:lnTo>
                    <a:pt x="15545" y="14225"/>
                  </a:lnTo>
                  <a:lnTo>
                    <a:pt x="15650" y="14199"/>
                  </a:lnTo>
                  <a:lnTo>
                    <a:pt x="15940" y="14146"/>
                  </a:lnTo>
                  <a:lnTo>
                    <a:pt x="16231" y="14119"/>
                  </a:lnTo>
                  <a:lnTo>
                    <a:pt x="16363" y="14093"/>
                  </a:lnTo>
                  <a:lnTo>
                    <a:pt x="16468" y="14040"/>
                  </a:lnTo>
                  <a:lnTo>
                    <a:pt x="16468" y="14040"/>
                  </a:lnTo>
                  <a:lnTo>
                    <a:pt x="16917" y="13776"/>
                  </a:lnTo>
                  <a:lnTo>
                    <a:pt x="17260" y="13539"/>
                  </a:lnTo>
                  <a:lnTo>
                    <a:pt x="17577" y="13275"/>
                  </a:lnTo>
                  <a:lnTo>
                    <a:pt x="17972" y="12906"/>
                  </a:lnTo>
                  <a:lnTo>
                    <a:pt x="17972" y="12906"/>
                  </a:lnTo>
                  <a:lnTo>
                    <a:pt x="18210" y="12668"/>
                  </a:lnTo>
                  <a:lnTo>
                    <a:pt x="18527" y="12378"/>
                  </a:lnTo>
                  <a:lnTo>
                    <a:pt x="18527" y="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7590250" y="370575"/>
              <a:ext cx="418300" cy="116800"/>
            </a:xfrm>
            <a:custGeom>
              <a:avLst/>
              <a:gdLst/>
              <a:ahLst/>
              <a:cxnLst/>
              <a:rect l="l" t="t" r="r" b="b"/>
              <a:pathLst>
                <a:path w="16732" h="4672" extrusionOk="0">
                  <a:moveTo>
                    <a:pt x="4223" y="370"/>
                  </a:moveTo>
                  <a:lnTo>
                    <a:pt x="4223" y="370"/>
                  </a:lnTo>
                  <a:lnTo>
                    <a:pt x="4645" y="264"/>
                  </a:lnTo>
                  <a:lnTo>
                    <a:pt x="5437" y="106"/>
                  </a:lnTo>
                  <a:lnTo>
                    <a:pt x="5885" y="53"/>
                  </a:lnTo>
                  <a:lnTo>
                    <a:pt x="6255" y="0"/>
                  </a:lnTo>
                  <a:lnTo>
                    <a:pt x="6545" y="0"/>
                  </a:lnTo>
                  <a:lnTo>
                    <a:pt x="6650" y="0"/>
                  </a:lnTo>
                  <a:lnTo>
                    <a:pt x="6677" y="27"/>
                  </a:lnTo>
                  <a:lnTo>
                    <a:pt x="6677" y="27"/>
                  </a:lnTo>
                  <a:lnTo>
                    <a:pt x="6650" y="158"/>
                  </a:lnTo>
                  <a:lnTo>
                    <a:pt x="6571" y="422"/>
                  </a:lnTo>
                  <a:lnTo>
                    <a:pt x="6492" y="660"/>
                  </a:lnTo>
                  <a:lnTo>
                    <a:pt x="6492" y="765"/>
                  </a:lnTo>
                  <a:lnTo>
                    <a:pt x="6518" y="818"/>
                  </a:lnTo>
                  <a:lnTo>
                    <a:pt x="6518" y="818"/>
                  </a:lnTo>
                  <a:lnTo>
                    <a:pt x="6624" y="845"/>
                  </a:lnTo>
                  <a:lnTo>
                    <a:pt x="6809" y="845"/>
                  </a:lnTo>
                  <a:lnTo>
                    <a:pt x="7310" y="739"/>
                  </a:lnTo>
                  <a:lnTo>
                    <a:pt x="8023" y="607"/>
                  </a:lnTo>
                  <a:lnTo>
                    <a:pt x="8841" y="449"/>
                  </a:lnTo>
                  <a:lnTo>
                    <a:pt x="9289" y="370"/>
                  </a:lnTo>
                  <a:lnTo>
                    <a:pt x="9738" y="343"/>
                  </a:lnTo>
                  <a:lnTo>
                    <a:pt x="10187" y="290"/>
                  </a:lnTo>
                  <a:lnTo>
                    <a:pt x="10609" y="317"/>
                  </a:lnTo>
                  <a:lnTo>
                    <a:pt x="11031" y="343"/>
                  </a:lnTo>
                  <a:lnTo>
                    <a:pt x="11427" y="422"/>
                  </a:lnTo>
                  <a:lnTo>
                    <a:pt x="11796" y="554"/>
                  </a:lnTo>
                  <a:lnTo>
                    <a:pt x="11981" y="633"/>
                  </a:lnTo>
                  <a:lnTo>
                    <a:pt x="12140" y="739"/>
                  </a:lnTo>
                  <a:lnTo>
                    <a:pt x="12140" y="739"/>
                  </a:lnTo>
                  <a:lnTo>
                    <a:pt x="12219" y="792"/>
                  </a:lnTo>
                  <a:lnTo>
                    <a:pt x="12245" y="871"/>
                  </a:lnTo>
                  <a:lnTo>
                    <a:pt x="12245" y="977"/>
                  </a:lnTo>
                  <a:lnTo>
                    <a:pt x="12219" y="1056"/>
                  </a:lnTo>
                  <a:lnTo>
                    <a:pt x="12166" y="1267"/>
                  </a:lnTo>
                  <a:lnTo>
                    <a:pt x="12060" y="1452"/>
                  </a:lnTo>
                  <a:lnTo>
                    <a:pt x="11981" y="1584"/>
                  </a:lnTo>
                  <a:lnTo>
                    <a:pt x="11981" y="1636"/>
                  </a:lnTo>
                  <a:lnTo>
                    <a:pt x="12008" y="1689"/>
                  </a:lnTo>
                  <a:lnTo>
                    <a:pt x="12060" y="1715"/>
                  </a:lnTo>
                  <a:lnTo>
                    <a:pt x="12166" y="1689"/>
                  </a:lnTo>
                  <a:lnTo>
                    <a:pt x="12483" y="1610"/>
                  </a:lnTo>
                  <a:lnTo>
                    <a:pt x="12483" y="1610"/>
                  </a:lnTo>
                  <a:lnTo>
                    <a:pt x="12773" y="1531"/>
                  </a:lnTo>
                  <a:lnTo>
                    <a:pt x="13063" y="1452"/>
                  </a:lnTo>
                  <a:lnTo>
                    <a:pt x="13327" y="1399"/>
                  </a:lnTo>
                  <a:lnTo>
                    <a:pt x="13565" y="1372"/>
                  </a:lnTo>
                  <a:lnTo>
                    <a:pt x="13802" y="1372"/>
                  </a:lnTo>
                  <a:lnTo>
                    <a:pt x="14040" y="1372"/>
                  </a:lnTo>
                  <a:lnTo>
                    <a:pt x="14277" y="1399"/>
                  </a:lnTo>
                  <a:lnTo>
                    <a:pt x="14488" y="1452"/>
                  </a:lnTo>
                  <a:lnTo>
                    <a:pt x="14699" y="1531"/>
                  </a:lnTo>
                  <a:lnTo>
                    <a:pt x="14910" y="1610"/>
                  </a:lnTo>
                  <a:lnTo>
                    <a:pt x="15122" y="1715"/>
                  </a:lnTo>
                  <a:lnTo>
                    <a:pt x="15333" y="1847"/>
                  </a:lnTo>
                  <a:lnTo>
                    <a:pt x="15755" y="2138"/>
                  </a:lnTo>
                  <a:lnTo>
                    <a:pt x="16177" y="2481"/>
                  </a:lnTo>
                  <a:lnTo>
                    <a:pt x="16177" y="2481"/>
                  </a:lnTo>
                  <a:lnTo>
                    <a:pt x="16415" y="2692"/>
                  </a:lnTo>
                  <a:lnTo>
                    <a:pt x="16573" y="2877"/>
                  </a:lnTo>
                  <a:lnTo>
                    <a:pt x="16679" y="3035"/>
                  </a:lnTo>
                  <a:lnTo>
                    <a:pt x="16731" y="3141"/>
                  </a:lnTo>
                  <a:lnTo>
                    <a:pt x="16731" y="3246"/>
                  </a:lnTo>
                  <a:lnTo>
                    <a:pt x="16705" y="3299"/>
                  </a:lnTo>
                  <a:lnTo>
                    <a:pt x="16626" y="3352"/>
                  </a:lnTo>
                  <a:lnTo>
                    <a:pt x="16520" y="3378"/>
                  </a:lnTo>
                  <a:lnTo>
                    <a:pt x="16204" y="3404"/>
                  </a:lnTo>
                  <a:lnTo>
                    <a:pt x="15808" y="3404"/>
                  </a:lnTo>
                  <a:lnTo>
                    <a:pt x="15359" y="3378"/>
                  </a:lnTo>
                  <a:lnTo>
                    <a:pt x="14858" y="3378"/>
                  </a:lnTo>
                  <a:lnTo>
                    <a:pt x="14858" y="3378"/>
                  </a:lnTo>
                  <a:lnTo>
                    <a:pt x="13908" y="3352"/>
                  </a:lnTo>
                  <a:lnTo>
                    <a:pt x="13644" y="3352"/>
                  </a:lnTo>
                  <a:lnTo>
                    <a:pt x="13538" y="3378"/>
                  </a:lnTo>
                  <a:lnTo>
                    <a:pt x="13459" y="3404"/>
                  </a:lnTo>
                  <a:lnTo>
                    <a:pt x="13406" y="3457"/>
                  </a:lnTo>
                  <a:lnTo>
                    <a:pt x="13353" y="3536"/>
                  </a:lnTo>
                  <a:lnTo>
                    <a:pt x="13274" y="3748"/>
                  </a:lnTo>
                  <a:lnTo>
                    <a:pt x="13169" y="4064"/>
                  </a:lnTo>
                  <a:lnTo>
                    <a:pt x="13010" y="4513"/>
                  </a:lnTo>
                  <a:lnTo>
                    <a:pt x="13010" y="4513"/>
                  </a:lnTo>
                  <a:lnTo>
                    <a:pt x="12984" y="4592"/>
                  </a:lnTo>
                  <a:lnTo>
                    <a:pt x="12931" y="4618"/>
                  </a:lnTo>
                  <a:lnTo>
                    <a:pt x="12878" y="4671"/>
                  </a:lnTo>
                  <a:lnTo>
                    <a:pt x="12826" y="4671"/>
                  </a:lnTo>
                  <a:lnTo>
                    <a:pt x="12667" y="4671"/>
                  </a:lnTo>
                  <a:lnTo>
                    <a:pt x="12456" y="4618"/>
                  </a:lnTo>
                  <a:lnTo>
                    <a:pt x="12245" y="4513"/>
                  </a:lnTo>
                  <a:lnTo>
                    <a:pt x="11981" y="4381"/>
                  </a:lnTo>
                  <a:lnTo>
                    <a:pt x="11427" y="4038"/>
                  </a:lnTo>
                  <a:lnTo>
                    <a:pt x="10794" y="3695"/>
                  </a:lnTo>
                  <a:lnTo>
                    <a:pt x="10477" y="3510"/>
                  </a:lnTo>
                  <a:lnTo>
                    <a:pt x="10160" y="3378"/>
                  </a:lnTo>
                  <a:lnTo>
                    <a:pt x="9844" y="3246"/>
                  </a:lnTo>
                  <a:lnTo>
                    <a:pt x="9553" y="3141"/>
                  </a:lnTo>
                  <a:lnTo>
                    <a:pt x="9237" y="3114"/>
                  </a:lnTo>
                  <a:lnTo>
                    <a:pt x="8973" y="3114"/>
                  </a:lnTo>
                  <a:lnTo>
                    <a:pt x="8973" y="3114"/>
                  </a:lnTo>
                  <a:lnTo>
                    <a:pt x="8656" y="3167"/>
                  </a:lnTo>
                  <a:lnTo>
                    <a:pt x="8392" y="3220"/>
                  </a:lnTo>
                  <a:lnTo>
                    <a:pt x="8155" y="3325"/>
                  </a:lnTo>
                  <a:lnTo>
                    <a:pt x="7917" y="3431"/>
                  </a:lnTo>
                  <a:lnTo>
                    <a:pt x="7548" y="3642"/>
                  </a:lnTo>
                  <a:lnTo>
                    <a:pt x="7205" y="3853"/>
                  </a:lnTo>
                  <a:lnTo>
                    <a:pt x="7046" y="3959"/>
                  </a:lnTo>
                  <a:lnTo>
                    <a:pt x="6888" y="4011"/>
                  </a:lnTo>
                  <a:lnTo>
                    <a:pt x="6730" y="4064"/>
                  </a:lnTo>
                  <a:lnTo>
                    <a:pt x="6545" y="4064"/>
                  </a:lnTo>
                  <a:lnTo>
                    <a:pt x="6360" y="4038"/>
                  </a:lnTo>
                  <a:lnTo>
                    <a:pt x="6175" y="3985"/>
                  </a:lnTo>
                  <a:lnTo>
                    <a:pt x="5964" y="3879"/>
                  </a:lnTo>
                  <a:lnTo>
                    <a:pt x="5727" y="3721"/>
                  </a:lnTo>
                  <a:lnTo>
                    <a:pt x="5727" y="3721"/>
                  </a:lnTo>
                  <a:lnTo>
                    <a:pt x="5146" y="3299"/>
                  </a:lnTo>
                  <a:lnTo>
                    <a:pt x="4909" y="3114"/>
                  </a:lnTo>
                  <a:lnTo>
                    <a:pt x="4724" y="2929"/>
                  </a:lnTo>
                  <a:lnTo>
                    <a:pt x="4539" y="2718"/>
                  </a:lnTo>
                  <a:lnTo>
                    <a:pt x="4407" y="2481"/>
                  </a:lnTo>
                  <a:lnTo>
                    <a:pt x="4302" y="2190"/>
                  </a:lnTo>
                  <a:lnTo>
                    <a:pt x="4223" y="1874"/>
                  </a:lnTo>
                  <a:lnTo>
                    <a:pt x="4223" y="1874"/>
                  </a:lnTo>
                  <a:lnTo>
                    <a:pt x="4196" y="1821"/>
                  </a:lnTo>
                  <a:lnTo>
                    <a:pt x="4143" y="1795"/>
                  </a:lnTo>
                  <a:lnTo>
                    <a:pt x="3932" y="1715"/>
                  </a:lnTo>
                  <a:lnTo>
                    <a:pt x="3589" y="1663"/>
                  </a:lnTo>
                  <a:lnTo>
                    <a:pt x="3193" y="1636"/>
                  </a:lnTo>
                  <a:lnTo>
                    <a:pt x="2243" y="1584"/>
                  </a:lnTo>
                  <a:lnTo>
                    <a:pt x="1293" y="1557"/>
                  </a:lnTo>
                  <a:lnTo>
                    <a:pt x="475" y="1557"/>
                  </a:lnTo>
                  <a:lnTo>
                    <a:pt x="185" y="1531"/>
                  </a:lnTo>
                  <a:lnTo>
                    <a:pt x="27" y="1504"/>
                  </a:lnTo>
                  <a:lnTo>
                    <a:pt x="0" y="1478"/>
                  </a:lnTo>
                  <a:lnTo>
                    <a:pt x="0" y="1478"/>
                  </a:lnTo>
                  <a:lnTo>
                    <a:pt x="132" y="1425"/>
                  </a:lnTo>
                  <a:lnTo>
                    <a:pt x="449" y="1346"/>
                  </a:lnTo>
                  <a:lnTo>
                    <a:pt x="977" y="1267"/>
                  </a:lnTo>
                  <a:lnTo>
                    <a:pt x="977" y="1267"/>
                  </a:lnTo>
                  <a:lnTo>
                    <a:pt x="1452" y="1161"/>
                  </a:lnTo>
                  <a:lnTo>
                    <a:pt x="1874" y="1029"/>
                  </a:lnTo>
                  <a:lnTo>
                    <a:pt x="2270" y="897"/>
                  </a:lnTo>
                  <a:lnTo>
                    <a:pt x="2666" y="739"/>
                  </a:lnTo>
                  <a:lnTo>
                    <a:pt x="3035" y="607"/>
                  </a:lnTo>
                  <a:lnTo>
                    <a:pt x="3404" y="502"/>
                  </a:lnTo>
                  <a:lnTo>
                    <a:pt x="3800" y="422"/>
                  </a:lnTo>
                  <a:lnTo>
                    <a:pt x="4223" y="370"/>
                  </a:lnTo>
                  <a:lnTo>
                    <a:pt x="4223" y="3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4" name="Google Shape;714;p16"/>
          <p:cNvSpPr/>
          <p:nvPr/>
        </p:nvSpPr>
        <p:spPr>
          <a:xfrm>
            <a:off x="1519650" y="16175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p16"/>
          <p:cNvSpPr/>
          <p:nvPr/>
        </p:nvSpPr>
        <p:spPr>
          <a:xfrm>
            <a:off x="3132475" y="19657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6" name="Google Shape;716;p16"/>
          <p:cNvSpPr/>
          <p:nvPr/>
        </p:nvSpPr>
        <p:spPr>
          <a:xfrm>
            <a:off x="7059425" y="196579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p16"/>
          <p:cNvSpPr/>
          <p:nvPr/>
        </p:nvSpPr>
        <p:spPr>
          <a:xfrm>
            <a:off x="195675" y="210485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6"/>
          <p:cNvSpPr/>
          <p:nvPr/>
        </p:nvSpPr>
        <p:spPr>
          <a:xfrm>
            <a:off x="8690150" y="12538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7750" y="539496"/>
            <a:ext cx="77085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useoModerno"/>
              <a:buNone/>
              <a:defRPr sz="35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92700" y="1351875"/>
            <a:ext cx="7711800" cy="32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●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1pPr>
            <a:lvl2pPr marL="914400" lvl="1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○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2pPr>
            <a:lvl3pPr marL="1371600" lvl="2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■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3pPr>
            <a:lvl4pPr marL="1828800" lvl="3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●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4pPr>
            <a:lvl5pPr marL="2286000" lvl="4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○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5pPr>
            <a:lvl6pPr marL="2743200" lvl="5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■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6pPr>
            <a:lvl7pPr marL="3200400" lvl="6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●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7pPr>
            <a:lvl8pPr marL="3657600" lvl="7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○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8pPr>
            <a:lvl9pPr marL="4114800" lvl="8" indent="-3238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ulish"/>
              <a:buChar char="■"/>
              <a:defRPr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5" r:id="rId6"/>
    <p:sldLayoutId id="2147483659" r:id="rId7"/>
    <p:sldLayoutId id="2147483660" r:id="rId8"/>
    <p:sldLayoutId id="2147483662" r:id="rId9"/>
    <p:sldLayoutId id="2147483663" r:id="rId10"/>
    <p:sldLayoutId id="2147483664" r:id="rId11"/>
    <p:sldLayoutId id="2147483667" r:id="rId12"/>
    <p:sldLayoutId id="2147483669" r:id="rId13"/>
    <p:sldLayoutId id="2147483670" r:id="rId14"/>
    <p:sldLayoutId id="2147483671" r:id="rId15"/>
    <p:sldLayoutId id="2147483674" r:id="rId16"/>
    <p:sldLayoutId id="2147483677" r:id="rId17"/>
    <p:sldLayoutId id="2147483678" r:id="rId18"/>
    <p:sldLayoutId id="2147483679" r:id="rId1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.xml"/><Relationship Id="rId18" Type="http://schemas.openxmlformats.org/officeDocument/2006/relationships/customXml" Target="../ink/ink11.xml"/><Relationship Id="rId26" Type="http://schemas.openxmlformats.org/officeDocument/2006/relationships/customXml" Target="../ink/ink18.xml"/><Relationship Id="rId39" Type="http://schemas.openxmlformats.org/officeDocument/2006/relationships/customXml" Target="../ink/ink29.xml"/><Relationship Id="rId21" Type="http://schemas.openxmlformats.org/officeDocument/2006/relationships/customXml" Target="../ink/ink14.xml"/><Relationship Id="rId34" Type="http://schemas.openxmlformats.org/officeDocument/2006/relationships/customXml" Target="../ink/ink25.xml"/><Relationship Id="rId42" Type="http://schemas.openxmlformats.org/officeDocument/2006/relationships/customXml" Target="../ink/ink32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30.xml"/><Relationship Id="rId16" Type="http://schemas.openxmlformats.org/officeDocument/2006/relationships/customXml" Target="../ink/ink9.xml"/><Relationship Id="rId20" Type="http://schemas.openxmlformats.org/officeDocument/2006/relationships/customXml" Target="../ink/ink13.xml"/><Relationship Id="rId29" Type="http://schemas.openxmlformats.org/officeDocument/2006/relationships/customXml" Target="../ink/ink21.xml"/><Relationship Id="rId41" Type="http://schemas.openxmlformats.org/officeDocument/2006/relationships/customXml" Target="../ink/ink3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8.png"/><Relationship Id="rId11" Type="http://schemas.openxmlformats.org/officeDocument/2006/relationships/customXml" Target="../ink/ink5.xml"/><Relationship Id="rId24" Type="http://schemas.openxmlformats.org/officeDocument/2006/relationships/customXml" Target="../ink/ink16.xml"/><Relationship Id="rId32" Type="http://schemas.openxmlformats.org/officeDocument/2006/relationships/customXml" Target="../ink/ink23.xml"/><Relationship Id="rId37" Type="http://schemas.openxmlformats.org/officeDocument/2006/relationships/customXml" Target="../ink/ink27.xml"/><Relationship Id="rId40" Type="http://schemas.openxmlformats.org/officeDocument/2006/relationships/customXml" Target="../ink/ink30.xml"/><Relationship Id="rId5" Type="http://schemas.openxmlformats.org/officeDocument/2006/relationships/customXml" Target="../ink/ink2.xml"/><Relationship Id="rId15" Type="http://schemas.openxmlformats.org/officeDocument/2006/relationships/customXml" Target="../ink/ink8.xml"/><Relationship Id="rId23" Type="http://schemas.openxmlformats.org/officeDocument/2006/relationships/image" Target="../media/image22.png"/><Relationship Id="rId28" Type="http://schemas.openxmlformats.org/officeDocument/2006/relationships/customXml" Target="../ink/ink20.xml"/><Relationship Id="rId36" Type="http://schemas.openxmlformats.org/officeDocument/2006/relationships/customXml" Target="../ink/ink26.xml"/><Relationship Id="rId10" Type="http://schemas.openxmlformats.org/officeDocument/2006/relationships/image" Target="../media/image20.png"/><Relationship Id="rId19" Type="http://schemas.openxmlformats.org/officeDocument/2006/relationships/customXml" Target="../ink/ink12.xml"/><Relationship Id="rId31" Type="http://schemas.openxmlformats.org/officeDocument/2006/relationships/customXml" Target="../ink/ink22.xml"/><Relationship Id="rId4" Type="http://schemas.openxmlformats.org/officeDocument/2006/relationships/image" Target="../media/image17.png"/><Relationship Id="rId9" Type="http://schemas.openxmlformats.org/officeDocument/2006/relationships/customXml" Target="../ink/ink4.xml"/><Relationship Id="rId14" Type="http://schemas.openxmlformats.org/officeDocument/2006/relationships/customXml" Target="../ink/ink7.xml"/><Relationship Id="rId22" Type="http://schemas.openxmlformats.org/officeDocument/2006/relationships/customXml" Target="../ink/ink15.xml"/><Relationship Id="rId27" Type="http://schemas.openxmlformats.org/officeDocument/2006/relationships/customXml" Target="../ink/ink19.xml"/><Relationship Id="rId30" Type="http://schemas.openxmlformats.org/officeDocument/2006/relationships/image" Target="../media/image23.png"/><Relationship Id="rId35" Type="http://schemas.openxmlformats.org/officeDocument/2006/relationships/image" Target="../media/image24.png"/><Relationship Id="rId43" Type="http://schemas.openxmlformats.org/officeDocument/2006/relationships/customXml" Target="../ink/ink33.xml"/><Relationship Id="rId8" Type="http://schemas.openxmlformats.org/officeDocument/2006/relationships/image" Target="../media/image19.png"/><Relationship Id="rId3" Type="http://schemas.openxmlformats.org/officeDocument/2006/relationships/customXml" Target="../ink/ink1.xml"/><Relationship Id="rId12" Type="http://schemas.openxmlformats.org/officeDocument/2006/relationships/image" Target="../media/image21.png"/><Relationship Id="rId17" Type="http://schemas.openxmlformats.org/officeDocument/2006/relationships/customXml" Target="../ink/ink10.xml"/><Relationship Id="rId25" Type="http://schemas.openxmlformats.org/officeDocument/2006/relationships/customXml" Target="../ink/ink17.xml"/><Relationship Id="rId33" Type="http://schemas.openxmlformats.org/officeDocument/2006/relationships/customXml" Target="../ink/ink24.xml"/><Relationship Id="rId38" Type="http://schemas.openxmlformats.org/officeDocument/2006/relationships/customXml" Target="../ink/ink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37"/>
          <p:cNvSpPr txBox="1">
            <a:spLocks noGrp="1"/>
          </p:cNvSpPr>
          <p:nvPr>
            <p:ph type="ctrTitle"/>
          </p:nvPr>
        </p:nvSpPr>
        <p:spPr>
          <a:xfrm>
            <a:off x="958073" y="995921"/>
            <a:ext cx="5326186" cy="19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Weltraum-</a:t>
            </a:r>
            <a:r>
              <a:rPr lang="en" sz="6000" err="1"/>
              <a:t>tourismus</a:t>
            </a:r>
            <a:br>
              <a:rPr lang="en" sz="6000"/>
            </a:br>
            <a:r>
              <a:rPr lang="en" sz="3500" err="1">
                <a:solidFill>
                  <a:schemeClr val="dk2"/>
                </a:solidFill>
              </a:rPr>
              <a:t>Vorbereitung</a:t>
            </a:r>
            <a:r>
              <a:rPr lang="en" sz="3500">
                <a:solidFill>
                  <a:schemeClr val="dk2"/>
                </a:solidFill>
              </a:rPr>
              <a:t> des </a:t>
            </a:r>
            <a:r>
              <a:rPr lang="en" sz="3500" err="1">
                <a:solidFill>
                  <a:schemeClr val="dk2"/>
                </a:solidFill>
              </a:rPr>
              <a:t>Fluges</a:t>
            </a:r>
            <a:endParaRPr sz="3500">
              <a:solidFill>
                <a:schemeClr val="dk2"/>
              </a:solidFill>
            </a:endParaRPr>
          </a:p>
        </p:txBody>
      </p:sp>
      <p:grpSp>
        <p:nvGrpSpPr>
          <p:cNvPr id="1686" name="Google Shape;1686;p37"/>
          <p:cNvGrpSpPr/>
          <p:nvPr/>
        </p:nvGrpSpPr>
        <p:grpSpPr>
          <a:xfrm>
            <a:off x="5551985" y="2248138"/>
            <a:ext cx="3267882" cy="2307065"/>
            <a:chOff x="5224125" y="1558225"/>
            <a:chExt cx="3098400" cy="2187414"/>
          </a:xfrm>
        </p:grpSpPr>
        <p:sp>
          <p:nvSpPr>
            <p:cNvPr id="1687" name="Google Shape;1687;p37"/>
            <p:cNvSpPr/>
            <p:nvPr/>
          </p:nvSpPr>
          <p:spPr>
            <a:xfrm>
              <a:off x="5224125" y="3595639"/>
              <a:ext cx="3098400" cy="150000"/>
            </a:xfrm>
            <a:prstGeom prst="ellipse">
              <a:avLst/>
            </a:pr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7"/>
            <p:cNvSpPr/>
            <p:nvPr/>
          </p:nvSpPr>
          <p:spPr>
            <a:xfrm>
              <a:off x="6296252" y="1558225"/>
              <a:ext cx="934839" cy="102901"/>
            </a:xfrm>
            <a:custGeom>
              <a:avLst/>
              <a:gdLst/>
              <a:ahLst/>
              <a:cxnLst/>
              <a:rect l="l" t="t" r="r" b="b"/>
              <a:pathLst>
                <a:path w="33405" h="3677" extrusionOk="0">
                  <a:moveTo>
                    <a:pt x="547" y="1"/>
                  </a:moveTo>
                  <a:lnTo>
                    <a:pt x="434" y="19"/>
                  </a:lnTo>
                  <a:lnTo>
                    <a:pt x="339" y="38"/>
                  </a:lnTo>
                  <a:lnTo>
                    <a:pt x="245" y="95"/>
                  </a:lnTo>
                  <a:lnTo>
                    <a:pt x="151" y="170"/>
                  </a:lnTo>
                  <a:lnTo>
                    <a:pt x="94" y="246"/>
                  </a:lnTo>
                  <a:lnTo>
                    <a:pt x="38" y="340"/>
                  </a:lnTo>
                  <a:lnTo>
                    <a:pt x="19" y="434"/>
                  </a:lnTo>
                  <a:lnTo>
                    <a:pt x="0" y="547"/>
                  </a:lnTo>
                  <a:lnTo>
                    <a:pt x="0" y="3677"/>
                  </a:lnTo>
                  <a:lnTo>
                    <a:pt x="33404" y="3677"/>
                  </a:lnTo>
                  <a:lnTo>
                    <a:pt x="33404" y="547"/>
                  </a:lnTo>
                  <a:lnTo>
                    <a:pt x="33386" y="434"/>
                  </a:lnTo>
                  <a:lnTo>
                    <a:pt x="33348" y="340"/>
                  </a:lnTo>
                  <a:lnTo>
                    <a:pt x="33310" y="246"/>
                  </a:lnTo>
                  <a:lnTo>
                    <a:pt x="33235" y="170"/>
                  </a:lnTo>
                  <a:lnTo>
                    <a:pt x="33159" y="95"/>
                  </a:lnTo>
                  <a:lnTo>
                    <a:pt x="33065" y="38"/>
                  </a:lnTo>
                  <a:lnTo>
                    <a:pt x="32952" y="19"/>
                  </a:lnTo>
                  <a:lnTo>
                    <a:pt x="32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7"/>
            <p:cNvSpPr/>
            <p:nvPr/>
          </p:nvSpPr>
          <p:spPr>
            <a:xfrm>
              <a:off x="6827483" y="1558225"/>
              <a:ext cx="466902" cy="102901"/>
            </a:xfrm>
            <a:custGeom>
              <a:avLst/>
              <a:gdLst/>
              <a:ahLst/>
              <a:cxnLst/>
              <a:rect l="l" t="t" r="r" b="b"/>
              <a:pathLst>
                <a:path w="16684" h="3677" extrusionOk="0">
                  <a:moveTo>
                    <a:pt x="547" y="1"/>
                  </a:moveTo>
                  <a:lnTo>
                    <a:pt x="434" y="19"/>
                  </a:lnTo>
                  <a:lnTo>
                    <a:pt x="321" y="38"/>
                  </a:lnTo>
                  <a:lnTo>
                    <a:pt x="226" y="95"/>
                  </a:lnTo>
                  <a:lnTo>
                    <a:pt x="151" y="170"/>
                  </a:lnTo>
                  <a:lnTo>
                    <a:pt x="95" y="246"/>
                  </a:lnTo>
                  <a:lnTo>
                    <a:pt x="38" y="340"/>
                  </a:lnTo>
                  <a:lnTo>
                    <a:pt x="0" y="434"/>
                  </a:lnTo>
                  <a:lnTo>
                    <a:pt x="0" y="547"/>
                  </a:lnTo>
                  <a:lnTo>
                    <a:pt x="0" y="3677"/>
                  </a:lnTo>
                  <a:lnTo>
                    <a:pt x="16684" y="3677"/>
                  </a:lnTo>
                  <a:lnTo>
                    <a:pt x="16684" y="547"/>
                  </a:lnTo>
                  <a:lnTo>
                    <a:pt x="16684" y="434"/>
                  </a:lnTo>
                  <a:lnTo>
                    <a:pt x="16646" y="340"/>
                  </a:lnTo>
                  <a:lnTo>
                    <a:pt x="16608" y="246"/>
                  </a:lnTo>
                  <a:lnTo>
                    <a:pt x="16533" y="170"/>
                  </a:lnTo>
                  <a:lnTo>
                    <a:pt x="16457" y="95"/>
                  </a:lnTo>
                  <a:lnTo>
                    <a:pt x="16363" y="38"/>
                  </a:lnTo>
                  <a:lnTo>
                    <a:pt x="16250" y="19"/>
                  </a:lnTo>
                  <a:lnTo>
                    <a:pt x="16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7"/>
            <p:cNvSpPr/>
            <p:nvPr/>
          </p:nvSpPr>
          <p:spPr>
            <a:xfrm>
              <a:off x="6155378" y="1614138"/>
              <a:ext cx="1216564" cy="78106"/>
            </a:xfrm>
            <a:custGeom>
              <a:avLst/>
              <a:gdLst/>
              <a:ahLst/>
              <a:cxnLst/>
              <a:rect l="l" t="t" r="r" b="b"/>
              <a:pathLst>
                <a:path w="43472" h="2791" extrusionOk="0">
                  <a:moveTo>
                    <a:pt x="453" y="1"/>
                  </a:moveTo>
                  <a:lnTo>
                    <a:pt x="359" y="20"/>
                  </a:lnTo>
                  <a:lnTo>
                    <a:pt x="284" y="39"/>
                  </a:lnTo>
                  <a:lnTo>
                    <a:pt x="189" y="76"/>
                  </a:lnTo>
                  <a:lnTo>
                    <a:pt x="133" y="133"/>
                  </a:lnTo>
                  <a:lnTo>
                    <a:pt x="76" y="208"/>
                  </a:lnTo>
                  <a:lnTo>
                    <a:pt x="39" y="284"/>
                  </a:lnTo>
                  <a:lnTo>
                    <a:pt x="1" y="378"/>
                  </a:lnTo>
                  <a:lnTo>
                    <a:pt x="1" y="472"/>
                  </a:lnTo>
                  <a:lnTo>
                    <a:pt x="1" y="2791"/>
                  </a:lnTo>
                  <a:lnTo>
                    <a:pt x="43472" y="2791"/>
                  </a:lnTo>
                  <a:lnTo>
                    <a:pt x="43472" y="472"/>
                  </a:lnTo>
                  <a:lnTo>
                    <a:pt x="43453" y="378"/>
                  </a:lnTo>
                  <a:lnTo>
                    <a:pt x="43434" y="284"/>
                  </a:lnTo>
                  <a:lnTo>
                    <a:pt x="43396" y="208"/>
                  </a:lnTo>
                  <a:lnTo>
                    <a:pt x="43340" y="133"/>
                  </a:lnTo>
                  <a:lnTo>
                    <a:pt x="43264" y="76"/>
                  </a:lnTo>
                  <a:lnTo>
                    <a:pt x="43189" y="39"/>
                  </a:lnTo>
                  <a:lnTo>
                    <a:pt x="43095" y="20"/>
                  </a:lnTo>
                  <a:lnTo>
                    <a:pt x="43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7"/>
            <p:cNvSpPr/>
            <p:nvPr/>
          </p:nvSpPr>
          <p:spPr>
            <a:xfrm>
              <a:off x="6708241" y="1614138"/>
              <a:ext cx="699037" cy="78106"/>
            </a:xfrm>
            <a:custGeom>
              <a:avLst/>
              <a:gdLst/>
              <a:ahLst/>
              <a:cxnLst/>
              <a:rect l="l" t="t" r="r" b="b"/>
              <a:pathLst>
                <a:path w="24979" h="2791" extrusionOk="0">
                  <a:moveTo>
                    <a:pt x="453" y="1"/>
                  </a:moveTo>
                  <a:lnTo>
                    <a:pt x="359" y="20"/>
                  </a:lnTo>
                  <a:lnTo>
                    <a:pt x="284" y="39"/>
                  </a:lnTo>
                  <a:lnTo>
                    <a:pt x="189" y="76"/>
                  </a:lnTo>
                  <a:lnTo>
                    <a:pt x="133" y="133"/>
                  </a:lnTo>
                  <a:lnTo>
                    <a:pt x="76" y="208"/>
                  </a:lnTo>
                  <a:lnTo>
                    <a:pt x="39" y="284"/>
                  </a:lnTo>
                  <a:lnTo>
                    <a:pt x="1" y="378"/>
                  </a:lnTo>
                  <a:lnTo>
                    <a:pt x="1" y="472"/>
                  </a:lnTo>
                  <a:lnTo>
                    <a:pt x="1" y="2791"/>
                  </a:lnTo>
                  <a:lnTo>
                    <a:pt x="24979" y="2791"/>
                  </a:lnTo>
                  <a:lnTo>
                    <a:pt x="24979" y="472"/>
                  </a:lnTo>
                  <a:lnTo>
                    <a:pt x="24960" y="378"/>
                  </a:lnTo>
                  <a:lnTo>
                    <a:pt x="24941" y="284"/>
                  </a:lnTo>
                  <a:lnTo>
                    <a:pt x="24903" y="208"/>
                  </a:lnTo>
                  <a:lnTo>
                    <a:pt x="24847" y="133"/>
                  </a:lnTo>
                  <a:lnTo>
                    <a:pt x="24771" y="76"/>
                  </a:lnTo>
                  <a:lnTo>
                    <a:pt x="24696" y="39"/>
                  </a:lnTo>
                  <a:lnTo>
                    <a:pt x="24602" y="20"/>
                  </a:lnTo>
                  <a:lnTo>
                    <a:pt x="2450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7"/>
            <p:cNvSpPr/>
            <p:nvPr/>
          </p:nvSpPr>
          <p:spPr>
            <a:xfrm>
              <a:off x="5585109" y="2936692"/>
              <a:ext cx="333441" cy="693776"/>
            </a:xfrm>
            <a:custGeom>
              <a:avLst/>
              <a:gdLst/>
              <a:ahLst/>
              <a:cxnLst/>
              <a:rect l="l" t="t" r="r" b="b"/>
              <a:pathLst>
                <a:path w="11915" h="24791" extrusionOk="0">
                  <a:moveTo>
                    <a:pt x="6919" y="1"/>
                  </a:moveTo>
                  <a:lnTo>
                    <a:pt x="1" y="24790"/>
                  </a:lnTo>
                  <a:lnTo>
                    <a:pt x="736" y="24790"/>
                  </a:lnTo>
                  <a:lnTo>
                    <a:pt x="11915" y="5656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7"/>
            <p:cNvSpPr/>
            <p:nvPr/>
          </p:nvSpPr>
          <p:spPr>
            <a:xfrm>
              <a:off x="5552395" y="2936692"/>
              <a:ext cx="333441" cy="693776"/>
            </a:xfrm>
            <a:custGeom>
              <a:avLst/>
              <a:gdLst/>
              <a:ahLst/>
              <a:cxnLst/>
              <a:rect l="l" t="t" r="r" b="b"/>
              <a:pathLst>
                <a:path w="11915" h="24791" extrusionOk="0">
                  <a:moveTo>
                    <a:pt x="6919" y="1"/>
                  </a:moveTo>
                  <a:lnTo>
                    <a:pt x="1" y="24790"/>
                  </a:lnTo>
                  <a:lnTo>
                    <a:pt x="736" y="24790"/>
                  </a:lnTo>
                  <a:lnTo>
                    <a:pt x="11915" y="5656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7"/>
            <p:cNvSpPr/>
            <p:nvPr/>
          </p:nvSpPr>
          <p:spPr>
            <a:xfrm>
              <a:off x="5431082" y="3530189"/>
              <a:ext cx="352415" cy="135615"/>
            </a:xfrm>
            <a:custGeom>
              <a:avLst/>
              <a:gdLst/>
              <a:ahLst/>
              <a:cxnLst/>
              <a:rect l="l" t="t" r="r" b="b"/>
              <a:pathLst>
                <a:path w="12593" h="4846" extrusionOk="0">
                  <a:moveTo>
                    <a:pt x="5863" y="0"/>
                  </a:moveTo>
                  <a:lnTo>
                    <a:pt x="0" y="4845"/>
                  </a:lnTo>
                  <a:lnTo>
                    <a:pt x="12593" y="4845"/>
                  </a:lnTo>
                  <a:lnTo>
                    <a:pt x="10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7"/>
            <p:cNvSpPr/>
            <p:nvPr/>
          </p:nvSpPr>
          <p:spPr>
            <a:xfrm>
              <a:off x="5362492" y="3530189"/>
              <a:ext cx="352443" cy="135615"/>
            </a:xfrm>
            <a:custGeom>
              <a:avLst/>
              <a:gdLst/>
              <a:ahLst/>
              <a:cxnLst/>
              <a:rect l="l" t="t" r="r" b="b"/>
              <a:pathLst>
                <a:path w="12594" h="4846" extrusionOk="0">
                  <a:moveTo>
                    <a:pt x="5863" y="0"/>
                  </a:moveTo>
                  <a:lnTo>
                    <a:pt x="0" y="4845"/>
                  </a:lnTo>
                  <a:lnTo>
                    <a:pt x="12593" y="4845"/>
                  </a:lnTo>
                  <a:lnTo>
                    <a:pt x="10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7"/>
            <p:cNvSpPr/>
            <p:nvPr/>
          </p:nvSpPr>
          <p:spPr>
            <a:xfrm>
              <a:off x="7606656" y="2946206"/>
              <a:ext cx="388824" cy="686892"/>
            </a:xfrm>
            <a:custGeom>
              <a:avLst/>
              <a:gdLst/>
              <a:ahLst/>
              <a:cxnLst/>
              <a:rect l="l" t="t" r="r" b="b"/>
              <a:pathLst>
                <a:path w="13894" h="24545" extrusionOk="0">
                  <a:moveTo>
                    <a:pt x="5430" y="0"/>
                  </a:moveTo>
                  <a:lnTo>
                    <a:pt x="1" y="5599"/>
                  </a:lnTo>
                  <a:lnTo>
                    <a:pt x="13083" y="24544"/>
                  </a:lnTo>
                  <a:lnTo>
                    <a:pt x="13894" y="24544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7"/>
            <p:cNvSpPr/>
            <p:nvPr/>
          </p:nvSpPr>
          <p:spPr>
            <a:xfrm>
              <a:off x="7572375" y="2946206"/>
              <a:ext cx="388292" cy="686892"/>
            </a:xfrm>
            <a:custGeom>
              <a:avLst/>
              <a:gdLst/>
              <a:ahLst/>
              <a:cxnLst/>
              <a:rect l="l" t="t" r="r" b="b"/>
              <a:pathLst>
                <a:path w="13875" h="24545" extrusionOk="0">
                  <a:moveTo>
                    <a:pt x="5429" y="0"/>
                  </a:moveTo>
                  <a:lnTo>
                    <a:pt x="0" y="5599"/>
                  </a:lnTo>
                  <a:lnTo>
                    <a:pt x="13083" y="24544"/>
                  </a:lnTo>
                  <a:lnTo>
                    <a:pt x="13875" y="24544"/>
                  </a:lnTo>
                  <a:lnTo>
                    <a:pt x="542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7"/>
            <p:cNvSpPr/>
            <p:nvPr/>
          </p:nvSpPr>
          <p:spPr>
            <a:xfrm>
              <a:off x="6815337" y="3261677"/>
              <a:ext cx="180447" cy="371417"/>
            </a:xfrm>
            <a:custGeom>
              <a:avLst/>
              <a:gdLst/>
              <a:ahLst/>
              <a:cxnLst/>
              <a:rect l="l" t="t" r="r" b="b"/>
              <a:pathLst>
                <a:path w="6448" h="13272" extrusionOk="0">
                  <a:moveTo>
                    <a:pt x="1" y="0"/>
                  </a:moveTo>
                  <a:lnTo>
                    <a:pt x="5863" y="13271"/>
                  </a:lnTo>
                  <a:lnTo>
                    <a:pt x="6448" y="13271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7"/>
            <p:cNvSpPr/>
            <p:nvPr/>
          </p:nvSpPr>
          <p:spPr>
            <a:xfrm>
              <a:off x="5694836" y="2838046"/>
              <a:ext cx="2137662" cy="535493"/>
            </a:xfrm>
            <a:custGeom>
              <a:avLst/>
              <a:gdLst/>
              <a:ahLst/>
              <a:cxnLst/>
              <a:rect l="l" t="t" r="r" b="b"/>
              <a:pathLst>
                <a:path w="76386" h="19135" extrusionOk="0">
                  <a:moveTo>
                    <a:pt x="378" y="1"/>
                  </a:moveTo>
                  <a:lnTo>
                    <a:pt x="1" y="3017"/>
                  </a:lnTo>
                  <a:lnTo>
                    <a:pt x="11010" y="16646"/>
                  </a:lnTo>
                  <a:lnTo>
                    <a:pt x="17231" y="19135"/>
                  </a:lnTo>
                  <a:lnTo>
                    <a:pt x="59137" y="19135"/>
                  </a:lnTo>
                  <a:lnTo>
                    <a:pt x="65377" y="16646"/>
                  </a:lnTo>
                  <a:lnTo>
                    <a:pt x="76386" y="3017"/>
                  </a:lnTo>
                  <a:lnTo>
                    <a:pt x="76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7"/>
            <p:cNvSpPr/>
            <p:nvPr/>
          </p:nvSpPr>
          <p:spPr>
            <a:xfrm>
              <a:off x="5811420" y="2900312"/>
              <a:ext cx="1408065" cy="450531"/>
            </a:xfrm>
            <a:custGeom>
              <a:avLst/>
              <a:gdLst/>
              <a:ahLst/>
              <a:cxnLst/>
              <a:rect l="l" t="t" r="r" b="b"/>
              <a:pathLst>
                <a:path w="50315" h="16099" extrusionOk="0">
                  <a:moveTo>
                    <a:pt x="50315" y="0"/>
                  </a:moveTo>
                  <a:lnTo>
                    <a:pt x="1" y="792"/>
                  </a:lnTo>
                  <a:lnTo>
                    <a:pt x="10162" y="14421"/>
                  </a:lnTo>
                  <a:lnTo>
                    <a:pt x="16892" y="16099"/>
                  </a:lnTo>
                  <a:lnTo>
                    <a:pt x="48637" y="15043"/>
                  </a:lnTo>
                  <a:lnTo>
                    <a:pt x="47204" y="10293"/>
                  </a:lnTo>
                  <a:lnTo>
                    <a:pt x="50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7"/>
            <p:cNvSpPr/>
            <p:nvPr/>
          </p:nvSpPr>
          <p:spPr>
            <a:xfrm>
              <a:off x="7100752" y="2916655"/>
              <a:ext cx="442107" cy="434187"/>
            </a:xfrm>
            <a:custGeom>
              <a:avLst/>
              <a:gdLst/>
              <a:ahLst/>
              <a:cxnLst/>
              <a:rect l="l" t="t" r="r" b="b"/>
              <a:pathLst>
                <a:path w="15798" h="15515" extrusionOk="0">
                  <a:moveTo>
                    <a:pt x="15798" y="0"/>
                  </a:moveTo>
                  <a:lnTo>
                    <a:pt x="4562" y="208"/>
                  </a:lnTo>
                  <a:lnTo>
                    <a:pt x="0" y="13837"/>
                  </a:lnTo>
                  <a:lnTo>
                    <a:pt x="4110" y="15515"/>
                  </a:lnTo>
                  <a:lnTo>
                    <a:pt x="11085" y="14139"/>
                  </a:lnTo>
                  <a:lnTo>
                    <a:pt x="1579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7"/>
            <p:cNvSpPr/>
            <p:nvPr/>
          </p:nvSpPr>
          <p:spPr>
            <a:xfrm>
              <a:off x="5694836" y="2838046"/>
              <a:ext cx="2137662" cy="83395"/>
            </a:xfrm>
            <a:custGeom>
              <a:avLst/>
              <a:gdLst/>
              <a:ahLst/>
              <a:cxnLst/>
              <a:rect l="l" t="t" r="r" b="b"/>
              <a:pathLst>
                <a:path w="76386" h="2980" extrusionOk="0">
                  <a:moveTo>
                    <a:pt x="378" y="1"/>
                  </a:moveTo>
                  <a:lnTo>
                    <a:pt x="1" y="2979"/>
                  </a:lnTo>
                  <a:lnTo>
                    <a:pt x="76386" y="2979"/>
                  </a:lnTo>
                  <a:lnTo>
                    <a:pt x="7600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7"/>
            <p:cNvSpPr/>
            <p:nvPr/>
          </p:nvSpPr>
          <p:spPr>
            <a:xfrm>
              <a:off x="6002918" y="3303878"/>
              <a:ext cx="1521488" cy="69655"/>
            </a:xfrm>
            <a:custGeom>
              <a:avLst/>
              <a:gdLst/>
              <a:ahLst/>
              <a:cxnLst/>
              <a:rect l="l" t="t" r="r" b="b"/>
              <a:pathLst>
                <a:path w="54368" h="2489" extrusionOk="0">
                  <a:moveTo>
                    <a:pt x="1" y="0"/>
                  </a:moveTo>
                  <a:lnTo>
                    <a:pt x="6222" y="2489"/>
                  </a:lnTo>
                  <a:lnTo>
                    <a:pt x="48128" y="2489"/>
                  </a:lnTo>
                  <a:lnTo>
                    <a:pt x="543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7"/>
            <p:cNvSpPr/>
            <p:nvPr/>
          </p:nvSpPr>
          <p:spPr>
            <a:xfrm>
              <a:off x="5638391" y="1670080"/>
              <a:ext cx="2250050" cy="1210743"/>
            </a:xfrm>
            <a:custGeom>
              <a:avLst/>
              <a:gdLst/>
              <a:ahLst/>
              <a:cxnLst/>
              <a:rect l="l" t="t" r="r" b="b"/>
              <a:pathLst>
                <a:path w="80402" h="43264" extrusionOk="0">
                  <a:moveTo>
                    <a:pt x="15119" y="0"/>
                  </a:moveTo>
                  <a:lnTo>
                    <a:pt x="11330" y="2451"/>
                  </a:lnTo>
                  <a:lnTo>
                    <a:pt x="1" y="40926"/>
                  </a:lnTo>
                  <a:lnTo>
                    <a:pt x="1169" y="43264"/>
                  </a:lnTo>
                  <a:lnTo>
                    <a:pt x="79232" y="43264"/>
                  </a:lnTo>
                  <a:lnTo>
                    <a:pt x="80401" y="40926"/>
                  </a:lnTo>
                  <a:lnTo>
                    <a:pt x="69071" y="2451"/>
                  </a:lnTo>
                  <a:lnTo>
                    <a:pt x="6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7"/>
            <p:cNvSpPr/>
            <p:nvPr/>
          </p:nvSpPr>
          <p:spPr>
            <a:xfrm>
              <a:off x="5791915" y="1670080"/>
              <a:ext cx="1526750" cy="1210743"/>
            </a:xfrm>
            <a:custGeom>
              <a:avLst/>
              <a:gdLst/>
              <a:ahLst/>
              <a:cxnLst/>
              <a:rect l="l" t="t" r="r" b="b"/>
              <a:pathLst>
                <a:path w="54556" h="43264" extrusionOk="0">
                  <a:moveTo>
                    <a:pt x="10255" y="0"/>
                  </a:moveTo>
                  <a:lnTo>
                    <a:pt x="7692" y="2451"/>
                  </a:lnTo>
                  <a:lnTo>
                    <a:pt x="0" y="40926"/>
                  </a:lnTo>
                  <a:lnTo>
                    <a:pt x="792" y="43264"/>
                  </a:lnTo>
                  <a:lnTo>
                    <a:pt x="53764" y="43264"/>
                  </a:lnTo>
                  <a:lnTo>
                    <a:pt x="54556" y="40926"/>
                  </a:lnTo>
                  <a:lnTo>
                    <a:pt x="46864" y="2451"/>
                  </a:lnTo>
                  <a:lnTo>
                    <a:pt x="44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7"/>
            <p:cNvSpPr/>
            <p:nvPr/>
          </p:nvSpPr>
          <p:spPr>
            <a:xfrm>
              <a:off x="5960186" y="1659529"/>
              <a:ext cx="1606423" cy="75979"/>
            </a:xfrm>
            <a:custGeom>
              <a:avLst/>
              <a:gdLst/>
              <a:ahLst/>
              <a:cxnLst/>
              <a:rect l="l" t="t" r="r" b="b"/>
              <a:pathLst>
                <a:path w="57403" h="2715" extrusionOk="0">
                  <a:moveTo>
                    <a:pt x="3620" y="0"/>
                  </a:moveTo>
                  <a:lnTo>
                    <a:pt x="1" y="2715"/>
                  </a:lnTo>
                  <a:lnTo>
                    <a:pt x="57403" y="2715"/>
                  </a:lnTo>
                  <a:lnTo>
                    <a:pt x="5380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7"/>
            <p:cNvSpPr/>
            <p:nvPr/>
          </p:nvSpPr>
          <p:spPr>
            <a:xfrm>
              <a:off x="5638391" y="2815378"/>
              <a:ext cx="2250050" cy="65429"/>
            </a:xfrm>
            <a:custGeom>
              <a:avLst/>
              <a:gdLst/>
              <a:ahLst/>
              <a:cxnLst/>
              <a:rect l="l" t="t" r="r" b="b"/>
              <a:pathLst>
                <a:path w="80402" h="2338" extrusionOk="0">
                  <a:moveTo>
                    <a:pt x="1" y="0"/>
                  </a:moveTo>
                  <a:lnTo>
                    <a:pt x="1169" y="2338"/>
                  </a:lnTo>
                  <a:lnTo>
                    <a:pt x="79232" y="2338"/>
                  </a:lnTo>
                  <a:lnTo>
                    <a:pt x="8040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7"/>
            <p:cNvSpPr/>
            <p:nvPr/>
          </p:nvSpPr>
          <p:spPr>
            <a:xfrm>
              <a:off x="7352389" y="3530189"/>
              <a:ext cx="352415" cy="135615"/>
            </a:xfrm>
            <a:custGeom>
              <a:avLst/>
              <a:gdLst/>
              <a:ahLst/>
              <a:cxnLst/>
              <a:rect l="l" t="t" r="r" b="b"/>
              <a:pathLst>
                <a:path w="12593" h="4846" extrusionOk="0">
                  <a:moveTo>
                    <a:pt x="1584" y="0"/>
                  </a:moveTo>
                  <a:lnTo>
                    <a:pt x="0" y="4845"/>
                  </a:lnTo>
                  <a:lnTo>
                    <a:pt x="12593" y="484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7"/>
            <p:cNvSpPr/>
            <p:nvPr/>
          </p:nvSpPr>
          <p:spPr>
            <a:xfrm>
              <a:off x="7209416" y="2908735"/>
              <a:ext cx="271203" cy="724364"/>
            </a:xfrm>
            <a:custGeom>
              <a:avLst/>
              <a:gdLst/>
              <a:ahLst/>
              <a:cxnLst/>
              <a:rect l="l" t="t" r="r" b="b"/>
              <a:pathLst>
                <a:path w="9691" h="25884" extrusionOk="0">
                  <a:moveTo>
                    <a:pt x="1" y="1"/>
                  </a:moveTo>
                  <a:lnTo>
                    <a:pt x="7956" y="25883"/>
                  </a:lnTo>
                  <a:lnTo>
                    <a:pt x="9690" y="25883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7"/>
            <p:cNvSpPr/>
            <p:nvPr/>
          </p:nvSpPr>
          <p:spPr>
            <a:xfrm>
              <a:off x="7129240" y="2921412"/>
              <a:ext cx="317070" cy="711687"/>
            </a:xfrm>
            <a:custGeom>
              <a:avLst/>
              <a:gdLst/>
              <a:ahLst/>
              <a:cxnLst/>
              <a:rect l="l" t="t" r="r" b="b"/>
              <a:pathLst>
                <a:path w="11330" h="25431" extrusionOk="0">
                  <a:moveTo>
                    <a:pt x="3016" y="0"/>
                  </a:moveTo>
                  <a:lnTo>
                    <a:pt x="0" y="9350"/>
                  </a:lnTo>
                  <a:lnTo>
                    <a:pt x="10519" y="25430"/>
                  </a:lnTo>
                  <a:lnTo>
                    <a:pt x="11330" y="25430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7"/>
            <p:cNvSpPr/>
            <p:nvPr/>
          </p:nvSpPr>
          <p:spPr>
            <a:xfrm>
              <a:off x="7299106" y="3530189"/>
              <a:ext cx="268012" cy="135615"/>
            </a:xfrm>
            <a:custGeom>
              <a:avLst/>
              <a:gdLst/>
              <a:ahLst/>
              <a:cxnLst/>
              <a:rect l="l" t="t" r="r" b="b"/>
              <a:pathLst>
                <a:path w="9577" h="4846" extrusionOk="0">
                  <a:moveTo>
                    <a:pt x="1207" y="0"/>
                  </a:moveTo>
                  <a:lnTo>
                    <a:pt x="0" y="4845"/>
                  </a:lnTo>
                  <a:lnTo>
                    <a:pt x="9577" y="4845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7"/>
            <p:cNvSpPr/>
            <p:nvPr/>
          </p:nvSpPr>
          <p:spPr>
            <a:xfrm>
              <a:off x="6632822" y="1647384"/>
              <a:ext cx="144039" cy="1233971"/>
            </a:xfrm>
            <a:custGeom>
              <a:avLst/>
              <a:gdLst/>
              <a:ahLst/>
              <a:cxnLst/>
              <a:rect l="l" t="t" r="r" b="b"/>
              <a:pathLst>
                <a:path w="5147" h="44094" extrusionOk="0">
                  <a:moveTo>
                    <a:pt x="340" y="0"/>
                  </a:moveTo>
                  <a:lnTo>
                    <a:pt x="0" y="302"/>
                  </a:lnTo>
                  <a:lnTo>
                    <a:pt x="2470" y="3243"/>
                  </a:lnTo>
                  <a:lnTo>
                    <a:pt x="4694" y="41699"/>
                  </a:lnTo>
                  <a:lnTo>
                    <a:pt x="3469" y="44075"/>
                  </a:lnTo>
                  <a:lnTo>
                    <a:pt x="3959" y="44093"/>
                  </a:lnTo>
                  <a:lnTo>
                    <a:pt x="5147" y="41794"/>
                  </a:lnTo>
                  <a:lnTo>
                    <a:pt x="2903" y="3149"/>
                  </a:lnTo>
                  <a:lnTo>
                    <a:pt x="2903" y="307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7"/>
            <p:cNvSpPr/>
            <p:nvPr/>
          </p:nvSpPr>
          <p:spPr>
            <a:xfrm>
              <a:off x="7305431" y="1659529"/>
              <a:ext cx="343460" cy="1221825"/>
            </a:xfrm>
            <a:custGeom>
              <a:avLst/>
              <a:gdLst/>
              <a:ahLst/>
              <a:cxnLst/>
              <a:rect l="l" t="t" r="r" b="b"/>
              <a:pathLst>
                <a:path w="12273" h="43660" extrusionOk="0">
                  <a:moveTo>
                    <a:pt x="0" y="0"/>
                  </a:moveTo>
                  <a:lnTo>
                    <a:pt x="3054" y="2828"/>
                  </a:lnTo>
                  <a:lnTo>
                    <a:pt x="11820" y="41303"/>
                  </a:lnTo>
                  <a:lnTo>
                    <a:pt x="11047" y="43659"/>
                  </a:lnTo>
                  <a:lnTo>
                    <a:pt x="11462" y="43659"/>
                  </a:lnTo>
                  <a:lnTo>
                    <a:pt x="12273" y="41322"/>
                  </a:lnTo>
                  <a:lnTo>
                    <a:pt x="3450" y="260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7"/>
            <p:cNvSpPr/>
            <p:nvPr/>
          </p:nvSpPr>
          <p:spPr>
            <a:xfrm>
              <a:off x="5768687" y="1659529"/>
              <a:ext cx="329244" cy="1221293"/>
            </a:xfrm>
            <a:custGeom>
              <a:avLst/>
              <a:gdLst/>
              <a:ahLst/>
              <a:cxnLst/>
              <a:rect l="l" t="t" r="r" b="b"/>
              <a:pathLst>
                <a:path w="11765" h="43641" extrusionOk="0">
                  <a:moveTo>
                    <a:pt x="11142" y="0"/>
                  </a:moveTo>
                  <a:lnTo>
                    <a:pt x="8578" y="2564"/>
                  </a:lnTo>
                  <a:lnTo>
                    <a:pt x="8522" y="2601"/>
                  </a:lnTo>
                  <a:lnTo>
                    <a:pt x="1" y="41322"/>
                  </a:lnTo>
                  <a:lnTo>
                    <a:pt x="812" y="43641"/>
                  </a:lnTo>
                  <a:lnTo>
                    <a:pt x="1283" y="43641"/>
                  </a:lnTo>
                  <a:lnTo>
                    <a:pt x="472" y="41284"/>
                  </a:lnTo>
                  <a:lnTo>
                    <a:pt x="8936" y="2828"/>
                  </a:lnTo>
                  <a:lnTo>
                    <a:pt x="117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7"/>
            <p:cNvSpPr/>
            <p:nvPr/>
          </p:nvSpPr>
          <p:spPr>
            <a:xfrm>
              <a:off x="6749406" y="2457679"/>
              <a:ext cx="444206" cy="423665"/>
            </a:xfrm>
            <a:custGeom>
              <a:avLst/>
              <a:gdLst/>
              <a:ahLst/>
              <a:cxnLst/>
              <a:rect l="l" t="t" r="r" b="b"/>
              <a:pathLst>
                <a:path w="15873" h="15139" extrusionOk="0">
                  <a:moveTo>
                    <a:pt x="0" y="1"/>
                  </a:moveTo>
                  <a:lnTo>
                    <a:pt x="0" y="434"/>
                  </a:lnTo>
                  <a:lnTo>
                    <a:pt x="13573" y="434"/>
                  </a:lnTo>
                  <a:lnTo>
                    <a:pt x="15421" y="12763"/>
                  </a:lnTo>
                  <a:lnTo>
                    <a:pt x="14478" y="15138"/>
                  </a:lnTo>
                  <a:lnTo>
                    <a:pt x="14893" y="15138"/>
                  </a:lnTo>
                  <a:lnTo>
                    <a:pt x="15873" y="12820"/>
                  </a:lnTo>
                  <a:lnTo>
                    <a:pt x="13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7"/>
            <p:cNvSpPr/>
            <p:nvPr/>
          </p:nvSpPr>
          <p:spPr>
            <a:xfrm>
              <a:off x="6737261" y="2233494"/>
              <a:ext cx="983393" cy="12677"/>
            </a:xfrm>
            <a:custGeom>
              <a:avLst/>
              <a:gdLst/>
              <a:ahLst/>
              <a:cxnLst/>
              <a:rect l="l" t="t" r="r" b="b"/>
              <a:pathLst>
                <a:path w="35140" h="453" extrusionOk="0">
                  <a:moveTo>
                    <a:pt x="1" y="0"/>
                  </a:moveTo>
                  <a:lnTo>
                    <a:pt x="1" y="453"/>
                  </a:lnTo>
                  <a:lnTo>
                    <a:pt x="35139" y="453"/>
                  </a:lnTo>
                  <a:lnTo>
                    <a:pt x="350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7"/>
            <p:cNvSpPr/>
            <p:nvPr/>
          </p:nvSpPr>
          <p:spPr>
            <a:xfrm>
              <a:off x="5835710" y="2140109"/>
              <a:ext cx="116082" cy="217891"/>
            </a:xfrm>
            <a:custGeom>
              <a:avLst/>
              <a:gdLst/>
              <a:ahLst/>
              <a:cxnLst/>
              <a:rect l="l" t="t" r="r" b="b"/>
              <a:pathLst>
                <a:path w="4148" h="7786" extrusionOk="0">
                  <a:moveTo>
                    <a:pt x="2978" y="0"/>
                  </a:moveTo>
                  <a:lnTo>
                    <a:pt x="2771" y="19"/>
                  </a:lnTo>
                  <a:lnTo>
                    <a:pt x="2583" y="76"/>
                  </a:lnTo>
                  <a:lnTo>
                    <a:pt x="2375" y="170"/>
                  </a:lnTo>
                  <a:lnTo>
                    <a:pt x="2187" y="302"/>
                  </a:lnTo>
                  <a:lnTo>
                    <a:pt x="1979" y="472"/>
                  </a:lnTo>
                  <a:lnTo>
                    <a:pt x="1772" y="660"/>
                  </a:lnTo>
                  <a:lnTo>
                    <a:pt x="1584" y="886"/>
                  </a:lnTo>
                  <a:lnTo>
                    <a:pt x="1395" y="1150"/>
                  </a:lnTo>
                  <a:lnTo>
                    <a:pt x="1206" y="1414"/>
                  </a:lnTo>
                  <a:lnTo>
                    <a:pt x="1037" y="1716"/>
                  </a:lnTo>
                  <a:lnTo>
                    <a:pt x="867" y="2036"/>
                  </a:lnTo>
                  <a:lnTo>
                    <a:pt x="698" y="2376"/>
                  </a:lnTo>
                  <a:lnTo>
                    <a:pt x="566" y="2734"/>
                  </a:lnTo>
                  <a:lnTo>
                    <a:pt x="434" y="3111"/>
                  </a:lnTo>
                  <a:lnTo>
                    <a:pt x="302" y="3488"/>
                  </a:lnTo>
                  <a:lnTo>
                    <a:pt x="207" y="3903"/>
                  </a:lnTo>
                  <a:lnTo>
                    <a:pt x="132" y="4299"/>
                  </a:lnTo>
                  <a:lnTo>
                    <a:pt x="57" y="4676"/>
                  </a:lnTo>
                  <a:lnTo>
                    <a:pt x="19" y="5053"/>
                  </a:lnTo>
                  <a:lnTo>
                    <a:pt x="0" y="5411"/>
                  </a:lnTo>
                  <a:lnTo>
                    <a:pt x="0" y="5750"/>
                  </a:lnTo>
                  <a:lnTo>
                    <a:pt x="19" y="6071"/>
                  </a:lnTo>
                  <a:lnTo>
                    <a:pt x="57" y="6372"/>
                  </a:lnTo>
                  <a:lnTo>
                    <a:pt x="113" y="6655"/>
                  </a:lnTo>
                  <a:lnTo>
                    <a:pt x="189" y="6900"/>
                  </a:lnTo>
                  <a:lnTo>
                    <a:pt x="283" y="7126"/>
                  </a:lnTo>
                  <a:lnTo>
                    <a:pt x="396" y="7315"/>
                  </a:lnTo>
                  <a:lnTo>
                    <a:pt x="509" y="7484"/>
                  </a:lnTo>
                  <a:lnTo>
                    <a:pt x="660" y="7616"/>
                  </a:lnTo>
                  <a:lnTo>
                    <a:pt x="811" y="7711"/>
                  </a:lnTo>
                  <a:lnTo>
                    <a:pt x="980" y="7767"/>
                  </a:lnTo>
                  <a:lnTo>
                    <a:pt x="1169" y="7786"/>
                  </a:lnTo>
                  <a:lnTo>
                    <a:pt x="1357" y="7767"/>
                  </a:lnTo>
                  <a:lnTo>
                    <a:pt x="1565" y="7711"/>
                  </a:lnTo>
                  <a:lnTo>
                    <a:pt x="1753" y="7616"/>
                  </a:lnTo>
                  <a:lnTo>
                    <a:pt x="1961" y="7484"/>
                  </a:lnTo>
                  <a:lnTo>
                    <a:pt x="2168" y="7315"/>
                  </a:lnTo>
                  <a:lnTo>
                    <a:pt x="2356" y="7126"/>
                  </a:lnTo>
                  <a:lnTo>
                    <a:pt x="2564" y="6900"/>
                  </a:lnTo>
                  <a:lnTo>
                    <a:pt x="2752" y="6655"/>
                  </a:lnTo>
                  <a:lnTo>
                    <a:pt x="2941" y="6372"/>
                  </a:lnTo>
                  <a:lnTo>
                    <a:pt x="3110" y="6071"/>
                  </a:lnTo>
                  <a:lnTo>
                    <a:pt x="3280" y="5750"/>
                  </a:lnTo>
                  <a:lnTo>
                    <a:pt x="3431" y="5411"/>
                  </a:lnTo>
                  <a:lnTo>
                    <a:pt x="3582" y="5053"/>
                  </a:lnTo>
                  <a:lnTo>
                    <a:pt x="3714" y="4676"/>
                  </a:lnTo>
                  <a:lnTo>
                    <a:pt x="3827" y="4299"/>
                  </a:lnTo>
                  <a:lnTo>
                    <a:pt x="3940" y="3903"/>
                  </a:lnTo>
                  <a:lnTo>
                    <a:pt x="4015" y="3488"/>
                  </a:lnTo>
                  <a:lnTo>
                    <a:pt x="4072" y="3111"/>
                  </a:lnTo>
                  <a:lnTo>
                    <a:pt x="4110" y="2734"/>
                  </a:lnTo>
                  <a:lnTo>
                    <a:pt x="4147" y="2376"/>
                  </a:lnTo>
                  <a:lnTo>
                    <a:pt x="4147" y="2036"/>
                  </a:lnTo>
                  <a:lnTo>
                    <a:pt x="4128" y="1716"/>
                  </a:lnTo>
                  <a:lnTo>
                    <a:pt x="4091" y="1414"/>
                  </a:lnTo>
                  <a:lnTo>
                    <a:pt x="4034" y="1150"/>
                  </a:lnTo>
                  <a:lnTo>
                    <a:pt x="3959" y="886"/>
                  </a:lnTo>
                  <a:lnTo>
                    <a:pt x="3865" y="660"/>
                  </a:lnTo>
                  <a:lnTo>
                    <a:pt x="3751" y="472"/>
                  </a:lnTo>
                  <a:lnTo>
                    <a:pt x="3619" y="302"/>
                  </a:lnTo>
                  <a:lnTo>
                    <a:pt x="3487" y="170"/>
                  </a:lnTo>
                  <a:lnTo>
                    <a:pt x="3337" y="76"/>
                  </a:lnTo>
                  <a:lnTo>
                    <a:pt x="3167" y="19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7"/>
            <p:cNvSpPr/>
            <p:nvPr/>
          </p:nvSpPr>
          <p:spPr>
            <a:xfrm>
              <a:off x="5854684" y="2166499"/>
              <a:ext cx="76539" cy="163041"/>
            </a:xfrm>
            <a:custGeom>
              <a:avLst/>
              <a:gdLst/>
              <a:ahLst/>
              <a:cxnLst/>
              <a:rect l="l" t="t" r="r" b="b"/>
              <a:pathLst>
                <a:path w="2735" h="5826" extrusionOk="0">
                  <a:moveTo>
                    <a:pt x="2112" y="0"/>
                  </a:moveTo>
                  <a:lnTo>
                    <a:pt x="1980" y="19"/>
                  </a:lnTo>
                  <a:lnTo>
                    <a:pt x="1867" y="57"/>
                  </a:lnTo>
                  <a:lnTo>
                    <a:pt x="1735" y="113"/>
                  </a:lnTo>
                  <a:lnTo>
                    <a:pt x="1603" y="207"/>
                  </a:lnTo>
                  <a:lnTo>
                    <a:pt x="1471" y="320"/>
                  </a:lnTo>
                  <a:lnTo>
                    <a:pt x="1339" y="471"/>
                  </a:lnTo>
                  <a:lnTo>
                    <a:pt x="1207" y="622"/>
                  </a:lnTo>
                  <a:lnTo>
                    <a:pt x="1075" y="811"/>
                  </a:lnTo>
                  <a:lnTo>
                    <a:pt x="943" y="1018"/>
                  </a:lnTo>
                  <a:lnTo>
                    <a:pt x="830" y="1225"/>
                  </a:lnTo>
                  <a:lnTo>
                    <a:pt x="698" y="1470"/>
                  </a:lnTo>
                  <a:lnTo>
                    <a:pt x="585" y="1715"/>
                  </a:lnTo>
                  <a:lnTo>
                    <a:pt x="491" y="1979"/>
                  </a:lnTo>
                  <a:lnTo>
                    <a:pt x="378" y="2262"/>
                  </a:lnTo>
                  <a:lnTo>
                    <a:pt x="283" y="2545"/>
                  </a:lnTo>
                  <a:lnTo>
                    <a:pt x="208" y="2847"/>
                  </a:lnTo>
                  <a:lnTo>
                    <a:pt x="133" y="3148"/>
                  </a:lnTo>
                  <a:lnTo>
                    <a:pt x="76" y="3431"/>
                  </a:lnTo>
                  <a:lnTo>
                    <a:pt x="38" y="3714"/>
                  </a:lnTo>
                  <a:lnTo>
                    <a:pt x="20" y="3978"/>
                  </a:lnTo>
                  <a:lnTo>
                    <a:pt x="1" y="4242"/>
                  </a:lnTo>
                  <a:lnTo>
                    <a:pt x="1" y="4487"/>
                  </a:lnTo>
                  <a:lnTo>
                    <a:pt x="1" y="4713"/>
                  </a:lnTo>
                  <a:lnTo>
                    <a:pt x="20" y="4920"/>
                  </a:lnTo>
                  <a:lnTo>
                    <a:pt x="57" y="5109"/>
                  </a:lnTo>
                  <a:lnTo>
                    <a:pt x="95" y="5278"/>
                  </a:lnTo>
                  <a:lnTo>
                    <a:pt x="170" y="5429"/>
                  </a:lnTo>
                  <a:lnTo>
                    <a:pt x="227" y="5561"/>
                  </a:lnTo>
                  <a:lnTo>
                    <a:pt x="321" y="5674"/>
                  </a:lnTo>
                  <a:lnTo>
                    <a:pt x="415" y="5750"/>
                  </a:lnTo>
                  <a:lnTo>
                    <a:pt x="510" y="5806"/>
                  </a:lnTo>
                  <a:lnTo>
                    <a:pt x="623" y="5825"/>
                  </a:lnTo>
                  <a:lnTo>
                    <a:pt x="755" y="5806"/>
                  </a:lnTo>
                  <a:lnTo>
                    <a:pt x="868" y="5768"/>
                  </a:lnTo>
                  <a:lnTo>
                    <a:pt x="1000" y="5712"/>
                  </a:lnTo>
                  <a:lnTo>
                    <a:pt x="1132" y="5618"/>
                  </a:lnTo>
                  <a:lnTo>
                    <a:pt x="1264" y="5505"/>
                  </a:lnTo>
                  <a:lnTo>
                    <a:pt x="1396" y="5373"/>
                  </a:lnTo>
                  <a:lnTo>
                    <a:pt x="1528" y="5203"/>
                  </a:lnTo>
                  <a:lnTo>
                    <a:pt x="1660" y="5014"/>
                  </a:lnTo>
                  <a:lnTo>
                    <a:pt x="1792" y="4826"/>
                  </a:lnTo>
                  <a:lnTo>
                    <a:pt x="1905" y="4600"/>
                  </a:lnTo>
                  <a:lnTo>
                    <a:pt x="2037" y="4355"/>
                  </a:lnTo>
                  <a:lnTo>
                    <a:pt x="2150" y="4110"/>
                  </a:lnTo>
                  <a:lnTo>
                    <a:pt x="2244" y="3846"/>
                  </a:lnTo>
                  <a:lnTo>
                    <a:pt x="2357" y="3563"/>
                  </a:lnTo>
                  <a:lnTo>
                    <a:pt x="2451" y="3280"/>
                  </a:lnTo>
                  <a:lnTo>
                    <a:pt x="2527" y="2979"/>
                  </a:lnTo>
                  <a:lnTo>
                    <a:pt x="2602" y="2696"/>
                  </a:lnTo>
                  <a:lnTo>
                    <a:pt x="2659" y="2394"/>
                  </a:lnTo>
                  <a:lnTo>
                    <a:pt x="2696" y="2111"/>
                  </a:lnTo>
                  <a:lnTo>
                    <a:pt x="2715" y="1847"/>
                  </a:lnTo>
                  <a:lnTo>
                    <a:pt x="2734" y="1584"/>
                  </a:lnTo>
                  <a:lnTo>
                    <a:pt x="2734" y="1357"/>
                  </a:lnTo>
                  <a:lnTo>
                    <a:pt x="2734" y="1112"/>
                  </a:lnTo>
                  <a:lnTo>
                    <a:pt x="2715" y="905"/>
                  </a:lnTo>
                  <a:lnTo>
                    <a:pt x="2678" y="716"/>
                  </a:lnTo>
                  <a:lnTo>
                    <a:pt x="2621" y="547"/>
                  </a:lnTo>
                  <a:lnTo>
                    <a:pt x="2564" y="396"/>
                  </a:lnTo>
                  <a:lnTo>
                    <a:pt x="2508" y="264"/>
                  </a:lnTo>
                  <a:lnTo>
                    <a:pt x="2414" y="151"/>
                  </a:lnTo>
                  <a:lnTo>
                    <a:pt x="2319" y="75"/>
                  </a:lnTo>
                  <a:lnTo>
                    <a:pt x="2225" y="38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7"/>
            <p:cNvSpPr/>
            <p:nvPr/>
          </p:nvSpPr>
          <p:spPr>
            <a:xfrm>
              <a:off x="5879478" y="2187067"/>
              <a:ext cx="49617" cy="134552"/>
            </a:xfrm>
            <a:custGeom>
              <a:avLst/>
              <a:gdLst/>
              <a:ahLst/>
              <a:cxnLst/>
              <a:rect l="l" t="t" r="r" b="b"/>
              <a:pathLst>
                <a:path w="1773" h="4808" extrusionOk="0">
                  <a:moveTo>
                    <a:pt x="1660" y="0"/>
                  </a:moveTo>
                  <a:lnTo>
                    <a:pt x="1565" y="57"/>
                  </a:lnTo>
                  <a:lnTo>
                    <a:pt x="1471" y="132"/>
                  </a:lnTo>
                  <a:lnTo>
                    <a:pt x="1264" y="340"/>
                  </a:lnTo>
                  <a:lnTo>
                    <a:pt x="1056" y="585"/>
                  </a:lnTo>
                  <a:lnTo>
                    <a:pt x="849" y="905"/>
                  </a:lnTo>
                  <a:lnTo>
                    <a:pt x="660" y="1263"/>
                  </a:lnTo>
                  <a:lnTo>
                    <a:pt x="491" y="1659"/>
                  </a:lnTo>
                  <a:lnTo>
                    <a:pt x="340" y="2093"/>
                  </a:lnTo>
                  <a:lnTo>
                    <a:pt x="208" y="2545"/>
                  </a:lnTo>
                  <a:lnTo>
                    <a:pt x="114" y="2884"/>
                  </a:lnTo>
                  <a:lnTo>
                    <a:pt x="57" y="3224"/>
                  </a:lnTo>
                  <a:lnTo>
                    <a:pt x="20" y="3525"/>
                  </a:lnTo>
                  <a:lnTo>
                    <a:pt x="1" y="3827"/>
                  </a:lnTo>
                  <a:lnTo>
                    <a:pt x="1" y="4110"/>
                  </a:lnTo>
                  <a:lnTo>
                    <a:pt x="20" y="4374"/>
                  </a:lnTo>
                  <a:lnTo>
                    <a:pt x="57" y="4600"/>
                  </a:lnTo>
                  <a:lnTo>
                    <a:pt x="114" y="4807"/>
                  </a:lnTo>
                  <a:lnTo>
                    <a:pt x="208" y="4751"/>
                  </a:lnTo>
                  <a:lnTo>
                    <a:pt x="321" y="4675"/>
                  </a:lnTo>
                  <a:lnTo>
                    <a:pt x="528" y="4468"/>
                  </a:lnTo>
                  <a:lnTo>
                    <a:pt x="717" y="4204"/>
                  </a:lnTo>
                  <a:lnTo>
                    <a:pt x="924" y="3902"/>
                  </a:lnTo>
                  <a:lnTo>
                    <a:pt x="1113" y="3544"/>
                  </a:lnTo>
                  <a:lnTo>
                    <a:pt x="1283" y="3148"/>
                  </a:lnTo>
                  <a:lnTo>
                    <a:pt x="1452" y="2715"/>
                  </a:lnTo>
                  <a:lnTo>
                    <a:pt x="1584" y="2262"/>
                  </a:lnTo>
                  <a:lnTo>
                    <a:pt x="1660" y="1923"/>
                  </a:lnTo>
                  <a:lnTo>
                    <a:pt x="1716" y="1584"/>
                  </a:lnTo>
                  <a:lnTo>
                    <a:pt x="1754" y="1263"/>
                  </a:lnTo>
                  <a:lnTo>
                    <a:pt x="1773" y="962"/>
                  </a:lnTo>
                  <a:lnTo>
                    <a:pt x="1773" y="698"/>
                  </a:lnTo>
                  <a:lnTo>
                    <a:pt x="1754" y="434"/>
                  </a:lnTo>
                  <a:lnTo>
                    <a:pt x="1716" y="208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7"/>
            <p:cNvSpPr/>
            <p:nvPr/>
          </p:nvSpPr>
          <p:spPr>
            <a:xfrm>
              <a:off x="5883172" y="2187067"/>
              <a:ext cx="45923" cy="79673"/>
            </a:xfrm>
            <a:custGeom>
              <a:avLst/>
              <a:gdLst/>
              <a:ahLst/>
              <a:cxnLst/>
              <a:rect l="l" t="t" r="r" b="b"/>
              <a:pathLst>
                <a:path w="1641" h="2847" extrusionOk="0">
                  <a:moveTo>
                    <a:pt x="1528" y="0"/>
                  </a:moveTo>
                  <a:lnTo>
                    <a:pt x="1433" y="57"/>
                  </a:lnTo>
                  <a:lnTo>
                    <a:pt x="1339" y="132"/>
                  </a:lnTo>
                  <a:lnTo>
                    <a:pt x="1132" y="340"/>
                  </a:lnTo>
                  <a:lnTo>
                    <a:pt x="924" y="585"/>
                  </a:lnTo>
                  <a:lnTo>
                    <a:pt x="717" y="905"/>
                  </a:lnTo>
                  <a:lnTo>
                    <a:pt x="528" y="1263"/>
                  </a:lnTo>
                  <a:lnTo>
                    <a:pt x="359" y="1659"/>
                  </a:lnTo>
                  <a:lnTo>
                    <a:pt x="208" y="2093"/>
                  </a:lnTo>
                  <a:lnTo>
                    <a:pt x="76" y="2545"/>
                  </a:lnTo>
                  <a:lnTo>
                    <a:pt x="1" y="2847"/>
                  </a:lnTo>
                  <a:lnTo>
                    <a:pt x="189" y="2621"/>
                  </a:lnTo>
                  <a:lnTo>
                    <a:pt x="396" y="2394"/>
                  </a:lnTo>
                  <a:lnTo>
                    <a:pt x="585" y="2206"/>
                  </a:lnTo>
                  <a:lnTo>
                    <a:pt x="792" y="2036"/>
                  </a:lnTo>
                  <a:lnTo>
                    <a:pt x="1000" y="1885"/>
                  </a:lnTo>
                  <a:lnTo>
                    <a:pt x="1188" y="1753"/>
                  </a:lnTo>
                  <a:lnTo>
                    <a:pt x="1396" y="1659"/>
                  </a:lnTo>
                  <a:lnTo>
                    <a:pt x="1584" y="1565"/>
                  </a:lnTo>
                  <a:lnTo>
                    <a:pt x="1641" y="1112"/>
                  </a:lnTo>
                  <a:lnTo>
                    <a:pt x="1641" y="679"/>
                  </a:lnTo>
                  <a:lnTo>
                    <a:pt x="1622" y="490"/>
                  </a:lnTo>
                  <a:lnTo>
                    <a:pt x="1603" y="321"/>
                  </a:lnTo>
                  <a:lnTo>
                    <a:pt x="1584" y="151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7399851" y="2140109"/>
              <a:ext cx="195755" cy="217891"/>
            </a:xfrm>
            <a:custGeom>
              <a:avLst/>
              <a:gdLst/>
              <a:ahLst/>
              <a:cxnLst/>
              <a:rect l="l" t="t" r="r" b="b"/>
              <a:pathLst>
                <a:path w="6995" h="7786" extrusionOk="0">
                  <a:moveTo>
                    <a:pt x="2451" y="0"/>
                  </a:moveTo>
                  <a:lnTo>
                    <a:pt x="2112" y="19"/>
                  </a:lnTo>
                  <a:lnTo>
                    <a:pt x="1792" y="76"/>
                  </a:lnTo>
                  <a:lnTo>
                    <a:pt x="1509" y="170"/>
                  </a:lnTo>
                  <a:lnTo>
                    <a:pt x="1226" y="302"/>
                  </a:lnTo>
                  <a:lnTo>
                    <a:pt x="981" y="472"/>
                  </a:lnTo>
                  <a:lnTo>
                    <a:pt x="755" y="660"/>
                  </a:lnTo>
                  <a:lnTo>
                    <a:pt x="566" y="886"/>
                  </a:lnTo>
                  <a:lnTo>
                    <a:pt x="397" y="1150"/>
                  </a:lnTo>
                  <a:lnTo>
                    <a:pt x="265" y="1414"/>
                  </a:lnTo>
                  <a:lnTo>
                    <a:pt x="152" y="1716"/>
                  </a:lnTo>
                  <a:lnTo>
                    <a:pt x="57" y="2036"/>
                  </a:lnTo>
                  <a:lnTo>
                    <a:pt x="20" y="2376"/>
                  </a:lnTo>
                  <a:lnTo>
                    <a:pt x="1" y="2734"/>
                  </a:lnTo>
                  <a:lnTo>
                    <a:pt x="20" y="3111"/>
                  </a:lnTo>
                  <a:lnTo>
                    <a:pt x="76" y="3488"/>
                  </a:lnTo>
                  <a:lnTo>
                    <a:pt x="170" y="3903"/>
                  </a:lnTo>
                  <a:lnTo>
                    <a:pt x="284" y="4299"/>
                  </a:lnTo>
                  <a:lnTo>
                    <a:pt x="453" y="4676"/>
                  </a:lnTo>
                  <a:lnTo>
                    <a:pt x="623" y="5053"/>
                  </a:lnTo>
                  <a:lnTo>
                    <a:pt x="830" y="5411"/>
                  </a:lnTo>
                  <a:lnTo>
                    <a:pt x="1075" y="5750"/>
                  </a:lnTo>
                  <a:lnTo>
                    <a:pt x="1320" y="6071"/>
                  </a:lnTo>
                  <a:lnTo>
                    <a:pt x="1603" y="6372"/>
                  </a:lnTo>
                  <a:lnTo>
                    <a:pt x="1886" y="6655"/>
                  </a:lnTo>
                  <a:lnTo>
                    <a:pt x="2188" y="6900"/>
                  </a:lnTo>
                  <a:lnTo>
                    <a:pt x="2508" y="7126"/>
                  </a:lnTo>
                  <a:lnTo>
                    <a:pt x="2829" y="7315"/>
                  </a:lnTo>
                  <a:lnTo>
                    <a:pt x="3168" y="7484"/>
                  </a:lnTo>
                  <a:lnTo>
                    <a:pt x="3507" y="7616"/>
                  </a:lnTo>
                  <a:lnTo>
                    <a:pt x="3846" y="7711"/>
                  </a:lnTo>
                  <a:lnTo>
                    <a:pt x="4205" y="7767"/>
                  </a:lnTo>
                  <a:lnTo>
                    <a:pt x="4544" y="7786"/>
                  </a:lnTo>
                  <a:lnTo>
                    <a:pt x="4883" y="7767"/>
                  </a:lnTo>
                  <a:lnTo>
                    <a:pt x="5204" y="7711"/>
                  </a:lnTo>
                  <a:lnTo>
                    <a:pt x="5487" y="7616"/>
                  </a:lnTo>
                  <a:lnTo>
                    <a:pt x="5769" y="7484"/>
                  </a:lnTo>
                  <a:lnTo>
                    <a:pt x="6014" y="7315"/>
                  </a:lnTo>
                  <a:lnTo>
                    <a:pt x="6241" y="7126"/>
                  </a:lnTo>
                  <a:lnTo>
                    <a:pt x="6429" y="6900"/>
                  </a:lnTo>
                  <a:lnTo>
                    <a:pt x="6599" y="6655"/>
                  </a:lnTo>
                  <a:lnTo>
                    <a:pt x="6731" y="6372"/>
                  </a:lnTo>
                  <a:lnTo>
                    <a:pt x="6844" y="6071"/>
                  </a:lnTo>
                  <a:lnTo>
                    <a:pt x="6938" y="5750"/>
                  </a:lnTo>
                  <a:lnTo>
                    <a:pt x="6976" y="5411"/>
                  </a:lnTo>
                  <a:lnTo>
                    <a:pt x="6995" y="5053"/>
                  </a:lnTo>
                  <a:lnTo>
                    <a:pt x="6976" y="4676"/>
                  </a:lnTo>
                  <a:lnTo>
                    <a:pt x="6919" y="4299"/>
                  </a:lnTo>
                  <a:lnTo>
                    <a:pt x="6825" y="3903"/>
                  </a:lnTo>
                  <a:lnTo>
                    <a:pt x="6712" y="3488"/>
                  </a:lnTo>
                  <a:lnTo>
                    <a:pt x="6542" y="3111"/>
                  </a:lnTo>
                  <a:lnTo>
                    <a:pt x="6373" y="2734"/>
                  </a:lnTo>
                  <a:lnTo>
                    <a:pt x="6165" y="2376"/>
                  </a:lnTo>
                  <a:lnTo>
                    <a:pt x="5920" y="2036"/>
                  </a:lnTo>
                  <a:lnTo>
                    <a:pt x="5675" y="1716"/>
                  </a:lnTo>
                  <a:lnTo>
                    <a:pt x="5392" y="1414"/>
                  </a:lnTo>
                  <a:lnTo>
                    <a:pt x="5110" y="1150"/>
                  </a:lnTo>
                  <a:lnTo>
                    <a:pt x="4808" y="886"/>
                  </a:lnTo>
                  <a:lnTo>
                    <a:pt x="4487" y="660"/>
                  </a:lnTo>
                  <a:lnTo>
                    <a:pt x="4167" y="472"/>
                  </a:lnTo>
                  <a:lnTo>
                    <a:pt x="3828" y="302"/>
                  </a:lnTo>
                  <a:lnTo>
                    <a:pt x="3488" y="170"/>
                  </a:lnTo>
                  <a:lnTo>
                    <a:pt x="3149" y="76"/>
                  </a:lnTo>
                  <a:lnTo>
                    <a:pt x="2791" y="19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7"/>
            <p:cNvSpPr/>
            <p:nvPr/>
          </p:nvSpPr>
          <p:spPr>
            <a:xfrm>
              <a:off x="7434160" y="2168066"/>
              <a:ext cx="134552" cy="149860"/>
            </a:xfrm>
            <a:custGeom>
              <a:avLst/>
              <a:gdLst/>
              <a:ahLst/>
              <a:cxnLst/>
              <a:rect l="l" t="t" r="r" b="b"/>
              <a:pathLst>
                <a:path w="4808" h="5355" extrusionOk="0">
                  <a:moveTo>
                    <a:pt x="1697" y="1"/>
                  </a:moveTo>
                  <a:lnTo>
                    <a:pt x="1452" y="19"/>
                  </a:lnTo>
                  <a:lnTo>
                    <a:pt x="1244" y="57"/>
                  </a:lnTo>
                  <a:lnTo>
                    <a:pt x="1037" y="114"/>
                  </a:lnTo>
                  <a:lnTo>
                    <a:pt x="848" y="208"/>
                  </a:lnTo>
                  <a:lnTo>
                    <a:pt x="679" y="321"/>
                  </a:lnTo>
                  <a:lnTo>
                    <a:pt x="528" y="453"/>
                  </a:lnTo>
                  <a:lnTo>
                    <a:pt x="396" y="604"/>
                  </a:lnTo>
                  <a:lnTo>
                    <a:pt x="283" y="773"/>
                  </a:lnTo>
                  <a:lnTo>
                    <a:pt x="189" y="962"/>
                  </a:lnTo>
                  <a:lnTo>
                    <a:pt x="113" y="1169"/>
                  </a:lnTo>
                  <a:lnTo>
                    <a:pt x="57" y="1396"/>
                  </a:lnTo>
                  <a:lnTo>
                    <a:pt x="19" y="1641"/>
                  </a:lnTo>
                  <a:lnTo>
                    <a:pt x="0" y="1886"/>
                  </a:lnTo>
                  <a:lnTo>
                    <a:pt x="19" y="2131"/>
                  </a:lnTo>
                  <a:lnTo>
                    <a:pt x="57" y="2395"/>
                  </a:lnTo>
                  <a:lnTo>
                    <a:pt x="113" y="2677"/>
                  </a:lnTo>
                  <a:lnTo>
                    <a:pt x="208" y="2941"/>
                  </a:lnTo>
                  <a:lnTo>
                    <a:pt x="321" y="3205"/>
                  </a:lnTo>
                  <a:lnTo>
                    <a:pt x="434" y="3469"/>
                  </a:lnTo>
                  <a:lnTo>
                    <a:pt x="585" y="3714"/>
                  </a:lnTo>
                  <a:lnTo>
                    <a:pt x="735" y="3940"/>
                  </a:lnTo>
                  <a:lnTo>
                    <a:pt x="924" y="4167"/>
                  </a:lnTo>
                  <a:lnTo>
                    <a:pt x="1094" y="4374"/>
                  </a:lnTo>
                  <a:lnTo>
                    <a:pt x="1301" y="4563"/>
                  </a:lnTo>
                  <a:lnTo>
                    <a:pt x="1508" y="4732"/>
                  </a:lnTo>
                  <a:lnTo>
                    <a:pt x="1734" y="4883"/>
                  </a:lnTo>
                  <a:lnTo>
                    <a:pt x="1961" y="5034"/>
                  </a:lnTo>
                  <a:lnTo>
                    <a:pt x="2187" y="5147"/>
                  </a:lnTo>
                  <a:lnTo>
                    <a:pt x="2413" y="5222"/>
                  </a:lnTo>
                  <a:lnTo>
                    <a:pt x="2658" y="5298"/>
                  </a:lnTo>
                  <a:lnTo>
                    <a:pt x="2903" y="5335"/>
                  </a:lnTo>
                  <a:lnTo>
                    <a:pt x="3129" y="5354"/>
                  </a:lnTo>
                  <a:lnTo>
                    <a:pt x="3356" y="5335"/>
                  </a:lnTo>
                  <a:lnTo>
                    <a:pt x="3582" y="5298"/>
                  </a:lnTo>
                  <a:lnTo>
                    <a:pt x="3789" y="5222"/>
                  </a:lnTo>
                  <a:lnTo>
                    <a:pt x="3959" y="5147"/>
                  </a:lnTo>
                  <a:lnTo>
                    <a:pt x="4147" y="5034"/>
                  </a:lnTo>
                  <a:lnTo>
                    <a:pt x="4298" y="4883"/>
                  </a:lnTo>
                  <a:lnTo>
                    <a:pt x="4430" y="4732"/>
                  </a:lnTo>
                  <a:lnTo>
                    <a:pt x="4543" y="4563"/>
                  </a:lnTo>
                  <a:lnTo>
                    <a:pt x="4638" y="4374"/>
                  </a:lnTo>
                  <a:lnTo>
                    <a:pt x="4713" y="4167"/>
                  </a:lnTo>
                  <a:lnTo>
                    <a:pt x="4770" y="3940"/>
                  </a:lnTo>
                  <a:lnTo>
                    <a:pt x="4807" y="3714"/>
                  </a:lnTo>
                  <a:lnTo>
                    <a:pt x="4807" y="3469"/>
                  </a:lnTo>
                  <a:lnTo>
                    <a:pt x="4807" y="3205"/>
                  </a:lnTo>
                  <a:lnTo>
                    <a:pt x="4770" y="2941"/>
                  </a:lnTo>
                  <a:lnTo>
                    <a:pt x="4694" y="2677"/>
                  </a:lnTo>
                  <a:lnTo>
                    <a:pt x="4619" y="2395"/>
                  </a:lnTo>
                  <a:lnTo>
                    <a:pt x="4506" y="2131"/>
                  </a:lnTo>
                  <a:lnTo>
                    <a:pt x="4392" y="1886"/>
                  </a:lnTo>
                  <a:lnTo>
                    <a:pt x="4242" y="1641"/>
                  </a:lnTo>
                  <a:lnTo>
                    <a:pt x="4072" y="1396"/>
                  </a:lnTo>
                  <a:lnTo>
                    <a:pt x="3902" y="1169"/>
                  </a:lnTo>
                  <a:lnTo>
                    <a:pt x="3714" y="962"/>
                  </a:lnTo>
                  <a:lnTo>
                    <a:pt x="3525" y="773"/>
                  </a:lnTo>
                  <a:lnTo>
                    <a:pt x="3318" y="604"/>
                  </a:lnTo>
                  <a:lnTo>
                    <a:pt x="3092" y="453"/>
                  </a:lnTo>
                  <a:lnTo>
                    <a:pt x="2866" y="321"/>
                  </a:lnTo>
                  <a:lnTo>
                    <a:pt x="2639" y="208"/>
                  </a:lnTo>
                  <a:lnTo>
                    <a:pt x="2394" y="114"/>
                  </a:lnTo>
                  <a:lnTo>
                    <a:pt x="2168" y="57"/>
                  </a:lnTo>
                  <a:lnTo>
                    <a:pt x="1923" y="19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7"/>
            <p:cNvSpPr/>
            <p:nvPr/>
          </p:nvSpPr>
          <p:spPr>
            <a:xfrm>
              <a:off x="7441016" y="2179148"/>
              <a:ext cx="118712" cy="132453"/>
            </a:xfrm>
            <a:custGeom>
              <a:avLst/>
              <a:gdLst/>
              <a:ahLst/>
              <a:cxnLst/>
              <a:rect l="l" t="t" r="r" b="b"/>
              <a:pathLst>
                <a:path w="4242" h="4733" extrusionOk="0">
                  <a:moveTo>
                    <a:pt x="1471" y="0"/>
                  </a:moveTo>
                  <a:lnTo>
                    <a:pt x="1282" y="19"/>
                  </a:lnTo>
                  <a:lnTo>
                    <a:pt x="1094" y="57"/>
                  </a:lnTo>
                  <a:lnTo>
                    <a:pt x="905" y="114"/>
                  </a:lnTo>
                  <a:lnTo>
                    <a:pt x="735" y="189"/>
                  </a:lnTo>
                  <a:lnTo>
                    <a:pt x="585" y="302"/>
                  </a:lnTo>
                  <a:lnTo>
                    <a:pt x="453" y="415"/>
                  </a:lnTo>
                  <a:lnTo>
                    <a:pt x="340" y="547"/>
                  </a:lnTo>
                  <a:lnTo>
                    <a:pt x="245" y="698"/>
                  </a:lnTo>
                  <a:lnTo>
                    <a:pt x="151" y="868"/>
                  </a:lnTo>
                  <a:lnTo>
                    <a:pt x="76" y="1056"/>
                  </a:lnTo>
                  <a:lnTo>
                    <a:pt x="38" y="1245"/>
                  </a:lnTo>
                  <a:lnTo>
                    <a:pt x="0" y="1452"/>
                  </a:lnTo>
                  <a:lnTo>
                    <a:pt x="0" y="1659"/>
                  </a:lnTo>
                  <a:lnTo>
                    <a:pt x="0" y="1886"/>
                  </a:lnTo>
                  <a:lnTo>
                    <a:pt x="38" y="2131"/>
                  </a:lnTo>
                  <a:lnTo>
                    <a:pt x="94" y="2376"/>
                  </a:lnTo>
                  <a:lnTo>
                    <a:pt x="170" y="2602"/>
                  </a:lnTo>
                  <a:lnTo>
                    <a:pt x="264" y="2847"/>
                  </a:lnTo>
                  <a:lnTo>
                    <a:pt x="377" y="3073"/>
                  </a:lnTo>
                  <a:lnTo>
                    <a:pt x="509" y="3281"/>
                  </a:lnTo>
                  <a:lnTo>
                    <a:pt x="641" y="3488"/>
                  </a:lnTo>
                  <a:lnTo>
                    <a:pt x="792" y="3695"/>
                  </a:lnTo>
                  <a:lnTo>
                    <a:pt x="962" y="3865"/>
                  </a:lnTo>
                  <a:lnTo>
                    <a:pt x="1131" y="4035"/>
                  </a:lnTo>
                  <a:lnTo>
                    <a:pt x="1320" y="4185"/>
                  </a:lnTo>
                  <a:lnTo>
                    <a:pt x="1508" y="4317"/>
                  </a:lnTo>
                  <a:lnTo>
                    <a:pt x="1716" y="4449"/>
                  </a:lnTo>
                  <a:lnTo>
                    <a:pt x="1923" y="4544"/>
                  </a:lnTo>
                  <a:lnTo>
                    <a:pt x="2130" y="4619"/>
                  </a:lnTo>
                  <a:lnTo>
                    <a:pt x="2338" y="4676"/>
                  </a:lnTo>
                  <a:lnTo>
                    <a:pt x="2545" y="4713"/>
                  </a:lnTo>
                  <a:lnTo>
                    <a:pt x="2753" y="4732"/>
                  </a:lnTo>
                  <a:lnTo>
                    <a:pt x="2960" y="4713"/>
                  </a:lnTo>
                  <a:lnTo>
                    <a:pt x="3148" y="4676"/>
                  </a:lnTo>
                  <a:lnTo>
                    <a:pt x="3318" y="4619"/>
                  </a:lnTo>
                  <a:lnTo>
                    <a:pt x="3488" y="4544"/>
                  </a:lnTo>
                  <a:lnTo>
                    <a:pt x="3639" y="4449"/>
                  </a:lnTo>
                  <a:lnTo>
                    <a:pt x="3770" y="4317"/>
                  </a:lnTo>
                  <a:lnTo>
                    <a:pt x="3884" y="4185"/>
                  </a:lnTo>
                  <a:lnTo>
                    <a:pt x="3997" y="4035"/>
                  </a:lnTo>
                  <a:lnTo>
                    <a:pt x="4072" y="3865"/>
                  </a:lnTo>
                  <a:lnTo>
                    <a:pt x="4147" y="3695"/>
                  </a:lnTo>
                  <a:lnTo>
                    <a:pt x="4204" y="3488"/>
                  </a:lnTo>
                  <a:lnTo>
                    <a:pt x="4223" y="3281"/>
                  </a:lnTo>
                  <a:lnTo>
                    <a:pt x="4242" y="3073"/>
                  </a:lnTo>
                  <a:lnTo>
                    <a:pt x="4223" y="2847"/>
                  </a:lnTo>
                  <a:lnTo>
                    <a:pt x="4185" y="2602"/>
                  </a:lnTo>
                  <a:lnTo>
                    <a:pt x="4129" y="2376"/>
                  </a:lnTo>
                  <a:lnTo>
                    <a:pt x="4053" y="2131"/>
                  </a:lnTo>
                  <a:lnTo>
                    <a:pt x="3959" y="1886"/>
                  </a:lnTo>
                  <a:lnTo>
                    <a:pt x="3865" y="1659"/>
                  </a:lnTo>
                  <a:lnTo>
                    <a:pt x="3733" y="1452"/>
                  </a:lnTo>
                  <a:lnTo>
                    <a:pt x="3582" y="1245"/>
                  </a:lnTo>
                  <a:lnTo>
                    <a:pt x="3431" y="1056"/>
                  </a:lnTo>
                  <a:lnTo>
                    <a:pt x="3261" y="868"/>
                  </a:lnTo>
                  <a:lnTo>
                    <a:pt x="3092" y="698"/>
                  </a:lnTo>
                  <a:lnTo>
                    <a:pt x="2903" y="547"/>
                  </a:lnTo>
                  <a:lnTo>
                    <a:pt x="2715" y="415"/>
                  </a:lnTo>
                  <a:lnTo>
                    <a:pt x="2526" y="302"/>
                  </a:lnTo>
                  <a:lnTo>
                    <a:pt x="2319" y="189"/>
                  </a:lnTo>
                  <a:lnTo>
                    <a:pt x="2112" y="114"/>
                  </a:lnTo>
                  <a:lnTo>
                    <a:pt x="1904" y="57"/>
                  </a:lnTo>
                  <a:lnTo>
                    <a:pt x="1697" y="19"/>
                  </a:lnTo>
                  <a:lnTo>
                    <a:pt x="14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7441016" y="2179148"/>
              <a:ext cx="118181" cy="106595"/>
            </a:xfrm>
            <a:custGeom>
              <a:avLst/>
              <a:gdLst/>
              <a:ahLst/>
              <a:cxnLst/>
              <a:rect l="l" t="t" r="r" b="b"/>
              <a:pathLst>
                <a:path w="4223" h="3809" extrusionOk="0">
                  <a:moveTo>
                    <a:pt x="1471" y="0"/>
                  </a:moveTo>
                  <a:lnTo>
                    <a:pt x="1282" y="19"/>
                  </a:lnTo>
                  <a:lnTo>
                    <a:pt x="1112" y="57"/>
                  </a:lnTo>
                  <a:lnTo>
                    <a:pt x="943" y="95"/>
                  </a:lnTo>
                  <a:lnTo>
                    <a:pt x="792" y="170"/>
                  </a:lnTo>
                  <a:lnTo>
                    <a:pt x="641" y="264"/>
                  </a:lnTo>
                  <a:lnTo>
                    <a:pt x="509" y="359"/>
                  </a:lnTo>
                  <a:lnTo>
                    <a:pt x="396" y="491"/>
                  </a:lnTo>
                  <a:lnTo>
                    <a:pt x="283" y="623"/>
                  </a:lnTo>
                  <a:lnTo>
                    <a:pt x="208" y="773"/>
                  </a:lnTo>
                  <a:lnTo>
                    <a:pt x="132" y="943"/>
                  </a:lnTo>
                  <a:lnTo>
                    <a:pt x="76" y="1113"/>
                  </a:lnTo>
                  <a:lnTo>
                    <a:pt x="38" y="1301"/>
                  </a:lnTo>
                  <a:lnTo>
                    <a:pt x="19" y="1490"/>
                  </a:lnTo>
                  <a:lnTo>
                    <a:pt x="0" y="1697"/>
                  </a:lnTo>
                  <a:lnTo>
                    <a:pt x="19" y="1904"/>
                  </a:lnTo>
                  <a:lnTo>
                    <a:pt x="57" y="2131"/>
                  </a:lnTo>
                  <a:lnTo>
                    <a:pt x="151" y="1923"/>
                  </a:lnTo>
                  <a:lnTo>
                    <a:pt x="264" y="1754"/>
                  </a:lnTo>
                  <a:lnTo>
                    <a:pt x="396" y="1584"/>
                  </a:lnTo>
                  <a:lnTo>
                    <a:pt x="566" y="1452"/>
                  </a:lnTo>
                  <a:lnTo>
                    <a:pt x="735" y="1358"/>
                  </a:lnTo>
                  <a:lnTo>
                    <a:pt x="943" y="1263"/>
                  </a:lnTo>
                  <a:lnTo>
                    <a:pt x="1169" y="1226"/>
                  </a:lnTo>
                  <a:lnTo>
                    <a:pt x="1395" y="1207"/>
                  </a:lnTo>
                  <a:lnTo>
                    <a:pt x="1603" y="1226"/>
                  </a:lnTo>
                  <a:lnTo>
                    <a:pt x="1810" y="1245"/>
                  </a:lnTo>
                  <a:lnTo>
                    <a:pt x="2017" y="1320"/>
                  </a:lnTo>
                  <a:lnTo>
                    <a:pt x="2225" y="1395"/>
                  </a:lnTo>
                  <a:lnTo>
                    <a:pt x="2432" y="1490"/>
                  </a:lnTo>
                  <a:lnTo>
                    <a:pt x="2639" y="1603"/>
                  </a:lnTo>
                  <a:lnTo>
                    <a:pt x="2828" y="1735"/>
                  </a:lnTo>
                  <a:lnTo>
                    <a:pt x="3016" y="1904"/>
                  </a:lnTo>
                  <a:lnTo>
                    <a:pt x="3186" y="2055"/>
                  </a:lnTo>
                  <a:lnTo>
                    <a:pt x="3356" y="2244"/>
                  </a:lnTo>
                  <a:lnTo>
                    <a:pt x="3507" y="2432"/>
                  </a:lnTo>
                  <a:lnTo>
                    <a:pt x="3639" y="2640"/>
                  </a:lnTo>
                  <a:lnTo>
                    <a:pt x="3770" y="2866"/>
                  </a:lnTo>
                  <a:lnTo>
                    <a:pt x="3884" y="3092"/>
                  </a:lnTo>
                  <a:lnTo>
                    <a:pt x="3978" y="3318"/>
                  </a:lnTo>
                  <a:lnTo>
                    <a:pt x="4053" y="3563"/>
                  </a:lnTo>
                  <a:lnTo>
                    <a:pt x="4091" y="3808"/>
                  </a:lnTo>
                  <a:lnTo>
                    <a:pt x="4147" y="3658"/>
                  </a:lnTo>
                  <a:lnTo>
                    <a:pt x="4185" y="3488"/>
                  </a:lnTo>
                  <a:lnTo>
                    <a:pt x="4223" y="3318"/>
                  </a:lnTo>
                  <a:lnTo>
                    <a:pt x="4223" y="3149"/>
                  </a:lnTo>
                  <a:lnTo>
                    <a:pt x="4223" y="2960"/>
                  </a:lnTo>
                  <a:lnTo>
                    <a:pt x="4223" y="2772"/>
                  </a:lnTo>
                  <a:lnTo>
                    <a:pt x="4185" y="2564"/>
                  </a:lnTo>
                  <a:lnTo>
                    <a:pt x="4129" y="2376"/>
                  </a:lnTo>
                  <a:lnTo>
                    <a:pt x="4053" y="2131"/>
                  </a:lnTo>
                  <a:lnTo>
                    <a:pt x="3959" y="1886"/>
                  </a:lnTo>
                  <a:lnTo>
                    <a:pt x="3865" y="1659"/>
                  </a:lnTo>
                  <a:lnTo>
                    <a:pt x="3733" y="1452"/>
                  </a:lnTo>
                  <a:lnTo>
                    <a:pt x="3582" y="1245"/>
                  </a:lnTo>
                  <a:lnTo>
                    <a:pt x="3431" y="1056"/>
                  </a:lnTo>
                  <a:lnTo>
                    <a:pt x="3261" y="868"/>
                  </a:lnTo>
                  <a:lnTo>
                    <a:pt x="3092" y="698"/>
                  </a:lnTo>
                  <a:lnTo>
                    <a:pt x="2903" y="547"/>
                  </a:lnTo>
                  <a:lnTo>
                    <a:pt x="2715" y="415"/>
                  </a:lnTo>
                  <a:lnTo>
                    <a:pt x="2526" y="302"/>
                  </a:lnTo>
                  <a:lnTo>
                    <a:pt x="2319" y="189"/>
                  </a:lnTo>
                  <a:lnTo>
                    <a:pt x="2112" y="114"/>
                  </a:lnTo>
                  <a:lnTo>
                    <a:pt x="1904" y="57"/>
                  </a:lnTo>
                  <a:lnTo>
                    <a:pt x="1697" y="19"/>
                  </a:lnTo>
                  <a:lnTo>
                    <a:pt x="147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7"/>
            <p:cNvSpPr/>
            <p:nvPr/>
          </p:nvSpPr>
          <p:spPr>
            <a:xfrm>
              <a:off x="6960941" y="2140109"/>
              <a:ext cx="217919" cy="217891"/>
            </a:xfrm>
            <a:custGeom>
              <a:avLst/>
              <a:gdLst/>
              <a:ahLst/>
              <a:cxnLst/>
              <a:rect l="l" t="t" r="r" b="b"/>
              <a:pathLst>
                <a:path w="7787" h="7786" extrusionOk="0">
                  <a:moveTo>
                    <a:pt x="3903" y="0"/>
                  </a:moveTo>
                  <a:lnTo>
                    <a:pt x="3507" y="19"/>
                  </a:lnTo>
                  <a:lnTo>
                    <a:pt x="3111" y="76"/>
                  </a:lnTo>
                  <a:lnTo>
                    <a:pt x="2734" y="170"/>
                  </a:lnTo>
                  <a:lnTo>
                    <a:pt x="2376" y="302"/>
                  </a:lnTo>
                  <a:lnTo>
                    <a:pt x="2037" y="472"/>
                  </a:lnTo>
                  <a:lnTo>
                    <a:pt x="1716" y="660"/>
                  </a:lnTo>
                  <a:lnTo>
                    <a:pt x="1414" y="886"/>
                  </a:lnTo>
                  <a:lnTo>
                    <a:pt x="1151" y="1150"/>
                  </a:lnTo>
                  <a:lnTo>
                    <a:pt x="887" y="1414"/>
                  </a:lnTo>
                  <a:lnTo>
                    <a:pt x="679" y="1716"/>
                  </a:lnTo>
                  <a:lnTo>
                    <a:pt x="472" y="2036"/>
                  </a:lnTo>
                  <a:lnTo>
                    <a:pt x="321" y="2376"/>
                  </a:lnTo>
                  <a:lnTo>
                    <a:pt x="189" y="2734"/>
                  </a:lnTo>
                  <a:lnTo>
                    <a:pt x="95" y="3111"/>
                  </a:lnTo>
                  <a:lnTo>
                    <a:pt x="19" y="3488"/>
                  </a:lnTo>
                  <a:lnTo>
                    <a:pt x="1" y="3903"/>
                  </a:lnTo>
                  <a:lnTo>
                    <a:pt x="19" y="4299"/>
                  </a:lnTo>
                  <a:lnTo>
                    <a:pt x="95" y="4676"/>
                  </a:lnTo>
                  <a:lnTo>
                    <a:pt x="189" y="5053"/>
                  </a:lnTo>
                  <a:lnTo>
                    <a:pt x="321" y="5411"/>
                  </a:lnTo>
                  <a:lnTo>
                    <a:pt x="472" y="5750"/>
                  </a:lnTo>
                  <a:lnTo>
                    <a:pt x="679" y="6071"/>
                  </a:lnTo>
                  <a:lnTo>
                    <a:pt x="887" y="6372"/>
                  </a:lnTo>
                  <a:lnTo>
                    <a:pt x="1151" y="6655"/>
                  </a:lnTo>
                  <a:lnTo>
                    <a:pt x="1414" y="6900"/>
                  </a:lnTo>
                  <a:lnTo>
                    <a:pt x="1716" y="7126"/>
                  </a:lnTo>
                  <a:lnTo>
                    <a:pt x="2037" y="7315"/>
                  </a:lnTo>
                  <a:lnTo>
                    <a:pt x="2376" y="7484"/>
                  </a:lnTo>
                  <a:lnTo>
                    <a:pt x="2734" y="7616"/>
                  </a:lnTo>
                  <a:lnTo>
                    <a:pt x="3111" y="7711"/>
                  </a:lnTo>
                  <a:lnTo>
                    <a:pt x="3507" y="7767"/>
                  </a:lnTo>
                  <a:lnTo>
                    <a:pt x="3903" y="7786"/>
                  </a:lnTo>
                  <a:lnTo>
                    <a:pt x="4299" y="7767"/>
                  </a:lnTo>
                  <a:lnTo>
                    <a:pt x="4676" y="7711"/>
                  </a:lnTo>
                  <a:lnTo>
                    <a:pt x="5053" y="7616"/>
                  </a:lnTo>
                  <a:lnTo>
                    <a:pt x="5411" y="7484"/>
                  </a:lnTo>
                  <a:lnTo>
                    <a:pt x="5750" y="7315"/>
                  </a:lnTo>
                  <a:lnTo>
                    <a:pt x="6071" y="7126"/>
                  </a:lnTo>
                  <a:lnTo>
                    <a:pt x="6372" y="6900"/>
                  </a:lnTo>
                  <a:lnTo>
                    <a:pt x="6655" y="6655"/>
                  </a:lnTo>
                  <a:lnTo>
                    <a:pt x="6900" y="6372"/>
                  </a:lnTo>
                  <a:lnTo>
                    <a:pt x="7126" y="6071"/>
                  </a:lnTo>
                  <a:lnTo>
                    <a:pt x="7315" y="5750"/>
                  </a:lnTo>
                  <a:lnTo>
                    <a:pt x="7485" y="5411"/>
                  </a:lnTo>
                  <a:lnTo>
                    <a:pt x="7617" y="5053"/>
                  </a:lnTo>
                  <a:lnTo>
                    <a:pt x="7711" y="4676"/>
                  </a:lnTo>
                  <a:lnTo>
                    <a:pt x="7767" y="4299"/>
                  </a:lnTo>
                  <a:lnTo>
                    <a:pt x="7786" y="3903"/>
                  </a:lnTo>
                  <a:lnTo>
                    <a:pt x="7767" y="3488"/>
                  </a:lnTo>
                  <a:lnTo>
                    <a:pt x="7711" y="3111"/>
                  </a:lnTo>
                  <a:lnTo>
                    <a:pt x="7617" y="2734"/>
                  </a:lnTo>
                  <a:lnTo>
                    <a:pt x="7485" y="2376"/>
                  </a:lnTo>
                  <a:lnTo>
                    <a:pt x="7315" y="2036"/>
                  </a:lnTo>
                  <a:lnTo>
                    <a:pt x="7126" y="1716"/>
                  </a:lnTo>
                  <a:lnTo>
                    <a:pt x="6900" y="1414"/>
                  </a:lnTo>
                  <a:lnTo>
                    <a:pt x="6655" y="1150"/>
                  </a:lnTo>
                  <a:lnTo>
                    <a:pt x="6372" y="886"/>
                  </a:lnTo>
                  <a:lnTo>
                    <a:pt x="6071" y="660"/>
                  </a:lnTo>
                  <a:lnTo>
                    <a:pt x="5750" y="472"/>
                  </a:lnTo>
                  <a:lnTo>
                    <a:pt x="5411" y="302"/>
                  </a:lnTo>
                  <a:lnTo>
                    <a:pt x="5053" y="170"/>
                  </a:lnTo>
                  <a:lnTo>
                    <a:pt x="4676" y="76"/>
                  </a:lnTo>
                  <a:lnTo>
                    <a:pt x="4299" y="19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7"/>
            <p:cNvSpPr/>
            <p:nvPr/>
          </p:nvSpPr>
          <p:spPr>
            <a:xfrm>
              <a:off x="6993123" y="2165967"/>
              <a:ext cx="157779" cy="157751"/>
            </a:xfrm>
            <a:custGeom>
              <a:avLst/>
              <a:gdLst/>
              <a:ahLst/>
              <a:cxnLst/>
              <a:rect l="l" t="t" r="r" b="b"/>
              <a:pathLst>
                <a:path w="5638" h="5637" extrusionOk="0">
                  <a:moveTo>
                    <a:pt x="2828" y="0"/>
                  </a:moveTo>
                  <a:lnTo>
                    <a:pt x="2527" y="19"/>
                  </a:lnTo>
                  <a:lnTo>
                    <a:pt x="2263" y="57"/>
                  </a:lnTo>
                  <a:lnTo>
                    <a:pt x="1980" y="132"/>
                  </a:lnTo>
                  <a:lnTo>
                    <a:pt x="1735" y="226"/>
                  </a:lnTo>
                  <a:lnTo>
                    <a:pt x="1490" y="339"/>
                  </a:lnTo>
                  <a:lnTo>
                    <a:pt x="1245" y="490"/>
                  </a:lnTo>
                  <a:lnTo>
                    <a:pt x="1037" y="641"/>
                  </a:lnTo>
                  <a:lnTo>
                    <a:pt x="830" y="830"/>
                  </a:lnTo>
                  <a:lnTo>
                    <a:pt x="641" y="1037"/>
                  </a:lnTo>
                  <a:lnTo>
                    <a:pt x="491" y="1244"/>
                  </a:lnTo>
                  <a:lnTo>
                    <a:pt x="340" y="1471"/>
                  </a:lnTo>
                  <a:lnTo>
                    <a:pt x="227" y="1734"/>
                  </a:lnTo>
                  <a:lnTo>
                    <a:pt x="133" y="1980"/>
                  </a:lnTo>
                  <a:lnTo>
                    <a:pt x="57" y="2262"/>
                  </a:lnTo>
                  <a:lnTo>
                    <a:pt x="19" y="2526"/>
                  </a:lnTo>
                  <a:lnTo>
                    <a:pt x="1" y="2828"/>
                  </a:lnTo>
                  <a:lnTo>
                    <a:pt x="19" y="3111"/>
                  </a:lnTo>
                  <a:lnTo>
                    <a:pt x="57" y="3393"/>
                  </a:lnTo>
                  <a:lnTo>
                    <a:pt x="133" y="3657"/>
                  </a:lnTo>
                  <a:lnTo>
                    <a:pt x="227" y="3921"/>
                  </a:lnTo>
                  <a:lnTo>
                    <a:pt x="340" y="4166"/>
                  </a:lnTo>
                  <a:lnTo>
                    <a:pt x="491" y="4392"/>
                  </a:lnTo>
                  <a:lnTo>
                    <a:pt x="641" y="4619"/>
                  </a:lnTo>
                  <a:lnTo>
                    <a:pt x="830" y="4807"/>
                  </a:lnTo>
                  <a:lnTo>
                    <a:pt x="1037" y="4996"/>
                  </a:lnTo>
                  <a:lnTo>
                    <a:pt x="1245" y="5165"/>
                  </a:lnTo>
                  <a:lnTo>
                    <a:pt x="1490" y="5297"/>
                  </a:lnTo>
                  <a:lnTo>
                    <a:pt x="1735" y="5410"/>
                  </a:lnTo>
                  <a:lnTo>
                    <a:pt x="1980" y="5505"/>
                  </a:lnTo>
                  <a:lnTo>
                    <a:pt x="2263" y="5580"/>
                  </a:lnTo>
                  <a:lnTo>
                    <a:pt x="2527" y="5618"/>
                  </a:lnTo>
                  <a:lnTo>
                    <a:pt x="2828" y="5637"/>
                  </a:lnTo>
                  <a:lnTo>
                    <a:pt x="3111" y="5618"/>
                  </a:lnTo>
                  <a:lnTo>
                    <a:pt x="3394" y="5580"/>
                  </a:lnTo>
                  <a:lnTo>
                    <a:pt x="3658" y="5505"/>
                  </a:lnTo>
                  <a:lnTo>
                    <a:pt x="3922" y="5410"/>
                  </a:lnTo>
                  <a:lnTo>
                    <a:pt x="4167" y="5297"/>
                  </a:lnTo>
                  <a:lnTo>
                    <a:pt x="4393" y="5165"/>
                  </a:lnTo>
                  <a:lnTo>
                    <a:pt x="4619" y="4996"/>
                  </a:lnTo>
                  <a:lnTo>
                    <a:pt x="4808" y="4807"/>
                  </a:lnTo>
                  <a:lnTo>
                    <a:pt x="4996" y="4619"/>
                  </a:lnTo>
                  <a:lnTo>
                    <a:pt x="5166" y="4392"/>
                  </a:lnTo>
                  <a:lnTo>
                    <a:pt x="5298" y="4166"/>
                  </a:lnTo>
                  <a:lnTo>
                    <a:pt x="5411" y="3921"/>
                  </a:lnTo>
                  <a:lnTo>
                    <a:pt x="5505" y="3657"/>
                  </a:lnTo>
                  <a:lnTo>
                    <a:pt x="5581" y="3393"/>
                  </a:lnTo>
                  <a:lnTo>
                    <a:pt x="5618" y="3111"/>
                  </a:lnTo>
                  <a:lnTo>
                    <a:pt x="5637" y="2828"/>
                  </a:lnTo>
                  <a:lnTo>
                    <a:pt x="5618" y="2526"/>
                  </a:lnTo>
                  <a:lnTo>
                    <a:pt x="5581" y="2262"/>
                  </a:lnTo>
                  <a:lnTo>
                    <a:pt x="5505" y="1980"/>
                  </a:lnTo>
                  <a:lnTo>
                    <a:pt x="5411" y="1734"/>
                  </a:lnTo>
                  <a:lnTo>
                    <a:pt x="5298" y="1471"/>
                  </a:lnTo>
                  <a:lnTo>
                    <a:pt x="5166" y="1244"/>
                  </a:lnTo>
                  <a:lnTo>
                    <a:pt x="4996" y="1037"/>
                  </a:lnTo>
                  <a:lnTo>
                    <a:pt x="4808" y="830"/>
                  </a:lnTo>
                  <a:lnTo>
                    <a:pt x="4619" y="641"/>
                  </a:lnTo>
                  <a:lnTo>
                    <a:pt x="4393" y="490"/>
                  </a:lnTo>
                  <a:lnTo>
                    <a:pt x="4167" y="339"/>
                  </a:lnTo>
                  <a:lnTo>
                    <a:pt x="3922" y="226"/>
                  </a:lnTo>
                  <a:lnTo>
                    <a:pt x="3658" y="132"/>
                  </a:lnTo>
                  <a:lnTo>
                    <a:pt x="3394" y="57"/>
                  </a:lnTo>
                  <a:lnTo>
                    <a:pt x="3111" y="19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7"/>
            <p:cNvSpPr/>
            <p:nvPr/>
          </p:nvSpPr>
          <p:spPr>
            <a:xfrm>
              <a:off x="7001043" y="2173859"/>
              <a:ext cx="141940" cy="141940"/>
            </a:xfrm>
            <a:custGeom>
              <a:avLst/>
              <a:gdLst/>
              <a:ahLst/>
              <a:cxnLst/>
              <a:rect l="l" t="t" r="r" b="b"/>
              <a:pathLst>
                <a:path w="5072" h="5072" extrusionOk="0">
                  <a:moveTo>
                    <a:pt x="2545" y="1"/>
                  </a:moveTo>
                  <a:lnTo>
                    <a:pt x="2281" y="20"/>
                  </a:lnTo>
                  <a:lnTo>
                    <a:pt x="2036" y="57"/>
                  </a:lnTo>
                  <a:lnTo>
                    <a:pt x="1791" y="114"/>
                  </a:lnTo>
                  <a:lnTo>
                    <a:pt x="1546" y="208"/>
                  </a:lnTo>
                  <a:lnTo>
                    <a:pt x="1339" y="303"/>
                  </a:lnTo>
                  <a:lnTo>
                    <a:pt x="1113" y="435"/>
                  </a:lnTo>
                  <a:lnTo>
                    <a:pt x="924" y="585"/>
                  </a:lnTo>
                  <a:lnTo>
                    <a:pt x="736" y="736"/>
                  </a:lnTo>
                  <a:lnTo>
                    <a:pt x="585" y="925"/>
                  </a:lnTo>
                  <a:lnTo>
                    <a:pt x="434" y="1113"/>
                  </a:lnTo>
                  <a:lnTo>
                    <a:pt x="302" y="1321"/>
                  </a:lnTo>
                  <a:lnTo>
                    <a:pt x="208" y="1547"/>
                  </a:lnTo>
                  <a:lnTo>
                    <a:pt x="113" y="1792"/>
                  </a:lnTo>
                  <a:lnTo>
                    <a:pt x="57" y="2037"/>
                  </a:lnTo>
                  <a:lnTo>
                    <a:pt x="19" y="2282"/>
                  </a:lnTo>
                  <a:lnTo>
                    <a:pt x="0" y="2546"/>
                  </a:lnTo>
                  <a:lnTo>
                    <a:pt x="19" y="2791"/>
                  </a:lnTo>
                  <a:lnTo>
                    <a:pt x="57" y="3055"/>
                  </a:lnTo>
                  <a:lnTo>
                    <a:pt x="113" y="3300"/>
                  </a:lnTo>
                  <a:lnTo>
                    <a:pt x="208" y="3526"/>
                  </a:lnTo>
                  <a:lnTo>
                    <a:pt x="302" y="3752"/>
                  </a:lnTo>
                  <a:lnTo>
                    <a:pt x="434" y="3960"/>
                  </a:lnTo>
                  <a:lnTo>
                    <a:pt x="585" y="4148"/>
                  </a:lnTo>
                  <a:lnTo>
                    <a:pt x="736" y="4337"/>
                  </a:lnTo>
                  <a:lnTo>
                    <a:pt x="924" y="4506"/>
                  </a:lnTo>
                  <a:lnTo>
                    <a:pt x="1113" y="4638"/>
                  </a:lnTo>
                  <a:lnTo>
                    <a:pt x="1339" y="4770"/>
                  </a:lnTo>
                  <a:lnTo>
                    <a:pt x="1546" y="4883"/>
                  </a:lnTo>
                  <a:lnTo>
                    <a:pt x="1791" y="4959"/>
                  </a:lnTo>
                  <a:lnTo>
                    <a:pt x="2036" y="5034"/>
                  </a:lnTo>
                  <a:lnTo>
                    <a:pt x="2281" y="5072"/>
                  </a:lnTo>
                  <a:lnTo>
                    <a:pt x="2809" y="5072"/>
                  </a:lnTo>
                  <a:lnTo>
                    <a:pt x="3054" y="5034"/>
                  </a:lnTo>
                  <a:lnTo>
                    <a:pt x="3299" y="4959"/>
                  </a:lnTo>
                  <a:lnTo>
                    <a:pt x="3525" y="4883"/>
                  </a:lnTo>
                  <a:lnTo>
                    <a:pt x="3752" y="4770"/>
                  </a:lnTo>
                  <a:lnTo>
                    <a:pt x="3959" y="4638"/>
                  </a:lnTo>
                  <a:lnTo>
                    <a:pt x="4148" y="4506"/>
                  </a:lnTo>
                  <a:lnTo>
                    <a:pt x="4336" y="4337"/>
                  </a:lnTo>
                  <a:lnTo>
                    <a:pt x="4506" y="4148"/>
                  </a:lnTo>
                  <a:lnTo>
                    <a:pt x="4638" y="3960"/>
                  </a:lnTo>
                  <a:lnTo>
                    <a:pt x="4770" y="3752"/>
                  </a:lnTo>
                  <a:lnTo>
                    <a:pt x="4883" y="3526"/>
                  </a:lnTo>
                  <a:lnTo>
                    <a:pt x="4958" y="3300"/>
                  </a:lnTo>
                  <a:lnTo>
                    <a:pt x="5034" y="3055"/>
                  </a:lnTo>
                  <a:lnTo>
                    <a:pt x="5071" y="2791"/>
                  </a:lnTo>
                  <a:lnTo>
                    <a:pt x="5071" y="2546"/>
                  </a:lnTo>
                  <a:lnTo>
                    <a:pt x="5071" y="2282"/>
                  </a:lnTo>
                  <a:lnTo>
                    <a:pt x="5034" y="2037"/>
                  </a:lnTo>
                  <a:lnTo>
                    <a:pt x="4958" y="1792"/>
                  </a:lnTo>
                  <a:lnTo>
                    <a:pt x="4883" y="1547"/>
                  </a:lnTo>
                  <a:lnTo>
                    <a:pt x="4770" y="1321"/>
                  </a:lnTo>
                  <a:lnTo>
                    <a:pt x="4638" y="1113"/>
                  </a:lnTo>
                  <a:lnTo>
                    <a:pt x="4506" y="925"/>
                  </a:lnTo>
                  <a:lnTo>
                    <a:pt x="4336" y="736"/>
                  </a:lnTo>
                  <a:lnTo>
                    <a:pt x="4148" y="585"/>
                  </a:lnTo>
                  <a:lnTo>
                    <a:pt x="3959" y="435"/>
                  </a:lnTo>
                  <a:lnTo>
                    <a:pt x="3752" y="303"/>
                  </a:lnTo>
                  <a:lnTo>
                    <a:pt x="3525" y="208"/>
                  </a:lnTo>
                  <a:lnTo>
                    <a:pt x="3299" y="114"/>
                  </a:lnTo>
                  <a:lnTo>
                    <a:pt x="3054" y="57"/>
                  </a:lnTo>
                  <a:lnTo>
                    <a:pt x="2809" y="2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7"/>
            <p:cNvSpPr/>
            <p:nvPr/>
          </p:nvSpPr>
          <p:spPr>
            <a:xfrm>
              <a:off x="7001043" y="2173859"/>
              <a:ext cx="141940" cy="108190"/>
            </a:xfrm>
            <a:custGeom>
              <a:avLst/>
              <a:gdLst/>
              <a:ahLst/>
              <a:cxnLst/>
              <a:rect l="l" t="t" r="r" b="b"/>
              <a:pathLst>
                <a:path w="5072" h="3866" extrusionOk="0">
                  <a:moveTo>
                    <a:pt x="2545" y="1"/>
                  </a:moveTo>
                  <a:lnTo>
                    <a:pt x="2281" y="20"/>
                  </a:lnTo>
                  <a:lnTo>
                    <a:pt x="2036" y="57"/>
                  </a:lnTo>
                  <a:lnTo>
                    <a:pt x="1791" y="114"/>
                  </a:lnTo>
                  <a:lnTo>
                    <a:pt x="1546" y="208"/>
                  </a:lnTo>
                  <a:lnTo>
                    <a:pt x="1339" y="303"/>
                  </a:lnTo>
                  <a:lnTo>
                    <a:pt x="1113" y="435"/>
                  </a:lnTo>
                  <a:lnTo>
                    <a:pt x="924" y="585"/>
                  </a:lnTo>
                  <a:lnTo>
                    <a:pt x="736" y="736"/>
                  </a:lnTo>
                  <a:lnTo>
                    <a:pt x="585" y="925"/>
                  </a:lnTo>
                  <a:lnTo>
                    <a:pt x="434" y="1113"/>
                  </a:lnTo>
                  <a:lnTo>
                    <a:pt x="302" y="1321"/>
                  </a:lnTo>
                  <a:lnTo>
                    <a:pt x="208" y="1547"/>
                  </a:lnTo>
                  <a:lnTo>
                    <a:pt x="113" y="1792"/>
                  </a:lnTo>
                  <a:lnTo>
                    <a:pt x="57" y="2037"/>
                  </a:lnTo>
                  <a:lnTo>
                    <a:pt x="19" y="2282"/>
                  </a:lnTo>
                  <a:lnTo>
                    <a:pt x="0" y="2546"/>
                  </a:lnTo>
                  <a:lnTo>
                    <a:pt x="0" y="2584"/>
                  </a:lnTo>
                  <a:lnTo>
                    <a:pt x="189" y="2338"/>
                  </a:lnTo>
                  <a:lnTo>
                    <a:pt x="396" y="2093"/>
                  </a:lnTo>
                  <a:lnTo>
                    <a:pt x="641" y="1886"/>
                  </a:lnTo>
                  <a:lnTo>
                    <a:pt x="905" y="1716"/>
                  </a:lnTo>
                  <a:lnTo>
                    <a:pt x="1207" y="1566"/>
                  </a:lnTo>
                  <a:lnTo>
                    <a:pt x="1508" y="1452"/>
                  </a:lnTo>
                  <a:lnTo>
                    <a:pt x="1829" y="1396"/>
                  </a:lnTo>
                  <a:lnTo>
                    <a:pt x="1999" y="1377"/>
                  </a:lnTo>
                  <a:lnTo>
                    <a:pt x="2432" y="1377"/>
                  </a:lnTo>
                  <a:lnTo>
                    <a:pt x="2677" y="1415"/>
                  </a:lnTo>
                  <a:lnTo>
                    <a:pt x="2922" y="1490"/>
                  </a:lnTo>
                  <a:lnTo>
                    <a:pt x="3148" y="1566"/>
                  </a:lnTo>
                  <a:lnTo>
                    <a:pt x="3375" y="1679"/>
                  </a:lnTo>
                  <a:lnTo>
                    <a:pt x="3582" y="1792"/>
                  </a:lnTo>
                  <a:lnTo>
                    <a:pt x="3771" y="1943"/>
                  </a:lnTo>
                  <a:lnTo>
                    <a:pt x="3940" y="2093"/>
                  </a:lnTo>
                  <a:lnTo>
                    <a:pt x="4110" y="2282"/>
                  </a:lnTo>
                  <a:lnTo>
                    <a:pt x="4261" y="2470"/>
                  </a:lnTo>
                  <a:lnTo>
                    <a:pt x="4393" y="2678"/>
                  </a:lnTo>
                  <a:lnTo>
                    <a:pt x="4487" y="2885"/>
                  </a:lnTo>
                  <a:lnTo>
                    <a:pt x="4581" y="3111"/>
                  </a:lnTo>
                  <a:lnTo>
                    <a:pt x="4638" y="3356"/>
                  </a:lnTo>
                  <a:lnTo>
                    <a:pt x="4694" y="3602"/>
                  </a:lnTo>
                  <a:lnTo>
                    <a:pt x="4713" y="3865"/>
                  </a:lnTo>
                  <a:lnTo>
                    <a:pt x="4864" y="3564"/>
                  </a:lnTo>
                  <a:lnTo>
                    <a:pt x="4920" y="3394"/>
                  </a:lnTo>
                  <a:lnTo>
                    <a:pt x="4977" y="3243"/>
                  </a:lnTo>
                  <a:lnTo>
                    <a:pt x="5015" y="3074"/>
                  </a:lnTo>
                  <a:lnTo>
                    <a:pt x="5052" y="2904"/>
                  </a:lnTo>
                  <a:lnTo>
                    <a:pt x="5071" y="2716"/>
                  </a:lnTo>
                  <a:lnTo>
                    <a:pt x="5071" y="2546"/>
                  </a:lnTo>
                  <a:lnTo>
                    <a:pt x="5071" y="2282"/>
                  </a:lnTo>
                  <a:lnTo>
                    <a:pt x="5034" y="2037"/>
                  </a:lnTo>
                  <a:lnTo>
                    <a:pt x="4958" y="1792"/>
                  </a:lnTo>
                  <a:lnTo>
                    <a:pt x="4883" y="1547"/>
                  </a:lnTo>
                  <a:lnTo>
                    <a:pt x="4770" y="1321"/>
                  </a:lnTo>
                  <a:lnTo>
                    <a:pt x="4638" y="1113"/>
                  </a:lnTo>
                  <a:lnTo>
                    <a:pt x="4506" y="925"/>
                  </a:lnTo>
                  <a:lnTo>
                    <a:pt x="4336" y="736"/>
                  </a:lnTo>
                  <a:lnTo>
                    <a:pt x="4148" y="585"/>
                  </a:lnTo>
                  <a:lnTo>
                    <a:pt x="3959" y="435"/>
                  </a:lnTo>
                  <a:lnTo>
                    <a:pt x="3752" y="303"/>
                  </a:lnTo>
                  <a:lnTo>
                    <a:pt x="3525" y="208"/>
                  </a:lnTo>
                  <a:lnTo>
                    <a:pt x="3299" y="114"/>
                  </a:lnTo>
                  <a:lnTo>
                    <a:pt x="3054" y="57"/>
                  </a:lnTo>
                  <a:lnTo>
                    <a:pt x="2809" y="2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7"/>
            <p:cNvSpPr/>
            <p:nvPr/>
          </p:nvSpPr>
          <p:spPr>
            <a:xfrm>
              <a:off x="5996594" y="1851000"/>
              <a:ext cx="600390" cy="901621"/>
            </a:xfrm>
            <a:custGeom>
              <a:avLst/>
              <a:gdLst/>
              <a:ahLst/>
              <a:cxnLst/>
              <a:rect l="l" t="t" r="r" b="b"/>
              <a:pathLst>
                <a:path w="21454" h="32218" extrusionOk="0">
                  <a:moveTo>
                    <a:pt x="15817" y="1151"/>
                  </a:moveTo>
                  <a:lnTo>
                    <a:pt x="16100" y="1170"/>
                  </a:lnTo>
                  <a:lnTo>
                    <a:pt x="16363" y="1189"/>
                  </a:lnTo>
                  <a:lnTo>
                    <a:pt x="16627" y="1226"/>
                  </a:lnTo>
                  <a:lnTo>
                    <a:pt x="16891" y="1264"/>
                  </a:lnTo>
                  <a:lnTo>
                    <a:pt x="17136" y="1339"/>
                  </a:lnTo>
                  <a:lnTo>
                    <a:pt x="17381" y="1415"/>
                  </a:lnTo>
                  <a:lnTo>
                    <a:pt x="17627" y="1490"/>
                  </a:lnTo>
                  <a:lnTo>
                    <a:pt x="17853" y="1603"/>
                  </a:lnTo>
                  <a:lnTo>
                    <a:pt x="18060" y="1716"/>
                  </a:lnTo>
                  <a:lnTo>
                    <a:pt x="18267" y="1830"/>
                  </a:lnTo>
                  <a:lnTo>
                    <a:pt x="18475" y="1962"/>
                  </a:lnTo>
                  <a:lnTo>
                    <a:pt x="18663" y="2112"/>
                  </a:lnTo>
                  <a:lnTo>
                    <a:pt x="18852" y="2263"/>
                  </a:lnTo>
                  <a:lnTo>
                    <a:pt x="19021" y="2433"/>
                  </a:lnTo>
                  <a:lnTo>
                    <a:pt x="19191" y="2602"/>
                  </a:lnTo>
                  <a:lnTo>
                    <a:pt x="19342" y="2791"/>
                  </a:lnTo>
                  <a:lnTo>
                    <a:pt x="19493" y="2979"/>
                  </a:lnTo>
                  <a:lnTo>
                    <a:pt x="19625" y="3187"/>
                  </a:lnTo>
                  <a:lnTo>
                    <a:pt x="19757" y="3394"/>
                  </a:lnTo>
                  <a:lnTo>
                    <a:pt x="19870" y="3620"/>
                  </a:lnTo>
                  <a:lnTo>
                    <a:pt x="19964" y="3847"/>
                  </a:lnTo>
                  <a:lnTo>
                    <a:pt x="20058" y="4073"/>
                  </a:lnTo>
                  <a:lnTo>
                    <a:pt x="20134" y="4318"/>
                  </a:lnTo>
                  <a:lnTo>
                    <a:pt x="20190" y="4563"/>
                  </a:lnTo>
                  <a:lnTo>
                    <a:pt x="20247" y="4808"/>
                  </a:lnTo>
                  <a:lnTo>
                    <a:pt x="20285" y="5072"/>
                  </a:lnTo>
                  <a:lnTo>
                    <a:pt x="20303" y="5336"/>
                  </a:lnTo>
                  <a:lnTo>
                    <a:pt x="20322" y="5600"/>
                  </a:lnTo>
                  <a:lnTo>
                    <a:pt x="20322" y="5883"/>
                  </a:lnTo>
                  <a:lnTo>
                    <a:pt x="20303" y="6146"/>
                  </a:lnTo>
                  <a:lnTo>
                    <a:pt x="20266" y="6429"/>
                  </a:lnTo>
                  <a:lnTo>
                    <a:pt x="20228" y="6712"/>
                  </a:lnTo>
                  <a:lnTo>
                    <a:pt x="16835" y="25488"/>
                  </a:lnTo>
                  <a:lnTo>
                    <a:pt x="16778" y="25789"/>
                  </a:lnTo>
                  <a:lnTo>
                    <a:pt x="16703" y="26072"/>
                  </a:lnTo>
                  <a:lnTo>
                    <a:pt x="16627" y="26336"/>
                  </a:lnTo>
                  <a:lnTo>
                    <a:pt x="16514" y="26619"/>
                  </a:lnTo>
                  <a:lnTo>
                    <a:pt x="16420" y="26883"/>
                  </a:lnTo>
                  <a:lnTo>
                    <a:pt x="16288" y="27147"/>
                  </a:lnTo>
                  <a:lnTo>
                    <a:pt x="16156" y="27411"/>
                  </a:lnTo>
                  <a:lnTo>
                    <a:pt x="16024" y="27656"/>
                  </a:lnTo>
                  <a:lnTo>
                    <a:pt x="15873" y="27901"/>
                  </a:lnTo>
                  <a:lnTo>
                    <a:pt x="15704" y="28146"/>
                  </a:lnTo>
                  <a:lnTo>
                    <a:pt x="15534" y="28372"/>
                  </a:lnTo>
                  <a:lnTo>
                    <a:pt x="15346" y="28598"/>
                  </a:lnTo>
                  <a:lnTo>
                    <a:pt x="15157" y="28824"/>
                  </a:lnTo>
                  <a:lnTo>
                    <a:pt x="14950" y="29032"/>
                  </a:lnTo>
                  <a:lnTo>
                    <a:pt x="14761" y="29239"/>
                  </a:lnTo>
                  <a:lnTo>
                    <a:pt x="14535" y="29428"/>
                  </a:lnTo>
                  <a:lnTo>
                    <a:pt x="14309" y="29616"/>
                  </a:lnTo>
                  <a:lnTo>
                    <a:pt x="14082" y="29786"/>
                  </a:lnTo>
                  <a:lnTo>
                    <a:pt x="13856" y="29956"/>
                  </a:lnTo>
                  <a:lnTo>
                    <a:pt x="13611" y="30106"/>
                  </a:lnTo>
                  <a:lnTo>
                    <a:pt x="13366" y="30257"/>
                  </a:lnTo>
                  <a:lnTo>
                    <a:pt x="13121" y="30389"/>
                  </a:lnTo>
                  <a:lnTo>
                    <a:pt x="12857" y="30502"/>
                  </a:lnTo>
                  <a:lnTo>
                    <a:pt x="12593" y="30615"/>
                  </a:lnTo>
                  <a:lnTo>
                    <a:pt x="12329" y="30728"/>
                  </a:lnTo>
                  <a:lnTo>
                    <a:pt x="12065" y="30804"/>
                  </a:lnTo>
                  <a:lnTo>
                    <a:pt x="11801" y="30879"/>
                  </a:lnTo>
                  <a:lnTo>
                    <a:pt x="11519" y="30936"/>
                  </a:lnTo>
                  <a:lnTo>
                    <a:pt x="11255" y="30992"/>
                  </a:lnTo>
                  <a:lnTo>
                    <a:pt x="10972" y="31030"/>
                  </a:lnTo>
                  <a:lnTo>
                    <a:pt x="10689" y="31049"/>
                  </a:lnTo>
                  <a:lnTo>
                    <a:pt x="5354" y="31049"/>
                  </a:lnTo>
                  <a:lnTo>
                    <a:pt x="5090" y="31030"/>
                  </a:lnTo>
                  <a:lnTo>
                    <a:pt x="4827" y="30992"/>
                  </a:lnTo>
                  <a:lnTo>
                    <a:pt x="4563" y="30936"/>
                  </a:lnTo>
                  <a:lnTo>
                    <a:pt x="4318" y="30879"/>
                  </a:lnTo>
                  <a:lnTo>
                    <a:pt x="4072" y="30804"/>
                  </a:lnTo>
                  <a:lnTo>
                    <a:pt x="3846" y="30728"/>
                  </a:lnTo>
                  <a:lnTo>
                    <a:pt x="3620" y="30615"/>
                  </a:lnTo>
                  <a:lnTo>
                    <a:pt x="3394" y="30502"/>
                  </a:lnTo>
                  <a:lnTo>
                    <a:pt x="3186" y="30389"/>
                  </a:lnTo>
                  <a:lnTo>
                    <a:pt x="2979" y="30257"/>
                  </a:lnTo>
                  <a:lnTo>
                    <a:pt x="2791" y="30106"/>
                  </a:lnTo>
                  <a:lnTo>
                    <a:pt x="2602" y="29956"/>
                  </a:lnTo>
                  <a:lnTo>
                    <a:pt x="2432" y="29786"/>
                  </a:lnTo>
                  <a:lnTo>
                    <a:pt x="2263" y="29616"/>
                  </a:lnTo>
                  <a:lnTo>
                    <a:pt x="2112" y="29428"/>
                  </a:lnTo>
                  <a:lnTo>
                    <a:pt x="1961" y="29239"/>
                  </a:lnTo>
                  <a:lnTo>
                    <a:pt x="1829" y="29032"/>
                  </a:lnTo>
                  <a:lnTo>
                    <a:pt x="1716" y="28824"/>
                  </a:lnTo>
                  <a:lnTo>
                    <a:pt x="1603" y="28598"/>
                  </a:lnTo>
                  <a:lnTo>
                    <a:pt x="1490" y="28372"/>
                  </a:lnTo>
                  <a:lnTo>
                    <a:pt x="1414" y="28146"/>
                  </a:lnTo>
                  <a:lnTo>
                    <a:pt x="1339" y="27901"/>
                  </a:lnTo>
                  <a:lnTo>
                    <a:pt x="1264" y="27656"/>
                  </a:lnTo>
                  <a:lnTo>
                    <a:pt x="1207" y="27411"/>
                  </a:lnTo>
                  <a:lnTo>
                    <a:pt x="1169" y="27147"/>
                  </a:lnTo>
                  <a:lnTo>
                    <a:pt x="1151" y="26883"/>
                  </a:lnTo>
                  <a:lnTo>
                    <a:pt x="1132" y="26619"/>
                  </a:lnTo>
                  <a:lnTo>
                    <a:pt x="1151" y="26336"/>
                  </a:lnTo>
                  <a:lnTo>
                    <a:pt x="1151" y="26072"/>
                  </a:lnTo>
                  <a:lnTo>
                    <a:pt x="1188" y="25789"/>
                  </a:lnTo>
                  <a:lnTo>
                    <a:pt x="1226" y="25488"/>
                  </a:lnTo>
                  <a:lnTo>
                    <a:pt x="4619" y="6712"/>
                  </a:lnTo>
                  <a:lnTo>
                    <a:pt x="4676" y="6429"/>
                  </a:lnTo>
                  <a:lnTo>
                    <a:pt x="4751" y="6146"/>
                  </a:lnTo>
                  <a:lnTo>
                    <a:pt x="4845" y="5883"/>
                  </a:lnTo>
                  <a:lnTo>
                    <a:pt x="4940" y="5600"/>
                  </a:lnTo>
                  <a:lnTo>
                    <a:pt x="5053" y="5336"/>
                  </a:lnTo>
                  <a:lnTo>
                    <a:pt x="5166" y="5072"/>
                  </a:lnTo>
                  <a:lnTo>
                    <a:pt x="5298" y="4808"/>
                  </a:lnTo>
                  <a:lnTo>
                    <a:pt x="5449" y="4563"/>
                  </a:lnTo>
                  <a:lnTo>
                    <a:pt x="5599" y="4318"/>
                  </a:lnTo>
                  <a:lnTo>
                    <a:pt x="5750" y="4073"/>
                  </a:lnTo>
                  <a:lnTo>
                    <a:pt x="5920" y="3847"/>
                  </a:lnTo>
                  <a:lnTo>
                    <a:pt x="6108" y="3620"/>
                  </a:lnTo>
                  <a:lnTo>
                    <a:pt x="6297" y="3394"/>
                  </a:lnTo>
                  <a:lnTo>
                    <a:pt x="6504" y="3187"/>
                  </a:lnTo>
                  <a:lnTo>
                    <a:pt x="6712" y="2979"/>
                  </a:lnTo>
                  <a:lnTo>
                    <a:pt x="6919" y="2791"/>
                  </a:lnTo>
                  <a:lnTo>
                    <a:pt x="7145" y="2602"/>
                  </a:lnTo>
                  <a:lnTo>
                    <a:pt x="7371" y="2433"/>
                  </a:lnTo>
                  <a:lnTo>
                    <a:pt x="7598" y="2263"/>
                  </a:lnTo>
                  <a:lnTo>
                    <a:pt x="7843" y="2112"/>
                  </a:lnTo>
                  <a:lnTo>
                    <a:pt x="8088" y="1962"/>
                  </a:lnTo>
                  <a:lnTo>
                    <a:pt x="8333" y="1830"/>
                  </a:lnTo>
                  <a:lnTo>
                    <a:pt x="8597" y="1716"/>
                  </a:lnTo>
                  <a:lnTo>
                    <a:pt x="8861" y="1603"/>
                  </a:lnTo>
                  <a:lnTo>
                    <a:pt x="9125" y="1490"/>
                  </a:lnTo>
                  <a:lnTo>
                    <a:pt x="9389" y="1415"/>
                  </a:lnTo>
                  <a:lnTo>
                    <a:pt x="9652" y="1339"/>
                  </a:lnTo>
                  <a:lnTo>
                    <a:pt x="9935" y="1264"/>
                  </a:lnTo>
                  <a:lnTo>
                    <a:pt x="10199" y="1226"/>
                  </a:lnTo>
                  <a:lnTo>
                    <a:pt x="10482" y="1189"/>
                  </a:lnTo>
                  <a:lnTo>
                    <a:pt x="10765" y="1170"/>
                  </a:lnTo>
                  <a:lnTo>
                    <a:pt x="11047" y="1151"/>
                  </a:lnTo>
                  <a:close/>
                  <a:moveTo>
                    <a:pt x="11255" y="1"/>
                  </a:moveTo>
                  <a:lnTo>
                    <a:pt x="10915" y="20"/>
                  </a:lnTo>
                  <a:lnTo>
                    <a:pt x="10576" y="39"/>
                  </a:lnTo>
                  <a:lnTo>
                    <a:pt x="10237" y="76"/>
                  </a:lnTo>
                  <a:lnTo>
                    <a:pt x="9916" y="133"/>
                  </a:lnTo>
                  <a:lnTo>
                    <a:pt x="9577" y="208"/>
                  </a:lnTo>
                  <a:lnTo>
                    <a:pt x="9257" y="303"/>
                  </a:lnTo>
                  <a:lnTo>
                    <a:pt x="8936" y="416"/>
                  </a:lnTo>
                  <a:lnTo>
                    <a:pt x="8616" y="529"/>
                  </a:lnTo>
                  <a:lnTo>
                    <a:pt x="8295" y="661"/>
                  </a:lnTo>
                  <a:lnTo>
                    <a:pt x="7994" y="812"/>
                  </a:lnTo>
                  <a:lnTo>
                    <a:pt x="7692" y="981"/>
                  </a:lnTo>
                  <a:lnTo>
                    <a:pt x="7390" y="1151"/>
                  </a:lnTo>
                  <a:lnTo>
                    <a:pt x="7108" y="1339"/>
                  </a:lnTo>
                  <a:lnTo>
                    <a:pt x="6825" y="1547"/>
                  </a:lnTo>
                  <a:lnTo>
                    <a:pt x="6542" y="1754"/>
                  </a:lnTo>
                  <a:lnTo>
                    <a:pt x="6278" y="1980"/>
                  </a:lnTo>
                  <a:lnTo>
                    <a:pt x="6014" y="2207"/>
                  </a:lnTo>
                  <a:lnTo>
                    <a:pt x="5769" y="2452"/>
                  </a:lnTo>
                  <a:lnTo>
                    <a:pt x="5524" y="2697"/>
                  </a:lnTo>
                  <a:lnTo>
                    <a:pt x="5298" y="2961"/>
                  </a:lnTo>
                  <a:lnTo>
                    <a:pt x="5072" y="3243"/>
                  </a:lnTo>
                  <a:lnTo>
                    <a:pt x="4864" y="3526"/>
                  </a:lnTo>
                  <a:lnTo>
                    <a:pt x="4676" y="3809"/>
                  </a:lnTo>
                  <a:lnTo>
                    <a:pt x="4487" y="4111"/>
                  </a:lnTo>
                  <a:lnTo>
                    <a:pt x="4318" y="4412"/>
                  </a:lnTo>
                  <a:lnTo>
                    <a:pt x="4148" y="4733"/>
                  </a:lnTo>
                  <a:lnTo>
                    <a:pt x="4016" y="5034"/>
                  </a:lnTo>
                  <a:lnTo>
                    <a:pt x="3884" y="5374"/>
                  </a:lnTo>
                  <a:lnTo>
                    <a:pt x="3752" y="5694"/>
                  </a:lnTo>
                  <a:lnTo>
                    <a:pt x="3658" y="6033"/>
                  </a:lnTo>
                  <a:lnTo>
                    <a:pt x="3564" y="6373"/>
                  </a:lnTo>
                  <a:lnTo>
                    <a:pt x="3507" y="6712"/>
                  </a:lnTo>
                  <a:lnTo>
                    <a:pt x="114" y="25488"/>
                  </a:lnTo>
                  <a:lnTo>
                    <a:pt x="57" y="25846"/>
                  </a:lnTo>
                  <a:lnTo>
                    <a:pt x="19" y="26185"/>
                  </a:lnTo>
                  <a:lnTo>
                    <a:pt x="1" y="26525"/>
                  </a:lnTo>
                  <a:lnTo>
                    <a:pt x="1" y="26845"/>
                  </a:lnTo>
                  <a:lnTo>
                    <a:pt x="19" y="27166"/>
                  </a:lnTo>
                  <a:lnTo>
                    <a:pt x="38" y="27486"/>
                  </a:lnTo>
                  <a:lnTo>
                    <a:pt x="95" y="27807"/>
                  </a:lnTo>
                  <a:lnTo>
                    <a:pt x="151" y="28108"/>
                  </a:lnTo>
                  <a:lnTo>
                    <a:pt x="227" y="28410"/>
                  </a:lnTo>
                  <a:lnTo>
                    <a:pt x="321" y="28693"/>
                  </a:lnTo>
                  <a:lnTo>
                    <a:pt x="434" y="28975"/>
                  </a:lnTo>
                  <a:lnTo>
                    <a:pt x="547" y="29258"/>
                  </a:lnTo>
                  <a:lnTo>
                    <a:pt x="679" y="29522"/>
                  </a:lnTo>
                  <a:lnTo>
                    <a:pt x="830" y="29767"/>
                  </a:lnTo>
                  <a:lnTo>
                    <a:pt x="1000" y="30012"/>
                  </a:lnTo>
                  <a:lnTo>
                    <a:pt x="1169" y="30238"/>
                  </a:lnTo>
                  <a:lnTo>
                    <a:pt x="1358" y="30465"/>
                  </a:lnTo>
                  <a:lnTo>
                    <a:pt x="1546" y="30672"/>
                  </a:lnTo>
                  <a:lnTo>
                    <a:pt x="1773" y="30879"/>
                  </a:lnTo>
                  <a:lnTo>
                    <a:pt x="1980" y="31068"/>
                  </a:lnTo>
                  <a:lnTo>
                    <a:pt x="2225" y="31237"/>
                  </a:lnTo>
                  <a:lnTo>
                    <a:pt x="2470" y="31407"/>
                  </a:lnTo>
                  <a:lnTo>
                    <a:pt x="2715" y="31558"/>
                  </a:lnTo>
                  <a:lnTo>
                    <a:pt x="2979" y="31690"/>
                  </a:lnTo>
                  <a:lnTo>
                    <a:pt x="3262" y="31803"/>
                  </a:lnTo>
                  <a:lnTo>
                    <a:pt x="3545" y="31916"/>
                  </a:lnTo>
                  <a:lnTo>
                    <a:pt x="3846" y="32010"/>
                  </a:lnTo>
                  <a:lnTo>
                    <a:pt x="4148" y="32086"/>
                  </a:lnTo>
                  <a:lnTo>
                    <a:pt x="4450" y="32142"/>
                  </a:lnTo>
                  <a:lnTo>
                    <a:pt x="4770" y="32180"/>
                  </a:lnTo>
                  <a:lnTo>
                    <a:pt x="5090" y="32199"/>
                  </a:lnTo>
                  <a:lnTo>
                    <a:pt x="5430" y="32218"/>
                  </a:lnTo>
                  <a:lnTo>
                    <a:pt x="10218" y="32218"/>
                  </a:lnTo>
                  <a:lnTo>
                    <a:pt x="10538" y="32199"/>
                  </a:lnTo>
                  <a:lnTo>
                    <a:pt x="10878" y="32180"/>
                  </a:lnTo>
                  <a:lnTo>
                    <a:pt x="11217" y="32142"/>
                  </a:lnTo>
                  <a:lnTo>
                    <a:pt x="11556" y="32086"/>
                  </a:lnTo>
                  <a:lnTo>
                    <a:pt x="11877" y="32010"/>
                  </a:lnTo>
                  <a:lnTo>
                    <a:pt x="12197" y="31916"/>
                  </a:lnTo>
                  <a:lnTo>
                    <a:pt x="12537" y="31803"/>
                  </a:lnTo>
                  <a:lnTo>
                    <a:pt x="12838" y="31690"/>
                  </a:lnTo>
                  <a:lnTo>
                    <a:pt x="13159" y="31558"/>
                  </a:lnTo>
                  <a:lnTo>
                    <a:pt x="13460" y="31407"/>
                  </a:lnTo>
                  <a:lnTo>
                    <a:pt x="13781" y="31237"/>
                  </a:lnTo>
                  <a:lnTo>
                    <a:pt x="14064" y="31068"/>
                  </a:lnTo>
                  <a:lnTo>
                    <a:pt x="14365" y="30879"/>
                  </a:lnTo>
                  <a:lnTo>
                    <a:pt x="14648" y="30672"/>
                  </a:lnTo>
                  <a:lnTo>
                    <a:pt x="14912" y="30465"/>
                  </a:lnTo>
                  <a:lnTo>
                    <a:pt x="15176" y="30238"/>
                  </a:lnTo>
                  <a:lnTo>
                    <a:pt x="15440" y="30012"/>
                  </a:lnTo>
                  <a:lnTo>
                    <a:pt x="15685" y="29767"/>
                  </a:lnTo>
                  <a:lnTo>
                    <a:pt x="15930" y="29522"/>
                  </a:lnTo>
                  <a:lnTo>
                    <a:pt x="16156" y="29258"/>
                  </a:lnTo>
                  <a:lnTo>
                    <a:pt x="16382" y="28975"/>
                  </a:lnTo>
                  <a:lnTo>
                    <a:pt x="16590" y="28693"/>
                  </a:lnTo>
                  <a:lnTo>
                    <a:pt x="16797" y="28410"/>
                  </a:lnTo>
                  <a:lnTo>
                    <a:pt x="16967" y="28108"/>
                  </a:lnTo>
                  <a:lnTo>
                    <a:pt x="17136" y="27807"/>
                  </a:lnTo>
                  <a:lnTo>
                    <a:pt x="17306" y="27486"/>
                  </a:lnTo>
                  <a:lnTo>
                    <a:pt x="17457" y="27166"/>
                  </a:lnTo>
                  <a:lnTo>
                    <a:pt x="17589" y="26845"/>
                  </a:lnTo>
                  <a:lnTo>
                    <a:pt x="17702" y="26525"/>
                  </a:lnTo>
                  <a:lnTo>
                    <a:pt x="17796" y="26185"/>
                  </a:lnTo>
                  <a:lnTo>
                    <a:pt x="17890" y="25846"/>
                  </a:lnTo>
                  <a:lnTo>
                    <a:pt x="17966" y="25488"/>
                  </a:lnTo>
                  <a:lnTo>
                    <a:pt x="21359" y="6712"/>
                  </a:lnTo>
                  <a:lnTo>
                    <a:pt x="21397" y="6373"/>
                  </a:lnTo>
                  <a:lnTo>
                    <a:pt x="21434" y="6033"/>
                  </a:lnTo>
                  <a:lnTo>
                    <a:pt x="21453" y="5694"/>
                  </a:lnTo>
                  <a:lnTo>
                    <a:pt x="21453" y="5374"/>
                  </a:lnTo>
                  <a:lnTo>
                    <a:pt x="21453" y="5034"/>
                  </a:lnTo>
                  <a:lnTo>
                    <a:pt x="21416" y="4733"/>
                  </a:lnTo>
                  <a:lnTo>
                    <a:pt x="21378" y="4412"/>
                  </a:lnTo>
                  <a:lnTo>
                    <a:pt x="21302" y="4111"/>
                  </a:lnTo>
                  <a:lnTo>
                    <a:pt x="21227" y="3809"/>
                  </a:lnTo>
                  <a:lnTo>
                    <a:pt x="21133" y="3526"/>
                  </a:lnTo>
                  <a:lnTo>
                    <a:pt x="21039" y="3243"/>
                  </a:lnTo>
                  <a:lnTo>
                    <a:pt x="20907" y="2961"/>
                  </a:lnTo>
                  <a:lnTo>
                    <a:pt x="20775" y="2697"/>
                  </a:lnTo>
                  <a:lnTo>
                    <a:pt x="20624" y="2452"/>
                  </a:lnTo>
                  <a:lnTo>
                    <a:pt x="20473" y="2207"/>
                  </a:lnTo>
                  <a:lnTo>
                    <a:pt x="20285" y="1980"/>
                  </a:lnTo>
                  <a:lnTo>
                    <a:pt x="20096" y="1754"/>
                  </a:lnTo>
                  <a:lnTo>
                    <a:pt x="19907" y="1547"/>
                  </a:lnTo>
                  <a:lnTo>
                    <a:pt x="19700" y="1339"/>
                  </a:lnTo>
                  <a:lnTo>
                    <a:pt x="19474" y="1151"/>
                  </a:lnTo>
                  <a:lnTo>
                    <a:pt x="19248" y="981"/>
                  </a:lnTo>
                  <a:lnTo>
                    <a:pt x="19003" y="812"/>
                  </a:lnTo>
                  <a:lnTo>
                    <a:pt x="18739" y="661"/>
                  </a:lnTo>
                  <a:lnTo>
                    <a:pt x="18475" y="529"/>
                  </a:lnTo>
                  <a:lnTo>
                    <a:pt x="18192" y="416"/>
                  </a:lnTo>
                  <a:lnTo>
                    <a:pt x="17909" y="303"/>
                  </a:lnTo>
                  <a:lnTo>
                    <a:pt x="17627" y="208"/>
                  </a:lnTo>
                  <a:lnTo>
                    <a:pt x="17325" y="133"/>
                  </a:lnTo>
                  <a:lnTo>
                    <a:pt x="17004" y="76"/>
                  </a:lnTo>
                  <a:lnTo>
                    <a:pt x="16684" y="39"/>
                  </a:lnTo>
                  <a:lnTo>
                    <a:pt x="16363" y="20"/>
                  </a:lnTo>
                  <a:lnTo>
                    <a:pt x="1602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7"/>
            <p:cNvSpPr/>
            <p:nvPr/>
          </p:nvSpPr>
          <p:spPr>
            <a:xfrm>
              <a:off x="5985512" y="1843108"/>
              <a:ext cx="591407" cy="890007"/>
            </a:xfrm>
            <a:custGeom>
              <a:avLst/>
              <a:gdLst/>
              <a:ahLst/>
              <a:cxnLst/>
              <a:rect l="l" t="t" r="r" b="b"/>
              <a:pathLst>
                <a:path w="21133" h="31803" extrusionOk="0">
                  <a:moveTo>
                    <a:pt x="15855" y="1150"/>
                  </a:moveTo>
                  <a:lnTo>
                    <a:pt x="16119" y="1169"/>
                  </a:lnTo>
                  <a:lnTo>
                    <a:pt x="16382" y="1207"/>
                  </a:lnTo>
                  <a:lnTo>
                    <a:pt x="16628" y="1263"/>
                  </a:lnTo>
                  <a:lnTo>
                    <a:pt x="16891" y="1320"/>
                  </a:lnTo>
                  <a:lnTo>
                    <a:pt x="17118" y="1395"/>
                  </a:lnTo>
                  <a:lnTo>
                    <a:pt x="17363" y="1489"/>
                  </a:lnTo>
                  <a:lnTo>
                    <a:pt x="17570" y="1584"/>
                  </a:lnTo>
                  <a:lnTo>
                    <a:pt x="17796" y="1697"/>
                  </a:lnTo>
                  <a:lnTo>
                    <a:pt x="18004" y="1810"/>
                  </a:lnTo>
                  <a:lnTo>
                    <a:pt x="18211" y="1942"/>
                  </a:lnTo>
                  <a:lnTo>
                    <a:pt x="18400" y="2093"/>
                  </a:lnTo>
                  <a:lnTo>
                    <a:pt x="18569" y="2244"/>
                  </a:lnTo>
                  <a:lnTo>
                    <a:pt x="18739" y="2413"/>
                  </a:lnTo>
                  <a:lnTo>
                    <a:pt x="18909" y="2583"/>
                  </a:lnTo>
                  <a:lnTo>
                    <a:pt x="19059" y="2753"/>
                  </a:lnTo>
                  <a:lnTo>
                    <a:pt x="19210" y="2941"/>
                  </a:lnTo>
                  <a:lnTo>
                    <a:pt x="19342" y="3148"/>
                  </a:lnTo>
                  <a:lnTo>
                    <a:pt x="19455" y="3356"/>
                  </a:lnTo>
                  <a:lnTo>
                    <a:pt x="19568" y="3563"/>
                  </a:lnTo>
                  <a:lnTo>
                    <a:pt x="19663" y="3789"/>
                  </a:lnTo>
                  <a:lnTo>
                    <a:pt x="19757" y="4016"/>
                  </a:lnTo>
                  <a:lnTo>
                    <a:pt x="19832" y="4261"/>
                  </a:lnTo>
                  <a:lnTo>
                    <a:pt x="19889" y="4506"/>
                  </a:lnTo>
                  <a:lnTo>
                    <a:pt x="19945" y="4751"/>
                  </a:lnTo>
                  <a:lnTo>
                    <a:pt x="19983" y="5015"/>
                  </a:lnTo>
                  <a:lnTo>
                    <a:pt x="20002" y="5260"/>
                  </a:lnTo>
                  <a:lnTo>
                    <a:pt x="20021" y="5542"/>
                  </a:lnTo>
                  <a:lnTo>
                    <a:pt x="20021" y="5806"/>
                  </a:lnTo>
                  <a:lnTo>
                    <a:pt x="20002" y="6070"/>
                  </a:lnTo>
                  <a:lnTo>
                    <a:pt x="19964" y="6353"/>
                  </a:lnTo>
                  <a:lnTo>
                    <a:pt x="19926" y="6636"/>
                  </a:lnTo>
                  <a:lnTo>
                    <a:pt x="16590" y="25167"/>
                  </a:lnTo>
                  <a:lnTo>
                    <a:pt x="16533" y="25449"/>
                  </a:lnTo>
                  <a:lnTo>
                    <a:pt x="16458" y="25732"/>
                  </a:lnTo>
                  <a:lnTo>
                    <a:pt x="16364" y="26015"/>
                  </a:lnTo>
                  <a:lnTo>
                    <a:pt x="16269" y="26279"/>
                  </a:lnTo>
                  <a:lnTo>
                    <a:pt x="16175" y="26543"/>
                  </a:lnTo>
                  <a:lnTo>
                    <a:pt x="16043" y="26807"/>
                  </a:lnTo>
                  <a:lnTo>
                    <a:pt x="15911" y="27052"/>
                  </a:lnTo>
                  <a:lnTo>
                    <a:pt x="15779" y="27316"/>
                  </a:lnTo>
                  <a:lnTo>
                    <a:pt x="15628" y="27542"/>
                  </a:lnTo>
                  <a:lnTo>
                    <a:pt x="15478" y="27787"/>
                  </a:lnTo>
                  <a:lnTo>
                    <a:pt x="15289" y="28013"/>
                  </a:lnTo>
                  <a:lnTo>
                    <a:pt x="15119" y="28239"/>
                  </a:lnTo>
                  <a:lnTo>
                    <a:pt x="14931" y="28447"/>
                  </a:lnTo>
                  <a:lnTo>
                    <a:pt x="14742" y="28654"/>
                  </a:lnTo>
                  <a:lnTo>
                    <a:pt x="14328" y="29050"/>
                  </a:lnTo>
                  <a:lnTo>
                    <a:pt x="14101" y="29238"/>
                  </a:lnTo>
                  <a:lnTo>
                    <a:pt x="13875" y="29408"/>
                  </a:lnTo>
                  <a:lnTo>
                    <a:pt x="13649" y="29578"/>
                  </a:lnTo>
                  <a:lnTo>
                    <a:pt x="13404" y="29729"/>
                  </a:lnTo>
                  <a:lnTo>
                    <a:pt x="13178" y="29861"/>
                  </a:lnTo>
                  <a:lnTo>
                    <a:pt x="12914" y="29993"/>
                  </a:lnTo>
                  <a:lnTo>
                    <a:pt x="12669" y="30124"/>
                  </a:lnTo>
                  <a:lnTo>
                    <a:pt x="12424" y="30238"/>
                  </a:lnTo>
                  <a:lnTo>
                    <a:pt x="12160" y="30332"/>
                  </a:lnTo>
                  <a:lnTo>
                    <a:pt x="11896" y="30407"/>
                  </a:lnTo>
                  <a:lnTo>
                    <a:pt x="11632" y="30483"/>
                  </a:lnTo>
                  <a:lnTo>
                    <a:pt x="11349" y="30558"/>
                  </a:lnTo>
                  <a:lnTo>
                    <a:pt x="11085" y="30596"/>
                  </a:lnTo>
                  <a:lnTo>
                    <a:pt x="10821" y="30633"/>
                  </a:lnTo>
                  <a:lnTo>
                    <a:pt x="10539" y="30652"/>
                  </a:lnTo>
                  <a:lnTo>
                    <a:pt x="10256" y="30671"/>
                  </a:lnTo>
                  <a:lnTo>
                    <a:pt x="5562" y="30671"/>
                  </a:lnTo>
                  <a:lnTo>
                    <a:pt x="5279" y="30652"/>
                  </a:lnTo>
                  <a:lnTo>
                    <a:pt x="5015" y="30633"/>
                  </a:lnTo>
                  <a:lnTo>
                    <a:pt x="4751" y="30596"/>
                  </a:lnTo>
                  <a:lnTo>
                    <a:pt x="4506" y="30558"/>
                  </a:lnTo>
                  <a:lnTo>
                    <a:pt x="4261" y="30483"/>
                  </a:lnTo>
                  <a:lnTo>
                    <a:pt x="4016" y="30407"/>
                  </a:lnTo>
                  <a:lnTo>
                    <a:pt x="3790" y="30332"/>
                  </a:lnTo>
                  <a:lnTo>
                    <a:pt x="3564" y="30238"/>
                  </a:lnTo>
                  <a:lnTo>
                    <a:pt x="3337" y="30124"/>
                  </a:lnTo>
                  <a:lnTo>
                    <a:pt x="3130" y="29993"/>
                  </a:lnTo>
                  <a:lnTo>
                    <a:pt x="2942" y="29861"/>
                  </a:lnTo>
                  <a:lnTo>
                    <a:pt x="2753" y="29729"/>
                  </a:lnTo>
                  <a:lnTo>
                    <a:pt x="2565" y="29578"/>
                  </a:lnTo>
                  <a:lnTo>
                    <a:pt x="2395" y="29408"/>
                  </a:lnTo>
                  <a:lnTo>
                    <a:pt x="2225" y="29238"/>
                  </a:lnTo>
                  <a:lnTo>
                    <a:pt x="2074" y="29050"/>
                  </a:lnTo>
                  <a:lnTo>
                    <a:pt x="1942" y="28861"/>
                  </a:lnTo>
                  <a:lnTo>
                    <a:pt x="1810" y="28654"/>
                  </a:lnTo>
                  <a:lnTo>
                    <a:pt x="1679" y="28447"/>
                  </a:lnTo>
                  <a:lnTo>
                    <a:pt x="1584" y="28239"/>
                  </a:lnTo>
                  <a:lnTo>
                    <a:pt x="1471" y="28013"/>
                  </a:lnTo>
                  <a:lnTo>
                    <a:pt x="1396" y="27787"/>
                  </a:lnTo>
                  <a:lnTo>
                    <a:pt x="1320" y="27542"/>
                  </a:lnTo>
                  <a:lnTo>
                    <a:pt x="1245" y="27316"/>
                  </a:lnTo>
                  <a:lnTo>
                    <a:pt x="1207" y="27052"/>
                  </a:lnTo>
                  <a:lnTo>
                    <a:pt x="1170" y="26807"/>
                  </a:lnTo>
                  <a:lnTo>
                    <a:pt x="1132" y="26543"/>
                  </a:lnTo>
                  <a:lnTo>
                    <a:pt x="1132" y="26279"/>
                  </a:lnTo>
                  <a:lnTo>
                    <a:pt x="1132" y="26015"/>
                  </a:lnTo>
                  <a:lnTo>
                    <a:pt x="1151" y="25732"/>
                  </a:lnTo>
                  <a:lnTo>
                    <a:pt x="1170" y="25449"/>
                  </a:lnTo>
                  <a:lnTo>
                    <a:pt x="1226" y="25167"/>
                  </a:lnTo>
                  <a:lnTo>
                    <a:pt x="4563" y="6636"/>
                  </a:lnTo>
                  <a:lnTo>
                    <a:pt x="4619" y="6353"/>
                  </a:lnTo>
                  <a:lnTo>
                    <a:pt x="4695" y="6070"/>
                  </a:lnTo>
                  <a:lnTo>
                    <a:pt x="4770" y="5806"/>
                  </a:lnTo>
                  <a:lnTo>
                    <a:pt x="4864" y="5542"/>
                  </a:lnTo>
                  <a:lnTo>
                    <a:pt x="4977" y="5260"/>
                  </a:lnTo>
                  <a:lnTo>
                    <a:pt x="5091" y="5015"/>
                  </a:lnTo>
                  <a:lnTo>
                    <a:pt x="5223" y="4751"/>
                  </a:lnTo>
                  <a:lnTo>
                    <a:pt x="5354" y="4506"/>
                  </a:lnTo>
                  <a:lnTo>
                    <a:pt x="5505" y="4261"/>
                  </a:lnTo>
                  <a:lnTo>
                    <a:pt x="5675" y="4016"/>
                  </a:lnTo>
                  <a:lnTo>
                    <a:pt x="5845" y="3789"/>
                  </a:lnTo>
                  <a:lnTo>
                    <a:pt x="6014" y="3563"/>
                  </a:lnTo>
                  <a:lnTo>
                    <a:pt x="6203" y="3356"/>
                  </a:lnTo>
                  <a:lnTo>
                    <a:pt x="6410" y="3148"/>
                  </a:lnTo>
                  <a:lnTo>
                    <a:pt x="6825" y="2753"/>
                  </a:lnTo>
                  <a:lnTo>
                    <a:pt x="7032" y="2583"/>
                  </a:lnTo>
                  <a:lnTo>
                    <a:pt x="7258" y="2413"/>
                  </a:lnTo>
                  <a:lnTo>
                    <a:pt x="7485" y="2244"/>
                  </a:lnTo>
                  <a:lnTo>
                    <a:pt x="7730" y="2093"/>
                  </a:lnTo>
                  <a:lnTo>
                    <a:pt x="7975" y="1942"/>
                  </a:lnTo>
                  <a:lnTo>
                    <a:pt x="8220" y="1810"/>
                  </a:lnTo>
                  <a:lnTo>
                    <a:pt x="8465" y="1697"/>
                  </a:lnTo>
                  <a:lnTo>
                    <a:pt x="8729" y="1584"/>
                  </a:lnTo>
                  <a:lnTo>
                    <a:pt x="8993" y="1489"/>
                  </a:lnTo>
                  <a:lnTo>
                    <a:pt x="9257" y="1395"/>
                  </a:lnTo>
                  <a:lnTo>
                    <a:pt x="9521" y="1320"/>
                  </a:lnTo>
                  <a:lnTo>
                    <a:pt x="9785" y="1263"/>
                  </a:lnTo>
                  <a:lnTo>
                    <a:pt x="10048" y="1207"/>
                  </a:lnTo>
                  <a:lnTo>
                    <a:pt x="10331" y="1169"/>
                  </a:lnTo>
                  <a:lnTo>
                    <a:pt x="10595" y="1150"/>
                  </a:lnTo>
                  <a:close/>
                  <a:moveTo>
                    <a:pt x="11085" y="0"/>
                  </a:moveTo>
                  <a:lnTo>
                    <a:pt x="10746" y="19"/>
                  </a:lnTo>
                  <a:lnTo>
                    <a:pt x="10425" y="38"/>
                  </a:lnTo>
                  <a:lnTo>
                    <a:pt x="10086" y="76"/>
                  </a:lnTo>
                  <a:lnTo>
                    <a:pt x="9766" y="151"/>
                  </a:lnTo>
                  <a:lnTo>
                    <a:pt x="9445" y="226"/>
                  </a:lnTo>
                  <a:lnTo>
                    <a:pt x="9125" y="302"/>
                  </a:lnTo>
                  <a:lnTo>
                    <a:pt x="8804" y="415"/>
                  </a:lnTo>
                  <a:lnTo>
                    <a:pt x="8484" y="528"/>
                  </a:lnTo>
                  <a:lnTo>
                    <a:pt x="8182" y="660"/>
                  </a:lnTo>
                  <a:lnTo>
                    <a:pt x="7881" y="811"/>
                  </a:lnTo>
                  <a:lnTo>
                    <a:pt x="7579" y="962"/>
                  </a:lnTo>
                  <a:lnTo>
                    <a:pt x="7277" y="1150"/>
                  </a:lnTo>
                  <a:lnTo>
                    <a:pt x="6995" y="1320"/>
                  </a:lnTo>
                  <a:lnTo>
                    <a:pt x="6712" y="1527"/>
                  </a:lnTo>
                  <a:lnTo>
                    <a:pt x="6448" y="1735"/>
                  </a:lnTo>
                  <a:lnTo>
                    <a:pt x="6184" y="1961"/>
                  </a:lnTo>
                  <a:lnTo>
                    <a:pt x="5920" y="2187"/>
                  </a:lnTo>
                  <a:lnTo>
                    <a:pt x="5675" y="2432"/>
                  </a:lnTo>
                  <a:lnTo>
                    <a:pt x="5449" y="2677"/>
                  </a:lnTo>
                  <a:lnTo>
                    <a:pt x="5223" y="2941"/>
                  </a:lnTo>
                  <a:lnTo>
                    <a:pt x="4996" y="3205"/>
                  </a:lnTo>
                  <a:lnTo>
                    <a:pt x="4789" y="3488"/>
                  </a:lnTo>
                  <a:lnTo>
                    <a:pt x="4600" y="3770"/>
                  </a:lnTo>
                  <a:lnTo>
                    <a:pt x="4431" y="4053"/>
                  </a:lnTo>
                  <a:lnTo>
                    <a:pt x="4261" y="4355"/>
                  </a:lnTo>
                  <a:lnTo>
                    <a:pt x="4091" y="4675"/>
                  </a:lnTo>
                  <a:lnTo>
                    <a:pt x="3960" y="4977"/>
                  </a:lnTo>
                  <a:lnTo>
                    <a:pt x="3828" y="5297"/>
                  </a:lnTo>
                  <a:lnTo>
                    <a:pt x="3714" y="5637"/>
                  </a:lnTo>
                  <a:lnTo>
                    <a:pt x="3601" y="5957"/>
                  </a:lnTo>
                  <a:lnTo>
                    <a:pt x="3526" y="6297"/>
                  </a:lnTo>
                  <a:lnTo>
                    <a:pt x="3451" y="6636"/>
                  </a:lnTo>
                  <a:lnTo>
                    <a:pt x="114" y="25167"/>
                  </a:lnTo>
                  <a:lnTo>
                    <a:pt x="57" y="25506"/>
                  </a:lnTo>
                  <a:lnTo>
                    <a:pt x="20" y="25845"/>
                  </a:lnTo>
                  <a:lnTo>
                    <a:pt x="1" y="26185"/>
                  </a:lnTo>
                  <a:lnTo>
                    <a:pt x="1" y="26505"/>
                  </a:lnTo>
                  <a:lnTo>
                    <a:pt x="20" y="26825"/>
                  </a:lnTo>
                  <a:lnTo>
                    <a:pt x="38" y="27146"/>
                  </a:lnTo>
                  <a:lnTo>
                    <a:pt x="95" y="27448"/>
                  </a:lnTo>
                  <a:lnTo>
                    <a:pt x="152" y="27749"/>
                  </a:lnTo>
                  <a:lnTo>
                    <a:pt x="227" y="28051"/>
                  </a:lnTo>
                  <a:lnTo>
                    <a:pt x="321" y="28334"/>
                  </a:lnTo>
                  <a:lnTo>
                    <a:pt x="415" y="28616"/>
                  </a:lnTo>
                  <a:lnTo>
                    <a:pt x="547" y="28880"/>
                  </a:lnTo>
                  <a:lnTo>
                    <a:pt x="679" y="29144"/>
                  </a:lnTo>
                  <a:lnTo>
                    <a:pt x="830" y="29389"/>
                  </a:lnTo>
                  <a:lnTo>
                    <a:pt x="981" y="29634"/>
                  </a:lnTo>
                  <a:lnTo>
                    <a:pt x="1151" y="29861"/>
                  </a:lnTo>
                  <a:lnTo>
                    <a:pt x="1339" y="30087"/>
                  </a:lnTo>
                  <a:lnTo>
                    <a:pt x="1528" y="30294"/>
                  </a:lnTo>
                  <a:lnTo>
                    <a:pt x="1735" y="30483"/>
                  </a:lnTo>
                  <a:lnTo>
                    <a:pt x="1961" y="30671"/>
                  </a:lnTo>
                  <a:lnTo>
                    <a:pt x="2187" y="30841"/>
                  </a:lnTo>
                  <a:lnTo>
                    <a:pt x="2433" y="31010"/>
                  </a:lnTo>
                  <a:lnTo>
                    <a:pt x="2678" y="31142"/>
                  </a:lnTo>
                  <a:lnTo>
                    <a:pt x="2942" y="31274"/>
                  </a:lnTo>
                  <a:lnTo>
                    <a:pt x="3205" y="31406"/>
                  </a:lnTo>
                  <a:lnTo>
                    <a:pt x="3488" y="31501"/>
                  </a:lnTo>
                  <a:lnTo>
                    <a:pt x="3790" y="31595"/>
                  </a:lnTo>
                  <a:lnTo>
                    <a:pt x="4073" y="31670"/>
                  </a:lnTo>
                  <a:lnTo>
                    <a:pt x="4393" y="31727"/>
                  </a:lnTo>
                  <a:lnTo>
                    <a:pt x="4695" y="31765"/>
                  </a:lnTo>
                  <a:lnTo>
                    <a:pt x="5015" y="31802"/>
                  </a:lnTo>
                  <a:lnTo>
                    <a:pt x="10388" y="31802"/>
                  </a:lnTo>
                  <a:lnTo>
                    <a:pt x="10727" y="31765"/>
                  </a:lnTo>
                  <a:lnTo>
                    <a:pt x="11048" y="31727"/>
                  </a:lnTo>
                  <a:lnTo>
                    <a:pt x="11387" y="31670"/>
                  </a:lnTo>
                  <a:lnTo>
                    <a:pt x="11707" y="31595"/>
                  </a:lnTo>
                  <a:lnTo>
                    <a:pt x="12028" y="31501"/>
                  </a:lnTo>
                  <a:lnTo>
                    <a:pt x="12348" y="31406"/>
                  </a:lnTo>
                  <a:lnTo>
                    <a:pt x="12650" y="31274"/>
                  </a:lnTo>
                  <a:lnTo>
                    <a:pt x="12970" y="31142"/>
                  </a:lnTo>
                  <a:lnTo>
                    <a:pt x="13272" y="31010"/>
                  </a:lnTo>
                  <a:lnTo>
                    <a:pt x="13574" y="30841"/>
                  </a:lnTo>
                  <a:lnTo>
                    <a:pt x="13856" y="30671"/>
                  </a:lnTo>
                  <a:lnTo>
                    <a:pt x="14139" y="30483"/>
                  </a:lnTo>
                  <a:lnTo>
                    <a:pt x="14422" y="30294"/>
                  </a:lnTo>
                  <a:lnTo>
                    <a:pt x="14705" y="30087"/>
                  </a:lnTo>
                  <a:lnTo>
                    <a:pt x="14950" y="29861"/>
                  </a:lnTo>
                  <a:lnTo>
                    <a:pt x="15214" y="29634"/>
                  </a:lnTo>
                  <a:lnTo>
                    <a:pt x="15459" y="29389"/>
                  </a:lnTo>
                  <a:lnTo>
                    <a:pt x="15704" y="29144"/>
                  </a:lnTo>
                  <a:lnTo>
                    <a:pt x="15930" y="28880"/>
                  </a:lnTo>
                  <a:lnTo>
                    <a:pt x="16137" y="28616"/>
                  </a:lnTo>
                  <a:lnTo>
                    <a:pt x="16345" y="28334"/>
                  </a:lnTo>
                  <a:lnTo>
                    <a:pt x="16533" y="28051"/>
                  </a:lnTo>
                  <a:lnTo>
                    <a:pt x="16722" y="27749"/>
                  </a:lnTo>
                  <a:lnTo>
                    <a:pt x="16891" y="27448"/>
                  </a:lnTo>
                  <a:lnTo>
                    <a:pt x="17042" y="27146"/>
                  </a:lnTo>
                  <a:lnTo>
                    <a:pt x="17193" y="26825"/>
                  </a:lnTo>
                  <a:lnTo>
                    <a:pt x="17325" y="26505"/>
                  </a:lnTo>
                  <a:lnTo>
                    <a:pt x="17438" y="26185"/>
                  </a:lnTo>
                  <a:lnTo>
                    <a:pt x="17532" y="25845"/>
                  </a:lnTo>
                  <a:lnTo>
                    <a:pt x="17627" y="25506"/>
                  </a:lnTo>
                  <a:lnTo>
                    <a:pt x="17683" y="25167"/>
                  </a:lnTo>
                  <a:lnTo>
                    <a:pt x="21039" y="6636"/>
                  </a:lnTo>
                  <a:lnTo>
                    <a:pt x="21076" y="6297"/>
                  </a:lnTo>
                  <a:lnTo>
                    <a:pt x="21114" y="5957"/>
                  </a:lnTo>
                  <a:lnTo>
                    <a:pt x="21133" y="5637"/>
                  </a:lnTo>
                  <a:lnTo>
                    <a:pt x="21133" y="5297"/>
                  </a:lnTo>
                  <a:lnTo>
                    <a:pt x="21133" y="4977"/>
                  </a:lnTo>
                  <a:lnTo>
                    <a:pt x="21095" y="4675"/>
                  </a:lnTo>
                  <a:lnTo>
                    <a:pt x="21058" y="4355"/>
                  </a:lnTo>
                  <a:lnTo>
                    <a:pt x="20982" y="4053"/>
                  </a:lnTo>
                  <a:lnTo>
                    <a:pt x="20907" y="3770"/>
                  </a:lnTo>
                  <a:lnTo>
                    <a:pt x="20831" y="3488"/>
                  </a:lnTo>
                  <a:lnTo>
                    <a:pt x="20718" y="3205"/>
                  </a:lnTo>
                  <a:lnTo>
                    <a:pt x="20605" y="2941"/>
                  </a:lnTo>
                  <a:lnTo>
                    <a:pt x="20473" y="2677"/>
                  </a:lnTo>
                  <a:lnTo>
                    <a:pt x="20322" y="2432"/>
                  </a:lnTo>
                  <a:lnTo>
                    <a:pt x="20153" y="2187"/>
                  </a:lnTo>
                  <a:lnTo>
                    <a:pt x="19983" y="1961"/>
                  </a:lnTo>
                  <a:lnTo>
                    <a:pt x="19813" y="1735"/>
                  </a:lnTo>
                  <a:lnTo>
                    <a:pt x="19606" y="1527"/>
                  </a:lnTo>
                  <a:lnTo>
                    <a:pt x="19399" y="1320"/>
                  </a:lnTo>
                  <a:lnTo>
                    <a:pt x="19191" y="1150"/>
                  </a:lnTo>
                  <a:lnTo>
                    <a:pt x="18946" y="962"/>
                  </a:lnTo>
                  <a:lnTo>
                    <a:pt x="18720" y="811"/>
                  </a:lnTo>
                  <a:lnTo>
                    <a:pt x="18456" y="660"/>
                  </a:lnTo>
                  <a:lnTo>
                    <a:pt x="18192" y="528"/>
                  </a:lnTo>
                  <a:lnTo>
                    <a:pt x="17928" y="415"/>
                  </a:lnTo>
                  <a:lnTo>
                    <a:pt x="17645" y="302"/>
                  </a:lnTo>
                  <a:lnTo>
                    <a:pt x="17363" y="226"/>
                  </a:lnTo>
                  <a:lnTo>
                    <a:pt x="17061" y="151"/>
                  </a:lnTo>
                  <a:lnTo>
                    <a:pt x="16759" y="76"/>
                  </a:lnTo>
                  <a:lnTo>
                    <a:pt x="16439" y="38"/>
                  </a:lnTo>
                  <a:lnTo>
                    <a:pt x="16119" y="19"/>
                  </a:lnTo>
                  <a:lnTo>
                    <a:pt x="15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7"/>
            <p:cNvSpPr/>
            <p:nvPr/>
          </p:nvSpPr>
          <p:spPr>
            <a:xfrm>
              <a:off x="6490381" y="2452418"/>
              <a:ext cx="76511" cy="81268"/>
            </a:xfrm>
            <a:custGeom>
              <a:avLst/>
              <a:gdLst/>
              <a:ahLst/>
              <a:cxnLst/>
              <a:rect l="l" t="t" r="r" b="b"/>
              <a:pathLst>
                <a:path w="2734" h="2904" extrusionOk="0">
                  <a:moveTo>
                    <a:pt x="547" y="0"/>
                  </a:moveTo>
                  <a:lnTo>
                    <a:pt x="0" y="2903"/>
                  </a:lnTo>
                  <a:lnTo>
                    <a:pt x="2187" y="2903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7"/>
            <p:cNvSpPr/>
            <p:nvPr/>
          </p:nvSpPr>
          <p:spPr>
            <a:xfrm>
              <a:off x="6500931" y="2470356"/>
              <a:ext cx="46987" cy="49617"/>
            </a:xfrm>
            <a:custGeom>
              <a:avLst/>
              <a:gdLst/>
              <a:ahLst/>
              <a:cxnLst/>
              <a:rect l="l" t="t" r="r" b="b"/>
              <a:pathLst>
                <a:path w="1679" h="1773" extrusionOk="0">
                  <a:moveTo>
                    <a:pt x="340" y="0"/>
                  </a:moveTo>
                  <a:lnTo>
                    <a:pt x="0" y="1772"/>
                  </a:lnTo>
                  <a:lnTo>
                    <a:pt x="1339" y="1772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7"/>
            <p:cNvSpPr/>
            <p:nvPr/>
          </p:nvSpPr>
          <p:spPr>
            <a:xfrm>
              <a:off x="6560538" y="2059933"/>
              <a:ext cx="76511" cy="81268"/>
            </a:xfrm>
            <a:custGeom>
              <a:avLst/>
              <a:gdLst/>
              <a:ahLst/>
              <a:cxnLst/>
              <a:rect l="l" t="t" r="r" b="b"/>
              <a:pathLst>
                <a:path w="2734" h="2904" extrusionOk="0">
                  <a:moveTo>
                    <a:pt x="566" y="0"/>
                  </a:moveTo>
                  <a:lnTo>
                    <a:pt x="1" y="2903"/>
                  </a:lnTo>
                  <a:lnTo>
                    <a:pt x="2187" y="2903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7"/>
            <p:cNvSpPr/>
            <p:nvPr/>
          </p:nvSpPr>
          <p:spPr>
            <a:xfrm>
              <a:off x="6571088" y="2077871"/>
              <a:ext cx="46987" cy="49617"/>
            </a:xfrm>
            <a:custGeom>
              <a:avLst/>
              <a:gdLst/>
              <a:ahLst/>
              <a:cxnLst/>
              <a:rect l="l" t="t" r="r" b="b"/>
              <a:pathLst>
                <a:path w="1679" h="1773" extrusionOk="0">
                  <a:moveTo>
                    <a:pt x="340" y="0"/>
                  </a:moveTo>
                  <a:lnTo>
                    <a:pt x="1" y="1772"/>
                  </a:lnTo>
                  <a:lnTo>
                    <a:pt x="1339" y="1772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7"/>
            <p:cNvSpPr/>
            <p:nvPr/>
          </p:nvSpPr>
          <p:spPr>
            <a:xfrm>
              <a:off x="6185993" y="1940159"/>
              <a:ext cx="244281" cy="284915"/>
            </a:xfrm>
            <a:custGeom>
              <a:avLst/>
              <a:gdLst/>
              <a:ahLst/>
              <a:cxnLst/>
              <a:rect l="l" t="t" r="r" b="b"/>
              <a:pathLst>
                <a:path w="8729" h="10181" extrusionOk="0">
                  <a:moveTo>
                    <a:pt x="4939" y="1"/>
                  </a:moveTo>
                  <a:lnTo>
                    <a:pt x="4732" y="20"/>
                  </a:lnTo>
                  <a:lnTo>
                    <a:pt x="4506" y="57"/>
                  </a:lnTo>
                  <a:lnTo>
                    <a:pt x="4279" y="114"/>
                  </a:lnTo>
                  <a:lnTo>
                    <a:pt x="4072" y="171"/>
                  </a:lnTo>
                  <a:lnTo>
                    <a:pt x="3865" y="227"/>
                  </a:lnTo>
                  <a:lnTo>
                    <a:pt x="3638" y="302"/>
                  </a:lnTo>
                  <a:lnTo>
                    <a:pt x="3431" y="397"/>
                  </a:lnTo>
                  <a:lnTo>
                    <a:pt x="3016" y="623"/>
                  </a:lnTo>
                  <a:lnTo>
                    <a:pt x="2639" y="868"/>
                  </a:lnTo>
                  <a:lnTo>
                    <a:pt x="2262" y="1170"/>
                  </a:lnTo>
                  <a:lnTo>
                    <a:pt x="1904" y="1490"/>
                  </a:lnTo>
                  <a:lnTo>
                    <a:pt x="1565" y="1848"/>
                  </a:lnTo>
                  <a:lnTo>
                    <a:pt x="1263" y="2244"/>
                  </a:lnTo>
                  <a:lnTo>
                    <a:pt x="980" y="2659"/>
                  </a:lnTo>
                  <a:lnTo>
                    <a:pt x="717" y="3111"/>
                  </a:lnTo>
                  <a:lnTo>
                    <a:pt x="509" y="3583"/>
                  </a:lnTo>
                  <a:lnTo>
                    <a:pt x="321" y="4073"/>
                  </a:lnTo>
                  <a:lnTo>
                    <a:pt x="170" y="4563"/>
                  </a:lnTo>
                  <a:lnTo>
                    <a:pt x="76" y="5091"/>
                  </a:lnTo>
                  <a:lnTo>
                    <a:pt x="19" y="5600"/>
                  </a:lnTo>
                  <a:lnTo>
                    <a:pt x="0" y="6109"/>
                  </a:lnTo>
                  <a:lnTo>
                    <a:pt x="19" y="6599"/>
                  </a:lnTo>
                  <a:lnTo>
                    <a:pt x="94" y="7070"/>
                  </a:lnTo>
                  <a:lnTo>
                    <a:pt x="208" y="7522"/>
                  </a:lnTo>
                  <a:lnTo>
                    <a:pt x="358" y="7937"/>
                  </a:lnTo>
                  <a:lnTo>
                    <a:pt x="547" y="8333"/>
                  </a:lnTo>
                  <a:lnTo>
                    <a:pt x="641" y="8503"/>
                  </a:lnTo>
                  <a:lnTo>
                    <a:pt x="754" y="8691"/>
                  </a:lnTo>
                  <a:lnTo>
                    <a:pt x="886" y="8861"/>
                  </a:lnTo>
                  <a:lnTo>
                    <a:pt x="1018" y="9012"/>
                  </a:lnTo>
                  <a:lnTo>
                    <a:pt x="1150" y="9163"/>
                  </a:lnTo>
                  <a:lnTo>
                    <a:pt x="1301" y="9313"/>
                  </a:lnTo>
                  <a:lnTo>
                    <a:pt x="1452" y="9445"/>
                  </a:lnTo>
                  <a:lnTo>
                    <a:pt x="1603" y="9558"/>
                  </a:lnTo>
                  <a:lnTo>
                    <a:pt x="1772" y="9672"/>
                  </a:lnTo>
                  <a:lnTo>
                    <a:pt x="1942" y="9785"/>
                  </a:lnTo>
                  <a:lnTo>
                    <a:pt x="2130" y="9860"/>
                  </a:lnTo>
                  <a:lnTo>
                    <a:pt x="2319" y="9954"/>
                  </a:lnTo>
                  <a:lnTo>
                    <a:pt x="2507" y="10011"/>
                  </a:lnTo>
                  <a:lnTo>
                    <a:pt x="2715" y="10067"/>
                  </a:lnTo>
                  <a:lnTo>
                    <a:pt x="2903" y="10124"/>
                  </a:lnTo>
                  <a:lnTo>
                    <a:pt x="3130" y="10143"/>
                  </a:lnTo>
                  <a:lnTo>
                    <a:pt x="3337" y="10162"/>
                  </a:lnTo>
                  <a:lnTo>
                    <a:pt x="3563" y="10181"/>
                  </a:lnTo>
                  <a:lnTo>
                    <a:pt x="3770" y="10162"/>
                  </a:lnTo>
                  <a:lnTo>
                    <a:pt x="3997" y="10143"/>
                  </a:lnTo>
                  <a:lnTo>
                    <a:pt x="4223" y="10124"/>
                  </a:lnTo>
                  <a:lnTo>
                    <a:pt x="4430" y="10067"/>
                  </a:lnTo>
                  <a:lnTo>
                    <a:pt x="4656" y="10011"/>
                  </a:lnTo>
                  <a:lnTo>
                    <a:pt x="4864" y="9954"/>
                  </a:lnTo>
                  <a:lnTo>
                    <a:pt x="5071" y="9860"/>
                  </a:lnTo>
                  <a:lnTo>
                    <a:pt x="5297" y="9785"/>
                  </a:lnTo>
                  <a:lnTo>
                    <a:pt x="5693" y="9558"/>
                  </a:lnTo>
                  <a:lnTo>
                    <a:pt x="6089" y="9313"/>
                  </a:lnTo>
                  <a:lnTo>
                    <a:pt x="6466" y="9012"/>
                  </a:lnTo>
                  <a:lnTo>
                    <a:pt x="6824" y="8691"/>
                  </a:lnTo>
                  <a:lnTo>
                    <a:pt x="7164" y="8333"/>
                  </a:lnTo>
                  <a:lnTo>
                    <a:pt x="7465" y="7937"/>
                  </a:lnTo>
                  <a:lnTo>
                    <a:pt x="7748" y="7522"/>
                  </a:lnTo>
                  <a:lnTo>
                    <a:pt x="7993" y="7070"/>
                  </a:lnTo>
                  <a:lnTo>
                    <a:pt x="8219" y="6599"/>
                  </a:lnTo>
                  <a:lnTo>
                    <a:pt x="8408" y="6109"/>
                  </a:lnTo>
                  <a:lnTo>
                    <a:pt x="8540" y="5600"/>
                  </a:lnTo>
                  <a:lnTo>
                    <a:pt x="8653" y="5091"/>
                  </a:lnTo>
                  <a:lnTo>
                    <a:pt x="8709" y="4563"/>
                  </a:lnTo>
                  <a:lnTo>
                    <a:pt x="8728" y="4073"/>
                  </a:lnTo>
                  <a:lnTo>
                    <a:pt x="8691" y="3583"/>
                  </a:lnTo>
                  <a:lnTo>
                    <a:pt x="8634" y="3111"/>
                  </a:lnTo>
                  <a:lnTo>
                    <a:pt x="8521" y="2659"/>
                  </a:lnTo>
                  <a:lnTo>
                    <a:pt x="8370" y="2244"/>
                  </a:lnTo>
                  <a:lnTo>
                    <a:pt x="8182" y="1848"/>
                  </a:lnTo>
                  <a:lnTo>
                    <a:pt x="8069" y="1660"/>
                  </a:lnTo>
                  <a:lnTo>
                    <a:pt x="7955" y="1490"/>
                  </a:lnTo>
                  <a:lnTo>
                    <a:pt x="7842" y="1320"/>
                  </a:lnTo>
                  <a:lnTo>
                    <a:pt x="7710" y="1170"/>
                  </a:lnTo>
                  <a:lnTo>
                    <a:pt x="7578" y="1019"/>
                  </a:lnTo>
                  <a:lnTo>
                    <a:pt x="7428" y="868"/>
                  </a:lnTo>
                  <a:lnTo>
                    <a:pt x="7277" y="736"/>
                  </a:lnTo>
                  <a:lnTo>
                    <a:pt x="7107" y="623"/>
                  </a:lnTo>
                  <a:lnTo>
                    <a:pt x="6937" y="510"/>
                  </a:lnTo>
                  <a:lnTo>
                    <a:pt x="6768" y="397"/>
                  </a:lnTo>
                  <a:lnTo>
                    <a:pt x="6598" y="302"/>
                  </a:lnTo>
                  <a:lnTo>
                    <a:pt x="6410" y="227"/>
                  </a:lnTo>
                  <a:lnTo>
                    <a:pt x="6221" y="171"/>
                  </a:lnTo>
                  <a:lnTo>
                    <a:pt x="6014" y="114"/>
                  </a:lnTo>
                  <a:lnTo>
                    <a:pt x="5806" y="57"/>
                  </a:lnTo>
                  <a:lnTo>
                    <a:pt x="5599" y="20"/>
                  </a:lnTo>
                  <a:lnTo>
                    <a:pt x="53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7"/>
            <p:cNvSpPr/>
            <p:nvPr/>
          </p:nvSpPr>
          <p:spPr>
            <a:xfrm>
              <a:off x="6179640" y="1940159"/>
              <a:ext cx="228470" cy="271203"/>
            </a:xfrm>
            <a:custGeom>
              <a:avLst/>
              <a:gdLst/>
              <a:ahLst/>
              <a:cxnLst/>
              <a:rect l="l" t="t" r="r" b="b"/>
              <a:pathLst>
                <a:path w="8164" h="9691" extrusionOk="0">
                  <a:moveTo>
                    <a:pt x="4620" y="1"/>
                  </a:moveTo>
                  <a:lnTo>
                    <a:pt x="4412" y="20"/>
                  </a:lnTo>
                  <a:lnTo>
                    <a:pt x="4205" y="57"/>
                  </a:lnTo>
                  <a:lnTo>
                    <a:pt x="4016" y="95"/>
                  </a:lnTo>
                  <a:lnTo>
                    <a:pt x="3809" y="152"/>
                  </a:lnTo>
                  <a:lnTo>
                    <a:pt x="3602" y="227"/>
                  </a:lnTo>
                  <a:lnTo>
                    <a:pt x="3206" y="378"/>
                  </a:lnTo>
                  <a:lnTo>
                    <a:pt x="2829" y="585"/>
                  </a:lnTo>
                  <a:lnTo>
                    <a:pt x="2471" y="830"/>
                  </a:lnTo>
                  <a:lnTo>
                    <a:pt x="2112" y="1113"/>
                  </a:lnTo>
                  <a:lnTo>
                    <a:pt x="1773" y="1415"/>
                  </a:lnTo>
                  <a:lnTo>
                    <a:pt x="1471" y="1773"/>
                  </a:lnTo>
                  <a:lnTo>
                    <a:pt x="1170" y="2131"/>
                  </a:lnTo>
                  <a:lnTo>
                    <a:pt x="906" y="2546"/>
                  </a:lnTo>
                  <a:lnTo>
                    <a:pt x="680" y="2960"/>
                  </a:lnTo>
                  <a:lnTo>
                    <a:pt x="472" y="3413"/>
                  </a:lnTo>
                  <a:lnTo>
                    <a:pt x="303" y="3865"/>
                  </a:lnTo>
                  <a:lnTo>
                    <a:pt x="171" y="4355"/>
                  </a:lnTo>
                  <a:lnTo>
                    <a:pt x="76" y="4846"/>
                  </a:lnTo>
                  <a:lnTo>
                    <a:pt x="20" y="5336"/>
                  </a:lnTo>
                  <a:lnTo>
                    <a:pt x="1" y="5826"/>
                  </a:lnTo>
                  <a:lnTo>
                    <a:pt x="20" y="6278"/>
                  </a:lnTo>
                  <a:lnTo>
                    <a:pt x="95" y="6731"/>
                  </a:lnTo>
                  <a:lnTo>
                    <a:pt x="190" y="7164"/>
                  </a:lnTo>
                  <a:lnTo>
                    <a:pt x="340" y="7560"/>
                  </a:lnTo>
                  <a:lnTo>
                    <a:pt x="510" y="7937"/>
                  </a:lnTo>
                  <a:lnTo>
                    <a:pt x="717" y="8277"/>
                  </a:lnTo>
                  <a:lnTo>
                    <a:pt x="944" y="8578"/>
                  </a:lnTo>
                  <a:lnTo>
                    <a:pt x="1207" y="8861"/>
                  </a:lnTo>
                  <a:lnTo>
                    <a:pt x="1358" y="8993"/>
                  </a:lnTo>
                  <a:lnTo>
                    <a:pt x="1509" y="9106"/>
                  </a:lnTo>
                  <a:lnTo>
                    <a:pt x="1660" y="9219"/>
                  </a:lnTo>
                  <a:lnTo>
                    <a:pt x="1830" y="9313"/>
                  </a:lnTo>
                  <a:lnTo>
                    <a:pt x="1999" y="9389"/>
                  </a:lnTo>
                  <a:lnTo>
                    <a:pt x="2169" y="9483"/>
                  </a:lnTo>
                  <a:lnTo>
                    <a:pt x="2357" y="9540"/>
                  </a:lnTo>
                  <a:lnTo>
                    <a:pt x="2527" y="9596"/>
                  </a:lnTo>
                  <a:lnTo>
                    <a:pt x="2716" y="9634"/>
                  </a:lnTo>
                  <a:lnTo>
                    <a:pt x="2923" y="9672"/>
                  </a:lnTo>
                  <a:lnTo>
                    <a:pt x="3111" y="9690"/>
                  </a:lnTo>
                  <a:lnTo>
                    <a:pt x="3526" y="9690"/>
                  </a:lnTo>
                  <a:lnTo>
                    <a:pt x="3734" y="9672"/>
                  </a:lnTo>
                  <a:lnTo>
                    <a:pt x="3941" y="9634"/>
                  </a:lnTo>
                  <a:lnTo>
                    <a:pt x="4148" y="9596"/>
                  </a:lnTo>
                  <a:lnTo>
                    <a:pt x="4356" y="9540"/>
                  </a:lnTo>
                  <a:lnTo>
                    <a:pt x="4544" y="9483"/>
                  </a:lnTo>
                  <a:lnTo>
                    <a:pt x="4940" y="9313"/>
                  </a:lnTo>
                  <a:lnTo>
                    <a:pt x="5317" y="9106"/>
                  </a:lnTo>
                  <a:lnTo>
                    <a:pt x="5694" y="8861"/>
                  </a:lnTo>
                  <a:lnTo>
                    <a:pt x="6052" y="8578"/>
                  </a:lnTo>
                  <a:lnTo>
                    <a:pt x="6373" y="8277"/>
                  </a:lnTo>
                  <a:lnTo>
                    <a:pt x="6693" y="7937"/>
                  </a:lnTo>
                  <a:lnTo>
                    <a:pt x="6976" y="7560"/>
                  </a:lnTo>
                  <a:lnTo>
                    <a:pt x="7240" y="7164"/>
                  </a:lnTo>
                  <a:lnTo>
                    <a:pt x="7485" y="6731"/>
                  </a:lnTo>
                  <a:lnTo>
                    <a:pt x="7673" y="6278"/>
                  </a:lnTo>
                  <a:lnTo>
                    <a:pt x="7843" y="5826"/>
                  </a:lnTo>
                  <a:lnTo>
                    <a:pt x="7994" y="5336"/>
                  </a:lnTo>
                  <a:lnTo>
                    <a:pt x="8088" y="4846"/>
                  </a:lnTo>
                  <a:lnTo>
                    <a:pt x="8145" y="4355"/>
                  </a:lnTo>
                  <a:lnTo>
                    <a:pt x="8164" y="3865"/>
                  </a:lnTo>
                  <a:lnTo>
                    <a:pt x="8126" y="3413"/>
                  </a:lnTo>
                  <a:lnTo>
                    <a:pt x="8069" y="2960"/>
                  </a:lnTo>
                  <a:lnTo>
                    <a:pt x="7956" y="2546"/>
                  </a:lnTo>
                  <a:lnTo>
                    <a:pt x="7824" y="2131"/>
                  </a:lnTo>
                  <a:lnTo>
                    <a:pt x="7655" y="1773"/>
                  </a:lnTo>
                  <a:lnTo>
                    <a:pt x="7447" y="1415"/>
                  </a:lnTo>
                  <a:lnTo>
                    <a:pt x="7202" y="1113"/>
                  </a:lnTo>
                  <a:lnTo>
                    <a:pt x="6938" y="830"/>
                  </a:lnTo>
                  <a:lnTo>
                    <a:pt x="6806" y="698"/>
                  </a:lnTo>
                  <a:lnTo>
                    <a:pt x="6655" y="585"/>
                  </a:lnTo>
                  <a:lnTo>
                    <a:pt x="6486" y="472"/>
                  </a:lnTo>
                  <a:lnTo>
                    <a:pt x="6335" y="378"/>
                  </a:lnTo>
                  <a:lnTo>
                    <a:pt x="6165" y="302"/>
                  </a:lnTo>
                  <a:lnTo>
                    <a:pt x="5996" y="227"/>
                  </a:lnTo>
                  <a:lnTo>
                    <a:pt x="5807" y="152"/>
                  </a:lnTo>
                  <a:lnTo>
                    <a:pt x="5619" y="95"/>
                  </a:lnTo>
                  <a:lnTo>
                    <a:pt x="5430" y="57"/>
                  </a:lnTo>
                  <a:lnTo>
                    <a:pt x="5242" y="2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7"/>
            <p:cNvSpPr/>
            <p:nvPr/>
          </p:nvSpPr>
          <p:spPr>
            <a:xfrm>
              <a:off x="6209724" y="1975000"/>
              <a:ext cx="157248" cy="186240"/>
            </a:xfrm>
            <a:custGeom>
              <a:avLst/>
              <a:gdLst/>
              <a:ahLst/>
              <a:cxnLst/>
              <a:rect l="l" t="t" r="r" b="b"/>
              <a:pathLst>
                <a:path w="5619" h="6655" extrusionOk="0">
                  <a:moveTo>
                    <a:pt x="3318" y="0"/>
                  </a:moveTo>
                  <a:lnTo>
                    <a:pt x="3036" y="19"/>
                  </a:lnTo>
                  <a:lnTo>
                    <a:pt x="2753" y="57"/>
                  </a:lnTo>
                  <a:lnTo>
                    <a:pt x="2489" y="151"/>
                  </a:lnTo>
                  <a:lnTo>
                    <a:pt x="2206" y="264"/>
                  </a:lnTo>
                  <a:lnTo>
                    <a:pt x="1942" y="396"/>
                  </a:lnTo>
                  <a:lnTo>
                    <a:pt x="1697" y="566"/>
                  </a:lnTo>
                  <a:lnTo>
                    <a:pt x="1452" y="754"/>
                  </a:lnTo>
                  <a:lnTo>
                    <a:pt x="1226" y="961"/>
                  </a:lnTo>
                  <a:lnTo>
                    <a:pt x="1018" y="1207"/>
                  </a:lnTo>
                  <a:lnTo>
                    <a:pt x="811" y="1470"/>
                  </a:lnTo>
                  <a:lnTo>
                    <a:pt x="623" y="1734"/>
                  </a:lnTo>
                  <a:lnTo>
                    <a:pt x="472" y="2036"/>
                  </a:lnTo>
                  <a:lnTo>
                    <a:pt x="321" y="2338"/>
                  </a:lnTo>
                  <a:lnTo>
                    <a:pt x="208" y="2658"/>
                  </a:lnTo>
                  <a:lnTo>
                    <a:pt x="114" y="2979"/>
                  </a:lnTo>
                  <a:lnTo>
                    <a:pt x="57" y="3318"/>
                  </a:lnTo>
                  <a:lnTo>
                    <a:pt x="19" y="3657"/>
                  </a:lnTo>
                  <a:lnTo>
                    <a:pt x="1" y="3996"/>
                  </a:lnTo>
                  <a:lnTo>
                    <a:pt x="19" y="4317"/>
                  </a:lnTo>
                  <a:lnTo>
                    <a:pt x="76" y="4619"/>
                  </a:lnTo>
                  <a:lnTo>
                    <a:pt x="132" y="4920"/>
                  </a:lnTo>
                  <a:lnTo>
                    <a:pt x="227" y="5184"/>
                  </a:lnTo>
                  <a:lnTo>
                    <a:pt x="359" y="5448"/>
                  </a:lnTo>
                  <a:lnTo>
                    <a:pt x="491" y="5674"/>
                  </a:lnTo>
                  <a:lnTo>
                    <a:pt x="660" y="5900"/>
                  </a:lnTo>
                  <a:lnTo>
                    <a:pt x="830" y="6089"/>
                  </a:lnTo>
                  <a:lnTo>
                    <a:pt x="1037" y="6259"/>
                  </a:lnTo>
                  <a:lnTo>
                    <a:pt x="1264" y="6391"/>
                  </a:lnTo>
                  <a:lnTo>
                    <a:pt x="1490" y="6504"/>
                  </a:lnTo>
                  <a:lnTo>
                    <a:pt x="1754" y="6579"/>
                  </a:lnTo>
                  <a:lnTo>
                    <a:pt x="2018" y="6636"/>
                  </a:lnTo>
                  <a:lnTo>
                    <a:pt x="2282" y="6655"/>
                  </a:lnTo>
                  <a:lnTo>
                    <a:pt x="2583" y="6636"/>
                  </a:lnTo>
                  <a:lnTo>
                    <a:pt x="2847" y="6579"/>
                  </a:lnTo>
                  <a:lnTo>
                    <a:pt x="3130" y="6504"/>
                  </a:lnTo>
                  <a:lnTo>
                    <a:pt x="3394" y="6391"/>
                  </a:lnTo>
                  <a:lnTo>
                    <a:pt x="3658" y="6259"/>
                  </a:lnTo>
                  <a:lnTo>
                    <a:pt x="3922" y="6089"/>
                  </a:lnTo>
                  <a:lnTo>
                    <a:pt x="4167" y="5900"/>
                  </a:lnTo>
                  <a:lnTo>
                    <a:pt x="4393" y="5674"/>
                  </a:lnTo>
                  <a:lnTo>
                    <a:pt x="4600" y="5448"/>
                  </a:lnTo>
                  <a:lnTo>
                    <a:pt x="4808" y="5184"/>
                  </a:lnTo>
                  <a:lnTo>
                    <a:pt x="4977" y="4920"/>
                  </a:lnTo>
                  <a:lnTo>
                    <a:pt x="5147" y="4619"/>
                  </a:lnTo>
                  <a:lnTo>
                    <a:pt x="5279" y="4317"/>
                  </a:lnTo>
                  <a:lnTo>
                    <a:pt x="5392" y="3996"/>
                  </a:lnTo>
                  <a:lnTo>
                    <a:pt x="5486" y="3657"/>
                  </a:lnTo>
                  <a:lnTo>
                    <a:pt x="5562" y="3318"/>
                  </a:lnTo>
                  <a:lnTo>
                    <a:pt x="5599" y="2979"/>
                  </a:lnTo>
                  <a:lnTo>
                    <a:pt x="5618" y="2658"/>
                  </a:lnTo>
                  <a:lnTo>
                    <a:pt x="5599" y="2338"/>
                  </a:lnTo>
                  <a:lnTo>
                    <a:pt x="5543" y="2036"/>
                  </a:lnTo>
                  <a:lnTo>
                    <a:pt x="5467" y="1734"/>
                  </a:lnTo>
                  <a:lnTo>
                    <a:pt x="5373" y="1470"/>
                  </a:lnTo>
                  <a:lnTo>
                    <a:pt x="5260" y="1207"/>
                  </a:lnTo>
                  <a:lnTo>
                    <a:pt x="5128" y="961"/>
                  </a:lnTo>
                  <a:lnTo>
                    <a:pt x="4958" y="754"/>
                  </a:lnTo>
                  <a:lnTo>
                    <a:pt x="4770" y="566"/>
                  </a:lnTo>
                  <a:lnTo>
                    <a:pt x="4581" y="396"/>
                  </a:lnTo>
                  <a:lnTo>
                    <a:pt x="4355" y="264"/>
                  </a:lnTo>
                  <a:lnTo>
                    <a:pt x="4129" y="151"/>
                  </a:lnTo>
                  <a:lnTo>
                    <a:pt x="3865" y="57"/>
                  </a:lnTo>
                  <a:lnTo>
                    <a:pt x="3601" y="19"/>
                  </a:lnTo>
                  <a:lnTo>
                    <a:pt x="33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7"/>
            <p:cNvSpPr/>
            <p:nvPr/>
          </p:nvSpPr>
          <p:spPr>
            <a:xfrm>
              <a:off x="6221337" y="1989244"/>
              <a:ext cx="138246" cy="164076"/>
            </a:xfrm>
            <a:custGeom>
              <a:avLst/>
              <a:gdLst/>
              <a:ahLst/>
              <a:cxnLst/>
              <a:rect l="l" t="t" r="r" b="b"/>
              <a:pathLst>
                <a:path w="4940" h="5863" extrusionOk="0">
                  <a:moveTo>
                    <a:pt x="2677" y="0"/>
                  </a:moveTo>
                  <a:lnTo>
                    <a:pt x="2413" y="57"/>
                  </a:lnTo>
                  <a:lnTo>
                    <a:pt x="2168" y="132"/>
                  </a:lnTo>
                  <a:lnTo>
                    <a:pt x="1942" y="226"/>
                  </a:lnTo>
                  <a:lnTo>
                    <a:pt x="1716" y="339"/>
                  </a:lnTo>
                  <a:lnTo>
                    <a:pt x="1489" y="490"/>
                  </a:lnTo>
                  <a:lnTo>
                    <a:pt x="1263" y="660"/>
                  </a:lnTo>
                  <a:lnTo>
                    <a:pt x="1075" y="848"/>
                  </a:lnTo>
                  <a:lnTo>
                    <a:pt x="886" y="1056"/>
                  </a:lnTo>
                  <a:lnTo>
                    <a:pt x="698" y="1282"/>
                  </a:lnTo>
                  <a:lnTo>
                    <a:pt x="547" y="1527"/>
                  </a:lnTo>
                  <a:lnTo>
                    <a:pt x="396" y="1791"/>
                  </a:lnTo>
                  <a:lnTo>
                    <a:pt x="283" y="2055"/>
                  </a:lnTo>
                  <a:lnTo>
                    <a:pt x="170" y="2338"/>
                  </a:lnTo>
                  <a:lnTo>
                    <a:pt x="94" y="2639"/>
                  </a:lnTo>
                  <a:lnTo>
                    <a:pt x="38" y="2922"/>
                  </a:lnTo>
                  <a:lnTo>
                    <a:pt x="0" y="3224"/>
                  </a:lnTo>
                  <a:lnTo>
                    <a:pt x="0" y="3525"/>
                  </a:lnTo>
                  <a:lnTo>
                    <a:pt x="0" y="3808"/>
                  </a:lnTo>
                  <a:lnTo>
                    <a:pt x="57" y="4072"/>
                  </a:lnTo>
                  <a:lnTo>
                    <a:pt x="113" y="4336"/>
                  </a:lnTo>
                  <a:lnTo>
                    <a:pt x="189" y="4581"/>
                  </a:lnTo>
                  <a:lnTo>
                    <a:pt x="302" y="4807"/>
                  </a:lnTo>
                  <a:lnTo>
                    <a:pt x="415" y="5014"/>
                  </a:lnTo>
                  <a:lnTo>
                    <a:pt x="566" y="5203"/>
                  </a:lnTo>
                  <a:lnTo>
                    <a:pt x="735" y="5373"/>
                  </a:lnTo>
                  <a:lnTo>
                    <a:pt x="905" y="5505"/>
                  </a:lnTo>
                  <a:lnTo>
                    <a:pt x="1094" y="5637"/>
                  </a:lnTo>
                  <a:lnTo>
                    <a:pt x="1301" y="5731"/>
                  </a:lnTo>
                  <a:lnTo>
                    <a:pt x="1527" y="5806"/>
                  </a:lnTo>
                  <a:lnTo>
                    <a:pt x="1753" y="5844"/>
                  </a:lnTo>
                  <a:lnTo>
                    <a:pt x="1998" y="5863"/>
                  </a:lnTo>
                  <a:lnTo>
                    <a:pt x="2262" y="5844"/>
                  </a:lnTo>
                  <a:lnTo>
                    <a:pt x="2507" y="5806"/>
                  </a:lnTo>
                  <a:lnTo>
                    <a:pt x="2753" y="5731"/>
                  </a:lnTo>
                  <a:lnTo>
                    <a:pt x="2998" y="5637"/>
                  </a:lnTo>
                  <a:lnTo>
                    <a:pt x="3224" y="5505"/>
                  </a:lnTo>
                  <a:lnTo>
                    <a:pt x="3450" y="5373"/>
                  </a:lnTo>
                  <a:lnTo>
                    <a:pt x="3657" y="5203"/>
                  </a:lnTo>
                  <a:lnTo>
                    <a:pt x="3865" y="5014"/>
                  </a:lnTo>
                  <a:lnTo>
                    <a:pt x="4053" y="4807"/>
                  </a:lnTo>
                  <a:lnTo>
                    <a:pt x="4223" y="4581"/>
                  </a:lnTo>
                  <a:lnTo>
                    <a:pt x="4374" y="4336"/>
                  </a:lnTo>
                  <a:lnTo>
                    <a:pt x="4525" y="4072"/>
                  </a:lnTo>
                  <a:lnTo>
                    <a:pt x="4656" y="3808"/>
                  </a:lnTo>
                  <a:lnTo>
                    <a:pt x="4751" y="3525"/>
                  </a:lnTo>
                  <a:lnTo>
                    <a:pt x="4826" y="3224"/>
                  </a:lnTo>
                  <a:lnTo>
                    <a:pt x="4902" y="2922"/>
                  </a:lnTo>
                  <a:lnTo>
                    <a:pt x="4920" y="2639"/>
                  </a:lnTo>
                  <a:lnTo>
                    <a:pt x="4939" y="2338"/>
                  </a:lnTo>
                  <a:lnTo>
                    <a:pt x="4920" y="2055"/>
                  </a:lnTo>
                  <a:lnTo>
                    <a:pt x="4883" y="1791"/>
                  </a:lnTo>
                  <a:lnTo>
                    <a:pt x="4826" y="1527"/>
                  </a:lnTo>
                  <a:lnTo>
                    <a:pt x="4732" y="1282"/>
                  </a:lnTo>
                  <a:lnTo>
                    <a:pt x="4619" y="1056"/>
                  </a:lnTo>
                  <a:lnTo>
                    <a:pt x="4506" y="848"/>
                  </a:lnTo>
                  <a:lnTo>
                    <a:pt x="4355" y="660"/>
                  </a:lnTo>
                  <a:lnTo>
                    <a:pt x="4204" y="490"/>
                  </a:lnTo>
                  <a:lnTo>
                    <a:pt x="4016" y="339"/>
                  </a:lnTo>
                  <a:lnTo>
                    <a:pt x="3827" y="226"/>
                  </a:lnTo>
                  <a:lnTo>
                    <a:pt x="3620" y="132"/>
                  </a:lnTo>
                  <a:lnTo>
                    <a:pt x="3393" y="57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7"/>
            <p:cNvSpPr/>
            <p:nvPr/>
          </p:nvSpPr>
          <p:spPr>
            <a:xfrm>
              <a:off x="6221337" y="1989244"/>
              <a:ext cx="137714" cy="131893"/>
            </a:xfrm>
            <a:custGeom>
              <a:avLst/>
              <a:gdLst/>
              <a:ahLst/>
              <a:cxnLst/>
              <a:rect l="l" t="t" r="r" b="b"/>
              <a:pathLst>
                <a:path w="4921" h="4713" extrusionOk="0">
                  <a:moveTo>
                    <a:pt x="2677" y="0"/>
                  </a:moveTo>
                  <a:lnTo>
                    <a:pt x="2413" y="57"/>
                  </a:lnTo>
                  <a:lnTo>
                    <a:pt x="2168" y="132"/>
                  </a:lnTo>
                  <a:lnTo>
                    <a:pt x="1942" y="226"/>
                  </a:lnTo>
                  <a:lnTo>
                    <a:pt x="1716" y="339"/>
                  </a:lnTo>
                  <a:lnTo>
                    <a:pt x="1489" y="490"/>
                  </a:lnTo>
                  <a:lnTo>
                    <a:pt x="1263" y="660"/>
                  </a:lnTo>
                  <a:lnTo>
                    <a:pt x="1075" y="848"/>
                  </a:lnTo>
                  <a:lnTo>
                    <a:pt x="886" y="1056"/>
                  </a:lnTo>
                  <a:lnTo>
                    <a:pt x="698" y="1282"/>
                  </a:lnTo>
                  <a:lnTo>
                    <a:pt x="547" y="1527"/>
                  </a:lnTo>
                  <a:lnTo>
                    <a:pt x="396" y="1791"/>
                  </a:lnTo>
                  <a:lnTo>
                    <a:pt x="283" y="2055"/>
                  </a:lnTo>
                  <a:lnTo>
                    <a:pt x="170" y="2338"/>
                  </a:lnTo>
                  <a:lnTo>
                    <a:pt x="94" y="2639"/>
                  </a:lnTo>
                  <a:lnTo>
                    <a:pt x="38" y="2922"/>
                  </a:lnTo>
                  <a:lnTo>
                    <a:pt x="0" y="3186"/>
                  </a:lnTo>
                  <a:lnTo>
                    <a:pt x="0" y="3431"/>
                  </a:lnTo>
                  <a:lnTo>
                    <a:pt x="0" y="3657"/>
                  </a:lnTo>
                  <a:lnTo>
                    <a:pt x="19" y="3883"/>
                  </a:lnTo>
                  <a:lnTo>
                    <a:pt x="57" y="4110"/>
                  </a:lnTo>
                  <a:lnTo>
                    <a:pt x="113" y="4317"/>
                  </a:lnTo>
                  <a:lnTo>
                    <a:pt x="189" y="4524"/>
                  </a:lnTo>
                  <a:lnTo>
                    <a:pt x="264" y="4713"/>
                  </a:lnTo>
                  <a:lnTo>
                    <a:pt x="283" y="4562"/>
                  </a:lnTo>
                  <a:lnTo>
                    <a:pt x="283" y="4411"/>
                  </a:lnTo>
                  <a:lnTo>
                    <a:pt x="358" y="4110"/>
                  </a:lnTo>
                  <a:lnTo>
                    <a:pt x="434" y="3827"/>
                  </a:lnTo>
                  <a:lnTo>
                    <a:pt x="528" y="3544"/>
                  </a:lnTo>
                  <a:lnTo>
                    <a:pt x="660" y="3280"/>
                  </a:lnTo>
                  <a:lnTo>
                    <a:pt x="811" y="3016"/>
                  </a:lnTo>
                  <a:lnTo>
                    <a:pt x="962" y="2771"/>
                  </a:lnTo>
                  <a:lnTo>
                    <a:pt x="1131" y="2545"/>
                  </a:lnTo>
                  <a:lnTo>
                    <a:pt x="1320" y="2338"/>
                  </a:lnTo>
                  <a:lnTo>
                    <a:pt x="1527" y="2149"/>
                  </a:lnTo>
                  <a:lnTo>
                    <a:pt x="1735" y="1979"/>
                  </a:lnTo>
                  <a:lnTo>
                    <a:pt x="1961" y="1829"/>
                  </a:lnTo>
                  <a:lnTo>
                    <a:pt x="2187" y="1715"/>
                  </a:lnTo>
                  <a:lnTo>
                    <a:pt x="2432" y="1621"/>
                  </a:lnTo>
                  <a:lnTo>
                    <a:pt x="2677" y="1546"/>
                  </a:lnTo>
                  <a:lnTo>
                    <a:pt x="2922" y="1489"/>
                  </a:lnTo>
                  <a:lnTo>
                    <a:pt x="3186" y="1489"/>
                  </a:lnTo>
                  <a:lnTo>
                    <a:pt x="3469" y="1508"/>
                  </a:lnTo>
                  <a:lnTo>
                    <a:pt x="3733" y="1565"/>
                  </a:lnTo>
                  <a:lnTo>
                    <a:pt x="3978" y="1659"/>
                  </a:lnTo>
                  <a:lnTo>
                    <a:pt x="4204" y="1791"/>
                  </a:lnTo>
                  <a:lnTo>
                    <a:pt x="4430" y="1961"/>
                  </a:lnTo>
                  <a:lnTo>
                    <a:pt x="4619" y="2168"/>
                  </a:lnTo>
                  <a:lnTo>
                    <a:pt x="4770" y="2375"/>
                  </a:lnTo>
                  <a:lnTo>
                    <a:pt x="4920" y="2639"/>
                  </a:lnTo>
                  <a:lnTo>
                    <a:pt x="4920" y="2356"/>
                  </a:lnTo>
                  <a:lnTo>
                    <a:pt x="4902" y="2092"/>
                  </a:lnTo>
                  <a:lnTo>
                    <a:pt x="4883" y="1847"/>
                  </a:lnTo>
                  <a:lnTo>
                    <a:pt x="4826" y="1602"/>
                  </a:lnTo>
                  <a:lnTo>
                    <a:pt x="4751" y="1357"/>
                  </a:lnTo>
                  <a:lnTo>
                    <a:pt x="4656" y="1150"/>
                  </a:lnTo>
                  <a:lnTo>
                    <a:pt x="4543" y="943"/>
                  </a:lnTo>
                  <a:lnTo>
                    <a:pt x="4430" y="754"/>
                  </a:lnTo>
                  <a:lnTo>
                    <a:pt x="4279" y="584"/>
                  </a:lnTo>
                  <a:lnTo>
                    <a:pt x="4129" y="434"/>
                  </a:lnTo>
                  <a:lnTo>
                    <a:pt x="3959" y="302"/>
                  </a:lnTo>
                  <a:lnTo>
                    <a:pt x="3770" y="189"/>
                  </a:lnTo>
                  <a:lnTo>
                    <a:pt x="3582" y="113"/>
                  </a:lnTo>
                  <a:lnTo>
                    <a:pt x="3375" y="38"/>
                  </a:lnTo>
                  <a:lnTo>
                    <a:pt x="314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7"/>
            <p:cNvSpPr/>
            <p:nvPr/>
          </p:nvSpPr>
          <p:spPr>
            <a:xfrm>
              <a:off x="6252988" y="3230026"/>
              <a:ext cx="207341" cy="43265"/>
            </a:xfrm>
            <a:custGeom>
              <a:avLst/>
              <a:gdLst/>
              <a:ahLst/>
              <a:cxnLst/>
              <a:rect l="l" t="t" r="r" b="b"/>
              <a:pathLst>
                <a:path w="7409" h="1546" extrusionOk="0">
                  <a:moveTo>
                    <a:pt x="0" y="0"/>
                  </a:moveTo>
                  <a:lnTo>
                    <a:pt x="528" y="1546"/>
                  </a:lnTo>
                  <a:lnTo>
                    <a:pt x="7409" y="1546"/>
                  </a:lnTo>
                  <a:lnTo>
                    <a:pt x="690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7"/>
            <p:cNvSpPr/>
            <p:nvPr/>
          </p:nvSpPr>
          <p:spPr>
            <a:xfrm>
              <a:off x="6223436" y="3141399"/>
              <a:ext cx="207369" cy="43265"/>
            </a:xfrm>
            <a:custGeom>
              <a:avLst/>
              <a:gdLst/>
              <a:ahLst/>
              <a:cxnLst/>
              <a:rect l="l" t="t" r="r" b="b"/>
              <a:pathLst>
                <a:path w="7410" h="1546" extrusionOk="0">
                  <a:moveTo>
                    <a:pt x="1" y="0"/>
                  </a:moveTo>
                  <a:lnTo>
                    <a:pt x="528" y="1546"/>
                  </a:lnTo>
                  <a:lnTo>
                    <a:pt x="7409" y="1546"/>
                  </a:lnTo>
                  <a:lnTo>
                    <a:pt x="690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7"/>
            <p:cNvSpPr/>
            <p:nvPr/>
          </p:nvSpPr>
          <p:spPr>
            <a:xfrm>
              <a:off x="6194416" y="3052240"/>
              <a:ext cx="206837" cy="43797"/>
            </a:xfrm>
            <a:custGeom>
              <a:avLst/>
              <a:gdLst/>
              <a:ahLst/>
              <a:cxnLst/>
              <a:rect l="l" t="t" r="r" b="b"/>
              <a:pathLst>
                <a:path w="7391" h="1565" extrusionOk="0">
                  <a:moveTo>
                    <a:pt x="1" y="0"/>
                  </a:moveTo>
                  <a:lnTo>
                    <a:pt x="510" y="1565"/>
                  </a:lnTo>
                  <a:lnTo>
                    <a:pt x="7391" y="1565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7"/>
            <p:cNvSpPr/>
            <p:nvPr/>
          </p:nvSpPr>
          <p:spPr>
            <a:xfrm>
              <a:off x="6164893" y="2963613"/>
              <a:ext cx="207341" cy="43797"/>
            </a:xfrm>
            <a:custGeom>
              <a:avLst/>
              <a:gdLst/>
              <a:ahLst/>
              <a:cxnLst/>
              <a:rect l="l" t="t" r="r" b="b"/>
              <a:pathLst>
                <a:path w="7409" h="1565" extrusionOk="0">
                  <a:moveTo>
                    <a:pt x="0" y="0"/>
                  </a:moveTo>
                  <a:lnTo>
                    <a:pt x="509" y="1565"/>
                  </a:lnTo>
                  <a:lnTo>
                    <a:pt x="7409" y="1565"/>
                  </a:lnTo>
                  <a:lnTo>
                    <a:pt x="688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7"/>
            <p:cNvSpPr/>
            <p:nvPr/>
          </p:nvSpPr>
          <p:spPr>
            <a:xfrm>
              <a:off x="6282512" y="3230026"/>
              <a:ext cx="207369" cy="43265"/>
            </a:xfrm>
            <a:custGeom>
              <a:avLst/>
              <a:gdLst/>
              <a:ahLst/>
              <a:cxnLst/>
              <a:rect l="l" t="t" r="r" b="b"/>
              <a:pathLst>
                <a:path w="7410" h="1546" extrusionOk="0">
                  <a:moveTo>
                    <a:pt x="1" y="0"/>
                  </a:moveTo>
                  <a:lnTo>
                    <a:pt x="529" y="1546"/>
                  </a:lnTo>
                  <a:lnTo>
                    <a:pt x="7410" y="1546"/>
                  </a:lnTo>
                  <a:lnTo>
                    <a:pt x="69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7"/>
            <p:cNvSpPr/>
            <p:nvPr/>
          </p:nvSpPr>
          <p:spPr>
            <a:xfrm>
              <a:off x="6252988" y="3141399"/>
              <a:ext cx="207341" cy="43265"/>
            </a:xfrm>
            <a:custGeom>
              <a:avLst/>
              <a:gdLst/>
              <a:ahLst/>
              <a:cxnLst/>
              <a:rect l="l" t="t" r="r" b="b"/>
              <a:pathLst>
                <a:path w="7409" h="1546" extrusionOk="0">
                  <a:moveTo>
                    <a:pt x="0" y="0"/>
                  </a:moveTo>
                  <a:lnTo>
                    <a:pt x="528" y="1546"/>
                  </a:lnTo>
                  <a:lnTo>
                    <a:pt x="7409" y="1546"/>
                  </a:lnTo>
                  <a:lnTo>
                    <a:pt x="69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7"/>
            <p:cNvSpPr/>
            <p:nvPr/>
          </p:nvSpPr>
          <p:spPr>
            <a:xfrm>
              <a:off x="6223968" y="3052240"/>
              <a:ext cx="207369" cy="43797"/>
            </a:xfrm>
            <a:custGeom>
              <a:avLst/>
              <a:gdLst/>
              <a:ahLst/>
              <a:cxnLst/>
              <a:rect l="l" t="t" r="r" b="b"/>
              <a:pathLst>
                <a:path w="7410" h="1565" extrusionOk="0">
                  <a:moveTo>
                    <a:pt x="0" y="0"/>
                  </a:moveTo>
                  <a:lnTo>
                    <a:pt x="509" y="1565"/>
                  </a:lnTo>
                  <a:lnTo>
                    <a:pt x="7409" y="1565"/>
                  </a:lnTo>
                  <a:lnTo>
                    <a:pt x="6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7"/>
            <p:cNvSpPr/>
            <p:nvPr/>
          </p:nvSpPr>
          <p:spPr>
            <a:xfrm>
              <a:off x="6194416" y="2963613"/>
              <a:ext cx="207369" cy="43797"/>
            </a:xfrm>
            <a:custGeom>
              <a:avLst/>
              <a:gdLst/>
              <a:ahLst/>
              <a:cxnLst/>
              <a:rect l="l" t="t" r="r" b="b"/>
              <a:pathLst>
                <a:path w="7410" h="1565" extrusionOk="0">
                  <a:moveTo>
                    <a:pt x="1" y="0"/>
                  </a:moveTo>
                  <a:lnTo>
                    <a:pt x="510" y="1565"/>
                  </a:lnTo>
                  <a:lnTo>
                    <a:pt x="7409" y="1565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7"/>
            <p:cNvSpPr/>
            <p:nvPr/>
          </p:nvSpPr>
          <p:spPr>
            <a:xfrm>
              <a:off x="7348163" y="3554984"/>
              <a:ext cx="59104" cy="69655"/>
            </a:xfrm>
            <a:custGeom>
              <a:avLst/>
              <a:gdLst/>
              <a:ahLst/>
              <a:cxnLst/>
              <a:rect l="l" t="t" r="r" b="b"/>
              <a:pathLst>
                <a:path w="2112" h="2489" extrusionOk="0">
                  <a:moveTo>
                    <a:pt x="943" y="0"/>
                  </a:moveTo>
                  <a:lnTo>
                    <a:pt x="849" y="19"/>
                  </a:lnTo>
                  <a:lnTo>
                    <a:pt x="736" y="57"/>
                  </a:lnTo>
                  <a:lnTo>
                    <a:pt x="641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47"/>
                  </a:lnTo>
                  <a:lnTo>
                    <a:pt x="76" y="754"/>
                  </a:lnTo>
                  <a:lnTo>
                    <a:pt x="19" y="1000"/>
                  </a:lnTo>
                  <a:lnTo>
                    <a:pt x="0" y="1245"/>
                  </a:lnTo>
                  <a:lnTo>
                    <a:pt x="19" y="1490"/>
                  </a:lnTo>
                  <a:lnTo>
                    <a:pt x="76" y="1735"/>
                  </a:lnTo>
                  <a:lnTo>
                    <a:pt x="170" y="1942"/>
                  </a:lnTo>
                  <a:lnTo>
                    <a:pt x="302" y="2131"/>
                  </a:lnTo>
                  <a:lnTo>
                    <a:pt x="453" y="2281"/>
                  </a:lnTo>
                  <a:lnTo>
                    <a:pt x="641" y="2394"/>
                  </a:lnTo>
                  <a:lnTo>
                    <a:pt x="736" y="2432"/>
                  </a:lnTo>
                  <a:lnTo>
                    <a:pt x="849" y="2451"/>
                  </a:lnTo>
                  <a:lnTo>
                    <a:pt x="943" y="2470"/>
                  </a:lnTo>
                  <a:lnTo>
                    <a:pt x="1056" y="2489"/>
                  </a:lnTo>
                  <a:lnTo>
                    <a:pt x="1169" y="2470"/>
                  </a:lnTo>
                  <a:lnTo>
                    <a:pt x="1263" y="2451"/>
                  </a:lnTo>
                  <a:lnTo>
                    <a:pt x="1358" y="2432"/>
                  </a:lnTo>
                  <a:lnTo>
                    <a:pt x="1471" y="2394"/>
                  </a:lnTo>
                  <a:lnTo>
                    <a:pt x="1640" y="2281"/>
                  </a:lnTo>
                  <a:lnTo>
                    <a:pt x="1791" y="2131"/>
                  </a:lnTo>
                  <a:lnTo>
                    <a:pt x="1923" y="1942"/>
                  </a:lnTo>
                  <a:lnTo>
                    <a:pt x="2017" y="1735"/>
                  </a:lnTo>
                  <a:lnTo>
                    <a:pt x="2093" y="1490"/>
                  </a:lnTo>
                  <a:lnTo>
                    <a:pt x="2112" y="1245"/>
                  </a:lnTo>
                  <a:lnTo>
                    <a:pt x="2093" y="1000"/>
                  </a:lnTo>
                  <a:lnTo>
                    <a:pt x="2017" y="754"/>
                  </a:lnTo>
                  <a:lnTo>
                    <a:pt x="1923" y="547"/>
                  </a:lnTo>
                  <a:lnTo>
                    <a:pt x="1791" y="359"/>
                  </a:lnTo>
                  <a:lnTo>
                    <a:pt x="1640" y="208"/>
                  </a:lnTo>
                  <a:lnTo>
                    <a:pt x="1471" y="95"/>
                  </a:lnTo>
                  <a:lnTo>
                    <a:pt x="1358" y="57"/>
                  </a:lnTo>
                  <a:lnTo>
                    <a:pt x="1263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7"/>
            <p:cNvSpPr/>
            <p:nvPr/>
          </p:nvSpPr>
          <p:spPr>
            <a:xfrm>
              <a:off x="5579316" y="3554984"/>
              <a:ext cx="66492" cy="69655"/>
            </a:xfrm>
            <a:custGeom>
              <a:avLst/>
              <a:gdLst/>
              <a:ahLst/>
              <a:cxnLst/>
              <a:rect l="l" t="t" r="r" b="b"/>
              <a:pathLst>
                <a:path w="2376" h="2489" extrusionOk="0">
                  <a:moveTo>
                    <a:pt x="1075" y="0"/>
                  </a:moveTo>
                  <a:lnTo>
                    <a:pt x="962" y="19"/>
                  </a:lnTo>
                  <a:lnTo>
                    <a:pt x="849" y="57"/>
                  </a:lnTo>
                  <a:lnTo>
                    <a:pt x="736" y="95"/>
                  </a:lnTo>
                  <a:lnTo>
                    <a:pt x="622" y="151"/>
                  </a:lnTo>
                  <a:lnTo>
                    <a:pt x="528" y="208"/>
                  </a:lnTo>
                  <a:lnTo>
                    <a:pt x="358" y="359"/>
                  </a:lnTo>
                  <a:lnTo>
                    <a:pt x="208" y="547"/>
                  </a:lnTo>
                  <a:lnTo>
                    <a:pt x="151" y="660"/>
                  </a:lnTo>
                  <a:lnTo>
                    <a:pt x="95" y="754"/>
                  </a:lnTo>
                  <a:lnTo>
                    <a:pt x="57" y="868"/>
                  </a:lnTo>
                  <a:lnTo>
                    <a:pt x="38" y="1000"/>
                  </a:lnTo>
                  <a:lnTo>
                    <a:pt x="19" y="1113"/>
                  </a:lnTo>
                  <a:lnTo>
                    <a:pt x="0" y="1245"/>
                  </a:lnTo>
                  <a:lnTo>
                    <a:pt x="19" y="1377"/>
                  </a:lnTo>
                  <a:lnTo>
                    <a:pt x="38" y="1490"/>
                  </a:lnTo>
                  <a:lnTo>
                    <a:pt x="57" y="1622"/>
                  </a:lnTo>
                  <a:lnTo>
                    <a:pt x="95" y="1735"/>
                  </a:lnTo>
                  <a:lnTo>
                    <a:pt x="151" y="1829"/>
                  </a:lnTo>
                  <a:lnTo>
                    <a:pt x="208" y="1942"/>
                  </a:lnTo>
                  <a:lnTo>
                    <a:pt x="358" y="2131"/>
                  </a:lnTo>
                  <a:lnTo>
                    <a:pt x="528" y="2281"/>
                  </a:lnTo>
                  <a:lnTo>
                    <a:pt x="622" y="2338"/>
                  </a:lnTo>
                  <a:lnTo>
                    <a:pt x="736" y="2394"/>
                  </a:lnTo>
                  <a:lnTo>
                    <a:pt x="849" y="2432"/>
                  </a:lnTo>
                  <a:lnTo>
                    <a:pt x="962" y="2451"/>
                  </a:lnTo>
                  <a:lnTo>
                    <a:pt x="1075" y="2470"/>
                  </a:lnTo>
                  <a:lnTo>
                    <a:pt x="1188" y="2489"/>
                  </a:lnTo>
                  <a:lnTo>
                    <a:pt x="1320" y="2470"/>
                  </a:lnTo>
                  <a:lnTo>
                    <a:pt x="1433" y="2451"/>
                  </a:lnTo>
                  <a:lnTo>
                    <a:pt x="1546" y="2432"/>
                  </a:lnTo>
                  <a:lnTo>
                    <a:pt x="1659" y="2394"/>
                  </a:lnTo>
                  <a:lnTo>
                    <a:pt x="1753" y="2338"/>
                  </a:lnTo>
                  <a:lnTo>
                    <a:pt x="1848" y="2281"/>
                  </a:lnTo>
                  <a:lnTo>
                    <a:pt x="2036" y="2131"/>
                  </a:lnTo>
                  <a:lnTo>
                    <a:pt x="2168" y="1942"/>
                  </a:lnTo>
                  <a:lnTo>
                    <a:pt x="2244" y="1829"/>
                  </a:lnTo>
                  <a:lnTo>
                    <a:pt x="2281" y="1735"/>
                  </a:lnTo>
                  <a:lnTo>
                    <a:pt x="2319" y="1622"/>
                  </a:lnTo>
                  <a:lnTo>
                    <a:pt x="2357" y="1490"/>
                  </a:lnTo>
                  <a:lnTo>
                    <a:pt x="2376" y="1377"/>
                  </a:lnTo>
                  <a:lnTo>
                    <a:pt x="2376" y="1245"/>
                  </a:lnTo>
                  <a:lnTo>
                    <a:pt x="2376" y="1113"/>
                  </a:lnTo>
                  <a:lnTo>
                    <a:pt x="2357" y="1000"/>
                  </a:lnTo>
                  <a:lnTo>
                    <a:pt x="2319" y="868"/>
                  </a:lnTo>
                  <a:lnTo>
                    <a:pt x="2281" y="754"/>
                  </a:lnTo>
                  <a:lnTo>
                    <a:pt x="2244" y="660"/>
                  </a:lnTo>
                  <a:lnTo>
                    <a:pt x="2168" y="547"/>
                  </a:lnTo>
                  <a:lnTo>
                    <a:pt x="2036" y="359"/>
                  </a:lnTo>
                  <a:lnTo>
                    <a:pt x="1848" y="208"/>
                  </a:lnTo>
                  <a:lnTo>
                    <a:pt x="1753" y="151"/>
                  </a:lnTo>
                  <a:lnTo>
                    <a:pt x="1659" y="95"/>
                  </a:lnTo>
                  <a:lnTo>
                    <a:pt x="1546" y="57"/>
                  </a:lnTo>
                  <a:lnTo>
                    <a:pt x="1433" y="19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7"/>
            <p:cNvSpPr/>
            <p:nvPr/>
          </p:nvSpPr>
          <p:spPr>
            <a:xfrm>
              <a:off x="7844049" y="3530189"/>
              <a:ext cx="352443" cy="135615"/>
            </a:xfrm>
            <a:custGeom>
              <a:avLst/>
              <a:gdLst/>
              <a:ahLst/>
              <a:cxnLst/>
              <a:rect l="l" t="t" r="r" b="b"/>
              <a:pathLst>
                <a:path w="12594" h="4846" extrusionOk="0">
                  <a:moveTo>
                    <a:pt x="1584" y="0"/>
                  </a:moveTo>
                  <a:lnTo>
                    <a:pt x="1" y="4845"/>
                  </a:lnTo>
                  <a:lnTo>
                    <a:pt x="12593" y="4845"/>
                  </a:lnTo>
                  <a:lnTo>
                    <a:pt x="6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7"/>
            <p:cNvSpPr/>
            <p:nvPr/>
          </p:nvSpPr>
          <p:spPr>
            <a:xfrm>
              <a:off x="7925263" y="3563171"/>
              <a:ext cx="59104" cy="69655"/>
            </a:xfrm>
            <a:custGeom>
              <a:avLst/>
              <a:gdLst/>
              <a:ahLst/>
              <a:cxnLst/>
              <a:rect l="l" t="t" r="r" b="b"/>
              <a:pathLst>
                <a:path w="2112" h="2489" extrusionOk="0">
                  <a:moveTo>
                    <a:pt x="943" y="0"/>
                  </a:moveTo>
                  <a:lnTo>
                    <a:pt x="849" y="19"/>
                  </a:lnTo>
                  <a:lnTo>
                    <a:pt x="736" y="57"/>
                  </a:lnTo>
                  <a:lnTo>
                    <a:pt x="641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47"/>
                  </a:lnTo>
                  <a:lnTo>
                    <a:pt x="76" y="754"/>
                  </a:lnTo>
                  <a:lnTo>
                    <a:pt x="19" y="1000"/>
                  </a:lnTo>
                  <a:lnTo>
                    <a:pt x="0" y="1245"/>
                  </a:lnTo>
                  <a:lnTo>
                    <a:pt x="19" y="1490"/>
                  </a:lnTo>
                  <a:lnTo>
                    <a:pt x="76" y="1735"/>
                  </a:lnTo>
                  <a:lnTo>
                    <a:pt x="170" y="1942"/>
                  </a:lnTo>
                  <a:lnTo>
                    <a:pt x="302" y="2131"/>
                  </a:lnTo>
                  <a:lnTo>
                    <a:pt x="453" y="2281"/>
                  </a:lnTo>
                  <a:lnTo>
                    <a:pt x="641" y="2394"/>
                  </a:lnTo>
                  <a:lnTo>
                    <a:pt x="736" y="2432"/>
                  </a:lnTo>
                  <a:lnTo>
                    <a:pt x="849" y="2451"/>
                  </a:lnTo>
                  <a:lnTo>
                    <a:pt x="943" y="2470"/>
                  </a:lnTo>
                  <a:lnTo>
                    <a:pt x="1056" y="2489"/>
                  </a:lnTo>
                  <a:lnTo>
                    <a:pt x="1169" y="2470"/>
                  </a:lnTo>
                  <a:lnTo>
                    <a:pt x="1263" y="2451"/>
                  </a:lnTo>
                  <a:lnTo>
                    <a:pt x="1358" y="2432"/>
                  </a:lnTo>
                  <a:lnTo>
                    <a:pt x="1471" y="2394"/>
                  </a:lnTo>
                  <a:lnTo>
                    <a:pt x="1640" y="2281"/>
                  </a:lnTo>
                  <a:lnTo>
                    <a:pt x="1791" y="2131"/>
                  </a:lnTo>
                  <a:lnTo>
                    <a:pt x="1923" y="1942"/>
                  </a:lnTo>
                  <a:lnTo>
                    <a:pt x="2017" y="1735"/>
                  </a:lnTo>
                  <a:lnTo>
                    <a:pt x="2093" y="1490"/>
                  </a:lnTo>
                  <a:lnTo>
                    <a:pt x="2112" y="1245"/>
                  </a:lnTo>
                  <a:lnTo>
                    <a:pt x="2093" y="1000"/>
                  </a:lnTo>
                  <a:lnTo>
                    <a:pt x="2017" y="754"/>
                  </a:lnTo>
                  <a:lnTo>
                    <a:pt x="1923" y="547"/>
                  </a:lnTo>
                  <a:lnTo>
                    <a:pt x="1791" y="359"/>
                  </a:lnTo>
                  <a:lnTo>
                    <a:pt x="1640" y="208"/>
                  </a:lnTo>
                  <a:lnTo>
                    <a:pt x="1471" y="95"/>
                  </a:lnTo>
                  <a:lnTo>
                    <a:pt x="1358" y="57"/>
                  </a:lnTo>
                  <a:lnTo>
                    <a:pt x="1263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7"/>
            <p:cNvSpPr/>
            <p:nvPr/>
          </p:nvSpPr>
          <p:spPr>
            <a:xfrm>
              <a:off x="6846456" y="3530189"/>
              <a:ext cx="319729" cy="135615"/>
            </a:xfrm>
            <a:custGeom>
              <a:avLst/>
              <a:gdLst/>
              <a:ahLst/>
              <a:cxnLst/>
              <a:rect l="l" t="t" r="r" b="b"/>
              <a:pathLst>
                <a:path w="11425" h="4846" extrusionOk="0">
                  <a:moveTo>
                    <a:pt x="1924" y="0"/>
                  </a:moveTo>
                  <a:lnTo>
                    <a:pt x="1" y="4845"/>
                  </a:lnTo>
                  <a:lnTo>
                    <a:pt x="11425" y="4845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7"/>
            <p:cNvSpPr/>
            <p:nvPr/>
          </p:nvSpPr>
          <p:spPr>
            <a:xfrm>
              <a:off x="6944063" y="3573009"/>
              <a:ext cx="59104" cy="69655"/>
            </a:xfrm>
            <a:custGeom>
              <a:avLst/>
              <a:gdLst/>
              <a:ahLst/>
              <a:cxnLst/>
              <a:rect l="l" t="t" r="r" b="b"/>
              <a:pathLst>
                <a:path w="2112" h="2489" extrusionOk="0">
                  <a:moveTo>
                    <a:pt x="943" y="0"/>
                  </a:moveTo>
                  <a:lnTo>
                    <a:pt x="849" y="19"/>
                  </a:lnTo>
                  <a:lnTo>
                    <a:pt x="736" y="57"/>
                  </a:lnTo>
                  <a:lnTo>
                    <a:pt x="641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47"/>
                  </a:lnTo>
                  <a:lnTo>
                    <a:pt x="76" y="754"/>
                  </a:lnTo>
                  <a:lnTo>
                    <a:pt x="19" y="1000"/>
                  </a:lnTo>
                  <a:lnTo>
                    <a:pt x="0" y="1245"/>
                  </a:lnTo>
                  <a:lnTo>
                    <a:pt x="19" y="1490"/>
                  </a:lnTo>
                  <a:lnTo>
                    <a:pt x="76" y="1735"/>
                  </a:lnTo>
                  <a:lnTo>
                    <a:pt x="170" y="1942"/>
                  </a:lnTo>
                  <a:lnTo>
                    <a:pt x="302" y="2131"/>
                  </a:lnTo>
                  <a:lnTo>
                    <a:pt x="453" y="2281"/>
                  </a:lnTo>
                  <a:lnTo>
                    <a:pt x="641" y="2394"/>
                  </a:lnTo>
                  <a:lnTo>
                    <a:pt x="736" y="2432"/>
                  </a:lnTo>
                  <a:lnTo>
                    <a:pt x="849" y="2451"/>
                  </a:lnTo>
                  <a:lnTo>
                    <a:pt x="943" y="2470"/>
                  </a:lnTo>
                  <a:lnTo>
                    <a:pt x="1056" y="2489"/>
                  </a:lnTo>
                  <a:lnTo>
                    <a:pt x="1169" y="2470"/>
                  </a:lnTo>
                  <a:lnTo>
                    <a:pt x="1263" y="2451"/>
                  </a:lnTo>
                  <a:lnTo>
                    <a:pt x="1358" y="2432"/>
                  </a:lnTo>
                  <a:lnTo>
                    <a:pt x="1471" y="2394"/>
                  </a:lnTo>
                  <a:lnTo>
                    <a:pt x="1640" y="2281"/>
                  </a:lnTo>
                  <a:lnTo>
                    <a:pt x="1791" y="2131"/>
                  </a:lnTo>
                  <a:lnTo>
                    <a:pt x="1923" y="1942"/>
                  </a:lnTo>
                  <a:lnTo>
                    <a:pt x="2017" y="1735"/>
                  </a:lnTo>
                  <a:lnTo>
                    <a:pt x="2093" y="1490"/>
                  </a:lnTo>
                  <a:lnTo>
                    <a:pt x="2112" y="1245"/>
                  </a:lnTo>
                  <a:lnTo>
                    <a:pt x="2093" y="1000"/>
                  </a:lnTo>
                  <a:lnTo>
                    <a:pt x="2017" y="754"/>
                  </a:lnTo>
                  <a:lnTo>
                    <a:pt x="1923" y="547"/>
                  </a:lnTo>
                  <a:lnTo>
                    <a:pt x="1791" y="359"/>
                  </a:lnTo>
                  <a:lnTo>
                    <a:pt x="1640" y="208"/>
                  </a:lnTo>
                  <a:lnTo>
                    <a:pt x="1471" y="95"/>
                  </a:lnTo>
                  <a:lnTo>
                    <a:pt x="1358" y="57"/>
                  </a:lnTo>
                  <a:lnTo>
                    <a:pt x="1263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4" name="Google Shape;1754;p37"/>
          <p:cNvGrpSpPr/>
          <p:nvPr/>
        </p:nvGrpSpPr>
        <p:grpSpPr>
          <a:xfrm>
            <a:off x="5094260" y="2853991"/>
            <a:ext cx="1149229" cy="1745422"/>
            <a:chOff x="-1735165" y="716791"/>
            <a:chExt cx="1149229" cy="1745422"/>
          </a:xfrm>
        </p:grpSpPr>
        <p:sp>
          <p:nvSpPr>
            <p:cNvPr id="1755" name="Google Shape;1755;p37"/>
            <p:cNvSpPr/>
            <p:nvPr/>
          </p:nvSpPr>
          <p:spPr>
            <a:xfrm>
              <a:off x="-1666863" y="2362613"/>
              <a:ext cx="931200" cy="99600"/>
            </a:xfrm>
            <a:prstGeom prst="ellipse">
              <a:avLst/>
            </a:pr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7"/>
            <p:cNvSpPr/>
            <p:nvPr/>
          </p:nvSpPr>
          <p:spPr>
            <a:xfrm>
              <a:off x="-846497" y="1435856"/>
              <a:ext cx="182691" cy="144894"/>
            </a:xfrm>
            <a:custGeom>
              <a:avLst/>
              <a:gdLst/>
              <a:ahLst/>
              <a:cxnLst/>
              <a:rect l="l" t="t" r="r" b="b"/>
              <a:pathLst>
                <a:path w="4732" h="3753" extrusionOk="0">
                  <a:moveTo>
                    <a:pt x="2356" y="1"/>
                  </a:moveTo>
                  <a:lnTo>
                    <a:pt x="0" y="1528"/>
                  </a:lnTo>
                  <a:lnTo>
                    <a:pt x="38" y="1603"/>
                  </a:lnTo>
                  <a:lnTo>
                    <a:pt x="151" y="1811"/>
                  </a:lnTo>
                  <a:lnTo>
                    <a:pt x="339" y="2112"/>
                  </a:lnTo>
                  <a:lnTo>
                    <a:pt x="603" y="2452"/>
                  </a:lnTo>
                  <a:lnTo>
                    <a:pt x="773" y="2640"/>
                  </a:lnTo>
                  <a:lnTo>
                    <a:pt x="943" y="2829"/>
                  </a:lnTo>
                  <a:lnTo>
                    <a:pt x="1150" y="2998"/>
                  </a:lnTo>
                  <a:lnTo>
                    <a:pt x="1376" y="3187"/>
                  </a:lnTo>
                  <a:lnTo>
                    <a:pt x="1621" y="3338"/>
                  </a:lnTo>
                  <a:lnTo>
                    <a:pt x="1866" y="3488"/>
                  </a:lnTo>
                  <a:lnTo>
                    <a:pt x="2149" y="3620"/>
                  </a:lnTo>
                  <a:lnTo>
                    <a:pt x="2451" y="3715"/>
                  </a:lnTo>
                  <a:lnTo>
                    <a:pt x="2658" y="3752"/>
                  </a:lnTo>
                  <a:lnTo>
                    <a:pt x="2865" y="3752"/>
                  </a:lnTo>
                  <a:lnTo>
                    <a:pt x="3073" y="3715"/>
                  </a:lnTo>
                  <a:lnTo>
                    <a:pt x="3280" y="3658"/>
                  </a:lnTo>
                  <a:lnTo>
                    <a:pt x="3469" y="3564"/>
                  </a:lnTo>
                  <a:lnTo>
                    <a:pt x="3657" y="3470"/>
                  </a:lnTo>
                  <a:lnTo>
                    <a:pt x="3846" y="3338"/>
                  </a:lnTo>
                  <a:lnTo>
                    <a:pt x="4015" y="3187"/>
                  </a:lnTo>
                  <a:lnTo>
                    <a:pt x="4166" y="3055"/>
                  </a:lnTo>
                  <a:lnTo>
                    <a:pt x="4317" y="2885"/>
                  </a:lnTo>
                  <a:lnTo>
                    <a:pt x="4430" y="2734"/>
                  </a:lnTo>
                  <a:lnTo>
                    <a:pt x="4543" y="2565"/>
                  </a:lnTo>
                  <a:lnTo>
                    <a:pt x="4619" y="2414"/>
                  </a:lnTo>
                  <a:lnTo>
                    <a:pt x="4694" y="2263"/>
                  </a:lnTo>
                  <a:lnTo>
                    <a:pt x="4713" y="2131"/>
                  </a:lnTo>
                  <a:lnTo>
                    <a:pt x="4732" y="2018"/>
                  </a:lnTo>
                  <a:lnTo>
                    <a:pt x="4694" y="1905"/>
                  </a:lnTo>
                  <a:lnTo>
                    <a:pt x="4637" y="1773"/>
                  </a:lnTo>
                  <a:lnTo>
                    <a:pt x="4543" y="1660"/>
                  </a:lnTo>
                  <a:lnTo>
                    <a:pt x="4411" y="1528"/>
                  </a:lnTo>
                  <a:lnTo>
                    <a:pt x="4091" y="1283"/>
                  </a:lnTo>
                  <a:lnTo>
                    <a:pt x="3733" y="1019"/>
                  </a:lnTo>
                  <a:lnTo>
                    <a:pt x="2941" y="491"/>
                  </a:lnTo>
                  <a:lnTo>
                    <a:pt x="2620" y="246"/>
                  </a:lnTo>
                  <a:lnTo>
                    <a:pt x="2470" y="114"/>
                  </a:lnTo>
                  <a:lnTo>
                    <a:pt x="23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7"/>
            <p:cNvSpPr/>
            <p:nvPr/>
          </p:nvSpPr>
          <p:spPr>
            <a:xfrm>
              <a:off x="-1528460" y="810684"/>
              <a:ext cx="518962" cy="872684"/>
            </a:xfrm>
            <a:custGeom>
              <a:avLst/>
              <a:gdLst/>
              <a:ahLst/>
              <a:cxnLst/>
              <a:rect l="l" t="t" r="r" b="b"/>
              <a:pathLst>
                <a:path w="13442" h="22604" extrusionOk="0">
                  <a:moveTo>
                    <a:pt x="5599" y="1"/>
                  </a:moveTo>
                  <a:lnTo>
                    <a:pt x="5053" y="20"/>
                  </a:lnTo>
                  <a:lnTo>
                    <a:pt x="4487" y="38"/>
                  </a:lnTo>
                  <a:lnTo>
                    <a:pt x="3959" y="76"/>
                  </a:lnTo>
                  <a:lnTo>
                    <a:pt x="3431" y="133"/>
                  </a:lnTo>
                  <a:lnTo>
                    <a:pt x="2941" y="189"/>
                  </a:lnTo>
                  <a:lnTo>
                    <a:pt x="2470" y="265"/>
                  </a:lnTo>
                  <a:lnTo>
                    <a:pt x="2036" y="359"/>
                  </a:lnTo>
                  <a:lnTo>
                    <a:pt x="1622" y="472"/>
                  </a:lnTo>
                  <a:lnTo>
                    <a:pt x="1245" y="585"/>
                  </a:lnTo>
                  <a:lnTo>
                    <a:pt x="905" y="736"/>
                  </a:lnTo>
                  <a:lnTo>
                    <a:pt x="623" y="887"/>
                  </a:lnTo>
                  <a:lnTo>
                    <a:pt x="396" y="1056"/>
                  </a:lnTo>
                  <a:lnTo>
                    <a:pt x="283" y="1132"/>
                  </a:lnTo>
                  <a:lnTo>
                    <a:pt x="208" y="1226"/>
                  </a:lnTo>
                  <a:lnTo>
                    <a:pt x="132" y="1320"/>
                  </a:lnTo>
                  <a:lnTo>
                    <a:pt x="76" y="1433"/>
                  </a:lnTo>
                  <a:lnTo>
                    <a:pt x="38" y="1565"/>
                  </a:lnTo>
                  <a:lnTo>
                    <a:pt x="19" y="1792"/>
                  </a:lnTo>
                  <a:lnTo>
                    <a:pt x="0" y="2546"/>
                  </a:lnTo>
                  <a:lnTo>
                    <a:pt x="0" y="3639"/>
                  </a:lnTo>
                  <a:lnTo>
                    <a:pt x="38" y="4996"/>
                  </a:lnTo>
                  <a:lnTo>
                    <a:pt x="95" y="6580"/>
                  </a:lnTo>
                  <a:lnTo>
                    <a:pt x="151" y="8333"/>
                  </a:lnTo>
                  <a:lnTo>
                    <a:pt x="321" y="12065"/>
                  </a:lnTo>
                  <a:lnTo>
                    <a:pt x="528" y="15779"/>
                  </a:lnTo>
                  <a:lnTo>
                    <a:pt x="698" y="19003"/>
                  </a:lnTo>
                  <a:lnTo>
                    <a:pt x="886" y="22132"/>
                  </a:lnTo>
                  <a:lnTo>
                    <a:pt x="2508" y="22283"/>
                  </a:lnTo>
                  <a:lnTo>
                    <a:pt x="4091" y="22415"/>
                  </a:lnTo>
                  <a:lnTo>
                    <a:pt x="5675" y="22528"/>
                  </a:lnTo>
                  <a:lnTo>
                    <a:pt x="6448" y="22566"/>
                  </a:lnTo>
                  <a:lnTo>
                    <a:pt x="7220" y="22603"/>
                  </a:lnTo>
                  <a:lnTo>
                    <a:pt x="8729" y="22603"/>
                  </a:lnTo>
                  <a:lnTo>
                    <a:pt x="9464" y="22566"/>
                  </a:lnTo>
                  <a:lnTo>
                    <a:pt x="10199" y="22528"/>
                  </a:lnTo>
                  <a:lnTo>
                    <a:pt x="10915" y="22471"/>
                  </a:lnTo>
                  <a:lnTo>
                    <a:pt x="11632" y="22377"/>
                  </a:lnTo>
                  <a:lnTo>
                    <a:pt x="12329" y="22264"/>
                  </a:lnTo>
                  <a:lnTo>
                    <a:pt x="13027" y="22132"/>
                  </a:lnTo>
                  <a:lnTo>
                    <a:pt x="13046" y="22094"/>
                  </a:lnTo>
                  <a:lnTo>
                    <a:pt x="13083" y="22057"/>
                  </a:lnTo>
                  <a:lnTo>
                    <a:pt x="13140" y="21887"/>
                  </a:lnTo>
                  <a:lnTo>
                    <a:pt x="13196" y="21623"/>
                  </a:lnTo>
                  <a:lnTo>
                    <a:pt x="13253" y="21265"/>
                  </a:lnTo>
                  <a:lnTo>
                    <a:pt x="13291" y="20831"/>
                  </a:lnTo>
                  <a:lnTo>
                    <a:pt x="13328" y="20322"/>
                  </a:lnTo>
                  <a:lnTo>
                    <a:pt x="13385" y="19097"/>
                  </a:lnTo>
                  <a:lnTo>
                    <a:pt x="13423" y="17664"/>
                  </a:lnTo>
                  <a:lnTo>
                    <a:pt x="13441" y="16043"/>
                  </a:lnTo>
                  <a:lnTo>
                    <a:pt x="13441" y="14309"/>
                  </a:lnTo>
                  <a:lnTo>
                    <a:pt x="13441" y="12499"/>
                  </a:lnTo>
                  <a:lnTo>
                    <a:pt x="13423" y="10689"/>
                  </a:lnTo>
                  <a:lnTo>
                    <a:pt x="13385" y="8898"/>
                  </a:lnTo>
                  <a:lnTo>
                    <a:pt x="13347" y="7221"/>
                  </a:lnTo>
                  <a:lnTo>
                    <a:pt x="13291" y="5656"/>
                  </a:lnTo>
                  <a:lnTo>
                    <a:pt x="13234" y="4299"/>
                  </a:lnTo>
                  <a:lnTo>
                    <a:pt x="13159" y="3168"/>
                  </a:lnTo>
                  <a:lnTo>
                    <a:pt x="13083" y="2357"/>
                  </a:lnTo>
                  <a:lnTo>
                    <a:pt x="13046" y="2074"/>
                  </a:lnTo>
                  <a:lnTo>
                    <a:pt x="13027" y="1886"/>
                  </a:lnTo>
                  <a:lnTo>
                    <a:pt x="12989" y="1773"/>
                  </a:lnTo>
                  <a:lnTo>
                    <a:pt x="12932" y="1678"/>
                  </a:lnTo>
                  <a:lnTo>
                    <a:pt x="12876" y="1584"/>
                  </a:lnTo>
                  <a:lnTo>
                    <a:pt x="12800" y="1490"/>
                  </a:lnTo>
                  <a:lnTo>
                    <a:pt x="12593" y="1320"/>
                  </a:lnTo>
                  <a:lnTo>
                    <a:pt x="12348" y="1151"/>
                  </a:lnTo>
                  <a:lnTo>
                    <a:pt x="12046" y="1000"/>
                  </a:lnTo>
                  <a:lnTo>
                    <a:pt x="11707" y="849"/>
                  </a:lnTo>
                  <a:lnTo>
                    <a:pt x="11330" y="717"/>
                  </a:lnTo>
                  <a:lnTo>
                    <a:pt x="10915" y="585"/>
                  </a:lnTo>
                  <a:lnTo>
                    <a:pt x="10463" y="472"/>
                  </a:lnTo>
                  <a:lnTo>
                    <a:pt x="9992" y="378"/>
                  </a:lnTo>
                  <a:lnTo>
                    <a:pt x="9483" y="283"/>
                  </a:lnTo>
                  <a:lnTo>
                    <a:pt x="8955" y="208"/>
                  </a:lnTo>
                  <a:lnTo>
                    <a:pt x="8427" y="152"/>
                  </a:lnTo>
                  <a:lnTo>
                    <a:pt x="7861" y="95"/>
                  </a:lnTo>
                  <a:lnTo>
                    <a:pt x="7315" y="57"/>
                  </a:lnTo>
                  <a:lnTo>
                    <a:pt x="6730" y="20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7"/>
            <p:cNvSpPr/>
            <p:nvPr/>
          </p:nvSpPr>
          <p:spPr>
            <a:xfrm>
              <a:off x="-1497883" y="810684"/>
              <a:ext cx="488385" cy="867588"/>
            </a:xfrm>
            <a:custGeom>
              <a:avLst/>
              <a:gdLst/>
              <a:ahLst/>
              <a:cxnLst/>
              <a:rect l="l" t="t" r="r" b="b"/>
              <a:pathLst>
                <a:path w="12650" h="22472" extrusionOk="0">
                  <a:moveTo>
                    <a:pt x="4958" y="1"/>
                  </a:moveTo>
                  <a:lnTo>
                    <a:pt x="3959" y="20"/>
                  </a:lnTo>
                  <a:lnTo>
                    <a:pt x="3469" y="57"/>
                  </a:lnTo>
                  <a:lnTo>
                    <a:pt x="3016" y="95"/>
                  </a:lnTo>
                  <a:lnTo>
                    <a:pt x="2545" y="133"/>
                  </a:lnTo>
                  <a:lnTo>
                    <a:pt x="2112" y="189"/>
                  </a:lnTo>
                  <a:lnTo>
                    <a:pt x="1697" y="265"/>
                  </a:lnTo>
                  <a:lnTo>
                    <a:pt x="1301" y="340"/>
                  </a:lnTo>
                  <a:lnTo>
                    <a:pt x="924" y="434"/>
                  </a:lnTo>
                  <a:lnTo>
                    <a:pt x="585" y="547"/>
                  </a:lnTo>
                  <a:lnTo>
                    <a:pt x="283" y="661"/>
                  </a:lnTo>
                  <a:lnTo>
                    <a:pt x="0" y="792"/>
                  </a:lnTo>
                  <a:lnTo>
                    <a:pt x="0" y="792"/>
                  </a:lnTo>
                  <a:lnTo>
                    <a:pt x="717" y="717"/>
                  </a:lnTo>
                  <a:lnTo>
                    <a:pt x="1452" y="661"/>
                  </a:lnTo>
                  <a:lnTo>
                    <a:pt x="2225" y="642"/>
                  </a:lnTo>
                  <a:lnTo>
                    <a:pt x="2998" y="661"/>
                  </a:lnTo>
                  <a:lnTo>
                    <a:pt x="3770" y="698"/>
                  </a:lnTo>
                  <a:lnTo>
                    <a:pt x="4525" y="774"/>
                  </a:lnTo>
                  <a:lnTo>
                    <a:pt x="5279" y="849"/>
                  </a:lnTo>
                  <a:lnTo>
                    <a:pt x="6014" y="962"/>
                  </a:lnTo>
                  <a:lnTo>
                    <a:pt x="6692" y="1094"/>
                  </a:lnTo>
                  <a:lnTo>
                    <a:pt x="7352" y="1264"/>
                  </a:lnTo>
                  <a:lnTo>
                    <a:pt x="7955" y="1433"/>
                  </a:lnTo>
                  <a:lnTo>
                    <a:pt x="8483" y="1622"/>
                  </a:lnTo>
                  <a:lnTo>
                    <a:pt x="8955" y="1810"/>
                  </a:lnTo>
                  <a:lnTo>
                    <a:pt x="9162" y="1924"/>
                  </a:lnTo>
                  <a:lnTo>
                    <a:pt x="9350" y="2037"/>
                  </a:lnTo>
                  <a:lnTo>
                    <a:pt x="9520" y="2150"/>
                  </a:lnTo>
                  <a:lnTo>
                    <a:pt x="9652" y="2263"/>
                  </a:lnTo>
                  <a:lnTo>
                    <a:pt x="9784" y="2376"/>
                  </a:lnTo>
                  <a:lnTo>
                    <a:pt x="9878" y="2508"/>
                  </a:lnTo>
                  <a:lnTo>
                    <a:pt x="9954" y="2678"/>
                  </a:lnTo>
                  <a:lnTo>
                    <a:pt x="10048" y="2942"/>
                  </a:lnTo>
                  <a:lnTo>
                    <a:pt x="10142" y="3262"/>
                  </a:lnTo>
                  <a:lnTo>
                    <a:pt x="10218" y="3677"/>
                  </a:lnTo>
                  <a:lnTo>
                    <a:pt x="10293" y="4148"/>
                  </a:lnTo>
                  <a:lnTo>
                    <a:pt x="10387" y="4676"/>
                  </a:lnTo>
                  <a:lnTo>
                    <a:pt x="10519" y="5901"/>
                  </a:lnTo>
                  <a:lnTo>
                    <a:pt x="10651" y="7296"/>
                  </a:lnTo>
                  <a:lnTo>
                    <a:pt x="10764" y="8842"/>
                  </a:lnTo>
                  <a:lnTo>
                    <a:pt x="10859" y="10463"/>
                  </a:lnTo>
                  <a:lnTo>
                    <a:pt x="10915" y="12141"/>
                  </a:lnTo>
                  <a:lnTo>
                    <a:pt x="10953" y="13838"/>
                  </a:lnTo>
                  <a:lnTo>
                    <a:pt x="10934" y="15515"/>
                  </a:lnTo>
                  <a:lnTo>
                    <a:pt x="10896" y="17099"/>
                  </a:lnTo>
                  <a:lnTo>
                    <a:pt x="10859" y="17853"/>
                  </a:lnTo>
                  <a:lnTo>
                    <a:pt x="10821" y="18569"/>
                  </a:lnTo>
                  <a:lnTo>
                    <a:pt x="10764" y="19248"/>
                  </a:lnTo>
                  <a:lnTo>
                    <a:pt x="10689" y="19889"/>
                  </a:lnTo>
                  <a:lnTo>
                    <a:pt x="10613" y="20473"/>
                  </a:lnTo>
                  <a:lnTo>
                    <a:pt x="10519" y="21001"/>
                  </a:lnTo>
                  <a:lnTo>
                    <a:pt x="10406" y="21472"/>
                  </a:lnTo>
                  <a:lnTo>
                    <a:pt x="10293" y="21887"/>
                  </a:lnTo>
                  <a:lnTo>
                    <a:pt x="10161" y="22226"/>
                  </a:lnTo>
                  <a:lnTo>
                    <a:pt x="10086" y="22358"/>
                  </a:lnTo>
                  <a:lnTo>
                    <a:pt x="10010" y="22471"/>
                  </a:lnTo>
                  <a:lnTo>
                    <a:pt x="10576" y="22415"/>
                  </a:lnTo>
                  <a:lnTo>
                    <a:pt x="11122" y="22339"/>
                  </a:lnTo>
                  <a:lnTo>
                    <a:pt x="11688" y="22226"/>
                  </a:lnTo>
                  <a:lnTo>
                    <a:pt x="12235" y="22132"/>
                  </a:lnTo>
                  <a:lnTo>
                    <a:pt x="12254" y="22094"/>
                  </a:lnTo>
                  <a:lnTo>
                    <a:pt x="12291" y="22057"/>
                  </a:lnTo>
                  <a:lnTo>
                    <a:pt x="12348" y="21887"/>
                  </a:lnTo>
                  <a:lnTo>
                    <a:pt x="12404" y="21623"/>
                  </a:lnTo>
                  <a:lnTo>
                    <a:pt x="12461" y="21265"/>
                  </a:lnTo>
                  <a:lnTo>
                    <a:pt x="12499" y="20831"/>
                  </a:lnTo>
                  <a:lnTo>
                    <a:pt x="12536" y="20322"/>
                  </a:lnTo>
                  <a:lnTo>
                    <a:pt x="12593" y="19097"/>
                  </a:lnTo>
                  <a:lnTo>
                    <a:pt x="12631" y="17664"/>
                  </a:lnTo>
                  <a:lnTo>
                    <a:pt x="12649" y="16043"/>
                  </a:lnTo>
                  <a:lnTo>
                    <a:pt x="12649" y="14309"/>
                  </a:lnTo>
                  <a:lnTo>
                    <a:pt x="12649" y="12499"/>
                  </a:lnTo>
                  <a:lnTo>
                    <a:pt x="12631" y="10689"/>
                  </a:lnTo>
                  <a:lnTo>
                    <a:pt x="12593" y="8898"/>
                  </a:lnTo>
                  <a:lnTo>
                    <a:pt x="12555" y="7221"/>
                  </a:lnTo>
                  <a:lnTo>
                    <a:pt x="12499" y="5656"/>
                  </a:lnTo>
                  <a:lnTo>
                    <a:pt x="12442" y="4299"/>
                  </a:lnTo>
                  <a:lnTo>
                    <a:pt x="12367" y="3168"/>
                  </a:lnTo>
                  <a:lnTo>
                    <a:pt x="12291" y="2357"/>
                  </a:lnTo>
                  <a:lnTo>
                    <a:pt x="12254" y="2074"/>
                  </a:lnTo>
                  <a:lnTo>
                    <a:pt x="12235" y="1886"/>
                  </a:lnTo>
                  <a:lnTo>
                    <a:pt x="12197" y="1792"/>
                  </a:lnTo>
                  <a:lnTo>
                    <a:pt x="12159" y="1697"/>
                  </a:lnTo>
                  <a:lnTo>
                    <a:pt x="12046" y="1528"/>
                  </a:lnTo>
                  <a:lnTo>
                    <a:pt x="11876" y="1377"/>
                  </a:lnTo>
                  <a:lnTo>
                    <a:pt x="11669" y="1226"/>
                  </a:lnTo>
                  <a:lnTo>
                    <a:pt x="11424" y="1075"/>
                  </a:lnTo>
                  <a:lnTo>
                    <a:pt x="11141" y="943"/>
                  </a:lnTo>
                  <a:lnTo>
                    <a:pt x="10840" y="811"/>
                  </a:lnTo>
                  <a:lnTo>
                    <a:pt x="10500" y="698"/>
                  </a:lnTo>
                  <a:lnTo>
                    <a:pt x="10123" y="585"/>
                  </a:lnTo>
                  <a:lnTo>
                    <a:pt x="9727" y="491"/>
                  </a:lnTo>
                  <a:lnTo>
                    <a:pt x="9313" y="397"/>
                  </a:lnTo>
                  <a:lnTo>
                    <a:pt x="8860" y="321"/>
                  </a:lnTo>
                  <a:lnTo>
                    <a:pt x="8408" y="246"/>
                  </a:lnTo>
                  <a:lnTo>
                    <a:pt x="7937" y="170"/>
                  </a:lnTo>
                  <a:lnTo>
                    <a:pt x="6956" y="76"/>
                  </a:lnTo>
                  <a:lnTo>
                    <a:pt x="5957" y="20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7"/>
            <p:cNvSpPr/>
            <p:nvPr/>
          </p:nvSpPr>
          <p:spPr>
            <a:xfrm>
              <a:off x="-1735165" y="1069779"/>
              <a:ext cx="273689" cy="572819"/>
            </a:xfrm>
            <a:custGeom>
              <a:avLst/>
              <a:gdLst/>
              <a:ahLst/>
              <a:cxnLst/>
              <a:rect l="l" t="t" r="r" b="b"/>
              <a:pathLst>
                <a:path w="7089" h="14837" extrusionOk="0">
                  <a:moveTo>
                    <a:pt x="5109" y="1"/>
                  </a:moveTo>
                  <a:lnTo>
                    <a:pt x="4714" y="397"/>
                  </a:lnTo>
                  <a:lnTo>
                    <a:pt x="4337" y="793"/>
                  </a:lnTo>
                  <a:lnTo>
                    <a:pt x="3997" y="1188"/>
                  </a:lnTo>
                  <a:lnTo>
                    <a:pt x="3658" y="1565"/>
                  </a:lnTo>
                  <a:lnTo>
                    <a:pt x="3337" y="1942"/>
                  </a:lnTo>
                  <a:lnTo>
                    <a:pt x="3036" y="2338"/>
                  </a:lnTo>
                  <a:lnTo>
                    <a:pt x="2489" y="3073"/>
                  </a:lnTo>
                  <a:lnTo>
                    <a:pt x="1999" y="3809"/>
                  </a:lnTo>
                  <a:lnTo>
                    <a:pt x="1565" y="4506"/>
                  </a:lnTo>
                  <a:lnTo>
                    <a:pt x="1207" y="5166"/>
                  </a:lnTo>
                  <a:lnTo>
                    <a:pt x="906" y="5788"/>
                  </a:lnTo>
                  <a:lnTo>
                    <a:pt x="642" y="6372"/>
                  </a:lnTo>
                  <a:lnTo>
                    <a:pt x="434" y="6919"/>
                  </a:lnTo>
                  <a:lnTo>
                    <a:pt x="265" y="7409"/>
                  </a:lnTo>
                  <a:lnTo>
                    <a:pt x="152" y="7824"/>
                  </a:lnTo>
                  <a:lnTo>
                    <a:pt x="57" y="8201"/>
                  </a:lnTo>
                  <a:lnTo>
                    <a:pt x="20" y="8521"/>
                  </a:lnTo>
                  <a:lnTo>
                    <a:pt x="1" y="8748"/>
                  </a:lnTo>
                  <a:lnTo>
                    <a:pt x="1" y="8917"/>
                  </a:lnTo>
                  <a:lnTo>
                    <a:pt x="57" y="9068"/>
                  </a:lnTo>
                  <a:lnTo>
                    <a:pt x="170" y="9276"/>
                  </a:lnTo>
                  <a:lnTo>
                    <a:pt x="321" y="9521"/>
                  </a:lnTo>
                  <a:lnTo>
                    <a:pt x="510" y="9803"/>
                  </a:lnTo>
                  <a:lnTo>
                    <a:pt x="774" y="10105"/>
                  </a:lnTo>
                  <a:lnTo>
                    <a:pt x="1056" y="10463"/>
                  </a:lnTo>
                  <a:lnTo>
                    <a:pt x="1396" y="10840"/>
                  </a:lnTo>
                  <a:lnTo>
                    <a:pt x="1754" y="11236"/>
                  </a:lnTo>
                  <a:lnTo>
                    <a:pt x="2169" y="11651"/>
                  </a:lnTo>
                  <a:lnTo>
                    <a:pt x="2602" y="12066"/>
                  </a:lnTo>
                  <a:lnTo>
                    <a:pt x="3073" y="12499"/>
                  </a:lnTo>
                  <a:lnTo>
                    <a:pt x="3582" y="12952"/>
                  </a:lnTo>
                  <a:lnTo>
                    <a:pt x="4110" y="13385"/>
                  </a:lnTo>
                  <a:lnTo>
                    <a:pt x="4657" y="13819"/>
                  </a:lnTo>
                  <a:lnTo>
                    <a:pt x="5241" y="14233"/>
                  </a:lnTo>
                  <a:lnTo>
                    <a:pt x="5826" y="14648"/>
                  </a:lnTo>
                  <a:lnTo>
                    <a:pt x="5977" y="14742"/>
                  </a:lnTo>
                  <a:lnTo>
                    <a:pt x="6109" y="14799"/>
                  </a:lnTo>
                  <a:lnTo>
                    <a:pt x="6240" y="14837"/>
                  </a:lnTo>
                  <a:lnTo>
                    <a:pt x="6354" y="14837"/>
                  </a:lnTo>
                  <a:lnTo>
                    <a:pt x="6467" y="14818"/>
                  </a:lnTo>
                  <a:lnTo>
                    <a:pt x="6561" y="14780"/>
                  </a:lnTo>
                  <a:lnTo>
                    <a:pt x="6636" y="14724"/>
                  </a:lnTo>
                  <a:lnTo>
                    <a:pt x="6731" y="14629"/>
                  </a:lnTo>
                  <a:lnTo>
                    <a:pt x="6787" y="14535"/>
                  </a:lnTo>
                  <a:lnTo>
                    <a:pt x="6863" y="14403"/>
                  </a:lnTo>
                  <a:lnTo>
                    <a:pt x="6919" y="14271"/>
                  </a:lnTo>
                  <a:lnTo>
                    <a:pt x="6957" y="14101"/>
                  </a:lnTo>
                  <a:lnTo>
                    <a:pt x="7032" y="13724"/>
                  </a:lnTo>
                  <a:lnTo>
                    <a:pt x="7070" y="13272"/>
                  </a:lnTo>
                  <a:lnTo>
                    <a:pt x="7089" y="12763"/>
                  </a:lnTo>
                  <a:lnTo>
                    <a:pt x="7089" y="12197"/>
                  </a:lnTo>
                  <a:lnTo>
                    <a:pt x="7070" y="11594"/>
                  </a:lnTo>
                  <a:lnTo>
                    <a:pt x="7013" y="10953"/>
                  </a:lnTo>
                  <a:lnTo>
                    <a:pt x="6957" y="10294"/>
                  </a:lnTo>
                  <a:lnTo>
                    <a:pt x="6881" y="9577"/>
                  </a:lnTo>
                  <a:lnTo>
                    <a:pt x="6674" y="8126"/>
                  </a:lnTo>
                  <a:lnTo>
                    <a:pt x="6448" y="6655"/>
                  </a:lnTo>
                  <a:lnTo>
                    <a:pt x="6184" y="5204"/>
                  </a:lnTo>
                  <a:lnTo>
                    <a:pt x="5920" y="3828"/>
                  </a:lnTo>
                  <a:lnTo>
                    <a:pt x="5675" y="2602"/>
                  </a:lnTo>
                  <a:lnTo>
                    <a:pt x="5279" y="717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7"/>
            <p:cNvSpPr/>
            <p:nvPr/>
          </p:nvSpPr>
          <p:spPr>
            <a:xfrm>
              <a:off x="-1717676" y="1082906"/>
              <a:ext cx="256199" cy="559693"/>
            </a:xfrm>
            <a:custGeom>
              <a:avLst/>
              <a:gdLst/>
              <a:ahLst/>
              <a:cxnLst/>
              <a:rect l="l" t="t" r="r" b="b"/>
              <a:pathLst>
                <a:path w="6636" h="14497" extrusionOk="0">
                  <a:moveTo>
                    <a:pt x="4732" y="0"/>
                  </a:moveTo>
                  <a:lnTo>
                    <a:pt x="4751" y="226"/>
                  </a:lnTo>
                  <a:lnTo>
                    <a:pt x="4732" y="471"/>
                  </a:lnTo>
                  <a:lnTo>
                    <a:pt x="4713" y="735"/>
                  </a:lnTo>
                  <a:lnTo>
                    <a:pt x="4675" y="1018"/>
                  </a:lnTo>
                  <a:lnTo>
                    <a:pt x="4543" y="1602"/>
                  </a:lnTo>
                  <a:lnTo>
                    <a:pt x="4374" y="2243"/>
                  </a:lnTo>
                  <a:lnTo>
                    <a:pt x="4147" y="2922"/>
                  </a:lnTo>
                  <a:lnTo>
                    <a:pt x="3865" y="3620"/>
                  </a:lnTo>
                  <a:lnTo>
                    <a:pt x="3544" y="4355"/>
                  </a:lnTo>
                  <a:lnTo>
                    <a:pt x="3167" y="5090"/>
                  </a:lnTo>
                  <a:lnTo>
                    <a:pt x="2734" y="5844"/>
                  </a:lnTo>
                  <a:lnTo>
                    <a:pt x="2300" y="6523"/>
                  </a:lnTo>
                  <a:lnTo>
                    <a:pt x="2526" y="6918"/>
                  </a:lnTo>
                  <a:lnTo>
                    <a:pt x="2752" y="7314"/>
                  </a:lnTo>
                  <a:lnTo>
                    <a:pt x="2941" y="7691"/>
                  </a:lnTo>
                  <a:lnTo>
                    <a:pt x="3111" y="8068"/>
                  </a:lnTo>
                  <a:lnTo>
                    <a:pt x="3261" y="8445"/>
                  </a:lnTo>
                  <a:lnTo>
                    <a:pt x="3393" y="8785"/>
                  </a:lnTo>
                  <a:lnTo>
                    <a:pt x="3488" y="9143"/>
                  </a:lnTo>
                  <a:lnTo>
                    <a:pt x="3563" y="9463"/>
                  </a:lnTo>
                  <a:lnTo>
                    <a:pt x="3620" y="9784"/>
                  </a:lnTo>
                  <a:lnTo>
                    <a:pt x="3638" y="10067"/>
                  </a:lnTo>
                  <a:lnTo>
                    <a:pt x="3638" y="10331"/>
                  </a:lnTo>
                  <a:lnTo>
                    <a:pt x="3620" y="10576"/>
                  </a:lnTo>
                  <a:lnTo>
                    <a:pt x="3563" y="10783"/>
                  </a:lnTo>
                  <a:lnTo>
                    <a:pt x="3488" y="10971"/>
                  </a:lnTo>
                  <a:lnTo>
                    <a:pt x="3375" y="11122"/>
                  </a:lnTo>
                  <a:lnTo>
                    <a:pt x="3299" y="11179"/>
                  </a:lnTo>
                  <a:lnTo>
                    <a:pt x="3224" y="11235"/>
                  </a:lnTo>
                  <a:lnTo>
                    <a:pt x="3092" y="11311"/>
                  </a:lnTo>
                  <a:lnTo>
                    <a:pt x="2941" y="11348"/>
                  </a:lnTo>
                  <a:lnTo>
                    <a:pt x="2790" y="11367"/>
                  </a:lnTo>
                  <a:lnTo>
                    <a:pt x="2602" y="11348"/>
                  </a:lnTo>
                  <a:lnTo>
                    <a:pt x="2413" y="11311"/>
                  </a:lnTo>
                  <a:lnTo>
                    <a:pt x="2225" y="11235"/>
                  </a:lnTo>
                  <a:lnTo>
                    <a:pt x="2017" y="11141"/>
                  </a:lnTo>
                  <a:lnTo>
                    <a:pt x="1810" y="11028"/>
                  </a:lnTo>
                  <a:lnTo>
                    <a:pt x="1603" y="10896"/>
                  </a:lnTo>
                  <a:lnTo>
                    <a:pt x="1376" y="10726"/>
                  </a:lnTo>
                  <a:lnTo>
                    <a:pt x="1150" y="10557"/>
                  </a:lnTo>
                  <a:lnTo>
                    <a:pt x="924" y="10349"/>
                  </a:lnTo>
                  <a:lnTo>
                    <a:pt x="679" y="10142"/>
                  </a:lnTo>
                  <a:lnTo>
                    <a:pt x="453" y="9897"/>
                  </a:lnTo>
                  <a:lnTo>
                    <a:pt x="226" y="9633"/>
                  </a:lnTo>
                  <a:lnTo>
                    <a:pt x="0" y="9369"/>
                  </a:lnTo>
                  <a:lnTo>
                    <a:pt x="0" y="9369"/>
                  </a:lnTo>
                  <a:lnTo>
                    <a:pt x="377" y="9859"/>
                  </a:lnTo>
                  <a:lnTo>
                    <a:pt x="867" y="10406"/>
                  </a:lnTo>
                  <a:lnTo>
                    <a:pt x="1433" y="11009"/>
                  </a:lnTo>
                  <a:lnTo>
                    <a:pt x="2093" y="11669"/>
                  </a:lnTo>
                  <a:lnTo>
                    <a:pt x="2809" y="12329"/>
                  </a:lnTo>
                  <a:lnTo>
                    <a:pt x="3620" y="13007"/>
                  </a:lnTo>
                  <a:lnTo>
                    <a:pt x="4034" y="13347"/>
                  </a:lnTo>
                  <a:lnTo>
                    <a:pt x="4468" y="13667"/>
                  </a:lnTo>
                  <a:lnTo>
                    <a:pt x="4920" y="13988"/>
                  </a:lnTo>
                  <a:lnTo>
                    <a:pt x="5373" y="14308"/>
                  </a:lnTo>
                  <a:lnTo>
                    <a:pt x="5505" y="14384"/>
                  </a:lnTo>
                  <a:lnTo>
                    <a:pt x="5637" y="14459"/>
                  </a:lnTo>
                  <a:lnTo>
                    <a:pt x="5750" y="14478"/>
                  </a:lnTo>
                  <a:lnTo>
                    <a:pt x="5863" y="14497"/>
                  </a:lnTo>
                  <a:lnTo>
                    <a:pt x="5957" y="14497"/>
                  </a:lnTo>
                  <a:lnTo>
                    <a:pt x="6051" y="14459"/>
                  </a:lnTo>
                  <a:lnTo>
                    <a:pt x="6146" y="14421"/>
                  </a:lnTo>
                  <a:lnTo>
                    <a:pt x="6221" y="14365"/>
                  </a:lnTo>
                  <a:lnTo>
                    <a:pt x="6296" y="14270"/>
                  </a:lnTo>
                  <a:lnTo>
                    <a:pt x="6353" y="14176"/>
                  </a:lnTo>
                  <a:lnTo>
                    <a:pt x="6410" y="14063"/>
                  </a:lnTo>
                  <a:lnTo>
                    <a:pt x="6466" y="13931"/>
                  </a:lnTo>
                  <a:lnTo>
                    <a:pt x="6542" y="13611"/>
                  </a:lnTo>
                  <a:lnTo>
                    <a:pt x="6598" y="13234"/>
                  </a:lnTo>
                  <a:lnTo>
                    <a:pt x="6636" y="12819"/>
                  </a:lnTo>
                  <a:lnTo>
                    <a:pt x="6636" y="12329"/>
                  </a:lnTo>
                  <a:lnTo>
                    <a:pt x="6636" y="11820"/>
                  </a:lnTo>
                  <a:lnTo>
                    <a:pt x="6617" y="11273"/>
                  </a:lnTo>
                  <a:lnTo>
                    <a:pt x="6579" y="10689"/>
                  </a:lnTo>
                  <a:lnTo>
                    <a:pt x="6523" y="10067"/>
                  </a:lnTo>
                  <a:lnTo>
                    <a:pt x="6372" y="8766"/>
                  </a:lnTo>
                  <a:lnTo>
                    <a:pt x="6165" y="7427"/>
                  </a:lnTo>
                  <a:lnTo>
                    <a:pt x="5957" y="6089"/>
                  </a:lnTo>
                  <a:lnTo>
                    <a:pt x="5712" y="4751"/>
                  </a:lnTo>
                  <a:lnTo>
                    <a:pt x="5486" y="3506"/>
                  </a:lnTo>
                  <a:lnTo>
                    <a:pt x="5033" y="1376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7"/>
            <p:cNvSpPr/>
            <p:nvPr/>
          </p:nvSpPr>
          <p:spPr>
            <a:xfrm>
              <a:off x="-1604170" y="1451878"/>
              <a:ext cx="86674" cy="195817"/>
            </a:xfrm>
            <a:custGeom>
              <a:avLst/>
              <a:gdLst/>
              <a:ahLst/>
              <a:cxnLst/>
              <a:rect l="l" t="t" r="r" b="b"/>
              <a:pathLst>
                <a:path w="2245" h="5072" extrusionOk="0">
                  <a:moveTo>
                    <a:pt x="2131" y="1"/>
                  </a:moveTo>
                  <a:lnTo>
                    <a:pt x="1867" y="265"/>
                  </a:lnTo>
                  <a:lnTo>
                    <a:pt x="1584" y="566"/>
                  </a:lnTo>
                  <a:lnTo>
                    <a:pt x="1245" y="962"/>
                  </a:lnTo>
                  <a:lnTo>
                    <a:pt x="887" y="1433"/>
                  </a:lnTo>
                  <a:lnTo>
                    <a:pt x="698" y="1697"/>
                  </a:lnTo>
                  <a:lnTo>
                    <a:pt x="529" y="1980"/>
                  </a:lnTo>
                  <a:lnTo>
                    <a:pt x="359" y="2263"/>
                  </a:lnTo>
                  <a:lnTo>
                    <a:pt x="227" y="2564"/>
                  </a:lnTo>
                  <a:lnTo>
                    <a:pt x="95" y="2866"/>
                  </a:lnTo>
                  <a:lnTo>
                    <a:pt x="1" y="3186"/>
                  </a:lnTo>
                  <a:lnTo>
                    <a:pt x="2244" y="5072"/>
                  </a:lnTo>
                  <a:lnTo>
                    <a:pt x="2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7"/>
            <p:cNvSpPr/>
            <p:nvPr/>
          </p:nvSpPr>
          <p:spPr>
            <a:xfrm>
              <a:off x="-1561933" y="997738"/>
              <a:ext cx="56058" cy="238749"/>
            </a:xfrm>
            <a:custGeom>
              <a:avLst/>
              <a:gdLst/>
              <a:ahLst/>
              <a:cxnLst/>
              <a:rect l="l" t="t" r="r" b="b"/>
              <a:pathLst>
                <a:path w="1452" h="6184" extrusionOk="0">
                  <a:moveTo>
                    <a:pt x="1150" y="0"/>
                  </a:moveTo>
                  <a:lnTo>
                    <a:pt x="943" y="264"/>
                  </a:lnTo>
                  <a:lnTo>
                    <a:pt x="754" y="566"/>
                  </a:lnTo>
                  <a:lnTo>
                    <a:pt x="585" y="905"/>
                  </a:lnTo>
                  <a:lnTo>
                    <a:pt x="434" y="1264"/>
                  </a:lnTo>
                  <a:lnTo>
                    <a:pt x="302" y="1659"/>
                  </a:lnTo>
                  <a:lnTo>
                    <a:pt x="189" y="2074"/>
                  </a:lnTo>
                  <a:lnTo>
                    <a:pt x="113" y="2489"/>
                  </a:lnTo>
                  <a:lnTo>
                    <a:pt x="38" y="2941"/>
                  </a:lnTo>
                  <a:lnTo>
                    <a:pt x="0" y="3375"/>
                  </a:lnTo>
                  <a:lnTo>
                    <a:pt x="0" y="3808"/>
                  </a:lnTo>
                  <a:lnTo>
                    <a:pt x="0" y="4242"/>
                  </a:lnTo>
                  <a:lnTo>
                    <a:pt x="38" y="4676"/>
                  </a:lnTo>
                  <a:lnTo>
                    <a:pt x="113" y="5090"/>
                  </a:lnTo>
                  <a:lnTo>
                    <a:pt x="189" y="5467"/>
                  </a:lnTo>
                  <a:lnTo>
                    <a:pt x="321" y="5844"/>
                  </a:lnTo>
                  <a:lnTo>
                    <a:pt x="453" y="6184"/>
                  </a:lnTo>
                  <a:lnTo>
                    <a:pt x="830" y="5957"/>
                  </a:lnTo>
                  <a:lnTo>
                    <a:pt x="698" y="5656"/>
                  </a:lnTo>
                  <a:lnTo>
                    <a:pt x="585" y="5335"/>
                  </a:lnTo>
                  <a:lnTo>
                    <a:pt x="509" y="4977"/>
                  </a:lnTo>
                  <a:lnTo>
                    <a:pt x="453" y="4600"/>
                  </a:lnTo>
                  <a:lnTo>
                    <a:pt x="415" y="4204"/>
                  </a:lnTo>
                  <a:lnTo>
                    <a:pt x="415" y="3808"/>
                  </a:lnTo>
                  <a:lnTo>
                    <a:pt x="415" y="3413"/>
                  </a:lnTo>
                  <a:lnTo>
                    <a:pt x="453" y="2998"/>
                  </a:lnTo>
                  <a:lnTo>
                    <a:pt x="509" y="2602"/>
                  </a:lnTo>
                  <a:lnTo>
                    <a:pt x="585" y="2206"/>
                  </a:lnTo>
                  <a:lnTo>
                    <a:pt x="679" y="1829"/>
                  </a:lnTo>
                  <a:lnTo>
                    <a:pt x="811" y="1471"/>
                  </a:lnTo>
                  <a:lnTo>
                    <a:pt x="943" y="1132"/>
                  </a:lnTo>
                  <a:lnTo>
                    <a:pt x="1094" y="830"/>
                  </a:lnTo>
                  <a:lnTo>
                    <a:pt x="1263" y="547"/>
                  </a:lnTo>
                  <a:lnTo>
                    <a:pt x="1452" y="321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7"/>
            <p:cNvSpPr/>
            <p:nvPr/>
          </p:nvSpPr>
          <p:spPr>
            <a:xfrm>
              <a:off x="-1176939" y="942413"/>
              <a:ext cx="48800" cy="69185"/>
            </a:xfrm>
            <a:custGeom>
              <a:avLst/>
              <a:gdLst/>
              <a:ahLst/>
              <a:cxnLst/>
              <a:rect l="l" t="t" r="r" b="b"/>
              <a:pathLst>
                <a:path w="1264" h="1792" extrusionOk="0">
                  <a:moveTo>
                    <a:pt x="642" y="1"/>
                  </a:moveTo>
                  <a:lnTo>
                    <a:pt x="510" y="20"/>
                  </a:lnTo>
                  <a:lnTo>
                    <a:pt x="396" y="57"/>
                  </a:lnTo>
                  <a:lnTo>
                    <a:pt x="283" y="152"/>
                  </a:lnTo>
                  <a:lnTo>
                    <a:pt x="189" y="265"/>
                  </a:lnTo>
                  <a:lnTo>
                    <a:pt x="114" y="397"/>
                  </a:lnTo>
                  <a:lnTo>
                    <a:pt x="57" y="547"/>
                  </a:lnTo>
                  <a:lnTo>
                    <a:pt x="19" y="717"/>
                  </a:lnTo>
                  <a:lnTo>
                    <a:pt x="1" y="887"/>
                  </a:lnTo>
                  <a:lnTo>
                    <a:pt x="19" y="1075"/>
                  </a:lnTo>
                  <a:lnTo>
                    <a:pt x="57" y="1245"/>
                  </a:lnTo>
                  <a:lnTo>
                    <a:pt x="114" y="1396"/>
                  </a:lnTo>
                  <a:lnTo>
                    <a:pt x="189" y="1528"/>
                  </a:lnTo>
                  <a:lnTo>
                    <a:pt x="283" y="1641"/>
                  </a:lnTo>
                  <a:lnTo>
                    <a:pt x="396" y="1716"/>
                  </a:lnTo>
                  <a:lnTo>
                    <a:pt x="510" y="1773"/>
                  </a:lnTo>
                  <a:lnTo>
                    <a:pt x="642" y="1792"/>
                  </a:lnTo>
                  <a:lnTo>
                    <a:pt x="755" y="1773"/>
                  </a:lnTo>
                  <a:lnTo>
                    <a:pt x="887" y="1716"/>
                  </a:lnTo>
                  <a:lnTo>
                    <a:pt x="981" y="1641"/>
                  </a:lnTo>
                  <a:lnTo>
                    <a:pt x="1075" y="1528"/>
                  </a:lnTo>
                  <a:lnTo>
                    <a:pt x="1151" y="1396"/>
                  </a:lnTo>
                  <a:lnTo>
                    <a:pt x="1207" y="1245"/>
                  </a:lnTo>
                  <a:lnTo>
                    <a:pt x="1245" y="1075"/>
                  </a:lnTo>
                  <a:lnTo>
                    <a:pt x="1264" y="887"/>
                  </a:lnTo>
                  <a:lnTo>
                    <a:pt x="1245" y="717"/>
                  </a:lnTo>
                  <a:lnTo>
                    <a:pt x="1207" y="547"/>
                  </a:lnTo>
                  <a:lnTo>
                    <a:pt x="1151" y="397"/>
                  </a:lnTo>
                  <a:lnTo>
                    <a:pt x="1075" y="265"/>
                  </a:lnTo>
                  <a:lnTo>
                    <a:pt x="981" y="152"/>
                  </a:lnTo>
                  <a:lnTo>
                    <a:pt x="887" y="57"/>
                  </a:lnTo>
                  <a:lnTo>
                    <a:pt x="755" y="20"/>
                  </a:lnTo>
                  <a:lnTo>
                    <a:pt x="6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7"/>
            <p:cNvSpPr/>
            <p:nvPr/>
          </p:nvSpPr>
          <p:spPr>
            <a:xfrm>
              <a:off x="-1127444" y="1425663"/>
              <a:ext cx="48800" cy="69185"/>
            </a:xfrm>
            <a:custGeom>
              <a:avLst/>
              <a:gdLst/>
              <a:ahLst/>
              <a:cxnLst/>
              <a:rect l="l" t="t" r="r" b="b"/>
              <a:pathLst>
                <a:path w="1264" h="1792" extrusionOk="0">
                  <a:moveTo>
                    <a:pt x="641" y="1"/>
                  </a:moveTo>
                  <a:lnTo>
                    <a:pt x="509" y="20"/>
                  </a:lnTo>
                  <a:lnTo>
                    <a:pt x="396" y="58"/>
                  </a:lnTo>
                  <a:lnTo>
                    <a:pt x="283" y="152"/>
                  </a:lnTo>
                  <a:lnTo>
                    <a:pt x="189" y="265"/>
                  </a:lnTo>
                  <a:lnTo>
                    <a:pt x="114" y="397"/>
                  </a:lnTo>
                  <a:lnTo>
                    <a:pt x="57" y="548"/>
                  </a:lnTo>
                  <a:lnTo>
                    <a:pt x="19" y="717"/>
                  </a:lnTo>
                  <a:lnTo>
                    <a:pt x="0" y="906"/>
                  </a:lnTo>
                  <a:lnTo>
                    <a:pt x="19" y="1076"/>
                  </a:lnTo>
                  <a:lnTo>
                    <a:pt x="57" y="1245"/>
                  </a:lnTo>
                  <a:lnTo>
                    <a:pt x="114" y="1396"/>
                  </a:lnTo>
                  <a:lnTo>
                    <a:pt x="189" y="1528"/>
                  </a:lnTo>
                  <a:lnTo>
                    <a:pt x="283" y="1641"/>
                  </a:lnTo>
                  <a:lnTo>
                    <a:pt x="396" y="1735"/>
                  </a:lnTo>
                  <a:lnTo>
                    <a:pt x="509" y="1773"/>
                  </a:lnTo>
                  <a:lnTo>
                    <a:pt x="641" y="1792"/>
                  </a:lnTo>
                  <a:lnTo>
                    <a:pt x="755" y="1773"/>
                  </a:lnTo>
                  <a:lnTo>
                    <a:pt x="886" y="1735"/>
                  </a:lnTo>
                  <a:lnTo>
                    <a:pt x="981" y="1641"/>
                  </a:lnTo>
                  <a:lnTo>
                    <a:pt x="1075" y="1528"/>
                  </a:lnTo>
                  <a:lnTo>
                    <a:pt x="1150" y="1396"/>
                  </a:lnTo>
                  <a:lnTo>
                    <a:pt x="1207" y="1245"/>
                  </a:lnTo>
                  <a:lnTo>
                    <a:pt x="1245" y="1076"/>
                  </a:lnTo>
                  <a:lnTo>
                    <a:pt x="1264" y="906"/>
                  </a:lnTo>
                  <a:lnTo>
                    <a:pt x="1245" y="717"/>
                  </a:lnTo>
                  <a:lnTo>
                    <a:pt x="1207" y="548"/>
                  </a:lnTo>
                  <a:lnTo>
                    <a:pt x="1150" y="397"/>
                  </a:lnTo>
                  <a:lnTo>
                    <a:pt x="1075" y="265"/>
                  </a:lnTo>
                  <a:lnTo>
                    <a:pt x="981" y="152"/>
                  </a:lnTo>
                  <a:lnTo>
                    <a:pt x="886" y="58"/>
                  </a:lnTo>
                  <a:lnTo>
                    <a:pt x="755" y="20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7"/>
            <p:cNvSpPr/>
            <p:nvPr/>
          </p:nvSpPr>
          <p:spPr>
            <a:xfrm>
              <a:off x="-1546644" y="935888"/>
              <a:ext cx="478926" cy="1488358"/>
            </a:xfrm>
            <a:custGeom>
              <a:avLst/>
              <a:gdLst/>
              <a:ahLst/>
              <a:cxnLst/>
              <a:rect l="l" t="t" r="r" b="b"/>
              <a:pathLst>
                <a:path w="12405" h="38551" extrusionOk="0">
                  <a:moveTo>
                    <a:pt x="6711" y="0"/>
                  </a:moveTo>
                  <a:lnTo>
                    <a:pt x="6447" y="19"/>
                  </a:lnTo>
                  <a:lnTo>
                    <a:pt x="6183" y="57"/>
                  </a:lnTo>
                  <a:lnTo>
                    <a:pt x="5863" y="76"/>
                  </a:lnTo>
                  <a:lnTo>
                    <a:pt x="5090" y="132"/>
                  </a:lnTo>
                  <a:lnTo>
                    <a:pt x="4656" y="151"/>
                  </a:lnTo>
                  <a:lnTo>
                    <a:pt x="4185" y="207"/>
                  </a:lnTo>
                  <a:lnTo>
                    <a:pt x="3714" y="302"/>
                  </a:lnTo>
                  <a:lnTo>
                    <a:pt x="3243" y="415"/>
                  </a:lnTo>
                  <a:lnTo>
                    <a:pt x="2998" y="490"/>
                  </a:lnTo>
                  <a:lnTo>
                    <a:pt x="2771" y="566"/>
                  </a:lnTo>
                  <a:lnTo>
                    <a:pt x="2526" y="660"/>
                  </a:lnTo>
                  <a:lnTo>
                    <a:pt x="2300" y="773"/>
                  </a:lnTo>
                  <a:lnTo>
                    <a:pt x="2074" y="905"/>
                  </a:lnTo>
                  <a:lnTo>
                    <a:pt x="1848" y="1037"/>
                  </a:lnTo>
                  <a:lnTo>
                    <a:pt x="1640" y="1188"/>
                  </a:lnTo>
                  <a:lnTo>
                    <a:pt x="1433" y="1357"/>
                  </a:lnTo>
                  <a:lnTo>
                    <a:pt x="1226" y="1546"/>
                  </a:lnTo>
                  <a:lnTo>
                    <a:pt x="1037" y="1753"/>
                  </a:lnTo>
                  <a:lnTo>
                    <a:pt x="848" y="1980"/>
                  </a:lnTo>
                  <a:lnTo>
                    <a:pt x="679" y="2243"/>
                  </a:lnTo>
                  <a:lnTo>
                    <a:pt x="528" y="2507"/>
                  </a:lnTo>
                  <a:lnTo>
                    <a:pt x="377" y="2790"/>
                  </a:lnTo>
                  <a:lnTo>
                    <a:pt x="245" y="3111"/>
                  </a:lnTo>
                  <a:lnTo>
                    <a:pt x="132" y="3450"/>
                  </a:lnTo>
                  <a:lnTo>
                    <a:pt x="94" y="3582"/>
                  </a:lnTo>
                  <a:lnTo>
                    <a:pt x="76" y="3752"/>
                  </a:lnTo>
                  <a:lnTo>
                    <a:pt x="38" y="4223"/>
                  </a:lnTo>
                  <a:lnTo>
                    <a:pt x="19" y="4845"/>
                  </a:lnTo>
                  <a:lnTo>
                    <a:pt x="0" y="5580"/>
                  </a:lnTo>
                  <a:lnTo>
                    <a:pt x="19" y="7277"/>
                  </a:lnTo>
                  <a:lnTo>
                    <a:pt x="76" y="9143"/>
                  </a:lnTo>
                  <a:lnTo>
                    <a:pt x="132" y="10953"/>
                  </a:lnTo>
                  <a:lnTo>
                    <a:pt x="189" y="12517"/>
                  </a:lnTo>
                  <a:lnTo>
                    <a:pt x="264" y="14007"/>
                  </a:lnTo>
                  <a:lnTo>
                    <a:pt x="245" y="14893"/>
                  </a:lnTo>
                  <a:lnTo>
                    <a:pt x="226" y="15816"/>
                  </a:lnTo>
                  <a:lnTo>
                    <a:pt x="226" y="16740"/>
                  </a:lnTo>
                  <a:lnTo>
                    <a:pt x="226" y="17683"/>
                  </a:lnTo>
                  <a:lnTo>
                    <a:pt x="283" y="19605"/>
                  </a:lnTo>
                  <a:lnTo>
                    <a:pt x="377" y="21547"/>
                  </a:lnTo>
                  <a:lnTo>
                    <a:pt x="490" y="23470"/>
                  </a:lnTo>
                  <a:lnTo>
                    <a:pt x="641" y="25355"/>
                  </a:lnTo>
                  <a:lnTo>
                    <a:pt x="811" y="27202"/>
                  </a:lnTo>
                  <a:lnTo>
                    <a:pt x="999" y="28937"/>
                  </a:lnTo>
                  <a:lnTo>
                    <a:pt x="1188" y="30577"/>
                  </a:lnTo>
                  <a:lnTo>
                    <a:pt x="1357" y="32085"/>
                  </a:lnTo>
                  <a:lnTo>
                    <a:pt x="1697" y="34573"/>
                  </a:lnTo>
                  <a:lnTo>
                    <a:pt x="1942" y="36232"/>
                  </a:lnTo>
                  <a:lnTo>
                    <a:pt x="2036" y="36817"/>
                  </a:lnTo>
                  <a:lnTo>
                    <a:pt x="5825" y="38494"/>
                  </a:lnTo>
                  <a:lnTo>
                    <a:pt x="5769" y="36703"/>
                  </a:lnTo>
                  <a:lnTo>
                    <a:pt x="5674" y="32330"/>
                  </a:lnTo>
                  <a:lnTo>
                    <a:pt x="5618" y="29615"/>
                  </a:lnTo>
                  <a:lnTo>
                    <a:pt x="5599" y="26788"/>
                  </a:lnTo>
                  <a:lnTo>
                    <a:pt x="5580" y="24017"/>
                  </a:lnTo>
                  <a:lnTo>
                    <a:pt x="5618" y="21472"/>
                  </a:lnTo>
                  <a:lnTo>
                    <a:pt x="5844" y="22377"/>
                  </a:lnTo>
                  <a:lnTo>
                    <a:pt x="6108" y="23376"/>
                  </a:lnTo>
                  <a:lnTo>
                    <a:pt x="6636" y="25638"/>
                  </a:lnTo>
                  <a:lnTo>
                    <a:pt x="7183" y="28107"/>
                  </a:lnTo>
                  <a:lnTo>
                    <a:pt x="7729" y="30652"/>
                  </a:lnTo>
                  <a:lnTo>
                    <a:pt x="8219" y="33103"/>
                  </a:lnTo>
                  <a:lnTo>
                    <a:pt x="8634" y="35346"/>
                  </a:lnTo>
                  <a:lnTo>
                    <a:pt x="8955" y="37212"/>
                  </a:lnTo>
                  <a:lnTo>
                    <a:pt x="9068" y="37948"/>
                  </a:lnTo>
                  <a:lnTo>
                    <a:pt x="9143" y="38551"/>
                  </a:lnTo>
                  <a:lnTo>
                    <a:pt x="12404" y="36986"/>
                  </a:lnTo>
                  <a:lnTo>
                    <a:pt x="12291" y="34215"/>
                  </a:lnTo>
                  <a:lnTo>
                    <a:pt x="11952" y="27693"/>
                  </a:lnTo>
                  <a:lnTo>
                    <a:pt x="11726" y="23866"/>
                  </a:lnTo>
                  <a:lnTo>
                    <a:pt x="11499" y="20133"/>
                  </a:lnTo>
                  <a:lnTo>
                    <a:pt x="11254" y="16797"/>
                  </a:lnTo>
                  <a:lnTo>
                    <a:pt x="11141" y="15383"/>
                  </a:lnTo>
                  <a:lnTo>
                    <a:pt x="11028" y="14214"/>
                  </a:lnTo>
                  <a:lnTo>
                    <a:pt x="11066" y="12367"/>
                  </a:lnTo>
                  <a:lnTo>
                    <a:pt x="11085" y="10481"/>
                  </a:lnTo>
                  <a:lnTo>
                    <a:pt x="11104" y="8276"/>
                  </a:lnTo>
                  <a:lnTo>
                    <a:pt x="11085" y="6051"/>
                  </a:lnTo>
                  <a:lnTo>
                    <a:pt x="11066" y="5015"/>
                  </a:lnTo>
                  <a:lnTo>
                    <a:pt x="11047" y="4053"/>
                  </a:lnTo>
                  <a:lnTo>
                    <a:pt x="11009" y="3224"/>
                  </a:lnTo>
                  <a:lnTo>
                    <a:pt x="10953" y="2545"/>
                  </a:lnTo>
                  <a:lnTo>
                    <a:pt x="10877" y="2074"/>
                  </a:lnTo>
                  <a:lnTo>
                    <a:pt x="10840" y="1904"/>
                  </a:lnTo>
                  <a:lnTo>
                    <a:pt x="10802" y="1810"/>
                  </a:lnTo>
                  <a:lnTo>
                    <a:pt x="10689" y="1678"/>
                  </a:lnTo>
                  <a:lnTo>
                    <a:pt x="10519" y="1527"/>
                  </a:lnTo>
                  <a:lnTo>
                    <a:pt x="10331" y="1357"/>
                  </a:lnTo>
                  <a:lnTo>
                    <a:pt x="10104" y="1207"/>
                  </a:lnTo>
                  <a:lnTo>
                    <a:pt x="9841" y="1037"/>
                  </a:lnTo>
                  <a:lnTo>
                    <a:pt x="9558" y="867"/>
                  </a:lnTo>
                  <a:lnTo>
                    <a:pt x="9256" y="716"/>
                  </a:lnTo>
                  <a:lnTo>
                    <a:pt x="8936" y="566"/>
                  </a:lnTo>
                  <a:lnTo>
                    <a:pt x="8596" y="434"/>
                  </a:lnTo>
                  <a:lnTo>
                    <a:pt x="8276" y="302"/>
                  </a:lnTo>
                  <a:lnTo>
                    <a:pt x="7937" y="189"/>
                  </a:lnTo>
                  <a:lnTo>
                    <a:pt x="7616" y="113"/>
                  </a:lnTo>
                  <a:lnTo>
                    <a:pt x="7296" y="38"/>
                  </a:lnTo>
                  <a:lnTo>
                    <a:pt x="69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7"/>
            <p:cNvSpPr/>
            <p:nvPr/>
          </p:nvSpPr>
          <p:spPr>
            <a:xfrm>
              <a:off x="-1520469" y="926430"/>
              <a:ext cx="377774" cy="210372"/>
            </a:xfrm>
            <a:custGeom>
              <a:avLst/>
              <a:gdLst/>
              <a:ahLst/>
              <a:cxnLst/>
              <a:rect l="l" t="t" r="r" b="b"/>
              <a:pathLst>
                <a:path w="9785" h="5449" extrusionOk="0">
                  <a:moveTo>
                    <a:pt x="4883" y="0"/>
                  </a:moveTo>
                  <a:lnTo>
                    <a:pt x="4393" y="19"/>
                  </a:lnTo>
                  <a:lnTo>
                    <a:pt x="3903" y="75"/>
                  </a:lnTo>
                  <a:lnTo>
                    <a:pt x="3432" y="151"/>
                  </a:lnTo>
                  <a:lnTo>
                    <a:pt x="2979" y="245"/>
                  </a:lnTo>
                  <a:lnTo>
                    <a:pt x="2565" y="358"/>
                  </a:lnTo>
                  <a:lnTo>
                    <a:pt x="2150" y="490"/>
                  </a:lnTo>
                  <a:lnTo>
                    <a:pt x="1773" y="660"/>
                  </a:lnTo>
                  <a:lnTo>
                    <a:pt x="1434" y="830"/>
                  </a:lnTo>
                  <a:lnTo>
                    <a:pt x="1113" y="1037"/>
                  </a:lnTo>
                  <a:lnTo>
                    <a:pt x="830" y="1244"/>
                  </a:lnTo>
                  <a:lnTo>
                    <a:pt x="585" y="1470"/>
                  </a:lnTo>
                  <a:lnTo>
                    <a:pt x="378" y="1716"/>
                  </a:lnTo>
                  <a:lnTo>
                    <a:pt x="208" y="1961"/>
                  </a:lnTo>
                  <a:lnTo>
                    <a:pt x="152" y="2093"/>
                  </a:lnTo>
                  <a:lnTo>
                    <a:pt x="95" y="2225"/>
                  </a:lnTo>
                  <a:lnTo>
                    <a:pt x="57" y="2356"/>
                  </a:lnTo>
                  <a:lnTo>
                    <a:pt x="20" y="2488"/>
                  </a:lnTo>
                  <a:lnTo>
                    <a:pt x="1" y="2639"/>
                  </a:lnTo>
                  <a:lnTo>
                    <a:pt x="1" y="2771"/>
                  </a:lnTo>
                  <a:lnTo>
                    <a:pt x="1" y="2922"/>
                  </a:lnTo>
                  <a:lnTo>
                    <a:pt x="20" y="3054"/>
                  </a:lnTo>
                  <a:lnTo>
                    <a:pt x="57" y="3186"/>
                  </a:lnTo>
                  <a:lnTo>
                    <a:pt x="95" y="3318"/>
                  </a:lnTo>
                  <a:lnTo>
                    <a:pt x="152" y="3450"/>
                  </a:lnTo>
                  <a:lnTo>
                    <a:pt x="208" y="3582"/>
                  </a:lnTo>
                  <a:lnTo>
                    <a:pt x="378" y="3827"/>
                  </a:lnTo>
                  <a:lnTo>
                    <a:pt x="585" y="4072"/>
                  </a:lnTo>
                  <a:lnTo>
                    <a:pt x="830" y="4279"/>
                  </a:lnTo>
                  <a:lnTo>
                    <a:pt x="1113" y="4487"/>
                  </a:lnTo>
                  <a:lnTo>
                    <a:pt x="1434" y="4675"/>
                  </a:lnTo>
                  <a:lnTo>
                    <a:pt x="1773" y="4845"/>
                  </a:lnTo>
                  <a:lnTo>
                    <a:pt x="2150" y="5014"/>
                  </a:lnTo>
                  <a:lnTo>
                    <a:pt x="2565" y="5146"/>
                  </a:lnTo>
                  <a:lnTo>
                    <a:pt x="2979" y="5241"/>
                  </a:lnTo>
                  <a:lnTo>
                    <a:pt x="3432" y="5335"/>
                  </a:lnTo>
                  <a:lnTo>
                    <a:pt x="3903" y="5392"/>
                  </a:lnTo>
                  <a:lnTo>
                    <a:pt x="4393" y="5429"/>
                  </a:lnTo>
                  <a:lnTo>
                    <a:pt x="4883" y="5448"/>
                  </a:lnTo>
                  <a:lnTo>
                    <a:pt x="5392" y="5429"/>
                  </a:lnTo>
                  <a:lnTo>
                    <a:pt x="5882" y="5373"/>
                  </a:lnTo>
                  <a:lnTo>
                    <a:pt x="6354" y="5297"/>
                  </a:lnTo>
                  <a:lnTo>
                    <a:pt x="6787" y="5203"/>
                  </a:lnTo>
                  <a:lnTo>
                    <a:pt x="7221" y="5090"/>
                  </a:lnTo>
                  <a:lnTo>
                    <a:pt x="7636" y="4939"/>
                  </a:lnTo>
                  <a:lnTo>
                    <a:pt x="8013" y="4788"/>
                  </a:lnTo>
                  <a:lnTo>
                    <a:pt x="8352" y="4600"/>
                  </a:lnTo>
                  <a:lnTo>
                    <a:pt x="8672" y="4411"/>
                  </a:lnTo>
                  <a:lnTo>
                    <a:pt x="8955" y="4204"/>
                  </a:lnTo>
                  <a:lnTo>
                    <a:pt x="9200" y="3978"/>
                  </a:lnTo>
                  <a:lnTo>
                    <a:pt x="9408" y="3733"/>
                  </a:lnTo>
                  <a:lnTo>
                    <a:pt x="9558" y="3488"/>
                  </a:lnTo>
                  <a:lnTo>
                    <a:pt x="9634" y="3356"/>
                  </a:lnTo>
                  <a:lnTo>
                    <a:pt x="9690" y="3224"/>
                  </a:lnTo>
                  <a:lnTo>
                    <a:pt x="9728" y="3092"/>
                  </a:lnTo>
                  <a:lnTo>
                    <a:pt x="9766" y="2941"/>
                  </a:lnTo>
                  <a:lnTo>
                    <a:pt x="9785" y="2809"/>
                  </a:lnTo>
                  <a:lnTo>
                    <a:pt x="9785" y="2677"/>
                  </a:lnTo>
                  <a:lnTo>
                    <a:pt x="9785" y="2526"/>
                  </a:lnTo>
                  <a:lnTo>
                    <a:pt x="9766" y="2394"/>
                  </a:lnTo>
                  <a:lnTo>
                    <a:pt x="9728" y="2262"/>
                  </a:lnTo>
                  <a:lnTo>
                    <a:pt x="9690" y="2130"/>
                  </a:lnTo>
                  <a:lnTo>
                    <a:pt x="9634" y="1998"/>
                  </a:lnTo>
                  <a:lnTo>
                    <a:pt x="9558" y="1866"/>
                  </a:lnTo>
                  <a:lnTo>
                    <a:pt x="9408" y="1621"/>
                  </a:lnTo>
                  <a:lnTo>
                    <a:pt x="9200" y="1376"/>
                  </a:lnTo>
                  <a:lnTo>
                    <a:pt x="8955" y="1169"/>
                  </a:lnTo>
                  <a:lnTo>
                    <a:pt x="8672" y="961"/>
                  </a:lnTo>
                  <a:lnTo>
                    <a:pt x="8352" y="773"/>
                  </a:lnTo>
                  <a:lnTo>
                    <a:pt x="8013" y="584"/>
                  </a:lnTo>
                  <a:lnTo>
                    <a:pt x="7636" y="434"/>
                  </a:lnTo>
                  <a:lnTo>
                    <a:pt x="7221" y="302"/>
                  </a:lnTo>
                  <a:lnTo>
                    <a:pt x="6787" y="207"/>
                  </a:lnTo>
                  <a:lnTo>
                    <a:pt x="6354" y="113"/>
                  </a:lnTo>
                  <a:lnTo>
                    <a:pt x="5882" y="57"/>
                  </a:lnTo>
                  <a:lnTo>
                    <a:pt x="5392" y="19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7"/>
            <p:cNvSpPr/>
            <p:nvPr/>
          </p:nvSpPr>
          <p:spPr>
            <a:xfrm>
              <a:off x="-1218403" y="946776"/>
              <a:ext cx="150685" cy="1447627"/>
            </a:xfrm>
            <a:custGeom>
              <a:avLst/>
              <a:gdLst/>
              <a:ahLst/>
              <a:cxnLst/>
              <a:rect l="l" t="t" r="r" b="b"/>
              <a:pathLst>
                <a:path w="3903" h="37496" extrusionOk="0">
                  <a:moveTo>
                    <a:pt x="19" y="1"/>
                  </a:moveTo>
                  <a:lnTo>
                    <a:pt x="189" y="811"/>
                  </a:lnTo>
                  <a:lnTo>
                    <a:pt x="358" y="1679"/>
                  </a:lnTo>
                  <a:lnTo>
                    <a:pt x="490" y="2584"/>
                  </a:lnTo>
                  <a:lnTo>
                    <a:pt x="622" y="3545"/>
                  </a:lnTo>
                  <a:lnTo>
                    <a:pt x="716" y="4525"/>
                  </a:lnTo>
                  <a:lnTo>
                    <a:pt x="792" y="5543"/>
                  </a:lnTo>
                  <a:lnTo>
                    <a:pt x="830" y="6599"/>
                  </a:lnTo>
                  <a:lnTo>
                    <a:pt x="848" y="7654"/>
                  </a:lnTo>
                  <a:lnTo>
                    <a:pt x="830" y="8729"/>
                  </a:lnTo>
                  <a:lnTo>
                    <a:pt x="792" y="9785"/>
                  </a:lnTo>
                  <a:lnTo>
                    <a:pt x="716" y="10803"/>
                  </a:lnTo>
                  <a:lnTo>
                    <a:pt x="622" y="11783"/>
                  </a:lnTo>
                  <a:lnTo>
                    <a:pt x="509" y="12744"/>
                  </a:lnTo>
                  <a:lnTo>
                    <a:pt x="358" y="13649"/>
                  </a:lnTo>
                  <a:lnTo>
                    <a:pt x="189" y="14516"/>
                  </a:lnTo>
                  <a:lnTo>
                    <a:pt x="0" y="15327"/>
                  </a:lnTo>
                  <a:lnTo>
                    <a:pt x="283" y="16288"/>
                  </a:lnTo>
                  <a:lnTo>
                    <a:pt x="566" y="17363"/>
                  </a:lnTo>
                  <a:lnTo>
                    <a:pt x="830" y="18569"/>
                  </a:lnTo>
                  <a:lnTo>
                    <a:pt x="1093" y="19889"/>
                  </a:lnTo>
                  <a:lnTo>
                    <a:pt x="1339" y="21284"/>
                  </a:lnTo>
                  <a:lnTo>
                    <a:pt x="1565" y="22773"/>
                  </a:lnTo>
                  <a:lnTo>
                    <a:pt x="1772" y="24357"/>
                  </a:lnTo>
                  <a:lnTo>
                    <a:pt x="1961" y="25978"/>
                  </a:lnTo>
                  <a:lnTo>
                    <a:pt x="2111" y="27693"/>
                  </a:lnTo>
                  <a:lnTo>
                    <a:pt x="2243" y="29352"/>
                  </a:lnTo>
                  <a:lnTo>
                    <a:pt x="2319" y="30936"/>
                  </a:lnTo>
                  <a:lnTo>
                    <a:pt x="2375" y="32444"/>
                  </a:lnTo>
                  <a:lnTo>
                    <a:pt x="2394" y="33877"/>
                  </a:lnTo>
                  <a:lnTo>
                    <a:pt x="2375" y="35196"/>
                  </a:lnTo>
                  <a:lnTo>
                    <a:pt x="2319" y="36421"/>
                  </a:lnTo>
                  <a:lnTo>
                    <a:pt x="2243" y="37496"/>
                  </a:lnTo>
                  <a:lnTo>
                    <a:pt x="3902" y="36704"/>
                  </a:lnTo>
                  <a:lnTo>
                    <a:pt x="3393" y="25865"/>
                  </a:lnTo>
                  <a:lnTo>
                    <a:pt x="3054" y="18023"/>
                  </a:lnTo>
                  <a:lnTo>
                    <a:pt x="2941" y="15195"/>
                  </a:lnTo>
                  <a:lnTo>
                    <a:pt x="2903" y="14252"/>
                  </a:lnTo>
                  <a:lnTo>
                    <a:pt x="2903" y="13706"/>
                  </a:lnTo>
                  <a:lnTo>
                    <a:pt x="2922" y="11670"/>
                  </a:lnTo>
                  <a:lnTo>
                    <a:pt x="2903" y="9615"/>
                  </a:lnTo>
                  <a:lnTo>
                    <a:pt x="2865" y="7617"/>
                  </a:lnTo>
                  <a:lnTo>
                    <a:pt x="2771" y="5751"/>
                  </a:lnTo>
                  <a:lnTo>
                    <a:pt x="2677" y="4092"/>
                  </a:lnTo>
                  <a:lnTo>
                    <a:pt x="2602" y="3375"/>
                  </a:lnTo>
                  <a:lnTo>
                    <a:pt x="2545" y="2734"/>
                  </a:lnTo>
                  <a:lnTo>
                    <a:pt x="2470" y="2206"/>
                  </a:lnTo>
                  <a:lnTo>
                    <a:pt x="2375" y="1754"/>
                  </a:lnTo>
                  <a:lnTo>
                    <a:pt x="2300" y="1434"/>
                  </a:lnTo>
                  <a:lnTo>
                    <a:pt x="2243" y="1320"/>
                  </a:lnTo>
                  <a:lnTo>
                    <a:pt x="2206" y="1245"/>
                  </a:lnTo>
                  <a:lnTo>
                    <a:pt x="2074" y="1075"/>
                  </a:lnTo>
                  <a:lnTo>
                    <a:pt x="1885" y="925"/>
                  </a:lnTo>
                  <a:lnTo>
                    <a:pt x="1659" y="774"/>
                  </a:lnTo>
                  <a:lnTo>
                    <a:pt x="1376" y="623"/>
                  </a:lnTo>
                  <a:lnTo>
                    <a:pt x="1075" y="453"/>
                  </a:lnTo>
                  <a:lnTo>
                    <a:pt x="735" y="303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7"/>
            <p:cNvSpPr/>
            <p:nvPr/>
          </p:nvSpPr>
          <p:spPr>
            <a:xfrm>
              <a:off x="-1409819" y="1734986"/>
              <a:ext cx="91731" cy="687098"/>
            </a:xfrm>
            <a:custGeom>
              <a:avLst/>
              <a:gdLst/>
              <a:ahLst/>
              <a:cxnLst/>
              <a:rect l="l" t="t" r="r" b="b"/>
              <a:pathLst>
                <a:path w="2376" h="17797" extrusionOk="0">
                  <a:moveTo>
                    <a:pt x="2375" y="1"/>
                  </a:moveTo>
                  <a:lnTo>
                    <a:pt x="2206" y="20"/>
                  </a:lnTo>
                  <a:lnTo>
                    <a:pt x="1885" y="57"/>
                  </a:lnTo>
                  <a:lnTo>
                    <a:pt x="1546" y="76"/>
                  </a:lnTo>
                  <a:lnTo>
                    <a:pt x="1414" y="57"/>
                  </a:lnTo>
                  <a:lnTo>
                    <a:pt x="1301" y="38"/>
                  </a:lnTo>
                  <a:lnTo>
                    <a:pt x="1282" y="2602"/>
                  </a:lnTo>
                  <a:lnTo>
                    <a:pt x="1226" y="5034"/>
                  </a:lnTo>
                  <a:lnTo>
                    <a:pt x="1169" y="6203"/>
                  </a:lnTo>
                  <a:lnTo>
                    <a:pt x="1112" y="7334"/>
                  </a:lnTo>
                  <a:lnTo>
                    <a:pt x="1056" y="8427"/>
                  </a:lnTo>
                  <a:lnTo>
                    <a:pt x="980" y="9502"/>
                  </a:lnTo>
                  <a:lnTo>
                    <a:pt x="886" y="10520"/>
                  </a:lnTo>
                  <a:lnTo>
                    <a:pt x="792" y="11519"/>
                  </a:lnTo>
                  <a:lnTo>
                    <a:pt x="679" y="12480"/>
                  </a:lnTo>
                  <a:lnTo>
                    <a:pt x="566" y="13423"/>
                  </a:lnTo>
                  <a:lnTo>
                    <a:pt x="434" y="14309"/>
                  </a:lnTo>
                  <a:lnTo>
                    <a:pt x="302" y="15176"/>
                  </a:lnTo>
                  <a:lnTo>
                    <a:pt x="151" y="15987"/>
                  </a:lnTo>
                  <a:lnTo>
                    <a:pt x="0" y="16778"/>
                  </a:lnTo>
                  <a:lnTo>
                    <a:pt x="2281" y="17796"/>
                  </a:lnTo>
                  <a:lnTo>
                    <a:pt x="2281" y="17796"/>
                  </a:lnTo>
                  <a:lnTo>
                    <a:pt x="2225" y="16062"/>
                  </a:lnTo>
                  <a:lnTo>
                    <a:pt x="2130" y="11764"/>
                  </a:lnTo>
                  <a:lnTo>
                    <a:pt x="2074" y="9106"/>
                  </a:lnTo>
                  <a:lnTo>
                    <a:pt x="2036" y="6297"/>
                  </a:lnTo>
                  <a:lnTo>
                    <a:pt x="2036" y="3564"/>
                  </a:lnTo>
                  <a:lnTo>
                    <a:pt x="2074" y="1038"/>
                  </a:lnTo>
                  <a:lnTo>
                    <a:pt x="2225" y="1490"/>
                  </a:lnTo>
                  <a:lnTo>
                    <a:pt x="2375" y="1961"/>
                  </a:lnTo>
                  <a:lnTo>
                    <a:pt x="2375" y="1471"/>
                  </a:lnTo>
                  <a:lnTo>
                    <a:pt x="2375" y="962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7"/>
            <p:cNvSpPr/>
            <p:nvPr/>
          </p:nvSpPr>
          <p:spPr>
            <a:xfrm>
              <a:off x="-1397465" y="1704448"/>
              <a:ext cx="111383" cy="48066"/>
            </a:xfrm>
            <a:custGeom>
              <a:avLst/>
              <a:gdLst/>
              <a:ahLst/>
              <a:cxnLst/>
              <a:rect l="l" t="t" r="r" b="b"/>
              <a:pathLst>
                <a:path w="2885" h="1245" extrusionOk="0">
                  <a:moveTo>
                    <a:pt x="2885" y="0"/>
                  </a:moveTo>
                  <a:lnTo>
                    <a:pt x="2621" y="151"/>
                  </a:lnTo>
                  <a:lnTo>
                    <a:pt x="2301" y="283"/>
                  </a:lnTo>
                  <a:lnTo>
                    <a:pt x="1924" y="434"/>
                  </a:lnTo>
                  <a:lnTo>
                    <a:pt x="1471" y="566"/>
                  </a:lnTo>
                  <a:lnTo>
                    <a:pt x="1226" y="622"/>
                  </a:lnTo>
                  <a:lnTo>
                    <a:pt x="981" y="660"/>
                  </a:lnTo>
                  <a:lnTo>
                    <a:pt x="736" y="698"/>
                  </a:lnTo>
                  <a:lnTo>
                    <a:pt x="491" y="698"/>
                  </a:lnTo>
                  <a:lnTo>
                    <a:pt x="246" y="679"/>
                  </a:lnTo>
                  <a:lnTo>
                    <a:pt x="1" y="622"/>
                  </a:lnTo>
                  <a:lnTo>
                    <a:pt x="1" y="622"/>
                  </a:lnTo>
                  <a:lnTo>
                    <a:pt x="133" y="735"/>
                  </a:lnTo>
                  <a:lnTo>
                    <a:pt x="265" y="848"/>
                  </a:lnTo>
                  <a:lnTo>
                    <a:pt x="472" y="961"/>
                  </a:lnTo>
                  <a:lnTo>
                    <a:pt x="679" y="1093"/>
                  </a:lnTo>
                  <a:lnTo>
                    <a:pt x="943" y="1188"/>
                  </a:lnTo>
                  <a:lnTo>
                    <a:pt x="1075" y="1206"/>
                  </a:lnTo>
                  <a:lnTo>
                    <a:pt x="1207" y="1244"/>
                  </a:lnTo>
                  <a:lnTo>
                    <a:pt x="1339" y="1244"/>
                  </a:lnTo>
                  <a:lnTo>
                    <a:pt x="1471" y="1225"/>
                  </a:lnTo>
                  <a:lnTo>
                    <a:pt x="1622" y="1206"/>
                  </a:lnTo>
                  <a:lnTo>
                    <a:pt x="1754" y="1150"/>
                  </a:lnTo>
                  <a:lnTo>
                    <a:pt x="1886" y="1075"/>
                  </a:lnTo>
                  <a:lnTo>
                    <a:pt x="1999" y="999"/>
                  </a:lnTo>
                  <a:lnTo>
                    <a:pt x="2244" y="792"/>
                  </a:lnTo>
                  <a:lnTo>
                    <a:pt x="2451" y="584"/>
                  </a:lnTo>
                  <a:lnTo>
                    <a:pt x="2640" y="358"/>
                  </a:lnTo>
                  <a:lnTo>
                    <a:pt x="2772" y="170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7"/>
            <p:cNvSpPr/>
            <p:nvPr/>
          </p:nvSpPr>
          <p:spPr>
            <a:xfrm>
              <a:off x="-1499350" y="2128011"/>
              <a:ext cx="180529" cy="294073"/>
            </a:xfrm>
            <a:custGeom>
              <a:avLst/>
              <a:gdLst/>
              <a:ahLst/>
              <a:cxnLst/>
              <a:rect l="l" t="t" r="r" b="b"/>
              <a:pathLst>
                <a:path w="4676" h="7617" extrusionOk="0">
                  <a:moveTo>
                    <a:pt x="1" y="0"/>
                  </a:moveTo>
                  <a:lnTo>
                    <a:pt x="208" y="2300"/>
                  </a:lnTo>
                  <a:lnTo>
                    <a:pt x="396" y="4185"/>
                  </a:lnTo>
                  <a:lnTo>
                    <a:pt x="604" y="5920"/>
                  </a:lnTo>
                  <a:lnTo>
                    <a:pt x="4600" y="7616"/>
                  </a:lnTo>
                  <a:lnTo>
                    <a:pt x="4619" y="7579"/>
                  </a:lnTo>
                  <a:lnTo>
                    <a:pt x="4638" y="7465"/>
                  </a:lnTo>
                  <a:lnTo>
                    <a:pt x="4657" y="7051"/>
                  </a:lnTo>
                  <a:lnTo>
                    <a:pt x="4676" y="6391"/>
                  </a:lnTo>
                  <a:lnTo>
                    <a:pt x="4657" y="5505"/>
                  </a:lnTo>
                  <a:lnTo>
                    <a:pt x="4638" y="4449"/>
                  </a:lnTo>
                  <a:lnTo>
                    <a:pt x="4581" y="3224"/>
                  </a:lnTo>
                  <a:lnTo>
                    <a:pt x="4525" y="1886"/>
                  </a:lnTo>
                  <a:lnTo>
                    <a:pt x="4431" y="453"/>
                  </a:lnTo>
                  <a:lnTo>
                    <a:pt x="3299" y="396"/>
                  </a:lnTo>
                  <a:lnTo>
                    <a:pt x="2168" y="302"/>
                  </a:lnTo>
                  <a:lnTo>
                    <a:pt x="1075" y="1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7"/>
            <p:cNvSpPr/>
            <p:nvPr/>
          </p:nvSpPr>
          <p:spPr>
            <a:xfrm>
              <a:off x="-1418545" y="2143299"/>
              <a:ext cx="99723" cy="278785"/>
            </a:xfrm>
            <a:custGeom>
              <a:avLst/>
              <a:gdLst/>
              <a:ahLst/>
              <a:cxnLst/>
              <a:rect l="l" t="t" r="r" b="b"/>
              <a:pathLst>
                <a:path w="2583" h="7221" extrusionOk="0">
                  <a:moveTo>
                    <a:pt x="1112" y="0"/>
                  </a:moveTo>
                  <a:lnTo>
                    <a:pt x="1056" y="1018"/>
                  </a:lnTo>
                  <a:lnTo>
                    <a:pt x="980" y="1999"/>
                  </a:lnTo>
                  <a:lnTo>
                    <a:pt x="886" y="2941"/>
                  </a:lnTo>
                  <a:lnTo>
                    <a:pt x="754" y="3808"/>
                  </a:lnTo>
                  <a:lnTo>
                    <a:pt x="603" y="4600"/>
                  </a:lnTo>
                  <a:lnTo>
                    <a:pt x="509" y="4977"/>
                  </a:lnTo>
                  <a:lnTo>
                    <a:pt x="415" y="5316"/>
                  </a:lnTo>
                  <a:lnTo>
                    <a:pt x="320" y="5618"/>
                  </a:lnTo>
                  <a:lnTo>
                    <a:pt x="226" y="5901"/>
                  </a:lnTo>
                  <a:lnTo>
                    <a:pt x="113" y="6146"/>
                  </a:lnTo>
                  <a:lnTo>
                    <a:pt x="0" y="6372"/>
                  </a:lnTo>
                  <a:lnTo>
                    <a:pt x="2507" y="7220"/>
                  </a:lnTo>
                  <a:lnTo>
                    <a:pt x="2526" y="7183"/>
                  </a:lnTo>
                  <a:lnTo>
                    <a:pt x="2545" y="7069"/>
                  </a:lnTo>
                  <a:lnTo>
                    <a:pt x="2564" y="6655"/>
                  </a:lnTo>
                  <a:lnTo>
                    <a:pt x="2583" y="5995"/>
                  </a:lnTo>
                  <a:lnTo>
                    <a:pt x="2564" y="5109"/>
                  </a:lnTo>
                  <a:lnTo>
                    <a:pt x="2545" y="4053"/>
                  </a:lnTo>
                  <a:lnTo>
                    <a:pt x="2488" y="2828"/>
                  </a:lnTo>
                  <a:lnTo>
                    <a:pt x="2432" y="1490"/>
                  </a:lnTo>
                  <a:lnTo>
                    <a:pt x="2338" y="57"/>
                  </a:lnTo>
                  <a:lnTo>
                    <a:pt x="1715" y="3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7"/>
            <p:cNvSpPr/>
            <p:nvPr/>
          </p:nvSpPr>
          <p:spPr>
            <a:xfrm>
              <a:off x="-1243151" y="2129478"/>
              <a:ext cx="181262" cy="294768"/>
            </a:xfrm>
            <a:custGeom>
              <a:avLst/>
              <a:gdLst/>
              <a:ahLst/>
              <a:cxnLst/>
              <a:rect l="l" t="t" r="r" b="b"/>
              <a:pathLst>
                <a:path w="4695" h="7635" extrusionOk="0">
                  <a:moveTo>
                    <a:pt x="4261" y="0"/>
                  </a:moveTo>
                  <a:lnTo>
                    <a:pt x="3224" y="151"/>
                  </a:lnTo>
                  <a:lnTo>
                    <a:pt x="2168" y="264"/>
                  </a:lnTo>
                  <a:lnTo>
                    <a:pt x="1094" y="358"/>
                  </a:lnTo>
                  <a:lnTo>
                    <a:pt x="0" y="415"/>
                  </a:lnTo>
                  <a:lnTo>
                    <a:pt x="151" y="1584"/>
                  </a:lnTo>
                  <a:lnTo>
                    <a:pt x="321" y="2696"/>
                  </a:lnTo>
                  <a:lnTo>
                    <a:pt x="509" y="3751"/>
                  </a:lnTo>
                  <a:lnTo>
                    <a:pt x="679" y="4732"/>
                  </a:lnTo>
                  <a:lnTo>
                    <a:pt x="1018" y="6410"/>
                  </a:lnTo>
                  <a:lnTo>
                    <a:pt x="1282" y="7635"/>
                  </a:lnTo>
                  <a:lnTo>
                    <a:pt x="4694" y="6051"/>
                  </a:lnTo>
                  <a:lnTo>
                    <a:pt x="4581" y="4072"/>
                  </a:lnTo>
                  <a:lnTo>
                    <a:pt x="4449" y="2130"/>
                  </a:lnTo>
                  <a:lnTo>
                    <a:pt x="4355" y="1075"/>
                  </a:lnTo>
                  <a:lnTo>
                    <a:pt x="42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7"/>
            <p:cNvSpPr/>
            <p:nvPr/>
          </p:nvSpPr>
          <p:spPr>
            <a:xfrm>
              <a:off x="-1131073" y="2129478"/>
              <a:ext cx="69185" cy="265658"/>
            </a:xfrm>
            <a:custGeom>
              <a:avLst/>
              <a:gdLst/>
              <a:ahLst/>
              <a:cxnLst/>
              <a:rect l="l" t="t" r="r" b="b"/>
              <a:pathLst>
                <a:path w="1792" h="6881" extrusionOk="0">
                  <a:moveTo>
                    <a:pt x="1358" y="0"/>
                  </a:moveTo>
                  <a:lnTo>
                    <a:pt x="679" y="94"/>
                  </a:lnTo>
                  <a:lnTo>
                    <a:pt x="0" y="189"/>
                  </a:lnTo>
                  <a:lnTo>
                    <a:pt x="113" y="1112"/>
                  </a:lnTo>
                  <a:lnTo>
                    <a:pt x="189" y="1961"/>
                  </a:lnTo>
                  <a:lnTo>
                    <a:pt x="245" y="2771"/>
                  </a:lnTo>
                  <a:lnTo>
                    <a:pt x="264" y="3563"/>
                  </a:lnTo>
                  <a:lnTo>
                    <a:pt x="264" y="4317"/>
                  </a:lnTo>
                  <a:lnTo>
                    <a:pt x="245" y="5033"/>
                  </a:lnTo>
                  <a:lnTo>
                    <a:pt x="189" y="5693"/>
                  </a:lnTo>
                  <a:lnTo>
                    <a:pt x="113" y="6315"/>
                  </a:lnTo>
                  <a:lnTo>
                    <a:pt x="19" y="6881"/>
                  </a:lnTo>
                  <a:lnTo>
                    <a:pt x="1791" y="6051"/>
                  </a:lnTo>
                  <a:lnTo>
                    <a:pt x="1678" y="4072"/>
                  </a:lnTo>
                  <a:lnTo>
                    <a:pt x="1546" y="2130"/>
                  </a:lnTo>
                  <a:lnTo>
                    <a:pt x="1452" y="1075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7"/>
            <p:cNvSpPr/>
            <p:nvPr/>
          </p:nvSpPr>
          <p:spPr>
            <a:xfrm>
              <a:off x="-1178406" y="1208071"/>
              <a:ext cx="80111" cy="449082"/>
            </a:xfrm>
            <a:custGeom>
              <a:avLst/>
              <a:gdLst/>
              <a:ahLst/>
              <a:cxnLst/>
              <a:rect l="l" t="t" r="r" b="b"/>
              <a:pathLst>
                <a:path w="2075" h="11632" extrusionOk="0">
                  <a:moveTo>
                    <a:pt x="1641" y="0"/>
                  </a:moveTo>
                  <a:lnTo>
                    <a:pt x="1320" y="19"/>
                  </a:lnTo>
                  <a:lnTo>
                    <a:pt x="1151" y="38"/>
                  </a:lnTo>
                  <a:lnTo>
                    <a:pt x="981" y="76"/>
                  </a:lnTo>
                  <a:lnTo>
                    <a:pt x="793" y="132"/>
                  </a:lnTo>
                  <a:lnTo>
                    <a:pt x="623" y="189"/>
                  </a:lnTo>
                  <a:lnTo>
                    <a:pt x="472" y="283"/>
                  </a:lnTo>
                  <a:lnTo>
                    <a:pt x="321" y="378"/>
                  </a:lnTo>
                  <a:lnTo>
                    <a:pt x="208" y="491"/>
                  </a:lnTo>
                  <a:lnTo>
                    <a:pt x="114" y="641"/>
                  </a:lnTo>
                  <a:lnTo>
                    <a:pt x="39" y="792"/>
                  </a:lnTo>
                  <a:lnTo>
                    <a:pt x="1" y="981"/>
                  </a:lnTo>
                  <a:lnTo>
                    <a:pt x="1" y="1395"/>
                  </a:lnTo>
                  <a:lnTo>
                    <a:pt x="20" y="1867"/>
                  </a:lnTo>
                  <a:lnTo>
                    <a:pt x="57" y="2395"/>
                  </a:lnTo>
                  <a:lnTo>
                    <a:pt x="114" y="2979"/>
                  </a:lnTo>
                  <a:lnTo>
                    <a:pt x="189" y="3601"/>
                  </a:lnTo>
                  <a:lnTo>
                    <a:pt x="303" y="4261"/>
                  </a:lnTo>
                  <a:lnTo>
                    <a:pt x="548" y="5675"/>
                  </a:lnTo>
                  <a:lnTo>
                    <a:pt x="830" y="7164"/>
                  </a:lnTo>
                  <a:lnTo>
                    <a:pt x="1170" y="8691"/>
                  </a:lnTo>
                  <a:lnTo>
                    <a:pt x="1509" y="10199"/>
                  </a:lnTo>
                  <a:lnTo>
                    <a:pt x="1867" y="11632"/>
                  </a:lnTo>
                  <a:lnTo>
                    <a:pt x="1867" y="10312"/>
                  </a:lnTo>
                  <a:lnTo>
                    <a:pt x="1905" y="8691"/>
                  </a:lnTo>
                  <a:lnTo>
                    <a:pt x="1999" y="5015"/>
                  </a:lnTo>
                  <a:lnTo>
                    <a:pt x="2056" y="3262"/>
                  </a:lnTo>
                  <a:lnTo>
                    <a:pt x="2075" y="1772"/>
                  </a:lnTo>
                  <a:lnTo>
                    <a:pt x="2075" y="660"/>
                  </a:lnTo>
                  <a:lnTo>
                    <a:pt x="2075" y="302"/>
                  </a:lnTo>
                  <a:lnTo>
                    <a:pt x="2037" y="76"/>
                  </a:lnTo>
                  <a:lnTo>
                    <a:pt x="1980" y="57"/>
                  </a:lnTo>
                  <a:lnTo>
                    <a:pt x="1905" y="19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7"/>
            <p:cNvSpPr/>
            <p:nvPr/>
          </p:nvSpPr>
          <p:spPr>
            <a:xfrm>
              <a:off x="-1211145" y="977353"/>
              <a:ext cx="472401" cy="569190"/>
            </a:xfrm>
            <a:custGeom>
              <a:avLst/>
              <a:gdLst/>
              <a:ahLst/>
              <a:cxnLst/>
              <a:rect l="l" t="t" r="r" b="b"/>
              <a:pathLst>
                <a:path w="12236" h="14743" extrusionOk="0">
                  <a:moveTo>
                    <a:pt x="1207" y="1"/>
                  </a:moveTo>
                  <a:lnTo>
                    <a:pt x="1132" y="19"/>
                  </a:lnTo>
                  <a:lnTo>
                    <a:pt x="1075" y="57"/>
                  </a:lnTo>
                  <a:lnTo>
                    <a:pt x="1000" y="133"/>
                  </a:lnTo>
                  <a:lnTo>
                    <a:pt x="924" y="246"/>
                  </a:lnTo>
                  <a:lnTo>
                    <a:pt x="830" y="359"/>
                  </a:lnTo>
                  <a:lnTo>
                    <a:pt x="679" y="698"/>
                  </a:lnTo>
                  <a:lnTo>
                    <a:pt x="510" y="1113"/>
                  </a:lnTo>
                  <a:lnTo>
                    <a:pt x="340" y="1603"/>
                  </a:lnTo>
                  <a:lnTo>
                    <a:pt x="208" y="2150"/>
                  </a:lnTo>
                  <a:lnTo>
                    <a:pt x="95" y="2734"/>
                  </a:lnTo>
                  <a:lnTo>
                    <a:pt x="57" y="3055"/>
                  </a:lnTo>
                  <a:lnTo>
                    <a:pt x="19" y="3356"/>
                  </a:lnTo>
                  <a:lnTo>
                    <a:pt x="1" y="3677"/>
                  </a:lnTo>
                  <a:lnTo>
                    <a:pt x="1" y="3997"/>
                  </a:lnTo>
                  <a:lnTo>
                    <a:pt x="1" y="4318"/>
                  </a:lnTo>
                  <a:lnTo>
                    <a:pt x="38" y="4619"/>
                  </a:lnTo>
                  <a:lnTo>
                    <a:pt x="76" y="4940"/>
                  </a:lnTo>
                  <a:lnTo>
                    <a:pt x="133" y="5241"/>
                  </a:lnTo>
                  <a:lnTo>
                    <a:pt x="208" y="5543"/>
                  </a:lnTo>
                  <a:lnTo>
                    <a:pt x="302" y="5845"/>
                  </a:lnTo>
                  <a:lnTo>
                    <a:pt x="415" y="6127"/>
                  </a:lnTo>
                  <a:lnTo>
                    <a:pt x="547" y="6391"/>
                  </a:lnTo>
                  <a:lnTo>
                    <a:pt x="698" y="6655"/>
                  </a:lnTo>
                  <a:lnTo>
                    <a:pt x="887" y="6881"/>
                  </a:lnTo>
                  <a:lnTo>
                    <a:pt x="1094" y="7108"/>
                  </a:lnTo>
                  <a:lnTo>
                    <a:pt x="1339" y="7315"/>
                  </a:lnTo>
                  <a:lnTo>
                    <a:pt x="3733" y="9181"/>
                  </a:lnTo>
                  <a:lnTo>
                    <a:pt x="6881" y="11651"/>
                  </a:lnTo>
                  <a:lnTo>
                    <a:pt x="10802" y="14742"/>
                  </a:lnTo>
                  <a:lnTo>
                    <a:pt x="12235" y="12047"/>
                  </a:lnTo>
                  <a:lnTo>
                    <a:pt x="12047" y="11707"/>
                  </a:lnTo>
                  <a:lnTo>
                    <a:pt x="11820" y="11293"/>
                  </a:lnTo>
                  <a:lnTo>
                    <a:pt x="11481" y="10765"/>
                  </a:lnTo>
                  <a:lnTo>
                    <a:pt x="11066" y="10105"/>
                  </a:lnTo>
                  <a:lnTo>
                    <a:pt x="10576" y="9351"/>
                  </a:lnTo>
                  <a:lnTo>
                    <a:pt x="9992" y="8521"/>
                  </a:lnTo>
                  <a:lnTo>
                    <a:pt x="9313" y="7617"/>
                  </a:lnTo>
                  <a:lnTo>
                    <a:pt x="8578" y="6674"/>
                  </a:lnTo>
                  <a:lnTo>
                    <a:pt x="7748" y="5675"/>
                  </a:lnTo>
                  <a:lnTo>
                    <a:pt x="7296" y="5185"/>
                  </a:lnTo>
                  <a:lnTo>
                    <a:pt x="6844" y="4676"/>
                  </a:lnTo>
                  <a:lnTo>
                    <a:pt x="6353" y="4186"/>
                  </a:lnTo>
                  <a:lnTo>
                    <a:pt x="5863" y="3677"/>
                  </a:lnTo>
                  <a:lnTo>
                    <a:pt x="5354" y="3187"/>
                  </a:lnTo>
                  <a:lnTo>
                    <a:pt x="4808" y="2696"/>
                  </a:lnTo>
                  <a:lnTo>
                    <a:pt x="4261" y="2225"/>
                  </a:lnTo>
                  <a:lnTo>
                    <a:pt x="3695" y="1754"/>
                  </a:lnTo>
                  <a:lnTo>
                    <a:pt x="3111" y="1301"/>
                  </a:lnTo>
                  <a:lnTo>
                    <a:pt x="2508" y="849"/>
                  </a:lnTo>
                  <a:lnTo>
                    <a:pt x="1886" y="434"/>
                  </a:lnTo>
                  <a:lnTo>
                    <a:pt x="1264" y="3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7"/>
            <p:cNvSpPr/>
            <p:nvPr/>
          </p:nvSpPr>
          <p:spPr>
            <a:xfrm>
              <a:off x="-1220604" y="968628"/>
              <a:ext cx="417077" cy="408313"/>
            </a:xfrm>
            <a:custGeom>
              <a:avLst/>
              <a:gdLst/>
              <a:ahLst/>
              <a:cxnLst/>
              <a:rect l="l" t="t" r="r" b="b"/>
              <a:pathLst>
                <a:path w="10803" h="10576" extrusionOk="0">
                  <a:moveTo>
                    <a:pt x="1396" y="0"/>
                  </a:moveTo>
                  <a:lnTo>
                    <a:pt x="1320" y="19"/>
                  </a:lnTo>
                  <a:lnTo>
                    <a:pt x="1245" y="76"/>
                  </a:lnTo>
                  <a:lnTo>
                    <a:pt x="1169" y="151"/>
                  </a:lnTo>
                  <a:lnTo>
                    <a:pt x="1094" y="245"/>
                  </a:lnTo>
                  <a:lnTo>
                    <a:pt x="1000" y="396"/>
                  </a:lnTo>
                  <a:lnTo>
                    <a:pt x="811" y="736"/>
                  </a:lnTo>
                  <a:lnTo>
                    <a:pt x="623" y="1169"/>
                  </a:lnTo>
                  <a:lnTo>
                    <a:pt x="453" y="1678"/>
                  </a:lnTo>
                  <a:lnTo>
                    <a:pt x="283" y="2244"/>
                  </a:lnTo>
                  <a:lnTo>
                    <a:pt x="151" y="2847"/>
                  </a:lnTo>
                  <a:lnTo>
                    <a:pt x="95" y="3167"/>
                  </a:lnTo>
                  <a:lnTo>
                    <a:pt x="57" y="3488"/>
                  </a:lnTo>
                  <a:lnTo>
                    <a:pt x="19" y="3808"/>
                  </a:lnTo>
                  <a:lnTo>
                    <a:pt x="1" y="4129"/>
                  </a:lnTo>
                  <a:lnTo>
                    <a:pt x="1" y="4468"/>
                  </a:lnTo>
                  <a:lnTo>
                    <a:pt x="1" y="4789"/>
                  </a:lnTo>
                  <a:lnTo>
                    <a:pt x="38" y="5109"/>
                  </a:lnTo>
                  <a:lnTo>
                    <a:pt x="76" y="5430"/>
                  </a:lnTo>
                  <a:lnTo>
                    <a:pt x="151" y="5731"/>
                  </a:lnTo>
                  <a:lnTo>
                    <a:pt x="227" y="6033"/>
                  </a:lnTo>
                  <a:lnTo>
                    <a:pt x="340" y="6316"/>
                  </a:lnTo>
                  <a:lnTo>
                    <a:pt x="472" y="6598"/>
                  </a:lnTo>
                  <a:lnTo>
                    <a:pt x="623" y="6843"/>
                  </a:lnTo>
                  <a:lnTo>
                    <a:pt x="811" y="7088"/>
                  </a:lnTo>
                  <a:lnTo>
                    <a:pt x="1018" y="7315"/>
                  </a:lnTo>
                  <a:lnTo>
                    <a:pt x="1245" y="7522"/>
                  </a:lnTo>
                  <a:lnTo>
                    <a:pt x="1980" y="8050"/>
                  </a:lnTo>
                  <a:lnTo>
                    <a:pt x="3017" y="8785"/>
                  </a:lnTo>
                  <a:lnTo>
                    <a:pt x="4223" y="9633"/>
                  </a:lnTo>
                  <a:lnTo>
                    <a:pt x="4845" y="10105"/>
                  </a:lnTo>
                  <a:lnTo>
                    <a:pt x="5486" y="10576"/>
                  </a:lnTo>
                  <a:lnTo>
                    <a:pt x="5486" y="10576"/>
                  </a:lnTo>
                  <a:lnTo>
                    <a:pt x="4902" y="9973"/>
                  </a:lnTo>
                  <a:lnTo>
                    <a:pt x="4374" y="9351"/>
                  </a:lnTo>
                  <a:lnTo>
                    <a:pt x="3903" y="8766"/>
                  </a:lnTo>
                  <a:lnTo>
                    <a:pt x="3469" y="8201"/>
                  </a:lnTo>
                  <a:lnTo>
                    <a:pt x="3092" y="7654"/>
                  </a:lnTo>
                  <a:lnTo>
                    <a:pt x="2753" y="7145"/>
                  </a:lnTo>
                  <a:lnTo>
                    <a:pt x="2470" y="6636"/>
                  </a:lnTo>
                  <a:lnTo>
                    <a:pt x="2225" y="6165"/>
                  </a:lnTo>
                  <a:lnTo>
                    <a:pt x="2036" y="5731"/>
                  </a:lnTo>
                  <a:lnTo>
                    <a:pt x="1886" y="5335"/>
                  </a:lnTo>
                  <a:lnTo>
                    <a:pt x="1791" y="4958"/>
                  </a:lnTo>
                  <a:lnTo>
                    <a:pt x="1735" y="4619"/>
                  </a:lnTo>
                  <a:lnTo>
                    <a:pt x="1716" y="4317"/>
                  </a:lnTo>
                  <a:lnTo>
                    <a:pt x="1735" y="4185"/>
                  </a:lnTo>
                  <a:lnTo>
                    <a:pt x="1754" y="4053"/>
                  </a:lnTo>
                  <a:lnTo>
                    <a:pt x="1791" y="3940"/>
                  </a:lnTo>
                  <a:lnTo>
                    <a:pt x="1829" y="3827"/>
                  </a:lnTo>
                  <a:lnTo>
                    <a:pt x="1886" y="3733"/>
                  </a:lnTo>
                  <a:lnTo>
                    <a:pt x="1942" y="3658"/>
                  </a:lnTo>
                  <a:lnTo>
                    <a:pt x="2036" y="3563"/>
                  </a:lnTo>
                  <a:lnTo>
                    <a:pt x="2131" y="3507"/>
                  </a:lnTo>
                  <a:lnTo>
                    <a:pt x="2244" y="3469"/>
                  </a:lnTo>
                  <a:lnTo>
                    <a:pt x="2357" y="3431"/>
                  </a:lnTo>
                  <a:lnTo>
                    <a:pt x="2489" y="3413"/>
                  </a:lnTo>
                  <a:lnTo>
                    <a:pt x="2640" y="3431"/>
                  </a:lnTo>
                  <a:lnTo>
                    <a:pt x="2791" y="3431"/>
                  </a:lnTo>
                  <a:lnTo>
                    <a:pt x="2960" y="3469"/>
                  </a:lnTo>
                  <a:lnTo>
                    <a:pt x="3130" y="3526"/>
                  </a:lnTo>
                  <a:lnTo>
                    <a:pt x="3318" y="3582"/>
                  </a:lnTo>
                  <a:lnTo>
                    <a:pt x="3733" y="3752"/>
                  </a:lnTo>
                  <a:lnTo>
                    <a:pt x="4167" y="3978"/>
                  </a:lnTo>
                  <a:lnTo>
                    <a:pt x="4657" y="4261"/>
                  </a:lnTo>
                  <a:lnTo>
                    <a:pt x="5166" y="4600"/>
                  </a:lnTo>
                  <a:lnTo>
                    <a:pt x="5731" y="4996"/>
                  </a:lnTo>
                  <a:lnTo>
                    <a:pt x="6316" y="5448"/>
                  </a:lnTo>
                  <a:lnTo>
                    <a:pt x="6938" y="5939"/>
                  </a:lnTo>
                  <a:lnTo>
                    <a:pt x="7579" y="6485"/>
                  </a:lnTo>
                  <a:lnTo>
                    <a:pt x="8257" y="7070"/>
                  </a:lnTo>
                  <a:lnTo>
                    <a:pt x="8955" y="7711"/>
                  </a:lnTo>
                  <a:lnTo>
                    <a:pt x="9671" y="8408"/>
                  </a:lnTo>
                  <a:lnTo>
                    <a:pt x="10256" y="8974"/>
                  </a:lnTo>
                  <a:lnTo>
                    <a:pt x="10802" y="9539"/>
                  </a:lnTo>
                  <a:lnTo>
                    <a:pt x="10388" y="8936"/>
                  </a:lnTo>
                  <a:lnTo>
                    <a:pt x="9954" y="8295"/>
                  </a:lnTo>
                  <a:lnTo>
                    <a:pt x="9483" y="7673"/>
                  </a:lnTo>
                  <a:lnTo>
                    <a:pt x="8993" y="7032"/>
                  </a:lnTo>
                  <a:lnTo>
                    <a:pt x="8484" y="6391"/>
                  </a:lnTo>
                  <a:lnTo>
                    <a:pt x="7937" y="5750"/>
                  </a:lnTo>
                  <a:lnTo>
                    <a:pt x="7371" y="5109"/>
                  </a:lnTo>
                  <a:lnTo>
                    <a:pt x="6787" y="4468"/>
                  </a:lnTo>
                  <a:lnTo>
                    <a:pt x="6184" y="3846"/>
                  </a:lnTo>
                  <a:lnTo>
                    <a:pt x="5562" y="3243"/>
                  </a:lnTo>
                  <a:lnTo>
                    <a:pt x="4902" y="2640"/>
                  </a:lnTo>
                  <a:lnTo>
                    <a:pt x="4242" y="2074"/>
                  </a:lnTo>
                  <a:lnTo>
                    <a:pt x="3563" y="1509"/>
                  </a:lnTo>
                  <a:lnTo>
                    <a:pt x="2866" y="1000"/>
                  </a:lnTo>
                  <a:lnTo>
                    <a:pt x="2168" y="491"/>
                  </a:lnTo>
                  <a:lnTo>
                    <a:pt x="1433" y="38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7"/>
            <p:cNvSpPr/>
            <p:nvPr/>
          </p:nvSpPr>
          <p:spPr>
            <a:xfrm>
              <a:off x="-1539386" y="716791"/>
              <a:ext cx="346464" cy="382871"/>
            </a:xfrm>
            <a:custGeom>
              <a:avLst/>
              <a:gdLst/>
              <a:ahLst/>
              <a:cxnLst/>
              <a:rect l="l" t="t" r="r" b="b"/>
              <a:pathLst>
                <a:path w="8974" h="9917" extrusionOk="0">
                  <a:moveTo>
                    <a:pt x="4148" y="1"/>
                  </a:moveTo>
                  <a:lnTo>
                    <a:pt x="3884" y="20"/>
                  </a:lnTo>
                  <a:lnTo>
                    <a:pt x="3696" y="76"/>
                  </a:lnTo>
                  <a:lnTo>
                    <a:pt x="3507" y="133"/>
                  </a:lnTo>
                  <a:lnTo>
                    <a:pt x="3300" y="227"/>
                  </a:lnTo>
                  <a:lnTo>
                    <a:pt x="3111" y="321"/>
                  </a:lnTo>
                  <a:lnTo>
                    <a:pt x="2904" y="434"/>
                  </a:lnTo>
                  <a:lnTo>
                    <a:pt x="2696" y="566"/>
                  </a:lnTo>
                  <a:lnTo>
                    <a:pt x="2508" y="717"/>
                  </a:lnTo>
                  <a:lnTo>
                    <a:pt x="2301" y="887"/>
                  </a:lnTo>
                  <a:lnTo>
                    <a:pt x="2112" y="1075"/>
                  </a:lnTo>
                  <a:lnTo>
                    <a:pt x="1905" y="1264"/>
                  </a:lnTo>
                  <a:lnTo>
                    <a:pt x="1716" y="1471"/>
                  </a:lnTo>
                  <a:lnTo>
                    <a:pt x="1547" y="1698"/>
                  </a:lnTo>
                  <a:lnTo>
                    <a:pt x="1358" y="1943"/>
                  </a:lnTo>
                  <a:lnTo>
                    <a:pt x="1188" y="2188"/>
                  </a:lnTo>
                  <a:lnTo>
                    <a:pt x="1038" y="2452"/>
                  </a:lnTo>
                  <a:lnTo>
                    <a:pt x="868" y="2715"/>
                  </a:lnTo>
                  <a:lnTo>
                    <a:pt x="736" y="2998"/>
                  </a:lnTo>
                  <a:lnTo>
                    <a:pt x="604" y="3281"/>
                  </a:lnTo>
                  <a:lnTo>
                    <a:pt x="472" y="3601"/>
                  </a:lnTo>
                  <a:lnTo>
                    <a:pt x="359" y="3903"/>
                  </a:lnTo>
                  <a:lnTo>
                    <a:pt x="265" y="4224"/>
                  </a:lnTo>
                  <a:lnTo>
                    <a:pt x="170" y="4544"/>
                  </a:lnTo>
                  <a:lnTo>
                    <a:pt x="114" y="4883"/>
                  </a:lnTo>
                  <a:lnTo>
                    <a:pt x="57" y="5242"/>
                  </a:lnTo>
                  <a:lnTo>
                    <a:pt x="20" y="5581"/>
                  </a:lnTo>
                  <a:lnTo>
                    <a:pt x="1" y="5939"/>
                  </a:lnTo>
                  <a:lnTo>
                    <a:pt x="1" y="6297"/>
                  </a:lnTo>
                  <a:lnTo>
                    <a:pt x="20" y="6674"/>
                  </a:lnTo>
                  <a:lnTo>
                    <a:pt x="57" y="7032"/>
                  </a:lnTo>
                  <a:lnTo>
                    <a:pt x="114" y="7409"/>
                  </a:lnTo>
                  <a:lnTo>
                    <a:pt x="189" y="7786"/>
                  </a:lnTo>
                  <a:lnTo>
                    <a:pt x="283" y="8182"/>
                  </a:lnTo>
                  <a:lnTo>
                    <a:pt x="359" y="8371"/>
                  </a:lnTo>
                  <a:lnTo>
                    <a:pt x="472" y="8541"/>
                  </a:lnTo>
                  <a:lnTo>
                    <a:pt x="604" y="8710"/>
                  </a:lnTo>
                  <a:lnTo>
                    <a:pt x="774" y="8880"/>
                  </a:lnTo>
                  <a:lnTo>
                    <a:pt x="962" y="9031"/>
                  </a:lnTo>
                  <a:lnTo>
                    <a:pt x="1169" y="9181"/>
                  </a:lnTo>
                  <a:lnTo>
                    <a:pt x="1415" y="9313"/>
                  </a:lnTo>
                  <a:lnTo>
                    <a:pt x="1678" y="9445"/>
                  </a:lnTo>
                  <a:lnTo>
                    <a:pt x="1942" y="9558"/>
                  </a:lnTo>
                  <a:lnTo>
                    <a:pt x="2244" y="9653"/>
                  </a:lnTo>
                  <a:lnTo>
                    <a:pt x="2546" y="9747"/>
                  </a:lnTo>
                  <a:lnTo>
                    <a:pt x="2866" y="9804"/>
                  </a:lnTo>
                  <a:lnTo>
                    <a:pt x="3205" y="9860"/>
                  </a:lnTo>
                  <a:lnTo>
                    <a:pt x="3545" y="9898"/>
                  </a:lnTo>
                  <a:lnTo>
                    <a:pt x="3884" y="9917"/>
                  </a:lnTo>
                  <a:lnTo>
                    <a:pt x="4242" y="9898"/>
                  </a:lnTo>
                  <a:lnTo>
                    <a:pt x="4582" y="9879"/>
                  </a:lnTo>
                  <a:lnTo>
                    <a:pt x="4940" y="9841"/>
                  </a:lnTo>
                  <a:lnTo>
                    <a:pt x="5298" y="9766"/>
                  </a:lnTo>
                  <a:lnTo>
                    <a:pt x="5637" y="9690"/>
                  </a:lnTo>
                  <a:lnTo>
                    <a:pt x="5977" y="9577"/>
                  </a:lnTo>
                  <a:lnTo>
                    <a:pt x="6316" y="9427"/>
                  </a:lnTo>
                  <a:lnTo>
                    <a:pt x="6636" y="9276"/>
                  </a:lnTo>
                  <a:lnTo>
                    <a:pt x="6957" y="9087"/>
                  </a:lnTo>
                  <a:lnTo>
                    <a:pt x="7258" y="8861"/>
                  </a:lnTo>
                  <a:lnTo>
                    <a:pt x="7541" y="8616"/>
                  </a:lnTo>
                  <a:lnTo>
                    <a:pt x="7805" y="8333"/>
                  </a:lnTo>
                  <a:lnTo>
                    <a:pt x="8050" y="8032"/>
                  </a:lnTo>
                  <a:lnTo>
                    <a:pt x="8276" y="7692"/>
                  </a:lnTo>
                  <a:lnTo>
                    <a:pt x="8484" y="7334"/>
                  </a:lnTo>
                  <a:lnTo>
                    <a:pt x="8653" y="6938"/>
                  </a:lnTo>
                  <a:lnTo>
                    <a:pt x="8804" y="6486"/>
                  </a:lnTo>
                  <a:lnTo>
                    <a:pt x="8861" y="6260"/>
                  </a:lnTo>
                  <a:lnTo>
                    <a:pt x="8898" y="6014"/>
                  </a:lnTo>
                  <a:lnTo>
                    <a:pt x="8936" y="5769"/>
                  </a:lnTo>
                  <a:lnTo>
                    <a:pt x="8974" y="5505"/>
                  </a:lnTo>
                  <a:lnTo>
                    <a:pt x="8974" y="5223"/>
                  </a:lnTo>
                  <a:lnTo>
                    <a:pt x="8974" y="4940"/>
                  </a:lnTo>
                  <a:lnTo>
                    <a:pt x="8974" y="4657"/>
                  </a:lnTo>
                  <a:lnTo>
                    <a:pt x="8936" y="4374"/>
                  </a:lnTo>
                  <a:lnTo>
                    <a:pt x="8917" y="4092"/>
                  </a:lnTo>
                  <a:lnTo>
                    <a:pt x="8861" y="3809"/>
                  </a:lnTo>
                  <a:lnTo>
                    <a:pt x="8804" y="3526"/>
                  </a:lnTo>
                  <a:lnTo>
                    <a:pt x="8729" y="3262"/>
                  </a:lnTo>
                  <a:lnTo>
                    <a:pt x="8635" y="2979"/>
                  </a:lnTo>
                  <a:lnTo>
                    <a:pt x="8540" y="2734"/>
                  </a:lnTo>
                  <a:lnTo>
                    <a:pt x="8427" y="2489"/>
                  </a:lnTo>
                  <a:lnTo>
                    <a:pt x="8295" y="2244"/>
                  </a:lnTo>
                  <a:lnTo>
                    <a:pt x="8144" y="2018"/>
                  </a:lnTo>
                  <a:lnTo>
                    <a:pt x="7975" y="1792"/>
                  </a:lnTo>
                  <a:lnTo>
                    <a:pt x="7749" y="1566"/>
                  </a:lnTo>
                  <a:lnTo>
                    <a:pt x="7503" y="1358"/>
                  </a:lnTo>
                  <a:lnTo>
                    <a:pt x="7221" y="1151"/>
                  </a:lnTo>
                  <a:lnTo>
                    <a:pt x="6938" y="943"/>
                  </a:lnTo>
                  <a:lnTo>
                    <a:pt x="6636" y="755"/>
                  </a:lnTo>
                  <a:lnTo>
                    <a:pt x="6316" y="585"/>
                  </a:lnTo>
                  <a:lnTo>
                    <a:pt x="5995" y="434"/>
                  </a:lnTo>
                  <a:lnTo>
                    <a:pt x="5656" y="303"/>
                  </a:lnTo>
                  <a:lnTo>
                    <a:pt x="5336" y="189"/>
                  </a:lnTo>
                  <a:lnTo>
                    <a:pt x="5015" y="95"/>
                  </a:lnTo>
                  <a:lnTo>
                    <a:pt x="4714" y="39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7"/>
            <p:cNvSpPr/>
            <p:nvPr/>
          </p:nvSpPr>
          <p:spPr>
            <a:xfrm>
              <a:off x="-1556837" y="718258"/>
              <a:ext cx="280947" cy="345035"/>
            </a:xfrm>
            <a:custGeom>
              <a:avLst/>
              <a:gdLst/>
              <a:ahLst/>
              <a:cxnLst/>
              <a:rect l="l" t="t" r="r" b="b"/>
              <a:pathLst>
                <a:path w="7277" h="8937" extrusionOk="0">
                  <a:moveTo>
                    <a:pt x="4034" y="1"/>
                  </a:moveTo>
                  <a:lnTo>
                    <a:pt x="3676" y="57"/>
                  </a:lnTo>
                  <a:lnTo>
                    <a:pt x="3337" y="133"/>
                  </a:lnTo>
                  <a:lnTo>
                    <a:pt x="2979" y="265"/>
                  </a:lnTo>
                  <a:lnTo>
                    <a:pt x="2639" y="434"/>
                  </a:lnTo>
                  <a:lnTo>
                    <a:pt x="2319" y="642"/>
                  </a:lnTo>
                  <a:lnTo>
                    <a:pt x="1999" y="868"/>
                  </a:lnTo>
                  <a:lnTo>
                    <a:pt x="1697" y="1151"/>
                  </a:lnTo>
                  <a:lnTo>
                    <a:pt x="1395" y="1452"/>
                  </a:lnTo>
                  <a:lnTo>
                    <a:pt x="1131" y="1773"/>
                  </a:lnTo>
                  <a:lnTo>
                    <a:pt x="886" y="2150"/>
                  </a:lnTo>
                  <a:lnTo>
                    <a:pt x="660" y="2527"/>
                  </a:lnTo>
                  <a:lnTo>
                    <a:pt x="472" y="2941"/>
                  </a:lnTo>
                  <a:lnTo>
                    <a:pt x="302" y="3375"/>
                  </a:lnTo>
                  <a:lnTo>
                    <a:pt x="170" y="3827"/>
                  </a:lnTo>
                  <a:lnTo>
                    <a:pt x="76" y="4280"/>
                  </a:lnTo>
                  <a:lnTo>
                    <a:pt x="19" y="4713"/>
                  </a:lnTo>
                  <a:lnTo>
                    <a:pt x="0" y="5147"/>
                  </a:lnTo>
                  <a:lnTo>
                    <a:pt x="19" y="5581"/>
                  </a:lnTo>
                  <a:lnTo>
                    <a:pt x="57" y="5995"/>
                  </a:lnTo>
                  <a:lnTo>
                    <a:pt x="132" y="6391"/>
                  </a:lnTo>
                  <a:lnTo>
                    <a:pt x="245" y="6768"/>
                  </a:lnTo>
                  <a:lnTo>
                    <a:pt x="396" y="7126"/>
                  </a:lnTo>
                  <a:lnTo>
                    <a:pt x="566" y="7447"/>
                  </a:lnTo>
                  <a:lnTo>
                    <a:pt x="754" y="7767"/>
                  </a:lnTo>
                  <a:lnTo>
                    <a:pt x="999" y="8031"/>
                  </a:lnTo>
                  <a:lnTo>
                    <a:pt x="1244" y="8276"/>
                  </a:lnTo>
                  <a:lnTo>
                    <a:pt x="1527" y="8484"/>
                  </a:lnTo>
                  <a:lnTo>
                    <a:pt x="1678" y="8578"/>
                  </a:lnTo>
                  <a:lnTo>
                    <a:pt x="1848" y="8672"/>
                  </a:lnTo>
                  <a:lnTo>
                    <a:pt x="1999" y="8729"/>
                  </a:lnTo>
                  <a:lnTo>
                    <a:pt x="2168" y="8804"/>
                  </a:lnTo>
                  <a:lnTo>
                    <a:pt x="2357" y="8842"/>
                  </a:lnTo>
                  <a:lnTo>
                    <a:pt x="2526" y="8880"/>
                  </a:lnTo>
                  <a:lnTo>
                    <a:pt x="2696" y="8917"/>
                  </a:lnTo>
                  <a:lnTo>
                    <a:pt x="2885" y="8936"/>
                  </a:lnTo>
                  <a:lnTo>
                    <a:pt x="3224" y="8936"/>
                  </a:lnTo>
                  <a:lnTo>
                    <a:pt x="3582" y="8880"/>
                  </a:lnTo>
                  <a:lnTo>
                    <a:pt x="3940" y="8785"/>
                  </a:lnTo>
                  <a:lnTo>
                    <a:pt x="4279" y="8672"/>
                  </a:lnTo>
                  <a:lnTo>
                    <a:pt x="4638" y="8503"/>
                  </a:lnTo>
                  <a:lnTo>
                    <a:pt x="4958" y="8295"/>
                  </a:lnTo>
                  <a:lnTo>
                    <a:pt x="5279" y="8050"/>
                  </a:lnTo>
                  <a:lnTo>
                    <a:pt x="5580" y="7786"/>
                  </a:lnTo>
                  <a:lnTo>
                    <a:pt x="5863" y="7485"/>
                  </a:lnTo>
                  <a:lnTo>
                    <a:pt x="6146" y="7145"/>
                  </a:lnTo>
                  <a:lnTo>
                    <a:pt x="6391" y="6787"/>
                  </a:lnTo>
                  <a:lnTo>
                    <a:pt x="6598" y="6410"/>
                  </a:lnTo>
                  <a:lnTo>
                    <a:pt x="6806" y="5995"/>
                  </a:lnTo>
                  <a:lnTo>
                    <a:pt x="6975" y="5543"/>
                  </a:lnTo>
                  <a:lnTo>
                    <a:pt x="7107" y="5109"/>
                  </a:lnTo>
                  <a:lnTo>
                    <a:pt x="7201" y="4657"/>
                  </a:lnTo>
                  <a:lnTo>
                    <a:pt x="7258" y="4223"/>
                  </a:lnTo>
                  <a:lnTo>
                    <a:pt x="7277" y="3771"/>
                  </a:lnTo>
                  <a:lnTo>
                    <a:pt x="7258" y="3356"/>
                  </a:lnTo>
                  <a:lnTo>
                    <a:pt x="7220" y="2941"/>
                  </a:lnTo>
                  <a:lnTo>
                    <a:pt x="7126" y="2546"/>
                  </a:lnTo>
                  <a:lnTo>
                    <a:pt x="7032" y="2169"/>
                  </a:lnTo>
                  <a:lnTo>
                    <a:pt x="6881" y="1810"/>
                  </a:lnTo>
                  <a:lnTo>
                    <a:pt x="6711" y="1490"/>
                  </a:lnTo>
                  <a:lnTo>
                    <a:pt x="6504" y="1169"/>
                  </a:lnTo>
                  <a:lnTo>
                    <a:pt x="6278" y="905"/>
                  </a:lnTo>
                  <a:lnTo>
                    <a:pt x="6014" y="660"/>
                  </a:lnTo>
                  <a:lnTo>
                    <a:pt x="5731" y="434"/>
                  </a:lnTo>
                  <a:lnTo>
                    <a:pt x="5580" y="340"/>
                  </a:lnTo>
                  <a:lnTo>
                    <a:pt x="5429" y="265"/>
                  </a:lnTo>
                  <a:lnTo>
                    <a:pt x="5260" y="189"/>
                  </a:lnTo>
                  <a:lnTo>
                    <a:pt x="5090" y="133"/>
                  </a:lnTo>
                  <a:lnTo>
                    <a:pt x="4920" y="76"/>
                  </a:lnTo>
                  <a:lnTo>
                    <a:pt x="4751" y="38"/>
                  </a:lnTo>
                  <a:lnTo>
                    <a:pt x="4562" y="19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7"/>
            <p:cNvSpPr/>
            <p:nvPr/>
          </p:nvSpPr>
          <p:spPr>
            <a:xfrm>
              <a:off x="-1193656" y="2353633"/>
              <a:ext cx="240177" cy="70613"/>
            </a:xfrm>
            <a:custGeom>
              <a:avLst/>
              <a:gdLst/>
              <a:ahLst/>
              <a:cxnLst/>
              <a:rect l="l" t="t" r="r" b="b"/>
              <a:pathLst>
                <a:path w="6221" h="1829" extrusionOk="0">
                  <a:moveTo>
                    <a:pt x="3261" y="0"/>
                  </a:moveTo>
                  <a:lnTo>
                    <a:pt x="2809" y="19"/>
                  </a:lnTo>
                  <a:lnTo>
                    <a:pt x="2413" y="57"/>
                  </a:lnTo>
                  <a:lnTo>
                    <a:pt x="2036" y="151"/>
                  </a:lnTo>
                  <a:lnTo>
                    <a:pt x="1697" y="264"/>
                  </a:lnTo>
                  <a:lnTo>
                    <a:pt x="1395" y="396"/>
                  </a:lnTo>
                  <a:lnTo>
                    <a:pt x="1131" y="547"/>
                  </a:lnTo>
                  <a:lnTo>
                    <a:pt x="905" y="717"/>
                  </a:lnTo>
                  <a:lnTo>
                    <a:pt x="698" y="886"/>
                  </a:lnTo>
                  <a:lnTo>
                    <a:pt x="528" y="1056"/>
                  </a:lnTo>
                  <a:lnTo>
                    <a:pt x="377" y="1226"/>
                  </a:lnTo>
                  <a:lnTo>
                    <a:pt x="264" y="1395"/>
                  </a:lnTo>
                  <a:lnTo>
                    <a:pt x="151" y="1527"/>
                  </a:lnTo>
                  <a:lnTo>
                    <a:pt x="38" y="1735"/>
                  </a:lnTo>
                  <a:lnTo>
                    <a:pt x="0" y="1829"/>
                  </a:lnTo>
                  <a:lnTo>
                    <a:pt x="6221" y="1829"/>
                  </a:lnTo>
                  <a:lnTo>
                    <a:pt x="6183" y="1753"/>
                  </a:lnTo>
                  <a:lnTo>
                    <a:pt x="6051" y="1546"/>
                  </a:lnTo>
                  <a:lnTo>
                    <a:pt x="5806" y="1263"/>
                  </a:lnTo>
                  <a:lnTo>
                    <a:pt x="5655" y="1094"/>
                  </a:lnTo>
                  <a:lnTo>
                    <a:pt x="5486" y="943"/>
                  </a:lnTo>
                  <a:lnTo>
                    <a:pt x="5297" y="773"/>
                  </a:lnTo>
                  <a:lnTo>
                    <a:pt x="5071" y="604"/>
                  </a:lnTo>
                  <a:lnTo>
                    <a:pt x="4826" y="453"/>
                  </a:lnTo>
                  <a:lnTo>
                    <a:pt x="4562" y="321"/>
                  </a:lnTo>
                  <a:lnTo>
                    <a:pt x="4260" y="189"/>
                  </a:lnTo>
                  <a:lnTo>
                    <a:pt x="3959" y="95"/>
                  </a:lnTo>
                  <a:lnTo>
                    <a:pt x="3619" y="38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7"/>
            <p:cNvSpPr/>
            <p:nvPr/>
          </p:nvSpPr>
          <p:spPr>
            <a:xfrm>
              <a:off x="-1106326" y="2353633"/>
              <a:ext cx="152847" cy="70613"/>
            </a:xfrm>
            <a:custGeom>
              <a:avLst/>
              <a:gdLst/>
              <a:ahLst/>
              <a:cxnLst/>
              <a:rect l="l" t="t" r="r" b="b"/>
              <a:pathLst>
                <a:path w="3959" h="1829" extrusionOk="0">
                  <a:moveTo>
                    <a:pt x="735" y="0"/>
                  </a:moveTo>
                  <a:lnTo>
                    <a:pt x="471" y="19"/>
                  </a:lnTo>
                  <a:lnTo>
                    <a:pt x="226" y="57"/>
                  </a:lnTo>
                  <a:lnTo>
                    <a:pt x="0" y="95"/>
                  </a:lnTo>
                  <a:lnTo>
                    <a:pt x="245" y="151"/>
                  </a:lnTo>
                  <a:lnTo>
                    <a:pt x="453" y="245"/>
                  </a:lnTo>
                  <a:lnTo>
                    <a:pt x="660" y="340"/>
                  </a:lnTo>
                  <a:lnTo>
                    <a:pt x="867" y="434"/>
                  </a:lnTo>
                  <a:lnTo>
                    <a:pt x="1037" y="547"/>
                  </a:lnTo>
                  <a:lnTo>
                    <a:pt x="1207" y="679"/>
                  </a:lnTo>
                  <a:lnTo>
                    <a:pt x="1527" y="924"/>
                  </a:lnTo>
                  <a:lnTo>
                    <a:pt x="1772" y="1188"/>
                  </a:lnTo>
                  <a:lnTo>
                    <a:pt x="1980" y="1433"/>
                  </a:lnTo>
                  <a:lnTo>
                    <a:pt x="2149" y="1659"/>
                  </a:lnTo>
                  <a:lnTo>
                    <a:pt x="2262" y="1829"/>
                  </a:lnTo>
                  <a:lnTo>
                    <a:pt x="3959" y="1829"/>
                  </a:lnTo>
                  <a:lnTo>
                    <a:pt x="3921" y="1753"/>
                  </a:lnTo>
                  <a:lnTo>
                    <a:pt x="3789" y="1546"/>
                  </a:lnTo>
                  <a:lnTo>
                    <a:pt x="3544" y="1263"/>
                  </a:lnTo>
                  <a:lnTo>
                    <a:pt x="3393" y="1094"/>
                  </a:lnTo>
                  <a:lnTo>
                    <a:pt x="3224" y="943"/>
                  </a:lnTo>
                  <a:lnTo>
                    <a:pt x="3035" y="773"/>
                  </a:lnTo>
                  <a:lnTo>
                    <a:pt x="2809" y="604"/>
                  </a:lnTo>
                  <a:lnTo>
                    <a:pt x="2564" y="453"/>
                  </a:lnTo>
                  <a:lnTo>
                    <a:pt x="2300" y="321"/>
                  </a:lnTo>
                  <a:lnTo>
                    <a:pt x="1998" y="189"/>
                  </a:lnTo>
                  <a:lnTo>
                    <a:pt x="1697" y="95"/>
                  </a:lnTo>
                  <a:lnTo>
                    <a:pt x="1357" y="38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7"/>
            <p:cNvSpPr/>
            <p:nvPr/>
          </p:nvSpPr>
          <p:spPr>
            <a:xfrm>
              <a:off x="-1560466" y="2352166"/>
              <a:ext cx="240177" cy="70652"/>
            </a:xfrm>
            <a:custGeom>
              <a:avLst/>
              <a:gdLst/>
              <a:ahLst/>
              <a:cxnLst/>
              <a:rect l="l" t="t" r="r" b="b"/>
              <a:pathLst>
                <a:path w="6221" h="1830" extrusionOk="0">
                  <a:moveTo>
                    <a:pt x="3261" y="1"/>
                  </a:moveTo>
                  <a:lnTo>
                    <a:pt x="2809" y="19"/>
                  </a:lnTo>
                  <a:lnTo>
                    <a:pt x="2413" y="76"/>
                  </a:lnTo>
                  <a:lnTo>
                    <a:pt x="2036" y="151"/>
                  </a:lnTo>
                  <a:lnTo>
                    <a:pt x="1697" y="264"/>
                  </a:lnTo>
                  <a:lnTo>
                    <a:pt x="1395" y="396"/>
                  </a:lnTo>
                  <a:lnTo>
                    <a:pt x="1131" y="547"/>
                  </a:lnTo>
                  <a:lnTo>
                    <a:pt x="905" y="717"/>
                  </a:lnTo>
                  <a:lnTo>
                    <a:pt x="698" y="887"/>
                  </a:lnTo>
                  <a:lnTo>
                    <a:pt x="528" y="1075"/>
                  </a:lnTo>
                  <a:lnTo>
                    <a:pt x="377" y="1226"/>
                  </a:lnTo>
                  <a:lnTo>
                    <a:pt x="264" y="1396"/>
                  </a:lnTo>
                  <a:lnTo>
                    <a:pt x="170" y="1528"/>
                  </a:lnTo>
                  <a:lnTo>
                    <a:pt x="38" y="1754"/>
                  </a:lnTo>
                  <a:lnTo>
                    <a:pt x="0" y="1829"/>
                  </a:lnTo>
                  <a:lnTo>
                    <a:pt x="6221" y="1829"/>
                  </a:lnTo>
                  <a:lnTo>
                    <a:pt x="6183" y="1754"/>
                  </a:lnTo>
                  <a:lnTo>
                    <a:pt x="6051" y="1546"/>
                  </a:lnTo>
                  <a:lnTo>
                    <a:pt x="5806" y="1264"/>
                  </a:lnTo>
                  <a:lnTo>
                    <a:pt x="5655" y="1113"/>
                  </a:lnTo>
                  <a:lnTo>
                    <a:pt x="5486" y="943"/>
                  </a:lnTo>
                  <a:lnTo>
                    <a:pt x="5297" y="773"/>
                  </a:lnTo>
                  <a:lnTo>
                    <a:pt x="5071" y="604"/>
                  </a:lnTo>
                  <a:lnTo>
                    <a:pt x="4826" y="453"/>
                  </a:lnTo>
                  <a:lnTo>
                    <a:pt x="4562" y="321"/>
                  </a:lnTo>
                  <a:lnTo>
                    <a:pt x="4279" y="208"/>
                  </a:lnTo>
                  <a:lnTo>
                    <a:pt x="3959" y="114"/>
                  </a:lnTo>
                  <a:lnTo>
                    <a:pt x="3619" y="38"/>
                  </a:lnTo>
                  <a:lnTo>
                    <a:pt x="3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7"/>
            <p:cNvSpPr/>
            <p:nvPr/>
          </p:nvSpPr>
          <p:spPr>
            <a:xfrm>
              <a:off x="-1473869" y="2353633"/>
              <a:ext cx="153581" cy="69185"/>
            </a:xfrm>
            <a:custGeom>
              <a:avLst/>
              <a:gdLst/>
              <a:ahLst/>
              <a:cxnLst/>
              <a:rect l="l" t="t" r="r" b="b"/>
              <a:pathLst>
                <a:path w="3978" h="1792" extrusionOk="0">
                  <a:moveTo>
                    <a:pt x="1867" y="0"/>
                  </a:moveTo>
                  <a:lnTo>
                    <a:pt x="1659" y="76"/>
                  </a:lnTo>
                  <a:lnTo>
                    <a:pt x="1471" y="151"/>
                  </a:lnTo>
                  <a:lnTo>
                    <a:pt x="1282" y="245"/>
                  </a:lnTo>
                  <a:lnTo>
                    <a:pt x="1113" y="358"/>
                  </a:lnTo>
                  <a:lnTo>
                    <a:pt x="962" y="472"/>
                  </a:lnTo>
                  <a:lnTo>
                    <a:pt x="811" y="585"/>
                  </a:lnTo>
                  <a:lnTo>
                    <a:pt x="547" y="849"/>
                  </a:lnTo>
                  <a:lnTo>
                    <a:pt x="340" y="1113"/>
                  </a:lnTo>
                  <a:lnTo>
                    <a:pt x="189" y="1358"/>
                  </a:lnTo>
                  <a:lnTo>
                    <a:pt x="57" y="1603"/>
                  </a:lnTo>
                  <a:lnTo>
                    <a:pt x="0" y="1791"/>
                  </a:lnTo>
                  <a:lnTo>
                    <a:pt x="3978" y="1791"/>
                  </a:lnTo>
                  <a:lnTo>
                    <a:pt x="3959" y="1735"/>
                  </a:lnTo>
                  <a:lnTo>
                    <a:pt x="3884" y="1565"/>
                  </a:lnTo>
                  <a:lnTo>
                    <a:pt x="3733" y="1320"/>
                  </a:lnTo>
                  <a:lnTo>
                    <a:pt x="3525" y="1018"/>
                  </a:lnTo>
                  <a:lnTo>
                    <a:pt x="3394" y="867"/>
                  </a:lnTo>
                  <a:lnTo>
                    <a:pt x="3243" y="717"/>
                  </a:lnTo>
                  <a:lnTo>
                    <a:pt x="3073" y="566"/>
                  </a:lnTo>
                  <a:lnTo>
                    <a:pt x="2885" y="415"/>
                  </a:lnTo>
                  <a:lnTo>
                    <a:pt x="2658" y="283"/>
                  </a:lnTo>
                  <a:lnTo>
                    <a:pt x="2413" y="170"/>
                  </a:lnTo>
                  <a:lnTo>
                    <a:pt x="2149" y="76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7"/>
            <p:cNvSpPr/>
            <p:nvPr/>
          </p:nvSpPr>
          <p:spPr>
            <a:xfrm>
              <a:off x="-1523364" y="1159310"/>
              <a:ext cx="115745" cy="219098"/>
            </a:xfrm>
            <a:custGeom>
              <a:avLst/>
              <a:gdLst/>
              <a:ahLst/>
              <a:cxnLst/>
              <a:rect l="l" t="t" r="r" b="b"/>
              <a:pathLst>
                <a:path w="2998" h="5675" extrusionOk="0">
                  <a:moveTo>
                    <a:pt x="1452" y="0"/>
                  </a:moveTo>
                  <a:lnTo>
                    <a:pt x="1188" y="19"/>
                  </a:lnTo>
                  <a:lnTo>
                    <a:pt x="924" y="57"/>
                  </a:lnTo>
                  <a:lnTo>
                    <a:pt x="679" y="95"/>
                  </a:lnTo>
                  <a:lnTo>
                    <a:pt x="472" y="132"/>
                  </a:lnTo>
                  <a:lnTo>
                    <a:pt x="283" y="208"/>
                  </a:lnTo>
                  <a:lnTo>
                    <a:pt x="132" y="264"/>
                  </a:lnTo>
                  <a:lnTo>
                    <a:pt x="38" y="359"/>
                  </a:lnTo>
                  <a:lnTo>
                    <a:pt x="19" y="396"/>
                  </a:lnTo>
                  <a:lnTo>
                    <a:pt x="0" y="434"/>
                  </a:lnTo>
                  <a:lnTo>
                    <a:pt x="132" y="4996"/>
                  </a:lnTo>
                  <a:lnTo>
                    <a:pt x="151" y="5128"/>
                  </a:lnTo>
                  <a:lnTo>
                    <a:pt x="189" y="5260"/>
                  </a:lnTo>
                  <a:lnTo>
                    <a:pt x="264" y="5392"/>
                  </a:lnTo>
                  <a:lnTo>
                    <a:pt x="340" y="5486"/>
                  </a:lnTo>
                  <a:lnTo>
                    <a:pt x="434" y="5580"/>
                  </a:lnTo>
                  <a:lnTo>
                    <a:pt x="547" y="5637"/>
                  </a:lnTo>
                  <a:lnTo>
                    <a:pt x="660" y="5675"/>
                  </a:lnTo>
                  <a:lnTo>
                    <a:pt x="792" y="5675"/>
                  </a:lnTo>
                  <a:lnTo>
                    <a:pt x="2395" y="5618"/>
                  </a:lnTo>
                  <a:lnTo>
                    <a:pt x="2508" y="5599"/>
                  </a:lnTo>
                  <a:lnTo>
                    <a:pt x="2640" y="5562"/>
                  </a:lnTo>
                  <a:lnTo>
                    <a:pt x="2734" y="5486"/>
                  </a:lnTo>
                  <a:lnTo>
                    <a:pt x="2828" y="5392"/>
                  </a:lnTo>
                  <a:lnTo>
                    <a:pt x="2904" y="5279"/>
                  </a:lnTo>
                  <a:lnTo>
                    <a:pt x="2960" y="5166"/>
                  </a:lnTo>
                  <a:lnTo>
                    <a:pt x="2979" y="5034"/>
                  </a:lnTo>
                  <a:lnTo>
                    <a:pt x="2998" y="4883"/>
                  </a:lnTo>
                  <a:lnTo>
                    <a:pt x="2866" y="340"/>
                  </a:lnTo>
                  <a:lnTo>
                    <a:pt x="2847" y="283"/>
                  </a:lnTo>
                  <a:lnTo>
                    <a:pt x="2828" y="246"/>
                  </a:lnTo>
                  <a:lnTo>
                    <a:pt x="2790" y="208"/>
                  </a:lnTo>
                  <a:lnTo>
                    <a:pt x="2753" y="170"/>
                  </a:lnTo>
                  <a:lnTo>
                    <a:pt x="2602" y="114"/>
                  </a:lnTo>
                  <a:lnTo>
                    <a:pt x="2432" y="76"/>
                  </a:lnTo>
                  <a:lnTo>
                    <a:pt x="2225" y="38"/>
                  </a:lnTo>
                  <a:lnTo>
                    <a:pt x="1980" y="19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7"/>
            <p:cNvSpPr/>
            <p:nvPr/>
          </p:nvSpPr>
          <p:spPr>
            <a:xfrm>
              <a:off x="-1551007" y="726983"/>
              <a:ext cx="216163" cy="268592"/>
            </a:xfrm>
            <a:custGeom>
              <a:avLst/>
              <a:gdLst/>
              <a:ahLst/>
              <a:cxnLst/>
              <a:rect l="l" t="t" r="r" b="b"/>
              <a:pathLst>
                <a:path w="5599" h="6957" extrusionOk="0">
                  <a:moveTo>
                    <a:pt x="3733" y="1"/>
                  </a:moveTo>
                  <a:lnTo>
                    <a:pt x="3412" y="20"/>
                  </a:lnTo>
                  <a:lnTo>
                    <a:pt x="3092" y="76"/>
                  </a:lnTo>
                  <a:lnTo>
                    <a:pt x="2790" y="170"/>
                  </a:lnTo>
                  <a:lnTo>
                    <a:pt x="2488" y="284"/>
                  </a:lnTo>
                  <a:lnTo>
                    <a:pt x="2187" y="453"/>
                  </a:lnTo>
                  <a:lnTo>
                    <a:pt x="1885" y="642"/>
                  </a:lnTo>
                  <a:lnTo>
                    <a:pt x="1621" y="868"/>
                  </a:lnTo>
                  <a:lnTo>
                    <a:pt x="1357" y="1132"/>
                  </a:lnTo>
                  <a:lnTo>
                    <a:pt x="1112" y="1415"/>
                  </a:lnTo>
                  <a:lnTo>
                    <a:pt x="886" y="1735"/>
                  </a:lnTo>
                  <a:lnTo>
                    <a:pt x="679" y="2074"/>
                  </a:lnTo>
                  <a:lnTo>
                    <a:pt x="490" y="2451"/>
                  </a:lnTo>
                  <a:lnTo>
                    <a:pt x="339" y="2847"/>
                  </a:lnTo>
                  <a:lnTo>
                    <a:pt x="207" y="3262"/>
                  </a:lnTo>
                  <a:lnTo>
                    <a:pt x="94" y="3696"/>
                  </a:lnTo>
                  <a:lnTo>
                    <a:pt x="38" y="4129"/>
                  </a:lnTo>
                  <a:lnTo>
                    <a:pt x="0" y="4563"/>
                  </a:lnTo>
                  <a:lnTo>
                    <a:pt x="0" y="4978"/>
                  </a:lnTo>
                  <a:lnTo>
                    <a:pt x="0" y="5147"/>
                  </a:lnTo>
                  <a:lnTo>
                    <a:pt x="19" y="5298"/>
                  </a:lnTo>
                  <a:lnTo>
                    <a:pt x="57" y="5449"/>
                  </a:lnTo>
                  <a:lnTo>
                    <a:pt x="113" y="5600"/>
                  </a:lnTo>
                  <a:lnTo>
                    <a:pt x="170" y="5732"/>
                  </a:lnTo>
                  <a:lnTo>
                    <a:pt x="226" y="5882"/>
                  </a:lnTo>
                  <a:lnTo>
                    <a:pt x="396" y="6127"/>
                  </a:lnTo>
                  <a:lnTo>
                    <a:pt x="471" y="6241"/>
                  </a:lnTo>
                  <a:lnTo>
                    <a:pt x="584" y="6354"/>
                  </a:lnTo>
                  <a:lnTo>
                    <a:pt x="698" y="6467"/>
                  </a:lnTo>
                  <a:lnTo>
                    <a:pt x="811" y="6561"/>
                  </a:lnTo>
                  <a:lnTo>
                    <a:pt x="943" y="6636"/>
                  </a:lnTo>
                  <a:lnTo>
                    <a:pt x="1075" y="6712"/>
                  </a:lnTo>
                  <a:lnTo>
                    <a:pt x="1207" y="6768"/>
                  </a:lnTo>
                  <a:lnTo>
                    <a:pt x="1357" y="6825"/>
                  </a:lnTo>
                  <a:lnTo>
                    <a:pt x="1376" y="6825"/>
                  </a:lnTo>
                  <a:lnTo>
                    <a:pt x="1697" y="6919"/>
                  </a:lnTo>
                  <a:lnTo>
                    <a:pt x="2036" y="6957"/>
                  </a:lnTo>
                  <a:lnTo>
                    <a:pt x="2356" y="6938"/>
                  </a:lnTo>
                  <a:lnTo>
                    <a:pt x="2677" y="6900"/>
                  </a:lnTo>
                  <a:lnTo>
                    <a:pt x="2997" y="6825"/>
                  </a:lnTo>
                  <a:lnTo>
                    <a:pt x="3299" y="6693"/>
                  </a:lnTo>
                  <a:lnTo>
                    <a:pt x="3601" y="6542"/>
                  </a:lnTo>
                  <a:lnTo>
                    <a:pt x="3883" y="6354"/>
                  </a:lnTo>
                  <a:lnTo>
                    <a:pt x="4166" y="6146"/>
                  </a:lnTo>
                  <a:lnTo>
                    <a:pt x="4411" y="5882"/>
                  </a:lnTo>
                  <a:lnTo>
                    <a:pt x="4637" y="5618"/>
                  </a:lnTo>
                  <a:lnTo>
                    <a:pt x="4864" y="5317"/>
                  </a:lnTo>
                  <a:lnTo>
                    <a:pt x="5052" y="4978"/>
                  </a:lnTo>
                  <a:lnTo>
                    <a:pt x="5203" y="4638"/>
                  </a:lnTo>
                  <a:lnTo>
                    <a:pt x="5354" y="4261"/>
                  </a:lnTo>
                  <a:lnTo>
                    <a:pt x="5448" y="3865"/>
                  </a:lnTo>
                  <a:lnTo>
                    <a:pt x="5542" y="3375"/>
                  </a:lnTo>
                  <a:lnTo>
                    <a:pt x="5580" y="3130"/>
                  </a:lnTo>
                  <a:lnTo>
                    <a:pt x="5580" y="2866"/>
                  </a:lnTo>
                  <a:lnTo>
                    <a:pt x="5599" y="2583"/>
                  </a:lnTo>
                  <a:lnTo>
                    <a:pt x="5580" y="2320"/>
                  </a:lnTo>
                  <a:lnTo>
                    <a:pt x="5561" y="2037"/>
                  </a:lnTo>
                  <a:lnTo>
                    <a:pt x="5505" y="1773"/>
                  </a:lnTo>
                  <a:lnTo>
                    <a:pt x="5448" y="1509"/>
                  </a:lnTo>
                  <a:lnTo>
                    <a:pt x="5373" y="1264"/>
                  </a:lnTo>
                  <a:lnTo>
                    <a:pt x="5260" y="1019"/>
                  </a:lnTo>
                  <a:lnTo>
                    <a:pt x="5146" y="793"/>
                  </a:lnTo>
                  <a:lnTo>
                    <a:pt x="4977" y="604"/>
                  </a:lnTo>
                  <a:lnTo>
                    <a:pt x="4807" y="416"/>
                  </a:lnTo>
                  <a:lnTo>
                    <a:pt x="4600" y="246"/>
                  </a:lnTo>
                  <a:lnTo>
                    <a:pt x="4374" y="114"/>
                  </a:lnTo>
                  <a:lnTo>
                    <a:pt x="4355" y="114"/>
                  </a:lnTo>
                  <a:lnTo>
                    <a:pt x="4053" y="39"/>
                  </a:lnTo>
                  <a:lnTo>
                    <a:pt x="373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7"/>
            <p:cNvSpPr/>
            <p:nvPr/>
          </p:nvSpPr>
          <p:spPr>
            <a:xfrm>
              <a:off x="-1526260" y="743739"/>
              <a:ext cx="136130" cy="150685"/>
            </a:xfrm>
            <a:custGeom>
              <a:avLst/>
              <a:gdLst/>
              <a:ahLst/>
              <a:cxnLst/>
              <a:rect l="l" t="t" r="r" b="b"/>
              <a:pathLst>
                <a:path w="3526" h="3903" extrusionOk="0">
                  <a:moveTo>
                    <a:pt x="3525" y="0"/>
                  </a:moveTo>
                  <a:lnTo>
                    <a:pt x="3280" y="19"/>
                  </a:lnTo>
                  <a:lnTo>
                    <a:pt x="3035" y="95"/>
                  </a:lnTo>
                  <a:lnTo>
                    <a:pt x="2790" y="170"/>
                  </a:lnTo>
                  <a:lnTo>
                    <a:pt x="2564" y="264"/>
                  </a:lnTo>
                  <a:lnTo>
                    <a:pt x="2319" y="396"/>
                  </a:lnTo>
                  <a:lnTo>
                    <a:pt x="2093" y="528"/>
                  </a:lnTo>
                  <a:lnTo>
                    <a:pt x="1866" y="698"/>
                  </a:lnTo>
                  <a:lnTo>
                    <a:pt x="1659" y="868"/>
                  </a:lnTo>
                  <a:lnTo>
                    <a:pt x="1433" y="1056"/>
                  </a:lnTo>
                  <a:lnTo>
                    <a:pt x="1244" y="1282"/>
                  </a:lnTo>
                  <a:lnTo>
                    <a:pt x="1056" y="1509"/>
                  </a:lnTo>
                  <a:lnTo>
                    <a:pt x="867" y="1754"/>
                  </a:lnTo>
                  <a:lnTo>
                    <a:pt x="698" y="2017"/>
                  </a:lnTo>
                  <a:lnTo>
                    <a:pt x="547" y="2300"/>
                  </a:lnTo>
                  <a:lnTo>
                    <a:pt x="396" y="2602"/>
                  </a:lnTo>
                  <a:lnTo>
                    <a:pt x="264" y="2903"/>
                  </a:lnTo>
                  <a:lnTo>
                    <a:pt x="189" y="3149"/>
                  </a:lnTo>
                  <a:lnTo>
                    <a:pt x="113" y="3412"/>
                  </a:lnTo>
                  <a:lnTo>
                    <a:pt x="0" y="3903"/>
                  </a:lnTo>
                  <a:lnTo>
                    <a:pt x="264" y="3884"/>
                  </a:lnTo>
                  <a:lnTo>
                    <a:pt x="509" y="3846"/>
                  </a:lnTo>
                  <a:lnTo>
                    <a:pt x="773" y="3790"/>
                  </a:lnTo>
                  <a:lnTo>
                    <a:pt x="1018" y="3695"/>
                  </a:lnTo>
                  <a:lnTo>
                    <a:pt x="1263" y="3582"/>
                  </a:lnTo>
                  <a:lnTo>
                    <a:pt x="1508" y="3450"/>
                  </a:lnTo>
                  <a:lnTo>
                    <a:pt x="1734" y="3299"/>
                  </a:lnTo>
                  <a:lnTo>
                    <a:pt x="1961" y="3130"/>
                  </a:lnTo>
                  <a:lnTo>
                    <a:pt x="2168" y="2941"/>
                  </a:lnTo>
                  <a:lnTo>
                    <a:pt x="2375" y="2734"/>
                  </a:lnTo>
                  <a:lnTo>
                    <a:pt x="2564" y="2508"/>
                  </a:lnTo>
                  <a:lnTo>
                    <a:pt x="2752" y="2263"/>
                  </a:lnTo>
                  <a:lnTo>
                    <a:pt x="2903" y="1999"/>
                  </a:lnTo>
                  <a:lnTo>
                    <a:pt x="3054" y="1716"/>
                  </a:lnTo>
                  <a:lnTo>
                    <a:pt x="3186" y="1414"/>
                  </a:lnTo>
                  <a:lnTo>
                    <a:pt x="3299" y="1113"/>
                  </a:lnTo>
                  <a:lnTo>
                    <a:pt x="3374" y="849"/>
                  </a:lnTo>
                  <a:lnTo>
                    <a:pt x="3431" y="585"/>
                  </a:lnTo>
                  <a:lnTo>
                    <a:pt x="3487" y="283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7"/>
            <p:cNvSpPr/>
            <p:nvPr/>
          </p:nvSpPr>
          <p:spPr>
            <a:xfrm>
              <a:off x="-1355962" y="923495"/>
              <a:ext cx="44437" cy="73547"/>
            </a:xfrm>
            <a:custGeom>
              <a:avLst/>
              <a:gdLst/>
              <a:ahLst/>
              <a:cxnLst/>
              <a:rect l="l" t="t" r="r" b="b"/>
              <a:pathLst>
                <a:path w="1151" h="1905" extrusionOk="0">
                  <a:moveTo>
                    <a:pt x="943" y="1"/>
                  </a:moveTo>
                  <a:lnTo>
                    <a:pt x="830" y="20"/>
                  </a:lnTo>
                  <a:lnTo>
                    <a:pt x="735" y="76"/>
                  </a:lnTo>
                  <a:lnTo>
                    <a:pt x="622" y="170"/>
                  </a:lnTo>
                  <a:lnTo>
                    <a:pt x="509" y="283"/>
                  </a:lnTo>
                  <a:lnTo>
                    <a:pt x="396" y="434"/>
                  </a:lnTo>
                  <a:lnTo>
                    <a:pt x="302" y="585"/>
                  </a:lnTo>
                  <a:lnTo>
                    <a:pt x="208" y="774"/>
                  </a:lnTo>
                  <a:lnTo>
                    <a:pt x="113" y="962"/>
                  </a:lnTo>
                  <a:lnTo>
                    <a:pt x="57" y="1151"/>
                  </a:lnTo>
                  <a:lnTo>
                    <a:pt x="19" y="1320"/>
                  </a:lnTo>
                  <a:lnTo>
                    <a:pt x="0" y="1471"/>
                  </a:lnTo>
                  <a:lnTo>
                    <a:pt x="0" y="1622"/>
                  </a:lnTo>
                  <a:lnTo>
                    <a:pt x="19" y="1735"/>
                  </a:lnTo>
                  <a:lnTo>
                    <a:pt x="76" y="1829"/>
                  </a:lnTo>
                  <a:lnTo>
                    <a:pt x="132" y="1886"/>
                  </a:lnTo>
                  <a:lnTo>
                    <a:pt x="226" y="1905"/>
                  </a:lnTo>
                  <a:lnTo>
                    <a:pt x="321" y="1886"/>
                  </a:lnTo>
                  <a:lnTo>
                    <a:pt x="415" y="1829"/>
                  </a:lnTo>
                  <a:lnTo>
                    <a:pt x="528" y="1735"/>
                  </a:lnTo>
                  <a:lnTo>
                    <a:pt x="641" y="1622"/>
                  </a:lnTo>
                  <a:lnTo>
                    <a:pt x="754" y="1471"/>
                  </a:lnTo>
                  <a:lnTo>
                    <a:pt x="849" y="1320"/>
                  </a:lnTo>
                  <a:lnTo>
                    <a:pt x="962" y="1132"/>
                  </a:lnTo>
                  <a:lnTo>
                    <a:pt x="1037" y="943"/>
                  </a:lnTo>
                  <a:lnTo>
                    <a:pt x="1094" y="755"/>
                  </a:lnTo>
                  <a:lnTo>
                    <a:pt x="1131" y="585"/>
                  </a:lnTo>
                  <a:lnTo>
                    <a:pt x="1150" y="415"/>
                  </a:lnTo>
                  <a:lnTo>
                    <a:pt x="1150" y="283"/>
                  </a:lnTo>
                  <a:lnTo>
                    <a:pt x="1131" y="170"/>
                  </a:lnTo>
                  <a:lnTo>
                    <a:pt x="1094" y="76"/>
                  </a:lnTo>
                  <a:lnTo>
                    <a:pt x="1018" y="20"/>
                  </a:lnTo>
                  <a:lnTo>
                    <a:pt x="94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7"/>
            <p:cNvSpPr/>
            <p:nvPr/>
          </p:nvSpPr>
          <p:spPr>
            <a:xfrm>
              <a:off x="-1400361" y="995537"/>
              <a:ext cx="35673" cy="36445"/>
            </a:xfrm>
            <a:custGeom>
              <a:avLst/>
              <a:gdLst/>
              <a:ahLst/>
              <a:cxnLst/>
              <a:rect l="l" t="t" r="r" b="b"/>
              <a:pathLst>
                <a:path w="924" h="944" extrusionOk="0">
                  <a:moveTo>
                    <a:pt x="490" y="1"/>
                  </a:moveTo>
                  <a:lnTo>
                    <a:pt x="396" y="39"/>
                  </a:lnTo>
                  <a:lnTo>
                    <a:pt x="321" y="76"/>
                  </a:lnTo>
                  <a:lnTo>
                    <a:pt x="226" y="114"/>
                  </a:lnTo>
                  <a:lnTo>
                    <a:pt x="151" y="189"/>
                  </a:lnTo>
                  <a:lnTo>
                    <a:pt x="95" y="265"/>
                  </a:lnTo>
                  <a:lnTo>
                    <a:pt x="38" y="359"/>
                  </a:lnTo>
                  <a:lnTo>
                    <a:pt x="19" y="453"/>
                  </a:lnTo>
                  <a:lnTo>
                    <a:pt x="0" y="548"/>
                  </a:lnTo>
                  <a:lnTo>
                    <a:pt x="0" y="623"/>
                  </a:lnTo>
                  <a:lnTo>
                    <a:pt x="19" y="717"/>
                  </a:lnTo>
                  <a:lnTo>
                    <a:pt x="57" y="793"/>
                  </a:lnTo>
                  <a:lnTo>
                    <a:pt x="113" y="849"/>
                  </a:lnTo>
                  <a:lnTo>
                    <a:pt x="189" y="906"/>
                  </a:lnTo>
                  <a:lnTo>
                    <a:pt x="264" y="943"/>
                  </a:lnTo>
                  <a:lnTo>
                    <a:pt x="434" y="943"/>
                  </a:lnTo>
                  <a:lnTo>
                    <a:pt x="528" y="925"/>
                  </a:lnTo>
                  <a:lnTo>
                    <a:pt x="604" y="887"/>
                  </a:lnTo>
                  <a:lnTo>
                    <a:pt x="698" y="830"/>
                  </a:lnTo>
                  <a:lnTo>
                    <a:pt x="773" y="755"/>
                  </a:lnTo>
                  <a:lnTo>
                    <a:pt x="830" y="680"/>
                  </a:lnTo>
                  <a:lnTo>
                    <a:pt x="886" y="585"/>
                  </a:lnTo>
                  <a:lnTo>
                    <a:pt x="905" y="491"/>
                  </a:lnTo>
                  <a:lnTo>
                    <a:pt x="924" y="416"/>
                  </a:lnTo>
                  <a:lnTo>
                    <a:pt x="924" y="321"/>
                  </a:lnTo>
                  <a:lnTo>
                    <a:pt x="905" y="246"/>
                  </a:lnTo>
                  <a:lnTo>
                    <a:pt x="867" y="171"/>
                  </a:lnTo>
                  <a:lnTo>
                    <a:pt x="811" y="95"/>
                  </a:lnTo>
                  <a:lnTo>
                    <a:pt x="735" y="57"/>
                  </a:lnTo>
                  <a:lnTo>
                    <a:pt x="660" y="2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7"/>
            <p:cNvSpPr/>
            <p:nvPr/>
          </p:nvSpPr>
          <p:spPr>
            <a:xfrm>
              <a:off x="-1548845" y="1314319"/>
              <a:ext cx="366848" cy="37179"/>
            </a:xfrm>
            <a:custGeom>
              <a:avLst/>
              <a:gdLst/>
              <a:ahLst/>
              <a:cxnLst/>
              <a:rect l="l" t="t" r="r" b="b"/>
              <a:pathLst>
                <a:path w="9502" h="963" extrusionOk="0">
                  <a:moveTo>
                    <a:pt x="4431" y="1"/>
                  </a:moveTo>
                  <a:lnTo>
                    <a:pt x="3620" y="57"/>
                  </a:lnTo>
                  <a:lnTo>
                    <a:pt x="2791" y="114"/>
                  </a:lnTo>
                  <a:lnTo>
                    <a:pt x="1923" y="227"/>
                  </a:lnTo>
                  <a:lnTo>
                    <a:pt x="1037" y="378"/>
                  </a:lnTo>
                  <a:lnTo>
                    <a:pt x="151" y="566"/>
                  </a:lnTo>
                  <a:lnTo>
                    <a:pt x="76" y="604"/>
                  </a:lnTo>
                  <a:lnTo>
                    <a:pt x="19" y="661"/>
                  </a:lnTo>
                  <a:lnTo>
                    <a:pt x="1" y="736"/>
                  </a:lnTo>
                  <a:lnTo>
                    <a:pt x="1" y="811"/>
                  </a:lnTo>
                  <a:lnTo>
                    <a:pt x="38" y="887"/>
                  </a:lnTo>
                  <a:lnTo>
                    <a:pt x="95" y="943"/>
                  </a:lnTo>
                  <a:lnTo>
                    <a:pt x="170" y="962"/>
                  </a:lnTo>
                  <a:lnTo>
                    <a:pt x="246" y="962"/>
                  </a:lnTo>
                  <a:lnTo>
                    <a:pt x="1113" y="774"/>
                  </a:lnTo>
                  <a:lnTo>
                    <a:pt x="1980" y="642"/>
                  </a:lnTo>
                  <a:lnTo>
                    <a:pt x="2828" y="529"/>
                  </a:lnTo>
                  <a:lnTo>
                    <a:pt x="3658" y="472"/>
                  </a:lnTo>
                  <a:lnTo>
                    <a:pt x="4450" y="434"/>
                  </a:lnTo>
                  <a:lnTo>
                    <a:pt x="5204" y="415"/>
                  </a:lnTo>
                  <a:lnTo>
                    <a:pt x="5920" y="434"/>
                  </a:lnTo>
                  <a:lnTo>
                    <a:pt x="6580" y="453"/>
                  </a:lnTo>
                  <a:lnTo>
                    <a:pt x="7183" y="491"/>
                  </a:lnTo>
                  <a:lnTo>
                    <a:pt x="7730" y="547"/>
                  </a:lnTo>
                  <a:lnTo>
                    <a:pt x="8634" y="642"/>
                  </a:lnTo>
                  <a:lnTo>
                    <a:pt x="9200" y="736"/>
                  </a:lnTo>
                  <a:lnTo>
                    <a:pt x="9407" y="774"/>
                  </a:lnTo>
                  <a:lnTo>
                    <a:pt x="9502" y="378"/>
                  </a:lnTo>
                  <a:lnTo>
                    <a:pt x="9275" y="340"/>
                  </a:lnTo>
                  <a:lnTo>
                    <a:pt x="8691" y="246"/>
                  </a:lnTo>
                  <a:lnTo>
                    <a:pt x="7786" y="133"/>
                  </a:lnTo>
                  <a:lnTo>
                    <a:pt x="7221" y="76"/>
                  </a:lnTo>
                  <a:lnTo>
                    <a:pt x="6599" y="38"/>
                  </a:lnTo>
                  <a:lnTo>
                    <a:pt x="59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7"/>
            <p:cNvSpPr/>
            <p:nvPr/>
          </p:nvSpPr>
          <p:spPr>
            <a:xfrm>
              <a:off x="-1339245" y="1142554"/>
              <a:ext cx="88102" cy="90303"/>
            </a:xfrm>
            <a:custGeom>
              <a:avLst/>
              <a:gdLst/>
              <a:ahLst/>
              <a:cxnLst/>
              <a:rect l="l" t="t" r="r" b="b"/>
              <a:pathLst>
                <a:path w="2282" h="2339" extrusionOk="0">
                  <a:moveTo>
                    <a:pt x="1094" y="1"/>
                  </a:moveTo>
                  <a:lnTo>
                    <a:pt x="981" y="20"/>
                  </a:lnTo>
                  <a:lnTo>
                    <a:pt x="868" y="39"/>
                  </a:lnTo>
                  <a:lnTo>
                    <a:pt x="755" y="57"/>
                  </a:lnTo>
                  <a:lnTo>
                    <a:pt x="642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29"/>
                  </a:lnTo>
                  <a:lnTo>
                    <a:pt x="76" y="717"/>
                  </a:lnTo>
                  <a:lnTo>
                    <a:pt x="38" y="830"/>
                  </a:lnTo>
                  <a:lnTo>
                    <a:pt x="20" y="943"/>
                  </a:lnTo>
                  <a:lnTo>
                    <a:pt x="1" y="1057"/>
                  </a:lnTo>
                  <a:lnTo>
                    <a:pt x="1" y="1170"/>
                  </a:lnTo>
                  <a:lnTo>
                    <a:pt x="20" y="1302"/>
                  </a:lnTo>
                  <a:lnTo>
                    <a:pt x="38" y="1415"/>
                  </a:lnTo>
                  <a:lnTo>
                    <a:pt x="114" y="1622"/>
                  </a:lnTo>
                  <a:lnTo>
                    <a:pt x="227" y="1829"/>
                  </a:lnTo>
                  <a:lnTo>
                    <a:pt x="378" y="1999"/>
                  </a:lnTo>
                  <a:lnTo>
                    <a:pt x="547" y="2150"/>
                  </a:lnTo>
                  <a:lnTo>
                    <a:pt x="755" y="2244"/>
                  </a:lnTo>
                  <a:lnTo>
                    <a:pt x="849" y="2282"/>
                  </a:lnTo>
                  <a:lnTo>
                    <a:pt x="962" y="2320"/>
                  </a:lnTo>
                  <a:lnTo>
                    <a:pt x="1075" y="2338"/>
                  </a:lnTo>
                  <a:lnTo>
                    <a:pt x="1320" y="2338"/>
                  </a:lnTo>
                  <a:lnTo>
                    <a:pt x="1433" y="2320"/>
                  </a:lnTo>
                  <a:lnTo>
                    <a:pt x="1547" y="2282"/>
                  </a:lnTo>
                  <a:lnTo>
                    <a:pt x="1641" y="2244"/>
                  </a:lnTo>
                  <a:lnTo>
                    <a:pt x="1829" y="2150"/>
                  </a:lnTo>
                  <a:lnTo>
                    <a:pt x="1999" y="1999"/>
                  </a:lnTo>
                  <a:lnTo>
                    <a:pt x="2131" y="1829"/>
                  </a:lnTo>
                  <a:lnTo>
                    <a:pt x="2225" y="1622"/>
                  </a:lnTo>
                  <a:lnTo>
                    <a:pt x="2263" y="1528"/>
                  </a:lnTo>
                  <a:lnTo>
                    <a:pt x="2282" y="1415"/>
                  </a:lnTo>
                  <a:lnTo>
                    <a:pt x="2282" y="1302"/>
                  </a:lnTo>
                  <a:lnTo>
                    <a:pt x="2282" y="1170"/>
                  </a:lnTo>
                  <a:lnTo>
                    <a:pt x="2282" y="1057"/>
                  </a:lnTo>
                  <a:lnTo>
                    <a:pt x="2263" y="943"/>
                  </a:lnTo>
                  <a:lnTo>
                    <a:pt x="2169" y="717"/>
                  </a:lnTo>
                  <a:lnTo>
                    <a:pt x="2056" y="529"/>
                  </a:lnTo>
                  <a:lnTo>
                    <a:pt x="1924" y="359"/>
                  </a:lnTo>
                  <a:lnTo>
                    <a:pt x="1735" y="208"/>
                  </a:lnTo>
                  <a:lnTo>
                    <a:pt x="1547" y="95"/>
                  </a:lnTo>
                  <a:lnTo>
                    <a:pt x="1433" y="57"/>
                  </a:lnTo>
                  <a:lnTo>
                    <a:pt x="1320" y="39"/>
                  </a:lnTo>
                  <a:lnTo>
                    <a:pt x="1207" y="20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7"/>
            <p:cNvSpPr/>
            <p:nvPr/>
          </p:nvSpPr>
          <p:spPr>
            <a:xfrm>
              <a:off x="-1554675" y="1165140"/>
              <a:ext cx="352293" cy="38608"/>
            </a:xfrm>
            <a:custGeom>
              <a:avLst/>
              <a:gdLst/>
              <a:ahLst/>
              <a:cxnLst/>
              <a:rect l="l" t="t" r="r" b="b"/>
              <a:pathLst>
                <a:path w="9125" h="1000" extrusionOk="0">
                  <a:moveTo>
                    <a:pt x="5072" y="0"/>
                  </a:moveTo>
                  <a:lnTo>
                    <a:pt x="4337" y="19"/>
                  </a:lnTo>
                  <a:lnTo>
                    <a:pt x="3564" y="57"/>
                  </a:lnTo>
                  <a:lnTo>
                    <a:pt x="2753" y="132"/>
                  </a:lnTo>
                  <a:lnTo>
                    <a:pt x="1905" y="245"/>
                  </a:lnTo>
                  <a:lnTo>
                    <a:pt x="1038" y="396"/>
                  </a:lnTo>
                  <a:lnTo>
                    <a:pt x="152" y="585"/>
                  </a:lnTo>
                  <a:lnTo>
                    <a:pt x="76" y="622"/>
                  </a:lnTo>
                  <a:lnTo>
                    <a:pt x="20" y="679"/>
                  </a:lnTo>
                  <a:lnTo>
                    <a:pt x="1" y="754"/>
                  </a:lnTo>
                  <a:lnTo>
                    <a:pt x="1" y="830"/>
                  </a:lnTo>
                  <a:lnTo>
                    <a:pt x="39" y="905"/>
                  </a:lnTo>
                  <a:lnTo>
                    <a:pt x="95" y="962"/>
                  </a:lnTo>
                  <a:lnTo>
                    <a:pt x="170" y="999"/>
                  </a:lnTo>
                  <a:lnTo>
                    <a:pt x="246" y="981"/>
                  </a:lnTo>
                  <a:lnTo>
                    <a:pt x="1113" y="792"/>
                  </a:lnTo>
                  <a:lnTo>
                    <a:pt x="1961" y="660"/>
                  </a:lnTo>
                  <a:lnTo>
                    <a:pt x="2791" y="547"/>
                  </a:lnTo>
                  <a:lnTo>
                    <a:pt x="3583" y="472"/>
                  </a:lnTo>
                  <a:lnTo>
                    <a:pt x="4355" y="434"/>
                  </a:lnTo>
                  <a:lnTo>
                    <a:pt x="5072" y="415"/>
                  </a:lnTo>
                  <a:lnTo>
                    <a:pt x="5750" y="415"/>
                  </a:lnTo>
                  <a:lnTo>
                    <a:pt x="6391" y="453"/>
                  </a:lnTo>
                  <a:lnTo>
                    <a:pt x="6957" y="490"/>
                  </a:lnTo>
                  <a:lnTo>
                    <a:pt x="7466" y="528"/>
                  </a:lnTo>
                  <a:lnTo>
                    <a:pt x="8314" y="622"/>
                  </a:lnTo>
                  <a:lnTo>
                    <a:pt x="8842" y="717"/>
                  </a:lnTo>
                  <a:lnTo>
                    <a:pt x="9049" y="754"/>
                  </a:lnTo>
                  <a:lnTo>
                    <a:pt x="9125" y="340"/>
                  </a:lnTo>
                  <a:lnTo>
                    <a:pt x="8936" y="302"/>
                  </a:lnTo>
                  <a:lnTo>
                    <a:pt x="8390" y="208"/>
                  </a:lnTo>
                  <a:lnTo>
                    <a:pt x="7522" y="113"/>
                  </a:lnTo>
                  <a:lnTo>
                    <a:pt x="6995" y="76"/>
                  </a:lnTo>
                  <a:lnTo>
                    <a:pt x="6410" y="38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7"/>
            <p:cNvSpPr/>
            <p:nvPr/>
          </p:nvSpPr>
          <p:spPr>
            <a:xfrm>
              <a:off x="-1341407" y="1141126"/>
              <a:ext cx="81539" cy="81539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37" y="0"/>
                  </a:moveTo>
                  <a:lnTo>
                    <a:pt x="830" y="19"/>
                  </a:lnTo>
                  <a:lnTo>
                    <a:pt x="641" y="94"/>
                  </a:lnTo>
                  <a:lnTo>
                    <a:pt x="453" y="189"/>
                  </a:lnTo>
                  <a:lnTo>
                    <a:pt x="302" y="321"/>
                  </a:lnTo>
                  <a:lnTo>
                    <a:pt x="170" y="471"/>
                  </a:lnTo>
                  <a:lnTo>
                    <a:pt x="76" y="641"/>
                  </a:lnTo>
                  <a:lnTo>
                    <a:pt x="19" y="848"/>
                  </a:lnTo>
                  <a:lnTo>
                    <a:pt x="0" y="1056"/>
                  </a:lnTo>
                  <a:lnTo>
                    <a:pt x="19" y="1263"/>
                  </a:lnTo>
                  <a:lnTo>
                    <a:pt x="94" y="1471"/>
                  </a:lnTo>
                  <a:lnTo>
                    <a:pt x="189" y="1659"/>
                  </a:lnTo>
                  <a:lnTo>
                    <a:pt x="321" y="1810"/>
                  </a:lnTo>
                  <a:lnTo>
                    <a:pt x="472" y="1942"/>
                  </a:lnTo>
                  <a:lnTo>
                    <a:pt x="660" y="2036"/>
                  </a:lnTo>
                  <a:lnTo>
                    <a:pt x="849" y="2093"/>
                  </a:lnTo>
                  <a:lnTo>
                    <a:pt x="1075" y="2112"/>
                  </a:lnTo>
                  <a:lnTo>
                    <a:pt x="1282" y="2093"/>
                  </a:lnTo>
                  <a:lnTo>
                    <a:pt x="1471" y="2036"/>
                  </a:lnTo>
                  <a:lnTo>
                    <a:pt x="1659" y="1942"/>
                  </a:lnTo>
                  <a:lnTo>
                    <a:pt x="1810" y="1810"/>
                  </a:lnTo>
                  <a:lnTo>
                    <a:pt x="1942" y="1659"/>
                  </a:lnTo>
                  <a:lnTo>
                    <a:pt x="2036" y="1471"/>
                  </a:lnTo>
                  <a:lnTo>
                    <a:pt x="2093" y="1263"/>
                  </a:lnTo>
                  <a:lnTo>
                    <a:pt x="2112" y="1056"/>
                  </a:lnTo>
                  <a:lnTo>
                    <a:pt x="2093" y="848"/>
                  </a:lnTo>
                  <a:lnTo>
                    <a:pt x="2017" y="641"/>
                  </a:lnTo>
                  <a:lnTo>
                    <a:pt x="1923" y="471"/>
                  </a:lnTo>
                  <a:lnTo>
                    <a:pt x="1791" y="321"/>
                  </a:lnTo>
                  <a:lnTo>
                    <a:pt x="1640" y="189"/>
                  </a:lnTo>
                  <a:lnTo>
                    <a:pt x="1452" y="94"/>
                  </a:lnTo>
                  <a:lnTo>
                    <a:pt x="1263" y="19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7"/>
            <p:cNvSpPr/>
            <p:nvPr/>
          </p:nvSpPr>
          <p:spPr>
            <a:xfrm>
              <a:off x="-1207516" y="989746"/>
              <a:ext cx="81578" cy="446882"/>
            </a:xfrm>
            <a:custGeom>
              <a:avLst/>
              <a:gdLst/>
              <a:ahLst/>
              <a:cxnLst/>
              <a:rect l="l" t="t" r="r" b="b"/>
              <a:pathLst>
                <a:path w="2113" h="11575" extrusionOk="0">
                  <a:moveTo>
                    <a:pt x="849" y="0"/>
                  </a:moveTo>
                  <a:lnTo>
                    <a:pt x="736" y="170"/>
                  </a:lnTo>
                  <a:lnTo>
                    <a:pt x="717" y="207"/>
                  </a:lnTo>
                  <a:lnTo>
                    <a:pt x="585" y="453"/>
                  </a:lnTo>
                  <a:lnTo>
                    <a:pt x="491" y="716"/>
                  </a:lnTo>
                  <a:lnTo>
                    <a:pt x="472" y="735"/>
                  </a:lnTo>
                  <a:lnTo>
                    <a:pt x="397" y="980"/>
                  </a:lnTo>
                  <a:lnTo>
                    <a:pt x="378" y="1018"/>
                  </a:lnTo>
                  <a:lnTo>
                    <a:pt x="302" y="1282"/>
                  </a:lnTo>
                  <a:lnTo>
                    <a:pt x="227" y="1659"/>
                  </a:lnTo>
                  <a:lnTo>
                    <a:pt x="152" y="2036"/>
                  </a:lnTo>
                  <a:lnTo>
                    <a:pt x="95" y="2375"/>
                  </a:lnTo>
                  <a:lnTo>
                    <a:pt x="57" y="2696"/>
                  </a:lnTo>
                  <a:lnTo>
                    <a:pt x="20" y="3111"/>
                  </a:lnTo>
                  <a:lnTo>
                    <a:pt x="1" y="3525"/>
                  </a:lnTo>
                  <a:lnTo>
                    <a:pt x="1" y="3978"/>
                  </a:lnTo>
                  <a:lnTo>
                    <a:pt x="1" y="4430"/>
                  </a:lnTo>
                  <a:lnTo>
                    <a:pt x="20" y="4901"/>
                  </a:lnTo>
                  <a:lnTo>
                    <a:pt x="39" y="5373"/>
                  </a:lnTo>
                  <a:lnTo>
                    <a:pt x="95" y="5863"/>
                  </a:lnTo>
                  <a:lnTo>
                    <a:pt x="152" y="6353"/>
                  </a:lnTo>
                  <a:lnTo>
                    <a:pt x="208" y="6843"/>
                  </a:lnTo>
                  <a:lnTo>
                    <a:pt x="302" y="7333"/>
                  </a:lnTo>
                  <a:lnTo>
                    <a:pt x="397" y="7805"/>
                  </a:lnTo>
                  <a:lnTo>
                    <a:pt x="529" y="8295"/>
                  </a:lnTo>
                  <a:lnTo>
                    <a:pt x="661" y="8747"/>
                  </a:lnTo>
                  <a:lnTo>
                    <a:pt x="811" y="9218"/>
                  </a:lnTo>
                  <a:lnTo>
                    <a:pt x="962" y="9652"/>
                  </a:lnTo>
                  <a:lnTo>
                    <a:pt x="1151" y="10067"/>
                  </a:lnTo>
                  <a:lnTo>
                    <a:pt x="1320" y="10406"/>
                  </a:lnTo>
                  <a:lnTo>
                    <a:pt x="1339" y="10444"/>
                  </a:lnTo>
                  <a:lnTo>
                    <a:pt x="1490" y="10726"/>
                  </a:lnTo>
                  <a:lnTo>
                    <a:pt x="1528" y="10764"/>
                  </a:lnTo>
                  <a:lnTo>
                    <a:pt x="1716" y="11085"/>
                  </a:lnTo>
                  <a:lnTo>
                    <a:pt x="1924" y="11367"/>
                  </a:lnTo>
                  <a:lnTo>
                    <a:pt x="1943" y="11386"/>
                  </a:lnTo>
                  <a:lnTo>
                    <a:pt x="2112" y="11575"/>
                  </a:lnTo>
                  <a:lnTo>
                    <a:pt x="2112" y="10915"/>
                  </a:lnTo>
                  <a:lnTo>
                    <a:pt x="2093" y="10877"/>
                  </a:lnTo>
                  <a:lnTo>
                    <a:pt x="1886" y="10557"/>
                  </a:lnTo>
                  <a:lnTo>
                    <a:pt x="1697" y="10236"/>
                  </a:lnTo>
                  <a:lnTo>
                    <a:pt x="1679" y="10199"/>
                  </a:lnTo>
                  <a:lnTo>
                    <a:pt x="1509" y="9822"/>
                  </a:lnTo>
                  <a:lnTo>
                    <a:pt x="1339" y="9426"/>
                  </a:lnTo>
                  <a:lnTo>
                    <a:pt x="1188" y="9030"/>
                  </a:lnTo>
                  <a:lnTo>
                    <a:pt x="1057" y="8634"/>
                  </a:lnTo>
                  <a:lnTo>
                    <a:pt x="943" y="8219"/>
                  </a:lnTo>
                  <a:lnTo>
                    <a:pt x="830" y="7805"/>
                  </a:lnTo>
                  <a:lnTo>
                    <a:pt x="736" y="7371"/>
                  </a:lnTo>
                  <a:lnTo>
                    <a:pt x="661" y="6937"/>
                  </a:lnTo>
                  <a:lnTo>
                    <a:pt x="585" y="6504"/>
                  </a:lnTo>
                  <a:lnTo>
                    <a:pt x="529" y="6070"/>
                  </a:lnTo>
                  <a:lnTo>
                    <a:pt x="491" y="5618"/>
                  </a:lnTo>
                  <a:lnTo>
                    <a:pt x="453" y="5184"/>
                  </a:lnTo>
                  <a:lnTo>
                    <a:pt x="416" y="4336"/>
                  </a:lnTo>
                  <a:lnTo>
                    <a:pt x="434" y="3525"/>
                  </a:lnTo>
                  <a:lnTo>
                    <a:pt x="453" y="3129"/>
                  </a:lnTo>
                  <a:lnTo>
                    <a:pt x="472" y="2752"/>
                  </a:lnTo>
                  <a:lnTo>
                    <a:pt x="548" y="2168"/>
                  </a:lnTo>
                  <a:lnTo>
                    <a:pt x="661" y="1621"/>
                  </a:lnTo>
                  <a:lnTo>
                    <a:pt x="736" y="1301"/>
                  </a:lnTo>
                  <a:lnTo>
                    <a:pt x="830" y="999"/>
                  </a:lnTo>
                  <a:lnTo>
                    <a:pt x="943" y="735"/>
                  </a:lnTo>
                  <a:lnTo>
                    <a:pt x="943" y="716"/>
                  </a:lnTo>
                  <a:lnTo>
                    <a:pt x="1057" y="490"/>
                  </a:lnTo>
                  <a:lnTo>
                    <a:pt x="1057" y="471"/>
                  </a:lnTo>
                  <a:lnTo>
                    <a:pt x="1170" y="283"/>
                  </a:lnTo>
                  <a:lnTo>
                    <a:pt x="1188" y="264"/>
                  </a:lnTo>
                  <a:lnTo>
                    <a:pt x="1226" y="207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7"/>
            <p:cNvSpPr/>
            <p:nvPr/>
          </p:nvSpPr>
          <p:spPr>
            <a:xfrm>
              <a:off x="-1219137" y="968628"/>
              <a:ext cx="125204" cy="496377"/>
            </a:xfrm>
            <a:custGeom>
              <a:avLst/>
              <a:gdLst/>
              <a:ahLst/>
              <a:cxnLst/>
              <a:rect l="l" t="t" r="r" b="b"/>
              <a:pathLst>
                <a:path w="3243" h="12857" extrusionOk="0">
                  <a:moveTo>
                    <a:pt x="1489" y="0"/>
                  </a:moveTo>
                  <a:lnTo>
                    <a:pt x="1452" y="19"/>
                  </a:lnTo>
                  <a:lnTo>
                    <a:pt x="1395" y="38"/>
                  </a:lnTo>
                  <a:lnTo>
                    <a:pt x="1244" y="132"/>
                  </a:lnTo>
                  <a:lnTo>
                    <a:pt x="1094" y="264"/>
                  </a:lnTo>
                  <a:lnTo>
                    <a:pt x="943" y="415"/>
                  </a:lnTo>
                  <a:lnTo>
                    <a:pt x="830" y="585"/>
                  </a:lnTo>
                  <a:lnTo>
                    <a:pt x="698" y="792"/>
                  </a:lnTo>
                  <a:lnTo>
                    <a:pt x="603" y="981"/>
                  </a:lnTo>
                  <a:lnTo>
                    <a:pt x="509" y="1207"/>
                  </a:lnTo>
                  <a:lnTo>
                    <a:pt x="434" y="1433"/>
                  </a:lnTo>
                  <a:lnTo>
                    <a:pt x="302" y="1904"/>
                  </a:lnTo>
                  <a:lnTo>
                    <a:pt x="189" y="2376"/>
                  </a:lnTo>
                  <a:lnTo>
                    <a:pt x="113" y="2828"/>
                  </a:lnTo>
                  <a:lnTo>
                    <a:pt x="76" y="3243"/>
                  </a:lnTo>
                  <a:lnTo>
                    <a:pt x="19" y="3846"/>
                  </a:lnTo>
                  <a:lnTo>
                    <a:pt x="0" y="4468"/>
                  </a:lnTo>
                  <a:lnTo>
                    <a:pt x="0" y="5128"/>
                  </a:lnTo>
                  <a:lnTo>
                    <a:pt x="38" y="5807"/>
                  </a:lnTo>
                  <a:lnTo>
                    <a:pt x="94" y="6504"/>
                  </a:lnTo>
                  <a:lnTo>
                    <a:pt x="189" y="7202"/>
                  </a:lnTo>
                  <a:lnTo>
                    <a:pt x="321" y="7918"/>
                  </a:lnTo>
                  <a:lnTo>
                    <a:pt x="472" y="8597"/>
                  </a:lnTo>
                  <a:lnTo>
                    <a:pt x="660" y="9275"/>
                  </a:lnTo>
                  <a:lnTo>
                    <a:pt x="867" y="9935"/>
                  </a:lnTo>
                  <a:lnTo>
                    <a:pt x="999" y="10237"/>
                  </a:lnTo>
                  <a:lnTo>
                    <a:pt x="1131" y="10538"/>
                  </a:lnTo>
                  <a:lnTo>
                    <a:pt x="1263" y="10840"/>
                  </a:lnTo>
                  <a:lnTo>
                    <a:pt x="1414" y="11123"/>
                  </a:lnTo>
                  <a:lnTo>
                    <a:pt x="1565" y="11387"/>
                  </a:lnTo>
                  <a:lnTo>
                    <a:pt x="1735" y="11650"/>
                  </a:lnTo>
                  <a:lnTo>
                    <a:pt x="1923" y="11877"/>
                  </a:lnTo>
                  <a:lnTo>
                    <a:pt x="2093" y="12103"/>
                  </a:lnTo>
                  <a:lnTo>
                    <a:pt x="2300" y="12310"/>
                  </a:lnTo>
                  <a:lnTo>
                    <a:pt x="2507" y="12518"/>
                  </a:lnTo>
                  <a:lnTo>
                    <a:pt x="2715" y="12687"/>
                  </a:lnTo>
                  <a:lnTo>
                    <a:pt x="2941" y="12838"/>
                  </a:lnTo>
                  <a:lnTo>
                    <a:pt x="3016" y="12857"/>
                  </a:lnTo>
                  <a:lnTo>
                    <a:pt x="3092" y="12857"/>
                  </a:lnTo>
                  <a:lnTo>
                    <a:pt x="3167" y="12819"/>
                  </a:lnTo>
                  <a:lnTo>
                    <a:pt x="3224" y="12744"/>
                  </a:lnTo>
                  <a:lnTo>
                    <a:pt x="3224" y="12725"/>
                  </a:lnTo>
                  <a:lnTo>
                    <a:pt x="3243" y="12650"/>
                  </a:lnTo>
                  <a:lnTo>
                    <a:pt x="3243" y="12574"/>
                  </a:lnTo>
                  <a:lnTo>
                    <a:pt x="3205" y="12518"/>
                  </a:lnTo>
                  <a:lnTo>
                    <a:pt x="3148" y="12461"/>
                  </a:lnTo>
                  <a:lnTo>
                    <a:pt x="2941" y="12329"/>
                  </a:lnTo>
                  <a:lnTo>
                    <a:pt x="2753" y="12159"/>
                  </a:lnTo>
                  <a:lnTo>
                    <a:pt x="2564" y="11990"/>
                  </a:lnTo>
                  <a:lnTo>
                    <a:pt x="2394" y="11801"/>
                  </a:lnTo>
                  <a:lnTo>
                    <a:pt x="2225" y="11594"/>
                  </a:lnTo>
                  <a:lnTo>
                    <a:pt x="2055" y="11368"/>
                  </a:lnTo>
                  <a:lnTo>
                    <a:pt x="1904" y="11123"/>
                  </a:lnTo>
                  <a:lnTo>
                    <a:pt x="1753" y="10878"/>
                  </a:lnTo>
                  <a:lnTo>
                    <a:pt x="1621" y="10614"/>
                  </a:lnTo>
                  <a:lnTo>
                    <a:pt x="1489" y="10331"/>
                  </a:lnTo>
                  <a:lnTo>
                    <a:pt x="1263" y="9747"/>
                  </a:lnTo>
                  <a:lnTo>
                    <a:pt x="1056" y="9143"/>
                  </a:lnTo>
                  <a:lnTo>
                    <a:pt x="867" y="8502"/>
                  </a:lnTo>
                  <a:lnTo>
                    <a:pt x="735" y="7843"/>
                  </a:lnTo>
                  <a:lnTo>
                    <a:pt x="603" y="7164"/>
                  </a:lnTo>
                  <a:lnTo>
                    <a:pt x="528" y="6485"/>
                  </a:lnTo>
                  <a:lnTo>
                    <a:pt x="453" y="5807"/>
                  </a:lnTo>
                  <a:lnTo>
                    <a:pt x="434" y="5147"/>
                  </a:lnTo>
                  <a:lnTo>
                    <a:pt x="415" y="4506"/>
                  </a:lnTo>
                  <a:lnTo>
                    <a:pt x="434" y="3884"/>
                  </a:lnTo>
                  <a:lnTo>
                    <a:pt x="490" y="3299"/>
                  </a:lnTo>
                  <a:lnTo>
                    <a:pt x="547" y="2753"/>
                  </a:lnTo>
                  <a:lnTo>
                    <a:pt x="641" y="2244"/>
                  </a:lnTo>
                  <a:lnTo>
                    <a:pt x="754" y="1791"/>
                  </a:lnTo>
                  <a:lnTo>
                    <a:pt x="886" y="1377"/>
                  </a:lnTo>
                  <a:lnTo>
                    <a:pt x="1056" y="1037"/>
                  </a:lnTo>
                  <a:lnTo>
                    <a:pt x="1131" y="905"/>
                  </a:lnTo>
                  <a:lnTo>
                    <a:pt x="1226" y="773"/>
                  </a:lnTo>
                  <a:lnTo>
                    <a:pt x="1301" y="660"/>
                  </a:lnTo>
                  <a:lnTo>
                    <a:pt x="1395" y="547"/>
                  </a:lnTo>
                  <a:lnTo>
                    <a:pt x="1508" y="472"/>
                  </a:lnTo>
                  <a:lnTo>
                    <a:pt x="1603" y="415"/>
                  </a:lnTo>
                  <a:lnTo>
                    <a:pt x="1659" y="377"/>
                  </a:lnTo>
                  <a:lnTo>
                    <a:pt x="1697" y="302"/>
                  </a:lnTo>
                  <a:lnTo>
                    <a:pt x="1716" y="245"/>
                  </a:lnTo>
                  <a:lnTo>
                    <a:pt x="1716" y="170"/>
                  </a:lnTo>
                  <a:lnTo>
                    <a:pt x="1697" y="114"/>
                  </a:lnTo>
                  <a:lnTo>
                    <a:pt x="1659" y="76"/>
                  </a:lnTo>
                  <a:lnTo>
                    <a:pt x="1584" y="19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7"/>
            <p:cNvSpPr/>
            <p:nvPr/>
          </p:nvSpPr>
          <p:spPr>
            <a:xfrm>
              <a:off x="-1206783" y="968628"/>
              <a:ext cx="53896" cy="83740"/>
            </a:xfrm>
            <a:custGeom>
              <a:avLst/>
              <a:gdLst/>
              <a:ahLst/>
              <a:cxnLst/>
              <a:rect l="l" t="t" r="r" b="b"/>
              <a:pathLst>
                <a:path w="1396" h="2169" extrusionOk="0">
                  <a:moveTo>
                    <a:pt x="1169" y="0"/>
                  </a:moveTo>
                  <a:lnTo>
                    <a:pt x="1132" y="19"/>
                  </a:lnTo>
                  <a:lnTo>
                    <a:pt x="1075" y="38"/>
                  </a:lnTo>
                  <a:lnTo>
                    <a:pt x="887" y="151"/>
                  </a:lnTo>
                  <a:lnTo>
                    <a:pt x="698" y="321"/>
                  </a:lnTo>
                  <a:lnTo>
                    <a:pt x="547" y="528"/>
                  </a:lnTo>
                  <a:lnTo>
                    <a:pt x="397" y="754"/>
                  </a:lnTo>
                  <a:lnTo>
                    <a:pt x="283" y="1000"/>
                  </a:lnTo>
                  <a:lnTo>
                    <a:pt x="170" y="1263"/>
                  </a:lnTo>
                  <a:lnTo>
                    <a:pt x="76" y="1546"/>
                  </a:lnTo>
                  <a:lnTo>
                    <a:pt x="1" y="1829"/>
                  </a:lnTo>
                  <a:lnTo>
                    <a:pt x="76" y="1904"/>
                  </a:lnTo>
                  <a:lnTo>
                    <a:pt x="170" y="1980"/>
                  </a:lnTo>
                  <a:lnTo>
                    <a:pt x="340" y="2168"/>
                  </a:lnTo>
                  <a:lnTo>
                    <a:pt x="434" y="1848"/>
                  </a:lnTo>
                  <a:lnTo>
                    <a:pt x="529" y="1546"/>
                  </a:lnTo>
                  <a:lnTo>
                    <a:pt x="623" y="1263"/>
                  </a:lnTo>
                  <a:lnTo>
                    <a:pt x="736" y="1018"/>
                  </a:lnTo>
                  <a:lnTo>
                    <a:pt x="868" y="811"/>
                  </a:lnTo>
                  <a:lnTo>
                    <a:pt x="1000" y="641"/>
                  </a:lnTo>
                  <a:lnTo>
                    <a:pt x="1132" y="509"/>
                  </a:lnTo>
                  <a:lnTo>
                    <a:pt x="1283" y="415"/>
                  </a:lnTo>
                  <a:lnTo>
                    <a:pt x="1339" y="377"/>
                  </a:lnTo>
                  <a:lnTo>
                    <a:pt x="1377" y="302"/>
                  </a:lnTo>
                  <a:lnTo>
                    <a:pt x="1396" y="245"/>
                  </a:lnTo>
                  <a:lnTo>
                    <a:pt x="1396" y="170"/>
                  </a:lnTo>
                  <a:lnTo>
                    <a:pt x="1377" y="114"/>
                  </a:lnTo>
                  <a:lnTo>
                    <a:pt x="1339" y="76"/>
                  </a:lnTo>
                  <a:lnTo>
                    <a:pt x="1264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7"/>
            <p:cNvSpPr/>
            <p:nvPr/>
          </p:nvSpPr>
          <p:spPr>
            <a:xfrm>
              <a:off x="-1174738" y="1353622"/>
              <a:ext cx="80805" cy="111383"/>
            </a:xfrm>
            <a:custGeom>
              <a:avLst/>
              <a:gdLst/>
              <a:ahLst/>
              <a:cxnLst/>
              <a:rect l="l" t="t" r="r" b="b"/>
              <a:pathLst>
                <a:path w="2093" h="2885" extrusionOk="0">
                  <a:moveTo>
                    <a:pt x="189" y="1"/>
                  </a:moveTo>
                  <a:lnTo>
                    <a:pt x="94" y="340"/>
                  </a:lnTo>
                  <a:lnTo>
                    <a:pt x="0" y="642"/>
                  </a:lnTo>
                  <a:lnTo>
                    <a:pt x="189" y="1000"/>
                  </a:lnTo>
                  <a:lnTo>
                    <a:pt x="377" y="1339"/>
                  </a:lnTo>
                  <a:lnTo>
                    <a:pt x="566" y="1641"/>
                  </a:lnTo>
                  <a:lnTo>
                    <a:pt x="792" y="1942"/>
                  </a:lnTo>
                  <a:lnTo>
                    <a:pt x="1018" y="2206"/>
                  </a:lnTo>
                  <a:lnTo>
                    <a:pt x="1263" y="2451"/>
                  </a:lnTo>
                  <a:lnTo>
                    <a:pt x="1527" y="2678"/>
                  </a:lnTo>
                  <a:lnTo>
                    <a:pt x="1791" y="2866"/>
                  </a:lnTo>
                  <a:lnTo>
                    <a:pt x="1866" y="2885"/>
                  </a:lnTo>
                  <a:lnTo>
                    <a:pt x="1942" y="2885"/>
                  </a:lnTo>
                  <a:lnTo>
                    <a:pt x="2017" y="2847"/>
                  </a:lnTo>
                  <a:lnTo>
                    <a:pt x="2074" y="2772"/>
                  </a:lnTo>
                  <a:lnTo>
                    <a:pt x="2074" y="2753"/>
                  </a:lnTo>
                  <a:lnTo>
                    <a:pt x="2093" y="2678"/>
                  </a:lnTo>
                  <a:lnTo>
                    <a:pt x="2093" y="2602"/>
                  </a:lnTo>
                  <a:lnTo>
                    <a:pt x="2055" y="2546"/>
                  </a:lnTo>
                  <a:lnTo>
                    <a:pt x="1998" y="2489"/>
                  </a:lnTo>
                  <a:lnTo>
                    <a:pt x="1716" y="2282"/>
                  </a:lnTo>
                  <a:lnTo>
                    <a:pt x="1452" y="2056"/>
                  </a:lnTo>
                  <a:lnTo>
                    <a:pt x="1207" y="1773"/>
                  </a:lnTo>
                  <a:lnTo>
                    <a:pt x="962" y="1471"/>
                  </a:lnTo>
                  <a:lnTo>
                    <a:pt x="754" y="1151"/>
                  </a:lnTo>
                  <a:lnTo>
                    <a:pt x="547" y="792"/>
                  </a:lnTo>
                  <a:lnTo>
                    <a:pt x="358" y="39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7"/>
            <p:cNvSpPr/>
            <p:nvPr/>
          </p:nvSpPr>
          <p:spPr>
            <a:xfrm>
              <a:off x="-1206049" y="2170209"/>
              <a:ext cx="120147" cy="34978"/>
            </a:xfrm>
            <a:custGeom>
              <a:avLst/>
              <a:gdLst/>
              <a:ahLst/>
              <a:cxnLst/>
              <a:rect l="l" t="t" r="r" b="b"/>
              <a:pathLst>
                <a:path w="3112" h="906" extrusionOk="0">
                  <a:moveTo>
                    <a:pt x="1867" y="1"/>
                  </a:moveTo>
                  <a:lnTo>
                    <a:pt x="1565" y="20"/>
                  </a:lnTo>
                  <a:lnTo>
                    <a:pt x="1245" y="57"/>
                  </a:lnTo>
                  <a:lnTo>
                    <a:pt x="962" y="114"/>
                  </a:lnTo>
                  <a:lnTo>
                    <a:pt x="698" y="170"/>
                  </a:lnTo>
                  <a:lnTo>
                    <a:pt x="453" y="246"/>
                  </a:lnTo>
                  <a:lnTo>
                    <a:pt x="264" y="321"/>
                  </a:lnTo>
                  <a:lnTo>
                    <a:pt x="133" y="416"/>
                  </a:lnTo>
                  <a:lnTo>
                    <a:pt x="38" y="491"/>
                  </a:lnTo>
                  <a:lnTo>
                    <a:pt x="19" y="547"/>
                  </a:lnTo>
                  <a:lnTo>
                    <a:pt x="1" y="585"/>
                  </a:lnTo>
                  <a:lnTo>
                    <a:pt x="19" y="623"/>
                  </a:lnTo>
                  <a:lnTo>
                    <a:pt x="38" y="679"/>
                  </a:lnTo>
                  <a:lnTo>
                    <a:pt x="133" y="736"/>
                  </a:lnTo>
                  <a:lnTo>
                    <a:pt x="264" y="811"/>
                  </a:lnTo>
                  <a:lnTo>
                    <a:pt x="453" y="849"/>
                  </a:lnTo>
                  <a:lnTo>
                    <a:pt x="698" y="887"/>
                  </a:lnTo>
                  <a:lnTo>
                    <a:pt x="962" y="906"/>
                  </a:lnTo>
                  <a:lnTo>
                    <a:pt x="1245" y="906"/>
                  </a:lnTo>
                  <a:lnTo>
                    <a:pt x="1565" y="887"/>
                  </a:lnTo>
                  <a:lnTo>
                    <a:pt x="1867" y="849"/>
                  </a:lnTo>
                  <a:lnTo>
                    <a:pt x="2168" y="811"/>
                  </a:lnTo>
                  <a:lnTo>
                    <a:pt x="2432" y="736"/>
                  </a:lnTo>
                  <a:lnTo>
                    <a:pt x="2659" y="661"/>
                  </a:lnTo>
                  <a:lnTo>
                    <a:pt x="2847" y="585"/>
                  </a:lnTo>
                  <a:lnTo>
                    <a:pt x="2998" y="510"/>
                  </a:lnTo>
                  <a:lnTo>
                    <a:pt x="3092" y="416"/>
                  </a:lnTo>
                  <a:lnTo>
                    <a:pt x="3111" y="378"/>
                  </a:lnTo>
                  <a:lnTo>
                    <a:pt x="3111" y="321"/>
                  </a:lnTo>
                  <a:lnTo>
                    <a:pt x="3111" y="284"/>
                  </a:lnTo>
                  <a:lnTo>
                    <a:pt x="3092" y="246"/>
                  </a:lnTo>
                  <a:lnTo>
                    <a:pt x="2998" y="170"/>
                  </a:lnTo>
                  <a:lnTo>
                    <a:pt x="2847" y="114"/>
                  </a:lnTo>
                  <a:lnTo>
                    <a:pt x="2659" y="57"/>
                  </a:lnTo>
                  <a:lnTo>
                    <a:pt x="2432" y="20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7"/>
            <p:cNvSpPr/>
            <p:nvPr/>
          </p:nvSpPr>
          <p:spPr>
            <a:xfrm>
              <a:off x="-1199486" y="2218970"/>
              <a:ext cx="120108" cy="34978"/>
            </a:xfrm>
            <a:custGeom>
              <a:avLst/>
              <a:gdLst/>
              <a:ahLst/>
              <a:cxnLst/>
              <a:rect l="l" t="t" r="r" b="b"/>
              <a:pathLst>
                <a:path w="3111" h="906" extrusionOk="0">
                  <a:moveTo>
                    <a:pt x="1866" y="1"/>
                  </a:moveTo>
                  <a:lnTo>
                    <a:pt x="1546" y="20"/>
                  </a:lnTo>
                  <a:lnTo>
                    <a:pt x="1226" y="57"/>
                  </a:lnTo>
                  <a:lnTo>
                    <a:pt x="943" y="95"/>
                  </a:lnTo>
                  <a:lnTo>
                    <a:pt x="679" y="170"/>
                  </a:lnTo>
                  <a:lnTo>
                    <a:pt x="453" y="227"/>
                  </a:lnTo>
                  <a:lnTo>
                    <a:pt x="264" y="321"/>
                  </a:lnTo>
                  <a:lnTo>
                    <a:pt x="113" y="397"/>
                  </a:lnTo>
                  <a:lnTo>
                    <a:pt x="19" y="491"/>
                  </a:lnTo>
                  <a:lnTo>
                    <a:pt x="0" y="529"/>
                  </a:lnTo>
                  <a:lnTo>
                    <a:pt x="0" y="585"/>
                  </a:lnTo>
                  <a:lnTo>
                    <a:pt x="0" y="623"/>
                  </a:lnTo>
                  <a:lnTo>
                    <a:pt x="19" y="661"/>
                  </a:lnTo>
                  <a:lnTo>
                    <a:pt x="113" y="736"/>
                  </a:lnTo>
                  <a:lnTo>
                    <a:pt x="264" y="793"/>
                  </a:lnTo>
                  <a:lnTo>
                    <a:pt x="453" y="849"/>
                  </a:lnTo>
                  <a:lnTo>
                    <a:pt x="679" y="887"/>
                  </a:lnTo>
                  <a:lnTo>
                    <a:pt x="943" y="887"/>
                  </a:lnTo>
                  <a:lnTo>
                    <a:pt x="1226" y="906"/>
                  </a:lnTo>
                  <a:lnTo>
                    <a:pt x="1546" y="887"/>
                  </a:lnTo>
                  <a:lnTo>
                    <a:pt x="1866" y="849"/>
                  </a:lnTo>
                  <a:lnTo>
                    <a:pt x="2149" y="793"/>
                  </a:lnTo>
                  <a:lnTo>
                    <a:pt x="2413" y="736"/>
                  </a:lnTo>
                  <a:lnTo>
                    <a:pt x="2639" y="661"/>
                  </a:lnTo>
                  <a:lnTo>
                    <a:pt x="2828" y="585"/>
                  </a:lnTo>
                  <a:lnTo>
                    <a:pt x="2979" y="491"/>
                  </a:lnTo>
                  <a:lnTo>
                    <a:pt x="3073" y="416"/>
                  </a:lnTo>
                  <a:lnTo>
                    <a:pt x="3092" y="359"/>
                  </a:lnTo>
                  <a:lnTo>
                    <a:pt x="3111" y="321"/>
                  </a:lnTo>
                  <a:lnTo>
                    <a:pt x="3092" y="265"/>
                  </a:lnTo>
                  <a:lnTo>
                    <a:pt x="3073" y="227"/>
                  </a:lnTo>
                  <a:lnTo>
                    <a:pt x="2979" y="152"/>
                  </a:lnTo>
                  <a:lnTo>
                    <a:pt x="2828" y="95"/>
                  </a:lnTo>
                  <a:lnTo>
                    <a:pt x="2639" y="57"/>
                  </a:lnTo>
                  <a:lnTo>
                    <a:pt x="2413" y="20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7"/>
            <p:cNvSpPr/>
            <p:nvPr/>
          </p:nvSpPr>
          <p:spPr>
            <a:xfrm>
              <a:off x="-1191494" y="2273561"/>
              <a:ext cx="120147" cy="34245"/>
            </a:xfrm>
            <a:custGeom>
              <a:avLst/>
              <a:gdLst/>
              <a:ahLst/>
              <a:cxnLst/>
              <a:rect l="l" t="t" r="r" b="b"/>
              <a:pathLst>
                <a:path w="3112" h="887" extrusionOk="0">
                  <a:moveTo>
                    <a:pt x="1867" y="1"/>
                  </a:moveTo>
                  <a:lnTo>
                    <a:pt x="1546" y="19"/>
                  </a:lnTo>
                  <a:lnTo>
                    <a:pt x="1226" y="57"/>
                  </a:lnTo>
                  <a:lnTo>
                    <a:pt x="943" y="95"/>
                  </a:lnTo>
                  <a:lnTo>
                    <a:pt x="679" y="151"/>
                  </a:lnTo>
                  <a:lnTo>
                    <a:pt x="453" y="227"/>
                  </a:lnTo>
                  <a:lnTo>
                    <a:pt x="264" y="321"/>
                  </a:lnTo>
                  <a:lnTo>
                    <a:pt x="114" y="397"/>
                  </a:lnTo>
                  <a:lnTo>
                    <a:pt x="19" y="491"/>
                  </a:lnTo>
                  <a:lnTo>
                    <a:pt x="1" y="528"/>
                  </a:lnTo>
                  <a:lnTo>
                    <a:pt x="1" y="566"/>
                  </a:lnTo>
                  <a:lnTo>
                    <a:pt x="1" y="623"/>
                  </a:lnTo>
                  <a:lnTo>
                    <a:pt x="19" y="660"/>
                  </a:lnTo>
                  <a:lnTo>
                    <a:pt x="114" y="736"/>
                  </a:lnTo>
                  <a:lnTo>
                    <a:pt x="264" y="792"/>
                  </a:lnTo>
                  <a:lnTo>
                    <a:pt x="453" y="849"/>
                  </a:lnTo>
                  <a:lnTo>
                    <a:pt x="679" y="868"/>
                  </a:lnTo>
                  <a:lnTo>
                    <a:pt x="943" y="887"/>
                  </a:lnTo>
                  <a:lnTo>
                    <a:pt x="1226" y="887"/>
                  </a:lnTo>
                  <a:lnTo>
                    <a:pt x="1546" y="868"/>
                  </a:lnTo>
                  <a:lnTo>
                    <a:pt x="1867" y="849"/>
                  </a:lnTo>
                  <a:lnTo>
                    <a:pt x="2150" y="792"/>
                  </a:lnTo>
                  <a:lnTo>
                    <a:pt x="2414" y="736"/>
                  </a:lnTo>
                  <a:lnTo>
                    <a:pt x="2640" y="660"/>
                  </a:lnTo>
                  <a:lnTo>
                    <a:pt x="2847" y="585"/>
                  </a:lnTo>
                  <a:lnTo>
                    <a:pt x="2979" y="491"/>
                  </a:lnTo>
                  <a:lnTo>
                    <a:pt x="3073" y="397"/>
                  </a:lnTo>
                  <a:lnTo>
                    <a:pt x="3092" y="359"/>
                  </a:lnTo>
                  <a:lnTo>
                    <a:pt x="3111" y="321"/>
                  </a:lnTo>
                  <a:lnTo>
                    <a:pt x="3092" y="265"/>
                  </a:lnTo>
                  <a:lnTo>
                    <a:pt x="3073" y="227"/>
                  </a:lnTo>
                  <a:lnTo>
                    <a:pt x="2979" y="151"/>
                  </a:lnTo>
                  <a:lnTo>
                    <a:pt x="2847" y="95"/>
                  </a:lnTo>
                  <a:lnTo>
                    <a:pt x="2640" y="38"/>
                  </a:lnTo>
                  <a:lnTo>
                    <a:pt x="2414" y="19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7"/>
            <p:cNvSpPr/>
            <p:nvPr/>
          </p:nvSpPr>
          <p:spPr>
            <a:xfrm>
              <a:off x="-1184931" y="2329619"/>
              <a:ext cx="120108" cy="34978"/>
            </a:xfrm>
            <a:custGeom>
              <a:avLst/>
              <a:gdLst/>
              <a:ahLst/>
              <a:cxnLst/>
              <a:rect l="l" t="t" r="r" b="b"/>
              <a:pathLst>
                <a:path w="3111" h="906" extrusionOk="0">
                  <a:moveTo>
                    <a:pt x="1867" y="0"/>
                  </a:moveTo>
                  <a:lnTo>
                    <a:pt x="1565" y="19"/>
                  </a:lnTo>
                  <a:lnTo>
                    <a:pt x="1244" y="57"/>
                  </a:lnTo>
                  <a:lnTo>
                    <a:pt x="962" y="113"/>
                  </a:lnTo>
                  <a:lnTo>
                    <a:pt x="698" y="170"/>
                  </a:lnTo>
                  <a:lnTo>
                    <a:pt x="453" y="245"/>
                  </a:lnTo>
                  <a:lnTo>
                    <a:pt x="264" y="321"/>
                  </a:lnTo>
                  <a:lnTo>
                    <a:pt x="132" y="415"/>
                  </a:lnTo>
                  <a:lnTo>
                    <a:pt x="38" y="490"/>
                  </a:lnTo>
                  <a:lnTo>
                    <a:pt x="19" y="547"/>
                  </a:lnTo>
                  <a:lnTo>
                    <a:pt x="0" y="585"/>
                  </a:lnTo>
                  <a:lnTo>
                    <a:pt x="19" y="622"/>
                  </a:lnTo>
                  <a:lnTo>
                    <a:pt x="38" y="679"/>
                  </a:lnTo>
                  <a:lnTo>
                    <a:pt x="132" y="735"/>
                  </a:lnTo>
                  <a:lnTo>
                    <a:pt x="264" y="811"/>
                  </a:lnTo>
                  <a:lnTo>
                    <a:pt x="453" y="848"/>
                  </a:lnTo>
                  <a:lnTo>
                    <a:pt x="698" y="886"/>
                  </a:lnTo>
                  <a:lnTo>
                    <a:pt x="962" y="905"/>
                  </a:lnTo>
                  <a:lnTo>
                    <a:pt x="1244" y="905"/>
                  </a:lnTo>
                  <a:lnTo>
                    <a:pt x="1565" y="886"/>
                  </a:lnTo>
                  <a:lnTo>
                    <a:pt x="1867" y="848"/>
                  </a:lnTo>
                  <a:lnTo>
                    <a:pt x="2168" y="811"/>
                  </a:lnTo>
                  <a:lnTo>
                    <a:pt x="2432" y="735"/>
                  </a:lnTo>
                  <a:lnTo>
                    <a:pt x="2658" y="660"/>
                  </a:lnTo>
                  <a:lnTo>
                    <a:pt x="2847" y="585"/>
                  </a:lnTo>
                  <a:lnTo>
                    <a:pt x="2998" y="509"/>
                  </a:lnTo>
                  <a:lnTo>
                    <a:pt x="3092" y="415"/>
                  </a:lnTo>
                  <a:lnTo>
                    <a:pt x="3111" y="377"/>
                  </a:lnTo>
                  <a:lnTo>
                    <a:pt x="3111" y="321"/>
                  </a:lnTo>
                  <a:lnTo>
                    <a:pt x="3111" y="283"/>
                  </a:lnTo>
                  <a:lnTo>
                    <a:pt x="3092" y="245"/>
                  </a:lnTo>
                  <a:lnTo>
                    <a:pt x="2998" y="170"/>
                  </a:lnTo>
                  <a:lnTo>
                    <a:pt x="2847" y="113"/>
                  </a:lnTo>
                  <a:lnTo>
                    <a:pt x="2658" y="57"/>
                  </a:lnTo>
                  <a:lnTo>
                    <a:pt x="2432" y="19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7"/>
            <p:cNvSpPr/>
            <p:nvPr/>
          </p:nvSpPr>
          <p:spPr>
            <a:xfrm>
              <a:off x="-1472402" y="2159321"/>
              <a:ext cx="113545" cy="34206"/>
            </a:xfrm>
            <a:custGeom>
              <a:avLst/>
              <a:gdLst/>
              <a:ahLst/>
              <a:cxnLst/>
              <a:rect l="l" t="t" r="r" b="b"/>
              <a:pathLst>
                <a:path w="2941" h="886" extrusionOk="0">
                  <a:moveTo>
                    <a:pt x="848" y="0"/>
                  </a:moveTo>
                  <a:lnTo>
                    <a:pt x="603" y="19"/>
                  </a:lnTo>
                  <a:lnTo>
                    <a:pt x="396" y="38"/>
                  </a:lnTo>
                  <a:lnTo>
                    <a:pt x="226" y="94"/>
                  </a:lnTo>
                  <a:lnTo>
                    <a:pt x="94" y="151"/>
                  </a:lnTo>
                  <a:lnTo>
                    <a:pt x="57" y="189"/>
                  </a:lnTo>
                  <a:lnTo>
                    <a:pt x="19" y="226"/>
                  </a:lnTo>
                  <a:lnTo>
                    <a:pt x="0" y="264"/>
                  </a:lnTo>
                  <a:lnTo>
                    <a:pt x="0" y="320"/>
                  </a:lnTo>
                  <a:lnTo>
                    <a:pt x="19" y="358"/>
                  </a:lnTo>
                  <a:lnTo>
                    <a:pt x="57" y="396"/>
                  </a:lnTo>
                  <a:lnTo>
                    <a:pt x="151" y="490"/>
                  </a:lnTo>
                  <a:lnTo>
                    <a:pt x="302" y="566"/>
                  </a:lnTo>
                  <a:lnTo>
                    <a:pt x="490" y="660"/>
                  </a:lnTo>
                  <a:lnTo>
                    <a:pt x="716" y="716"/>
                  </a:lnTo>
                  <a:lnTo>
                    <a:pt x="961" y="792"/>
                  </a:lnTo>
                  <a:lnTo>
                    <a:pt x="1244" y="829"/>
                  </a:lnTo>
                  <a:lnTo>
                    <a:pt x="1546" y="867"/>
                  </a:lnTo>
                  <a:lnTo>
                    <a:pt x="1829" y="886"/>
                  </a:lnTo>
                  <a:lnTo>
                    <a:pt x="2092" y="886"/>
                  </a:lnTo>
                  <a:lnTo>
                    <a:pt x="2338" y="867"/>
                  </a:lnTo>
                  <a:lnTo>
                    <a:pt x="2545" y="829"/>
                  </a:lnTo>
                  <a:lnTo>
                    <a:pt x="2715" y="792"/>
                  </a:lnTo>
                  <a:lnTo>
                    <a:pt x="2847" y="735"/>
                  </a:lnTo>
                  <a:lnTo>
                    <a:pt x="2884" y="698"/>
                  </a:lnTo>
                  <a:lnTo>
                    <a:pt x="2922" y="660"/>
                  </a:lnTo>
                  <a:lnTo>
                    <a:pt x="2941" y="622"/>
                  </a:lnTo>
                  <a:lnTo>
                    <a:pt x="2941" y="566"/>
                  </a:lnTo>
                  <a:lnTo>
                    <a:pt x="2922" y="528"/>
                  </a:lnTo>
                  <a:lnTo>
                    <a:pt x="2884" y="490"/>
                  </a:lnTo>
                  <a:lnTo>
                    <a:pt x="2790" y="396"/>
                  </a:lnTo>
                  <a:lnTo>
                    <a:pt x="2658" y="302"/>
                  </a:lnTo>
                  <a:lnTo>
                    <a:pt x="2470" y="226"/>
                  </a:lnTo>
                  <a:lnTo>
                    <a:pt x="2243" y="151"/>
                  </a:lnTo>
                  <a:lnTo>
                    <a:pt x="1979" y="94"/>
                  </a:lnTo>
                  <a:lnTo>
                    <a:pt x="1697" y="38"/>
                  </a:lnTo>
                  <a:lnTo>
                    <a:pt x="1414" y="19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7"/>
            <p:cNvSpPr/>
            <p:nvPr/>
          </p:nvSpPr>
          <p:spPr>
            <a:xfrm>
              <a:off x="-1470240" y="2207349"/>
              <a:ext cx="112850" cy="34245"/>
            </a:xfrm>
            <a:custGeom>
              <a:avLst/>
              <a:gdLst/>
              <a:ahLst/>
              <a:cxnLst/>
              <a:rect l="l" t="t" r="r" b="b"/>
              <a:pathLst>
                <a:path w="2923" h="887" extrusionOk="0">
                  <a:moveTo>
                    <a:pt x="830" y="0"/>
                  </a:moveTo>
                  <a:lnTo>
                    <a:pt x="585" y="19"/>
                  </a:lnTo>
                  <a:lnTo>
                    <a:pt x="378" y="57"/>
                  </a:lnTo>
                  <a:lnTo>
                    <a:pt x="208" y="94"/>
                  </a:lnTo>
                  <a:lnTo>
                    <a:pt x="95" y="151"/>
                  </a:lnTo>
                  <a:lnTo>
                    <a:pt x="38" y="189"/>
                  </a:lnTo>
                  <a:lnTo>
                    <a:pt x="19" y="226"/>
                  </a:lnTo>
                  <a:lnTo>
                    <a:pt x="1" y="283"/>
                  </a:lnTo>
                  <a:lnTo>
                    <a:pt x="1" y="321"/>
                  </a:lnTo>
                  <a:lnTo>
                    <a:pt x="19" y="358"/>
                  </a:lnTo>
                  <a:lnTo>
                    <a:pt x="38" y="415"/>
                  </a:lnTo>
                  <a:lnTo>
                    <a:pt x="133" y="490"/>
                  </a:lnTo>
                  <a:lnTo>
                    <a:pt x="283" y="585"/>
                  </a:lnTo>
                  <a:lnTo>
                    <a:pt x="472" y="660"/>
                  </a:lnTo>
                  <a:lnTo>
                    <a:pt x="698" y="735"/>
                  </a:lnTo>
                  <a:lnTo>
                    <a:pt x="943" y="792"/>
                  </a:lnTo>
                  <a:lnTo>
                    <a:pt x="1226" y="848"/>
                  </a:lnTo>
                  <a:lnTo>
                    <a:pt x="1528" y="886"/>
                  </a:lnTo>
                  <a:lnTo>
                    <a:pt x="2093" y="886"/>
                  </a:lnTo>
                  <a:lnTo>
                    <a:pt x="2338" y="867"/>
                  </a:lnTo>
                  <a:lnTo>
                    <a:pt x="2545" y="848"/>
                  </a:lnTo>
                  <a:lnTo>
                    <a:pt x="2715" y="792"/>
                  </a:lnTo>
                  <a:lnTo>
                    <a:pt x="2828" y="735"/>
                  </a:lnTo>
                  <a:lnTo>
                    <a:pt x="2885" y="698"/>
                  </a:lnTo>
                  <a:lnTo>
                    <a:pt x="2904" y="660"/>
                  </a:lnTo>
                  <a:lnTo>
                    <a:pt x="2923" y="622"/>
                  </a:lnTo>
                  <a:lnTo>
                    <a:pt x="2923" y="585"/>
                  </a:lnTo>
                  <a:lnTo>
                    <a:pt x="2904" y="528"/>
                  </a:lnTo>
                  <a:lnTo>
                    <a:pt x="2885" y="490"/>
                  </a:lnTo>
                  <a:lnTo>
                    <a:pt x="2791" y="396"/>
                  </a:lnTo>
                  <a:lnTo>
                    <a:pt x="2640" y="321"/>
                  </a:lnTo>
                  <a:lnTo>
                    <a:pt x="2451" y="226"/>
                  </a:lnTo>
                  <a:lnTo>
                    <a:pt x="2225" y="170"/>
                  </a:lnTo>
                  <a:lnTo>
                    <a:pt x="1961" y="94"/>
                  </a:lnTo>
                  <a:lnTo>
                    <a:pt x="1697" y="57"/>
                  </a:lnTo>
                  <a:lnTo>
                    <a:pt x="1396" y="19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7"/>
            <p:cNvSpPr/>
            <p:nvPr/>
          </p:nvSpPr>
          <p:spPr>
            <a:xfrm>
              <a:off x="-1469507" y="2261940"/>
              <a:ext cx="112850" cy="34245"/>
            </a:xfrm>
            <a:custGeom>
              <a:avLst/>
              <a:gdLst/>
              <a:ahLst/>
              <a:cxnLst/>
              <a:rect l="l" t="t" r="r" b="b"/>
              <a:pathLst>
                <a:path w="2923" h="887" extrusionOk="0">
                  <a:moveTo>
                    <a:pt x="830" y="0"/>
                  </a:moveTo>
                  <a:lnTo>
                    <a:pt x="585" y="19"/>
                  </a:lnTo>
                  <a:lnTo>
                    <a:pt x="377" y="38"/>
                  </a:lnTo>
                  <a:lnTo>
                    <a:pt x="208" y="94"/>
                  </a:lnTo>
                  <a:lnTo>
                    <a:pt x="95" y="151"/>
                  </a:lnTo>
                  <a:lnTo>
                    <a:pt x="38" y="189"/>
                  </a:lnTo>
                  <a:lnTo>
                    <a:pt x="19" y="226"/>
                  </a:lnTo>
                  <a:lnTo>
                    <a:pt x="0" y="264"/>
                  </a:lnTo>
                  <a:lnTo>
                    <a:pt x="0" y="302"/>
                  </a:lnTo>
                  <a:lnTo>
                    <a:pt x="19" y="358"/>
                  </a:lnTo>
                  <a:lnTo>
                    <a:pt x="38" y="396"/>
                  </a:lnTo>
                  <a:lnTo>
                    <a:pt x="132" y="490"/>
                  </a:lnTo>
                  <a:lnTo>
                    <a:pt x="283" y="566"/>
                  </a:lnTo>
                  <a:lnTo>
                    <a:pt x="472" y="660"/>
                  </a:lnTo>
                  <a:lnTo>
                    <a:pt x="698" y="716"/>
                  </a:lnTo>
                  <a:lnTo>
                    <a:pt x="943" y="792"/>
                  </a:lnTo>
                  <a:lnTo>
                    <a:pt x="1226" y="829"/>
                  </a:lnTo>
                  <a:lnTo>
                    <a:pt x="1527" y="867"/>
                  </a:lnTo>
                  <a:lnTo>
                    <a:pt x="1829" y="886"/>
                  </a:lnTo>
                  <a:lnTo>
                    <a:pt x="2093" y="886"/>
                  </a:lnTo>
                  <a:lnTo>
                    <a:pt x="2338" y="867"/>
                  </a:lnTo>
                  <a:lnTo>
                    <a:pt x="2545" y="829"/>
                  </a:lnTo>
                  <a:lnTo>
                    <a:pt x="2715" y="792"/>
                  </a:lnTo>
                  <a:lnTo>
                    <a:pt x="2828" y="735"/>
                  </a:lnTo>
                  <a:lnTo>
                    <a:pt x="2885" y="698"/>
                  </a:lnTo>
                  <a:lnTo>
                    <a:pt x="2904" y="660"/>
                  </a:lnTo>
                  <a:lnTo>
                    <a:pt x="2922" y="622"/>
                  </a:lnTo>
                  <a:lnTo>
                    <a:pt x="2922" y="566"/>
                  </a:lnTo>
                  <a:lnTo>
                    <a:pt x="2904" y="528"/>
                  </a:lnTo>
                  <a:lnTo>
                    <a:pt x="2885" y="471"/>
                  </a:lnTo>
                  <a:lnTo>
                    <a:pt x="2790" y="396"/>
                  </a:lnTo>
                  <a:lnTo>
                    <a:pt x="2640" y="302"/>
                  </a:lnTo>
                  <a:lnTo>
                    <a:pt x="2451" y="226"/>
                  </a:lnTo>
                  <a:lnTo>
                    <a:pt x="2225" y="151"/>
                  </a:lnTo>
                  <a:lnTo>
                    <a:pt x="1980" y="94"/>
                  </a:lnTo>
                  <a:lnTo>
                    <a:pt x="1697" y="38"/>
                  </a:lnTo>
                  <a:lnTo>
                    <a:pt x="1395" y="19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7"/>
            <p:cNvSpPr/>
            <p:nvPr/>
          </p:nvSpPr>
          <p:spPr>
            <a:xfrm>
              <a:off x="-1467345" y="2317960"/>
              <a:ext cx="112850" cy="34245"/>
            </a:xfrm>
            <a:custGeom>
              <a:avLst/>
              <a:gdLst/>
              <a:ahLst/>
              <a:cxnLst/>
              <a:rect l="l" t="t" r="r" b="b"/>
              <a:pathLst>
                <a:path w="2923" h="887" extrusionOk="0">
                  <a:moveTo>
                    <a:pt x="830" y="1"/>
                  </a:moveTo>
                  <a:lnTo>
                    <a:pt x="585" y="19"/>
                  </a:lnTo>
                  <a:lnTo>
                    <a:pt x="378" y="57"/>
                  </a:lnTo>
                  <a:lnTo>
                    <a:pt x="208" y="95"/>
                  </a:lnTo>
                  <a:lnTo>
                    <a:pt x="76" y="151"/>
                  </a:lnTo>
                  <a:lnTo>
                    <a:pt x="39" y="189"/>
                  </a:lnTo>
                  <a:lnTo>
                    <a:pt x="1" y="227"/>
                  </a:lnTo>
                  <a:lnTo>
                    <a:pt x="1" y="264"/>
                  </a:lnTo>
                  <a:lnTo>
                    <a:pt x="1" y="321"/>
                  </a:lnTo>
                  <a:lnTo>
                    <a:pt x="1" y="359"/>
                  </a:lnTo>
                  <a:lnTo>
                    <a:pt x="39" y="396"/>
                  </a:lnTo>
                  <a:lnTo>
                    <a:pt x="133" y="491"/>
                  </a:lnTo>
                  <a:lnTo>
                    <a:pt x="284" y="585"/>
                  </a:lnTo>
                  <a:lnTo>
                    <a:pt x="472" y="660"/>
                  </a:lnTo>
                  <a:lnTo>
                    <a:pt x="698" y="736"/>
                  </a:lnTo>
                  <a:lnTo>
                    <a:pt x="944" y="792"/>
                  </a:lnTo>
                  <a:lnTo>
                    <a:pt x="1226" y="849"/>
                  </a:lnTo>
                  <a:lnTo>
                    <a:pt x="1528" y="868"/>
                  </a:lnTo>
                  <a:lnTo>
                    <a:pt x="1811" y="887"/>
                  </a:lnTo>
                  <a:lnTo>
                    <a:pt x="2093" y="887"/>
                  </a:lnTo>
                  <a:lnTo>
                    <a:pt x="2339" y="868"/>
                  </a:lnTo>
                  <a:lnTo>
                    <a:pt x="2546" y="849"/>
                  </a:lnTo>
                  <a:lnTo>
                    <a:pt x="2716" y="792"/>
                  </a:lnTo>
                  <a:lnTo>
                    <a:pt x="2829" y="736"/>
                  </a:lnTo>
                  <a:lnTo>
                    <a:pt x="2866" y="698"/>
                  </a:lnTo>
                  <a:lnTo>
                    <a:pt x="2904" y="660"/>
                  </a:lnTo>
                  <a:lnTo>
                    <a:pt x="2923" y="623"/>
                  </a:lnTo>
                  <a:lnTo>
                    <a:pt x="2923" y="585"/>
                  </a:lnTo>
                  <a:lnTo>
                    <a:pt x="2904" y="528"/>
                  </a:lnTo>
                  <a:lnTo>
                    <a:pt x="2885" y="491"/>
                  </a:lnTo>
                  <a:lnTo>
                    <a:pt x="2772" y="396"/>
                  </a:lnTo>
                  <a:lnTo>
                    <a:pt x="2640" y="321"/>
                  </a:lnTo>
                  <a:lnTo>
                    <a:pt x="2452" y="227"/>
                  </a:lnTo>
                  <a:lnTo>
                    <a:pt x="2225" y="170"/>
                  </a:lnTo>
                  <a:lnTo>
                    <a:pt x="1961" y="95"/>
                  </a:lnTo>
                  <a:lnTo>
                    <a:pt x="1679" y="57"/>
                  </a:lnTo>
                  <a:lnTo>
                    <a:pt x="1396" y="19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7"/>
            <p:cNvSpPr/>
            <p:nvPr/>
          </p:nvSpPr>
          <p:spPr>
            <a:xfrm>
              <a:off x="-1270832" y="872572"/>
              <a:ext cx="56097" cy="96094"/>
            </a:xfrm>
            <a:custGeom>
              <a:avLst/>
              <a:gdLst/>
              <a:ahLst/>
              <a:cxnLst/>
              <a:rect l="l" t="t" r="r" b="b"/>
              <a:pathLst>
                <a:path w="1453" h="2489" extrusionOk="0">
                  <a:moveTo>
                    <a:pt x="755" y="0"/>
                  </a:moveTo>
                  <a:lnTo>
                    <a:pt x="679" y="19"/>
                  </a:lnTo>
                  <a:lnTo>
                    <a:pt x="623" y="57"/>
                  </a:lnTo>
                  <a:lnTo>
                    <a:pt x="491" y="151"/>
                  </a:lnTo>
                  <a:lnTo>
                    <a:pt x="359" y="302"/>
                  </a:lnTo>
                  <a:lnTo>
                    <a:pt x="246" y="471"/>
                  </a:lnTo>
                  <a:lnTo>
                    <a:pt x="152" y="679"/>
                  </a:lnTo>
                  <a:lnTo>
                    <a:pt x="76" y="905"/>
                  </a:lnTo>
                  <a:lnTo>
                    <a:pt x="20" y="1150"/>
                  </a:lnTo>
                  <a:lnTo>
                    <a:pt x="1" y="1395"/>
                  </a:lnTo>
                  <a:lnTo>
                    <a:pt x="20" y="1640"/>
                  </a:lnTo>
                  <a:lnTo>
                    <a:pt x="39" y="1866"/>
                  </a:lnTo>
                  <a:lnTo>
                    <a:pt x="114" y="2055"/>
                  </a:lnTo>
                  <a:lnTo>
                    <a:pt x="189" y="2225"/>
                  </a:lnTo>
                  <a:lnTo>
                    <a:pt x="284" y="2356"/>
                  </a:lnTo>
                  <a:lnTo>
                    <a:pt x="340" y="2413"/>
                  </a:lnTo>
                  <a:lnTo>
                    <a:pt x="416" y="2451"/>
                  </a:lnTo>
                  <a:lnTo>
                    <a:pt x="472" y="2470"/>
                  </a:lnTo>
                  <a:lnTo>
                    <a:pt x="547" y="2488"/>
                  </a:lnTo>
                  <a:lnTo>
                    <a:pt x="698" y="2488"/>
                  </a:lnTo>
                  <a:lnTo>
                    <a:pt x="774" y="2470"/>
                  </a:lnTo>
                  <a:lnTo>
                    <a:pt x="830" y="2432"/>
                  </a:lnTo>
                  <a:lnTo>
                    <a:pt x="962" y="2338"/>
                  </a:lnTo>
                  <a:lnTo>
                    <a:pt x="1094" y="2206"/>
                  </a:lnTo>
                  <a:lnTo>
                    <a:pt x="1207" y="2017"/>
                  </a:lnTo>
                  <a:lnTo>
                    <a:pt x="1302" y="1829"/>
                  </a:lnTo>
                  <a:lnTo>
                    <a:pt x="1377" y="1602"/>
                  </a:lnTo>
                  <a:lnTo>
                    <a:pt x="1433" y="1339"/>
                  </a:lnTo>
                  <a:lnTo>
                    <a:pt x="1452" y="1093"/>
                  </a:lnTo>
                  <a:lnTo>
                    <a:pt x="1433" y="848"/>
                  </a:lnTo>
                  <a:lnTo>
                    <a:pt x="1396" y="641"/>
                  </a:lnTo>
                  <a:lnTo>
                    <a:pt x="1339" y="434"/>
                  </a:lnTo>
                  <a:lnTo>
                    <a:pt x="1264" y="264"/>
                  </a:lnTo>
                  <a:lnTo>
                    <a:pt x="1170" y="132"/>
                  </a:lnTo>
                  <a:lnTo>
                    <a:pt x="1094" y="94"/>
                  </a:lnTo>
                  <a:lnTo>
                    <a:pt x="1038" y="38"/>
                  </a:lnTo>
                  <a:lnTo>
                    <a:pt x="981" y="19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7"/>
            <p:cNvSpPr/>
            <p:nvPr/>
          </p:nvSpPr>
          <p:spPr>
            <a:xfrm>
              <a:off x="-1268632" y="883459"/>
              <a:ext cx="43704" cy="75748"/>
            </a:xfrm>
            <a:custGeom>
              <a:avLst/>
              <a:gdLst/>
              <a:ahLst/>
              <a:cxnLst/>
              <a:rect l="l" t="t" r="r" b="b"/>
              <a:pathLst>
                <a:path w="1132" h="1962" extrusionOk="0">
                  <a:moveTo>
                    <a:pt x="585" y="1"/>
                  </a:moveTo>
                  <a:lnTo>
                    <a:pt x="472" y="39"/>
                  </a:lnTo>
                  <a:lnTo>
                    <a:pt x="377" y="114"/>
                  </a:lnTo>
                  <a:lnTo>
                    <a:pt x="264" y="227"/>
                  </a:lnTo>
                  <a:lnTo>
                    <a:pt x="189" y="359"/>
                  </a:lnTo>
                  <a:lnTo>
                    <a:pt x="113" y="529"/>
                  </a:lnTo>
                  <a:lnTo>
                    <a:pt x="57" y="698"/>
                  </a:lnTo>
                  <a:lnTo>
                    <a:pt x="19" y="887"/>
                  </a:lnTo>
                  <a:lnTo>
                    <a:pt x="0" y="1094"/>
                  </a:lnTo>
                  <a:lnTo>
                    <a:pt x="0" y="1283"/>
                  </a:lnTo>
                  <a:lnTo>
                    <a:pt x="19" y="1452"/>
                  </a:lnTo>
                  <a:lnTo>
                    <a:pt x="76" y="1603"/>
                  </a:lnTo>
                  <a:lnTo>
                    <a:pt x="132" y="1735"/>
                  </a:lnTo>
                  <a:lnTo>
                    <a:pt x="227" y="1848"/>
                  </a:lnTo>
                  <a:lnTo>
                    <a:pt x="321" y="1924"/>
                  </a:lnTo>
                  <a:lnTo>
                    <a:pt x="415" y="1961"/>
                  </a:lnTo>
                  <a:lnTo>
                    <a:pt x="528" y="1943"/>
                  </a:lnTo>
                  <a:lnTo>
                    <a:pt x="641" y="1905"/>
                  </a:lnTo>
                  <a:lnTo>
                    <a:pt x="754" y="1829"/>
                  </a:lnTo>
                  <a:lnTo>
                    <a:pt x="849" y="1716"/>
                  </a:lnTo>
                  <a:lnTo>
                    <a:pt x="943" y="1584"/>
                  </a:lnTo>
                  <a:lnTo>
                    <a:pt x="1018" y="1434"/>
                  </a:lnTo>
                  <a:lnTo>
                    <a:pt x="1075" y="1245"/>
                  </a:lnTo>
                  <a:lnTo>
                    <a:pt x="1113" y="1057"/>
                  </a:lnTo>
                  <a:lnTo>
                    <a:pt x="1131" y="849"/>
                  </a:lnTo>
                  <a:lnTo>
                    <a:pt x="1113" y="661"/>
                  </a:lnTo>
                  <a:lnTo>
                    <a:pt x="1094" y="491"/>
                  </a:lnTo>
                  <a:lnTo>
                    <a:pt x="1056" y="340"/>
                  </a:lnTo>
                  <a:lnTo>
                    <a:pt x="981" y="208"/>
                  </a:lnTo>
                  <a:lnTo>
                    <a:pt x="905" y="95"/>
                  </a:lnTo>
                  <a:lnTo>
                    <a:pt x="811" y="39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7"/>
            <p:cNvSpPr/>
            <p:nvPr/>
          </p:nvSpPr>
          <p:spPr>
            <a:xfrm>
              <a:off x="-1297742" y="1890729"/>
              <a:ext cx="215468" cy="45904"/>
            </a:xfrm>
            <a:custGeom>
              <a:avLst/>
              <a:gdLst/>
              <a:ahLst/>
              <a:cxnLst/>
              <a:rect l="l" t="t" r="r" b="b"/>
              <a:pathLst>
                <a:path w="5581" h="1189" extrusionOk="0">
                  <a:moveTo>
                    <a:pt x="4977" y="1"/>
                  </a:moveTo>
                  <a:lnTo>
                    <a:pt x="4562" y="20"/>
                  </a:lnTo>
                  <a:lnTo>
                    <a:pt x="4148" y="39"/>
                  </a:lnTo>
                  <a:lnTo>
                    <a:pt x="3733" y="76"/>
                  </a:lnTo>
                  <a:lnTo>
                    <a:pt x="2941" y="171"/>
                  </a:lnTo>
                  <a:lnTo>
                    <a:pt x="2206" y="284"/>
                  </a:lnTo>
                  <a:lnTo>
                    <a:pt x="1546" y="434"/>
                  </a:lnTo>
                  <a:lnTo>
                    <a:pt x="962" y="566"/>
                  </a:lnTo>
                  <a:lnTo>
                    <a:pt x="490" y="680"/>
                  </a:lnTo>
                  <a:lnTo>
                    <a:pt x="151" y="774"/>
                  </a:lnTo>
                  <a:lnTo>
                    <a:pt x="76" y="812"/>
                  </a:lnTo>
                  <a:lnTo>
                    <a:pt x="19" y="887"/>
                  </a:lnTo>
                  <a:lnTo>
                    <a:pt x="0" y="962"/>
                  </a:lnTo>
                  <a:lnTo>
                    <a:pt x="19" y="1038"/>
                  </a:lnTo>
                  <a:lnTo>
                    <a:pt x="57" y="1113"/>
                  </a:lnTo>
                  <a:lnTo>
                    <a:pt x="113" y="1170"/>
                  </a:lnTo>
                  <a:lnTo>
                    <a:pt x="189" y="1189"/>
                  </a:lnTo>
                  <a:lnTo>
                    <a:pt x="264" y="1189"/>
                  </a:lnTo>
                  <a:lnTo>
                    <a:pt x="1056" y="962"/>
                  </a:lnTo>
                  <a:lnTo>
                    <a:pt x="1622" y="830"/>
                  </a:lnTo>
                  <a:lnTo>
                    <a:pt x="2281" y="698"/>
                  </a:lnTo>
                  <a:lnTo>
                    <a:pt x="3016" y="585"/>
                  </a:lnTo>
                  <a:lnTo>
                    <a:pt x="3771" y="491"/>
                  </a:lnTo>
                  <a:lnTo>
                    <a:pt x="4166" y="453"/>
                  </a:lnTo>
                  <a:lnTo>
                    <a:pt x="4581" y="434"/>
                  </a:lnTo>
                  <a:lnTo>
                    <a:pt x="4977" y="416"/>
                  </a:lnTo>
                  <a:lnTo>
                    <a:pt x="5448" y="416"/>
                  </a:lnTo>
                  <a:lnTo>
                    <a:pt x="5524" y="378"/>
                  </a:lnTo>
                  <a:lnTo>
                    <a:pt x="5561" y="303"/>
                  </a:lnTo>
                  <a:lnTo>
                    <a:pt x="5580" y="227"/>
                  </a:lnTo>
                  <a:lnTo>
                    <a:pt x="5580" y="152"/>
                  </a:lnTo>
                  <a:lnTo>
                    <a:pt x="5524" y="76"/>
                  </a:lnTo>
                  <a:lnTo>
                    <a:pt x="5467" y="20"/>
                  </a:lnTo>
                  <a:lnTo>
                    <a:pt x="5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7"/>
            <p:cNvSpPr/>
            <p:nvPr/>
          </p:nvSpPr>
          <p:spPr>
            <a:xfrm>
              <a:off x="-1530661" y="1893663"/>
              <a:ext cx="207477" cy="38608"/>
            </a:xfrm>
            <a:custGeom>
              <a:avLst/>
              <a:gdLst/>
              <a:ahLst/>
              <a:cxnLst/>
              <a:rect l="l" t="t" r="r" b="b"/>
              <a:pathLst>
                <a:path w="5374" h="1000" extrusionOk="0">
                  <a:moveTo>
                    <a:pt x="962" y="0"/>
                  </a:moveTo>
                  <a:lnTo>
                    <a:pt x="566" y="19"/>
                  </a:lnTo>
                  <a:lnTo>
                    <a:pt x="189" y="38"/>
                  </a:lnTo>
                  <a:lnTo>
                    <a:pt x="114" y="57"/>
                  </a:lnTo>
                  <a:lnTo>
                    <a:pt x="39" y="113"/>
                  </a:lnTo>
                  <a:lnTo>
                    <a:pt x="1" y="189"/>
                  </a:lnTo>
                  <a:lnTo>
                    <a:pt x="1" y="264"/>
                  </a:lnTo>
                  <a:lnTo>
                    <a:pt x="20" y="340"/>
                  </a:lnTo>
                  <a:lnTo>
                    <a:pt x="76" y="415"/>
                  </a:lnTo>
                  <a:lnTo>
                    <a:pt x="152" y="453"/>
                  </a:lnTo>
                  <a:lnTo>
                    <a:pt x="227" y="453"/>
                  </a:lnTo>
                  <a:lnTo>
                    <a:pt x="585" y="434"/>
                  </a:lnTo>
                  <a:lnTo>
                    <a:pt x="962" y="415"/>
                  </a:lnTo>
                  <a:lnTo>
                    <a:pt x="1339" y="434"/>
                  </a:lnTo>
                  <a:lnTo>
                    <a:pt x="1716" y="453"/>
                  </a:lnTo>
                  <a:lnTo>
                    <a:pt x="2452" y="509"/>
                  </a:lnTo>
                  <a:lnTo>
                    <a:pt x="3149" y="604"/>
                  </a:lnTo>
                  <a:lnTo>
                    <a:pt x="3790" y="717"/>
                  </a:lnTo>
                  <a:lnTo>
                    <a:pt x="4337" y="830"/>
                  </a:lnTo>
                  <a:lnTo>
                    <a:pt x="5110" y="999"/>
                  </a:lnTo>
                  <a:lnTo>
                    <a:pt x="5185" y="999"/>
                  </a:lnTo>
                  <a:lnTo>
                    <a:pt x="5260" y="981"/>
                  </a:lnTo>
                  <a:lnTo>
                    <a:pt x="5317" y="924"/>
                  </a:lnTo>
                  <a:lnTo>
                    <a:pt x="5355" y="867"/>
                  </a:lnTo>
                  <a:lnTo>
                    <a:pt x="5374" y="773"/>
                  </a:lnTo>
                  <a:lnTo>
                    <a:pt x="5336" y="698"/>
                  </a:lnTo>
                  <a:lnTo>
                    <a:pt x="5298" y="641"/>
                  </a:lnTo>
                  <a:lnTo>
                    <a:pt x="5223" y="604"/>
                  </a:lnTo>
                  <a:lnTo>
                    <a:pt x="4431" y="415"/>
                  </a:lnTo>
                  <a:lnTo>
                    <a:pt x="3847" y="302"/>
                  </a:lnTo>
                  <a:lnTo>
                    <a:pt x="3206" y="189"/>
                  </a:lnTo>
                  <a:lnTo>
                    <a:pt x="2489" y="95"/>
                  </a:lnTo>
                  <a:lnTo>
                    <a:pt x="1735" y="19"/>
                  </a:lnTo>
                  <a:lnTo>
                    <a:pt x="1358" y="19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7"/>
            <p:cNvSpPr/>
            <p:nvPr/>
          </p:nvSpPr>
          <p:spPr>
            <a:xfrm>
              <a:off x="-1198057" y="1857990"/>
              <a:ext cx="70652" cy="77176"/>
            </a:xfrm>
            <a:custGeom>
              <a:avLst/>
              <a:gdLst/>
              <a:ahLst/>
              <a:cxnLst/>
              <a:rect l="l" t="t" r="r" b="b"/>
              <a:pathLst>
                <a:path w="1830" h="1999" extrusionOk="0">
                  <a:moveTo>
                    <a:pt x="925" y="1"/>
                  </a:moveTo>
                  <a:lnTo>
                    <a:pt x="736" y="19"/>
                  </a:lnTo>
                  <a:lnTo>
                    <a:pt x="566" y="76"/>
                  </a:lnTo>
                  <a:lnTo>
                    <a:pt x="416" y="170"/>
                  </a:lnTo>
                  <a:lnTo>
                    <a:pt x="284" y="283"/>
                  </a:lnTo>
                  <a:lnTo>
                    <a:pt x="171" y="434"/>
                  </a:lnTo>
                  <a:lnTo>
                    <a:pt x="76" y="604"/>
                  </a:lnTo>
                  <a:lnTo>
                    <a:pt x="20" y="792"/>
                  </a:lnTo>
                  <a:lnTo>
                    <a:pt x="1" y="1000"/>
                  </a:lnTo>
                  <a:lnTo>
                    <a:pt x="20" y="1188"/>
                  </a:lnTo>
                  <a:lnTo>
                    <a:pt x="76" y="1377"/>
                  </a:lnTo>
                  <a:lnTo>
                    <a:pt x="171" y="1546"/>
                  </a:lnTo>
                  <a:lnTo>
                    <a:pt x="284" y="1697"/>
                  </a:lnTo>
                  <a:lnTo>
                    <a:pt x="416" y="1829"/>
                  </a:lnTo>
                  <a:lnTo>
                    <a:pt x="566" y="1923"/>
                  </a:lnTo>
                  <a:lnTo>
                    <a:pt x="736" y="1980"/>
                  </a:lnTo>
                  <a:lnTo>
                    <a:pt x="925" y="1999"/>
                  </a:lnTo>
                  <a:lnTo>
                    <a:pt x="1113" y="1980"/>
                  </a:lnTo>
                  <a:lnTo>
                    <a:pt x="1283" y="1923"/>
                  </a:lnTo>
                  <a:lnTo>
                    <a:pt x="1434" y="1829"/>
                  </a:lnTo>
                  <a:lnTo>
                    <a:pt x="1566" y="1697"/>
                  </a:lnTo>
                  <a:lnTo>
                    <a:pt x="1679" y="1546"/>
                  </a:lnTo>
                  <a:lnTo>
                    <a:pt x="1773" y="1377"/>
                  </a:lnTo>
                  <a:lnTo>
                    <a:pt x="1811" y="1188"/>
                  </a:lnTo>
                  <a:lnTo>
                    <a:pt x="1829" y="1000"/>
                  </a:lnTo>
                  <a:lnTo>
                    <a:pt x="1829" y="792"/>
                  </a:lnTo>
                  <a:lnTo>
                    <a:pt x="1773" y="604"/>
                  </a:lnTo>
                  <a:lnTo>
                    <a:pt x="1679" y="434"/>
                  </a:lnTo>
                  <a:lnTo>
                    <a:pt x="1566" y="283"/>
                  </a:lnTo>
                  <a:lnTo>
                    <a:pt x="1434" y="170"/>
                  </a:lnTo>
                  <a:lnTo>
                    <a:pt x="1283" y="76"/>
                  </a:lnTo>
                  <a:lnTo>
                    <a:pt x="1113" y="1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7"/>
            <p:cNvSpPr/>
            <p:nvPr/>
          </p:nvSpPr>
          <p:spPr>
            <a:xfrm>
              <a:off x="-1502246" y="1868182"/>
              <a:ext cx="58992" cy="77176"/>
            </a:xfrm>
            <a:custGeom>
              <a:avLst/>
              <a:gdLst/>
              <a:ahLst/>
              <a:cxnLst/>
              <a:rect l="l" t="t" r="r" b="b"/>
              <a:pathLst>
                <a:path w="1528" h="1999" extrusionOk="0">
                  <a:moveTo>
                    <a:pt x="698" y="1"/>
                  </a:moveTo>
                  <a:lnTo>
                    <a:pt x="547" y="19"/>
                  </a:lnTo>
                  <a:lnTo>
                    <a:pt x="415" y="95"/>
                  </a:lnTo>
                  <a:lnTo>
                    <a:pt x="283" y="189"/>
                  </a:lnTo>
                  <a:lnTo>
                    <a:pt x="170" y="321"/>
                  </a:lnTo>
                  <a:lnTo>
                    <a:pt x="94" y="472"/>
                  </a:lnTo>
                  <a:lnTo>
                    <a:pt x="38" y="641"/>
                  </a:lnTo>
                  <a:lnTo>
                    <a:pt x="0" y="830"/>
                  </a:lnTo>
                  <a:lnTo>
                    <a:pt x="0" y="1037"/>
                  </a:lnTo>
                  <a:lnTo>
                    <a:pt x="19" y="1245"/>
                  </a:lnTo>
                  <a:lnTo>
                    <a:pt x="76" y="1433"/>
                  </a:lnTo>
                  <a:lnTo>
                    <a:pt x="170" y="1584"/>
                  </a:lnTo>
                  <a:lnTo>
                    <a:pt x="264" y="1735"/>
                  </a:lnTo>
                  <a:lnTo>
                    <a:pt x="377" y="1848"/>
                  </a:lnTo>
                  <a:lnTo>
                    <a:pt x="528" y="1923"/>
                  </a:lnTo>
                  <a:lnTo>
                    <a:pt x="679" y="1980"/>
                  </a:lnTo>
                  <a:lnTo>
                    <a:pt x="830" y="1999"/>
                  </a:lnTo>
                  <a:lnTo>
                    <a:pt x="980" y="1961"/>
                  </a:lnTo>
                  <a:lnTo>
                    <a:pt x="1112" y="1886"/>
                  </a:lnTo>
                  <a:lnTo>
                    <a:pt x="1244" y="1791"/>
                  </a:lnTo>
                  <a:lnTo>
                    <a:pt x="1357" y="1659"/>
                  </a:lnTo>
                  <a:lnTo>
                    <a:pt x="1433" y="1509"/>
                  </a:lnTo>
                  <a:lnTo>
                    <a:pt x="1489" y="1339"/>
                  </a:lnTo>
                  <a:lnTo>
                    <a:pt x="1527" y="1150"/>
                  </a:lnTo>
                  <a:lnTo>
                    <a:pt x="1527" y="943"/>
                  </a:lnTo>
                  <a:lnTo>
                    <a:pt x="1508" y="736"/>
                  </a:lnTo>
                  <a:lnTo>
                    <a:pt x="1452" y="566"/>
                  </a:lnTo>
                  <a:lnTo>
                    <a:pt x="1357" y="396"/>
                  </a:lnTo>
                  <a:lnTo>
                    <a:pt x="1263" y="246"/>
                  </a:lnTo>
                  <a:lnTo>
                    <a:pt x="1150" y="132"/>
                  </a:lnTo>
                  <a:lnTo>
                    <a:pt x="999" y="57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7"/>
            <p:cNvSpPr/>
            <p:nvPr/>
          </p:nvSpPr>
          <p:spPr>
            <a:xfrm>
              <a:off x="-1492787" y="1880537"/>
              <a:ext cx="40036" cy="51734"/>
            </a:xfrm>
            <a:custGeom>
              <a:avLst/>
              <a:gdLst/>
              <a:ahLst/>
              <a:cxnLst/>
              <a:rect l="l" t="t" r="r" b="b"/>
              <a:pathLst>
                <a:path w="1037" h="1340" extrusionOk="0">
                  <a:moveTo>
                    <a:pt x="471" y="1"/>
                  </a:moveTo>
                  <a:lnTo>
                    <a:pt x="377" y="20"/>
                  </a:lnTo>
                  <a:lnTo>
                    <a:pt x="283" y="76"/>
                  </a:lnTo>
                  <a:lnTo>
                    <a:pt x="189" y="133"/>
                  </a:lnTo>
                  <a:lnTo>
                    <a:pt x="132" y="227"/>
                  </a:lnTo>
                  <a:lnTo>
                    <a:pt x="76" y="321"/>
                  </a:lnTo>
                  <a:lnTo>
                    <a:pt x="38" y="435"/>
                  </a:lnTo>
                  <a:lnTo>
                    <a:pt x="0" y="567"/>
                  </a:lnTo>
                  <a:lnTo>
                    <a:pt x="0" y="698"/>
                  </a:lnTo>
                  <a:lnTo>
                    <a:pt x="19" y="830"/>
                  </a:lnTo>
                  <a:lnTo>
                    <a:pt x="57" y="962"/>
                  </a:lnTo>
                  <a:lnTo>
                    <a:pt x="113" y="1076"/>
                  </a:lnTo>
                  <a:lnTo>
                    <a:pt x="189" y="1170"/>
                  </a:lnTo>
                  <a:lnTo>
                    <a:pt x="264" y="1245"/>
                  </a:lnTo>
                  <a:lnTo>
                    <a:pt x="358" y="1302"/>
                  </a:lnTo>
                  <a:lnTo>
                    <a:pt x="453" y="1339"/>
                  </a:lnTo>
                  <a:lnTo>
                    <a:pt x="566" y="1339"/>
                  </a:lnTo>
                  <a:lnTo>
                    <a:pt x="660" y="1321"/>
                  </a:lnTo>
                  <a:lnTo>
                    <a:pt x="754" y="1283"/>
                  </a:lnTo>
                  <a:lnTo>
                    <a:pt x="848" y="1207"/>
                  </a:lnTo>
                  <a:lnTo>
                    <a:pt x="905" y="1113"/>
                  </a:lnTo>
                  <a:lnTo>
                    <a:pt x="962" y="1019"/>
                  </a:lnTo>
                  <a:lnTo>
                    <a:pt x="1018" y="906"/>
                  </a:lnTo>
                  <a:lnTo>
                    <a:pt x="1037" y="774"/>
                  </a:lnTo>
                  <a:lnTo>
                    <a:pt x="1037" y="642"/>
                  </a:lnTo>
                  <a:lnTo>
                    <a:pt x="1018" y="510"/>
                  </a:lnTo>
                  <a:lnTo>
                    <a:pt x="980" y="378"/>
                  </a:lnTo>
                  <a:lnTo>
                    <a:pt x="924" y="265"/>
                  </a:lnTo>
                  <a:lnTo>
                    <a:pt x="848" y="171"/>
                  </a:lnTo>
                  <a:lnTo>
                    <a:pt x="773" y="95"/>
                  </a:lnTo>
                  <a:lnTo>
                    <a:pt x="679" y="3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7"/>
            <p:cNvSpPr/>
            <p:nvPr/>
          </p:nvSpPr>
          <p:spPr>
            <a:xfrm>
              <a:off x="-1185664" y="1871078"/>
              <a:ext cx="46599" cy="51001"/>
            </a:xfrm>
            <a:custGeom>
              <a:avLst/>
              <a:gdLst/>
              <a:ahLst/>
              <a:cxnLst/>
              <a:rect l="l" t="t" r="r" b="b"/>
              <a:pathLst>
                <a:path w="1207" h="1321" extrusionOk="0">
                  <a:moveTo>
                    <a:pt x="604" y="1"/>
                  </a:moveTo>
                  <a:lnTo>
                    <a:pt x="491" y="20"/>
                  </a:lnTo>
                  <a:lnTo>
                    <a:pt x="377" y="57"/>
                  </a:lnTo>
                  <a:lnTo>
                    <a:pt x="264" y="114"/>
                  </a:lnTo>
                  <a:lnTo>
                    <a:pt x="170" y="189"/>
                  </a:lnTo>
                  <a:lnTo>
                    <a:pt x="113" y="284"/>
                  </a:lnTo>
                  <a:lnTo>
                    <a:pt x="57" y="397"/>
                  </a:lnTo>
                  <a:lnTo>
                    <a:pt x="19" y="529"/>
                  </a:lnTo>
                  <a:lnTo>
                    <a:pt x="0" y="661"/>
                  </a:lnTo>
                  <a:lnTo>
                    <a:pt x="19" y="793"/>
                  </a:lnTo>
                  <a:lnTo>
                    <a:pt x="57" y="906"/>
                  </a:lnTo>
                  <a:lnTo>
                    <a:pt x="95" y="1019"/>
                  </a:lnTo>
                  <a:lnTo>
                    <a:pt x="170" y="1113"/>
                  </a:lnTo>
                  <a:lnTo>
                    <a:pt x="264" y="1207"/>
                  </a:lnTo>
                  <a:lnTo>
                    <a:pt x="359" y="1264"/>
                  </a:lnTo>
                  <a:lnTo>
                    <a:pt x="472" y="1302"/>
                  </a:lnTo>
                  <a:lnTo>
                    <a:pt x="604" y="1321"/>
                  </a:lnTo>
                  <a:lnTo>
                    <a:pt x="717" y="1302"/>
                  </a:lnTo>
                  <a:lnTo>
                    <a:pt x="830" y="1264"/>
                  </a:lnTo>
                  <a:lnTo>
                    <a:pt x="943" y="1207"/>
                  </a:lnTo>
                  <a:lnTo>
                    <a:pt x="1018" y="1113"/>
                  </a:lnTo>
                  <a:lnTo>
                    <a:pt x="1094" y="1019"/>
                  </a:lnTo>
                  <a:lnTo>
                    <a:pt x="1150" y="906"/>
                  </a:lnTo>
                  <a:lnTo>
                    <a:pt x="1188" y="793"/>
                  </a:lnTo>
                  <a:lnTo>
                    <a:pt x="1207" y="661"/>
                  </a:lnTo>
                  <a:lnTo>
                    <a:pt x="1188" y="529"/>
                  </a:lnTo>
                  <a:lnTo>
                    <a:pt x="1150" y="397"/>
                  </a:lnTo>
                  <a:lnTo>
                    <a:pt x="1094" y="284"/>
                  </a:lnTo>
                  <a:lnTo>
                    <a:pt x="1037" y="189"/>
                  </a:lnTo>
                  <a:lnTo>
                    <a:pt x="943" y="114"/>
                  </a:lnTo>
                  <a:lnTo>
                    <a:pt x="830" y="57"/>
                  </a:lnTo>
                  <a:lnTo>
                    <a:pt x="717" y="20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7"/>
            <p:cNvSpPr/>
            <p:nvPr/>
          </p:nvSpPr>
          <p:spPr>
            <a:xfrm>
              <a:off x="-1532089" y="1152747"/>
              <a:ext cx="115745" cy="219098"/>
            </a:xfrm>
            <a:custGeom>
              <a:avLst/>
              <a:gdLst/>
              <a:ahLst/>
              <a:cxnLst/>
              <a:rect l="l" t="t" r="r" b="b"/>
              <a:pathLst>
                <a:path w="2998" h="5675" extrusionOk="0">
                  <a:moveTo>
                    <a:pt x="1452" y="1"/>
                  </a:moveTo>
                  <a:lnTo>
                    <a:pt x="1188" y="20"/>
                  </a:lnTo>
                  <a:lnTo>
                    <a:pt x="924" y="38"/>
                  </a:lnTo>
                  <a:lnTo>
                    <a:pt x="679" y="76"/>
                  </a:lnTo>
                  <a:lnTo>
                    <a:pt x="471" y="133"/>
                  </a:lnTo>
                  <a:lnTo>
                    <a:pt x="283" y="189"/>
                  </a:lnTo>
                  <a:lnTo>
                    <a:pt x="132" y="265"/>
                  </a:lnTo>
                  <a:lnTo>
                    <a:pt x="38" y="340"/>
                  </a:lnTo>
                  <a:lnTo>
                    <a:pt x="19" y="378"/>
                  </a:lnTo>
                  <a:lnTo>
                    <a:pt x="0" y="434"/>
                  </a:lnTo>
                  <a:lnTo>
                    <a:pt x="132" y="4978"/>
                  </a:lnTo>
                  <a:lnTo>
                    <a:pt x="151" y="5128"/>
                  </a:lnTo>
                  <a:lnTo>
                    <a:pt x="189" y="5260"/>
                  </a:lnTo>
                  <a:lnTo>
                    <a:pt x="245" y="5373"/>
                  </a:lnTo>
                  <a:lnTo>
                    <a:pt x="340" y="5486"/>
                  </a:lnTo>
                  <a:lnTo>
                    <a:pt x="434" y="5562"/>
                  </a:lnTo>
                  <a:lnTo>
                    <a:pt x="528" y="5618"/>
                  </a:lnTo>
                  <a:lnTo>
                    <a:pt x="660" y="5656"/>
                  </a:lnTo>
                  <a:lnTo>
                    <a:pt x="773" y="5675"/>
                  </a:lnTo>
                  <a:lnTo>
                    <a:pt x="2375" y="5618"/>
                  </a:lnTo>
                  <a:lnTo>
                    <a:pt x="2507" y="5600"/>
                  </a:lnTo>
                  <a:lnTo>
                    <a:pt x="2621" y="5543"/>
                  </a:lnTo>
                  <a:lnTo>
                    <a:pt x="2734" y="5486"/>
                  </a:lnTo>
                  <a:lnTo>
                    <a:pt x="2828" y="5392"/>
                  </a:lnTo>
                  <a:lnTo>
                    <a:pt x="2903" y="5279"/>
                  </a:lnTo>
                  <a:lnTo>
                    <a:pt x="2941" y="5147"/>
                  </a:lnTo>
                  <a:lnTo>
                    <a:pt x="2979" y="5015"/>
                  </a:lnTo>
                  <a:lnTo>
                    <a:pt x="2998" y="4864"/>
                  </a:lnTo>
                  <a:lnTo>
                    <a:pt x="2847" y="321"/>
                  </a:lnTo>
                  <a:lnTo>
                    <a:pt x="2847" y="284"/>
                  </a:lnTo>
                  <a:lnTo>
                    <a:pt x="2828" y="246"/>
                  </a:lnTo>
                  <a:lnTo>
                    <a:pt x="2790" y="208"/>
                  </a:lnTo>
                  <a:lnTo>
                    <a:pt x="2734" y="170"/>
                  </a:lnTo>
                  <a:lnTo>
                    <a:pt x="2602" y="114"/>
                  </a:lnTo>
                  <a:lnTo>
                    <a:pt x="2432" y="57"/>
                  </a:lnTo>
                  <a:lnTo>
                    <a:pt x="2206" y="20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7"/>
            <p:cNvSpPr/>
            <p:nvPr/>
          </p:nvSpPr>
          <p:spPr>
            <a:xfrm>
              <a:off x="-1454952" y="1315053"/>
              <a:ext cx="68451" cy="21157"/>
            </a:xfrm>
            <a:custGeom>
              <a:avLst/>
              <a:gdLst/>
              <a:ahLst/>
              <a:cxnLst/>
              <a:rect l="l" t="t" r="r" b="b"/>
              <a:pathLst>
                <a:path w="1773" h="548" extrusionOk="0">
                  <a:moveTo>
                    <a:pt x="1772" y="1"/>
                  </a:moveTo>
                  <a:lnTo>
                    <a:pt x="905" y="57"/>
                  </a:lnTo>
                  <a:lnTo>
                    <a:pt x="0" y="133"/>
                  </a:lnTo>
                  <a:lnTo>
                    <a:pt x="114" y="547"/>
                  </a:lnTo>
                  <a:lnTo>
                    <a:pt x="905" y="472"/>
                  </a:lnTo>
                  <a:lnTo>
                    <a:pt x="1678" y="415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7"/>
            <p:cNvSpPr/>
            <p:nvPr/>
          </p:nvSpPr>
          <p:spPr>
            <a:xfrm>
              <a:off x="-1459314" y="1165873"/>
              <a:ext cx="75014" cy="21852"/>
            </a:xfrm>
            <a:custGeom>
              <a:avLst/>
              <a:gdLst/>
              <a:ahLst/>
              <a:cxnLst/>
              <a:rect l="l" t="t" r="r" b="b"/>
              <a:pathLst>
                <a:path w="1943" h="566" extrusionOk="0">
                  <a:moveTo>
                    <a:pt x="1867" y="0"/>
                  </a:moveTo>
                  <a:lnTo>
                    <a:pt x="999" y="57"/>
                  </a:lnTo>
                  <a:lnTo>
                    <a:pt x="76" y="132"/>
                  </a:lnTo>
                  <a:lnTo>
                    <a:pt x="0" y="566"/>
                  </a:lnTo>
                  <a:lnTo>
                    <a:pt x="0" y="566"/>
                  </a:lnTo>
                  <a:lnTo>
                    <a:pt x="509" y="509"/>
                  </a:lnTo>
                  <a:lnTo>
                    <a:pt x="999" y="471"/>
                  </a:lnTo>
                  <a:lnTo>
                    <a:pt x="1942" y="415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7"/>
            <p:cNvSpPr/>
            <p:nvPr/>
          </p:nvSpPr>
          <p:spPr>
            <a:xfrm>
              <a:off x="-1532089" y="1152747"/>
              <a:ext cx="95361" cy="212573"/>
            </a:xfrm>
            <a:custGeom>
              <a:avLst/>
              <a:gdLst/>
              <a:ahLst/>
              <a:cxnLst/>
              <a:rect l="l" t="t" r="r" b="b"/>
              <a:pathLst>
                <a:path w="2470" h="5506" extrusionOk="0">
                  <a:moveTo>
                    <a:pt x="1546" y="1"/>
                  </a:moveTo>
                  <a:lnTo>
                    <a:pt x="1169" y="20"/>
                  </a:lnTo>
                  <a:lnTo>
                    <a:pt x="830" y="57"/>
                  </a:lnTo>
                  <a:lnTo>
                    <a:pt x="509" y="114"/>
                  </a:lnTo>
                  <a:lnTo>
                    <a:pt x="245" y="208"/>
                  </a:lnTo>
                  <a:lnTo>
                    <a:pt x="151" y="246"/>
                  </a:lnTo>
                  <a:lnTo>
                    <a:pt x="76" y="302"/>
                  </a:lnTo>
                  <a:lnTo>
                    <a:pt x="19" y="378"/>
                  </a:lnTo>
                  <a:lnTo>
                    <a:pt x="0" y="434"/>
                  </a:lnTo>
                  <a:lnTo>
                    <a:pt x="132" y="4978"/>
                  </a:lnTo>
                  <a:lnTo>
                    <a:pt x="151" y="5128"/>
                  </a:lnTo>
                  <a:lnTo>
                    <a:pt x="208" y="5279"/>
                  </a:lnTo>
                  <a:lnTo>
                    <a:pt x="283" y="5411"/>
                  </a:lnTo>
                  <a:lnTo>
                    <a:pt x="377" y="5505"/>
                  </a:lnTo>
                  <a:lnTo>
                    <a:pt x="1866" y="5468"/>
                  </a:lnTo>
                  <a:lnTo>
                    <a:pt x="1980" y="5449"/>
                  </a:lnTo>
                  <a:lnTo>
                    <a:pt x="2112" y="5392"/>
                  </a:lnTo>
                  <a:lnTo>
                    <a:pt x="2206" y="5317"/>
                  </a:lnTo>
                  <a:lnTo>
                    <a:pt x="2300" y="5223"/>
                  </a:lnTo>
                  <a:lnTo>
                    <a:pt x="2375" y="5128"/>
                  </a:lnTo>
                  <a:lnTo>
                    <a:pt x="2432" y="4996"/>
                  </a:lnTo>
                  <a:lnTo>
                    <a:pt x="2451" y="4864"/>
                  </a:lnTo>
                  <a:lnTo>
                    <a:pt x="2470" y="4714"/>
                  </a:lnTo>
                  <a:lnTo>
                    <a:pt x="2338" y="170"/>
                  </a:lnTo>
                  <a:lnTo>
                    <a:pt x="2338" y="133"/>
                  </a:lnTo>
                  <a:lnTo>
                    <a:pt x="2319" y="95"/>
                  </a:lnTo>
                  <a:lnTo>
                    <a:pt x="2244" y="38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7"/>
            <p:cNvSpPr/>
            <p:nvPr/>
          </p:nvSpPr>
          <p:spPr>
            <a:xfrm>
              <a:off x="-1331215" y="1152013"/>
              <a:ext cx="56792" cy="57564"/>
            </a:xfrm>
            <a:custGeom>
              <a:avLst/>
              <a:gdLst/>
              <a:ahLst/>
              <a:cxnLst/>
              <a:rect l="l" t="t" r="r" b="b"/>
              <a:pathLst>
                <a:path w="1471" h="1491" extrusionOk="0">
                  <a:moveTo>
                    <a:pt x="735" y="1"/>
                  </a:moveTo>
                  <a:lnTo>
                    <a:pt x="585" y="20"/>
                  </a:lnTo>
                  <a:lnTo>
                    <a:pt x="434" y="76"/>
                  </a:lnTo>
                  <a:lnTo>
                    <a:pt x="321" y="133"/>
                  </a:lnTo>
                  <a:lnTo>
                    <a:pt x="208" y="227"/>
                  </a:lnTo>
                  <a:lnTo>
                    <a:pt x="113" y="340"/>
                  </a:lnTo>
                  <a:lnTo>
                    <a:pt x="57" y="453"/>
                  </a:lnTo>
                  <a:lnTo>
                    <a:pt x="19" y="604"/>
                  </a:lnTo>
                  <a:lnTo>
                    <a:pt x="0" y="755"/>
                  </a:lnTo>
                  <a:lnTo>
                    <a:pt x="19" y="906"/>
                  </a:lnTo>
                  <a:lnTo>
                    <a:pt x="57" y="1038"/>
                  </a:lnTo>
                  <a:lnTo>
                    <a:pt x="132" y="1170"/>
                  </a:lnTo>
                  <a:lnTo>
                    <a:pt x="226" y="1283"/>
                  </a:lnTo>
                  <a:lnTo>
                    <a:pt x="339" y="1358"/>
                  </a:lnTo>
                  <a:lnTo>
                    <a:pt x="453" y="1434"/>
                  </a:lnTo>
                  <a:lnTo>
                    <a:pt x="603" y="1471"/>
                  </a:lnTo>
                  <a:lnTo>
                    <a:pt x="754" y="1490"/>
                  </a:lnTo>
                  <a:lnTo>
                    <a:pt x="905" y="1471"/>
                  </a:lnTo>
                  <a:lnTo>
                    <a:pt x="1037" y="1434"/>
                  </a:lnTo>
                  <a:lnTo>
                    <a:pt x="1169" y="1358"/>
                  </a:lnTo>
                  <a:lnTo>
                    <a:pt x="1263" y="1283"/>
                  </a:lnTo>
                  <a:lnTo>
                    <a:pt x="1357" y="1170"/>
                  </a:lnTo>
                  <a:lnTo>
                    <a:pt x="1433" y="1038"/>
                  </a:lnTo>
                  <a:lnTo>
                    <a:pt x="1471" y="906"/>
                  </a:lnTo>
                  <a:lnTo>
                    <a:pt x="1471" y="755"/>
                  </a:lnTo>
                  <a:lnTo>
                    <a:pt x="1452" y="604"/>
                  </a:lnTo>
                  <a:lnTo>
                    <a:pt x="1414" y="453"/>
                  </a:lnTo>
                  <a:lnTo>
                    <a:pt x="1339" y="340"/>
                  </a:lnTo>
                  <a:lnTo>
                    <a:pt x="1263" y="227"/>
                  </a:lnTo>
                  <a:lnTo>
                    <a:pt x="1150" y="133"/>
                  </a:lnTo>
                  <a:lnTo>
                    <a:pt x="1018" y="76"/>
                  </a:lnTo>
                  <a:lnTo>
                    <a:pt x="886" y="20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7"/>
            <p:cNvSpPr/>
            <p:nvPr/>
          </p:nvSpPr>
          <p:spPr>
            <a:xfrm>
              <a:off x="-922207" y="1307061"/>
              <a:ext cx="199446" cy="254037"/>
            </a:xfrm>
            <a:custGeom>
              <a:avLst/>
              <a:gdLst/>
              <a:ahLst/>
              <a:cxnLst/>
              <a:rect l="l" t="t" r="r" b="b"/>
              <a:pathLst>
                <a:path w="5166" h="6580" extrusionOk="0">
                  <a:moveTo>
                    <a:pt x="2659" y="0"/>
                  </a:moveTo>
                  <a:lnTo>
                    <a:pt x="2583" y="76"/>
                  </a:lnTo>
                  <a:lnTo>
                    <a:pt x="2357" y="245"/>
                  </a:lnTo>
                  <a:lnTo>
                    <a:pt x="2018" y="547"/>
                  </a:lnTo>
                  <a:lnTo>
                    <a:pt x="1622" y="962"/>
                  </a:lnTo>
                  <a:lnTo>
                    <a:pt x="1414" y="1207"/>
                  </a:lnTo>
                  <a:lnTo>
                    <a:pt x="1188" y="1489"/>
                  </a:lnTo>
                  <a:lnTo>
                    <a:pt x="962" y="1791"/>
                  </a:lnTo>
                  <a:lnTo>
                    <a:pt x="736" y="2130"/>
                  </a:lnTo>
                  <a:lnTo>
                    <a:pt x="528" y="2489"/>
                  </a:lnTo>
                  <a:lnTo>
                    <a:pt x="340" y="2866"/>
                  </a:lnTo>
                  <a:lnTo>
                    <a:pt x="151" y="3280"/>
                  </a:lnTo>
                  <a:lnTo>
                    <a:pt x="1" y="3714"/>
                  </a:lnTo>
                  <a:lnTo>
                    <a:pt x="3601" y="6579"/>
                  </a:lnTo>
                  <a:lnTo>
                    <a:pt x="5166" y="3752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7"/>
            <p:cNvSpPr/>
            <p:nvPr/>
          </p:nvSpPr>
          <p:spPr>
            <a:xfrm>
              <a:off x="-904023" y="1307061"/>
              <a:ext cx="181262" cy="179062"/>
            </a:xfrm>
            <a:custGeom>
              <a:avLst/>
              <a:gdLst/>
              <a:ahLst/>
              <a:cxnLst/>
              <a:rect l="l" t="t" r="r" b="b"/>
              <a:pathLst>
                <a:path w="4695" h="4638" extrusionOk="0">
                  <a:moveTo>
                    <a:pt x="2188" y="0"/>
                  </a:moveTo>
                  <a:lnTo>
                    <a:pt x="1980" y="170"/>
                  </a:lnTo>
                  <a:lnTo>
                    <a:pt x="1735" y="377"/>
                  </a:lnTo>
                  <a:lnTo>
                    <a:pt x="1434" y="679"/>
                  </a:lnTo>
                  <a:lnTo>
                    <a:pt x="1094" y="1037"/>
                  </a:lnTo>
                  <a:lnTo>
                    <a:pt x="717" y="1489"/>
                  </a:lnTo>
                  <a:lnTo>
                    <a:pt x="529" y="1735"/>
                  </a:lnTo>
                  <a:lnTo>
                    <a:pt x="359" y="1998"/>
                  </a:lnTo>
                  <a:lnTo>
                    <a:pt x="170" y="2300"/>
                  </a:lnTo>
                  <a:lnTo>
                    <a:pt x="1" y="2602"/>
                  </a:lnTo>
                  <a:lnTo>
                    <a:pt x="302" y="2903"/>
                  </a:lnTo>
                  <a:lnTo>
                    <a:pt x="623" y="3186"/>
                  </a:lnTo>
                  <a:lnTo>
                    <a:pt x="981" y="3450"/>
                  </a:lnTo>
                  <a:lnTo>
                    <a:pt x="1377" y="3714"/>
                  </a:lnTo>
                  <a:lnTo>
                    <a:pt x="2037" y="4110"/>
                  </a:lnTo>
                  <a:lnTo>
                    <a:pt x="2338" y="4279"/>
                  </a:lnTo>
                  <a:lnTo>
                    <a:pt x="2602" y="4411"/>
                  </a:lnTo>
                  <a:lnTo>
                    <a:pt x="2885" y="4506"/>
                  </a:lnTo>
                  <a:lnTo>
                    <a:pt x="3149" y="4581"/>
                  </a:lnTo>
                  <a:lnTo>
                    <a:pt x="3432" y="4619"/>
                  </a:lnTo>
                  <a:lnTo>
                    <a:pt x="3714" y="4638"/>
                  </a:lnTo>
                  <a:lnTo>
                    <a:pt x="4695" y="3752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7"/>
            <p:cNvSpPr/>
            <p:nvPr/>
          </p:nvSpPr>
          <p:spPr>
            <a:xfrm>
              <a:off x="-903289" y="793234"/>
              <a:ext cx="317354" cy="1631012"/>
            </a:xfrm>
            <a:custGeom>
              <a:avLst/>
              <a:gdLst/>
              <a:ahLst/>
              <a:cxnLst/>
              <a:rect l="l" t="t" r="r" b="b"/>
              <a:pathLst>
                <a:path w="8220" h="42246" extrusionOk="0">
                  <a:moveTo>
                    <a:pt x="7824" y="0"/>
                  </a:moveTo>
                  <a:lnTo>
                    <a:pt x="1" y="42246"/>
                  </a:lnTo>
                  <a:lnTo>
                    <a:pt x="397" y="42246"/>
                  </a:lnTo>
                  <a:lnTo>
                    <a:pt x="8220" y="76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7"/>
            <p:cNvSpPr/>
            <p:nvPr/>
          </p:nvSpPr>
          <p:spPr>
            <a:xfrm>
              <a:off x="-735153" y="1520290"/>
              <a:ext cx="49533" cy="34245"/>
            </a:xfrm>
            <a:custGeom>
              <a:avLst/>
              <a:gdLst/>
              <a:ahLst/>
              <a:cxnLst/>
              <a:rect l="l" t="t" r="r" b="b"/>
              <a:pathLst>
                <a:path w="1283" h="887" extrusionOk="0">
                  <a:moveTo>
                    <a:pt x="283" y="1"/>
                  </a:moveTo>
                  <a:lnTo>
                    <a:pt x="227" y="19"/>
                  </a:lnTo>
                  <a:lnTo>
                    <a:pt x="170" y="57"/>
                  </a:lnTo>
                  <a:lnTo>
                    <a:pt x="132" y="114"/>
                  </a:lnTo>
                  <a:lnTo>
                    <a:pt x="76" y="189"/>
                  </a:lnTo>
                  <a:lnTo>
                    <a:pt x="19" y="359"/>
                  </a:lnTo>
                  <a:lnTo>
                    <a:pt x="0" y="434"/>
                  </a:lnTo>
                  <a:lnTo>
                    <a:pt x="0" y="510"/>
                  </a:lnTo>
                  <a:lnTo>
                    <a:pt x="19" y="585"/>
                  </a:lnTo>
                  <a:lnTo>
                    <a:pt x="76" y="642"/>
                  </a:lnTo>
                  <a:lnTo>
                    <a:pt x="170" y="698"/>
                  </a:lnTo>
                  <a:lnTo>
                    <a:pt x="264" y="755"/>
                  </a:lnTo>
                  <a:lnTo>
                    <a:pt x="396" y="792"/>
                  </a:lnTo>
                  <a:lnTo>
                    <a:pt x="528" y="830"/>
                  </a:lnTo>
                  <a:lnTo>
                    <a:pt x="867" y="887"/>
                  </a:lnTo>
                  <a:lnTo>
                    <a:pt x="924" y="887"/>
                  </a:lnTo>
                  <a:lnTo>
                    <a:pt x="981" y="868"/>
                  </a:lnTo>
                  <a:lnTo>
                    <a:pt x="1094" y="830"/>
                  </a:lnTo>
                  <a:lnTo>
                    <a:pt x="1169" y="736"/>
                  </a:lnTo>
                  <a:lnTo>
                    <a:pt x="1226" y="642"/>
                  </a:lnTo>
                  <a:lnTo>
                    <a:pt x="1263" y="528"/>
                  </a:lnTo>
                  <a:lnTo>
                    <a:pt x="1282" y="434"/>
                  </a:lnTo>
                  <a:lnTo>
                    <a:pt x="1263" y="321"/>
                  </a:lnTo>
                  <a:lnTo>
                    <a:pt x="1244" y="246"/>
                  </a:lnTo>
                  <a:lnTo>
                    <a:pt x="1169" y="189"/>
                  </a:lnTo>
                  <a:lnTo>
                    <a:pt x="1075" y="133"/>
                  </a:lnTo>
                  <a:lnTo>
                    <a:pt x="943" y="95"/>
                  </a:lnTo>
                  <a:lnTo>
                    <a:pt x="792" y="76"/>
                  </a:lnTo>
                  <a:lnTo>
                    <a:pt x="490" y="19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7"/>
            <p:cNvSpPr/>
            <p:nvPr/>
          </p:nvSpPr>
          <p:spPr>
            <a:xfrm>
              <a:off x="-713340" y="1497743"/>
              <a:ext cx="53896" cy="35673"/>
            </a:xfrm>
            <a:custGeom>
              <a:avLst/>
              <a:gdLst/>
              <a:ahLst/>
              <a:cxnLst/>
              <a:rect l="l" t="t" r="r" b="b"/>
              <a:pathLst>
                <a:path w="1396" h="924" extrusionOk="0">
                  <a:moveTo>
                    <a:pt x="246" y="0"/>
                  </a:moveTo>
                  <a:lnTo>
                    <a:pt x="170" y="38"/>
                  </a:lnTo>
                  <a:lnTo>
                    <a:pt x="133" y="95"/>
                  </a:lnTo>
                  <a:lnTo>
                    <a:pt x="76" y="170"/>
                  </a:lnTo>
                  <a:lnTo>
                    <a:pt x="39" y="245"/>
                  </a:lnTo>
                  <a:lnTo>
                    <a:pt x="20" y="340"/>
                  </a:lnTo>
                  <a:lnTo>
                    <a:pt x="1" y="415"/>
                  </a:lnTo>
                  <a:lnTo>
                    <a:pt x="1" y="490"/>
                  </a:lnTo>
                  <a:lnTo>
                    <a:pt x="39" y="566"/>
                  </a:lnTo>
                  <a:lnTo>
                    <a:pt x="95" y="641"/>
                  </a:lnTo>
                  <a:lnTo>
                    <a:pt x="189" y="698"/>
                  </a:lnTo>
                  <a:lnTo>
                    <a:pt x="302" y="754"/>
                  </a:lnTo>
                  <a:lnTo>
                    <a:pt x="453" y="811"/>
                  </a:lnTo>
                  <a:lnTo>
                    <a:pt x="604" y="849"/>
                  </a:lnTo>
                  <a:lnTo>
                    <a:pt x="962" y="924"/>
                  </a:lnTo>
                  <a:lnTo>
                    <a:pt x="1094" y="924"/>
                  </a:lnTo>
                  <a:lnTo>
                    <a:pt x="1207" y="867"/>
                  </a:lnTo>
                  <a:lnTo>
                    <a:pt x="1283" y="792"/>
                  </a:lnTo>
                  <a:lnTo>
                    <a:pt x="1339" y="698"/>
                  </a:lnTo>
                  <a:lnTo>
                    <a:pt x="1377" y="585"/>
                  </a:lnTo>
                  <a:lnTo>
                    <a:pt x="1396" y="490"/>
                  </a:lnTo>
                  <a:lnTo>
                    <a:pt x="1377" y="377"/>
                  </a:lnTo>
                  <a:lnTo>
                    <a:pt x="1339" y="302"/>
                  </a:lnTo>
                  <a:lnTo>
                    <a:pt x="1283" y="226"/>
                  </a:lnTo>
                  <a:lnTo>
                    <a:pt x="1151" y="170"/>
                  </a:lnTo>
                  <a:lnTo>
                    <a:pt x="1000" y="113"/>
                  </a:lnTo>
                  <a:lnTo>
                    <a:pt x="849" y="76"/>
                  </a:lnTo>
                  <a:lnTo>
                    <a:pt x="529" y="1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7"/>
            <p:cNvSpPr/>
            <p:nvPr/>
          </p:nvSpPr>
          <p:spPr>
            <a:xfrm>
              <a:off x="-761368" y="1542142"/>
              <a:ext cx="49533" cy="37874"/>
            </a:xfrm>
            <a:custGeom>
              <a:avLst/>
              <a:gdLst/>
              <a:ahLst/>
              <a:cxnLst/>
              <a:rect l="l" t="t" r="r" b="b"/>
              <a:pathLst>
                <a:path w="1283" h="981" extrusionOk="0">
                  <a:moveTo>
                    <a:pt x="321" y="0"/>
                  </a:moveTo>
                  <a:lnTo>
                    <a:pt x="265" y="38"/>
                  </a:lnTo>
                  <a:lnTo>
                    <a:pt x="208" y="76"/>
                  </a:lnTo>
                  <a:lnTo>
                    <a:pt x="151" y="151"/>
                  </a:lnTo>
                  <a:lnTo>
                    <a:pt x="57" y="302"/>
                  </a:lnTo>
                  <a:lnTo>
                    <a:pt x="19" y="377"/>
                  </a:lnTo>
                  <a:lnTo>
                    <a:pt x="1" y="453"/>
                  </a:lnTo>
                  <a:lnTo>
                    <a:pt x="19" y="528"/>
                  </a:lnTo>
                  <a:lnTo>
                    <a:pt x="57" y="603"/>
                  </a:lnTo>
                  <a:lnTo>
                    <a:pt x="133" y="660"/>
                  </a:lnTo>
                  <a:lnTo>
                    <a:pt x="227" y="735"/>
                  </a:lnTo>
                  <a:lnTo>
                    <a:pt x="340" y="811"/>
                  </a:lnTo>
                  <a:lnTo>
                    <a:pt x="472" y="867"/>
                  </a:lnTo>
                  <a:lnTo>
                    <a:pt x="792" y="962"/>
                  </a:lnTo>
                  <a:lnTo>
                    <a:pt x="849" y="980"/>
                  </a:lnTo>
                  <a:lnTo>
                    <a:pt x="906" y="980"/>
                  </a:lnTo>
                  <a:lnTo>
                    <a:pt x="1019" y="943"/>
                  </a:lnTo>
                  <a:lnTo>
                    <a:pt x="1113" y="886"/>
                  </a:lnTo>
                  <a:lnTo>
                    <a:pt x="1188" y="811"/>
                  </a:lnTo>
                  <a:lnTo>
                    <a:pt x="1245" y="698"/>
                  </a:lnTo>
                  <a:lnTo>
                    <a:pt x="1283" y="603"/>
                  </a:lnTo>
                  <a:lnTo>
                    <a:pt x="1283" y="490"/>
                  </a:lnTo>
                  <a:lnTo>
                    <a:pt x="1283" y="415"/>
                  </a:lnTo>
                  <a:lnTo>
                    <a:pt x="1226" y="340"/>
                  </a:lnTo>
                  <a:lnTo>
                    <a:pt x="1132" y="264"/>
                  </a:lnTo>
                  <a:lnTo>
                    <a:pt x="1000" y="208"/>
                  </a:lnTo>
                  <a:lnTo>
                    <a:pt x="868" y="151"/>
                  </a:lnTo>
                  <a:lnTo>
                    <a:pt x="585" y="5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7"/>
            <p:cNvSpPr/>
            <p:nvPr/>
          </p:nvSpPr>
          <p:spPr>
            <a:xfrm>
              <a:off x="-797736" y="1427130"/>
              <a:ext cx="117907" cy="101924"/>
            </a:xfrm>
            <a:custGeom>
              <a:avLst/>
              <a:gdLst/>
              <a:ahLst/>
              <a:cxnLst/>
              <a:rect l="l" t="t" r="r" b="b"/>
              <a:pathLst>
                <a:path w="3054" h="2640" extrusionOk="0">
                  <a:moveTo>
                    <a:pt x="999" y="1"/>
                  </a:moveTo>
                  <a:lnTo>
                    <a:pt x="811" y="20"/>
                  </a:lnTo>
                  <a:lnTo>
                    <a:pt x="641" y="57"/>
                  </a:lnTo>
                  <a:lnTo>
                    <a:pt x="471" y="114"/>
                  </a:lnTo>
                  <a:lnTo>
                    <a:pt x="321" y="189"/>
                  </a:lnTo>
                  <a:lnTo>
                    <a:pt x="207" y="283"/>
                  </a:lnTo>
                  <a:lnTo>
                    <a:pt x="113" y="378"/>
                  </a:lnTo>
                  <a:lnTo>
                    <a:pt x="38" y="491"/>
                  </a:lnTo>
                  <a:lnTo>
                    <a:pt x="0" y="623"/>
                  </a:lnTo>
                  <a:lnTo>
                    <a:pt x="0" y="755"/>
                  </a:lnTo>
                  <a:lnTo>
                    <a:pt x="57" y="906"/>
                  </a:lnTo>
                  <a:lnTo>
                    <a:pt x="151" y="1075"/>
                  </a:lnTo>
                  <a:lnTo>
                    <a:pt x="283" y="1226"/>
                  </a:lnTo>
                  <a:lnTo>
                    <a:pt x="396" y="1339"/>
                  </a:lnTo>
                  <a:lnTo>
                    <a:pt x="547" y="1415"/>
                  </a:lnTo>
                  <a:lnTo>
                    <a:pt x="679" y="1490"/>
                  </a:lnTo>
                  <a:lnTo>
                    <a:pt x="830" y="1528"/>
                  </a:lnTo>
                  <a:lnTo>
                    <a:pt x="961" y="1565"/>
                  </a:lnTo>
                  <a:lnTo>
                    <a:pt x="1112" y="1584"/>
                  </a:lnTo>
                  <a:lnTo>
                    <a:pt x="1244" y="1584"/>
                  </a:lnTo>
                  <a:lnTo>
                    <a:pt x="1489" y="1565"/>
                  </a:lnTo>
                  <a:lnTo>
                    <a:pt x="1678" y="1509"/>
                  </a:lnTo>
                  <a:lnTo>
                    <a:pt x="1866" y="1452"/>
                  </a:lnTo>
                  <a:lnTo>
                    <a:pt x="2055" y="1716"/>
                  </a:lnTo>
                  <a:lnTo>
                    <a:pt x="1998" y="1754"/>
                  </a:lnTo>
                  <a:lnTo>
                    <a:pt x="1829" y="1810"/>
                  </a:lnTo>
                  <a:lnTo>
                    <a:pt x="1602" y="1942"/>
                  </a:lnTo>
                  <a:lnTo>
                    <a:pt x="1339" y="2150"/>
                  </a:lnTo>
                  <a:lnTo>
                    <a:pt x="1301" y="2169"/>
                  </a:lnTo>
                  <a:lnTo>
                    <a:pt x="1301" y="2206"/>
                  </a:lnTo>
                  <a:lnTo>
                    <a:pt x="1282" y="2263"/>
                  </a:lnTo>
                  <a:lnTo>
                    <a:pt x="1301" y="2301"/>
                  </a:lnTo>
                  <a:lnTo>
                    <a:pt x="1339" y="2395"/>
                  </a:lnTo>
                  <a:lnTo>
                    <a:pt x="1433" y="2489"/>
                  </a:lnTo>
                  <a:lnTo>
                    <a:pt x="1527" y="2583"/>
                  </a:lnTo>
                  <a:lnTo>
                    <a:pt x="1640" y="2621"/>
                  </a:lnTo>
                  <a:lnTo>
                    <a:pt x="1772" y="2640"/>
                  </a:lnTo>
                  <a:lnTo>
                    <a:pt x="1829" y="2640"/>
                  </a:lnTo>
                  <a:lnTo>
                    <a:pt x="1885" y="2621"/>
                  </a:lnTo>
                  <a:lnTo>
                    <a:pt x="2225" y="2451"/>
                  </a:lnTo>
                  <a:lnTo>
                    <a:pt x="2432" y="2338"/>
                  </a:lnTo>
                  <a:lnTo>
                    <a:pt x="2639" y="2225"/>
                  </a:lnTo>
                  <a:lnTo>
                    <a:pt x="2828" y="2093"/>
                  </a:lnTo>
                  <a:lnTo>
                    <a:pt x="2960" y="1961"/>
                  </a:lnTo>
                  <a:lnTo>
                    <a:pt x="3016" y="1886"/>
                  </a:lnTo>
                  <a:lnTo>
                    <a:pt x="3035" y="1810"/>
                  </a:lnTo>
                  <a:lnTo>
                    <a:pt x="3054" y="1735"/>
                  </a:lnTo>
                  <a:lnTo>
                    <a:pt x="3035" y="1678"/>
                  </a:lnTo>
                  <a:lnTo>
                    <a:pt x="2941" y="1377"/>
                  </a:lnTo>
                  <a:lnTo>
                    <a:pt x="2865" y="1207"/>
                  </a:lnTo>
                  <a:lnTo>
                    <a:pt x="2790" y="1038"/>
                  </a:lnTo>
                  <a:lnTo>
                    <a:pt x="2639" y="849"/>
                  </a:lnTo>
                  <a:lnTo>
                    <a:pt x="2451" y="642"/>
                  </a:lnTo>
                  <a:lnTo>
                    <a:pt x="2187" y="415"/>
                  </a:lnTo>
                  <a:lnTo>
                    <a:pt x="1829" y="170"/>
                  </a:lnTo>
                  <a:lnTo>
                    <a:pt x="1678" y="114"/>
                  </a:lnTo>
                  <a:lnTo>
                    <a:pt x="1527" y="57"/>
                  </a:lnTo>
                  <a:lnTo>
                    <a:pt x="1357" y="20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7"/>
            <p:cNvSpPr/>
            <p:nvPr/>
          </p:nvSpPr>
          <p:spPr>
            <a:xfrm>
              <a:off x="-1520469" y="1165140"/>
              <a:ext cx="66289" cy="44437"/>
            </a:xfrm>
            <a:custGeom>
              <a:avLst/>
              <a:gdLst/>
              <a:ahLst/>
              <a:cxnLst/>
              <a:rect l="l" t="t" r="r" b="b"/>
              <a:pathLst>
                <a:path w="1717" h="1151" extrusionOk="0">
                  <a:moveTo>
                    <a:pt x="981" y="0"/>
                  </a:moveTo>
                  <a:lnTo>
                    <a:pt x="774" y="19"/>
                  </a:lnTo>
                  <a:lnTo>
                    <a:pt x="548" y="57"/>
                  </a:lnTo>
                  <a:lnTo>
                    <a:pt x="359" y="113"/>
                  </a:lnTo>
                  <a:lnTo>
                    <a:pt x="170" y="189"/>
                  </a:lnTo>
                  <a:lnTo>
                    <a:pt x="1" y="264"/>
                  </a:lnTo>
                  <a:lnTo>
                    <a:pt x="1" y="1150"/>
                  </a:lnTo>
                  <a:lnTo>
                    <a:pt x="170" y="1094"/>
                  </a:lnTo>
                  <a:lnTo>
                    <a:pt x="378" y="1037"/>
                  </a:lnTo>
                  <a:lnTo>
                    <a:pt x="566" y="981"/>
                  </a:lnTo>
                  <a:lnTo>
                    <a:pt x="793" y="962"/>
                  </a:lnTo>
                  <a:lnTo>
                    <a:pt x="1245" y="924"/>
                  </a:lnTo>
                  <a:lnTo>
                    <a:pt x="1716" y="924"/>
                  </a:lnTo>
                  <a:lnTo>
                    <a:pt x="1716" y="57"/>
                  </a:lnTo>
                  <a:lnTo>
                    <a:pt x="1471" y="19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7"/>
            <p:cNvSpPr/>
            <p:nvPr/>
          </p:nvSpPr>
          <p:spPr>
            <a:xfrm>
              <a:off x="-1512438" y="1173865"/>
              <a:ext cx="58259" cy="32778"/>
            </a:xfrm>
            <a:custGeom>
              <a:avLst/>
              <a:gdLst/>
              <a:ahLst/>
              <a:cxnLst/>
              <a:rect l="l" t="t" r="r" b="b"/>
              <a:pathLst>
                <a:path w="1509" h="849" extrusionOk="0">
                  <a:moveTo>
                    <a:pt x="679" y="0"/>
                  </a:moveTo>
                  <a:lnTo>
                    <a:pt x="490" y="38"/>
                  </a:lnTo>
                  <a:lnTo>
                    <a:pt x="321" y="76"/>
                  </a:lnTo>
                  <a:lnTo>
                    <a:pt x="151" y="132"/>
                  </a:lnTo>
                  <a:lnTo>
                    <a:pt x="0" y="208"/>
                  </a:lnTo>
                  <a:lnTo>
                    <a:pt x="0" y="849"/>
                  </a:lnTo>
                  <a:lnTo>
                    <a:pt x="340" y="773"/>
                  </a:lnTo>
                  <a:lnTo>
                    <a:pt x="698" y="717"/>
                  </a:lnTo>
                  <a:lnTo>
                    <a:pt x="1094" y="698"/>
                  </a:lnTo>
                  <a:lnTo>
                    <a:pt x="1508" y="698"/>
                  </a:lnTo>
                  <a:lnTo>
                    <a:pt x="1508" y="38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7"/>
            <p:cNvSpPr/>
            <p:nvPr/>
          </p:nvSpPr>
          <p:spPr>
            <a:xfrm>
              <a:off x="-1331215" y="1152013"/>
              <a:ext cx="52429" cy="51734"/>
            </a:xfrm>
            <a:custGeom>
              <a:avLst/>
              <a:gdLst/>
              <a:ahLst/>
              <a:cxnLst/>
              <a:rect l="l" t="t" r="r" b="b"/>
              <a:pathLst>
                <a:path w="1358" h="1340" extrusionOk="0">
                  <a:moveTo>
                    <a:pt x="735" y="1"/>
                  </a:moveTo>
                  <a:lnTo>
                    <a:pt x="585" y="20"/>
                  </a:lnTo>
                  <a:lnTo>
                    <a:pt x="434" y="76"/>
                  </a:lnTo>
                  <a:lnTo>
                    <a:pt x="321" y="133"/>
                  </a:lnTo>
                  <a:lnTo>
                    <a:pt x="208" y="227"/>
                  </a:lnTo>
                  <a:lnTo>
                    <a:pt x="113" y="340"/>
                  </a:lnTo>
                  <a:lnTo>
                    <a:pt x="57" y="453"/>
                  </a:lnTo>
                  <a:lnTo>
                    <a:pt x="19" y="604"/>
                  </a:lnTo>
                  <a:lnTo>
                    <a:pt x="0" y="755"/>
                  </a:lnTo>
                  <a:lnTo>
                    <a:pt x="19" y="925"/>
                  </a:lnTo>
                  <a:lnTo>
                    <a:pt x="94" y="1094"/>
                  </a:lnTo>
                  <a:lnTo>
                    <a:pt x="189" y="1226"/>
                  </a:lnTo>
                  <a:lnTo>
                    <a:pt x="302" y="1339"/>
                  </a:lnTo>
                  <a:lnTo>
                    <a:pt x="302" y="1339"/>
                  </a:lnTo>
                  <a:lnTo>
                    <a:pt x="264" y="1245"/>
                  </a:lnTo>
                  <a:lnTo>
                    <a:pt x="226" y="1151"/>
                  </a:lnTo>
                  <a:lnTo>
                    <a:pt x="189" y="1057"/>
                  </a:lnTo>
                  <a:lnTo>
                    <a:pt x="189" y="943"/>
                  </a:lnTo>
                  <a:lnTo>
                    <a:pt x="189" y="793"/>
                  </a:lnTo>
                  <a:lnTo>
                    <a:pt x="245" y="661"/>
                  </a:lnTo>
                  <a:lnTo>
                    <a:pt x="302" y="529"/>
                  </a:lnTo>
                  <a:lnTo>
                    <a:pt x="396" y="416"/>
                  </a:lnTo>
                  <a:lnTo>
                    <a:pt x="509" y="340"/>
                  </a:lnTo>
                  <a:lnTo>
                    <a:pt x="622" y="265"/>
                  </a:lnTo>
                  <a:lnTo>
                    <a:pt x="773" y="227"/>
                  </a:lnTo>
                  <a:lnTo>
                    <a:pt x="905" y="208"/>
                  </a:lnTo>
                  <a:lnTo>
                    <a:pt x="1037" y="208"/>
                  </a:lnTo>
                  <a:lnTo>
                    <a:pt x="1150" y="246"/>
                  </a:lnTo>
                  <a:lnTo>
                    <a:pt x="1263" y="303"/>
                  </a:lnTo>
                  <a:lnTo>
                    <a:pt x="1357" y="359"/>
                  </a:lnTo>
                  <a:lnTo>
                    <a:pt x="1244" y="208"/>
                  </a:lnTo>
                  <a:lnTo>
                    <a:pt x="1169" y="152"/>
                  </a:lnTo>
                  <a:lnTo>
                    <a:pt x="1094" y="114"/>
                  </a:lnTo>
                  <a:lnTo>
                    <a:pt x="1018" y="57"/>
                  </a:lnTo>
                  <a:lnTo>
                    <a:pt x="924" y="39"/>
                  </a:lnTo>
                  <a:lnTo>
                    <a:pt x="830" y="20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7"/>
            <p:cNvSpPr/>
            <p:nvPr/>
          </p:nvSpPr>
          <p:spPr>
            <a:xfrm>
              <a:off x="-1294113" y="1535579"/>
              <a:ext cx="157248" cy="15327"/>
            </a:xfrm>
            <a:custGeom>
              <a:avLst/>
              <a:gdLst/>
              <a:ahLst/>
              <a:cxnLst/>
              <a:rect l="l" t="t" r="r" b="b"/>
              <a:pathLst>
                <a:path w="4073" h="397" extrusionOk="0">
                  <a:moveTo>
                    <a:pt x="2036" y="1"/>
                  </a:moveTo>
                  <a:lnTo>
                    <a:pt x="1245" y="19"/>
                  </a:lnTo>
                  <a:lnTo>
                    <a:pt x="604" y="57"/>
                  </a:lnTo>
                  <a:lnTo>
                    <a:pt x="359" y="95"/>
                  </a:lnTo>
                  <a:lnTo>
                    <a:pt x="170" y="132"/>
                  </a:lnTo>
                  <a:lnTo>
                    <a:pt x="57" y="170"/>
                  </a:lnTo>
                  <a:lnTo>
                    <a:pt x="19" y="189"/>
                  </a:lnTo>
                  <a:lnTo>
                    <a:pt x="1" y="208"/>
                  </a:lnTo>
                  <a:lnTo>
                    <a:pt x="19" y="227"/>
                  </a:lnTo>
                  <a:lnTo>
                    <a:pt x="57" y="246"/>
                  </a:lnTo>
                  <a:lnTo>
                    <a:pt x="170" y="283"/>
                  </a:lnTo>
                  <a:lnTo>
                    <a:pt x="359" y="321"/>
                  </a:lnTo>
                  <a:lnTo>
                    <a:pt x="604" y="340"/>
                  </a:lnTo>
                  <a:lnTo>
                    <a:pt x="1245" y="396"/>
                  </a:lnTo>
                  <a:lnTo>
                    <a:pt x="2847" y="396"/>
                  </a:lnTo>
                  <a:lnTo>
                    <a:pt x="3488" y="340"/>
                  </a:lnTo>
                  <a:lnTo>
                    <a:pt x="3733" y="321"/>
                  </a:lnTo>
                  <a:lnTo>
                    <a:pt x="3922" y="283"/>
                  </a:lnTo>
                  <a:lnTo>
                    <a:pt x="4035" y="246"/>
                  </a:lnTo>
                  <a:lnTo>
                    <a:pt x="4072" y="227"/>
                  </a:lnTo>
                  <a:lnTo>
                    <a:pt x="4072" y="208"/>
                  </a:lnTo>
                  <a:lnTo>
                    <a:pt x="4072" y="189"/>
                  </a:lnTo>
                  <a:lnTo>
                    <a:pt x="4035" y="170"/>
                  </a:lnTo>
                  <a:lnTo>
                    <a:pt x="3922" y="132"/>
                  </a:lnTo>
                  <a:lnTo>
                    <a:pt x="3733" y="95"/>
                  </a:lnTo>
                  <a:lnTo>
                    <a:pt x="3488" y="57"/>
                  </a:lnTo>
                  <a:lnTo>
                    <a:pt x="2847" y="19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7"/>
            <p:cNvSpPr/>
            <p:nvPr/>
          </p:nvSpPr>
          <p:spPr>
            <a:xfrm>
              <a:off x="-1261374" y="1498477"/>
              <a:ext cx="120880" cy="45132"/>
            </a:xfrm>
            <a:custGeom>
              <a:avLst/>
              <a:gdLst/>
              <a:ahLst/>
              <a:cxnLst/>
              <a:rect l="l" t="t" r="r" b="b"/>
              <a:pathLst>
                <a:path w="3131" h="1169" extrusionOk="0">
                  <a:moveTo>
                    <a:pt x="39" y="0"/>
                  </a:moveTo>
                  <a:lnTo>
                    <a:pt x="20" y="19"/>
                  </a:lnTo>
                  <a:lnTo>
                    <a:pt x="1" y="19"/>
                  </a:lnTo>
                  <a:lnTo>
                    <a:pt x="1" y="57"/>
                  </a:lnTo>
                  <a:lnTo>
                    <a:pt x="20" y="76"/>
                  </a:lnTo>
                  <a:lnTo>
                    <a:pt x="95" y="151"/>
                  </a:lnTo>
                  <a:lnTo>
                    <a:pt x="227" y="226"/>
                  </a:lnTo>
                  <a:lnTo>
                    <a:pt x="416" y="321"/>
                  </a:lnTo>
                  <a:lnTo>
                    <a:pt x="887" y="547"/>
                  </a:lnTo>
                  <a:lnTo>
                    <a:pt x="1490" y="773"/>
                  </a:lnTo>
                  <a:lnTo>
                    <a:pt x="2112" y="980"/>
                  </a:lnTo>
                  <a:lnTo>
                    <a:pt x="2621" y="1112"/>
                  </a:lnTo>
                  <a:lnTo>
                    <a:pt x="2829" y="1150"/>
                  </a:lnTo>
                  <a:lnTo>
                    <a:pt x="2979" y="1169"/>
                  </a:lnTo>
                  <a:lnTo>
                    <a:pt x="3074" y="1169"/>
                  </a:lnTo>
                  <a:lnTo>
                    <a:pt x="3111" y="1150"/>
                  </a:lnTo>
                  <a:lnTo>
                    <a:pt x="3130" y="1131"/>
                  </a:lnTo>
                  <a:lnTo>
                    <a:pt x="3130" y="1112"/>
                  </a:lnTo>
                  <a:lnTo>
                    <a:pt x="3111" y="1093"/>
                  </a:lnTo>
                  <a:lnTo>
                    <a:pt x="3036" y="1018"/>
                  </a:lnTo>
                  <a:lnTo>
                    <a:pt x="2904" y="943"/>
                  </a:lnTo>
                  <a:lnTo>
                    <a:pt x="2715" y="830"/>
                  </a:lnTo>
                  <a:lnTo>
                    <a:pt x="2225" y="622"/>
                  </a:lnTo>
                  <a:lnTo>
                    <a:pt x="1622" y="396"/>
                  </a:lnTo>
                  <a:lnTo>
                    <a:pt x="1019" y="189"/>
                  </a:lnTo>
                  <a:lnTo>
                    <a:pt x="510" y="57"/>
                  </a:lnTo>
                  <a:lnTo>
                    <a:pt x="302" y="1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7"/>
            <p:cNvSpPr/>
            <p:nvPr/>
          </p:nvSpPr>
          <p:spPr>
            <a:xfrm>
              <a:off x="-1269365" y="1553763"/>
              <a:ext cx="127405" cy="29882"/>
            </a:xfrm>
            <a:custGeom>
              <a:avLst/>
              <a:gdLst/>
              <a:ahLst/>
              <a:cxnLst/>
              <a:rect l="l" t="t" r="r" b="b"/>
              <a:pathLst>
                <a:path w="3300" h="774" extrusionOk="0">
                  <a:moveTo>
                    <a:pt x="2790" y="1"/>
                  </a:moveTo>
                  <a:lnTo>
                    <a:pt x="2244" y="76"/>
                  </a:lnTo>
                  <a:lnTo>
                    <a:pt x="1603" y="189"/>
                  </a:lnTo>
                  <a:lnTo>
                    <a:pt x="962" y="321"/>
                  </a:lnTo>
                  <a:lnTo>
                    <a:pt x="453" y="472"/>
                  </a:lnTo>
                  <a:lnTo>
                    <a:pt x="264" y="547"/>
                  </a:lnTo>
                  <a:lnTo>
                    <a:pt x="114" y="604"/>
                  </a:lnTo>
                  <a:lnTo>
                    <a:pt x="19" y="661"/>
                  </a:lnTo>
                  <a:lnTo>
                    <a:pt x="1" y="698"/>
                  </a:lnTo>
                  <a:lnTo>
                    <a:pt x="1" y="717"/>
                  </a:lnTo>
                  <a:lnTo>
                    <a:pt x="19" y="736"/>
                  </a:lnTo>
                  <a:lnTo>
                    <a:pt x="38" y="755"/>
                  </a:lnTo>
                  <a:lnTo>
                    <a:pt x="151" y="774"/>
                  </a:lnTo>
                  <a:lnTo>
                    <a:pt x="302" y="774"/>
                  </a:lnTo>
                  <a:lnTo>
                    <a:pt x="509" y="755"/>
                  </a:lnTo>
                  <a:lnTo>
                    <a:pt x="1037" y="698"/>
                  </a:lnTo>
                  <a:lnTo>
                    <a:pt x="1697" y="585"/>
                  </a:lnTo>
                  <a:lnTo>
                    <a:pt x="2319" y="434"/>
                  </a:lnTo>
                  <a:lnTo>
                    <a:pt x="2847" y="284"/>
                  </a:lnTo>
                  <a:lnTo>
                    <a:pt x="3036" y="208"/>
                  </a:lnTo>
                  <a:lnTo>
                    <a:pt x="3186" y="152"/>
                  </a:lnTo>
                  <a:lnTo>
                    <a:pt x="3262" y="95"/>
                  </a:lnTo>
                  <a:lnTo>
                    <a:pt x="3299" y="76"/>
                  </a:lnTo>
                  <a:lnTo>
                    <a:pt x="3299" y="57"/>
                  </a:lnTo>
                  <a:lnTo>
                    <a:pt x="3281" y="39"/>
                  </a:lnTo>
                  <a:lnTo>
                    <a:pt x="3262" y="20"/>
                  </a:lnTo>
                  <a:lnTo>
                    <a:pt x="314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7"/>
            <p:cNvSpPr/>
            <p:nvPr/>
          </p:nvSpPr>
          <p:spPr>
            <a:xfrm>
              <a:off x="-1537919" y="1533378"/>
              <a:ext cx="107020" cy="18261"/>
            </a:xfrm>
            <a:custGeom>
              <a:avLst/>
              <a:gdLst/>
              <a:ahLst/>
              <a:cxnLst/>
              <a:rect l="l" t="t" r="r" b="b"/>
              <a:pathLst>
                <a:path w="2772" h="473" extrusionOk="0">
                  <a:moveTo>
                    <a:pt x="717" y="1"/>
                  </a:moveTo>
                  <a:lnTo>
                    <a:pt x="0" y="20"/>
                  </a:lnTo>
                  <a:lnTo>
                    <a:pt x="0" y="453"/>
                  </a:lnTo>
                  <a:lnTo>
                    <a:pt x="717" y="472"/>
                  </a:lnTo>
                  <a:lnTo>
                    <a:pt x="1527" y="453"/>
                  </a:lnTo>
                  <a:lnTo>
                    <a:pt x="2168" y="397"/>
                  </a:lnTo>
                  <a:lnTo>
                    <a:pt x="2413" y="359"/>
                  </a:lnTo>
                  <a:lnTo>
                    <a:pt x="2602" y="321"/>
                  </a:lnTo>
                  <a:lnTo>
                    <a:pt x="2734" y="284"/>
                  </a:lnTo>
                  <a:lnTo>
                    <a:pt x="2753" y="265"/>
                  </a:lnTo>
                  <a:lnTo>
                    <a:pt x="2772" y="227"/>
                  </a:lnTo>
                  <a:lnTo>
                    <a:pt x="2753" y="208"/>
                  </a:lnTo>
                  <a:lnTo>
                    <a:pt x="2734" y="189"/>
                  </a:lnTo>
                  <a:lnTo>
                    <a:pt x="2602" y="152"/>
                  </a:lnTo>
                  <a:lnTo>
                    <a:pt x="2413" y="114"/>
                  </a:lnTo>
                  <a:lnTo>
                    <a:pt x="2168" y="76"/>
                  </a:lnTo>
                  <a:lnTo>
                    <a:pt x="1527" y="20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7"/>
            <p:cNvSpPr/>
            <p:nvPr/>
          </p:nvSpPr>
          <p:spPr>
            <a:xfrm>
              <a:off x="-1537919" y="1497010"/>
              <a:ext cx="55363" cy="26253"/>
            </a:xfrm>
            <a:custGeom>
              <a:avLst/>
              <a:gdLst/>
              <a:ahLst/>
              <a:cxnLst/>
              <a:rect l="l" t="t" r="r" b="b"/>
              <a:pathLst>
                <a:path w="1434" h="680" extrusionOk="0">
                  <a:moveTo>
                    <a:pt x="1169" y="0"/>
                  </a:moveTo>
                  <a:lnTo>
                    <a:pt x="1000" y="38"/>
                  </a:lnTo>
                  <a:lnTo>
                    <a:pt x="566" y="132"/>
                  </a:lnTo>
                  <a:lnTo>
                    <a:pt x="19" y="283"/>
                  </a:lnTo>
                  <a:lnTo>
                    <a:pt x="0" y="679"/>
                  </a:lnTo>
                  <a:lnTo>
                    <a:pt x="585" y="472"/>
                  </a:lnTo>
                  <a:lnTo>
                    <a:pt x="1037" y="283"/>
                  </a:lnTo>
                  <a:lnTo>
                    <a:pt x="1207" y="208"/>
                  </a:lnTo>
                  <a:lnTo>
                    <a:pt x="1339" y="132"/>
                  </a:lnTo>
                  <a:lnTo>
                    <a:pt x="1414" y="76"/>
                  </a:lnTo>
                  <a:lnTo>
                    <a:pt x="1433" y="38"/>
                  </a:lnTo>
                  <a:lnTo>
                    <a:pt x="1433" y="19"/>
                  </a:lnTo>
                  <a:lnTo>
                    <a:pt x="1414" y="19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7"/>
            <p:cNvSpPr/>
            <p:nvPr/>
          </p:nvSpPr>
          <p:spPr>
            <a:xfrm>
              <a:off x="-1537919" y="1555230"/>
              <a:ext cx="58992" cy="36445"/>
            </a:xfrm>
            <a:custGeom>
              <a:avLst/>
              <a:gdLst/>
              <a:ahLst/>
              <a:cxnLst/>
              <a:rect l="l" t="t" r="r" b="b"/>
              <a:pathLst>
                <a:path w="1528" h="944" extrusionOk="0">
                  <a:moveTo>
                    <a:pt x="0" y="1"/>
                  </a:moveTo>
                  <a:lnTo>
                    <a:pt x="0" y="415"/>
                  </a:lnTo>
                  <a:lnTo>
                    <a:pt x="566" y="660"/>
                  </a:lnTo>
                  <a:lnTo>
                    <a:pt x="1037" y="849"/>
                  </a:lnTo>
                  <a:lnTo>
                    <a:pt x="1226" y="887"/>
                  </a:lnTo>
                  <a:lnTo>
                    <a:pt x="1377" y="924"/>
                  </a:lnTo>
                  <a:lnTo>
                    <a:pt x="1471" y="943"/>
                  </a:lnTo>
                  <a:lnTo>
                    <a:pt x="1509" y="924"/>
                  </a:lnTo>
                  <a:lnTo>
                    <a:pt x="1527" y="905"/>
                  </a:lnTo>
                  <a:lnTo>
                    <a:pt x="1527" y="887"/>
                  </a:lnTo>
                  <a:lnTo>
                    <a:pt x="1509" y="868"/>
                  </a:lnTo>
                  <a:lnTo>
                    <a:pt x="1433" y="792"/>
                  </a:lnTo>
                  <a:lnTo>
                    <a:pt x="1301" y="698"/>
                  </a:lnTo>
                  <a:lnTo>
                    <a:pt x="1131" y="585"/>
                  </a:lnTo>
                  <a:lnTo>
                    <a:pt x="679" y="340"/>
                  </a:lnTo>
                  <a:lnTo>
                    <a:pt x="95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7"/>
            <p:cNvSpPr/>
            <p:nvPr/>
          </p:nvSpPr>
          <p:spPr>
            <a:xfrm>
              <a:off x="-1510276" y="731346"/>
              <a:ext cx="108487" cy="70652"/>
            </a:xfrm>
            <a:custGeom>
              <a:avLst/>
              <a:gdLst/>
              <a:ahLst/>
              <a:cxnLst/>
              <a:rect l="l" t="t" r="r" b="b"/>
              <a:pathLst>
                <a:path w="2810" h="1830" extrusionOk="0">
                  <a:moveTo>
                    <a:pt x="2282" y="1"/>
                  </a:moveTo>
                  <a:lnTo>
                    <a:pt x="2112" y="39"/>
                  </a:lnTo>
                  <a:lnTo>
                    <a:pt x="1942" y="76"/>
                  </a:lnTo>
                  <a:lnTo>
                    <a:pt x="1754" y="133"/>
                  </a:lnTo>
                  <a:lnTo>
                    <a:pt x="1584" y="208"/>
                  </a:lnTo>
                  <a:lnTo>
                    <a:pt x="1415" y="284"/>
                  </a:lnTo>
                  <a:lnTo>
                    <a:pt x="1264" y="378"/>
                  </a:lnTo>
                  <a:lnTo>
                    <a:pt x="1094" y="491"/>
                  </a:lnTo>
                  <a:lnTo>
                    <a:pt x="943" y="604"/>
                  </a:lnTo>
                  <a:lnTo>
                    <a:pt x="774" y="736"/>
                  </a:lnTo>
                  <a:lnTo>
                    <a:pt x="491" y="1038"/>
                  </a:lnTo>
                  <a:lnTo>
                    <a:pt x="208" y="1377"/>
                  </a:lnTo>
                  <a:lnTo>
                    <a:pt x="95" y="1547"/>
                  </a:lnTo>
                  <a:lnTo>
                    <a:pt x="38" y="1660"/>
                  </a:lnTo>
                  <a:lnTo>
                    <a:pt x="1" y="1754"/>
                  </a:lnTo>
                  <a:lnTo>
                    <a:pt x="1" y="1811"/>
                  </a:lnTo>
                  <a:lnTo>
                    <a:pt x="1" y="1830"/>
                  </a:lnTo>
                  <a:lnTo>
                    <a:pt x="38" y="1830"/>
                  </a:lnTo>
                  <a:lnTo>
                    <a:pt x="95" y="1792"/>
                  </a:lnTo>
                  <a:lnTo>
                    <a:pt x="189" y="1698"/>
                  </a:lnTo>
                  <a:lnTo>
                    <a:pt x="302" y="1566"/>
                  </a:lnTo>
                  <a:lnTo>
                    <a:pt x="585" y="1245"/>
                  </a:lnTo>
                  <a:lnTo>
                    <a:pt x="868" y="962"/>
                  </a:lnTo>
                  <a:lnTo>
                    <a:pt x="1188" y="717"/>
                  </a:lnTo>
                  <a:lnTo>
                    <a:pt x="1490" y="491"/>
                  </a:lnTo>
                  <a:lnTo>
                    <a:pt x="1829" y="321"/>
                  </a:lnTo>
                  <a:lnTo>
                    <a:pt x="2150" y="171"/>
                  </a:lnTo>
                  <a:lnTo>
                    <a:pt x="2489" y="76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7"/>
            <p:cNvSpPr/>
            <p:nvPr/>
          </p:nvSpPr>
          <p:spPr>
            <a:xfrm>
              <a:off x="-1532089" y="819410"/>
              <a:ext cx="14594" cy="31349"/>
            </a:xfrm>
            <a:custGeom>
              <a:avLst/>
              <a:gdLst/>
              <a:ahLst/>
              <a:cxnLst/>
              <a:rect l="l" t="t" r="r" b="b"/>
              <a:pathLst>
                <a:path w="378" h="812" extrusionOk="0">
                  <a:moveTo>
                    <a:pt x="321" y="1"/>
                  </a:moveTo>
                  <a:lnTo>
                    <a:pt x="302" y="20"/>
                  </a:lnTo>
                  <a:lnTo>
                    <a:pt x="226" y="95"/>
                  </a:lnTo>
                  <a:lnTo>
                    <a:pt x="151" y="208"/>
                  </a:lnTo>
                  <a:lnTo>
                    <a:pt x="76" y="359"/>
                  </a:lnTo>
                  <a:lnTo>
                    <a:pt x="19" y="529"/>
                  </a:lnTo>
                  <a:lnTo>
                    <a:pt x="0" y="680"/>
                  </a:lnTo>
                  <a:lnTo>
                    <a:pt x="0" y="774"/>
                  </a:lnTo>
                  <a:lnTo>
                    <a:pt x="0" y="812"/>
                  </a:lnTo>
                  <a:lnTo>
                    <a:pt x="76" y="812"/>
                  </a:lnTo>
                  <a:lnTo>
                    <a:pt x="132" y="717"/>
                  </a:lnTo>
                  <a:lnTo>
                    <a:pt x="208" y="604"/>
                  </a:lnTo>
                  <a:lnTo>
                    <a:pt x="283" y="453"/>
                  </a:lnTo>
                  <a:lnTo>
                    <a:pt x="340" y="284"/>
                  </a:lnTo>
                  <a:lnTo>
                    <a:pt x="358" y="152"/>
                  </a:lnTo>
                  <a:lnTo>
                    <a:pt x="377" y="39"/>
                  </a:lnTo>
                  <a:lnTo>
                    <a:pt x="358" y="2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5" name="Google Shape;1835;p37"/>
          <p:cNvGrpSpPr/>
          <p:nvPr/>
        </p:nvGrpSpPr>
        <p:grpSpPr>
          <a:xfrm>
            <a:off x="2506654" y="3373291"/>
            <a:ext cx="2027100" cy="1082934"/>
            <a:chOff x="2506654" y="3373291"/>
            <a:chExt cx="2027100" cy="1082934"/>
          </a:xfrm>
        </p:grpSpPr>
        <p:sp>
          <p:nvSpPr>
            <p:cNvPr id="1836" name="Google Shape;1836;p37"/>
            <p:cNvSpPr/>
            <p:nvPr/>
          </p:nvSpPr>
          <p:spPr>
            <a:xfrm>
              <a:off x="2506654" y="4298125"/>
              <a:ext cx="2027100" cy="158100"/>
            </a:xfrm>
            <a:prstGeom prst="ellipse">
              <a:avLst/>
            </a:pr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37" name="Google Shape;1837;p37"/>
            <p:cNvGrpSpPr/>
            <p:nvPr/>
          </p:nvGrpSpPr>
          <p:grpSpPr>
            <a:xfrm>
              <a:off x="2733651" y="3373291"/>
              <a:ext cx="1647847" cy="1006517"/>
              <a:chOff x="2285925" y="2009775"/>
              <a:chExt cx="3914127" cy="2390776"/>
            </a:xfrm>
          </p:grpSpPr>
          <p:sp>
            <p:nvSpPr>
              <p:cNvPr id="1838" name="Google Shape;1838;p37"/>
              <p:cNvSpPr/>
              <p:nvPr/>
            </p:nvSpPr>
            <p:spPr>
              <a:xfrm>
                <a:off x="3839554" y="2009775"/>
                <a:ext cx="429168" cy="428421"/>
              </a:xfrm>
              <a:custGeom>
                <a:avLst/>
                <a:gdLst/>
                <a:ahLst/>
                <a:cxnLst/>
                <a:rect l="l" t="t" r="r" b="b"/>
                <a:pathLst>
                  <a:path w="11482" h="11462" extrusionOk="0">
                    <a:moveTo>
                      <a:pt x="416" y="0"/>
                    </a:moveTo>
                    <a:lnTo>
                      <a:pt x="303" y="132"/>
                    </a:lnTo>
                    <a:lnTo>
                      <a:pt x="208" y="302"/>
                    </a:lnTo>
                    <a:lnTo>
                      <a:pt x="133" y="471"/>
                    </a:lnTo>
                    <a:lnTo>
                      <a:pt x="76" y="660"/>
                    </a:lnTo>
                    <a:lnTo>
                      <a:pt x="39" y="867"/>
                    </a:lnTo>
                    <a:lnTo>
                      <a:pt x="1" y="1075"/>
                    </a:lnTo>
                    <a:lnTo>
                      <a:pt x="1" y="1301"/>
                    </a:lnTo>
                    <a:lnTo>
                      <a:pt x="1" y="1527"/>
                    </a:lnTo>
                    <a:lnTo>
                      <a:pt x="39" y="1772"/>
                    </a:lnTo>
                    <a:lnTo>
                      <a:pt x="76" y="2036"/>
                    </a:lnTo>
                    <a:lnTo>
                      <a:pt x="114" y="2281"/>
                    </a:lnTo>
                    <a:lnTo>
                      <a:pt x="189" y="2564"/>
                    </a:lnTo>
                    <a:lnTo>
                      <a:pt x="340" y="3110"/>
                    </a:lnTo>
                    <a:lnTo>
                      <a:pt x="566" y="3676"/>
                    </a:lnTo>
                    <a:lnTo>
                      <a:pt x="812" y="4242"/>
                    </a:lnTo>
                    <a:lnTo>
                      <a:pt x="1113" y="4826"/>
                    </a:lnTo>
                    <a:lnTo>
                      <a:pt x="1434" y="5410"/>
                    </a:lnTo>
                    <a:lnTo>
                      <a:pt x="1792" y="5976"/>
                    </a:lnTo>
                    <a:lnTo>
                      <a:pt x="2188" y="6523"/>
                    </a:lnTo>
                    <a:lnTo>
                      <a:pt x="2584" y="7050"/>
                    </a:lnTo>
                    <a:lnTo>
                      <a:pt x="3017" y="7559"/>
                    </a:lnTo>
                    <a:lnTo>
                      <a:pt x="3451" y="8012"/>
                    </a:lnTo>
                    <a:lnTo>
                      <a:pt x="3903" y="8445"/>
                    </a:lnTo>
                    <a:lnTo>
                      <a:pt x="4412" y="8879"/>
                    </a:lnTo>
                    <a:lnTo>
                      <a:pt x="4940" y="9275"/>
                    </a:lnTo>
                    <a:lnTo>
                      <a:pt x="5487" y="9671"/>
                    </a:lnTo>
                    <a:lnTo>
                      <a:pt x="6052" y="10029"/>
                    </a:lnTo>
                    <a:lnTo>
                      <a:pt x="6637" y="10349"/>
                    </a:lnTo>
                    <a:lnTo>
                      <a:pt x="7221" y="10651"/>
                    </a:lnTo>
                    <a:lnTo>
                      <a:pt x="7786" y="10896"/>
                    </a:lnTo>
                    <a:lnTo>
                      <a:pt x="8352" y="11122"/>
                    </a:lnTo>
                    <a:lnTo>
                      <a:pt x="8918" y="11292"/>
                    </a:lnTo>
                    <a:lnTo>
                      <a:pt x="9181" y="11348"/>
                    </a:lnTo>
                    <a:lnTo>
                      <a:pt x="9445" y="11405"/>
                    </a:lnTo>
                    <a:lnTo>
                      <a:pt x="9690" y="11443"/>
                    </a:lnTo>
                    <a:lnTo>
                      <a:pt x="9935" y="11462"/>
                    </a:lnTo>
                    <a:lnTo>
                      <a:pt x="10388" y="11462"/>
                    </a:lnTo>
                    <a:lnTo>
                      <a:pt x="10595" y="11424"/>
                    </a:lnTo>
                    <a:lnTo>
                      <a:pt x="10803" y="11386"/>
                    </a:lnTo>
                    <a:lnTo>
                      <a:pt x="10991" y="11330"/>
                    </a:lnTo>
                    <a:lnTo>
                      <a:pt x="11161" y="11254"/>
                    </a:lnTo>
                    <a:lnTo>
                      <a:pt x="11330" y="11160"/>
                    </a:lnTo>
                    <a:lnTo>
                      <a:pt x="11481" y="11047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37"/>
              <p:cNvSpPr/>
              <p:nvPr/>
            </p:nvSpPr>
            <p:spPr>
              <a:xfrm>
                <a:off x="5412246" y="4037615"/>
                <a:ext cx="310794" cy="362936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9710" extrusionOk="0">
                    <a:moveTo>
                      <a:pt x="2282" y="1"/>
                    </a:moveTo>
                    <a:lnTo>
                      <a:pt x="1" y="9709"/>
                    </a:lnTo>
                    <a:lnTo>
                      <a:pt x="8314" y="9709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37"/>
              <p:cNvSpPr/>
              <p:nvPr/>
            </p:nvSpPr>
            <p:spPr>
              <a:xfrm>
                <a:off x="5420021" y="3335143"/>
                <a:ext cx="780031" cy="1065408"/>
              </a:xfrm>
              <a:custGeom>
                <a:avLst/>
                <a:gdLst/>
                <a:ahLst/>
                <a:cxnLst/>
                <a:rect l="l" t="t" r="r" b="b"/>
                <a:pathLst>
                  <a:path w="20869" h="28504" extrusionOk="0">
                    <a:moveTo>
                      <a:pt x="12612" y="0"/>
                    </a:moveTo>
                    <a:lnTo>
                      <a:pt x="12084" y="57"/>
                    </a:lnTo>
                    <a:lnTo>
                      <a:pt x="11537" y="132"/>
                    </a:lnTo>
                    <a:lnTo>
                      <a:pt x="11009" y="264"/>
                    </a:lnTo>
                    <a:lnTo>
                      <a:pt x="10463" y="415"/>
                    </a:lnTo>
                    <a:lnTo>
                      <a:pt x="9935" y="603"/>
                    </a:lnTo>
                    <a:lnTo>
                      <a:pt x="9407" y="830"/>
                    </a:lnTo>
                    <a:lnTo>
                      <a:pt x="8898" y="1093"/>
                    </a:lnTo>
                    <a:lnTo>
                      <a:pt x="8370" y="1376"/>
                    </a:lnTo>
                    <a:lnTo>
                      <a:pt x="7861" y="1697"/>
                    </a:lnTo>
                    <a:lnTo>
                      <a:pt x="7371" y="2055"/>
                    </a:lnTo>
                    <a:lnTo>
                      <a:pt x="6881" y="2432"/>
                    </a:lnTo>
                    <a:lnTo>
                      <a:pt x="6410" y="2847"/>
                    </a:lnTo>
                    <a:lnTo>
                      <a:pt x="5938" y="3280"/>
                    </a:lnTo>
                    <a:lnTo>
                      <a:pt x="5486" y="3752"/>
                    </a:lnTo>
                    <a:lnTo>
                      <a:pt x="5033" y="4223"/>
                    </a:lnTo>
                    <a:lnTo>
                      <a:pt x="4600" y="4751"/>
                    </a:lnTo>
                    <a:lnTo>
                      <a:pt x="4185" y="5278"/>
                    </a:lnTo>
                    <a:lnTo>
                      <a:pt x="3770" y="5825"/>
                    </a:lnTo>
                    <a:lnTo>
                      <a:pt x="3393" y="6410"/>
                    </a:lnTo>
                    <a:lnTo>
                      <a:pt x="3016" y="7013"/>
                    </a:lnTo>
                    <a:lnTo>
                      <a:pt x="2658" y="7616"/>
                    </a:lnTo>
                    <a:lnTo>
                      <a:pt x="2338" y="8257"/>
                    </a:lnTo>
                    <a:lnTo>
                      <a:pt x="2017" y="8917"/>
                    </a:lnTo>
                    <a:lnTo>
                      <a:pt x="1716" y="9577"/>
                    </a:lnTo>
                    <a:lnTo>
                      <a:pt x="1433" y="10274"/>
                    </a:lnTo>
                    <a:lnTo>
                      <a:pt x="1188" y="10972"/>
                    </a:lnTo>
                    <a:lnTo>
                      <a:pt x="943" y="11669"/>
                    </a:lnTo>
                    <a:lnTo>
                      <a:pt x="735" y="12404"/>
                    </a:lnTo>
                    <a:lnTo>
                      <a:pt x="566" y="13139"/>
                    </a:lnTo>
                    <a:lnTo>
                      <a:pt x="396" y="13875"/>
                    </a:lnTo>
                    <a:lnTo>
                      <a:pt x="264" y="14629"/>
                    </a:lnTo>
                    <a:lnTo>
                      <a:pt x="151" y="15364"/>
                    </a:lnTo>
                    <a:lnTo>
                      <a:pt x="76" y="16080"/>
                    </a:lnTo>
                    <a:lnTo>
                      <a:pt x="38" y="16778"/>
                    </a:lnTo>
                    <a:lnTo>
                      <a:pt x="0" y="17475"/>
                    </a:lnTo>
                    <a:lnTo>
                      <a:pt x="19" y="18135"/>
                    </a:lnTo>
                    <a:lnTo>
                      <a:pt x="38" y="18814"/>
                    </a:lnTo>
                    <a:lnTo>
                      <a:pt x="94" y="19455"/>
                    </a:lnTo>
                    <a:lnTo>
                      <a:pt x="170" y="20096"/>
                    </a:lnTo>
                    <a:lnTo>
                      <a:pt x="264" y="20699"/>
                    </a:lnTo>
                    <a:lnTo>
                      <a:pt x="377" y="21302"/>
                    </a:lnTo>
                    <a:lnTo>
                      <a:pt x="528" y="21886"/>
                    </a:lnTo>
                    <a:lnTo>
                      <a:pt x="698" y="22452"/>
                    </a:lnTo>
                    <a:lnTo>
                      <a:pt x="886" y="22999"/>
                    </a:lnTo>
                    <a:lnTo>
                      <a:pt x="1094" y="23526"/>
                    </a:lnTo>
                    <a:lnTo>
                      <a:pt x="1320" y="24017"/>
                    </a:lnTo>
                    <a:lnTo>
                      <a:pt x="1584" y="24507"/>
                    </a:lnTo>
                    <a:lnTo>
                      <a:pt x="1848" y="24959"/>
                    </a:lnTo>
                    <a:lnTo>
                      <a:pt x="2130" y="25393"/>
                    </a:lnTo>
                    <a:lnTo>
                      <a:pt x="2451" y="25789"/>
                    </a:lnTo>
                    <a:lnTo>
                      <a:pt x="2771" y="26184"/>
                    </a:lnTo>
                    <a:lnTo>
                      <a:pt x="3111" y="26543"/>
                    </a:lnTo>
                    <a:lnTo>
                      <a:pt x="3469" y="26863"/>
                    </a:lnTo>
                    <a:lnTo>
                      <a:pt x="3846" y="27165"/>
                    </a:lnTo>
                    <a:lnTo>
                      <a:pt x="4242" y="27447"/>
                    </a:lnTo>
                    <a:lnTo>
                      <a:pt x="4656" y="27693"/>
                    </a:lnTo>
                    <a:lnTo>
                      <a:pt x="5071" y="27900"/>
                    </a:lnTo>
                    <a:lnTo>
                      <a:pt x="5505" y="28088"/>
                    </a:lnTo>
                    <a:lnTo>
                      <a:pt x="5957" y="28239"/>
                    </a:lnTo>
                    <a:lnTo>
                      <a:pt x="6428" y="28352"/>
                    </a:lnTo>
                    <a:lnTo>
                      <a:pt x="6900" y="28447"/>
                    </a:lnTo>
                    <a:lnTo>
                      <a:pt x="7390" y="28503"/>
                    </a:lnTo>
                    <a:lnTo>
                      <a:pt x="7899" y="28503"/>
                    </a:lnTo>
                    <a:lnTo>
                      <a:pt x="8408" y="28484"/>
                    </a:lnTo>
                    <a:lnTo>
                      <a:pt x="8917" y="28447"/>
                    </a:lnTo>
                    <a:lnTo>
                      <a:pt x="9407" y="28352"/>
                    </a:lnTo>
                    <a:lnTo>
                      <a:pt x="9916" y="28239"/>
                    </a:lnTo>
                    <a:lnTo>
                      <a:pt x="10425" y="28088"/>
                    </a:lnTo>
                    <a:lnTo>
                      <a:pt x="10915" y="27900"/>
                    </a:lnTo>
                    <a:lnTo>
                      <a:pt x="11405" y="27693"/>
                    </a:lnTo>
                    <a:lnTo>
                      <a:pt x="11914" y="27447"/>
                    </a:lnTo>
                    <a:lnTo>
                      <a:pt x="12385" y="27165"/>
                    </a:lnTo>
                    <a:lnTo>
                      <a:pt x="12876" y="26863"/>
                    </a:lnTo>
                    <a:lnTo>
                      <a:pt x="13347" y="26543"/>
                    </a:lnTo>
                    <a:lnTo>
                      <a:pt x="13818" y="26184"/>
                    </a:lnTo>
                    <a:lnTo>
                      <a:pt x="14271" y="25807"/>
                    </a:lnTo>
                    <a:lnTo>
                      <a:pt x="14723" y="25412"/>
                    </a:lnTo>
                    <a:lnTo>
                      <a:pt x="15157" y="24978"/>
                    </a:lnTo>
                    <a:lnTo>
                      <a:pt x="15590" y="24526"/>
                    </a:lnTo>
                    <a:lnTo>
                      <a:pt x="16005" y="24054"/>
                    </a:lnTo>
                    <a:lnTo>
                      <a:pt x="16420" y="23564"/>
                    </a:lnTo>
                    <a:lnTo>
                      <a:pt x="16815" y="23055"/>
                    </a:lnTo>
                    <a:lnTo>
                      <a:pt x="17192" y="22508"/>
                    </a:lnTo>
                    <a:lnTo>
                      <a:pt x="17551" y="21962"/>
                    </a:lnTo>
                    <a:lnTo>
                      <a:pt x="17909" y="21396"/>
                    </a:lnTo>
                    <a:lnTo>
                      <a:pt x="18248" y="20793"/>
                    </a:lnTo>
                    <a:lnTo>
                      <a:pt x="18569" y="20190"/>
                    </a:lnTo>
                    <a:lnTo>
                      <a:pt x="18870" y="19568"/>
                    </a:lnTo>
                    <a:lnTo>
                      <a:pt x="19153" y="18927"/>
                    </a:lnTo>
                    <a:lnTo>
                      <a:pt x="19417" y="18286"/>
                    </a:lnTo>
                    <a:lnTo>
                      <a:pt x="19662" y="17607"/>
                    </a:lnTo>
                    <a:lnTo>
                      <a:pt x="19888" y="16929"/>
                    </a:lnTo>
                    <a:lnTo>
                      <a:pt x="20096" y="16250"/>
                    </a:lnTo>
                    <a:lnTo>
                      <a:pt x="20284" y="15534"/>
                    </a:lnTo>
                    <a:lnTo>
                      <a:pt x="20435" y="14836"/>
                    </a:lnTo>
                    <a:lnTo>
                      <a:pt x="20586" y="14082"/>
                    </a:lnTo>
                    <a:lnTo>
                      <a:pt x="20699" y="13347"/>
                    </a:lnTo>
                    <a:lnTo>
                      <a:pt x="20774" y="12630"/>
                    </a:lnTo>
                    <a:lnTo>
                      <a:pt x="20831" y="11914"/>
                    </a:lnTo>
                    <a:lnTo>
                      <a:pt x="20868" y="11217"/>
                    </a:lnTo>
                    <a:lnTo>
                      <a:pt x="20868" y="10519"/>
                    </a:lnTo>
                    <a:lnTo>
                      <a:pt x="20850" y="9840"/>
                    </a:lnTo>
                    <a:lnTo>
                      <a:pt x="20793" y="9181"/>
                    </a:lnTo>
                    <a:lnTo>
                      <a:pt x="20736" y="8540"/>
                    </a:lnTo>
                    <a:lnTo>
                      <a:pt x="20642" y="7899"/>
                    </a:lnTo>
                    <a:lnTo>
                      <a:pt x="20510" y="7277"/>
                    </a:lnTo>
                    <a:lnTo>
                      <a:pt x="20359" y="6692"/>
                    </a:lnTo>
                    <a:lnTo>
                      <a:pt x="20209" y="6108"/>
                    </a:lnTo>
                    <a:lnTo>
                      <a:pt x="20001" y="5542"/>
                    </a:lnTo>
                    <a:lnTo>
                      <a:pt x="19794" y="5015"/>
                    </a:lnTo>
                    <a:lnTo>
                      <a:pt x="19568" y="4487"/>
                    </a:lnTo>
                    <a:lnTo>
                      <a:pt x="19304" y="3997"/>
                    </a:lnTo>
                    <a:lnTo>
                      <a:pt x="19021" y="3525"/>
                    </a:lnTo>
                    <a:lnTo>
                      <a:pt x="18738" y="3073"/>
                    </a:lnTo>
                    <a:lnTo>
                      <a:pt x="18418" y="2658"/>
                    </a:lnTo>
                    <a:lnTo>
                      <a:pt x="18078" y="2262"/>
                    </a:lnTo>
                    <a:lnTo>
                      <a:pt x="17720" y="1904"/>
                    </a:lnTo>
                    <a:lnTo>
                      <a:pt x="17343" y="1565"/>
                    </a:lnTo>
                    <a:lnTo>
                      <a:pt x="16947" y="1263"/>
                    </a:lnTo>
                    <a:lnTo>
                      <a:pt x="16533" y="980"/>
                    </a:lnTo>
                    <a:lnTo>
                      <a:pt x="16099" y="735"/>
                    </a:lnTo>
                    <a:lnTo>
                      <a:pt x="15647" y="528"/>
                    </a:lnTo>
                    <a:lnTo>
                      <a:pt x="15175" y="358"/>
                    </a:lnTo>
                    <a:lnTo>
                      <a:pt x="14704" y="207"/>
                    </a:lnTo>
                    <a:lnTo>
                      <a:pt x="14195" y="94"/>
                    </a:lnTo>
                    <a:lnTo>
                      <a:pt x="13686" y="38"/>
                    </a:lnTo>
                    <a:lnTo>
                      <a:pt x="1315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37"/>
              <p:cNvSpPr/>
              <p:nvPr/>
            </p:nvSpPr>
            <p:spPr>
              <a:xfrm>
                <a:off x="5065608" y="3289318"/>
                <a:ext cx="765230" cy="1111233"/>
              </a:xfrm>
              <a:custGeom>
                <a:avLst/>
                <a:gdLst/>
                <a:ahLst/>
                <a:cxnLst/>
                <a:rect l="l" t="t" r="r" b="b"/>
                <a:pathLst>
                  <a:path w="20473" h="29730" extrusionOk="0">
                    <a:moveTo>
                      <a:pt x="11047" y="1"/>
                    </a:moveTo>
                    <a:lnTo>
                      <a:pt x="10500" y="57"/>
                    </a:lnTo>
                    <a:lnTo>
                      <a:pt x="9972" y="133"/>
                    </a:lnTo>
                    <a:lnTo>
                      <a:pt x="9444" y="265"/>
                    </a:lnTo>
                    <a:lnTo>
                      <a:pt x="8917" y="416"/>
                    </a:lnTo>
                    <a:lnTo>
                      <a:pt x="8408" y="623"/>
                    </a:lnTo>
                    <a:lnTo>
                      <a:pt x="7899" y="849"/>
                    </a:lnTo>
                    <a:lnTo>
                      <a:pt x="7390" y="1132"/>
                    </a:lnTo>
                    <a:lnTo>
                      <a:pt x="6900" y="1433"/>
                    </a:lnTo>
                    <a:lnTo>
                      <a:pt x="6428" y="1754"/>
                    </a:lnTo>
                    <a:lnTo>
                      <a:pt x="5957" y="2131"/>
                    </a:lnTo>
                    <a:lnTo>
                      <a:pt x="5505" y="2527"/>
                    </a:lnTo>
                    <a:lnTo>
                      <a:pt x="5071" y="2942"/>
                    </a:lnTo>
                    <a:lnTo>
                      <a:pt x="4637" y="3394"/>
                    </a:lnTo>
                    <a:lnTo>
                      <a:pt x="4223" y="3884"/>
                    </a:lnTo>
                    <a:lnTo>
                      <a:pt x="3827" y="4393"/>
                    </a:lnTo>
                    <a:lnTo>
                      <a:pt x="3450" y="4921"/>
                    </a:lnTo>
                    <a:lnTo>
                      <a:pt x="3073" y="5486"/>
                    </a:lnTo>
                    <a:lnTo>
                      <a:pt x="2715" y="6052"/>
                    </a:lnTo>
                    <a:lnTo>
                      <a:pt x="2394" y="6655"/>
                    </a:lnTo>
                    <a:lnTo>
                      <a:pt x="2074" y="7277"/>
                    </a:lnTo>
                    <a:lnTo>
                      <a:pt x="1772" y="7937"/>
                    </a:lnTo>
                    <a:lnTo>
                      <a:pt x="1508" y="8597"/>
                    </a:lnTo>
                    <a:lnTo>
                      <a:pt x="1244" y="9276"/>
                    </a:lnTo>
                    <a:lnTo>
                      <a:pt x="1018" y="9973"/>
                    </a:lnTo>
                    <a:lnTo>
                      <a:pt x="811" y="10689"/>
                    </a:lnTo>
                    <a:lnTo>
                      <a:pt x="622" y="11406"/>
                    </a:lnTo>
                    <a:lnTo>
                      <a:pt x="452" y="12141"/>
                    </a:lnTo>
                    <a:lnTo>
                      <a:pt x="320" y="12895"/>
                    </a:lnTo>
                    <a:lnTo>
                      <a:pt x="207" y="13668"/>
                    </a:lnTo>
                    <a:lnTo>
                      <a:pt x="113" y="14441"/>
                    </a:lnTo>
                    <a:lnTo>
                      <a:pt x="57" y="15233"/>
                    </a:lnTo>
                    <a:lnTo>
                      <a:pt x="19" y="15987"/>
                    </a:lnTo>
                    <a:lnTo>
                      <a:pt x="0" y="16741"/>
                    </a:lnTo>
                    <a:lnTo>
                      <a:pt x="19" y="17476"/>
                    </a:lnTo>
                    <a:lnTo>
                      <a:pt x="75" y="18192"/>
                    </a:lnTo>
                    <a:lnTo>
                      <a:pt x="132" y="18909"/>
                    </a:lnTo>
                    <a:lnTo>
                      <a:pt x="226" y="19587"/>
                    </a:lnTo>
                    <a:lnTo>
                      <a:pt x="339" y="20266"/>
                    </a:lnTo>
                    <a:lnTo>
                      <a:pt x="490" y="20926"/>
                    </a:lnTo>
                    <a:lnTo>
                      <a:pt x="641" y="21567"/>
                    </a:lnTo>
                    <a:lnTo>
                      <a:pt x="829" y="22208"/>
                    </a:lnTo>
                    <a:lnTo>
                      <a:pt x="1018" y="22811"/>
                    </a:lnTo>
                    <a:lnTo>
                      <a:pt x="1244" y="23395"/>
                    </a:lnTo>
                    <a:lnTo>
                      <a:pt x="1489" y="23961"/>
                    </a:lnTo>
                    <a:lnTo>
                      <a:pt x="1753" y="24507"/>
                    </a:lnTo>
                    <a:lnTo>
                      <a:pt x="2036" y="25035"/>
                    </a:lnTo>
                    <a:lnTo>
                      <a:pt x="2338" y="25544"/>
                    </a:lnTo>
                    <a:lnTo>
                      <a:pt x="2658" y="26015"/>
                    </a:lnTo>
                    <a:lnTo>
                      <a:pt x="2978" y="26468"/>
                    </a:lnTo>
                    <a:lnTo>
                      <a:pt x="3337" y="26901"/>
                    </a:lnTo>
                    <a:lnTo>
                      <a:pt x="3695" y="27297"/>
                    </a:lnTo>
                    <a:lnTo>
                      <a:pt x="4072" y="27674"/>
                    </a:lnTo>
                    <a:lnTo>
                      <a:pt x="4468" y="28014"/>
                    </a:lnTo>
                    <a:lnTo>
                      <a:pt x="4882" y="28334"/>
                    </a:lnTo>
                    <a:lnTo>
                      <a:pt x="5297" y="28617"/>
                    </a:lnTo>
                    <a:lnTo>
                      <a:pt x="5731" y="28862"/>
                    </a:lnTo>
                    <a:lnTo>
                      <a:pt x="6183" y="29088"/>
                    </a:lnTo>
                    <a:lnTo>
                      <a:pt x="6636" y="29296"/>
                    </a:lnTo>
                    <a:lnTo>
                      <a:pt x="7107" y="29446"/>
                    </a:lnTo>
                    <a:lnTo>
                      <a:pt x="7578" y="29578"/>
                    </a:lnTo>
                    <a:lnTo>
                      <a:pt x="8068" y="29654"/>
                    </a:lnTo>
                    <a:lnTo>
                      <a:pt x="8577" y="29710"/>
                    </a:lnTo>
                    <a:lnTo>
                      <a:pt x="9086" y="29729"/>
                    </a:lnTo>
                    <a:lnTo>
                      <a:pt x="9595" y="29710"/>
                    </a:lnTo>
                    <a:lnTo>
                      <a:pt x="10085" y="29654"/>
                    </a:lnTo>
                    <a:lnTo>
                      <a:pt x="10594" y="29578"/>
                    </a:lnTo>
                    <a:lnTo>
                      <a:pt x="11085" y="29446"/>
                    </a:lnTo>
                    <a:lnTo>
                      <a:pt x="11575" y="29296"/>
                    </a:lnTo>
                    <a:lnTo>
                      <a:pt x="12065" y="29107"/>
                    </a:lnTo>
                    <a:lnTo>
                      <a:pt x="12536" y="28881"/>
                    </a:lnTo>
                    <a:lnTo>
                      <a:pt x="13007" y="28636"/>
                    </a:lnTo>
                    <a:lnTo>
                      <a:pt x="13460" y="28353"/>
                    </a:lnTo>
                    <a:lnTo>
                      <a:pt x="13912" y="28033"/>
                    </a:lnTo>
                    <a:lnTo>
                      <a:pt x="14365" y="27693"/>
                    </a:lnTo>
                    <a:lnTo>
                      <a:pt x="14798" y="27335"/>
                    </a:lnTo>
                    <a:lnTo>
                      <a:pt x="15213" y="26939"/>
                    </a:lnTo>
                    <a:lnTo>
                      <a:pt x="15628" y="26524"/>
                    </a:lnTo>
                    <a:lnTo>
                      <a:pt x="16042" y="26072"/>
                    </a:lnTo>
                    <a:lnTo>
                      <a:pt x="16419" y="25601"/>
                    </a:lnTo>
                    <a:lnTo>
                      <a:pt x="16796" y="25111"/>
                    </a:lnTo>
                    <a:lnTo>
                      <a:pt x="17155" y="24602"/>
                    </a:lnTo>
                    <a:lnTo>
                      <a:pt x="17494" y="24055"/>
                    </a:lnTo>
                    <a:lnTo>
                      <a:pt x="17833" y="23508"/>
                    </a:lnTo>
                    <a:lnTo>
                      <a:pt x="18154" y="22924"/>
                    </a:lnTo>
                    <a:lnTo>
                      <a:pt x="18436" y="22321"/>
                    </a:lnTo>
                    <a:lnTo>
                      <a:pt x="18719" y="21717"/>
                    </a:lnTo>
                    <a:lnTo>
                      <a:pt x="18983" y="21076"/>
                    </a:lnTo>
                    <a:lnTo>
                      <a:pt x="19228" y="20435"/>
                    </a:lnTo>
                    <a:lnTo>
                      <a:pt x="19454" y="19757"/>
                    </a:lnTo>
                    <a:lnTo>
                      <a:pt x="19662" y="19078"/>
                    </a:lnTo>
                    <a:lnTo>
                      <a:pt x="19831" y="18381"/>
                    </a:lnTo>
                    <a:lnTo>
                      <a:pt x="20001" y="17683"/>
                    </a:lnTo>
                    <a:lnTo>
                      <a:pt x="20133" y="16967"/>
                    </a:lnTo>
                    <a:lnTo>
                      <a:pt x="20246" y="16232"/>
                    </a:lnTo>
                    <a:lnTo>
                      <a:pt x="20340" y="15478"/>
                    </a:lnTo>
                    <a:lnTo>
                      <a:pt x="20416" y="14705"/>
                    </a:lnTo>
                    <a:lnTo>
                      <a:pt x="20454" y="13951"/>
                    </a:lnTo>
                    <a:lnTo>
                      <a:pt x="20472" y="13197"/>
                    </a:lnTo>
                    <a:lnTo>
                      <a:pt x="20454" y="12443"/>
                    </a:lnTo>
                    <a:lnTo>
                      <a:pt x="20416" y="11726"/>
                    </a:lnTo>
                    <a:lnTo>
                      <a:pt x="20359" y="10991"/>
                    </a:lnTo>
                    <a:lnTo>
                      <a:pt x="20265" y="10294"/>
                    </a:lnTo>
                    <a:lnTo>
                      <a:pt x="20152" y="9596"/>
                    </a:lnTo>
                    <a:lnTo>
                      <a:pt x="20020" y="8917"/>
                    </a:lnTo>
                    <a:lnTo>
                      <a:pt x="19869" y="8258"/>
                    </a:lnTo>
                    <a:lnTo>
                      <a:pt x="19681" y="7617"/>
                    </a:lnTo>
                    <a:lnTo>
                      <a:pt x="19473" y="6995"/>
                    </a:lnTo>
                    <a:lnTo>
                      <a:pt x="19247" y="6391"/>
                    </a:lnTo>
                    <a:lnTo>
                      <a:pt x="19002" y="5807"/>
                    </a:lnTo>
                    <a:lnTo>
                      <a:pt x="18738" y="5241"/>
                    </a:lnTo>
                    <a:lnTo>
                      <a:pt x="18455" y="4695"/>
                    </a:lnTo>
                    <a:lnTo>
                      <a:pt x="18154" y="4186"/>
                    </a:lnTo>
                    <a:lnTo>
                      <a:pt x="17833" y="3696"/>
                    </a:lnTo>
                    <a:lnTo>
                      <a:pt x="17475" y="3224"/>
                    </a:lnTo>
                    <a:lnTo>
                      <a:pt x="17117" y="2791"/>
                    </a:lnTo>
                    <a:lnTo>
                      <a:pt x="16740" y="2376"/>
                    </a:lnTo>
                    <a:lnTo>
                      <a:pt x="16344" y="1980"/>
                    </a:lnTo>
                    <a:lnTo>
                      <a:pt x="15929" y="1641"/>
                    </a:lnTo>
                    <a:lnTo>
                      <a:pt x="15515" y="1320"/>
                    </a:lnTo>
                    <a:lnTo>
                      <a:pt x="15062" y="1019"/>
                    </a:lnTo>
                    <a:lnTo>
                      <a:pt x="14610" y="774"/>
                    </a:lnTo>
                    <a:lnTo>
                      <a:pt x="14138" y="547"/>
                    </a:lnTo>
                    <a:lnTo>
                      <a:pt x="13648" y="359"/>
                    </a:lnTo>
                    <a:lnTo>
                      <a:pt x="13158" y="208"/>
                    </a:lnTo>
                    <a:lnTo>
                      <a:pt x="12649" y="95"/>
                    </a:lnTo>
                    <a:lnTo>
                      <a:pt x="12121" y="38"/>
                    </a:lnTo>
                    <a:lnTo>
                      <a:pt x="115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37"/>
              <p:cNvSpPr/>
              <p:nvPr/>
            </p:nvSpPr>
            <p:spPr>
              <a:xfrm>
                <a:off x="5683532" y="3335143"/>
                <a:ext cx="516520" cy="687036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18381" extrusionOk="0">
                    <a:moveTo>
                      <a:pt x="5712" y="0"/>
                    </a:moveTo>
                    <a:lnTo>
                      <a:pt x="5317" y="19"/>
                    </a:lnTo>
                    <a:lnTo>
                      <a:pt x="4921" y="76"/>
                    </a:lnTo>
                    <a:lnTo>
                      <a:pt x="4525" y="132"/>
                    </a:lnTo>
                    <a:lnTo>
                      <a:pt x="4148" y="207"/>
                    </a:lnTo>
                    <a:lnTo>
                      <a:pt x="3752" y="321"/>
                    </a:lnTo>
                    <a:lnTo>
                      <a:pt x="3356" y="434"/>
                    </a:lnTo>
                    <a:lnTo>
                      <a:pt x="2979" y="566"/>
                    </a:lnTo>
                    <a:lnTo>
                      <a:pt x="2583" y="735"/>
                    </a:lnTo>
                    <a:lnTo>
                      <a:pt x="2206" y="905"/>
                    </a:lnTo>
                    <a:lnTo>
                      <a:pt x="1829" y="1093"/>
                    </a:lnTo>
                    <a:lnTo>
                      <a:pt x="1452" y="1301"/>
                    </a:lnTo>
                    <a:lnTo>
                      <a:pt x="1094" y="1527"/>
                    </a:lnTo>
                    <a:lnTo>
                      <a:pt x="717" y="1772"/>
                    </a:lnTo>
                    <a:lnTo>
                      <a:pt x="359" y="2036"/>
                    </a:lnTo>
                    <a:lnTo>
                      <a:pt x="1" y="2300"/>
                    </a:lnTo>
                    <a:lnTo>
                      <a:pt x="1" y="2583"/>
                    </a:lnTo>
                    <a:lnTo>
                      <a:pt x="1" y="3393"/>
                    </a:lnTo>
                    <a:lnTo>
                      <a:pt x="38" y="4185"/>
                    </a:lnTo>
                    <a:lnTo>
                      <a:pt x="114" y="4977"/>
                    </a:lnTo>
                    <a:lnTo>
                      <a:pt x="208" y="5750"/>
                    </a:lnTo>
                    <a:lnTo>
                      <a:pt x="321" y="6523"/>
                    </a:lnTo>
                    <a:lnTo>
                      <a:pt x="472" y="7277"/>
                    </a:lnTo>
                    <a:lnTo>
                      <a:pt x="641" y="8012"/>
                    </a:lnTo>
                    <a:lnTo>
                      <a:pt x="830" y="8728"/>
                    </a:lnTo>
                    <a:lnTo>
                      <a:pt x="1037" y="9426"/>
                    </a:lnTo>
                    <a:lnTo>
                      <a:pt x="1282" y="10104"/>
                    </a:lnTo>
                    <a:lnTo>
                      <a:pt x="1546" y="10764"/>
                    </a:lnTo>
                    <a:lnTo>
                      <a:pt x="1810" y="11405"/>
                    </a:lnTo>
                    <a:lnTo>
                      <a:pt x="2112" y="12027"/>
                    </a:lnTo>
                    <a:lnTo>
                      <a:pt x="2432" y="12630"/>
                    </a:lnTo>
                    <a:lnTo>
                      <a:pt x="2772" y="13196"/>
                    </a:lnTo>
                    <a:lnTo>
                      <a:pt x="3130" y="13743"/>
                    </a:lnTo>
                    <a:lnTo>
                      <a:pt x="3488" y="14270"/>
                    </a:lnTo>
                    <a:lnTo>
                      <a:pt x="3884" y="14761"/>
                    </a:lnTo>
                    <a:lnTo>
                      <a:pt x="4280" y="15232"/>
                    </a:lnTo>
                    <a:lnTo>
                      <a:pt x="4713" y="15684"/>
                    </a:lnTo>
                    <a:lnTo>
                      <a:pt x="5147" y="16080"/>
                    </a:lnTo>
                    <a:lnTo>
                      <a:pt x="5580" y="16476"/>
                    </a:lnTo>
                    <a:lnTo>
                      <a:pt x="6052" y="16815"/>
                    </a:lnTo>
                    <a:lnTo>
                      <a:pt x="6523" y="17136"/>
                    </a:lnTo>
                    <a:lnTo>
                      <a:pt x="7013" y="17419"/>
                    </a:lnTo>
                    <a:lnTo>
                      <a:pt x="7503" y="17664"/>
                    </a:lnTo>
                    <a:lnTo>
                      <a:pt x="8012" y="17871"/>
                    </a:lnTo>
                    <a:lnTo>
                      <a:pt x="8521" y="18060"/>
                    </a:lnTo>
                    <a:lnTo>
                      <a:pt x="9049" y="18192"/>
                    </a:lnTo>
                    <a:lnTo>
                      <a:pt x="9596" y="18286"/>
                    </a:lnTo>
                    <a:lnTo>
                      <a:pt x="10142" y="18361"/>
                    </a:lnTo>
                    <a:lnTo>
                      <a:pt x="10689" y="18380"/>
                    </a:lnTo>
                    <a:lnTo>
                      <a:pt x="11123" y="18361"/>
                    </a:lnTo>
                    <a:lnTo>
                      <a:pt x="11556" y="18323"/>
                    </a:lnTo>
                    <a:lnTo>
                      <a:pt x="11990" y="18248"/>
                    </a:lnTo>
                    <a:lnTo>
                      <a:pt x="12405" y="18173"/>
                    </a:lnTo>
                    <a:lnTo>
                      <a:pt x="12706" y="17362"/>
                    </a:lnTo>
                    <a:lnTo>
                      <a:pt x="12951" y="16533"/>
                    </a:lnTo>
                    <a:lnTo>
                      <a:pt x="13196" y="15684"/>
                    </a:lnTo>
                    <a:lnTo>
                      <a:pt x="13385" y="14836"/>
                    </a:lnTo>
                    <a:lnTo>
                      <a:pt x="13536" y="14082"/>
                    </a:lnTo>
                    <a:lnTo>
                      <a:pt x="13649" y="13347"/>
                    </a:lnTo>
                    <a:lnTo>
                      <a:pt x="13724" y="12630"/>
                    </a:lnTo>
                    <a:lnTo>
                      <a:pt x="13781" y="11914"/>
                    </a:lnTo>
                    <a:lnTo>
                      <a:pt x="13818" y="11217"/>
                    </a:lnTo>
                    <a:lnTo>
                      <a:pt x="13818" y="10519"/>
                    </a:lnTo>
                    <a:lnTo>
                      <a:pt x="13800" y="9840"/>
                    </a:lnTo>
                    <a:lnTo>
                      <a:pt x="13743" y="9181"/>
                    </a:lnTo>
                    <a:lnTo>
                      <a:pt x="13686" y="8540"/>
                    </a:lnTo>
                    <a:lnTo>
                      <a:pt x="13592" y="7899"/>
                    </a:lnTo>
                    <a:lnTo>
                      <a:pt x="13460" y="7277"/>
                    </a:lnTo>
                    <a:lnTo>
                      <a:pt x="13309" y="6692"/>
                    </a:lnTo>
                    <a:lnTo>
                      <a:pt x="13159" y="6108"/>
                    </a:lnTo>
                    <a:lnTo>
                      <a:pt x="12951" y="5542"/>
                    </a:lnTo>
                    <a:lnTo>
                      <a:pt x="12744" y="5015"/>
                    </a:lnTo>
                    <a:lnTo>
                      <a:pt x="12518" y="4487"/>
                    </a:lnTo>
                    <a:lnTo>
                      <a:pt x="12254" y="3997"/>
                    </a:lnTo>
                    <a:lnTo>
                      <a:pt x="11971" y="3525"/>
                    </a:lnTo>
                    <a:lnTo>
                      <a:pt x="11688" y="3073"/>
                    </a:lnTo>
                    <a:lnTo>
                      <a:pt x="11368" y="2658"/>
                    </a:lnTo>
                    <a:lnTo>
                      <a:pt x="11028" y="2262"/>
                    </a:lnTo>
                    <a:lnTo>
                      <a:pt x="10670" y="1904"/>
                    </a:lnTo>
                    <a:lnTo>
                      <a:pt x="10293" y="1565"/>
                    </a:lnTo>
                    <a:lnTo>
                      <a:pt x="9897" y="1263"/>
                    </a:lnTo>
                    <a:lnTo>
                      <a:pt x="9483" y="980"/>
                    </a:lnTo>
                    <a:lnTo>
                      <a:pt x="9049" y="735"/>
                    </a:lnTo>
                    <a:lnTo>
                      <a:pt x="8597" y="528"/>
                    </a:lnTo>
                    <a:lnTo>
                      <a:pt x="8125" y="358"/>
                    </a:lnTo>
                    <a:lnTo>
                      <a:pt x="7654" y="207"/>
                    </a:lnTo>
                    <a:lnTo>
                      <a:pt x="7145" y="94"/>
                    </a:lnTo>
                    <a:lnTo>
                      <a:pt x="6636" y="38"/>
                    </a:lnTo>
                    <a:lnTo>
                      <a:pt x="6108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37"/>
              <p:cNvSpPr/>
              <p:nvPr/>
            </p:nvSpPr>
            <p:spPr>
              <a:xfrm>
                <a:off x="5218482" y="3511265"/>
                <a:ext cx="459444" cy="667338"/>
              </a:xfrm>
              <a:custGeom>
                <a:avLst/>
                <a:gdLst/>
                <a:ahLst/>
                <a:cxnLst/>
                <a:rect l="l" t="t" r="r" b="b"/>
                <a:pathLst>
                  <a:path w="12292" h="17854" extrusionOk="0">
                    <a:moveTo>
                      <a:pt x="6636" y="1"/>
                    </a:moveTo>
                    <a:lnTo>
                      <a:pt x="6297" y="20"/>
                    </a:lnTo>
                    <a:lnTo>
                      <a:pt x="5977" y="76"/>
                    </a:lnTo>
                    <a:lnTo>
                      <a:pt x="5675" y="152"/>
                    </a:lnTo>
                    <a:lnTo>
                      <a:pt x="5354" y="246"/>
                    </a:lnTo>
                    <a:lnTo>
                      <a:pt x="5053" y="378"/>
                    </a:lnTo>
                    <a:lnTo>
                      <a:pt x="4732" y="510"/>
                    </a:lnTo>
                    <a:lnTo>
                      <a:pt x="4450" y="680"/>
                    </a:lnTo>
                    <a:lnTo>
                      <a:pt x="4148" y="849"/>
                    </a:lnTo>
                    <a:lnTo>
                      <a:pt x="3865" y="1057"/>
                    </a:lnTo>
                    <a:lnTo>
                      <a:pt x="3582" y="1283"/>
                    </a:lnTo>
                    <a:lnTo>
                      <a:pt x="3300" y="1509"/>
                    </a:lnTo>
                    <a:lnTo>
                      <a:pt x="3036" y="1773"/>
                    </a:lnTo>
                    <a:lnTo>
                      <a:pt x="2791" y="2037"/>
                    </a:lnTo>
                    <a:lnTo>
                      <a:pt x="2527" y="2338"/>
                    </a:lnTo>
                    <a:lnTo>
                      <a:pt x="2301" y="2640"/>
                    </a:lnTo>
                    <a:lnTo>
                      <a:pt x="2056" y="2961"/>
                    </a:lnTo>
                    <a:lnTo>
                      <a:pt x="1848" y="3281"/>
                    </a:lnTo>
                    <a:lnTo>
                      <a:pt x="1641" y="3639"/>
                    </a:lnTo>
                    <a:lnTo>
                      <a:pt x="1433" y="3997"/>
                    </a:lnTo>
                    <a:lnTo>
                      <a:pt x="1245" y="4374"/>
                    </a:lnTo>
                    <a:lnTo>
                      <a:pt x="1075" y="4751"/>
                    </a:lnTo>
                    <a:lnTo>
                      <a:pt x="906" y="5166"/>
                    </a:lnTo>
                    <a:lnTo>
                      <a:pt x="755" y="5562"/>
                    </a:lnTo>
                    <a:lnTo>
                      <a:pt x="604" y="5977"/>
                    </a:lnTo>
                    <a:lnTo>
                      <a:pt x="472" y="6410"/>
                    </a:lnTo>
                    <a:lnTo>
                      <a:pt x="359" y="6844"/>
                    </a:lnTo>
                    <a:lnTo>
                      <a:pt x="265" y="7296"/>
                    </a:lnTo>
                    <a:lnTo>
                      <a:pt x="189" y="7749"/>
                    </a:lnTo>
                    <a:lnTo>
                      <a:pt x="114" y="8201"/>
                    </a:lnTo>
                    <a:lnTo>
                      <a:pt x="57" y="8672"/>
                    </a:lnTo>
                    <a:lnTo>
                      <a:pt x="20" y="9144"/>
                    </a:lnTo>
                    <a:lnTo>
                      <a:pt x="1" y="9596"/>
                    </a:lnTo>
                    <a:lnTo>
                      <a:pt x="1" y="10049"/>
                    </a:lnTo>
                    <a:lnTo>
                      <a:pt x="20" y="10501"/>
                    </a:lnTo>
                    <a:lnTo>
                      <a:pt x="38" y="10935"/>
                    </a:lnTo>
                    <a:lnTo>
                      <a:pt x="76" y="11349"/>
                    </a:lnTo>
                    <a:lnTo>
                      <a:pt x="133" y="11764"/>
                    </a:lnTo>
                    <a:lnTo>
                      <a:pt x="208" y="12179"/>
                    </a:lnTo>
                    <a:lnTo>
                      <a:pt x="283" y="12575"/>
                    </a:lnTo>
                    <a:lnTo>
                      <a:pt x="378" y="12952"/>
                    </a:lnTo>
                    <a:lnTo>
                      <a:pt x="491" y="13329"/>
                    </a:lnTo>
                    <a:lnTo>
                      <a:pt x="623" y="13706"/>
                    </a:lnTo>
                    <a:lnTo>
                      <a:pt x="755" y="14045"/>
                    </a:lnTo>
                    <a:lnTo>
                      <a:pt x="887" y="14384"/>
                    </a:lnTo>
                    <a:lnTo>
                      <a:pt x="1056" y="14724"/>
                    </a:lnTo>
                    <a:lnTo>
                      <a:pt x="1226" y="15044"/>
                    </a:lnTo>
                    <a:lnTo>
                      <a:pt x="1396" y="15346"/>
                    </a:lnTo>
                    <a:lnTo>
                      <a:pt x="1584" y="15629"/>
                    </a:lnTo>
                    <a:lnTo>
                      <a:pt x="1792" y="15892"/>
                    </a:lnTo>
                    <a:lnTo>
                      <a:pt x="1999" y="16156"/>
                    </a:lnTo>
                    <a:lnTo>
                      <a:pt x="2225" y="16401"/>
                    </a:lnTo>
                    <a:lnTo>
                      <a:pt x="2451" y="16609"/>
                    </a:lnTo>
                    <a:lnTo>
                      <a:pt x="2678" y="16816"/>
                    </a:lnTo>
                    <a:lnTo>
                      <a:pt x="2923" y="17024"/>
                    </a:lnTo>
                    <a:lnTo>
                      <a:pt x="3187" y="17193"/>
                    </a:lnTo>
                    <a:lnTo>
                      <a:pt x="3450" y="17344"/>
                    </a:lnTo>
                    <a:lnTo>
                      <a:pt x="3714" y="17476"/>
                    </a:lnTo>
                    <a:lnTo>
                      <a:pt x="3978" y="17589"/>
                    </a:lnTo>
                    <a:lnTo>
                      <a:pt x="4261" y="17683"/>
                    </a:lnTo>
                    <a:lnTo>
                      <a:pt x="4563" y="17759"/>
                    </a:lnTo>
                    <a:lnTo>
                      <a:pt x="4845" y="17815"/>
                    </a:lnTo>
                    <a:lnTo>
                      <a:pt x="5147" y="17853"/>
                    </a:lnTo>
                    <a:lnTo>
                      <a:pt x="5750" y="17853"/>
                    </a:lnTo>
                    <a:lnTo>
                      <a:pt x="6052" y="17815"/>
                    </a:lnTo>
                    <a:lnTo>
                      <a:pt x="6354" y="17759"/>
                    </a:lnTo>
                    <a:lnTo>
                      <a:pt x="6655" y="17683"/>
                    </a:lnTo>
                    <a:lnTo>
                      <a:pt x="6957" y="17589"/>
                    </a:lnTo>
                    <a:lnTo>
                      <a:pt x="7240" y="17476"/>
                    </a:lnTo>
                    <a:lnTo>
                      <a:pt x="7522" y="17344"/>
                    </a:lnTo>
                    <a:lnTo>
                      <a:pt x="7805" y="17193"/>
                    </a:lnTo>
                    <a:lnTo>
                      <a:pt x="8088" y="17024"/>
                    </a:lnTo>
                    <a:lnTo>
                      <a:pt x="8352" y="16835"/>
                    </a:lnTo>
                    <a:lnTo>
                      <a:pt x="8635" y="16628"/>
                    </a:lnTo>
                    <a:lnTo>
                      <a:pt x="8880" y="16420"/>
                    </a:lnTo>
                    <a:lnTo>
                      <a:pt x="9144" y="16175"/>
                    </a:lnTo>
                    <a:lnTo>
                      <a:pt x="9389" y="15930"/>
                    </a:lnTo>
                    <a:lnTo>
                      <a:pt x="9634" y="15666"/>
                    </a:lnTo>
                    <a:lnTo>
                      <a:pt x="9860" y="15384"/>
                    </a:lnTo>
                    <a:lnTo>
                      <a:pt x="10086" y="15082"/>
                    </a:lnTo>
                    <a:lnTo>
                      <a:pt x="10312" y="14780"/>
                    </a:lnTo>
                    <a:lnTo>
                      <a:pt x="10520" y="14441"/>
                    </a:lnTo>
                    <a:lnTo>
                      <a:pt x="10708" y="14120"/>
                    </a:lnTo>
                    <a:lnTo>
                      <a:pt x="10897" y="13762"/>
                    </a:lnTo>
                    <a:lnTo>
                      <a:pt x="11085" y="13404"/>
                    </a:lnTo>
                    <a:lnTo>
                      <a:pt x="11255" y="13046"/>
                    </a:lnTo>
                    <a:lnTo>
                      <a:pt x="11406" y="12669"/>
                    </a:lnTo>
                    <a:lnTo>
                      <a:pt x="11557" y="12273"/>
                    </a:lnTo>
                    <a:lnTo>
                      <a:pt x="11688" y="11877"/>
                    </a:lnTo>
                    <a:lnTo>
                      <a:pt x="11802" y="11462"/>
                    </a:lnTo>
                    <a:lnTo>
                      <a:pt x="11915" y="11048"/>
                    </a:lnTo>
                    <a:lnTo>
                      <a:pt x="12009" y="10614"/>
                    </a:lnTo>
                    <a:lnTo>
                      <a:pt x="12103" y="10181"/>
                    </a:lnTo>
                    <a:lnTo>
                      <a:pt x="12160" y="9747"/>
                    </a:lnTo>
                    <a:lnTo>
                      <a:pt x="12216" y="9295"/>
                    </a:lnTo>
                    <a:lnTo>
                      <a:pt x="12254" y="8842"/>
                    </a:lnTo>
                    <a:lnTo>
                      <a:pt x="12292" y="8371"/>
                    </a:lnTo>
                    <a:lnTo>
                      <a:pt x="12292" y="7918"/>
                    </a:lnTo>
                    <a:lnTo>
                      <a:pt x="12292" y="7485"/>
                    </a:lnTo>
                    <a:lnTo>
                      <a:pt x="12273" y="7032"/>
                    </a:lnTo>
                    <a:lnTo>
                      <a:pt x="12235" y="6599"/>
                    </a:lnTo>
                    <a:lnTo>
                      <a:pt x="12179" y="6184"/>
                    </a:lnTo>
                    <a:lnTo>
                      <a:pt x="12103" y="5769"/>
                    </a:lnTo>
                    <a:lnTo>
                      <a:pt x="12028" y="5355"/>
                    </a:lnTo>
                    <a:lnTo>
                      <a:pt x="11934" y="4959"/>
                    </a:lnTo>
                    <a:lnTo>
                      <a:pt x="11820" y="4563"/>
                    </a:lnTo>
                    <a:lnTo>
                      <a:pt x="11707" y="4186"/>
                    </a:lnTo>
                    <a:lnTo>
                      <a:pt x="11557" y="3828"/>
                    </a:lnTo>
                    <a:lnTo>
                      <a:pt x="11425" y="3488"/>
                    </a:lnTo>
                    <a:lnTo>
                      <a:pt x="11255" y="3149"/>
                    </a:lnTo>
                    <a:lnTo>
                      <a:pt x="11085" y="2810"/>
                    </a:lnTo>
                    <a:lnTo>
                      <a:pt x="10897" y="2508"/>
                    </a:lnTo>
                    <a:lnTo>
                      <a:pt x="10708" y="2207"/>
                    </a:lnTo>
                    <a:lnTo>
                      <a:pt x="10501" y="1924"/>
                    </a:lnTo>
                    <a:lnTo>
                      <a:pt x="10275" y="1660"/>
                    </a:lnTo>
                    <a:lnTo>
                      <a:pt x="10048" y="1415"/>
                    </a:lnTo>
                    <a:lnTo>
                      <a:pt x="9822" y="1189"/>
                    </a:lnTo>
                    <a:lnTo>
                      <a:pt x="9577" y="981"/>
                    </a:lnTo>
                    <a:lnTo>
                      <a:pt x="9313" y="793"/>
                    </a:lnTo>
                    <a:lnTo>
                      <a:pt x="9049" y="623"/>
                    </a:lnTo>
                    <a:lnTo>
                      <a:pt x="8767" y="453"/>
                    </a:lnTo>
                    <a:lnTo>
                      <a:pt x="8484" y="321"/>
                    </a:lnTo>
                    <a:lnTo>
                      <a:pt x="8201" y="208"/>
                    </a:lnTo>
                    <a:lnTo>
                      <a:pt x="7899" y="133"/>
                    </a:lnTo>
                    <a:lnTo>
                      <a:pt x="7598" y="57"/>
                    </a:lnTo>
                    <a:lnTo>
                      <a:pt x="7277" y="20"/>
                    </a:lnTo>
                    <a:lnTo>
                      <a:pt x="69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37"/>
              <p:cNvSpPr/>
              <p:nvPr/>
            </p:nvSpPr>
            <p:spPr>
              <a:xfrm>
                <a:off x="5511595" y="3290028"/>
                <a:ext cx="439036" cy="268483"/>
              </a:xfrm>
              <a:custGeom>
                <a:avLst/>
                <a:gdLst/>
                <a:ahLst/>
                <a:cxnLst/>
                <a:rect l="l" t="t" r="r" b="b"/>
                <a:pathLst>
                  <a:path w="11746" h="7183" extrusionOk="0">
                    <a:moveTo>
                      <a:pt x="1" y="1"/>
                    </a:moveTo>
                    <a:lnTo>
                      <a:pt x="5882" y="7183"/>
                    </a:lnTo>
                    <a:lnTo>
                      <a:pt x="11745" y="12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37"/>
              <p:cNvSpPr/>
              <p:nvPr/>
            </p:nvSpPr>
            <p:spPr>
              <a:xfrm>
                <a:off x="3239236" y="2580492"/>
                <a:ext cx="1983512" cy="1152087"/>
              </a:xfrm>
              <a:custGeom>
                <a:avLst/>
                <a:gdLst/>
                <a:ahLst/>
                <a:cxnLst/>
                <a:rect l="l" t="t" r="r" b="b"/>
                <a:pathLst>
                  <a:path w="53067" h="30823" extrusionOk="0">
                    <a:moveTo>
                      <a:pt x="1207" y="0"/>
                    </a:moveTo>
                    <a:lnTo>
                      <a:pt x="1" y="30822"/>
                    </a:lnTo>
                    <a:lnTo>
                      <a:pt x="47543" y="30822"/>
                    </a:lnTo>
                    <a:lnTo>
                      <a:pt x="53067" y="8012"/>
                    </a:lnTo>
                    <a:lnTo>
                      <a:pt x="487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37"/>
              <p:cNvSpPr/>
              <p:nvPr/>
            </p:nvSpPr>
            <p:spPr>
              <a:xfrm>
                <a:off x="4141863" y="2794702"/>
                <a:ext cx="1858783" cy="999175"/>
              </a:xfrm>
              <a:custGeom>
                <a:avLst/>
                <a:gdLst/>
                <a:ahLst/>
                <a:cxnLst/>
                <a:rect l="l" t="t" r="r" b="b"/>
                <a:pathLst>
                  <a:path w="49730" h="26732" extrusionOk="0">
                    <a:moveTo>
                      <a:pt x="7069" y="0"/>
                    </a:moveTo>
                    <a:lnTo>
                      <a:pt x="4298" y="2244"/>
                    </a:lnTo>
                    <a:lnTo>
                      <a:pt x="0" y="11990"/>
                    </a:lnTo>
                    <a:lnTo>
                      <a:pt x="0" y="26731"/>
                    </a:lnTo>
                    <a:lnTo>
                      <a:pt x="45243" y="26731"/>
                    </a:lnTo>
                    <a:lnTo>
                      <a:pt x="49730" y="13743"/>
                    </a:lnTo>
                    <a:lnTo>
                      <a:pt x="36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37"/>
              <p:cNvSpPr/>
              <p:nvPr/>
            </p:nvSpPr>
            <p:spPr>
              <a:xfrm>
                <a:off x="4141863" y="2794702"/>
                <a:ext cx="1858783" cy="999175"/>
              </a:xfrm>
              <a:custGeom>
                <a:avLst/>
                <a:gdLst/>
                <a:ahLst/>
                <a:cxnLst/>
                <a:rect l="l" t="t" r="r" b="b"/>
                <a:pathLst>
                  <a:path w="49730" h="26732" extrusionOk="0">
                    <a:moveTo>
                      <a:pt x="7069" y="0"/>
                    </a:moveTo>
                    <a:lnTo>
                      <a:pt x="4298" y="2244"/>
                    </a:lnTo>
                    <a:lnTo>
                      <a:pt x="0" y="11990"/>
                    </a:lnTo>
                    <a:lnTo>
                      <a:pt x="0" y="26731"/>
                    </a:lnTo>
                    <a:lnTo>
                      <a:pt x="45243" y="26731"/>
                    </a:lnTo>
                    <a:lnTo>
                      <a:pt x="49730" y="13743"/>
                    </a:lnTo>
                    <a:lnTo>
                      <a:pt x="36176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37"/>
              <p:cNvSpPr/>
              <p:nvPr/>
            </p:nvSpPr>
            <p:spPr>
              <a:xfrm>
                <a:off x="3872671" y="2307823"/>
                <a:ext cx="104321" cy="204343"/>
              </a:xfrm>
              <a:custGeom>
                <a:avLst/>
                <a:gdLst/>
                <a:ahLst/>
                <a:cxnLst/>
                <a:rect l="l" t="t" r="r" b="b"/>
                <a:pathLst>
                  <a:path w="2791" h="5467" extrusionOk="0">
                    <a:moveTo>
                      <a:pt x="2188" y="0"/>
                    </a:moveTo>
                    <a:lnTo>
                      <a:pt x="1943" y="245"/>
                    </a:lnTo>
                    <a:lnTo>
                      <a:pt x="1716" y="471"/>
                    </a:lnTo>
                    <a:lnTo>
                      <a:pt x="1509" y="735"/>
                    </a:lnTo>
                    <a:lnTo>
                      <a:pt x="1302" y="980"/>
                    </a:lnTo>
                    <a:lnTo>
                      <a:pt x="1113" y="1263"/>
                    </a:lnTo>
                    <a:lnTo>
                      <a:pt x="943" y="1527"/>
                    </a:lnTo>
                    <a:lnTo>
                      <a:pt x="793" y="1810"/>
                    </a:lnTo>
                    <a:lnTo>
                      <a:pt x="642" y="2111"/>
                    </a:lnTo>
                    <a:lnTo>
                      <a:pt x="510" y="2394"/>
                    </a:lnTo>
                    <a:lnTo>
                      <a:pt x="397" y="2715"/>
                    </a:lnTo>
                    <a:lnTo>
                      <a:pt x="284" y="3016"/>
                    </a:lnTo>
                    <a:lnTo>
                      <a:pt x="208" y="3337"/>
                    </a:lnTo>
                    <a:lnTo>
                      <a:pt x="133" y="3638"/>
                    </a:lnTo>
                    <a:lnTo>
                      <a:pt x="76" y="3978"/>
                    </a:lnTo>
                    <a:lnTo>
                      <a:pt x="39" y="4298"/>
                    </a:lnTo>
                    <a:lnTo>
                      <a:pt x="1" y="4619"/>
                    </a:lnTo>
                    <a:lnTo>
                      <a:pt x="1" y="4958"/>
                    </a:lnTo>
                    <a:lnTo>
                      <a:pt x="1" y="5467"/>
                    </a:lnTo>
                    <a:lnTo>
                      <a:pt x="830" y="5467"/>
                    </a:lnTo>
                    <a:lnTo>
                      <a:pt x="830" y="5297"/>
                    </a:lnTo>
                    <a:lnTo>
                      <a:pt x="849" y="4977"/>
                    </a:lnTo>
                    <a:lnTo>
                      <a:pt x="868" y="4637"/>
                    </a:lnTo>
                    <a:lnTo>
                      <a:pt x="906" y="4317"/>
                    </a:lnTo>
                    <a:lnTo>
                      <a:pt x="962" y="3997"/>
                    </a:lnTo>
                    <a:lnTo>
                      <a:pt x="1038" y="3676"/>
                    </a:lnTo>
                    <a:lnTo>
                      <a:pt x="1132" y="3356"/>
                    </a:lnTo>
                    <a:lnTo>
                      <a:pt x="1226" y="3054"/>
                    </a:lnTo>
                    <a:lnTo>
                      <a:pt x="1339" y="2752"/>
                    </a:lnTo>
                    <a:lnTo>
                      <a:pt x="1471" y="2451"/>
                    </a:lnTo>
                    <a:lnTo>
                      <a:pt x="1622" y="2168"/>
                    </a:lnTo>
                    <a:lnTo>
                      <a:pt x="1773" y="1885"/>
                    </a:lnTo>
                    <a:lnTo>
                      <a:pt x="1961" y="1602"/>
                    </a:lnTo>
                    <a:lnTo>
                      <a:pt x="2150" y="1338"/>
                    </a:lnTo>
                    <a:lnTo>
                      <a:pt x="2338" y="1075"/>
                    </a:lnTo>
                    <a:lnTo>
                      <a:pt x="2565" y="830"/>
                    </a:lnTo>
                    <a:lnTo>
                      <a:pt x="2791" y="584"/>
                    </a:lnTo>
                    <a:lnTo>
                      <a:pt x="21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37"/>
              <p:cNvSpPr/>
              <p:nvPr/>
            </p:nvSpPr>
            <p:spPr>
              <a:xfrm>
                <a:off x="3797281" y="2451539"/>
                <a:ext cx="167750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4488" extrusionOk="0">
                    <a:moveTo>
                      <a:pt x="2244" y="1"/>
                    </a:moveTo>
                    <a:lnTo>
                      <a:pt x="2018" y="20"/>
                    </a:lnTo>
                    <a:lnTo>
                      <a:pt x="1792" y="57"/>
                    </a:lnTo>
                    <a:lnTo>
                      <a:pt x="1584" y="114"/>
                    </a:lnTo>
                    <a:lnTo>
                      <a:pt x="1377" y="189"/>
                    </a:lnTo>
                    <a:lnTo>
                      <a:pt x="1170" y="283"/>
                    </a:lnTo>
                    <a:lnTo>
                      <a:pt x="1000" y="397"/>
                    </a:lnTo>
                    <a:lnTo>
                      <a:pt x="811" y="529"/>
                    </a:lnTo>
                    <a:lnTo>
                      <a:pt x="661" y="660"/>
                    </a:lnTo>
                    <a:lnTo>
                      <a:pt x="510" y="830"/>
                    </a:lnTo>
                    <a:lnTo>
                      <a:pt x="397" y="1000"/>
                    </a:lnTo>
                    <a:lnTo>
                      <a:pt x="284" y="1188"/>
                    </a:lnTo>
                    <a:lnTo>
                      <a:pt x="189" y="1377"/>
                    </a:lnTo>
                    <a:lnTo>
                      <a:pt x="114" y="1584"/>
                    </a:lnTo>
                    <a:lnTo>
                      <a:pt x="57" y="1792"/>
                    </a:lnTo>
                    <a:lnTo>
                      <a:pt x="20" y="2018"/>
                    </a:lnTo>
                    <a:lnTo>
                      <a:pt x="1" y="2244"/>
                    </a:lnTo>
                    <a:lnTo>
                      <a:pt x="20" y="2489"/>
                    </a:lnTo>
                    <a:lnTo>
                      <a:pt x="57" y="2696"/>
                    </a:lnTo>
                    <a:lnTo>
                      <a:pt x="114" y="2923"/>
                    </a:lnTo>
                    <a:lnTo>
                      <a:pt x="189" y="3130"/>
                    </a:lnTo>
                    <a:lnTo>
                      <a:pt x="284" y="3319"/>
                    </a:lnTo>
                    <a:lnTo>
                      <a:pt x="397" y="3507"/>
                    </a:lnTo>
                    <a:lnTo>
                      <a:pt x="510" y="3677"/>
                    </a:lnTo>
                    <a:lnTo>
                      <a:pt x="661" y="3846"/>
                    </a:lnTo>
                    <a:lnTo>
                      <a:pt x="811" y="3978"/>
                    </a:lnTo>
                    <a:lnTo>
                      <a:pt x="1000" y="4110"/>
                    </a:lnTo>
                    <a:lnTo>
                      <a:pt x="1170" y="4223"/>
                    </a:lnTo>
                    <a:lnTo>
                      <a:pt x="1377" y="4318"/>
                    </a:lnTo>
                    <a:lnTo>
                      <a:pt x="1584" y="4393"/>
                    </a:lnTo>
                    <a:lnTo>
                      <a:pt x="1792" y="4450"/>
                    </a:lnTo>
                    <a:lnTo>
                      <a:pt x="2018" y="4487"/>
                    </a:lnTo>
                    <a:lnTo>
                      <a:pt x="2470" y="4487"/>
                    </a:lnTo>
                    <a:lnTo>
                      <a:pt x="2697" y="4450"/>
                    </a:lnTo>
                    <a:lnTo>
                      <a:pt x="2923" y="4393"/>
                    </a:lnTo>
                    <a:lnTo>
                      <a:pt x="3130" y="4318"/>
                    </a:lnTo>
                    <a:lnTo>
                      <a:pt x="3319" y="4223"/>
                    </a:lnTo>
                    <a:lnTo>
                      <a:pt x="3507" y="4110"/>
                    </a:lnTo>
                    <a:lnTo>
                      <a:pt x="3677" y="3978"/>
                    </a:lnTo>
                    <a:lnTo>
                      <a:pt x="3828" y="3846"/>
                    </a:lnTo>
                    <a:lnTo>
                      <a:pt x="3978" y="3677"/>
                    </a:lnTo>
                    <a:lnTo>
                      <a:pt x="4110" y="3507"/>
                    </a:lnTo>
                    <a:lnTo>
                      <a:pt x="4224" y="3319"/>
                    </a:lnTo>
                    <a:lnTo>
                      <a:pt x="4318" y="3130"/>
                    </a:lnTo>
                    <a:lnTo>
                      <a:pt x="4393" y="2923"/>
                    </a:lnTo>
                    <a:lnTo>
                      <a:pt x="4450" y="2696"/>
                    </a:lnTo>
                    <a:lnTo>
                      <a:pt x="4487" y="2489"/>
                    </a:lnTo>
                    <a:lnTo>
                      <a:pt x="4487" y="2244"/>
                    </a:lnTo>
                    <a:lnTo>
                      <a:pt x="4487" y="2018"/>
                    </a:lnTo>
                    <a:lnTo>
                      <a:pt x="4450" y="1792"/>
                    </a:lnTo>
                    <a:lnTo>
                      <a:pt x="4393" y="1584"/>
                    </a:lnTo>
                    <a:lnTo>
                      <a:pt x="4318" y="1377"/>
                    </a:lnTo>
                    <a:lnTo>
                      <a:pt x="4224" y="1188"/>
                    </a:lnTo>
                    <a:lnTo>
                      <a:pt x="4110" y="1000"/>
                    </a:lnTo>
                    <a:lnTo>
                      <a:pt x="3978" y="830"/>
                    </a:lnTo>
                    <a:lnTo>
                      <a:pt x="3828" y="660"/>
                    </a:lnTo>
                    <a:lnTo>
                      <a:pt x="3677" y="529"/>
                    </a:lnTo>
                    <a:lnTo>
                      <a:pt x="3507" y="397"/>
                    </a:lnTo>
                    <a:lnTo>
                      <a:pt x="3319" y="283"/>
                    </a:lnTo>
                    <a:lnTo>
                      <a:pt x="3130" y="189"/>
                    </a:lnTo>
                    <a:lnTo>
                      <a:pt x="2923" y="114"/>
                    </a:lnTo>
                    <a:lnTo>
                      <a:pt x="2697" y="57"/>
                    </a:lnTo>
                    <a:lnTo>
                      <a:pt x="2470" y="20"/>
                    </a:lnTo>
                    <a:lnTo>
                      <a:pt x="22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37"/>
              <p:cNvSpPr/>
              <p:nvPr/>
            </p:nvSpPr>
            <p:spPr>
              <a:xfrm>
                <a:off x="3902984" y="2247907"/>
                <a:ext cx="132503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3526" extrusionOk="0">
                    <a:moveTo>
                      <a:pt x="1773" y="1"/>
                    </a:moveTo>
                    <a:lnTo>
                      <a:pt x="1584" y="20"/>
                    </a:lnTo>
                    <a:lnTo>
                      <a:pt x="1414" y="38"/>
                    </a:lnTo>
                    <a:lnTo>
                      <a:pt x="1245" y="76"/>
                    </a:lnTo>
                    <a:lnTo>
                      <a:pt x="1094" y="133"/>
                    </a:lnTo>
                    <a:lnTo>
                      <a:pt x="924" y="208"/>
                    </a:lnTo>
                    <a:lnTo>
                      <a:pt x="792" y="302"/>
                    </a:lnTo>
                    <a:lnTo>
                      <a:pt x="641" y="397"/>
                    </a:lnTo>
                    <a:lnTo>
                      <a:pt x="528" y="510"/>
                    </a:lnTo>
                    <a:lnTo>
                      <a:pt x="415" y="642"/>
                    </a:lnTo>
                    <a:lnTo>
                      <a:pt x="302" y="774"/>
                    </a:lnTo>
                    <a:lnTo>
                      <a:pt x="227" y="924"/>
                    </a:lnTo>
                    <a:lnTo>
                      <a:pt x="151" y="1075"/>
                    </a:lnTo>
                    <a:lnTo>
                      <a:pt x="95" y="1245"/>
                    </a:lnTo>
                    <a:lnTo>
                      <a:pt x="38" y="1415"/>
                    </a:lnTo>
                    <a:lnTo>
                      <a:pt x="19" y="1584"/>
                    </a:lnTo>
                    <a:lnTo>
                      <a:pt x="1" y="1773"/>
                    </a:lnTo>
                    <a:lnTo>
                      <a:pt x="19" y="1942"/>
                    </a:lnTo>
                    <a:lnTo>
                      <a:pt x="38" y="2131"/>
                    </a:lnTo>
                    <a:lnTo>
                      <a:pt x="95" y="2301"/>
                    </a:lnTo>
                    <a:lnTo>
                      <a:pt x="151" y="2451"/>
                    </a:lnTo>
                    <a:lnTo>
                      <a:pt x="227" y="2602"/>
                    </a:lnTo>
                    <a:lnTo>
                      <a:pt x="302" y="2753"/>
                    </a:lnTo>
                    <a:lnTo>
                      <a:pt x="415" y="2885"/>
                    </a:lnTo>
                    <a:lnTo>
                      <a:pt x="528" y="3017"/>
                    </a:lnTo>
                    <a:lnTo>
                      <a:pt x="641" y="3130"/>
                    </a:lnTo>
                    <a:lnTo>
                      <a:pt x="792" y="3224"/>
                    </a:lnTo>
                    <a:lnTo>
                      <a:pt x="924" y="3319"/>
                    </a:lnTo>
                    <a:lnTo>
                      <a:pt x="1094" y="3394"/>
                    </a:lnTo>
                    <a:lnTo>
                      <a:pt x="1245" y="3450"/>
                    </a:lnTo>
                    <a:lnTo>
                      <a:pt x="1414" y="3488"/>
                    </a:lnTo>
                    <a:lnTo>
                      <a:pt x="1584" y="3526"/>
                    </a:lnTo>
                    <a:lnTo>
                      <a:pt x="1961" y="3526"/>
                    </a:lnTo>
                    <a:lnTo>
                      <a:pt x="2131" y="3488"/>
                    </a:lnTo>
                    <a:lnTo>
                      <a:pt x="2300" y="3450"/>
                    </a:lnTo>
                    <a:lnTo>
                      <a:pt x="2470" y="3394"/>
                    </a:lnTo>
                    <a:lnTo>
                      <a:pt x="2621" y="3319"/>
                    </a:lnTo>
                    <a:lnTo>
                      <a:pt x="2753" y="3224"/>
                    </a:lnTo>
                    <a:lnTo>
                      <a:pt x="2904" y="3130"/>
                    </a:lnTo>
                    <a:lnTo>
                      <a:pt x="3017" y="3017"/>
                    </a:lnTo>
                    <a:lnTo>
                      <a:pt x="3130" y="2885"/>
                    </a:lnTo>
                    <a:lnTo>
                      <a:pt x="3243" y="2753"/>
                    </a:lnTo>
                    <a:lnTo>
                      <a:pt x="3318" y="2602"/>
                    </a:lnTo>
                    <a:lnTo>
                      <a:pt x="3394" y="2451"/>
                    </a:lnTo>
                    <a:lnTo>
                      <a:pt x="3469" y="2301"/>
                    </a:lnTo>
                    <a:lnTo>
                      <a:pt x="3507" y="2131"/>
                    </a:lnTo>
                    <a:lnTo>
                      <a:pt x="3526" y="1942"/>
                    </a:lnTo>
                    <a:lnTo>
                      <a:pt x="3545" y="1773"/>
                    </a:lnTo>
                    <a:lnTo>
                      <a:pt x="3526" y="1584"/>
                    </a:lnTo>
                    <a:lnTo>
                      <a:pt x="3507" y="1415"/>
                    </a:lnTo>
                    <a:lnTo>
                      <a:pt x="3469" y="1245"/>
                    </a:lnTo>
                    <a:lnTo>
                      <a:pt x="3394" y="1075"/>
                    </a:lnTo>
                    <a:lnTo>
                      <a:pt x="3318" y="924"/>
                    </a:lnTo>
                    <a:lnTo>
                      <a:pt x="3243" y="774"/>
                    </a:lnTo>
                    <a:lnTo>
                      <a:pt x="3130" y="642"/>
                    </a:lnTo>
                    <a:lnTo>
                      <a:pt x="3017" y="510"/>
                    </a:lnTo>
                    <a:lnTo>
                      <a:pt x="2904" y="397"/>
                    </a:lnTo>
                    <a:lnTo>
                      <a:pt x="2753" y="302"/>
                    </a:lnTo>
                    <a:lnTo>
                      <a:pt x="2621" y="208"/>
                    </a:lnTo>
                    <a:lnTo>
                      <a:pt x="2470" y="133"/>
                    </a:lnTo>
                    <a:lnTo>
                      <a:pt x="2300" y="76"/>
                    </a:lnTo>
                    <a:lnTo>
                      <a:pt x="2131" y="38"/>
                    </a:lnTo>
                    <a:lnTo>
                      <a:pt x="1961" y="20"/>
                    </a:lnTo>
                    <a:lnTo>
                      <a:pt x="17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37"/>
              <p:cNvSpPr/>
              <p:nvPr/>
            </p:nvSpPr>
            <p:spPr>
              <a:xfrm>
                <a:off x="3839554" y="2009775"/>
                <a:ext cx="429168" cy="428421"/>
              </a:xfrm>
              <a:custGeom>
                <a:avLst/>
                <a:gdLst/>
                <a:ahLst/>
                <a:cxnLst/>
                <a:rect l="l" t="t" r="r" b="b"/>
                <a:pathLst>
                  <a:path w="11482" h="11462" extrusionOk="0">
                    <a:moveTo>
                      <a:pt x="416" y="0"/>
                    </a:moveTo>
                    <a:lnTo>
                      <a:pt x="303" y="132"/>
                    </a:lnTo>
                    <a:lnTo>
                      <a:pt x="208" y="302"/>
                    </a:lnTo>
                    <a:lnTo>
                      <a:pt x="133" y="471"/>
                    </a:lnTo>
                    <a:lnTo>
                      <a:pt x="76" y="660"/>
                    </a:lnTo>
                    <a:lnTo>
                      <a:pt x="39" y="867"/>
                    </a:lnTo>
                    <a:lnTo>
                      <a:pt x="1" y="1075"/>
                    </a:lnTo>
                    <a:lnTo>
                      <a:pt x="1" y="1301"/>
                    </a:lnTo>
                    <a:lnTo>
                      <a:pt x="1" y="1527"/>
                    </a:lnTo>
                    <a:lnTo>
                      <a:pt x="39" y="1772"/>
                    </a:lnTo>
                    <a:lnTo>
                      <a:pt x="76" y="2036"/>
                    </a:lnTo>
                    <a:lnTo>
                      <a:pt x="114" y="2281"/>
                    </a:lnTo>
                    <a:lnTo>
                      <a:pt x="189" y="2564"/>
                    </a:lnTo>
                    <a:lnTo>
                      <a:pt x="340" y="3110"/>
                    </a:lnTo>
                    <a:lnTo>
                      <a:pt x="566" y="3676"/>
                    </a:lnTo>
                    <a:lnTo>
                      <a:pt x="812" y="4242"/>
                    </a:lnTo>
                    <a:lnTo>
                      <a:pt x="1113" y="4826"/>
                    </a:lnTo>
                    <a:lnTo>
                      <a:pt x="1434" y="5410"/>
                    </a:lnTo>
                    <a:lnTo>
                      <a:pt x="1792" y="5976"/>
                    </a:lnTo>
                    <a:lnTo>
                      <a:pt x="2188" y="6523"/>
                    </a:lnTo>
                    <a:lnTo>
                      <a:pt x="2584" y="7050"/>
                    </a:lnTo>
                    <a:lnTo>
                      <a:pt x="3017" y="7559"/>
                    </a:lnTo>
                    <a:lnTo>
                      <a:pt x="3451" y="8012"/>
                    </a:lnTo>
                    <a:lnTo>
                      <a:pt x="3903" y="8445"/>
                    </a:lnTo>
                    <a:lnTo>
                      <a:pt x="4412" y="8879"/>
                    </a:lnTo>
                    <a:lnTo>
                      <a:pt x="4940" y="9275"/>
                    </a:lnTo>
                    <a:lnTo>
                      <a:pt x="5487" y="9671"/>
                    </a:lnTo>
                    <a:lnTo>
                      <a:pt x="6052" y="10029"/>
                    </a:lnTo>
                    <a:lnTo>
                      <a:pt x="6637" y="10349"/>
                    </a:lnTo>
                    <a:lnTo>
                      <a:pt x="7221" y="10651"/>
                    </a:lnTo>
                    <a:lnTo>
                      <a:pt x="7786" y="10896"/>
                    </a:lnTo>
                    <a:lnTo>
                      <a:pt x="8352" y="11122"/>
                    </a:lnTo>
                    <a:lnTo>
                      <a:pt x="8918" y="11292"/>
                    </a:lnTo>
                    <a:lnTo>
                      <a:pt x="9181" y="11348"/>
                    </a:lnTo>
                    <a:lnTo>
                      <a:pt x="9445" y="11405"/>
                    </a:lnTo>
                    <a:lnTo>
                      <a:pt x="9690" y="11443"/>
                    </a:lnTo>
                    <a:lnTo>
                      <a:pt x="9935" y="11462"/>
                    </a:lnTo>
                    <a:lnTo>
                      <a:pt x="10388" y="11462"/>
                    </a:lnTo>
                    <a:lnTo>
                      <a:pt x="10595" y="11424"/>
                    </a:lnTo>
                    <a:lnTo>
                      <a:pt x="10803" y="11386"/>
                    </a:lnTo>
                    <a:lnTo>
                      <a:pt x="10991" y="11330"/>
                    </a:lnTo>
                    <a:lnTo>
                      <a:pt x="11161" y="11254"/>
                    </a:lnTo>
                    <a:lnTo>
                      <a:pt x="11330" y="11160"/>
                    </a:lnTo>
                    <a:lnTo>
                      <a:pt x="11481" y="11047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37"/>
              <p:cNvSpPr/>
              <p:nvPr/>
            </p:nvSpPr>
            <p:spPr>
              <a:xfrm>
                <a:off x="3839554" y="2016092"/>
                <a:ext cx="422104" cy="422104"/>
              </a:xfrm>
              <a:custGeom>
                <a:avLst/>
                <a:gdLst/>
                <a:ahLst/>
                <a:cxnLst/>
                <a:rect l="l" t="t" r="r" b="b"/>
                <a:pathLst>
                  <a:path w="11293" h="11293" extrusionOk="0">
                    <a:moveTo>
                      <a:pt x="303" y="1"/>
                    </a:moveTo>
                    <a:lnTo>
                      <a:pt x="208" y="151"/>
                    </a:lnTo>
                    <a:lnTo>
                      <a:pt x="133" y="321"/>
                    </a:lnTo>
                    <a:lnTo>
                      <a:pt x="76" y="510"/>
                    </a:lnTo>
                    <a:lnTo>
                      <a:pt x="39" y="698"/>
                    </a:lnTo>
                    <a:lnTo>
                      <a:pt x="20" y="906"/>
                    </a:lnTo>
                    <a:lnTo>
                      <a:pt x="1" y="1113"/>
                    </a:lnTo>
                    <a:lnTo>
                      <a:pt x="20" y="1339"/>
                    </a:lnTo>
                    <a:lnTo>
                      <a:pt x="39" y="1584"/>
                    </a:lnTo>
                    <a:lnTo>
                      <a:pt x="76" y="1810"/>
                    </a:lnTo>
                    <a:lnTo>
                      <a:pt x="114" y="2074"/>
                    </a:lnTo>
                    <a:lnTo>
                      <a:pt x="246" y="2583"/>
                    </a:lnTo>
                    <a:lnTo>
                      <a:pt x="416" y="3111"/>
                    </a:lnTo>
                    <a:lnTo>
                      <a:pt x="642" y="3677"/>
                    </a:lnTo>
                    <a:lnTo>
                      <a:pt x="887" y="4223"/>
                    </a:lnTo>
                    <a:lnTo>
                      <a:pt x="1189" y="4789"/>
                    </a:lnTo>
                    <a:lnTo>
                      <a:pt x="1509" y="5336"/>
                    </a:lnTo>
                    <a:lnTo>
                      <a:pt x="1848" y="5882"/>
                    </a:lnTo>
                    <a:lnTo>
                      <a:pt x="2225" y="6410"/>
                    </a:lnTo>
                    <a:lnTo>
                      <a:pt x="2621" y="6919"/>
                    </a:lnTo>
                    <a:lnTo>
                      <a:pt x="3036" y="7409"/>
                    </a:lnTo>
                    <a:lnTo>
                      <a:pt x="3451" y="7843"/>
                    </a:lnTo>
                    <a:lnTo>
                      <a:pt x="3884" y="8276"/>
                    </a:lnTo>
                    <a:lnTo>
                      <a:pt x="4374" y="8672"/>
                    </a:lnTo>
                    <a:lnTo>
                      <a:pt x="4883" y="9068"/>
                    </a:lnTo>
                    <a:lnTo>
                      <a:pt x="5411" y="9445"/>
                    </a:lnTo>
                    <a:lnTo>
                      <a:pt x="5958" y="9784"/>
                    </a:lnTo>
                    <a:lnTo>
                      <a:pt x="6505" y="10124"/>
                    </a:lnTo>
                    <a:lnTo>
                      <a:pt x="7070" y="10407"/>
                    </a:lnTo>
                    <a:lnTo>
                      <a:pt x="7617" y="10670"/>
                    </a:lnTo>
                    <a:lnTo>
                      <a:pt x="8182" y="10878"/>
                    </a:lnTo>
                    <a:lnTo>
                      <a:pt x="8710" y="11047"/>
                    </a:lnTo>
                    <a:lnTo>
                      <a:pt x="9219" y="11179"/>
                    </a:lnTo>
                    <a:lnTo>
                      <a:pt x="9483" y="11236"/>
                    </a:lnTo>
                    <a:lnTo>
                      <a:pt x="9728" y="11255"/>
                    </a:lnTo>
                    <a:lnTo>
                      <a:pt x="9954" y="11274"/>
                    </a:lnTo>
                    <a:lnTo>
                      <a:pt x="10181" y="11293"/>
                    </a:lnTo>
                    <a:lnTo>
                      <a:pt x="10388" y="11274"/>
                    </a:lnTo>
                    <a:lnTo>
                      <a:pt x="10595" y="11255"/>
                    </a:lnTo>
                    <a:lnTo>
                      <a:pt x="10784" y="11217"/>
                    </a:lnTo>
                    <a:lnTo>
                      <a:pt x="10972" y="11161"/>
                    </a:lnTo>
                    <a:lnTo>
                      <a:pt x="11142" y="11085"/>
                    </a:lnTo>
                    <a:lnTo>
                      <a:pt x="11293" y="10991"/>
                    </a:lnTo>
                    <a:lnTo>
                      <a:pt x="10614" y="10614"/>
                    </a:lnTo>
                    <a:lnTo>
                      <a:pt x="9898" y="10143"/>
                    </a:lnTo>
                    <a:lnTo>
                      <a:pt x="9163" y="9634"/>
                    </a:lnTo>
                    <a:lnTo>
                      <a:pt x="8390" y="9049"/>
                    </a:lnTo>
                    <a:lnTo>
                      <a:pt x="7598" y="8408"/>
                    </a:lnTo>
                    <a:lnTo>
                      <a:pt x="6787" y="7711"/>
                    </a:lnTo>
                    <a:lnTo>
                      <a:pt x="5958" y="6957"/>
                    </a:lnTo>
                    <a:lnTo>
                      <a:pt x="5147" y="6146"/>
                    </a:lnTo>
                    <a:lnTo>
                      <a:pt x="4337" y="5336"/>
                    </a:lnTo>
                    <a:lnTo>
                      <a:pt x="3601" y="4506"/>
                    </a:lnTo>
                    <a:lnTo>
                      <a:pt x="2904" y="3714"/>
                    </a:lnTo>
                    <a:lnTo>
                      <a:pt x="2263" y="2904"/>
                    </a:lnTo>
                    <a:lnTo>
                      <a:pt x="1679" y="2131"/>
                    </a:lnTo>
                    <a:lnTo>
                      <a:pt x="1151" y="1396"/>
                    </a:lnTo>
                    <a:lnTo>
                      <a:pt x="698" y="679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37"/>
              <p:cNvSpPr/>
              <p:nvPr/>
            </p:nvSpPr>
            <p:spPr>
              <a:xfrm>
                <a:off x="3564756" y="2514969"/>
                <a:ext cx="665918" cy="150108"/>
              </a:xfrm>
              <a:custGeom>
                <a:avLst/>
                <a:gdLst/>
                <a:ahLst/>
                <a:cxnLst/>
                <a:rect l="l" t="t" r="r" b="b"/>
                <a:pathLst>
                  <a:path w="17816" h="4016" extrusionOk="0">
                    <a:moveTo>
                      <a:pt x="1471" y="0"/>
                    </a:moveTo>
                    <a:lnTo>
                      <a:pt x="1" y="4016"/>
                    </a:lnTo>
                    <a:lnTo>
                      <a:pt x="17815" y="4016"/>
                    </a:lnTo>
                    <a:lnTo>
                      <a:pt x="163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37"/>
              <p:cNvSpPr/>
              <p:nvPr/>
            </p:nvSpPr>
            <p:spPr>
              <a:xfrm>
                <a:off x="3876222" y="2514969"/>
                <a:ext cx="350937" cy="150108"/>
              </a:xfrm>
              <a:custGeom>
                <a:avLst/>
                <a:gdLst/>
                <a:ahLst/>
                <a:cxnLst/>
                <a:rect l="l" t="t" r="r" b="b"/>
                <a:pathLst>
                  <a:path w="9389" h="4016" extrusionOk="0">
                    <a:moveTo>
                      <a:pt x="754" y="0"/>
                    </a:moveTo>
                    <a:lnTo>
                      <a:pt x="0" y="4016"/>
                    </a:lnTo>
                    <a:lnTo>
                      <a:pt x="9388" y="4016"/>
                    </a:lnTo>
                    <a:lnTo>
                      <a:pt x="8615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5" name="Google Shape;1855;p37"/>
              <p:cNvSpPr/>
              <p:nvPr/>
            </p:nvSpPr>
            <p:spPr>
              <a:xfrm>
                <a:off x="3607740" y="2794702"/>
                <a:ext cx="632801" cy="776518"/>
              </a:xfrm>
              <a:custGeom>
                <a:avLst/>
                <a:gdLst/>
                <a:ahLst/>
                <a:cxnLst/>
                <a:rect l="l" t="t" r="r" b="b"/>
                <a:pathLst>
                  <a:path w="16930" h="20775" extrusionOk="0">
                    <a:moveTo>
                      <a:pt x="15629" y="0"/>
                    </a:moveTo>
                    <a:lnTo>
                      <a:pt x="2866" y="6636"/>
                    </a:lnTo>
                    <a:lnTo>
                      <a:pt x="1" y="19059"/>
                    </a:lnTo>
                    <a:lnTo>
                      <a:pt x="16929" y="20774"/>
                    </a:lnTo>
                    <a:lnTo>
                      <a:pt x="15629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6" name="Google Shape;1856;p37"/>
              <p:cNvSpPr/>
              <p:nvPr/>
            </p:nvSpPr>
            <p:spPr>
              <a:xfrm>
                <a:off x="2829878" y="3244951"/>
                <a:ext cx="1084433" cy="544702"/>
              </a:xfrm>
              <a:custGeom>
                <a:avLst/>
                <a:gdLst/>
                <a:ahLst/>
                <a:cxnLst/>
                <a:rect l="l" t="t" r="r" b="b"/>
                <a:pathLst>
                  <a:path w="29013" h="14573" extrusionOk="0">
                    <a:moveTo>
                      <a:pt x="0" y="0"/>
                    </a:moveTo>
                    <a:lnTo>
                      <a:pt x="6937" y="14572"/>
                    </a:lnTo>
                    <a:lnTo>
                      <a:pt x="29012" y="14572"/>
                    </a:lnTo>
                    <a:lnTo>
                      <a:pt x="252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37"/>
              <p:cNvSpPr/>
              <p:nvPr/>
            </p:nvSpPr>
            <p:spPr>
              <a:xfrm>
                <a:off x="2786184" y="2580492"/>
                <a:ext cx="1288066" cy="681392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8230" extrusionOk="0">
                    <a:moveTo>
                      <a:pt x="9445" y="0"/>
                    </a:moveTo>
                    <a:lnTo>
                      <a:pt x="6862" y="2055"/>
                    </a:lnTo>
                    <a:lnTo>
                      <a:pt x="0" y="18230"/>
                    </a:lnTo>
                    <a:lnTo>
                      <a:pt x="26430" y="18230"/>
                    </a:lnTo>
                    <a:lnTo>
                      <a:pt x="34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37"/>
              <p:cNvSpPr/>
              <p:nvPr/>
            </p:nvSpPr>
            <p:spPr>
              <a:xfrm>
                <a:off x="2786184" y="2580492"/>
                <a:ext cx="1288066" cy="681392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8230" fill="none" extrusionOk="0">
                    <a:moveTo>
                      <a:pt x="34460" y="0"/>
                    </a:moveTo>
                    <a:lnTo>
                      <a:pt x="9445" y="0"/>
                    </a:lnTo>
                    <a:lnTo>
                      <a:pt x="6862" y="2055"/>
                    </a:lnTo>
                    <a:lnTo>
                      <a:pt x="0" y="18230"/>
                    </a:lnTo>
                    <a:lnTo>
                      <a:pt x="26430" y="18230"/>
                    </a:lnTo>
                    <a:lnTo>
                      <a:pt x="3446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9" name="Google Shape;1859;p37"/>
              <p:cNvSpPr/>
              <p:nvPr/>
            </p:nvSpPr>
            <p:spPr>
              <a:xfrm>
                <a:off x="2998974" y="2753138"/>
                <a:ext cx="3551" cy="7064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9" extrusionOk="0">
                    <a:moveTo>
                      <a:pt x="95" y="0"/>
                    </a:moveTo>
                    <a:lnTo>
                      <a:pt x="95" y="0"/>
                    </a:lnTo>
                    <a:lnTo>
                      <a:pt x="0" y="18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A7B9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0" name="Google Shape;1860;p37"/>
              <p:cNvSpPr/>
              <p:nvPr/>
            </p:nvSpPr>
            <p:spPr>
              <a:xfrm>
                <a:off x="2998974" y="2753138"/>
                <a:ext cx="3551" cy="7064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9" fill="none" extrusionOk="0">
                    <a:moveTo>
                      <a:pt x="95" y="0"/>
                    </a:moveTo>
                    <a:lnTo>
                      <a:pt x="95" y="0"/>
                    </a:lnTo>
                    <a:lnTo>
                      <a:pt x="0" y="189"/>
                    </a:lnTo>
                    <a:lnTo>
                      <a:pt x="9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37"/>
              <p:cNvSpPr/>
              <p:nvPr/>
            </p:nvSpPr>
            <p:spPr>
              <a:xfrm>
                <a:off x="2925677" y="2753138"/>
                <a:ext cx="1072473" cy="180384"/>
              </a:xfrm>
              <a:custGeom>
                <a:avLst/>
                <a:gdLst/>
                <a:ahLst/>
                <a:cxnLst/>
                <a:rect l="l" t="t" r="r" b="b"/>
                <a:pathLst>
                  <a:path w="28693" h="4826" extrusionOk="0">
                    <a:moveTo>
                      <a:pt x="2056" y="0"/>
                    </a:moveTo>
                    <a:lnTo>
                      <a:pt x="1961" y="189"/>
                    </a:lnTo>
                    <a:lnTo>
                      <a:pt x="1" y="4826"/>
                    </a:lnTo>
                    <a:lnTo>
                      <a:pt x="26562" y="4826"/>
                    </a:lnTo>
                    <a:lnTo>
                      <a:pt x="28692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37"/>
              <p:cNvSpPr/>
              <p:nvPr/>
            </p:nvSpPr>
            <p:spPr>
              <a:xfrm>
                <a:off x="4269395" y="3290028"/>
                <a:ext cx="439709" cy="268483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7183" extrusionOk="0">
                    <a:moveTo>
                      <a:pt x="0" y="1"/>
                    </a:moveTo>
                    <a:lnTo>
                      <a:pt x="5901" y="7183"/>
                    </a:lnTo>
                    <a:lnTo>
                      <a:pt x="11763" y="12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7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3" name="Google Shape;1863;p37"/>
              <p:cNvSpPr/>
              <p:nvPr/>
            </p:nvSpPr>
            <p:spPr>
              <a:xfrm>
                <a:off x="4141863" y="3308343"/>
                <a:ext cx="1858783" cy="485534"/>
              </a:xfrm>
              <a:custGeom>
                <a:avLst/>
                <a:gdLst/>
                <a:ahLst/>
                <a:cxnLst/>
                <a:rect l="l" t="t" r="r" b="b"/>
                <a:pathLst>
                  <a:path w="49730" h="12990" extrusionOk="0">
                    <a:moveTo>
                      <a:pt x="0" y="1"/>
                    </a:moveTo>
                    <a:lnTo>
                      <a:pt x="0" y="12989"/>
                    </a:lnTo>
                    <a:lnTo>
                      <a:pt x="45243" y="12989"/>
                    </a:lnTo>
                    <a:lnTo>
                      <a:pt x="49730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4" name="Google Shape;1864;p37"/>
              <p:cNvSpPr/>
              <p:nvPr/>
            </p:nvSpPr>
            <p:spPr>
              <a:xfrm>
                <a:off x="3927653" y="2794702"/>
                <a:ext cx="1166851" cy="999175"/>
              </a:xfrm>
              <a:custGeom>
                <a:avLst/>
                <a:gdLst/>
                <a:ahLst/>
                <a:cxnLst/>
                <a:rect l="l" t="t" r="r" b="b"/>
                <a:pathLst>
                  <a:path w="31218" h="26732" extrusionOk="0">
                    <a:moveTo>
                      <a:pt x="7070" y="0"/>
                    </a:moveTo>
                    <a:lnTo>
                      <a:pt x="4298" y="2244"/>
                    </a:lnTo>
                    <a:lnTo>
                      <a:pt x="0" y="11990"/>
                    </a:lnTo>
                    <a:lnTo>
                      <a:pt x="0" y="26731"/>
                    </a:lnTo>
                    <a:lnTo>
                      <a:pt x="26731" y="26731"/>
                    </a:lnTo>
                    <a:lnTo>
                      <a:pt x="31218" y="13743"/>
                    </a:lnTo>
                    <a:lnTo>
                      <a:pt x="17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37"/>
              <p:cNvSpPr/>
              <p:nvPr/>
            </p:nvSpPr>
            <p:spPr>
              <a:xfrm>
                <a:off x="3927653" y="3242820"/>
                <a:ext cx="1166851" cy="551056"/>
              </a:xfrm>
              <a:custGeom>
                <a:avLst/>
                <a:gdLst/>
                <a:ahLst/>
                <a:cxnLst/>
                <a:rect l="l" t="t" r="r" b="b"/>
                <a:pathLst>
                  <a:path w="31218" h="14743" extrusionOk="0">
                    <a:moveTo>
                      <a:pt x="0" y="1"/>
                    </a:moveTo>
                    <a:lnTo>
                      <a:pt x="0" y="14742"/>
                    </a:lnTo>
                    <a:lnTo>
                      <a:pt x="26731" y="14742"/>
                    </a:lnTo>
                    <a:lnTo>
                      <a:pt x="31218" y="17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37"/>
              <p:cNvSpPr/>
              <p:nvPr/>
            </p:nvSpPr>
            <p:spPr>
              <a:xfrm>
                <a:off x="3878315" y="3317500"/>
                <a:ext cx="732823" cy="476376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2745" extrusionOk="0">
                    <a:moveTo>
                      <a:pt x="6203" y="1"/>
                    </a:moveTo>
                    <a:lnTo>
                      <a:pt x="5675" y="39"/>
                    </a:lnTo>
                    <a:lnTo>
                      <a:pt x="5166" y="114"/>
                    </a:lnTo>
                    <a:lnTo>
                      <a:pt x="4657" y="208"/>
                    </a:lnTo>
                    <a:lnTo>
                      <a:pt x="4186" y="359"/>
                    </a:lnTo>
                    <a:lnTo>
                      <a:pt x="3733" y="529"/>
                    </a:lnTo>
                    <a:lnTo>
                      <a:pt x="3281" y="736"/>
                    </a:lnTo>
                    <a:lnTo>
                      <a:pt x="2866" y="962"/>
                    </a:lnTo>
                    <a:lnTo>
                      <a:pt x="2470" y="1245"/>
                    </a:lnTo>
                    <a:lnTo>
                      <a:pt x="2093" y="1547"/>
                    </a:lnTo>
                    <a:lnTo>
                      <a:pt x="1735" y="1867"/>
                    </a:lnTo>
                    <a:lnTo>
                      <a:pt x="1377" y="2225"/>
                    </a:lnTo>
                    <a:lnTo>
                      <a:pt x="1075" y="2621"/>
                    </a:lnTo>
                    <a:lnTo>
                      <a:pt x="774" y="3017"/>
                    </a:lnTo>
                    <a:lnTo>
                      <a:pt x="491" y="3469"/>
                    </a:lnTo>
                    <a:lnTo>
                      <a:pt x="246" y="3922"/>
                    </a:lnTo>
                    <a:lnTo>
                      <a:pt x="1" y="4412"/>
                    </a:lnTo>
                    <a:lnTo>
                      <a:pt x="1320" y="12744"/>
                    </a:lnTo>
                    <a:lnTo>
                      <a:pt x="19606" y="12744"/>
                    </a:lnTo>
                    <a:lnTo>
                      <a:pt x="19399" y="12066"/>
                    </a:lnTo>
                    <a:lnTo>
                      <a:pt x="19154" y="11406"/>
                    </a:lnTo>
                    <a:lnTo>
                      <a:pt x="18908" y="10746"/>
                    </a:lnTo>
                    <a:lnTo>
                      <a:pt x="18626" y="10124"/>
                    </a:lnTo>
                    <a:lnTo>
                      <a:pt x="18324" y="9483"/>
                    </a:lnTo>
                    <a:lnTo>
                      <a:pt x="18022" y="8880"/>
                    </a:lnTo>
                    <a:lnTo>
                      <a:pt x="17683" y="8277"/>
                    </a:lnTo>
                    <a:lnTo>
                      <a:pt x="17344" y="7692"/>
                    </a:lnTo>
                    <a:lnTo>
                      <a:pt x="16986" y="7127"/>
                    </a:lnTo>
                    <a:lnTo>
                      <a:pt x="16609" y="6561"/>
                    </a:lnTo>
                    <a:lnTo>
                      <a:pt x="16232" y="6033"/>
                    </a:lnTo>
                    <a:lnTo>
                      <a:pt x="15817" y="5505"/>
                    </a:lnTo>
                    <a:lnTo>
                      <a:pt x="15421" y="5015"/>
                    </a:lnTo>
                    <a:lnTo>
                      <a:pt x="14987" y="4525"/>
                    </a:lnTo>
                    <a:lnTo>
                      <a:pt x="14554" y="4054"/>
                    </a:lnTo>
                    <a:lnTo>
                      <a:pt x="14101" y="3620"/>
                    </a:lnTo>
                    <a:lnTo>
                      <a:pt x="13649" y="3206"/>
                    </a:lnTo>
                    <a:lnTo>
                      <a:pt x="13197" y="2810"/>
                    </a:lnTo>
                    <a:lnTo>
                      <a:pt x="12725" y="2433"/>
                    </a:lnTo>
                    <a:lnTo>
                      <a:pt x="12235" y="2074"/>
                    </a:lnTo>
                    <a:lnTo>
                      <a:pt x="11764" y="1754"/>
                    </a:lnTo>
                    <a:lnTo>
                      <a:pt x="11274" y="1452"/>
                    </a:lnTo>
                    <a:lnTo>
                      <a:pt x="10765" y="1170"/>
                    </a:lnTo>
                    <a:lnTo>
                      <a:pt x="10275" y="925"/>
                    </a:lnTo>
                    <a:lnTo>
                      <a:pt x="9766" y="698"/>
                    </a:lnTo>
                    <a:lnTo>
                      <a:pt x="9257" y="510"/>
                    </a:lnTo>
                    <a:lnTo>
                      <a:pt x="8748" y="359"/>
                    </a:lnTo>
                    <a:lnTo>
                      <a:pt x="8239" y="208"/>
                    </a:lnTo>
                    <a:lnTo>
                      <a:pt x="7730" y="114"/>
                    </a:lnTo>
                    <a:lnTo>
                      <a:pt x="7221" y="39"/>
                    </a:lnTo>
                    <a:lnTo>
                      <a:pt x="6712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7" name="Google Shape;1867;p37"/>
              <p:cNvSpPr/>
              <p:nvPr/>
            </p:nvSpPr>
            <p:spPr>
              <a:xfrm>
                <a:off x="2536765" y="3289318"/>
                <a:ext cx="888538" cy="1111233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29730" extrusionOk="0">
                    <a:moveTo>
                      <a:pt x="12140" y="1"/>
                    </a:moveTo>
                    <a:lnTo>
                      <a:pt x="11801" y="20"/>
                    </a:lnTo>
                    <a:lnTo>
                      <a:pt x="11707" y="20"/>
                    </a:lnTo>
                    <a:lnTo>
                      <a:pt x="11462" y="57"/>
                    </a:lnTo>
                    <a:lnTo>
                      <a:pt x="0" y="1302"/>
                    </a:lnTo>
                    <a:lnTo>
                      <a:pt x="4619" y="5939"/>
                    </a:lnTo>
                    <a:lnTo>
                      <a:pt x="4411" y="6448"/>
                    </a:lnTo>
                    <a:lnTo>
                      <a:pt x="4223" y="6957"/>
                    </a:lnTo>
                    <a:lnTo>
                      <a:pt x="4053" y="7504"/>
                    </a:lnTo>
                    <a:lnTo>
                      <a:pt x="3883" y="8050"/>
                    </a:lnTo>
                    <a:lnTo>
                      <a:pt x="3733" y="8616"/>
                    </a:lnTo>
                    <a:lnTo>
                      <a:pt x="3619" y="9181"/>
                    </a:lnTo>
                    <a:lnTo>
                      <a:pt x="3506" y="9785"/>
                    </a:lnTo>
                    <a:lnTo>
                      <a:pt x="3412" y="10369"/>
                    </a:lnTo>
                    <a:lnTo>
                      <a:pt x="3337" y="10991"/>
                    </a:lnTo>
                    <a:lnTo>
                      <a:pt x="3280" y="11594"/>
                    </a:lnTo>
                    <a:lnTo>
                      <a:pt x="3242" y="12235"/>
                    </a:lnTo>
                    <a:lnTo>
                      <a:pt x="3224" y="12857"/>
                    </a:lnTo>
                    <a:lnTo>
                      <a:pt x="3224" y="13517"/>
                    </a:lnTo>
                    <a:lnTo>
                      <a:pt x="3242" y="14158"/>
                    </a:lnTo>
                    <a:lnTo>
                      <a:pt x="3280" y="14818"/>
                    </a:lnTo>
                    <a:lnTo>
                      <a:pt x="3337" y="15478"/>
                    </a:lnTo>
                    <a:lnTo>
                      <a:pt x="3450" y="16326"/>
                    </a:lnTo>
                    <a:lnTo>
                      <a:pt x="3582" y="17155"/>
                    </a:lnTo>
                    <a:lnTo>
                      <a:pt x="3751" y="17966"/>
                    </a:lnTo>
                    <a:lnTo>
                      <a:pt x="3940" y="18758"/>
                    </a:lnTo>
                    <a:lnTo>
                      <a:pt x="4166" y="19531"/>
                    </a:lnTo>
                    <a:lnTo>
                      <a:pt x="4411" y="20285"/>
                    </a:lnTo>
                    <a:lnTo>
                      <a:pt x="4694" y="21020"/>
                    </a:lnTo>
                    <a:lnTo>
                      <a:pt x="4977" y="21736"/>
                    </a:lnTo>
                    <a:lnTo>
                      <a:pt x="5297" y="22415"/>
                    </a:lnTo>
                    <a:lnTo>
                      <a:pt x="5637" y="23094"/>
                    </a:lnTo>
                    <a:lnTo>
                      <a:pt x="6014" y="23734"/>
                    </a:lnTo>
                    <a:lnTo>
                      <a:pt x="6391" y="24357"/>
                    </a:lnTo>
                    <a:lnTo>
                      <a:pt x="6786" y="24941"/>
                    </a:lnTo>
                    <a:lnTo>
                      <a:pt x="7220" y="25506"/>
                    </a:lnTo>
                    <a:lnTo>
                      <a:pt x="7654" y="26034"/>
                    </a:lnTo>
                    <a:lnTo>
                      <a:pt x="8106" y="26543"/>
                    </a:lnTo>
                    <a:lnTo>
                      <a:pt x="6127" y="29729"/>
                    </a:lnTo>
                    <a:lnTo>
                      <a:pt x="14666" y="29729"/>
                    </a:lnTo>
                    <a:lnTo>
                      <a:pt x="15175" y="29710"/>
                    </a:lnTo>
                    <a:lnTo>
                      <a:pt x="15665" y="29654"/>
                    </a:lnTo>
                    <a:lnTo>
                      <a:pt x="16156" y="29578"/>
                    </a:lnTo>
                    <a:lnTo>
                      <a:pt x="16646" y="29446"/>
                    </a:lnTo>
                    <a:lnTo>
                      <a:pt x="17117" y="29296"/>
                    </a:lnTo>
                    <a:lnTo>
                      <a:pt x="17569" y="29088"/>
                    </a:lnTo>
                    <a:lnTo>
                      <a:pt x="18022" y="28862"/>
                    </a:lnTo>
                    <a:lnTo>
                      <a:pt x="18455" y="28617"/>
                    </a:lnTo>
                    <a:lnTo>
                      <a:pt x="18889" y="28334"/>
                    </a:lnTo>
                    <a:lnTo>
                      <a:pt x="19285" y="28014"/>
                    </a:lnTo>
                    <a:lnTo>
                      <a:pt x="19681" y="27674"/>
                    </a:lnTo>
                    <a:lnTo>
                      <a:pt x="20077" y="27297"/>
                    </a:lnTo>
                    <a:lnTo>
                      <a:pt x="20435" y="26901"/>
                    </a:lnTo>
                    <a:lnTo>
                      <a:pt x="20793" y="26468"/>
                    </a:lnTo>
                    <a:lnTo>
                      <a:pt x="21113" y="26015"/>
                    </a:lnTo>
                    <a:lnTo>
                      <a:pt x="21434" y="25544"/>
                    </a:lnTo>
                    <a:lnTo>
                      <a:pt x="21735" y="25035"/>
                    </a:lnTo>
                    <a:lnTo>
                      <a:pt x="22018" y="24507"/>
                    </a:lnTo>
                    <a:lnTo>
                      <a:pt x="22282" y="23961"/>
                    </a:lnTo>
                    <a:lnTo>
                      <a:pt x="22527" y="23395"/>
                    </a:lnTo>
                    <a:lnTo>
                      <a:pt x="22753" y="22811"/>
                    </a:lnTo>
                    <a:lnTo>
                      <a:pt x="22961" y="22208"/>
                    </a:lnTo>
                    <a:lnTo>
                      <a:pt x="23130" y="21567"/>
                    </a:lnTo>
                    <a:lnTo>
                      <a:pt x="23300" y="20926"/>
                    </a:lnTo>
                    <a:lnTo>
                      <a:pt x="23432" y="20266"/>
                    </a:lnTo>
                    <a:lnTo>
                      <a:pt x="23545" y="19587"/>
                    </a:lnTo>
                    <a:lnTo>
                      <a:pt x="23639" y="18909"/>
                    </a:lnTo>
                    <a:lnTo>
                      <a:pt x="23715" y="18192"/>
                    </a:lnTo>
                    <a:lnTo>
                      <a:pt x="23753" y="17476"/>
                    </a:lnTo>
                    <a:lnTo>
                      <a:pt x="23771" y="16741"/>
                    </a:lnTo>
                    <a:lnTo>
                      <a:pt x="23771" y="15987"/>
                    </a:lnTo>
                    <a:lnTo>
                      <a:pt x="23734" y="15233"/>
                    </a:lnTo>
                    <a:lnTo>
                      <a:pt x="23677" y="14441"/>
                    </a:lnTo>
                    <a:lnTo>
                      <a:pt x="23583" y="13668"/>
                    </a:lnTo>
                    <a:lnTo>
                      <a:pt x="23470" y="12895"/>
                    </a:lnTo>
                    <a:lnTo>
                      <a:pt x="23319" y="12141"/>
                    </a:lnTo>
                    <a:lnTo>
                      <a:pt x="23168" y="11406"/>
                    </a:lnTo>
                    <a:lnTo>
                      <a:pt x="22980" y="10689"/>
                    </a:lnTo>
                    <a:lnTo>
                      <a:pt x="22753" y="9973"/>
                    </a:lnTo>
                    <a:lnTo>
                      <a:pt x="22527" y="9276"/>
                    </a:lnTo>
                    <a:lnTo>
                      <a:pt x="22263" y="8597"/>
                    </a:lnTo>
                    <a:lnTo>
                      <a:pt x="21999" y="7937"/>
                    </a:lnTo>
                    <a:lnTo>
                      <a:pt x="21698" y="7277"/>
                    </a:lnTo>
                    <a:lnTo>
                      <a:pt x="21377" y="6655"/>
                    </a:lnTo>
                    <a:lnTo>
                      <a:pt x="21038" y="6052"/>
                    </a:lnTo>
                    <a:lnTo>
                      <a:pt x="20699" y="5486"/>
                    </a:lnTo>
                    <a:lnTo>
                      <a:pt x="20322" y="4921"/>
                    </a:lnTo>
                    <a:lnTo>
                      <a:pt x="19945" y="4393"/>
                    </a:lnTo>
                    <a:lnTo>
                      <a:pt x="19530" y="3884"/>
                    </a:lnTo>
                    <a:lnTo>
                      <a:pt x="19115" y="3394"/>
                    </a:lnTo>
                    <a:lnTo>
                      <a:pt x="18682" y="2942"/>
                    </a:lnTo>
                    <a:lnTo>
                      <a:pt x="18248" y="2527"/>
                    </a:lnTo>
                    <a:lnTo>
                      <a:pt x="17796" y="2131"/>
                    </a:lnTo>
                    <a:lnTo>
                      <a:pt x="17324" y="1754"/>
                    </a:lnTo>
                    <a:lnTo>
                      <a:pt x="16834" y="1433"/>
                    </a:lnTo>
                    <a:lnTo>
                      <a:pt x="16344" y="1132"/>
                    </a:lnTo>
                    <a:lnTo>
                      <a:pt x="15854" y="849"/>
                    </a:lnTo>
                    <a:lnTo>
                      <a:pt x="15345" y="623"/>
                    </a:lnTo>
                    <a:lnTo>
                      <a:pt x="14817" y="416"/>
                    </a:lnTo>
                    <a:lnTo>
                      <a:pt x="14308" y="265"/>
                    </a:lnTo>
                    <a:lnTo>
                      <a:pt x="13780" y="133"/>
                    </a:lnTo>
                    <a:lnTo>
                      <a:pt x="13234" y="57"/>
                    </a:lnTo>
                    <a:lnTo>
                      <a:pt x="126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8" name="Google Shape;1868;p37"/>
              <p:cNvSpPr/>
              <p:nvPr/>
            </p:nvSpPr>
            <p:spPr>
              <a:xfrm>
                <a:off x="2657942" y="3289318"/>
                <a:ext cx="763847" cy="598264"/>
              </a:xfrm>
              <a:custGeom>
                <a:avLst/>
                <a:gdLst/>
                <a:ahLst/>
                <a:cxnLst/>
                <a:rect l="l" t="t" r="r" b="b"/>
                <a:pathLst>
                  <a:path w="20436" h="16006" extrusionOk="0">
                    <a:moveTo>
                      <a:pt x="8898" y="1"/>
                    </a:moveTo>
                    <a:lnTo>
                      <a:pt x="8559" y="20"/>
                    </a:lnTo>
                    <a:lnTo>
                      <a:pt x="8465" y="20"/>
                    </a:lnTo>
                    <a:lnTo>
                      <a:pt x="8220" y="57"/>
                    </a:lnTo>
                    <a:lnTo>
                      <a:pt x="0" y="943"/>
                    </a:lnTo>
                    <a:lnTo>
                      <a:pt x="76" y="1547"/>
                    </a:lnTo>
                    <a:lnTo>
                      <a:pt x="170" y="2131"/>
                    </a:lnTo>
                    <a:lnTo>
                      <a:pt x="321" y="2734"/>
                    </a:lnTo>
                    <a:lnTo>
                      <a:pt x="472" y="3337"/>
                    </a:lnTo>
                    <a:lnTo>
                      <a:pt x="660" y="3960"/>
                    </a:lnTo>
                    <a:lnTo>
                      <a:pt x="886" y="4563"/>
                    </a:lnTo>
                    <a:lnTo>
                      <a:pt x="1132" y="5166"/>
                    </a:lnTo>
                    <a:lnTo>
                      <a:pt x="1414" y="5788"/>
                    </a:lnTo>
                    <a:lnTo>
                      <a:pt x="1716" y="6391"/>
                    </a:lnTo>
                    <a:lnTo>
                      <a:pt x="2055" y="6995"/>
                    </a:lnTo>
                    <a:lnTo>
                      <a:pt x="2413" y="7598"/>
                    </a:lnTo>
                    <a:lnTo>
                      <a:pt x="2790" y="8182"/>
                    </a:lnTo>
                    <a:lnTo>
                      <a:pt x="3205" y="8767"/>
                    </a:lnTo>
                    <a:lnTo>
                      <a:pt x="3658" y="9351"/>
                    </a:lnTo>
                    <a:lnTo>
                      <a:pt x="4129" y="9917"/>
                    </a:lnTo>
                    <a:lnTo>
                      <a:pt x="4619" y="10482"/>
                    </a:lnTo>
                    <a:lnTo>
                      <a:pt x="5090" y="10972"/>
                    </a:lnTo>
                    <a:lnTo>
                      <a:pt x="5562" y="11425"/>
                    </a:lnTo>
                    <a:lnTo>
                      <a:pt x="6052" y="11877"/>
                    </a:lnTo>
                    <a:lnTo>
                      <a:pt x="6561" y="12311"/>
                    </a:lnTo>
                    <a:lnTo>
                      <a:pt x="7070" y="12707"/>
                    </a:lnTo>
                    <a:lnTo>
                      <a:pt x="7579" y="13084"/>
                    </a:lnTo>
                    <a:lnTo>
                      <a:pt x="8088" y="13442"/>
                    </a:lnTo>
                    <a:lnTo>
                      <a:pt x="8615" y="13781"/>
                    </a:lnTo>
                    <a:lnTo>
                      <a:pt x="9143" y="14101"/>
                    </a:lnTo>
                    <a:lnTo>
                      <a:pt x="9671" y="14384"/>
                    </a:lnTo>
                    <a:lnTo>
                      <a:pt x="10218" y="14648"/>
                    </a:lnTo>
                    <a:lnTo>
                      <a:pt x="10746" y="14893"/>
                    </a:lnTo>
                    <a:lnTo>
                      <a:pt x="11273" y="15119"/>
                    </a:lnTo>
                    <a:lnTo>
                      <a:pt x="11820" y="15308"/>
                    </a:lnTo>
                    <a:lnTo>
                      <a:pt x="12348" y="15478"/>
                    </a:lnTo>
                    <a:lnTo>
                      <a:pt x="12895" y="15628"/>
                    </a:lnTo>
                    <a:lnTo>
                      <a:pt x="13422" y="15760"/>
                    </a:lnTo>
                    <a:lnTo>
                      <a:pt x="13950" y="15855"/>
                    </a:lnTo>
                    <a:lnTo>
                      <a:pt x="14459" y="15930"/>
                    </a:lnTo>
                    <a:lnTo>
                      <a:pt x="14987" y="15987"/>
                    </a:lnTo>
                    <a:lnTo>
                      <a:pt x="15496" y="16005"/>
                    </a:lnTo>
                    <a:lnTo>
                      <a:pt x="16005" y="16005"/>
                    </a:lnTo>
                    <a:lnTo>
                      <a:pt x="16495" y="15987"/>
                    </a:lnTo>
                    <a:lnTo>
                      <a:pt x="16985" y="15930"/>
                    </a:lnTo>
                    <a:lnTo>
                      <a:pt x="17457" y="15855"/>
                    </a:lnTo>
                    <a:lnTo>
                      <a:pt x="17928" y="15760"/>
                    </a:lnTo>
                    <a:lnTo>
                      <a:pt x="18380" y="15628"/>
                    </a:lnTo>
                    <a:lnTo>
                      <a:pt x="18814" y="15478"/>
                    </a:lnTo>
                    <a:lnTo>
                      <a:pt x="19248" y="15289"/>
                    </a:lnTo>
                    <a:lnTo>
                      <a:pt x="19662" y="15082"/>
                    </a:lnTo>
                    <a:lnTo>
                      <a:pt x="20058" y="14837"/>
                    </a:lnTo>
                    <a:lnTo>
                      <a:pt x="20435" y="14573"/>
                    </a:lnTo>
                    <a:lnTo>
                      <a:pt x="20360" y="13819"/>
                    </a:lnTo>
                    <a:lnTo>
                      <a:pt x="20247" y="13065"/>
                    </a:lnTo>
                    <a:lnTo>
                      <a:pt x="20115" y="12329"/>
                    </a:lnTo>
                    <a:lnTo>
                      <a:pt x="19964" y="11613"/>
                    </a:lnTo>
                    <a:lnTo>
                      <a:pt x="19794" y="10897"/>
                    </a:lnTo>
                    <a:lnTo>
                      <a:pt x="19587" y="10199"/>
                    </a:lnTo>
                    <a:lnTo>
                      <a:pt x="19361" y="9502"/>
                    </a:lnTo>
                    <a:lnTo>
                      <a:pt x="19134" y="8842"/>
                    </a:lnTo>
                    <a:lnTo>
                      <a:pt x="18870" y="8182"/>
                    </a:lnTo>
                    <a:lnTo>
                      <a:pt x="18588" y="7560"/>
                    </a:lnTo>
                    <a:lnTo>
                      <a:pt x="18286" y="6938"/>
                    </a:lnTo>
                    <a:lnTo>
                      <a:pt x="17966" y="6354"/>
                    </a:lnTo>
                    <a:lnTo>
                      <a:pt x="17626" y="5769"/>
                    </a:lnTo>
                    <a:lnTo>
                      <a:pt x="17287" y="5223"/>
                    </a:lnTo>
                    <a:lnTo>
                      <a:pt x="16910" y="4676"/>
                    </a:lnTo>
                    <a:lnTo>
                      <a:pt x="16533" y="4186"/>
                    </a:lnTo>
                    <a:lnTo>
                      <a:pt x="16137" y="3696"/>
                    </a:lnTo>
                    <a:lnTo>
                      <a:pt x="15722" y="3243"/>
                    </a:lnTo>
                    <a:lnTo>
                      <a:pt x="15289" y="2810"/>
                    </a:lnTo>
                    <a:lnTo>
                      <a:pt x="14855" y="2395"/>
                    </a:lnTo>
                    <a:lnTo>
                      <a:pt x="14422" y="2018"/>
                    </a:lnTo>
                    <a:lnTo>
                      <a:pt x="13950" y="1679"/>
                    </a:lnTo>
                    <a:lnTo>
                      <a:pt x="13479" y="1358"/>
                    </a:lnTo>
                    <a:lnTo>
                      <a:pt x="13008" y="1056"/>
                    </a:lnTo>
                    <a:lnTo>
                      <a:pt x="12518" y="811"/>
                    </a:lnTo>
                    <a:lnTo>
                      <a:pt x="12028" y="585"/>
                    </a:lnTo>
                    <a:lnTo>
                      <a:pt x="11519" y="397"/>
                    </a:lnTo>
                    <a:lnTo>
                      <a:pt x="11010" y="246"/>
                    </a:lnTo>
                    <a:lnTo>
                      <a:pt x="10482" y="133"/>
                    </a:lnTo>
                    <a:lnTo>
                      <a:pt x="9973" y="38"/>
                    </a:lnTo>
                    <a:lnTo>
                      <a:pt x="9445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37"/>
              <p:cNvSpPr/>
              <p:nvPr/>
            </p:nvSpPr>
            <p:spPr>
              <a:xfrm>
                <a:off x="2285925" y="3335143"/>
                <a:ext cx="783545" cy="1065408"/>
              </a:xfrm>
              <a:custGeom>
                <a:avLst/>
                <a:gdLst/>
                <a:ahLst/>
                <a:cxnLst/>
                <a:rect l="l" t="t" r="r" b="b"/>
                <a:pathLst>
                  <a:path w="20963" h="28504" extrusionOk="0">
                    <a:moveTo>
                      <a:pt x="7748" y="0"/>
                    </a:moveTo>
                    <a:lnTo>
                      <a:pt x="7220" y="38"/>
                    </a:lnTo>
                    <a:lnTo>
                      <a:pt x="6692" y="94"/>
                    </a:lnTo>
                    <a:lnTo>
                      <a:pt x="6202" y="207"/>
                    </a:lnTo>
                    <a:lnTo>
                      <a:pt x="5712" y="358"/>
                    </a:lnTo>
                    <a:lnTo>
                      <a:pt x="5241" y="528"/>
                    </a:lnTo>
                    <a:lnTo>
                      <a:pt x="4807" y="735"/>
                    </a:lnTo>
                    <a:lnTo>
                      <a:pt x="4373" y="980"/>
                    </a:lnTo>
                    <a:lnTo>
                      <a:pt x="3940" y="1263"/>
                    </a:lnTo>
                    <a:lnTo>
                      <a:pt x="3544" y="1565"/>
                    </a:lnTo>
                    <a:lnTo>
                      <a:pt x="3167" y="1904"/>
                    </a:lnTo>
                    <a:lnTo>
                      <a:pt x="2809" y="2262"/>
                    </a:lnTo>
                    <a:lnTo>
                      <a:pt x="2470" y="2658"/>
                    </a:lnTo>
                    <a:lnTo>
                      <a:pt x="2149" y="3073"/>
                    </a:lnTo>
                    <a:lnTo>
                      <a:pt x="1847" y="3525"/>
                    </a:lnTo>
                    <a:lnTo>
                      <a:pt x="1584" y="3997"/>
                    </a:lnTo>
                    <a:lnTo>
                      <a:pt x="1320" y="4487"/>
                    </a:lnTo>
                    <a:lnTo>
                      <a:pt x="1075" y="5015"/>
                    </a:lnTo>
                    <a:lnTo>
                      <a:pt x="867" y="5542"/>
                    </a:lnTo>
                    <a:lnTo>
                      <a:pt x="679" y="6108"/>
                    </a:lnTo>
                    <a:lnTo>
                      <a:pt x="509" y="6692"/>
                    </a:lnTo>
                    <a:lnTo>
                      <a:pt x="358" y="7277"/>
                    </a:lnTo>
                    <a:lnTo>
                      <a:pt x="245" y="7899"/>
                    </a:lnTo>
                    <a:lnTo>
                      <a:pt x="151" y="8540"/>
                    </a:lnTo>
                    <a:lnTo>
                      <a:pt x="75" y="9181"/>
                    </a:lnTo>
                    <a:lnTo>
                      <a:pt x="19" y="9840"/>
                    </a:lnTo>
                    <a:lnTo>
                      <a:pt x="0" y="10519"/>
                    </a:lnTo>
                    <a:lnTo>
                      <a:pt x="19" y="11217"/>
                    </a:lnTo>
                    <a:lnTo>
                      <a:pt x="38" y="11914"/>
                    </a:lnTo>
                    <a:lnTo>
                      <a:pt x="94" y="12630"/>
                    </a:lnTo>
                    <a:lnTo>
                      <a:pt x="189" y="13347"/>
                    </a:lnTo>
                    <a:lnTo>
                      <a:pt x="302" y="14082"/>
                    </a:lnTo>
                    <a:lnTo>
                      <a:pt x="434" y="14836"/>
                    </a:lnTo>
                    <a:lnTo>
                      <a:pt x="603" y="15534"/>
                    </a:lnTo>
                    <a:lnTo>
                      <a:pt x="792" y="16250"/>
                    </a:lnTo>
                    <a:lnTo>
                      <a:pt x="980" y="16929"/>
                    </a:lnTo>
                    <a:lnTo>
                      <a:pt x="1225" y="17607"/>
                    </a:lnTo>
                    <a:lnTo>
                      <a:pt x="1470" y="18286"/>
                    </a:lnTo>
                    <a:lnTo>
                      <a:pt x="1734" y="18927"/>
                    </a:lnTo>
                    <a:lnTo>
                      <a:pt x="2017" y="19568"/>
                    </a:lnTo>
                    <a:lnTo>
                      <a:pt x="2319" y="20190"/>
                    </a:lnTo>
                    <a:lnTo>
                      <a:pt x="2639" y="20793"/>
                    </a:lnTo>
                    <a:lnTo>
                      <a:pt x="2978" y="21396"/>
                    </a:lnTo>
                    <a:lnTo>
                      <a:pt x="3337" y="21962"/>
                    </a:lnTo>
                    <a:lnTo>
                      <a:pt x="3695" y="22508"/>
                    </a:lnTo>
                    <a:lnTo>
                      <a:pt x="4091" y="23055"/>
                    </a:lnTo>
                    <a:lnTo>
                      <a:pt x="4487" y="23564"/>
                    </a:lnTo>
                    <a:lnTo>
                      <a:pt x="4882" y="24054"/>
                    </a:lnTo>
                    <a:lnTo>
                      <a:pt x="5316" y="24526"/>
                    </a:lnTo>
                    <a:lnTo>
                      <a:pt x="5731" y="24978"/>
                    </a:lnTo>
                    <a:lnTo>
                      <a:pt x="6183" y="25412"/>
                    </a:lnTo>
                    <a:lnTo>
                      <a:pt x="6636" y="25807"/>
                    </a:lnTo>
                    <a:lnTo>
                      <a:pt x="7088" y="26184"/>
                    </a:lnTo>
                    <a:lnTo>
                      <a:pt x="7559" y="26543"/>
                    </a:lnTo>
                    <a:lnTo>
                      <a:pt x="8031" y="26863"/>
                    </a:lnTo>
                    <a:lnTo>
                      <a:pt x="8521" y="27165"/>
                    </a:lnTo>
                    <a:lnTo>
                      <a:pt x="9011" y="27447"/>
                    </a:lnTo>
                    <a:lnTo>
                      <a:pt x="9501" y="27693"/>
                    </a:lnTo>
                    <a:lnTo>
                      <a:pt x="9991" y="27900"/>
                    </a:lnTo>
                    <a:lnTo>
                      <a:pt x="10500" y="28088"/>
                    </a:lnTo>
                    <a:lnTo>
                      <a:pt x="11009" y="28239"/>
                    </a:lnTo>
                    <a:lnTo>
                      <a:pt x="11518" y="28352"/>
                    </a:lnTo>
                    <a:lnTo>
                      <a:pt x="12008" y="28447"/>
                    </a:lnTo>
                    <a:lnTo>
                      <a:pt x="12517" y="28484"/>
                    </a:lnTo>
                    <a:lnTo>
                      <a:pt x="13026" y="28503"/>
                    </a:lnTo>
                    <a:lnTo>
                      <a:pt x="13535" y="28503"/>
                    </a:lnTo>
                    <a:lnTo>
                      <a:pt x="14025" y="28447"/>
                    </a:lnTo>
                    <a:lnTo>
                      <a:pt x="14515" y="28352"/>
                    </a:lnTo>
                    <a:lnTo>
                      <a:pt x="14987" y="28239"/>
                    </a:lnTo>
                    <a:lnTo>
                      <a:pt x="15439" y="28088"/>
                    </a:lnTo>
                    <a:lnTo>
                      <a:pt x="15873" y="27900"/>
                    </a:lnTo>
                    <a:lnTo>
                      <a:pt x="16306" y="27693"/>
                    </a:lnTo>
                    <a:lnTo>
                      <a:pt x="16702" y="27447"/>
                    </a:lnTo>
                    <a:lnTo>
                      <a:pt x="17098" y="27165"/>
                    </a:lnTo>
                    <a:lnTo>
                      <a:pt x="17475" y="26863"/>
                    </a:lnTo>
                    <a:lnTo>
                      <a:pt x="17833" y="26543"/>
                    </a:lnTo>
                    <a:lnTo>
                      <a:pt x="18191" y="26184"/>
                    </a:lnTo>
                    <a:lnTo>
                      <a:pt x="18512" y="25789"/>
                    </a:lnTo>
                    <a:lnTo>
                      <a:pt x="18832" y="25393"/>
                    </a:lnTo>
                    <a:lnTo>
                      <a:pt x="19115" y="24959"/>
                    </a:lnTo>
                    <a:lnTo>
                      <a:pt x="19379" y="24507"/>
                    </a:lnTo>
                    <a:lnTo>
                      <a:pt x="19643" y="24017"/>
                    </a:lnTo>
                    <a:lnTo>
                      <a:pt x="19869" y="23526"/>
                    </a:lnTo>
                    <a:lnTo>
                      <a:pt x="20077" y="22999"/>
                    </a:lnTo>
                    <a:lnTo>
                      <a:pt x="20265" y="22452"/>
                    </a:lnTo>
                    <a:lnTo>
                      <a:pt x="20435" y="21886"/>
                    </a:lnTo>
                    <a:lnTo>
                      <a:pt x="20586" y="21302"/>
                    </a:lnTo>
                    <a:lnTo>
                      <a:pt x="20699" y="20699"/>
                    </a:lnTo>
                    <a:lnTo>
                      <a:pt x="20812" y="20096"/>
                    </a:lnTo>
                    <a:lnTo>
                      <a:pt x="20887" y="19455"/>
                    </a:lnTo>
                    <a:lnTo>
                      <a:pt x="20925" y="18814"/>
                    </a:lnTo>
                    <a:lnTo>
                      <a:pt x="20963" y="18135"/>
                    </a:lnTo>
                    <a:lnTo>
                      <a:pt x="20963" y="17475"/>
                    </a:lnTo>
                    <a:lnTo>
                      <a:pt x="20944" y="16778"/>
                    </a:lnTo>
                    <a:lnTo>
                      <a:pt x="20887" y="16080"/>
                    </a:lnTo>
                    <a:lnTo>
                      <a:pt x="20812" y="15364"/>
                    </a:lnTo>
                    <a:lnTo>
                      <a:pt x="20699" y="14629"/>
                    </a:lnTo>
                    <a:lnTo>
                      <a:pt x="20567" y="13875"/>
                    </a:lnTo>
                    <a:lnTo>
                      <a:pt x="20416" y="13139"/>
                    </a:lnTo>
                    <a:lnTo>
                      <a:pt x="20227" y="12404"/>
                    </a:lnTo>
                    <a:lnTo>
                      <a:pt x="20020" y="11669"/>
                    </a:lnTo>
                    <a:lnTo>
                      <a:pt x="19775" y="10972"/>
                    </a:lnTo>
                    <a:lnTo>
                      <a:pt x="19530" y="10274"/>
                    </a:lnTo>
                    <a:lnTo>
                      <a:pt x="19247" y="9577"/>
                    </a:lnTo>
                    <a:lnTo>
                      <a:pt x="18945" y="8917"/>
                    </a:lnTo>
                    <a:lnTo>
                      <a:pt x="18625" y="8257"/>
                    </a:lnTo>
                    <a:lnTo>
                      <a:pt x="18286" y="7616"/>
                    </a:lnTo>
                    <a:lnTo>
                      <a:pt x="17927" y="7013"/>
                    </a:lnTo>
                    <a:lnTo>
                      <a:pt x="17569" y="6410"/>
                    </a:lnTo>
                    <a:lnTo>
                      <a:pt x="17173" y="5825"/>
                    </a:lnTo>
                    <a:lnTo>
                      <a:pt x="16759" y="5278"/>
                    </a:lnTo>
                    <a:lnTo>
                      <a:pt x="16344" y="4751"/>
                    </a:lnTo>
                    <a:lnTo>
                      <a:pt x="15910" y="4223"/>
                    </a:lnTo>
                    <a:lnTo>
                      <a:pt x="15458" y="3752"/>
                    </a:lnTo>
                    <a:lnTo>
                      <a:pt x="15006" y="3280"/>
                    </a:lnTo>
                    <a:lnTo>
                      <a:pt x="14534" y="2847"/>
                    </a:lnTo>
                    <a:lnTo>
                      <a:pt x="14063" y="2432"/>
                    </a:lnTo>
                    <a:lnTo>
                      <a:pt x="13554" y="2055"/>
                    </a:lnTo>
                    <a:lnTo>
                      <a:pt x="13064" y="1697"/>
                    </a:lnTo>
                    <a:lnTo>
                      <a:pt x="12555" y="1376"/>
                    </a:lnTo>
                    <a:lnTo>
                      <a:pt x="12046" y="1093"/>
                    </a:lnTo>
                    <a:lnTo>
                      <a:pt x="11518" y="830"/>
                    </a:lnTo>
                    <a:lnTo>
                      <a:pt x="10990" y="603"/>
                    </a:lnTo>
                    <a:lnTo>
                      <a:pt x="10462" y="415"/>
                    </a:lnTo>
                    <a:lnTo>
                      <a:pt x="9916" y="264"/>
                    </a:lnTo>
                    <a:lnTo>
                      <a:pt x="9369" y="132"/>
                    </a:lnTo>
                    <a:lnTo>
                      <a:pt x="8841" y="57"/>
                    </a:lnTo>
                    <a:lnTo>
                      <a:pt x="82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37"/>
              <p:cNvSpPr/>
              <p:nvPr/>
            </p:nvSpPr>
            <p:spPr>
              <a:xfrm>
                <a:off x="2478979" y="3597944"/>
                <a:ext cx="397435" cy="539768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4441" extrusionOk="0">
                    <a:moveTo>
                      <a:pt x="3940" y="1"/>
                    </a:moveTo>
                    <a:lnTo>
                      <a:pt x="3657" y="19"/>
                    </a:lnTo>
                    <a:lnTo>
                      <a:pt x="3393" y="57"/>
                    </a:lnTo>
                    <a:lnTo>
                      <a:pt x="3148" y="114"/>
                    </a:lnTo>
                    <a:lnTo>
                      <a:pt x="2903" y="170"/>
                    </a:lnTo>
                    <a:lnTo>
                      <a:pt x="2658" y="265"/>
                    </a:lnTo>
                    <a:lnTo>
                      <a:pt x="2432" y="378"/>
                    </a:lnTo>
                    <a:lnTo>
                      <a:pt x="2225" y="491"/>
                    </a:lnTo>
                    <a:lnTo>
                      <a:pt x="1998" y="642"/>
                    </a:lnTo>
                    <a:lnTo>
                      <a:pt x="1810" y="792"/>
                    </a:lnTo>
                    <a:lnTo>
                      <a:pt x="1621" y="962"/>
                    </a:lnTo>
                    <a:lnTo>
                      <a:pt x="1433" y="1151"/>
                    </a:lnTo>
                    <a:lnTo>
                      <a:pt x="1263" y="1339"/>
                    </a:lnTo>
                    <a:lnTo>
                      <a:pt x="1094" y="1565"/>
                    </a:lnTo>
                    <a:lnTo>
                      <a:pt x="943" y="1791"/>
                    </a:lnTo>
                    <a:lnTo>
                      <a:pt x="811" y="2018"/>
                    </a:lnTo>
                    <a:lnTo>
                      <a:pt x="679" y="2282"/>
                    </a:lnTo>
                    <a:lnTo>
                      <a:pt x="547" y="2546"/>
                    </a:lnTo>
                    <a:lnTo>
                      <a:pt x="453" y="2809"/>
                    </a:lnTo>
                    <a:lnTo>
                      <a:pt x="358" y="3092"/>
                    </a:lnTo>
                    <a:lnTo>
                      <a:pt x="264" y="3394"/>
                    </a:lnTo>
                    <a:lnTo>
                      <a:pt x="189" y="3695"/>
                    </a:lnTo>
                    <a:lnTo>
                      <a:pt x="132" y="3997"/>
                    </a:lnTo>
                    <a:lnTo>
                      <a:pt x="76" y="4318"/>
                    </a:lnTo>
                    <a:lnTo>
                      <a:pt x="38" y="4657"/>
                    </a:lnTo>
                    <a:lnTo>
                      <a:pt x="19" y="4996"/>
                    </a:lnTo>
                    <a:lnTo>
                      <a:pt x="0" y="5336"/>
                    </a:lnTo>
                    <a:lnTo>
                      <a:pt x="19" y="5675"/>
                    </a:lnTo>
                    <a:lnTo>
                      <a:pt x="19" y="6033"/>
                    </a:lnTo>
                    <a:lnTo>
                      <a:pt x="57" y="6410"/>
                    </a:lnTo>
                    <a:lnTo>
                      <a:pt x="94" y="6768"/>
                    </a:lnTo>
                    <a:lnTo>
                      <a:pt x="151" y="7145"/>
                    </a:lnTo>
                    <a:lnTo>
                      <a:pt x="226" y="7522"/>
                    </a:lnTo>
                    <a:lnTo>
                      <a:pt x="302" y="7880"/>
                    </a:lnTo>
                    <a:lnTo>
                      <a:pt x="396" y="8239"/>
                    </a:lnTo>
                    <a:lnTo>
                      <a:pt x="509" y="8578"/>
                    </a:lnTo>
                    <a:lnTo>
                      <a:pt x="622" y="8917"/>
                    </a:lnTo>
                    <a:lnTo>
                      <a:pt x="754" y="9257"/>
                    </a:lnTo>
                    <a:lnTo>
                      <a:pt x="886" y="9596"/>
                    </a:lnTo>
                    <a:lnTo>
                      <a:pt x="1037" y="9916"/>
                    </a:lnTo>
                    <a:lnTo>
                      <a:pt x="1188" y="10237"/>
                    </a:lnTo>
                    <a:lnTo>
                      <a:pt x="1339" y="10538"/>
                    </a:lnTo>
                    <a:lnTo>
                      <a:pt x="1508" y="10840"/>
                    </a:lnTo>
                    <a:lnTo>
                      <a:pt x="1697" y="11123"/>
                    </a:lnTo>
                    <a:lnTo>
                      <a:pt x="1885" y="11406"/>
                    </a:lnTo>
                    <a:lnTo>
                      <a:pt x="2074" y="11688"/>
                    </a:lnTo>
                    <a:lnTo>
                      <a:pt x="2281" y="11933"/>
                    </a:lnTo>
                    <a:lnTo>
                      <a:pt x="2489" y="12197"/>
                    </a:lnTo>
                    <a:lnTo>
                      <a:pt x="2696" y="12424"/>
                    </a:lnTo>
                    <a:lnTo>
                      <a:pt x="2922" y="12650"/>
                    </a:lnTo>
                    <a:lnTo>
                      <a:pt x="3130" y="12876"/>
                    </a:lnTo>
                    <a:lnTo>
                      <a:pt x="3375" y="13083"/>
                    </a:lnTo>
                    <a:lnTo>
                      <a:pt x="3601" y="13272"/>
                    </a:lnTo>
                    <a:lnTo>
                      <a:pt x="3846" y="13442"/>
                    </a:lnTo>
                    <a:lnTo>
                      <a:pt x="4072" y="13611"/>
                    </a:lnTo>
                    <a:lnTo>
                      <a:pt x="4317" y="13762"/>
                    </a:lnTo>
                    <a:lnTo>
                      <a:pt x="4562" y="13913"/>
                    </a:lnTo>
                    <a:lnTo>
                      <a:pt x="4826" y="14026"/>
                    </a:lnTo>
                    <a:lnTo>
                      <a:pt x="5071" y="14139"/>
                    </a:lnTo>
                    <a:lnTo>
                      <a:pt x="5335" y="14233"/>
                    </a:lnTo>
                    <a:lnTo>
                      <a:pt x="5580" y="14309"/>
                    </a:lnTo>
                    <a:lnTo>
                      <a:pt x="5844" y="14365"/>
                    </a:lnTo>
                    <a:lnTo>
                      <a:pt x="6089" y="14403"/>
                    </a:lnTo>
                    <a:lnTo>
                      <a:pt x="6353" y="14441"/>
                    </a:lnTo>
                    <a:lnTo>
                      <a:pt x="6862" y="14441"/>
                    </a:lnTo>
                    <a:lnTo>
                      <a:pt x="7107" y="14403"/>
                    </a:lnTo>
                    <a:lnTo>
                      <a:pt x="7352" y="14365"/>
                    </a:lnTo>
                    <a:lnTo>
                      <a:pt x="7597" y="14309"/>
                    </a:lnTo>
                    <a:lnTo>
                      <a:pt x="7823" y="14233"/>
                    </a:lnTo>
                    <a:lnTo>
                      <a:pt x="8050" y="14139"/>
                    </a:lnTo>
                    <a:lnTo>
                      <a:pt x="8257" y="14026"/>
                    </a:lnTo>
                    <a:lnTo>
                      <a:pt x="8464" y="13913"/>
                    </a:lnTo>
                    <a:lnTo>
                      <a:pt x="8672" y="13762"/>
                    </a:lnTo>
                    <a:lnTo>
                      <a:pt x="8860" y="13611"/>
                    </a:lnTo>
                    <a:lnTo>
                      <a:pt x="9049" y="13442"/>
                    </a:lnTo>
                    <a:lnTo>
                      <a:pt x="9218" y="13272"/>
                    </a:lnTo>
                    <a:lnTo>
                      <a:pt x="9388" y="13065"/>
                    </a:lnTo>
                    <a:lnTo>
                      <a:pt x="9539" y="12857"/>
                    </a:lnTo>
                    <a:lnTo>
                      <a:pt x="9690" y="12650"/>
                    </a:lnTo>
                    <a:lnTo>
                      <a:pt x="9822" y="12405"/>
                    </a:lnTo>
                    <a:lnTo>
                      <a:pt x="9954" y="12178"/>
                    </a:lnTo>
                    <a:lnTo>
                      <a:pt x="10067" y="11915"/>
                    </a:lnTo>
                    <a:lnTo>
                      <a:pt x="10180" y="11651"/>
                    </a:lnTo>
                    <a:lnTo>
                      <a:pt x="10274" y="11368"/>
                    </a:lnTo>
                    <a:lnTo>
                      <a:pt x="10368" y="11085"/>
                    </a:lnTo>
                    <a:lnTo>
                      <a:pt x="10425" y="10802"/>
                    </a:lnTo>
                    <a:lnTo>
                      <a:pt x="10500" y="10501"/>
                    </a:lnTo>
                    <a:lnTo>
                      <a:pt x="10538" y="10180"/>
                    </a:lnTo>
                    <a:lnTo>
                      <a:pt x="10576" y="9860"/>
                    </a:lnTo>
                    <a:lnTo>
                      <a:pt x="10613" y="9520"/>
                    </a:lnTo>
                    <a:lnTo>
                      <a:pt x="10632" y="9200"/>
                    </a:lnTo>
                    <a:lnTo>
                      <a:pt x="10632" y="8842"/>
                    </a:lnTo>
                    <a:lnTo>
                      <a:pt x="10613" y="8503"/>
                    </a:lnTo>
                    <a:lnTo>
                      <a:pt x="10595" y="8144"/>
                    </a:lnTo>
                    <a:lnTo>
                      <a:pt x="10557" y="7786"/>
                    </a:lnTo>
                    <a:lnTo>
                      <a:pt x="10500" y="7409"/>
                    </a:lnTo>
                    <a:lnTo>
                      <a:pt x="10425" y="7032"/>
                    </a:lnTo>
                    <a:lnTo>
                      <a:pt x="10350" y="6655"/>
                    </a:lnTo>
                    <a:lnTo>
                      <a:pt x="10255" y="6278"/>
                    </a:lnTo>
                    <a:lnTo>
                      <a:pt x="10142" y="5920"/>
                    </a:lnTo>
                    <a:lnTo>
                      <a:pt x="10029" y="5562"/>
                    </a:lnTo>
                    <a:lnTo>
                      <a:pt x="9897" y="5204"/>
                    </a:lnTo>
                    <a:lnTo>
                      <a:pt x="9765" y="4864"/>
                    </a:lnTo>
                    <a:lnTo>
                      <a:pt x="9614" y="4525"/>
                    </a:lnTo>
                    <a:lnTo>
                      <a:pt x="9445" y="4186"/>
                    </a:lnTo>
                    <a:lnTo>
                      <a:pt x="9275" y="3865"/>
                    </a:lnTo>
                    <a:lnTo>
                      <a:pt x="9087" y="3545"/>
                    </a:lnTo>
                    <a:lnTo>
                      <a:pt x="8898" y="3243"/>
                    </a:lnTo>
                    <a:lnTo>
                      <a:pt x="8709" y="2960"/>
                    </a:lnTo>
                    <a:lnTo>
                      <a:pt x="8502" y="2677"/>
                    </a:lnTo>
                    <a:lnTo>
                      <a:pt x="8295" y="2395"/>
                    </a:lnTo>
                    <a:lnTo>
                      <a:pt x="8069" y="2150"/>
                    </a:lnTo>
                    <a:lnTo>
                      <a:pt x="7842" y="1905"/>
                    </a:lnTo>
                    <a:lnTo>
                      <a:pt x="7616" y="1660"/>
                    </a:lnTo>
                    <a:lnTo>
                      <a:pt x="7371" y="1433"/>
                    </a:lnTo>
                    <a:lnTo>
                      <a:pt x="7126" y="1245"/>
                    </a:lnTo>
                    <a:lnTo>
                      <a:pt x="6881" y="1037"/>
                    </a:lnTo>
                    <a:lnTo>
                      <a:pt x="6617" y="868"/>
                    </a:lnTo>
                    <a:lnTo>
                      <a:pt x="6372" y="698"/>
                    </a:lnTo>
                    <a:lnTo>
                      <a:pt x="6108" y="547"/>
                    </a:lnTo>
                    <a:lnTo>
                      <a:pt x="5844" y="415"/>
                    </a:lnTo>
                    <a:lnTo>
                      <a:pt x="5580" y="302"/>
                    </a:lnTo>
                    <a:lnTo>
                      <a:pt x="5297" y="208"/>
                    </a:lnTo>
                    <a:lnTo>
                      <a:pt x="5034" y="133"/>
                    </a:lnTo>
                    <a:lnTo>
                      <a:pt x="4751" y="76"/>
                    </a:lnTo>
                    <a:lnTo>
                      <a:pt x="4487" y="19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1" name="Google Shape;1871;p37"/>
              <p:cNvSpPr/>
              <p:nvPr/>
            </p:nvSpPr>
            <p:spPr>
              <a:xfrm>
                <a:off x="2478979" y="3597944"/>
                <a:ext cx="397435" cy="385474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0313" extrusionOk="0">
                    <a:moveTo>
                      <a:pt x="3940" y="1"/>
                    </a:moveTo>
                    <a:lnTo>
                      <a:pt x="3657" y="19"/>
                    </a:lnTo>
                    <a:lnTo>
                      <a:pt x="3393" y="57"/>
                    </a:lnTo>
                    <a:lnTo>
                      <a:pt x="3148" y="114"/>
                    </a:lnTo>
                    <a:lnTo>
                      <a:pt x="2903" y="170"/>
                    </a:lnTo>
                    <a:lnTo>
                      <a:pt x="2658" y="265"/>
                    </a:lnTo>
                    <a:lnTo>
                      <a:pt x="2432" y="378"/>
                    </a:lnTo>
                    <a:lnTo>
                      <a:pt x="2225" y="491"/>
                    </a:lnTo>
                    <a:lnTo>
                      <a:pt x="1998" y="642"/>
                    </a:lnTo>
                    <a:lnTo>
                      <a:pt x="1810" y="792"/>
                    </a:lnTo>
                    <a:lnTo>
                      <a:pt x="1621" y="962"/>
                    </a:lnTo>
                    <a:lnTo>
                      <a:pt x="1433" y="1151"/>
                    </a:lnTo>
                    <a:lnTo>
                      <a:pt x="1263" y="1339"/>
                    </a:lnTo>
                    <a:lnTo>
                      <a:pt x="1094" y="1565"/>
                    </a:lnTo>
                    <a:lnTo>
                      <a:pt x="943" y="1791"/>
                    </a:lnTo>
                    <a:lnTo>
                      <a:pt x="811" y="2018"/>
                    </a:lnTo>
                    <a:lnTo>
                      <a:pt x="679" y="2282"/>
                    </a:lnTo>
                    <a:lnTo>
                      <a:pt x="547" y="2546"/>
                    </a:lnTo>
                    <a:lnTo>
                      <a:pt x="453" y="2809"/>
                    </a:lnTo>
                    <a:lnTo>
                      <a:pt x="358" y="3092"/>
                    </a:lnTo>
                    <a:lnTo>
                      <a:pt x="264" y="3394"/>
                    </a:lnTo>
                    <a:lnTo>
                      <a:pt x="189" y="3695"/>
                    </a:lnTo>
                    <a:lnTo>
                      <a:pt x="132" y="3997"/>
                    </a:lnTo>
                    <a:lnTo>
                      <a:pt x="76" y="4318"/>
                    </a:lnTo>
                    <a:lnTo>
                      <a:pt x="38" y="4657"/>
                    </a:lnTo>
                    <a:lnTo>
                      <a:pt x="19" y="4996"/>
                    </a:lnTo>
                    <a:lnTo>
                      <a:pt x="0" y="5336"/>
                    </a:lnTo>
                    <a:lnTo>
                      <a:pt x="19" y="5675"/>
                    </a:lnTo>
                    <a:lnTo>
                      <a:pt x="19" y="6033"/>
                    </a:lnTo>
                    <a:lnTo>
                      <a:pt x="57" y="6410"/>
                    </a:lnTo>
                    <a:lnTo>
                      <a:pt x="94" y="6768"/>
                    </a:lnTo>
                    <a:lnTo>
                      <a:pt x="151" y="7145"/>
                    </a:lnTo>
                    <a:lnTo>
                      <a:pt x="226" y="7522"/>
                    </a:lnTo>
                    <a:lnTo>
                      <a:pt x="321" y="7880"/>
                    </a:lnTo>
                    <a:lnTo>
                      <a:pt x="415" y="8239"/>
                    </a:lnTo>
                    <a:lnTo>
                      <a:pt x="509" y="8597"/>
                    </a:lnTo>
                    <a:lnTo>
                      <a:pt x="622" y="8936"/>
                    </a:lnTo>
                    <a:lnTo>
                      <a:pt x="754" y="9275"/>
                    </a:lnTo>
                    <a:lnTo>
                      <a:pt x="886" y="9615"/>
                    </a:lnTo>
                    <a:lnTo>
                      <a:pt x="1037" y="9935"/>
                    </a:lnTo>
                    <a:lnTo>
                      <a:pt x="1207" y="10256"/>
                    </a:lnTo>
                    <a:lnTo>
                      <a:pt x="1923" y="10011"/>
                    </a:lnTo>
                    <a:lnTo>
                      <a:pt x="2677" y="9784"/>
                    </a:lnTo>
                    <a:lnTo>
                      <a:pt x="3280" y="9634"/>
                    </a:lnTo>
                    <a:lnTo>
                      <a:pt x="3884" y="9520"/>
                    </a:lnTo>
                    <a:lnTo>
                      <a:pt x="4487" y="9407"/>
                    </a:lnTo>
                    <a:lnTo>
                      <a:pt x="5071" y="9351"/>
                    </a:lnTo>
                    <a:lnTo>
                      <a:pt x="5656" y="9294"/>
                    </a:lnTo>
                    <a:lnTo>
                      <a:pt x="6202" y="9275"/>
                    </a:lnTo>
                    <a:lnTo>
                      <a:pt x="6749" y="9275"/>
                    </a:lnTo>
                    <a:lnTo>
                      <a:pt x="7277" y="9294"/>
                    </a:lnTo>
                    <a:lnTo>
                      <a:pt x="7767" y="9351"/>
                    </a:lnTo>
                    <a:lnTo>
                      <a:pt x="8257" y="9426"/>
                    </a:lnTo>
                    <a:lnTo>
                      <a:pt x="8709" y="9520"/>
                    </a:lnTo>
                    <a:lnTo>
                      <a:pt x="9124" y="9634"/>
                    </a:lnTo>
                    <a:lnTo>
                      <a:pt x="9520" y="9766"/>
                    </a:lnTo>
                    <a:lnTo>
                      <a:pt x="9897" y="9935"/>
                    </a:lnTo>
                    <a:lnTo>
                      <a:pt x="10218" y="10105"/>
                    </a:lnTo>
                    <a:lnTo>
                      <a:pt x="10519" y="10312"/>
                    </a:lnTo>
                    <a:lnTo>
                      <a:pt x="10576" y="9973"/>
                    </a:lnTo>
                    <a:lnTo>
                      <a:pt x="10595" y="9634"/>
                    </a:lnTo>
                    <a:lnTo>
                      <a:pt x="10613" y="9275"/>
                    </a:lnTo>
                    <a:lnTo>
                      <a:pt x="10632" y="8917"/>
                    </a:lnTo>
                    <a:lnTo>
                      <a:pt x="10613" y="8559"/>
                    </a:lnTo>
                    <a:lnTo>
                      <a:pt x="10595" y="8182"/>
                    </a:lnTo>
                    <a:lnTo>
                      <a:pt x="10557" y="7805"/>
                    </a:lnTo>
                    <a:lnTo>
                      <a:pt x="10500" y="7409"/>
                    </a:lnTo>
                    <a:lnTo>
                      <a:pt x="10425" y="7032"/>
                    </a:lnTo>
                    <a:lnTo>
                      <a:pt x="10350" y="6655"/>
                    </a:lnTo>
                    <a:lnTo>
                      <a:pt x="10255" y="6278"/>
                    </a:lnTo>
                    <a:lnTo>
                      <a:pt x="10142" y="5920"/>
                    </a:lnTo>
                    <a:lnTo>
                      <a:pt x="10029" y="5562"/>
                    </a:lnTo>
                    <a:lnTo>
                      <a:pt x="9897" y="5204"/>
                    </a:lnTo>
                    <a:lnTo>
                      <a:pt x="9765" y="4864"/>
                    </a:lnTo>
                    <a:lnTo>
                      <a:pt x="9614" y="4525"/>
                    </a:lnTo>
                    <a:lnTo>
                      <a:pt x="9445" y="4186"/>
                    </a:lnTo>
                    <a:lnTo>
                      <a:pt x="9275" y="3865"/>
                    </a:lnTo>
                    <a:lnTo>
                      <a:pt x="9087" y="3545"/>
                    </a:lnTo>
                    <a:lnTo>
                      <a:pt x="8898" y="3243"/>
                    </a:lnTo>
                    <a:lnTo>
                      <a:pt x="8709" y="2960"/>
                    </a:lnTo>
                    <a:lnTo>
                      <a:pt x="8502" y="2677"/>
                    </a:lnTo>
                    <a:lnTo>
                      <a:pt x="8295" y="2395"/>
                    </a:lnTo>
                    <a:lnTo>
                      <a:pt x="8069" y="2150"/>
                    </a:lnTo>
                    <a:lnTo>
                      <a:pt x="7842" y="1905"/>
                    </a:lnTo>
                    <a:lnTo>
                      <a:pt x="7616" y="1660"/>
                    </a:lnTo>
                    <a:lnTo>
                      <a:pt x="7371" y="1433"/>
                    </a:lnTo>
                    <a:lnTo>
                      <a:pt x="7126" y="1245"/>
                    </a:lnTo>
                    <a:lnTo>
                      <a:pt x="6881" y="1037"/>
                    </a:lnTo>
                    <a:lnTo>
                      <a:pt x="6617" y="868"/>
                    </a:lnTo>
                    <a:lnTo>
                      <a:pt x="6372" y="698"/>
                    </a:lnTo>
                    <a:lnTo>
                      <a:pt x="6108" y="547"/>
                    </a:lnTo>
                    <a:lnTo>
                      <a:pt x="5844" y="415"/>
                    </a:lnTo>
                    <a:lnTo>
                      <a:pt x="5580" y="302"/>
                    </a:lnTo>
                    <a:lnTo>
                      <a:pt x="5297" y="208"/>
                    </a:lnTo>
                    <a:lnTo>
                      <a:pt x="5034" y="133"/>
                    </a:lnTo>
                    <a:lnTo>
                      <a:pt x="4751" y="76"/>
                    </a:lnTo>
                    <a:lnTo>
                      <a:pt x="4487" y="19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2" name="Google Shape;1872;p37"/>
              <p:cNvSpPr/>
              <p:nvPr/>
            </p:nvSpPr>
            <p:spPr>
              <a:xfrm>
                <a:off x="3559149" y="3289318"/>
                <a:ext cx="889248" cy="1111233"/>
              </a:xfrm>
              <a:custGeom>
                <a:avLst/>
                <a:gdLst/>
                <a:ahLst/>
                <a:cxnLst/>
                <a:rect l="l" t="t" r="r" b="b"/>
                <a:pathLst>
                  <a:path w="23791" h="29730" extrusionOk="0">
                    <a:moveTo>
                      <a:pt x="12159" y="1"/>
                    </a:moveTo>
                    <a:lnTo>
                      <a:pt x="11820" y="20"/>
                    </a:lnTo>
                    <a:lnTo>
                      <a:pt x="11726" y="20"/>
                    </a:lnTo>
                    <a:lnTo>
                      <a:pt x="11481" y="57"/>
                    </a:lnTo>
                    <a:lnTo>
                      <a:pt x="0" y="1302"/>
                    </a:lnTo>
                    <a:lnTo>
                      <a:pt x="4638" y="5939"/>
                    </a:lnTo>
                    <a:lnTo>
                      <a:pt x="4430" y="6448"/>
                    </a:lnTo>
                    <a:lnTo>
                      <a:pt x="4242" y="6957"/>
                    </a:lnTo>
                    <a:lnTo>
                      <a:pt x="4053" y="7504"/>
                    </a:lnTo>
                    <a:lnTo>
                      <a:pt x="3902" y="8050"/>
                    </a:lnTo>
                    <a:lnTo>
                      <a:pt x="3752" y="8616"/>
                    </a:lnTo>
                    <a:lnTo>
                      <a:pt x="3620" y="9181"/>
                    </a:lnTo>
                    <a:lnTo>
                      <a:pt x="3506" y="9785"/>
                    </a:lnTo>
                    <a:lnTo>
                      <a:pt x="3431" y="10369"/>
                    </a:lnTo>
                    <a:lnTo>
                      <a:pt x="3356" y="10991"/>
                    </a:lnTo>
                    <a:lnTo>
                      <a:pt x="3299" y="11594"/>
                    </a:lnTo>
                    <a:lnTo>
                      <a:pt x="3261" y="12235"/>
                    </a:lnTo>
                    <a:lnTo>
                      <a:pt x="3243" y="12857"/>
                    </a:lnTo>
                    <a:lnTo>
                      <a:pt x="3243" y="13517"/>
                    </a:lnTo>
                    <a:lnTo>
                      <a:pt x="3261" y="14158"/>
                    </a:lnTo>
                    <a:lnTo>
                      <a:pt x="3299" y="14818"/>
                    </a:lnTo>
                    <a:lnTo>
                      <a:pt x="3356" y="15478"/>
                    </a:lnTo>
                    <a:lnTo>
                      <a:pt x="3469" y="16326"/>
                    </a:lnTo>
                    <a:lnTo>
                      <a:pt x="3601" y="17155"/>
                    </a:lnTo>
                    <a:lnTo>
                      <a:pt x="3770" y="17966"/>
                    </a:lnTo>
                    <a:lnTo>
                      <a:pt x="3959" y="18758"/>
                    </a:lnTo>
                    <a:lnTo>
                      <a:pt x="4185" y="19531"/>
                    </a:lnTo>
                    <a:lnTo>
                      <a:pt x="4430" y="20285"/>
                    </a:lnTo>
                    <a:lnTo>
                      <a:pt x="4694" y="21020"/>
                    </a:lnTo>
                    <a:lnTo>
                      <a:pt x="4996" y="21736"/>
                    </a:lnTo>
                    <a:lnTo>
                      <a:pt x="5316" y="22415"/>
                    </a:lnTo>
                    <a:lnTo>
                      <a:pt x="5655" y="23094"/>
                    </a:lnTo>
                    <a:lnTo>
                      <a:pt x="6014" y="23734"/>
                    </a:lnTo>
                    <a:lnTo>
                      <a:pt x="6410" y="24357"/>
                    </a:lnTo>
                    <a:lnTo>
                      <a:pt x="6805" y="24941"/>
                    </a:lnTo>
                    <a:lnTo>
                      <a:pt x="7220" y="25506"/>
                    </a:lnTo>
                    <a:lnTo>
                      <a:pt x="7673" y="26034"/>
                    </a:lnTo>
                    <a:lnTo>
                      <a:pt x="8125" y="26543"/>
                    </a:lnTo>
                    <a:lnTo>
                      <a:pt x="6127" y="29729"/>
                    </a:lnTo>
                    <a:lnTo>
                      <a:pt x="14666" y="29729"/>
                    </a:lnTo>
                    <a:lnTo>
                      <a:pt x="15175" y="29710"/>
                    </a:lnTo>
                    <a:lnTo>
                      <a:pt x="15684" y="29654"/>
                    </a:lnTo>
                    <a:lnTo>
                      <a:pt x="16174" y="29578"/>
                    </a:lnTo>
                    <a:lnTo>
                      <a:pt x="16646" y="29446"/>
                    </a:lnTo>
                    <a:lnTo>
                      <a:pt x="17117" y="29296"/>
                    </a:lnTo>
                    <a:lnTo>
                      <a:pt x="17588" y="29088"/>
                    </a:lnTo>
                    <a:lnTo>
                      <a:pt x="18041" y="28862"/>
                    </a:lnTo>
                    <a:lnTo>
                      <a:pt x="18474" y="28617"/>
                    </a:lnTo>
                    <a:lnTo>
                      <a:pt x="18889" y="28334"/>
                    </a:lnTo>
                    <a:lnTo>
                      <a:pt x="19304" y="28014"/>
                    </a:lnTo>
                    <a:lnTo>
                      <a:pt x="19700" y="27674"/>
                    </a:lnTo>
                    <a:lnTo>
                      <a:pt x="20077" y="27297"/>
                    </a:lnTo>
                    <a:lnTo>
                      <a:pt x="20454" y="26901"/>
                    </a:lnTo>
                    <a:lnTo>
                      <a:pt x="20793" y="26468"/>
                    </a:lnTo>
                    <a:lnTo>
                      <a:pt x="21132" y="26015"/>
                    </a:lnTo>
                    <a:lnTo>
                      <a:pt x="21453" y="25544"/>
                    </a:lnTo>
                    <a:lnTo>
                      <a:pt x="21754" y="25035"/>
                    </a:lnTo>
                    <a:lnTo>
                      <a:pt x="22037" y="24507"/>
                    </a:lnTo>
                    <a:lnTo>
                      <a:pt x="22301" y="23961"/>
                    </a:lnTo>
                    <a:lnTo>
                      <a:pt x="22546" y="23395"/>
                    </a:lnTo>
                    <a:lnTo>
                      <a:pt x="22772" y="22811"/>
                    </a:lnTo>
                    <a:lnTo>
                      <a:pt x="22961" y="22208"/>
                    </a:lnTo>
                    <a:lnTo>
                      <a:pt x="23149" y="21567"/>
                    </a:lnTo>
                    <a:lnTo>
                      <a:pt x="23319" y="20926"/>
                    </a:lnTo>
                    <a:lnTo>
                      <a:pt x="23451" y="20266"/>
                    </a:lnTo>
                    <a:lnTo>
                      <a:pt x="23564" y="19587"/>
                    </a:lnTo>
                    <a:lnTo>
                      <a:pt x="23658" y="18909"/>
                    </a:lnTo>
                    <a:lnTo>
                      <a:pt x="23734" y="18192"/>
                    </a:lnTo>
                    <a:lnTo>
                      <a:pt x="23772" y="17476"/>
                    </a:lnTo>
                    <a:lnTo>
                      <a:pt x="23790" y="16741"/>
                    </a:lnTo>
                    <a:lnTo>
                      <a:pt x="23772" y="15987"/>
                    </a:lnTo>
                    <a:lnTo>
                      <a:pt x="23753" y="15233"/>
                    </a:lnTo>
                    <a:lnTo>
                      <a:pt x="23677" y="14441"/>
                    </a:lnTo>
                    <a:lnTo>
                      <a:pt x="23602" y="13668"/>
                    </a:lnTo>
                    <a:lnTo>
                      <a:pt x="23489" y="12895"/>
                    </a:lnTo>
                    <a:lnTo>
                      <a:pt x="23338" y="12141"/>
                    </a:lnTo>
                    <a:lnTo>
                      <a:pt x="23168" y="11406"/>
                    </a:lnTo>
                    <a:lnTo>
                      <a:pt x="22980" y="10689"/>
                    </a:lnTo>
                    <a:lnTo>
                      <a:pt x="22772" y="9973"/>
                    </a:lnTo>
                    <a:lnTo>
                      <a:pt x="22546" y="9276"/>
                    </a:lnTo>
                    <a:lnTo>
                      <a:pt x="22282" y="8597"/>
                    </a:lnTo>
                    <a:lnTo>
                      <a:pt x="21999" y="7937"/>
                    </a:lnTo>
                    <a:lnTo>
                      <a:pt x="21717" y="7277"/>
                    </a:lnTo>
                    <a:lnTo>
                      <a:pt x="21396" y="6655"/>
                    </a:lnTo>
                    <a:lnTo>
                      <a:pt x="21057" y="6052"/>
                    </a:lnTo>
                    <a:lnTo>
                      <a:pt x="20699" y="5486"/>
                    </a:lnTo>
                    <a:lnTo>
                      <a:pt x="20341" y="4921"/>
                    </a:lnTo>
                    <a:lnTo>
                      <a:pt x="19945" y="4393"/>
                    </a:lnTo>
                    <a:lnTo>
                      <a:pt x="19549" y="3884"/>
                    </a:lnTo>
                    <a:lnTo>
                      <a:pt x="19134" y="3394"/>
                    </a:lnTo>
                    <a:lnTo>
                      <a:pt x="18701" y="2942"/>
                    </a:lnTo>
                    <a:lnTo>
                      <a:pt x="18267" y="2527"/>
                    </a:lnTo>
                    <a:lnTo>
                      <a:pt x="17796" y="2131"/>
                    </a:lnTo>
                    <a:lnTo>
                      <a:pt x="17343" y="1754"/>
                    </a:lnTo>
                    <a:lnTo>
                      <a:pt x="16853" y="1433"/>
                    </a:lnTo>
                    <a:lnTo>
                      <a:pt x="16363" y="1132"/>
                    </a:lnTo>
                    <a:lnTo>
                      <a:pt x="15873" y="849"/>
                    </a:lnTo>
                    <a:lnTo>
                      <a:pt x="15364" y="623"/>
                    </a:lnTo>
                    <a:lnTo>
                      <a:pt x="14836" y="416"/>
                    </a:lnTo>
                    <a:lnTo>
                      <a:pt x="14308" y="265"/>
                    </a:lnTo>
                    <a:lnTo>
                      <a:pt x="13780" y="133"/>
                    </a:lnTo>
                    <a:lnTo>
                      <a:pt x="13253" y="57"/>
                    </a:lnTo>
                    <a:lnTo>
                      <a:pt x="127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37"/>
              <p:cNvSpPr/>
              <p:nvPr/>
            </p:nvSpPr>
            <p:spPr>
              <a:xfrm>
                <a:off x="3559149" y="3289318"/>
                <a:ext cx="882894" cy="622933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16666" extrusionOk="0">
                    <a:moveTo>
                      <a:pt x="12159" y="1"/>
                    </a:moveTo>
                    <a:lnTo>
                      <a:pt x="11820" y="20"/>
                    </a:lnTo>
                    <a:lnTo>
                      <a:pt x="11726" y="20"/>
                    </a:lnTo>
                    <a:lnTo>
                      <a:pt x="11481" y="57"/>
                    </a:lnTo>
                    <a:lnTo>
                      <a:pt x="0" y="1302"/>
                    </a:lnTo>
                    <a:lnTo>
                      <a:pt x="4638" y="5939"/>
                    </a:lnTo>
                    <a:lnTo>
                      <a:pt x="4411" y="6504"/>
                    </a:lnTo>
                    <a:lnTo>
                      <a:pt x="4204" y="7089"/>
                    </a:lnTo>
                    <a:lnTo>
                      <a:pt x="4015" y="7673"/>
                    </a:lnTo>
                    <a:lnTo>
                      <a:pt x="3846" y="8295"/>
                    </a:lnTo>
                    <a:lnTo>
                      <a:pt x="3695" y="8917"/>
                    </a:lnTo>
                    <a:lnTo>
                      <a:pt x="3563" y="9577"/>
                    </a:lnTo>
                    <a:lnTo>
                      <a:pt x="3450" y="10237"/>
                    </a:lnTo>
                    <a:lnTo>
                      <a:pt x="3374" y="10897"/>
                    </a:lnTo>
                    <a:lnTo>
                      <a:pt x="3657" y="11217"/>
                    </a:lnTo>
                    <a:lnTo>
                      <a:pt x="3959" y="11519"/>
                    </a:lnTo>
                    <a:lnTo>
                      <a:pt x="4468" y="12009"/>
                    </a:lnTo>
                    <a:lnTo>
                      <a:pt x="4977" y="12461"/>
                    </a:lnTo>
                    <a:lnTo>
                      <a:pt x="5524" y="12914"/>
                    </a:lnTo>
                    <a:lnTo>
                      <a:pt x="6070" y="13329"/>
                    </a:lnTo>
                    <a:lnTo>
                      <a:pt x="6636" y="13706"/>
                    </a:lnTo>
                    <a:lnTo>
                      <a:pt x="7220" y="14083"/>
                    </a:lnTo>
                    <a:lnTo>
                      <a:pt x="7805" y="14422"/>
                    </a:lnTo>
                    <a:lnTo>
                      <a:pt x="8389" y="14742"/>
                    </a:lnTo>
                    <a:lnTo>
                      <a:pt x="9011" y="15044"/>
                    </a:lnTo>
                    <a:lnTo>
                      <a:pt x="9614" y="15308"/>
                    </a:lnTo>
                    <a:lnTo>
                      <a:pt x="10236" y="15553"/>
                    </a:lnTo>
                    <a:lnTo>
                      <a:pt x="10858" y="15779"/>
                    </a:lnTo>
                    <a:lnTo>
                      <a:pt x="11481" y="15987"/>
                    </a:lnTo>
                    <a:lnTo>
                      <a:pt x="12121" y="16156"/>
                    </a:lnTo>
                    <a:lnTo>
                      <a:pt x="12762" y="16307"/>
                    </a:lnTo>
                    <a:lnTo>
                      <a:pt x="13384" y="16420"/>
                    </a:lnTo>
                    <a:lnTo>
                      <a:pt x="14025" y="16533"/>
                    </a:lnTo>
                    <a:lnTo>
                      <a:pt x="14648" y="16590"/>
                    </a:lnTo>
                    <a:lnTo>
                      <a:pt x="15288" y="16646"/>
                    </a:lnTo>
                    <a:lnTo>
                      <a:pt x="15911" y="16665"/>
                    </a:lnTo>
                    <a:lnTo>
                      <a:pt x="16514" y="16646"/>
                    </a:lnTo>
                    <a:lnTo>
                      <a:pt x="17136" y="16628"/>
                    </a:lnTo>
                    <a:lnTo>
                      <a:pt x="17739" y="16552"/>
                    </a:lnTo>
                    <a:lnTo>
                      <a:pt x="18324" y="16477"/>
                    </a:lnTo>
                    <a:lnTo>
                      <a:pt x="18908" y="16364"/>
                    </a:lnTo>
                    <a:lnTo>
                      <a:pt x="19492" y="16213"/>
                    </a:lnTo>
                    <a:lnTo>
                      <a:pt x="20058" y="16043"/>
                    </a:lnTo>
                    <a:lnTo>
                      <a:pt x="20604" y="15836"/>
                    </a:lnTo>
                    <a:lnTo>
                      <a:pt x="21132" y="15610"/>
                    </a:lnTo>
                    <a:lnTo>
                      <a:pt x="21641" y="15365"/>
                    </a:lnTo>
                    <a:lnTo>
                      <a:pt x="22150" y="15082"/>
                    </a:lnTo>
                    <a:lnTo>
                      <a:pt x="22622" y="14761"/>
                    </a:lnTo>
                    <a:lnTo>
                      <a:pt x="22885" y="14573"/>
                    </a:lnTo>
                    <a:lnTo>
                      <a:pt x="23149" y="14384"/>
                    </a:lnTo>
                    <a:lnTo>
                      <a:pt x="23621" y="13951"/>
                    </a:lnTo>
                    <a:lnTo>
                      <a:pt x="23526" y="13234"/>
                    </a:lnTo>
                    <a:lnTo>
                      <a:pt x="23413" y="12499"/>
                    </a:lnTo>
                    <a:lnTo>
                      <a:pt x="23263" y="11802"/>
                    </a:lnTo>
                    <a:lnTo>
                      <a:pt x="23093" y="11104"/>
                    </a:lnTo>
                    <a:lnTo>
                      <a:pt x="22904" y="10407"/>
                    </a:lnTo>
                    <a:lnTo>
                      <a:pt x="22697" y="9747"/>
                    </a:lnTo>
                    <a:lnTo>
                      <a:pt x="22471" y="9087"/>
                    </a:lnTo>
                    <a:lnTo>
                      <a:pt x="22226" y="8446"/>
                    </a:lnTo>
                    <a:lnTo>
                      <a:pt x="21962" y="7824"/>
                    </a:lnTo>
                    <a:lnTo>
                      <a:pt x="21679" y="7202"/>
                    </a:lnTo>
                    <a:lnTo>
                      <a:pt x="21377" y="6618"/>
                    </a:lnTo>
                    <a:lnTo>
                      <a:pt x="21057" y="6052"/>
                    </a:lnTo>
                    <a:lnTo>
                      <a:pt x="20718" y="5505"/>
                    </a:lnTo>
                    <a:lnTo>
                      <a:pt x="20359" y="4978"/>
                    </a:lnTo>
                    <a:lnTo>
                      <a:pt x="20001" y="4469"/>
                    </a:lnTo>
                    <a:lnTo>
                      <a:pt x="19624" y="3978"/>
                    </a:lnTo>
                    <a:lnTo>
                      <a:pt x="19228" y="3507"/>
                    </a:lnTo>
                    <a:lnTo>
                      <a:pt x="18832" y="3074"/>
                    </a:lnTo>
                    <a:lnTo>
                      <a:pt x="18418" y="2659"/>
                    </a:lnTo>
                    <a:lnTo>
                      <a:pt x="17984" y="2282"/>
                    </a:lnTo>
                    <a:lnTo>
                      <a:pt x="17532" y="1924"/>
                    </a:lnTo>
                    <a:lnTo>
                      <a:pt x="17098" y="1584"/>
                    </a:lnTo>
                    <a:lnTo>
                      <a:pt x="16627" y="1283"/>
                    </a:lnTo>
                    <a:lnTo>
                      <a:pt x="16156" y="1019"/>
                    </a:lnTo>
                    <a:lnTo>
                      <a:pt x="15684" y="774"/>
                    </a:lnTo>
                    <a:lnTo>
                      <a:pt x="15194" y="547"/>
                    </a:lnTo>
                    <a:lnTo>
                      <a:pt x="14704" y="378"/>
                    </a:lnTo>
                    <a:lnTo>
                      <a:pt x="14214" y="227"/>
                    </a:lnTo>
                    <a:lnTo>
                      <a:pt x="13705" y="114"/>
                    </a:lnTo>
                    <a:lnTo>
                      <a:pt x="13196" y="38"/>
                    </a:lnTo>
                    <a:lnTo>
                      <a:pt x="12687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37"/>
              <p:cNvSpPr/>
              <p:nvPr/>
            </p:nvSpPr>
            <p:spPr>
              <a:xfrm>
                <a:off x="3308982" y="3335143"/>
                <a:ext cx="783582" cy="1065408"/>
              </a:xfrm>
              <a:custGeom>
                <a:avLst/>
                <a:gdLst/>
                <a:ahLst/>
                <a:cxnLst/>
                <a:rect l="l" t="t" r="r" b="b"/>
                <a:pathLst>
                  <a:path w="20964" h="28504" extrusionOk="0">
                    <a:moveTo>
                      <a:pt x="7749" y="0"/>
                    </a:moveTo>
                    <a:lnTo>
                      <a:pt x="7202" y="38"/>
                    </a:lnTo>
                    <a:lnTo>
                      <a:pt x="6693" y="94"/>
                    </a:lnTo>
                    <a:lnTo>
                      <a:pt x="6203" y="207"/>
                    </a:lnTo>
                    <a:lnTo>
                      <a:pt x="5713" y="358"/>
                    </a:lnTo>
                    <a:lnTo>
                      <a:pt x="5242" y="528"/>
                    </a:lnTo>
                    <a:lnTo>
                      <a:pt x="4789" y="735"/>
                    </a:lnTo>
                    <a:lnTo>
                      <a:pt x="4356" y="980"/>
                    </a:lnTo>
                    <a:lnTo>
                      <a:pt x="3941" y="1263"/>
                    </a:lnTo>
                    <a:lnTo>
                      <a:pt x="3545" y="1565"/>
                    </a:lnTo>
                    <a:lnTo>
                      <a:pt x="3168" y="1904"/>
                    </a:lnTo>
                    <a:lnTo>
                      <a:pt x="2810" y="2262"/>
                    </a:lnTo>
                    <a:lnTo>
                      <a:pt x="2470" y="2658"/>
                    </a:lnTo>
                    <a:lnTo>
                      <a:pt x="2150" y="3073"/>
                    </a:lnTo>
                    <a:lnTo>
                      <a:pt x="1848" y="3525"/>
                    </a:lnTo>
                    <a:lnTo>
                      <a:pt x="1566" y="3997"/>
                    </a:lnTo>
                    <a:lnTo>
                      <a:pt x="1321" y="4487"/>
                    </a:lnTo>
                    <a:lnTo>
                      <a:pt x="1075" y="5015"/>
                    </a:lnTo>
                    <a:lnTo>
                      <a:pt x="868" y="5542"/>
                    </a:lnTo>
                    <a:lnTo>
                      <a:pt x="680" y="6108"/>
                    </a:lnTo>
                    <a:lnTo>
                      <a:pt x="510" y="6692"/>
                    </a:lnTo>
                    <a:lnTo>
                      <a:pt x="359" y="7277"/>
                    </a:lnTo>
                    <a:lnTo>
                      <a:pt x="246" y="7899"/>
                    </a:lnTo>
                    <a:lnTo>
                      <a:pt x="133" y="8540"/>
                    </a:lnTo>
                    <a:lnTo>
                      <a:pt x="76" y="9181"/>
                    </a:lnTo>
                    <a:lnTo>
                      <a:pt x="20" y="9840"/>
                    </a:lnTo>
                    <a:lnTo>
                      <a:pt x="1" y="10519"/>
                    </a:lnTo>
                    <a:lnTo>
                      <a:pt x="1" y="11217"/>
                    </a:lnTo>
                    <a:lnTo>
                      <a:pt x="39" y="11914"/>
                    </a:lnTo>
                    <a:lnTo>
                      <a:pt x="95" y="12630"/>
                    </a:lnTo>
                    <a:lnTo>
                      <a:pt x="171" y="13347"/>
                    </a:lnTo>
                    <a:lnTo>
                      <a:pt x="284" y="14082"/>
                    </a:lnTo>
                    <a:lnTo>
                      <a:pt x="435" y="14836"/>
                    </a:lnTo>
                    <a:lnTo>
                      <a:pt x="585" y="15534"/>
                    </a:lnTo>
                    <a:lnTo>
                      <a:pt x="774" y="16250"/>
                    </a:lnTo>
                    <a:lnTo>
                      <a:pt x="981" y="16929"/>
                    </a:lnTo>
                    <a:lnTo>
                      <a:pt x="1207" y="17607"/>
                    </a:lnTo>
                    <a:lnTo>
                      <a:pt x="1452" y="18286"/>
                    </a:lnTo>
                    <a:lnTo>
                      <a:pt x="1735" y="18927"/>
                    </a:lnTo>
                    <a:lnTo>
                      <a:pt x="2018" y="19568"/>
                    </a:lnTo>
                    <a:lnTo>
                      <a:pt x="2320" y="20190"/>
                    </a:lnTo>
                    <a:lnTo>
                      <a:pt x="2640" y="20793"/>
                    </a:lnTo>
                    <a:lnTo>
                      <a:pt x="2979" y="21396"/>
                    </a:lnTo>
                    <a:lnTo>
                      <a:pt x="3319" y="21962"/>
                    </a:lnTo>
                    <a:lnTo>
                      <a:pt x="3696" y="22508"/>
                    </a:lnTo>
                    <a:lnTo>
                      <a:pt x="4073" y="23055"/>
                    </a:lnTo>
                    <a:lnTo>
                      <a:pt x="4469" y="23564"/>
                    </a:lnTo>
                    <a:lnTo>
                      <a:pt x="4883" y="24054"/>
                    </a:lnTo>
                    <a:lnTo>
                      <a:pt x="5298" y="24526"/>
                    </a:lnTo>
                    <a:lnTo>
                      <a:pt x="5732" y="24978"/>
                    </a:lnTo>
                    <a:lnTo>
                      <a:pt x="6184" y="25412"/>
                    </a:lnTo>
                    <a:lnTo>
                      <a:pt x="6637" y="25807"/>
                    </a:lnTo>
                    <a:lnTo>
                      <a:pt x="7089" y="26184"/>
                    </a:lnTo>
                    <a:lnTo>
                      <a:pt x="7560" y="26543"/>
                    </a:lnTo>
                    <a:lnTo>
                      <a:pt x="8032" y="26863"/>
                    </a:lnTo>
                    <a:lnTo>
                      <a:pt x="8522" y="27165"/>
                    </a:lnTo>
                    <a:lnTo>
                      <a:pt x="9012" y="27447"/>
                    </a:lnTo>
                    <a:lnTo>
                      <a:pt x="9502" y="27693"/>
                    </a:lnTo>
                    <a:lnTo>
                      <a:pt x="9992" y="27900"/>
                    </a:lnTo>
                    <a:lnTo>
                      <a:pt x="10501" y="28088"/>
                    </a:lnTo>
                    <a:lnTo>
                      <a:pt x="10991" y="28239"/>
                    </a:lnTo>
                    <a:lnTo>
                      <a:pt x="11500" y="28352"/>
                    </a:lnTo>
                    <a:lnTo>
                      <a:pt x="12009" y="28447"/>
                    </a:lnTo>
                    <a:lnTo>
                      <a:pt x="12518" y="28484"/>
                    </a:lnTo>
                    <a:lnTo>
                      <a:pt x="13027" y="28503"/>
                    </a:lnTo>
                    <a:lnTo>
                      <a:pt x="13536" y="28503"/>
                    </a:lnTo>
                    <a:lnTo>
                      <a:pt x="14026" y="28447"/>
                    </a:lnTo>
                    <a:lnTo>
                      <a:pt x="14498" y="28352"/>
                    </a:lnTo>
                    <a:lnTo>
                      <a:pt x="14969" y="28239"/>
                    </a:lnTo>
                    <a:lnTo>
                      <a:pt x="15421" y="28088"/>
                    </a:lnTo>
                    <a:lnTo>
                      <a:pt x="15874" y="27900"/>
                    </a:lnTo>
                    <a:lnTo>
                      <a:pt x="16288" y="27693"/>
                    </a:lnTo>
                    <a:lnTo>
                      <a:pt x="16703" y="27447"/>
                    </a:lnTo>
                    <a:lnTo>
                      <a:pt x="17099" y="27165"/>
                    </a:lnTo>
                    <a:lnTo>
                      <a:pt x="17476" y="26863"/>
                    </a:lnTo>
                    <a:lnTo>
                      <a:pt x="17834" y="26543"/>
                    </a:lnTo>
                    <a:lnTo>
                      <a:pt x="18174" y="26184"/>
                    </a:lnTo>
                    <a:lnTo>
                      <a:pt x="18513" y="25789"/>
                    </a:lnTo>
                    <a:lnTo>
                      <a:pt x="18814" y="25393"/>
                    </a:lnTo>
                    <a:lnTo>
                      <a:pt x="19116" y="24959"/>
                    </a:lnTo>
                    <a:lnTo>
                      <a:pt x="19380" y="24507"/>
                    </a:lnTo>
                    <a:lnTo>
                      <a:pt x="19625" y="24017"/>
                    </a:lnTo>
                    <a:lnTo>
                      <a:pt x="19870" y="23526"/>
                    </a:lnTo>
                    <a:lnTo>
                      <a:pt x="20077" y="22999"/>
                    </a:lnTo>
                    <a:lnTo>
                      <a:pt x="20266" y="22452"/>
                    </a:lnTo>
                    <a:lnTo>
                      <a:pt x="20436" y="21886"/>
                    </a:lnTo>
                    <a:lnTo>
                      <a:pt x="20568" y="21302"/>
                    </a:lnTo>
                    <a:lnTo>
                      <a:pt x="20700" y="20699"/>
                    </a:lnTo>
                    <a:lnTo>
                      <a:pt x="20794" y="20096"/>
                    </a:lnTo>
                    <a:lnTo>
                      <a:pt x="20869" y="19455"/>
                    </a:lnTo>
                    <a:lnTo>
                      <a:pt x="20926" y="18814"/>
                    </a:lnTo>
                    <a:lnTo>
                      <a:pt x="20945" y="18135"/>
                    </a:lnTo>
                    <a:lnTo>
                      <a:pt x="20963" y="17475"/>
                    </a:lnTo>
                    <a:lnTo>
                      <a:pt x="20926" y="16778"/>
                    </a:lnTo>
                    <a:lnTo>
                      <a:pt x="20888" y="16080"/>
                    </a:lnTo>
                    <a:lnTo>
                      <a:pt x="20813" y="15364"/>
                    </a:lnTo>
                    <a:lnTo>
                      <a:pt x="20700" y="14629"/>
                    </a:lnTo>
                    <a:lnTo>
                      <a:pt x="20568" y="13875"/>
                    </a:lnTo>
                    <a:lnTo>
                      <a:pt x="20398" y="13139"/>
                    </a:lnTo>
                    <a:lnTo>
                      <a:pt x="20209" y="12404"/>
                    </a:lnTo>
                    <a:lnTo>
                      <a:pt x="20002" y="11669"/>
                    </a:lnTo>
                    <a:lnTo>
                      <a:pt x="19776" y="10972"/>
                    </a:lnTo>
                    <a:lnTo>
                      <a:pt x="19512" y="10274"/>
                    </a:lnTo>
                    <a:lnTo>
                      <a:pt x="19248" y="9577"/>
                    </a:lnTo>
                    <a:lnTo>
                      <a:pt x="18946" y="8917"/>
                    </a:lnTo>
                    <a:lnTo>
                      <a:pt x="18626" y="8257"/>
                    </a:lnTo>
                    <a:lnTo>
                      <a:pt x="18287" y="7616"/>
                    </a:lnTo>
                    <a:lnTo>
                      <a:pt x="17928" y="7013"/>
                    </a:lnTo>
                    <a:lnTo>
                      <a:pt x="17551" y="6410"/>
                    </a:lnTo>
                    <a:lnTo>
                      <a:pt x="17174" y="5825"/>
                    </a:lnTo>
                    <a:lnTo>
                      <a:pt x="16760" y="5278"/>
                    </a:lnTo>
                    <a:lnTo>
                      <a:pt x="16345" y="4751"/>
                    </a:lnTo>
                    <a:lnTo>
                      <a:pt x="15911" y="4223"/>
                    </a:lnTo>
                    <a:lnTo>
                      <a:pt x="15459" y="3752"/>
                    </a:lnTo>
                    <a:lnTo>
                      <a:pt x="15007" y="3280"/>
                    </a:lnTo>
                    <a:lnTo>
                      <a:pt x="14535" y="2847"/>
                    </a:lnTo>
                    <a:lnTo>
                      <a:pt x="14045" y="2432"/>
                    </a:lnTo>
                    <a:lnTo>
                      <a:pt x="13555" y="2055"/>
                    </a:lnTo>
                    <a:lnTo>
                      <a:pt x="13065" y="1697"/>
                    </a:lnTo>
                    <a:lnTo>
                      <a:pt x="12556" y="1376"/>
                    </a:lnTo>
                    <a:lnTo>
                      <a:pt x="12028" y="1093"/>
                    </a:lnTo>
                    <a:lnTo>
                      <a:pt x="11519" y="830"/>
                    </a:lnTo>
                    <a:lnTo>
                      <a:pt x="10991" y="603"/>
                    </a:lnTo>
                    <a:lnTo>
                      <a:pt x="10445" y="415"/>
                    </a:lnTo>
                    <a:lnTo>
                      <a:pt x="9917" y="264"/>
                    </a:lnTo>
                    <a:lnTo>
                      <a:pt x="9370" y="132"/>
                    </a:lnTo>
                    <a:lnTo>
                      <a:pt x="8823" y="57"/>
                    </a:lnTo>
                    <a:lnTo>
                      <a:pt x="82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37"/>
              <p:cNvSpPr/>
              <p:nvPr/>
            </p:nvSpPr>
            <p:spPr>
              <a:xfrm>
                <a:off x="3502074" y="3597944"/>
                <a:ext cx="396725" cy="539768"/>
              </a:xfrm>
              <a:custGeom>
                <a:avLst/>
                <a:gdLst/>
                <a:ahLst/>
                <a:cxnLst/>
                <a:rect l="l" t="t" r="r" b="b"/>
                <a:pathLst>
                  <a:path w="10614" h="14441" extrusionOk="0">
                    <a:moveTo>
                      <a:pt x="3921" y="1"/>
                    </a:moveTo>
                    <a:lnTo>
                      <a:pt x="3657" y="19"/>
                    </a:lnTo>
                    <a:lnTo>
                      <a:pt x="3393" y="57"/>
                    </a:lnTo>
                    <a:lnTo>
                      <a:pt x="3148" y="114"/>
                    </a:lnTo>
                    <a:lnTo>
                      <a:pt x="2903" y="170"/>
                    </a:lnTo>
                    <a:lnTo>
                      <a:pt x="2658" y="265"/>
                    </a:lnTo>
                    <a:lnTo>
                      <a:pt x="2432" y="378"/>
                    </a:lnTo>
                    <a:lnTo>
                      <a:pt x="2206" y="491"/>
                    </a:lnTo>
                    <a:lnTo>
                      <a:pt x="1998" y="642"/>
                    </a:lnTo>
                    <a:lnTo>
                      <a:pt x="1791" y="792"/>
                    </a:lnTo>
                    <a:lnTo>
                      <a:pt x="1603" y="962"/>
                    </a:lnTo>
                    <a:lnTo>
                      <a:pt x="1433" y="1151"/>
                    </a:lnTo>
                    <a:lnTo>
                      <a:pt x="1263" y="1339"/>
                    </a:lnTo>
                    <a:lnTo>
                      <a:pt x="1094" y="1565"/>
                    </a:lnTo>
                    <a:lnTo>
                      <a:pt x="943" y="1791"/>
                    </a:lnTo>
                    <a:lnTo>
                      <a:pt x="792" y="2018"/>
                    </a:lnTo>
                    <a:lnTo>
                      <a:pt x="660" y="2282"/>
                    </a:lnTo>
                    <a:lnTo>
                      <a:pt x="547" y="2546"/>
                    </a:lnTo>
                    <a:lnTo>
                      <a:pt x="434" y="2809"/>
                    </a:lnTo>
                    <a:lnTo>
                      <a:pt x="340" y="3092"/>
                    </a:lnTo>
                    <a:lnTo>
                      <a:pt x="264" y="3394"/>
                    </a:lnTo>
                    <a:lnTo>
                      <a:pt x="189" y="3695"/>
                    </a:lnTo>
                    <a:lnTo>
                      <a:pt x="132" y="3997"/>
                    </a:lnTo>
                    <a:lnTo>
                      <a:pt x="76" y="4318"/>
                    </a:lnTo>
                    <a:lnTo>
                      <a:pt x="38" y="4657"/>
                    </a:lnTo>
                    <a:lnTo>
                      <a:pt x="19" y="4996"/>
                    </a:lnTo>
                    <a:lnTo>
                      <a:pt x="0" y="5336"/>
                    </a:lnTo>
                    <a:lnTo>
                      <a:pt x="0" y="5675"/>
                    </a:lnTo>
                    <a:lnTo>
                      <a:pt x="19" y="6033"/>
                    </a:lnTo>
                    <a:lnTo>
                      <a:pt x="57" y="6410"/>
                    </a:lnTo>
                    <a:lnTo>
                      <a:pt x="94" y="6768"/>
                    </a:lnTo>
                    <a:lnTo>
                      <a:pt x="151" y="7145"/>
                    </a:lnTo>
                    <a:lnTo>
                      <a:pt x="226" y="7522"/>
                    </a:lnTo>
                    <a:lnTo>
                      <a:pt x="302" y="7880"/>
                    </a:lnTo>
                    <a:lnTo>
                      <a:pt x="396" y="8239"/>
                    </a:lnTo>
                    <a:lnTo>
                      <a:pt x="509" y="8578"/>
                    </a:lnTo>
                    <a:lnTo>
                      <a:pt x="622" y="8917"/>
                    </a:lnTo>
                    <a:lnTo>
                      <a:pt x="735" y="9257"/>
                    </a:lnTo>
                    <a:lnTo>
                      <a:pt x="886" y="9596"/>
                    </a:lnTo>
                    <a:lnTo>
                      <a:pt x="1018" y="9916"/>
                    </a:lnTo>
                    <a:lnTo>
                      <a:pt x="1169" y="10237"/>
                    </a:lnTo>
                    <a:lnTo>
                      <a:pt x="1339" y="10538"/>
                    </a:lnTo>
                    <a:lnTo>
                      <a:pt x="1508" y="10840"/>
                    </a:lnTo>
                    <a:lnTo>
                      <a:pt x="1697" y="11123"/>
                    </a:lnTo>
                    <a:lnTo>
                      <a:pt x="1866" y="11406"/>
                    </a:lnTo>
                    <a:lnTo>
                      <a:pt x="2074" y="11688"/>
                    </a:lnTo>
                    <a:lnTo>
                      <a:pt x="2262" y="11933"/>
                    </a:lnTo>
                    <a:lnTo>
                      <a:pt x="2470" y="12197"/>
                    </a:lnTo>
                    <a:lnTo>
                      <a:pt x="2696" y="12424"/>
                    </a:lnTo>
                    <a:lnTo>
                      <a:pt x="2903" y="12650"/>
                    </a:lnTo>
                    <a:lnTo>
                      <a:pt x="3129" y="12876"/>
                    </a:lnTo>
                    <a:lnTo>
                      <a:pt x="3356" y="13083"/>
                    </a:lnTo>
                    <a:lnTo>
                      <a:pt x="3601" y="13272"/>
                    </a:lnTo>
                    <a:lnTo>
                      <a:pt x="3827" y="13442"/>
                    </a:lnTo>
                    <a:lnTo>
                      <a:pt x="4072" y="13611"/>
                    </a:lnTo>
                    <a:lnTo>
                      <a:pt x="4317" y="13762"/>
                    </a:lnTo>
                    <a:lnTo>
                      <a:pt x="4562" y="13913"/>
                    </a:lnTo>
                    <a:lnTo>
                      <a:pt x="4807" y="14026"/>
                    </a:lnTo>
                    <a:lnTo>
                      <a:pt x="5071" y="14139"/>
                    </a:lnTo>
                    <a:lnTo>
                      <a:pt x="5316" y="14233"/>
                    </a:lnTo>
                    <a:lnTo>
                      <a:pt x="5580" y="14309"/>
                    </a:lnTo>
                    <a:lnTo>
                      <a:pt x="5825" y="14365"/>
                    </a:lnTo>
                    <a:lnTo>
                      <a:pt x="6089" y="14403"/>
                    </a:lnTo>
                    <a:lnTo>
                      <a:pt x="6353" y="14441"/>
                    </a:lnTo>
                    <a:lnTo>
                      <a:pt x="6862" y="14441"/>
                    </a:lnTo>
                    <a:lnTo>
                      <a:pt x="7107" y="14403"/>
                    </a:lnTo>
                    <a:lnTo>
                      <a:pt x="7352" y="14365"/>
                    </a:lnTo>
                    <a:lnTo>
                      <a:pt x="7597" y="14309"/>
                    </a:lnTo>
                    <a:lnTo>
                      <a:pt x="7823" y="14233"/>
                    </a:lnTo>
                    <a:lnTo>
                      <a:pt x="8050" y="14139"/>
                    </a:lnTo>
                    <a:lnTo>
                      <a:pt x="8257" y="14026"/>
                    </a:lnTo>
                    <a:lnTo>
                      <a:pt x="8464" y="13913"/>
                    </a:lnTo>
                    <a:lnTo>
                      <a:pt x="8672" y="13762"/>
                    </a:lnTo>
                    <a:lnTo>
                      <a:pt x="8860" y="13611"/>
                    </a:lnTo>
                    <a:lnTo>
                      <a:pt x="9049" y="13442"/>
                    </a:lnTo>
                    <a:lnTo>
                      <a:pt x="9218" y="13272"/>
                    </a:lnTo>
                    <a:lnTo>
                      <a:pt x="9388" y="13065"/>
                    </a:lnTo>
                    <a:lnTo>
                      <a:pt x="9539" y="12857"/>
                    </a:lnTo>
                    <a:lnTo>
                      <a:pt x="9690" y="12650"/>
                    </a:lnTo>
                    <a:lnTo>
                      <a:pt x="9822" y="12405"/>
                    </a:lnTo>
                    <a:lnTo>
                      <a:pt x="9954" y="12178"/>
                    </a:lnTo>
                    <a:lnTo>
                      <a:pt x="10067" y="11915"/>
                    </a:lnTo>
                    <a:lnTo>
                      <a:pt x="10180" y="11651"/>
                    </a:lnTo>
                    <a:lnTo>
                      <a:pt x="10274" y="11368"/>
                    </a:lnTo>
                    <a:lnTo>
                      <a:pt x="10349" y="11085"/>
                    </a:lnTo>
                    <a:lnTo>
                      <a:pt x="10425" y="10802"/>
                    </a:lnTo>
                    <a:lnTo>
                      <a:pt x="10481" y="10501"/>
                    </a:lnTo>
                    <a:lnTo>
                      <a:pt x="10538" y="10180"/>
                    </a:lnTo>
                    <a:lnTo>
                      <a:pt x="10576" y="9860"/>
                    </a:lnTo>
                    <a:lnTo>
                      <a:pt x="10613" y="9520"/>
                    </a:lnTo>
                    <a:lnTo>
                      <a:pt x="10613" y="9200"/>
                    </a:lnTo>
                    <a:lnTo>
                      <a:pt x="10613" y="8842"/>
                    </a:lnTo>
                    <a:lnTo>
                      <a:pt x="10613" y="8503"/>
                    </a:lnTo>
                    <a:lnTo>
                      <a:pt x="10576" y="8144"/>
                    </a:lnTo>
                    <a:lnTo>
                      <a:pt x="10538" y="7786"/>
                    </a:lnTo>
                    <a:lnTo>
                      <a:pt x="10500" y="7409"/>
                    </a:lnTo>
                    <a:lnTo>
                      <a:pt x="10425" y="7032"/>
                    </a:lnTo>
                    <a:lnTo>
                      <a:pt x="10349" y="6655"/>
                    </a:lnTo>
                    <a:lnTo>
                      <a:pt x="10255" y="6278"/>
                    </a:lnTo>
                    <a:lnTo>
                      <a:pt x="10142" y="5920"/>
                    </a:lnTo>
                    <a:lnTo>
                      <a:pt x="10029" y="5562"/>
                    </a:lnTo>
                    <a:lnTo>
                      <a:pt x="9897" y="5204"/>
                    </a:lnTo>
                    <a:lnTo>
                      <a:pt x="9746" y="4864"/>
                    </a:lnTo>
                    <a:lnTo>
                      <a:pt x="9595" y="4525"/>
                    </a:lnTo>
                    <a:lnTo>
                      <a:pt x="9445" y="4186"/>
                    </a:lnTo>
                    <a:lnTo>
                      <a:pt x="9275" y="3865"/>
                    </a:lnTo>
                    <a:lnTo>
                      <a:pt x="9086" y="3545"/>
                    </a:lnTo>
                    <a:lnTo>
                      <a:pt x="8898" y="3243"/>
                    </a:lnTo>
                    <a:lnTo>
                      <a:pt x="8709" y="2960"/>
                    </a:lnTo>
                    <a:lnTo>
                      <a:pt x="8502" y="2677"/>
                    </a:lnTo>
                    <a:lnTo>
                      <a:pt x="8276" y="2395"/>
                    </a:lnTo>
                    <a:lnTo>
                      <a:pt x="8068" y="2150"/>
                    </a:lnTo>
                    <a:lnTo>
                      <a:pt x="7842" y="1905"/>
                    </a:lnTo>
                    <a:lnTo>
                      <a:pt x="7597" y="1660"/>
                    </a:lnTo>
                    <a:lnTo>
                      <a:pt x="7371" y="1433"/>
                    </a:lnTo>
                    <a:lnTo>
                      <a:pt x="7126" y="1245"/>
                    </a:lnTo>
                    <a:lnTo>
                      <a:pt x="6881" y="1037"/>
                    </a:lnTo>
                    <a:lnTo>
                      <a:pt x="6617" y="868"/>
                    </a:lnTo>
                    <a:lnTo>
                      <a:pt x="6353" y="698"/>
                    </a:lnTo>
                    <a:lnTo>
                      <a:pt x="6108" y="547"/>
                    </a:lnTo>
                    <a:lnTo>
                      <a:pt x="5844" y="415"/>
                    </a:lnTo>
                    <a:lnTo>
                      <a:pt x="5561" y="302"/>
                    </a:lnTo>
                    <a:lnTo>
                      <a:pt x="5297" y="208"/>
                    </a:lnTo>
                    <a:lnTo>
                      <a:pt x="5033" y="133"/>
                    </a:lnTo>
                    <a:lnTo>
                      <a:pt x="4751" y="76"/>
                    </a:lnTo>
                    <a:lnTo>
                      <a:pt x="4468" y="19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37"/>
              <p:cNvSpPr/>
              <p:nvPr/>
            </p:nvSpPr>
            <p:spPr>
              <a:xfrm>
                <a:off x="3502074" y="3597944"/>
                <a:ext cx="396725" cy="426328"/>
              </a:xfrm>
              <a:custGeom>
                <a:avLst/>
                <a:gdLst/>
                <a:ahLst/>
                <a:cxnLst/>
                <a:rect l="l" t="t" r="r" b="b"/>
                <a:pathLst>
                  <a:path w="10614" h="11406" extrusionOk="0">
                    <a:moveTo>
                      <a:pt x="3921" y="1"/>
                    </a:moveTo>
                    <a:lnTo>
                      <a:pt x="3657" y="19"/>
                    </a:lnTo>
                    <a:lnTo>
                      <a:pt x="3393" y="57"/>
                    </a:lnTo>
                    <a:lnTo>
                      <a:pt x="3148" y="114"/>
                    </a:lnTo>
                    <a:lnTo>
                      <a:pt x="2903" y="170"/>
                    </a:lnTo>
                    <a:lnTo>
                      <a:pt x="2658" y="265"/>
                    </a:lnTo>
                    <a:lnTo>
                      <a:pt x="2432" y="378"/>
                    </a:lnTo>
                    <a:lnTo>
                      <a:pt x="2206" y="491"/>
                    </a:lnTo>
                    <a:lnTo>
                      <a:pt x="1998" y="642"/>
                    </a:lnTo>
                    <a:lnTo>
                      <a:pt x="1791" y="792"/>
                    </a:lnTo>
                    <a:lnTo>
                      <a:pt x="1603" y="962"/>
                    </a:lnTo>
                    <a:lnTo>
                      <a:pt x="1433" y="1151"/>
                    </a:lnTo>
                    <a:lnTo>
                      <a:pt x="1263" y="1339"/>
                    </a:lnTo>
                    <a:lnTo>
                      <a:pt x="1094" y="1565"/>
                    </a:lnTo>
                    <a:lnTo>
                      <a:pt x="943" y="1791"/>
                    </a:lnTo>
                    <a:lnTo>
                      <a:pt x="792" y="2018"/>
                    </a:lnTo>
                    <a:lnTo>
                      <a:pt x="660" y="2282"/>
                    </a:lnTo>
                    <a:lnTo>
                      <a:pt x="547" y="2546"/>
                    </a:lnTo>
                    <a:lnTo>
                      <a:pt x="434" y="2809"/>
                    </a:lnTo>
                    <a:lnTo>
                      <a:pt x="340" y="3092"/>
                    </a:lnTo>
                    <a:lnTo>
                      <a:pt x="264" y="3394"/>
                    </a:lnTo>
                    <a:lnTo>
                      <a:pt x="189" y="3695"/>
                    </a:lnTo>
                    <a:lnTo>
                      <a:pt x="132" y="3997"/>
                    </a:lnTo>
                    <a:lnTo>
                      <a:pt x="76" y="4318"/>
                    </a:lnTo>
                    <a:lnTo>
                      <a:pt x="38" y="4657"/>
                    </a:lnTo>
                    <a:lnTo>
                      <a:pt x="19" y="4996"/>
                    </a:lnTo>
                    <a:lnTo>
                      <a:pt x="0" y="5336"/>
                    </a:lnTo>
                    <a:lnTo>
                      <a:pt x="0" y="5675"/>
                    </a:lnTo>
                    <a:lnTo>
                      <a:pt x="19" y="6033"/>
                    </a:lnTo>
                    <a:lnTo>
                      <a:pt x="57" y="6410"/>
                    </a:lnTo>
                    <a:lnTo>
                      <a:pt x="94" y="6768"/>
                    </a:lnTo>
                    <a:lnTo>
                      <a:pt x="151" y="7145"/>
                    </a:lnTo>
                    <a:lnTo>
                      <a:pt x="226" y="7522"/>
                    </a:lnTo>
                    <a:lnTo>
                      <a:pt x="358" y="8088"/>
                    </a:lnTo>
                    <a:lnTo>
                      <a:pt x="528" y="8653"/>
                    </a:lnTo>
                    <a:lnTo>
                      <a:pt x="717" y="9200"/>
                    </a:lnTo>
                    <a:lnTo>
                      <a:pt x="943" y="9728"/>
                    </a:lnTo>
                    <a:lnTo>
                      <a:pt x="1433" y="9520"/>
                    </a:lnTo>
                    <a:lnTo>
                      <a:pt x="1942" y="9351"/>
                    </a:lnTo>
                    <a:lnTo>
                      <a:pt x="2470" y="9200"/>
                    </a:lnTo>
                    <a:lnTo>
                      <a:pt x="3016" y="9049"/>
                    </a:lnTo>
                    <a:lnTo>
                      <a:pt x="3638" y="8936"/>
                    </a:lnTo>
                    <a:lnTo>
                      <a:pt x="4261" y="8861"/>
                    </a:lnTo>
                    <a:lnTo>
                      <a:pt x="4845" y="8823"/>
                    </a:lnTo>
                    <a:lnTo>
                      <a:pt x="5429" y="8823"/>
                    </a:lnTo>
                    <a:lnTo>
                      <a:pt x="5995" y="8861"/>
                    </a:lnTo>
                    <a:lnTo>
                      <a:pt x="6542" y="8936"/>
                    </a:lnTo>
                    <a:lnTo>
                      <a:pt x="7069" y="9030"/>
                    </a:lnTo>
                    <a:lnTo>
                      <a:pt x="7560" y="9181"/>
                    </a:lnTo>
                    <a:lnTo>
                      <a:pt x="8012" y="9351"/>
                    </a:lnTo>
                    <a:lnTo>
                      <a:pt x="8446" y="9558"/>
                    </a:lnTo>
                    <a:lnTo>
                      <a:pt x="8841" y="9784"/>
                    </a:lnTo>
                    <a:lnTo>
                      <a:pt x="9030" y="9916"/>
                    </a:lnTo>
                    <a:lnTo>
                      <a:pt x="9218" y="10048"/>
                    </a:lnTo>
                    <a:lnTo>
                      <a:pt x="9388" y="10199"/>
                    </a:lnTo>
                    <a:lnTo>
                      <a:pt x="9539" y="10350"/>
                    </a:lnTo>
                    <a:lnTo>
                      <a:pt x="9690" y="10501"/>
                    </a:lnTo>
                    <a:lnTo>
                      <a:pt x="9822" y="10670"/>
                    </a:lnTo>
                    <a:lnTo>
                      <a:pt x="9954" y="10840"/>
                    </a:lnTo>
                    <a:lnTo>
                      <a:pt x="10067" y="11029"/>
                    </a:lnTo>
                    <a:lnTo>
                      <a:pt x="10161" y="11198"/>
                    </a:lnTo>
                    <a:lnTo>
                      <a:pt x="10255" y="11406"/>
                    </a:lnTo>
                    <a:lnTo>
                      <a:pt x="10387" y="10972"/>
                    </a:lnTo>
                    <a:lnTo>
                      <a:pt x="10481" y="10520"/>
                    </a:lnTo>
                    <a:lnTo>
                      <a:pt x="10557" y="10029"/>
                    </a:lnTo>
                    <a:lnTo>
                      <a:pt x="10613" y="9539"/>
                    </a:lnTo>
                    <a:lnTo>
                      <a:pt x="10613" y="9030"/>
                    </a:lnTo>
                    <a:lnTo>
                      <a:pt x="10613" y="8503"/>
                    </a:lnTo>
                    <a:lnTo>
                      <a:pt x="10557" y="7975"/>
                    </a:lnTo>
                    <a:lnTo>
                      <a:pt x="10500" y="7409"/>
                    </a:lnTo>
                    <a:lnTo>
                      <a:pt x="10425" y="7032"/>
                    </a:lnTo>
                    <a:lnTo>
                      <a:pt x="10349" y="6655"/>
                    </a:lnTo>
                    <a:lnTo>
                      <a:pt x="10255" y="6278"/>
                    </a:lnTo>
                    <a:lnTo>
                      <a:pt x="10142" y="5920"/>
                    </a:lnTo>
                    <a:lnTo>
                      <a:pt x="10029" y="5562"/>
                    </a:lnTo>
                    <a:lnTo>
                      <a:pt x="9897" y="5204"/>
                    </a:lnTo>
                    <a:lnTo>
                      <a:pt x="9746" y="4864"/>
                    </a:lnTo>
                    <a:lnTo>
                      <a:pt x="9595" y="4525"/>
                    </a:lnTo>
                    <a:lnTo>
                      <a:pt x="9445" y="4186"/>
                    </a:lnTo>
                    <a:lnTo>
                      <a:pt x="9275" y="3865"/>
                    </a:lnTo>
                    <a:lnTo>
                      <a:pt x="9086" y="3545"/>
                    </a:lnTo>
                    <a:lnTo>
                      <a:pt x="8898" y="3243"/>
                    </a:lnTo>
                    <a:lnTo>
                      <a:pt x="8709" y="2960"/>
                    </a:lnTo>
                    <a:lnTo>
                      <a:pt x="8502" y="2677"/>
                    </a:lnTo>
                    <a:lnTo>
                      <a:pt x="8276" y="2395"/>
                    </a:lnTo>
                    <a:lnTo>
                      <a:pt x="8068" y="2150"/>
                    </a:lnTo>
                    <a:lnTo>
                      <a:pt x="7842" y="1905"/>
                    </a:lnTo>
                    <a:lnTo>
                      <a:pt x="7597" y="1660"/>
                    </a:lnTo>
                    <a:lnTo>
                      <a:pt x="7371" y="1433"/>
                    </a:lnTo>
                    <a:lnTo>
                      <a:pt x="7126" y="1245"/>
                    </a:lnTo>
                    <a:lnTo>
                      <a:pt x="6881" y="1037"/>
                    </a:lnTo>
                    <a:lnTo>
                      <a:pt x="6617" y="868"/>
                    </a:lnTo>
                    <a:lnTo>
                      <a:pt x="6353" y="698"/>
                    </a:lnTo>
                    <a:lnTo>
                      <a:pt x="6108" y="547"/>
                    </a:lnTo>
                    <a:lnTo>
                      <a:pt x="5844" y="415"/>
                    </a:lnTo>
                    <a:lnTo>
                      <a:pt x="5561" y="302"/>
                    </a:lnTo>
                    <a:lnTo>
                      <a:pt x="5297" y="208"/>
                    </a:lnTo>
                    <a:lnTo>
                      <a:pt x="5033" y="133"/>
                    </a:lnTo>
                    <a:lnTo>
                      <a:pt x="4751" y="76"/>
                    </a:lnTo>
                    <a:lnTo>
                      <a:pt x="4468" y="19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37"/>
              <p:cNvSpPr/>
              <p:nvPr/>
            </p:nvSpPr>
            <p:spPr>
              <a:xfrm>
                <a:off x="3635250" y="3694490"/>
                <a:ext cx="254391" cy="346714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9276" extrusionOk="0">
                    <a:moveTo>
                      <a:pt x="2507" y="0"/>
                    </a:moveTo>
                    <a:lnTo>
                      <a:pt x="2338" y="19"/>
                    </a:lnTo>
                    <a:lnTo>
                      <a:pt x="2168" y="38"/>
                    </a:lnTo>
                    <a:lnTo>
                      <a:pt x="2017" y="76"/>
                    </a:lnTo>
                    <a:lnTo>
                      <a:pt x="1847" y="113"/>
                    </a:lnTo>
                    <a:lnTo>
                      <a:pt x="1697" y="170"/>
                    </a:lnTo>
                    <a:lnTo>
                      <a:pt x="1546" y="245"/>
                    </a:lnTo>
                    <a:lnTo>
                      <a:pt x="1414" y="321"/>
                    </a:lnTo>
                    <a:lnTo>
                      <a:pt x="1282" y="415"/>
                    </a:lnTo>
                    <a:lnTo>
                      <a:pt x="1150" y="509"/>
                    </a:lnTo>
                    <a:lnTo>
                      <a:pt x="1018" y="622"/>
                    </a:lnTo>
                    <a:lnTo>
                      <a:pt x="792" y="867"/>
                    </a:lnTo>
                    <a:lnTo>
                      <a:pt x="603" y="1150"/>
                    </a:lnTo>
                    <a:lnTo>
                      <a:pt x="415" y="1452"/>
                    </a:lnTo>
                    <a:lnTo>
                      <a:pt x="283" y="1810"/>
                    </a:lnTo>
                    <a:lnTo>
                      <a:pt x="151" y="2168"/>
                    </a:lnTo>
                    <a:lnTo>
                      <a:pt x="75" y="2564"/>
                    </a:lnTo>
                    <a:lnTo>
                      <a:pt x="19" y="2998"/>
                    </a:lnTo>
                    <a:lnTo>
                      <a:pt x="0" y="3431"/>
                    </a:lnTo>
                    <a:lnTo>
                      <a:pt x="0" y="3884"/>
                    </a:lnTo>
                    <a:lnTo>
                      <a:pt x="57" y="4355"/>
                    </a:lnTo>
                    <a:lnTo>
                      <a:pt x="132" y="4826"/>
                    </a:lnTo>
                    <a:lnTo>
                      <a:pt x="245" y="5279"/>
                    </a:lnTo>
                    <a:lnTo>
                      <a:pt x="396" y="5731"/>
                    </a:lnTo>
                    <a:lnTo>
                      <a:pt x="547" y="6165"/>
                    </a:lnTo>
                    <a:lnTo>
                      <a:pt x="754" y="6579"/>
                    </a:lnTo>
                    <a:lnTo>
                      <a:pt x="961" y="6956"/>
                    </a:lnTo>
                    <a:lnTo>
                      <a:pt x="1188" y="7333"/>
                    </a:lnTo>
                    <a:lnTo>
                      <a:pt x="1452" y="7673"/>
                    </a:lnTo>
                    <a:lnTo>
                      <a:pt x="1716" y="7993"/>
                    </a:lnTo>
                    <a:lnTo>
                      <a:pt x="1998" y="8276"/>
                    </a:lnTo>
                    <a:lnTo>
                      <a:pt x="2300" y="8521"/>
                    </a:lnTo>
                    <a:lnTo>
                      <a:pt x="2602" y="8747"/>
                    </a:lnTo>
                    <a:lnTo>
                      <a:pt x="2922" y="8936"/>
                    </a:lnTo>
                    <a:lnTo>
                      <a:pt x="3242" y="9087"/>
                    </a:lnTo>
                    <a:lnTo>
                      <a:pt x="3582" y="9181"/>
                    </a:lnTo>
                    <a:lnTo>
                      <a:pt x="3902" y="9256"/>
                    </a:lnTo>
                    <a:lnTo>
                      <a:pt x="4242" y="9275"/>
                    </a:lnTo>
                    <a:lnTo>
                      <a:pt x="4392" y="9275"/>
                    </a:lnTo>
                    <a:lnTo>
                      <a:pt x="4562" y="9256"/>
                    </a:lnTo>
                    <a:lnTo>
                      <a:pt x="4713" y="9237"/>
                    </a:lnTo>
                    <a:lnTo>
                      <a:pt x="4864" y="9200"/>
                    </a:lnTo>
                    <a:lnTo>
                      <a:pt x="5014" y="9143"/>
                    </a:lnTo>
                    <a:lnTo>
                      <a:pt x="5165" y="9087"/>
                    </a:lnTo>
                    <a:lnTo>
                      <a:pt x="5429" y="8936"/>
                    </a:lnTo>
                    <a:lnTo>
                      <a:pt x="5674" y="8747"/>
                    </a:lnTo>
                    <a:lnTo>
                      <a:pt x="5919" y="8521"/>
                    </a:lnTo>
                    <a:lnTo>
                      <a:pt x="6127" y="8257"/>
                    </a:lnTo>
                    <a:lnTo>
                      <a:pt x="6296" y="7974"/>
                    </a:lnTo>
                    <a:lnTo>
                      <a:pt x="6466" y="7654"/>
                    </a:lnTo>
                    <a:lnTo>
                      <a:pt x="6598" y="7315"/>
                    </a:lnTo>
                    <a:lnTo>
                      <a:pt x="6692" y="6937"/>
                    </a:lnTo>
                    <a:lnTo>
                      <a:pt x="6768" y="6542"/>
                    </a:lnTo>
                    <a:lnTo>
                      <a:pt x="6805" y="6127"/>
                    </a:lnTo>
                    <a:lnTo>
                      <a:pt x="6805" y="5693"/>
                    </a:lnTo>
                    <a:lnTo>
                      <a:pt x="6786" y="5222"/>
                    </a:lnTo>
                    <a:lnTo>
                      <a:pt x="6730" y="4770"/>
                    </a:lnTo>
                    <a:lnTo>
                      <a:pt x="6636" y="4279"/>
                    </a:lnTo>
                    <a:lnTo>
                      <a:pt x="6504" y="3808"/>
                    </a:lnTo>
                    <a:lnTo>
                      <a:pt x="6353" y="3337"/>
                    </a:lnTo>
                    <a:lnTo>
                      <a:pt x="6164" y="2903"/>
                    </a:lnTo>
                    <a:lnTo>
                      <a:pt x="5938" y="2489"/>
                    </a:lnTo>
                    <a:lnTo>
                      <a:pt x="5712" y="2093"/>
                    </a:lnTo>
                    <a:lnTo>
                      <a:pt x="5448" y="1716"/>
                    </a:lnTo>
                    <a:lnTo>
                      <a:pt x="5165" y="1376"/>
                    </a:lnTo>
                    <a:lnTo>
                      <a:pt x="4883" y="1075"/>
                    </a:lnTo>
                    <a:lnTo>
                      <a:pt x="4562" y="792"/>
                    </a:lnTo>
                    <a:lnTo>
                      <a:pt x="4242" y="547"/>
                    </a:lnTo>
                    <a:lnTo>
                      <a:pt x="3902" y="358"/>
                    </a:lnTo>
                    <a:lnTo>
                      <a:pt x="3563" y="189"/>
                    </a:lnTo>
                    <a:lnTo>
                      <a:pt x="3224" y="76"/>
                    </a:lnTo>
                    <a:lnTo>
                      <a:pt x="3035" y="38"/>
                    </a:lnTo>
                    <a:lnTo>
                      <a:pt x="2865" y="19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37"/>
              <p:cNvSpPr/>
              <p:nvPr/>
            </p:nvSpPr>
            <p:spPr>
              <a:xfrm>
                <a:off x="3653564" y="3839626"/>
                <a:ext cx="229722" cy="201577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5393" extrusionOk="0">
                    <a:moveTo>
                      <a:pt x="2338" y="1"/>
                    </a:moveTo>
                    <a:lnTo>
                      <a:pt x="2130" y="19"/>
                    </a:lnTo>
                    <a:lnTo>
                      <a:pt x="1923" y="38"/>
                    </a:lnTo>
                    <a:lnTo>
                      <a:pt x="1735" y="95"/>
                    </a:lnTo>
                    <a:lnTo>
                      <a:pt x="1546" y="170"/>
                    </a:lnTo>
                    <a:lnTo>
                      <a:pt x="1357" y="246"/>
                    </a:lnTo>
                    <a:lnTo>
                      <a:pt x="1188" y="359"/>
                    </a:lnTo>
                    <a:lnTo>
                      <a:pt x="1018" y="472"/>
                    </a:lnTo>
                    <a:lnTo>
                      <a:pt x="867" y="604"/>
                    </a:lnTo>
                    <a:lnTo>
                      <a:pt x="735" y="755"/>
                    </a:lnTo>
                    <a:lnTo>
                      <a:pt x="585" y="905"/>
                    </a:lnTo>
                    <a:lnTo>
                      <a:pt x="471" y="1075"/>
                    </a:lnTo>
                    <a:lnTo>
                      <a:pt x="358" y="1264"/>
                    </a:lnTo>
                    <a:lnTo>
                      <a:pt x="245" y="1471"/>
                    </a:lnTo>
                    <a:lnTo>
                      <a:pt x="151" y="1678"/>
                    </a:lnTo>
                    <a:lnTo>
                      <a:pt x="76" y="1886"/>
                    </a:lnTo>
                    <a:lnTo>
                      <a:pt x="0" y="2112"/>
                    </a:lnTo>
                    <a:lnTo>
                      <a:pt x="151" y="2470"/>
                    </a:lnTo>
                    <a:lnTo>
                      <a:pt x="321" y="2809"/>
                    </a:lnTo>
                    <a:lnTo>
                      <a:pt x="509" y="3130"/>
                    </a:lnTo>
                    <a:lnTo>
                      <a:pt x="698" y="3432"/>
                    </a:lnTo>
                    <a:lnTo>
                      <a:pt x="905" y="3714"/>
                    </a:lnTo>
                    <a:lnTo>
                      <a:pt x="1131" y="3997"/>
                    </a:lnTo>
                    <a:lnTo>
                      <a:pt x="1357" y="4242"/>
                    </a:lnTo>
                    <a:lnTo>
                      <a:pt x="1603" y="4468"/>
                    </a:lnTo>
                    <a:lnTo>
                      <a:pt x="1866" y="4676"/>
                    </a:lnTo>
                    <a:lnTo>
                      <a:pt x="2112" y="4864"/>
                    </a:lnTo>
                    <a:lnTo>
                      <a:pt x="2375" y="5015"/>
                    </a:lnTo>
                    <a:lnTo>
                      <a:pt x="2639" y="5147"/>
                    </a:lnTo>
                    <a:lnTo>
                      <a:pt x="2922" y="5260"/>
                    </a:lnTo>
                    <a:lnTo>
                      <a:pt x="3186" y="5335"/>
                    </a:lnTo>
                    <a:lnTo>
                      <a:pt x="3469" y="5373"/>
                    </a:lnTo>
                    <a:lnTo>
                      <a:pt x="3752" y="5392"/>
                    </a:lnTo>
                    <a:lnTo>
                      <a:pt x="3959" y="5392"/>
                    </a:lnTo>
                    <a:lnTo>
                      <a:pt x="4166" y="5354"/>
                    </a:lnTo>
                    <a:lnTo>
                      <a:pt x="4355" y="5317"/>
                    </a:lnTo>
                    <a:lnTo>
                      <a:pt x="4562" y="5241"/>
                    </a:lnTo>
                    <a:lnTo>
                      <a:pt x="4732" y="5166"/>
                    </a:lnTo>
                    <a:lnTo>
                      <a:pt x="4920" y="5072"/>
                    </a:lnTo>
                    <a:lnTo>
                      <a:pt x="5090" y="4940"/>
                    </a:lnTo>
                    <a:lnTo>
                      <a:pt x="5241" y="4808"/>
                    </a:lnTo>
                    <a:lnTo>
                      <a:pt x="5392" y="4676"/>
                    </a:lnTo>
                    <a:lnTo>
                      <a:pt x="5524" y="4506"/>
                    </a:lnTo>
                    <a:lnTo>
                      <a:pt x="5656" y="4336"/>
                    </a:lnTo>
                    <a:lnTo>
                      <a:pt x="5769" y="4148"/>
                    </a:lnTo>
                    <a:lnTo>
                      <a:pt x="5882" y="3940"/>
                    </a:lnTo>
                    <a:lnTo>
                      <a:pt x="5976" y="3733"/>
                    </a:lnTo>
                    <a:lnTo>
                      <a:pt x="6070" y="3507"/>
                    </a:lnTo>
                    <a:lnTo>
                      <a:pt x="6146" y="3262"/>
                    </a:lnTo>
                    <a:lnTo>
                      <a:pt x="5995" y="2923"/>
                    </a:lnTo>
                    <a:lnTo>
                      <a:pt x="5825" y="2583"/>
                    </a:lnTo>
                    <a:lnTo>
                      <a:pt x="5637" y="2244"/>
                    </a:lnTo>
                    <a:lnTo>
                      <a:pt x="5448" y="1942"/>
                    </a:lnTo>
                    <a:lnTo>
                      <a:pt x="5222" y="1659"/>
                    </a:lnTo>
                    <a:lnTo>
                      <a:pt x="4996" y="1377"/>
                    </a:lnTo>
                    <a:lnTo>
                      <a:pt x="4770" y="1132"/>
                    </a:lnTo>
                    <a:lnTo>
                      <a:pt x="4524" y="905"/>
                    </a:lnTo>
                    <a:lnTo>
                      <a:pt x="4279" y="698"/>
                    </a:lnTo>
                    <a:lnTo>
                      <a:pt x="4015" y="510"/>
                    </a:lnTo>
                    <a:lnTo>
                      <a:pt x="3733" y="359"/>
                    </a:lnTo>
                    <a:lnTo>
                      <a:pt x="3469" y="227"/>
                    </a:lnTo>
                    <a:lnTo>
                      <a:pt x="3186" y="133"/>
                    </a:lnTo>
                    <a:lnTo>
                      <a:pt x="2903" y="57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37"/>
              <p:cNvSpPr/>
              <p:nvPr/>
            </p:nvSpPr>
            <p:spPr>
              <a:xfrm>
                <a:off x="2612155" y="3694490"/>
                <a:ext cx="255101" cy="346714"/>
              </a:xfrm>
              <a:custGeom>
                <a:avLst/>
                <a:gdLst/>
                <a:ahLst/>
                <a:cxnLst/>
                <a:rect l="l" t="t" r="r" b="b"/>
                <a:pathLst>
                  <a:path w="6825" h="9276" extrusionOk="0">
                    <a:moveTo>
                      <a:pt x="2526" y="0"/>
                    </a:moveTo>
                    <a:lnTo>
                      <a:pt x="2338" y="19"/>
                    </a:lnTo>
                    <a:lnTo>
                      <a:pt x="2187" y="38"/>
                    </a:lnTo>
                    <a:lnTo>
                      <a:pt x="2017" y="76"/>
                    </a:lnTo>
                    <a:lnTo>
                      <a:pt x="1866" y="113"/>
                    </a:lnTo>
                    <a:lnTo>
                      <a:pt x="1697" y="170"/>
                    </a:lnTo>
                    <a:lnTo>
                      <a:pt x="1565" y="245"/>
                    </a:lnTo>
                    <a:lnTo>
                      <a:pt x="1414" y="321"/>
                    </a:lnTo>
                    <a:lnTo>
                      <a:pt x="1282" y="415"/>
                    </a:lnTo>
                    <a:lnTo>
                      <a:pt x="1150" y="509"/>
                    </a:lnTo>
                    <a:lnTo>
                      <a:pt x="1037" y="622"/>
                    </a:lnTo>
                    <a:lnTo>
                      <a:pt x="811" y="867"/>
                    </a:lnTo>
                    <a:lnTo>
                      <a:pt x="603" y="1150"/>
                    </a:lnTo>
                    <a:lnTo>
                      <a:pt x="434" y="1452"/>
                    </a:lnTo>
                    <a:lnTo>
                      <a:pt x="283" y="1810"/>
                    </a:lnTo>
                    <a:lnTo>
                      <a:pt x="170" y="2168"/>
                    </a:lnTo>
                    <a:lnTo>
                      <a:pt x="76" y="2564"/>
                    </a:lnTo>
                    <a:lnTo>
                      <a:pt x="19" y="2998"/>
                    </a:lnTo>
                    <a:lnTo>
                      <a:pt x="0" y="3431"/>
                    </a:lnTo>
                    <a:lnTo>
                      <a:pt x="19" y="3884"/>
                    </a:lnTo>
                    <a:lnTo>
                      <a:pt x="57" y="4355"/>
                    </a:lnTo>
                    <a:lnTo>
                      <a:pt x="132" y="4826"/>
                    </a:lnTo>
                    <a:lnTo>
                      <a:pt x="245" y="5279"/>
                    </a:lnTo>
                    <a:lnTo>
                      <a:pt x="396" y="5731"/>
                    </a:lnTo>
                    <a:lnTo>
                      <a:pt x="566" y="6165"/>
                    </a:lnTo>
                    <a:lnTo>
                      <a:pt x="754" y="6579"/>
                    </a:lnTo>
                    <a:lnTo>
                      <a:pt x="962" y="6956"/>
                    </a:lnTo>
                    <a:lnTo>
                      <a:pt x="1207" y="7333"/>
                    </a:lnTo>
                    <a:lnTo>
                      <a:pt x="1452" y="7673"/>
                    </a:lnTo>
                    <a:lnTo>
                      <a:pt x="1716" y="7993"/>
                    </a:lnTo>
                    <a:lnTo>
                      <a:pt x="2017" y="8276"/>
                    </a:lnTo>
                    <a:lnTo>
                      <a:pt x="2300" y="8521"/>
                    </a:lnTo>
                    <a:lnTo>
                      <a:pt x="2620" y="8747"/>
                    </a:lnTo>
                    <a:lnTo>
                      <a:pt x="2922" y="8936"/>
                    </a:lnTo>
                    <a:lnTo>
                      <a:pt x="3243" y="9087"/>
                    </a:lnTo>
                    <a:lnTo>
                      <a:pt x="3582" y="9181"/>
                    </a:lnTo>
                    <a:lnTo>
                      <a:pt x="3902" y="9256"/>
                    </a:lnTo>
                    <a:lnTo>
                      <a:pt x="4242" y="9275"/>
                    </a:lnTo>
                    <a:lnTo>
                      <a:pt x="4411" y="9275"/>
                    </a:lnTo>
                    <a:lnTo>
                      <a:pt x="4562" y="9256"/>
                    </a:lnTo>
                    <a:lnTo>
                      <a:pt x="4713" y="9237"/>
                    </a:lnTo>
                    <a:lnTo>
                      <a:pt x="4864" y="9200"/>
                    </a:lnTo>
                    <a:lnTo>
                      <a:pt x="5015" y="9143"/>
                    </a:lnTo>
                    <a:lnTo>
                      <a:pt x="5165" y="9087"/>
                    </a:lnTo>
                    <a:lnTo>
                      <a:pt x="5429" y="8936"/>
                    </a:lnTo>
                    <a:lnTo>
                      <a:pt x="5693" y="8747"/>
                    </a:lnTo>
                    <a:lnTo>
                      <a:pt x="5919" y="8521"/>
                    </a:lnTo>
                    <a:lnTo>
                      <a:pt x="6127" y="8257"/>
                    </a:lnTo>
                    <a:lnTo>
                      <a:pt x="6315" y="7974"/>
                    </a:lnTo>
                    <a:lnTo>
                      <a:pt x="6466" y="7654"/>
                    </a:lnTo>
                    <a:lnTo>
                      <a:pt x="6598" y="7315"/>
                    </a:lnTo>
                    <a:lnTo>
                      <a:pt x="6692" y="6937"/>
                    </a:lnTo>
                    <a:lnTo>
                      <a:pt x="6768" y="6542"/>
                    </a:lnTo>
                    <a:lnTo>
                      <a:pt x="6805" y="6127"/>
                    </a:lnTo>
                    <a:lnTo>
                      <a:pt x="6824" y="5693"/>
                    </a:lnTo>
                    <a:lnTo>
                      <a:pt x="6787" y="5222"/>
                    </a:lnTo>
                    <a:lnTo>
                      <a:pt x="6730" y="4770"/>
                    </a:lnTo>
                    <a:lnTo>
                      <a:pt x="6636" y="4279"/>
                    </a:lnTo>
                    <a:lnTo>
                      <a:pt x="6504" y="3808"/>
                    </a:lnTo>
                    <a:lnTo>
                      <a:pt x="6353" y="3337"/>
                    </a:lnTo>
                    <a:lnTo>
                      <a:pt x="6164" y="2903"/>
                    </a:lnTo>
                    <a:lnTo>
                      <a:pt x="5957" y="2489"/>
                    </a:lnTo>
                    <a:lnTo>
                      <a:pt x="5712" y="2093"/>
                    </a:lnTo>
                    <a:lnTo>
                      <a:pt x="5448" y="1716"/>
                    </a:lnTo>
                    <a:lnTo>
                      <a:pt x="5184" y="1376"/>
                    </a:lnTo>
                    <a:lnTo>
                      <a:pt x="4883" y="1075"/>
                    </a:lnTo>
                    <a:lnTo>
                      <a:pt x="4581" y="792"/>
                    </a:lnTo>
                    <a:lnTo>
                      <a:pt x="4242" y="547"/>
                    </a:lnTo>
                    <a:lnTo>
                      <a:pt x="3921" y="358"/>
                    </a:lnTo>
                    <a:lnTo>
                      <a:pt x="3582" y="189"/>
                    </a:lnTo>
                    <a:lnTo>
                      <a:pt x="3224" y="76"/>
                    </a:lnTo>
                    <a:lnTo>
                      <a:pt x="3054" y="38"/>
                    </a:lnTo>
                    <a:lnTo>
                      <a:pt x="2865" y="19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37"/>
              <p:cNvSpPr/>
              <p:nvPr/>
            </p:nvSpPr>
            <p:spPr>
              <a:xfrm>
                <a:off x="2621313" y="3844560"/>
                <a:ext cx="245944" cy="196643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5261" extrusionOk="0">
                    <a:moveTo>
                      <a:pt x="3261" y="1"/>
                    </a:moveTo>
                    <a:lnTo>
                      <a:pt x="2790" y="19"/>
                    </a:lnTo>
                    <a:lnTo>
                      <a:pt x="2357" y="95"/>
                    </a:lnTo>
                    <a:lnTo>
                      <a:pt x="1904" y="189"/>
                    </a:lnTo>
                    <a:lnTo>
                      <a:pt x="1489" y="340"/>
                    </a:lnTo>
                    <a:lnTo>
                      <a:pt x="1094" y="528"/>
                    </a:lnTo>
                    <a:lnTo>
                      <a:pt x="717" y="736"/>
                    </a:lnTo>
                    <a:lnTo>
                      <a:pt x="339" y="981"/>
                    </a:lnTo>
                    <a:lnTo>
                      <a:pt x="0" y="1264"/>
                    </a:lnTo>
                    <a:lnTo>
                      <a:pt x="132" y="1697"/>
                    </a:lnTo>
                    <a:lnTo>
                      <a:pt x="302" y="2093"/>
                    </a:lnTo>
                    <a:lnTo>
                      <a:pt x="471" y="2489"/>
                    </a:lnTo>
                    <a:lnTo>
                      <a:pt x="660" y="2847"/>
                    </a:lnTo>
                    <a:lnTo>
                      <a:pt x="886" y="3205"/>
                    </a:lnTo>
                    <a:lnTo>
                      <a:pt x="1112" y="3526"/>
                    </a:lnTo>
                    <a:lnTo>
                      <a:pt x="1357" y="3827"/>
                    </a:lnTo>
                    <a:lnTo>
                      <a:pt x="1621" y="4110"/>
                    </a:lnTo>
                    <a:lnTo>
                      <a:pt x="1885" y="4374"/>
                    </a:lnTo>
                    <a:lnTo>
                      <a:pt x="2168" y="4600"/>
                    </a:lnTo>
                    <a:lnTo>
                      <a:pt x="2470" y="4789"/>
                    </a:lnTo>
                    <a:lnTo>
                      <a:pt x="2771" y="4958"/>
                    </a:lnTo>
                    <a:lnTo>
                      <a:pt x="3073" y="5090"/>
                    </a:lnTo>
                    <a:lnTo>
                      <a:pt x="3375" y="5185"/>
                    </a:lnTo>
                    <a:lnTo>
                      <a:pt x="3676" y="5241"/>
                    </a:lnTo>
                    <a:lnTo>
                      <a:pt x="3997" y="5260"/>
                    </a:lnTo>
                    <a:lnTo>
                      <a:pt x="4298" y="5241"/>
                    </a:lnTo>
                    <a:lnTo>
                      <a:pt x="4581" y="5185"/>
                    </a:lnTo>
                    <a:lnTo>
                      <a:pt x="4845" y="5090"/>
                    </a:lnTo>
                    <a:lnTo>
                      <a:pt x="5109" y="4977"/>
                    </a:lnTo>
                    <a:lnTo>
                      <a:pt x="5354" y="4808"/>
                    </a:lnTo>
                    <a:lnTo>
                      <a:pt x="5561" y="4619"/>
                    </a:lnTo>
                    <a:lnTo>
                      <a:pt x="5769" y="4393"/>
                    </a:lnTo>
                    <a:lnTo>
                      <a:pt x="5957" y="4148"/>
                    </a:lnTo>
                    <a:lnTo>
                      <a:pt x="6108" y="3865"/>
                    </a:lnTo>
                    <a:lnTo>
                      <a:pt x="6259" y="3563"/>
                    </a:lnTo>
                    <a:lnTo>
                      <a:pt x="6372" y="3243"/>
                    </a:lnTo>
                    <a:lnTo>
                      <a:pt x="6447" y="2885"/>
                    </a:lnTo>
                    <a:lnTo>
                      <a:pt x="6523" y="2527"/>
                    </a:lnTo>
                    <a:lnTo>
                      <a:pt x="6560" y="2131"/>
                    </a:lnTo>
                    <a:lnTo>
                      <a:pt x="6579" y="1735"/>
                    </a:lnTo>
                    <a:lnTo>
                      <a:pt x="6560" y="1320"/>
                    </a:lnTo>
                    <a:lnTo>
                      <a:pt x="6221" y="1019"/>
                    </a:lnTo>
                    <a:lnTo>
                      <a:pt x="5844" y="773"/>
                    </a:lnTo>
                    <a:lnTo>
                      <a:pt x="5467" y="547"/>
                    </a:lnTo>
                    <a:lnTo>
                      <a:pt x="5052" y="359"/>
                    </a:lnTo>
                    <a:lnTo>
                      <a:pt x="4619" y="208"/>
                    </a:lnTo>
                    <a:lnTo>
                      <a:pt x="4185" y="95"/>
                    </a:lnTo>
                    <a:lnTo>
                      <a:pt x="3959" y="57"/>
                    </a:lnTo>
                    <a:lnTo>
                      <a:pt x="3733" y="19"/>
                    </a:lnTo>
                    <a:lnTo>
                      <a:pt x="3488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37"/>
              <p:cNvSpPr/>
              <p:nvPr/>
            </p:nvSpPr>
            <p:spPr>
              <a:xfrm>
                <a:off x="4190454" y="2624186"/>
                <a:ext cx="870933" cy="133213"/>
              </a:xfrm>
              <a:custGeom>
                <a:avLst/>
                <a:gdLst/>
                <a:ahLst/>
                <a:cxnLst/>
                <a:rect l="l" t="t" r="r" b="b"/>
                <a:pathLst>
                  <a:path w="23301" h="3564" extrusionOk="0">
                    <a:moveTo>
                      <a:pt x="1188" y="0"/>
                    </a:moveTo>
                    <a:lnTo>
                      <a:pt x="1" y="3563"/>
                    </a:lnTo>
                    <a:lnTo>
                      <a:pt x="23301" y="3563"/>
                    </a:lnTo>
                    <a:lnTo>
                      <a:pt x="22113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37"/>
              <p:cNvSpPr/>
              <p:nvPr/>
            </p:nvSpPr>
            <p:spPr>
              <a:xfrm>
                <a:off x="4190454" y="2655172"/>
                <a:ext cx="819502" cy="102227"/>
              </a:xfrm>
              <a:custGeom>
                <a:avLst/>
                <a:gdLst/>
                <a:ahLst/>
                <a:cxnLst/>
                <a:rect l="l" t="t" r="r" b="b"/>
                <a:pathLst>
                  <a:path w="21925" h="2735" extrusionOk="0">
                    <a:moveTo>
                      <a:pt x="868" y="1"/>
                    </a:moveTo>
                    <a:lnTo>
                      <a:pt x="1" y="2734"/>
                    </a:lnTo>
                    <a:lnTo>
                      <a:pt x="21925" y="2734"/>
                    </a:lnTo>
                    <a:lnTo>
                      <a:pt x="210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37"/>
              <p:cNvSpPr/>
              <p:nvPr/>
            </p:nvSpPr>
            <p:spPr>
              <a:xfrm>
                <a:off x="4190454" y="2655172"/>
                <a:ext cx="788516" cy="102227"/>
              </a:xfrm>
              <a:custGeom>
                <a:avLst/>
                <a:gdLst/>
                <a:ahLst/>
                <a:cxnLst/>
                <a:rect l="l" t="t" r="r" b="b"/>
                <a:pathLst>
                  <a:path w="21096" h="2735" extrusionOk="0">
                    <a:moveTo>
                      <a:pt x="868" y="1"/>
                    </a:moveTo>
                    <a:lnTo>
                      <a:pt x="1" y="2734"/>
                    </a:lnTo>
                    <a:lnTo>
                      <a:pt x="18946" y="2734"/>
                    </a:lnTo>
                    <a:lnTo>
                      <a:pt x="21095" y="57"/>
                    </a:lnTo>
                    <a:lnTo>
                      <a:pt x="21076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37"/>
              <p:cNvSpPr/>
              <p:nvPr/>
            </p:nvSpPr>
            <p:spPr>
              <a:xfrm>
                <a:off x="4513170" y="3013136"/>
                <a:ext cx="1269041" cy="74007"/>
              </a:xfrm>
              <a:custGeom>
                <a:avLst/>
                <a:gdLst/>
                <a:ahLst/>
                <a:cxnLst/>
                <a:rect l="l" t="t" r="r" b="b"/>
                <a:pathLst>
                  <a:path w="33952" h="1980" extrusionOk="0">
                    <a:moveTo>
                      <a:pt x="1" y="0"/>
                    </a:moveTo>
                    <a:lnTo>
                      <a:pt x="1207" y="1979"/>
                    </a:lnTo>
                    <a:lnTo>
                      <a:pt x="33952" y="1979"/>
                    </a:lnTo>
                    <a:lnTo>
                      <a:pt x="320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37"/>
              <p:cNvSpPr/>
              <p:nvPr/>
            </p:nvSpPr>
            <p:spPr>
              <a:xfrm>
                <a:off x="4829533" y="3008912"/>
                <a:ext cx="961835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25733" h="887" extrusionOk="0">
                    <a:moveTo>
                      <a:pt x="1" y="0"/>
                    </a:moveTo>
                    <a:lnTo>
                      <a:pt x="868" y="886"/>
                    </a:lnTo>
                    <a:lnTo>
                      <a:pt x="25733" y="886"/>
                    </a:lnTo>
                    <a:lnTo>
                      <a:pt x="256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37"/>
              <p:cNvSpPr/>
              <p:nvPr/>
            </p:nvSpPr>
            <p:spPr>
              <a:xfrm>
                <a:off x="4687199" y="3008912"/>
                <a:ext cx="263586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887" extrusionOk="0">
                    <a:moveTo>
                      <a:pt x="1" y="0"/>
                    </a:moveTo>
                    <a:lnTo>
                      <a:pt x="246" y="886"/>
                    </a:lnTo>
                    <a:lnTo>
                      <a:pt x="7051" y="886"/>
                    </a:lnTo>
                    <a:lnTo>
                      <a:pt x="70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37"/>
              <p:cNvSpPr/>
              <p:nvPr/>
            </p:nvSpPr>
            <p:spPr>
              <a:xfrm>
                <a:off x="4542773" y="3042701"/>
                <a:ext cx="1269041" cy="74045"/>
              </a:xfrm>
              <a:custGeom>
                <a:avLst/>
                <a:gdLst/>
                <a:ahLst/>
                <a:cxnLst/>
                <a:rect l="l" t="t" r="r" b="b"/>
                <a:pathLst>
                  <a:path w="33952" h="1981" extrusionOk="0">
                    <a:moveTo>
                      <a:pt x="0" y="1"/>
                    </a:moveTo>
                    <a:lnTo>
                      <a:pt x="1207" y="1980"/>
                    </a:lnTo>
                    <a:lnTo>
                      <a:pt x="33951" y="1980"/>
                    </a:lnTo>
                    <a:lnTo>
                      <a:pt x="320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37"/>
              <p:cNvSpPr/>
              <p:nvPr/>
            </p:nvSpPr>
            <p:spPr>
              <a:xfrm>
                <a:off x="4542773" y="3042701"/>
                <a:ext cx="366449" cy="74045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1981" extrusionOk="0">
                    <a:moveTo>
                      <a:pt x="0" y="1"/>
                    </a:moveTo>
                    <a:lnTo>
                      <a:pt x="1207" y="1980"/>
                    </a:lnTo>
                    <a:lnTo>
                      <a:pt x="9803" y="1980"/>
                    </a:lnTo>
                    <a:lnTo>
                      <a:pt x="77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37"/>
              <p:cNvSpPr/>
              <p:nvPr/>
            </p:nvSpPr>
            <p:spPr>
              <a:xfrm>
                <a:off x="3502784" y="2778480"/>
                <a:ext cx="430551" cy="434775"/>
              </a:xfrm>
              <a:custGeom>
                <a:avLst/>
                <a:gdLst/>
                <a:ahLst/>
                <a:cxnLst/>
                <a:rect l="l" t="t" r="r" b="b"/>
                <a:pathLst>
                  <a:path w="11519" h="11632" extrusionOk="0">
                    <a:moveTo>
                      <a:pt x="10915" y="302"/>
                    </a:moveTo>
                    <a:lnTo>
                      <a:pt x="10990" y="340"/>
                    </a:lnTo>
                    <a:lnTo>
                      <a:pt x="11047" y="378"/>
                    </a:lnTo>
                    <a:lnTo>
                      <a:pt x="11085" y="434"/>
                    </a:lnTo>
                    <a:lnTo>
                      <a:pt x="11122" y="491"/>
                    </a:lnTo>
                    <a:lnTo>
                      <a:pt x="11141" y="566"/>
                    </a:lnTo>
                    <a:lnTo>
                      <a:pt x="11141" y="642"/>
                    </a:lnTo>
                    <a:lnTo>
                      <a:pt x="11103" y="717"/>
                    </a:lnTo>
                    <a:lnTo>
                      <a:pt x="6636" y="10878"/>
                    </a:lnTo>
                    <a:lnTo>
                      <a:pt x="6579" y="10972"/>
                    </a:lnTo>
                    <a:lnTo>
                      <a:pt x="6523" y="11066"/>
                    </a:lnTo>
                    <a:lnTo>
                      <a:pt x="6447" y="11142"/>
                    </a:lnTo>
                    <a:lnTo>
                      <a:pt x="6353" y="11198"/>
                    </a:lnTo>
                    <a:lnTo>
                      <a:pt x="6259" y="11255"/>
                    </a:lnTo>
                    <a:lnTo>
                      <a:pt x="6164" y="11293"/>
                    </a:lnTo>
                    <a:lnTo>
                      <a:pt x="6051" y="11311"/>
                    </a:lnTo>
                    <a:lnTo>
                      <a:pt x="5957" y="11330"/>
                    </a:lnTo>
                    <a:lnTo>
                      <a:pt x="716" y="11330"/>
                    </a:lnTo>
                    <a:lnTo>
                      <a:pt x="641" y="11311"/>
                    </a:lnTo>
                    <a:lnTo>
                      <a:pt x="566" y="11293"/>
                    </a:lnTo>
                    <a:lnTo>
                      <a:pt x="509" y="11236"/>
                    </a:lnTo>
                    <a:lnTo>
                      <a:pt x="452" y="11179"/>
                    </a:lnTo>
                    <a:lnTo>
                      <a:pt x="415" y="11104"/>
                    </a:lnTo>
                    <a:lnTo>
                      <a:pt x="396" y="11029"/>
                    </a:lnTo>
                    <a:lnTo>
                      <a:pt x="396" y="10953"/>
                    </a:lnTo>
                    <a:lnTo>
                      <a:pt x="434" y="10878"/>
                    </a:lnTo>
                    <a:lnTo>
                      <a:pt x="4882" y="755"/>
                    </a:lnTo>
                    <a:lnTo>
                      <a:pt x="4939" y="660"/>
                    </a:lnTo>
                    <a:lnTo>
                      <a:pt x="4996" y="566"/>
                    </a:lnTo>
                    <a:lnTo>
                      <a:pt x="5071" y="491"/>
                    </a:lnTo>
                    <a:lnTo>
                      <a:pt x="5165" y="415"/>
                    </a:lnTo>
                    <a:lnTo>
                      <a:pt x="5260" y="378"/>
                    </a:lnTo>
                    <a:lnTo>
                      <a:pt x="5354" y="340"/>
                    </a:lnTo>
                    <a:lnTo>
                      <a:pt x="5467" y="302"/>
                    </a:lnTo>
                    <a:close/>
                    <a:moveTo>
                      <a:pt x="5260" y="1"/>
                    </a:moveTo>
                    <a:lnTo>
                      <a:pt x="5146" y="38"/>
                    </a:lnTo>
                    <a:lnTo>
                      <a:pt x="5052" y="76"/>
                    </a:lnTo>
                    <a:lnTo>
                      <a:pt x="4958" y="114"/>
                    </a:lnTo>
                    <a:lnTo>
                      <a:pt x="4882" y="189"/>
                    </a:lnTo>
                    <a:lnTo>
                      <a:pt x="4807" y="265"/>
                    </a:lnTo>
                    <a:lnTo>
                      <a:pt x="4732" y="359"/>
                    </a:lnTo>
                    <a:lnTo>
                      <a:pt x="4675" y="453"/>
                    </a:lnTo>
                    <a:lnTo>
                      <a:pt x="38" y="11010"/>
                    </a:lnTo>
                    <a:lnTo>
                      <a:pt x="0" y="11123"/>
                    </a:lnTo>
                    <a:lnTo>
                      <a:pt x="0" y="11236"/>
                    </a:lnTo>
                    <a:lnTo>
                      <a:pt x="19" y="11330"/>
                    </a:lnTo>
                    <a:lnTo>
                      <a:pt x="75" y="11424"/>
                    </a:lnTo>
                    <a:lnTo>
                      <a:pt x="132" y="11519"/>
                    </a:lnTo>
                    <a:lnTo>
                      <a:pt x="226" y="11575"/>
                    </a:lnTo>
                    <a:lnTo>
                      <a:pt x="321" y="11613"/>
                    </a:lnTo>
                    <a:lnTo>
                      <a:pt x="434" y="11632"/>
                    </a:lnTo>
                    <a:lnTo>
                      <a:pt x="6259" y="11632"/>
                    </a:lnTo>
                    <a:lnTo>
                      <a:pt x="6372" y="11594"/>
                    </a:lnTo>
                    <a:lnTo>
                      <a:pt x="6466" y="11556"/>
                    </a:lnTo>
                    <a:lnTo>
                      <a:pt x="6560" y="11500"/>
                    </a:lnTo>
                    <a:lnTo>
                      <a:pt x="6636" y="11443"/>
                    </a:lnTo>
                    <a:lnTo>
                      <a:pt x="6711" y="11368"/>
                    </a:lnTo>
                    <a:lnTo>
                      <a:pt x="6786" y="11274"/>
                    </a:lnTo>
                    <a:lnTo>
                      <a:pt x="6843" y="11179"/>
                    </a:lnTo>
                    <a:lnTo>
                      <a:pt x="11480" y="623"/>
                    </a:lnTo>
                    <a:lnTo>
                      <a:pt x="11518" y="510"/>
                    </a:lnTo>
                    <a:lnTo>
                      <a:pt x="11518" y="397"/>
                    </a:lnTo>
                    <a:lnTo>
                      <a:pt x="11499" y="302"/>
                    </a:lnTo>
                    <a:lnTo>
                      <a:pt x="11443" y="208"/>
                    </a:lnTo>
                    <a:lnTo>
                      <a:pt x="11386" y="114"/>
                    </a:lnTo>
                    <a:lnTo>
                      <a:pt x="11292" y="57"/>
                    </a:lnTo>
                    <a:lnTo>
                      <a:pt x="11198" y="20"/>
                    </a:lnTo>
                    <a:lnTo>
                      <a:pt x="11085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37"/>
              <p:cNvSpPr/>
              <p:nvPr/>
            </p:nvSpPr>
            <p:spPr>
              <a:xfrm>
                <a:off x="2881310" y="2965928"/>
                <a:ext cx="422104" cy="247327"/>
              </a:xfrm>
              <a:custGeom>
                <a:avLst/>
                <a:gdLst/>
                <a:ahLst/>
                <a:cxnLst/>
                <a:rect l="l" t="t" r="r" b="b"/>
                <a:pathLst>
                  <a:path w="11293" h="6617" extrusionOk="0">
                    <a:moveTo>
                      <a:pt x="10708" y="245"/>
                    </a:moveTo>
                    <a:lnTo>
                      <a:pt x="10783" y="264"/>
                    </a:lnTo>
                    <a:lnTo>
                      <a:pt x="10840" y="283"/>
                    </a:lnTo>
                    <a:lnTo>
                      <a:pt x="10896" y="321"/>
                    </a:lnTo>
                    <a:lnTo>
                      <a:pt x="10934" y="377"/>
                    </a:lnTo>
                    <a:lnTo>
                      <a:pt x="10972" y="434"/>
                    </a:lnTo>
                    <a:lnTo>
                      <a:pt x="10972" y="509"/>
                    </a:lnTo>
                    <a:lnTo>
                      <a:pt x="10972" y="566"/>
                    </a:lnTo>
                    <a:lnTo>
                      <a:pt x="10953" y="641"/>
                    </a:lnTo>
                    <a:lnTo>
                      <a:pt x="8615" y="5957"/>
                    </a:lnTo>
                    <a:lnTo>
                      <a:pt x="8578" y="6051"/>
                    </a:lnTo>
                    <a:lnTo>
                      <a:pt x="8521" y="6127"/>
                    </a:lnTo>
                    <a:lnTo>
                      <a:pt x="8446" y="6202"/>
                    </a:lnTo>
                    <a:lnTo>
                      <a:pt x="8370" y="6259"/>
                    </a:lnTo>
                    <a:lnTo>
                      <a:pt x="8276" y="6296"/>
                    </a:lnTo>
                    <a:lnTo>
                      <a:pt x="8201" y="6334"/>
                    </a:lnTo>
                    <a:lnTo>
                      <a:pt x="8106" y="6353"/>
                    </a:lnTo>
                    <a:lnTo>
                      <a:pt x="7993" y="6372"/>
                    </a:lnTo>
                    <a:lnTo>
                      <a:pt x="585" y="6372"/>
                    </a:lnTo>
                    <a:lnTo>
                      <a:pt x="528" y="6353"/>
                    </a:lnTo>
                    <a:lnTo>
                      <a:pt x="453" y="6334"/>
                    </a:lnTo>
                    <a:lnTo>
                      <a:pt x="396" y="6296"/>
                    </a:lnTo>
                    <a:lnTo>
                      <a:pt x="358" y="6240"/>
                    </a:lnTo>
                    <a:lnTo>
                      <a:pt x="340" y="6183"/>
                    </a:lnTo>
                    <a:lnTo>
                      <a:pt x="321" y="6127"/>
                    </a:lnTo>
                    <a:lnTo>
                      <a:pt x="321" y="6051"/>
                    </a:lnTo>
                    <a:lnTo>
                      <a:pt x="340" y="5976"/>
                    </a:lnTo>
                    <a:lnTo>
                      <a:pt x="2677" y="660"/>
                    </a:lnTo>
                    <a:lnTo>
                      <a:pt x="2734" y="566"/>
                    </a:lnTo>
                    <a:lnTo>
                      <a:pt x="2790" y="490"/>
                    </a:lnTo>
                    <a:lnTo>
                      <a:pt x="2866" y="415"/>
                    </a:lnTo>
                    <a:lnTo>
                      <a:pt x="2941" y="358"/>
                    </a:lnTo>
                    <a:lnTo>
                      <a:pt x="3016" y="321"/>
                    </a:lnTo>
                    <a:lnTo>
                      <a:pt x="3111" y="283"/>
                    </a:lnTo>
                    <a:lnTo>
                      <a:pt x="3205" y="264"/>
                    </a:lnTo>
                    <a:lnTo>
                      <a:pt x="3299" y="245"/>
                    </a:lnTo>
                    <a:close/>
                    <a:moveTo>
                      <a:pt x="3035" y="0"/>
                    </a:moveTo>
                    <a:lnTo>
                      <a:pt x="2941" y="38"/>
                    </a:lnTo>
                    <a:lnTo>
                      <a:pt x="2847" y="57"/>
                    </a:lnTo>
                    <a:lnTo>
                      <a:pt x="2771" y="113"/>
                    </a:lnTo>
                    <a:lnTo>
                      <a:pt x="2696" y="170"/>
                    </a:lnTo>
                    <a:lnTo>
                      <a:pt x="2621" y="245"/>
                    </a:lnTo>
                    <a:lnTo>
                      <a:pt x="2564" y="321"/>
                    </a:lnTo>
                    <a:lnTo>
                      <a:pt x="2526" y="415"/>
                    </a:lnTo>
                    <a:lnTo>
                      <a:pt x="38" y="6051"/>
                    </a:lnTo>
                    <a:lnTo>
                      <a:pt x="0" y="6164"/>
                    </a:lnTo>
                    <a:lnTo>
                      <a:pt x="0" y="6259"/>
                    </a:lnTo>
                    <a:lnTo>
                      <a:pt x="19" y="6353"/>
                    </a:lnTo>
                    <a:lnTo>
                      <a:pt x="57" y="6428"/>
                    </a:lnTo>
                    <a:lnTo>
                      <a:pt x="132" y="6504"/>
                    </a:lnTo>
                    <a:lnTo>
                      <a:pt x="208" y="6560"/>
                    </a:lnTo>
                    <a:lnTo>
                      <a:pt x="302" y="6598"/>
                    </a:lnTo>
                    <a:lnTo>
                      <a:pt x="396" y="6617"/>
                    </a:lnTo>
                    <a:lnTo>
                      <a:pt x="8257" y="6617"/>
                    </a:lnTo>
                    <a:lnTo>
                      <a:pt x="8351" y="6579"/>
                    </a:lnTo>
                    <a:lnTo>
                      <a:pt x="8446" y="6560"/>
                    </a:lnTo>
                    <a:lnTo>
                      <a:pt x="8540" y="6504"/>
                    </a:lnTo>
                    <a:lnTo>
                      <a:pt x="8615" y="6447"/>
                    </a:lnTo>
                    <a:lnTo>
                      <a:pt x="8672" y="6372"/>
                    </a:lnTo>
                    <a:lnTo>
                      <a:pt x="8747" y="6296"/>
                    </a:lnTo>
                    <a:lnTo>
                      <a:pt x="8785" y="6202"/>
                    </a:lnTo>
                    <a:lnTo>
                      <a:pt x="11254" y="584"/>
                    </a:lnTo>
                    <a:lnTo>
                      <a:pt x="11292" y="471"/>
                    </a:lnTo>
                    <a:lnTo>
                      <a:pt x="11292" y="377"/>
                    </a:lnTo>
                    <a:lnTo>
                      <a:pt x="11273" y="283"/>
                    </a:lnTo>
                    <a:lnTo>
                      <a:pt x="11236" y="189"/>
                    </a:lnTo>
                    <a:lnTo>
                      <a:pt x="11160" y="113"/>
                    </a:lnTo>
                    <a:lnTo>
                      <a:pt x="11085" y="57"/>
                    </a:lnTo>
                    <a:lnTo>
                      <a:pt x="10991" y="19"/>
                    </a:lnTo>
                    <a:lnTo>
                      <a:pt x="10877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37"/>
              <p:cNvSpPr/>
              <p:nvPr/>
            </p:nvSpPr>
            <p:spPr>
              <a:xfrm>
                <a:off x="3045471" y="2580492"/>
                <a:ext cx="1028778" cy="74718"/>
              </a:xfrm>
              <a:custGeom>
                <a:avLst/>
                <a:gdLst/>
                <a:ahLst/>
                <a:cxnLst/>
                <a:rect l="l" t="t" r="r" b="b"/>
                <a:pathLst>
                  <a:path w="27524" h="1999" extrusionOk="0">
                    <a:moveTo>
                      <a:pt x="2508" y="0"/>
                    </a:moveTo>
                    <a:lnTo>
                      <a:pt x="1" y="1999"/>
                    </a:lnTo>
                    <a:lnTo>
                      <a:pt x="27033" y="1094"/>
                    </a:lnTo>
                    <a:lnTo>
                      <a:pt x="27523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37"/>
              <p:cNvSpPr/>
              <p:nvPr/>
            </p:nvSpPr>
            <p:spPr>
              <a:xfrm>
                <a:off x="4988077" y="3400841"/>
                <a:ext cx="876577" cy="351648"/>
              </a:xfrm>
              <a:custGeom>
                <a:avLst/>
                <a:gdLst/>
                <a:ahLst/>
                <a:cxnLst/>
                <a:rect l="l" t="t" r="r" b="b"/>
                <a:pathLst>
                  <a:path w="23452" h="9408" extrusionOk="0">
                    <a:moveTo>
                      <a:pt x="7089" y="1"/>
                    </a:moveTo>
                    <a:lnTo>
                      <a:pt x="1" y="9408"/>
                    </a:lnTo>
                    <a:lnTo>
                      <a:pt x="21830" y="9408"/>
                    </a:lnTo>
                    <a:lnTo>
                      <a:pt x="2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37"/>
              <p:cNvSpPr/>
              <p:nvPr/>
            </p:nvSpPr>
            <p:spPr>
              <a:xfrm>
                <a:off x="4091104" y="2794702"/>
                <a:ext cx="577819" cy="81745"/>
              </a:xfrm>
              <a:custGeom>
                <a:avLst/>
                <a:gdLst/>
                <a:ahLst/>
                <a:cxnLst/>
                <a:rect l="l" t="t" r="r" b="b"/>
                <a:pathLst>
                  <a:path w="15459" h="2187" extrusionOk="0">
                    <a:moveTo>
                      <a:pt x="2697" y="0"/>
                    </a:moveTo>
                    <a:lnTo>
                      <a:pt x="1" y="2187"/>
                    </a:lnTo>
                    <a:lnTo>
                      <a:pt x="15459" y="2187"/>
                    </a:lnTo>
                    <a:lnTo>
                      <a:pt x="13291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37"/>
              <p:cNvSpPr/>
              <p:nvPr/>
            </p:nvSpPr>
            <p:spPr>
              <a:xfrm>
                <a:off x="3392857" y="3335143"/>
                <a:ext cx="710995" cy="972376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26015" extrusionOk="0">
                    <a:moveTo>
                      <a:pt x="5505" y="0"/>
                    </a:moveTo>
                    <a:lnTo>
                      <a:pt x="5071" y="19"/>
                    </a:lnTo>
                    <a:lnTo>
                      <a:pt x="4656" y="76"/>
                    </a:lnTo>
                    <a:lnTo>
                      <a:pt x="4261" y="132"/>
                    </a:lnTo>
                    <a:lnTo>
                      <a:pt x="3865" y="226"/>
                    </a:lnTo>
                    <a:lnTo>
                      <a:pt x="3488" y="339"/>
                    </a:lnTo>
                    <a:lnTo>
                      <a:pt x="3111" y="490"/>
                    </a:lnTo>
                    <a:lnTo>
                      <a:pt x="2753" y="641"/>
                    </a:lnTo>
                    <a:lnTo>
                      <a:pt x="2394" y="830"/>
                    </a:lnTo>
                    <a:lnTo>
                      <a:pt x="2055" y="1018"/>
                    </a:lnTo>
                    <a:lnTo>
                      <a:pt x="1716" y="1244"/>
                    </a:lnTo>
                    <a:lnTo>
                      <a:pt x="1395" y="1489"/>
                    </a:lnTo>
                    <a:lnTo>
                      <a:pt x="1094" y="1753"/>
                    </a:lnTo>
                    <a:lnTo>
                      <a:pt x="811" y="2017"/>
                    </a:lnTo>
                    <a:lnTo>
                      <a:pt x="528" y="2319"/>
                    </a:lnTo>
                    <a:lnTo>
                      <a:pt x="245" y="2639"/>
                    </a:lnTo>
                    <a:lnTo>
                      <a:pt x="0" y="2960"/>
                    </a:lnTo>
                    <a:lnTo>
                      <a:pt x="245" y="2677"/>
                    </a:lnTo>
                    <a:lnTo>
                      <a:pt x="509" y="2413"/>
                    </a:lnTo>
                    <a:lnTo>
                      <a:pt x="773" y="2168"/>
                    </a:lnTo>
                    <a:lnTo>
                      <a:pt x="1056" y="1942"/>
                    </a:lnTo>
                    <a:lnTo>
                      <a:pt x="1339" y="1716"/>
                    </a:lnTo>
                    <a:lnTo>
                      <a:pt x="1640" y="1527"/>
                    </a:lnTo>
                    <a:lnTo>
                      <a:pt x="1942" y="1339"/>
                    </a:lnTo>
                    <a:lnTo>
                      <a:pt x="2262" y="1169"/>
                    </a:lnTo>
                    <a:lnTo>
                      <a:pt x="2602" y="1018"/>
                    </a:lnTo>
                    <a:lnTo>
                      <a:pt x="2922" y="886"/>
                    </a:lnTo>
                    <a:lnTo>
                      <a:pt x="3280" y="773"/>
                    </a:lnTo>
                    <a:lnTo>
                      <a:pt x="3620" y="679"/>
                    </a:lnTo>
                    <a:lnTo>
                      <a:pt x="3978" y="603"/>
                    </a:lnTo>
                    <a:lnTo>
                      <a:pt x="4355" y="528"/>
                    </a:lnTo>
                    <a:lnTo>
                      <a:pt x="4732" y="490"/>
                    </a:lnTo>
                    <a:lnTo>
                      <a:pt x="5109" y="471"/>
                    </a:lnTo>
                    <a:lnTo>
                      <a:pt x="5656" y="490"/>
                    </a:lnTo>
                    <a:lnTo>
                      <a:pt x="6202" y="528"/>
                    </a:lnTo>
                    <a:lnTo>
                      <a:pt x="6749" y="622"/>
                    </a:lnTo>
                    <a:lnTo>
                      <a:pt x="7296" y="735"/>
                    </a:lnTo>
                    <a:lnTo>
                      <a:pt x="7823" y="886"/>
                    </a:lnTo>
                    <a:lnTo>
                      <a:pt x="8351" y="1075"/>
                    </a:lnTo>
                    <a:lnTo>
                      <a:pt x="8879" y="1301"/>
                    </a:lnTo>
                    <a:lnTo>
                      <a:pt x="9407" y="1565"/>
                    </a:lnTo>
                    <a:lnTo>
                      <a:pt x="9916" y="1866"/>
                    </a:lnTo>
                    <a:lnTo>
                      <a:pt x="10425" y="2187"/>
                    </a:lnTo>
                    <a:lnTo>
                      <a:pt x="10934" y="2526"/>
                    </a:lnTo>
                    <a:lnTo>
                      <a:pt x="11424" y="2922"/>
                    </a:lnTo>
                    <a:lnTo>
                      <a:pt x="11914" y="3318"/>
                    </a:lnTo>
                    <a:lnTo>
                      <a:pt x="12385" y="3752"/>
                    </a:lnTo>
                    <a:lnTo>
                      <a:pt x="12838" y="4223"/>
                    </a:lnTo>
                    <a:lnTo>
                      <a:pt x="13290" y="4713"/>
                    </a:lnTo>
                    <a:lnTo>
                      <a:pt x="13724" y="5222"/>
                    </a:lnTo>
                    <a:lnTo>
                      <a:pt x="14139" y="5750"/>
                    </a:lnTo>
                    <a:lnTo>
                      <a:pt x="14535" y="6315"/>
                    </a:lnTo>
                    <a:lnTo>
                      <a:pt x="14930" y="6881"/>
                    </a:lnTo>
                    <a:lnTo>
                      <a:pt x="15307" y="7484"/>
                    </a:lnTo>
                    <a:lnTo>
                      <a:pt x="15666" y="8106"/>
                    </a:lnTo>
                    <a:lnTo>
                      <a:pt x="16005" y="8728"/>
                    </a:lnTo>
                    <a:lnTo>
                      <a:pt x="16307" y="9388"/>
                    </a:lnTo>
                    <a:lnTo>
                      <a:pt x="16608" y="10067"/>
                    </a:lnTo>
                    <a:lnTo>
                      <a:pt x="16891" y="10745"/>
                    </a:lnTo>
                    <a:lnTo>
                      <a:pt x="17155" y="11443"/>
                    </a:lnTo>
                    <a:lnTo>
                      <a:pt x="17381" y="12159"/>
                    </a:lnTo>
                    <a:lnTo>
                      <a:pt x="17588" y="12875"/>
                    </a:lnTo>
                    <a:lnTo>
                      <a:pt x="17777" y="13611"/>
                    </a:lnTo>
                    <a:lnTo>
                      <a:pt x="17947" y="14346"/>
                    </a:lnTo>
                    <a:lnTo>
                      <a:pt x="18079" y="15100"/>
                    </a:lnTo>
                    <a:lnTo>
                      <a:pt x="18192" y="15948"/>
                    </a:lnTo>
                    <a:lnTo>
                      <a:pt x="18267" y="16759"/>
                    </a:lnTo>
                    <a:lnTo>
                      <a:pt x="18324" y="17551"/>
                    </a:lnTo>
                    <a:lnTo>
                      <a:pt x="18324" y="18342"/>
                    </a:lnTo>
                    <a:lnTo>
                      <a:pt x="18305" y="19115"/>
                    </a:lnTo>
                    <a:lnTo>
                      <a:pt x="18248" y="19850"/>
                    </a:lnTo>
                    <a:lnTo>
                      <a:pt x="18173" y="20586"/>
                    </a:lnTo>
                    <a:lnTo>
                      <a:pt x="18060" y="21283"/>
                    </a:lnTo>
                    <a:lnTo>
                      <a:pt x="17909" y="21981"/>
                    </a:lnTo>
                    <a:lnTo>
                      <a:pt x="17720" y="22640"/>
                    </a:lnTo>
                    <a:lnTo>
                      <a:pt x="17513" y="23263"/>
                    </a:lnTo>
                    <a:lnTo>
                      <a:pt x="17287" y="23866"/>
                    </a:lnTo>
                    <a:lnTo>
                      <a:pt x="17023" y="24450"/>
                    </a:lnTo>
                    <a:lnTo>
                      <a:pt x="16740" y="24997"/>
                    </a:lnTo>
                    <a:lnTo>
                      <a:pt x="16420" y="25525"/>
                    </a:lnTo>
                    <a:lnTo>
                      <a:pt x="16080" y="26015"/>
                    </a:lnTo>
                    <a:lnTo>
                      <a:pt x="16476" y="25525"/>
                    </a:lnTo>
                    <a:lnTo>
                      <a:pt x="16853" y="24997"/>
                    </a:lnTo>
                    <a:lnTo>
                      <a:pt x="17193" y="24431"/>
                    </a:lnTo>
                    <a:lnTo>
                      <a:pt x="17513" y="23847"/>
                    </a:lnTo>
                    <a:lnTo>
                      <a:pt x="17815" y="23206"/>
                    </a:lnTo>
                    <a:lnTo>
                      <a:pt x="18079" y="22546"/>
                    </a:lnTo>
                    <a:lnTo>
                      <a:pt x="18324" y="21849"/>
                    </a:lnTo>
                    <a:lnTo>
                      <a:pt x="18531" y="21132"/>
                    </a:lnTo>
                    <a:lnTo>
                      <a:pt x="18701" y="20397"/>
                    </a:lnTo>
                    <a:lnTo>
                      <a:pt x="18833" y="19624"/>
                    </a:lnTo>
                    <a:lnTo>
                      <a:pt x="18946" y="18814"/>
                    </a:lnTo>
                    <a:lnTo>
                      <a:pt x="19002" y="18003"/>
                    </a:lnTo>
                    <a:lnTo>
                      <a:pt x="19021" y="17174"/>
                    </a:lnTo>
                    <a:lnTo>
                      <a:pt x="18983" y="16306"/>
                    </a:lnTo>
                    <a:lnTo>
                      <a:pt x="18965" y="15873"/>
                    </a:lnTo>
                    <a:lnTo>
                      <a:pt x="18908" y="15439"/>
                    </a:lnTo>
                    <a:lnTo>
                      <a:pt x="18870" y="15006"/>
                    </a:lnTo>
                    <a:lnTo>
                      <a:pt x="18795" y="14553"/>
                    </a:lnTo>
                    <a:lnTo>
                      <a:pt x="18663" y="13799"/>
                    </a:lnTo>
                    <a:lnTo>
                      <a:pt x="18493" y="13064"/>
                    </a:lnTo>
                    <a:lnTo>
                      <a:pt x="18305" y="12329"/>
                    </a:lnTo>
                    <a:lnTo>
                      <a:pt x="18079" y="11594"/>
                    </a:lnTo>
                    <a:lnTo>
                      <a:pt x="17852" y="10896"/>
                    </a:lnTo>
                    <a:lnTo>
                      <a:pt x="17588" y="10199"/>
                    </a:lnTo>
                    <a:lnTo>
                      <a:pt x="17287" y="9520"/>
                    </a:lnTo>
                    <a:lnTo>
                      <a:pt x="16985" y="8841"/>
                    </a:lnTo>
                    <a:lnTo>
                      <a:pt x="16646" y="8200"/>
                    </a:lnTo>
                    <a:lnTo>
                      <a:pt x="16307" y="7559"/>
                    </a:lnTo>
                    <a:lnTo>
                      <a:pt x="15930" y="6956"/>
                    </a:lnTo>
                    <a:lnTo>
                      <a:pt x="15552" y="6353"/>
                    </a:lnTo>
                    <a:lnTo>
                      <a:pt x="15138" y="5787"/>
                    </a:lnTo>
                    <a:lnTo>
                      <a:pt x="14723" y="5241"/>
                    </a:lnTo>
                    <a:lnTo>
                      <a:pt x="14289" y="4694"/>
                    </a:lnTo>
                    <a:lnTo>
                      <a:pt x="13837" y="4185"/>
                    </a:lnTo>
                    <a:lnTo>
                      <a:pt x="13366" y="3714"/>
                    </a:lnTo>
                    <a:lnTo>
                      <a:pt x="12894" y="3243"/>
                    </a:lnTo>
                    <a:lnTo>
                      <a:pt x="12404" y="2809"/>
                    </a:lnTo>
                    <a:lnTo>
                      <a:pt x="11914" y="2413"/>
                    </a:lnTo>
                    <a:lnTo>
                      <a:pt x="11405" y="2036"/>
                    </a:lnTo>
                    <a:lnTo>
                      <a:pt x="10896" y="1678"/>
                    </a:lnTo>
                    <a:lnTo>
                      <a:pt x="10368" y="1376"/>
                    </a:lnTo>
                    <a:lnTo>
                      <a:pt x="9841" y="1075"/>
                    </a:lnTo>
                    <a:lnTo>
                      <a:pt x="9313" y="830"/>
                    </a:lnTo>
                    <a:lnTo>
                      <a:pt x="8766" y="603"/>
                    </a:lnTo>
                    <a:lnTo>
                      <a:pt x="8219" y="415"/>
                    </a:lnTo>
                    <a:lnTo>
                      <a:pt x="7692" y="264"/>
                    </a:lnTo>
                    <a:lnTo>
                      <a:pt x="7145" y="132"/>
                    </a:lnTo>
                    <a:lnTo>
                      <a:pt x="6598" y="57"/>
                    </a:lnTo>
                    <a:lnTo>
                      <a:pt x="60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37"/>
              <p:cNvSpPr/>
              <p:nvPr/>
            </p:nvSpPr>
            <p:spPr>
              <a:xfrm>
                <a:off x="3514745" y="2785544"/>
                <a:ext cx="398145" cy="416460"/>
              </a:xfrm>
              <a:custGeom>
                <a:avLst/>
                <a:gdLst/>
                <a:ahLst/>
                <a:cxnLst/>
                <a:rect l="l" t="t" r="r" b="b"/>
                <a:pathLst>
                  <a:path w="10652" h="11142" extrusionOk="0">
                    <a:moveTo>
                      <a:pt x="5222" y="0"/>
                    </a:moveTo>
                    <a:lnTo>
                      <a:pt x="5109" y="19"/>
                    </a:lnTo>
                    <a:lnTo>
                      <a:pt x="4996" y="38"/>
                    </a:lnTo>
                    <a:lnTo>
                      <a:pt x="4902" y="76"/>
                    </a:lnTo>
                    <a:lnTo>
                      <a:pt x="4808" y="132"/>
                    </a:lnTo>
                    <a:lnTo>
                      <a:pt x="4713" y="189"/>
                    </a:lnTo>
                    <a:lnTo>
                      <a:pt x="4638" y="283"/>
                    </a:lnTo>
                    <a:lnTo>
                      <a:pt x="4581" y="358"/>
                    </a:lnTo>
                    <a:lnTo>
                      <a:pt x="4525" y="471"/>
                    </a:lnTo>
                    <a:lnTo>
                      <a:pt x="19" y="10670"/>
                    </a:lnTo>
                    <a:lnTo>
                      <a:pt x="1" y="10764"/>
                    </a:lnTo>
                    <a:lnTo>
                      <a:pt x="1" y="10840"/>
                    </a:lnTo>
                    <a:lnTo>
                      <a:pt x="19" y="10915"/>
                    </a:lnTo>
                    <a:lnTo>
                      <a:pt x="57" y="10990"/>
                    </a:lnTo>
                    <a:lnTo>
                      <a:pt x="95" y="11047"/>
                    </a:lnTo>
                    <a:lnTo>
                      <a:pt x="170" y="11104"/>
                    </a:lnTo>
                    <a:lnTo>
                      <a:pt x="246" y="11122"/>
                    </a:lnTo>
                    <a:lnTo>
                      <a:pt x="321" y="11141"/>
                    </a:lnTo>
                    <a:lnTo>
                      <a:pt x="5411" y="11141"/>
                    </a:lnTo>
                    <a:lnTo>
                      <a:pt x="5524" y="11122"/>
                    </a:lnTo>
                    <a:lnTo>
                      <a:pt x="5637" y="11104"/>
                    </a:lnTo>
                    <a:lnTo>
                      <a:pt x="5731" y="11066"/>
                    </a:lnTo>
                    <a:lnTo>
                      <a:pt x="5826" y="11009"/>
                    </a:lnTo>
                    <a:lnTo>
                      <a:pt x="5920" y="10953"/>
                    </a:lnTo>
                    <a:lnTo>
                      <a:pt x="5995" y="10877"/>
                    </a:lnTo>
                    <a:lnTo>
                      <a:pt x="6052" y="10783"/>
                    </a:lnTo>
                    <a:lnTo>
                      <a:pt x="6108" y="10689"/>
                    </a:lnTo>
                    <a:lnTo>
                      <a:pt x="10614" y="415"/>
                    </a:lnTo>
                    <a:lnTo>
                      <a:pt x="10651" y="358"/>
                    </a:lnTo>
                    <a:lnTo>
                      <a:pt x="10651" y="283"/>
                    </a:lnTo>
                    <a:lnTo>
                      <a:pt x="10633" y="208"/>
                    </a:lnTo>
                    <a:lnTo>
                      <a:pt x="10595" y="151"/>
                    </a:lnTo>
                    <a:lnTo>
                      <a:pt x="10557" y="94"/>
                    </a:lnTo>
                    <a:lnTo>
                      <a:pt x="10501" y="38"/>
                    </a:lnTo>
                    <a:lnTo>
                      <a:pt x="10425" y="19"/>
                    </a:lnTo>
                    <a:lnTo>
                      <a:pt x="103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37"/>
              <p:cNvSpPr/>
              <p:nvPr/>
            </p:nvSpPr>
            <p:spPr>
              <a:xfrm>
                <a:off x="3692325" y="2825688"/>
                <a:ext cx="163489" cy="43022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1151" extrusionOk="0">
                    <a:moveTo>
                      <a:pt x="547" y="1"/>
                    </a:moveTo>
                    <a:lnTo>
                      <a:pt x="490" y="20"/>
                    </a:lnTo>
                    <a:lnTo>
                      <a:pt x="471" y="57"/>
                    </a:lnTo>
                    <a:lnTo>
                      <a:pt x="0" y="1094"/>
                    </a:lnTo>
                    <a:lnTo>
                      <a:pt x="0" y="1132"/>
                    </a:lnTo>
                    <a:lnTo>
                      <a:pt x="38" y="1151"/>
                    </a:lnTo>
                    <a:lnTo>
                      <a:pt x="3827" y="1151"/>
                    </a:lnTo>
                    <a:lnTo>
                      <a:pt x="3883" y="1132"/>
                    </a:lnTo>
                    <a:lnTo>
                      <a:pt x="3902" y="1094"/>
                    </a:lnTo>
                    <a:lnTo>
                      <a:pt x="4373" y="38"/>
                    </a:lnTo>
                    <a:lnTo>
                      <a:pt x="4373" y="20"/>
                    </a:lnTo>
                    <a:lnTo>
                      <a:pt x="4336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37"/>
              <p:cNvSpPr/>
              <p:nvPr/>
            </p:nvSpPr>
            <p:spPr>
              <a:xfrm>
                <a:off x="2889047" y="2972245"/>
                <a:ext cx="403789" cy="231853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6203" extrusionOk="0">
                    <a:moveTo>
                      <a:pt x="3036" y="1"/>
                    </a:moveTo>
                    <a:lnTo>
                      <a:pt x="2923" y="20"/>
                    </a:lnTo>
                    <a:lnTo>
                      <a:pt x="2828" y="38"/>
                    </a:lnTo>
                    <a:lnTo>
                      <a:pt x="2734" y="76"/>
                    </a:lnTo>
                    <a:lnTo>
                      <a:pt x="2659" y="114"/>
                    </a:lnTo>
                    <a:lnTo>
                      <a:pt x="2564" y="170"/>
                    </a:lnTo>
                    <a:lnTo>
                      <a:pt x="2508" y="246"/>
                    </a:lnTo>
                    <a:lnTo>
                      <a:pt x="2451" y="321"/>
                    </a:lnTo>
                    <a:lnTo>
                      <a:pt x="2395" y="415"/>
                    </a:lnTo>
                    <a:lnTo>
                      <a:pt x="19" y="5807"/>
                    </a:lnTo>
                    <a:lnTo>
                      <a:pt x="1" y="5882"/>
                    </a:lnTo>
                    <a:lnTo>
                      <a:pt x="1" y="5939"/>
                    </a:lnTo>
                    <a:lnTo>
                      <a:pt x="19" y="6014"/>
                    </a:lnTo>
                    <a:lnTo>
                      <a:pt x="38" y="6071"/>
                    </a:lnTo>
                    <a:lnTo>
                      <a:pt x="95" y="6127"/>
                    </a:lnTo>
                    <a:lnTo>
                      <a:pt x="133" y="6165"/>
                    </a:lnTo>
                    <a:lnTo>
                      <a:pt x="208" y="6184"/>
                    </a:lnTo>
                    <a:lnTo>
                      <a:pt x="283" y="6203"/>
                    </a:lnTo>
                    <a:lnTo>
                      <a:pt x="7786" y="6203"/>
                    </a:lnTo>
                    <a:lnTo>
                      <a:pt x="7880" y="6184"/>
                    </a:lnTo>
                    <a:lnTo>
                      <a:pt x="7975" y="6165"/>
                    </a:lnTo>
                    <a:lnTo>
                      <a:pt x="8069" y="6127"/>
                    </a:lnTo>
                    <a:lnTo>
                      <a:pt x="8163" y="6090"/>
                    </a:lnTo>
                    <a:lnTo>
                      <a:pt x="8239" y="6014"/>
                    </a:lnTo>
                    <a:lnTo>
                      <a:pt x="8295" y="5958"/>
                    </a:lnTo>
                    <a:lnTo>
                      <a:pt x="8371" y="5863"/>
                    </a:lnTo>
                    <a:lnTo>
                      <a:pt x="8408" y="5788"/>
                    </a:lnTo>
                    <a:lnTo>
                      <a:pt x="10784" y="397"/>
                    </a:lnTo>
                    <a:lnTo>
                      <a:pt x="10802" y="321"/>
                    </a:lnTo>
                    <a:lnTo>
                      <a:pt x="10802" y="265"/>
                    </a:lnTo>
                    <a:lnTo>
                      <a:pt x="10784" y="189"/>
                    </a:lnTo>
                    <a:lnTo>
                      <a:pt x="10765" y="133"/>
                    </a:lnTo>
                    <a:lnTo>
                      <a:pt x="10708" y="76"/>
                    </a:lnTo>
                    <a:lnTo>
                      <a:pt x="10652" y="38"/>
                    </a:lnTo>
                    <a:lnTo>
                      <a:pt x="10595" y="20"/>
                    </a:lnTo>
                    <a:lnTo>
                      <a:pt x="105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37"/>
              <p:cNvSpPr/>
              <p:nvPr/>
            </p:nvSpPr>
            <p:spPr>
              <a:xfrm>
                <a:off x="2357054" y="3335143"/>
                <a:ext cx="719479" cy="961835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25733" extrusionOk="0">
                    <a:moveTo>
                      <a:pt x="5845" y="0"/>
                    </a:moveTo>
                    <a:lnTo>
                      <a:pt x="5392" y="19"/>
                    </a:lnTo>
                    <a:lnTo>
                      <a:pt x="4940" y="76"/>
                    </a:lnTo>
                    <a:lnTo>
                      <a:pt x="4506" y="151"/>
                    </a:lnTo>
                    <a:lnTo>
                      <a:pt x="4073" y="264"/>
                    </a:lnTo>
                    <a:lnTo>
                      <a:pt x="3658" y="396"/>
                    </a:lnTo>
                    <a:lnTo>
                      <a:pt x="3262" y="566"/>
                    </a:lnTo>
                    <a:lnTo>
                      <a:pt x="2885" y="754"/>
                    </a:lnTo>
                    <a:lnTo>
                      <a:pt x="2508" y="962"/>
                    </a:lnTo>
                    <a:lnTo>
                      <a:pt x="2150" y="1188"/>
                    </a:lnTo>
                    <a:lnTo>
                      <a:pt x="1792" y="1452"/>
                    </a:lnTo>
                    <a:lnTo>
                      <a:pt x="1471" y="1734"/>
                    </a:lnTo>
                    <a:lnTo>
                      <a:pt x="1151" y="2036"/>
                    </a:lnTo>
                    <a:lnTo>
                      <a:pt x="830" y="2357"/>
                    </a:lnTo>
                    <a:lnTo>
                      <a:pt x="548" y="2696"/>
                    </a:lnTo>
                    <a:lnTo>
                      <a:pt x="265" y="3054"/>
                    </a:lnTo>
                    <a:lnTo>
                      <a:pt x="1" y="3431"/>
                    </a:lnTo>
                    <a:lnTo>
                      <a:pt x="265" y="3129"/>
                    </a:lnTo>
                    <a:lnTo>
                      <a:pt x="529" y="2828"/>
                    </a:lnTo>
                    <a:lnTo>
                      <a:pt x="812" y="2564"/>
                    </a:lnTo>
                    <a:lnTo>
                      <a:pt x="1094" y="2300"/>
                    </a:lnTo>
                    <a:lnTo>
                      <a:pt x="1396" y="2055"/>
                    </a:lnTo>
                    <a:lnTo>
                      <a:pt x="1716" y="1829"/>
                    </a:lnTo>
                    <a:lnTo>
                      <a:pt x="2037" y="1621"/>
                    </a:lnTo>
                    <a:lnTo>
                      <a:pt x="2357" y="1433"/>
                    </a:lnTo>
                    <a:lnTo>
                      <a:pt x="2697" y="1263"/>
                    </a:lnTo>
                    <a:lnTo>
                      <a:pt x="3055" y="1112"/>
                    </a:lnTo>
                    <a:lnTo>
                      <a:pt x="3413" y="999"/>
                    </a:lnTo>
                    <a:lnTo>
                      <a:pt x="3790" y="886"/>
                    </a:lnTo>
                    <a:lnTo>
                      <a:pt x="4167" y="792"/>
                    </a:lnTo>
                    <a:lnTo>
                      <a:pt x="4563" y="735"/>
                    </a:lnTo>
                    <a:lnTo>
                      <a:pt x="4959" y="698"/>
                    </a:lnTo>
                    <a:lnTo>
                      <a:pt x="5374" y="660"/>
                    </a:lnTo>
                    <a:lnTo>
                      <a:pt x="5920" y="679"/>
                    </a:lnTo>
                    <a:lnTo>
                      <a:pt x="6448" y="716"/>
                    </a:lnTo>
                    <a:lnTo>
                      <a:pt x="6995" y="811"/>
                    </a:lnTo>
                    <a:lnTo>
                      <a:pt x="7541" y="924"/>
                    </a:lnTo>
                    <a:lnTo>
                      <a:pt x="8069" y="1075"/>
                    </a:lnTo>
                    <a:lnTo>
                      <a:pt x="8597" y="1282"/>
                    </a:lnTo>
                    <a:lnTo>
                      <a:pt x="9144" y="1508"/>
                    </a:lnTo>
                    <a:lnTo>
                      <a:pt x="9653" y="1753"/>
                    </a:lnTo>
                    <a:lnTo>
                      <a:pt x="10181" y="2055"/>
                    </a:lnTo>
                    <a:lnTo>
                      <a:pt x="10690" y="2375"/>
                    </a:lnTo>
                    <a:lnTo>
                      <a:pt x="11180" y="2715"/>
                    </a:lnTo>
                    <a:lnTo>
                      <a:pt x="11670" y="3111"/>
                    </a:lnTo>
                    <a:lnTo>
                      <a:pt x="12160" y="3506"/>
                    </a:lnTo>
                    <a:lnTo>
                      <a:pt x="12631" y="3959"/>
                    </a:lnTo>
                    <a:lnTo>
                      <a:pt x="13084" y="4411"/>
                    </a:lnTo>
                    <a:lnTo>
                      <a:pt x="13536" y="4901"/>
                    </a:lnTo>
                    <a:lnTo>
                      <a:pt x="13970" y="5410"/>
                    </a:lnTo>
                    <a:lnTo>
                      <a:pt x="14384" y="5938"/>
                    </a:lnTo>
                    <a:lnTo>
                      <a:pt x="14799" y="6504"/>
                    </a:lnTo>
                    <a:lnTo>
                      <a:pt x="15176" y="7069"/>
                    </a:lnTo>
                    <a:lnTo>
                      <a:pt x="15553" y="7673"/>
                    </a:lnTo>
                    <a:lnTo>
                      <a:pt x="15911" y="8295"/>
                    </a:lnTo>
                    <a:lnTo>
                      <a:pt x="16251" y="8936"/>
                    </a:lnTo>
                    <a:lnTo>
                      <a:pt x="16571" y="9577"/>
                    </a:lnTo>
                    <a:lnTo>
                      <a:pt x="16873" y="10255"/>
                    </a:lnTo>
                    <a:lnTo>
                      <a:pt x="17137" y="10934"/>
                    </a:lnTo>
                    <a:lnTo>
                      <a:pt x="17401" y="11631"/>
                    </a:lnTo>
                    <a:lnTo>
                      <a:pt x="17627" y="12348"/>
                    </a:lnTo>
                    <a:lnTo>
                      <a:pt x="17834" y="13064"/>
                    </a:lnTo>
                    <a:lnTo>
                      <a:pt x="18023" y="13799"/>
                    </a:lnTo>
                    <a:lnTo>
                      <a:pt x="18192" y="14553"/>
                    </a:lnTo>
                    <a:lnTo>
                      <a:pt x="18324" y="15307"/>
                    </a:lnTo>
                    <a:lnTo>
                      <a:pt x="18437" y="16080"/>
                    </a:lnTo>
                    <a:lnTo>
                      <a:pt x="18513" y="16853"/>
                    </a:lnTo>
                    <a:lnTo>
                      <a:pt x="18569" y="17607"/>
                    </a:lnTo>
                    <a:lnTo>
                      <a:pt x="18588" y="18342"/>
                    </a:lnTo>
                    <a:lnTo>
                      <a:pt x="18569" y="19078"/>
                    </a:lnTo>
                    <a:lnTo>
                      <a:pt x="18532" y="19775"/>
                    </a:lnTo>
                    <a:lnTo>
                      <a:pt x="18456" y="20473"/>
                    </a:lnTo>
                    <a:lnTo>
                      <a:pt x="18362" y="21151"/>
                    </a:lnTo>
                    <a:lnTo>
                      <a:pt x="18230" y="21792"/>
                    </a:lnTo>
                    <a:lnTo>
                      <a:pt x="18079" y="22433"/>
                    </a:lnTo>
                    <a:lnTo>
                      <a:pt x="17910" y="23036"/>
                    </a:lnTo>
                    <a:lnTo>
                      <a:pt x="17702" y="23621"/>
                    </a:lnTo>
                    <a:lnTo>
                      <a:pt x="17476" y="24186"/>
                    </a:lnTo>
                    <a:lnTo>
                      <a:pt x="17231" y="24733"/>
                    </a:lnTo>
                    <a:lnTo>
                      <a:pt x="16967" y="25242"/>
                    </a:lnTo>
                    <a:lnTo>
                      <a:pt x="16665" y="25732"/>
                    </a:lnTo>
                    <a:lnTo>
                      <a:pt x="17024" y="25242"/>
                    </a:lnTo>
                    <a:lnTo>
                      <a:pt x="17363" y="24714"/>
                    </a:lnTo>
                    <a:lnTo>
                      <a:pt x="17683" y="24149"/>
                    </a:lnTo>
                    <a:lnTo>
                      <a:pt x="17966" y="23564"/>
                    </a:lnTo>
                    <a:lnTo>
                      <a:pt x="18230" y="22942"/>
                    </a:lnTo>
                    <a:lnTo>
                      <a:pt x="18475" y="22282"/>
                    </a:lnTo>
                    <a:lnTo>
                      <a:pt x="18683" y="21604"/>
                    </a:lnTo>
                    <a:lnTo>
                      <a:pt x="18852" y="20906"/>
                    </a:lnTo>
                    <a:lnTo>
                      <a:pt x="19003" y="20171"/>
                    </a:lnTo>
                    <a:lnTo>
                      <a:pt x="19116" y="19417"/>
                    </a:lnTo>
                    <a:lnTo>
                      <a:pt x="19192" y="18644"/>
                    </a:lnTo>
                    <a:lnTo>
                      <a:pt x="19229" y="17852"/>
                    </a:lnTo>
                    <a:lnTo>
                      <a:pt x="19248" y="17042"/>
                    </a:lnTo>
                    <a:lnTo>
                      <a:pt x="19210" y="16212"/>
                    </a:lnTo>
                    <a:lnTo>
                      <a:pt x="19135" y="15383"/>
                    </a:lnTo>
                    <a:lnTo>
                      <a:pt x="19022" y="14516"/>
                    </a:lnTo>
                    <a:lnTo>
                      <a:pt x="18871" y="13761"/>
                    </a:lnTo>
                    <a:lnTo>
                      <a:pt x="18720" y="13026"/>
                    </a:lnTo>
                    <a:lnTo>
                      <a:pt x="18532" y="12291"/>
                    </a:lnTo>
                    <a:lnTo>
                      <a:pt x="18305" y="11575"/>
                    </a:lnTo>
                    <a:lnTo>
                      <a:pt x="18079" y="10858"/>
                    </a:lnTo>
                    <a:lnTo>
                      <a:pt x="17815" y="10161"/>
                    </a:lnTo>
                    <a:lnTo>
                      <a:pt x="17533" y="9482"/>
                    </a:lnTo>
                    <a:lnTo>
                      <a:pt x="17231" y="8822"/>
                    </a:lnTo>
                    <a:lnTo>
                      <a:pt x="16892" y="8182"/>
                    </a:lnTo>
                    <a:lnTo>
                      <a:pt x="16552" y="7541"/>
                    </a:lnTo>
                    <a:lnTo>
                      <a:pt x="16194" y="6937"/>
                    </a:lnTo>
                    <a:lnTo>
                      <a:pt x="15798" y="6334"/>
                    </a:lnTo>
                    <a:lnTo>
                      <a:pt x="15402" y="5769"/>
                    </a:lnTo>
                    <a:lnTo>
                      <a:pt x="14988" y="5222"/>
                    </a:lnTo>
                    <a:lnTo>
                      <a:pt x="14554" y="4675"/>
                    </a:lnTo>
                    <a:lnTo>
                      <a:pt x="14121" y="4185"/>
                    </a:lnTo>
                    <a:lnTo>
                      <a:pt x="13668" y="3695"/>
                    </a:lnTo>
                    <a:lnTo>
                      <a:pt x="13197" y="3243"/>
                    </a:lnTo>
                    <a:lnTo>
                      <a:pt x="12707" y="2809"/>
                    </a:lnTo>
                    <a:lnTo>
                      <a:pt x="12217" y="2394"/>
                    </a:lnTo>
                    <a:lnTo>
                      <a:pt x="11726" y="2017"/>
                    </a:lnTo>
                    <a:lnTo>
                      <a:pt x="11217" y="1678"/>
                    </a:lnTo>
                    <a:lnTo>
                      <a:pt x="10690" y="1357"/>
                    </a:lnTo>
                    <a:lnTo>
                      <a:pt x="10162" y="1075"/>
                    </a:lnTo>
                    <a:lnTo>
                      <a:pt x="9634" y="811"/>
                    </a:lnTo>
                    <a:lnTo>
                      <a:pt x="9106" y="603"/>
                    </a:lnTo>
                    <a:lnTo>
                      <a:pt x="8559" y="415"/>
                    </a:lnTo>
                    <a:lnTo>
                      <a:pt x="8032" y="245"/>
                    </a:lnTo>
                    <a:lnTo>
                      <a:pt x="7485" y="132"/>
                    </a:lnTo>
                    <a:lnTo>
                      <a:pt x="6938" y="57"/>
                    </a:lnTo>
                    <a:lnTo>
                      <a:pt x="63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37"/>
              <p:cNvSpPr/>
              <p:nvPr/>
            </p:nvSpPr>
            <p:spPr>
              <a:xfrm>
                <a:off x="5111396" y="3323144"/>
                <a:ext cx="190289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435" extrusionOk="0">
                    <a:moveTo>
                      <a:pt x="0" y="1"/>
                    </a:moveTo>
                    <a:lnTo>
                      <a:pt x="0" y="434"/>
                    </a:lnTo>
                    <a:lnTo>
                      <a:pt x="5090" y="434"/>
                    </a:lnTo>
                    <a:lnTo>
                      <a:pt x="50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37"/>
              <p:cNvSpPr/>
              <p:nvPr/>
            </p:nvSpPr>
            <p:spPr>
              <a:xfrm>
                <a:off x="5784301" y="3323144"/>
                <a:ext cx="189579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435" extrusionOk="0">
                    <a:moveTo>
                      <a:pt x="0" y="1"/>
                    </a:moveTo>
                    <a:lnTo>
                      <a:pt x="0" y="434"/>
                    </a:lnTo>
                    <a:lnTo>
                      <a:pt x="5071" y="434"/>
                    </a:lnTo>
                    <a:lnTo>
                      <a:pt x="50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37"/>
              <p:cNvSpPr/>
              <p:nvPr/>
            </p:nvSpPr>
            <p:spPr>
              <a:xfrm>
                <a:off x="4571666" y="3042701"/>
                <a:ext cx="1206321" cy="38798"/>
              </a:xfrm>
              <a:custGeom>
                <a:avLst/>
                <a:gdLst/>
                <a:ahLst/>
                <a:cxnLst/>
                <a:rect l="l" t="t" r="r" b="b"/>
                <a:pathLst>
                  <a:path w="32274" h="1038" extrusionOk="0">
                    <a:moveTo>
                      <a:pt x="0" y="1"/>
                    </a:moveTo>
                    <a:lnTo>
                      <a:pt x="773" y="1038"/>
                    </a:lnTo>
                    <a:lnTo>
                      <a:pt x="32274" y="1038"/>
                    </a:lnTo>
                    <a:lnTo>
                      <a:pt x="31237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37"/>
              <p:cNvSpPr/>
              <p:nvPr/>
            </p:nvSpPr>
            <p:spPr>
              <a:xfrm>
                <a:off x="4025582" y="3084302"/>
                <a:ext cx="297375" cy="128952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3450" extrusionOk="0">
                    <a:moveTo>
                      <a:pt x="7371" y="302"/>
                    </a:moveTo>
                    <a:lnTo>
                      <a:pt x="7428" y="339"/>
                    </a:lnTo>
                    <a:lnTo>
                      <a:pt x="7485" y="377"/>
                    </a:lnTo>
                    <a:lnTo>
                      <a:pt x="7541" y="434"/>
                    </a:lnTo>
                    <a:lnTo>
                      <a:pt x="7560" y="490"/>
                    </a:lnTo>
                    <a:lnTo>
                      <a:pt x="7579" y="566"/>
                    </a:lnTo>
                    <a:lnTo>
                      <a:pt x="7579" y="641"/>
                    </a:lnTo>
                    <a:lnTo>
                      <a:pt x="7560" y="698"/>
                    </a:lnTo>
                    <a:lnTo>
                      <a:pt x="6655" y="2696"/>
                    </a:lnTo>
                    <a:lnTo>
                      <a:pt x="6599" y="2790"/>
                    </a:lnTo>
                    <a:lnTo>
                      <a:pt x="6523" y="2884"/>
                    </a:lnTo>
                    <a:lnTo>
                      <a:pt x="6448" y="2960"/>
                    </a:lnTo>
                    <a:lnTo>
                      <a:pt x="6372" y="3016"/>
                    </a:lnTo>
                    <a:lnTo>
                      <a:pt x="6278" y="3073"/>
                    </a:lnTo>
                    <a:lnTo>
                      <a:pt x="6184" y="3111"/>
                    </a:lnTo>
                    <a:lnTo>
                      <a:pt x="6071" y="3129"/>
                    </a:lnTo>
                    <a:lnTo>
                      <a:pt x="5958" y="3148"/>
                    </a:lnTo>
                    <a:lnTo>
                      <a:pt x="736" y="3148"/>
                    </a:lnTo>
                    <a:lnTo>
                      <a:pt x="642" y="3129"/>
                    </a:lnTo>
                    <a:lnTo>
                      <a:pt x="566" y="3111"/>
                    </a:lnTo>
                    <a:lnTo>
                      <a:pt x="510" y="3054"/>
                    </a:lnTo>
                    <a:lnTo>
                      <a:pt x="453" y="2997"/>
                    </a:lnTo>
                    <a:lnTo>
                      <a:pt x="434" y="2922"/>
                    </a:lnTo>
                    <a:lnTo>
                      <a:pt x="415" y="2847"/>
                    </a:lnTo>
                    <a:lnTo>
                      <a:pt x="415" y="2771"/>
                    </a:lnTo>
                    <a:lnTo>
                      <a:pt x="434" y="2696"/>
                    </a:lnTo>
                    <a:lnTo>
                      <a:pt x="1320" y="754"/>
                    </a:lnTo>
                    <a:lnTo>
                      <a:pt x="1377" y="641"/>
                    </a:lnTo>
                    <a:lnTo>
                      <a:pt x="1433" y="566"/>
                    </a:lnTo>
                    <a:lnTo>
                      <a:pt x="1509" y="490"/>
                    </a:lnTo>
                    <a:lnTo>
                      <a:pt x="1603" y="415"/>
                    </a:lnTo>
                    <a:lnTo>
                      <a:pt x="1697" y="358"/>
                    </a:lnTo>
                    <a:lnTo>
                      <a:pt x="1791" y="321"/>
                    </a:lnTo>
                    <a:lnTo>
                      <a:pt x="1905" y="302"/>
                    </a:lnTo>
                    <a:close/>
                    <a:moveTo>
                      <a:pt x="1716" y="0"/>
                    </a:moveTo>
                    <a:lnTo>
                      <a:pt x="1603" y="19"/>
                    </a:lnTo>
                    <a:lnTo>
                      <a:pt x="1509" y="57"/>
                    </a:lnTo>
                    <a:lnTo>
                      <a:pt x="1414" y="113"/>
                    </a:lnTo>
                    <a:lnTo>
                      <a:pt x="1320" y="189"/>
                    </a:lnTo>
                    <a:lnTo>
                      <a:pt x="1245" y="264"/>
                    </a:lnTo>
                    <a:lnTo>
                      <a:pt x="1188" y="339"/>
                    </a:lnTo>
                    <a:lnTo>
                      <a:pt x="1132" y="453"/>
                    </a:lnTo>
                    <a:lnTo>
                      <a:pt x="38" y="2828"/>
                    </a:lnTo>
                    <a:lnTo>
                      <a:pt x="19" y="2941"/>
                    </a:lnTo>
                    <a:lnTo>
                      <a:pt x="1" y="3054"/>
                    </a:lnTo>
                    <a:lnTo>
                      <a:pt x="38" y="3148"/>
                    </a:lnTo>
                    <a:lnTo>
                      <a:pt x="76" y="3242"/>
                    </a:lnTo>
                    <a:lnTo>
                      <a:pt x="151" y="3337"/>
                    </a:lnTo>
                    <a:lnTo>
                      <a:pt x="227" y="3393"/>
                    </a:lnTo>
                    <a:lnTo>
                      <a:pt x="340" y="3431"/>
                    </a:lnTo>
                    <a:lnTo>
                      <a:pt x="453" y="3450"/>
                    </a:lnTo>
                    <a:lnTo>
                      <a:pt x="6259" y="3450"/>
                    </a:lnTo>
                    <a:lnTo>
                      <a:pt x="6372" y="3412"/>
                    </a:lnTo>
                    <a:lnTo>
                      <a:pt x="6467" y="3374"/>
                    </a:lnTo>
                    <a:lnTo>
                      <a:pt x="6561" y="3318"/>
                    </a:lnTo>
                    <a:lnTo>
                      <a:pt x="6655" y="3261"/>
                    </a:lnTo>
                    <a:lnTo>
                      <a:pt x="6731" y="3186"/>
                    </a:lnTo>
                    <a:lnTo>
                      <a:pt x="6787" y="3092"/>
                    </a:lnTo>
                    <a:lnTo>
                      <a:pt x="6844" y="2997"/>
                    </a:lnTo>
                    <a:lnTo>
                      <a:pt x="7937" y="622"/>
                    </a:lnTo>
                    <a:lnTo>
                      <a:pt x="7956" y="509"/>
                    </a:lnTo>
                    <a:lnTo>
                      <a:pt x="7956" y="396"/>
                    </a:lnTo>
                    <a:lnTo>
                      <a:pt x="7937" y="283"/>
                    </a:lnTo>
                    <a:lnTo>
                      <a:pt x="7899" y="189"/>
                    </a:lnTo>
                    <a:lnTo>
                      <a:pt x="7824" y="113"/>
                    </a:lnTo>
                    <a:lnTo>
                      <a:pt x="7730" y="57"/>
                    </a:lnTo>
                    <a:lnTo>
                      <a:pt x="7635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37"/>
              <p:cNvSpPr/>
              <p:nvPr/>
            </p:nvSpPr>
            <p:spPr>
              <a:xfrm>
                <a:off x="3805765" y="4000985"/>
                <a:ext cx="14801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48" extrusionOk="0">
                    <a:moveTo>
                      <a:pt x="94" y="1"/>
                    </a:moveTo>
                    <a:lnTo>
                      <a:pt x="57" y="19"/>
                    </a:lnTo>
                    <a:lnTo>
                      <a:pt x="38" y="57"/>
                    </a:lnTo>
                    <a:lnTo>
                      <a:pt x="19" y="132"/>
                    </a:lnTo>
                    <a:lnTo>
                      <a:pt x="0" y="227"/>
                    </a:lnTo>
                    <a:lnTo>
                      <a:pt x="38" y="340"/>
                    </a:lnTo>
                    <a:lnTo>
                      <a:pt x="94" y="434"/>
                    </a:lnTo>
                    <a:lnTo>
                      <a:pt x="151" y="509"/>
                    </a:lnTo>
                    <a:lnTo>
                      <a:pt x="226" y="547"/>
                    </a:lnTo>
                    <a:lnTo>
                      <a:pt x="302" y="547"/>
                    </a:lnTo>
                    <a:lnTo>
                      <a:pt x="339" y="528"/>
                    </a:lnTo>
                    <a:lnTo>
                      <a:pt x="358" y="491"/>
                    </a:lnTo>
                    <a:lnTo>
                      <a:pt x="396" y="415"/>
                    </a:lnTo>
                    <a:lnTo>
                      <a:pt x="396" y="321"/>
                    </a:lnTo>
                    <a:lnTo>
                      <a:pt x="377" y="208"/>
                    </a:lnTo>
                    <a:lnTo>
                      <a:pt x="321" y="114"/>
                    </a:lnTo>
                    <a:lnTo>
                      <a:pt x="245" y="3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37"/>
              <p:cNvSpPr/>
              <p:nvPr/>
            </p:nvSpPr>
            <p:spPr>
              <a:xfrm>
                <a:off x="3695128" y="3717738"/>
                <a:ext cx="14129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66" extrusionOk="0">
                    <a:moveTo>
                      <a:pt x="114" y="0"/>
                    </a:moveTo>
                    <a:lnTo>
                      <a:pt x="76" y="19"/>
                    </a:lnTo>
                    <a:lnTo>
                      <a:pt x="57" y="38"/>
                    </a:lnTo>
                    <a:lnTo>
                      <a:pt x="19" y="57"/>
                    </a:lnTo>
                    <a:lnTo>
                      <a:pt x="0" y="132"/>
                    </a:lnTo>
                    <a:lnTo>
                      <a:pt x="0" y="227"/>
                    </a:lnTo>
                    <a:lnTo>
                      <a:pt x="19" y="340"/>
                    </a:lnTo>
                    <a:lnTo>
                      <a:pt x="76" y="453"/>
                    </a:lnTo>
                    <a:lnTo>
                      <a:pt x="151" y="509"/>
                    </a:lnTo>
                    <a:lnTo>
                      <a:pt x="227" y="547"/>
                    </a:lnTo>
                    <a:lnTo>
                      <a:pt x="264" y="566"/>
                    </a:lnTo>
                    <a:lnTo>
                      <a:pt x="302" y="547"/>
                    </a:lnTo>
                    <a:lnTo>
                      <a:pt x="321" y="528"/>
                    </a:lnTo>
                    <a:lnTo>
                      <a:pt x="359" y="509"/>
                    </a:lnTo>
                    <a:lnTo>
                      <a:pt x="377" y="434"/>
                    </a:lnTo>
                    <a:lnTo>
                      <a:pt x="377" y="340"/>
                    </a:lnTo>
                    <a:lnTo>
                      <a:pt x="359" y="227"/>
                    </a:lnTo>
                    <a:lnTo>
                      <a:pt x="302" y="132"/>
                    </a:lnTo>
                    <a:lnTo>
                      <a:pt x="227" y="57"/>
                    </a:lnTo>
                    <a:lnTo>
                      <a:pt x="151" y="19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37"/>
              <p:cNvSpPr/>
              <p:nvPr/>
            </p:nvSpPr>
            <p:spPr>
              <a:xfrm>
                <a:off x="3662012" y="3891058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5" y="1"/>
                    </a:moveTo>
                    <a:lnTo>
                      <a:pt x="57" y="20"/>
                    </a:lnTo>
                    <a:lnTo>
                      <a:pt x="38" y="57"/>
                    </a:lnTo>
                    <a:lnTo>
                      <a:pt x="0" y="133"/>
                    </a:lnTo>
                    <a:lnTo>
                      <a:pt x="0" y="227"/>
                    </a:lnTo>
                    <a:lnTo>
                      <a:pt x="38" y="340"/>
                    </a:lnTo>
                    <a:lnTo>
                      <a:pt x="95" y="434"/>
                    </a:lnTo>
                    <a:lnTo>
                      <a:pt x="151" y="510"/>
                    </a:lnTo>
                    <a:lnTo>
                      <a:pt x="227" y="547"/>
                    </a:lnTo>
                    <a:lnTo>
                      <a:pt x="302" y="547"/>
                    </a:lnTo>
                    <a:lnTo>
                      <a:pt x="340" y="529"/>
                    </a:lnTo>
                    <a:lnTo>
                      <a:pt x="359" y="510"/>
                    </a:lnTo>
                    <a:lnTo>
                      <a:pt x="396" y="434"/>
                    </a:lnTo>
                    <a:lnTo>
                      <a:pt x="396" y="321"/>
                    </a:lnTo>
                    <a:lnTo>
                      <a:pt x="377" y="227"/>
                    </a:lnTo>
                    <a:lnTo>
                      <a:pt x="321" y="114"/>
                    </a:lnTo>
                    <a:lnTo>
                      <a:pt x="245" y="3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37"/>
              <p:cNvSpPr/>
              <p:nvPr/>
            </p:nvSpPr>
            <p:spPr>
              <a:xfrm>
                <a:off x="3838882" y="3827666"/>
                <a:ext cx="14129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66" extrusionOk="0">
                    <a:moveTo>
                      <a:pt x="113" y="0"/>
                    </a:moveTo>
                    <a:lnTo>
                      <a:pt x="75" y="19"/>
                    </a:lnTo>
                    <a:lnTo>
                      <a:pt x="57" y="38"/>
                    </a:lnTo>
                    <a:lnTo>
                      <a:pt x="19" y="57"/>
                    </a:lnTo>
                    <a:lnTo>
                      <a:pt x="0" y="132"/>
                    </a:lnTo>
                    <a:lnTo>
                      <a:pt x="0" y="226"/>
                    </a:lnTo>
                    <a:lnTo>
                      <a:pt x="19" y="339"/>
                    </a:lnTo>
                    <a:lnTo>
                      <a:pt x="75" y="453"/>
                    </a:lnTo>
                    <a:lnTo>
                      <a:pt x="151" y="509"/>
                    </a:lnTo>
                    <a:lnTo>
                      <a:pt x="226" y="547"/>
                    </a:lnTo>
                    <a:lnTo>
                      <a:pt x="264" y="566"/>
                    </a:lnTo>
                    <a:lnTo>
                      <a:pt x="302" y="547"/>
                    </a:lnTo>
                    <a:lnTo>
                      <a:pt x="321" y="528"/>
                    </a:lnTo>
                    <a:lnTo>
                      <a:pt x="358" y="509"/>
                    </a:lnTo>
                    <a:lnTo>
                      <a:pt x="377" y="434"/>
                    </a:lnTo>
                    <a:lnTo>
                      <a:pt x="377" y="339"/>
                    </a:lnTo>
                    <a:lnTo>
                      <a:pt x="358" y="226"/>
                    </a:lnTo>
                    <a:lnTo>
                      <a:pt x="302" y="132"/>
                    </a:lnTo>
                    <a:lnTo>
                      <a:pt x="226" y="57"/>
                    </a:lnTo>
                    <a:lnTo>
                      <a:pt x="151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37"/>
              <p:cNvSpPr/>
              <p:nvPr/>
            </p:nvSpPr>
            <p:spPr>
              <a:xfrm>
                <a:off x="3648631" y="3781841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4" y="1"/>
                    </a:moveTo>
                    <a:lnTo>
                      <a:pt x="38" y="57"/>
                    </a:lnTo>
                    <a:lnTo>
                      <a:pt x="0" y="133"/>
                    </a:lnTo>
                    <a:lnTo>
                      <a:pt x="0" y="227"/>
                    </a:lnTo>
                    <a:lnTo>
                      <a:pt x="38" y="340"/>
                    </a:lnTo>
                    <a:lnTo>
                      <a:pt x="94" y="434"/>
                    </a:lnTo>
                    <a:lnTo>
                      <a:pt x="151" y="510"/>
                    </a:lnTo>
                    <a:lnTo>
                      <a:pt x="226" y="547"/>
                    </a:lnTo>
                    <a:lnTo>
                      <a:pt x="302" y="547"/>
                    </a:lnTo>
                    <a:lnTo>
                      <a:pt x="358" y="510"/>
                    </a:lnTo>
                    <a:lnTo>
                      <a:pt x="396" y="416"/>
                    </a:lnTo>
                    <a:lnTo>
                      <a:pt x="396" y="321"/>
                    </a:lnTo>
                    <a:lnTo>
                      <a:pt x="377" y="208"/>
                    </a:lnTo>
                    <a:lnTo>
                      <a:pt x="321" y="114"/>
                    </a:lnTo>
                    <a:lnTo>
                      <a:pt x="245" y="3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7"/>
              <p:cNvSpPr/>
              <p:nvPr/>
            </p:nvSpPr>
            <p:spPr>
              <a:xfrm>
                <a:off x="3852263" y="3937555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4" y="1"/>
                    </a:moveTo>
                    <a:lnTo>
                      <a:pt x="38" y="39"/>
                    </a:lnTo>
                    <a:lnTo>
                      <a:pt x="0" y="114"/>
                    </a:lnTo>
                    <a:lnTo>
                      <a:pt x="0" y="227"/>
                    </a:lnTo>
                    <a:lnTo>
                      <a:pt x="19" y="321"/>
                    </a:lnTo>
                    <a:lnTo>
                      <a:pt x="76" y="416"/>
                    </a:lnTo>
                    <a:lnTo>
                      <a:pt x="151" y="491"/>
                    </a:lnTo>
                    <a:lnTo>
                      <a:pt x="226" y="548"/>
                    </a:lnTo>
                    <a:lnTo>
                      <a:pt x="302" y="529"/>
                    </a:lnTo>
                    <a:lnTo>
                      <a:pt x="358" y="491"/>
                    </a:lnTo>
                    <a:lnTo>
                      <a:pt x="377" y="416"/>
                    </a:lnTo>
                    <a:lnTo>
                      <a:pt x="396" y="321"/>
                    </a:lnTo>
                    <a:lnTo>
                      <a:pt x="358" y="208"/>
                    </a:lnTo>
                    <a:lnTo>
                      <a:pt x="302" y="114"/>
                    </a:lnTo>
                    <a:lnTo>
                      <a:pt x="245" y="39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7"/>
              <p:cNvSpPr/>
              <p:nvPr/>
            </p:nvSpPr>
            <p:spPr>
              <a:xfrm>
                <a:off x="3773322" y="3737474"/>
                <a:ext cx="14839" cy="2044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7" extrusionOk="0">
                    <a:moveTo>
                      <a:pt x="95" y="0"/>
                    </a:moveTo>
                    <a:lnTo>
                      <a:pt x="39" y="38"/>
                    </a:lnTo>
                    <a:lnTo>
                      <a:pt x="1" y="113"/>
                    </a:lnTo>
                    <a:lnTo>
                      <a:pt x="1" y="226"/>
                    </a:lnTo>
                    <a:lnTo>
                      <a:pt x="39" y="321"/>
                    </a:lnTo>
                    <a:lnTo>
                      <a:pt x="95" y="434"/>
                    </a:lnTo>
                    <a:lnTo>
                      <a:pt x="152" y="509"/>
                    </a:lnTo>
                    <a:lnTo>
                      <a:pt x="227" y="547"/>
                    </a:lnTo>
                    <a:lnTo>
                      <a:pt x="303" y="528"/>
                    </a:lnTo>
                    <a:lnTo>
                      <a:pt x="359" y="490"/>
                    </a:lnTo>
                    <a:lnTo>
                      <a:pt x="397" y="415"/>
                    </a:lnTo>
                    <a:lnTo>
                      <a:pt x="397" y="321"/>
                    </a:lnTo>
                    <a:lnTo>
                      <a:pt x="378" y="208"/>
                    </a:lnTo>
                    <a:lnTo>
                      <a:pt x="321" y="113"/>
                    </a:lnTo>
                    <a:lnTo>
                      <a:pt x="246" y="38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7"/>
              <p:cNvSpPr/>
              <p:nvPr/>
            </p:nvSpPr>
            <p:spPr>
              <a:xfrm>
                <a:off x="3727534" y="3981960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5" y="1"/>
                    </a:moveTo>
                    <a:lnTo>
                      <a:pt x="38" y="38"/>
                    </a:lnTo>
                    <a:lnTo>
                      <a:pt x="1" y="132"/>
                    </a:lnTo>
                    <a:lnTo>
                      <a:pt x="1" y="227"/>
                    </a:lnTo>
                    <a:lnTo>
                      <a:pt x="19" y="340"/>
                    </a:lnTo>
                    <a:lnTo>
                      <a:pt x="76" y="434"/>
                    </a:lnTo>
                    <a:lnTo>
                      <a:pt x="151" y="510"/>
                    </a:lnTo>
                    <a:lnTo>
                      <a:pt x="227" y="547"/>
                    </a:lnTo>
                    <a:lnTo>
                      <a:pt x="302" y="547"/>
                    </a:lnTo>
                    <a:lnTo>
                      <a:pt x="359" y="510"/>
                    </a:lnTo>
                    <a:lnTo>
                      <a:pt x="378" y="415"/>
                    </a:lnTo>
                    <a:lnTo>
                      <a:pt x="396" y="321"/>
                    </a:lnTo>
                    <a:lnTo>
                      <a:pt x="359" y="208"/>
                    </a:lnTo>
                    <a:lnTo>
                      <a:pt x="302" y="114"/>
                    </a:lnTo>
                    <a:lnTo>
                      <a:pt x="227" y="38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7"/>
              <p:cNvSpPr/>
              <p:nvPr/>
            </p:nvSpPr>
            <p:spPr>
              <a:xfrm>
                <a:off x="2786894" y="4000985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4" y="1"/>
                    </a:moveTo>
                    <a:lnTo>
                      <a:pt x="57" y="19"/>
                    </a:lnTo>
                    <a:lnTo>
                      <a:pt x="38" y="57"/>
                    </a:lnTo>
                    <a:lnTo>
                      <a:pt x="0" y="132"/>
                    </a:lnTo>
                    <a:lnTo>
                      <a:pt x="0" y="227"/>
                    </a:lnTo>
                    <a:lnTo>
                      <a:pt x="38" y="340"/>
                    </a:lnTo>
                    <a:lnTo>
                      <a:pt x="76" y="434"/>
                    </a:lnTo>
                    <a:lnTo>
                      <a:pt x="151" y="509"/>
                    </a:lnTo>
                    <a:lnTo>
                      <a:pt x="226" y="547"/>
                    </a:lnTo>
                    <a:lnTo>
                      <a:pt x="302" y="547"/>
                    </a:lnTo>
                    <a:lnTo>
                      <a:pt x="340" y="528"/>
                    </a:lnTo>
                    <a:lnTo>
                      <a:pt x="358" y="491"/>
                    </a:lnTo>
                    <a:lnTo>
                      <a:pt x="396" y="415"/>
                    </a:lnTo>
                    <a:lnTo>
                      <a:pt x="396" y="321"/>
                    </a:lnTo>
                    <a:lnTo>
                      <a:pt x="358" y="208"/>
                    </a:lnTo>
                    <a:lnTo>
                      <a:pt x="302" y="114"/>
                    </a:lnTo>
                    <a:lnTo>
                      <a:pt x="245" y="3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7"/>
              <p:cNvSpPr/>
              <p:nvPr/>
            </p:nvSpPr>
            <p:spPr>
              <a:xfrm>
                <a:off x="2675547" y="3717738"/>
                <a:ext cx="14839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66" extrusionOk="0">
                    <a:moveTo>
                      <a:pt x="133" y="0"/>
                    </a:moveTo>
                    <a:lnTo>
                      <a:pt x="95" y="19"/>
                    </a:lnTo>
                    <a:lnTo>
                      <a:pt x="57" y="38"/>
                    </a:lnTo>
                    <a:lnTo>
                      <a:pt x="38" y="57"/>
                    </a:lnTo>
                    <a:lnTo>
                      <a:pt x="1" y="132"/>
                    </a:lnTo>
                    <a:lnTo>
                      <a:pt x="1" y="227"/>
                    </a:lnTo>
                    <a:lnTo>
                      <a:pt x="38" y="340"/>
                    </a:lnTo>
                    <a:lnTo>
                      <a:pt x="95" y="453"/>
                    </a:lnTo>
                    <a:lnTo>
                      <a:pt x="152" y="509"/>
                    </a:lnTo>
                    <a:lnTo>
                      <a:pt x="227" y="547"/>
                    </a:lnTo>
                    <a:lnTo>
                      <a:pt x="265" y="566"/>
                    </a:lnTo>
                    <a:lnTo>
                      <a:pt x="302" y="547"/>
                    </a:lnTo>
                    <a:lnTo>
                      <a:pt x="340" y="528"/>
                    </a:lnTo>
                    <a:lnTo>
                      <a:pt x="359" y="509"/>
                    </a:lnTo>
                    <a:lnTo>
                      <a:pt x="397" y="434"/>
                    </a:lnTo>
                    <a:lnTo>
                      <a:pt x="397" y="340"/>
                    </a:lnTo>
                    <a:lnTo>
                      <a:pt x="378" y="227"/>
                    </a:lnTo>
                    <a:lnTo>
                      <a:pt x="321" y="132"/>
                    </a:lnTo>
                    <a:lnTo>
                      <a:pt x="246" y="57"/>
                    </a:lnTo>
                    <a:lnTo>
                      <a:pt x="170" y="19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7"/>
              <p:cNvSpPr/>
              <p:nvPr/>
            </p:nvSpPr>
            <p:spPr>
              <a:xfrm>
                <a:off x="2643141" y="3891058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5" y="1"/>
                    </a:moveTo>
                    <a:lnTo>
                      <a:pt x="57" y="20"/>
                    </a:lnTo>
                    <a:lnTo>
                      <a:pt x="38" y="57"/>
                    </a:lnTo>
                    <a:lnTo>
                      <a:pt x="1" y="133"/>
                    </a:lnTo>
                    <a:lnTo>
                      <a:pt x="1" y="227"/>
                    </a:lnTo>
                    <a:lnTo>
                      <a:pt x="38" y="340"/>
                    </a:lnTo>
                    <a:lnTo>
                      <a:pt x="76" y="434"/>
                    </a:lnTo>
                    <a:lnTo>
                      <a:pt x="151" y="510"/>
                    </a:lnTo>
                    <a:lnTo>
                      <a:pt x="227" y="547"/>
                    </a:lnTo>
                    <a:lnTo>
                      <a:pt x="302" y="547"/>
                    </a:lnTo>
                    <a:lnTo>
                      <a:pt x="340" y="529"/>
                    </a:lnTo>
                    <a:lnTo>
                      <a:pt x="359" y="510"/>
                    </a:lnTo>
                    <a:lnTo>
                      <a:pt x="396" y="434"/>
                    </a:lnTo>
                    <a:lnTo>
                      <a:pt x="396" y="321"/>
                    </a:lnTo>
                    <a:lnTo>
                      <a:pt x="359" y="227"/>
                    </a:lnTo>
                    <a:lnTo>
                      <a:pt x="302" y="114"/>
                    </a:lnTo>
                    <a:lnTo>
                      <a:pt x="246" y="3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7"/>
              <p:cNvSpPr/>
              <p:nvPr/>
            </p:nvSpPr>
            <p:spPr>
              <a:xfrm>
                <a:off x="2819301" y="3827666"/>
                <a:ext cx="14839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66" extrusionOk="0">
                    <a:moveTo>
                      <a:pt x="132" y="0"/>
                    </a:moveTo>
                    <a:lnTo>
                      <a:pt x="95" y="19"/>
                    </a:lnTo>
                    <a:lnTo>
                      <a:pt x="57" y="38"/>
                    </a:lnTo>
                    <a:lnTo>
                      <a:pt x="38" y="57"/>
                    </a:lnTo>
                    <a:lnTo>
                      <a:pt x="19" y="132"/>
                    </a:lnTo>
                    <a:lnTo>
                      <a:pt x="0" y="226"/>
                    </a:lnTo>
                    <a:lnTo>
                      <a:pt x="38" y="339"/>
                    </a:lnTo>
                    <a:lnTo>
                      <a:pt x="95" y="453"/>
                    </a:lnTo>
                    <a:lnTo>
                      <a:pt x="151" y="509"/>
                    </a:lnTo>
                    <a:lnTo>
                      <a:pt x="227" y="547"/>
                    </a:lnTo>
                    <a:lnTo>
                      <a:pt x="264" y="566"/>
                    </a:lnTo>
                    <a:lnTo>
                      <a:pt x="302" y="547"/>
                    </a:lnTo>
                    <a:lnTo>
                      <a:pt x="340" y="528"/>
                    </a:lnTo>
                    <a:lnTo>
                      <a:pt x="359" y="509"/>
                    </a:lnTo>
                    <a:lnTo>
                      <a:pt x="396" y="434"/>
                    </a:lnTo>
                    <a:lnTo>
                      <a:pt x="396" y="339"/>
                    </a:lnTo>
                    <a:lnTo>
                      <a:pt x="377" y="226"/>
                    </a:lnTo>
                    <a:lnTo>
                      <a:pt x="321" y="132"/>
                    </a:lnTo>
                    <a:lnTo>
                      <a:pt x="245" y="57"/>
                    </a:lnTo>
                    <a:lnTo>
                      <a:pt x="170" y="19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7"/>
              <p:cNvSpPr/>
              <p:nvPr/>
            </p:nvSpPr>
            <p:spPr>
              <a:xfrm>
                <a:off x="2629760" y="3781841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5" y="1"/>
                    </a:moveTo>
                    <a:lnTo>
                      <a:pt x="38" y="57"/>
                    </a:lnTo>
                    <a:lnTo>
                      <a:pt x="0" y="133"/>
                    </a:lnTo>
                    <a:lnTo>
                      <a:pt x="0" y="227"/>
                    </a:lnTo>
                    <a:lnTo>
                      <a:pt x="19" y="340"/>
                    </a:lnTo>
                    <a:lnTo>
                      <a:pt x="76" y="434"/>
                    </a:lnTo>
                    <a:lnTo>
                      <a:pt x="151" y="510"/>
                    </a:lnTo>
                    <a:lnTo>
                      <a:pt x="227" y="547"/>
                    </a:lnTo>
                    <a:lnTo>
                      <a:pt x="302" y="547"/>
                    </a:lnTo>
                    <a:lnTo>
                      <a:pt x="359" y="510"/>
                    </a:lnTo>
                    <a:lnTo>
                      <a:pt x="396" y="416"/>
                    </a:lnTo>
                    <a:lnTo>
                      <a:pt x="396" y="321"/>
                    </a:lnTo>
                    <a:lnTo>
                      <a:pt x="359" y="208"/>
                    </a:lnTo>
                    <a:lnTo>
                      <a:pt x="302" y="114"/>
                    </a:lnTo>
                    <a:lnTo>
                      <a:pt x="245" y="38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7"/>
              <p:cNvSpPr/>
              <p:nvPr/>
            </p:nvSpPr>
            <p:spPr>
              <a:xfrm>
                <a:off x="2833392" y="3937555"/>
                <a:ext cx="1412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48" extrusionOk="0">
                    <a:moveTo>
                      <a:pt x="76" y="1"/>
                    </a:moveTo>
                    <a:lnTo>
                      <a:pt x="19" y="39"/>
                    </a:lnTo>
                    <a:lnTo>
                      <a:pt x="0" y="114"/>
                    </a:lnTo>
                    <a:lnTo>
                      <a:pt x="0" y="227"/>
                    </a:lnTo>
                    <a:lnTo>
                      <a:pt x="19" y="321"/>
                    </a:lnTo>
                    <a:lnTo>
                      <a:pt x="76" y="416"/>
                    </a:lnTo>
                    <a:lnTo>
                      <a:pt x="151" y="491"/>
                    </a:lnTo>
                    <a:lnTo>
                      <a:pt x="227" y="548"/>
                    </a:lnTo>
                    <a:lnTo>
                      <a:pt x="283" y="529"/>
                    </a:lnTo>
                    <a:lnTo>
                      <a:pt x="340" y="491"/>
                    </a:lnTo>
                    <a:lnTo>
                      <a:pt x="377" y="416"/>
                    </a:lnTo>
                    <a:lnTo>
                      <a:pt x="377" y="321"/>
                    </a:lnTo>
                    <a:lnTo>
                      <a:pt x="359" y="208"/>
                    </a:lnTo>
                    <a:lnTo>
                      <a:pt x="302" y="114"/>
                    </a:lnTo>
                    <a:lnTo>
                      <a:pt x="227" y="39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7"/>
              <p:cNvSpPr/>
              <p:nvPr/>
            </p:nvSpPr>
            <p:spPr>
              <a:xfrm>
                <a:off x="2754488" y="3737474"/>
                <a:ext cx="14801" cy="2044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47" extrusionOk="0">
                    <a:moveTo>
                      <a:pt x="94" y="0"/>
                    </a:moveTo>
                    <a:lnTo>
                      <a:pt x="38" y="38"/>
                    </a:lnTo>
                    <a:lnTo>
                      <a:pt x="0" y="113"/>
                    </a:lnTo>
                    <a:lnTo>
                      <a:pt x="0" y="226"/>
                    </a:lnTo>
                    <a:lnTo>
                      <a:pt x="19" y="321"/>
                    </a:lnTo>
                    <a:lnTo>
                      <a:pt x="75" y="434"/>
                    </a:lnTo>
                    <a:lnTo>
                      <a:pt x="151" y="509"/>
                    </a:lnTo>
                    <a:lnTo>
                      <a:pt x="226" y="547"/>
                    </a:lnTo>
                    <a:lnTo>
                      <a:pt x="302" y="528"/>
                    </a:lnTo>
                    <a:lnTo>
                      <a:pt x="358" y="490"/>
                    </a:lnTo>
                    <a:lnTo>
                      <a:pt x="396" y="415"/>
                    </a:lnTo>
                    <a:lnTo>
                      <a:pt x="396" y="321"/>
                    </a:lnTo>
                    <a:lnTo>
                      <a:pt x="358" y="208"/>
                    </a:lnTo>
                    <a:lnTo>
                      <a:pt x="302" y="113"/>
                    </a:lnTo>
                    <a:lnTo>
                      <a:pt x="245" y="38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7"/>
              <p:cNvSpPr/>
              <p:nvPr/>
            </p:nvSpPr>
            <p:spPr>
              <a:xfrm>
                <a:off x="2707953" y="3981960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5" y="1"/>
                    </a:moveTo>
                    <a:lnTo>
                      <a:pt x="39" y="38"/>
                    </a:lnTo>
                    <a:lnTo>
                      <a:pt x="20" y="132"/>
                    </a:lnTo>
                    <a:lnTo>
                      <a:pt x="1" y="227"/>
                    </a:lnTo>
                    <a:lnTo>
                      <a:pt x="39" y="340"/>
                    </a:lnTo>
                    <a:lnTo>
                      <a:pt x="95" y="434"/>
                    </a:lnTo>
                    <a:lnTo>
                      <a:pt x="171" y="510"/>
                    </a:lnTo>
                    <a:lnTo>
                      <a:pt x="246" y="547"/>
                    </a:lnTo>
                    <a:lnTo>
                      <a:pt x="302" y="547"/>
                    </a:lnTo>
                    <a:lnTo>
                      <a:pt x="359" y="510"/>
                    </a:lnTo>
                    <a:lnTo>
                      <a:pt x="397" y="415"/>
                    </a:lnTo>
                    <a:lnTo>
                      <a:pt x="397" y="321"/>
                    </a:lnTo>
                    <a:lnTo>
                      <a:pt x="378" y="208"/>
                    </a:lnTo>
                    <a:lnTo>
                      <a:pt x="321" y="114"/>
                    </a:lnTo>
                    <a:lnTo>
                      <a:pt x="246" y="3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7"/>
              <p:cNvSpPr/>
              <p:nvPr/>
            </p:nvSpPr>
            <p:spPr>
              <a:xfrm>
                <a:off x="3805765" y="4169370"/>
                <a:ext cx="35957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264" extrusionOk="0">
                    <a:moveTo>
                      <a:pt x="358" y="1"/>
                    </a:moveTo>
                    <a:lnTo>
                      <a:pt x="264" y="20"/>
                    </a:lnTo>
                    <a:lnTo>
                      <a:pt x="170" y="58"/>
                    </a:lnTo>
                    <a:lnTo>
                      <a:pt x="113" y="114"/>
                    </a:lnTo>
                    <a:lnTo>
                      <a:pt x="57" y="189"/>
                    </a:lnTo>
                    <a:lnTo>
                      <a:pt x="19" y="284"/>
                    </a:lnTo>
                    <a:lnTo>
                      <a:pt x="0" y="397"/>
                    </a:lnTo>
                    <a:lnTo>
                      <a:pt x="0" y="510"/>
                    </a:lnTo>
                    <a:lnTo>
                      <a:pt x="19" y="623"/>
                    </a:lnTo>
                    <a:lnTo>
                      <a:pt x="57" y="755"/>
                    </a:lnTo>
                    <a:lnTo>
                      <a:pt x="113" y="887"/>
                    </a:lnTo>
                    <a:lnTo>
                      <a:pt x="189" y="1000"/>
                    </a:lnTo>
                    <a:lnTo>
                      <a:pt x="264" y="1094"/>
                    </a:lnTo>
                    <a:lnTo>
                      <a:pt x="339" y="1170"/>
                    </a:lnTo>
                    <a:lnTo>
                      <a:pt x="434" y="1226"/>
                    </a:lnTo>
                    <a:lnTo>
                      <a:pt x="528" y="1245"/>
                    </a:lnTo>
                    <a:lnTo>
                      <a:pt x="622" y="1264"/>
                    </a:lnTo>
                    <a:lnTo>
                      <a:pt x="716" y="1245"/>
                    </a:lnTo>
                    <a:lnTo>
                      <a:pt x="792" y="1207"/>
                    </a:lnTo>
                    <a:lnTo>
                      <a:pt x="867" y="1151"/>
                    </a:lnTo>
                    <a:lnTo>
                      <a:pt x="924" y="1075"/>
                    </a:lnTo>
                    <a:lnTo>
                      <a:pt x="943" y="981"/>
                    </a:lnTo>
                    <a:lnTo>
                      <a:pt x="961" y="868"/>
                    </a:lnTo>
                    <a:lnTo>
                      <a:pt x="961" y="755"/>
                    </a:lnTo>
                    <a:lnTo>
                      <a:pt x="943" y="642"/>
                    </a:lnTo>
                    <a:lnTo>
                      <a:pt x="924" y="510"/>
                    </a:lnTo>
                    <a:lnTo>
                      <a:pt x="867" y="378"/>
                    </a:lnTo>
                    <a:lnTo>
                      <a:pt x="792" y="265"/>
                    </a:lnTo>
                    <a:lnTo>
                      <a:pt x="716" y="171"/>
                    </a:lnTo>
                    <a:lnTo>
                      <a:pt x="622" y="95"/>
                    </a:lnTo>
                    <a:lnTo>
                      <a:pt x="547" y="39"/>
                    </a:lnTo>
                    <a:lnTo>
                      <a:pt x="452" y="20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7"/>
              <p:cNvSpPr/>
              <p:nvPr/>
            </p:nvSpPr>
            <p:spPr>
              <a:xfrm>
                <a:off x="3566176" y="3515526"/>
                <a:ext cx="35995" cy="47918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82" extrusionOk="0">
                    <a:moveTo>
                      <a:pt x="359" y="0"/>
                    </a:moveTo>
                    <a:lnTo>
                      <a:pt x="265" y="19"/>
                    </a:lnTo>
                    <a:lnTo>
                      <a:pt x="170" y="57"/>
                    </a:lnTo>
                    <a:lnTo>
                      <a:pt x="114" y="113"/>
                    </a:lnTo>
                    <a:lnTo>
                      <a:pt x="57" y="207"/>
                    </a:lnTo>
                    <a:lnTo>
                      <a:pt x="19" y="302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19" y="641"/>
                    </a:lnTo>
                    <a:lnTo>
                      <a:pt x="57" y="773"/>
                    </a:lnTo>
                    <a:lnTo>
                      <a:pt x="114" y="886"/>
                    </a:lnTo>
                    <a:lnTo>
                      <a:pt x="189" y="999"/>
                    </a:lnTo>
                    <a:lnTo>
                      <a:pt x="265" y="1093"/>
                    </a:lnTo>
                    <a:lnTo>
                      <a:pt x="340" y="1169"/>
                    </a:lnTo>
                    <a:lnTo>
                      <a:pt x="434" y="1225"/>
                    </a:lnTo>
                    <a:lnTo>
                      <a:pt x="528" y="1263"/>
                    </a:lnTo>
                    <a:lnTo>
                      <a:pt x="623" y="1282"/>
                    </a:lnTo>
                    <a:lnTo>
                      <a:pt x="717" y="1263"/>
                    </a:lnTo>
                    <a:lnTo>
                      <a:pt x="792" y="1225"/>
                    </a:lnTo>
                    <a:lnTo>
                      <a:pt x="868" y="1169"/>
                    </a:lnTo>
                    <a:lnTo>
                      <a:pt x="924" y="1093"/>
                    </a:lnTo>
                    <a:lnTo>
                      <a:pt x="943" y="999"/>
                    </a:lnTo>
                    <a:lnTo>
                      <a:pt x="962" y="886"/>
                    </a:lnTo>
                    <a:lnTo>
                      <a:pt x="962" y="773"/>
                    </a:lnTo>
                    <a:lnTo>
                      <a:pt x="943" y="641"/>
                    </a:lnTo>
                    <a:lnTo>
                      <a:pt x="906" y="509"/>
                    </a:lnTo>
                    <a:lnTo>
                      <a:pt x="868" y="396"/>
                    </a:lnTo>
                    <a:lnTo>
                      <a:pt x="792" y="283"/>
                    </a:lnTo>
                    <a:lnTo>
                      <a:pt x="717" y="189"/>
                    </a:lnTo>
                    <a:lnTo>
                      <a:pt x="623" y="113"/>
                    </a:lnTo>
                    <a:lnTo>
                      <a:pt x="528" y="57"/>
                    </a:lnTo>
                    <a:lnTo>
                      <a:pt x="453" y="19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7"/>
              <p:cNvSpPr/>
              <p:nvPr/>
            </p:nvSpPr>
            <p:spPr>
              <a:xfrm>
                <a:off x="3461893" y="3910083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246" y="1"/>
                    </a:moveTo>
                    <a:lnTo>
                      <a:pt x="170" y="38"/>
                    </a:lnTo>
                    <a:lnTo>
                      <a:pt x="95" y="95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78"/>
                    </a:lnTo>
                    <a:lnTo>
                      <a:pt x="1" y="510"/>
                    </a:lnTo>
                    <a:lnTo>
                      <a:pt x="20" y="623"/>
                    </a:lnTo>
                    <a:lnTo>
                      <a:pt x="57" y="755"/>
                    </a:lnTo>
                    <a:lnTo>
                      <a:pt x="95" y="868"/>
                    </a:lnTo>
                    <a:lnTo>
                      <a:pt x="170" y="981"/>
                    </a:lnTo>
                    <a:lnTo>
                      <a:pt x="246" y="1075"/>
                    </a:lnTo>
                    <a:lnTo>
                      <a:pt x="340" y="1151"/>
                    </a:lnTo>
                    <a:lnTo>
                      <a:pt x="434" y="1207"/>
                    </a:lnTo>
                    <a:lnTo>
                      <a:pt x="528" y="1245"/>
                    </a:lnTo>
                    <a:lnTo>
                      <a:pt x="604" y="1264"/>
                    </a:lnTo>
                    <a:lnTo>
                      <a:pt x="698" y="1245"/>
                    </a:lnTo>
                    <a:lnTo>
                      <a:pt x="792" y="1207"/>
                    </a:lnTo>
                    <a:lnTo>
                      <a:pt x="849" y="1151"/>
                    </a:lnTo>
                    <a:lnTo>
                      <a:pt x="906" y="1075"/>
                    </a:lnTo>
                    <a:lnTo>
                      <a:pt x="943" y="981"/>
                    </a:lnTo>
                    <a:lnTo>
                      <a:pt x="962" y="868"/>
                    </a:lnTo>
                    <a:lnTo>
                      <a:pt x="962" y="755"/>
                    </a:lnTo>
                    <a:lnTo>
                      <a:pt x="943" y="623"/>
                    </a:lnTo>
                    <a:lnTo>
                      <a:pt x="906" y="491"/>
                    </a:lnTo>
                    <a:lnTo>
                      <a:pt x="849" y="378"/>
                    </a:lnTo>
                    <a:lnTo>
                      <a:pt x="774" y="265"/>
                    </a:lnTo>
                    <a:lnTo>
                      <a:pt x="698" y="170"/>
                    </a:lnTo>
                    <a:lnTo>
                      <a:pt x="623" y="95"/>
                    </a:lnTo>
                    <a:lnTo>
                      <a:pt x="528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7"/>
              <p:cNvSpPr/>
              <p:nvPr/>
            </p:nvSpPr>
            <p:spPr>
              <a:xfrm>
                <a:off x="3910721" y="3775524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340" y="0"/>
                    </a:moveTo>
                    <a:lnTo>
                      <a:pt x="246" y="19"/>
                    </a:lnTo>
                    <a:lnTo>
                      <a:pt x="171" y="57"/>
                    </a:lnTo>
                    <a:lnTo>
                      <a:pt x="114" y="113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20" y="622"/>
                    </a:lnTo>
                    <a:lnTo>
                      <a:pt x="57" y="754"/>
                    </a:lnTo>
                    <a:lnTo>
                      <a:pt x="114" y="886"/>
                    </a:lnTo>
                    <a:lnTo>
                      <a:pt x="171" y="980"/>
                    </a:lnTo>
                    <a:lnTo>
                      <a:pt x="265" y="1075"/>
                    </a:lnTo>
                    <a:lnTo>
                      <a:pt x="340" y="1169"/>
                    </a:lnTo>
                    <a:lnTo>
                      <a:pt x="434" y="1225"/>
                    </a:lnTo>
                    <a:lnTo>
                      <a:pt x="529" y="1244"/>
                    </a:lnTo>
                    <a:lnTo>
                      <a:pt x="623" y="1263"/>
                    </a:lnTo>
                    <a:lnTo>
                      <a:pt x="717" y="1244"/>
                    </a:lnTo>
                    <a:lnTo>
                      <a:pt x="793" y="1207"/>
                    </a:lnTo>
                    <a:lnTo>
                      <a:pt x="849" y="1150"/>
                    </a:lnTo>
                    <a:lnTo>
                      <a:pt x="906" y="1075"/>
                    </a:lnTo>
                    <a:lnTo>
                      <a:pt x="943" y="980"/>
                    </a:lnTo>
                    <a:lnTo>
                      <a:pt x="962" y="867"/>
                    </a:lnTo>
                    <a:lnTo>
                      <a:pt x="962" y="754"/>
                    </a:lnTo>
                    <a:lnTo>
                      <a:pt x="943" y="622"/>
                    </a:lnTo>
                    <a:lnTo>
                      <a:pt x="906" y="509"/>
                    </a:lnTo>
                    <a:lnTo>
                      <a:pt x="849" y="377"/>
                    </a:lnTo>
                    <a:lnTo>
                      <a:pt x="793" y="264"/>
                    </a:lnTo>
                    <a:lnTo>
                      <a:pt x="717" y="170"/>
                    </a:lnTo>
                    <a:lnTo>
                      <a:pt x="623" y="94"/>
                    </a:lnTo>
                    <a:lnTo>
                      <a:pt x="529" y="38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7"/>
              <p:cNvSpPr/>
              <p:nvPr/>
            </p:nvSpPr>
            <p:spPr>
              <a:xfrm>
                <a:off x="3442868" y="3659243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246" y="1"/>
                    </a:moveTo>
                    <a:lnTo>
                      <a:pt x="170" y="38"/>
                    </a:lnTo>
                    <a:lnTo>
                      <a:pt x="114" y="95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97"/>
                    </a:lnTo>
                    <a:lnTo>
                      <a:pt x="1" y="510"/>
                    </a:lnTo>
                    <a:lnTo>
                      <a:pt x="20" y="642"/>
                    </a:lnTo>
                    <a:lnTo>
                      <a:pt x="57" y="755"/>
                    </a:lnTo>
                    <a:lnTo>
                      <a:pt x="95" y="868"/>
                    </a:lnTo>
                    <a:lnTo>
                      <a:pt x="170" y="981"/>
                    </a:lnTo>
                    <a:lnTo>
                      <a:pt x="246" y="1075"/>
                    </a:lnTo>
                    <a:lnTo>
                      <a:pt x="340" y="1151"/>
                    </a:lnTo>
                    <a:lnTo>
                      <a:pt x="434" y="1226"/>
                    </a:lnTo>
                    <a:lnTo>
                      <a:pt x="529" y="1245"/>
                    </a:lnTo>
                    <a:lnTo>
                      <a:pt x="623" y="1264"/>
                    </a:lnTo>
                    <a:lnTo>
                      <a:pt x="698" y="1245"/>
                    </a:lnTo>
                    <a:lnTo>
                      <a:pt x="774" y="1207"/>
                    </a:lnTo>
                    <a:lnTo>
                      <a:pt x="849" y="1151"/>
                    </a:lnTo>
                    <a:lnTo>
                      <a:pt x="906" y="1075"/>
                    </a:lnTo>
                    <a:lnTo>
                      <a:pt x="943" y="981"/>
                    </a:lnTo>
                    <a:lnTo>
                      <a:pt x="962" y="868"/>
                    </a:lnTo>
                    <a:lnTo>
                      <a:pt x="962" y="736"/>
                    </a:lnTo>
                    <a:lnTo>
                      <a:pt x="943" y="623"/>
                    </a:lnTo>
                    <a:lnTo>
                      <a:pt x="906" y="510"/>
                    </a:lnTo>
                    <a:lnTo>
                      <a:pt x="849" y="378"/>
                    </a:lnTo>
                    <a:lnTo>
                      <a:pt x="792" y="283"/>
                    </a:lnTo>
                    <a:lnTo>
                      <a:pt x="717" y="189"/>
                    </a:lnTo>
                    <a:lnTo>
                      <a:pt x="623" y="95"/>
                    </a:lnTo>
                    <a:lnTo>
                      <a:pt x="529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7"/>
              <p:cNvSpPr/>
              <p:nvPr/>
            </p:nvSpPr>
            <p:spPr>
              <a:xfrm>
                <a:off x="3929746" y="4026364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246" y="0"/>
                    </a:moveTo>
                    <a:lnTo>
                      <a:pt x="171" y="38"/>
                    </a:lnTo>
                    <a:lnTo>
                      <a:pt x="114" y="94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20" y="641"/>
                    </a:lnTo>
                    <a:lnTo>
                      <a:pt x="57" y="754"/>
                    </a:lnTo>
                    <a:lnTo>
                      <a:pt x="114" y="867"/>
                    </a:lnTo>
                    <a:lnTo>
                      <a:pt x="171" y="980"/>
                    </a:lnTo>
                    <a:lnTo>
                      <a:pt x="246" y="1075"/>
                    </a:lnTo>
                    <a:lnTo>
                      <a:pt x="340" y="1150"/>
                    </a:lnTo>
                    <a:lnTo>
                      <a:pt x="434" y="1225"/>
                    </a:lnTo>
                    <a:lnTo>
                      <a:pt x="529" y="1244"/>
                    </a:lnTo>
                    <a:lnTo>
                      <a:pt x="623" y="1263"/>
                    </a:lnTo>
                    <a:lnTo>
                      <a:pt x="717" y="1244"/>
                    </a:lnTo>
                    <a:lnTo>
                      <a:pt x="793" y="1207"/>
                    </a:lnTo>
                    <a:lnTo>
                      <a:pt x="849" y="1150"/>
                    </a:lnTo>
                    <a:lnTo>
                      <a:pt x="906" y="1075"/>
                    </a:lnTo>
                    <a:lnTo>
                      <a:pt x="943" y="980"/>
                    </a:lnTo>
                    <a:lnTo>
                      <a:pt x="962" y="867"/>
                    </a:lnTo>
                    <a:lnTo>
                      <a:pt x="962" y="735"/>
                    </a:lnTo>
                    <a:lnTo>
                      <a:pt x="943" y="622"/>
                    </a:lnTo>
                    <a:lnTo>
                      <a:pt x="906" y="509"/>
                    </a:lnTo>
                    <a:lnTo>
                      <a:pt x="849" y="377"/>
                    </a:lnTo>
                    <a:lnTo>
                      <a:pt x="793" y="283"/>
                    </a:lnTo>
                    <a:lnTo>
                      <a:pt x="717" y="189"/>
                    </a:lnTo>
                    <a:lnTo>
                      <a:pt x="623" y="94"/>
                    </a:lnTo>
                    <a:lnTo>
                      <a:pt x="529" y="38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7"/>
              <p:cNvSpPr/>
              <p:nvPr/>
            </p:nvSpPr>
            <p:spPr>
              <a:xfrm>
                <a:off x="3759941" y="3564117"/>
                <a:ext cx="36667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264" extrusionOk="0">
                    <a:moveTo>
                      <a:pt x="340" y="1"/>
                    </a:moveTo>
                    <a:lnTo>
                      <a:pt x="265" y="20"/>
                    </a:lnTo>
                    <a:lnTo>
                      <a:pt x="189" y="38"/>
                    </a:lnTo>
                    <a:lnTo>
                      <a:pt x="114" y="95"/>
                    </a:lnTo>
                    <a:lnTo>
                      <a:pt x="57" y="189"/>
                    </a:lnTo>
                    <a:lnTo>
                      <a:pt x="20" y="284"/>
                    </a:lnTo>
                    <a:lnTo>
                      <a:pt x="1" y="397"/>
                    </a:lnTo>
                    <a:lnTo>
                      <a:pt x="1" y="510"/>
                    </a:lnTo>
                    <a:lnTo>
                      <a:pt x="20" y="642"/>
                    </a:lnTo>
                    <a:lnTo>
                      <a:pt x="57" y="755"/>
                    </a:lnTo>
                    <a:lnTo>
                      <a:pt x="114" y="868"/>
                    </a:lnTo>
                    <a:lnTo>
                      <a:pt x="189" y="981"/>
                    </a:lnTo>
                    <a:lnTo>
                      <a:pt x="265" y="1075"/>
                    </a:lnTo>
                    <a:lnTo>
                      <a:pt x="359" y="1170"/>
                    </a:lnTo>
                    <a:lnTo>
                      <a:pt x="453" y="1226"/>
                    </a:lnTo>
                    <a:lnTo>
                      <a:pt x="547" y="1264"/>
                    </a:lnTo>
                    <a:lnTo>
                      <a:pt x="642" y="1264"/>
                    </a:lnTo>
                    <a:lnTo>
                      <a:pt x="717" y="1245"/>
                    </a:lnTo>
                    <a:lnTo>
                      <a:pt x="792" y="1207"/>
                    </a:lnTo>
                    <a:lnTo>
                      <a:pt x="868" y="1151"/>
                    </a:lnTo>
                    <a:lnTo>
                      <a:pt x="924" y="1075"/>
                    </a:lnTo>
                    <a:lnTo>
                      <a:pt x="962" y="981"/>
                    </a:lnTo>
                    <a:lnTo>
                      <a:pt x="981" y="868"/>
                    </a:lnTo>
                    <a:lnTo>
                      <a:pt x="962" y="755"/>
                    </a:lnTo>
                    <a:lnTo>
                      <a:pt x="962" y="623"/>
                    </a:lnTo>
                    <a:lnTo>
                      <a:pt x="924" y="510"/>
                    </a:lnTo>
                    <a:lnTo>
                      <a:pt x="868" y="397"/>
                    </a:lnTo>
                    <a:lnTo>
                      <a:pt x="792" y="284"/>
                    </a:lnTo>
                    <a:lnTo>
                      <a:pt x="717" y="189"/>
                    </a:lnTo>
                    <a:lnTo>
                      <a:pt x="623" y="95"/>
                    </a:lnTo>
                    <a:lnTo>
                      <a:pt x="529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7"/>
              <p:cNvSpPr/>
              <p:nvPr/>
            </p:nvSpPr>
            <p:spPr>
              <a:xfrm>
                <a:off x="3611963" y="4120780"/>
                <a:ext cx="35995" cy="479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83" extrusionOk="0">
                    <a:moveTo>
                      <a:pt x="340" y="0"/>
                    </a:moveTo>
                    <a:lnTo>
                      <a:pt x="265" y="19"/>
                    </a:lnTo>
                    <a:lnTo>
                      <a:pt x="189" y="57"/>
                    </a:lnTo>
                    <a:lnTo>
                      <a:pt x="114" y="113"/>
                    </a:lnTo>
                    <a:lnTo>
                      <a:pt x="58" y="189"/>
                    </a:lnTo>
                    <a:lnTo>
                      <a:pt x="20" y="302"/>
                    </a:lnTo>
                    <a:lnTo>
                      <a:pt x="1" y="415"/>
                    </a:lnTo>
                    <a:lnTo>
                      <a:pt x="1" y="528"/>
                    </a:lnTo>
                    <a:lnTo>
                      <a:pt x="20" y="641"/>
                    </a:lnTo>
                    <a:lnTo>
                      <a:pt x="58" y="773"/>
                    </a:lnTo>
                    <a:lnTo>
                      <a:pt x="114" y="886"/>
                    </a:lnTo>
                    <a:lnTo>
                      <a:pt x="171" y="999"/>
                    </a:lnTo>
                    <a:lnTo>
                      <a:pt x="246" y="1094"/>
                    </a:lnTo>
                    <a:lnTo>
                      <a:pt x="340" y="1169"/>
                    </a:lnTo>
                    <a:lnTo>
                      <a:pt x="435" y="1226"/>
                    </a:lnTo>
                    <a:lnTo>
                      <a:pt x="529" y="1263"/>
                    </a:lnTo>
                    <a:lnTo>
                      <a:pt x="623" y="1282"/>
                    </a:lnTo>
                    <a:lnTo>
                      <a:pt x="717" y="1263"/>
                    </a:lnTo>
                    <a:lnTo>
                      <a:pt x="793" y="1226"/>
                    </a:lnTo>
                    <a:lnTo>
                      <a:pt x="849" y="1169"/>
                    </a:lnTo>
                    <a:lnTo>
                      <a:pt x="906" y="1094"/>
                    </a:lnTo>
                    <a:lnTo>
                      <a:pt x="944" y="999"/>
                    </a:lnTo>
                    <a:lnTo>
                      <a:pt x="962" y="886"/>
                    </a:lnTo>
                    <a:lnTo>
                      <a:pt x="962" y="754"/>
                    </a:lnTo>
                    <a:lnTo>
                      <a:pt x="944" y="641"/>
                    </a:lnTo>
                    <a:lnTo>
                      <a:pt x="906" y="509"/>
                    </a:lnTo>
                    <a:lnTo>
                      <a:pt x="868" y="396"/>
                    </a:lnTo>
                    <a:lnTo>
                      <a:pt x="793" y="283"/>
                    </a:lnTo>
                    <a:lnTo>
                      <a:pt x="717" y="189"/>
                    </a:lnTo>
                    <a:lnTo>
                      <a:pt x="623" y="113"/>
                    </a:lnTo>
                    <a:lnTo>
                      <a:pt x="529" y="57"/>
                    </a:lnTo>
                    <a:lnTo>
                      <a:pt x="435" y="1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7"/>
              <p:cNvSpPr/>
              <p:nvPr/>
            </p:nvSpPr>
            <p:spPr>
              <a:xfrm>
                <a:off x="2778410" y="4169370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340" y="1"/>
                    </a:moveTo>
                    <a:lnTo>
                      <a:pt x="246" y="20"/>
                    </a:lnTo>
                    <a:lnTo>
                      <a:pt x="171" y="58"/>
                    </a:lnTo>
                    <a:lnTo>
                      <a:pt x="95" y="114"/>
                    </a:lnTo>
                    <a:lnTo>
                      <a:pt x="58" y="189"/>
                    </a:lnTo>
                    <a:lnTo>
                      <a:pt x="20" y="284"/>
                    </a:lnTo>
                    <a:lnTo>
                      <a:pt x="1" y="397"/>
                    </a:lnTo>
                    <a:lnTo>
                      <a:pt x="1" y="510"/>
                    </a:lnTo>
                    <a:lnTo>
                      <a:pt x="20" y="623"/>
                    </a:lnTo>
                    <a:lnTo>
                      <a:pt x="58" y="755"/>
                    </a:lnTo>
                    <a:lnTo>
                      <a:pt x="114" y="887"/>
                    </a:lnTo>
                    <a:lnTo>
                      <a:pt x="171" y="1000"/>
                    </a:lnTo>
                    <a:lnTo>
                      <a:pt x="246" y="1094"/>
                    </a:lnTo>
                    <a:lnTo>
                      <a:pt x="340" y="1170"/>
                    </a:lnTo>
                    <a:lnTo>
                      <a:pt x="435" y="1226"/>
                    </a:lnTo>
                    <a:lnTo>
                      <a:pt x="529" y="1245"/>
                    </a:lnTo>
                    <a:lnTo>
                      <a:pt x="623" y="1264"/>
                    </a:lnTo>
                    <a:lnTo>
                      <a:pt x="698" y="1245"/>
                    </a:lnTo>
                    <a:lnTo>
                      <a:pt x="793" y="1207"/>
                    </a:lnTo>
                    <a:lnTo>
                      <a:pt x="849" y="1151"/>
                    </a:lnTo>
                    <a:lnTo>
                      <a:pt x="906" y="1075"/>
                    </a:lnTo>
                    <a:lnTo>
                      <a:pt x="944" y="981"/>
                    </a:lnTo>
                    <a:lnTo>
                      <a:pt x="962" y="868"/>
                    </a:lnTo>
                    <a:lnTo>
                      <a:pt x="962" y="755"/>
                    </a:lnTo>
                    <a:lnTo>
                      <a:pt x="944" y="642"/>
                    </a:lnTo>
                    <a:lnTo>
                      <a:pt x="906" y="510"/>
                    </a:lnTo>
                    <a:lnTo>
                      <a:pt x="849" y="378"/>
                    </a:lnTo>
                    <a:lnTo>
                      <a:pt x="793" y="265"/>
                    </a:lnTo>
                    <a:lnTo>
                      <a:pt x="698" y="171"/>
                    </a:lnTo>
                    <a:lnTo>
                      <a:pt x="623" y="95"/>
                    </a:lnTo>
                    <a:lnTo>
                      <a:pt x="529" y="39"/>
                    </a:lnTo>
                    <a:lnTo>
                      <a:pt x="435" y="2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7"/>
              <p:cNvSpPr/>
              <p:nvPr/>
            </p:nvSpPr>
            <p:spPr>
              <a:xfrm>
                <a:off x="2538858" y="3515526"/>
                <a:ext cx="35957" cy="47918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282" extrusionOk="0">
                    <a:moveTo>
                      <a:pt x="340" y="0"/>
                    </a:moveTo>
                    <a:lnTo>
                      <a:pt x="246" y="19"/>
                    </a:lnTo>
                    <a:lnTo>
                      <a:pt x="170" y="57"/>
                    </a:lnTo>
                    <a:lnTo>
                      <a:pt x="95" y="113"/>
                    </a:lnTo>
                    <a:lnTo>
                      <a:pt x="57" y="207"/>
                    </a:lnTo>
                    <a:lnTo>
                      <a:pt x="19" y="302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19" y="641"/>
                    </a:lnTo>
                    <a:lnTo>
                      <a:pt x="57" y="773"/>
                    </a:lnTo>
                    <a:lnTo>
                      <a:pt x="114" y="886"/>
                    </a:lnTo>
                    <a:lnTo>
                      <a:pt x="170" y="999"/>
                    </a:lnTo>
                    <a:lnTo>
                      <a:pt x="246" y="1093"/>
                    </a:lnTo>
                    <a:lnTo>
                      <a:pt x="340" y="1169"/>
                    </a:lnTo>
                    <a:lnTo>
                      <a:pt x="434" y="1225"/>
                    </a:lnTo>
                    <a:lnTo>
                      <a:pt x="528" y="1263"/>
                    </a:lnTo>
                    <a:lnTo>
                      <a:pt x="623" y="1282"/>
                    </a:lnTo>
                    <a:lnTo>
                      <a:pt x="698" y="1263"/>
                    </a:lnTo>
                    <a:lnTo>
                      <a:pt x="792" y="1225"/>
                    </a:lnTo>
                    <a:lnTo>
                      <a:pt x="849" y="1169"/>
                    </a:lnTo>
                    <a:lnTo>
                      <a:pt x="905" y="1093"/>
                    </a:lnTo>
                    <a:lnTo>
                      <a:pt x="943" y="999"/>
                    </a:lnTo>
                    <a:lnTo>
                      <a:pt x="962" y="886"/>
                    </a:lnTo>
                    <a:lnTo>
                      <a:pt x="962" y="773"/>
                    </a:lnTo>
                    <a:lnTo>
                      <a:pt x="943" y="641"/>
                    </a:lnTo>
                    <a:lnTo>
                      <a:pt x="905" y="509"/>
                    </a:lnTo>
                    <a:lnTo>
                      <a:pt x="849" y="396"/>
                    </a:lnTo>
                    <a:lnTo>
                      <a:pt x="792" y="283"/>
                    </a:lnTo>
                    <a:lnTo>
                      <a:pt x="698" y="189"/>
                    </a:lnTo>
                    <a:lnTo>
                      <a:pt x="623" y="113"/>
                    </a:lnTo>
                    <a:lnTo>
                      <a:pt x="528" y="57"/>
                    </a:lnTo>
                    <a:lnTo>
                      <a:pt x="434" y="1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7"/>
              <p:cNvSpPr/>
              <p:nvPr/>
            </p:nvSpPr>
            <p:spPr>
              <a:xfrm>
                <a:off x="2433865" y="3910083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265" y="1"/>
                    </a:moveTo>
                    <a:lnTo>
                      <a:pt x="170" y="38"/>
                    </a:lnTo>
                    <a:lnTo>
                      <a:pt x="114" y="95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78"/>
                    </a:lnTo>
                    <a:lnTo>
                      <a:pt x="1" y="510"/>
                    </a:lnTo>
                    <a:lnTo>
                      <a:pt x="20" y="623"/>
                    </a:lnTo>
                    <a:lnTo>
                      <a:pt x="57" y="755"/>
                    </a:lnTo>
                    <a:lnTo>
                      <a:pt x="114" y="868"/>
                    </a:lnTo>
                    <a:lnTo>
                      <a:pt x="189" y="981"/>
                    </a:lnTo>
                    <a:lnTo>
                      <a:pt x="265" y="1075"/>
                    </a:lnTo>
                    <a:lnTo>
                      <a:pt x="340" y="1151"/>
                    </a:lnTo>
                    <a:lnTo>
                      <a:pt x="434" y="1207"/>
                    </a:lnTo>
                    <a:lnTo>
                      <a:pt x="529" y="1245"/>
                    </a:lnTo>
                    <a:lnTo>
                      <a:pt x="623" y="1264"/>
                    </a:lnTo>
                    <a:lnTo>
                      <a:pt x="717" y="1245"/>
                    </a:lnTo>
                    <a:lnTo>
                      <a:pt x="793" y="1207"/>
                    </a:lnTo>
                    <a:lnTo>
                      <a:pt x="868" y="1151"/>
                    </a:lnTo>
                    <a:lnTo>
                      <a:pt x="906" y="1075"/>
                    </a:lnTo>
                    <a:lnTo>
                      <a:pt x="943" y="981"/>
                    </a:lnTo>
                    <a:lnTo>
                      <a:pt x="962" y="868"/>
                    </a:lnTo>
                    <a:lnTo>
                      <a:pt x="962" y="755"/>
                    </a:lnTo>
                    <a:lnTo>
                      <a:pt x="943" y="623"/>
                    </a:lnTo>
                    <a:lnTo>
                      <a:pt x="906" y="491"/>
                    </a:lnTo>
                    <a:lnTo>
                      <a:pt x="849" y="378"/>
                    </a:lnTo>
                    <a:lnTo>
                      <a:pt x="793" y="265"/>
                    </a:lnTo>
                    <a:lnTo>
                      <a:pt x="717" y="170"/>
                    </a:lnTo>
                    <a:lnTo>
                      <a:pt x="623" y="95"/>
                    </a:lnTo>
                    <a:lnTo>
                      <a:pt x="529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7"/>
              <p:cNvSpPr/>
              <p:nvPr/>
            </p:nvSpPr>
            <p:spPr>
              <a:xfrm>
                <a:off x="2883403" y="3775524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340" y="0"/>
                    </a:moveTo>
                    <a:lnTo>
                      <a:pt x="246" y="19"/>
                    </a:lnTo>
                    <a:lnTo>
                      <a:pt x="170" y="57"/>
                    </a:lnTo>
                    <a:lnTo>
                      <a:pt x="95" y="113"/>
                    </a:lnTo>
                    <a:lnTo>
                      <a:pt x="39" y="189"/>
                    </a:lnTo>
                    <a:lnTo>
                      <a:pt x="20" y="283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1" y="622"/>
                    </a:lnTo>
                    <a:lnTo>
                      <a:pt x="39" y="754"/>
                    </a:lnTo>
                    <a:lnTo>
                      <a:pt x="95" y="886"/>
                    </a:lnTo>
                    <a:lnTo>
                      <a:pt x="170" y="980"/>
                    </a:lnTo>
                    <a:lnTo>
                      <a:pt x="246" y="1075"/>
                    </a:lnTo>
                    <a:lnTo>
                      <a:pt x="340" y="1169"/>
                    </a:lnTo>
                    <a:lnTo>
                      <a:pt x="416" y="1225"/>
                    </a:lnTo>
                    <a:lnTo>
                      <a:pt x="510" y="1244"/>
                    </a:lnTo>
                    <a:lnTo>
                      <a:pt x="604" y="1263"/>
                    </a:lnTo>
                    <a:lnTo>
                      <a:pt x="698" y="1244"/>
                    </a:lnTo>
                    <a:lnTo>
                      <a:pt x="774" y="1207"/>
                    </a:lnTo>
                    <a:lnTo>
                      <a:pt x="849" y="1150"/>
                    </a:lnTo>
                    <a:lnTo>
                      <a:pt x="906" y="1075"/>
                    </a:lnTo>
                    <a:lnTo>
                      <a:pt x="943" y="980"/>
                    </a:lnTo>
                    <a:lnTo>
                      <a:pt x="962" y="867"/>
                    </a:lnTo>
                    <a:lnTo>
                      <a:pt x="962" y="754"/>
                    </a:lnTo>
                    <a:lnTo>
                      <a:pt x="943" y="622"/>
                    </a:lnTo>
                    <a:lnTo>
                      <a:pt x="906" y="509"/>
                    </a:lnTo>
                    <a:lnTo>
                      <a:pt x="849" y="377"/>
                    </a:lnTo>
                    <a:lnTo>
                      <a:pt x="774" y="264"/>
                    </a:lnTo>
                    <a:lnTo>
                      <a:pt x="698" y="170"/>
                    </a:lnTo>
                    <a:lnTo>
                      <a:pt x="623" y="94"/>
                    </a:lnTo>
                    <a:lnTo>
                      <a:pt x="529" y="38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7"/>
              <p:cNvSpPr/>
              <p:nvPr/>
            </p:nvSpPr>
            <p:spPr>
              <a:xfrm>
                <a:off x="2414840" y="3659243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265" y="1"/>
                    </a:moveTo>
                    <a:lnTo>
                      <a:pt x="189" y="38"/>
                    </a:lnTo>
                    <a:lnTo>
                      <a:pt x="114" y="95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97"/>
                    </a:lnTo>
                    <a:lnTo>
                      <a:pt x="1" y="510"/>
                    </a:lnTo>
                    <a:lnTo>
                      <a:pt x="20" y="642"/>
                    </a:lnTo>
                    <a:lnTo>
                      <a:pt x="57" y="755"/>
                    </a:lnTo>
                    <a:lnTo>
                      <a:pt x="114" y="868"/>
                    </a:lnTo>
                    <a:lnTo>
                      <a:pt x="170" y="981"/>
                    </a:lnTo>
                    <a:lnTo>
                      <a:pt x="265" y="1075"/>
                    </a:lnTo>
                    <a:lnTo>
                      <a:pt x="340" y="1151"/>
                    </a:lnTo>
                    <a:lnTo>
                      <a:pt x="434" y="1226"/>
                    </a:lnTo>
                    <a:lnTo>
                      <a:pt x="547" y="1245"/>
                    </a:lnTo>
                    <a:lnTo>
                      <a:pt x="623" y="1264"/>
                    </a:lnTo>
                    <a:lnTo>
                      <a:pt x="717" y="1245"/>
                    </a:lnTo>
                    <a:lnTo>
                      <a:pt x="793" y="1207"/>
                    </a:lnTo>
                    <a:lnTo>
                      <a:pt x="868" y="1151"/>
                    </a:lnTo>
                    <a:lnTo>
                      <a:pt x="906" y="1075"/>
                    </a:lnTo>
                    <a:lnTo>
                      <a:pt x="943" y="981"/>
                    </a:lnTo>
                    <a:lnTo>
                      <a:pt x="962" y="868"/>
                    </a:lnTo>
                    <a:lnTo>
                      <a:pt x="962" y="736"/>
                    </a:lnTo>
                    <a:lnTo>
                      <a:pt x="943" y="623"/>
                    </a:lnTo>
                    <a:lnTo>
                      <a:pt x="906" y="510"/>
                    </a:lnTo>
                    <a:lnTo>
                      <a:pt x="868" y="378"/>
                    </a:lnTo>
                    <a:lnTo>
                      <a:pt x="793" y="283"/>
                    </a:lnTo>
                    <a:lnTo>
                      <a:pt x="717" y="189"/>
                    </a:lnTo>
                    <a:lnTo>
                      <a:pt x="623" y="95"/>
                    </a:lnTo>
                    <a:lnTo>
                      <a:pt x="529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7"/>
              <p:cNvSpPr/>
              <p:nvPr/>
            </p:nvSpPr>
            <p:spPr>
              <a:xfrm>
                <a:off x="2901718" y="4026364"/>
                <a:ext cx="3670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264" extrusionOk="0">
                    <a:moveTo>
                      <a:pt x="265" y="0"/>
                    </a:moveTo>
                    <a:lnTo>
                      <a:pt x="189" y="38"/>
                    </a:lnTo>
                    <a:lnTo>
                      <a:pt x="114" y="94"/>
                    </a:lnTo>
                    <a:lnTo>
                      <a:pt x="58" y="189"/>
                    </a:lnTo>
                    <a:lnTo>
                      <a:pt x="20" y="283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20" y="641"/>
                    </a:lnTo>
                    <a:lnTo>
                      <a:pt x="58" y="754"/>
                    </a:lnTo>
                    <a:lnTo>
                      <a:pt x="114" y="867"/>
                    </a:lnTo>
                    <a:lnTo>
                      <a:pt x="189" y="980"/>
                    </a:lnTo>
                    <a:lnTo>
                      <a:pt x="265" y="1075"/>
                    </a:lnTo>
                    <a:lnTo>
                      <a:pt x="359" y="1150"/>
                    </a:lnTo>
                    <a:lnTo>
                      <a:pt x="453" y="1225"/>
                    </a:lnTo>
                    <a:lnTo>
                      <a:pt x="548" y="1244"/>
                    </a:lnTo>
                    <a:lnTo>
                      <a:pt x="642" y="1263"/>
                    </a:lnTo>
                    <a:lnTo>
                      <a:pt x="717" y="1244"/>
                    </a:lnTo>
                    <a:lnTo>
                      <a:pt x="793" y="1207"/>
                    </a:lnTo>
                    <a:lnTo>
                      <a:pt x="868" y="1150"/>
                    </a:lnTo>
                    <a:lnTo>
                      <a:pt x="925" y="1075"/>
                    </a:lnTo>
                    <a:lnTo>
                      <a:pt x="962" y="980"/>
                    </a:lnTo>
                    <a:lnTo>
                      <a:pt x="981" y="867"/>
                    </a:lnTo>
                    <a:lnTo>
                      <a:pt x="962" y="735"/>
                    </a:lnTo>
                    <a:lnTo>
                      <a:pt x="944" y="622"/>
                    </a:lnTo>
                    <a:lnTo>
                      <a:pt x="925" y="509"/>
                    </a:lnTo>
                    <a:lnTo>
                      <a:pt x="868" y="377"/>
                    </a:lnTo>
                    <a:lnTo>
                      <a:pt x="793" y="283"/>
                    </a:lnTo>
                    <a:lnTo>
                      <a:pt x="717" y="189"/>
                    </a:lnTo>
                    <a:lnTo>
                      <a:pt x="623" y="94"/>
                    </a:lnTo>
                    <a:lnTo>
                      <a:pt x="529" y="38"/>
                    </a:ln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7"/>
              <p:cNvSpPr/>
              <p:nvPr/>
            </p:nvSpPr>
            <p:spPr>
              <a:xfrm>
                <a:off x="2732622" y="3564117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340" y="1"/>
                    </a:moveTo>
                    <a:lnTo>
                      <a:pt x="246" y="20"/>
                    </a:lnTo>
                    <a:lnTo>
                      <a:pt x="170" y="38"/>
                    </a:lnTo>
                    <a:lnTo>
                      <a:pt x="114" y="95"/>
                    </a:lnTo>
                    <a:lnTo>
                      <a:pt x="57" y="189"/>
                    </a:lnTo>
                    <a:lnTo>
                      <a:pt x="20" y="284"/>
                    </a:lnTo>
                    <a:lnTo>
                      <a:pt x="1" y="397"/>
                    </a:lnTo>
                    <a:lnTo>
                      <a:pt x="1" y="510"/>
                    </a:lnTo>
                    <a:lnTo>
                      <a:pt x="20" y="642"/>
                    </a:lnTo>
                    <a:lnTo>
                      <a:pt x="57" y="755"/>
                    </a:lnTo>
                    <a:lnTo>
                      <a:pt x="114" y="868"/>
                    </a:lnTo>
                    <a:lnTo>
                      <a:pt x="170" y="981"/>
                    </a:lnTo>
                    <a:lnTo>
                      <a:pt x="246" y="1075"/>
                    </a:lnTo>
                    <a:lnTo>
                      <a:pt x="340" y="1170"/>
                    </a:lnTo>
                    <a:lnTo>
                      <a:pt x="434" y="1226"/>
                    </a:lnTo>
                    <a:lnTo>
                      <a:pt x="528" y="1264"/>
                    </a:lnTo>
                    <a:lnTo>
                      <a:pt x="623" y="1264"/>
                    </a:lnTo>
                    <a:lnTo>
                      <a:pt x="717" y="1245"/>
                    </a:lnTo>
                    <a:lnTo>
                      <a:pt x="792" y="1207"/>
                    </a:lnTo>
                    <a:lnTo>
                      <a:pt x="849" y="1151"/>
                    </a:lnTo>
                    <a:lnTo>
                      <a:pt x="906" y="1075"/>
                    </a:lnTo>
                    <a:lnTo>
                      <a:pt x="943" y="981"/>
                    </a:lnTo>
                    <a:lnTo>
                      <a:pt x="962" y="868"/>
                    </a:lnTo>
                    <a:lnTo>
                      <a:pt x="962" y="755"/>
                    </a:lnTo>
                    <a:lnTo>
                      <a:pt x="943" y="623"/>
                    </a:lnTo>
                    <a:lnTo>
                      <a:pt x="906" y="510"/>
                    </a:lnTo>
                    <a:lnTo>
                      <a:pt x="849" y="397"/>
                    </a:lnTo>
                    <a:lnTo>
                      <a:pt x="792" y="284"/>
                    </a:lnTo>
                    <a:lnTo>
                      <a:pt x="717" y="189"/>
                    </a:lnTo>
                    <a:lnTo>
                      <a:pt x="623" y="95"/>
                    </a:lnTo>
                    <a:lnTo>
                      <a:pt x="528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7"/>
              <p:cNvSpPr/>
              <p:nvPr/>
            </p:nvSpPr>
            <p:spPr>
              <a:xfrm>
                <a:off x="2584645" y="4120780"/>
                <a:ext cx="35995" cy="479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83" extrusionOk="0">
                    <a:moveTo>
                      <a:pt x="340" y="0"/>
                    </a:moveTo>
                    <a:lnTo>
                      <a:pt x="246" y="19"/>
                    </a:lnTo>
                    <a:lnTo>
                      <a:pt x="171" y="57"/>
                    </a:lnTo>
                    <a:lnTo>
                      <a:pt x="114" y="113"/>
                    </a:lnTo>
                    <a:lnTo>
                      <a:pt x="57" y="189"/>
                    </a:lnTo>
                    <a:lnTo>
                      <a:pt x="20" y="302"/>
                    </a:lnTo>
                    <a:lnTo>
                      <a:pt x="1" y="415"/>
                    </a:lnTo>
                    <a:lnTo>
                      <a:pt x="1" y="528"/>
                    </a:lnTo>
                    <a:lnTo>
                      <a:pt x="20" y="641"/>
                    </a:lnTo>
                    <a:lnTo>
                      <a:pt x="57" y="773"/>
                    </a:lnTo>
                    <a:lnTo>
                      <a:pt x="95" y="886"/>
                    </a:lnTo>
                    <a:lnTo>
                      <a:pt x="171" y="999"/>
                    </a:lnTo>
                    <a:lnTo>
                      <a:pt x="246" y="1094"/>
                    </a:lnTo>
                    <a:lnTo>
                      <a:pt x="340" y="1169"/>
                    </a:lnTo>
                    <a:lnTo>
                      <a:pt x="434" y="1226"/>
                    </a:lnTo>
                    <a:lnTo>
                      <a:pt x="529" y="1263"/>
                    </a:lnTo>
                    <a:lnTo>
                      <a:pt x="623" y="1282"/>
                    </a:lnTo>
                    <a:lnTo>
                      <a:pt x="698" y="1263"/>
                    </a:lnTo>
                    <a:lnTo>
                      <a:pt x="774" y="1226"/>
                    </a:lnTo>
                    <a:lnTo>
                      <a:pt x="849" y="1169"/>
                    </a:lnTo>
                    <a:lnTo>
                      <a:pt x="906" y="1094"/>
                    </a:lnTo>
                    <a:lnTo>
                      <a:pt x="943" y="999"/>
                    </a:lnTo>
                    <a:lnTo>
                      <a:pt x="962" y="886"/>
                    </a:lnTo>
                    <a:lnTo>
                      <a:pt x="962" y="754"/>
                    </a:lnTo>
                    <a:lnTo>
                      <a:pt x="943" y="641"/>
                    </a:lnTo>
                    <a:lnTo>
                      <a:pt x="906" y="509"/>
                    </a:lnTo>
                    <a:lnTo>
                      <a:pt x="849" y="396"/>
                    </a:lnTo>
                    <a:lnTo>
                      <a:pt x="793" y="283"/>
                    </a:lnTo>
                    <a:lnTo>
                      <a:pt x="717" y="189"/>
                    </a:lnTo>
                    <a:lnTo>
                      <a:pt x="623" y="113"/>
                    </a:lnTo>
                    <a:lnTo>
                      <a:pt x="529" y="57"/>
                    </a:lnTo>
                    <a:lnTo>
                      <a:pt x="434" y="1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7"/>
              <p:cNvSpPr/>
              <p:nvPr/>
            </p:nvSpPr>
            <p:spPr>
              <a:xfrm>
                <a:off x="2984172" y="2996914"/>
                <a:ext cx="163527" cy="43022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1151" extrusionOk="0">
                    <a:moveTo>
                      <a:pt x="528" y="1"/>
                    </a:moveTo>
                    <a:lnTo>
                      <a:pt x="491" y="19"/>
                    </a:lnTo>
                    <a:lnTo>
                      <a:pt x="472" y="57"/>
                    </a:lnTo>
                    <a:lnTo>
                      <a:pt x="1" y="1113"/>
                    </a:lnTo>
                    <a:lnTo>
                      <a:pt x="1" y="1132"/>
                    </a:lnTo>
                    <a:lnTo>
                      <a:pt x="38" y="1150"/>
                    </a:lnTo>
                    <a:lnTo>
                      <a:pt x="3827" y="1150"/>
                    </a:lnTo>
                    <a:lnTo>
                      <a:pt x="3865" y="1132"/>
                    </a:lnTo>
                    <a:lnTo>
                      <a:pt x="3903" y="1113"/>
                    </a:lnTo>
                    <a:lnTo>
                      <a:pt x="4374" y="38"/>
                    </a:lnTo>
                    <a:lnTo>
                      <a:pt x="4374" y="19"/>
                    </a:lnTo>
                    <a:lnTo>
                      <a:pt x="4336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7"/>
              <p:cNvSpPr/>
              <p:nvPr/>
            </p:nvSpPr>
            <p:spPr>
              <a:xfrm>
                <a:off x="4687199" y="3008912"/>
                <a:ext cx="263586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887" extrusionOk="0">
                    <a:moveTo>
                      <a:pt x="1" y="0"/>
                    </a:moveTo>
                    <a:lnTo>
                      <a:pt x="246" y="886"/>
                    </a:lnTo>
                    <a:lnTo>
                      <a:pt x="7051" y="886"/>
                    </a:lnTo>
                    <a:lnTo>
                      <a:pt x="7014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937" name="Google Shape;1937;p37"/>
          <p:cNvGrpSpPr/>
          <p:nvPr/>
        </p:nvGrpSpPr>
        <p:grpSpPr>
          <a:xfrm>
            <a:off x="8154558" y="481969"/>
            <a:ext cx="366040" cy="365670"/>
            <a:chOff x="7121150" y="303275"/>
            <a:chExt cx="1309625" cy="1308300"/>
          </a:xfrm>
        </p:grpSpPr>
        <p:sp>
          <p:nvSpPr>
            <p:cNvPr id="1938" name="Google Shape;1938;p37"/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37"/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37"/>
            <p:cNvSpPr/>
            <p:nvPr/>
          </p:nvSpPr>
          <p:spPr>
            <a:xfrm>
              <a:off x="7121150" y="303275"/>
              <a:ext cx="1171100" cy="1210650"/>
            </a:xfrm>
            <a:custGeom>
              <a:avLst/>
              <a:gdLst/>
              <a:ahLst/>
              <a:cxnLst/>
              <a:rect l="l" t="t" r="r" b="b"/>
              <a:pathLst>
                <a:path w="46844" h="48426" extrusionOk="0">
                  <a:moveTo>
                    <a:pt x="26180" y="0"/>
                  </a:moveTo>
                  <a:lnTo>
                    <a:pt x="26180" y="0"/>
                  </a:lnTo>
                  <a:lnTo>
                    <a:pt x="26998" y="0"/>
                  </a:lnTo>
                  <a:lnTo>
                    <a:pt x="27816" y="53"/>
                  </a:lnTo>
                  <a:lnTo>
                    <a:pt x="28634" y="106"/>
                  </a:lnTo>
                  <a:lnTo>
                    <a:pt x="29426" y="185"/>
                  </a:lnTo>
                  <a:lnTo>
                    <a:pt x="30217" y="317"/>
                  </a:lnTo>
                  <a:lnTo>
                    <a:pt x="31009" y="449"/>
                  </a:lnTo>
                  <a:lnTo>
                    <a:pt x="31774" y="607"/>
                  </a:lnTo>
                  <a:lnTo>
                    <a:pt x="32540" y="766"/>
                  </a:lnTo>
                  <a:lnTo>
                    <a:pt x="33305" y="977"/>
                  </a:lnTo>
                  <a:lnTo>
                    <a:pt x="34044" y="1188"/>
                  </a:lnTo>
                  <a:lnTo>
                    <a:pt x="34783" y="1452"/>
                  </a:lnTo>
                  <a:lnTo>
                    <a:pt x="35522" y="1716"/>
                  </a:lnTo>
                  <a:lnTo>
                    <a:pt x="36234" y="2006"/>
                  </a:lnTo>
                  <a:lnTo>
                    <a:pt x="36947" y="2296"/>
                  </a:lnTo>
                  <a:lnTo>
                    <a:pt x="37659" y="2639"/>
                  </a:lnTo>
                  <a:lnTo>
                    <a:pt x="38346" y="2982"/>
                  </a:lnTo>
                  <a:lnTo>
                    <a:pt x="38346" y="2982"/>
                  </a:lnTo>
                  <a:lnTo>
                    <a:pt x="38821" y="3431"/>
                  </a:lnTo>
                  <a:lnTo>
                    <a:pt x="39296" y="3906"/>
                  </a:lnTo>
                  <a:lnTo>
                    <a:pt x="39744" y="4381"/>
                  </a:lnTo>
                  <a:lnTo>
                    <a:pt x="40193" y="4882"/>
                  </a:lnTo>
                  <a:lnTo>
                    <a:pt x="40641" y="5384"/>
                  </a:lnTo>
                  <a:lnTo>
                    <a:pt x="41064" y="5885"/>
                  </a:lnTo>
                  <a:lnTo>
                    <a:pt x="41486" y="6413"/>
                  </a:lnTo>
                  <a:lnTo>
                    <a:pt x="41882" y="6941"/>
                  </a:lnTo>
                  <a:lnTo>
                    <a:pt x="42251" y="7495"/>
                  </a:lnTo>
                  <a:lnTo>
                    <a:pt x="42621" y="8049"/>
                  </a:lnTo>
                  <a:lnTo>
                    <a:pt x="42990" y="8603"/>
                  </a:lnTo>
                  <a:lnTo>
                    <a:pt x="43333" y="9184"/>
                  </a:lnTo>
                  <a:lnTo>
                    <a:pt x="43650" y="9765"/>
                  </a:lnTo>
                  <a:lnTo>
                    <a:pt x="43967" y="10345"/>
                  </a:lnTo>
                  <a:lnTo>
                    <a:pt x="44257" y="10952"/>
                  </a:lnTo>
                  <a:lnTo>
                    <a:pt x="44547" y="11559"/>
                  </a:lnTo>
                  <a:lnTo>
                    <a:pt x="44811" y="12166"/>
                  </a:lnTo>
                  <a:lnTo>
                    <a:pt x="45075" y="12799"/>
                  </a:lnTo>
                  <a:lnTo>
                    <a:pt x="45312" y="13433"/>
                  </a:lnTo>
                  <a:lnTo>
                    <a:pt x="45524" y="14066"/>
                  </a:lnTo>
                  <a:lnTo>
                    <a:pt x="45735" y="14726"/>
                  </a:lnTo>
                  <a:lnTo>
                    <a:pt x="45919" y="15386"/>
                  </a:lnTo>
                  <a:lnTo>
                    <a:pt x="46078" y="16045"/>
                  </a:lnTo>
                  <a:lnTo>
                    <a:pt x="46236" y="16705"/>
                  </a:lnTo>
                  <a:lnTo>
                    <a:pt x="46368" y="17391"/>
                  </a:lnTo>
                  <a:lnTo>
                    <a:pt x="46500" y="18051"/>
                  </a:lnTo>
                  <a:lnTo>
                    <a:pt x="46606" y="18737"/>
                  </a:lnTo>
                  <a:lnTo>
                    <a:pt x="46685" y="19450"/>
                  </a:lnTo>
                  <a:lnTo>
                    <a:pt x="46737" y="20136"/>
                  </a:lnTo>
                  <a:lnTo>
                    <a:pt x="46790" y="20848"/>
                  </a:lnTo>
                  <a:lnTo>
                    <a:pt x="46817" y="21561"/>
                  </a:lnTo>
                  <a:lnTo>
                    <a:pt x="46843" y="22273"/>
                  </a:lnTo>
                  <a:lnTo>
                    <a:pt x="46843" y="22273"/>
                  </a:lnTo>
                  <a:lnTo>
                    <a:pt x="46817" y="22933"/>
                  </a:lnTo>
                  <a:lnTo>
                    <a:pt x="46790" y="23619"/>
                  </a:lnTo>
                  <a:lnTo>
                    <a:pt x="46764" y="24279"/>
                  </a:lnTo>
                  <a:lnTo>
                    <a:pt x="46685" y="24939"/>
                  </a:lnTo>
                  <a:lnTo>
                    <a:pt x="46632" y="25599"/>
                  </a:lnTo>
                  <a:lnTo>
                    <a:pt x="46526" y="26258"/>
                  </a:lnTo>
                  <a:lnTo>
                    <a:pt x="46421" y="26892"/>
                  </a:lnTo>
                  <a:lnTo>
                    <a:pt x="46289" y="27551"/>
                  </a:lnTo>
                  <a:lnTo>
                    <a:pt x="46157" y="28185"/>
                  </a:lnTo>
                  <a:lnTo>
                    <a:pt x="45999" y="28792"/>
                  </a:lnTo>
                  <a:lnTo>
                    <a:pt x="45840" y="29425"/>
                  </a:lnTo>
                  <a:lnTo>
                    <a:pt x="45656" y="30058"/>
                  </a:lnTo>
                  <a:lnTo>
                    <a:pt x="45444" y="30665"/>
                  </a:lnTo>
                  <a:lnTo>
                    <a:pt x="45233" y="31272"/>
                  </a:lnTo>
                  <a:lnTo>
                    <a:pt x="44785" y="32460"/>
                  </a:lnTo>
                  <a:lnTo>
                    <a:pt x="44257" y="33621"/>
                  </a:lnTo>
                  <a:lnTo>
                    <a:pt x="43676" y="34729"/>
                  </a:lnTo>
                  <a:lnTo>
                    <a:pt x="43043" y="35838"/>
                  </a:lnTo>
                  <a:lnTo>
                    <a:pt x="42357" y="36893"/>
                  </a:lnTo>
                  <a:lnTo>
                    <a:pt x="41618" y="37923"/>
                  </a:lnTo>
                  <a:lnTo>
                    <a:pt x="40853" y="38899"/>
                  </a:lnTo>
                  <a:lnTo>
                    <a:pt x="40034" y="39849"/>
                  </a:lnTo>
                  <a:lnTo>
                    <a:pt x="39164" y="40773"/>
                  </a:lnTo>
                  <a:lnTo>
                    <a:pt x="38240" y="41644"/>
                  </a:lnTo>
                  <a:lnTo>
                    <a:pt x="37290" y="42462"/>
                  </a:lnTo>
                  <a:lnTo>
                    <a:pt x="36313" y="43227"/>
                  </a:lnTo>
                  <a:lnTo>
                    <a:pt x="35284" y="43966"/>
                  </a:lnTo>
                  <a:lnTo>
                    <a:pt x="34229" y="44652"/>
                  </a:lnTo>
                  <a:lnTo>
                    <a:pt x="33120" y="45285"/>
                  </a:lnTo>
                  <a:lnTo>
                    <a:pt x="31986" y="45840"/>
                  </a:lnTo>
                  <a:lnTo>
                    <a:pt x="30824" y="46367"/>
                  </a:lnTo>
                  <a:lnTo>
                    <a:pt x="29637" y="46842"/>
                  </a:lnTo>
                  <a:lnTo>
                    <a:pt x="29030" y="47054"/>
                  </a:lnTo>
                  <a:lnTo>
                    <a:pt x="28423" y="47265"/>
                  </a:lnTo>
                  <a:lnTo>
                    <a:pt x="27816" y="47449"/>
                  </a:lnTo>
                  <a:lnTo>
                    <a:pt x="27183" y="47608"/>
                  </a:lnTo>
                  <a:lnTo>
                    <a:pt x="26549" y="47766"/>
                  </a:lnTo>
                  <a:lnTo>
                    <a:pt x="25916" y="47898"/>
                  </a:lnTo>
                  <a:lnTo>
                    <a:pt x="25282" y="48030"/>
                  </a:lnTo>
                  <a:lnTo>
                    <a:pt x="24623" y="48135"/>
                  </a:lnTo>
                  <a:lnTo>
                    <a:pt x="23989" y="48215"/>
                  </a:lnTo>
                  <a:lnTo>
                    <a:pt x="23330" y="48294"/>
                  </a:lnTo>
                  <a:lnTo>
                    <a:pt x="22670" y="48347"/>
                  </a:lnTo>
                  <a:lnTo>
                    <a:pt x="21984" y="48399"/>
                  </a:lnTo>
                  <a:lnTo>
                    <a:pt x="21324" y="48426"/>
                  </a:lnTo>
                  <a:lnTo>
                    <a:pt x="20638" y="48426"/>
                  </a:lnTo>
                  <a:lnTo>
                    <a:pt x="20638" y="48426"/>
                  </a:lnTo>
                  <a:lnTo>
                    <a:pt x="19820" y="48426"/>
                  </a:lnTo>
                  <a:lnTo>
                    <a:pt x="19002" y="48373"/>
                  </a:lnTo>
                  <a:lnTo>
                    <a:pt x="18210" y="48320"/>
                  </a:lnTo>
                  <a:lnTo>
                    <a:pt x="17392" y="48241"/>
                  </a:lnTo>
                  <a:lnTo>
                    <a:pt x="16600" y="48135"/>
                  </a:lnTo>
                  <a:lnTo>
                    <a:pt x="15835" y="47977"/>
                  </a:lnTo>
                  <a:lnTo>
                    <a:pt x="15043" y="47819"/>
                  </a:lnTo>
                  <a:lnTo>
                    <a:pt x="14278" y="47660"/>
                  </a:lnTo>
                  <a:lnTo>
                    <a:pt x="13513" y="47449"/>
                  </a:lnTo>
                  <a:lnTo>
                    <a:pt x="12774" y="47238"/>
                  </a:lnTo>
                  <a:lnTo>
                    <a:pt x="12035" y="46974"/>
                  </a:lnTo>
                  <a:lnTo>
                    <a:pt x="11296" y="46710"/>
                  </a:lnTo>
                  <a:lnTo>
                    <a:pt x="10583" y="46420"/>
                  </a:lnTo>
                  <a:lnTo>
                    <a:pt x="9871" y="46130"/>
                  </a:lnTo>
                  <a:lnTo>
                    <a:pt x="9185" y="45787"/>
                  </a:lnTo>
                  <a:lnTo>
                    <a:pt x="8472" y="45444"/>
                  </a:lnTo>
                  <a:lnTo>
                    <a:pt x="8472" y="45444"/>
                  </a:lnTo>
                  <a:lnTo>
                    <a:pt x="7997" y="44995"/>
                  </a:lnTo>
                  <a:lnTo>
                    <a:pt x="7522" y="44520"/>
                  </a:lnTo>
                  <a:lnTo>
                    <a:pt x="7073" y="44045"/>
                  </a:lnTo>
                  <a:lnTo>
                    <a:pt x="6625" y="43544"/>
                  </a:lnTo>
                  <a:lnTo>
                    <a:pt x="6176" y="43042"/>
                  </a:lnTo>
                  <a:lnTo>
                    <a:pt x="5754" y="42541"/>
                  </a:lnTo>
                  <a:lnTo>
                    <a:pt x="5358" y="42013"/>
                  </a:lnTo>
                  <a:lnTo>
                    <a:pt x="4962" y="41485"/>
                  </a:lnTo>
                  <a:lnTo>
                    <a:pt x="4566" y="40931"/>
                  </a:lnTo>
                  <a:lnTo>
                    <a:pt x="4197" y="40377"/>
                  </a:lnTo>
                  <a:lnTo>
                    <a:pt x="3854" y="39823"/>
                  </a:lnTo>
                  <a:lnTo>
                    <a:pt x="3511" y="39242"/>
                  </a:lnTo>
                  <a:lnTo>
                    <a:pt x="3168" y="38662"/>
                  </a:lnTo>
                  <a:lnTo>
                    <a:pt x="2877" y="38081"/>
                  </a:lnTo>
                  <a:lnTo>
                    <a:pt x="2561" y="37474"/>
                  </a:lnTo>
                  <a:lnTo>
                    <a:pt x="2270" y="36867"/>
                  </a:lnTo>
                  <a:lnTo>
                    <a:pt x="2007" y="36260"/>
                  </a:lnTo>
                  <a:lnTo>
                    <a:pt x="1769" y="35627"/>
                  </a:lnTo>
                  <a:lnTo>
                    <a:pt x="1532" y="34993"/>
                  </a:lnTo>
                  <a:lnTo>
                    <a:pt x="1294" y="34360"/>
                  </a:lnTo>
                  <a:lnTo>
                    <a:pt x="1109" y="33700"/>
                  </a:lnTo>
                  <a:lnTo>
                    <a:pt x="925" y="33040"/>
                  </a:lnTo>
                  <a:lnTo>
                    <a:pt x="740" y="32381"/>
                  </a:lnTo>
                  <a:lnTo>
                    <a:pt x="582" y="31721"/>
                  </a:lnTo>
                  <a:lnTo>
                    <a:pt x="450" y="31035"/>
                  </a:lnTo>
                  <a:lnTo>
                    <a:pt x="344" y="30375"/>
                  </a:lnTo>
                  <a:lnTo>
                    <a:pt x="238" y="29689"/>
                  </a:lnTo>
                  <a:lnTo>
                    <a:pt x="133" y="28976"/>
                  </a:lnTo>
                  <a:lnTo>
                    <a:pt x="80" y="28290"/>
                  </a:lnTo>
                  <a:lnTo>
                    <a:pt x="27" y="27578"/>
                  </a:lnTo>
                  <a:lnTo>
                    <a:pt x="1" y="26865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5493"/>
                  </a:lnTo>
                  <a:lnTo>
                    <a:pt x="27" y="24807"/>
                  </a:lnTo>
                  <a:lnTo>
                    <a:pt x="80" y="24147"/>
                  </a:lnTo>
                  <a:lnTo>
                    <a:pt x="133" y="23487"/>
                  </a:lnTo>
                  <a:lnTo>
                    <a:pt x="212" y="22828"/>
                  </a:lnTo>
                  <a:lnTo>
                    <a:pt x="291" y="22168"/>
                  </a:lnTo>
                  <a:lnTo>
                    <a:pt x="397" y="21535"/>
                  </a:lnTo>
                  <a:lnTo>
                    <a:pt x="529" y="20901"/>
                  </a:lnTo>
                  <a:lnTo>
                    <a:pt x="661" y="20241"/>
                  </a:lnTo>
                  <a:lnTo>
                    <a:pt x="819" y="19634"/>
                  </a:lnTo>
                  <a:lnTo>
                    <a:pt x="977" y="19001"/>
                  </a:lnTo>
                  <a:lnTo>
                    <a:pt x="1162" y="18394"/>
                  </a:lnTo>
                  <a:lnTo>
                    <a:pt x="1373" y="17761"/>
                  </a:lnTo>
                  <a:lnTo>
                    <a:pt x="1584" y="17154"/>
                  </a:lnTo>
                  <a:lnTo>
                    <a:pt x="2059" y="15966"/>
                  </a:lnTo>
                  <a:lnTo>
                    <a:pt x="2587" y="14831"/>
                  </a:lnTo>
                  <a:lnTo>
                    <a:pt x="3168" y="13697"/>
                  </a:lnTo>
                  <a:lnTo>
                    <a:pt x="3775" y="12588"/>
                  </a:lnTo>
                  <a:lnTo>
                    <a:pt x="4461" y="11533"/>
                  </a:lnTo>
                  <a:lnTo>
                    <a:pt x="5200" y="10504"/>
                  </a:lnTo>
                  <a:lnTo>
                    <a:pt x="5965" y="9527"/>
                  </a:lnTo>
                  <a:lnTo>
                    <a:pt x="6810" y="8577"/>
                  </a:lnTo>
                  <a:lnTo>
                    <a:pt x="7654" y="7653"/>
                  </a:lnTo>
                  <a:lnTo>
                    <a:pt x="8578" y="6783"/>
                  </a:lnTo>
                  <a:lnTo>
                    <a:pt x="9528" y="5964"/>
                  </a:lnTo>
                  <a:lnTo>
                    <a:pt x="10504" y="5199"/>
                  </a:lnTo>
                  <a:lnTo>
                    <a:pt x="11533" y="4460"/>
                  </a:lnTo>
                  <a:lnTo>
                    <a:pt x="12615" y="3774"/>
                  </a:lnTo>
                  <a:lnTo>
                    <a:pt x="13697" y="3167"/>
                  </a:lnTo>
                  <a:lnTo>
                    <a:pt x="14832" y="2587"/>
                  </a:lnTo>
                  <a:lnTo>
                    <a:pt x="15993" y="2059"/>
                  </a:lnTo>
                  <a:lnTo>
                    <a:pt x="17181" y="1584"/>
                  </a:lnTo>
                  <a:lnTo>
                    <a:pt x="17788" y="1373"/>
                  </a:lnTo>
                  <a:lnTo>
                    <a:pt x="18395" y="1162"/>
                  </a:lnTo>
                  <a:lnTo>
                    <a:pt x="19028" y="977"/>
                  </a:lnTo>
                  <a:lnTo>
                    <a:pt x="19635" y="818"/>
                  </a:lnTo>
                  <a:lnTo>
                    <a:pt x="20268" y="660"/>
                  </a:lnTo>
                  <a:lnTo>
                    <a:pt x="20902" y="528"/>
                  </a:lnTo>
                  <a:lnTo>
                    <a:pt x="21562" y="396"/>
                  </a:lnTo>
                  <a:lnTo>
                    <a:pt x="22195" y="291"/>
                  </a:lnTo>
                  <a:lnTo>
                    <a:pt x="22855" y="211"/>
                  </a:lnTo>
                  <a:lnTo>
                    <a:pt x="23514" y="132"/>
                  </a:lnTo>
                  <a:lnTo>
                    <a:pt x="24174" y="80"/>
                  </a:lnTo>
                  <a:lnTo>
                    <a:pt x="24834" y="27"/>
                  </a:lnTo>
                  <a:lnTo>
                    <a:pt x="25520" y="0"/>
                  </a:lnTo>
                  <a:lnTo>
                    <a:pt x="26180" y="0"/>
                  </a:lnTo>
                  <a:lnTo>
                    <a:pt x="26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37"/>
            <p:cNvSpPr/>
            <p:nvPr/>
          </p:nvSpPr>
          <p:spPr>
            <a:xfrm>
              <a:off x="7140300" y="389050"/>
              <a:ext cx="467125" cy="591800"/>
            </a:xfrm>
            <a:custGeom>
              <a:avLst/>
              <a:gdLst/>
              <a:ahLst/>
              <a:cxnLst/>
              <a:rect l="l" t="t" r="r" b="b"/>
              <a:pathLst>
                <a:path w="18685" h="23672" extrusionOk="0">
                  <a:moveTo>
                    <a:pt x="0" y="16388"/>
                  </a:moveTo>
                  <a:lnTo>
                    <a:pt x="0" y="16388"/>
                  </a:lnTo>
                  <a:lnTo>
                    <a:pt x="370" y="16335"/>
                  </a:lnTo>
                  <a:lnTo>
                    <a:pt x="713" y="16309"/>
                  </a:lnTo>
                  <a:lnTo>
                    <a:pt x="1003" y="16309"/>
                  </a:lnTo>
                  <a:lnTo>
                    <a:pt x="1241" y="16362"/>
                  </a:lnTo>
                  <a:lnTo>
                    <a:pt x="1241" y="16362"/>
                  </a:lnTo>
                  <a:lnTo>
                    <a:pt x="1320" y="16415"/>
                  </a:lnTo>
                  <a:lnTo>
                    <a:pt x="1425" y="16547"/>
                  </a:lnTo>
                  <a:lnTo>
                    <a:pt x="1504" y="16731"/>
                  </a:lnTo>
                  <a:lnTo>
                    <a:pt x="1584" y="16942"/>
                  </a:lnTo>
                  <a:lnTo>
                    <a:pt x="1742" y="17523"/>
                  </a:lnTo>
                  <a:lnTo>
                    <a:pt x="1874" y="18209"/>
                  </a:lnTo>
                  <a:lnTo>
                    <a:pt x="2006" y="18922"/>
                  </a:lnTo>
                  <a:lnTo>
                    <a:pt x="2111" y="19581"/>
                  </a:lnTo>
                  <a:lnTo>
                    <a:pt x="2164" y="20109"/>
                  </a:lnTo>
                  <a:lnTo>
                    <a:pt x="2191" y="20479"/>
                  </a:lnTo>
                  <a:lnTo>
                    <a:pt x="2191" y="20479"/>
                  </a:lnTo>
                  <a:lnTo>
                    <a:pt x="2164" y="21165"/>
                  </a:lnTo>
                  <a:lnTo>
                    <a:pt x="2085" y="21772"/>
                  </a:lnTo>
                  <a:lnTo>
                    <a:pt x="1980" y="22379"/>
                  </a:lnTo>
                  <a:lnTo>
                    <a:pt x="1848" y="23065"/>
                  </a:lnTo>
                  <a:lnTo>
                    <a:pt x="1848" y="23065"/>
                  </a:lnTo>
                  <a:lnTo>
                    <a:pt x="1821" y="23276"/>
                  </a:lnTo>
                  <a:lnTo>
                    <a:pt x="1848" y="23434"/>
                  </a:lnTo>
                  <a:lnTo>
                    <a:pt x="1953" y="23540"/>
                  </a:lnTo>
                  <a:lnTo>
                    <a:pt x="2059" y="23619"/>
                  </a:lnTo>
                  <a:lnTo>
                    <a:pt x="2217" y="23672"/>
                  </a:lnTo>
                  <a:lnTo>
                    <a:pt x="2428" y="23672"/>
                  </a:lnTo>
                  <a:lnTo>
                    <a:pt x="2639" y="23645"/>
                  </a:lnTo>
                  <a:lnTo>
                    <a:pt x="2850" y="23619"/>
                  </a:lnTo>
                  <a:lnTo>
                    <a:pt x="3325" y="23487"/>
                  </a:lnTo>
                  <a:lnTo>
                    <a:pt x="3774" y="23302"/>
                  </a:lnTo>
                  <a:lnTo>
                    <a:pt x="4170" y="23118"/>
                  </a:lnTo>
                  <a:lnTo>
                    <a:pt x="4434" y="22933"/>
                  </a:lnTo>
                  <a:lnTo>
                    <a:pt x="4434" y="22933"/>
                  </a:lnTo>
                  <a:lnTo>
                    <a:pt x="4988" y="23091"/>
                  </a:lnTo>
                  <a:lnTo>
                    <a:pt x="5595" y="23250"/>
                  </a:lnTo>
                  <a:lnTo>
                    <a:pt x="5885" y="23302"/>
                  </a:lnTo>
                  <a:lnTo>
                    <a:pt x="6176" y="23329"/>
                  </a:lnTo>
                  <a:lnTo>
                    <a:pt x="6466" y="23355"/>
                  </a:lnTo>
                  <a:lnTo>
                    <a:pt x="6756" y="23355"/>
                  </a:lnTo>
                  <a:lnTo>
                    <a:pt x="7020" y="23302"/>
                  </a:lnTo>
                  <a:lnTo>
                    <a:pt x="7284" y="23250"/>
                  </a:lnTo>
                  <a:lnTo>
                    <a:pt x="7521" y="23118"/>
                  </a:lnTo>
                  <a:lnTo>
                    <a:pt x="7733" y="22986"/>
                  </a:lnTo>
                  <a:lnTo>
                    <a:pt x="7917" y="22775"/>
                  </a:lnTo>
                  <a:lnTo>
                    <a:pt x="8076" y="22537"/>
                  </a:lnTo>
                  <a:lnTo>
                    <a:pt x="8208" y="22247"/>
                  </a:lnTo>
                  <a:lnTo>
                    <a:pt x="8313" y="21877"/>
                  </a:lnTo>
                  <a:lnTo>
                    <a:pt x="8313" y="21877"/>
                  </a:lnTo>
                  <a:lnTo>
                    <a:pt x="8392" y="21508"/>
                  </a:lnTo>
                  <a:lnTo>
                    <a:pt x="8445" y="21059"/>
                  </a:lnTo>
                  <a:lnTo>
                    <a:pt x="8471" y="20584"/>
                  </a:lnTo>
                  <a:lnTo>
                    <a:pt x="8498" y="20056"/>
                  </a:lnTo>
                  <a:lnTo>
                    <a:pt x="8498" y="19529"/>
                  </a:lnTo>
                  <a:lnTo>
                    <a:pt x="8471" y="19054"/>
                  </a:lnTo>
                  <a:lnTo>
                    <a:pt x="8419" y="18605"/>
                  </a:lnTo>
                  <a:lnTo>
                    <a:pt x="8366" y="18420"/>
                  </a:lnTo>
                  <a:lnTo>
                    <a:pt x="8313" y="18235"/>
                  </a:lnTo>
                  <a:lnTo>
                    <a:pt x="8313" y="18235"/>
                  </a:lnTo>
                  <a:lnTo>
                    <a:pt x="8155" y="17945"/>
                  </a:lnTo>
                  <a:lnTo>
                    <a:pt x="7970" y="17628"/>
                  </a:lnTo>
                  <a:lnTo>
                    <a:pt x="7733" y="17285"/>
                  </a:lnTo>
                  <a:lnTo>
                    <a:pt x="7733" y="17285"/>
                  </a:lnTo>
                  <a:lnTo>
                    <a:pt x="7917" y="17233"/>
                  </a:lnTo>
                  <a:lnTo>
                    <a:pt x="8181" y="17153"/>
                  </a:lnTo>
                  <a:lnTo>
                    <a:pt x="8814" y="17048"/>
                  </a:lnTo>
                  <a:lnTo>
                    <a:pt x="9448" y="16969"/>
                  </a:lnTo>
                  <a:lnTo>
                    <a:pt x="9976" y="16942"/>
                  </a:lnTo>
                  <a:lnTo>
                    <a:pt x="9976" y="16942"/>
                  </a:lnTo>
                  <a:lnTo>
                    <a:pt x="10108" y="16969"/>
                  </a:lnTo>
                  <a:lnTo>
                    <a:pt x="10213" y="17022"/>
                  </a:lnTo>
                  <a:lnTo>
                    <a:pt x="10319" y="17127"/>
                  </a:lnTo>
                  <a:lnTo>
                    <a:pt x="10398" y="17259"/>
                  </a:lnTo>
                  <a:lnTo>
                    <a:pt x="10477" y="17444"/>
                  </a:lnTo>
                  <a:lnTo>
                    <a:pt x="10556" y="17628"/>
                  </a:lnTo>
                  <a:lnTo>
                    <a:pt x="10635" y="18024"/>
                  </a:lnTo>
                  <a:lnTo>
                    <a:pt x="10715" y="18499"/>
                  </a:lnTo>
                  <a:lnTo>
                    <a:pt x="10741" y="18922"/>
                  </a:lnTo>
                  <a:lnTo>
                    <a:pt x="10794" y="19661"/>
                  </a:lnTo>
                  <a:lnTo>
                    <a:pt x="10794" y="19661"/>
                  </a:lnTo>
                  <a:lnTo>
                    <a:pt x="10820" y="19845"/>
                  </a:lnTo>
                  <a:lnTo>
                    <a:pt x="10847" y="20030"/>
                  </a:lnTo>
                  <a:lnTo>
                    <a:pt x="10978" y="20347"/>
                  </a:lnTo>
                  <a:lnTo>
                    <a:pt x="11084" y="20663"/>
                  </a:lnTo>
                  <a:lnTo>
                    <a:pt x="11137" y="20848"/>
                  </a:lnTo>
                  <a:lnTo>
                    <a:pt x="11137" y="21059"/>
                  </a:lnTo>
                  <a:lnTo>
                    <a:pt x="11137" y="21059"/>
                  </a:lnTo>
                  <a:lnTo>
                    <a:pt x="11322" y="20663"/>
                  </a:lnTo>
                  <a:lnTo>
                    <a:pt x="11506" y="20399"/>
                  </a:lnTo>
                  <a:lnTo>
                    <a:pt x="11691" y="20188"/>
                  </a:lnTo>
                  <a:lnTo>
                    <a:pt x="11876" y="20004"/>
                  </a:lnTo>
                  <a:lnTo>
                    <a:pt x="12087" y="19819"/>
                  </a:lnTo>
                  <a:lnTo>
                    <a:pt x="12324" y="19555"/>
                  </a:lnTo>
                  <a:lnTo>
                    <a:pt x="12535" y="19212"/>
                  </a:lnTo>
                  <a:lnTo>
                    <a:pt x="12799" y="18710"/>
                  </a:lnTo>
                  <a:lnTo>
                    <a:pt x="12799" y="18710"/>
                  </a:lnTo>
                  <a:lnTo>
                    <a:pt x="13037" y="18077"/>
                  </a:lnTo>
                  <a:lnTo>
                    <a:pt x="13274" y="17391"/>
                  </a:lnTo>
                  <a:lnTo>
                    <a:pt x="13486" y="16678"/>
                  </a:lnTo>
                  <a:lnTo>
                    <a:pt x="13644" y="15940"/>
                  </a:lnTo>
                  <a:lnTo>
                    <a:pt x="13776" y="15201"/>
                  </a:lnTo>
                  <a:lnTo>
                    <a:pt x="13881" y="14462"/>
                  </a:lnTo>
                  <a:lnTo>
                    <a:pt x="13961" y="13749"/>
                  </a:lnTo>
                  <a:lnTo>
                    <a:pt x="13961" y="13063"/>
                  </a:lnTo>
                  <a:lnTo>
                    <a:pt x="13961" y="13063"/>
                  </a:lnTo>
                  <a:lnTo>
                    <a:pt x="13987" y="12878"/>
                  </a:lnTo>
                  <a:lnTo>
                    <a:pt x="14040" y="12694"/>
                  </a:lnTo>
                  <a:lnTo>
                    <a:pt x="14119" y="12509"/>
                  </a:lnTo>
                  <a:lnTo>
                    <a:pt x="14198" y="12377"/>
                  </a:lnTo>
                  <a:lnTo>
                    <a:pt x="14330" y="12219"/>
                  </a:lnTo>
                  <a:lnTo>
                    <a:pt x="14488" y="12087"/>
                  </a:lnTo>
                  <a:lnTo>
                    <a:pt x="14647" y="11955"/>
                  </a:lnTo>
                  <a:lnTo>
                    <a:pt x="14831" y="11823"/>
                  </a:lnTo>
                  <a:lnTo>
                    <a:pt x="15254" y="11612"/>
                  </a:lnTo>
                  <a:lnTo>
                    <a:pt x="15702" y="11427"/>
                  </a:lnTo>
                  <a:lnTo>
                    <a:pt x="16177" y="11269"/>
                  </a:lnTo>
                  <a:lnTo>
                    <a:pt x="16652" y="11137"/>
                  </a:lnTo>
                  <a:lnTo>
                    <a:pt x="17550" y="10873"/>
                  </a:lnTo>
                  <a:lnTo>
                    <a:pt x="17945" y="10741"/>
                  </a:lnTo>
                  <a:lnTo>
                    <a:pt x="18288" y="10609"/>
                  </a:lnTo>
                  <a:lnTo>
                    <a:pt x="18526" y="10477"/>
                  </a:lnTo>
                  <a:lnTo>
                    <a:pt x="18605" y="10424"/>
                  </a:lnTo>
                  <a:lnTo>
                    <a:pt x="18658" y="10345"/>
                  </a:lnTo>
                  <a:lnTo>
                    <a:pt x="18684" y="10266"/>
                  </a:lnTo>
                  <a:lnTo>
                    <a:pt x="18684" y="10187"/>
                  </a:lnTo>
                  <a:lnTo>
                    <a:pt x="18632" y="10081"/>
                  </a:lnTo>
                  <a:lnTo>
                    <a:pt x="18552" y="10002"/>
                  </a:lnTo>
                  <a:lnTo>
                    <a:pt x="18552" y="10002"/>
                  </a:lnTo>
                  <a:lnTo>
                    <a:pt x="18236" y="9712"/>
                  </a:lnTo>
                  <a:lnTo>
                    <a:pt x="17893" y="9421"/>
                  </a:lnTo>
                  <a:lnTo>
                    <a:pt x="17101" y="8814"/>
                  </a:lnTo>
                  <a:lnTo>
                    <a:pt x="16336" y="8207"/>
                  </a:lnTo>
                  <a:lnTo>
                    <a:pt x="15993" y="7891"/>
                  </a:lnTo>
                  <a:lnTo>
                    <a:pt x="15702" y="7600"/>
                  </a:lnTo>
                  <a:lnTo>
                    <a:pt x="15465" y="7310"/>
                  </a:lnTo>
                  <a:lnTo>
                    <a:pt x="15359" y="7152"/>
                  </a:lnTo>
                  <a:lnTo>
                    <a:pt x="15306" y="6993"/>
                  </a:lnTo>
                  <a:lnTo>
                    <a:pt x="15254" y="6861"/>
                  </a:lnTo>
                  <a:lnTo>
                    <a:pt x="15227" y="6729"/>
                  </a:lnTo>
                  <a:lnTo>
                    <a:pt x="15227" y="6571"/>
                  </a:lnTo>
                  <a:lnTo>
                    <a:pt x="15280" y="6439"/>
                  </a:lnTo>
                  <a:lnTo>
                    <a:pt x="15333" y="6307"/>
                  </a:lnTo>
                  <a:lnTo>
                    <a:pt x="15438" y="6175"/>
                  </a:lnTo>
                  <a:lnTo>
                    <a:pt x="15570" y="6043"/>
                  </a:lnTo>
                  <a:lnTo>
                    <a:pt x="15729" y="5911"/>
                  </a:lnTo>
                  <a:lnTo>
                    <a:pt x="15940" y="5779"/>
                  </a:lnTo>
                  <a:lnTo>
                    <a:pt x="16177" y="5647"/>
                  </a:lnTo>
                  <a:lnTo>
                    <a:pt x="16468" y="5516"/>
                  </a:lnTo>
                  <a:lnTo>
                    <a:pt x="16784" y="5410"/>
                  </a:lnTo>
                  <a:lnTo>
                    <a:pt x="16784" y="5410"/>
                  </a:lnTo>
                  <a:lnTo>
                    <a:pt x="15412" y="4302"/>
                  </a:lnTo>
                  <a:lnTo>
                    <a:pt x="14779" y="3747"/>
                  </a:lnTo>
                  <a:lnTo>
                    <a:pt x="14172" y="3167"/>
                  </a:lnTo>
                  <a:lnTo>
                    <a:pt x="13908" y="2877"/>
                  </a:lnTo>
                  <a:lnTo>
                    <a:pt x="13644" y="2560"/>
                  </a:lnTo>
                  <a:lnTo>
                    <a:pt x="13406" y="2243"/>
                  </a:lnTo>
                  <a:lnTo>
                    <a:pt x="13169" y="1900"/>
                  </a:lnTo>
                  <a:lnTo>
                    <a:pt x="12958" y="1557"/>
                  </a:lnTo>
                  <a:lnTo>
                    <a:pt x="12773" y="1188"/>
                  </a:lnTo>
                  <a:lnTo>
                    <a:pt x="12588" y="765"/>
                  </a:lnTo>
                  <a:lnTo>
                    <a:pt x="12430" y="343"/>
                  </a:lnTo>
                  <a:lnTo>
                    <a:pt x="12430" y="343"/>
                  </a:lnTo>
                  <a:lnTo>
                    <a:pt x="12404" y="185"/>
                  </a:lnTo>
                  <a:lnTo>
                    <a:pt x="12430" y="0"/>
                  </a:lnTo>
                  <a:lnTo>
                    <a:pt x="12430" y="0"/>
                  </a:lnTo>
                  <a:lnTo>
                    <a:pt x="11849" y="343"/>
                  </a:lnTo>
                  <a:lnTo>
                    <a:pt x="11295" y="686"/>
                  </a:lnTo>
                  <a:lnTo>
                    <a:pt x="10741" y="1056"/>
                  </a:lnTo>
                  <a:lnTo>
                    <a:pt x="10213" y="1425"/>
                  </a:lnTo>
                  <a:lnTo>
                    <a:pt x="9685" y="1821"/>
                  </a:lnTo>
                  <a:lnTo>
                    <a:pt x="9158" y="2217"/>
                  </a:lnTo>
                  <a:lnTo>
                    <a:pt x="8656" y="2639"/>
                  </a:lnTo>
                  <a:lnTo>
                    <a:pt x="8155" y="3061"/>
                  </a:lnTo>
                  <a:lnTo>
                    <a:pt x="7653" y="3510"/>
                  </a:lnTo>
                  <a:lnTo>
                    <a:pt x="7178" y="3959"/>
                  </a:lnTo>
                  <a:lnTo>
                    <a:pt x="6730" y="4407"/>
                  </a:lnTo>
                  <a:lnTo>
                    <a:pt x="6255" y="4882"/>
                  </a:lnTo>
                  <a:lnTo>
                    <a:pt x="5832" y="5357"/>
                  </a:lnTo>
                  <a:lnTo>
                    <a:pt x="5384" y="5859"/>
                  </a:lnTo>
                  <a:lnTo>
                    <a:pt x="4988" y="6360"/>
                  </a:lnTo>
                  <a:lnTo>
                    <a:pt x="4566" y="6888"/>
                  </a:lnTo>
                  <a:lnTo>
                    <a:pt x="4170" y="7416"/>
                  </a:lnTo>
                  <a:lnTo>
                    <a:pt x="3800" y="7943"/>
                  </a:lnTo>
                  <a:lnTo>
                    <a:pt x="3431" y="8498"/>
                  </a:lnTo>
                  <a:lnTo>
                    <a:pt x="3088" y="9052"/>
                  </a:lnTo>
                  <a:lnTo>
                    <a:pt x="2745" y="9632"/>
                  </a:lnTo>
                  <a:lnTo>
                    <a:pt x="2428" y="10187"/>
                  </a:lnTo>
                  <a:lnTo>
                    <a:pt x="2111" y="10794"/>
                  </a:lnTo>
                  <a:lnTo>
                    <a:pt x="1821" y="11374"/>
                  </a:lnTo>
                  <a:lnTo>
                    <a:pt x="1531" y="11981"/>
                  </a:lnTo>
                  <a:lnTo>
                    <a:pt x="1267" y="12588"/>
                  </a:lnTo>
                  <a:lnTo>
                    <a:pt x="1029" y="13195"/>
                  </a:lnTo>
                  <a:lnTo>
                    <a:pt x="792" y="13828"/>
                  </a:lnTo>
                  <a:lnTo>
                    <a:pt x="554" y="14462"/>
                  </a:lnTo>
                  <a:lnTo>
                    <a:pt x="370" y="15095"/>
                  </a:lnTo>
                  <a:lnTo>
                    <a:pt x="185" y="15755"/>
                  </a:lnTo>
                  <a:lnTo>
                    <a:pt x="0" y="16388"/>
                  </a:lnTo>
                  <a:lnTo>
                    <a:pt x="0" y="163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37"/>
            <p:cNvSpPr/>
            <p:nvPr/>
          </p:nvSpPr>
          <p:spPr>
            <a:xfrm>
              <a:off x="7398925" y="1273750"/>
              <a:ext cx="480300" cy="337825"/>
            </a:xfrm>
            <a:custGeom>
              <a:avLst/>
              <a:gdLst/>
              <a:ahLst/>
              <a:cxnLst/>
              <a:rect l="l" t="t" r="r" b="b"/>
              <a:pathLst>
                <a:path w="19212" h="13513" extrusionOk="0">
                  <a:moveTo>
                    <a:pt x="2454" y="8973"/>
                  </a:moveTo>
                  <a:lnTo>
                    <a:pt x="2454" y="8973"/>
                  </a:lnTo>
                  <a:lnTo>
                    <a:pt x="2217" y="8657"/>
                  </a:lnTo>
                  <a:lnTo>
                    <a:pt x="2006" y="8314"/>
                  </a:lnTo>
                  <a:lnTo>
                    <a:pt x="1768" y="7997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53" y="7100"/>
                  </a:lnTo>
                  <a:lnTo>
                    <a:pt x="27" y="7258"/>
                  </a:lnTo>
                  <a:lnTo>
                    <a:pt x="0" y="7548"/>
                  </a:lnTo>
                  <a:lnTo>
                    <a:pt x="0" y="8155"/>
                  </a:lnTo>
                  <a:lnTo>
                    <a:pt x="0" y="8155"/>
                  </a:lnTo>
                  <a:lnTo>
                    <a:pt x="0" y="8314"/>
                  </a:lnTo>
                  <a:lnTo>
                    <a:pt x="27" y="8393"/>
                  </a:lnTo>
                  <a:lnTo>
                    <a:pt x="79" y="8472"/>
                  </a:lnTo>
                  <a:lnTo>
                    <a:pt x="106" y="8630"/>
                  </a:lnTo>
                  <a:lnTo>
                    <a:pt x="106" y="8630"/>
                  </a:lnTo>
                  <a:lnTo>
                    <a:pt x="132" y="8657"/>
                  </a:lnTo>
                  <a:lnTo>
                    <a:pt x="158" y="8683"/>
                  </a:lnTo>
                  <a:lnTo>
                    <a:pt x="185" y="8710"/>
                  </a:lnTo>
                  <a:lnTo>
                    <a:pt x="238" y="8736"/>
                  </a:lnTo>
                  <a:lnTo>
                    <a:pt x="238" y="8736"/>
                  </a:lnTo>
                  <a:lnTo>
                    <a:pt x="238" y="8894"/>
                  </a:lnTo>
                  <a:lnTo>
                    <a:pt x="238" y="8894"/>
                  </a:lnTo>
                  <a:lnTo>
                    <a:pt x="1029" y="9422"/>
                  </a:lnTo>
                  <a:lnTo>
                    <a:pt x="1847" y="9923"/>
                  </a:lnTo>
                  <a:lnTo>
                    <a:pt x="2692" y="10398"/>
                  </a:lnTo>
                  <a:lnTo>
                    <a:pt x="3563" y="10847"/>
                  </a:lnTo>
                  <a:lnTo>
                    <a:pt x="4434" y="11269"/>
                  </a:lnTo>
                  <a:lnTo>
                    <a:pt x="5331" y="11639"/>
                  </a:lnTo>
                  <a:lnTo>
                    <a:pt x="6255" y="11982"/>
                  </a:lnTo>
                  <a:lnTo>
                    <a:pt x="7178" y="12299"/>
                  </a:lnTo>
                  <a:lnTo>
                    <a:pt x="8102" y="12562"/>
                  </a:lnTo>
                  <a:lnTo>
                    <a:pt x="9078" y="12826"/>
                  </a:lnTo>
                  <a:lnTo>
                    <a:pt x="10028" y="13037"/>
                  </a:lnTo>
                  <a:lnTo>
                    <a:pt x="11031" y="13196"/>
                  </a:lnTo>
                  <a:lnTo>
                    <a:pt x="12008" y="13328"/>
                  </a:lnTo>
                  <a:lnTo>
                    <a:pt x="13037" y="13433"/>
                  </a:lnTo>
                  <a:lnTo>
                    <a:pt x="14040" y="13486"/>
                  </a:lnTo>
                  <a:lnTo>
                    <a:pt x="15069" y="13512"/>
                  </a:lnTo>
                  <a:lnTo>
                    <a:pt x="15069" y="13512"/>
                  </a:lnTo>
                  <a:lnTo>
                    <a:pt x="16124" y="13486"/>
                  </a:lnTo>
                  <a:lnTo>
                    <a:pt x="17180" y="13433"/>
                  </a:lnTo>
                  <a:lnTo>
                    <a:pt x="18209" y="13328"/>
                  </a:lnTo>
                  <a:lnTo>
                    <a:pt x="19212" y="13169"/>
                  </a:lnTo>
                  <a:lnTo>
                    <a:pt x="19212" y="13169"/>
                  </a:lnTo>
                  <a:lnTo>
                    <a:pt x="18763" y="12774"/>
                  </a:lnTo>
                  <a:lnTo>
                    <a:pt x="18315" y="12378"/>
                  </a:lnTo>
                  <a:lnTo>
                    <a:pt x="17919" y="11955"/>
                  </a:lnTo>
                  <a:lnTo>
                    <a:pt x="17523" y="11507"/>
                  </a:lnTo>
                  <a:lnTo>
                    <a:pt x="17180" y="11032"/>
                  </a:lnTo>
                  <a:lnTo>
                    <a:pt x="16890" y="10504"/>
                  </a:lnTo>
                  <a:lnTo>
                    <a:pt x="16599" y="9950"/>
                  </a:lnTo>
                  <a:lnTo>
                    <a:pt x="16362" y="9316"/>
                  </a:lnTo>
                  <a:lnTo>
                    <a:pt x="16362" y="9316"/>
                  </a:lnTo>
                  <a:lnTo>
                    <a:pt x="16335" y="9237"/>
                  </a:lnTo>
                  <a:lnTo>
                    <a:pt x="16335" y="9132"/>
                  </a:lnTo>
                  <a:lnTo>
                    <a:pt x="16362" y="9000"/>
                  </a:lnTo>
                  <a:lnTo>
                    <a:pt x="16388" y="8894"/>
                  </a:lnTo>
                  <a:lnTo>
                    <a:pt x="16494" y="8683"/>
                  </a:lnTo>
                  <a:lnTo>
                    <a:pt x="16626" y="8446"/>
                  </a:lnTo>
                  <a:lnTo>
                    <a:pt x="16837" y="8208"/>
                  </a:lnTo>
                  <a:lnTo>
                    <a:pt x="17048" y="7944"/>
                  </a:lnTo>
                  <a:lnTo>
                    <a:pt x="17549" y="7416"/>
                  </a:lnTo>
                  <a:lnTo>
                    <a:pt x="17813" y="7126"/>
                  </a:lnTo>
                  <a:lnTo>
                    <a:pt x="18077" y="6836"/>
                  </a:lnTo>
                  <a:lnTo>
                    <a:pt x="18315" y="6546"/>
                  </a:lnTo>
                  <a:lnTo>
                    <a:pt x="18499" y="6229"/>
                  </a:lnTo>
                  <a:lnTo>
                    <a:pt x="18684" y="5912"/>
                  </a:lnTo>
                  <a:lnTo>
                    <a:pt x="18790" y="5569"/>
                  </a:lnTo>
                  <a:lnTo>
                    <a:pt x="18843" y="5384"/>
                  </a:lnTo>
                  <a:lnTo>
                    <a:pt x="18843" y="5226"/>
                  </a:lnTo>
                  <a:lnTo>
                    <a:pt x="18843" y="504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790" y="4751"/>
                  </a:lnTo>
                  <a:lnTo>
                    <a:pt x="18658" y="4593"/>
                  </a:lnTo>
                  <a:lnTo>
                    <a:pt x="18156" y="4144"/>
                  </a:lnTo>
                  <a:lnTo>
                    <a:pt x="17497" y="3563"/>
                  </a:lnTo>
                  <a:lnTo>
                    <a:pt x="16705" y="2957"/>
                  </a:lnTo>
                  <a:lnTo>
                    <a:pt x="15887" y="2323"/>
                  </a:lnTo>
                  <a:lnTo>
                    <a:pt x="15148" y="1795"/>
                  </a:lnTo>
                  <a:lnTo>
                    <a:pt x="14567" y="1400"/>
                  </a:lnTo>
                  <a:lnTo>
                    <a:pt x="14383" y="1268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3459" y="1637"/>
                  </a:lnTo>
                  <a:lnTo>
                    <a:pt x="13169" y="1769"/>
                  </a:lnTo>
                  <a:lnTo>
                    <a:pt x="12931" y="1848"/>
                  </a:lnTo>
                  <a:lnTo>
                    <a:pt x="12746" y="1901"/>
                  </a:lnTo>
                  <a:lnTo>
                    <a:pt x="12614" y="1875"/>
                  </a:lnTo>
                  <a:lnTo>
                    <a:pt x="12483" y="1848"/>
                  </a:lnTo>
                  <a:lnTo>
                    <a:pt x="12377" y="1769"/>
                  </a:lnTo>
                  <a:lnTo>
                    <a:pt x="12166" y="1531"/>
                  </a:lnTo>
                  <a:lnTo>
                    <a:pt x="11902" y="1215"/>
                  </a:lnTo>
                  <a:lnTo>
                    <a:pt x="11717" y="1056"/>
                  </a:lnTo>
                  <a:lnTo>
                    <a:pt x="11480" y="872"/>
                  </a:lnTo>
                  <a:lnTo>
                    <a:pt x="11189" y="687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0530" y="344"/>
                  </a:lnTo>
                  <a:lnTo>
                    <a:pt x="10292" y="186"/>
                  </a:lnTo>
                  <a:lnTo>
                    <a:pt x="10134" y="80"/>
                  </a:lnTo>
                  <a:lnTo>
                    <a:pt x="10002" y="1"/>
                  </a:lnTo>
                  <a:lnTo>
                    <a:pt x="9949" y="1"/>
                  </a:lnTo>
                  <a:lnTo>
                    <a:pt x="9923" y="27"/>
                  </a:lnTo>
                  <a:lnTo>
                    <a:pt x="9870" y="54"/>
                  </a:lnTo>
                  <a:lnTo>
                    <a:pt x="9817" y="133"/>
                  </a:lnTo>
                  <a:lnTo>
                    <a:pt x="9685" y="370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421" y="1109"/>
                  </a:lnTo>
                  <a:lnTo>
                    <a:pt x="9316" y="1505"/>
                  </a:lnTo>
                  <a:lnTo>
                    <a:pt x="9263" y="1901"/>
                  </a:lnTo>
                  <a:lnTo>
                    <a:pt x="9184" y="2323"/>
                  </a:lnTo>
                  <a:lnTo>
                    <a:pt x="9105" y="3141"/>
                  </a:lnTo>
                  <a:lnTo>
                    <a:pt x="9025" y="3537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8630" y="4830"/>
                  </a:lnTo>
                  <a:lnTo>
                    <a:pt x="8102" y="6308"/>
                  </a:lnTo>
                  <a:lnTo>
                    <a:pt x="7574" y="7654"/>
                  </a:lnTo>
                  <a:lnTo>
                    <a:pt x="7389" y="8103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178" y="8261"/>
                  </a:lnTo>
                  <a:lnTo>
                    <a:pt x="7073" y="8235"/>
                  </a:lnTo>
                  <a:lnTo>
                    <a:pt x="6835" y="8129"/>
                  </a:lnTo>
                  <a:lnTo>
                    <a:pt x="6624" y="7971"/>
                  </a:lnTo>
                  <a:lnTo>
                    <a:pt x="6413" y="7786"/>
                  </a:lnTo>
                  <a:lnTo>
                    <a:pt x="6017" y="7364"/>
                  </a:lnTo>
                  <a:lnTo>
                    <a:pt x="5674" y="6968"/>
                  </a:lnTo>
                  <a:lnTo>
                    <a:pt x="5516" y="6836"/>
                  </a:lnTo>
                  <a:lnTo>
                    <a:pt x="5357" y="6730"/>
                  </a:lnTo>
                  <a:lnTo>
                    <a:pt x="5304" y="6704"/>
                  </a:lnTo>
                  <a:lnTo>
                    <a:pt x="5252" y="6704"/>
                  </a:lnTo>
                  <a:lnTo>
                    <a:pt x="5199" y="6704"/>
                  </a:lnTo>
                  <a:lnTo>
                    <a:pt x="5146" y="6757"/>
                  </a:lnTo>
                  <a:lnTo>
                    <a:pt x="5093" y="6809"/>
                  </a:lnTo>
                  <a:lnTo>
                    <a:pt x="5067" y="6889"/>
                  </a:lnTo>
                  <a:lnTo>
                    <a:pt x="4988" y="7153"/>
                  </a:lnTo>
                  <a:lnTo>
                    <a:pt x="4961" y="7522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35" y="8419"/>
                  </a:lnTo>
                  <a:lnTo>
                    <a:pt x="4882" y="8710"/>
                  </a:lnTo>
                  <a:lnTo>
                    <a:pt x="4829" y="8947"/>
                  </a:lnTo>
                  <a:lnTo>
                    <a:pt x="4750" y="9132"/>
                  </a:lnTo>
                  <a:lnTo>
                    <a:pt x="4645" y="9237"/>
                  </a:lnTo>
                  <a:lnTo>
                    <a:pt x="4539" y="9316"/>
                  </a:lnTo>
                  <a:lnTo>
                    <a:pt x="4381" y="9343"/>
                  </a:lnTo>
                  <a:lnTo>
                    <a:pt x="4223" y="9343"/>
                  </a:lnTo>
                  <a:lnTo>
                    <a:pt x="4064" y="9316"/>
                  </a:lnTo>
                  <a:lnTo>
                    <a:pt x="3879" y="9264"/>
                  </a:lnTo>
                  <a:lnTo>
                    <a:pt x="3457" y="9132"/>
                  </a:lnTo>
                  <a:lnTo>
                    <a:pt x="2982" y="9026"/>
                  </a:lnTo>
                  <a:lnTo>
                    <a:pt x="2718" y="9000"/>
                  </a:lnTo>
                  <a:lnTo>
                    <a:pt x="2454" y="8973"/>
                  </a:lnTo>
                  <a:lnTo>
                    <a:pt x="2454" y="89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37"/>
            <p:cNvSpPr/>
            <p:nvPr/>
          </p:nvSpPr>
          <p:spPr>
            <a:xfrm>
              <a:off x="7398925" y="1273750"/>
              <a:ext cx="471075" cy="240175"/>
            </a:xfrm>
            <a:custGeom>
              <a:avLst/>
              <a:gdLst/>
              <a:ahLst/>
              <a:cxnLst/>
              <a:rect l="l" t="t" r="r" b="b"/>
              <a:pathLst>
                <a:path w="18843" h="9607" extrusionOk="0">
                  <a:moveTo>
                    <a:pt x="2164" y="8551"/>
                  </a:moveTo>
                  <a:lnTo>
                    <a:pt x="2164" y="8551"/>
                  </a:lnTo>
                  <a:lnTo>
                    <a:pt x="1847" y="8103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27" y="7179"/>
                  </a:lnTo>
                  <a:lnTo>
                    <a:pt x="0" y="7390"/>
                  </a:lnTo>
                  <a:lnTo>
                    <a:pt x="0" y="7601"/>
                  </a:lnTo>
                  <a:lnTo>
                    <a:pt x="0" y="7812"/>
                  </a:lnTo>
                  <a:lnTo>
                    <a:pt x="0" y="7812"/>
                  </a:lnTo>
                  <a:lnTo>
                    <a:pt x="1056" y="8208"/>
                  </a:lnTo>
                  <a:lnTo>
                    <a:pt x="2164" y="8551"/>
                  </a:lnTo>
                  <a:lnTo>
                    <a:pt x="2164" y="8551"/>
                  </a:lnTo>
                  <a:close/>
                  <a:moveTo>
                    <a:pt x="18843" y="4936"/>
                  </a:moveTo>
                  <a:lnTo>
                    <a:pt x="18843" y="5226"/>
                  </a:lnTo>
                  <a:lnTo>
                    <a:pt x="18843" y="5226"/>
                  </a:lnTo>
                  <a:lnTo>
                    <a:pt x="18816" y="5490"/>
                  </a:lnTo>
                  <a:lnTo>
                    <a:pt x="18737" y="5754"/>
                  </a:lnTo>
                  <a:lnTo>
                    <a:pt x="18631" y="5991"/>
                  </a:lnTo>
                  <a:lnTo>
                    <a:pt x="18499" y="6229"/>
                  </a:lnTo>
                  <a:lnTo>
                    <a:pt x="18367" y="6466"/>
                  </a:lnTo>
                  <a:lnTo>
                    <a:pt x="18183" y="6704"/>
                  </a:lnTo>
                  <a:lnTo>
                    <a:pt x="17813" y="7153"/>
                  </a:lnTo>
                  <a:lnTo>
                    <a:pt x="17048" y="7944"/>
                  </a:lnTo>
                  <a:lnTo>
                    <a:pt x="16731" y="8340"/>
                  </a:lnTo>
                  <a:lnTo>
                    <a:pt x="16599" y="8498"/>
                  </a:lnTo>
                  <a:lnTo>
                    <a:pt x="16467" y="8683"/>
                  </a:lnTo>
                  <a:lnTo>
                    <a:pt x="16467" y="8683"/>
                  </a:lnTo>
                  <a:lnTo>
                    <a:pt x="15649" y="8894"/>
                  </a:lnTo>
                  <a:lnTo>
                    <a:pt x="14805" y="9079"/>
                  </a:lnTo>
                  <a:lnTo>
                    <a:pt x="13934" y="9237"/>
                  </a:lnTo>
                  <a:lnTo>
                    <a:pt x="13090" y="9369"/>
                  </a:lnTo>
                  <a:lnTo>
                    <a:pt x="12192" y="9475"/>
                  </a:lnTo>
                  <a:lnTo>
                    <a:pt x="11321" y="9554"/>
                  </a:lnTo>
                  <a:lnTo>
                    <a:pt x="10424" y="9607"/>
                  </a:lnTo>
                  <a:lnTo>
                    <a:pt x="9527" y="9607"/>
                  </a:lnTo>
                  <a:lnTo>
                    <a:pt x="9527" y="9607"/>
                  </a:lnTo>
                  <a:lnTo>
                    <a:pt x="8313" y="9580"/>
                  </a:lnTo>
                  <a:lnTo>
                    <a:pt x="7099" y="9501"/>
                  </a:lnTo>
                  <a:lnTo>
                    <a:pt x="5885" y="9369"/>
                  </a:lnTo>
                  <a:lnTo>
                    <a:pt x="4724" y="9158"/>
                  </a:lnTo>
                  <a:lnTo>
                    <a:pt x="4724" y="9158"/>
                  </a:lnTo>
                  <a:lnTo>
                    <a:pt x="4803" y="9000"/>
                  </a:lnTo>
                  <a:lnTo>
                    <a:pt x="4882" y="8762"/>
                  </a:lnTo>
                  <a:lnTo>
                    <a:pt x="4935" y="8446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61" y="7522"/>
                  </a:lnTo>
                  <a:lnTo>
                    <a:pt x="4988" y="7153"/>
                  </a:lnTo>
                  <a:lnTo>
                    <a:pt x="5067" y="6889"/>
                  </a:lnTo>
                  <a:lnTo>
                    <a:pt x="5093" y="6809"/>
                  </a:lnTo>
                  <a:lnTo>
                    <a:pt x="5146" y="6757"/>
                  </a:lnTo>
                  <a:lnTo>
                    <a:pt x="5199" y="6704"/>
                  </a:lnTo>
                  <a:lnTo>
                    <a:pt x="5252" y="6704"/>
                  </a:lnTo>
                  <a:lnTo>
                    <a:pt x="5304" y="6704"/>
                  </a:lnTo>
                  <a:lnTo>
                    <a:pt x="5357" y="6730"/>
                  </a:lnTo>
                  <a:lnTo>
                    <a:pt x="5516" y="6836"/>
                  </a:lnTo>
                  <a:lnTo>
                    <a:pt x="5674" y="6968"/>
                  </a:lnTo>
                  <a:lnTo>
                    <a:pt x="6017" y="7364"/>
                  </a:lnTo>
                  <a:lnTo>
                    <a:pt x="6413" y="7786"/>
                  </a:lnTo>
                  <a:lnTo>
                    <a:pt x="6624" y="7971"/>
                  </a:lnTo>
                  <a:lnTo>
                    <a:pt x="6835" y="8129"/>
                  </a:lnTo>
                  <a:lnTo>
                    <a:pt x="7073" y="8235"/>
                  </a:lnTo>
                  <a:lnTo>
                    <a:pt x="7178" y="8261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389" y="8103"/>
                  </a:lnTo>
                  <a:lnTo>
                    <a:pt x="7574" y="7654"/>
                  </a:lnTo>
                  <a:lnTo>
                    <a:pt x="8102" y="6308"/>
                  </a:lnTo>
                  <a:lnTo>
                    <a:pt x="8630" y="4830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9025" y="3537"/>
                  </a:lnTo>
                  <a:lnTo>
                    <a:pt x="9105" y="3141"/>
                  </a:lnTo>
                  <a:lnTo>
                    <a:pt x="9184" y="2323"/>
                  </a:lnTo>
                  <a:lnTo>
                    <a:pt x="9263" y="1901"/>
                  </a:lnTo>
                  <a:lnTo>
                    <a:pt x="9316" y="1505"/>
                  </a:lnTo>
                  <a:lnTo>
                    <a:pt x="9421" y="1109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685" y="370"/>
                  </a:lnTo>
                  <a:lnTo>
                    <a:pt x="9817" y="133"/>
                  </a:lnTo>
                  <a:lnTo>
                    <a:pt x="9870" y="54"/>
                  </a:lnTo>
                  <a:lnTo>
                    <a:pt x="9923" y="27"/>
                  </a:lnTo>
                  <a:lnTo>
                    <a:pt x="9949" y="1"/>
                  </a:lnTo>
                  <a:lnTo>
                    <a:pt x="10002" y="1"/>
                  </a:lnTo>
                  <a:lnTo>
                    <a:pt x="10134" y="80"/>
                  </a:lnTo>
                  <a:lnTo>
                    <a:pt x="10292" y="186"/>
                  </a:lnTo>
                  <a:lnTo>
                    <a:pt x="10530" y="344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1189" y="687"/>
                  </a:lnTo>
                  <a:lnTo>
                    <a:pt x="11480" y="872"/>
                  </a:lnTo>
                  <a:lnTo>
                    <a:pt x="11717" y="1056"/>
                  </a:lnTo>
                  <a:lnTo>
                    <a:pt x="11902" y="1215"/>
                  </a:lnTo>
                  <a:lnTo>
                    <a:pt x="12166" y="1531"/>
                  </a:lnTo>
                  <a:lnTo>
                    <a:pt x="12377" y="1769"/>
                  </a:lnTo>
                  <a:lnTo>
                    <a:pt x="12483" y="1848"/>
                  </a:lnTo>
                  <a:lnTo>
                    <a:pt x="12614" y="1875"/>
                  </a:lnTo>
                  <a:lnTo>
                    <a:pt x="12746" y="1901"/>
                  </a:lnTo>
                  <a:lnTo>
                    <a:pt x="12931" y="1848"/>
                  </a:lnTo>
                  <a:lnTo>
                    <a:pt x="13169" y="1769"/>
                  </a:lnTo>
                  <a:lnTo>
                    <a:pt x="13459" y="1637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4383" y="1268"/>
                  </a:lnTo>
                  <a:lnTo>
                    <a:pt x="14567" y="1400"/>
                  </a:lnTo>
                  <a:lnTo>
                    <a:pt x="15148" y="1795"/>
                  </a:lnTo>
                  <a:lnTo>
                    <a:pt x="15887" y="2323"/>
                  </a:lnTo>
                  <a:lnTo>
                    <a:pt x="16705" y="2957"/>
                  </a:lnTo>
                  <a:lnTo>
                    <a:pt x="17497" y="3563"/>
                  </a:lnTo>
                  <a:lnTo>
                    <a:pt x="18156" y="4144"/>
                  </a:lnTo>
                  <a:lnTo>
                    <a:pt x="18658" y="4593"/>
                  </a:lnTo>
                  <a:lnTo>
                    <a:pt x="18790" y="475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843" y="4936"/>
                  </a:lnTo>
                  <a:lnTo>
                    <a:pt x="18843" y="4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37"/>
            <p:cNvSpPr/>
            <p:nvPr/>
          </p:nvSpPr>
          <p:spPr>
            <a:xfrm>
              <a:off x="7598150" y="527575"/>
              <a:ext cx="832625" cy="793050"/>
            </a:xfrm>
            <a:custGeom>
              <a:avLst/>
              <a:gdLst/>
              <a:ahLst/>
              <a:cxnLst/>
              <a:rect l="l" t="t" r="r" b="b"/>
              <a:pathLst>
                <a:path w="33305" h="31722" extrusionOk="0">
                  <a:moveTo>
                    <a:pt x="20743" y="3959"/>
                  </a:moveTo>
                  <a:lnTo>
                    <a:pt x="20743" y="3959"/>
                  </a:lnTo>
                  <a:lnTo>
                    <a:pt x="20479" y="3643"/>
                  </a:lnTo>
                  <a:lnTo>
                    <a:pt x="20268" y="3300"/>
                  </a:lnTo>
                  <a:lnTo>
                    <a:pt x="20031" y="2983"/>
                  </a:lnTo>
                  <a:lnTo>
                    <a:pt x="19793" y="2666"/>
                  </a:lnTo>
                  <a:lnTo>
                    <a:pt x="19793" y="2666"/>
                  </a:lnTo>
                  <a:lnTo>
                    <a:pt x="19688" y="2482"/>
                  </a:lnTo>
                  <a:lnTo>
                    <a:pt x="19635" y="2402"/>
                  </a:lnTo>
                  <a:lnTo>
                    <a:pt x="19556" y="2323"/>
                  </a:lnTo>
                  <a:lnTo>
                    <a:pt x="19556" y="2323"/>
                  </a:lnTo>
                  <a:lnTo>
                    <a:pt x="19477" y="2270"/>
                  </a:lnTo>
                  <a:lnTo>
                    <a:pt x="19424" y="2270"/>
                  </a:lnTo>
                  <a:lnTo>
                    <a:pt x="19371" y="2244"/>
                  </a:lnTo>
                  <a:lnTo>
                    <a:pt x="19318" y="2191"/>
                  </a:lnTo>
                  <a:lnTo>
                    <a:pt x="19318" y="2191"/>
                  </a:lnTo>
                  <a:lnTo>
                    <a:pt x="19266" y="2139"/>
                  </a:lnTo>
                  <a:lnTo>
                    <a:pt x="19186" y="2112"/>
                  </a:lnTo>
                  <a:lnTo>
                    <a:pt x="19081" y="2112"/>
                  </a:lnTo>
                  <a:lnTo>
                    <a:pt x="19028" y="2086"/>
                  </a:lnTo>
                  <a:lnTo>
                    <a:pt x="19002" y="2086"/>
                  </a:lnTo>
                  <a:lnTo>
                    <a:pt x="18975" y="2033"/>
                  </a:lnTo>
                  <a:lnTo>
                    <a:pt x="18975" y="1954"/>
                  </a:lnTo>
                  <a:lnTo>
                    <a:pt x="18975" y="1848"/>
                  </a:lnTo>
                  <a:lnTo>
                    <a:pt x="18843" y="1848"/>
                  </a:lnTo>
                  <a:lnTo>
                    <a:pt x="18843" y="1848"/>
                  </a:lnTo>
                  <a:lnTo>
                    <a:pt x="18738" y="1822"/>
                  </a:lnTo>
                  <a:lnTo>
                    <a:pt x="18659" y="1795"/>
                  </a:lnTo>
                  <a:lnTo>
                    <a:pt x="18606" y="1769"/>
                  </a:lnTo>
                  <a:lnTo>
                    <a:pt x="18527" y="1743"/>
                  </a:lnTo>
                  <a:lnTo>
                    <a:pt x="18527" y="14067"/>
                  </a:lnTo>
                  <a:lnTo>
                    <a:pt x="18527" y="14067"/>
                  </a:lnTo>
                  <a:lnTo>
                    <a:pt x="18738" y="13961"/>
                  </a:lnTo>
                  <a:lnTo>
                    <a:pt x="18790" y="13935"/>
                  </a:lnTo>
                  <a:lnTo>
                    <a:pt x="18843" y="13961"/>
                  </a:lnTo>
                  <a:lnTo>
                    <a:pt x="18843" y="13961"/>
                  </a:lnTo>
                  <a:lnTo>
                    <a:pt x="19424" y="14700"/>
                  </a:lnTo>
                  <a:lnTo>
                    <a:pt x="19741" y="15122"/>
                  </a:lnTo>
                  <a:lnTo>
                    <a:pt x="20004" y="15545"/>
                  </a:lnTo>
                  <a:lnTo>
                    <a:pt x="20004" y="15545"/>
                  </a:lnTo>
                  <a:lnTo>
                    <a:pt x="20084" y="15597"/>
                  </a:lnTo>
                  <a:lnTo>
                    <a:pt x="20189" y="15650"/>
                  </a:lnTo>
                  <a:lnTo>
                    <a:pt x="20268" y="15729"/>
                  </a:lnTo>
                  <a:lnTo>
                    <a:pt x="20321" y="15808"/>
                  </a:lnTo>
                  <a:lnTo>
                    <a:pt x="20427" y="15993"/>
                  </a:lnTo>
                  <a:lnTo>
                    <a:pt x="20532" y="16231"/>
                  </a:lnTo>
                  <a:lnTo>
                    <a:pt x="20638" y="16653"/>
                  </a:lnTo>
                  <a:lnTo>
                    <a:pt x="20717" y="16838"/>
                  </a:lnTo>
                  <a:lnTo>
                    <a:pt x="20796" y="16943"/>
                  </a:lnTo>
                  <a:lnTo>
                    <a:pt x="20796" y="16943"/>
                  </a:lnTo>
                  <a:lnTo>
                    <a:pt x="21377" y="17656"/>
                  </a:lnTo>
                  <a:lnTo>
                    <a:pt x="21693" y="18078"/>
                  </a:lnTo>
                  <a:lnTo>
                    <a:pt x="21773" y="18210"/>
                  </a:lnTo>
                  <a:lnTo>
                    <a:pt x="21773" y="18263"/>
                  </a:lnTo>
                  <a:lnTo>
                    <a:pt x="21746" y="18263"/>
                  </a:lnTo>
                  <a:lnTo>
                    <a:pt x="21746" y="18263"/>
                  </a:lnTo>
                  <a:lnTo>
                    <a:pt x="21561" y="18263"/>
                  </a:lnTo>
                  <a:lnTo>
                    <a:pt x="21350" y="18210"/>
                  </a:lnTo>
                  <a:lnTo>
                    <a:pt x="21139" y="18131"/>
                  </a:lnTo>
                  <a:lnTo>
                    <a:pt x="20902" y="18025"/>
                  </a:lnTo>
                  <a:lnTo>
                    <a:pt x="20691" y="17920"/>
                  </a:lnTo>
                  <a:lnTo>
                    <a:pt x="20453" y="17840"/>
                  </a:lnTo>
                  <a:lnTo>
                    <a:pt x="20216" y="17761"/>
                  </a:lnTo>
                  <a:lnTo>
                    <a:pt x="20004" y="17735"/>
                  </a:lnTo>
                  <a:lnTo>
                    <a:pt x="20004" y="17735"/>
                  </a:lnTo>
                  <a:lnTo>
                    <a:pt x="19820" y="17788"/>
                  </a:lnTo>
                  <a:lnTo>
                    <a:pt x="19609" y="17867"/>
                  </a:lnTo>
                  <a:lnTo>
                    <a:pt x="19424" y="17972"/>
                  </a:lnTo>
                  <a:lnTo>
                    <a:pt x="19213" y="18104"/>
                  </a:lnTo>
                  <a:lnTo>
                    <a:pt x="18843" y="18395"/>
                  </a:lnTo>
                  <a:lnTo>
                    <a:pt x="18685" y="18527"/>
                  </a:lnTo>
                  <a:lnTo>
                    <a:pt x="18527" y="18606"/>
                  </a:lnTo>
                  <a:lnTo>
                    <a:pt x="18527" y="21324"/>
                  </a:lnTo>
                  <a:lnTo>
                    <a:pt x="18527" y="21324"/>
                  </a:lnTo>
                  <a:lnTo>
                    <a:pt x="18764" y="21245"/>
                  </a:lnTo>
                  <a:lnTo>
                    <a:pt x="19081" y="21139"/>
                  </a:lnTo>
                  <a:lnTo>
                    <a:pt x="19081" y="21139"/>
                  </a:lnTo>
                  <a:lnTo>
                    <a:pt x="20031" y="20875"/>
                  </a:lnTo>
                  <a:lnTo>
                    <a:pt x="21271" y="20559"/>
                  </a:lnTo>
                  <a:lnTo>
                    <a:pt x="21904" y="20427"/>
                  </a:lnTo>
                  <a:lnTo>
                    <a:pt x="22511" y="20321"/>
                  </a:lnTo>
                  <a:lnTo>
                    <a:pt x="22775" y="20295"/>
                  </a:lnTo>
                  <a:lnTo>
                    <a:pt x="23039" y="20268"/>
                  </a:lnTo>
                  <a:lnTo>
                    <a:pt x="23250" y="20295"/>
                  </a:lnTo>
                  <a:lnTo>
                    <a:pt x="23435" y="20321"/>
                  </a:lnTo>
                  <a:lnTo>
                    <a:pt x="23435" y="20321"/>
                  </a:lnTo>
                  <a:lnTo>
                    <a:pt x="23514" y="20374"/>
                  </a:lnTo>
                  <a:lnTo>
                    <a:pt x="23620" y="20506"/>
                  </a:lnTo>
                  <a:lnTo>
                    <a:pt x="23699" y="20691"/>
                  </a:lnTo>
                  <a:lnTo>
                    <a:pt x="23778" y="20928"/>
                  </a:lnTo>
                  <a:lnTo>
                    <a:pt x="23937" y="21509"/>
                  </a:lnTo>
                  <a:lnTo>
                    <a:pt x="24068" y="22168"/>
                  </a:lnTo>
                  <a:lnTo>
                    <a:pt x="24200" y="22881"/>
                  </a:lnTo>
                  <a:lnTo>
                    <a:pt x="24306" y="23541"/>
                  </a:lnTo>
                  <a:lnTo>
                    <a:pt x="24359" y="24068"/>
                  </a:lnTo>
                  <a:lnTo>
                    <a:pt x="24385" y="24438"/>
                  </a:lnTo>
                  <a:lnTo>
                    <a:pt x="24385" y="24438"/>
                  </a:lnTo>
                  <a:lnTo>
                    <a:pt x="24359" y="25124"/>
                  </a:lnTo>
                  <a:lnTo>
                    <a:pt x="24280" y="25731"/>
                  </a:lnTo>
                  <a:lnTo>
                    <a:pt x="24174" y="26338"/>
                  </a:lnTo>
                  <a:lnTo>
                    <a:pt x="24042" y="27024"/>
                  </a:lnTo>
                  <a:lnTo>
                    <a:pt x="24042" y="27024"/>
                  </a:lnTo>
                  <a:lnTo>
                    <a:pt x="24016" y="27235"/>
                  </a:lnTo>
                  <a:lnTo>
                    <a:pt x="24042" y="27394"/>
                  </a:lnTo>
                  <a:lnTo>
                    <a:pt x="24121" y="27499"/>
                  </a:lnTo>
                  <a:lnTo>
                    <a:pt x="24253" y="27578"/>
                  </a:lnTo>
                  <a:lnTo>
                    <a:pt x="24412" y="27631"/>
                  </a:lnTo>
                  <a:lnTo>
                    <a:pt x="24623" y="27631"/>
                  </a:lnTo>
                  <a:lnTo>
                    <a:pt x="24834" y="27631"/>
                  </a:lnTo>
                  <a:lnTo>
                    <a:pt x="25045" y="27578"/>
                  </a:lnTo>
                  <a:lnTo>
                    <a:pt x="25520" y="27446"/>
                  </a:lnTo>
                  <a:lnTo>
                    <a:pt x="25969" y="27262"/>
                  </a:lnTo>
                  <a:lnTo>
                    <a:pt x="26364" y="27077"/>
                  </a:lnTo>
                  <a:lnTo>
                    <a:pt x="26628" y="26919"/>
                  </a:lnTo>
                  <a:lnTo>
                    <a:pt x="26628" y="26919"/>
                  </a:lnTo>
                  <a:lnTo>
                    <a:pt x="27182" y="27077"/>
                  </a:lnTo>
                  <a:lnTo>
                    <a:pt x="27789" y="27209"/>
                  </a:lnTo>
                  <a:lnTo>
                    <a:pt x="28080" y="27262"/>
                  </a:lnTo>
                  <a:lnTo>
                    <a:pt x="28370" y="27288"/>
                  </a:lnTo>
                  <a:lnTo>
                    <a:pt x="28660" y="27314"/>
                  </a:lnTo>
                  <a:lnTo>
                    <a:pt x="28951" y="27314"/>
                  </a:lnTo>
                  <a:lnTo>
                    <a:pt x="29215" y="27262"/>
                  </a:lnTo>
                  <a:lnTo>
                    <a:pt x="29478" y="27209"/>
                  </a:lnTo>
                  <a:lnTo>
                    <a:pt x="29716" y="27103"/>
                  </a:lnTo>
                  <a:lnTo>
                    <a:pt x="29927" y="26945"/>
                  </a:lnTo>
                  <a:lnTo>
                    <a:pt x="30112" y="26760"/>
                  </a:lnTo>
                  <a:lnTo>
                    <a:pt x="30270" y="26496"/>
                  </a:lnTo>
                  <a:lnTo>
                    <a:pt x="30402" y="26206"/>
                  </a:lnTo>
                  <a:lnTo>
                    <a:pt x="30508" y="25863"/>
                  </a:lnTo>
                  <a:lnTo>
                    <a:pt x="30508" y="25863"/>
                  </a:lnTo>
                  <a:lnTo>
                    <a:pt x="30587" y="25467"/>
                  </a:lnTo>
                  <a:lnTo>
                    <a:pt x="30640" y="25045"/>
                  </a:lnTo>
                  <a:lnTo>
                    <a:pt x="30666" y="24544"/>
                  </a:lnTo>
                  <a:lnTo>
                    <a:pt x="30692" y="24016"/>
                  </a:lnTo>
                  <a:lnTo>
                    <a:pt x="30692" y="23488"/>
                  </a:lnTo>
                  <a:lnTo>
                    <a:pt x="30666" y="23013"/>
                  </a:lnTo>
                  <a:lnTo>
                    <a:pt x="30613" y="22564"/>
                  </a:lnTo>
                  <a:lnTo>
                    <a:pt x="30560" y="22380"/>
                  </a:lnTo>
                  <a:lnTo>
                    <a:pt x="30508" y="22195"/>
                  </a:lnTo>
                  <a:lnTo>
                    <a:pt x="30508" y="22195"/>
                  </a:lnTo>
                  <a:lnTo>
                    <a:pt x="30349" y="21905"/>
                  </a:lnTo>
                  <a:lnTo>
                    <a:pt x="30165" y="21588"/>
                  </a:lnTo>
                  <a:lnTo>
                    <a:pt x="29927" y="21271"/>
                  </a:lnTo>
                  <a:lnTo>
                    <a:pt x="29927" y="21271"/>
                  </a:lnTo>
                  <a:lnTo>
                    <a:pt x="30112" y="21192"/>
                  </a:lnTo>
                  <a:lnTo>
                    <a:pt x="30376" y="21113"/>
                  </a:lnTo>
                  <a:lnTo>
                    <a:pt x="31009" y="21007"/>
                  </a:lnTo>
                  <a:lnTo>
                    <a:pt x="31642" y="20928"/>
                  </a:lnTo>
                  <a:lnTo>
                    <a:pt x="32144" y="20902"/>
                  </a:lnTo>
                  <a:lnTo>
                    <a:pt x="32144" y="20902"/>
                  </a:lnTo>
                  <a:lnTo>
                    <a:pt x="32302" y="20928"/>
                  </a:lnTo>
                  <a:lnTo>
                    <a:pt x="32408" y="21007"/>
                  </a:lnTo>
                  <a:lnTo>
                    <a:pt x="32513" y="21113"/>
                  </a:lnTo>
                  <a:lnTo>
                    <a:pt x="32592" y="21245"/>
                  </a:lnTo>
                  <a:lnTo>
                    <a:pt x="32672" y="21403"/>
                  </a:lnTo>
                  <a:lnTo>
                    <a:pt x="32751" y="21588"/>
                  </a:lnTo>
                  <a:lnTo>
                    <a:pt x="32830" y="22036"/>
                  </a:lnTo>
                  <a:lnTo>
                    <a:pt x="32830" y="22036"/>
                  </a:lnTo>
                  <a:lnTo>
                    <a:pt x="33041" y="20849"/>
                  </a:lnTo>
                  <a:lnTo>
                    <a:pt x="33173" y="19635"/>
                  </a:lnTo>
                  <a:lnTo>
                    <a:pt x="33252" y="18421"/>
                  </a:lnTo>
                  <a:lnTo>
                    <a:pt x="33305" y="17181"/>
                  </a:lnTo>
                  <a:lnTo>
                    <a:pt x="33305" y="17181"/>
                  </a:lnTo>
                  <a:lnTo>
                    <a:pt x="33252" y="15967"/>
                  </a:lnTo>
                  <a:lnTo>
                    <a:pt x="33173" y="14753"/>
                  </a:lnTo>
                  <a:lnTo>
                    <a:pt x="33041" y="13565"/>
                  </a:lnTo>
                  <a:lnTo>
                    <a:pt x="32856" y="12378"/>
                  </a:lnTo>
                  <a:lnTo>
                    <a:pt x="32592" y="11217"/>
                  </a:lnTo>
                  <a:lnTo>
                    <a:pt x="32302" y="10055"/>
                  </a:lnTo>
                  <a:lnTo>
                    <a:pt x="31959" y="8947"/>
                  </a:lnTo>
                  <a:lnTo>
                    <a:pt x="31563" y="7839"/>
                  </a:lnTo>
                  <a:lnTo>
                    <a:pt x="31141" y="6783"/>
                  </a:lnTo>
                  <a:lnTo>
                    <a:pt x="30640" y="5728"/>
                  </a:lnTo>
                  <a:lnTo>
                    <a:pt x="30112" y="4698"/>
                  </a:lnTo>
                  <a:lnTo>
                    <a:pt x="29531" y="3696"/>
                  </a:lnTo>
                  <a:lnTo>
                    <a:pt x="28924" y="2719"/>
                  </a:lnTo>
                  <a:lnTo>
                    <a:pt x="28264" y="1795"/>
                  </a:lnTo>
                  <a:lnTo>
                    <a:pt x="27578" y="872"/>
                  </a:lnTo>
                  <a:lnTo>
                    <a:pt x="26839" y="1"/>
                  </a:lnTo>
                  <a:lnTo>
                    <a:pt x="26839" y="1"/>
                  </a:lnTo>
                  <a:lnTo>
                    <a:pt x="26048" y="2112"/>
                  </a:lnTo>
                  <a:lnTo>
                    <a:pt x="25731" y="2930"/>
                  </a:lnTo>
                  <a:lnTo>
                    <a:pt x="25625" y="3168"/>
                  </a:lnTo>
                  <a:lnTo>
                    <a:pt x="25573" y="3247"/>
                  </a:lnTo>
                  <a:lnTo>
                    <a:pt x="25573" y="3247"/>
                  </a:lnTo>
                  <a:lnTo>
                    <a:pt x="25441" y="3247"/>
                  </a:lnTo>
                  <a:lnTo>
                    <a:pt x="25335" y="3220"/>
                  </a:lnTo>
                  <a:lnTo>
                    <a:pt x="25098" y="3115"/>
                  </a:lnTo>
                  <a:lnTo>
                    <a:pt x="24887" y="2957"/>
                  </a:lnTo>
                  <a:lnTo>
                    <a:pt x="24675" y="2772"/>
                  </a:lnTo>
                  <a:lnTo>
                    <a:pt x="24280" y="2350"/>
                  </a:lnTo>
                  <a:lnTo>
                    <a:pt x="23937" y="1954"/>
                  </a:lnTo>
                  <a:lnTo>
                    <a:pt x="23778" y="1822"/>
                  </a:lnTo>
                  <a:lnTo>
                    <a:pt x="23620" y="1716"/>
                  </a:lnTo>
                  <a:lnTo>
                    <a:pt x="23567" y="1690"/>
                  </a:lnTo>
                  <a:lnTo>
                    <a:pt x="23514" y="1690"/>
                  </a:lnTo>
                  <a:lnTo>
                    <a:pt x="23462" y="1690"/>
                  </a:lnTo>
                  <a:lnTo>
                    <a:pt x="23409" y="1743"/>
                  </a:lnTo>
                  <a:lnTo>
                    <a:pt x="23356" y="1795"/>
                  </a:lnTo>
                  <a:lnTo>
                    <a:pt x="23330" y="1875"/>
                  </a:lnTo>
                  <a:lnTo>
                    <a:pt x="23250" y="2139"/>
                  </a:lnTo>
                  <a:lnTo>
                    <a:pt x="23224" y="2508"/>
                  </a:lnTo>
                  <a:lnTo>
                    <a:pt x="23198" y="3009"/>
                  </a:lnTo>
                  <a:lnTo>
                    <a:pt x="23198" y="3009"/>
                  </a:lnTo>
                  <a:lnTo>
                    <a:pt x="23198" y="3405"/>
                  </a:lnTo>
                  <a:lnTo>
                    <a:pt x="23145" y="3696"/>
                  </a:lnTo>
                  <a:lnTo>
                    <a:pt x="23092" y="3933"/>
                  </a:lnTo>
                  <a:lnTo>
                    <a:pt x="23013" y="4118"/>
                  </a:lnTo>
                  <a:lnTo>
                    <a:pt x="22907" y="4223"/>
                  </a:lnTo>
                  <a:lnTo>
                    <a:pt x="22802" y="4302"/>
                  </a:lnTo>
                  <a:lnTo>
                    <a:pt x="22643" y="4329"/>
                  </a:lnTo>
                  <a:lnTo>
                    <a:pt x="22485" y="4329"/>
                  </a:lnTo>
                  <a:lnTo>
                    <a:pt x="22327" y="4302"/>
                  </a:lnTo>
                  <a:lnTo>
                    <a:pt x="22142" y="4250"/>
                  </a:lnTo>
                  <a:lnTo>
                    <a:pt x="21720" y="4118"/>
                  </a:lnTo>
                  <a:lnTo>
                    <a:pt x="21245" y="4012"/>
                  </a:lnTo>
                  <a:lnTo>
                    <a:pt x="20981" y="3986"/>
                  </a:lnTo>
                  <a:lnTo>
                    <a:pt x="20743" y="3959"/>
                  </a:lnTo>
                  <a:lnTo>
                    <a:pt x="20743" y="3959"/>
                  </a:lnTo>
                  <a:close/>
                  <a:moveTo>
                    <a:pt x="18527" y="30930"/>
                  </a:moveTo>
                  <a:lnTo>
                    <a:pt x="18527" y="21957"/>
                  </a:lnTo>
                  <a:lnTo>
                    <a:pt x="18527" y="21957"/>
                  </a:lnTo>
                  <a:lnTo>
                    <a:pt x="18738" y="22089"/>
                  </a:lnTo>
                  <a:lnTo>
                    <a:pt x="18975" y="22248"/>
                  </a:lnTo>
                  <a:lnTo>
                    <a:pt x="19503" y="22511"/>
                  </a:lnTo>
                  <a:lnTo>
                    <a:pt x="20057" y="22828"/>
                  </a:lnTo>
                  <a:lnTo>
                    <a:pt x="20295" y="22987"/>
                  </a:lnTo>
                  <a:lnTo>
                    <a:pt x="20506" y="23145"/>
                  </a:lnTo>
                  <a:lnTo>
                    <a:pt x="20506" y="23145"/>
                  </a:lnTo>
                  <a:lnTo>
                    <a:pt x="20717" y="23356"/>
                  </a:lnTo>
                  <a:lnTo>
                    <a:pt x="20875" y="23593"/>
                  </a:lnTo>
                  <a:lnTo>
                    <a:pt x="21007" y="23857"/>
                  </a:lnTo>
                  <a:lnTo>
                    <a:pt x="21086" y="24148"/>
                  </a:lnTo>
                  <a:lnTo>
                    <a:pt x="21139" y="24438"/>
                  </a:lnTo>
                  <a:lnTo>
                    <a:pt x="21166" y="24728"/>
                  </a:lnTo>
                  <a:lnTo>
                    <a:pt x="21166" y="25071"/>
                  </a:lnTo>
                  <a:lnTo>
                    <a:pt x="21139" y="25388"/>
                  </a:lnTo>
                  <a:lnTo>
                    <a:pt x="21086" y="25731"/>
                  </a:lnTo>
                  <a:lnTo>
                    <a:pt x="21034" y="26074"/>
                  </a:lnTo>
                  <a:lnTo>
                    <a:pt x="20849" y="26760"/>
                  </a:lnTo>
                  <a:lnTo>
                    <a:pt x="20506" y="28080"/>
                  </a:lnTo>
                  <a:lnTo>
                    <a:pt x="20506" y="28080"/>
                  </a:lnTo>
                  <a:lnTo>
                    <a:pt x="20321" y="28739"/>
                  </a:lnTo>
                  <a:lnTo>
                    <a:pt x="20110" y="29267"/>
                  </a:lnTo>
                  <a:lnTo>
                    <a:pt x="19899" y="29742"/>
                  </a:lnTo>
                  <a:lnTo>
                    <a:pt x="19661" y="30112"/>
                  </a:lnTo>
                  <a:lnTo>
                    <a:pt x="19424" y="30402"/>
                  </a:lnTo>
                  <a:lnTo>
                    <a:pt x="19292" y="30534"/>
                  </a:lnTo>
                  <a:lnTo>
                    <a:pt x="19134" y="30640"/>
                  </a:lnTo>
                  <a:lnTo>
                    <a:pt x="18843" y="30798"/>
                  </a:lnTo>
                  <a:lnTo>
                    <a:pt x="18527" y="30930"/>
                  </a:lnTo>
                  <a:lnTo>
                    <a:pt x="18527" y="30930"/>
                  </a:lnTo>
                  <a:close/>
                  <a:moveTo>
                    <a:pt x="18527" y="1743"/>
                  </a:moveTo>
                  <a:lnTo>
                    <a:pt x="18527" y="1743"/>
                  </a:lnTo>
                  <a:lnTo>
                    <a:pt x="18474" y="1822"/>
                  </a:lnTo>
                  <a:lnTo>
                    <a:pt x="18368" y="1954"/>
                  </a:lnTo>
                  <a:lnTo>
                    <a:pt x="18368" y="1954"/>
                  </a:lnTo>
                  <a:lnTo>
                    <a:pt x="18315" y="2086"/>
                  </a:lnTo>
                  <a:lnTo>
                    <a:pt x="18289" y="2218"/>
                  </a:lnTo>
                  <a:lnTo>
                    <a:pt x="18263" y="2534"/>
                  </a:lnTo>
                  <a:lnTo>
                    <a:pt x="18263" y="3141"/>
                  </a:lnTo>
                  <a:lnTo>
                    <a:pt x="18263" y="3141"/>
                  </a:lnTo>
                  <a:lnTo>
                    <a:pt x="18263" y="3300"/>
                  </a:lnTo>
                  <a:lnTo>
                    <a:pt x="18315" y="3379"/>
                  </a:lnTo>
                  <a:lnTo>
                    <a:pt x="18342" y="3458"/>
                  </a:lnTo>
                  <a:lnTo>
                    <a:pt x="18368" y="3616"/>
                  </a:lnTo>
                  <a:lnTo>
                    <a:pt x="18368" y="3616"/>
                  </a:lnTo>
                  <a:lnTo>
                    <a:pt x="18395" y="3643"/>
                  </a:lnTo>
                  <a:lnTo>
                    <a:pt x="18421" y="3669"/>
                  </a:lnTo>
                  <a:lnTo>
                    <a:pt x="18447" y="3696"/>
                  </a:lnTo>
                  <a:lnTo>
                    <a:pt x="18500" y="3722"/>
                  </a:lnTo>
                  <a:lnTo>
                    <a:pt x="18500" y="3722"/>
                  </a:lnTo>
                  <a:lnTo>
                    <a:pt x="18500" y="3907"/>
                  </a:lnTo>
                  <a:lnTo>
                    <a:pt x="18500" y="4091"/>
                  </a:lnTo>
                  <a:lnTo>
                    <a:pt x="18500" y="4091"/>
                  </a:lnTo>
                  <a:lnTo>
                    <a:pt x="18104" y="4091"/>
                  </a:lnTo>
                  <a:lnTo>
                    <a:pt x="17656" y="4118"/>
                  </a:lnTo>
                  <a:lnTo>
                    <a:pt x="16679" y="4118"/>
                  </a:lnTo>
                  <a:lnTo>
                    <a:pt x="16204" y="4144"/>
                  </a:lnTo>
                  <a:lnTo>
                    <a:pt x="15729" y="4197"/>
                  </a:lnTo>
                  <a:lnTo>
                    <a:pt x="15307" y="4302"/>
                  </a:lnTo>
                  <a:lnTo>
                    <a:pt x="15122" y="4355"/>
                  </a:lnTo>
                  <a:lnTo>
                    <a:pt x="14964" y="4434"/>
                  </a:lnTo>
                  <a:lnTo>
                    <a:pt x="14964" y="4434"/>
                  </a:lnTo>
                  <a:lnTo>
                    <a:pt x="14779" y="4540"/>
                  </a:lnTo>
                  <a:lnTo>
                    <a:pt x="14647" y="4619"/>
                  </a:lnTo>
                  <a:lnTo>
                    <a:pt x="14568" y="4725"/>
                  </a:lnTo>
                  <a:lnTo>
                    <a:pt x="14515" y="4804"/>
                  </a:lnTo>
                  <a:lnTo>
                    <a:pt x="14489" y="4909"/>
                  </a:lnTo>
                  <a:lnTo>
                    <a:pt x="14515" y="4989"/>
                  </a:lnTo>
                  <a:lnTo>
                    <a:pt x="14542" y="5068"/>
                  </a:lnTo>
                  <a:lnTo>
                    <a:pt x="14621" y="5173"/>
                  </a:lnTo>
                  <a:lnTo>
                    <a:pt x="14806" y="5332"/>
                  </a:lnTo>
                  <a:lnTo>
                    <a:pt x="15070" y="5490"/>
                  </a:lnTo>
                  <a:lnTo>
                    <a:pt x="15676" y="5807"/>
                  </a:lnTo>
                  <a:lnTo>
                    <a:pt x="16231" y="6123"/>
                  </a:lnTo>
                  <a:lnTo>
                    <a:pt x="16442" y="6255"/>
                  </a:lnTo>
                  <a:lnTo>
                    <a:pt x="16521" y="6334"/>
                  </a:lnTo>
                  <a:lnTo>
                    <a:pt x="16574" y="6387"/>
                  </a:lnTo>
                  <a:lnTo>
                    <a:pt x="16600" y="6466"/>
                  </a:lnTo>
                  <a:lnTo>
                    <a:pt x="16600" y="6519"/>
                  </a:lnTo>
                  <a:lnTo>
                    <a:pt x="16574" y="6598"/>
                  </a:lnTo>
                  <a:lnTo>
                    <a:pt x="16495" y="6651"/>
                  </a:lnTo>
                  <a:lnTo>
                    <a:pt x="16389" y="6730"/>
                  </a:lnTo>
                  <a:lnTo>
                    <a:pt x="16231" y="6783"/>
                  </a:lnTo>
                  <a:lnTo>
                    <a:pt x="15782" y="6915"/>
                  </a:lnTo>
                  <a:lnTo>
                    <a:pt x="15782" y="6915"/>
                  </a:lnTo>
                  <a:lnTo>
                    <a:pt x="15439" y="7021"/>
                  </a:lnTo>
                  <a:lnTo>
                    <a:pt x="15096" y="7179"/>
                  </a:lnTo>
                  <a:lnTo>
                    <a:pt x="14700" y="7416"/>
                  </a:lnTo>
                  <a:lnTo>
                    <a:pt x="14304" y="7680"/>
                  </a:lnTo>
                  <a:lnTo>
                    <a:pt x="13486" y="8314"/>
                  </a:lnTo>
                  <a:lnTo>
                    <a:pt x="12642" y="8973"/>
                  </a:lnTo>
                  <a:lnTo>
                    <a:pt x="11824" y="9607"/>
                  </a:lnTo>
                  <a:lnTo>
                    <a:pt x="11428" y="9897"/>
                  </a:lnTo>
                  <a:lnTo>
                    <a:pt x="11032" y="10108"/>
                  </a:lnTo>
                  <a:lnTo>
                    <a:pt x="10689" y="10293"/>
                  </a:lnTo>
                  <a:lnTo>
                    <a:pt x="10346" y="10425"/>
                  </a:lnTo>
                  <a:lnTo>
                    <a:pt x="10187" y="10451"/>
                  </a:lnTo>
                  <a:lnTo>
                    <a:pt x="10055" y="10478"/>
                  </a:lnTo>
                  <a:lnTo>
                    <a:pt x="9897" y="10451"/>
                  </a:lnTo>
                  <a:lnTo>
                    <a:pt x="9765" y="10425"/>
                  </a:lnTo>
                  <a:lnTo>
                    <a:pt x="9765" y="10425"/>
                  </a:lnTo>
                  <a:lnTo>
                    <a:pt x="9607" y="10372"/>
                  </a:lnTo>
                  <a:lnTo>
                    <a:pt x="9448" y="10293"/>
                  </a:lnTo>
                  <a:lnTo>
                    <a:pt x="9317" y="10187"/>
                  </a:lnTo>
                  <a:lnTo>
                    <a:pt x="9158" y="10055"/>
                  </a:lnTo>
                  <a:lnTo>
                    <a:pt x="8894" y="9765"/>
                  </a:lnTo>
                  <a:lnTo>
                    <a:pt x="8604" y="9449"/>
                  </a:lnTo>
                  <a:lnTo>
                    <a:pt x="8340" y="9105"/>
                  </a:lnTo>
                  <a:lnTo>
                    <a:pt x="8050" y="8762"/>
                  </a:lnTo>
                  <a:lnTo>
                    <a:pt x="7760" y="8472"/>
                  </a:lnTo>
                  <a:lnTo>
                    <a:pt x="7416" y="8208"/>
                  </a:lnTo>
                  <a:lnTo>
                    <a:pt x="7416" y="8208"/>
                  </a:lnTo>
                  <a:lnTo>
                    <a:pt x="7258" y="8103"/>
                  </a:lnTo>
                  <a:lnTo>
                    <a:pt x="7100" y="8076"/>
                  </a:lnTo>
                  <a:lnTo>
                    <a:pt x="6941" y="8076"/>
                  </a:lnTo>
                  <a:lnTo>
                    <a:pt x="6783" y="8103"/>
                  </a:lnTo>
                  <a:lnTo>
                    <a:pt x="6625" y="8155"/>
                  </a:lnTo>
                  <a:lnTo>
                    <a:pt x="6466" y="8261"/>
                  </a:lnTo>
                  <a:lnTo>
                    <a:pt x="6308" y="8393"/>
                  </a:lnTo>
                  <a:lnTo>
                    <a:pt x="6176" y="8525"/>
                  </a:lnTo>
                  <a:lnTo>
                    <a:pt x="6044" y="8683"/>
                  </a:lnTo>
                  <a:lnTo>
                    <a:pt x="5912" y="8868"/>
                  </a:lnTo>
                  <a:lnTo>
                    <a:pt x="5807" y="9026"/>
                  </a:lnTo>
                  <a:lnTo>
                    <a:pt x="5701" y="9237"/>
                  </a:lnTo>
                  <a:lnTo>
                    <a:pt x="5648" y="9422"/>
                  </a:lnTo>
                  <a:lnTo>
                    <a:pt x="5596" y="9607"/>
                  </a:lnTo>
                  <a:lnTo>
                    <a:pt x="5543" y="9792"/>
                  </a:lnTo>
                  <a:lnTo>
                    <a:pt x="5543" y="9950"/>
                  </a:lnTo>
                  <a:lnTo>
                    <a:pt x="5543" y="9950"/>
                  </a:lnTo>
                  <a:lnTo>
                    <a:pt x="4566" y="10003"/>
                  </a:lnTo>
                  <a:lnTo>
                    <a:pt x="3801" y="10055"/>
                  </a:lnTo>
                  <a:lnTo>
                    <a:pt x="3009" y="10161"/>
                  </a:lnTo>
                  <a:lnTo>
                    <a:pt x="2218" y="10267"/>
                  </a:lnTo>
                  <a:lnTo>
                    <a:pt x="1848" y="10346"/>
                  </a:lnTo>
                  <a:lnTo>
                    <a:pt x="1558" y="10425"/>
                  </a:lnTo>
                  <a:lnTo>
                    <a:pt x="1294" y="10530"/>
                  </a:lnTo>
                  <a:lnTo>
                    <a:pt x="1083" y="10636"/>
                  </a:lnTo>
                  <a:lnTo>
                    <a:pt x="1030" y="10715"/>
                  </a:lnTo>
                  <a:lnTo>
                    <a:pt x="977" y="10768"/>
                  </a:lnTo>
                  <a:lnTo>
                    <a:pt x="951" y="10847"/>
                  </a:lnTo>
                  <a:lnTo>
                    <a:pt x="951" y="10900"/>
                  </a:lnTo>
                  <a:lnTo>
                    <a:pt x="951" y="10900"/>
                  </a:lnTo>
                  <a:lnTo>
                    <a:pt x="1004" y="11085"/>
                  </a:lnTo>
                  <a:lnTo>
                    <a:pt x="1109" y="11296"/>
                  </a:lnTo>
                  <a:lnTo>
                    <a:pt x="1294" y="11533"/>
                  </a:lnTo>
                  <a:lnTo>
                    <a:pt x="1479" y="11797"/>
                  </a:lnTo>
                  <a:lnTo>
                    <a:pt x="1927" y="12299"/>
                  </a:lnTo>
                  <a:lnTo>
                    <a:pt x="2244" y="12668"/>
                  </a:lnTo>
                  <a:lnTo>
                    <a:pt x="2244" y="12668"/>
                  </a:lnTo>
                  <a:lnTo>
                    <a:pt x="2323" y="12800"/>
                  </a:lnTo>
                  <a:lnTo>
                    <a:pt x="2376" y="12906"/>
                  </a:lnTo>
                  <a:lnTo>
                    <a:pt x="2429" y="13011"/>
                  </a:lnTo>
                  <a:lnTo>
                    <a:pt x="2429" y="13117"/>
                  </a:lnTo>
                  <a:lnTo>
                    <a:pt x="2429" y="13196"/>
                  </a:lnTo>
                  <a:lnTo>
                    <a:pt x="2402" y="13301"/>
                  </a:lnTo>
                  <a:lnTo>
                    <a:pt x="2376" y="13381"/>
                  </a:lnTo>
                  <a:lnTo>
                    <a:pt x="2323" y="13460"/>
                  </a:lnTo>
                  <a:lnTo>
                    <a:pt x="2165" y="13618"/>
                  </a:lnTo>
                  <a:lnTo>
                    <a:pt x="1954" y="13776"/>
                  </a:lnTo>
                  <a:lnTo>
                    <a:pt x="1716" y="13908"/>
                  </a:lnTo>
                  <a:lnTo>
                    <a:pt x="1479" y="14040"/>
                  </a:lnTo>
                  <a:lnTo>
                    <a:pt x="925" y="14278"/>
                  </a:lnTo>
                  <a:lnTo>
                    <a:pt x="687" y="14410"/>
                  </a:lnTo>
                  <a:lnTo>
                    <a:pt x="449" y="14542"/>
                  </a:lnTo>
                  <a:lnTo>
                    <a:pt x="238" y="14674"/>
                  </a:lnTo>
                  <a:lnTo>
                    <a:pt x="106" y="14806"/>
                  </a:lnTo>
                  <a:lnTo>
                    <a:pt x="54" y="14885"/>
                  </a:lnTo>
                  <a:lnTo>
                    <a:pt x="27" y="14964"/>
                  </a:lnTo>
                  <a:lnTo>
                    <a:pt x="1" y="15043"/>
                  </a:lnTo>
                  <a:lnTo>
                    <a:pt x="1" y="15149"/>
                  </a:lnTo>
                  <a:lnTo>
                    <a:pt x="1" y="15149"/>
                  </a:lnTo>
                  <a:lnTo>
                    <a:pt x="27" y="15201"/>
                  </a:lnTo>
                  <a:lnTo>
                    <a:pt x="106" y="15228"/>
                  </a:lnTo>
                  <a:lnTo>
                    <a:pt x="186" y="15254"/>
                  </a:lnTo>
                  <a:lnTo>
                    <a:pt x="318" y="15281"/>
                  </a:lnTo>
                  <a:lnTo>
                    <a:pt x="661" y="15281"/>
                  </a:lnTo>
                  <a:lnTo>
                    <a:pt x="1030" y="15254"/>
                  </a:lnTo>
                  <a:lnTo>
                    <a:pt x="1769" y="15228"/>
                  </a:lnTo>
                  <a:lnTo>
                    <a:pt x="2059" y="15228"/>
                  </a:lnTo>
                  <a:lnTo>
                    <a:pt x="2165" y="15228"/>
                  </a:lnTo>
                  <a:lnTo>
                    <a:pt x="2244" y="15254"/>
                  </a:lnTo>
                  <a:lnTo>
                    <a:pt x="2244" y="15254"/>
                  </a:lnTo>
                  <a:lnTo>
                    <a:pt x="2297" y="15307"/>
                  </a:lnTo>
                  <a:lnTo>
                    <a:pt x="2323" y="15360"/>
                  </a:lnTo>
                  <a:lnTo>
                    <a:pt x="2402" y="15545"/>
                  </a:lnTo>
                  <a:lnTo>
                    <a:pt x="2482" y="15782"/>
                  </a:lnTo>
                  <a:lnTo>
                    <a:pt x="2534" y="16072"/>
                  </a:lnTo>
                  <a:lnTo>
                    <a:pt x="2587" y="16627"/>
                  </a:lnTo>
                  <a:lnTo>
                    <a:pt x="2587" y="17022"/>
                  </a:lnTo>
                  <a:lnTo>
                    <a:pt x="2587" y="17022"/>
                  </a:lnTo>
                  <a:lnTo>
                    <a:pt x="2429" y="17577"/>
                  </a:lnTo>
                  <a:lnTo>
                    <a:pt x="2244" y="18052"/>
                  </a:lnTo>
                  <a:lnTo>
                    <a:pt x="2086" y="18474"/>
                  </a:lnTo>
                  <a:lnTo>
                    <a:pt x="1927" y="18870"/>
                  </a:lnTo>
                  <a:lnTo>
                    <a:pt x="1558" y="19609"/>
                  </a:lnTo>
                  <a:lnTo>
                    <a:pt x="1188" y="20427"/>
                  </a:lnTo>
                  <a:lnTo>
                    <a:pt x="1188" y="20427"/>
                  </a:lnTo>
                  <a:lnTo>
                    <a:pt x="1109" y="20611"/>
                  </a:lnTo>
                  <a:lnTo>
                    <a:pt x="1109" y="20743"/>
                  </a:lnTo>
                  <a:lnTo>
                    <a:pt x="1136" y="20770"/>
                  </a:lnTo>
                  <a:lnTo>
                    <a:pt x="1162" y="20796"/>
                  </a:lnTo>
                  <a:lnTo>
                    <a:pt x="1268" y="20823"/>
                  </a:lnTo>
                  <a:lnTo>
                    <a:pt x="1400" y="20823"/>
                  </a:lnTo>
                  <a:lnTo>
                    <a:pt x="1531" y="20796"/>
                  </a:lnTo>
                  <a:lnTo>
                    <a:pt x="1875" y="20664"/>
                  </a:lnTo>
                  <a:lnTo>
                    <a:pt x="1875" y="20664"/>
                  </a:lnTo>
                  <a:lnTo>
                    <a:pt x="2323" y="20532"/>
                  </a:lnTo>
                  <a:lnTo>
                    <a:pt x="3062" y="20374"/>
                  </a:lnTo>
                  <a:lnTo>
                    <a:pt x="3933" y="20216"/>
                  </a:lnTo>
                  <a:lnTo>
                    <a:pt x="4909" y="20084"/>
                  </a:lnTo>
                  <a:lnTo>
                    <a:pt x="5358" y="20031"/>
                  </a:lnTo>
                  <a:lnTo>
                    <a:pt x="5807" y="20004"/>
                  </a:lnTo>
                  <a:lnTo>
                    <a:pt x="6202" y="20004"/>
                  </a:lnTo>
                  <a:lnTo>
                    <a:pt x="6572" y="20004"/>
                  </a:lnTo>
                  <a:lnTo>
                    <a:pt x="6862" y="20057"/>
                  </a:lnTo>
                  <a:lnTo>
                    <a:pt x="6968" y="20110"/>
                  </a:lnTo>
                  <a:lnTo>
                    <a:pt x="7047" y="20163"/>
                  </a:lnTo>
                  <a:lnTo>
                    <a:pt x="7126" y="20216"/>
                  </a:lnTo>
                  <a:lnTo>
                    <a:pt x="7179" y="20268"/>
                  </a:lnTo>
                  <a:lnTo>
                    <a:pt x="7205" y="20348"/>
                  </a:lnTo>
                  <a:lnTo>
                    <a:pt x="7179" y="20427"/>
                  </a:lnTo>
                  <a:lnTo>
                    <a:pt x="7179" y="20427"/>
                  </a:lnTo>
                  <a:lnTo>
                    <a:pt x="7126" y="20638"/>
                  </a:lnTo>
                  <a:lnTo>
                    <a:pt x="7021" y="20823"/>
                  </a:lnTo>
                  <a:lnTo>
                    <a:pt x="6809" y="21218"/>
                  </a:lnTo>
                  <a:lnTo>
                    <a:pt x="6519" y="21614"/>
                  </a:lnTo>
                  <a:lnTo>
                    <a:pt x="6202" y="22036"/>
                  </a:lnTo>
                  <a:lnTo>
                    <a:pt x="5912" y="22485"/>
                  </a:lnTo>
                  <a:lnTo>
                    <a:pt x="5780" y="22696"/>
                  </a:lnTo>
                  <a:lnTo>
                    <a:pt x="5648" y="22934"/>
                  </a:lnTo>
                  <a:lnTo>
                    <a:pt x="5569" y="23171"/>
                  </a:lnTo>
                  <a:lnTo>
                    <a:pt x="5490" y="23435"/>
                  </a:lnTo>
                  <a:lnTo>
                    <a:pt x="5437" y="23699"/>
                  </a:lnTo>
                  <a:lnTo>
                    <a:pt x="5411" y="23963"/>
                  </a:lnTo>
                  <a:lnTo>
                    <a:pt x="5411" y="23963"/>
                  </a:lnTo>
                  <a:lnTo>
                    <a:pt x="5437" y="24016"/>
                  </a:lnTo>
                  <a:lnTo>
                    <a:pt x="5464" y="24042"/>
                  </a:lnTo>
                  <a:lnTo>
                    <a:pt x="5622" y="24148"/>
                  </a:lnTo>
                  <a:lnTo>
                    <a:pt x="6097" y="24385"/>
                  </a:lnTo>
                  <a:lnTo>
                    <a:pt x="6361" y="24544"/>
                  </a:lnTo>
                  <a:lnTo>
                    <a:pt x="6625" y="24728"/>
                  </a:lnTo>
                  <a:lnTo>
                    <a:pt x="6730" y="24807"/>
                  </a:lnTo>
                  <a:lnTo>
                    <a:pt x="6836" y="24913"/>
                  </a:lnTo>
                  <a:lnTo>
                    <a:pt x="6889" y="25019"/>
                  </a:lnTo>
                  <a:lnTo>
                    <a:pt x="6941" y="25150"/>
                  </a:lnTo>
                  <a:lnTo>
                    <a:pt x="6941" y="25150"/>
                  </a:lnTo>
                  <a:lnTo>
                    <a:pt x="7971" y="24253"/>
                  </a:lnTo>
                  <a:lnTo>
                    <a:pt x="8498" y="23805"/>
                  </a:lnTo>
                  <a:lnTo>
                    <a:pt x="9026" y="23356"/>
                  </a:lnTo>
                  <a:lnTo>
                    <a:pt x="9607" y="22934"/>
                  </a:lnTo>
                  <a:lnTo>
                    <a:pt x="10161" y="22564"/>
                  </a:lnTo>
                  <a:lnTo>
                    <a:pt x="10742" y="22221"/>
                  </a:lnTo>
                  <a:lnTo>
                    <a:pt x="11032" y="22089"/>
                  </a:lnTo>
                  <a:lnTo>
                    <a:pt x="11296" y="21957"/>
                  </a:lnTo>
                  <a:lnTo>
                    <a:pt x="11296" y="21957"/>
                  </a:lnTo>
                  <a:lnTo>
                    <a:pt x="11454" y="21905"/>
                  </a:lnTo>
                  <a:lnTo>
                    <a:pt x="11612" y="21878"/>
                  </a:lnTo>
                  <a:lnTo>
                    <a:pt x="11718" y="21878"/>
                  </a:lnTo>
                  <a:lnTo>
                    <a:pt x="11850" y="21905"/>
                  </a:lnTo>
                  <a:lnTo>
                    <a:pt x="11929" y="21957"/>
                  </a:lnTo>
                  <a:lnTo>
                    <a:pt x="12035" y="22010"/>
                  </a:lnTo>
                  <a:lnTo>
                    <a:pt x="12087" y="22089"/>
                  </a:lnTo>
                  <a:lnTo>
                    <a:pt x="12167" y="22195"/>
                  </a:lnTo>
                  <a:lnTo>
                    <a:pt x="12272" y="22406"/>
                  </a:lnTo>
                  <a:lnTo>
                    <a:pt x="12351" y="22696"/>
                  </a:lnTo>
                  <a:lnTo>
                    <a:pt x="12378" y="23013"/>
                  </a:lnTo>
                  <a:lnTo>
                    <a:pt x="12431" y="23330"/>
                  </a:lnTo>
                  <a:lnTo>
                    <a:pt x="12483" y="24016"/>
                  </a:lnTo>
                  <a:lnTo>
                    <a:pt x="12510" y="24332"/>
                  </a:lnTo>
                  <a:lnTo>
                    <a:pt x="12536" y="24596"/>
                  </a:lnTo>
                  <a:lnTo>
                    <a:pt x="12589" y="24834"/>
                  </a:lnTo>
                  <a:lnTo>
                    <a:pt x="12694" y="25019"/>
                  </a:lnTo>
                  <a:lnTo>
                    <a:pt x="12747" y="25071"/>
                  </a:lnTo>
                  <a:lnTo>
                    <a:pt x="12800" y="25124"/>
                  </a:lnTo>
                  <a:lnTo>
                    <a:pt x="12879" y="25150"/>
                  </a:lnTo>
                  <a:lnTo>
                    <a:pt x="12958" y="25150"/>
                  </a:lnTo>
                  <a:lnTo>
                    <a:pt x="12958" y="25150"/>
                  </a:lnTo>
                  <a:lnTo>
                    <a:pt x="13460" y="25071"/>
                  </a:lnTo>
                  <a:lnTo>
                    <a:pt x="13935" y="24966"/>
                  </a:lnTo>
                  <a:lnTo>
                    <a:pt x="14410" y="24887"/>
                  </a:lnTo>
                  <a:lnTo>
                    <a:pt x="14621" y="24860"/>
                  </a:lnTo>
                  <a:lnTo>
                    <a:pt x="14806" y="24860"/>
                  </a:lnTo>
                  <a:lnTo>
                    <a:pt x="14990" y="24887"/>
                  </a:lnTo>
                  <a:lnTo>
                    <a:pt x="15175" y="24913"/>
                  </a:lnTo>
                  <a:lnTo>
                    <a:pt x="15307" y="24992"/>
                  </a:lnTo>
                  <a:lnTo>
                    <a:pt x="15465" y="25098"/>
                  </a:lnTo>
                  <a:lnTo>
                    <a:pt x="15571" y="25230"/>
                  </a:lnTo>
                  <a:lnTo>
                    <a:pt x="15650" y="25388"/>
                  </a:lnTo>
                  <a:lnTo>
                    <a:pt x="15729" y="25599"/>
                  </a:lnTo>
                  <a:lnTo>
                    <a:pt x="15782" y="25863"/>
                  </a:lnTo>
                  <a:lnTo>
                    <a:pt x="15782" y="25863"/>
                  </a:lnTo>
                  <a:lnTo>
                    <a:pt x="15782" y="26048"/>
                  </a:lnTo>
                  <a:lnTo>
                    <a:pt x="15756" y="26206"/>
                  </a:lnTo>
                  <a:lnTo>
                    <a:pt x="15676" y="26391"/>
                  </a:lnTo>
                  <a:lnTo>
                    <a:pt x="15571" y="26549"/>
                  </a:lnTo>
                  <a:lnTo>
                    <a:pt x="15413" y="26681"/>
                  </a:lnTo>
                  <a:lnTo>
                    <a:pt x="15228" y="26813"/>
                  </a:lnTo>
                  <a:lnTo>
                    <a:pt x="15043" y="26945"/>
                  </a:lnTo>
                  <a:lnTo>
                    <a:pt x="14806" y="27077"/>
                  </a:lnTo>
                  <a:lnTo>
                    <a:pt x="14331" y="27288"/>
                  </a:lnTo>
                  <a:lnTo>
                    <a:pt x="13776" y="27499"/>
                  </a:lnTo>
                  <a:lnTo>
                    <a:pt x="12642" y="27869"/>
                  </a:lnTo>
                  <a:lnTo>
                    <a:pt x="12114" y="28053"/>
                  </a:lnTo>
                  <a:lnTo>
                    <a:pt x="11639" y="28238"/>
                  </a:lnTo>
                  <a:lnTo>
                    <a:pt x="11428" y="28344"/>
                  </a:lnTo>
                  <a:lnTo>
                    <a:pt x="11269" y="28449"/>
                  </a:lnTo>
                  <a:lnTo>
                    <a:pt x="11111" y="28581"/>
                  </a:lnTo>
                  <a:lnTo>
                    <a:pt x="10979" y="28687"/>
                  </a:lnTo>
                  <a:lnTo>
                    <a:pt x="10900" y="28819"/>
                  </a:lnTo>
                  <a:lnTo>
                    <a:pt x="10847" y="28951"/>
                  </a:lnTo>
                  <a:lnTo>
                    <a:pt x="10847" y="29083"/>
                  </a:lnTo>
                  <a:lnTo>
                    <a:pt x="10874" y="29241"/>
                  </a:lnTo>
                  <a:lnTo>
                    <a:pt x="10953" y="29399"/>
                  </a:lnTo>
                  <a:lnTo>
                    <a:pt x="11111" y="29584"/>
                  </a:lnTo>
                  <a:lnTo>
                    <a:pt x="11296" y="29769"/>
                  </a:lnTo>
                  <a:lnTo>
                    <a:pt x="11533" y="29980"/>
                  </a:lnTo>
                  <a:lnTo>
                    <a:pt x="11533" y="29980"/>
                  </a:lnTo>
                  <a:lnTo>
                    <a:pt x="12087" y="30349"/>
                  </a:lnTo>
                  <a:lnTo>
                    <a:pt x="12536" y="30719"/>
                  </a:lnTo>
                  <a:lnTo>
                    <a:pt x="12747" y="30903"/>
                  </a:lnTo>
                  <a:lnTo>
                    <a:pt x="12958" y="31115"/>
                  </a:lnTo>
                  <a:lnTo>
                    <a:pt x="13143" y="31352"/>
                  </a:lnTo>
                  <a:lnTo>
                    <a:pt x="13301" y="31616"/>
                  </a:lnTo>
                  <a:lnTo>
                    <a:pt x="13301" y="31616"/>
                  </a:lnTo>
                  <a:lnTo>
                    <a:pt x="13381" y="31695"/>
                  </a:lnTo>
                  <a:lnTo>
                    <a:pt x="13460" y="31722"/>
                  </a:lnTo>
                  <a:lnTo>
                    <a:pt x="13539" y="31722"/>
                  </a:lnTo>
                  <a:lnTo>
                    <a:pt x="13618" y="31695"/>
                  </a:lnTo>
                  <a:lnTo>
                    <a:pt x="13724" y="31642"/>
                  </a:lnTo>
                  <a:lnTo>
                    <a:pt x="13829" y="31563"/>
                  </a:lnTo>
                  <a:lnTo>
                    <a:pt x="14040" y="31352"/>
                  </a:lnTo>
                  <a:lnTo>
                    <a:pt x="14225" y="31141"/>
                  </a:lnTo>
                  <a:lnTo>
                    <a:pt x="14410" y="30903"/>
                  </a:lnTo>
                  <a:lnTo>
                    <a:pt x="14542" y="30745"/>
                  </a:lnTo>
                  <a:lnTo>
                    <a:pt x="14594" y="30666"/>
                  </a:lnTo>
                  <a:lnTo>
                    <a:pt x="14594" y="30666"/>
                  </a:lnTo>
                  <a:lnTo>
                    <a:pt x="15835" y="30824"/>
                  </a:lnTo>
                  <a:lnTo>
                    <a:pt x="16890" y="30956"/>
                  </a:lnTo>
                  <a:lnTo>
                    <a:pt x="17339" y="30983"/>
                  </a:lnTo>
                  <a:lnTo>
                    <a:pt x="17788" y="31009"/>
                  </a:lnTo>
                  <a:lnTo>
                    <a:pt x="18184" y="30983"/>
                  </a:lnTo>
                  <a:lnTo>
                    <a:pt x="18527" y="30930"/>
                  </a:lnTo>
                  <a:lnTo>
                    <a:pt x="18527" y="21957"/>
                  </a:lnTo>
                  <a:lnTo>
                    <a:pt x="18527" y="21957"/>
                  </a:lnTo>
                  <a:lnTo>
                    <a:pt x="18368" y="21799"/>
                  </a:lnTo>
                  <a:lnTo>
                    <a:pt x="18315" y="21720"/>
                  </a:lnTo>
                  <a:lnTo>
                    <a:pt x="18289" y="21641"/>
                  </a:lnTo>
                  <a:lnTo>
                    <a:pt x="18289" y="21561"/>
                  </a:lnTo>
                  <a:lnTo>
                    <a:pt x="18342" y="21482"/>
                  </a:lnTo>
                  <a:lnTo>
                    <a:pt x="18421" y="21403"/>
                  </a:lnTo>
                  <a:lnTo>
                    <a:pt x="18527" y="21324"/>
                  </a:lnTo>
                  <a:lnTo>
                    <a:pt x="18527" y="18606"/>
                  </a:lnTo>
                  <a:lnTo>
                    <a:pt x="18527" y="18606"/>
                  </a:lnTo>
                  <a:lnTo>
                    <a:pt x="18421" y="18659"/>
                  </a:lnTo>
                  <a:lnTo>
                    <a:pt x="18368" y="18659"/>
                  </a:lnTo>
                  <a:lnTo>
                    <a:pt x="18315" y="18632"/>
                  </a:lnTo>
                  <a:lnTo>
                    <a:pt x="18315" y="18632"/>
                  </a:lnTo>
                  <a:lnTo>
                    <a:pt x="18025" y="18289"/>
                  </a:lnTo>
                  <a:lnTo>
                    <a:pt x="17682" y="17893"/>
                  </a:lnTo>
                  <a:lnTo>
                    <a:pt x="17339" y="17497"/>
                  </a:lnTo>
                  <a:lnTo>
                    <a:pt x="16996" y="17128"/>
                  </a:lnTo>
                  <a:lnTo>
                    <a:pt x="16996" y="17128"/>
                  </a:lnTo>
                  <a:lnTo>
                    <a:pt x="16758" y="17339"/>
                  </a:lnTo>
                  <a:lnTo>
                    <a:pt x="16468" y="17629"/>
                  </a:lnTo>
                  <a:lnTo>
                    <a:pt x="16310" y="17735"/>
                  </a:lnTo>
                  <a:lnTo>
                    <a:pt x="16151" y="17840"/>
                  </a:lnTo>
                  <a:lnTo>
                    <a:pt x="16046" y="17867"/>
                  </a:lnTo>
                  <a:lnTo>
                    <a:pt x="15993" y="17867"/>
                  </a:lnTo>
                  <a:lnTo>
                    <a:pt x="15940" y="17840"/>
                  </a:lnTo>
                  <a:lnTo>
                    <a:pt x="15940" y="17840"/>
                  </a:lnTo>
                  <a:lnTo>
                    <a:pt x="15888" y="17735"/>
                  </a:lnTo>
                  <a:lnTo>
                    <a:pt x="15861" y="17603"/>
                  </a:lnTo>
                  <a:lnTo>
                    <a:pt x="15808" y="17286"/>
                  </a:lnTo>
                  <a:lnTo>
                    <a:pt x="15782" y="17102"/>
                  </a:lnTo>
                  <a:lnTo>
                    <a:pt x="15756" y="16917"/>
                  </a:lnTo>
                  <a:lnTo>
                    <a:pt x="15703" y="16758"/>
                  </a:lnTo>
                  <a:lnTo>
                    <a:pt x="15597" y="16600"/>
                  </a:lnTo>
                  <a:lnTo>
                    <a:pt x="15597" y="16600"/>
                  </a:lnTo>
                  <a:lnTo>
                    <a:pt x="15465" y="16468"/>
                  </a:lnTo>
                  <a:lnTo>
                    <a:pt x="15333" y="16310"/>
                  </a:lnTo>
                  <a:lnTo>
                    <a:pt x="15307" y="16231"/>
                  </a:lnTo>
                  <a:lnTo>
                    <a:pt x="15307" y="16152"/>
                  </a:lnTo>
                  <a:lnTo>
                    <a:pt x="15333" y="16072"/>
                  </a:lnTo>
                  <a:lnTo>
                    <a:pt x="15413" y="15993"/>
                  </a:lnTo>
                  <a:lnTo>
                    <a:pt x="15413" y="15993"/>
                  </a:lnTo>
                  <a:lnTo>
                    <a:pt x="15545" y="15914"/>
                  </a:lnTo>
                  <a:lnTo>
                    <a:pt x="15650" y="15888"/>
                  </a:lnTo>
                  <a:lnTo>
                    <a:pt x="15940" y="15835"/>
                  </a:lnTo>
                  <a:lnTo>
                    <a:pt x="16231" y="15808"/>
                  </a:lnTo>
                  <a:lnTo>
                    <a:pt x="16363" y="15782"/>
                  </a:lnTo>
                  <a:lnTo>
                    <a:pt x="16468" y="15729"/>
                  </a:lnTo>
                  <a:lnTo>
                    <a:pt x="16468" y="15729"/>
                  </a:lnTo>
                  <a:lnTo>
                    <a:pt x="16917" y="15465"/>
                  </a:lnTo>
                  <a:lnTo>
                    <a:pt x="17260" y="15228"/>
                  </a:lnTo>
                  <a:lnTo>
                    <a:pt x="17577" y="14964"/>
                  </a:lnTo>
                  <a:lnTo>
                    <a:pt x="17972" y="14595"/>
                  </a:lnTo>
                  <a:lnTo>
                    <a:pt x="17972" y="14595"/>
                  </a:lnTo>
                  <a:lnTo>
                    <a:pt x="18210" y="14357"/>
                  </a:lnTo>
                  <a:lnTo>
                    <a:pt x="18527" y="14067"/>
                  </a:lnTo>
                  <a:lnTo>
                    <a:pt x="18527" y="17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37"/>
            <p:cNvSpPr/>
            <p:nvPr/>
          </p:nvSpPr>
          <p:spPr>
            <a:xfrm>
              <a:off x="7598150" y="569800"/>
              <a:ext cx="694100" cy="750825"/>
            </a:xfrm>
            <a:custGeom>
              <a:avLst/>
              <a:gdLst/>
              <a:ahLst/>
              <a:cxnLst/>
              <a:rect l="l" t="t" r="r" b="b"/>
              <a:pathLst>
                <a:path w="27764" h="30033" extrusionOk="0">
                  <a:moveTo>
                    <a:pt x="20743" y="2270"/>
                  </a:moveTo>
                  <a:lnTo>
                    <a:pt x="20743" y="2270"/>
                  </a:lnTo>
                  <a:lnTo>
                    <a:pt x="20479" y="1954"/>
                  </a:lnTo>
                  <a:lnTo>
                    <a:pt x="20268" y="1611"/>
                  </a:lnTo>
                  <a:lnTo>
                    <a:pt x="20031" y="1294"/>
                  </a:lnTo>
                  <a:lnTo>
                    <a:pt x="19793" y="977"/>
                  </a:lnTo>
                  <a:lnTo>
                    <a:pt x="19793" y="977"/>
                  </a:lnTo>
                  <a:lnTo>
                    <a:pt x="19688" y="793"/>
                  </a:lnTo>
                  <a:lnTo>
                    <a:pt x="19635" y="713"/>
                  </a:lnTo>
                  <a:lnTo>
                    <a:pt x="19556" y="634"/>
                  </a:lnTo>
                  <a:lnTo>
                    <a:pt x="19556" y="634"/>
                  </a:lnTo>
                  <a:lnTo>
                    <a:pt x="19477" y="581"/>
                  </a:lnTo>
                  <a:lnTo>
                    <a:pt x="19424" y="581"/>
                  </a:lnTo>
                  <a:lnTo>
                    <a:pt x="19371" y="555"/>
                  </a:lnTo>
                  <a:lnTo>
                    <a:pt x="19318" y="502"/>
                  </a:lnTo>
                  <a:lnTo>
                    <a:pt x="19318" y="502"/>
                  </a:lnTo>
                  <a:lnTo>
                    <a:pt x="19266" y="450"/>
                  </a:lnTo>
                  <a:lnTo>
                    <a:pt x="19186" y="423"/>
                  </a:lnTo>
                  <a:lnTo>
                    <a:pt x="19081" y="423"/>
                  </a:lnTo>
                  <a:lnTo>
                    <a:pt x="19028" y="397"/>
                  </a:lnTo>
                  <a:lnTo>
                    <a:pt x="19002" y="397"/>
                  </a:lnTo>
                  <a:lnTo>
                    <a:pt x="18975" y="344"/>
                  </a:lnTo>
                  <a:lnTo>
                    <a:pt x="18975" y="265"/>
                  </a:lnTo>
                  <a:lnTo>
                    <a:pt x="18975" y="159"/>
                  </a:lnTo>
                  <a:lnTo>
                    <a:pt x="18843" y="159"/>
                  </a:lnTo>
                  <a:lnTo>
                    <a:pt x="18843" y="159"/>
                  </a:lnTo>
                  <a:lnTo>
                    <a:pt x="18738" y="133"/>
                  </a:lnTo>
                  <a:lnTo>
                    <a:pt x="18659" y="106"/>
                  </a:lnTo>
                  <a:lnTo>
                    <a:pt x="18606" y="80"/>
                  </a:lnTo>
                  <a:lnTo>
                    <a:pt x="18527" y="54"/>
                  </a:lnTo>
                  <a:lnTo>
                    <a:pt x="18527" y="12378"/>
                  </a:lnTo>
                  <a:lnTo>
                    <a:pt x="18527" y="12378"/>
                  </a:lnTo>
                  <a:lnTo>
                    <a:pt x="18738" y="12272"/>
                  </a:lnTo>
                  <a:lnTo>
                    <a:pt x="18790" y="12246"/>
                  </a:lnTo>
                  <a:lnTo>
                    <a:pt x="18843" y="12272"/>
                  </a:lnTo>
                  <a:lnTo>
                    <a:pt x="18843" y="12272"/>
                  </a:lnTo>
                  <a:lnTo>
                    <a:pt x="19424" y="13011"/>
                  </a:lnTo>
                  <a:lnTo>
                    <a:pt x="19741" y="13433"/>
                  </a:lnTo>
                  <a:lnTo>
                    <a:pt x="20004" y="13856"/>
                  </a:lnTo>
                  <a:lnTo>
                    <a:pt x="20004" y="13856"/>
                  </a:lnTo>
                  <a:lnTo>
                    <a:pt x="20084" y="13908"/>
                  </a:lnTo>
                  <a:lnTo>
                    <a:pt x="20189" y="13961"/>
                  </a:lnTo>
                  <a:lnTo>
                    <a:pt x="20268" y="14040"/>
                  </a:lnTo>
                  <a:lnTo>
                    <a:pt x="20321" y="14119"/>
                  </a:lnTo>
                  <a:lnTo>
                    <a:pt x="20427" y="14304"/>
                  </a:lnTo>
                  <a:lnTo>
                    <a:pt x="20532" y="14542"/>
                  </a:lnTo>
                  <a:lnTo>
                    <a:pt x="20638" y="14964"/>
                  </a:lnTo>
                  <a:lnTo>
                    <a:pt x="20717" y="15149"/>
                  </a:lnTo>
                  <a:lnTo>
                    <a:pt x="20796" y="15254"/>
                  </a:lnTo>
                  <a:lnTo>
                    <a:pt x="20796" y="15254"/>
                  </a:lnTo>
                  <a:lnTo>
                    <a:pt x="21377" y="15967"/>
                  </a:lnTo>
                  <a:lnTo>
                    <a:pt x="21693" y="16389"/>
                  </a:lnTo>
                  <a:lnTo>
                    <a:pt x="21773" y="16521"/>
                  </a:lnTo>
                  <a:lnTo>
                    <a:pt x="21773" y="16574"/>
                  </a:lnTo>
                  <a:lnTo>
                    <a:pt x="21746" y="16574"/>
                  </a:lnTo>
                  <a:lnTo>
                    <a:pt x="21746" y="16574"/>
                  </a:lnTo>
                  <a:lnTo>
                    <a:pt x="21561" y="16574"/>
                  </a:lnTo>
                  <a:lnTo>
                    <a:pt x="21350" y="16521"/>
                  </a:lnTo>
                  <a:lnTo>
                    <a:pt x="21139" y="16442"/>
                  </a:lnTo>
                  <a:lnTo>
                    <a:pt x="20902" y="16336"/>
                  </a:lnTo>
                  <a:lnTo>
                    <a:pt x="20691" y="16231"/>
                  </a:lnTo>
                  <a:lnTo>
                    <a:pt x="20453" y="16151"/>
                  </a:lnTo>
                  <a:lnTo>
                    <a:pt x="20216" y="16072"/>
                  </a:lnTo>
                  <a:lnTo>
                    <a:pt x="20004" y="16046"/>
                  </a:lnTo>
                  <a:lnTo>
                    <a:pt x="20004" y="16046"/>
                  </a:lnTo>
                  <a:lnTo>
                    <a:pt x="19820" y="16099"/>
                  </a:lnTo>
                  <a:lnTo>
                    <a:pt x="19609" y="16178"/>
                  </a:lnTo>
                  <a:lnTo>
                    <a:pt x="19424" y="16283"/>
                  </a:lnTo>
                  <a:lnTo>
                    <a:pt x="19213" y="16415"/>
                  </a:lnTo>
                  <a:lnTo>
                    <a:pt x="18843" y="16706"/>
                  </a:lnTo>
                  <a:lnTo>
                    <a:pt x="18685" y="16838"/>
                  </a:lnTo>
                  <a:lnTo>
                    <a:pt x="18527" y="16917"/>
                  </a:lnTo>
                  <a:lnTo>
                    <a:pt x="18527" y="19635"/>
                  </a:lnTo>
                  <a:lnTo>
                    <a:pt x="18527" y="19635"/>
                  </a:lnTo>
                  <a:lnTo>
                    <a:pt x="18764" y="19556"/>
                  </a:lnTo>
                  <a:lnTo>
                    <a:pt x="19081" y="19450"/>
                  </a:lnTo>
                  <a:lnTo>
                    <a:pt x="19081" y="19450"/>
                  </a:lnTo>
                  <a:lnTo>
                    <a:pt x="20031" y="19186"/>
                  </a:lnTo>
                  <a:lnTo>
                    <a:pt x="21271" y="18870"/>
                  </a:lnTo>
                  <a:lnTo>
                    <a:pt x="21904" y="18738"/>
                  </a:lnTo>
                  <a:lnTo>
                    <a:pt x="22511" y="18632"/>
                  </a:lnTo>
                  <a:lnTo>
                    <a:pt x="22775" y="18606"/>
                  </a:lnTo>
                  <a:lnTo>
                    <a:pt x="23039" y="18579"/>
                  </a:lnTo>
                  <a:lnTo>
                    <a:pt x="23250" y="18606"/>
                  </a:lnTo>
                  <a:lnTo>
                    <a:pt x="23435" y="18632"/>
                  </a:lnTo>
                  <a:lnTo>
                    <a:pt x="23435" y="18632"/>
                  </a:lnTo>
                  <a:lnTo>
                    <a:pt x="23514" y="18685"/>
                  </a:lnTo>
                  <a:lnTo>
                    <a:pt x="23620" y="18817"/>
                  </a:lnTo>
                  <a:lnTo>
                    <a:pt x="23699" y="19002"/>
                  </a:lnTo>
                  <a:lnTo>
                    <a:pt x="23778" y="19239"/>
                  </a:lnTo>
                  <a:lnTo>
                    <a:pt x="23937" y="19820"/>
                  </a:lnTo>
                  <a:lnTo>
                    <a:pt x="24068" y="20479"/>
                  </a:lnTo>
                  <a:lnTo>
                    <a:pt x="24200" y="21192"/>
                  </a:lnTo>
                  <a:lnTo>
                    <a:pt x="24306" y="21852"/>
                  </a:lnTo>
                  <a:lnTo>
                    <a:pt x="24359" y="22379"/>
                  </a:lnTo>
                  <a:lnTo>
                    <a:pt x="24385" y="22749"/>
                  </a:lnTo>
                  <a:lnTo>
                    <a:pt x="24385" y="22749"/>
                  </a:lnTo>
                  <a:lnTo>
                    <a:pt x="24359" y="23330"/>
                  </a:lnTo>
                  <a:lnTo>
                    <a:pt x="24306" y="23857"/>
                  </a:lnTo>
                  <a:lnTo>
                    <a:pt x="24227" y="24385"/>
                  </a:lnTo>
                  <a:lnTo>
                    <a:pt x="24121" y="24913"/>
                  </a:lnTo>
                  <a:lnTo>
                    <a:pt x="24121" y="24913"/>
                  </a:lnTo>
                  <a:lnTo>
                    <a:pt x="24543" y="24174"/>
                  </a:lnTo>
                  <a:lnTo>
                    <a:pt x="24939" y="23409"/>
                  </a:lnTo>
                  <a:lnTo>
                    <a:pt x="25309" y="22643"/>
                  </a:lnTo>
                  <a:lnTo>
                    <a:pt x="25652" y="21878"/>
                  </a:lnTo>
                  <a:lnTo>
                    <a:pt x="25995" y="21060"/>
                  </a:lnTo>
                  <a:lnTo>
                    <a:pt x="26285" y="20268"/>
                  </a:lnTo>
                  <a:lnTo>
                    <a:pt x="26549" y="19450"/>
                  </a:lnTo>
                  <a:lnTo>
                    <a:pt x="26813" y="18606"/>
                  </a:lnTo>
                  <a:lnTo>
                    <a:pt x="27024" y="17761"/>
                  </a:lnTo>
                  <a:lnTo>
                    <a:pt x="27209" y="16917"/>
                  </a:lnTo>
                  <a:lnTo>
                    <a:pt x="27367" y="16046"/>
                  </a:lnTo>
                  <a:lnTo>
                    <a:pt x="27499" y="15175"/>
                  </a:lnTo>
                  <a:lnTo>
                    <a:pt x="27605" y="14304"/>
                  </a:lnTo>
                  <a:lnTo>
                    <a:pt x="27684" y="13407"/>
                  </a:lnTo>
                  <a:lnTo>
                    <a:pt x="27737" y="12510"/>
                  </a:lnTo>
                  <a:lnTo>
                    <a:pt x="27763" y="11612"/>
                  </a:lnTo>
                  <a:lnTo>
                    <a:pt x="27763" y="11612"/>
                  </a:lnTo>
                  <a:lnTo>
                    <a:pt x="27737" y="10926"/>
                  </a:lnTo>
                  <a:lnTo>
                    <a:pt x="27710" y="10240"/>
                  </a:lnTo>
                  <a:lnTo>
                    <a:pt x="27684" y="9580"/>
                  </a:lnTo>
                  <a:lnTo>
                    <a:pt x="27605" y="8921"/>
                  </a:lnTo>
                  <a:lnTo>
                    <a:pt x="27552" y="8261"/>
                  </a:lnTo>
                  <a:lnTo>
                    <a:pt x="27446" y="7601"/>
                  </a:lnTo>
                  <a:lnTo>
                    <a:pt x="27341" y="6941"/>
                  </a:lnTo>
                  <a:lnTo>
                    <a:pt x="27209" y="6308"/>
                  </a:lnTo>
                  <a:lnTo>
                    <a:pt x="27077" y="5648"/>
                  </a:lnTo>
                  <a:lnTo>
                    <a:pt x="26919" y="5015"/>
                  </a:lnTo>
                  <a:lnTo>
                    <a:pt x="26734" y="4408"/>
                  </a:lnTo>
                  <a:lnTo>
                    <a:pt x="26549" y="3775"/>
                  </a:lnTo>
                  <a:lnTo>
                    <a:pt x="26364" y="3168"/>
                  </a:lnTo>
                  <a:lnTo>
                    <a:pt x="26153" y="2561"/>
                  </a:lnTo>
                  <a:lnTo>
                    <a:pt x="25916" y="1954"/>
                  </a:lnTo>
                  <a:lnTo>
                    <a:pt x="25678" y="1373"/>
                  </a:lnTo>
                  <a:lnTo>
                    <a:pt x="25678" y="1373"/>
                  </a:lnTo>
                  <a:lnTo>
                    <a:pt x="25599" y="1505"/>
                  </a:lnTo>
                  <a:lnTo>
                    <a:pt x="25573" y="1558"/>
                  </a:lnTo>
                  <a:lnTo>
                    <a:pt x="25573" y="1558"/>
                  </a:lnTo>
                  <a:lnTo>
                    <a:pt x="25441" y="1558"/>
                  </a:lnTo>
                  <a:lnTo>
                    <a:pt x="25335" y="1531"/>
                  </a:lnTo>
                  <a:lnTo>
                    <a:pt x="25098" y="1426"/>
                  </a:lnTo>
                  <a:lnTo>
                    <a:pt x="24887" y="1268"/>
                  </a:lnTo>
                  <a:lnTo>
                    <a:pt x="24675" y="1083"/>
                  </a:lnTo>
                  <a:lnTo>
                    <a:pt x="24280" y="661"/>
                  </a:lnTo>
                  <a:lnTo>
                    <a:pt x="23937" y="265"/>
                  </a:lnTo>
                  <a:lnTo>
                    <a:pt x="23778" y="133"/>
                  </a:lnTo>
                  <a:lnTo>
                    <a:pt x="23620" y="27"/>
                  </a:lnTo>
                  <a:lnTo>
                    <a:pt x="23567" y="1"/>
                  </a:lnTo>
                  <a:lnTo>
                    <a:pt x="23514" y="1"/>
                  </a:lnTo>
                  <a:lnTo>
                    <a:pt x="23462" y="1"/>
                  </a:lnTo>
                  <a:lnTo>
                    <a:pt x="23409" y="54"/>
                  </a:lnTo>
                  <a:lnTo>
                    <a:pt x="23356" y="106"/>
                  </a:lnTo>
                  <a:lnTo>
                    <a:pt x="23330" y="186"/>
                  </a:lnTo>
                  <a:lnTo>
                    <a:pt x="23250" y="450"/>
                  </a:lnTo>
                  <a:lnTo>
                    <a:pt x="23224" y="819"/>
                  </a:lnTo>
                  <a:lnTo>
                    <a:pt x="23198" y="1320"/>
                  </a:lnTo>
                  <a:lnTo>
                    <a:pt x="23198" y="1320"/>
                  </a:lnTo>
                  <a:lnTo>
                    <a:pt x="23198" y="1716"/>
                  </a:lnTo>
                  <a:lnTo>
                    <a:pt x="23145" y="2007"/>
                  </a:lnTo>
                  <a:lnTo>
                    <a:pt x="23092" y="2244"/>
                  </a:lnTo>
                  <a:lnTo>
                    <a:pt x="23013" y="2429"/>
                  </a:lnTo>
                  <a:lnTo>
                    <a:pt x="22907" y="2534"/>
                  </a:lnTo>
                  <a:lnTo>
                    <a:pt x="22802" y="2613"/>
                  </a:lnTo>
                  <a:lnTo>
                    <a:pt x="22643" y="2640"/>
                  </a:lnTo>
                  <a:lnTo>
                    <a:pt x="22485" y="2640"/>
                  </a:lnTo>
                  <a:lnTo>
                    <a:pt x="22327" y="2613"/>
                  </a:lnTo>
                  <a:lnTo>
                    <a:pt x="22142" y="2561"/>
                  </a:lnTo>
                  <a:lnTo>
                    <a:pt x="21720" y="2429"/>
                  </a:lnTo>
                  <a:lnTo>
                    <a:pt x="21245" y="2323"/>
                  </a:lnTo>
                  <a:lnTo>
                    <a:pt x="20981" y="2297"/>
                  </a:lnTo>
                  <a:lnTo>
                    <a:pt x="20743" y="2270"/>
                  </a:lnTo>
                  <a:lnTo>
                    <a:pt x="20743" y="2270"/>
                  </a:lnTo>
                  <a:close/>
                  <a:moveTo>
                    <a:pt x="18527" y="29241"/>
                  </a:moveTo>
                  <a:lnTo>
                    <a:pt x="18527" y="20268"/>
                  </a:lnTo>
                  <a:lnTo>
                    <a:pt x="18527" y="20268"/>
                  </a:lnTo>
                  <a:lnTo>
                    <a:pt x="18738" y="20400"/>
                  </a:lnTo>
                  <a:lnTo>
                    <a:pt x="18975" y="20559"/>
                  </a:lnTo>
                  <a:lnTo>
                    <a:pt x="19503" y="20822"/>
                  </a:lnTo>
                  <a:lnTo>
                    <a:pt x="20057" y="21139"/>
                  </a:lnTo>
                  <a:lnTo>
                    <a:pt x="20295" y="21298"/>
                  </a:lnTo>
                  <a:lnTo>
                    <a:pt x="20506" y="21456"/>
                  </a:lnTo>
                  <a:lnTo>
                    <a:pt x="20506" y="21456"/>
                  </a:lnTo>
                  <a:lnTo>
                    <a:pt x="20717" y="21667"/>
                  </a:lnTo>
                  <a:lnTo>
                    <a:pt x="20875" y="21904"/>
                  </a:lnTo>
                  <a:lnTo>
                    <a:pt x="21007" y="22168"/>
                  </a:lnTo>
                  <a:lnTo>
                    <a:pt x="21086" y="22459"/>
                  </a:lnTo>
                  <a:lnTo>
                    <a:pt x="21139" y="22749"/>
                  </a:lnTo>
                  <a:lnTo>
                    <a:pt x="21166" y="23039"/>
                  </a:lnTo>
                  <a:lnTo>
                    <a:pt x="21166" y="23382"/>
                  </a:lnTo>
                  <a:lnTo>
                    <a:pt x="21139" y="23699"/>
                  </a:lnTo>
                  <a:lnTo>
                    <a:pt x="21086" y="24042"/>
                  </a:lnTo>
                  <a:lnTo>
                    <a:pt x="21034" y="24385"/>
                  </a:lnTo>
                  <a:lnTo>
                    <a:pt x="20849" y="25071"/>
                  </a:lnTo>
                  <a:lnTo>
                    <a:pt x="20506" y="26391"/>
                  </a:lnTo>
                  <a:lnTo>
                    <a:pt x="20506" y="26391"/>
                  </a:lnTo>
                  <a:lnTo>
                    <a:pt x="20321" y="27050"/>
                  </a:lnTo>
                  <a:lnTo>
                    <a:pt x="20110" y="27578"/>
                  </a:lnTo>
                  <a:lnTo>
                    <a:pt x="19899" y="28053"/>
                  </a:lnTo>
                  <a:lnTo>
                    <a:pt x="19661" y="28423"/>
                  </a:lnTo>
                  <a:lnTo>
                    <a:pt x="19424" y="28713"/>
                  </a:lnTo>
                  <a:lnTo>
                    <a:pt x="19292" y="28845"/>
                  </a:lnTo>
                  <a:lnTo>
                    <a:pt x="19134" y="28951"/>
                  </a:lnTo>
                  <a:lnTo>
                    <a:pt x="18843" y="29109"/>
                  </a:lnTo>
                  <a:lnTo>
                    <a:pt x="18527" y="29241"/>
                  </a:lnTo>
                  <a:lnTo>
                    <a:pt x="18527" y="29241"/>
                  </a:lnTo>
                  <a:close/>
                  <a:moveTo>
                    <a:pt x="18527" y="54"/>
                  </a:moveTo>
                  <a:lnTo>
                    <a:pt x="18527" y="54"/>
                  </a:lnTo>
                  <a:lnTo>
                    <a:pt x="18474" y="133"/>
                  </a:lnTo>
                  <a:lnTo>
                    <a:pt x="18368" y="265"/>
                  </a:lnTo>
                  <a:lnTo>
                    <a:pt x="18368" y="265"/>
                  </a:lnTo>
                  <a:lnTo>
                    <a:pt x="18315" y="397"/>
                  </a:lnTo>
                  <a:lnTo>
                    <a:pt x="18289" y="529"/>
                  </a:lnTo>
                  <a:lnTo>
                    <a:pt x="18263" y="845"/>
                  </a:lnTo>
                  <a:lnTo>
                    <a:pt x="18263" y="1452"/>
                  </a:lnTo>
                  <a:lnTo>
                    <a:pt x="18263" y="1452"/>
                  </a:lnTo>
                  <a:lnTo>
                    <a:pt x="18263" y="1611"/>
                  </a:lnTo>
                  <a:lnTo>
                    <a:pt x="18315" y="1690"/>
                  </a:lnTo>
                  <a:lnTo>
                    <a:pt x="18342" y="1769"/>
                  </a:lnTo>
                  <a:lnTo>
                    <a:pt x="18368" y="1927"/>
                  </a:lnTo>
                  <a:lnTo>
                    <a:pt x="18368" y="1927"/>
                  </a:lnTo>
                  <a:lnTo>
                    <a:pt x="18395" y="1954"/>
                  </a:lnTo>
                  <a:lnTo>
                    <a:pt x="18421" y="1980"/>
                  </a:lnTo>
                  <a:lnTo>
                    <a:pt x="18447" y="2007"/>
                  </a:lnTo>
                  <a:lnTo>
                    <a:pt x="18500" y="2033"/>
                  </a:lnTo>
                  <a:lnTo>
                    <a:pt x="18500" y="2033"/>
                  </a:lnTo>
                  <a:lnTo>
                    <a:pt x="18500" y="2218"/>
                  </a:lnTo>
                  <a:lnTo>
                    <a:pt x="18500" y="2402"/>
                  </a:lnTo>
                  <a:lnTo>
                    <a:pt x="18500" y="2402"/>
                  </a:lnTo>
                  <a:lnTo>
                    <a:pt x="18104" y="2402"/>
                  </a:lnTo>
                  <a:lnTo>
                    <a:pt x="17656" y="2429"/>
                  </a:lnTo>
                  <a:lnTo>
                    <a:pt x="16679" y="2429"/>
                  </a:lnTo>
                  <a:lnTo>
                    <a:pt x="16204" y="2455"/>
                  </a:lnTo>
                  <a:lnTo>
                    <a:pt x="15729" y="2508"/>
                  </a:lnTo>
                  <a:lnTo>
                    <a:pt x="15307" y="2613"/>
                  </a:lnTo>
                  <a:lnTo>
                    <a:pt x="15122" y="2666"/>
                  </a:lnTo>
                  <a:lnTo>
                    <a:pt x="14964" y="2745"/>
                  </a:lnTo>
                  <a:lnTo>
                    <a:pt x="14964" y="2745"/>
                  </a:lnTo>
                  <a:lnTo>
                    <a:pt x="14779" y="2851"/>
                  </a:lnTo>
                  <a:lnTo>
                    <a:pt x="14647" y="2930"/>
                  </a:lnTo>
                  <a:lnTo>
                    <a:pt x="14568" y="3036"/>
                  </a:lnTo>
                  <a:lnTo>
                    <a:pt x="14515" y="3115"/>
                  </a:lnTo>
                  <a:lnTo>
                    <a:pt x="14489" y="3220"/>
                  </a:lnTo>
                  <a:lnTo>
                    <a:pt x="14515" y="3300"/>
                  </a:lnTo>
                  <a:lnTo>
                    <a:pt x="14542" y="3379"/>
                  </a:lnTo>
                  <a:lnTo>
                    <a:pt x="14621" y="3484"/>
                  </a:lnTo>
                  <a:lnTo>
                    <a:pt x="14806" y="3643"/>
                  </a:lnTo>
                  <a:lnTo>
                    <a:pt x="15070" y="3801"/>
                  </a:lnTo>
                  <a:lnTo>
                    <a:pt x="15676" y="4118"/>
                  </a:lnTo>
                  <a:lnTo>
                    <a:pt x="16231" y="4434"/>
                  </a:lnTo>
                  <a:lnTo>
                    <a:pt x="16442" y="4566"/>
                  </a:lnTo>
                  <a:lnTo>
                    <a:pt x="16521" y="4645"/>
                  </a:lnTo>
                  <a:lnTo>
                    <a:pt x="16574" y="4698"/>
                  </a:lnTo>
                  <a:lnTo>
                    <a:pt x="16600" y="4777"/>
                  </a:lnTo>
                  <a:lnTo>
                    <a:pt x="16600" y="4830"/>
                  </a:lnTo>
                  <a:lnTo>
                    <a:pt x="16574" y="4909"/>
                  </a:lnTo>
                  <a:lnTo>
                    <a:pt x="16495" y="4962"/>
                  </a:lnTo>
                  <a:lnTo>
                    <a:pt x="16389" y="5041"/>
                  </a:lnTo>
                  <a:lnTo>
                    <a:pt x="16231" y="5094"/>
                  </a:lnTo>
                  <a:lnTo>
                    <a:pt x="15782" y="5226"/>
                  </a:lnTo>
                  <a:lnTo>
                    <a:pt x="15782" y="5226"/>
                  </a:lnTo>
                  <a:lnTo>
                    <a:pt x="15439" y="5332"/>
                  </a:lnTo>
                  <a:lnTo>
                    <a:pt x="15096" y="5490"/>
                  </a:lnTo>
                  <a:lnTo>
                    <a:pt x="14700" y="5727"/>
                  </a:lnTo>
                  <a:lnTo>
                    <a:pt x="14304" y="5991"/>
                  </a:lnTo>
                  <a:lnTo>
                    <a:pt x="13486" y="6625"/>
                  </a:lnTo>
                  <a:lnTo>
                    <a:pt x="12642" y="7284"/>
                  </a:lnTo>
                  <a:lnTo>
                    <a:pt x="11824" y="7918"/>
                  </a:lnTo>
                  <a:lnTo>
                    <a:pt x="11428" y="8208"/>
                  </a:lnTo>
                  <a:lnTo>
                    <a:pt x="11032" y="8419"/>
                  </a:lnTo>
                  <a:lnTo>
                    <a:pt x="10689" y="8604"/>
                  </a:lnTo>
                  <a:lnTo>
                    <a:pt x="10346" y="8736"/>
                  </a:lnTo>
                  <a:lnTo>
                    <a:pt x="10187" y="8762"/>
                  </a:lnTo>
                  <a:lnTo>
                    <a:pt x="10055" y="8789"/>
                  </a:lnTo>
                  <a:lnTo>
                    <a:pt x="9897" y="8762"/>
                  </a:lnTo>
                  <a:lnTo>
                    <a:pt x="9765" y="8736"/>
                  </a:lnTo>
                  <a:lnTo>
                    <a:pt x="9765" y="8736"/>
                  </a:lnTo>
                  <a:lnTo>
                    <a:pt x="9607" y="8683"/>
                  </a:lnTo>
                  <a:lnTo>
                    <a:pt x="9448" y="8604"/>
                  </a:lnTo>
                  <a:lnTo>
                    <a:pt x="9317" y="8498"/>
                  </a:lnTo>
                  <a:lnTo>
                    <a:pt x="9158" y="8366"/>
                  </a:lnTo>
                  <a:lnTo>
                    <a:pt x="8894" y="8076"/>
                  </a:lnTo>
                  <a:lnTo>
                    <a:pt x="8604" y="7760"/>
                  </a:lnTo>
                  <a:lnTo>
                    <a:pt x="8340" y="7416"/>
                  </a:lnTo>
                  <a:lnTo>
                    <a:pt x="8050" y="7073"/>
                  </a:lnTo>
                  <a:lnTo>
                    <a:pt x="7760" y="6783"/>
                  </a:lnTo>
                  <a:lnTo>
                    <a:pt x="7416" y="6519"/>
                  </a:lnTo>
                  <a:lnTo>
                    <a:pt x="7416" y="6519"/>
                  </a:lnTo>
                  <a:lnTo>
                    <a:pt x="7258" y="6414"/>
                  </a:lnTo>
                  <a:lnTo>
                    <a:pt x="7100" y="6387"/>
                  </a:lnTo>
                  <a:lnTo>
                    <a:pt x="6941" y="6387"/>
                  </a:lnTo>
                  <a:lnTo>
                    <a:pt x="6783" y="6414"/>
                  </a:lnTo>
                  <a:lnTo>
                    <a:pt x="6625" y="6466"/>
                  </a:lnTo>
                  <a:lnTo>
                    <a:pt x="6466" y="6572"/>
                  </a:lnTo>
                  <a:lnTo>
                    <a:pt x="6308" y="6704"/>
                  </a:lnTo>
                  <a:lnTo>
                    <a:pt x="6176" y="6836"/>
                  </a:lnTo>
                  <a:lnTo>
                    <a:pt x="6044" y="6994"/>
                  </a:lnTo>
                  <a:lnTo>
                    <a:pt x="5912" y="7179"/>
                  </a:lnTo>
                  <a:lnTo>
                    <a:pt x="5807" y="7337"/>
                  </a:lnTo>
                  <a:lnTo>
                    <a:pt x="5701" y="7548"/>
                  </a:lnTo>
                  <a:lnTo>
                    <a:pt x="5648" y="7733"/>
                  </a:lnTo>
                  <a:lnTo>
                    <a:pt x="5596" y="7918"/>
                  </a:lnTo>
                  <a:lnTo>
                    <a:pt x="5543" y="8103"/>
                  </a:lnTo>
                  <a:lnTo>
                    <a:pt x="5543" y="8261"/>
                  </a:lnTo>
                  <a:lnTo>
                    <a:pt x="5543" y="8261"/>
                  </a:lnTo>
                  <a:lnTo>
                    <a:pt x="4566" y="8314"/>
                  </a:lnTo>
                  <a:lnTo>
                    <a:pt x="3801" y="8366"/>
                  </a:lnTo>
                  <a:lnTo>
                    <a:pt x="3009" y="8472"/>
                  </a:lnTo>
                  <a:lnTo>
                    <a:pt x="2218" y="8578"/>
                  </a:lnTo>
                  <a:lnTo>
                    <a:pt x="1848" y="8657"/>
                  </a:lnTo>
                  <a:lnTo>
                    <a:pt x="1558" y="8736"/>
                  </a:lnTo>
                  <a:lnTo>
                    <a:pt x="1294" y="8841"/>
                  </a:lnTo>
                  <a:lnTo>
                    <a:pt x="1083" y="8947"/>
                  </a:lnTo>
                  <a:lnTo>
                    <a:pt x="1030" y="9026"/>
                  </a:lnTo>
                  <a:lnTo>
                    <a:pt x="977" y="9079"/>
                  </a:lnTo>
                  <a:lnTo>
                    <a:pt x="951" y="9158"/>
                  </a:lnTo>
                  <a:lnTo>
                    <a:pt x="951" y="9211"/>
                  </a:lnTo>
                  <a:lnTo>
                    <a:pt x="951" y="9211"/>
                  </a:lnTo>
                  <a:lnTo>
                    <a:pt x="1004" y="9396"/>
                  </a:lnTo>
                  <a:lnTo>
                    <a:pt x="1109" y="9607"/>
                  </a:lnTo>
                  <a:lnTo>
                    <a:pt x="1294" y="9844"/>
                  </a:lnTo>
                  <a:lnTo>
                    <a:pt x="1479" y="10108"/>
                  </a:lnTo>
                  <a:lnTo>
                    <a:pt x="1927" y="10610"/>
                  </a:lnTo>
                  <a:lnTo>
                    <a:pt x="2244" y="10979"/>
                  </a:lnTo>
                  <a:lnTo>
                    <a:pt x="2244" y="10979"/>
                  </a:lnTo>
                  <a:lnTo>
                    <a:pt x="2323" y="11111"/>
                  </a:lnTo>
                  <a:lnTo>
                    <a:pt x="2376" y="11217"/>
                  </a:lnTo>
                  <a:lnTo>
                    <a:pt x="2429" y="11322"/>
                  </a:lnTo>
                  <a:lnTo>
                    <a:pt x="2429" y="11428"/>
                  </a:lnTo>
                  <a:lnTo>
                    <a:pt x="2429" y="11507"/>
                  </a:lnTo>
                  <a:lnTo>
                    <a:pt x="2402" y="11612"/>
                  </a:lnTo>
                  <a:lnTo>
                    <a:pt x="2376" y="11692"/>
                  </a:lnTo>
                  <a:lnTo>
                    <a:pt x="2323" y="11771"/>
                  </a:lnTo>
                  <a:lnTo>
                    <a:pt x="2165" y="11929"/>
                  </a:lnTo>
                  <a:lnTo>
                    <a:pt x="1954" y="12087"/>
                  </a:lnTo>
                  <a:lnTo>
                    <a:pt x="1716" y="12219"/>
                  </a:lnTo>
                  <a:lnTo>
                    <a:pt x="1479" y="12351"/>
                  </a:lnTo>
                  <a:lnTo>
                    <a:pt x="925" y="12589"/>
                  </a:lnTo>
                  <a:lnTo>
                    <a:pt x="687" y="12721"/>
                  </a:lnTo>
                  <a:lnTo>
                    <a:pt x="449" y="12853"/>
                  </a:lnTo>
                  <a:lnTo>
                    <a:pt x="238" y="12985"/>
                  </a:lnTo>
                  <a:lnTo>
                    <a:pt x="106" y="13117"/>
                  </a:lnTo>
                  <a:lnTo>
                    <a:pt x="54" y="13196"/>
                  </a:lnTo>
                  <a:lnTo>
                    <a:pt x="27" y="13275"/>
                  </a:lnTo>
                  <a:lnTo>
                    <a:pt x="1" y="13354"/>
                  </a:lnTo>
                  <a:lnTo>
                    <a:pt x="1" y="13460"/>
                  </a:lnTo>
                  <a:lnTo>
                    <a:pt x="1" y="13460"/>
                  </a:lnTo>
                  <a:lnTo>
                    <a:pt x="27" y="13512"/>
                  </a:lnTo>
                  <a:lnTo>
                    <a:pt x="106" y="13539"/>
                  </a:lnTo>
                  <a:lnTo>
                    <a:pt x="186" y="13565"/>
                  </a:lnTo>
                  <a:lnTo>
                    <a:pt x="318" y="13592"/>
                  </a:lnTo>
                  <a:lnTo>
                    <a:pt x="661" y="13592"/>
                  </a:lnTo>
                  <a:lnTo>
                    <a:pt x="1030" y="13565"/>
                  </a:lnTo>
                  <a:lnTo>
                    <a:pt x="1769" y="13539"/>
                  </a:lnTo>
                  <a:lnTo>
                    <a:pt x="2059" y="13539"/>
                  </a:lnTo>
                  <a:lnTo>
                    <a:pt x="2165" y="13539"/>
                  </a:lnTo>
                  <a:lnTo>
                    <a:pt x="2244" y="13565"/>
                  </a:lnTo>
                  <a:lnTo>
                    <a:pt x="2244" y="13565"/>
                  </a:lnTo>
                  <a:lnTo>
                    <a:pt x="2297" y="13618"/>
                  </a:lnTo>
                  <a:lnTo>
                    <a:pt x="2323" y="13671"/>
                  </a:lnTo>
                  <a:lnTo>
                    <a:pt x="2402" y="13856"/>
                  </a:lnTo>
                  <a:lnTo>
                    <a:pt x="2482" y="14093"/>
                  </a:lnTo>
                  <a:lnTo>
                    <a:pt x="2534" y="14383"/>
                  </a:lnTo>
                  <a:lnTo>
                    <a:pt x="2587" y="14938"/>
                  </a:lnTo>
                  <a:lnTo>
                    <a:pt x="2587" y="15333"/>
                  </a:lnTo>
                  <a:lnTo>
                    <a:pt x="2587" y="15333"/>
                  </a:lnTo>
                  <a:lnTo>
                    <a:pt x="2429" y="15888"/>
                  </a:lnTo>
                  <a:lnTo>
                    <a:pt x="2244" y="16363"/>
                  </a:lnTo>
                  <a:lnTo>
                    <a:pt x="2086" y="16785"/>
                  </a:lnTo>
                  <a:lnTo>
                    <a:pt x="1927" y="17181"/>
                  </a:lnTo>
                  <a:lnTo>
                    <a:pt x="1558" y="17920"/>
                  </a:lnTo>
                  <a:lnTo>
                    <a:pt x="1188" y="18738"/>
                  </a:lnTo>
                  <a:lnTo>
                    <a:pt x="1188" y="18738"/>
                  </a:lnTo>
                  <a:lnTo>
                    <a:pt x="1109" y="18922"/>
                  </a:lnTo>
                  <a:lnTo>
                    <a:pt x="1109" y="19054"/>
                  </a:lnTo>
                  <a:lnTo>
                    <a:pt x="1136" y="19081"/>
                  </a:lnTo>
                  <a:lnTo>
                    <a:pt x="1162" y="19107"/>
                  </a:lnTo>
                  <a:lnTo>
                    <a:pt x="1268" y="19134"/>
                  </a:lnTo>
                  <a:lnTo>
                    <a:pt x="1400" y="19134"/>
                  </a:lnTo>
                  <a:lnTo>
                    <a:pt x="1531" y="19107"/>
                  </a:lnTo>
                  <a:lnTo>
                    <a:pt x="1875" y="18975"/>
                  </a:lnTo>
                  <a:lnTo>
                    <a:pt x="1875" y="18975"/>
                  </a:lnTo>
                  <a:lnTo>
                    <a:pt x="2323" y="18843"/>
                  </a:lnTo>
                  <a:lnTo>
                    <a:pt x="3062" y="18685"/>
                  </a:lnTo>
                  <a:lnTo>
                    <a:pt x="3933" y="18527"/>
                  </a:lnTo>
                  <a:lnTo>
                    <a:pt x="4909" y="18395"/>
                  </a:lnTo>
                  <a:lnTo>
                    <a:pt x="5358" y="18342"/>
                  </a:lnTo>
                  <a:lnTo>
                    <a:pt x="5807" y="18315"/>
                  </a:lnTo>
                  <a:lnTo>
                    <a:pt x="6202" y="18315"/>
                  </a:lnTo>
                  <a:lnTo>
                    <a:pt x="6572" y="18315"/>
                  </a:lnTo>
                  <a:lnTo>
                    <a:pt x="6862" y="18368"/>
                  </a:lnTo>
                  <a:lnTo>
                    <a:pt x="6968" y="18421"/>
                  </a:lnTo>
                  <a:lnTo>
                    <a:pt x="7047" y="18474"/>
                  </a:lnTo>
                  <a:lnTo>
                    <a:pt x="7126" y="18527"/>
                  </a:lnTo>
                  <a:lnTo>
                    <a:pt x="7179" y="18579"/>
                  </a:lnTo>
                  <a:lnTo>
                    <a:pt x="7205" y="18659"/>
                  </a:lnTo>
                  <a:lnTo>
                    <a:pt x="7179" y="18738"/>
                  </a:lnTo>
                  <a:lnTo>
                    <a:pt x="7179" y="18738"/>
                  </a:lnTo>
                  <a:lnTo>
                    <a:pt x="7126" y="18949"/>
                  </a:lnTo>
                  <a:lnTo>
                    <a:pt x="7021" y="19134"/>
                  </a:lnTo>
                  <a:lnTo>
                    <a:pt x="6809" y="19529"/>
                  </a:lnTo>
                  <a:lnTo>
                    <a:pt x="6519" y="19925"/>
                  </a:lnTo>
                  <a:lnTo>
                    <a:pt x="6202" y="20347"/>
                  </a:lnTo>
                  <a:lnTo>
                    <a:pt x="5912" y="20796"/>
                  </a:lnTo>
                  <a:lnTo>
                    <a:pt x="5780" y="21007"/>
                  </a:lnTo>
                  <a:lnTo>
                    <a:pt x="5648" y="21245"/>
                  </a:lnTo>
                  <a:lnTo>
                    <a:pt x="5569" y="21482"/>
                  </a:lnTo>
                  <a:lnTo>
                    <a:pt x="5490" y="21746"/>
                  </a:lnTo>
                  <a:lnTo>
                    <a:pt x="5437" y="22010"/>
                  </a:lnTo>
                  <a:lnTo>
                    <a:pt x="5411" y="22274"/>
                  </a:lnTo>
                  <a:lnTo>
                    <a:pt x="5411" y="22274"/>
                  </a:lnTo>
                  <a:lnTo>
                    <a:pt x="5437" y="22327"/>
                  </a:lnTo>
                  <a:lnTo>
                    <a:pt x="5464" y="22353"/>
                  </a:lnTo>
                  <a:lnTo>
                    <a:pt x="5622" y="22459"/>
                  </a:lnTo>
                  <a:lnTo>
                    <a:pt x="6097" y="22696"/>
                  </a:lnTo>
                  <a:lnTo>
                    <a:pt x="6361" y="22855"/>
                  </a:lnTo>
                  <a:lnTo>
                    <a:pt x="6625" y="23039"/>
                  </a:lnTo>
                  <a:lnTo>
                    <a:pt x="6730" y="23118"/>
                  </a:lnTo>
                  <a:lnTo>
                    <a:pt x="6836" y="23224"/>
                  </a:lnTo>
                  <a:lnTo>
                    <a:pt x="6889" y="23330"/>
                  </a:lnTo>
                  <a:lnTo>
                    <a:pt x="6941" y="23461"/>
                  </a:lnTo>
                  <a:lnTo>
                    <a:pt x="6941" y="23461"/>
                  </a:lnTo>
                  <a:lnTo>
                    <a:pt x="7971" y="22564"/>
                  </a:lnTo>
                  <a:lnTo>
                    <a:pt x="8498" y="22116"/>
                  </a:lnTo>
                  <a:lnTo>
                    <a:pt x="9026" y="21667"/>
                  </a:lnTo>
                  <a:lnTo>
                    <a:pt x="9607" y="21245"/>
                  </a:lnTo>
                  <a:lnTo>
                    <a:pt x="10161" y="20875"/>
                  </a:lnTo>
                  <a:lnTo>
                    <a:pt x="10742" y="20532"/>
                  </a:lnTo>
                  <a:lnTo>
                    <a:pt x="11032" y="20400"/>
                  </a:lnTo>
                  <a:lnTo>
                    <a:pt x="11296" y="20268"/>
                  </a:lnTo>
                  <a:lnTo>
                    <a:pt x="11296" y="20268"/>
                  </a:lnTo>
                  <a:lnTo>
                    <a:pt x="11454" y="20216"/>
                  </a:lnTo>
                  <a:lnTo>
                    <a:pt x="11612" y="20189"/>
                  </a:lnTo>
                  <a:lnTo>
                    <a:pt x="11718" y="20189"/>
                  </a:lnTo>
                  <a:lnTo>
                    <a:pt x="11850" y="20216"/>
                  </a:lnTo>
                  <a:lnTo>
                    <a:pt x="11929" y="20268"/>
                  </a:lnTo>
                  <a:lnTo>
                    <a:pt x="12035" y="20321"/>
                  </a:lnTo>
                  <a:lnTo>
                    <a:pt x="12087" y="20400"/>
                  </a:lnTo>
                  <a:lnTo>
                    <a:pt x="12167" y="20506"/>
                  </a:lnTo>
                  <a:lnTo>
                    <a:pt x="12272" y="20717"/>
                  </a:lnTo>
                  <a:lnTo>
                    <a:pt x="12351" y="21007"/>
                  </a:lnTo>
                  <a:lnTo>
                    <a:pt x="12378" y="21324"/>
                  </a:lnTo>
                  <a:lnTo>
                    <a:pt x="12431" y="21641"/>
                  </a:lnTo>
                  <a:lnTo>
                    <a:pt x="12483" y="22327"/>
                  </a:lnTo>
                  <a:lnTo>
                    <a:pt x="12510" y="22643"/>
                  </a:lnTo>
                  <a:lnTo>
                    <a:pt x="12536" y="22907"/>
                  </a:lnTo>
                  <a:lnTo>
                    <a:pt x="12589" y="23145"/>
                  </a:lnTo>
                  <a:lnTo>
                    <a:pt x="12694" y="23330"/>
                  </a:lnTo>
                  <a:lnTo>
                    <a:pt x="12747" y="23382"/>
                  </a:lnTo>
                  <a:lnTo>
                    <a:pt x="12800" y="23435"/>
                  </a:lnTo>
                  <a:lnTo>
                    <a:pt x="12879" y="23461"/>
                  </a:lnTo>
                  <a:lnTo>
                    <a:pt x="12958" y="23461"/>
                  </a:lnTo>
                  <a:lnTo>
                    <a:pt x="12958" y="23461"/>
                  </a:lnTo>
                  <a:lnTo>
                    <a:pt x="13460" y="23382"/>
                  </a:lnTo>
                  <a:lnTo>
                    <a:pt x="13935" y="23277"/>
                  </a:lnTo>
                  <a:lnTo>
                    <a:pt x="14410" y="23198"/>
                  </a:lnTo>
                  <a:lnTo>
                    <a:pt x="14621" y="23171"/>
                  </a:lnTo>
                  <a:lnTo>
                    <a:pt x="14806" y="23171"/>
                  </a:lnTo>
                  <a:lnTo>
                    <a:pt x="14990" y="23198"/>
                  </a:lnTo>
                  <a:lnTo>
                    <a:pt x="15175" y="23224"/>
                  </a:lnTo>
                  <a:lnTo>
                    <a:pt x="15307" y="23303"/>
                  </a:lnTo>
                  <a:lnTo>
                    <a:pt x="15465" y="23409"/>
                  </a:lnTo>
                  <a:lnTo>
                    <a:pt x="15571" y="23541"/>
                  </a:lnTo>
                  <a:lnTo>
                    <a:pt x="15650" y="23699"/>
                  </a:lnTo>
                  <a:lnTo>
                    <a:pt x="15729" y="23910"/>
                  </a:lnTo>
                  <a:lnTo>
                    <a:pt x="15782" y="24174"/>
                  </a:lnTo>
                  <a:lnTo>
                    <a:pt x="15782" y="24174"/>
                  </a:lnTo>
                  <a:lnTo>
                    <a:pt x="15782" y="24359"/>
                  </a:lnTo>
                  <a:lnTo>
                    <a:pt x="15756" y="24517"/>
                  </a:lnTo>
                  <a:lnTo>
                    <a:pt x="15676" y="24702"/>
                  </a:lnTo>
                  <a:lnTo>
                    <a:pt x="15571" y="24860"/>
                  </a:lnTo>
                  <a:lnTo>
                    <a:pt x="15413" y="24992"/>
                  </a:lnTo>
                  <a:lnTo>
                    <a:pt x="15228" y="25124"/>
                  </a:lnTo>
                  <a:lnTo>
                    <a:pt x="15043" y="25256"/>
                  </a:lnTo>
                  <a:lnTo>
                    <a:pt x="14806" y="25388"/>
                  </a:lnTo>
                  <a:lnTo>
                    <a:pt x="14331" y="25599"/>
                  </a:lnTo>
                  <a:lnTo>
                    <a:pt x="13776" y="25810"/>
                  </a:lnTo>
                  <a:lnTo>
                    <a:pt x="12642" y="26180"/>
                  </a:lnTo>
                  <a:lnTo>
                    <a:pt x="12114" y="26364"/>
                  </a:lnTo>
                  <a:lnTo>
                    <a:pt x="11639" y="26549"/>
                  </a:lnTo>
                  <a:lnTo>
                    <a:pt x="11428" y="26655"/>
                  </a:lnTo>
                  <a:lnTo>
                    <a:pt x="11269" y="26760"/>
                  </a:lnTo>
                  <a:lnTo>
                    <a:pt x="11111" y="26892"/>
                  </a:lnTo>
                  <a:lnTo>
                    <a:pt x="10979" y="26998"/>
                  </a:lnTo>
                  <a:lnTo>
                    <a:pt x="10900" y="27130"/>
                  </a:lnTo>
                  <a:lnTo>
                    <a:pt x="10847" y="27262"/>
                  </a:lnTo>
                  <a:lnTo>
                    <a:pt x="10847" y="27394"/>
                  </a:lnTo>
                  <a:lnTo>
                    <a:pt x="10874" y="27552"/>
                  </a:lnTo>
                  <a:lnTo>
                    <a:pt x="10953" y="27710"/>
                  </a:lnTo>
                  <a:lnTo>
                    <a:pt x="11111" y="27895"/>
                  </a:lnTo>
                  <a:lnTo>
                    <a:pt x="11296" y="28080"/>
                  </a:lnTo>
                  <a:lnTo>
                    <a:pt x="11533" y="28291"/>
                  </a:lnTo>
                  <a:lnTo>
                    <a:pt x="11533" y="28291"/>
                  </a:lnTo>
                  <a:lnTo>
                    <a:pt x="12087" y="28660"/>
                  </a:lnTo>
                  <a:lnTo>
                    <a:pt x="12536" y="29030"/>
                  </a:lnTo>
                  <a:lnTo>
                    <a:pt x="12747" y="29214"/>
                  </a:lnTo>
                  <a:lnTo>
                    <a:pt x="12958" y="29426"/>
                  </a:lnTo>
                  <a:lnTo>
                    <a:pt x="13143" y="29663"/>
                  </a:lnTo>
                  <a:lnTo>
                    <a:pt x="13301" y="29927"/>
                  </a:lnTo>
                  <a:lnTo>
                    <a:pt x="13301" y="29927"/>
                  </a:lnTo>
                  <a:lnTo>
                    <a:pt x="13381" y="30006"/>
                  </a:lnTo>
                  <a:lnTo>
                    <a:pt x="13460" y="30033"/>
                  </a:lnTo>
                  <a:lnTo>
                    <a:pt x="13539" y="30033"/>
                  </a:lnTo>
                  <a:lnTo>
                    <a:pt x="13618" y="30006"/>
                  </a:lnTo>
                  <a:lnTo>
                    <a:pt x="13724" y="29953"/>
                  </a:lnTo>
                  <a:lnTo>
                    <a:pt x="13829" y="29874"/>
                  </a:lnTo>
                  <a:lnTo>
                    <a:pt x="14040" y="29663"/>
                  </a:lnTo>
                  <a:lnTo>
                    <a:pt x="14225" y="29452"/>
                  </a:lnTo>
                  <a:lnTo>
                    <a:pt x="14410" y="29214"/>
                  </a:lnTo>
                  <a:lnTo>
                    <a:pt x="14542" y="29056"/>
                  </a:lnTo>
                  <a:lnTo>
                    <a:pt x="14594" y="28977"/>
                  </a:lnTo>
                  <a:lnTo>
                    <a:pt x="14594" y="28977"/>
                  </a:lnTo>
                  <a:lnTo>
                    <a:pt x="15835" y="29135"/>
                  </a:lnTo>
                  <a:lnTo>
                    <a:pt x="16890" y="29267"/>
                  </a:lnTo>
                  <a:lnTo>
                    <a:pt x="17339" y="29294"/>
                  </a:lnTo>
                  <a:lnTo>
                    <a:pt x="17788" y="29320"/>
                  </a:lnTo>
                  <a:lnTo>
                    <a:pt x="18184" y="29294"/>
                  </a:lnTo>
                  <a:lnTo>
                    <a:pt x="18527" y="29241"/>
                  </a:lnTo>
                  <a:lnTo>
                    <a:pt x="18527" y="20268"/>
                  </a:lnTo>
                  <a:lnTo>
                    <a:pt x="18527" y="20268"/>
                  </a:lnTo>
                  <a:lnTo>
                    <a:pt x="18368" y="20110"/>
                  </a:lnTo>
                  <a:lnTo>
                    <a:pt x="18315" y="20031"/>
                  </a:lnTo>
                  <a:lnTo>
                    <a:pt x="18289" y="19952"/>
                  </a:lnTo>
                  <a:lnTo>
                    <a:pt x="18289" y="19872"/>
                  </a:lnTo>
                  <a:lnTo>
                    <a:pt x="18342" y="19793"/>
                  </a:lnTo>
                  <a:lnTo>
                    <a:pt x="18421" y="19714"/>
                  </a:lnTo>
                  <a:lnTo>
                    <a:pt x="18527" y="19635"/>
                  </a:lnTo>
                  <a:lnTo>
                    <a:pt x="18527" y="16917"/>
                  </a:lnTo>
                  <a:lnTo>
                    <a:pt x="18527" y="16917"/>
                  </a:lnTo>
                  <a:lnTo>
                    <a:pt x="18421" y="16970"/>
                  </a:lnTo>
                  <a:lnTo>
                    <a:pt x="18368" y="16970"/>
                  </a:lnTo>
                  <a:lnTo>
                    <a:pt x="18315" y="16943"/>
                  </a:lnTo>
                  <a:lnTo>
                    <a:pt x="18315" y="16943"/>
                  </a:lnTo>
                  <a:lnTo>
                    <a:pt x="18025" y="16600"/>
                  </a:lnTo>
                  <a:lnTo>
                    <a:pt x="17682" y="16204"/>
                  </a:lnTo>
                  <a:lnTo>
                    <a:pt x="17339" y="15808"/>
                  </a:lnTo>
                  <a:lnTo>
                    <a:pt x="16996" y="15439"/>
                  </a:lnTo>
                  <a:lnTo>
                    <a:pt x="16996" y="15439"/>
                  </a:lnTo>
                  <a:lnTo>
                    <a:pt x="16758" y="15650"/>
                  </a:lnTo>
                  <a:lnTo>
                    <a:pt x="16468" y="15940"/>
                  </a:lnTo>
                  <a:lnTo>
                    <a:pt x="16310" y="16046"/>
                  </a:lnTo>
                  <a:lnTo>
                    <a:pt x="16151" y="16151"/>
                  </a:lnTo>
                  <a:lnTo>
                    <a:pt x="16046" y="16178"/>
                  </a:lnTo>
                  <a:lnTo>
                    <a:pt x="15993" y="16178"/>
                  </a:lnTo>
                  <a:lnTo>
                    <a:pt x="15940" y="16151"/>
                  </a:lnTo>
                  <a:lnTo>
                    <a:pt x="15940" y="16151"/>
                  </a:lnTo>
                  <a:lnTo>
                    <a:pt x="15888" y="16046"/>
                  </a:lnTo>
                  <a:lnTo>
                    <a:pt x="15861" y="15914"/>
                  </a:lnTo>
                  <a:lnTo>
                    <a:pt x="15808" y="15597"/>
                  </a:lnTo>
                  <a:lnTo>
                    <a:pt x="15782" y="15413"/>
                  </a:lnTo>
                  <a:lnTo>
                    <a:pt x="15756" y="15228"/>
                  </a:lnTo>
                  <a:lnTo>
                    <a:pt x="15703" y="15069"/>
                  </a:lnTo>
                  <a:lnTo>
                    <a:pt x="15597" y="14911"/>
                  </a:lnTo>
                  <a:lnTo>
                    <a:pt x="15597" y="14911"/>
                  </a:lnTo>
                  <a:lnTo>
                    <a:pt x="15465" y="14779"/>
                  </a:lnTo>
                  <a:lnTo>
                    <a:pt x="15333" y="14621"/>
                  </a:lnTo>
                  <a:lnTo>
                    <a:pt x="15307" y="14542"/>
                  </a:lnTo>
                  <a:lnTo>
                    <a:pt x="15307" y="14463"/>
                  </a:lnTo>
                  <a:lnTo>
                    <a:pt x="15333" y="14383"/>
                  </a:lnTo>
                  <a:lnTo>
                    <a:pt x="15413" y="14304"/>
                  </a:lnTo>
                  <a:lnTo>
                    <a:pt x="15413" y="14304"/>
                  </a:lnTo>
                  <a:lnTo>
                    <a:pt x="15545" y="14225"/>
                  </a:lnTo>
                  <a:lnTo>
                    <a:pt x="15650" y="14199"/>
                  </a:lnTo>
                  <a:lnTo>
                    <a:pt x="15940" y="14146"/>
                  </a:lnTo>
                  <a:lnTo>
                    <a:pt x="16231" y="14119"/>
                  </a:lnTo>
                  <a:lnTo>
                    <a:pt x="16363" y="14093"/>
                  </a:lnTo>
                  <a:lnTo>
                    <a:pt x="16468" y="14040"/>
                  </a:lnTo>
                  <a:lnTo>
                    <a:pt x="16468" y="14040"/>
                  </a:lnTo>
                  <a:lnTo>
                    <a:pt x="16917" y="13776"/>
                  </a:lnTo>
                  <a:lnTo>
                    <a:pt x="17260" y="13539"/>
                  </a:lnTo>
                  <a:lnTo>
                    <a:pt x="17577" y="13275"/>
                  </a:lnTo>
                  <a:lnTo>
                    <a:pt x="17972" y="12906"/>
                  </a:lnTo>
                  <a:lnTo>
                    <a:pt x="17972" y="12906"/>
                  </a:lnTo>
                  <a:lnTo>
                    <a:pt x="18210" y="12668"/>
                  </a:lnTo>
                  <a:lnTo>
                    <a:pt x="18527" y="12378"/>
                  </a:lnTo>
                  <a:lnTo>
                    <a:pt x="18527" y="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37"/>
            <p:cNvSpPr/>
            <p:nvPr/>
          </p:nvSpPr>
          <p:spPr>
            <a:xfrm>
              <a:off x="7590250" y="370575"/>
              <a:ext cx="418300" cy="116800"/>
            </a:xfrm>
            <a:custGeom>
              <a:avLst/>
              <a:gdLst/>
              <a:ahLst/>
              <a:cxnLst/>
              <a:rect l="l" t="t" r="r" b="b"/>
              <a:pathLst>
                <a:path w="16732" h="4672" extrusionOk="0">
                  <a:moveTo>
                    <a:pt x="4223" y="370"/>
                  </a:moveTo>
                  <a:lnTo>
                    <a:pt x="4223" y="370"/>
                  </a:lnTo>
                  <a:lnTo>
                    <a:pt x="4645" y="264"/>
                  </a:lnTo>
                  <a:lnTo>
                    <a:pt x="5437" y="106"/>
                  </a:lnTo>
                  <a:lnTo>
                    <a:pt x="5885" y="53"/>
                  </a:lnTo>
                  <a:lnTo>
                    <a:pt x="6255" y="0"/>
                  </a:lnTo>
                  <a:lnTo>
                    <a:pt x="6545" y="0"/>
                  </a:lnTo>
                  <a:lnTo>
                    <a:pt x="6650" y="0"/>
                  </a:lnTo>
                  <a:lnTo>
                    <a:pt x="6677" y="27"/>
                  </a:lnTo>
                  <a:lnTo>
                    <a:pt x="6677" y="27"/>
                  </a:lnTo>
                  <a:lnTo>
                    <a:pt x="6650" y="158"/>
                  </a:lnTo>
                  <a:lnTo>
                    <a:pt x="6571" y="422"/>
                  </a:lnTo>
                  <a:lnTo>
                    <a:pt x="6492" y="660"/>
                  </a:lnTo>
                  <a:lnTo>
                    <a:pt x="6492" y="765"/>
                  </a:lnTo>
                  <a:lnTo>
                    <a:pt x="6518" y="818"/>
                  </a:lnTo>
                  <a:lnTo>
                    <a:pt x="6518" y="818"/>
                  </a:lnTo>
                  <a:lnTo>
                    <a:pt x="6624" y="845"/>
                  </a:lnTo>
                  <a:lnTo>
                    <a:pt x="6809" y="845"/>
                  </a:lnTo>
                  <a:lnTo>
                    <a:pt x="7310" y="739"/>
                  </a:lnTo>
                  <a:lnTo>
                    <a:pt x="8023" y="607"/>
                  </a:lnTo>
                  <a:lnTo>
                    <a:pt x="8841" y="449"/>
                  </a:lnTo>
                  <a:lnTo>
                    <a:pt x="9289" y="370"/>
                  </a:lnTo>
                  <a:lnTo>
                    <a:pt x="9738" y="343"/>
                  </a:lnTo>
                  <a:lnTo>
                    <a:pt x="10187" y="290"/>
                  </a:lnTo>
                  <a:lnTo>
                    <a:pt x="10609" y="317"/>
                  </a:lnTo>
                  <a:lnTo>
                    <a:pt x="11031" y="343"/>
                  </a:lnTo>
                  <a:lnTo>
                    <a:pt x="11427" y="422"/>
                  </a:lnTo>
                  <a:lnTo>
                    <a:pt x="11796" y="554"/>
                  </a:lnTo>
                  <a:lnTo>
                    <a:pt x="11981" y="633"/>
                  </a:lnTo>
                  <a:lnTo>
                    <a:pt x="12140" y="739"/>
                  </a:lnTo>
                  <a:lnTo>
                    <a:pt x="12140" y="739"/>
                  </a:lnTo>
                  <a:lnTo>
                    <a:pt x="12219" y="792"/>
                  </a:lnTo>
                  <a:lnTo>
                    <a:pt x="12245" y="871"/>
                  </a:lnTo>
                  <a:lnTo>
                    <a:pt x="12245" y="977"/>
                  </a:lnTo>
                  <a:lnTo>
                    <a:pt x="12219" y="1056"/>
                  </a:lnTo>
                  <a:lnTo>
                    <a:pt x="12166" y="1267"/>
                  </a:lnTo>
                  <a:lnTo>
                    <a:pt x="12060" y="1452"/>
                  </a:lnTo>
                  <a:lnTo>
                    <a:pt x="11981" y="1584"/>
                  </a:lnTo>
                  <a:lnTo>
                    <a:pt x="11981" y="1636"/>
                  </a:lnTo>
                  <a:lnTo>
                    <a:pt x="12008" y="1689"/>
                  </a:lnTo>
                  <a:lnTo>
                    <a:pt x="12060" y="1715"/>
                  </a:lnTo>
                  <a:lnTo>
                    <a:pt x="12166" y="1689"/>
                  </a:lnTo>
                  <a:lnTo>
                    <a:pt x="12483" y="1610"/>
                  </a:lnTo>
                  <a:lnTo>
                    <a:pt x="12483" y="1610"/>
                  </a:lnTo>
                  <a:lnTo>
                    <a:pt x="12773" y="1531"/>
                  </a:lnTo>
                  <a:lnTo>
                    <a:pt x="13063" y="1452"/>
                  </a:lnTo>
                  <a:lnTo>
                    <a:pt x="13327" y="1399"/>
                  </a:lnTo>
                  <a:lnTo>
                    <a:pt x="13565" y="1372"/>
                  </a:lnTo>
                  <a:lnTo>
                    <a:pt x="13802" y="1372"/>
                  </a:lnTo>
                  <a:lnTo>
                    <a:pt x="14040" y="1372"/>
                  </a:lnTo>
                  <a:lnTo>
                    <a:pt x="14277" y="1399"/>
                  </a:lnTo>
                  <a:lnTo>
                    <a:pt x="14488" y="1452"/>
                  </a:lnTo>
                  <a:lnTo>
                    <a:pt x="14699" y="1531"/>
                  </a:lnTo>
                  <a:lnTo>
                    <a:pt x="14910" y="1610"/>
                  </a:lnTo>
                  <a:lnTo>
                    <a:pt x="15122" y="1715"/>
                  </a:lnTo>
                  <a:lnTo>
                    <a:pt x="15333" y="1847"/>
                  </a:lnTo>
                  <a:lnTo>
                    <a:pt x="15755" y="2138"/>
                  </a:lnTo>
                  <a:lnTo>
                    <a:pt x="16177" y="2481"/>
                  </a:lnTo>
                  <a:lnTo>
                    <a:pt x="16177" y="2481"/>
                  </a:lnTo>
                  <a:lnTo>
                    <a:pt x="16415" y="2692"/>
                  </a:lnTo>
                  <a:lnTo>
                    <a:pt x="16573" y="2877"/>
                  </a:lnTo>
                  <a:lnTo>
                    <a:pt x="16679" y="3035"/>
                  </a:lnTo>
                  <a:lnTo>
                    <a:pt x="16731" y="3141"/>
                  </a:lnTo>
                  <a:lnTo>
                    <a:pt x="16731" y="3246"/>
                  </a:lnTo>
                  <a:lnTo>
                    <a:pt x="16705" y="3299"/>
                  </a:lnTo>
                  <a:lnTo>
                    <a:pt x="16626" y="3352"/>
                  </a:lnTo>
                  <a:lnTo>
                    <a:pt x="16520" y="3378"/>
                  </a:lnTo>
                  <a:lnTo>
                    <a:pt x="16204" y="3404"/>
                  </a:lnTo>
                  <a:lnTo>
                    <a:pt x="15808" y="3404"/>
                  </a:lnTo>
                  <a:lnTo>
                    <a:pt x="15359" y="3378"/>
                  </a:lnTo>
                  <a:lnTo>
                    <a:pt x="14858" y="3378"/>
                  </a:lnTo>
                  <a:lnTo>
                    <a:pt x="14858" y="3378"/>
                  </a:lnTo>
                  <a:lnTo>
                    <a:pt x="13908" y="3352"/>
                  </a:lnTo>
                  <a:lnTo>
                    <a:pt x="13644" y="3352"/>
                  </a:lnTo>
                  <a:lnTo>
                    <a:pt x="13538" y="3378"/>
                  </a:lnTo>
                  <a:lnTo>
                    <a:pt x="13459" y="3404"/>
                  </a:lnTo>
                  <a:lnTo>
                    <a:pt x="13406" y="3457"/>
                  </a:lnTo>
                  <a:lnTo>
                    <a:pt x="13353" y="3536"/>
                  </a:lnTo>
                  <a:lnTo>
                    <a:pt x="13274" y="3748"/>
                  </a:lnTo>
                  <a:lnTo>
                    <a:pt x="13169" y="4064"/>
                  </a:lnTo>
                  <a:lnTo>
                    <a:pt x="13010" y="4513"/>
                  </a:lnTo>
                  <a:lnTo>
                    <a:pt x="13010" y="4513"/>
                  </a:lnTo>
                  <a:lnTo>
                    <a:pt x="12984" y="4592"/>
                  </a:lnTo>
                  <a:lnTo>
                    <a:pt x="12931" y="4618"/>
                  </a:lnTo>
                  <a:lnTo>
                    <a:pt x="12878" y="4671"/>
                  </a:lnTo>
                  <a:lnTo>
                    <a:pt x="12826" y="4671"/>
                  </a:lnTo>
                  <a:lnTo>
                    <a:pt x="12667" y="4671"/>
                  </a:lnTo>
                  <a:lnTo>
                    <a:pt x="12456" y="4618"/>
                  </a:lnTo>
                  <a:lnTo>
                    <a:pt x="12245" y="4513"/>
                  </a:lnTo>
                  <a:lnTo>
                    <a:pt x="11981" y="4381"/>
                  </a:lnTo>
                  <a:lnTo>
                    <a:pt x="11427" y="4038"/>
                  </a:lnTo>
                  <a:lnTo>
                    <a:pt x="10794" y="3695"/>
                  </a:lnTo>
                  <a:lnTo>
                    <a:pt x="10477" y="3510"/>
                  </a:lnTo>
                  <a:lnTo>
                    <a:pt x="10160" y="3378"/>
                  </a:lnTo>
                  <a:lnTo>
                    <a:pt x="9844" y="3246"/>
                  </a:lnTo>
                  <a:lnTo>
                    <a:pt x="9553" y="3141"/>
                  </a:lnTo>
                  <a:lnTo>
                    <a:pt x="9237" y="3114"/>
                  </a:lnTo>
                  <a:lnTo>
                    <a:pt x="8973" y="3114"/>
                  </a:lnTo>
                  <a:lnTo>
                    <a:pt x="8973" y="3114"/>
                  </a:lnTo>
                  <a:lnTo>
                    <a:pt x="8656" y="3167"/>
                  </a:lnTo>
                  <a:lnTo>
                    <a:pt x="8392" y="3220"/>
                  </a:lnTo>
                  <a:lnTo>
                    <a:pt x="8155" y="3325"/>
                  </a:lnTo>
                  <a:lnTo>
                    <a:pt x="7917" y="3431"/>
                  </a:lnTo>
                  <a:lnTo>
                    <a:pt x="7548" y="3642"/>
                  </a:lnTo>
                  <a:lnTo>
                    <a:pt x="7205" y="3853"/>
                  </a:lnTo>
                  <a:lnTo>
                    <a:pt x="7046" y="3959"/>
                  </a:lnTo>
                  <a:lnTo>
                    <a:pt x="6888" y="4011"/>
                  </a:lnTo>
                  <a:lnTo>
                    <a:pt x="6730" y="4064"/>
                  </a:lnTo>
                  <a:lnTo>
                    <a:pt x="6545" y="4064"/>
                  </a:lnTo>
                  <a:lnTo>
                    <a:pt x="6360" y="4038"/>
                  </a:lnTo>
                  <a:lnTo>
                    <a:pt x="6175" y="3985"/>
                  </a:lnTo>
                  <a:lnTo>
                    <a:pt x="5964" y="3879"/>
                  </a:lnTo>
                  <a:lnTo>
                    <a:pt x="5727" y="3721"/>
                  </a:lnTo>
                  <a:lnTo>
                    <a:pt x="5727" y="3721"/>
                  </a:lnTo>
                  <a:lnTo>
                    <a:pt x="5146" y="3299"/>
                  </a:lnTo>
                  <a:lnTo>
                    <a:pt x="4909" y="3114"/>
                  </a:lnTo>
                  <a:lnTo>
                    <a:pt x="4724" y="2929"/>
                  </a:lnTo>
                  <a:lnTo>
                    <a:pt x="4539" y="2718"/>
                  </a:lnTo>
                  <a:lnTo>
                    <a:pt x="4407" y="2481"/>
                  </a:lnTo>
                  <a:lnTo>
                    <a:pt x="4302" y="2190"/>
                  </a:lnTo>
                  <a:lnTo>
                    <a:pt x="4223" y="1874"/>
                  </a:lnTo>
                  <a:lnTo>
                    <a:pt x="4223" y="1874"/>
                  </a:lnTo>
                  <a:lnTo>
                    <a:pt x="4196" y="1821"/>
                  </a:lnTo>
                  <a:lnTo>
                    <a:pt x="4143" y="1795"/>
                  </a:lnTo>
                  <a:lnTo>
                    <a:pt x="3932" y="1715"/>
                  </a:lnTo>
                  <a:lnTo>
                    <a:pt x="3589" y="1663"/>
                  </a:lnTo>
                  <a:lnTo>
                    <a:pt x="3193" y="1636"/>
                  </a:lnTo>
                  <a:lnTo>
                    <a:pt x="2243" y="1584"/>
                  </a:lnTo>
                  <a:lnTo>
                    <a:pt x="1293" y="1557"/>
                  </a:lnTo>
                  <a:lnTo>
                    <a:pt x="475" y="1557"/>
                  </a:lnTo>
                  <a:lnTo>
                    <a:pt x="185" y="1531"/>
                  </a:lnTo>
                  <a:lnTo>
                    <a:pt x="27" y="1504"/>
                  </a:lnTo>
                  <a:lnTo>
                    <a:pt x="0" y="1478"/>
                  </a:lnTo>
                  <a:lnTo>
                    <a:pt x="0" y="1478"/>
                  </a:lnTo>
                  <a:lnTo>
                    <a:pt x="132" y="1425"/>
                  </a:lnTo>
                  <a:lnTo>
                    <a:pt x="449" y="1346"/>
                  </a:lnTo>
                  <a:lnTo>
                    <a:pt x="977" y="1267"/>
                  </a:lnTo>
                  <a:lnTo>
                    <a:pt x="977" y="1267"/>
                  </a:lnTo>
                  <a:lnTo>
                    <a:pt x="1452" y="1161"/>
                  </a:lnTo>
                  <a:lnTo>
                    <a:pt x="1874" y="1029"/>
                  </a:lnTo>
                  <a:lnTo>
                    <a:pt x="2270" y="897"/>
                  </a:lnTo>
                  <a:lnTo>
                    <a:pt x="2666" y="739"/>
                  </a:lnTo>
                  <a:lnTo>
                    <a:pt x="3035" y="607"/>
                  </a:lnTo>
                  <a:lnTo>
                    <a:pt x="3404" y="502"/>
                  </a:lnTo>
                  <a:lnTo>
                    <a:pt x="3800" y="422"/>
                  </a:lnTo>
                  <a:lnTo>
                    <a:pt x="4223" y="370"/>
                  </a:lnTo>
                  <a:lnTo>
                    <a:pt x="4223" y="3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7" name="Google Shape;1947;p37"/>
          <p:cNvGrpSpPr/>
          <p:nvPr/>
        </p:nvGrpSpPr>
        <p:grpSpPr>
          <a:xfrm>
            <a:off x="6576159" y="310901"/>
            <a:ext cx="624398" cy="457192"/>
            <a:chOff x="7569775" y="778700"/>
            <a:chExt cx="913797" cy="669094"/>
          </a:xfrm>
        </p:grpSpPr>
        <p:sp>
          <p:nvSpPr>
            <p:cNvPr id="1948" name="Google Shape;1948;p37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extrusionOk="0">
                  <a:moveTo>
                    <a:pt x="17692" y="0"/>
                  </a:moveTo>
                  <a:lnTo>
                    <a:pt x="16831" y="21"/>
                  </a:lnTo>
                  <a:lnTo>
                    <a:pt x="15970" y="82"/>
                  </a:lnTo>
                  <a:lnTo>
                    <a:pt x="15129" y="205"/>
                  </a:lnTo>
                  <a:lnTo>
                    <a:pt x="14289" y="349"/>
                  </a:lnTo>
                  <a:lnTo>
                    <a:pt x="13469" y="533"/>
                  </a:lnTo>
                  <a:lnTo>
                    <a:pt x="12649" y="759"/>
                  </a:lnTo>
                  <a:lnTo>
                    <a:pt x="11829" y="1025"/>
                  </a:lnTo>
                  <a:lnTo>
                    <a:pt x="11029" y="1333"/>
                  </a:lnTo>
                  <a:lnTo>
                    <a:pt x="10250" y="1681"/>
                  </a:lnTo>
                  <a:lnTo>
                    <a:pt x="9471" y="2050"/>
                  </a:lnTo>
                  <a:lnTo>
                    <a:pt x="8733" y="2481"/>
                  </a:lnTo>
                  <a:lnTo>
                    <a:pt x="7995" y="2932"/>
                  </a:lnTo>
                  <a:lnTo>
                    <a:pt x="7298" y="3424"/>
                  </a:lnTo>
                  <a:lnTo>
                    <a:pt x="6601" y="3957"/>
                  </a:lnTo>
                  <a:lnTo>
                    <a:pt x="5945" y="4510"/>
                  </a:lnTo>
                  <a:lnTo>
                    <a:pt x="5310" y="5105"/>
                  </a:lnTo>
                  <a:lnTo>
                    <a:pt x="4695" y="5740"/>
                  </a:lnTo>
                  <a:lnTo>
                    <a:pt x="4100" y="6417"/>
                  </a:lnTo>
                  <a:lnTo>
                    <a:pt x="3547" y="7114"/>
                  </a:lnTo>
                  <a:lnTo>
                    <a:pt x="3034" y="7872"/>
                  </a:lnTo>
                  <a:lnTo>
                    <a:pt x="2542" y="8631"/>
                  </a:lnTo>
                  <a:lnTo>
                    <a:pt x="2091" y="9430"/>
                  </a:lnTo>
                  <a:lnTo>
                    <a:pt x="1681" y="10230"/>
                  </a:lnTo>
                  <a:lnTo>
                    <a:pt x="1333" y="11070"/>
                  </a:lnTo>
                  <a:lnTo>
                    <a:pt x="1005" y="11890"/>
                  </a:lnTo>
                  <a:lnTo>
                    <a:pt x="738" y="12731"/>
                  </a:lnTo>
                  <a:lnTo>
                    <a:pt x="513" y="13571"/>
                  </a:lnTo>
                  <a:lnTo>
                    <a:pt x="328" y="14432"/>
                  </a:lnTo>
                  <a:lnTo>
                    <a:pt x="185" y="15293"/>
                  </a:lnTo>
                  <a:lnTo>
                    <a:pt x="82" y="16134"/>
                  </a:lnTo>
                  <a:lnTo>
                    <a:pt x="21" y="16995"/>
                  </a:lnTo>
                  <a:lnTo>
                    <a:pt x="0" y="17856"/>
                  </a:lnTo>
                  <a:lnTo>
                    <a:pt x="41" y="18717"/>
                  </a:lnTo>
                  <a:lnTo>
                    <a:pt x="103" y="19557"/>
                  </a:lnTo>
                  <a:lnTo>
                    <a:pt x="205" y="20418"/>
                  </a:lnTo>
                  <a:lnTo>
                    <a:pt x="349" y="21259"/>
                  </a:lnTo>
                  <a:lnTo>
                    <a:pt x="554" y="22079"/>
                  </a:lnTo>
                  <a:lnTo>
                    <a:pt x="779" y="22899"/>
                  </a:lnTo>
                  <a:lnTo>
                    <a:pt x="1046" y="23719"/>
                  </a:lnTo>
                  <a:lnTo>
                    <a:pt x="1333" y="24518"/>
                  </a:lnTo>
                  <a:lnTo>
                    <a:pt x="1681" y="25297"/>
                  </a:lnTo>
                  <a:lnTo>
                    <a:pt x="2071" y="26056"/>
                  </a:lnTo>
                  <a:lnTo>
                    <a:pt x="2481" y="26814"/>
                  </a:lnTo>
                  <a:lnTo>
                    <a:pt x="2932" y="27552"/>
                  </a:lnTo>
                  <a:lnTo>
                    <a:pt x="3424" y="28249"/>
                  </a:lnTo>
                  <a:lnTo>
                    <a:pt x="3957" y="28946"/>
                  </a:lnTo>
                  <a:lnTo>
                    <a:pt x="4531" y="29602"/>
                  </a:lnTo>
                  <a:lnTo>
                    <a:pt x="5125" y="30238"/>
                  </a:lnTo>
                  <a:lnTo>
                    <a:pt x="5761" y="30853"/>
                  </a:lnTo>
                  <a:lnTo>
                    <a:pt x="6437" y="31447"/>
                  </a:lnTo>
                  <a:lnTo>
                    <a:pt x="7134" y="32001"/>
                  </a:lnTo>
                  <a:lnTo>
                    <a:pt x="7872" y="32513"/>
                  </a:lnTo>
                  <a:lnTo>
                    <a:pt x="8651" y="33005"/>
                  </a:lnTo>
                  <a:lnTo>
                    <a:pt x="10558" y="34153"/>
                  </a:lnTo>
                  <a:lnTo>
                    <a:pt x="12464" y="35281"/>
                  </a:lnTo>
                  <a:lnTo>
                    <a:pt x="14371" y="36367"/>
                  </a:lnTo>
                  <a:lnTo>
                    <a:pt x="16257" y="37454"/>
                  </a:lnTo>
                  <a:lnTo>
                    <a:pt x="18143" y="38499"/>
                  </a:lnTo>
                  <a:lnTo>
                    <a:pt x="20008" y="39524"/>
                  </a:lnTo>
                  <a:lnTo>
                    <a:pt x="21853" y="40549"/>
                  </a:lnTo>
                  <a:lnTo>
                    <a:pt x="23698" y="41533"/>
                  </a:lnTo>
                  <a:lnTo>
                    <a:pt x="25502" y="42497"/>
                  </a:lnTo>
                  <a:lnTo>
                    <a:pt x="27326" y="43440"/>
                  </a:lnTo>
                  <a:lnTo>
                    <a:pt x="29110" y="44342"/>
                  </a:lnTo>
                  <a:lnTo>
                    <a:pt x="30893" y="45244"/>
                  </a:lnTo>
                  <a:lnTo>
                    <a:pt x="32636" y="46105"/>
                  </a:lnTo>
                  <a:lnTo>
                    <a:pt x="34378" y="46966"/>
                  </a:lnTo>
                  <a:lnTo>
                    <a:pt x="36100" y="47786"/>
                  </a:lnTo>
                  <a:lnTo>
                    <a:pt x="37802" y="48585"/>
                  </a:lnTo>
                  <a:lnTo>
                    <a:pt x="39483" y="49344"/>
                  </a:lnTo>
                  <a:lnTo>
                    <a:pt x="41164" y="50102"/>
                  </a:lnTo>
                  <a:lnTo>
                    <a:pt x="42804" y="50820"/>
                  </a:lnTo>
                  <a:lnTo>
                    <a:pt x="44423" y="51517"/>
                  </a:lnTo>
                  <a:lnTo>
                    <a:pt x="46022" y="52193"/>
                  </a:lnTo>
                  <a:lnTo>
                    <a:pt x="47601" y="52849"/>
                  </a:lnTo>
                  <a:lnTo>
                    <a:pt x="49138" y="53464"/>
                  </a:lnTo>
                  <a:lnTo>
                    <a:pt x="50676" y="54059"/>
                  </a:lnTo>
                  <a:lnTo>
                    <a:pt x="52172" y="54633"/>
                  </a:lnTo>
                  <a:lnTo>
                    <a:pt x="53648" y="55186"/>
                  </a:lnTo>
                  <a:lnTo>
                    <a:pt x="55104" y="55699"/>
                  </a:lnTo>
                  <a:lnTo>
                    <a:pt x="56539" y="56191"/>
                  </a:lnTo>
                  <a:lnTo>
                    <a:pt x="57933" y="56662"/>
                  </a:lnTo>
                  <a:lnTo>
                    <a:pt x="59306" y="57093"/>
                  </a:lnTo>
                  <a:lnTo>
                    <a:pt x="60639" y="57503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38212" y="44260"/>
                  </a:lnTo>
                  <a:lnTo>
                    <a:pt x="38007" y="44116"/>
                  </a:lnTo>
                  <a:lnTo>
                    <a:pt x="37822" y="43952"/>
                  </a:lnTo>
                  <a:lnTo>
                    <a:pt x="37658" y="43788"/>
                  </a:lnTo>
                  <a:lnTo>
                    <a:pt x="37515" y="43604"/>
                  </a:lnTo>
                  <a:lnTo>
                    <a:pt x="37412" y="43378"/>
                  </a:lnTo>
                  <a:lnTo>
                    <a:pt x="37310" y="43173"/>
                  </a:lnTo>
                  <a:lnTo>
                    <a:pt x="37228" y="42948"/>
                  </a:lnTo>
                  <a:lnTo>
                    <a:pt x="37166" y="42702"/>
                  </a:lnTo>
                  <a:lnTo>
                    <a:pt x="37146" y="42456"/>
                  </a:lnTo>
                  <a:lnTo>
                    <a:pt x="37125" y="42210"/>
                  </a:lnTo>
                  <a:lnTo>
                    <a:pt x="37146" y="41943"/>
                  </a:lnTo>
                  <a:lnTo>
                    <a:pt x="37187" y="41697"/>
                  </a:lnTo>
                  <a:lnTo>
                    <a:pt x="37248" y="41431"/>
                  </a:lnTo>
                  <a:lnTo>
                    <a:pt x="37330" y="41185"/>
                  </a:lnTo>
                  <a:lnTo>
                    <a:pt x="37433" y="40939"/>
                  </a:lnTo>
                  <a:lnTo>
                    <a:pt x="37556" y="40693"/>
                  </a:lnTo>
                  <a:lnTo>
                    <a:pt x="37720" y="40447"/>
                  </a:lnTo>
                  <a:lnTo>
                    <a:pt x="37884" y="40242"/>
                  </a:lnTo>
                  <a:lnTo>
                    <a:pt x="38068" y="40037"/>
                  </a:lnTo>
                  <a:lnTo>
                    <a:pt x="38273" y="39873"/>
                  </a:lnTo>
                  <a:lnTo>
                    <a:pt x="38478" y="39709"/>
                  </a:lnTo>
                  <a:lnTo>
                    <a:pt x="38704" y="39586"/>
                  </a:lnTo>
                  <a:lnTo>
                    <a:pt x="38929" y="39483"/>
                  </a:lnTo>
                  <a:lnTo>
                    <a:pt x="39155" y="39381"/>
                  </a:lnTo>
                  <a:lnTo>
                    <a:pt x="39401" y="39319"/>
                  </a:lnTo>
                  <a:lnTo>
                    <a:pt x="39626" y="39278"/>
                  </a:lnTo>
                  <a:lnTo>
                    <a:pt x="40118" y="39278"/>
                  </a:lnTo>
                  <a:lnTo>
                    <a:pt x="40344" y="39319"/>
                  </a:lnTo>
                  <a:lnTo>
                    <a:pt x="40569" y="39381"/>
                  </a:lnTo>
                  <a:lnTo>
                    <a:pt x="40795" y="39463"/>
                  </a:lnTo>
                  <a:lnTo>
                    <a:pt x="41020" y="39565"/>
                  </a:lnTo>
                  <a:lnTo>
                    <a:pt x="55452" y="47540"/>
                  </a:lnTo>
                  <a:lnTo>
                    <a:pt x="70274" y="55719"/>
                  </a:lnTo>
                  <a:lnTo>
                    <a:pt x="87268" y="65067"/>
                  </a:lnTo>
                  <a:lnTo>
                    <a:pt x="104303" y="74395"/>
                  </a:lnTo>
                  <a:lnTo>
                    <a:pt x="112155" y="78679"/>
                  </a:lnTo>
                  <a:lnTo>
                    <a:pt x="119207" y="82513"/>
                  </a:lnTo>
                  <a:lnTo>
                    <a:pt x="125193" y="85752"/>
                  </a:lnTo>
                  <a:lnTo>
                    <a:pt x="129846" y="88232"/>
                  </a:lnTo>
                  <a:lnTo>
                    <a:pt x="131589" y="89134"/>
                  </a:lnTo>
                  <a:lnTo>
                    <a:pt x="132880" y="89790"/>
                  </a:lnTo>
                  <a:lnTo>
                    <a:pt x="133721" y="90200"/>
                  </a:lnTo>
                  <a:lnTo>
                    <a:pt x="133946" y="90303"/>
                  </a:lnTo>
                  <a:lnTo>
                    <a:pt x="134049" y="90323"/>
                  </a:lnTo>
                  <a:lnTo>
                    <a:pt x="48011" y="37700"/>
                  </a:lnTo>
                  <a:lnTo>
                    <a:pt x="47867" y="37597"/>
                  </a:lnTo>
                  <a:lnTo>
                    <a:pt x="47724" y="37474"/>
                  </a:lnTo>
                  <a:lnTo>
                    <a:pt x="47601" y="37351"/>
                  </a:lnTo>
                  <a:lnTo>
                    <a:pt x="47498" y="37228"/>
                  </a:lnTo>
                  <a:lnTo>
                    <a:pt x="47396" y="37085"/>
                  </a:lnTo>
                  <a:lnTo>
                    <a:pt x="47314" y="36921"/>
                  </a:lnTo>
                  <a:lnTo>
                    <a:pt x="47252" y="36757"/>
                  </a:lnTo>
                  <a:lnTo>
                    <a:pt x="47191" y="36593"/>
                  </a:lnTo>
                  <a:lnTo>
                    <a:pt x="47170" y="36429"/>
                  </a:lnTo>
                  <a:lnTo>
                    <a:pt x="47150" y="36265"/>
                  </a:lnTo>
                  <a:lnTo>
                    <a:pt x="47150" y="36080"/>
                  </a:lnTo>
                  <a:lnTo>
                    <a:pt x="47170" y="35916"/>
                  </a:lnTo>
                  <a:lnTo>
                    <a:pt x="47191" y="35732"/>
                  </a:lnTo>
                  <a:lnTo>
                    <a:pt x="47252" y="35568"/>
                  </a:lnTo>
                  <a:lnTo>
                    <a:pt x="47314" y="35404"/>
                  </a:lnTo>
                  <a:lnTo>
                    <a:pt x="47396" y="35240"/>
                  </a:lnTo>
                  <a:lnTo>
                    <a:pt x="47498" y="35096"/>
                  </a:lnTo>
                  <a:lnTo>
                    <a:pt x="47621" y="34953"/>
                  </a:lnTo>
                  <a:lnTo>
                    <a:pt x="47744" y="34830"/>
                  </a:lnTo>
                  <a:lnTo>
                    <a:pt x="47888" y="34727"/>
                  </a:lnTo>
                  <a:lnTo>
                    <a:pt x="48031" y="34625"/>
                  </a:lnTo>
                  <a:lnTo>
                    <a:pt x="48175" y="34543"/>
                  </a:lnTo>
                  <a:lnTo>
                    <a:pt x="48339" y="34481"/>
                  </a:lnTo>
                  <a:lnTo>
                    <a:pt x="48503" y="34420"/>
                  </a:lnTo>
                  <a:lnTo>
                    <a:pt x="48667" y="34399"/>
                  </a:lnTo>
                  <a:lnTo>
                    <a:pt x="48831" y="34379"/>
                  </a:lnTo>
                  <a:lnTo>
                    <a:pt x="49015" y="34379"/>
                  </a:lnTo>
                  <a:lnTo>
                    <a:pt x="49179" y="34399"/>
                  </a:lnTo>
                  <a:lnTo>
                    <a:pt x="49364" y="34420"/>
                  </a:lnTo>
                  <a:lnTo>
                    <a:pt x="49528" y="34481"/>
                  </a:lnTo>
                  <a:lnTo>
                    <a:pt x="49692" y="34543"/>
                  </a:lnTo>
                  <a:lnTo>
                    <a:pt x="49856" y="34625"/>
                  </a:lnTo>
                  <a:lnTo>
                    <a:pt x="136796" y="83948"/>
                  </a:lnTo>
                  <a:lnTo>
                    <a:pt x="136796" y="83948"/>
                  </a:lnTo>
                  <a:lnTo>
                    <a:pt x="136734" y="83866"/>
                  </a:lnTo>
                  <a:lnTo>
                    <a:pt x="136529" y="83702"/>
                  </a:lnTo>
                  <a:lnTo>
                    <a:pt x="135771" y="83189"/>
                  </a:lnTo>
                  <a:lnTo>
                    <a:pt x="134561" y="82369"/>
                  </a:lnTo>
                  <a:lnTo>
                    <a:pt x="132942" y="81324"/>
                  </a:lnTo>
                  <a:lnTo>
                    <a:pt x="128575" y="78515"/>
                  </a:lnTo>
                  <a:lnTo>
                    <a:pt x="122897" y="74928"/>
                  </a:lnTo>
                  <a:lnTo>
                    <a:pt x="116214" y="70725"/>
                  </a:lnTo>
                  <a:lnTo>
                    <a:pt x="108752" y="66051"/>
                  </a:lnTo>
                  <a:lnTo>
                    <a:pt x="92536" y="55965"/>
                  </a:lnTo>
                  <a:lnTo>
                    <a:pt x="76342" y="45900"/>
                  </a:lnTo>
                  <a:lnTo>
                    <a:pt x="62217" y="37146"/>
                  </a:lnTo>
                  <a:lnTo>
                    <a:pt x="48441" y="28618"/>
                  </a:lnTo>
                  <a:lnTo>
                    <a:pt x="48236" y="28475"/>
                  </a:lnTo>
                  <a:lnTo>
                    <a:pt x="48052" y="28311"/>
                  </a:lnTo>
                  <a:lnTo>
                    <a:pt x="47888" y="28147"/>
                  </a:lnTo>
                  <a:lnTo>
                    <a:pt x="47744" y="27942"/>
                  </a:lnTo>
                  <a:lnTo>
                    <a:pt x="47621" y="27737"/>
                  </a:lnTo>
                  <a:lnTo>
                    <a:pt x="47539" y="27511"/>
                  </a:lnTo>
                  <a:lnTo>
                    <a:pt x="47457" y="27286"/>
                  </a:lnTo>
                  <a:lnTo>
                    <a:pt x="47396" y="27040"/>
                  </a:lnTo>
                  <a:lnTo>
                    <a:pt x="47355" y="26794"/>
                  </a:lnTo>
                  <a:lnTo>
                    <a:pt x="47355" y="26548"/>
                  </a:lnTo>
                  <a:lnTo>
                    <a:pt x="47375" y="26281"/>
                  </a:lnTo>
                  <a:lnTo>
                    <a:pt x="47396" y="26035"/>
                  </a:lnTo>
                  <a:lnTo>
                    <a:pt x="47457" y="25769"/>
                  </a:lnTo>
                  <a:lnTo>
                    <a:pt x="47539" y="25523"/>
                  </a:lnTo>
                  <a:lnTo>
                    <a:pt x="47662" y="25256"/>
                  </a:lnTo>
                  <a:lnTo>
                    <a:pt x="47785" y="25010"/>
                  </a:lnTo>
                  <a:lnTo>
                    <a:pt x="47949" y="24785"/>
                  </a:lnTo>
                  <a:lnTo>
                    <a:pt x="48113" y="24559"/>
                  </a:lnTo>
                  <a:lnTo>
                    <a:pt x="48298" y="24354"/>
                  </a:lnTo>
                  <a:lnTo>
                    <a:pt x="48503" y="24190"/>
                  </a:lnTo>
                  <a:lnTo>
                    <a:pt x="48708" y="24026"/>
                  </a:lnTo>
                  <a:lnTo>
                    <a:pt x="48933" y="23903"/>
                  </a:lnTo>
                  <a:lnTo>
                    <a:pt x="49159" y="23801"/>
                  </a:lnTo>
                  <a:lnTo>
                    <a:pt x="49405" y="23698"/>
                  </a:lnTo>
                  <a:lnTo>
                    <a:pt x="49630" y="23637"/>
                  </a:lnTo>
                  <a:lnTo>
                    <a:pt x="49876" y="23596"/>
                  </a:lnTo>
                  <a:lnTo>
                    <a:pt x="50122" y="23575"/>
                  </a:lnTo>
                  <a:lnTo>
                    <a:pt x="50368" y="23596"/>
                  </a:lnTo>
                  <a:lnTo>
                    <a:pt x="50594" y="23616"/>
                  </a:lnTo>
                  <a:lnTo>
                    <a:pt x="50840" y="23678"/>
                  </a:lnTo>
                  <a:lnTo>
                    <a:pt x="51065" y="23780"/>
                  </a:lnTo>
                  <a:lnTo>
                    <a:pt x="51270" y="23883"/>
                  </a:lnTo>
                  <a:lnTo>
                    <a:pt x="70253" y="34502"/>
                  </a:lnTo>
                  <a:lnTo>
                    <a:pt x="69249" y="33559"/>
                  </a:lnTo>
                  <a:lnTo>
                    <a:pt x="68224" y="32616"/>
                  </a:lnTo>
                  <a:lnTo>
                    <a:pt x="67178" y="31652"/>
                  </a:lnTo>
                  <a:lnTo>
                    <a:pt x="66092" y="30689"/>
                  </a:lnTo>
                  <a:lnTo>
                    <a:pt x="63837" y="28741"/>
                  </a:lnTo>
                  <a:lnTo>
                    <a:pt x="61500" y="26753"/>
                  </a:lnTo>
                  <a:lnTo>
                    <a:pt x="59060" y="24764"/>
                  </a:lnTo>
                  <a:lnTo>
                    <a:pt x="56518" y="22735"/>
                  </a:lnTo>
                  <a:lnTo>
                    <a:pt x="53894" y="20726"/>
                  </a:lnTo>
                  <a:lnTo>
                    <a:pt x="51168" y="18676"/>
                  </a:lnTo>
                  <a:lnTo>
                    <a:pt x="48380" y="16646"/>
                  </a:lnTo>
                  <a:lnTo>
                    <a:pt x="45510" y="14596"/>
                  </a:lnTo>
                  <a:lnTo>
                    <a:pt x="42558" y="12546"/>
                  </a:lnTo>
                  <a:lnTo>
                    <a:pt x="39544" y="10517"/>
                  </a:lnTo>
                  <a:lnTo>
                    <a:pt x="36469" y="8508"/>
                  </a:lnTo>
                  <a:lnTo>
                    <a:pt x="33333" y="6499"/>
                  </a:lnTo>
                  <a:lnTo>
                    <a:pt x="30155" y="4490"/>
                  </a:lnTo>
                  <a:lnTo>
                    <a:pt x="26916" y="2522"/>
                  </a:lnTo>
                  <a:lnTo>
                    <a:pt x="26117" y="2071"/>
                  </a:lnTo>
                  <a:lnTo>
                    <a:pt x="25297" y="1681"/>
                  </a:lnTo>
                  <a:lnTo>
                    <a:pt x="24477" y="1312"/>
                  </a:lnTo>
                  <a:lnTo>
                    <a:pt x="23657" y="1005"/>
                  </a:lnTo>
                  <a:lnTo>
                    <a:pt x="22816" y="718"/>
                  </a:lnTo>
                  <a:lnTo>
                    <a:pt x="21976" y="492"/>
                  </a:lnTo>
                  <a:lnTo>
                    <a:pt x="21115" y="308"/>
                  </a:lnTo>
                  <a:lnTo>
                    <a:pt x="20254" y="164"/>
                  </a:lnTo>
                  <a:lnTo>
                    <a:pt x="19414" y="62"/>
                  </a:lnTo>
                  <a:lnTo>
                    <a:pt x="18553" y="21"/>
                  </a:lnTo>
                  <a:lnTo>
                    <a:pt x="17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37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fill="none" extrusionOk="0">
                  <a:moveTo>
                    <a:pt x="41020" y="39565"/>
                  </a:moveTo>
                  <a:lnTo>
                    <a:pt x="41020" y="39565"/>
                  </a:lnTo>
                  <a:lnTo>
                    <a:pt x="40795" y="39463"/>
                  </a:lnTo>
                  <a:lnTo>
                    <a:pt x="40569" y="39381"/>
                  </a:lnTo>
                  <a:lnTo>
                    <a:pt x="40344" y="39319"/>
                  </a:lnTo>
                  <a:lnTo>
                    <a:pt x="40118" y="39278"/>
                  </a:lnTo>
                  <a:lnTo>
                    <a:pt x="39872" y="39278"/>
                  </a:lnTo>
                  <a:lnTo>
                    <a:pt x="39626" y="39278"/>
                  </a:lnTo>
                  <a:lnTo>
                    <a:pt x="39401" y="39319"/>
                  </a:lnTo>
                  <a:lnTo>
                    <a:pt x="39155" y="39381"/>
                  </a:lnTo>
                  <a:lnTo>
                    <a:pt x="38929" y="39483"/>
                  </a:lnTo>
                  <a:lnTo>
                    <a:pt x="38704" y="39586"/>
                  </a:lnTo>
                  <a:lnTo>
                    <a:pt x="38478" y="39709"/>
                  </a:lnTo>
                  <a:lnTo>
                    <a:pt x="38273" y="39873"/>
                  </a:lnTo>
                  <a:lnTo>
                    <a:pt x="38068" y="40037"/>
                  </a:lnTo>
                  <a:lnTo>
                    <a:pt x="37884" y="40242"/>
                  </a:lnTo>
                  <a:lnTo>
                    <a:pt x="37720" y="40447"/>
                  </a:lnTo>
                  <a:lnTo>
                    <a:pt x="37556" y="40693"/>
                  </a:lnTo>
                  <a:lnTo>
                    <a:pt x="37556" y="40693"/>
                  </a:lnTo>
                  <a:lnTo>
                    <a:pt x="37433" y="40939"/>
                  </a:lnTo>
                  <a:lnTo>
                    <a:pt x="37330" y="41185"/>
                  </a:lnTo>
                  <a:lnTo>
                    <a:pt x="37248" y="41431"/>
                  </a:lnTo>
                  <a:lnTo>
                    <a:pt x="37187" y="41697"/>
                  </a:lnTo>
                  <a:lnTo>
                    <a:pt x="37146" y="41943"/>
                  </a:lnTo>
                  <a:lnTo>
                    <a:pt x="37125" y="42210"/>
                  </a:lnTo>
                  <a:lnTo>
                    <a:pt x="37146" y="42456"/>
                  </a:lnTo>
                  <a:lnTo>
                    <a:pt x="37166" y="42702"/>
                  </a:lnTo>
                  <a:lnTo>
                    <a:pt x="37228" y="42948"/>
                  </a:lnTo>
                  <a:lnTo>
                    <a:pt x="37310" y="43173"/>
                  </a:lnTo>
                  <a:lnTo>
                    <a:pt x="37412" y="43378"/>
                  </a:lnTo>
                  <a:lnTo>
                    <a:pt x="37515" y="43604"/>
                  </a:lnTo>
                  <a:lnTo>
                    <a:pt x="37658" y="43788"/>
                  </a:lnTo>
                  <a:lnTo>
                    <a:pt x="37822" y="43952"/>
                  </a:lnTo>
                  <a:lnTo>
                    <a:pt x="38007" y="44116"/>
                  </a:lnTo>
                  <a:lnTo>
                    <a:pt x="38212" y="44260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60639" y="57503"/>
                  </a:lnTo>
                  <a:lnTo>
                    <a:pt x="59306" y="57093"/>
                  </a:lnTo>
                  <a:lnTo>
                    <a:pt x="57933" y="56662"/>
                  </a:lnTo>
                  <a:lnTo>
                    <a:pt x="56539" y="56191"/>
                  </a:lnTo>
                  <a:lnTo>
                    <a:pt x="55104" y="55699"/>
                  </a:lnTo>
                  <a:lnTo>
                    <a:pt x="53648" y="55186"/>
                  </a:lnTo>
                  <a:lnTo>
                    <a:pt x="52172" y="54633"/>
                  </a:lnTo>
                  <a:lnTo>
                    <a:pt x="50676" y="54059"/>
                  </a:lnTo>
                  <a:lnTo>
                    <a:pt x="49138" y="53464"/>
                  </a:lnTo>
                  <a:lnTo>
                    <a:pt x="47601" y="52849"/>
                  </a:lnTo>
                  <a:lnTo>
                    <a:pt x="46022" y="52193"/>
                  </a:lnTo>
                  <a:lnTo>
                    <a:pt x="44423" y="51517"/>
                  </a:lnTo>
                  <a:lnTo>
                    <a:pt x="42804" y="50820"/>
                  </a:lnTo>
                  <a:lnTo>
                    <a:pt x="41164" y="50102"/>
                  </a:lnTo>
                  <a:lnTo>
                    <a:pt x="39483" y="49344"/>
                  </a:lnTo>
                  <a:lnTo>
                    <a:pt x="37802" y="48585"/>
                  </a:lnTo>
                  <a:lnTo>
                    <a:pt x="36100" y="47786"/>
                  </a:lnTo>
                  <a:lnTo>
                    <a:pt x="34378" y="46966"/>
                  </a:lnTo>
                  <a:lnTo>
                    <a:pt x="32636" y="46105"/>
                  </a:lnTo>
                  <a:lnTo>
                    <a:pt x="30893" y="45244"/>
                  </a:lnTo>
                  <a:lnTo>
                    <a:pt x="29110" y="44342"/>
                  </a:lnTo>
                  <a:lnTo>
                    <a:pt x="27326" y="43440"/>
                  </a:lnTo>
                  <a:lnTo>
                    <a:pt x="25502" y="42497"/>
                  </a:lnTo>
                  <a:lnTo>
                    <a:pt x="23698" y="41533"/>
                  </a:lnTo>
                  <a:lnTo>
                    <a:pt x="21853" y="40549"/>
                  </a:lnTo>
                  <a:lnTo>
                    <a:pt x="20008" y="39524"/>
                  </a:lnTo>
                  <a:lnTo>
                    <a:pt x="18143" y="38499"/>
                  </a:lnTo>
                  <a:lnTo>
                    <a:pt x="16257" y="37454"/>
                  </a:lnTo>
                  <a:lnTo>
                    <a:pt x="14371" y="36367"/>
                  </a:lnTo>
                  <a:lnTo>
                    <a:pt x="12464" y="35281"/>
                  </a:lnTo>
                  <a:lnTo>
                    <a:pt x="10558" y="34153"/>
                  </a:lnTo>
                  <a:lnTo>
                    <a:pt x="8651" y="33005"/>
                  </a:lnTo>
                  <a:lnTo>
                    <a:pt x="8651" y="33005"/>
                  </a:lnTo>
                  <a:lnTo>
                    <a:pt x="7872" y="32513"/>
                  </a:lnTo>
                  <a:lnTo>
                    <a:pt x="7134" y="32001"/>
                  </a:lnTo>
                  <a:lnTo>
                    <a:pt x="6437" y="31447"/>
                  </a:lnTo>
                  <a:lnTo>
                    <a:pt x="5761" y="30853"/>
                  </a:lnTo>
                  <a:lnTo>
                    <a:pt x="5125" y="30238"/>
                  </a:lnTo>
                  <a:lnTo>
                    <a:pt x="4531" y="29602"/>
                  </a:lnTo>
                  <a:lnTo>
                    <a:pt x="3957" y="28946"/>
                  </a:lnTo>
                  <a:lnTo>
                    <a:pt x="3424" y="28249"/>
                  </a:lnTo>
                  <a:lnTo>
                    <a:pt x="2932" y="27552"/>
                  </a:lnTo>
                  <a:lnTo>
                    <a:pt x="2481" y="26814"/>
                  </a:lnTo>
                  <a:lnTo>
                    <a:pt x="2071" y="26056"/>
                  </a:lnTo>
                  <a:lnTo>
                    <a:pt x="1681" y="25297"/>
                  </a:lnTo>
                  <a:lnTo>
                    <a:pt x="1333" y="24518"/>
                  </a:lnTo>
                  <a:lnTo>
                    <a:pt x="1046" y="23719"/>
                  </a:lnTo>
                  <a:lnTo>
                    <a:pt x="779" y="22899"/>
                  </a:lnTo>
                  <a:lnTo>
                    <a:pt x="554" y="22079"/>
                  </a:lnTo>
                  <a:lnTo>
                    <a:pt x="349" y="21259"/>
                  </a:lnTo>
                  <a:lnTo>
                    <a:pt x="205" y="20418"/>
                  </a:lnTo>
                  <a:lnTo>
                    <a:pt x="103" y="19557"/>
                  </a:lnTo>
                  <a:lnTo>
                    <a:pt x="41" y="18717"/>
                  </a:lnTo>
                  <a:lnTo>
                    <a:pt x="0" y="17856"/>
                  </a:lnTo>
                  <a:lnTo>
                    <a:pt x="21" y="16995"/>
                  </a:lnTo>
                  <a:lnTo>
                    <a:pt x="82" y="16134"/>
                  </a:lnTo>
                  <a:lnTo>
                    <a:pt x="185" y="15293"/>
                  </a:lnTo>
                  <a:lnTo>
                    <a:pt x="328" y="14432"/>
                  </a:lnTo>
                  <a:lnTo>
                    <a:pt x="513" y="13571"/>
                  </a:lnTo>
                  <a:lnTo>
                    <a:pt x="738" y="12731"/>
                  </a:lnTo>
                  <a:lnTo>
                    <a:pt x="1005" y="11890"/>
                  </a:lnTo>
                  <a:lnTo>
                    <a:pt x="1333" y="11070"/>
                  </a:lnTo>
                  <a:lnTo>
                    <a:pt x="1681" y="10230"/>
                  </a:lnTo>
                  <a:lnTo>
                    <a:pt x="2091" y="9430"/>
                  </a:lnTo>
                  <a:lnTo>
                    <a:pt x="2542" y="8631"/>
                  </a:lnTo>
                  <a:lnTo>
                    <a:pt x="2542" y="8631"/>
                  </a:lnTo>
                  <a:lnTo>
                    <a:pt x="3034" y="7872"/>
                  </a:lnTo>
                  <a:lnTo>
                    <a:pt x="3547" y="7114"/>
                  </a:lnTo>
                  <a:lnTo>
                    <a:pt x="4100" y="6417"/>
                  </a:lnTo>
                  <a:lnTo>
                    <a:pt x="4695" y="5740"/>
                  </a:lnTo>
                  <a:lnTo>
                    <a:pt x="5310" y="5105"/>
                  </a:lnTo>
                  <a:lnTo>
                    <a:pt x="5945" y="4510"/>
                  </a:lnTo>
                  <a:lnTo>
                    <a:pt x="6601" y="3957"/>
                  </a:lnTo>
                  <a:lnTo>
                    <a:pt x="7298" y="3424"/>
                  </a:lnTo>
                  <a:lnTo>
                    <a:pt x="7995" y="2932"/>
                  </a:lnTo>
                  <a:lnTo>
                    <a:pt x="8733" y="2481"/>
                  </a:lnTo>
                  <a:lnTo>
                    <a:pt x="9471" y="2050"/>
                  </a:lnTo>
                  <a:lnTo>
                    <a:pt x="10250" y="1681"/>
                  </a:lnTo>
                  <a:lnTo>
                    <a:pt x="11029" y="1333"/>
                  </a:lnTo>
                  <a:lnTo>
                    <a:pt x="11829" y="1025"/>
                  </a:lnTo>
                  <a:lnTo>
                    <a:pt x="12649" y="759"/>
                  </a:lnTo>
                  <a:lnTo>
                    <a:pt x="13469" y="533"/>
                  </a:lnTo>
                  <a:lnTo>
                    <a:pt x="14289" y="349"/>
                  </a:lnTo>
                  <a:lnTo>
                    <a:pt x="15129" y="205"/>
                  </a:lnTo>
                  <a:lnTo>
                    <a:pt x="15970" y="82"/>
                  </a:lnTo>
                  <a:lnTo>
                    <a:pt x="16831" y="21"/>
                  </a:lnTo>
                  <a:lnTo>
                    <a:pt x="17692" y="0"/>
                  </a:lnTo>
                  <a:lnTo>
                    <a:pt x="18553" y="21"/>
                  </a:lnTo>
                  <a:lnTo>
                    <a:pt x="19414" y="62"/>
                  </a:lnTo>
                  <a:lnTo>
                    <a:pt x="20254" y="164"/>
                  </a:lnTo>
                  <a:lnTo>
                    <a:pt x="21115" y="308"/>
                  </a:lnTo>
                  <a:lnTo>
                    <a:pt x="21976" y="492"/>
                  </a:lnTo>
                  <a:lnTo>
                    <a:pt x="22816" y="718"/>
                  </a:lnTo>
                  <a:lnTo>
                    <a:pt x="23657" y="1005"/>
                  </a:lnTo>
                  <a:lnTo>
                    <a:pt x="24477" y="1312"/>
                  </a:lnTo>
                  <a:lnTo>
                    <a:pt x="25297" y="1681"/>
                  </a:lnTo>
                  <a:lnTo>
                    <a:pt x="26117" y="2071"/>
                  </a:lnTo>
                  <a:lnTo>
                    <a:pt x="26916" y="2522"/>
                  </a:lnTo>
                  <a:lnTo>
                    <a:pt x="26916" y="2522"/>
                  </a:lnTo>
                  <a:lnTo>
                    <a:pt x="30155" y="4490"/>
                  </a:lnTo>
                  <a:lnTo>
                    <a:pt x="33333" y="6499"/>
                  </a:lnTo>
                  <a:lnTo>
                    <a:pt x="36469" y="8508"/>
                  </a:lnTo>
                  <a:lnTo>
                    <a:pt x="39544" y="10517"/>
                  </a:lnTo>
                  <a:lnTo>
                    <a:pt x="42558" y="12546"/>
                  </a:lnTo>
                  <a:lnTo>
                    <a:pt x="45510" y="14596"/>
                  </a:lnTo>
                  <a:lnTo>
                    <a:pt x="48380" y="16646"/>
                  </a:lnTo>
                  <a:lnTo>
                    <a:pt x="51168" y="18676"/>
                  </a:lnTo>
                  <a:lnTo>
                    <a:pt x="53894" y="20726"/>
                  </a:lnTo>
                  <a:lnTo>
                    <a:pt x="56518" y="22735"/>
                  </a:lnTo>
                  <a:lnTo>
                    <a:pt x="59060" y="24764"/>
                  </a:lnTo>
                  <a:lnTo>
                    <a:pt x="61500" y="26753"/>
                  </a:lnTo>
                  <a:lnTo>
                    <a:pt x="63837" y="28741"/>
                  </a:lnTo>
                  <a:lnTo>
                    <a:pt x="66092" y="30689"/>
                  </a:lnTo>
                  <a:lnTo>
                    <a:pt x="67178" y="31652"/>
                  </a:lnTo>
                  <a:lnTo>
                    <a:pt x="68224" y="32616"/>
                  </a:lnTo>
                  <a:lnTo>
                    <a:pt x="69249" y="33559"/>
                  </a:lnTo>
                  <a:lnTo>
                    <a:pt x="70253" y="34502"/>
                  </a:lnTo>
                  <a:lnTo>
                    <a:pt x="51270" y="23883"/>
                  </a:lnTo>
                  <a:lnTo>
                    <a:pt x="51270" y="23883"/>
                  </a:lnTo>
                  <a:lnTo>
                    <a:pt x="51065" y="23780"/>
                  </a:lnTo>
                  <a:lnTo>
                    <a:pt x="50840" y="23678"/>
                  </a:lnTo>
                  <a:lnTo>
                    <a:pt x="50594" y="23616"/>
                  </a:lnTo>
                  <a:lnTo>
                    <a:pt x="50368" y="23596"/>
                  </a:lnTo>
                  <a:lnTo>
                    <a:pt x="50122" y="23575"/>
                  </a:lnTo>
                  <a:lnTo>
                    <a:pt x="49876" y="23596"/>
                  </a:lnTo>
                  <a:lnTo>
                    <a:pt x="49630" y="23637"/>
                  </a:lnTo>
                  <a:lnTo>
                    <a:pt x="49405" y="23698"/>
                  </a:lnTo>
                  <a:lnTo>
                    <a:pt x="49159" y="23801"/>
                  </a:lnTo>
                  <a:lnTo>
                    <a:pt x="48933" y="23903"/>
                  </a:lnTo>
                  <a:lnTo>
                    <a:pt x="48708" y="24026"/>
                  </a:lnTo>
                  <a:lnTo>
                    <a:pt x="48503" y="24190"/>
                  </a:lnTo>
                  <a:lnTo>
                    <a:pt x="48298" y="24354"/>
                  </a:lnTo>
                  <a:lnTo>
                    <a:pt x="48113" y="24559"/>
                  </a:lnTo>
                  <a:lnTo>
                    <a:pt x="47949" y="24785"/>
                  </a:lnTo>
                  <a:lnTo>
                    <a:pt x="47785" y="25010"/>
                  </a:lnTo>
                  <a:lnTo>
                    <a:pt x="47785" y="25010"/>
                  </a:lnTo>
                  <a:lnTo>
                    <a:pt x="47662" y="25256"/>
                  </a:lnTo>
                  <a:lnTo>
                    <a:pt x="47539" y="25523"/>
                  </a:lnTo>
                  <a:lnTo>
                    <a:pt x="47457" y="25769"/>
                  </a:lnTo>
                  <a:lnTo>
                    <a:pt x="47396" y="26035"/>
                  </a:lnTo>
                  <a:lnTo>
                    <a:pt x="47375" y="26281"/>
                  </a:lnTo>
                  <a:lnTo>
                    <a:pt x="47355" y="26548"/>
                  </a:lnTo>
                  <a:lnTo>
                    <a:pt x="47355" y="26794"/>
                  </a:lnTo>
                  <a:lnTo>
                    <a:pt x="47396" y="27040"/>
                  </a:lnTo>
                  <a:lnTo>
                    <a:pt x="47457" y="27286"/>
                  </a:lnTo>
                  <a:lnTo>
                    <a:pt x="47539" y="27511"/>
                  </a:lnTo>
                  <a:lnTo>
                    <a:pt x="47621" y="27737"/>
                  </a:lnTo>
                  <a:lnTo>
                    <a:pt x="47744" y="27942"/>
                  </a:lnTo>
                  <a:lnTo>
                    <a:pt x="47888" y="28147"/>
                  </a:lnTo>
                  <a:lnTo>
                    <a:pt x="48052" y="28311"/>
                  </a:lnTo>
                  <a:lnTo>
                    <a:pt x="48236" y="28475"/>
                  </a:lnTo>
                  <a:lnTo>
                    <a:pt x="48441" y="28618"/>
                  </a:lnTo>
                  <a:lnTo>
                    <a:pt x="48441" y="28618"/>
                  </a:lnTo>
                  <a:lnTo>
                    <a:pt x="62217" y="37146"/>
                  </a:lnTo>
                  <a:lnTo>
                    <a:pt x="76342" y="45900"/>
                  </a:lnTo>
                  <a:lnTo>
                    <a:pt x="92536" y="55965"/>
                  </a:lnTo>
                  <a:lnTo>
                    <a:pt x="108752" y="66051"/>
                  </a:lnTo>
                  <a:lnTo>
                    <a:pt x="116214" y="70725"/>
                  </a:lnTo>
                  <a:lnTo>
                    <a:pt x="122897" y="74928"/>
                  </a:lnTo>
                  <a:lnTo>
                    <a:pt x="128575" y="78515"/>
                  </a:lnTo>
                  <a:lnTo>
                    <a:pt x="132942" y="81324"/>
                  </a:lnTo>
                  <a:lnTo>
                    <a:pt x="134561" y="82369"/>
                  </a:lnTo>
                  <a:lnTo>
                    <a:pt x="135771" y="83189"/>
                  </a:lnTo>
                  <a:lnTo>
                    <a:pt x="136529" y="83702"/>
                  </a:lnTo>
                  <a:lnTo>
                    <a:pt x="136734" y="83866"/>
                  </a:lnTo>
                  <a:lnTo>
                    <a:pt x="136796" y="83948"/>
                  </a:lnTo>
                  <a:lnTo>
                    <a:pt x="49856" y="34625"/>
                  </a:lnTo>
                  <a:lnTo>
                    <a:pt x="49856" y="34625"/>
                  </a:lnTo>
                  <a:lnTo>
                    <a:pt x="49692" y="34543"/>
                  </a:lnTo>
                  <a:lnTo>
                    <a:pt x="49528" y="34481"/>
                  </a:lnTo>
                  <a:lnTo>
                    <a:pt x="49364" y="34420"/>
                  </a:lnTo>
                  <a:lnTo>
                    <a:pt x="49179" y="34399"/>
                  </a:lnTo>
                  <a:lnTo>
                    <a:pt x="49015" y="34379"/>
                  </a:lnTo>
                  <a:lnTo>
                    <a:pt x="48831" y="34379"/>
                  </a:lnTo>
                  <a:lnTo>
                    <a:pt x="48667" y="34399"/>
                  </a:lnTo>
                  <a:lnTo>
                    <a:pt x="48503" y="34420"/>
                  </a:lnTo>
                  <a:lnTo>
                    <a:pt x="48339" y="34481"/>
                  </a:lnTo>
                  <a:lnTo>
                    <a:pt x="48175" y="34543"/>
                  </a:lnTo>
                  <a:lnTo>
                    <a:pt x="48031" y="34625"/>
                  </a:lnTo>
                  <a:lnTo>
                    <a:pt x="47888" y="34727"/>
                  </a:lnTo>
                  <a:lnTo>
                    <a:pt x="47744" y="34830"/>
                  </a:lnTo>
                  <a:lnTo>
                    <a:pt x="47621" y="34953"/>
                  </a:lnTo>
                  <a:lnTo>
                    <a:pt x="47498" y="35096"/>
                  </a:lnTo>
                  <a:lnTo>
                    <a:pt x="47396" y="35240"/>
                  </a:lnTo>
                  <a:lnTo>
                    <a:pt x="47396" y="35240"/>
                  </a:lnTo>
                  <a:lnTo>
                    <a:pt x="47314" y="35404"/>
                  </a:lnTo>
                  <a:lnTo>
                    <a:pt x="47252" y="35568"/>
                  </a:lnTo>
                  <a:lnTo>
                    <a:pt x="47191" y="35732"/>
                  </a:lnTo>
                  <a:lnTo>
                    <a:pt x="47170" y="35916"/>
                  </a:lnTo>
                  <a:lnTo>
                    <a:pt x="47150" y="36080"/>
                  </a:lnTo>
                  <a:lnTo>
                    <a:pt x="47150" y="36265"/>
                  </a:lnTo>
                  <a:lnTo>
                    <a:pt x="47170" y="36429"/>
                  </a:lnTo>
                  <a:lnTo>
                    <a:pt x="47191" y="36593"/>
                  </a:lnTo>
                  <a:lnTo>
                    <a:pt x="47252" y="36757"/>
                  </a:lnTo>
                  <a:lnTo>
                    <a:pt x="47314" y="36921"/>
                  </a:lnTo>
                  <a:lnTo>
                    <a:pt x="47396" y="37085"/>
                  </a:lnTo>
                  <a:lnTo>
                    <a:pt x="47498" y="37228"/>
                  </a:lnTo>
                  <a:lnTo>
                    <a:pt x="47601" y="37351"/>
                  </a:lnTo>
                  <a:lnTo>
                    <a:pt x="47724" y="37474"/>
                  </a:lnTo>
                  <a:lnTo>
                    <a:pt x="47867" y="37597"/>
                  </a:lnTo>
                  <a:lnTo>
                    <a:pt x="48011" y="37700"/>
                  </a:lnTo>
                  <a:lnTo>
                    <a:pt x="134049" y="90323"/>
                  </a:lnTo>
                  <a:lnTo>
                    <a:pt x="134049" y="90323"/>
                  </a:lnTo>
                  <a:lnTo>
                    <a:pt x="133946" y="90303"/>
                  </a:lnTo>
                  <a:lnTo>
                    <a:pt x="133721" y="90200"/>
                  </a:lnTo>
                  <a:lnTo>
                    <a:pt x="132880" y="89790"/>
                  </a:lnTo>
                  <a:lnTo>
                    <a:pt x="131589" y="89134"/>
                  </a:lnTo>
                  <a:lnTo>
                    <a:pt x="129846" y="88232"/>
                  </a:lnTo>
                  <a:lnTo>
                    <a:pt x="125193" y="85752"/>
                  </a:lnTo>
                  <a:lnTo>
                    <a:pt x="119207" y="82513"/>
                  </a:lnTo>
                  <a:lnTo>
                    <a:pt x="112155" y="78679"/>
                  </a:lnTo>
                  <a:lnTo>
                    <a:pt x="104303" y="74395"/>
                  </a:lnTo>
                  <a:lnTo>
                    <a:pt x="87268" y="65067"/>
                  </a:lnTo>
                  <a:lnTo>
                    <a:pt x="70274" y="55719"/>
                  </a:lnTo>
                  <a:lnTo>
                    <a:pt x="55452" y="47540"/>
                  </a:lnTo>
                  <a:lnTo>
                    <a:pt x="41020" y="39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37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extrusionOk="0">
                  <a:moveTo>
                    <a:pt x="16790" y="1"/>
                  </a:move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37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fill="none" extrusionOk="0">
                  <a:moveTo>
                    <a:pt x="8201" y="31325"/>
                  </a:move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37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extrusionOk="0">
                  <a:moveTo>
                    <a:pt x="14617" y="0"/>
                  </a:move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37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fill="none" extrusionOk="0">
                  <a:moveTo>
                    <a:pt x="7135" y="27286"/>
                  </a:move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37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extrusionOk="0">
                  <a:moveTo>
                    <a:pt x="9574" y="0"/>
                  </a:move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37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fill="none" extrusionOk="0">
                  <a:moveTo>
                    <a:pt x="9574" y="0"/>
                  </a:moveTo>
                  <a:lnTo>
                    <a:pt x="9574" y="0"/>
                  </a:ln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37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extrusionOk="0">
                  <a:moveTo>
                    <a:pt x="4879" y="1"/>
                  </a:move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37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fill="none" extrusionOk="0">
                  <a:moveTo>
                    <a:pt x="4879" y="1"/>
                  </a:moveTo>
                  <a:lnTo>
                    <a:pt x="4879" y="1"/>
                  </a:ln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lnTo>
                    <a:pt x="48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37"/>
            <p:cNvSpPr/>
            <p:nvPr/>
          </p:nvSpPr>
          <p:spPr>
            <a:xfrm>
              <a:off x="7588807" y="873324"/>
              <a:ext cx="193092" cy="111616"/>
            </a:xfrm>
            <a:custGeom>
              <a:avLst/>
              <a:gdLst/>
              <a:ahLst/>
              <a:cxnLst/>
              <a:rect l="l" t="t" r="r" b="b"/>
              <a:pathLst>
                <a:path w="28906" h="16709" extrusionOk="0">
                  <a:moveTo>
                    <a:pt x="27675" y="1"/>
                  </a:moveTo>
                  <a:lnTo>
                    <a:pt x="27573" y="718"/>
                  </a:lnTo>
                  <a:lnTo>
                    <a:pt x="27450" y="1456"/>
                  </a:lnTo>
                  <a:lnTo>
                    <a:pt x="27286" y="2235"/>
                  </a:lnTo>
                  <a:lnTo>
                    <a:pt x="27101" y="3014"/>
                  </a:lnTo>
                  <a:lnTo>
                    <a:pt x="26876" y="3773"/>
                  </a:lnTo>
                  <a:lnTo>
                    <a:pt x="26753" y="4162"/>
                  </a:lnTo>
                  <a:lnTo>
                    <a:pt x="26609" y="4531"/>
                  </a:lnTo>
                  <a:lnTo>
                    <a:pt x="26466" y="4900"/>
                  </a:lnTo>
                  <a:lnTo>
                    <a:pt x="26302" y="5249"/>
                  </a:lnTo>
                  <a:lnTo>
                    <a:pt x="26117" y="5597"/>
                  </a:lnTo>
                  <a:lnTo>
                    <a:pt x="25912" y="5925"/>
                  </a:lnTo>
                  <a:lnTo>
                    <a:pt x="25502" y="6540"/>
                  </a:lnTo>
                  <a:lnTo>
                    <a:pt x="25072" y="7114"/>
                  </a:lnTo>
                  <a:lnTo>
                    <a:pt x="24600" y="7647"/>
                  </a:lnTo>
                  <a:lnTo>
                    <a:pt x="24129" y="8139"/>
                  </a:lnTo>
                  <a:lnTo>
                    <a:pt x="23637" y="8611"/>
                  </a:lnTo>
                  <a:lnTo>
                    <a:pt x="23124" y="9041"/>
                  </a:lnTo>
                  <a:lnTo>
                    <a:pt x="22612" y="9431"/>
                  </a:lnTo>
                  <a:lnTo>
                    <a:pt x="22058" y="9779"/>
                  </a:lnTo>
                  <a:lnTo>
                    <a:pt x="21505" y="10107"/>
                  </a:lnTo>
                  <a:lnTo>
                    <a:pt x="20931" y="10394"/>
                  </a:lnTo>
                  <a:lnTo>
                    <a:pt x="20336" y="10661"/>
                  </a:lnTo>
                  <a:lnTo>
                    <a:pt x="19742" y="10886"/>
                  </a:lnTo>
                  <a:lnTo>
                    <a:pt x="19127" y="11071"/>
                  </a:lnTo>
                  <a:lnTo>
                    <a:pt x="18512" y="11235"/>
                  </a:lnTo>
                  <a:lnTo>
                    <a:pt x="17897" y="11378"/>
                  </a:lnTo>
                  <a:lnTo>
                    <a:pt x="17241" y="11460"/>
                  </a:lnTo>
                  <a:lnTo>
                    <a:pt x="16606" y="11542"/>
                  </a:lnTo>
                  <a:lnTo>
                    <a:pt x="15950" y="11563"/>
                  </a:lnTo>
                  <a:lnTo>
                    <a:pt x="15294" y="11583"/>
                  </a:lnTo>
                  <a:lnTo>
                    <a:pt x="14638" y="11542"/>
                  </a:lnTo>
                  <a:lnTo>
                    <a:pt x="13961" y="11501"/>
                  </a:lnTo>
                  <a:lnTo>
                    <a:pt x="13285" y="11419"/>
                  </a:lnTo>
                  <a:lnTo>
                    <a:pt x="12608" y="11296"/>
                  </a:lnTo>
                  <a:lnTo>
                    <a:pt x="11952" y="11173"/>
                  </a:lnTo>
                  <a:lnTo>
                    <a:pt x="11276" y="11009"/>
                  </a:lnTo>
                  <a:lnTo>
                    <a:pt x="10599" y="10804"/>
                  </a:lnTo>
                  <a:lnTo>
                    <a:pt x="9923" y="10579"/>
                  </a:lnTo>
                  <a:lnTo>
                    <a:pt x="9246" y="10333"/>
                  </a:lnTo>
                  <a:lnTo>
                    <a:pt x="8570" y="10066"/>
                  </a:lnTo>
                  <a:lnTo>
                    <a:pt x="7914" y="9759"/>
                  </a:lnTo>
                  <a:lnTo>
                    <a:pt x="7258" y="9431"/>
                  </a:lnTo>
                  <a:lnTo>
                    <a:pt x="6602" y="9082"/>
                  </a:lnTo>
                  <a:lnTo>
                    <a:pt x="6007" y="8734"/>
                  </a:lnTo>
                  <a:lnTo>
                    <a:pt x="5413" y="8344"/>
                  </a:lnTo>
                  <a:lnTo>
                    <a:pt x="4859" y="7934"/>
                  </a:lnTo>
                  <a:lnTo>
                    <a:pt x="4347" y="7504"/>
                  </a:lnTo>
                  <a:lnTo>
                    <a:pt x="3834" y="7073"/>
                  </a:lnTo>
                  <a:lnTo>
                    <a:pt x="3363" y="6602"/>
                  </a:lnTo>
                  <a:lnTo>
                    <a:pt x="2932" y="6110"/>
                  </a:lnTo>
                  <a:lnTo>
                    <a:pt x="2502" y="5618"/>
                  </a:lnTo>
                  <a:lnTo>
                    <a:pt x="2112" y="5085"/>
                  </a:lnTo>
                  <a:lnTo>
                    <a:pt x="1743" y="4552"/>
                  </a:lnTo>
                  <a:lnTo>
                    <a:pt x="1415" y="4019"/>
                  </a:lnTo>
                  <a:lnTo>
                    <a:pt x="1108" y="3445"/>
                  </a:lnTo>
                  <a:lnTo>
                    <a:pt x="821" y="2871"/>
                  </a:lnTo>
                  <a:lnTo>
                    <a:pt x="575" y="2297"/>
                  </a:lnTo>
                  <a:lnTo>
                    <a:pt x="349" y="1682"/>
                  </a:lnTo>
                  <a:lnTo>
                    <a:pt x="144" y="1087"/>
                  </a:lnTo>
                  <a:lnTo>
                    <a:pt x="83" y="1579"/>
                  </a:lnTo>
                  <a:lnTo>
                    <a:pt x="42" y="2092"/>
                  </a:lnTo>
                  <a:lnTo>
                    <a:pt x="21" y="2584"/>
                  </a:lnTo>
                  <a:lnTo>
                    <a:pt x="1" y="3096"/>
                  </a:lnTo>
                  <a:lnTo>
                    <a:pt x="21" y="3588"/>
                  </a:lnTo>
                  <a:lnTo>
                    <a:pt x="42" y="4101"/>
                  </a:lnTo>
                  <a:lnTo>
                    <a:pt x="103" y="4593"/>
                  </a:lnTo>
                  <a:lnTo>
                    <a:pt x="165" y="5085"/>
                  </a:lnTo>
                  <a:lnTo>
                    <a:pt x="247" y="5577"/>
                  </a:lnTo>
                  <a:lnTo>
                    <a:pt x="349" y="6069"/>
                  </a:lnTo>
                  <a:lnTo>
                    <a:pt x="472" y="6540"/>
                  </a:lnTo>
                  <a:lnTo>
                    <a:pt x="616" y="7012"/>
                  </a:lnTo>
                  <a:lnTo>
                    <a:pt x="780" y="7483"/>
                  </a:lnTo>
                  <a:lnTo>
                    <a:pt x="944" y="7955"/>
                  </a:lnTo>
                  <a:lnTo>
                    <a:pt x="1128" y="8406"/>
                  </a:lnTo>
                  <a:lnTo>
                    <a:pt x="1354" y="8877"/>
                  </a:lnTo>
                  <a:lnTo>
                    <a:pt x="1579" y="9308"/>
                  </a:lnTo>
                  <a:lnTo>
                    <a:pt x="1825" y="9759"/>
                  </a:lnTo>
                  <a:lnTo>
                    <a:pt x="2092" y="10189"/>
                  </a:lnTo>
                  <a:lnTo>
                    <a:pt x="2358" y="10599"/>
                  </a:lnTo>
                  <a:lnTo>
                    <a:pt x="2666" y="11009"/>
                  </a:lnTo>
                  <a:lnTo>
                    <a:pt x="2973" y="11419"/>
                  </a:lnTo>
                  <a:lnTo>
                    <a:pt x="3301" y="11809"/>
                  </a:lnTo>
                  <a:lnTo>
                    <a:pt x="3650" y="12198"/>
                  </a:lnTo>
                  <a:lnTo>
                    <a:pt x="4019" y="12567"/>
                  </a:lnTo>
                  <a:lnTo>
                    <a:pt x="4388" y="12916"/>
                  </a:lnTo>
                  <a:lnTo>
                    <a:pt x="4777" y="13264"/>
                  </a:lnTo>
                  <a:lnTo>
                    <a:pt x="5208" y="13592"/>
                  </a:lnTo>
                  <a:lnTo>
                    <a:pt x="5618" y="13920"/>
                  </a:lnTo>
                  <a:lnTo>
                    <a:pt x="6069" y="14228"/>
                  </a:lnTo>
                  <a:lnTo>
                    <a:pt x="6520" y="14515"/>
                  </a:lnTo>
                  <a:lnTo>
                    <a:pt x="7012" y="14781"/>
                  </a:lnTo>
                  <a:lnTo>
                    <a:pt x="7668" y="15130"/>
                  </a:lnTo>
                  <a:lnTo>
                    <a:pt x="8344" y="15437"/>
                  </a:lnTo>
                  <a:lnTo>
                    <a:pt x="9041" y="15724"/>
                  </a:lnTo>
                  <a:lnTo>
                    <a:pt x="9738" y="15950"/>
                  </a:lnTo>
                  <a:lnTo>
                    <a:pt x="10456" y="16155"/>
                  </a:lnTo>
                  <a:lnTo>
                    <a:pt x="11194" y="16339"/>
                  </a:lnTo>
                  <a:lnTo>
                    <a:pt x="11932" y="16462"/>
                  </a:lnTo>
                  <a:lnTo>
                    <a:pt x="12690" y="16585"/>
                  </a:lnTo>
                  <a:lnTo>
                    <a:pt x="13428" y="16647"/>
                  </a:lnTo>
                  <a:lnTo>
                    <a:pt x="14187" y="16688"/>
                  </a:lnTo>
                  <a:lnTo>
                    <a:pt x="14945" y="16708"/>
                  </a:lnTo>
                  <a:lnTo>
                    <a:pt x="15704" y="16688"/>
                  </a:lnTo>
                  <a:lnTo>
                    <a:pt x="16442" y="16626"/>
                  </a:lnTo>
                  <a:lnTo>
                    <a:pt x="17200" y="16544"/>
                  </a:lnTo>
                  <a:lnTo>
                    <a:pt x="17938" y="16442"/>
                  </a:lnTo>
                  <a:lnTo>
                    <a:pt x="18676" y="16319"/>
                  </a:lnTo>
                  <a:lnTo>
                    <a:pt x="19393" y="16155"/>
                  </a:lnTo>
                  <a:lnTo>
                    <a:pt x="20090" y="15970"/>
                  </a:lnTo>
                  <a:lnTo>
                    <a:pt x="20787" y="15745"/>
                  </a:lnTo>
                  <a:lnTo>
                    <a:pt x="21464" y="15519"/>
                  </a:lnTo>
                  <a:lnTo>
                    <a:pt x="22120" y="15253"/>
                  </a:lnTo>
                  <a:lnTo>
                    <a:pt x="22755" y="14966"/>
                  </a:lnTo>
                  <a:lnTo>
                    <a:pt x="23391" y="14658"/>
                  </a:lnTo>
                  <a:lnTo>
                    <a:pt x="23965" y="14310"/>
                  </a:lnTo>
                  <a:lnTo>
                    <a:pt x="24539" y="13961"/>
                  </a:lnTo>
                  <a:lnTo>
                    <a:pt x="25092" y="13592"/>
                  </a:lnTo>
                  <a:lnTo>
                    <a:pt x="25584" y="13182"/>
                  </a:lnTo>
                  <a:lnTo>
                    <a:pt x="26076" y="12772"/>
                  </a:lnTo>
                  <a:lnTo>
                    <a:pt x="26507" y="12321"/>
                  </a:lnTo>
                  <a:lnTo>
                    <a:pt x="26937" y="11870"/>
                  </a:lnTo>
                  <a:lnTo>
                    <a:pt x="27306" y="11399"/>
                  </a:lnTo>
                  <a:lnTo>
                    <a:pt x="27634" y="10886"/>
                  </a:lnTo>
                  <a:lnTo>
                    <a:pt x="27839" y="10558"/>
                  </a:lnTo>
                  <a:lnTo>
                    <a:pt x="28003" y="10230"/>
                  </a:lnTo>
                  <a:lnTo>
                    <a:pt x="28167" y="9902"/>
                  </a:lnTo>
                  <a:lnTo>
                    <a:pt x="28311" y="9554"/>
                  </a:lnTo>
                  <a:lnTo>
                    <a:pt x="28434" y="9226"/>
                  </a:lnTo>
                  <a:lnTo>
                    <a:pt x="28557" y="8877"/>
                  </a:lnTo>
                  <a:lnTo>
                    <a:pt x="28639" y="8549"/>
                  </a:lnTo>
                  <a:lnTo>
                    <a:pt x="28721" y="8201"/>
                  </a:lnTo>
                  <a:lnTo>
                    <a:pt x="28782" y="7873"/>
                  </a:lnTo>
                  <a:lnTo>
                    <a:pt x="28844" y="7524"/>
                  </a:lnTo>
                  <a:lnTo>
                    <a:pt x="28885" y="7176"/>
                  </a:lnTo>
                  <a:lnTo>
                    <a:pt x="28905" y="6848"/>
                  </a:lnTo>
                  <a:lnTo>
                    <a:pt x="28905" y="6151"/>
                  </a:lnTo>
                  <a:lnTo>
                    <a:pt x="28885" y="5474"/>
                  </a:lnTo>
                  <a:lnTo>
                    <a:pt x="28823" y="4777"/>
                  </a:lnTo>
                  <a:lnTo>
                    <a:pt x="28721" y="4101"/>
                  </a:lnTo>
                  <a:lnTo>
                    <a:pt x="28598" y="3404"/>
                  </a:lnTo>
                  <a:lnTo>
                    <a:pt x="28434" y="2727"/>
                  </a:lnTo>
                  <a:lnTo>
                    <a:pt x="28270" y="2030"/>
                  </a:lnTo>
                  <a:lnTo>
                    <a:pt x="28085" y="1354"/>
                  </a:lnTo>
                  <a:lnTo>
                    <a:pt x="276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37"/>
            <p:cNvSpPr/>
            <p:nvPr/>
          </p:nvSpPr>
          <p:spPr>
            <a:xfrm>
              <a:off x="7665494" y="1084215"/>
              <a:ext cx="563097" cy="363579"/>
            </a:xfrm>
            <a:custGeom>
              <a:avLst/>
              <a:gdLst/>
              <a:ahLst/>
              <a:cxnLst/>
              <a:rect l="l" t="t" r="r" b="b"/>
              <a:pathLst>
                <a:path w="84296" h="54428" extrusionOk="0">
                  <a:moveTo>
                    <a:pt x="9287" y="1"/>
                  </a:moveTo>
                  <a:lnTo>
                    <a:pt x="8856" y="21"/>
                  </a:lnTo>
                  <a:lnTo>
                    <a:pt x="8405" y="62"/>
                  </a:lnTo>
                  <a:lnTo>
                    <a:pt x="7954" y="124"/>
                  </a:lnTo>
                  <a:lnTo>
                    <a:pt x="7503" y="185"/>
                  </a:lnTo>
                  <a:lnTo>
                    <a:pt x="7073" y="288"/>
                  </a:lnTo>
                  <a:lnTo>
                    <a:pt x="6642" y="411"/>
                  </a:lnTo>
                  <a:lnTo>
                    <a:pt x="6212" y="554"/>
                  </a:lnTo>
                  <a:lnTo>
                    <a:pt x="5802" y="718"/>
                  </a:lnTo>
                  <a:lnTo>
                    <a:pt x="5392" y="882"/>
                  </a:lnTo>
                  <a:lnTo>
                    <a:pt x="4982" y="1087"/>
                  </a:lnTo>
                  <a:lnTo>
                    <a:pt x="4593" y="1313"/>
                  </a:lnTo>
                  <a:lnTo>
                    <a:pt x="4203" y="1559"/>
                  </a:lnTo>
                  <a:lnTo>
                    <a:pt x="3834" y="1805"/>
                  </a:lnTo>
                  <a:lnTo>
                    <a:pt x="3465" y="2092"/>
                  </a:lnTo>
                  <a:lnTo>
                    <a:pt x="3117" y="2379"/>
                  </a:lnTo>
                  <a:lnTo>
                    <a:pt x="2789" y="2707"/>
                  </a:lnTo>
                  <a:lnTo>
                    <a:pt x="2461" y="3035"/>
                  </a:lnTo>
                  <a:lnTo>
                    <a:pt x="2153" y="3383"/>
                  </a:lnTo>
                  <a:lnTo>
                    <a:pt x="1866" y="3752"/>
                  </a:lnTo>
                  <a:lnTo>
                    <a:pt x="1600" y="4142"/>
                  </a:lnTo>
                  <a:lnTo>
                    <a:pt x="1333" y="4552"/>
                  </a:lnTo>
                  <a:lnTo>
                    <a:pt x="1108" y="4962"/>
                  </a:lnTo>
                  <a:lnTo>
                    <a:pt x="882" y="5392"/>
                  </a:lnTo>
                  <a:lnTo>
                    <a:pt x="698" y="5823"/>
                  </a:lnTo>
                  <a:lnTo>
                    <a:pt x="534" y="6253"/>
                  </a:lnTo>
                  <a:lnTo>
                    <a:pt x="390" y="6704"/>
                  </a:lnTo>
                  <a:lnTo>
                    <a:pt x="267" y="7155"/>
                  </a:lnTo>
                  <a:lnTo>
                    <a:pt x="165" y="7586"/>
                  </a:lnTo>
                  <a:lnTo>
                    <a:pt x="103" y="8037"/>
                  </a:lnTo>
                  <a:lnTo>
                    <a:pt x="42" y="8488"/>
                  </a:lnTo>
                  <a:lnTo>
                    <a:pt x="21" y="8939"/>
                  </a:lnTo>
                  <a:lnTo>
                    <a:pt x="1" y="9390"/>
                  </a:lnTo>
                  <a:lnTo>
                    <a:pt x="21" y="9841"/>
                  </a:lnTo>
                  <a:lnTo>
                    <a:pt x="62" y="10292"/>
                  </a:lnTo>
                  <a:lnTo>
                    <a:pt x="103" y="10743"/>
                  </a:lnTo>
                  <a:lnTo>
                    <a:pt x="185" y="11173"/>
                  </a:lnTo>
                  <a:lnTo>
                    <a:pt x="288" y="11624"/>
                  </a:lnTo>
                  <a:lnTo>
                    <a:pt x="411" y="12055"/>
                  </a:lnTo>
                  <a:lnTo>
                    <a:pt x="554" y="12485"/>
                  </a:lnTo>
                  <a:lnTo>
                    <a:pt x="698" y="12895"/>
                  </a:lnTo>
                  <a:lnTo>
                    <a:pt x="882" y="13305"/>
                  </a:lnTo>
                  <a:lnTo>
                    <a:pt x="1087" y="13715"/>
                  </a:lnTo>
                  <a:lnTo>
                    <a:pt x="1313" y="14105"/>
                  </a:lnTo>
                  <a:lnTo>
                    <a:pt x="1538" y="14494"/>
                  </a:lnTo>
                  <a:lnTo>
                    <a:pt x="1805" y="14863"/>
                  </a:lnTo>
                  <a:lnTo>
                    <a:pt x="2092" y="15212"/>
                  </a:lnTo>
                  <a:lnTo>
                    <a:pt x="2379" y="15560"/>
                  </a:lnTo>
                  <a:lnTo>
                    <a:pt x="2686" y="15909"/>
                  </a:lnTo>
                  <a:lnTo>
                    <a:pt x="3035" y="16237"/>
                  </a:lnTo>
                  <a:lnTo>
                    <a:pt x="3383" y="16524"/>
                  </a:lnTo>
                  <a:lnTo>
                    <a:pt x="3752" y="16831"/>
                  </a:lnTo>
                  <a:lnTo>
                    <a:pt x="4142" y="17098"/>
                  </a:lnTo>
                  <a:lnTo>
                    <a:pt x="4552" y="17364"/>
                  </a:lnTo>
                  <a:lnTo>
                    <a:pt x="6560" y="18553"/>
                  </a:lnTo>
                  <a:lnTo>
                    <a:pt x="8549" y="19681"/>
                  </a:lnTo>
                  <a:lnTo>
                    <a:pt x="10517" y="20788"/>
                  </a:lnTo>
                  <a:lnTo>
                    <a:pt x="12444" y="21833"/>
                  </a:lnTo>
                  <a:lnTo>
                    <a:pt x="14350" y="22838"/>
                  </a:lnTo>
                  <a:lnTo>
                    <a:pt x="16236" y="23781"/>
                  </a:lnTo>
                  <a:lnTo>
                    <a:pt x="18061" y="24683"/>
                  </a:lnTo>
                  <a:lnTo>
                    <a:pt x="19865" y="25544"/>
                  </a:lnTo>
                  <a:lnTo>
                    <a:pt x="21628" y="26343"/>
                  </a:lnTo>
                  <a:lnTo>
                    <a:pt x="23350" y="27081"/>
                  </a:lnTo>
                  <a:lnTo>
                    <a:pt x="25010" y="27778"/>
                  </a:lnTo>
                  <a:lnTo>
                    <a:pt x="26630" y="28414"/>
                  </a:lnTo>
                  <a:lnTo>
                    <a:pt x="28208" y="29008"/>
                  </a:lnTo>
                  <a:lnTo>
                    <a:pt x="29705" y="29541"/>
                  </a:lnTo>
                  <a:lnTo>
                    <a:pt x="31160" y="30013"/>
                  </a:lnTo>
                  <a:lnTo>
                    <a:pt x="32554" y="30443"/>
                  </a:lnTo>
                  <a:lnTo>
                    <a:pt x="32554" y="30443"/>
                  </a:lnTo>
                  <a:lnTo>
                    <a:pt x="20090" y="23268"/>
                  </a:lnTo>
                  <a:lnTo>
                    <a:pt x="19967" y="23207"/>
                  </a:lnTo>
                  <a:lnTo>
                    <a:pt x="19885" y="23104"/>
                  </a:lnTo>
                  <a:lnTo>
                    <a:pt x="19803" y="23022"/>
                  </a:lnTo>
                  <a:lnTo>
                    <a:pt x="19721" y="22920"/>
                  </a:lnTo>
                  <a:lnTo>
                    <a:pt x="19660" y="22817"/>
                  </a:lnTo>
                  <a:lnTo>
                    <a:pt x="19598" y="22694"/>
                  </a:lnTo>
                  <a:lnTo>
                    <a:pt x="19557" y="22571"/>
                  </a:lnTo>
                  <a:lnTo>
                    <a:pt x="19537" y="22448"/>
                  </a:lnTo>
                  <a:lnTo>
                    <a:pt x="19516" y="22182"/>
                  </a:lnTo>
                  <a:lnTo>
                    <a:pt x="19537" y="21915"/>
                  </a:lnTo>
                  <a:lnTo>
                    <a:pt x="19578" y="21792"/>
                  </a:lnTo>
                  <a:lnTo>
                    <a:pt x="19619" y="21649"/>
                  </a:lnTo>
                  <a:lnTo>
                    <a:pt x="19680" y="21526"/>
                  </a:lnTo>
                  <a:lnTo>
                    <a:pt x="19742" y="21403"/>
                  </a:lnTo>
                  <a:lnTo>
                    <a:pt x="19824" y="21280"/>
                  </a:lnTo>
                  <a:lnTo>
                    <a:pt x="19906" y="21157"/>
                  </a:lnTo>
                  <a:lnTo>
                    <a:pt x="20008" y="21054"/>
                  </a:lnTo>
                  <a:lnTo>
                    <a:pt x="20111" y="20972"/>
                  </a:lnTo>
                  <a:lnTo>
                    <a:pt x="20336" y="20808"/>
                  </a:lnTo>
                  <a:lnTo>
                    <a:pt x="20582" y="20706"/>
                  </a:lnTo>
                  <a:lnTo>
                    <a:pt x="20705" y="20685"/>
                  </a:lnTo>
                  <a:lnTo>
                    <a:pt x="20828" y="20665"/>
                  </a:lnTo>
                  <a:lnTo>
                    <a:pt x="20951" y="20644"/>
                  </a:lnTo>
                  <a:lnTo>
                    <a:pt x="21074" y="20644"/>
                  </a:lnTo>
                  <a:lnTo>
                    <a:pt x="21197" y="20665"/>
                  </a:lnTo>
                  <a:lnTo>
                    <a:pt x="21320" y="20706"/>
                  </a:lnTo>
                  <a:lnTo>
                    <a:pt x="21443" y="20747"/>
                  </a:lnTo>
                  <a:lnTo>
                    <a:pt x="21566" y="20808"/>
                  </a:lnTo>
                  <a:lnTo>
                    <a:pt x="31078" y="26077"/>
                  </a:lnTo>
                  <a:lnTo>
                    <a:pt x="52070" y="37680"/>
                  </a:lnTo>
                  <a:lnTo>
                    <a:pt x="63304" y="43871"/>
                  </a:lnTo>
                  <a:lnTo>
                    <a:pt x="73123" y="49242"/>
                  </a:lnTo>
                  <a:lnTo>
                    <a:pt x="77059" y="51394"/>
                  </a:lnTo>
                  <a:lnTo>
                    <a:pt x="80114" y="53034"/>
                  </a:lnTo>
                  <a:lnTo>
                    <a:pt x="82102" y="54080"/>
                  </a:lnTo>
                  <a:lnTo>
                    <a:pt x="82635" y="54346"/>
                  </a:lnTo>
                  <a:lnTo>
                    <a:pt x="82779" y="54428"/>
                  </a:lnTo>
                  <a:lnTo>
                    <a:pt x="82840" y="54428"/>
                  </a:lnTo>
                  <a:lnTo>
                    <a:pt x="25236" y="19824"/>
                  </a:lnTo>
                  <a:lnTo>
                    <a:pt x="25092" y="19701"/>
                  </a:lnTo>
                  <a:lnTo>
                    <a:pt x="24949" y="19578"/>
                  </a:lnTo>
                  <a:lnTo>
                    <a:pt x="24867" y="19414"/>
                  </a:lnTo>
                  <a:lnTo>
                    <a:pt x="24805" y="19250"/>
                  </a:lnTo>
                  <a:lnTo>
                    <a:pt x="24785" y="19066"/>
                  </a:lnTo>
                  <a:lnTo>
                    <a:pt x="24785" y="18881"/>
                  </a:lnTo>
                  <a:lnTo>
                    <a:pt x="24826" y="18697"/>
                  </a:lnTo>
                  <a:lnTo>
                    <a:pt x="24908" y="18533"/>
                  </a:lnTo>
                  <a:lnTo>
                    <a:pt x="25031" y="18389"/>
                  </a:lnTo>
                  <a:lnTo>
                    <a:pt x="25154" y="18266"/>
                  </a:lnTo>
                  <a:lnTo>
                    <a:pt x="25318" y="18164"/>
                  </a:lnTo>
                  <a:lnTo>
                    <a:pt x="25482" y="18102"/>
                  </a:lnTo>
                  <a:lnTo>
                    <a:pt x="25666" y="18082"/>
                  </a:lnTo>
                  <a:lnTo>
                    <a:pt x="25851" y="18082"/>
                  </a:lnTo>
                  <a:lnTo>
                    <a:pt x="26035" y="18123"/>
                  </a:lnTo>
                  <a:lnTo>
                    <a:pt x="26199" y="18205"/>
                  </a:lnTo>
                  <a:lnTo>
                    <a:pt x="84296" y="51087"/>
                  </a:lnTo>
                  <a:lnTo>
                    <a:pt x="84255" y="51046"/>
                  </a:lnTo>
                  <a:lnTo>
                    <a:pt x="84111" y="50943"/>
                  </a:lnTo>
                  <a:lnTo>
                    <a:pt x="83619" y="50615"/>
                  </a:lnTo>
                  <a:lnTo>
                    <a:pt x="81733" y="49406"/>
                  </a:lnTo>
                  <a:lnTo>
                    <a:pt x="78822" y="47602"/>
                  </a:lnTo>
                  <a:lnTo>
                    <a:pt x="75050" y="45265"/>
                  </a:lnTo>
                  <a:lnTo>
                    <a:pt x="65641" y="39484"/>
                  </a:lnTo>
                  <a:lnTo>
                    <a:pt x="54838" y="32903"/>
                  </a:lnTo>
                  <a:lnTo>
                    <a:pt x="34645" y="20624"/>
                  </a:lnTo>
                  <a:lnTo>
                    <a:pt x="25461" y="15048"/>
                  </a:lnTo>
                  <a:lnTo>
                    <a:pt x="25359" y="14986"/>
                  </a:lnTo>
                  <a:lnTo>
                    <a:pt x="25256" y="14884"/>
                  </a:lnTo>
                  <a:lnTo>
                    <a:pt x="25174" y="14802"/>
                  </a:lnTo>
                  <a:lnTo>
                    <a:pt x="25092" y="14699"/>
                  </a:lnTo>
                  <a:lnTo>
                    <a:pt x="25031" y="14597"/>
                  </a:lnTo>
                  <a:lnTo>
                    <a:pt x="24990" y="14474"/>
                  </a:lnTo>
                  <a:lnTo>
                    <a:pt x="24949" y="14351"/>
                  </a:lnTo>
                  <a:lnTo>
                    <a:pt x="24908" y="14228"/>
                  </a:lnTo>
                  <a:lnTo>
                    <a:pt x="24887" y="13961"/>
                  </a:lnTo>
                  <a:lnTo>
                    <a:pt x="24887" y="13818"/>
                  </a:lnTo>
                  <a:lnTo>
                    <a:pt x="24908" y="13695"/>
                  </a:lnTo>
                  <a:lnTo>
                    <a:pt x="24949" y="13551"/>
                  </a:lnTo>
                  <a:lnTo>
                    <a:pt x="24990" y="13428"/>
                  </a:lnTo>
                  <a:lnTo>
                    <a:pt x="25051" y="13285"/>
                  </a:lnTo>
                  <a:lnTo>
                    <a:pt x="25113" y="13162"/>
                  </a:lnTo>
                  <a:lnTo>
                    <a:pt x="25195" y="13039"/>
                  </a:lnTo>
                  <a:lnTo>
                    <a:pt x="25297" y="12916"/>
                  </a:lnTo>
                  <a:lnTo>
                    <a:pt x="25379" y="12813"/>
                  </a:lnTo>
                  <a:lnTo>
                    <a:pt x="25502" y="12731"/>
                  </a:lnTo>
                  <a:lnTo>
                    <a:pt x="25605" y="12649"/>
                  </a:lnTo>
                  <a:lnTo>
                    <a:pt x="25728" y="12567"/>
                  </a:lnTo>
                  <a:lnTo>
                    <a:pt x="25953" y="12465"/>
                  </a:lnTo>
                  <a:lnTo>
                    <a:pt x="26097" y="12424"/>
                  </a:lnTo>
                  <a:lnTo>
                    <a:pt x="26220" y="12403"/>
                  </a:lnTo>
                  <a:lnTo>
                    <a:pt x="26466" y="12403"/>
                  </a:lnTo>
                  <a:lnTo>
                    <a:pt x="26589" y="12424"/>
                  </a:lnTo>
                  <a:lnTo>
                    <a:pt x="26712" y="12465"/>
                  </a:lnTo>
                  <a:lnTo>
                    <a:pt x="26835" y="12506"/>
                  </a:lnTo>
                  <a:lnTo>
                    <a:pt x="26958" y="12567"/>
                  </a:lnTo>
                  <a:lnTo>
                    <a:pt x="36921" y="18143"/>
                  </a:lnTo>
                  <a:lnTo>
                    <a:pt x="36921" y="18143"/>
                  </a:lnTo>
                  <a:lnTo>
                    <a:pt x="35855" y="17159"/>
                  </a:lnTo>
                  <a:lnTo>
                    <a:pt x="34727" y="16134"/>
                  </a:lnTo>
                  <a:lnTo>
                    <a:pt x="33559" y="15109"/>
                  </a:lnTo>
                  <a:lnTo>
                    <a:pt x="32329" y="14064"/>
                  </a:lnTo>
                  <a:lnTo>
                    <a:pt x="31037" y="13018"/>
                  </a:lnTo>
                  <a:lnTo>
                    <a:pt x="29705" y="11973"/>
                  </a:lnTo>
                  <a:lnTo>
                    <a:pt x="28331" y="10907"/>
                  </a:lnTo>
                  <a:lnTo>
                    <a:pt x="26896" y="9820"/>
                  </a:lnTo>
                  <a:lnTo>
                    <a:pt x="25420" y="8754"/>
                  </a:lnTo>
                  <a:lnTo>
                    <a:pt x="23924" y="7688"/>
                  </a:lnTo>
                  <a:lnTo>
                    <a:pt x="22366" y="6602"/>
                  </a:lnTo>
                  <a:lnTo>
                    <a:pt x="20787" y="5536"/>
                  </a:lnTo>
                  <a:lnTo>
                    <a:pt x="19168" y="4470"/>
                  </a:lnTo>
                  <a:lnTo>
                    <a:pt x="17528" y="3424"/>
                  </a:lnTo>
                  <a:lnTo>
                    <a:pt x="15847" y="2379"/>
                  </a:lnTo>
                  <a:lnTo>
                    <a:pt x="14145" y="1333"/>
                  </a:lnTo>
                  <a:lnTo>
                    <a:pt x="13735" y="1108"/>
                  </a:lnTo>
                  <a:lnTo>
                    <a:pt x="13305" y="882"/>
                  </a:lnTo>
                  <a:lnTo>
                    <a:pt x="12874" y="698"/>
                  </a:lnTo>
                  <a:lnTo>
                    <a:pt x="12423" y="534"/>
                  </a:lnTo>
                  <a:lnTo>
                    <a:pt x="11993" y="390"/>
                  </a:lnTo>
                  <a:lnTo>
                    <a:pt x="11542" y="267"/>
                  </a:lnTo>
                  <a:lnTo>
                    <a:pt x="11091" y="185"/>
                  </a:lnTo>
                  <a:lnTo>
                    <a:pt x="10640" y="103"/>
                  </a:lnTo>
                  <a:lnTo>
                    <a:pt x="10189" y="42"/>
                  </a:lnTo>
                  <a:lnTo>
                    <a:pt x="9738" y="21"/>
                  </a:lnTo>
                  <a:lnTo>
                    <a:pt x="9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37"/>
            <p:cNvSpPr/>
            <p:nvPr/>
          </p:nvSpPr>
          <p:spPr>
            <a:xfrm>
              <a:off x="7667685" y="1085998"/>
              <a:ext cx="147080" cy="126673"/>
            </a:xfrm>
            <a:custGeom>
              <a:avLst/>
              <a:gdLst/>
              <a:ahLst/>
              <a:cxnLst/>
              <a:rect l="l" t="t" r="r" b="b"/>
              <a:pathLst>
                <a:path w="22018" h="18963" extrusionOk="0">
                  <a:moveTo>
                    <a:pt x="8405" y="0"/>
                  </a:moveTo>
                  <a:lnTo>
                    <a:pt x="7975" y="41"/>
                  </a:lnTo>
                  <a:lnTo>
                    <a:pt x="7565" y="82"/>
                  </a:lnTo>
                  <a:lnTo>
                    <a:pt x="7134" y="164"/>
                  </a:lnTo>
                  <a:lnTo>
                    <a:pt x="6724" y="267"/>
                  </a:lnTo>
                  <a:lnTo>
                    <a:pt x="6314" y="369"/>
                  </a:lnTo>
                  <a:lnTo>
                    <a:pt x="5905" y="513"/>
                  </a:lnTo>
                  <a:lnTo>
                    <a:pt x="5515" y="656"/>
                  </a:lnTo>
                  <a:lnTo>
                    <a:pt x="5126" y="820"/>
                  </a:lnTo>
                  <a:lnTo>
                    <a:pt x="4736" y="1025"/>
                  </a:lnTo>
                  <a:lnTo>
                    <a:pt x="4367" y="1230"/>
                  </a:lnTo>
                  <a:lnTo>
                    <a:pt x="3998" y="1456"/>
                  </a:lnTo>
                  <a:lnTo>
                    <a:pt x="3650" y="1702"/>
                  </a:lnTo>
                  <a:lnTo>
                    <a:pt x="3301" y="1968"/>
                  </a:lnTo>
                  <a:lnTo>
                    <a:pt x="2973" y="2235"/>
                  </a:lnTo>
                  <a:lnTo>
                    <a:pt x="2645" y="2542"/>
                  </a:lnTo>
                  <a:lnTo>
                    <a:pt x="2338" y="2850"/>
                  </a:lnTo>
                  <a:lnTo>
                    <a:pt x="2051" y="3198"/>
                  </a:lnTo>
                  <a:lnTo>
                    <a:pt x="1784" y="3547"/>
                  </a:lnTo>
                  <a:lnTo>
                    <a:pt x="1518" y="3916"/>
                  </a:lnTo>
                  <a:lnTo>
                    <a:pt x="1272" y="4305"/>
                  </a:lnTo>
                  <a:lnTo>
                    <a:pt x="1046" y="4695"/>
                  </a:lnTo>
                  <a:lnTo>
                    <a:pt x="841" y="5105"/>
                  </a:lnTo>
                  <a:lnTo>
                    <a:pt x="657" y="5515"/>
                  </a:lnTo>
                  <a:lnTo>
                    <a:pt x="513" y="5925"/>
                  </a:lnTo>
                  <a:lnTo>
                    <a:pt x="370" y="6335"/>
                  </a:lnTo>
                  <a:lnTo>
                    <a:pt x="267" y="6765"/>
                  </a:lnTo>
                  <a:lnTo>
                    <a:pt x="165" y="7196"/>
                  </a:lnTo>
                  <a:lnTo>
                    <a:pt x="103" y="7626"/>
                  </a:lnTo>
                  <a:lnTo>
                    <a:pt x="42" y="8036"/>
                  </a:lnTo>
                  <a:lnTo>
                    <a:pt x="21" y="8467"/>
                  </a:lnTo>
                  <a:lnTo>
                    <a:pt x="1" y="8897"/>
                  </a:lnTo>
                  <a:lnTo>
                    <a:pt x="21" y="9328"/>
                  </a:lnTo>
                  <a:lnTo>
                    <a:pt x="62" y="9758"/>
                  </a:lnTo>
                  <a:lnTo>
                    <a:pt x="103" y="10168"/>
                  </a:lnTo>
                  <a:lnTo>
                    <a:pt x="185" y="10599"/>
                  </a:lnTo>
                  <a:lnTo>
                    <a:pt x="267" y="11009"/>
                  </a:lnTo>
                  <a:lnTo>
                    <a:pt x="390" y="11419"/>
                  </a:lnTo>
                  <a:lnTo>
                    <a:pt x="513" y="11829"/>
                  </a:lnTo>
                  <a:lnTo>
                    <a:pt x="677" y="12218"/>
                  </a:lnTo>
                  <a:lnTo>
                    <a:pt x="841" y="12608"/>
                  </a:lnTo>
                  <a:lnTo>
                    <a:pt x="1026" y="12997"/>
                  </a:lnTo>
                  <a:lnTo>
                    <a:pt x="1251" y="13366"/>
                  </a:lnTo>
                  <a:lnTo>
                    <a:pt x="1477" y="13735"/>
                  </a:lnTo>
                  <a:lnTo>
                    <a:pt x="1723" y="14084"/>
                  </a:lnTo>
                  <a:lnTo>
                    <a:pt x="1989" y="14432"/>
                  </a:lnTo>
                  <a:lnTo>
                    <a:pt x="2256" y="14760"/>
                  </a:lnTo>
                  <a:lnTo>
                    <a:pt x="2563" y="15088"/>
                  </a:lnTo>
                  <a:lnTo>
                    <a:pt x="2871" y="15396"/>
                  </a:lnTo>
                  <a:lnTo>
                    <a:pt x="3219" y="15683"/>
                  </a:lnTo>
                  <a:lnTo>
                    <a:pt x="3568" y="15949"/>
                  </a:lnTo>
                  <a:lnTo>
                    <a:pt x="3937" y="16216"/>
                  </a:lnTo>
                  <a:lnTo>
                    <a:pt x="4326" y="16462"/>
                  </a:lnTo>
                  <a:lnTo>
                    <a:pt x="4736" y="16687"/>
                  </a:lnTo>
                  <a:lnTo>
                    <a:pt x="5167" y="16913"/>
                  </a:lnTo>
                  <a:lnTo>
                    <a:pt x="5659" y="17138"/>
                  </a:lnTo>
                  <a:lnTo>
                    <a:pt x="6150" y="17343"/>
                  </a:lnTo>
                  <a:lnTo>
                    <a:pt x="6683" y="17548"/>
                  </a:lnTo>
                  <a:lnTo>
                    <a:pt x="7237" y="17753"/>
                  </a:lnTo>
                  <a:lnTo>
                    <a:pt x="7811" y="17938"/>
                  </a:lnTo>
                  <a:lnTo>
                    <a:pt x="8405" y="18102"/>
                  </a:lnTo>
                  <a:lnTo>
                    <a:pt x="9020" y="18266"/>
                  </a:lnTo>
                  <a:lnTo>
                    <a:pt x="9635" y="18409"/>
                  </a:lnTo>
                  <a:lnTo>
                    <a:pt x="10271" y="18532"/>
                  </a:lnTo>
                  <a:lnTo>
                    <a:pt x="10906" y="18655"/>
                  </a:lnTo>
                  <a:lnTo>
                    <a:pt x="11562" y="18758"/>
                  </a:lnTo>
                  <a:lnTo>
                    <a:pt x="12218" y="18840"/>
                  </a:lnTo>
                  <a:lnTo>
                    <a:pt x="12854" y="18901"/>
                  </a:lnTo>
                  <a:lnTo>
                    <a:pt x="13510" y="18942"/>
                  </a:lnTo>
                  <a:lnTo>
                    <a:pt x="14145" y="18963"/>
                  </a:lnTo>
                  <a:lnTo>
                    <a:pt x="15416" y="18963"/>
                  </a:lnTo>
                  <a:lnTo>
                    <a:pt x="16031" y="18922"/>
                  </a:lnTo>
                  <a:lnTo>
                    <a:pt x="16626" y="18860"/>
                  </a:lnTo>
                  <a:lnTo>
                    <a:pt x="17200" y="18778"/>
                  </a:lnTo>
                  <a:lnTo>
                    <a:pt x="17753" y="18655"/>
                  </a:lnTo>
                  <a:lnTo>
                    <a:pt x="18286" y="18512"/>
                  </a:lnTo>
                  <a:lnTo>
                    <a:pt x="18799" y="18368"/>
                  </a:lnTo>
                  <a:lnTo>
                    <a:pt x="19291" y="18163"/>
                  </a:lnTo>
                  <a:lnTo>
                    <a:pt x="19742" y="17938"/>
                  </a:lnTo>
                  <a:lnTo>
                    <a:pt x="20152" y="17692"/>
                  </a:lnTo>
                  <a:lnTo>
                    <a:pt x="20541" y="17425"/>
                  </a:lnTo>
                  <a:lnTo>
                    <a:pt x="20705" y="17261"/>
                  </a:lnTo>
                  <a:lnTo>
                    <a:pt x="20869" y="17097"/>
                  </a:lnTo>
                  <a:lnTo>
                    <a:pt x="21033" y="16933"/>
                  </a:lnTo>
                  <a:lnTo>
                    <a:pt x="21177" y="16769"/>
                  </a:lnTo>
                  <a:lnTo>
                    <a:pt x="21320" y="16585"/>
                  </a:lnTo>
                  <a:lnTo>
                    <a:pt x="21443" y="16380"/>
                  </a:lnTo>
                  <a:lnTo>
                    <a:pt x="21546" y="16195"/>
                  </a:lnTo>
                  <a:lnTo>
                    <a:pt x="21648" y="15970"/>
                  </a:lnTo>
                  <a:lnTo>
                    <a:pt x="21730" y="15765"/>
                  </a:lnTo>
                  <a:lnTo>
                    <a:pt x="21812" y="15560"/>
                  </a:lnTo>
                  <a:lnTo>
                    <a:pt x="21874" y="15334"/>
                  </a:lnTo>
                  <a:lnTo>
                    <a:pt x="21915" y="15109"/>
                  </a:lnTo>
                  <a:lnTo>
                    <a:pt x="21997" y="14637"/>
                  </a:lnTo>
                  <a:lnTo>
                    <a:pt x="22017" y="14145"/>
                  </a:lnTo>
                  <a:lnTo>
                    <a:pt x="21997" y="13653"/>
                  </a:lnTo>
                  <a:lnTo>
                    <a:pt x="21935" y="13120"/>
                  </a:lnTo>
                  <a:lnTo>
                    <a:pt x="21833" y="12608"/>
                  </a:lnTo>
                  <a:lnTo>
                    <a:pt x="21710" y="12075"/>
                  </a:lnTo>
                  <a:lnTo>
                    <a:pt x="21546" y="11521"/>
                  </a:lnTo>
                  <a:lnTo>
                    <a:pt x="21341" y="10968"/>
                  </a:lnTo>
                  <a:lnTo>
                    <a:pt x="21115" y="10414"/>
                  </a:lnTo>
                  <a:lnTo>
                    <a:pt x="20869" y="9861"/>
                  </a:lnTo>
                  <a:lnTo>
                    <a:pt x="20582" y="9307"/>
                  </a:lnTo>
                  <a:lnTo>
                    <a:pt x="20275" y="8733"/>
                  </a:lnTo>
                  <a:lnTo>
                    <a:pt x="19947" y="8180"/>
                  </a:lnTo>
                  <a:lnTo>
                    <a:pt x="19598" y="7647"/>
                  </a:lnTo>
                  <a:lnTo>
                    <a:pt x="19250" y="7093"/>
                  </a:lnTo>
                  <a:lnTo>
                    <a:pt x="18860" y="6560"/>
                  </a:lnTo>
                  <a:lnTo>
                    <a:pt x="18471" y="6048"/>
                  </a:lnTo>
                  <a:lnTo>
                    <a:pt x="18061" y="5535"/>
                  </a:lnTo>
                  <a:lnTo>
                    <a:pt x="17651" y="5023"/>
                  </a:lnTo>
                  <a:lnTo>
                    <a:pt x="17241" y="4551"/>
                  </a:lnTo>
                  <a:lnTo>
                    <a:pt x="16810" y="4080"/>
                  </a:lnTo>
                  <a:lnTo>
                    <a:pt x="16380" y="3649"/>
                  </a:lnTo>
                  <a:lnTo>
                    <a:pt x="15949" y="3219"/>
                  </a:lnTo>
                  <a:lnTo>
                    <a:pt x="15519" y="2829"/>
                  </a:lnTo>
                  <a:lnTo>
                    <a:pt x="15088" y="2460"/>
                  </a:lnTo>
                  <a:lnTo>
                    <a:pt x="14658" y="2112"/>
                  </a:lnTo>
                  <a:lnTo>
                    <a:pt x="14248" y="1784"/>
                  </a:lnTo>
                  <a:lnTo>
                    <a:pt x="13838" y="1497"/>
                  </a:lnTo>
                  <a:lnTo>
                    <a:pt x="13428" y="1251"/>
                  </a:lnTo>
                  <a:lnTo>
                    <a:pt x="13038" y="1025"/>
                  </a:lnTo>
                  <a:lnTo>
                    <a:pt x="12628" y="820"/>
                  </a:lnTo>
                  <a:lnTo>
                    <a:pt x="12218" y="656"/>
                  </a:lnTo>
                  <a:lnTo>
                    <a:pt x="11808" y="492"/>
                  </a:lnTo>
                  <a:lnTo>
                    <a:pt x="11378" y="349"/>
                  </a:lnTo>
                  <a:lnTo>
                    <a:pt x="10968" y="246"/>
                  </a:lnTo>
                  <a:lnTo>
                    <a:pt x="10537" y="144"/>
                  </a:lnTo>
                  <a:lnTo>
                    <a:pt x="10107" y="82"/>
                  </a:lnTo>
                  <a:lnTo>
                    <a:pt x="9676" y="21"/>
                  </a:lnTo>
                  <a:lnTo>
                    <a:pt x="9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37"/>
            <p:cNvSpPr/>
            <p:nvPr/>
          </p:nvSpPr>
          <p:spPr>
            <a:xfrm>
              <a:off x="7671934" y="1091476"/>
              <a:ext cx="109278" cy="104629"/>
            </a:xfrm>
            <a:custGeom>
              <a:avLst/>
              <a:gdLst/>
              <a:ahLst/>
              <a:cxnLst/>
              <a:rect l="l" t="t" r="r" b="b"/>
              <a:pathLst>
                <a:path w="16359" h="15663" extrusionOk="0">
                  <a:moveTo>
                    <a:pt x="7667" y="0"/>
                  </a:moveTo>
                  <a:lnTo>
                    <a:pt x="7298" y="21"/>
                  </a:lnTo>
                  <a:lnTo>
                    <a:pt x="6929" y="41"/>
                  </a:lnTo>
                  <a:lnTo>
                    <a:pt x="6560" y="82"/>
                  </a:lnTo>
                  <a:lnTo>
                    <a:pt x="6191" y="144"/>
                  </a:lnTo>
                  <a:lnTo>
                    <a:pt x="5842" y="226"/>
                  </a:lnTo>
                  <a:lnTo>
                    <a:pt x="5473" y="328"/>
                  </a:lnTo>
                  <a:lnTo>
                    <a:pt x="5125" y="451"/>
                  </a:lnTo>
                  <a:lnTo>
                    <a:pt x="4777" y="574"/>
                  </a:lnTo>
                  <a:lnTo>
                    <a:pt x="4449" y="738"/>
                  </a:lnTo>
                  <a:lnTo>
                    <a:pt x="4100" y="902"/>
                  </a:lnTo>
                  <a:lnTo>
                    <a:pt x="3793" y="1087"/>
                  </a:lnTo>
                  <a:lnTo>
                    <a:pt x="3465" y="1271"/>
                  </a:lnTo>
                  <a:lnTo>
                    <a:pt x="3157" y="1497"/>
                  </a:lnTo>
                  <a:lnTo>
                    <a:pt x="2850" y="1722"/>
                  </a:lnTo>
                  <a:lnTo>
                    <a:pt x="2563" y="1968"/>
                  </a:lnTo>
                  <a:lnTo>
                    <a:pt x="2296" y="2214"/>
                  </a:lnTo>
                  <a:lnTo>
                    <a:pt x="2030" y="2501"/>
                  </a:lnTo>
                  <a:lnTo>
                    <a:pt x="1784" y="2788"/>
                  </a:lnTo>
                  <a:lnTo>
                    <a:pt x="1538" y="3096"/>
                  </a:lnTo>
                  <a:lnTo>
                    <a:pt x="1312" y="3424"/>
                  </a:lnTo>
                  <a:lnTo>
                    <a:pt x="1087" y="3752"/>
                  </a:lnTo>
                  <a:lnTo>
                    <a:pt x="902" y="4100"/>
                  </a:lnTo>
                  <a:lnTo>
                    <a:pt x="718" y="4449"/>
                  </a:lnTo>
                  <a:lnTo>
                    <a:pt x="574" y="4797"/>
                  </a:lnTo>
                  <a:lnTo>
                    <a:pt x="431" y="5166"/>
                  </a:lnTo>
                  <a:lnTo>
                    <a:pt x="308" y="5535"/>
                  </a:lnTo>
                  <a:lnTo>
                    <a:pt x="205" y="5904"/>
                  </a:lnTo>
                  <a:lnTo>
                    <a:pt x="123" y="6273"/>
                  </a:lnTo>
                  <a:lnTo>
                    <a:pt x="62" y="6642"/>
                  </a:lnTo>
                  <a:lnTo>
                    <a:pt x="21" y="7011"/>
                  </a:lnTo>
                  <a:lnTo>
                    <a:pt x="0" y="7380"/>
                  </a:lnTo>
                  <a:lnTo>
                    <a:pt x="0" y="7770"/>
                  </a:lnTo>
                  <a:lnTo>
                    <a:pt x="0" y="8139"/>
                  </a:lnTo>
                  <a:lnTo>
                    <a:pt x="41" y="8508"/>
                  </a:lnTo>
                  <a:lnTo>
                    <a:pt x="82" y="8877"/>
                  </a:lnTo>
                  <a:lnTo>
                    <a:pt x="144" y="9225"/>
                  </a:lnTo>
                  <a:lnTo>
                    <a:pt x="226" y="9594"/>
                  </a:lnTo>
                  <a:lnTo>
                    <a:pt x="328" y="9963"/>
                  </a:lnTo>
                  <a:lnTo>
                    <a:pt x="451" y="10312"/>
                  </a:lnTo>
                  <a:lnTo>
                    <a:pt x="574" y="10660"/>
                  </a:lnTo>
                  <a:lnTo>
                    <a:pt x="718" y="10988"/>
                  </a:lnTo>
                  <a:lnTo>
                    <a:pt x="882" y="11316"/>
                  </a:lnTo>
                  <a:lnTo>
                    <a:pt x="1066" y="11644"/>
                  </a:lnTo>
                  <a:lnTo>
                    <a:pt x="1271" y="11972"/>
                  </a:lnTo>
                  <a:lnTo>
                    <a:pt x="1476" y="12280"/>
                  </a:lnTo>
                  <a:lnTo>
                    <a:pt x="1702" y="12567"/>
                  </a:lnTo>
                  <a:lnTo>
                    <a:pt x="1948" y="12854"/>
                  </a:lnTo>
                  <a:lnTo>
                    <a:pt x="2214" y="13141"/>
                  </a:lnTo>
                  <a:lnTo>
                    <a:pt x="2501" y="13407"/>
                  </a:lnTo>
                  <a:lnTo>
                    <a:pt x="2788" y="13653"/>
                  </a:lnTo>
                  <a:lnTo>
                    <a:pt x="3096" y="13899"/>
                  </a:lnTo>
                  <a:lnTo>
                    <a:pt x="3403" y="14125"/>
                  </a:lnTo>
                  <a:lnTo>
                    <a:pt x="3752" y="14350"/>
                  </a:lnTo>
                  <a:lnTo>
                    <a:pt x="4100" y="14535"/>
                  </a:lnTo>
                  <a:lnTo>
                    <a:pt x="4449" y="14719"/>
                  </a:lnTo>
                  <a:lnTo>
                    <a:pt x="4838" y="14883"/>
                  </a:lnTo>
                  <a:lnTo>
                    <a:pt x="5207" y="15027"/>
                  </a:lnTo>
                  <a:lnTo>
                    <a:pt x="5596" y="15170"/>
                  </a:lnTo>
                  <a:lnTo>
                    <a:pt x="6006" y="15293"/>
                  </a:lnTo>
                  <a:lnTo>
                    <a:pt x="6416" y="15396"/>
                  </a:lnTo>
                  <a:lnTo>
                    <a:pt x="6826" y="15478"/>
                  </a:lnTo>
                  <a:lnTo>
                    <a:pt x="7236" y="15539"/>
                  </a:lnTo>
                  <a:lnTo>
                    <a:pt x="7646" y="15601"/>
                  </a:lnTo>
                  <a:lnTo>
                    <a:pt x="8077" y="15642"/>
                  </a:lnTo>
                  <a:lnTo>
                    <a:pt x="8507" y="15662"/>
                  </a:lnTo>
                  <a:lnTo>
                    <a:pt x="8917" y="15662"/>
                  </a:lnTo>
                  <a:lnTo>
                    <a:pt x="9348" y="15642"/>
                  </a:lnTo>
                  <a:lnTo>
                    <a:pt x="9758" y="15601"/>
                  </a:lnTo>
                  <a:lnTo>
                    <a:pt x="10168" y="15560"/>
                  </a:lnTo>
                  <a:lnTo>
                    <a:pt x="10598" y="15498"/>
                  </a:lnTo>
                  <a:lnTo>
                    <a:pt x="10988" y="15416"/>
                  </a:lnTo>
                  <a:lnTo>
                    <a:pt x="11398" y="15314"/>
                  </a:lnTo>
                  <a:lnTo>
                    <a:pt x="11787" y="15191"/>
                  </a:lnTo>
                  <a:lnTo>
                    <a:pt x="12177" y="15068"/>
                  </a:lnTo>
                  <a:lnTo>
                    <a:pt x="12546" y="14904"/>
                  </a:lnTo>
                  <a:lnTo>
                    <a:pt x="12915" y="14740"/>
                  </a:lnTo>
                  <a:lnTo>
                    <a:pt x="13263" y="14555"/>
                  </a:lnTo>
                  <a:lnTo>
                    <a:pt x="13591" y="14350"/>
                  </a:lnTo>
                  <a:lnTo>
                    <a:pt x="13919" y="14125"/>
                  </a:lnTo>
                  <a:lnTo>
                    <a:pt x="14227" y="13879"/>
                  </a:lnTo>
                  <a:lnTo>
                    <a:pt x="14534" y="13612"/>
                  </a:lnTo>
                  <a:lnTo>
                    <a:pt x="14801" y="13346"/>
                  </a:lnTo>
                  <a:lnTo>
                    <a:pt x="15067" y="13038"/>
                  </a:lnTo>
                  <a:lnTo>
                    <a:pt x="15293" y="12731"/>
                  </a:lnTo>
                  <a:lnTo>
                    <a:pt x="15518" y="12403"/>
                  </a:lnTo>
                  <a:lnTo>
                    <a:pt x="15703" y="12054"/>
                  </a:lnTo>
                  <a:lnTo>
                    <a:pt x="15867" y="11685"/>
                  </a:lnTo>
                  <a:lnTo>
                    <a:pt x="16010" y="11316"/>
                  </a:lnTo>
                  <a:lnTo>
                    <a:pt x="16133" y="10947"/>
                  </a:lnTo>
                  <a:lnTo>
                    <a:pt x="16215" y="10578"/>
                  </a:lnTo>
                  <a:lnTo>
                    <a:pt x="16277" y="10189"/>
                  </a:lnTo>
                  <a:lnTo>
                    <a:pt x="16338" y="9799"/>
                  </a:lnTo>
                  <a:lnTo>
                    <a:pt x="16359" y="9389"/>
                  </a:lnTo>
                  <a:lnTo>
                    <a:pt x="16359" y="9000"/>
                  </a:lnTo>
                  <a:lnTo>
                    <a:pt x="16338" y="8590"/>
                  </a:lnTo>
                  <a:lnTo>
                    <a:pt x="16297" y="8200"/>
                  </a:lnTo>
                  <a:lnTo>
                    <a:pt x="16236" y="7790"/>
                  </a:lnTo>
                  <a:lnTo>
                    <a:pt x="16154" y="7401"/>
                  </a:lnTo>
                  <a:lnTo>
                    <a:pt x="16051" y="6991"/>
                  </a:lnTo>
                  <a:lnTo>
                    <a:pt x="15928" y="6601"/>
                  </a:lnTo>
                  <a:lnTo>
                    <a:pt x="15785" y="6191"/>
                  </a:lnTo>
                  <a:lnTo>
                    <a:pt x="15641" y="5802"/>
                  </a:lnTo>
                  <a:lnTo>
                    <a:pt x="15457" y="5433"/>
                  </a:lnTo>
                  <a:lnTo>
                    <a:pt x="15272" y="5043"/>
                  </a:lnTo>
                  <a:lnTo>
                    <a:pt x="15088" y="4674"/>
                  </a:lnTo>
                  <a:lnTo>
                    <a:pt x="14862" y="4305"/>
                  </a:lnTo>
                  <a:lnTo>
                    <a:pt x="14637" y="3957"/>
                  </a:lnTo>
                  <a:lnTo>
                    <a:pt x="14391" y="3608"/>
                  </a:lnTo>
                  <a:lnTo>
                    <a:pt x="14124" y="3280"/>
                  </a:lnTo>
                  <a:lnTo>
                    <a:pt x="13858" y="2952"/>
                  </a:lnTo>
                  <a:lnTo>
                    <a:pt x="13571" y="2645"/>
                  </a:lnTo>
                  <a:lnTo>
                    <a:pt x="13284" y="2358"/>
                  </a:lnTo>
                  <a:lnTo>
                    <a:pt x="12976" y="2071"/>
                  </a:lnTo>
                  <a:lnTo>
                    <a:pt x="12669" y="1804"/>
                  </a:lnTo>
                  <a:lnTo>
                    <a:pt x="12341" y="1558"/>
                  </a:lnTo>
                  <a:lnTo>
                    <a:pt x="12013" y="1312"/>
                  </a:lnTo>
                  <a:lnTo>
                    <a:pt x="11685" y="1107"/>
                  </a:lnTo>
                  <a:lnTo>
                    <a:pt x="11336" y="902"/>
                  </a:lnTo>
                  <a:lnTo>
                    <a:pt x="10988" y="738"/>
                  </a:lnTo>
                  <a:lnTo>
                    <a:pt x="10619" y="574"/>
                  </a:lnTo>
                  <a:lnTo>
                    <a:pt x="10270" y="431"/>
                  </a:lnTo>
                  <a:lnTo>
                    <a:pt x="9901" y="328"/>
                  </a:lnTo>
                  <a:lnTo>
                    <a:pt x="9532" y="226"/>
                  </a:lnTo>
                  <a:lnTo>
                    <a:pt x="9163" y="144"/>
                  </a:lnTo>
                  <a:lnTo>
                    <a:pt x="8794" y="82"/>
                  </a:lnTo>
                  <a:lnTo>
                    <a:pt x="8425" y="41"/>
                  </a:lnTo>
                  <a:lnTo>
                    <a:pt x="8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37"/>
            <p:cNvSpPr/>
            <p:nvPr/>
          </p:nvSpPr>
          <p:spPr>
            <a:xfrm>
              <a:off x="7687131" y="1095584"/>
              <a:ext cx="56286" cy="39445"/>
            </a:xfrm>
            <a:custGeom>
              <a:avLst/>
              <a:gdLst/>
              <a:ahLst/>
              <a:cxnLst/>
              <a:rect l="l" t="t" r="r" b="b"/>
              <a:pathLst>
                <a:path w="8426" h="5905" extrusionOk="0">
                  <a:moveTo>
                    <a:pt x="4797" y="0"/>
                  </a:moveTo>
                  <a:lnTo>
                    <a:pt x="4387" y="21"/>
                  </a:lnTo>
                  <a:lnTo>
                    <a:pt x="3957" y="82"/>
                  </a:lnTo>
                  <a:lnTo>
                    <a:pt x="3526" y="185"/>
                  </a:lnTo>
                  <a:lnTo>
                    <a:pt x="3096" y="308"/>
                  </a:lnTo>
                  <a:lnTo>
                    <a:pt x="2707" y="451"/>
                  </a:lnTo>
                  <a:lnTo>
                    <a:pt x="2317" y="615"/>
                  </a:lnTo>
                  <a:lnTo>
                    <a:pt x="1969" y="800"/>
                  </a:lnTo>
                  <a:lnTo>
                    <a:pt x="1620" y="1005"/>
                  </a:lnTo>
                  <a:lnTo>
                    <a:pt x="1313" y="1230"/>
                  </a:lnTo>
                  <a:lnTo>
                    <a:pt x="1046" y="1476"/>
                  </a:lnTo>
                  <a:lnTo>
                    <a:pt x="800" y="1722"/>
                  </a:lnTo>
                  <a:lnTo>
                    <a:pt x="575" y="1989"/>
                  </a:lnTo>
                  <a:lnTo>
                    <a:pt x="390" y="2255"/>
                  </a:lnTo>
                  <a:lnTo>
                    <a:pt x="226" y="2542"/>
                  </a:lnTo>
                  <a:lnTo>
                    <a:pt x="124" y="2829"/>
                  </a:lnTo>
                  <a:lnTo>
                    <a:pt x="42" y="3116"/>
                  </a:lnTo>
                  <a:lnTo>
                    <a:pt x="1" y="3403"/>
                  </a:lnTo>
                  <a:lnTo>
                    <a:pt x="21" y="3711"/>
                  </a:lnTo>
                  <a:lnTo>
                    <a:pt x="62" y="3998"/>
                  </a:lnTo>
                  <a:lnTo>
                    <a:pt x="165" y="4264"/>
                  </a:lnTo>
                  <a:lnTo>
                    <a:pt x="288" y="4531"/>
                  </a:lnTo>
                  <a:lnTo>
                    <a:pt x="452" y="4777"/>
                  </a:lnTo>
                  <a:lnTo>
                    <a:pt x="657" y="4982"/>
                  </a:lnTo>
                  <a:lnTo>
                    <a:pt x="903" y="5187"/>
                  </a:lnTo>
                  <a:lnTo>
                    <a:pt x="1169" y="5371"/>
                  </a:lnTo>
                  <a:lnTo>
                    <a:pt x="1456" y="5515"/>
                  </a:lnTo>
                  <a:lnTo>
                    <a:pt x="1764" y="5638"/>
                  </a:lnTo>
                  <a:lnTo>
                    <a:pt x="2112" y="5761"/>
                  </a:lnTo>
                  <a:lnTo>
                    <a:pt x="2481" y="5822"/>
                  </a:lnTo>
                  <a:lnTo>
                    <a:pt x="2850" y="5884"/>
                  </a:lnTo>
                  <a:lnTo>
                    <a:pt x="3239" y="5904"/>
                  </a:lnTo>
                  <a:lnTo>
                    <a:pt x="3649" y="5904"/>
                  </a:lnTo>
                  <a:lnTo>
                    <a:pt x="4059" y="5884"/>
                  </a:lnTo>
                  <a:lnTo>
                    <a:pt x="4490" y="5822"/>
                  </a:lnTo>
                  <a:lnTo>
                    <a:pt x="4920" y="5720"/>
                  </a:lnTo>
                  <a:lnTo>
                    <a:pt x="5330" y="5597"/>
                  </a:lnTo>
                  <a:lnTo>
                    <a:pt x="5740" y="5453"/>
                  </a:lnTo>
                  <a:lnTo>
                    <a:pt x="6130" y="5289"/>
                  </a:lnTo>
                  <a:lnTo>
                    <a:pt x="6478" y="5105"/>
                  </a:lnTo>
                  <a:lnTo>
                    <a:pt x="6806" y="4900"/>
                  </a:lnTo>
                  <a:lnTo>
                    <a:pt x="7114" y="4674"/>
                  </a:lnTo>
                  <a:lnTo>
                    <a:pt x="7401" y="4428"/>
                  </a:lnTo>
                  <a:lnTo>
                    <a:pt x="7647" y="4182"/>
                  </a:lnTo>
                  <a:lnTo>
                    <a:pt x="7872" y="3916"/>
                  </a:lnTo>
                  <a:lnTo>
                    <a:pt x="8057" y="3629"/>
                  </a:lnTo>
                  <a:lnTo>
                    <a:pt x="8200" y="3362"/>
                  </a:lnTo>
                  <a:lnTo>
                    <a:pt x="8323" y="3075"/>
                  </a:lnTo>
                  <a:lnTo>
                    <a:pt x="8405" y="2788"/>
                  </a:lnTo>
                  <a:lnTo>
                    <a:pt x="8426" y="2481"/>
                  </a:lnTo>
                  <a:lnTo>
                    <a:pt x="8426" y="2194"/>
                  </a:lnTo>
                  <a:lnTo>
                    <a:pt x="8385" y="1907"/>
                  </a:lnTo>
                  <a:lnTo>
                    <a:pt x="8282" y="1640"/>
                  </a:lnTo>
                  <a:lnTo>
                    <a:pt x="8159" y="1374"/>
                  </a:lnTo>
                  <a:lnTo>
                    <a:pt x="7995" y="1128"/>
                  </a:lnTo>
                  <a:lnTo>
                    <a:pt x="7790" y="923"/>
                  </a:lnTo>
                  <a:lnTo>
                    <a:pt x="7544" y="718"/>
                  </a:lnTo>
                  <a:lnTo>
                    <a:pt x="7278" y="533"/>
                  </a:lnTo>
                  <a:lnTo>
                    <a:pt x="6991" y="390"/>
                  </a:lnTo>
                  <a:lnTo>
                    <a:pt x="6663" y="246"/>
                  </a:lnTo>
                  <a:lnTo>
                    <a:pt x="6335" y="144"/>
                  </a:lnTo>
                  <a:lnTo>
                    <a:pt x="5966" y="62"/>
                  </a:lnTo>
                  <a:lnTo>
                    <a:pt x="5597" y="21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37"/>
            <p:cNvSpPr/>
            <p:nvPr/>
          </p:nvSpPr>
          <p:spPr>
            <a:xfrm>
              <a:off x="7738481" y="1116126"/>
              <a:ext cx="28630" cy="20274"/>
            </a:xfrm>
            <a:custGeom>
              <a:avLst/>
              <a:gdLst/>
              <a:ahLst/>
              <a:cxnLst/>
              <a:rect l="l" t="t" r="r" b="b"/>
              <a:pathLst>
                <a:path w="4286" h="3035" extrusionOk="0">
                  <a:moveTo>
                    <a:pt x="2440" y="0"/>
                  </a:moveTo>
                  <a:lnTo>
                    <a:pt x="2215" y="21"/>
                  </a:lnTo>
                  <a:lnTo>
                    <a:pt x="2010" y="62"/>
                  </a:lnTo>
                  <a:lnTo>
                    <a:pt x="1784" y="103"/>
                  </a:lnTo>
                  <a:lnTo>
                    <a:pt x="1579" y="164"/>
                  </a:lnTo>
                  <a:lnTo>
                    <a:pt x="1374" y="246"/>
                  </a:lnTo>
                  <a:lnTo>
                    <a:pt x="1169" y="328"/>
                  </a:lnTo>
                  <a:lnTo>
                    <a:pt x="985" y="431"/>
                  </a:lnTo>
                  <a:lnTo>
                    <a:pt x="821" y="533"/>
                  </a:lnTo>
                  <a:lnTo>
                    <a:pt x="657" y="636"/>
                  </a:lnTo>
                  <a:lnTo>
                    <a:pt x="513" y="759"/>
                  </a:lnTo>
                  <a:lnTo>
                    <a:pt x="390" y="902"/>
                  </a:lnTo>
                  <a:lnTo>
                    <a:pt x="288" y="1025"/>
                  </a:lnTo>
                  <a:lnTo>
                    <a:pt x="185" y="1169"/>
                  </a:lnTo>
                  <a:lnTo>
                    <a:pt x="103" y="1312"/>
                  </a:lnTo>
                  <a:lnTo>
                    <a:pt x="42" y="1456"/>
                  </a:lnTo>
                  <a:lnTo>
                    <a:pt x="21" y="1599"/>
                  </a:lnTo>
                  <a:lnTo>
                    <a:pt x="1" y="1763"/>
                  </a:lnTo>
                  <a:lnTo>
                    <a:pt x="1" y="1907"/>
                  </a:lnTo>
                  <a:lnTo>
                    <a:pt x="21" y="2050"/>
                  </a:lnTo>
                  <a:lnTo>
                    <a:pt x="62" y="2194"/>
                  </a:lnTo>
                  <a:lnTo>
                    <a:pt x="144" y="2317"/>
                  </a:lnTo>
                  <a:lnTo>
                    <a:pt x="226" y="2440"/>
                  </a:lnTo>
                  <a:lnTo>
                    <a:pt x="329" y="2563"/>
                  </a:lnTo>
                  <a:lnTo>
                    <a:pt x="452" y="2665"/>
                  </a:lnTo>
                  <a:lnTo>
                    <a:pt x="575" y="2747"/>
                  </a:lnTo>
                  <a:lnTo>
                    <a:pt x="739" y="2829"/>
                  </a:lnTo>
                  <a:lnTo>
                    <a:pt x="903" y="2891"/>
                  </a:lnTo>
                  <a:lnTo>
                    <a:pt x="1067" y="2952"/>
                  </a:lnTo>
                  <a:lnTo>
                    <a:pt x="1251" y="2993"/>
                  </a:lnTo>
                  <a:lnTo>
                    <a:pt x="1436" y="3014"/>
                  </a:lnTo>
                  <a:lnTo>
                    <a:pt x="1641" y="3034"/>
                  </a:lnTo>
                  <a:lnTo>
                    <a:pt x="1846" y="3034"/>
                  </a:lnTo>
                  <a:lnTo>
                    <a:pt x="2071" y="3014"/>
                  </a:lnTo>
                  <a:lnTo>
                    <a:pt x="2276" y="2973"/>
                  </a:lnTo>
                  <a:lnTo>
                    <a:pt x="2502" y="2932"/>
                  </a:lnTo>
                  <a:lnTo>
                    <a:pt x="2707" y="2870"/>
                  </a:lnTo>
                  <a:lnTo>
                    <a:pt x="2912" y="2788"/>
                  </a:lnTo>
                  <a:lnTo>
                    <a:pt x="3117" y="2706"/>
                  </a:lnTo>
                  <a:lnTo>
                    <a:pt x="3301" y="2624"/>
                  </a:lnTo>
                  <a:lnTo>
                    <a:pt x="3465" y="2501"/>
                  </a:lnTo>
                  <a:lnTo>
                    <a:pt x="3629" y="2399"/>
                  </a:lnTo>
                  <a:lnTo>
                    <a:pt x="3773" y="2276"/>
                  </a:lnTo>
                  <a:lnTo>
                    <a:pt x="3896" y="2153"/>
                  </a:lnTo>
                  <a:lnTo>
                    <a:pt x="3998" y="2009"/>
                  </a:lnTo>
                  <a:lnTo>
                    <a:pt x="4101" y="1866"/>
                  </a:lnTo>
                  <a:lnTo>
                    <a:pt x="4183" y="1722"/>
                  </a:lnTo>
                  <a:lnTo>
                    <a:pt x="4244" y="1579"/>
                  </a:lnTo>
                  <a:lnTo>
                    <a:pt x="4285" y="1435"/>
                  </a:lnTo>
                  <a:lnTo>
                    <a:pt x="4285" y="1292"/>
                  </a:lnTo>
                  <a:lnTo>
                    <a:pt x="4285" y="1128"/>
                  </a:lnTo>
                  <a:lnTo>
                    <a:pt x="4265" y="984"/>
                  </a:lnTo>
                  <a:lnTo>
                    <a:pt x="4224" y="841"/>
                  </a:lnTo>
                  <a:lnTo>
                    <a:pt x="4142" y="718"/>
                  </a:lnTo>
                  <a:lnTo>
                    <a:pt x="4060" y="595"/>
                  </a:lnTo>
                  <a:lnTo>
                    <a:pt x="3957" y="472"/>
                  </a:lnTo>
                  <a:lnTo>
                    <a:pt x="3834" y="369"/>
                  </a:lnTo>
                  <a:lnTo>
                    <a:pt x="3711" y="287"/>
                  </a:lnTo>
                  <a:lnTo>
                    <a:pt x="3547" y="205"/>
                  </a:lnTo>
                  <a:lnTo>
                    <a:pt x="3404" y="144"/>
                  </a:lnTo>
                  <a:lnTo>
                    <a:pt x="3219" y="82"/>
                  </a:lnTo>
                  <a:lnTo>
                    <a:pt x="3035" y="41"/>
                  </a:lnTo>
                  <a:lnTo>
                    <a:pt x="2850" y="2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37"/>
            <p:cNvSpPr/>
            <p:nvPr/>
          </p:nvSpPr>
          <p:spPr>
            <a:xfrm>
              <a:off x="7675494" y="1134062"/>
              <a:ext cx="101476" cy="58617"/>
            </a:xfrm>
            <a:custGeom>
              <a:avLst/>
              <a:gdLst/>
              <a:ahLst/>
              <a:cxnLst/>
              <a:rect l="l" t="t" r="r" b="b"/>
              <a:pathLst>
                <a:path w="15191" h="8775" extrusionOk="0">
                  <a:moveTo>
                    <a:pt x="14555" y="1"/>
                  </a:moveTo>
                  <a:lnTo>
                    <a:pt x="14432" y="759"/>
                  </a:lnTo>
                  <a:lnTo>
                    <a:pt x="14350" y="1169"/>
                  </a:lnTo>
                  <a:lnTo>
                    <a:pt x="14247" y="1579"/>
                  </a:lnTo>
                  <a:lnTo>
                    <a:pt x="14124" y="1989"/>
                  </a:lnTo>
                  <a:lnTo>
                    <a:pt x="13981" y="2379"/>
                  </a:lnTo>
                  <a:lnTo>
                    <a:pt x="13817" y="2748"/>
                  </a:lnTo>
                  <a:lnTo>
                    <a:pt x="13612" y="3096"/>
                  </a:lnTo>
                  <a:lnTo>
                    <a:pt x="13407" y="3424"/>
                  </a:lnTo>
                  <a:lnTo>
                    <a:pt x="13181" y="3732"/>
                  </a:lnTo>
                  <a:lnTo>
                    <a:pt x="12935" y="3998"/>
                  </a:lnTo>
                  <a:lnTo>
                    <a:pt x="12689" y="4265"/>
                  </a:lnTo>
                  <a:lnTo>
                    <a:pt x="12423" y="4511"/>
                  </a:lnTo>
                  <a:lnTo>
                    <a:pt x="12156" y="4736"/>
                  </a:lnTo>
                  <a:lnTo>
                    <a:pt x="11890" y="4941"/>
                  </a:lnTo>
                  <a:lnTo>
                    <a:pt x="11603" y="5126"/>
                  </a:lnTo>
                  <a:lnTo>
                    <a:pt x="11295" y="5310"/>
                  </a:lnTo>
                  <a:lnTo>
                    <a:pt x="11008" y="5454"/>
                  </a:lnTo>
                  <a:lnTo>
                    <a:pt x="10701" y="5597"/>
                  </a:lnTo>
                  <a:lnTo>
                    <a:pt x="10373" y="5720"/>
                  </a:lnTo>
                  <a:lnTo>
                    <a:pt x="10065" y="5823"/>
                  </a:lnTo>
                  <a:lnTo>
                    <a:pt x="9737" y="5905"/>
                  </a:lnTo>
                  <a:lnTo>
                    <a:pt x="9409" y="5966"/>
                  </a:lnTo>
                  <a:lnTo>
                    <a:pt x="9061" y="6028"/>
                  </a:lnTo>
                  <a:lnTo>
                    <a:pt x="8733" y="6048"/>
                  </a:lnTo>
                  <a:lnTo>
                    <a:pt x="8384" y="6069"/>
                  </a:lnTo>
                  <a:lnTo>
                    <a:pt x="7687" y="6069"/>
                  </a:lnTo>
                  <a:lnTo>
                    <a:pt x="7339" y="6028"/>
                  </a:lnTo>
                  <a:lnTo>
                    <a:pt x="6990" y="5987"/>
                  </a:lnTo>
                  <a:lnTo>
                    <a:pt x="6642" y="5925"/>
                  </a:lnTo>
                  <a:lnTo>
                    <a:pt x="6273" y="5864"/>
                  </a:lnTo>
                  <a:lnTo>
                    <a:pt x="5924" y="5782"/>
                  </a:lnTo>
                  <a:lnTo>
                    <a:pt x="5576" y="5679"/>
                  </a:lnTo>
                  <a:lnTo>
                    <a:pt x="5207" y="5556"/>
                  </a:lnTo>
                  <a:lnTo>
                    <a:pt x="4858" y="5433"/>
                  </a:lnTo>
                  <a:lnTo>
                    <a:pt x="4510" y="5290"/>
                  </a:lnTo>
                  <a:lnTo>
                    <a:pt x="4162" y="5126"/>
                  </a:lnTo>
                  <a:lnTo>
                    <a:pt x="3813" y="4941"/>
                  </a:lnTo>
                  <a:lnTo>
                    <a:pt x="3465" y="4757"/>
                  </a:lnTo>
                  <a:lnTo>
                    <a:pt x="3157" y="4572"/>
                  </a:lnTo>
                  <a:lnTo>
                    <a:pt x="2850" y="4367"/>
                  </a:lnTo>
                  <a:lnTo>
                    <a:pt x="2563" y="4162"/>
                  </a:lnTo>
                  <a:lnTo>
                    <a:pt x="2276" y="3937"/>
                  </a:lnTo>
                  <a:lnTo>
                    <a:pt x="2030" y="3711"/>
                  </a:lnTo>
                  <a:lnTo>
                    <a:pt x="1763" y="3465"/>
                  </a:lnTo>
                  <a:lnTo>
                    <a:pt x="1538" y="3199"/>
                  </a:lnTo>
                  <a:lnTo>
                    <a:pt x="1312" y="2932"/>
                  </a:lnTo>
                  <a:lnTo>
                    <a:pt x="1107" y="2666"/>
                  </a:lnTo>
                  <a:lnTo>
                    <a:pt x="923" y="2379"/>
                  </a:lnTo>
                  <a:lnTo>
                    <a:pt x="738" y="2092"/>
                  </a:lnTo>
                  <a:lnTo>
                    <a:pt x="574" y="1805"/>
                  </a:lnTo>
                  <a:lnTo>
                    <a:pt x="431" y="1497"/>
                  </a:lnTo>
                  <a:lnTo>
                    <a:pt x="308" y="1190"/>
                  </a:lnTo>
                  <a:lnTo>
                    <a:pt x="185" y="882"/>
                  </a:lnTo>
                  <a:lnTo>
                    <a:pt x="82" y="554"/>
                  </a:lnTo>
                  <a:lnTo>
                    <a:pt x="21" y="1087"/>
                  </a:lnTo>
                  <a:lnTo>
                    <a:pt x="0" y="1620"/>
                  </a:lnTo>
                  <a:lnTo>
                    <a:pt x="21" y="2153"/>
                  </a:lnTo>
                  <a:lnTo>
                    <a:pt x="82" y="2666"/>
                  </a:lnTo>
                  <a:lnTo>
                    <a:pt x="185" y="3178"/>
                  </a:lnTo>
                  <a:lnTo>
                    <a:pt x="328" y="3691"/>
                  </a:lnTo>
                  <a:lnTo>
                    <a:pt x="492" y="4183"/>
                  </a:lnTo>
                  <a:lnTo>
                    <a:pt x="718" y="4654"/>
                  </a:lnTo>
                  <a:lnTo>
                    <a:pt x="964" y="5126"/>
                  </a:lnTo>
                  <a:lnTo>
                    <a:pt x="1251" y="5556"/>
                  </a:lnTo>
                  <a:lnTo>
                    <a:pt x="1558" y="5987"/>
                  </a:lnTo>
                  <a:lnTo>
                    <a:pt x="1927" y="6397"/>
                  </a:lnTo>
                  <a:lnTo>
                    <a:pt x="2317" y="6786"/>
                  </a:lnTo>
                  <a:lnTo>
                    <a:pt x="2727" y="7135"/>
                  </a:lnTo>
                  <a:lnTo>
                    <a:pt x="3198" y="7463"/>
                  </a:lnTo>
                  <a:lnTo>
                    <a:pt x="3690" y="7770"/>
                  </a:lnTo>
                  <a:lnTo>
                    <a:pt x="4039" y="7955"/>
                  </a:lnTo>
                  <a:lnTo>
                    <a:pt x="4387" y="8119"/>
                  </a:lnTo>
                  <a:lnTo>
                    <a:pt x="4756" y="8262"/>
                  </a:lnTo>
                  <a:lnTo>
                    <a:pt x="5125" y="8385"/>
                  </a:lnTo>
                  <a:lnTo>
                    <a:pt x="5494" y="8488"/>
                  </a:lnTo>
                  <a:lnTo>
                    <a:pt x="5883" y="8570"/>
                  </a:lnTo>
                  <a:lnTo>
                    <a:pt x="6273" y="8652"/>
                  </a:lnTo>
                  <a:lnTo>
                    <a:pt x="6662" y="8713"/>
                  </a:lnTo>
                  <a:lnTo>
                    <a:pt x="7072" y="8734"/>
                  </a:lnTo>
                  <a:lnTo>
                    <a:pt x="7462" y="8754"/>
                  </a:lnTo>
                  <a:lnTo>
                    <a:pt x="7851" y="8775"/>
                  </a:lnTo>
                  <a:lnTo>
                    <a:pt x="8261" y="8754"/>
                  </a:lnTo>
                  <a:lnTo>
                    <a:pt x="8651" y="8734"/>
                  </a:lnTo>
                  <a:lnTo>
                    <a:pt x="9040" y="8693"/>
                  </a:lnTo>
                  <a:lnTo>
                    <a:pt x="9430" y="8631"/>
                  </a:lnTo>
                  <a:lnTo>
                    <a:pt x="9819" y="8570"/>
                  </a:lnTo>
                  <a:lnTo>
                    <a:pt x="10188" y="8488"/>
                  </a:lnTo>
                  <a:lnTo>
                    <a:pt x="10557" y="8385"/>
                  </a:lnTo>
                  <a:lnTo>
                    <a:pt x="10926" y="8262"/>
                  </a:lnTo>
                  <a:lnTo>
                    <a:pt x="11275" y="8139"/>
                  </a:lnTo>
                  <a:lnTo>
                    <a:pt x="11623" y="8016"/>
                  </a:lnTo>
                  <a:lnTo>
                    <a:pt x="11972" y="7852"/>
                  </a:lnTo>
                  <a:lnTo>
                    <a:pt x="12300" y="7688"/>
                  </a:lnTo>
                  <a:lnTo>
                    <a:pt x="12607" y="7524"/>
                  </a:lnTo>
                  <a:lnTo>
                    <a:pt x="12894" y="7319"/>
                  </a:lnTo>
                  <a:lnTo>
                    <a:pt x="13181" y="7135"/>
                  </a:lnTo>
                  <a:lnTo>
                    <a:pt x="13448" y="6930"/>
                  </a:lnTo>
                  <a:lnTo>
                    <a:pt x="13694" y="6704"/>
                  </a:lnTo>
                  <a:lnTo>
                    <a:pt x="13940" y="6479"/>
                  </a:lnTo>
                  <a:lnTo>
                    <a:pt x="14145" y="6233"/>
                  </a:lnTo>
                  <a:lnTo>
                    <a:pt x="14350" y="5987"/>
                  </a:lnTo>
                  <a:lnTo>
                    <a:pt x="14534" y="5720"/>
                  </a:lnTo>
                  <a:lnTo>
                    <a:pt x="14719" y="5372"/>
                  </a:lnTo>
                  <a:lnTo>
                    <a:pt x="14883" y="5023"/>
                  </a:lnTo>
                  <a:lnTo>
                    <a:pt x="15006" y="4654"/>
                  </a:lnTo>
                  <a:lnTo>
                    <a:pt x="15088" y="4306"/>
                  </a:lnTo>
                  <a:lnTo>
                    <a:pt x="15149" y="3937"/>
                  </a:lnTo>
                  <a:lnTo>
                    <a:pt x="15190" y="3588"/>
                  </a:lnTo>
                  <a:lnTo>
                    <a:pt x="15190" y="3219"/>
                  </a:lnTo>
                  <a:lnTo>
                    <a:pt x="15190" y="2871"/>
                  </a:lnTo>
                  <a:lnTo>
                    <a:pt x="15149" y="2502"/>
                  </a:lnTo>
                  <a:lnTo>
                    <a:pt x="15088" y="2153"/>
                  </a:lnTo>
                  <a:lnTo>
                    <a:pt x="15026" y="1784"/>
                  </a:lnTo>
                  <a:lnTo>
                    <a:pt x="14944" y="1415"/>
                  </a:lnTo>
                  <a:lnTo>
                    <a:pt x="14760" y="698"/>
                  </a:lnTo>
                  <a:lnTo>
                    <a:pt x="1455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6704;p71">
            <a:extLst>
              <a:ext uri="{FF2B5EF4-FFF2-40B4-BE49-F238E27FC236}">
                <a16:creationId xmlns:a16="http://schemas.microsoft.com/office/drawing/2014/main" id="{CB28A0D7-ED64-0F81-0C57-B84C0D8EA70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164666" y="4568136"/>
            <a:ext cx="3886199" cy="5753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r">
              <a:buClr>
                <a:schemeClr val="dk1"/>
              </a:buClr>
              <a:buSzPts val="1100"/>
            </a:pPr>
            <a:r>
              <a:rPr lang="de-DE" sz="1200">
                <a:solidFill>
                  <a:schemeClr val="bg1"/>
                </a:solidFill>
                <a:effectLst/>
                <a:latin typeface="Mulish" pitchFamily="2" charset="77"/>
              </a:rPr>
              <a:t>Daniel </a:t>
            </a:r>
            <a:r>
              <a:rPr lang="de-DE" sz="1200" err="1">
                <a:solidFill>
                  <a:schemeClr val="bg1"/>
                </a:solidFill>
                <a:effectLst/>
                <a:latin typeface="Mulish" pitchFamily="2" charset="77"/>
              </a:rPr>
              <a:t>Justo</a:t>
            </a:r>
            <a:r>
              <a:rPr lang="de-DE" sz="1200">
                <a:solidFill>
                  <a:schemeClr val="bg1"/>
                </a:solidFill>
                <a:effectLst/>
                <a:latin typeface="Mulish" pitchFamily="2" charset="77"/>
              </a:rPr>
              <a:t> Blazquez Perez, Luc Hampele, </a:t>
            </a:r>
          </a:p>
          <a:p>
            <a:pPr marL="0" indent="0" algn="r">
              <a:buClr>
                <a:schemeClr val="dk1"/>
              </a:buClr>
              <a:buSzPts val="1100"/>
            </a:pPr>
            <a:r>
              <a:rPr lang="de-DE" sz="1200">
                <a:solidFill>
                  <a:schemeClr val="bg1"/>
                </a:solidFill>
                <a:effectLst/>
                <a:latin typeface="Mulish" pitchFamily="2" charset="77"/>
              </a:rPr>
              <a:t>Philipp Lennard Rohr, Lisa Schmidt, </a:t>
            </a:r>
            <a:r>
              <a:rPr lang="de-DE" sz="1200" err="1">
                <a:solidFill>
                  <a:schemeClr val="bg1"/>
                </a:solidFill>
                <a:effectLst/>
                <a:latin typeface="Mulish" pitchFamily="2" charset="77"/>
              </a:rPr>
              <a:t>Joline</a:t>
            </a:r>
            <a:r>
              <a:rPr lang="de-DE" sz="1200">
                <a:solidFill>
                  <a:schemeClr val="bg1"/>
                </a:solidFill>
                <a:effectLst/>
                <a:latin typeface="Mulish" pitchFamily="2" charset="77"/>
              </a:rPr>
              <a:t> Zeidler</a:t>
            </a:r>
          </a:p>
        </p:txBody>
      </p:sp>
      <p:pic>
        <p:nvPicPr>
          <p:cNvPr id="4" name="Luc huston">
            <a:hlinkClick r:id="" action="ppaction://media"/>
            <a:extLst>
              <a:ext uri="{FF2B5EF4-FFF2-40B4-BE49-F238E27FC236}">
                <a16:creationId xmlns:a16="http://schemas.microsoft.com/office/drawing/2014/main" id="{F1A54867-087C-463B-A421-FE4AB77E84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840051" y="3489870"/>
            <a:ext cx="487363" cy="4873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" name="Google Shape;5434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/>
              <a:t>Anforderungen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35" name="Google Shape;5435;p61"/>
          <p:cNvSpPr txBox="1"/>
          <p:nvPr/>
        </p:nvSpPr>
        <p:spPr>
          <a:xfrm>
            <a:off x="313052" y="1741932"/>
            <a:ext cx="3156352" cy="98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</a:pPr>
            <a:r>
              <a:rPr lang="de-DE" sz="1500">
                <a:solidFill>
                  <a:schemeClr val="bg1"/>
                </a:solidFill>
                <a:latin typeface="Mulish"/>
                <a:ea typeface="Mulish"/>
                <a:cs typeface="Mulish"/>
                <a:sym typeface="Mulish"/>
              </a:rPr>
              <a:t>Medizinische Untersuchung</a:t>
            </a:r>
          </a:p>
          <a:p>
            <a:pPr lvl="0" algn="ctr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</a:pPr>
            <a:r>
              <a:rPr lang="de-DE" sz="1500">
                <a:solidFill>
                  <a:schemeClr val="bg1"/>
                </a:solidFill>
                <a:latin typeface="Mulish"/>
                <a:ea typeface="Mulish"/>
                <a:cs typeface="Mulish"/>
                <a:sym typeface="Mulish"/>
              </a:rPr>
              <a:t>Online-Trainings </a:t>
            </a:r>
          </a:p>
          <a:p>
            <a:pPr lvl="0" algn="ctr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</a:pPr>
            <a:r>
              <a:rPr lang="de-DE" sz="1500">
                <a:solidFill>
                  <a:schemeClr val="bg1"/>
                </a:solidFill>
                <a:latin typeface="Mulish"/>
                <a:ea typeface="Mulish"/>
                <a:cs typeface="Mulish"/>
                <a:sym typeface="Mulish"/>
              </a:rPr>
              <a:t>Raumanzug Anprobe</a:t>
            </a:r>
          </a:p>
        </p:txBody>
      </p:sp>
      <p:sp>
        <p:nvSpPr>
          <p:cNvPr id="5436" name="Google Shape;5436;p61"/>
          <p:cNvSpPr txBox="1"/>
          <p:nvPr/>
        </p:nvSpPr>
        <p:spPr>
          <a:xfrm>
            <a:off x="505074" y="1292880"/>
            <a:ext cx="1956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Schritte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37" name="Google Shape;5437;p61"/>
          <p:cNvSpPr txBox="1"/>
          <p:nvPr/>
        </p:nvSpPr>
        <p:spPr>
          <a:xfrm>
            <a:off x="700208" y="3375378"/>
            <a:ext cx="2312073" cy="1271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</a:pPr>
            <a:r>
              <a:rPr lang="de-DE" sz="1500" b="0" u="none" strike="noStrike" err="1">
                <a:solidFill>
                  <a:schemeClr val="bg1"/>
                </a:solidFill>
                <a:effectLst/>
                <a:latin typeface="Mulish" pitchFamily="2" charset="77"/>
              </a:rPr>
              <a:t>Tourist:innen</a:t>
            </a:r>
            <a:endParaRPr lang="de-DE" sz="1500" b="0" u="none" strike="noStrike">
              <a:solidFill>
                <a:schemeClr val="bg1"/>
              </a:solidFill>
              <a:effectLst/>
              <a:latin typeface="Mulish" pitchFamily="2" charset="77"/>
            </a:endParaRPr>
          </a:p>
          <a:p>
            <a:pPr lvl="0" algn="ctr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</a:pPr>
            <a:r>
              <a:rPr lang="de-DE" sz="1500" err="1">
                <a:solidFill>
                  <a:schemeClr val="bg1"/>
                </a:solidFill>
                <a:latin typeface="Mulish" pitchFamily="2" charset="77"/>
                <a:ea typeface="Mulish"/>
                <a:cs typeface="Mulish"/>
                <a:sym typeface="Mulish"/>
              </a:rPr>
              <a:t>Ärzt:innen</a:t>
            </a:r>
            <a:endParaRPr lang="de-DE" sz="1500">
              <a:solidFill>
                <a:schemeClr val="bg1"/>
              </a:solidFill>
              <a:latin typeface="Mulish" pitchFamily="2" charset="77"/>
              <a:ea typeface="Mulish"/>
              <a:cs typeface="Mulish"/>
              <a:sym typeface="Mulish"/>
            </a:endParaRPr>
          </a:p>
          <a:p>
            <a:pPr lvl="0" algn="ctr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</a:pPr>
            <a:r>
              <a:rPr lang="de-DE" sz="1500" err="1">
                <a:solidFill>
                  <a:schemeClr val="bg1"/>
                </a:solidFill>
                <a:latin typeface="Mulish" pitchFamily="2" charset="77"/>
                <a:ea typeface="Mulish"/>
                <a:cs typeface="Mulish"/>
                <a:sym typeface="Mulish"/>
              </a:rPr>
              <a:t>Trainer:innen</a:t>
            </a:r>
            <a:endParaRPr lang="de-DE" sz="1500">
              <a:solidFill>
                <a:schemeClr val="bg1"/>
              </a:solidFill>
              <a:latin typeface="Mulish" pitchFamily="2" charset="77"/>
              <a:ea typeface="Mulish"/>
              <a:cs typeface="Mulish"/>
              <a:sym typeface="Mulish"/>
            </a:endParaRPr>
          </a:p>
          <a:p>
            <a:pPr lvl="0" algn="ctr" rtl="0"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</a:pPr>
            <a:r>
              <a:rPr lang="de-DE" sz="1500" err="1">
                <a:solidFill>
                  <a:schemeClr val="bg1"/>
                </a:solidFill>
                <a:latin typeface="Mulish" pitchFamily="2" charset="77"/>
                <a:ea typeface="Mulish"/>
                <a:cs typeface="Mulish"/>
                <a:sym typeface="Mulish"/>
              </a:rPr>
              <a:t>Anzugsspezialist:innen</a:t>
            </a:r>
            <a:endParaRPr lang="de-DE" sz="1500">
              <a:solidFill>
                <a:schemeClr val="bg1"/>
              </a:solidFill>
              <a:latin typeface="Mulish" pitchFamily="2" charset="77"/>
              <a:ea typeface="Mulish"/>
              <a:cs typeface="Mulish"/>
              <a:sym typeface="Mulish"/>
            </a:endParaRPr>
          </a:p>
        </p:txBody>
      </p:sp>
      <p:sp>
        <p:nvSpPr>
          <p:cNvPr id="5438" name="Google Shape;5438;p61"/>
          <p:cNvSpPr txBox="1"/>
          <p:nvPr/>
        </p:nvSpPr>
        <p:spPr>
          <a:xfrm>
            <a:off x="505074" y="2993913"/>
            <a:ext cx="1956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Nutzer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39" name="Google Shape;5439;p61"/>
          <p:cNvSpPr txBox="1"/>
          <p:nvPr/>
        </p:nvSpPr>
        <p:spPr>
          <a:xfrm>
            <a:off x="6002655" y="1648325"/>
            <a:ext cx="2493540" cy="1323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Fließender Ablauf</a:t>
            </a:r>
          </a:p>
          <a:p>
            <a:pPr marL="0" lvl="0" indent="0" algn="ctr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Eindeutige Verantwortlichkeiten für alle Beteiligten</a:t>
            </a:r>
            <a:endParaRPr lang="en-DE" sz="1500">
              <a:solidFill>
                <a:schemeClr val="lt1"/>
              </a:solidFill>
              <a:highlight>
                <a:srgbClr val="FF0000"/>
              </a:highlight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440" name="Google Shape;5440;p61"/>
          <p:cNvSpPr txBox="1"/>
          <p:nvPr/>
        </p:nvSpPr>
        <p:spPr>
          <a:xfrm>
            <a:off x="6642686" y="1293634"/>
            <a:ext cx="1955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Ablauf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41" name="Google Shape;5441;p61"/>
          <p:cNvSpPr txBox="1"/>
          <p:nvPr/>
        </p:nvSpPr>
        <p:spPr>
          <a:xfrm>
            <a:off x="6024747" y="3517238"/>
            <a:ext cx="2474253" cy="811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Effizienter Umgang mit kurz-/ langfristigen Problemen</a:t>
            </a:r>
          </a:p>
        </p:txBody>
      </p:sp>
      <p:sp>
        <p:nvSpPr>
          <p:cNvPr id="5442" name="Google Shape;5442;p61"/>
          <p:cNvSpPr txBox="1"/>
          <p:nvPr/>
        </p:nvSpPr>
        <p:spPr>
          <a:xfrm>
            <a:off x="6560726" y="3173982"/>
            <a:ext cx="1955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Probleme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grpSp>
        <p:nvGrpSpPr>
          <p:cNvPr id="5443" name="Google Shape;5443;p61"/>
          <p:cNvGrpSpPr/>
          <p:nvPr/>
        </p:nvGrpSpPr>
        <p:grpSpPr>
          <a:xfrm>
            <a:off x="2650514" y="1427825"/>
            <a:ext cx="3842971" cy="3735993"/>
            <a:chOff x="2650514" y="1199225"/>
            <a:chExt cx="3842971" cy="3735993"/>
          </a:xfrm>
        </p:grpSpPr>
        <p:sp>
          <p:nvSpPr>
            <p:cNvPr id="5444" name="Google Shape;5444;p61"/>
            <p:cNvSpPr/>
            <p:nvPr/>
          </p:nvSpPr>
          <p:spPr>
            <a:xfrm>
              <a:off x="2650514" y="3387247"/>
              <a:ext cx="3842971" cy="1508789"/>
            </a:xfrm>
            <a:custGeom>
              <a:avLst/>
              <a:gdLst/>
              <a:ahLst/>
              <a:cxnLst/>
              <a:rect l="l" t="t" r="r" b="b"/>
              <a:pathLst>
                <a:path w="164899" h="64741" extrusionOk="0">
                  <a:moveTo>
                    <a:pt x="41803" y="62752"/>
                  </a:moveTo>
                  <a:lnTo>
                    <a:pt x="41803" y="62752"/>
                  </a:lnTo>
                  <a:lnTo>
                    <a:pt x="42491" y="62733"/>
                  </a:lnTo>
                  <a:lnTo>
                    <a:pt x="43179" y="62714"/>
                  </a:lnTo>
                  <a:lnTo>
                    <a:pt x="43848" y="62657"/>
                  </a:lnTo>
                  <a:lnTo>
                    <a:pt x="44517" y="62580"/>
                  </a:lnTo>
                  <a:lnTo>
                    <a:pt x="45167" y="62485"/>
                  </a:lnTo>
                  <a:lnTo>
                    <a:pt x="45836" y="62389"/>
                  </a:lnTo>
                  <a:lnTo>
                    <a:pt x="46467" y="62256"/>
                  </a:lnTo>
                  <a:lnTo>
                    <a:pt x="47098" y="62103"/>
                  </a:lnTo>
                  <a:lnTo>
                    <a:pt x="47098" y="62103"/>
                  </a:lnTo>
                  <a:lnTo>
                    <a:pt x="47690" y="62408"/>
                  </a:lnTo>
                  <a:lnTo>
                    <a:pt x="48283" y="62695"/>
                  </a:lnTo>
                  <a:lnTo>
                    <a:pt x="48875" y="62982"/>
                  </a:lnTo>
                  <a:lnTo>
                    <a:pt x="49487" y="63230"/>
                  </a:lnTo>
                  <a:lnTo>
                    <a:pt x="50099" y="63460"/>
                  </a:lnTo>
                  <a:lnTo>
                    <a:pt x="50730" y="63689"/>
                  </a:lnTo>
                  <a:lnTo>
                    <a:pt x="51341" y="63880"/>
                  </a:lnTo>
                  <a:lnTo>
                    <a:pt x="51991" y="64052"/>
                  </a:lnTo>
                  <a:lnTo>
                    <a:pt x="52622" y="64224"/>
                  </a:lnTo>
                  <a:lnTo>
                    <a:pt x="53272" y="64358"/>
                  </a:lnTo>
                  <a:lnTo>
                    <a:pt x="53941" y="64473"/>
                  </a:lnTo>
                  <a:lnTo>
                    <a:pt x="54591" y="64568"/>
                  </a:lnTo>
                  <a:lnTo>
                    <a:pt x="55260" y="64645"/>
                  </a:lnTo>
                  <a:lnTo>
                    <a:pt x="55929" y="64702"/>
                  </a:lnTo>
                  <a:lnTo>
                    <a:pt x="56617" y="64740"/>
                  </a:lnTo>
                  <a:lnTo>
                    <a:pt x="57305" y="64740"/>
                  </a:lnTo>
                  <a:lnTo>
                    <a:pt x="57305" y="64740"/>
                  </a:lnTo>
                  <a:lnTo>
                    <a:pt x="57897" y="64740"/>
                  </a:lnTo>
                  <a:lnTo>
                    <a:pt x="58490" y="64702"/>
                  </a:lnTo>
                  <a:lnTo>
                    <a:pt x="59082" y="64664"/>
                  </a:lnTo>
                  <a:lnTo>
                    <a:pt x="59675" y="64607"/>
                  </a:lnTo>
                  <a:lnTo>
                    <a:pt x="60248" y="64530"/>
                  </a:lnTo>
                  <a:lnTo>
                    <a:pt x="60822" y="64435"/>
                  </a:lnTo>
                  <a:lnTo>
                    <a:pt x="61414" y="64339"/>
                  </a:lnTo>
                  <a:lnTo>
                    <a:pt x="61969" y="64205"/>
                  </a:lnTo>
                  <a:lnTo>
                    <a:pt x="62542" y="64071"/>
                  </a:lnTo>
                  <a:lnTo>
                    <a:pt x="63096" y="63918"/>
                  </a:lnTo>
                  <a:lnTo>
                    <a:pt x="63651" y="63746"/>
                  </a:lnTo>
                  <a:lnTo>
                    <a:pt x="64205" y="63574"/>
                  </a:lnTo>
                  <a:lnTo>
                    <a:pt x="64740" y="63364"/>
                  </a:lnTo>
                  <a:lnTo>
                    <a:pt x="65275" y="63154"/>
                  </a:lnTo>
                  <a:lnTo>
                    <a:pt x="65811" y="62925"/>
                  </a:lnTo>
                  <a:lnTo>
                    <a:pt x="66327" y="62695"/>
                  </a:lnTo>
                  <a:lnTo>
                    <a:pt x="66862" y="62447"/>
                  </a:lnTo>
                  <a:lnTo>
                    <a:pt x="67359" y="62179"/>
                  </a:lnTo>
                  <a:lnTo>
                    <a:pt x="67875" y="61892"/>
                  </a:lnTo>
                  <a:lnTo>
                    <a:pt x="68372" y="61587"/>
                  </a:lnTo>
                  <a:lnTo>
                    <a:pt x="68850" y="61281"/>
                  </a:lnTo>
                  <a:lnTo>
                    <a:pt x="69347" y="60956"/>
                  </a:lnTo>
                  <a:lnTo>
                    <a:pt x="69825" y="60631"/>
                  </a:lnTo>
                  <a:lnTo>
                    <a:pt x="70283" y="60287"/>
                  </a:lnTo>
                  <a:lnTo>
                    <a:pt x="70742" y="59924"/>
                  </a:lnTo>
                  <a:lnTo>
                    <a:pt x="71201" y="59560"/>
                  </a:lnTo>
                  <a:lnTo>
                    <a:pt x="71641" y="59178"/>
                  </a:lnTo>
                  <a:lnTo>
                    <a:pt x="72080" y="58777"/>
                  </a:lnTo>
                  <a:lnTo>
                    <a:pt x="72501" y="58375"/>
                  </a:lnTo>
                  <a:lnTo>
                    <a:pt x="72921" y="57955"/>
                  </a:lnTo>
                  <a:lnTo>
                    <a:pt x="73342" y="57534"/>
                  </a:lnTo>
                  <a:lnTo>
                    <a:pt x="73743" y="57095"/>
                  </a:lnTo>
                  <a:lnTo>
                    <a:pt x="73743" y="57095"/>
                  </a:lnTo>
                  <a:lnTo>
                    <a:pt x="74412" y="57458"/>
                  </a:lnTo>
                  <a:lnTo>
                    <a:pt x="75100" y="57802"/>
                  </a:lnTo>
                  <a:lnTo>
                    <a:pt x="75788" y="58127"/>
                  </a:lnTo>
                  <a:lnTo>
                    <a:pt x="76496" y="58433"/>
                  </a:lnTo>
                  <a:lnTo>
                    <a:pt x="77203" y="58700"/>
                  </a:lnTo>
                  <a:lnTo>
                    <a:pt x="77929" y="58968"/>
                  </a:lnTo>
                  <a:lnTo>
                    <a:pt x="78655" y="59197"/>
                  </a:lnTo>
                  <a:lnTo>
                    <a:pt x="79382" y="59407"/>
                  </a:lnTo>
                  <a:lnTo>
                    <a:pt x="80127" y="59599"/>
                  </a:lnTo>
                  <a:lnTo>
                    <a:pt x="80892" y="59771"/>
                  </a:lnTo>
                  <a:lnTo>
                    <a:pt x="81656" y="59904"/>
                  </a:lnTo>
                  <a:lnTo>
                    <a:pt x="82421" y="60019"/>
                  </a:lnTo>
                  <a:lnTo>
                    <a:pt x="83205" y="60115"/>
                  </a:lnTo>
                  <a:lnTo>
                    <a:pt x="83969" y="60172"/>
                  </a:lnTo>
                  <a:lnTo>
                    <a:pt x="84772" y="60210"/>
                  </a:lnTo>
                  <a:lnTo>
                    <a:pt x="85556" y="60229"/>
                  </a:lnTo>
                  <a:lnTo>
                    <a:pt x="85556" y="60229"/>
                  </a:lnTo>
                  <a:lnTo>
                    <a:pt x="86129" y="60229"/>
                  </a:lnTo>
                  <a:lnTo>
                    <a:pt x="86683" y="60210"/>
                  </a:lnTo>
                  <a:lnTo>
                    <a:pt x="87238" y="60172"/>
                  </a:lnTo>
                  <a:lnTo>
                    <a:pt x="87792" y="60115"/>
                  </a:lnTo>
                  <a:lnTo>
                    <a:pt x="88346" y="60057"/>
                  </a:lnTo>
                  <a:lnTo>
                    <a:pt x="88901" y="60000"/>
                  </a:lnTo>
                  <a:lnTo>
                    <a:pt x="89455" y="59904"/>
                  </a:lnTo>
                  <a:lnTo>
                    <a:pt x="89990" y="59809"/>
                  </a:lnTo>
                  <a:lnTo>
                    <a:pt x="90525" y="59694"/>
                  </a:lnTo>
                  <a:lnTo>
                    <a:pt x="91061" y="59580"/>
                  </a:lnTo>
                  <a:lnTo>
                    <a:pt x="91596" y="59446"/>
                  </a:lnTo>
                  <a:lnTo>
                    <a:pt x="92131" y="59312"/>
                  </a:lnTo>
                  <a:lnTo>
                    <a:pt x="92647" y="59140"/>
                  </a:lnTo>
                  <a:lnTo>
                    <a:pt x="93163" y="58987"/>
                  </a:lnTo>
                  <a:lnTo>
                    <a:pt x="93679" y="58796"/>
                  </a:lnTo>
                  <a:lnTo>
                    <a:pt x="94195" y="58605"/>
                  </a:lnTo>
                  <a:lnTo>
                    <a:pt x="94692" y="58394"/>
                  </a:lnTo>
                  <a:lnTo>
                    <a:pt x="95189" y="58184"/>
                  </a:lnTo>
                  <a:lnTo>
                    <a:pt x="95686" y="57974"/>
                  </a:lnTo>
                  <a:lnTo>
                    <a:pt x="96183" y="57725"/>
                  </a:lnTo>
                  <a:lnTo>
                    <a:pt x="96661" y="57477"/>
                  </a:lnTo>
                  <a:lnTo>
                    <a:pt x="97139" y="57228"/>
                  </a:lnTo>
                  <a:lnTo>
                    <a:pt x="97617" y="56961"/>
                  </a:lnTo>
                  <a:lnTo>
                    <a:pt x="98095" y="56674"/>
                  </a:lnTo>
                  <a:lnTo>
                    <a:pt x="98553" y="56387"/>
                  </a:lnTo>
                  <a:lnTo>
                    <a:pt x="99012" y="56101"/>
                  </a:lnTo>
                  <a:lnTo>
                    <a:pt x="99911" y="55470"/>
                  </a:lnTo>
                  <a:lnTo>
                    <a:pt x="100790" y="54801"/>
                  </a:lnTo>
                  <a:lnTo>
                    <a:pt x="101631" y="54113"/>
                  </a:lnTo>
                  <a:lnTo>
                    <a:pt x="101631" y="54113"/>
                  </a:lnTo>
                  <a:lnTo>
                    <a:pt x="102185" y="54572"/>
                  </a:lnTo>
                  <a:lnTo>
                    <a:pt x="102739" y="55030"/>
                  </a:lnTo>
                  <a:lnTo>
                    <a:pt x="103313" y="55451"/>
                  </a:lnTo>
                  <a:lnTo>
                    <a:pt x="103905" y="55852"/>
                  </a:lnTo>
                  <a:lnTo>
                    <a:pt x="104517" y="56215"/>
                  </a:lnTo>
                  <a:lnTo>
                    <a:pt x="105129" y="56559"/>
                  </a:lnTo>
                  <a:lnTo>
                    <a:pt x="105759" y="56884"/>
                  </a:lnTo>
                  <a:lnTo>
                    <a:pt x="106409" y="57171"/>
                  </a:lnTo>
                  <a:lnTo>
                    <a:pt x="107078" y="57420"/>
                  </a:lnTo>
                  <a:lnTo>
                    <a:pt x="107747" y="57630"/>
                  </a:lnTo>
                  <a:lnTo>
                    <a:pt x="108435" y="57821"/>
                  </a:lnTo>
                  <a:lnTo>
                    <a:pt x="109143" y="57993"/>
                  </a:lnTo>
                  <a:lnTo>
                    <a:pt x="109850" y="58108"/>
                  </a:lnTo>
                  <a:lnTo>
                    <a:pt x="110557" y="58203"/>
                  </a:lnTo>
                  <a:lnTo>
                    <a:pt x="111283" y="58261"/>
                  </a:lnTo>
                  <a:lnTo>
                    <a:pt x="112010" y="58261"/>
                  </a:lnTo>
                  <a:lnTo>
                    <a:pt x="112010" y="58261"/>
                  </a:lnTo>
                  <a:lnTo>
                    <a:pt x="112621" y="58261"/>
                  </a:lnTo>
                  <a:lnTo>
                    <a:pt x="113233" y="58222"/>
                  </a:lnTo>
                  <a:lnTo>
                    <a:pt x="113826" y="58165"/>
                  </a:lnTo>
                  <a:lnTo>
                    <a:pt x="114418" y="58069"/>
                  </a:lnTo>
                  <a:lnTo>
                    <a:pt x="114992" y="57974"/>
                  </a:lnTo>
                  <a:lnTo>
                    <a:pt x="115584" y="57840"/>
                  </a:lnTo>
                  <a:lnTo>
                    <a:pt x="116139" y="57687"/>
                  </a:lnTo>
                  <a:lnTo>
                    <a:pt x="116712" y="57496"/>
                  </a:lnTo>
                  <a:lnTo>
                    <a:pt x="117266" y="57305"/>
                  </a:lnTo>
                  <a:lnTo>
                    <a:pt x="117801" y="57095"/>
                  </a:lnTo>
                  <a:lnTo>
                    <a:pt x="118337" y="56846"/>
                  </a:lnTo>
                  <a:lnTo>
                    <a:pt x="118872" y="56598"/>
                  </a:lnTo>
                  <a:lnTo>
                    <a:pt x="119388" y="56311"/>
                  </a:lnTo>
                  <a:lnTo>
                    <a:pt x="119885" y="56005"/>
                  </a:lnTo>
                  <a:lnTo>
                    <a:pt x="120382" y="55699"/>
                  </a:lnTo>
                  <a:lnTo>
                    <a:pt x="120879" y="55355"/>
                  </a:lnTo>
                  <a:lnTo>
                    <a:pt x="120879" y="55355"/>
                  </a:lnTo>
                  <a:lnTo>
                    <a:pt x="121185" y="55699"/>
                  </a:lnTo>
                  <a:lnTo>
                    <a:pt x="121491" y="56024"/>
                  </a:lnTo>
                  <a:lnTo>
                    <a:pt x="121835" y="56349"/>
                  </a:lnTo>
                  <a:lnTo>
                    <a:pt x="122179" y="56655"/>
                  </a:lnTo>
                  <a:lnTo>
                    <a:pt x="122523" y="56961"/>
                  </a:lnTo>
                  <a:lnTo>
                    <a:pt x="122886" y="57267"/>
                  </a:lnTo>
                  <a:lnTo>
                    <a:pt x="123268" y="57553"/>
                  </a:lnTo>
                  <a:lnTo>
                    <a:pt x="123650" y="57821"/>
                  </a:lnTo>
                  <a:lnTo>
                    <a:pt x="124052" y="58108"/>
                  </a:lnTo>
                  <a:lnTo>
                    <a:pt x="124453" y="58356"/>
                  </a:lnTo>
                  <a:lnTo>
                    <a:pt x="124874" y="58605"/>
                  </a:lnTo>
                  <a:lnTo>
                    <a:pt x="125294" y="58853"/>
                  </a:lnTo>
                  <a:lnTo>
                    <a:pt x="125734" y="59083"/>
                  </a:lnTo>
                  <a:lnTo>
                    <a:pt x="126174" y="59312"/>
                  </a:lnTo>
                  <a:lnTo>
                    <a:pt x="126632" y="59522"/>
                  </a:lnTo>
                  <a:lnTo>
                    <a:pt x="127091" y="59713"/>
                  </a:lnTo>
                  <a:lnTo>
                    <a:pt x="127550" y="59904"/>
                  </a:lnTo>
                  <a:lnTo>
                    <a:pt x="128028" y="60096"/>
                  </a:lnTo>
                  <a:lnTo>
                    <a:pt x="128505" y="60268"/>
                  </a:lnTo>
                  <a:lnTo>
                    <a:pt x="129002" y="60421"/>
                  </a:lnTo>
                  <a:lnTo>
                    <a:pt x="129499" y="60573"/>
                  </a:lnTo>
                  <a:lnTo>
                    <a:pt x="129996" y="60707"/>
                  </a:lnTo>
                  <a:lnTo>
                    <a:pt x="130512" y="60822"/>
                  </a:lnTo>
                  <a:lnTo>
                    <a:pt x="131029" y="60937"/>
                  </a:lnTo>
                  <a:lnTo>
                    <a:pt x="131545" y="61032"/>
                  </a:lnTo>
                  <a:lnTo>
                    <a:pt x="132080" y="61128"/>
                  </a:lnTo>
                  <a:lnTo>
                    <a:pt x="132615" y="61185"/>
                  </a:lnTo>
                  <a:lnTo>
                    <a:pt x="133150" y="61262"/>
                  </a:lnTo>
                  <a:lnTo>
                    <a:pt x="133685" y="61300"/>
                  </a:lnTo>
                  <a:lnTo>
                    <a:pt x="134240" y="61338"/>
                  </a:lnTo>
                  <a:lnTo>
                    <a:pt x="134794" y="61357"/>
                  </a:lnTo>
                  <a:lnTo>
                    <a:pt x="135348" y="61357"/>
                  </a:lnTo>
                  <a:lnTo>
                    <a:pt x="135348" y="61357"/>
                  </a:lnTo>
                  <a:lnTo>
                    <a:pt x="136170" y="61357"/>
                  </a:lnTo>
                  <a:lnTo>
                    <a:pt x="136973" y="61300"/>
                  </a:lnTo>
                  <a:lnTo>
                    <a:pt x="137757" y="61223"/>
                  </a:lnTo>
                  <a:lnTo>
                    <a:pt x="138540" y="61128"/>
                  </a:lnTo>
                  <a:lnTo>
                    <a:pt x="139324" y="60994"/>
                  </a:lnTo>
                  <a:lnTo>
                    <a:pt x="140089" y="60841"/>
                  </a:lnTo>
                  <a:lnTo>
                    <a:pt x="140834" y="60669"/>
                  </a:lnTo>
                  <a:lnTo>
                    <a:pt x="141560" y="60459"/>
                  </a:lnTo>
                  <a:lnTo>
                    <a:pt x="142287" y="60229"/>
                  </a:lnTo>
                  <a:lnTo>
                    <a:pt x="142975" y="59981"/>
                  </a:lnTo>
                  <a:lnTo>
                    <a:pt x="143663" y="59694"/>
                  </a:lnTo>
                  <a:lnTo>
                    <a:pt x="144332" y="59407"/>
                  </a:lnTo>
                  <a:lnTo>
                    <a:pt x="144982" y="59083"/>
                  </a:lnTo>
                  <a:lnTo>
                    <a:pt x="145613" y="58738"/>
                  </a:lnTo>
                  <a:lnTo>
                    <a:pt x="146224" y="58375"/>
                  </a:lnTo>
                  <a:lnTo>
                    <a:pt x="146817" y="57974"/>
                  </a:lnTo>
                  <a:lnTo>
                    <a:pt x="146817" y="57974"/>
                  </a:lnTo>
                  <a:lnTo>
                    <a:pt x="147180" y="58261"/>
                  </a:lnTo>
                  <a:lnTo>
                    <a:pt x="147581" y="58509"/>
                  </a:lnTo>
                  <a:lnTo>
                    <a:pt x="147964" y="58758"/>
                  </a:lnTo>
                  <a:lnTo>
                    <a:pt x="148384" y="58987"/>
                  </a:lnTo>
                  <a:lnTo>
                    <a:pt x="148805" y="59216"/>
                  </a:lnTo>
                  <a:lnTo>
                    <a:pt x="149244" y="59407"/>
                  </a:lnTo>
                  <a:lnTo>
                    <a:pt x="149703" y="59599"/>
                  </a:lnTo>
                  <a:lnTo>
                    <a:pt x="150162" y="59752"/>
                  </a:lnTo>
                  <a:lnTo>
                    <a:pt x="150640" y="59904"/>
                  </a:lnTo>
                  <a:lnTo>
                    <a:pt x="151137" y="60038"/>
                  </a:lnTo>
                  <a:lnTo>
                    <a:pt x="151634" y="60153"/>
                  </a:lnTo>
                  <a:lnTo>
                    <a:pt x="152131" y="60249"/>
                  </a:lnTo>
                  <a:lnTo>
                    <a:pt x="152647" y="60306"/>
                  </a:lnTo>
                  <a:lnTo>
                    <a:pt x="153163" y="60363"/>
                  </a:lnTo>
                  <a:lnTo>
                    <a:pt x="153698" y="60401"/>
                  </a:lnTo>
                  <a:lnTo>
                    <a:pt x="154233" y="60401"/>
                  </a:lnTo>
                  <a:lnTo>
                    <a:pt x="154233" y="60401"/>
                  </a:lnTo>
                  <a:lnTo>
                    <a:pt x="154788" y="60401"/>
                  </a:lnTo>
                  <a:lnTo>
                    <a:pt x="155323" y="60363"/>
                  </a:lnTo>
                  <a:lnTo>
                    <a:pt x="155858" y="60306"/>
                  </a:lnTo>
                  <a:lnTo>
                    <a:pt x="156393" y="60229"/>
                  </a:lnTo>
                  <a:lnTo>
                    <a:pt x="156909" y="60134"/>
                  </a:lnTo>
                  <a:lnTo>
                    <a:pt x="157406" y="60019"/>
                  </a:lnTo>
                  <a:lnTo>
                    <a:pt x="157903" y="59885"/>
                  </a:lnTo>
                  <a:lnTo>
                    <a:pt x="158381" y="59732"/>
                  </a:lnTo>
                  <a:lnTo>
                    <a:pt x="158859" y="59560"/>
                  </a:lnTo>
                  <a:lnTo>
                    <a:pt x="159318" y="59369"/>
                  </a:lnTo>
                  <a:lnTo>
                    <a:pt x="159776" y="59159"/>
                  </a:lnTo>
                  <a:lnTo>
                    <a:pt x="160197" y="58930"/>
                  </a:lnTo>
                  <a:lnTo>
                    <a:pt x="160617" y="58700"/>
                  </a:lnTo>
                  <a:lnTo>
                    <a:pt x="161019" y="58452"/>
                  </a:lnTo>
                  <a:lnTo>
                    <a:pt x="161401" y="58165"/>
                  </a:lnTo>
                  <a:lnTo>
                    <a:pt x="161783" y="57878"/>
                  </a:lnTo>
                  <a:lnTo>
                    <a:pt x="162127" y="57592"/>
                  </a:lnTo>
                  <a:lnTo>
                    <a:pt x="162471" y="57286"/>
                  </a:lnTo>
                  <a:lnTo>
                    <a:pt x="162777" y="56961"/>
                  </a:lnTo>
                  <a:lnTo>
                    <a:pt x="163083" y="56617"/>
                  </a:lnTo>
                  <a:lnTo>
                    <a:pt x="163351" y="56273"/>
                  </a:lnTo>
                  <a:lnTo>
                    <a:pt x="163618" y="55910"/>
                  </a:lnTo>
                  <a:lnTo>
                    <a:pt x="163848" y="55527"/>
                  </a:lnTo>
                  <a:lnTo>
                    <a:pt x="164058" y="55145"/>
                  </a:lnTo>
                  <a:lnTo>
                    <a:pt x="164249" y="54763"/>
                  </a:lnTo>
                  <a:lnTo>
                    <a:pt x="164421" y="54361"/>
                  </a:lnTo>
                  <a:lnTo>
                    <a:pt x="164574" y="53960"/>
                  </a:lnTo>
                  <a:lnTo>
                    <a:pt x="164689" y="53539"/>
                  </a:lnTo>
                  <a:lnTo>
                    <a:pt x="164784" y="53119"/>
                  </a:lnTo>
                  <a:lnTo>
                    <a:pt x="164842" y="52679"/>
                  </a:lnTo>
                  <a:lnTo>
                    <a:pt x="164880" y="52240"/>
                  </a:lnTo>
                  <a:lnTo>
                    <a:pt x="164899" y="51800"/>
                  </a:lnTo>
                  <a:lnTo>
                    <a:pt x="164899" y="51800"/>
                  </a:lnTo>
                  <a:lnTo>
                    <a:pt x="164880" y="51360"/>
                  </a:lnTo>
                  <a:lnTo>
                    <a:pt x="164842" y="50921"/>
                  </a:lnTo>
                  <a:lnTo>
                    <a:pt x="164784" y="50500"/>
                  </a:lnTo>
                  <a:lnTo>
                    <a:pt x="164689" y="50080"/>
                  </a:lnTo>
                  <a:lnTo>
                    <a:pt x="164574" y="49659"/>
                  </a:lnTo>
                  <a:lnTo>
                    <a:pt x="164421" y="49258"/>
                  </a:lnTo>
                  <a:lnTo>
                    <a:pt x="164249" y="48856"/>
                  </a:lnTo>
                  <a:lnTo>
                    <a:pt x="164058" y="48455"/>
                  </a:lnTo>
                  <a:lnTo>
                    <a:pt x="163848" y="48073"/>
                  </a:lnTo>
                  <a:lnTo>
                    <a:pt x="163618" y="47710"/>
                  </a:lnTo>
                  <a:lnTo>
                    <a:pt x="163351" y="47346"/>
                  </a:lnTo>
                  <a:lnTo>
                    <a:pt x="163083" y="47002"/>
                  </a:lnTo>
                  <a:lnTo>
                    <a:pt x="162777" y="46658"/>
                  </a:lnTo>
                  <a:lnTo>
                    <a:pt x="162471" y="46333"/>
                  </a:lnTo>
                  <a:lnTo>
                    <a:pt x="162127" y="46027"/>
                  </a:lnTo>
                  <a:lnTo>
                    <a:pt x="161783" y="45722"/>
                  </a:lnTo>
                  <a:lnTo>
                    <a:pt x="161401" y="45435"/>
                  </a:lnTo>
                  <a:lnTo>
                    <a:pt x="161019" y="45167"/>
                  </a:lnTo>
                  <a:lnTo>
                    <a:pt x="160617" y="44919"/>
                  </a:lnTo>
                  <a:lnTo>
                    <a:pt x="160197" y="44670"/>
                  </a:lnTo>
                  <a:lnTo>
                    <a:pt x="159776" y="44460"/>
                  </a:lnTo>
                  <a:lnTo>
                    <a:pt x="159318" y="44250"/>
                  </a:lnTo>
                  <a:lnTo>
                    <a:pt x="158859" y="44059"/>
                  </a:lnTo>
                  <a:lnTo>
                    <a:pt x="158381" y="43887"/>
                  </a:lnTo>
                  <a:lnTo>
                    <a:pt x="157903" y="43734"/>
                  </a:lnTo>
                  <a:lnTo>
                    <a:pt x="157406" y="43600"/>
                  </a:lnTo>
                  <a:lnTo>
                    <a:pt x="156909" y="43485"/>
                  </a:lnTo>
                  <a:lnTo>
                    <a:pt x="156393" y="43390"/>
                  </a:lnTo>
                  <a:lnTo>
                    <a:pt x="155858" y="43313"/>
                  </a:lnTo>
                  <a:lnTo>
                    <a:pt x="155323" y="43256"/>
                  </a:lnTo>
                  <a:lnTo>
                    <a:pt x="154788" y="43218"/>
                  </a:lnTo>
                  <a:lnTo>
                    <a:pt x="154233" y="43199"/>
                  </a:lnTo>
                  <a:lnTo>
                    <a:pt x="154233" y="43199"/>
                  </a:lnTo>
                  <a:lnTo>
                    <a:pt x="153813" y="43218"/>
                  </a:lnTo>
                  <a:lnTo>
                    <a:pt x="153392" y="43237"/>
                  </a:lnTo>
                  <a:lnTo>
                    <a:pt x="152972" y="43275"/>
                  </a:lnTo>
                  <a:lnTo>
                    <a:pt x="152551" y="43313"/>
                  </a:lnTo>
                  <a:lnTo>
                    <a:pt x="152551" y="43313"/>
                  </a:lnTo>
                  <a:lnTo>
                    <a:pt x="152360" y="42740"/>
                  </a:lnTo>
                  <a:lnTo>
                    <a:pt x="152112" y="42185"/>
                  </a:lnTo>
                  <a:lnTo>
                    <a:pt x="151863" y="41631"/>
                  </a:lnTo>
                  <a:lnTo>
                    <a:pt x="151576" y="41096"/>
                  </a:lnTo>
                  <a:lnTo>
                    <a:pt x="151271" y="40561"/>
                  </a:lnTo>
                  <a:lnTo>
                    <a:pt x="150926" y="40045"/>
                  </a:lnTo>
                  <a:lnTo>
                    <a:pt x="150563" y="39548"/>
                  </a:lnTo>
                  <a:lnTo>
                    <a:pt x="150181" y="39051"/>
                  </a:lnTo>
                  <a:lnTo>
                    <a:pt x="149761" y="38573"/>
                  </a:lnTo>
                  <a:lnTo>
                    <a:pt x="149340" y="38114"/>
                  </a:lnTo>
                  <a:lnTo>
                    <a:pt x="148881" y="37675"/>
                  </a:lnTo>
                  <a:lnTo>
                    <a:pt x="148403" y="37235"/>
                  </a:lnTo>
                  <a:lnTo>
                    <a:pt x="147906" y="36814"/>
                  </a:lnTo>
                  <a:lnTo>
                    <a:pt x="147390" y="36432"/>
                  </a:lnTo>
                  <a:lnTo>
                    <a:pt x="146836" y="36050"/>
                  </a:lnTo>
                  <a:lnTo>
                    <a:pt x="146282" y="35668"/>
                  </a:lnTo>
                  <a:lnTo>
                    <a:pt x="145708" y="35323"/>
                  </a:lnTo>
                  <a:lnTo>
                    <a:pt x="145116" y="34999"/>
                  </a:lnTo>
                  <a:lnTo>
                    <a:pt x="144504" y="34693"/>
                  </a:lnTo>
                  <a:lnTo>
                    <a:pt x="143892" y="34406"/>
                  </a:lnTo>
                  <a:lnTo>
                    <a:pt x="143243" y="34138"/>
                  </a:lnTo>
                  <a:lnTo>
                    <a:pt x="142593" y="33890"/>
                  </a:lnTo>
                  <a:lnTo>
                    <a:pt x="141924" y="33661"/>
                  </a:lnTo>
                  <a:lnTo>
                    <a:pt x="141236" y="33450"/>
                  </a:lnTo>
                  <a:lnTo>
                    <a:pt x="140528" y="33259"/>
                  </a:lnTo>
                  <a:lnTo>
                    <a:pt x="139821" y="33106"/>
                  </a:lnTo>
                  <a:lnTo>
                    <a:pt x="139114" y="32972"/>
                  </a:lnTo>
                  <a:lnTo>
                    <a:pt x="138368" y="32858"/>
                  </a:lnTo>
                  <a:lnTo>
                    <a:pt x="137623" y="32762"/>
                  </a:lnTo>
                  <a:lnTo>
                    <a:pt x="136877" y="32705"/>
                  </a:lnTo>
                  <a:lnTo>
                    <a:pt x="136113" y="32647"/>
                  </a:lnTo>
                  <a:lnTo>
                    <a:pt x="135348" y="32647"/>
                  </a:lnTo>
                  <a:lnTo>
                    <a:pt x="135348" y="32647"/>
                  </a:lnTo>
                  <a:lnTo>
                    <a:pt x="134851" y="32647"/>
                  </a:lnTo>
                  <a:lnTo>
                    <a:pt x="134335" y="32667"/>
                  </a:lnTo>
                  <a:lnTo>
                    <a:pt x="133341" y="32743"/>
                  </a:lnTo>
                  <a:lnTo>
                    <a:pt x="132367" y="32839"/>
                  </a:lnTo>
                  <a:lnTo>
                    <a:pt x="131392" y="32992"/>
                  </a:lnTo>
                  <a:lnTo>
                    <a:pt x="130455" y="33202"/>
                  </a:lnTo>
                  <a:lnTo>
                    <a:pt x="129538" y="33431"/>
                  </a:lnTo>
                  <a:lnTo>
                    <a:pt x="128639" y="33699"/>
                  </a:lnTo>
                  <a:lnTo>
                    <a:pt x="127760" y="34005"/>
                  </a:lnTo>
                  <a:lnTo>
                    <a:pt x="127760" y="34005"/>
                  </a:lnTo>
                  <a:lnTo>
                    <a:pt x="127550" y="33316"/>
                  </a:lnTo>
                  <a:lnTo>
                    <a:pt x="127320" y="32609"/>
                  </a:lnTo>
                  <a:lnTo>
                    <a:pt x="127072" y="31940"/>
                  </a:lnTo>
                  <a:lnTo>
                    <a:pt x="126785" y="31271"/>
                  </a:lnTo>
                  <a:lnTo>
                    <a:pt x="126479" y="30621"/>
                  </a:lnTo>
                  <a:lnTo>
                    <a:pt x="126154" y="29991"/>
                  </a:lnTo>
                  <a:lnTo>
                    <a:pt x="125829" y="29379"/>
                  </a:lnTo>
                  <a:lnTo>
                    <a:pt x="125447" y="28767"/>
                  </a:lnTo>
                  <a:lnTo>
                    <a:pt x="125065" y="28175"/>
                  </a:lnTo>
                  <a:lnTo>
                    <a:pt x="124663" y="27620"/>
                  </a:lnTo>
                  <a:lnTo>
                    <a:pt x="124243" y="27066"/>
                  </a:lnTo>
                  <a:lnTo>
                    <a:pt x="123803" y="26531"/>
                  </a:lnTo>
                  <a:lnTo>
                    <a:pt x="123345" y="26034"/>
                  </a:lnTo>
                  <a:lnTo>
                    <a:pt x="122867" y="25537"/>
                  </a:lnTo>
                  <a:lnTo>
                    <a:pt x="122389" y="25078"/>
                  </a:lnTo>
                  <a:lnTo>
                    <a:pt x="121873" y="24619"/>
                  </a:lnTo>
                  <a:lnTo>
                    <a:pt x="121357" y="24199"/>
                  </a:lnTo>
                  <a:lnTo>
                    <a:pt x="120822" y="23798"/>
                  </a:lnTo>
                  <a:lnTo>
                    <a:pt x="120267" y="23415"/>
                  </a:lnTo>
                  <a:lnTo>
                    <a:pt x="119694" y="23071"/>
                  </a:lnTo>
                  <a:lnTo>
                    <a:pt x="119120" y="22727"/>
                  </a:lnTo>
                  <a:lnTo>
                    <a:pt x="118528" y="22440"/>
                  </a:lnTo>
                  <a:lnTo>
                    <a:pt x="117916" y="22154"/>
                  </a:lnTo>
                  <a:lnTo>
                    <a:pt x="117304" y="21905"/>
                  </a:lnTo>
                  <a:lnTo>
                    <a:pt x="116674" y="21676"/>
                  </a:lnTo>
                  <a:lnTo>
                    <a:pt x="116043" y="21485"/>
                  </a:lnTo>
                  <a:lnTo>
                    <a:pt x="115393" y="21313"/>
                  </a:lnTo>
                  <a:lnTo>
                    <a:pt x="114724" y="21179"/>
                  </a:lnTo>
                  <a:lnTo>
                    <a:pt x="114055" y="21064"/>
                  </a:lnTo>
                  <a:lnTo>
                    <a:pt x="113386" y="20988"/>
                  </a:lnTo>
                  <a:lnTo>
                    <a:pt x="112698" y="20930"/>
                  </a:lnTo>
                  <a:lnTo>
                    <a:pt x="112010" y="20930"/>
                  </a:lnTo>
                  <a:lnTo>
                    <a:pt x="112010" y="20930"/>
                  </a:lnTo>
                  <a:lnTo>
                    <a:pt x="111456" y="20930"/>
                  </a:lnTo>
                  <a:lnTo>
                    <a:pt x="110901" y="20969"/>
                  </a:lnTo>
                  <a:lnTo>
                    <a:pt x="110901" y="20969"/>
                  </a:lnTo>
                  <a:lnTo>
                    <a:pt x="110576" y="19841"/>
                  </a:lnTo>
                  <a:lnTo>
                    <a:pt x="110194" y="18732"/>
                  </a:lnTo>
                  <a:lnTo>
                    <a:pt x="109773" y="17643"/>
                  </a:lnTo>
                  <a:lnTo>
                    <a:pt x="109334" y="16572"/>
                  </a:lnTo>
                  <a:lnTo>
                    <a:pt x="108837" y="15540"/>
                  </a:lnTo>
                  <a:lnTo>
                    <a:pt x="108321" y="14508"/>
                  </a:lnTo>
                  <a:lnTo>
                    <a:pt x="107766" y="13533"/>
                  </a:lnTo>
                  <a:lnTo>
                    <a:pt x="107174" y="12558"/>
                  </a:lnTo>
                  <a:lnTo>
                    <a:pt x="106562" y="11622"/>
                  </a:lnTo>
                  <a:lnTo>
                    <a:pt x="105912" y="10723"/>
                  </a:lnTo>
                  <a:lnTo>
                    <a:pt x="105224" y="9844"/>
                  </a:lnTo>
                  <a:lnTo>
                    <a:pt x="104517" y="8984"/>
                  </a:lnTo>
                  <a:lnTo>
                    <a:pt x="103772" y="8162"/>
                  </a:lnTo>
                  <a:lnTo>
                    <a:pt x="103007" y="7378"/>
                  </a:lnTo>
                  <a:lnTo>
                    <a:pt x="102223" y="6633"/>
                  </a:lnTo>
                  <a:lnTo>
                    <a:pt x="101401" y="5926"/>
                  </a:lnTo>
                  <a:lnTo>
                    <a:pt x="100560" y="5238"/>
                  </a:lnTo>
                  <a:lnTo>
                    <a:pt x="99700" y="4588"/>
                  </a:lnTo>
                  <a:lnTo>
                    <a:pt x="98802" y="3995"/>
                  </a:lnTo>
                  <a:lnTo>
                    <a:pt x="97904" y="3422"/>
                  </a:lnTo>
                  <a:lnTo>
                    <a:pt x="96967" y="2906"/>
                  </a:lnTo>
                  <a:lnTo>
                    <a:pt x="96011" y="2409"/>
                  </a:lnTo>
                  <a:lnTo>
                    <a:pt x="95533" y="2179"/>
                  </a:lnTo>
                  <a:lnTo>
                    <a:pt x="95036" y="1969"/>
                  </a:lnTo>
                  <a:lnTo>
                    <a:pt x="94539" y="1759"/>
                  </a:lnTo>
                  <a:lnTo>
                    <a:pt x="94042" y="1568"/>
                  </a:lnTo>
                  <a:lnTo>
                    <a:pt x="93545" y="1376"/>
                  </a:lnTo>
                  <a:lnTo>
                    <a:pt x="93048" y="1204"/>
                  </a:lnTo>
                  <a:lnTo>
                    <a:pt x="92532" y="1032"/>
                  </a:lnTo>
                  <a:lnTo>
                    <a:pt x="92016" y="880"/>
                  </a:lnTo>
                  <a:lnTo>
                    <a:pt x="91500" y="746"/>
                  </a:lnTo>
                  <a:lnTo>
                    <a:pt x="90965" y="612"/>
                  </a:lnTo>
                  <a:lnTo>
                    <a:pt x="90449" y="497"/>
                  </a:lnTo>
                  <a:lnTo>
                    <a:pt x="89914" y="402"/>
                  </a:lnTo>
                  <a:lnTo>
                    <a:pt x="89379" y="306"/>
                  </a:lnTo>
                  <a:lnTo>
                    <a:pt x="88843" y="230"/>
                  </a:lnTo>
                  <a:lnTo>
                    <a:pt x="88308" y="153"/>
                  </a:lnTo>
                  <a:lnTo>
                    <a:pt x="87754" y="96"/>
                  </a:lnTo>
                  <a:lnTo>
                    <a:pt x="87219" y="58"/>
                  </a:lnTo>
                  <a:lnTo>
                    <a:pt x="86664" y="19"/>
                  </a:lnTo>
                  <a:lnTo>
                    <a:pt x="86110" y="0"/>
                  </a:lnTo>
                  <a:lnTo>
                    <a:pt x="85556" y="0"/>
                  </a:lnTo>
                  <a:lnTo>
                    <a:pt x="85556" y="0"/>
                  </a:lnTo>
                  <a:lnTo>
                    <a:pt x="84715" y="19"/>
                  </a:lnTo>
                  <a:lnTo>
                    <a:pt x="83874" y="58"/>
                  </a:lnTo>
                  <a:lnTo>
                    <a:pt x="83052" y="134"/>
                  </a:lnTo>
                  <a:lnTo>
                    <a:pt x="82230" y="230"/>
                  </a:lnTo>
                  <a:lnTo>
                    <a:pt x="81427" y="363"/>
                  </a:lnTo>
                  <a:lnTo>
                    <a:pt x="80605" y="516"/>
                  </a:lnTo>
                  <a:lnTo>
                    <a:pt x="79821" y="707"/>
                  </a:lnTo>
                  <a:lnTo>
                    <a:pt x="79038" y="918"/>
                  </a:lnTo>
                  <a:lnTo>
                    <a:pt x="78254" y="1147"/>
                  </a:lnTo>
                  <a:lnTo>
                    <a:pt x="77489" y="1415"/>
                  </a:lnTo>
                  <a:lnTo>
                    <a:pt x="76725" y="1701"/>
                  </a:lnTo>
                  <a:lnTo>
                    <a:pt x="75979" y="2007"/>
                  </a:lnTo>
                  <a:lnTo>
                    <a:pt x="75234" y="2351"/>
                  </a:lnTo>
                  <a:lnTo>
                    <a:pt x="74508" y="2714"/>
                  </a:lnTo>
                  <a:lnTo>
                    <a:pt x="73800" y="3097"/>
                  </a:lnTo>
                  <a:lnTo>
                    <a:pt x="73093" y="3498"/>
                  </a:lnTo>
                  <a:lnTo>
                    <a:pt x="72405" y="3938"/>
                  </a:lnTo>
                  <a:lnTo>
                    <a:pt x="71717" y="4397"/>
                  </a:lnTo>
                  <a:lnTo>
                    <a:pt x="71048" y="4874"/>
                  </a:lnTo>
                  <a:lnTo>
                    <a:pt x="70398" y="5371"/>
                  </a:lnTo>
                  <a:lnTo>
                    <a:pt x="69767" y="5887"/>
                  </a:lnTo>
                  <a:lnTo>
                    <a:pt x="69137" y="6423"/>
                  </a:lnTo>
                  <a:lnTo>
                    <a:pt x="68525" y="6977"/>
                  </a:lnTo>
                  <a:lnTo>
                    <a:pt x="67932" y="7550"/>
                  </a:lnTo>
                  <a:lnTo>
                    <a:pt x="67359" y="8162"/>
                  </a:lnTo>
                  <a:lnTo>
                    <a:pt x="66805" y="8774"/>
                  </a:lnTo>
                  <a:lnTo>
                    <a:pt x="66250" y="9404"/>
                  </a:lnTo>
                  <a:lnTo>
                    <a:pt x="65715" y="10054"/>
                  </a:lnTo>
                  <a:lnTo>
                    <a:pt x="65199" y="10723"/>
                  </a:lnTo>
                  <a:lnTo>
                    <a:pt x="64702" y="11411"/>
                  </a:lnTo>
                  <a:lnTo>
                    <a:pt x="64224" y="12119"/>
                  </a:lnTo>
                  <a:lnTo>
                    <a:pt x="63765" y="12845"/>
                  </a:lnTo>
                  <a:lnTo>
                    <a:pt x="63765" y="12845"/>
                  </a:lnTo>
                  <a:lnTo>
                    <a:pt x="63001" y="12597"/>
                  </a:lnTo>
                  <a:lnTo>
                    <a:pt x="62198" y="12386"/>
                  </a:lnTo>
                  <a:lnTo>
                    <a:pt x="61414" y="12214"/>
                  </a:lnTo>
                  <a:lnTo>
                    <a:pt x="60612" y="12080"/>
                  </a:lnTo>
                  <a:lnTo>
                    <a:pt x="59790" y="11966"/>
                  </a:lnTo>
                  <a:lnTo>
                    <a:pt x="58968" y="11870"/>
                  </a:lnTo>
                  <a:lnTo>
                    <a:pt x="58127" y="11832"/>
                  </a:lnTo>
                  <a:lnTo>
                    <a:pt x="57305" y="11813"/>
                  </a:lnTo>
                  <a:lnTo>
                    <a:pt x="57305" y="11813"/>
                  </a:lnTo>
                  <a:lnTo>
                    <a:pt x="56426" y="11832"/>
                  </a:lnTo>
                  <a:lnTo>
                    <a:pt x="55546" y="11889"/>
                  </a:lnTo>
                  <a:lnTo>
                    <a:pt x="54686" y="11966"/>
                  </a:lnTo>
                  <a:lnTo>
                    <a:pt x="53826" y="12100"/>
                  </a:lnTo>
                  <a:lnTo>
                    <a:pt x="52985" y="12253"/>
                  </a:lnTo>
                  <a:lnTo>
                    <a:pt x="52163" y="12444"/>
                  </a:lnTo>
                  <a:lnTo>
                    <a:pt x="51341" y="12673"/>
                  </a:lnTo>
                  <a:lnTo>
                    <a:pt x="50519" y="12941"/>
                  </a:lnTo>
                  <a:lnTo>
                    <a:pt x="49736" y="13227"/>
                  </a:lnTo>
                  <a:lnTo>
                    <a:pt x="48933" y="13552"/>
                  </a:lnTo>
                  <a:lnTo>
                    <a:pt x="48168" y="13896"/>
                  </a:lnTo>
                  <a:lnTo>
                    <a:pt x="47404" y="14279"/>
                  </a:lnTo>
                  <a:lnTo>
                    <a:pt x="46677" y="14699"/>
                  </a:lnTo>
                  <a:lnTo>
                    <a:pt x="45951" y="15139"/>
                  </a:lnTo>
                  <a:lnTo>
                    <a:pt x="45225" y="15598"/>
                  </a:lnTo>
                  <a:lnTo>
                    <a:pt x="44536" y="16094"/>
                  </a:lnTo>
                  <a:lnTo>
                    <a:pt x="43848" y="16630"/>
                  </a:lnTo>
                  <a:lnTo>
                    <a:pt x="43198" y="17165"/>
                  </a:lnTo>
                  <a:lnTo>
                    <a:pt x="42549" y="17738"/>
                  </a:lnTo>
                  <a:lnTo>
                    <a:pt x="41918" y="18350"/>
                  </a:lnTo>
                  <a:lnTo>
                    <a:pt x="41306" y="18962"/>
                  </a:lnTo>
                  <a:lnTo>
                    <a:pt x="40733" y="19612"/>
                  </a:lnTo>
                  <a:lnTo>
                    <a:pt x="40159" y="20281"/>
                  </a:lnTo>
                  <a:lnTo>
                    <a:pt x="39605" y="20969"/>
                  </a:lnTo>
                  <a:lnTo>
                    <a:pt x="39089" y="21676"/>
                  </a:lnTo>
                  <a:lnTo>
                    <a:pt x="38592" y="22421"/>
                  </a:lnTo>
                  <a:lnTo>
                    <a:pt x="38095" y="23167"/>
                  </a:lnTo>
                  <a:lnTo>
                    <a:pt x="37655" y="23931"/>
                  </a:lnTo>
                  <a:lnTo>
                    <a:pt x="37216" y="24734"/>
                  </a:lnTo>
                  <a:lnTo>
                    <a:pt x="36795" y="25537"/>
                  </a:lnTo>
                  <a:lnTo>
                    <a:pt x="36413" y="26359"/>
                  </a:lnTo>
                  <a:lnTo>
                    <a:pt x="36050" y="27200"/>
                  </a:lnTo>
                  <a:lnTo>
                    <a:pt x="36050" y="27200"/>
                  </a:lnTo>
                  <a:lnTo>
                    <a:pt x="35323" y="27009"/>
                  </a:lnTo>
                  <a:lnTo>
                    <a:pt x="34578" y="26818"/>
                  </a:lnTo>
                  <a:lnTo>
                    <a:pt x="33813" y="26665"/>
                  </a:lnTo>
                  <a:lnTo>
                    <a:pt x="33030" y="26531"/>
                  </a:lnTo>
                  <a:lnTo>
                    <a:pt x="32246" y="26435"/>
                  </a:lnTo>
                  <a:lnTo>
                    <a:pt x="31443" y="26359"/>
                  </a:lnTo>
                  <a:lnTo>
                    <a:pt x="30621" y="26321"/>
                  </a:lnTo>
                  <a:lnTo>
                    <a:pt x="29799" y="26302"/>
                  </a:lnTo>
                  <a:lnTo>
                    <a:pt x="29799" y="26302"/>
                  </a:lnTo>
                  <a:lnTo>
                    <a:pt x="28901" y="26321"/>
                  </a:lnTo>
                  <a:lnTo>
                    <a:pt x="27984" y="26378"/>
                  </a:lnTo>
                  <a:lnTo>
                    <a:pt x="27104" y="26454"/>
                  </a:lnTo>
                  <a:lnTo>
                    <a:pt x="26225" y="26588"/>
                  </a:lnTo>
                  <a:lnTo>
                    <a:pt x="25365" y="26741"/>
                  </a:lnTo>
                  <a:lnTo>
                    <a:pt x="24524" y="26951"/>
                  </a:lnTo>
                  <a:lnTo>
                    <a:pt x="23683" y="27162"/>
                  </a:lnTo>
                  <a:lnTo>
                    <a:pt x="22880" y="27429"/>
                  </a:lnTo>
                  <a:lnTo>
                    <a:pt x="22096" y="27716"/>
                  </a:lnTo>
                  <a:lnTo>
                    <a:pt x="21332" y="28022"/>
                  </a:lnTo>
                  <a:lnTo>
                    <a:pt x="20586" y="28385"/>
                  </a:lnTo>
                  <a:lnTo>
                    <a:pt x="19860" y="28748"/>
                  </a:lnTo>
                  <a:lnTo>
                    <a:pt x="19153" y="29150"/>
                  </a:lnTo>
                  <a:lnTo>
                    <a:pt x="18484" y="29570"/>
                  </a:lnTo>
                  <a:lnTo>
                    <a:pt x="17834" y="30029"/>
                  </a:lnTo>
                  <a:lnTo>
                    <a:pt x="17222" y="30507"/>
                  </a:lnTo>
                  <a:lnTo>
                    <a:pt x="16630" y="31004"/>
                  </a:lnTo>
                  <a:lnTo>
                    <a:pt x="16075" y="31520"/>
                  </a:lnTo>
                  <a:lnTo>
                    <a:pt x="15540" y="32074"/>
                  </a:lnTo>
                  <a:lnTo>
                    <a:pt x="15043" y="32628"/>
                  </a:lnTo>
                  <a:lnTo>
                    <a:pt x="14584" y="33202"/>
                  </a:lnTo>
                  <a:lnTo>
                    <a:pt x="14164" y="33813"/>
                  </a:lnTo>
                  <a:lnTo>
                    <a:pt x="13763" y="34425"/>
                  </a:lnTo>
                  <a:lnTo>
                    <a:pt x="13399" y="35075"/>
                  </a:lnTo>
                  <a:lnTo>
                    <a:pt x="13094" y="35725"/>
                  </a:lnTo>
                  <a:lnTo>
                    <a:pt x="12807" y="36394"/>
                  </a:lnTo>
                  <a:lnTo>
                    <a:pt x="12577" y="37063"/>
                  </a:lnTo>
                  <a:lnTo>
                    <a:pt x="12367" y="37770"/>
                  </a:lnTo>
                  <a:lnTo>
                    <a:pt x="12214" y="38477"/>
                  </a:lnTo>
                  <a:lnTo>
                    <a:pt x="12100" y="39185"/>
                  </a:lnTo>
                  <a:lnTo>
                    <a:pt x="12061" y="39548"/>
                  </a:lnTo>
                  <a:lnTo>
                    <a:pt x="12023" y="39911"/>
                  </a:lnTo>
                  <a:lnTo>
                    <a:pt x="12023" y="40293"/>
                  </a:lnTo>
                  <a:lnTo>
                    <a:pt x="12004" y="40656"/>
                  </a:lnTo>
                  <a:lnTo>
                    <a:pt x="12004" y="40656"/>
                  </a:lnTo>
                  <a:lnTo>
                    <a:pt x="12023" y="41115"/>
                  </a:lnTo>
                  <a:lnTo>
                    <a:pt x="12042" y="41574"/>
                  </a:lnTo>
                  <a:lnTo>
                    <a:pt x="12042" y="41574"/>
                  </a:lnTo>
                  <a:lnTo>
                    <a:pt x="11411" y="41650"/>
                  </a:lnTo>
                  <a:lnTo>
                    <a:pt x="10781" y="41746"/>
                  </a:lnTo>
                  <a:lnTo>
                    <a:pt x="10169" y="41880"/>
                  </a:lnTo>
                  <a:lnTo>
                    <a:pt x="9576" y="42013"/>
                  </a:lnTo>
                  <a:lnTo>
                    <a:pt x="8984" y="42185"/>
                  </a:lnTo>
                  <a:lnTo>
                    <a:pt x="8411" y="42377"/>
                  </a:lnTo>
                  <a:lnTo>
                    <a:pt x="7837" y="42587"/>
                  </a:lnTo>
                  <a:lnTo>
                    <a:pt x="7302" y="42797"/>
                  </a:lnTo>
                  <a:lnTo>
                    <a:pt x="6767" y="43046"/>
                  </a:lnTo>
                  <a:lnTo>
                    <a:pt x="6231" y="43313"/>
                  </a:lnTo>
                  <a:lnTo>
                    <a:pt x="5735" y="43600"/>
                  </a:lnTo>
                  <a:lnTo>
                    <a:pt x="5257" y="43887"/>
                  </a:lnTo>
                  <a:lnTo>
                    <a:pt x="4779" y="44212"/>
                  </a:lnTo>
                  <a:lnTo>
                    <a:pt x="4320" y="44537"/>
                  </a:lnTo>
                  <a:lnTo>
                    <a:pt x="3880" y="44881"/>
                  </a:lnTo>
                  <a:lnTo>
                    <a:pt x="3479" y="45244"/>
                  </a:lnTo>
                  <a:lnTo>
                    <a:pt x="3078" y="45626"/>
                  </a:lnTo>
                  <a:lnTo>
                    <a:pt x="2695" y="46008"/>
                  </a:lnTo>
                  <a:lnTo>
                    <a:pt x="2351" y="46410"/>
                  </a:lnTo>
                  <a:lnTo>
                    <a:pt x="2026" y="46830"/>
                  </a:lnTo>
                  <a:lnTo>
                    <a:pt x="1701" y="47251"/>
                  </a:lnTo>
                  <a:lnTo>
                    <a:pt x="1415" y="47710"/>
                  </a:lnTo>
                  <a:lnTo>
                    <a:pt x="1166" y="48149"/>
                  </a:lnTo>
                  <a:lnTo>
                    <a:pt x="918" y="48608"/>
                  </a:lnTo>
                  <a:lnTo>
                    <a:pt x="707" y="49086"/>
                  </a:lnTo>
                  <a:lnTo>
                    <a:pt x="535" y="49564"/>
                  </a:lnTo>
                  <a:lnTo>
                    <a:pt x="363" y="50061"/>
                  </a:lnTo>
                  <a:lnTo>
                    <a:pt x="230" y="50558"/>
                  </a:lnTo>
                  <a:lnTo>
                    <a:pt x="134" y="51074"/>
                  </a:lnTo>
                  <a:lnTo>
                    <a:pt x="58" y="51590"/>
                  </a:lnTo>
                  <a:lnTo>
                    <a:pt x="19" y="52106"/>
                  </a:lnTo>
                  <a:lnTo>
                    <a:pt x="0" y="52641"/>
                  </a:lnTo>
                  <a:lnTo>
                    <a:pt x="0" y="52641"/>
                  </a:lnTo>
                  <a:lnTo>
                    <a:pt x="19" y="53214"/>
                  </a:lnTo>
                  <a:lnTo>
                    <a:pt x="77" y="53788"/>
                  </a:lnTo>
                  <a:lnTo>
                    <a:pt x="153" y="54342"/>
                  </a:lnTo>
                  <a:lnTo>
                    <a:pt x="287" y="54877"/>
                  </a:lnTo>
                  <a:lnTo>
                    <a:pt x="440" y="55432"/>
                  </a:lnTo>
                  <a:lnTo>
                    <a:pt x="612" y="55948"/>
                  </a:lnTo>
                  <a:lnTo>
                    <a:pt x="841" y="56483"/>
                  </a:lnTo>
                  <a:lnTo>
                    <a:pt x="1090" y="56980"/>
                  </a:lnTo>
                  <a:lnTo>
                    <a:pt x="1357" y="57477"/>
                  </a:lnTo>
                  <a:lnTo>
                    <a:pt x="1663" y="57955"/>
                  </a:lnTo>
                  <a:lnTo>
                    <a:pt x="2007" y="58414"/>
                  </a:lnTo>
                  <a:lnTo>
                    <a:pt x="2351" y="58872"/>
                  </a:lnTo>
                  <a:lnTo>
                    <a:pt x="2753" y="59312"/>
                  </a:lnTo>
                  <a:lnTo>
                    <a:pt x="3154" y="59732"/>
                  </a:lnTo>
                  <a:lnTo>
                    <a:pt x="3594" y="60134"/>
                  </a:lnTo>
                  <a:lnTo>
                    <a:pt x="4052" y="60535"/>
                  </a:lnTo>
                  <a:lnTo>
                    <a:pt x="4530" y="60898"/>
                  </a:lnTo>
                  <a:lnTo>
                    <a:pt x="5027" y="61242"/>
                  </a:lnTo>
                  <a:lnTo>
                    <a:pt x="5562" y="61587"/>
                  </a:lnTo>
                  <a:lnTo>
                    <a:pt x="6098" y="61892"/>
                  </a:lnTo>
                  <a:lnTo>
                    <a:pt x="6652" y="62179"/>
                  </a:lnTo>
                  <a:lnTo>
                    <a:pt x="7245" y="62447"/>
                  </a:lnTo>
                  <a:lnTo>
                    <a:pt x="7837" y="62695"/>
                  </a:lnTo>
                  <a:lnTo>
                    <a:pt x="8449" y="62925"/>
                  </a:lnTo>
                  <a:lnTo>
                    <a:pt x="9080" y="63116"/>
                  </a:lnTo>
                  <a:lnTo>
                    <a:pt x="9710" y="63288"/>
                  </a:lnTo>
                  <a:lnTo>
                    <a:pt x="10379" y="63441"/>
                  </a:lnTo>
                  <a:lnTo>
                    <a:pt x="11048" y="63574"/>
                  </a:lnTo>
                  <a:lnTo>
                    <a:pt x="11717" y="63670"/>
                  </a:lnTo>
                  <a:lnTo>
                    <a:pt x="12405" y="63727"/>
                  </a:lnTo>
                  <a:lnTo>
                    <a:pt x="13113" y="63785"/>
                  </a:lnTo>
                  <a:lnTo>
                    <a:pt x="13820" y="63785"/>
                  </a:lnTo>
                  <a:lnTo>
                    <a:pt x="13820" y="63785"/>
                  </a:lnTo>
                  <a:lnTo>
                    <a:pt x="14393" y="63785"/>
                  </a:lnTo>
                  <a:lnTo>
                    <a:pt x="14948" y="63766"/>
                  </a:lnTo>
                  <a:lnTo>
                    <a:pt x="15502" y="63708"/>
                  </a:lnTo>
                  <a:lnTo>
                    <a:pt x="16056" y="63651"/>
                  </a:lnTo>
                  <a:lnTo>
                    <a:pt x="16591" y="63574"/>
                  </a:lnTo>
                  <a:lnTo>
                    <a:pt x="17127" y="63479"/>
                  </a:lnTo>
                  <a:lnTo>
                    <a:pt x="17643" y="63364"/>
                  </a:lnTo>
                  <a:lnTo>
                    <a:pt x="18159" y="63230"/>
                  </a:lnTo>
                  <a:lnTo>
                    <a:pt x="18675" y="63097"/>
                  </a:lnTo>
                  <a:lnTo>
                    <a:pt x="19172" y="62925"/>
                  </a:lnTo>
                  <a:lnTo>
                    <a:pt x="19669" y="62752"/>
                  </a:lnTo>
                  <a:lnTo>
                    <a:pt x="20147" y="62561"/>
                  </a:lnTo>
                  <a:lnTo>
                    <a:pt x="20605" y="62370"/>
                  </a:lnTo>
                  <a:lnTo>
                    <a:pt x="21064" y="62141"/>
                  </a:lnTo>
                  <a:lnTo>
                    <a:pt x="21504" y="61911"/>
                  </a:lnTo>
                  <a:lnTo>
                    <a:pt x="21943" y="61682"/>
                  </a:lnTo>
                  <a:lnTo>
                    <a:pt x="22364" y="61414"/>
                  </a:lnTo>
                  <a:lnTo>
                    <a:pt x="22765" y="61147"/>
                  </a:lnTo>
                  <a:lnTo>
                    <a:pt x="23167" y="60860"/>
                  </a:lnTo>
                  <a:lnTo>
                    <a:pt x="23549" y="60573"/>
                  </a:lnTo>
                  <a:lnTo>
                    <a:pt x="23912" y="60268"/>
                  </a:lnTo>
                  <a:lnTo>
                    <a:pt x="24275" y="59962"/>
                  </a:lnTo>
                  <a:lnTo>
                    <a:pt x="24600" y="59618"/>
                  </a:lnTo>
                  <a:lnTo>
                    <a:pt x="24925" y="59293"/>
                  </a:lnTo>
                  <a:lnTo>
                    <a:pt x="25231" y="58949"/>
                  </a:lnTo>
                  <a:lnTo>
                    <a:pt x="25537" y="58586"/>
                  </a:lnTo>
                  <a:lnTo>
                    <a:pt x="25804" y="58222"/>
                  </a:lnTo>
                  <a:lnTo>
                    <a:pt x="26053" y="57840"/>
                  </a:lnTo>
                  <a:lnTo>
                    <a:pt x="26301" y="57458"/>
                  </a:lnTo>
                  <a:lnTo>
                    <a:pt x="26531" y="57076"/>
                  </a:lnTo>
                  <a:lnTo>
                    <a:pt x="26722" y="56674"/>
                  </a:lnTo>
                  <a:lnTo>
                    <a:pt x="26913" y="56273"/>
                  </a:lnTo>
                  <a:lnTo>
                    <a:pt x="26913" y="56273"/>
                  </a:lnTo>
                  <a:lnTo>
                    <a:pt x="27219" y="56636"/>
                  </a:lnTo>
                  <a:lnTo>
                    <a:pt x="27525" y="56980"/>
                  </a:lnTo>
                  <a:lnTo>
                    <a:pt x="27869" y="57324"/>
                  </a:lnTo>
                  <a:lnTo>
                    <a:pt x="28213" y="57668"/>
                  </a:lnTo>
                  <a:lnTo>
                    <a:pt x="28557" y="57993"/>
                  </a:lnTo>
                  <a:lnTo>
                    <a:pt x="28939" y="58318"/>
                  </a:lnTo>
                  <a:lnTo>
                    <a:pt x="29302" y="58624"/>
                  </a:lnTo>
                  <a:lnTo>
                    <a:pt x="29704" y="58930"/>
                  </a:lnTo>
                  <a:lnTo>
                    <a:pt x="30105" y="59216"/>
                  </a:lnTo>
                  <a:lnTo>
                    <a:pt x="30526" y="59503"/>
                  </a:lnTo>
                  <a:lnTo>
                    <a:pt x="30946" y="59771"/>
                  </a:lnTo>
                  <a:lnTo>
                    <a:pt x="31386" y="60038"/>
                  </a:lnTo>
                  <a:lnTo>
                    <a:pt x="31825" y="60287"/>
                  </a:lnTo>
                  <a:lnTo>
                    <a:pt x="32284" y="60535"/>
                  </a:lnTo>
                  <a:lnTo>
                    <a:pt x="32743" y="60765"/>
                  </a:lnTo>
                  <a:lnTo>
                    <a:pt x="33202" y="60975"/>
                  </a:lnTo>
                  <a:lnTo>
                    <a:pt x="33699" y="61185"/>
                  </a:lnTo>
                  <a:lnTo>
                    <a:pt x="34177" y="61376"/>
                  </a:lnTo>
                  <a:lnTo>
                    <a:pt x="34674" y="61567"/>
                  </a:lnTo>
                  <a:lnTo>
                    <a:pt x="35190" y="61739"/>
                  </a:lnTo>
                  <a:lnTo>
                    <a:pt x="35706" y="61892"/>
                  </a:lnTo>
                  <a:lnTo>
                    <a:pt x="36222" y="62026"/>
                  </a:lnTo>
                  <a:lnTo>
                    <a:pt x="36757" y="62160"/>
                  </a:lnTo>
                  <a:lnTo>
                    <a:pt x="37292" y="62294"/>
                  </a:lnTo>
                  <a:lnTo>
                    <a:pt x="37827" y="62389"/>
                  </a:lnTo>
                  <a:lnTo>
                    <a:pt x="38382" y="62485"/>
                  </a:lnTo>
                  <a:lnTo>
                    <a:pt x="38936" y="62561"/>
                  </a:lnTo>
                  <a:lnTo>
                    <a:pt x="39490" y="62638"/>
                  </a:lnTo>
                  <a:lnTo>
                    <a:pt x="40064" y="62695"/>
                  </a:lnTo>
                  <a:lnTo>
                    <a:pt x="40637" y="62714"/>
                  </a:lnTo>
                  <a:lnTo>
                    <a:pt x="41211" y="62752"/>
                  </a:lnTo>
                  <a:lnTo>
                    <a:pt x="41803" y="62752"/>
                  </a:lnTo>
                  <a:lnTo>
                    <a:pt x="41803" y="62752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61"/>
            <p:cNvSpPr/>
            <p:nvPr/>
          </p:nvSpPr>
          <p:spPr>
            <a:xfrm>
              <a:off x="4479490" y="1199225"/>
              <a:ext cx="324312" cy="2942722"/>
            </a:xfrm>
            <a:custGeom>
              <a:avLst/>
              <a:gdLst/>
              <a:ahLst/>
              <a:cxnLst/>
              <a:rect l="l" t="t" r="r" b="b"/>
              <a:pathLst>
                <a:path w="13916" h="126270" extrusionOk="0">
                  <a:moveTo>
                    <a:pt x="0" y="14547"/>
                  </a:moveTo>
                  <a:lnTo>
                    <a:pt x="0" y="126270"/>
                  </a:lnTo>
                  <a:lnTo>
                    <a:pt x="13916" y="126270"/>
                  </a:lnTo>
                  <a:lnTo>
                    <a:pt x="13916" y="14547"/>
                  </a:lnTo>
                  <a:lnTo>
                    <a:pt x="13916" y="14547"/>
                  </a:lnTo>
                  <a:lnTo>
                    <a:pt x="13495" y="12788"/>
                  </a:lnTo>
                  <a:lnTo>
                    <a:pt x="13055" y="11144"/>
                  </a:lnTo>
                  <a:lnTo>
                    <a:pt x="12616" y="9615"/>
                  </a:lnTo>
                  <a:lnTo>
                    <a:pt x="12176" y="8182"/>
                  </a:lnTo>
                  <a:lnTo>
                    <a:pt x="11737" y="6882"/>
                  </a:lnTo>
                  <a:lnTo>
                    <a:pt x="11316" y="5678"/>
                  </a:lnTo>
                  <a:lnTo>
                    <a:pt x="10876" y="4607"/>
                  </a:lnTo>
                  <a:lnTo>
                    <a:pt x="10666" y="4110"/>
                  </a:lnTo>
                  <a:lnTo>
                    <a:pt x="10437" y="3633"/>
                  </a:lnTo>
                  <a:lnTo>
                    <a:pt x="10227" y="3193"/>
                  </a:lnTo>
                  <a:lnTo>
                    <a:pt x="9997" y="2792"/>
                  </a:lnTo>
                  <a:lnTo>
                    <a:pt x="9787" y="2409"/>
                  </a:lnTo>
                  <a:lnTo>
                    <a:pt x="9577" y="2046"/>
                  </a:lnTo>
                  <a:lnTo>
                    <a:pt x="9347" y="1721"/>
                  </a:lnTo>
                  <a:lnTo>
                    <a:pt x="9137" y="1415"/>
                  </a:lnTo>
                  <a:lnTo>
                    <a:pt x="8908" y="1148"/>
                  </a:lnTo>
                  <a:lnTo>
                    <a:pt x="8697" y="899"/>
                  </a:lnTo>
                  <a:lnTo>
                    <a:pt x="8487" y="689"/>
                  </a:lnTo>
                  <a:lnTo>
                    <a:pt x="8258" y="517"/>
                  </a:lnTo>
                  <a:lnTo>
                    <a:pt x="8048" y="345"/>
                  </a:lnTo>
                  <a:lnTo>
                    <a:pt x="7837" y="230"/>
                  </a:lnTo>
                  <a:lnTo>
                    <a:pt x="7608" y="135"/>
                  </a:lnTo>
                  <a:lnTo>
                    <a:pt x="7398" y="58"/>
                  </a:lnTo>
                  <a:lnTo>
                    <a:pt x="7168" y="20"/>
                  </a:lnTo>
                  <a:lnTo>
                    <a:pt x="6958" y="1"/>
                  </a:lnTo>
                  <a:lnTo>
                    <a:pt x="6748" y="20"/>
                  </a:lnTo>
                  <a:lnTo>
                    <a:pt x="6518" y="58"/>
                  </a:lnTo>
                  <a:lnTo>
                    <a:pt x="6308" y="135"/>
                  </a:lnTo>
                  <a:lnTo>
                    <a:pt x="6079" y="230"/>
                  </a:lnTo>
                  <a:lnTo>
                    <a:pt x="5868" y="345"/>
                  </a:lnTo>
                  <a:lnTo>
                    <a:pt x="5658" y="517"/>
                  </a:lnTo>
                  <a:lnTo>
                    <a:pt x="5429" y="689"/>
                  </a:lnTo>
                  <a:lnTo>
                    <a:pt x="5219" y="899"/>
                  </a:lnTo>
                  <a:lnTo>
                    <a:pt x="5008" y="1148"/>
                  </a:lnTo>
                  <a:lnTo>
                    <a:pt x="4779" y="1415"/>
                  </a:lnTo>
                  <a:lnTo>
                    <a:pt x="4569" y="1721"/>
                  </a:lnTo>
                  <a:lnTo>
                    <a:pt x="4339" y="2046"/>
                  </a:lnTo>
                  <a:lnTo>
                    <a:pt x="4129" y="2409"/>
                  </a:lnTo>
                  <a:lnTo>
                    <a:pt x="3919" y="2792"/>
                  </a:lnTo>
                  <a:lnTo>
                    <a:pt x="3689" y="3193"/>
                  </a:lnTo>
                  <a:lnTo>
                    <a:pt x="3479" y="3633"/>
                  </a:lnTo>
                  <a:lnTo>
                    <a:pt x="3250" y="4110"/>
                  </a:lnTo>
                  <a:lnTo>
                    <a:pt x="3040" y="4607"/>
                  </a:lnTo>
                  <a:lnTo>
                    <a:pt x="2600" y="5678"/>
                  </a:lnTo>
                  <a:lnTo>
                    <a:pt x="2179" y="6882"/>
                  </a:lnTo>
                  <a:lnTo>
                    <a:pt x="1740" y="8182"/>
                  </a:lnTo>
                  <a:lnTo>
                    <a:pt x="1300" y="9615"/>
                  </a:lnTo>
                  <a:lnTo>
                    <a:pt x="861" y="11144"/>
                  </a:lnTo>
                  <a:lnTo>
                    <a:pt x="421" y="12788"/>
                  </a:lnTo>
                  <a:lnTo>
                    <a:pt x="0" y="14547"/>
                  </a:lnTo>
                  <a:lnTo>
                    <a:pt x="0" y="145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61"/>
            <p:cNvSpPr/>
            <p:nvPr/>
          </p:nvSpPr>
          <p:spPr>
            <a:xfrm>
              <a:off x="4479490" y="1212602"/>
              <a:ext cx="257497" cy="2929345"/>
            </a:xfrm>
            <a:custGeom>
              <a:avLst/>
              <a:gdLst/>
              <a:ahLst/>
              <a:cxnLst/>
              <a:rect l="l" t="t" r="r" b="b"/>
              <a:pathLst>
                <a:path w="11049" h="125696" extrusionOk="0">
                  <a:moveTo>
                    <a:pt x="0" y="13973"/>
                  </a:moveTo>
                  <a:lnTo>
                    <a:pt x="0" y="125696"/>
                  </a:lnTo>
                  <a:lnTo>
                    <a:pt x="11048" y="125696"/>
                  </a:lnTo>
                  <a:lnTo>
                    <a:pt x="11048" y="14661"/>
                  </a:lnTo>
                  <a:lnTo>
                    <a:pt x="11048" y="14661"/>
                  </a:lnTo>
                  <a:lnTo>
                    <a:pt x="10724" y="12539"/>
                  </a:lnTo>
                  <a:lnTo>
                    <a:pt x="10399" y="10590"/>
                  </a:lnTo>
                  <a:lnTo>
                    <a:pt x="10093" y="8812"/>
                  </a:lnTo>
                  <a:lnTo>
                    <a:pt x="9787" y="7206"/>
                  </a:lnTo>
                  <a:lnTo>
                    <a:pt x="9481" y="5754"/>
                  </a:lnTo>
                  <a:lnTo>
                    <a:pt x="9175" y="4492"/>
                  </a:lnTo>
                  <a:lnTo>
                    <a:pt x="9022" y="3919"/>
                  </a:lnTo>
                  <a:lnTo>
                    <a:pt x="8869" y="3383"/>
                  </a:lnTo>
                  <a:lnTo>
                    <a:pt x="8697" y="2887"/>
                  </a:lnTo>
                  <a:lnTo>
                    <a:pt x="8544" y="2428"/>
                  </a:lnTo>
                  <a:lnTo>
                    <a:pt x="8372" y="2007"/>
                  </a:lnTo>
                  <a:lnTo>
                    <a:pt x="8200" y="1644"/>
                  </a:lnTo>
                  <a:lnTo>
                    <a:pt x="8028" y="1300"/>
                  </a:lnTo>
                  <a:lnTo>
                    <a:pt x="7856" y="1013"/>
                  </a:lnTo>
                  <a:lnTo>
                    <a:pt x="7665" y="746"/>
                  </a:lnTo>
                  <a:lnTo>
                    <a:pt x="7474" y="535"/>
                  </a:lnTo>
                  <a:lnTo>
                    <a:pt x="7283" y="344"/>
                  </a:lnTo>
                  <a:lnTo>
                    <a:pt x="7073" y="211"/>
                  </a:lnTo>
                  <a:lnTo>
                    <a:pt x="6862" y="115"/>
                  </a:lnTo>
                  <a:lnTo>
                    <a:pt x="6652" y="38"/>
                  </a:lnTo>
                  <a:lnTo>
                    <a:pt x="6423" y="0"/>
                  </a:lnTo>
                  <a:lnTo>
                    <a:pt x="6193" y="19"/>
                  </a:lnTo>
                  <a:lnTo>
                    <a:pt x="5945" y="58"/>
                  </a:lnTo>
                  <a:lnTo>
                    <a:pt x="5696" y="134"/>
                  </a:lnTo>
                  <a:lnTo>
                    <a:pt x="5429" y="249"/>
                  </a:lnTo>
                  <a:lnTo>
                    <a:pt x="5161" y="402"/>
                  </a:lnTo>
                  <a:lnTo>
                    <a:pt x="5161" y="402"/>
                  </a:lnTo>
                  <a:lnTo>
                    <a:pt x="4836" y="784"/>
                  </a:lnTo>
                  <a:lnTo>
                    <a:pt x="4511" y="1224"/>
                  </a:lnTo>
                  <a:lnTo>
                    <a:pt x="4186" y="1721"/>
                  </a:lnTo>
                  <a:lnTo>
                    <a:pt x="3861" y="2294"/>
                  </a:lnTo>
                  <a:lnTo>
                    <a:pt x="3537" y="2925"/>
                  </a:lnTo>
                  <a:lnTo>
                    <a:pt x="3212" y="3613"/>
                  </a:lnTo>
                  <a:lnTo>
                    <a:pt x="2906" y="4377"/>
                  </a:lnTo>
                  <a:lnTo>
                    <a:pt x="2581" y="5199"/>
                  </a:lnTo>
                  <a:lnTo>
                    <a:pt x="2256" y="6079"/>
                  </a:lnTo>
                  <a:lnTo>
                    <a:pt x="1931" y="7015"/>
                  </a:lnTo>
                  <a:lnTo>
                    <a:pt x="1606" y="8028"/>
                  </a:lnTo>
                  <a:lnTo>
                    <a:pt x="1281" y="9080"/>
                  </a:lnTo>
                  <a:lnTo>
                    <a:pt x="956" y="10207"/>
                  </a:lnTo>
                  <a:lnTo>
                    <a:pt x="631" y="11411"/>
                  </a:lnTo>
                  <a:lnTo>
                    <a:pt x="325" y="12654"/>
                  </a:lnTo>
                  <a:lnTo>
                    <a:pt x="0" y="13973"/>
                  </a:lnTo>
                  <a:lnTo>
                    <a:pt x="0" y="13973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61"/>
            <p:cNvSpPr/>
            <p:nvPr/>
          </p:nvSpPr>
          <p:spPr>
            <a:xfrm>
              <a:off x="4479490" y="1221946"/>
              <a:ext cx="145680" cy="2952091"/>
            </a:xfrm>
            <a:custGeom>
              <a:avLst/>
              <a:gdLst/>
              <a:ahLst/>
              <a:cxnLst/>
              <a:rect l="l" t="t" r="r" b="b"/>
              <a:pathLst>
                <a:path w="6251" h="126672" extrusionOk="0">
                  <a:moveTo>
                    <a:pt x="0" y="13572"/>
                  </a:moveTo>
                  <a:lnTo>
                    <a:pt x="0" y="125295"/>
                  </a:lnTo>
                  <a:lnTo>
                    <a:pt x="5907" y="126671"/>
                  </a:lnTo>
                  <a:lnTo>
                    <a:pt x="5907" y="15636"/>
                  </a:lnTo>
                  <a:lnTo>
                    <a:pt x="5907" y="15636"/>
                  </a:lnTo>
                  <a:lnTo>
                    <a:pt x="6060" y="11507"/>
                  </a:lnTo>
                  <a:lnTo>
                    <a:pt x="6193" y="8105"/>
                  </a:lnTo>
                  <a:lnTo>
                    <a:pt x="6232" y="6672"/>
                  </a:lnTo>
                  <a:lnTo>
                    <a:pt x="6251" y="5391"/>
                  </a:lnTo>
                  <a:lnTo>
                    <a:pt x="6251" y="4263"/>
                  </a:lnTo>
                  <a:lnTo>
                    <a:pt x="6251" y="3307"/>
                  </a:lnTo>
                  <a:lnTo>
                    <a:pt x="6213" y="2466"/>
                  </a:lnTo>
                  <a:lnTo>
                    <a:pt x="6155" y="1778"/>
                  </a:lnTo>
                  <a:lnTo>
                    <a:pt x="6117" y="1472"/>
                  </a:lnTo>
                  <a:lnTo>
                    <a:pt x="6060" y="1205"/>
                  </a:lnTo>
                  <a:lnTo>
                    <a:pt x="6002" y="956"/>
                  </a:lnTo>
                  <a:lnTo>
                    <a:pt x="5945" y="746"/>
                  </a:lnTo>
                  <a:lnTo>
                    <a:pt x="5888" y="574"/>
                  </a:lnTo>
                  <a:lnTo>
                    <a:pt x="5811" y="421"/>
                  </a:lnTo>
                  <a:lnTo>
                    <a:pt x="5716" y="287"/>
                  </a:lnTo>
                  <a:lnTo>
                    <a:pt x="5620" y="192"/>
                  </a:lnTo>
                  <a:lnTo>
                    <a:pt x="5524" y="96"/>
                  </a:lnTo>
                  <a:lnTo>
                    <a:pt x="5410" y="39"/>
                  </a:lnTo>
                  <a:lnTo>
                    <a:pt x="5295" y="20"/>
                  </a:lnTo>
                  <a:lnTo>
                    <a:pt x="5161" y="1"/>
                  </a:lnTo>
                  <a:lnTo>
                    <a:pt x="5161" y="1"/>
                  </a:lnTo>
                  <a:lnTo>
                    <a:pt x="4836" y="383"/>
                  </a:lnTo>
                  <a:lnTo>
                    <a:pt x="4511" y="823"/>
                  </a:lnTo>
                  <a:lnTo>
                    <a:pt x="4186" y="1320"/>
                  </a:lnTo>
                  <a:lnTo>
                    <a:pt x="3861" y="1893"/>
                  </a:lnTo>
                  <a:lnTo>
                    <a:pt x="3537" y="2524"/>
                  </a:lnTo>
                  <a:lnTo>
                    <a:pt x="3212" y="3212"/>
                  </a:lnTo>
                  <a:lnTo>
                    <a:pt x="2906" y="3976"/>
                  </a:lnTo>
                  <a:lnTo>
                    <a:pt x="2581" y="4798"/>
                  </a:lnTo>
                  <a:lnTo>
                    <a:pt x="2256" y="5678"/>
                  </a:lnTo>
                  <a:lnTo>
                    <a:pt x="1931" y="6614"/>
                  </a:lnTo>
                  <a:lnTo>
                    <a:pt x="1606" y="7627"/>
                  </a:lnTo>
                  <a:lnTo>
                    <a:pt x="1281" y="8679"/>
                  </a:lnTo>
                  <a:lnTo>
                    <a:pt x="956" y="9806"/>
                  </a:lnTo>
                  <a:lnTo>
                    <a:pt x="631" y="11010"/>
                  </a:lnTo>
                  <a:lnTo>
                    <a:pt x="325" y="12253"/>
                  </a:lnTo>
                  <a:lnTo>
                    <a:pt x="0" y="13572"/>
                  </a:lnTo>
                  <a:lnTo>
                    <a:pt x="0" y="13572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61"/>
            <p:cNvSpPr/>
            <p:nvPr/>
          </p:nvSpPr>
          <p:spPr>
            <a:xfrm>
              <a:off x="4653199" y="4099513"/>
              <a:ext cx="244586" cy="545687"/>
            </a:xfrm>
            <a:custGeom>
              <a:avLst/>
              <a:gdLst/>
              <a:ahLst/>
              <a:cxnLst/>
              <a:rect l="l" t="t" r="r" b="b"/>
              <a:pathLst>
                <a:path w="10495" h="23415" extrusionOk="0">
                  <a:moveTo>
                    <a:pt x="1396" y="0"/>
                  </a:moveTo>
                  <a:lnTo>
                    <a:pt x="1396" y="0"/>
                  </a:lnTo>
                  <a:lnTo>
                    <a:pt x="1129" y="593"/>
                  </a:lnTo>
                  <a:lnTo>
                    <a:pt x="899" y="1166"/>
                  </a:lnTo>
                  <a:lnTo>
                    <a:pt x="689" y="1759"/>
                  </a:lnTo>
                  <a:lnTo>
                    <a:pt x="498" y="2351"/>
                  </a:lnTo>
                  <a:lnTo>
                    <a:pt x="345" y="2944"/>
                  </a:lnTo>
                  <a:lnTo>
                    <a:pt x="230" y="3536"/>
                  </a:lnTo>
                  <a:lnTo>
                    <a:pt x="135" y="4148"/>
                  </a:lnTo>
                  <a:lnTo>
                    <a:pt x="58" y="4759"/>
                  </a:lnTo>
                  <a:lnTo>
                    <a:pt x="20" y="5371"/>
                  </a:lnTo>
                  <a:lnTo>
                    <a:pt x="1" y="6002"/>
                  </a:lnTo>
                  <a:lnTo>
                    <a:pt x="1" y="6633"/>
                  </a:lnTo>
                  <a:lnTo>
                    <a:pt x="39" y="7263"/>
                  </a:lnTo>
                  <a:lnTo>
                    <a:pt x="97" y="7913"/>
                  </a:lnTo>
                  <a:lnTo>
                    <a:pt x="192" y="8582"/>
                  </a:lnTo>
                  <a:lnTo>
                    <a:pt x="288" y="9251"/>
                  </a:lnTo>
                  <a:lnTo>
                    <a:pt x="421" y="9939"/>
                  </a:lnTo>
                  <a:lnTo>
                    <a:pt x="574" y="10647"/>
                  </a:lnTo>
                  <a:lnTo>
                    <a:pt x="746" y="11354"/>
                  </a:lnTo>
                  <a:lnTo>
                    <a:pt x="938" y="12099"/>
                  </a:lnTo>
                  <a:lnTo>
                    <a:pt x="1167" y="12845"/>
                  </a:lnTo>
                  <a:lnTo>
                    <a:pt x="1396" y="13609"/>
                  </a:lnTo>
                  <a:lnTo>
                    <a:pt x="1664" y="14393"/>
                  </a:lnTo>
                  <a:lnTo>
                    <a:pt x="1932" y="15196"/>
                  </a:lnTo>
                  <a:lnTo>
                    <a:pt x="2237" y="16018"/>
                  </a:lnTo>
                  <a:lnTo>
                    <a:pt x="2887" y="17719"/>
                  </a:lnTo>
                  <a:lnTo>
                    <a:pt x="3614" y="19516"/>
                  </a:lnTo>
                  <a:lnTo>
                    <a:pt x="4397" y="21408"/>
                  </a:lnTo>
                  <a:lnTo>
                    <a:pt x="5257" y="23415"/>
                  </a:lnTo>
                  <a:lnTo>
                    <a:pt x="5257" y="23415"/>
                  </a:lnTo>
                  <a:lnTo>
                    <a:pt x="6098" y="21408"/>
                  </a:lnTo>
                  <a:lnTo>
                    <a:pt x="6901" y="19516"/>
                  </a:lnTo>
                  <a:lnTo>
                    <a:pt x="7628" y="17719"/>
                  </a:lnTo>
                  <a:lnTo>
                    <a:pt x="8277" y="16018"/>
                  </a:lnTo>
                  <a:lnTo>
                    <a:pt x="8564" y="15196"/>
                  </a:lnTo>
                  <a:lnTo>
                    <a:pt x="8851" y="14393"/>
                  </a:lnTo>
                  <a:lnTo>
                    <a:pt x="9099" y="13609"/>
                  </a:lnTo>
                  <a:lnTo>
                    <a:pt x="9348" y="12845"/>
                  </a:lnTo>
                  <a:lnTo>
                    <a:pt x="9558" y="12099"/>
                  </a:lnTo>
                  <a:lnTo>
                    <a:pt x="9749" y="11354"/>
                  </a:lnTo>
                  <a:lnTo>
                    <a:pt x="9940" y="10647"/>
                  </a:lnTo>
                  <a:lnTo>
                    <a:pt x="10074" y="9939"/>
                  </a:lnTo>
                  <a:lnTo>
                    <a:pt x="10208" y="9251"/>
                  </a:lnTo>
                  <a:lnTo>
                    <a:pt x="10323" y="8582"/>
                  </a:lnTo>
                  <a:lnTo>
                    <a:pt x="10399" y="7913"/>
                  </a:lnTo>
                  <a:lnTo>
                    <a:pt x="10456" y="7263"/>
                  </a:lnTo>
                  <a:lnTo>
                    <a:pt x="10495" y="6633"/>
                  </a:lnTo>
                  <a:lnTo>
                    <a:pt x="10495" y="6002"/>
                  </a:lnTo>
                  <a:lnTo>
                    <a:pt x="10476" y="5371"/>
                  </a:lnTo>
                  <a:lnTo>
                    <a:pt x="10437" y="4759"/>
                  </a:lnTo>
                  <a:lnTo>
                    <a:pt x="10380" y="4148"/>
                  </a:lnTo>
                  <a:lnTo>
                    <a:pt x="10265" y="3536"/>
                  </a:lnTo>
                  <a:lnTo>
                    <a:pt x="10151" y="2944"/>
                  </a:lnTo>
                  <a:lnTo>
                    <a:pt x="9998" y="2351"/>
                  </a:lnTo>
                  <a:lnTo>
                    <a:pt x="9807" y="1759"/>
                  </a:lnTo>
                  <a:lnTo>
                    <a:pt x="9596" y="1166"/>
                  </a:lnTo>
                  <a:lnTo>
                    <a:pt x="9367" y="593"/>
                  </a:lnTo>
                  <a:lnTo>
                    <a:pt x="9099" y="0"/>
                  </a:lnTo>
                  <a:lnTo>
                    <a:pt x="5257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EA1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61"/>
            <p:cNvSpPr/>
            <p:nvPr/>
          </p:nvSpPr>
          <p:spPr>
            <a:xfrm>
              <a:off x="4662567" y="4121769"/>
              <a:ext cx="225872" cy="436573"/>
            </a:xfrm>
            <a:custGeom>
              <a:avLst/>
              <a:gdLst/>
              <a:ahLst/>
              <a:cxnLst/>
              <a:rect l="l" t="t" r="r" b="b"/>
              <a:pathLst>
                <a:path w="9692" h="18733" extrusionOk="0">
                  <a:moveTo>
                    <a:pt x="1300" y="1"/>
                  </a:moveTo>
                  <a:lnTo>
                    <a:pt x="1300" y="1"/>
                  </a:lnTo>
                  <a:lnTo>
                    <a:pt x="1052" y="459"/>
                  </a:lnTo>
                  <a:lnTo>
                    <a:pt x="822" y="937"/>
                  </a:lnTo>
                  <a:lnTo>
                    <a:pt x="631" y="1415"/>
                  </a:lnTo>
                  <a:lnTo>
                    <a:pt x="478" y="1893"/>
                  </a:lnTo>
                  <a:lnTo>
                    <a:pt x="325" y="2352"/>
                  </a:lnTo>
                  <a:lnTo>
                    <a:pt x="211" y="2830"/>
                  </a:lnTo>
                  <a:lnTo>
                    <a:pt x="134" y="3327"/>
                  </a:lnTo>
                  <a:lnTo>
                    <a:pt x="58" y="3804"/>
                  </a:lnTo>
                  <a:lnTo>
                    <a:pt x="19" y="4301"/>
                  </a:lnTo>
                  <a:lnTo>
                    <a:pt x="0" y="4798"/>
                  </a:lnTo>
                  <a:lnTo>
                    <a:pt x="19" y="5314"/>
                  </a:lnTo>
                  <a:lnTo>
                    <a:pt x="39" y="5811"/>
                  </a:lnTo>
                  <a:lnTo>
                    <a:pt x="96" y="6347"/>
                  </a:lnTo>
                  <a:lnTo>
                    <a:pt x="172" y="6863"/>
                  </a:lnTo>
                  <a:lnTo>
                    <a:pt x="268" y="7417"/>
                  </a:lnTo>
                  <a:lnTo>
                    <a:pt x="383" y="7952"/>
                  </a:lnTo>
                  <a:lnTo>
                    <a:pt x="536" y="8526"/>
                  </a:lnTo>
                  <a:lnTo>
                    <a:pt x="688" y="9099"/>
                  </a:lnTo>
                  <a:lnTo>
                    <a:pt x="880" y="9673"/>
                  </a:lnTo>
                  <a:lnTo>
                    <a:pt x="1071" y="10284"/>
                  </a:lnTo>
                  <a:lnTo>
                    <a:pt x="1300" y="10896"/>
                  </a:lnTo>
                  <a:lnTo>
                    <a:pt x="1530" y="11508"/>
                  </a:lnTo>
                  <a:lnTo>
                    <a:pt x="2065" y="12807"/>
                  </a:lnTo>
                  <a:lnTo>
                    <a:pt x="2657" y="14184"/>
                  </a:lnTo>
                  <a:lnTo>
                    <a:pt x="3326" y="15617"/>
                  </a:lnTo>
                  <a:lnTo>
                    <a:pt x="4053" y="17127"/>
                  </a:lnTo>
                  <a:lnTo>
                    <a:pt x="4855" y="18733"/>
                  </a:lnTo>
                  <a:lnTo>
                    <a:pt x="4855" y="18733"/>
                  </a:lnTo>
                  <a:lnTo>
                    <a:pt x="5639" y="17127"/>
                  </a:lnTo>
                  <a:lnTo>
                    <a:pt x="6365" y="15617"/>
                  </a:lnTo>
                  <a:lnTo>
                    <a:pt x="7034" y="14184"/>
                  </a:lnTo>
                  <a:lnTo>
                    <a:pt x="7627" y="12807"/>
                  </a:lnTo>
                  <a:lnTo>
                    <a:pt x="8162" y="11508"/>
                  </a:lnTo>
                  <a:lnTo>
                    <a:pt x="8411" y="10896"/>
                  </a:lnTo>
                  <a:lnTo>
                    <a:pt x="8621" y="10284"/>
                  </a:lnTo>
                  <a:lnTo>
                    <a:pt x="8831" y="9673"/>
                  </a:lnTo>
                  <a:lnTo>
                    <a:pt x="9003" y="9099"/>
                  </a:lnTo>
                  <a:lnTo>
                    <a:pt x="9175" y="8526"/>
                  </a:lnTo>
                  <a:lnTo>
                    <a:pt x="9309" y="7952"/>
                  </a:lnTo>
                  <a:lnTo>
                    <a:pt x="9424" y="7417"/>
                  </a:lnTo>
                  <a:lnTo>
                    <a:pt x="9519" y="6863"/>
                  </a:lnTo>
                  <a:lnTo>
                    <a:pt x="9596" y="6347"/>
                  </a:lnTo>
                  <a:lnTo>
                    <a:pt x="9653" y="5811"/>
                  </a:lnTo>
                  <a:lnTo>
                    <a:pt x="9691" y="5314"/>
                  </a:lnTo>
                  <a:lnTo>
                    <a:pt x="9691" y="4798"/>
                  </a:lnTo>
                  <a:lnTo>
                    <a:pt x="9672" y="4301"/>
                  </a:lnTo>
                  <a:lnTo>
                    <a:pt x="9634" y="3804"/>
                  </a:lnTo>
                  <a:lnTo>
                    <a:pt x="9577" y="3327"/>
                  </a:lnTo>
                  <a:lnTo>
                    <a:pt x="9481" y="2830"/>
                  </a:lnTo>
                  <a:lnTo>
                    <a:pt x="9366" y="2352"/>
                  </a:lnTo>
                  <a:lnTo>
                    <a:pt x="9233" y="1893"/>
                  </a:lnTo>
                  <a:lnTo>
                    <a:pt x="9061" y="1415"/>
                  </a:lnTo>
                  <a:lnTo>
                    <a:pt x="8869" y="937"/>
                  </a:lnTo>
                  <a:lnTo>
                    <a:pt x="8640" y="459"/>
                  </a:lnTo>
                  <a:lnTo>
                    <a:pt x="8392" y="1"/>
                  </a:lnTo>
                  <a:lnTo>
                    <a:pt x="4855" y="1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187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61"/>
            <p:cNvSpPr/>
            <p:nvPr/>
          </p:nvSpPr>
          <p:spPr>
            <a:xfrm>
              <a:off x="4676363" y="4099513"/>
              <a:ext cx="198256" cy="389333"/>
            </a:xfrm>
            <a:custGeom>
              <a:avLst/>
              <a:gdLst/>
              <a:ahLst/>
              <a:cxnLst/>
              <a:rect l="l" t="t" r="r" b="b"/>
              <a:pathLst>
                <a:path w="8507" h="16706" extrusionOk="0">
                  <a:moveTo>
                    <a:pt x="1148" y="0"/>
                  </a:moveTo>
                  <a:lnTo>
                    <a:pt x="1148" y="0"/>
                  </a:lnTo>
                  <a:lnTo>
                    <a:pt x="918" y="421"/>
                  </a:lnTo>
                  <a:lnTo>
                    <a:pt x="727" y="841"/>
                  </a:lnTo>
                  <a:lnTo>
                    <a:pt x="555" y="1262"/>
                  </a:lnTo>
                  <a:lnTo>
                    <a:pt x="421" y="1682"/>
                  </a:lnTo>
                  <a:lnTo>
                    <a:pt x="288" y="2103"/>
                  </a:lnTo>
                  <a:lnTo>
                    <a:pt x="192" y="2523"/>
                  </a:lnTo>
                  <a:lnTo>
                    <a:pt x="116" y="2963"/>
                  </a:lnTo>
                  <a:lnTo>
                    <a:pt x="58" y="3402"/>
                  </a:lnTo>
                  <a:lnTo>
                    <a:pt x="20" y="3842"/>
                  </a:lnTo>
                  <a:lnTo>
                    <a:pt x="1" y="4282"/>
                  </a:lnTo>
                  <a:lnTo>
                    <a:pt x="20" y="4721"/>
                  </a:lnTo>
                  <a:lnTo>
                    <a:pt x="39" y="5180"/>
                  </a:lnTo>
                  <a:lnTo>
                    <a:pt x="96" y="5658"/>
                  </a:lnTo>
                  <a:lnTo>
                    <a:pt x="154" y="6117"/>
                  </a:lnTo>
                  <a:lnTo>
                    <a:pt x="249" y="6614"/>
                  </a:lnTo>
                  <a:lnTo>
                    <a:pt x="345" y="7091"/>
                  </a:lnTo>
                  <a:lnTo>
                    <a:pt x="460" y="7588"/>
                  </a:lnTo>
                  <a:lnTo>
                    <a:pt x="613" y="8104"/>
                  </a:lnTo>
                  <a:lnTo>
                    <a:pt x="765" y="8621"/>
                  </a:lnTo>
                  <a:lnTo>
                    <a:pt x="938" y="9156"/>
                  </a:lnTo>
                  <a:lnTo>
                    <a:pt x="1339" y="10264"/>
                  </a:lnTo>
                  <a:lnTo>
                    <a:pt x="1817" y="11430"/>
                  </a:lnTo>
                  <a:lnTo>
                    <a:pt x="2333" y="12635"/>
                  </a:lnTo>
                  <a:lnTo>
                    <a:pt x="2925" y="13934"/>
                  </a:lnTo>
                  <a:lnTo>
                    <a:pt x="3556" y="15272"/>
                  </a:lnTo>
                  <a:lnTo>
                    <a:pt x="4263" y="16706"/>
                  </a:lnTo>
                  <a:lnTo>
                    <a:pt x="4263" y="16706"/>
                  </a:lnTo>
                  <a:lnTo>
                    <a:pt x="4952" y="15272"/>
                  </a:lnTo>
                  <a:lnTo>
                    <a:pt x="5582" y="13934"/>
                  </a:lnTo>
                  <a:lnTo>
                    <a:pt x="6175" y="12635"/>
                  </a:lnTo>
                  <a:lnTo>
                    <a:pt x="6710" y="11430"/>
                  </a:lnTo>
                  <a:lnTo>
                    <a:pt x="7169" y="10264"/>
                  </a:lnTo>
                  <a:lnTo>
                    <a:pt x="7570" y="9156"/>
                  </a:lnTo>
                  <a:lnTo>
                    <a:pt x="7742" y="8621"/>
                  </a:lnTo>
                  <a:lnTo>
                    <a:pt x="7914" y="8104"/>
                  </a:lnTo>
                  <a:lnTo>
                    <a:pt x="8048" y="7588"/>
                  </a:lnTo>
                  <a:lnTo>
                    <a:pt x="8163" y="7091"/>
                  </a:lnTo>
                  <a:lnTo>
                    <a:pt x="8277" y="6614"/>
                  </a:lnTo>
                  <a:lnTo>
                    <a:pt x="8354" y="6117"/>
                  </a:lnTo>
                  <a:lnTo>
                    <a:pt x="8430" y="5658"/>
                  </a:lnTo>
                  <a:lnTo>
                    <a:pt x="8469" y="5180"/>
                  </a:lnTo>
                  <a:lnTo>
                    <a:pt x="8507" y="4721"/>
                  </a:lnTo>
                  <a:lnTo>
                    <a:pt x="8507" y="4282"/>
                  </a:lnTo>
                  <a:lnTo>
                    <a:pt x="8488" y="3842"/>
                  </a:lnTo>
                  <a:lnTo>
                    <a:pt x="8449" y="3402"/>
                  </a:lnTo>
                  <a:lnTo>
                    <a:pt x="8411" y="2963"/>
                  </a:lnTo>
                  <a:lnTo>
                    <a:pt x="8316" y="2523"/>
                  </a:lnTo>
                  <a:lnTo>
                    <a:pt x="8220" y="2103"/>
                  </a:lnTo>
                  <a:lnTo>
                    <a:pt x="8105" y="1682"/>
                  </a:lnTo>
                  <a:lnTo>
                    <a:pt x="7952" y="1262"/>
                  </a:lnTo>
                  <a:lnTo>
                    <a:pt x="7780" y="841"/>
                  </a:lnTo>
                  <a:lnTo>
                    <a:pt x="7589" y="421"/>
                  </a:lnTo>
                  <a:lnTo>
                    <a:pt x="7379" y="0"/>
                  </a:lnTo>
                  <a:lnTo>
                    <a:pt x="4263" y="0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rgbClr val="F6E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61"/>
            <p:cNvSpPr/>
            <p:nvPr/>
          </p:nvSpPr>
          <p:spPr>
            <a:xfrm>
              <a:off x="4687945" y="4099513"/>
              <a:ext cx="175090" cy="326084"/>
            </a:xfrm>
            <a:custGeom>
              <a:avLst/>
              <a:gdLst/>
              <a:ahLst/>
              <a:cxnLst/>
              <a:rect l="l" t="t" r="r" b="b"/>
              <a:pathLst>
                <a:path w="7513" h="13992" extrusionOk="0">
                  <a:moveTo>
                    <a:pt x="1014" y="0"/>
                  </a:moveTo>
                  <a:lnTo>
                    <a:pt x="1014" y="0"/>
                  </a:lnTo>
                  <a:lnTo>
                    <a:pt x="823" y="344"/>
                  </a:lnTo>
                  <a:lnTo>
                    <a:pt x="651" y="707"/>
                  </a:lnTo>
                  <a:lnTo>
                    <a:pt x="498" y="1051"/>
                  </a:lnTo>
                  <a:lnTo>
                    <a:pt x="364" y="1395"/>
                  </a:lnTo>
                  <a:lnTo>
                    <a:pt x="249" y="1759"/>
                  </a:lnTo>
                  <a:lnTo>
                    <a:pt x="173" y="2122"/>
                  </a:lnTo>
                  <a:lnTo>
                    <a:pt x="96" y="2485"/>
                  </a:lnTo>
                  <a:lnTo>
                    <a:pt x="39" y="2848"/>
                  </a:lnTo>
                  <a:lnTo>
                    <a:pt x="20" y="3211"/>
                  </a:lnTo>
                  <a:lnTo>
                    <a:pt x="1" y="3574"/>
                  </a:lnTo>
                  <a:lnTo>
                    <a:pt x="20" y="3957"/>
                  </a:lnTo>
                  <a:lnTo>
                    <a:pt x="39" y="4339"/>
                  </a:lnTo>
                  <a:lnTo>
                    <a:pt x="77" y="4740"/>
                  </a:lnTo>
                  <a:lnTo>
                    <a:pt x="135" y="5123"/>
                  </a:lnTo>
                  <a:lnTo>
                    <a:pt x="211" y="5524"/>
                  </a:lnTo>
                  <a:lnTo>
                    <a:pt x="307" y="5945"/>
                  </a:lnTo>
                  <a:lnTo>
                    <a:pt x="421" y="6365"/>
                  </a:lnTo>
                  <a:lnTo>
                    <a:pt x="536" y="6786"/>
                  </a:lnTo>
                  <a:lnTo>
                    <a:pt x="670" y="7225"/>
                  </a:lnTo>
                  <a:lnTo>
                    <a:pt x="842" y="7665"/>
                  </a:lnTo>
                  <a:lnTo>
                    <a:pt x="1186" y="8601"/>
                  </a:lnTo>
                  <a:lnTo>
                    <a:pt x="1606" y="9557"/>
                  </a:lnTo>
                  <a:lnTo>
                    <a:pt x="2065" y="10589"/>
                  </a:lnTo>
                  <a:lnTo>
                    <a:pt x="2581" y="11660"/>
                  </a:lnTo>
                  <a:lnTo>
                    <a:pt x="3155" y="12787"/>
                  </a:lnTo>
                  <a:lnTo>
                    <a:pt x="3766" y="13992"/>
                  </a:lnTo>
                  <a:lnTo>
                    <a:pt x="3766" y="13992"/>
                  </a:lnTo>
                  <a:lnTo>
                    <a:pt x="4378" y="12787"/>
                  </a:lnTo>
                  <a:lnTo>
                    <a:pt x="4932" y="11660"/>
                  </a:lnTo>
                  <a:lnTo>
                    <a:pt x="5448" y="10589"/>
                  </a:lnTo>
                  <a:lnTo>
                    <a:pt x="5926" y="9557"/>
                  </a:lnTo>
                  <a:lnTo>
                    <a:pt x="6328" y="8601"/>
                  </a:lnTo>
                  <a:lnTo>
                    <a:pt x="6691" y="7665"/>
                  </a:lnTo>
                  <a:lnTo>
                    <a:pt x="6844" y="7225"/>
                  </a:lnTo>
                  <a:lnTo>
                    <a:pt x="6978" y="6786"/>
                  </a:lnTo>
                  <a:lnTo>
                    <a:pt x="7111" y="6365"/>
                  </a:lnTo>
                  <a:lnTo>
                    <a:pt x="7207" y="5945"/>
                  </a:lnTo>
                  <a:lnTo>
                    <a:pt x="7303" y="5524"/>
                  </a:lnTo>
                  <a:lnTo>
                    <a:pt x="7379" y="5123"/>
                  </a:lnTo>
                  <a:lnTo>
                    <a:pt x="7436" y="4740"/>
                  </a:lnTo>
                  <a:lnTo>
                    <a:pt x="7494" y="4339"/>
                  </a:lnTo>
                  <a:lnTo>
                    <a:pt x="7513" y="3957"/>
                  </a:lnTo>
                  <a:lnTo>
                    <a:pt x="7513" y="3574"/>
                  </a:lnTo>
                  <a:lnTo>
                    <a:pt x="7494" y="3211"/>
                  </a:lnTo>
                  <a:lnTo>
                    <a:pt x="7475" y="2848"/>
                  </a:lnTo>
                  <a:lnTo>
                    <a:pt x="7417" y="2485"/>
                  </a:lnTo>
                  <a:lnTo>
                    <a:pt x="7360" y="2122"/>
                  </a:lnTo>
                  <a:lnTo>
                    <a:pt x="7264" y="1759"/>
                  </a:lnTo>
                  <a:lnTo>
                    <a:pt x="7150" y="1395"/>
                  </a:lnTo>
                  <a:lnTo>
                    <a:pt x="7016" y="1051"/>
                  </a:lnTo>
                  <a:lnTo>
                    <a:pt x="6882" y="707"/>
                  </a:lnTo>
                  <a:lnTo>
                    <a:pt x="6710" y="344"/>
                  </a:lnTo>
                  <a:lnTo>
                    <a:pt x="6500" y="0"/>
                  </a:lnTo>
                  <a:lnTo>
                    <a:pt x="3766" y="0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61"/>
            <p:cNvSpPr/>
            <p:nvPr/>
          </p:nvSpPr>
          <p:spPr>
            <a:xfrm>
              <a:off x="4380145" y="4099513"/>
              <a:ext cx="244586" cy="545687"/>
            </a:xfrm>
            <a:custGeom>
              <a:avLst/>
              <a:gdLst/>
              <a:ahLst/>
              <a:cxnLst/>
              <a:rect l="l" t="t" r="r" b="b"/>
              <a:pathLst>
                <a:path w="10495" h="23415" extrusionOk="0">
                  <a:moveTo>
                    <a:pt x="1415" y="0"/>
                  </a:moveTo>
                  <a:lnTo>
                    <a:pt x="1415" y="0"/>
                  </a:lnTo>
                  <a:lnTo>
                    <a:pt x="1129" y="593"/>
                  </a:lnTo>
                  <a:lnTo>
                    <a:pt x="899" y="1166"/>
                  </a:lnTo>
                  <a:lnTo>
                    <a:pt x="689" y="1759"/>
                  </a:lnTo>
                  <a:lnTo>
                    <a:pt x="498" y="2351"/>
                  </a:lnTo>
                  <a:lnTo>
                    <a:pt x="345" y="2944"/>
                  </a:lnTo>
                  <a:lnTo>
                    <a:pt x="230" y="3536"/>
                  </a:lnTo>
                  <a:lnTo>
                    <a:pt x="135" y="4148"/>
                  </a:lnTo>
                  <a:lnTo>
                    <a:pt x="58" y="4759"/>
                  </a:lnTo>
                  <a:lnTo>
                    <a:pt x="20" y="5371"/>
                  </a:lnTo>
                  <a:lnTo>
                    <a:pt x="1" y="6002"/>
                  </a:lnTo>
                  <a:lnTo>
                    <a:pt x="1" y="6633"/>
                  </a:lnTo>
                  <a:lnTo>
                    <a:pt x="39" y="7263"/>
                  </a:lnTo>
                  <a:lnTo>
                    <a:pt x="97" y="7913"/>
                  </a:lnTo>
                  <a:lnTo>
                    <a:pt x="192" y="8582"/>
                  </a:lnTo>
                  <a:lnTo>
                    <a:pt x="288" y="9251"/>
                  </a:lnTo>
                  <a:lnTo>
                    <a:pt x="421" y="9939"/>
                  </a:lnTo>
                  <a:lnTo>
                    <a:pt x="574" y="10647"/>
                  </a:lnTo>
                  <a:lnTo>
                    <a:pt x="746" y="11354"/>
                  </a:lnTo>
                  <a:lnTo>
                    <a:pt x="938" y="12099"/>
                  </a:lnTo>
                  <a:lnTo>
                    <a:pt x="1167" y="12845"/>
                  </a:lnTo>
                  <a:lnTo>
                    <a:pt x="1396" y="13609"/>
                  </a:lnTo>
                  <a:lnTo>
                    <a:pt x="1664" y="14393"/>
                  </a:lnTo>
                  <a:lnTo>
                    <a:pt x="1931" y="15196"/>
                  </a:lnTo>
                  <a:lnTo>
                    <a:pt x="2237" y="16018"/>
                  </a:lnTo>
                  <a:lnTo>
                    <a:pt x="2887" y="17719"/>
                  </a:lnTo>
                  <a:lnTo>
                    <a:pt x="3614" y="19516"/>
                  </a:lnTo>
                  <a:lnTo>
                    <a:pt x="4397" y="21408"/>
                  </a:lnTo>
                  <a:lnTo>
                    <a:pt x="5257" y="23415"/>
                  </a:lnTo>
                  <a:lnTo>
                    <a:pt x="5257" y="23415"/>
                  </a:lnTo>
                  <a:lnTo>
                    <a:pt x="6098" y="21408"/>
                  </a:lnTo>
                  <a:lnTo>
                    <a:pt x="6901" y="19516"/>
                  </a:lnTo>
                  <a:lnTo>
                    <a:pt x="7628" y="17719"/>
                  </a:lnTo>
                  <a:lnTo>
                    <a:pt x="8277" y="16018"/>
                  </a:lnTo>
                  <a:lnTo>
                    <a:pt x="8564" y="15196"/>
                  </a:lnTo>
                  <a:lnTo>
                    <a:pt x="8851" y="14393"/>
                  </a:lnTo>
                  <a:lnTo>
                    <a:pt x="9099" y="13609"/>
                  </a:lnTo>
                  <a:lnTo>
                    <a:pt x="9348" y="12845"/>
                  </a:lnTo>
                  <a:lnTo>
                    <a:pt x="9558" y="12099"/>
                  </a:lnTo>
                  <a:lnTo>
                    <a:pt x="9749" y="11354"/>
                  </a:lnTo>
                  <a:lnTo>
                    <a:pt x="9940" y="10647"/>
                  </a:lnTo>
                  <a:lnTo>
                    <a:pt x="10074" y="9939"/>
                  </a:lnTo>
                  <a:lnTo>
                    <a:pt x="10208" y="9251"/>
                  </a:lnTo>
                  <a:lnTo>
                    <a:pt x="10323" y="8582"/>
                  </a:lnTo>
                  <a:lnTo>
                    <a:pt x="10399" y="7913"/>
                  </a:lnTo>
                  <a:lnTo>
                    <a:pt x="10456" y="7263"/>
                  </a:lnTo>
                  <a:lnTo>
                    <a:pt x="10495" y="6633"/>
                  </a:lnTo>
                  <a:lnTo>
                    <a:pt x="10495" y="6002"/>
                  </a:lnTo>
                  <a:lnTo>
                    <a:pt x="10476" y="5371"/>
                  </a:lnTo>
                  <a:lnTo>
                    <a:pt x="10437" y="4759"/>
                  </a:lnTo>
                  <a:lnTo>
                    <a:pt x="10380" y="4148"/>
                  </a:lnTo>
                  <a:lnTo>
                    <a:pt x="10265" y="3536"/>
                  </a:lnTo>
                  <a:lnTo>
                    <a:pt x="10151" y="2944"/>
                  </a:lnTo>
                  <a:lnTo>
                    <a:pt x="9998" y="2351"/>
                  </a:lnTo>
                  <a:lnTo>
                    <a:pt x="9826" y="1759"/>
                  </a:lnTo>
                  <a:lnTo>
                    <a:pt x="9615" y="1166"/>
                  </a:lnTo>
                  <a:lnTo>
                    <a:pt x="9367" y="593"/>
                  </a:lnTo>
                  <a:lnTo>
                    <a:pt x="9099" y="0"/>
                  </a:lnTo>
                  <a:lnTo>
                    <a:pt x="5257" y="0"/>
                  </a:lnTo>
                  <a:lnTo>
                    <a:pt x="5257" y="0"/>
                  </a:lnTo>
                  <a:lnTo>
                    <a:pt x="1415" y="0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EA1D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61"/>
            <p:cNvSpPr/>
            <p:nvPr/>
          </p:nvSpPr>
          <p:spPr>
            <a:xfrm>
              <a:off x="4389513" y="4121769"/>
              <a:ext cx="225872" cy="436573"/>
            </a:xfrm>
            <a:custGeom>
              <a:avLst/>
              <a:gdLst/>
              <a:ahLst/>
              <a:cxnLst/>
              <a:rect l="l" t="t" r="r" b="b"/>
              <a:pathLst>
                <a:path w="9692" h="18733" extrusionOk="0">
                  <a:moveTo>
                    <a:pt x="1300" y="1"/>
                  </a:moveTo>
                  <a:lnTo>
                    <a:pt x="1300" y="1"/>
                  </a:lnTo>
                  <a:lnTo>
                    <a:pt x="1052" y="459"/>
                  </a:lnTo>
                  <a:lnTo>
                    <a:pt x="841" y="937"/>
                  </a:lnTo>
                  <a:lnTo>
                    <a:pt x="631" y="1415"/>
                  </a:lnTo>
                  <a:lnTo>
                    <a:pt x="478" y="1893"/>
                  </a:lnTo>
                  <a:lnTo>
                    <a:pt x="325" y="2352"/>
                  </a:lnTo>
                  <a:lnTo>
                    <a:pt x="211" y="2830"/>
                  </a:lnTo>
                  <a:lnTo>
                    <a:pt x="134" y="3327"/>
                  </a:lnTo>
                  <a:lnTo>
                    <a:pt x="58" y="3804"/>
                  </a:lnTo>
                  <a:lnTo>
                    <a:pt x="19" y="4301"/>
                  </a:lnTo>
                  <a:lnTo>
                    <a:pt x="0" y="4798"/>
                  </a:lnTo>
                  <a:lnTo>
                    <a:pt x="19" y="5314"/>
                  </a:lnTo>
                  <a:lnTo>
                    <a:pt x="39" y="5811"/>
                  </a:lnTo>
                  <a:lnTo>
                    <a:pt x="96" y="6347"/>
                  </a:lnTo>
                  <a:lnTo>
                    <a:pt x="172" y="6863"/>
                  </a:lnTo>
                  <a:lnTo>
                    <a:pt x="268" y="7417"/>
                  </a:lnTo>
                  <a:lnTo>
                    <a:pt x="383" y="7952"/>
                  </a:lnTo>
                  <a:lnTo>
                    <a:pt x="536" y="8526"/>
                  </a:lnTo>
                  <a:lnTo>
                    <a:pt x="688" y="9099"/>
                  </a:lnTo>
                  <a:lnTo>
                    <a:pt x="880" y="9673"/>
                  </a:lnTo>
                  <a:lnTo>
                    <a:pt x="1071" y="10284"/>
                  </a:lnTo>
                  <a:lnTo>
                    <a:pt x="1300" y="10896"/>
                  </a:lnTo>
                  <a:lnTo>
                    <a:pt x="1529" y="11508"/>
                  </a:lnTo>
                  <a:lnTo>
                    <a:pt x="2065" y="12807"/>
                  </a:lnTo>
                  <a:lnTo>
                    <a:pt x="2657" y="14184"/>
                  </a:lnTo>
                  <a:lnTo>
                    <a:pt x="3326" y="15617"/>
                  </a:lnTo>
                  <a:lnTo>
                    <a:pt x="4053" y="17127"/>
                  </a:lnTo>
                  <a:lnTo>
                    <a:pt x="4855" y="18733"/>
                  </a:lnTo>
                  <a:lnTo>
                    <a:pt x="4855" y="18733"/>
                  </a:lnTo>
                  <a:lnTo>
                    <a:pt x="5639" y="17127"/>
                  </a:lnTo>
                  <a:lnTo>
                    <a:pt x="6365" y="15617"/>
                  </a:lnTo>
                  <a:lnTo>
                    <a:pt x="7034" y="14184"/>
                  </a:lnTo>
                  <a:lnTo>
                    <a:pt x="7627" y="12807"/>
                  </a:lnTo>
                  <a:lnTo>
                    <a:pt x="8162" y="11508"/>
                  </a:lnTo>
                  <a:lnTo>
                    <a:pt x="8411" y="10896"/>
                  </a:lnTo>
                  <a:lnTo>
                    <a:pt x="8621" y="10284"/>
                  </a:lnTo>
                  <a:lnTo>
                    <a:pt x="8831" y="9673"/>
                  </a:lnTo>
                  <a:lnTo>
                    <a:pt x="9003" y="9099"/>
                  </a:lnTo>
                  <a:lnTo>
                    <a:pt x="9175" y="8526"/>
                  </a:lnTo>
                  <a:lnTo>
                    <a:pt x="9309" y="7952"/>
                  </a:lnTo>
                  <a:lnTo>
                    <a:pt x="9424" y="7417"/>
                  </a:lnTo>
                  <a:lnTo>
                    <a:pt x="9519" y="6863"/>
                  </a:lnTo>
                  <a:lnTo>
                    <a:pt x="9596" y="6347"/>
                  </a:lnTo>
                  <a:lnTo>
                    <a:pt x="9653" y="5811"/>
                  </a:lnTo>
                  <a:lnTo>
                    <a:pt x="9691" y="5314"/>
                  </a:lnTo>
                  <a:lnTo>
                    <a:pt x="9691" y="4798"/>
                  </a:lnTo>
                  <a:lnTo>
                    <a:pt x="9672" y="4301"/>
                  </a:lnTo>
                  <a:lnTo>
                    <a:pt x="9634" y="3804"/>
                  </a:lnTo>
                  <a:lnTo>
                    <a:pt x="9577" y="3327"/>
                  </a:lnTo>
                  <a:lnTo>
                    <a:pt x="9481" y="2830"/>
                  </a:lnTo>
                  <a:lnTo>
                    <a:pt x="9366" y="2352"/>
                  </a:lnTo>
                  <a:lnTo>
                    <a:pt x="9233" y="1893"/>
                  </a:lnTo>
                  <a:lnTo>
                    <a:pt x="9060" y="1415"/>
                  </a:lnTo>
                  <a:lnTo>
                    <a:pt x="8869" y="937"/>
                  </a:lnTo>
                  <a:lnTo>
                    <a:pt x="8640" y="459"/>
                  </a:lnTo>
                  <a:lnTo>
                    <a:pt x="8391" y="1"/>
                  </a:lnTo>
                  <a:lnTo>
                    <a:pt x="4855" y="1"/>
                  </a:lnTo>
                  <a:lnTo>
                    <a:pt x="4855" y="1"/>
                  </a:lnTo>
                  <a:lnTo>
                    <a:pt x="1300" y="1"/>
                  </a:lnTo>
                  <a:lnTo>
                    <a:pt x="1300" y="1"/>
                  </a:lnTo>
                  <a:close/>
                </a:path>
              </a:pathLst>
            </a:custGeom>
            <a:solidFill>
              <a:srgbClr val="F1872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61"/>
            <p:cNvSpPr/>
            <p:nvPr/>
          </p:nvSpPr>
          <p:spPr>
            <a:xfrm>
              <a:off x="4403309" y="4099513"/>
              <a:ext cx="198256" cy="389333"/>
            </a:xfrm>
            <a:custGeom>
              <a:avLst/>
              <a:gdLst/>
              <a:ahLst/>
              <a:cxnLst/>
              <a:rect l="l" t="t" r="r" b="b"/>
              <a:pathLst>
                <a:path w="8507" h="16706" extrusionOk="0">
                  <a:moveTo>
                    <a:pt x="1148" y="0"/>
                  </a:moveTo>
                  <a:lnTo>
                    <a:pt x="1148" y="0"/>
                  </a:lnTo>
                  <a:lnTo>
                    <a:pt x="918" y="421"/>
                  </a:lnTo>
                  <a:lnTo>
                    <a:pt x="727" y="841"/>
                  </a:lnTo>
                  <a:lnTo>
                    <a:pt x="555" y="1262"/>
                  </a:lnTo>
                  <a:lnTo>
                    <a:pt x="421" y="1682"/>
                  </a:lnTo>
                  <a:lnTo>
                    <a:pt x="288" y="2103"/>
                  </a:lnTo>
                  <a:lnTo>
                    <a:pt x="192" y="2523"/>
                  </a:lnTo>
                  <a:lnTo>
                    <a:pt x="116" y="2963"/>
                  </a:lnTo>
                  <a:lnTo>
                    <a:pt x="58" y="3402"/>
                  </a:lnTo>
                  <a:lnTo>
                    <a:pt x="20" y="3842"/>
                  </a:lnTo>
                  <a:lnTo>
                    <a:pt x="1" y="4282"/>
                  </a:lnTo>
                  <a:lnTo>
                    <a:pt x="20" y="4721"/>
                  </a:lnTo>
                  <a:lnTo>
                    <a:pt x="39" y="5180"/>
                  </a:lnTo>
                  <a:lnTo>
                    <a:pt x="96" y="5658"/>
                  </a:lnTo>
                  <a:lnTo>
                    <a:pt x="154" y="6117"/>
                  </a:lnTo>
                  <a:lnTo>
                    <a:pt x="249" y="6614"/>
                  </a:lnTo>
                  <a:lnTo>
                    <a:pt x="345" y="7091"/>
                  </a:lnTo>
                  <a:lnTo>
                    <a:pt x="460" y="7588"/>
                  </a:lnTo>
                  <a:lnTo>
                    <a:pt x="613" y="8104"/>
                  </a:lnTo>
                  <a:lnTo>
                    <a:pt x="765" y="8621"/>
                  </a:lnTo>
                  <a:lnTo>
                    <a:pt x="937" y="9156"/>
                  </a:lnTo>
                  <a:lnTo>
                    <a:pt x="1339" y="10264"/>
                  </a:lnTo>
                  <a:lnTo>
                    <a:pt x="1817" y="11430"/>
                  </a:lnTo>
                  <a:lnTo>
                    <a:pt x="2333" y="12635"/>
                  </a:lnTo>
                  <a:lnTo>
                    <a:pt x="2925" y="13934"/>
                  </a:lnTo>
                  <a:lnTo>
                    <a:pt x="3556" y="15272"/>
                  </a:lnTo>
                  <a:lnTo>
                    <a:pt x="4263" y="16706"/>
                  </a:lnTo>
                  <a:lnTo>
                    <a:pt x="4263" y="16706"/>
                  </a:lnTo>
                  <a:lnTo>
                    <a:pt x="4951" y="15272"/>
                  </a:lnTo>
                  <a:lnTo>
                    <a:pt x="5582" y="13934"/>
                  </a:lnTo>
                  <a:lnTo>
                    <a:pt x="6175" y="12635"/>
                  </a:lnTo>
                  <a:lnTo>
                    <a:pt x="6710" y="11430"/>
                  </a:lnTo>
                  <a:lnTo>
                    <a:pt x="7169" y="10264"/>
                  </a:lnTo>
                  <a:lnTo>
                    <a:pt x="7570" y="9156"/>
                  </a:lnTo>
                  <a:lnTo>
                    <a:pt x="7742" y="8621"/>
                  </a:lnTo>
                  <a:lnTo>
                    <a:pt x="7914" y="8104"/>
                  </a:lnTo>
                  <a:lnTo>
                    <a:pt x="8048" y="7588"/>
                  </a:lnTo>
                  <a:lnTo>
                    <a:pt x="8163" y="7091"/>
                  </a:lnTo>
                  <a:lnTo>
                    <a:pt x="8277" y="6614"/>
                  </a:lnTo>
                  <a:lnTo>
                    <a:pt x="8354" y="6117"/>
                  </a:lnTo>
                  <a:lnTo>
                    <a:pt x="8430" y="5658"/>
                  </a:lnTo>
                  <a:lnTo>
                    <a:pt x="8468" y="5180"/>
                  </a:lnTo>
                  <a:lnTo>
                    <a:pt x="8507" y="4721"/>
                  </a:lnTo>
                  <a:lnTo>
                    <a:pt x="8507" y="4282"/>
                  </a:lnTo>
                  <a:lnTo>
                    <a:pt x="8488" y="3842"/>
                  </a:lnTo>
                  <a:lnTo>
                    <a:pt x="8468" y="3402"/>
                  </a:lnTo>
                  <a:lnTo>
                    <a:pt x="8411" y="2963"/>
                  </a:lnTo>
                  <a:lnTo>
                    <a:pt x="8316" y="2523"/>
                  </a:lnTo>
                  <a:lnTo>
                    <a:pt x="8220" y="2103"/>
                  </a:lnTo>
                  <a:lnTo>
                    <a:pt x="8105" y="1682"/>
                  </a:lnTo>
                  <a:lnTo>
                    <a:pt x="7952" y="1262"/>
                  </a:lnTo>
                  <a:lnTo>
                    <a:pt x="7780" y="841"/>
                  </a:lnTo>
                  <a:lnTo>
                    <a:pt x="7589" y="421"/>
                  </a:lnTo>
                  <a:lnTo>
                    <a:pt x="7379" y="0"/>
                  </a:lnTo>
                  <a:lnTo>
                    <a:pt x="4263" y="0"/>
                  </a:lnTo>
                  <a:lnTo>
                    <a:pt x="4263" y="0"/>
                  </a:lnTo>
                  <a:lnTo>
                    <a:pt x="1148" y="0"/>
                  </a:lnTo>
                  <a:lnTo>
                    <a:pt x="1148" y="0"/>
                  </a:lnTo>
                  <a:close/>
                </a:path>
              </a:pathLst>
            </a:custGeom>
            <a:solidFill>
              <a:srgbClr val="F6EB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61"/>
            <p:cNvSpPr/>
            <p:nvPr/>
          </p:nvSpPr>
          <p:spPr>
            <a:xfrm>
              <a:off x="4414891" y="4099513"/>
              <a:ext cx="175090" cy="326084"/>
            </a:xfrm>
            <a:custGeom>
              <a:avLst/>
              <a:gdLst/>
              <a:ahLst/>
              <a:cxnLst/>
              <a:rect l="l" t="t" r="r" b="b"/>
              <a:pathLst>
                <a:path w="7513" h="13992" extrusionOk="0">
                  <a:moveTo>
                    <a:pt x="1014" y="0"/>
                  </a:moveTo>
                  <a:lnTo>
                    <a:pt x="1014" y="0"/>
                  </a:lnTo>
                  <a:lnTo>
                    <a:pt x="823" y="344"/>
                  </a:lnTo>
                  <a:lnTo>
                    <a:pt x="651" y="707"/>
                  </a:lnTo>
                  <a:lnTo>
                    <a:pt x="498" y="1051"/>
                  </a:lnTo>
                  <a:lnTo>
                    <a:pt x="364" y="1395"/>
                  </a:lnTo>
                  <a:lnTo>
                    <a:pt x="249" y="1759"/>
                  </a:lnTo>
                  <a:lnTo>
                    <a:pt x="173" y="2122"/>
                  </a:lnTo>
                  <a:lnTo>
                    <a:pt x="96" y="2485"/>
                  </a:lnTo>
                  <a:lnTo>
                    <a:pt x="58" y="2848"/>
                  </a:lnTo>
                  <a:lnTo>
                    <a:pt x="20" y="3211"/>
                  </a:lnTo>
                  <a:lnTo>
                    <a:pt x="1" y="3574"/>
                  </a:lnTo>
                  <a:lnTo>
                    <a:pt x="20" y="3957"/>
                  </a:lnTo>
                  <a:lnTo>
                    <a:pt x="39" y="4339"/>
                  </a:lnTo>
                  <a:lnTo>
                    <a:pt x="77" y="4740"/>
                  </a:lnTo>
                  <a:lnTo>
                    <a:pt x="135" y="5123"/>
                  </a:lnTo>
                  <a:lnTo>
                    <a:pt x="211" y="5524"/>
                  </a:lnTo>
                  <a:lnTo>
                    <a:pt x="307" y="5945"/>
                  </a:lnTo>
                  <a:lnTo>
                    <a:pt x="421" y="6365"/>
                  </a:lnTo>
                  <a:lnTo>
                    <a:pt x="536" y="6786"/>
                  </a:lnTo>
                  <a:lnTo>
                    <a:pt x="670" y="7225"/>
                  </a:lnTo>
                  <a:lnTo>
                    <a:pt x="842" y="7665"/>
                  </a:lnTo>
                  <a:lnTo>
                    <a:pt x="1186" y="8601"/>
                  </a:lnTo>
                  <a:lnTo>
                    <a:pt x="1606" y="9557"/>
                  </a:lnTo>
                  <a:lnTo>
                    <a:pt x="2065" y="10589"/>
                  </a:lnTo>
                  <a:lnTo>
                    <a:pt x="2581" y="11660"/>
                  </a:lnTo>
                  <a:lnTo>
                    <a:pt x="3155" y="12787"/>
                  </a:lnTo>
                  <a:lnTo>
                    <a:pt x="3766" y="13992"/>
                  </a:lnTo>
                  <a:lnTo>
                    <a:pt x="3766" y="13992"/>
                  </a:lnTo>
                  <a:lnTo>
                    <a:pt x="4378" y="12787"/>
                  </a:lnTo>
                  <a:lnTo>
                    <a:pt x="4932" y="11660"/>
                  </a:lnTo>
                  <a:lnTo>
                    <a:pt x="5448" y="10589"/>
                  </a:lnTo>
                  <a:lnTo>
                    <a:pt x="5926" y="9557"/>
                  </a:lnTo>
                  <a:lnTo>
                    <a:pt x="6328" y="8601"/>
                  </a:lnTo>
                  <a:lnTo>
                    <a:pt x="6691" y="7665"/>
                  </a:lnTo>
                  <a:lnTo>
                    <a:pt x="6844" y="7225"/>
                  </a:lnTo>
                  <a:lnTo>
                    <a:pt x="6978" y="6786"/>
                  </a:lnTo>
                  <a:lnTo>
                    <a:pt x="7111" y="6365"/>
                  </a:lnTo>
                  <a:lnTo>
                    <a:pt x="7207" y="5945"/>
                  </a:lnTo>
                  <a:lnTo>
                    <a:pt x="7302" y="5524"/>
                  </a:lnTo>
                  <a:lnTo>
                    <a:pt x="7379" y="5123"/>
                  </a:lnTo>
                  <a:lnTo>
                    <a:pt x="7436" y="4740"/>
                  </a:lnTo>
                  <a:lnTo>
                    <a:pt x="7494" y="4339"/>
                  </a:lnTo>
                  <a:lnTo>
                    <a:pt x="7513" y="3957"/>
                  </a:lnTo>
                  <a:lnTo>
                    <a:pt x="7513" y="3574"/>
                  </a:lnTo>
                  <a:lnTo>
                    <a:pt x="7494" y="3211"/>
                  </a:lnTo>
                  <a:lnTo>
                    <a:pt x="7475" y="2848"/>
                  </a:lnTo>
                  <a:lnTo>
                    <a:pt x="7417" y="2485"/>
                  </a:lnTo>
                  <a:lnTo>
                    <a:pt x="7360" y="2122"/>
                  </a:lnTo>
                  <a:lnTo>
                    <a:pt x="7264" y="1759"/>
                  </a:lnTo>
                  <a:lnTo>
                    <a:pt x="7150" y="1395"/>
                  </a:lnTo>
                  <a:lnTo>
                    <a:pt x="7016" y="1051"/>
                  </a:lnTo>
                  <a:lnTo>
                    <a:pt x="6882" y="707"/>
                  </a:lnTo>
                  <a:lnTo>
                    <a:pt x="6710" y="344"/>
                  </a:lnTo>
                  <a:lnTo>
                    <a:pt x="6519" y="0"/>
                  </a:lnTo>
                  <a:lnTo>
                    <a:pt x="3766" y="0"/>
                  </a:lnTo>
                  <a:lnTo>
                    <a:pt x="3766" y="0"/>
                  </a:lnTo>
                  <a:lnTo>
                    <a:pt x="1014" y="0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61"/>
            <p:cNvSpPr/>
            <p:nvPr/>
          </p:nvSpPr>
          <p:spPr>
            <a:xfrm>
              <a:off x="4368120" y="2515510"/>
              <a:ext cx="270431" cy="1693668"/>
            </a:xfrm>
            <a:custGeom>
              <a:avLst/>
              <a:gdLst/>
              <a:ahLst/>
              <a:cxnLst/>
              <a:rect l="l" t="t" r="r" b="b"/>
              <a:pathLst>
                <a:path w="11604" h="72674" extrusionOk="0">
                  <a:moveTo>
                    <a:pt x="1" y="70016"/>
                  </a:moveTo>
                  <a:lnTo>
                    <a:pt x="2849" y="14164"/>
                  </a:lnTo>
                  <a:lnTo>
                    <a:pt x="7283" y="498"/>
                  </a:lnTo>
                  <a:lnTo>
                    <a:pt x="7283" y="498"/>
                  </a:lnTo>
                  <a:lnTo>
                    <a:pt x="7322" y="402"/>
                  </a:lnTo>
                  <a:lnTo>
                    <a:pt x="7360" y="306"/>
                  </a:lnTo>
                  <a:lnTo>
                    <a:pt x="7436" y="230"/>
                  </a:lnTo>
                  <a:lnTo>
                    <a:pt x="7494" y="153"/>
                  </a:lnTo>
                  <a:lnTo>
                    <a:pt x="7589" y="96"/>
                  </a:lnTo>
                  <a:lnTo>
                    <a:pt x="7666" y="39"/>
                  </a:lnTo>
                  <a:lnTo>
                    <a:pt x="7780" y="20"/>
                  </a:lnTo>
                  <a:lnTo>
                    <a:pt x="7876" y="1"/>
                  </a:lnTo>
                  <a:lnTo>
                    <a:pt x="7876" y="1"/>
                  </a:lnTo>
                  <a:lnTo>
                    <a:pt x="7991" y="1"/>
                  </a:lnTo>
                  <a:lnTo>
                    <a:pt x="8105" y="20"/>
                  </a:lnTo>
                  <a:lnTo>
                    <a:pt x="8201" y="58"/>
                  </a:lnTo>
                  <a:lnTo>
                    <a:pt x="8296" y="115"/>
                  </a:lnTo>
                  <a:lnTo>
                    <a:pt x="8373" y="173"/>
                  </a:lnTo>
                  <a:lnTo>
                    <a:pt x="8449" y="268"/>
                  </a:lnTo>
                  <a:lnTo>
                    <a:pt x="8488" y="345"/>
                  </a:lnTo>
                  <a:lnTo>
                    <a:pt x="8526" y="459"/>
                  </a:lnTo>
                  <a:lnTo>
                    <a:pt x="10705" y="14164"/>
                  </a:lnTo>
                  <a:lnTo>
                    <a:pt x="11603" y="70016"/>
                  </a:lnTo>
                  <a:lnTo>
                    <a:pt x="11603" y="70016"/>
                  </a:lnTo>
                  <a:lnTo>
                    <a:pt x="11527" y="70188"/>
                  </a:lnTo>
                  <a:lnTo>
                    <a:pt x="11450" y="70341"/>
                  </a:lnTo>
                  <a:lnTo>
                    <a:pt x="11259" y="70647"/>
                  </a:lnTo>
                  <a:lnTo>
                    <a:pt x="11030" y="70934"/>
                  </a:lnTo>
                  <a:lnTo>
                    <a:pt x="10762" y="71182"/>
                  </a:lnTo>
                  <a:lnTo>
                    <a:pt x="10456" y="71431"/>
                  </a:lnTo>
                  <a:lnTo>
                    <a:pt x="10131" y="71660"/>
                  </a:lnTo>
                  <a:lnTo>
                    <a:pt x="9768" y="71851"/>
                  </a:lnTo>
                  <a:lnTo>
                    <a:pt x="9386" y="72023"/>
                  </a:lnTo>
                  <a:lnTo>
                    <a:pt x="8985" y="72176"/>
                  </a:lnTo>
                  <a:lnTo>
                    <a:pt x="8564" y="72310"/>
                  </a:lnTo>
                  <a:lnTo>
                    <a:pt x="8124" y="72425"/>
                  </a:lnTo>
                  <a:lnTo>
                    <a:pt x="7685" y="72520"/>
                  </a:lnTo>
                  <a:lnTo>
                    <a:pt x="7226" y="72597"/>
                  </a:lnTo>
                  <a:lnTo>
                    <a:pt x="6748" y="72635"/>
                  </a:lnTo>
                  <a:lnTo>
                    <a:pt x="6289" y="72673"/>
                  </a:lnTo>
                  <a:lnTo>
                    <a:pt x="5812" y="72673"/>
                  </a:lnTo>
                  <a:lnTo>
                    <a:pt x="5334" y="72654"/>
                  </a:lnTo>
                  <a:lnTo>
                    <a:pt x="4856" y="72635"/>
                  </a:lnTo>
                  <a:lnTo>
                    <a:pt x="4378" y="72578"/>
                  </a:lnTo>
                  <a:lnTo>
                    <a:pt x="3919" y="72501"/>
                  </a:lnTo>
                  <a:lnTo>
                    <a:pt x="3480" y="72406"/>
                  </a:lnTo>
                  <a:lnTo>
                    <a:pt x="3040" y="72291"/>
                  </a:lnTo>
                  <a:lnTo>
                    <a:pt x="2620" y="72157"/>
                  </a:lnTo>
                  <a:lnTo>
                    <a:pt x="2218" y="72004"/>
                  </a:lnTo>
                  <a:lnTo>
                    <a:pt x="1836" y="71813"/>
                  </a:lnTo>
                  <a:lnTo>
                    <a:pt x="1492" y="71622"/>
                  </a:lnTo>
                  <a:lnTo>
                    <a:pt x="1148" y="71412"/>
                  </a:lnTo>
                  <a:lnTo>
                    <a:pt x="861" y="71163"/>
                  </a:lnTo>
                  <a:lnTo>
                    <a:pt x="593" y="70915"/>
                  </a:lnTo>
                  <a:lnTo>
                    <a:pt x="364" y="70628"/>
                  </a:lnTo>
                  <a:lnTo>
                    <a:pt x="154" y="70322"/>
                  </a:lnTo>
                  <a:lnTo>
                    <a:pt x="77" y="70169"/>
                  </a:lnTo>
                  <a:lnTo>
                    <a:pt x="1" y="70016"/>
                  </a:lnTo>
                  <a:lnTo>
                    <a:pt x="1" y="70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61"/>
            <p:cNvSpPr/>
            <p:nvPr/>
          </p:nvSpPr>
          <p:spPr>
            <a:xfrm>
              <a:off x="4368120" y="2522641"/>
              <a:ext cx="207624" cy="1686536"/>
            </a:xfrm>
            <a:custGeom>
              <a:avLst/>
              <a:gdLst/>
              <a:ahLst/>
              <a:cxnLst/>
              <a:rect l="l" t="t" r="r" b="b"/>
              <a:pathLst>
                <a:path w="8909" h="72368" extrusionOk="0">
                  <a:moveTo>
                    <a:pt x="1" y="69710"/>
                  </a:moveTo>
                  <a:lnTo>
                    <a:pt x="2849" y="13858"/>
                  </a:lnTo>
                  <a:lnTo>
                    <a:pt x="7283" y="192"/>
                  </a:lnTo>
                  <a:lnTo>
                    <a:pt x="7283" y="192"/>
                  </a:lnTo>
                  <a:lnTo>
                    <a:pt x="7322" y="96"/>
                  </a:lnTo>
                  <a:lnTo>
                    <a:pt x="7360" y="0"/>
                  </a:lnTo>
                  <a:lnTo>
                    <a:pt x="7360" y="0"/>
                  </a:lnTo>
                  <a:lnTo>
                    <a:pt x="7455" y="77"/>
                  </a:lnTo>
                  <a:lnTo>
                    <a:pt x="7532" y="153"/>
                  </a:lnTo>
                  <a:lnTo>
                    <a:pt x="7570" y="249"/>
                  </a:lnTo>
                  <a:lnTo>
                    <a:pt x="7589" y="364"/>
                  </a:lnTo>
                  <a:lnTo>
                    <a:pt x="8640" y="14852"/>
                  </a:lnTo>
                  <a:lnTo>
                    <a:pt x="8908" y="71908"/>
                  </a:lnTo>
                  <a:lnTo>
                    <a:pt x="8908" y="71908"/>
                  </a:lnTo>
                  <a:lnTo>
                    <a:pt x="8602" y="72004"/>
                  </a:lnTo>
                  <a:lnTo>
                    <a:pt x="8296" y="72080"/>
                  </a:lnTo>
                  <a:lnTo>
                    <a:pt x="7991" y="72157"/>
                  </a:lnTo>
                  <a:lnTo>
                    <a:pt x="7666" y="72214"/>
                  </a:lnTo>
                  <a:lnTo>
                    <a:pt x="6997" y="72310"/>
                  </a:lnTo>
                  <a:lnTo>
                    <a:pt x="6328" y="72367"/>
                  </a:lnTo>
                  <a:lnTo>
                    <a:pt x="5659" y="72367"/>
                  </a:lnTo>
                  <a:lnTo>
                    <a:pt x="4971" y="72329"/>
                  </a:lnTo>
                  <a:lnTo>
                    <a:pt x="4302" y="72252"/>
                  </a:lnTo>
                  <a:lnTo>
                    <a:pt x="3652" y="72138"/>
                  </a:lnTo>
                  <a:lnTo>
                    <a:pt x="3346" y="72061"/>
                  </a:lnTo>
                  <a:lnTo>
                    <a:pt x="3040" y="71985"/>
                  </a:lnTo>
                  <a:lnTo>
                    <a:pt x="2734" y="71889"/>
                  </a:lnTo>
                  <a:lnTo>
                    <a:pt x="2447" y="71775"/>
                  </a:lnTo>
                  <a:lnTo>
                    <a:pt x="2161" y="71660"/>
                  </a:lnTo>
                  <a:lnTo>
                    <a:pt x="1893" y="71545"/>
                  </a:lnTo>
                  <a:lnTo>
                    <a:pt x="1626" y="71392"/>
                  </a:lnTo>
                  <a:lnTo>
                    <a:pt x="1377" y="71258"/>
                  </a:lnTo>
                  <a:lnTo>
                    <a:pt x="1148" y="71086"/>
                  </a:lnTo>
                  <a:lnTo>
                    <a:pt x="937" y="70934"/>
                  </a:lnTo>
                  <a:lnTo>
                    <a:pt x="727" y="70742"/>
                  </a:lnTo>
                  <a:lnTo>
                    <a:pt x="555" y="70570"/>
                  </a:lnTo>
                  <a:lnTo>
                    <a:pt x="383" y="70360"/>
                  </a:lnTo>
                  <a:lnTo>
                    <a:pt x="230" y="70150"/>
                  </a:lnTo>
                  <a:lnTo>
                    <a:pt x="116" y="69940"/>
                  </a:lnTo>
                  <a:lnTo>
                    <a:pt x="1" y="69710"/>
                  </a:lnTo>
                  <a:lnTo>
                    <a:pt x="1" y="6971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61"/>
            <p:cNvSpPr/>
            <p:nvPr/>
          </p:nvSpPr>
          <p:spPr>
            <a:xfrm>
              <a:off x="4638517" y="2515510"/>
              <a:ext cx="270408" cy="1693668"/>
            </a:xfrm>
            <a:custGeom>
              <a:avLst/>
              <a:gdLst/>
              <a:ahLst/>
              <a:cxnLst/>
              <a:rect l="l" t="t" r="r" b="b"/>
              <a:pathLst>
                <a:path w="11603" h="72674" extrusionOk="0">
                  <a:moveTo>
                    <a:pt x="11603" y="70016"/>
                  </a:moveTo>
                  <a:lnTo>
                    <a:pt x="8774" y="14164"/>
                  </a:lnTo>
                  <a:lnTo>
                    <a:pt x="4339" y="498"/>
                  </a:lnTo>
                  <a:lnTo>
                    <a:pt x="4339" y="498"/>
                  </a:lnTo>
                  <a:lnTo>
                    <a:pt x="4301" y="402"/>
                  </a:lnTo>
                  <a:lnTo>
                    <a:pt x="4244" y="306"/>
                  </a:lnTo>
                  <a:lnTo>
                    <a:pt x="4186" y="230"/>
                  </a:lnTo>
                  <a:lnTo>
                    <a:pt x="4110" y="153"/>
                  </a:lnTo>
                  <a:lnTo>
                    <a:pt x="4033" y="96"/>
                  </a:lnTo>
                  <a:lnTo>
                    <a:pt x="3938" y="39"/>
                  </a:lnTo>
                  <a:lnTo>
                    <a:pt x="3842" y="20"/>
                  </a:lnTo>
                  <a:lnTo>
                    <a:pt x="3727" y="1"/>
                  </a:lnTo>
                  <a:lnTo>
                    <a:pt x="3727" y="1"/>
                  </a:lnTo>
                  <a:lnTo>
                    <a:pt x="3632" y="1"/>
                  </a:lnTo>
                  <a:lnTo>
                    <a:pt x="3517" y="20"/>
                  </a:lnTo>
                  <a:lnTo>
                    <a:pt x="3422" y="58"/>
                  </a:lnTo>
                  <a:lnTo>
                    <a:pt x="3326" y="115"/>
                  </a:lnTo>
                  <a:lnTo>
                    <a:pt x="3231" y="173"/>
                  </a:lnTo>
                  <a:lnTo>
                    <a:pt x="3173" y="268"/>
                  </a:lnTo>
                  <a:lnTo>
                    <a:pt x="3116" y="345"/>
                  </a:lnTo>
                  <a:lnTo>
                    <a:pt x="3097" y="459"/>
                  </a:lnTo>
                  <a:lnTo>
                    <a:pt x="899" y="14164"/>
                  </a:lnTo>
                  <a:lnTo>
                    <a:pt x="0" y="70016"/>
                  </a:lnTo>
                  <a:lnTo>
                    <a:pt x="0" y="70016"/>
                  </a:lnTo>
                  <a:lnTo>
                    <a:pt x="77" y="70188"/>
                  </a:lnTo>
                  <a:lnTo>
                    <a:pt x="153" y="70341"/>
                  </a:lnTo>
                  <a:lnTo>
                    <a:pt x="363" y="70647"/>
                  </a:lnTo>
                  <a:lnTo>
                    <a:pt x="593" y="70934"/>
                  </a:lnTo>
                  <a:lnTo>
                    <a:pt x="860" y="71182"/>
                  </a:lnTo>
                  <a:lnTo>
                    <a:pt x="1166" y="71431"/>
                  </a:lnTo>
                  <a:lnTo>
                    <a:pt x="1491" y="71660"/>
                  </a:lnTo>
                  <a:lnTo>
                    <a:pt x="1835" y="71851"/>
                  </a:lnTo>
                  <a:lnTo>
                    <a:pt x="2217" y="72023"/>
                  </a:lnTo>
                  <a:lnTo>
                    <a:pt x="2619" y="72176"/>
                  </a:lnTo>
                  <a:lnTo>
                    <a:pt x="3039" y="72310"/>
                  </a:lnTo>
                  <a:lnTo>
                    <a:pt x="3479" y="72425"/>
                  </a:lnTo>
                  <a:lnTo>
                    <a:pt x="3938" y="72520"/>
                  </a:lnTo>
                  <a:lnTo>
                    <a:pt x="4396" y="72597"/>
                  </a:lnTo>
                  <a:lnTo>
                    <a:pt x="4855" y="72635"/>
                  </a:lnTo>
                  <a:lnTo>
                    <a:pt x="5333" y="72673"/>
                  </a:lnTo>
                  <a:lnTo>
                    <a:pt x="5811" y="72673"/>
                  </a:lnTo>
                  <a:lnTo>
                    <a:pt x="6289" y="72654"/>
                  </a:lnTo>
                  <a:lnTo>
                    <a:pt x="6748" y="72635"/>
                  </a:lnTo>
                  <a:lnTo>
                    <a:pt x="7225" y="72578"/>
                  </a:lnTo>
                  <a:lnTo>
                    <a:pt x="7684" y="72501"/>
                  </a:lnTo>
                  <a:lnTo>
                    <a:pt x="8143" y="72406"/>
                  </a:lnTo>
                  <a:lnTo>
                    <a:pt x="8563" y="72291"/>
                  </a:lnTo>
                  <a:lnTo>
                    <a:pt x="8984" y="72157"/>
                  </a:lnTo>
                  <a:lnTo>
                    <a:pt x="9385" y="72004"/>
                  </a:lnTo>
                  <a:lnTo>
                    <a:pt x="9768" y="71813"/>
                  </a:lnTo>
                  <a:lnTo>
                    <a:pt x="10131" y="71622"/>
                  </a:lnTo>
                  <a:lnTo>
                    <a:pt x="10456" y="71412"/>
                  </a:lnTo>
                  <a:lnTo>
                    <a:pt x="10762" y="71163"/>
                  </a:lnTo>
                  <a:lnTo>
                    <a:pt x="11029" y="70915"/>
                  </a:lnTo>
                  <a:lnTo>
                    <a:pt x="11259" y="70628"/>
                  </a:lnTo>
                  <a:lnTo>
                    <a:pt x="11450" y="70322"/>
                  </a:lnTo>
                  <a:lnTo>
                    <a:pt x="11545" y="70169"/>
                  </a:lnTo>
                  <a:lnTo>
                    <a:pt x="11603" y="70016"/>
                  </a:lnTo>
                  <a:lnTo>
                    <a:pt x="11603" y="7001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61"/>
            <p:cNvSpPr/>
            <p:nvPr/>
          </p:nvSpPr>
          <p:spPr>
            <a:xfrm>
              <a:off x="4638517" y="2526207"/>
              <a:ext cx="209372" cy="1682971"/>
            </a:xfrm>
            <a:custGeom>
              <a:avLst/>
              <a:gdLst/>
              <a:ahLst/>
              <a:cxnLst/>
              <a:rect l="l" t="t" r="r" b="b"/>
              <a:pathLst>
                <a:path w="8984" h="72215" extrusionOk="0">
                  <a:moveTo>
                    <a:pt x="3097" y="0"/>
                  </a:moveTo>
                  <a:lnTo>
                    <a:pt x="899" y="13705"/>
                  </a:lnTo>
                  <a:lnTo>
                    <a:pt x="0" y="69557"/>
                  </a:lnTo>
                  <a:lnTo>
                    <a:pt x="0" y="69557"/>
                  </a:lnTo>
                  <a:lnTo>
                    <a:pt x="115" y="69787"/>
                  </a:lnTo>
                  <a:lnTo>
                    <a:pt x="230" y="70016"/>
                  </a:lnTo>
                  <a:lnTo>
                    <a:pt x="382" y="70226"/>
                  </a:lnTo>
                  <a:lnTo>
                    <a:pt x="555" y="70436"/>
                  </a:lnTo>
                  <a:lnTo>
                    <a:pt x="727" y="70628"/>
                  </a:lnTo>
                  <a:lnTo>
                    <a:pt x="937" y="70800"/>
                  </a:lnTo>
                  <a:lnTo>
                    <a:pt x="1147" y="70972"/>
                  </a:lnTo>
                  <a:lnTo>
                    <a:pt x="1376" y="71125"/>
                  </a:lnTo>
                  <a:lnTo>
                    <a:pt x="1625" y="71278"/>
                  </a:lnTo>
                  <a:lnTo>
                    <a:pt x="1893" y="71411"/>
                  </a:lnTo>
                  <a:lnTo>
                    <a:pt x="2160" y="71545"/>
                  </a:lnTo>
                  <a:lnTo>
                    <a:pt x="2428" y="71660"/>
                  </a:lnTo>
                  <a:lnTo>
                    <a:pt x="2734" y="71755"/>
                  </a:lnTo>
                  <a:lnTo>
                    <a:pt x="3020" y="71851"/>
                  </a:lnTo>
                  <a:lnTo>
                    <a:pt x="3326" y="71927"/>
                  </a:lnTo>
                  <a:lnTo>
                    <a:pt x="3651" y="72004"/>
                  </a:lnTo>
                  <a:lnTo>
                    <a:pt x="4301" y="72119"/>
                  </a:lnTo>
                  <a:lnTo>
                    <a:pt x="4970" y="72195"/>
                  </a:lnTo>
                  <a:lnTo>
                    <a:pt x="5639" y="72214"/>
                  </a:lnTo>
                  <a:lnTo>
                    <a:pt x="6327" y="72195"/>
                  </a:lnTo>
                  <a:lnTo>
                    <a:pt x="6996" y="72138"/>
                  </a:lnTo>
                  <a:lnTo>
                    <a:pt x="7646" y="72042"/>
                  </a:lnTo>
                  <a:lnTo>
                    <a:pt x="7971" y="71985"/>
                  </a:lnTo>
                  <a:lnTo>
                    <a:pt x="8277" y="71908"/>
                  </a:lnTo>
                  <a:lnTo>
                    <a:pt x="8602" y="71813"/>
                  </a:lnTo>
                  <a:lnTo>
                    <a:pt x="8888" y="71717"/>
                  </a:lnTo>
                  <a:lnTo>
                    <a:pt x="8888" y="71717"/>
                  </a:lnTo>
                  <a:lnTo>
                    <a:pt x="8984" y="71526"/>
                  </a:lnTo>
                  <a:lnTo>
                    <a:pt x="6155" y="15674"/>
                  </a:lnTo>
                  <a:lnTo>
                    <a:pt x="309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61"/>
            <p:cNvSpPr/>
            <p:nvPr/>
          </p:nvSpPr>
          <p:spPr>
            <a:xfrm>
              <a:off x="4479490" y="1773415"/>
              <a:ext cx="324312" cy="261505"/>
            </a:xfrm>
            <a:custGeom>
              <a:avLst/>
              <a:gdLst/>
              <a:ahLst/>
              <a:cxnLst/>
              <a:rect l="l" t="t" r="r" b="b"/>
              <a:pathLst>
                <a:path w="13916" h="11221" extrusionOk="0">
                  <a:moveTo>
                    <a:pt x="0" y="0"/>
                  </a:moveTo>
                  <a:lnTo>
                    <a:pt x="0" y="0"/>
                  </a:lnTo>
                  <a:lnTo>
                    <a:pt x="268" y="249"/>
                  </a:lnTo>
                  <a:lnTo>
                    <a:pt x="555" y="459"/>
                  </a:lnTo>
                  <a:lnTo>
                    <a:pt x="880" y="669"/>
                  </a:lnTo>
                  <a:lnTo>
                    <a:pt x="1243" y="860"/>
                  </a:lnTo>
                  <a:lnTo>
                    <a:pt x="1625" y="1051"/>
                  </a:lnTo>
                  <a:lnTo>
                    <a:pt x="2027" y="1204"/>
                  </a:lnTo>
                  <a:lnTo>
                    <a:pt x="2447" y="1338"/>
                  </a:lnTo>
                  <a:lnTo>
                    <a:pt x="2906" y="1472"/>
                  </a:lnTo>
                  <a:lnTo>
                    <a:pt x="3365" y="1587"/>
                  </a:lnTo>
                  <a:lnTo>
                    <a:pt x="3842" y="1682"/>
                  </a:lnTo>
                  <a:lnTo>
                    <a:pt x="4320" y="1759"/>
                  </a:lnTo>
                  <a:lnTo>
                    <a:pt x="4836" y="1816"/>
                  </a:lnTo>
                  <a:lnTo>
                    <a:pt x="5333" y="1873"/>
                  </a:lnTo>
                  <a:lnTo>
                    <a:pt x="5849" y="1892"/>
                  </a:lnTo>
                  <a:lnTo>
                    <a:pt x="6385" y="1912"/>
                  </a:lnTo>
                  <a:lnTo>
                    <a:pt x="6901" y="1931"/>
                  </a:lnTo>
                  <a:lnTo>
                    <a:pt x="7417" y="1912"/>
                  </a:lnTo>
                  <a:lnTo>
                    <a:pt x="7952" y="1873"/>
                  </a:lnTo>
                  <a:lnTo>
                    <a:pt x="8468" y="1835"/>
                  </a:lnTo>
                  <a:lnTo>
                    <a:pt x="8984" y="1778"/>
                  </a:lnTo>
                  <a:lnTo>
                    <a:pt x="9481" y="1701"/>
                  </a:lnTo>
                  <a:lnTo>
                    <a:pt x="9978" y="1625"/>
                  </a:lnTo>
                  <a:lnTo>
                    <a:pt x="10456" y="1529"/>
                  </a:lnTo>
                  <a:lnTo>
                    <a:pt x="10934" y="1415"/>
                  </a:lnTo>
                  <a:lnTo>
                    <a:pt x="11393" y="1281"/>
                  </a:lnTo>
                  <a:lnTo>
                    <a:pt x="11813" y="1128"/>
                  </a:lnTo>
                  <a:lnTo>
                    <a:pt x="12234" y="975"/>
                  </a:lnTo>
                  <a:lnTo>
                    <a:pt x="12635" y="803"/>
                  </a:lnTo>
                  <a:lnTo>
                    <a:pt x="12998" y="631"/>
                  </a:lnTo>
                  <a:lnTo>
                    <a:pt x="13323" y="440"/>
                  </a:lnTo>
                  <a:lnTo>
                    <a:pt x="13648" y="230"/>
                  </a:lnTo>
                  <a:lnTo>
                    <a:pt x="13916" y="0"/>
                  </a:lnTo>
                  <a:lnTo>
                    <a:pt x="13916" y="9309"/>
                  </a:lnTo>
                  <a:lnTo>
                    <a:pt x="13916" y="9309"/>
                  </a:lnTo>
                  <a:lnTo>
                    <a:pt x="13667" y="9538"/>
                  </a:lnTo>
                  <a:lnTo>
                    <a:pt x="13400" y="9748"/>
                  </a:lnTo>
                  <a:lnTo>
                    <a:pt x="13075" y="9940"/>
                  </a:lnTo>
                  <a:lnTo>
                    <a:pt x="12731" y="10131"/>
                  </a:lnTo>
                  <a:lnTo>
                    <a:pt x="12367" y="10303"/>
                  </a:lnTo>
                  <a:lnTo>
                    <a:pt x="11966" y="10456"/>
                  </a:lnTo>
                  <a:lnTo>
                    <a:pt x="11545" y="10609"/>
                  </a:lnTo>
                  <a:lnTo>
                    <a:pt x="11106" y="10723"/>
                  </a:lnTo>
                  <a:lnTo>
                    <a:pt x="10647" y="10838"/>
                  </a:lnTo>
                  <a:lnTo>
                    <a:pt x="10188" y="10934"/>
                  </a:lnTo>
                  <a:lnTo>
                    <a:pt x="9691" y="11029"/>
                  </a:lnTo>
                  <a:lnTo>
                    <a:pt x="9194" y="11086"/>
                  </a:lnTo>
                  <a:lnTo>
                    <a:pt x="8678" y="11144"/>
                  </a:lnTo>
                  <a:lnTo>
                    <a:pt x="8162" y="11182"/>
                  </a:lnTo>
                  <a:lnTo>
                    <a:pt x="7627" y="11220"/>
                  </a:lnTo>
                  <a:lnTo>
                    <a:pt x="7111" y="11220"/>
                  </a:lnTo>
                  <a:lnTo>
                    <a:pt x="6576" y="11220"/>
                  </a:lnTo>
                  <a:lnTo>
                    <a:pt x="6041" y="11201"/>
                  </a:lnTo>
                  <a:lnTo>
                    <a:pt x="5524" y="11163"/>
                  </a:lnTo>
                  <a:lnTo>
                    <a:pt x="5008" y="11106"/>
                  </a:lnTo>
                  <a:lnTo>
                    <a:pt x="4492" y="11048"/>
                  </a:lnTo>
                  <a:lnTo>
                    <a:pt x="3976" y="10972"/>
                  </a:lnTo>
                  <a:lnTo>
                    <a:pt x="3498" y="10876"/>
                  </a:lnTo>
                  <a:lnTo>
                    <a:pt x="3020" y="10762"/>
                  </a:lnTo>
                  <a:lnTo>
                    <a:pt x="2562" y="10628"/>
                  </a:lnTo>
                  <a:lnTo>
                    <a:pt x="2122" y="10494"/>
                  </a:lnTo>
                  <a:lnTo>
                    <a:pt x="1702" y="10322"/>
                  </a:lnTo>
                  <a:lnTo>
                    <a:pt x="1300" y="10150"/>
                  </a:lnTo>
                  <a:lnTo>
                    <a:pt x="937" y="9959"/>
                  </a:lnTo>
                  <a:lnTo>
                    <a:pt x="593" y="9768"/>
                  </a:lnTo>
                  <a:lnTo>
                    <a:pt x="268" y="9538"/>
                  </a:lnTo>
                  <a:lnTo>
                    <a:pt x="0" y="930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61"/>
            <p:cNvSpPr/>
            <p:nvPr/>
          </p:nvSpPr>
          <p:spPr>
            <a:xfrm>
              <a:off x="4479490" y="1739554"/>
              <a:ext cx="324312" cy="57936"/>
            </a:xfrm>
            <a:custGeom>
              <a:avLst/>
              <a:gdLst/>
              <a:ahLst/>
              <a:cxnLst/>
              <a:rect l="l" t="t" r="r" b="b"/>
              <a:pathLst>
                <a:path w="13916" h="2486" extrusionOk="0">
                  <a:moveTo>
                    <a:pt x="0" y="0"/>
                  </a:moveTo>
                  <a:lnTo>
                    <a:pt x="0" y="0"/>
                  </a:lnTo>
                  <a:lnTo>
                    <a:pt x="268" y="230"/>
                  </a:lnTo>
                  <a:lnTo>
                    <a:pt x="555" y="459"/>
                  </a:lnTo>
                  <a:lnTo>
                    <a:pt x="880" y="669"/>
                  </a:lnTo>
                  <a:lnTo>
                    <a:pt x="1243" y="861"/>
                  </a:lnTo>
                  <a:lnTo>
                    <a:pt x="1625" y="1033"/>
                  </a:lnTo>
                  <a:lnTo>
                    <a:pt x="2027" y="1205"/>
                  </a:lnTo>
                  <a:lnTo>
                    <a:pt x="2447" y="1338"/>
                  </a:lnTo>
                  <a:lnTo>
                    <a:pt x="2906" y="1472"/>
                  </a:lnTo>
                  <a:lnTo>
                    <a:pt x="3365" y="1587"/>
                  </a:lnTo>
                  <a:lnTo>
                    <a:pt x="3842" y="1683"/>
                  </a:lnTo>
                  <a:lnTo>
                    <a:pt x="4320" y="1759"/>
                  </a:lnTo>
                  <a:lnTo>
                    <a:pt x="4836" y="1816"/>
                  </a:lnTo>
                  <a:lnTo>
                    <a:pt x="5333" y="1874"/>
                  </a:lnTo>
                  <a:lnTo>
                    <a:pt x="5849" y="1893"/>
                  </a:lnTo>
                  <a:lnTo>
                    <a:pt x="6385" y="1912"/>
                  </a:lnTo>
                  <a:lnTo>
                    <a:pt x="6901" y="1912"/>
                  </a:lnTo>
                  <a:lnTo>
                    <a:pt x="7417" y="1912"/>
                  </a:lnTo>
                  <a:lnTo>
                    <a:pt x="7952" y="1874"/>
                  </a:lnTo>
                  <a:lnTo>
                    <a:pt x="8468" y="1835"/>
                  </a:lnTo>
                  <a:lnTo>
                    <a:pt x="8984" y="1778"/>
                  </a:lnTo>
                  <a:lnTo>
                    <a:pt x="9481" y="1702"/>
                  </a:lnTo>
                  <a:lnTo>
                    <a:pt x="9978" y="1625"/>
                  </a:lnTo>
                  <a:lnTo>
                    <a:pt x="10456" y="1511"/>
                  </a:lnTo>
                  <a:lnTo>
                    <a:pt x="10934" y="1396"/>
                  </a:lnTo>
                  <a:lnTo>
                    <a:pt x="11393" y="1281"/>
                  </a:lnTo>
                  <a:lnTo>
                    <a:pt x="11813" y="1128"/>
                  </a:lnTo>
                  <a:lnTo>
                    <a:pt x="12234" y="975"/>
                  </a:lnTo>
                  <a:lnTo>
                    <a:pt x="12635" y="803"/>
                  </a:lnTo>
                  <a:lnTo>
                    <a:pt x="12998" y="631"/>
                  </a:lnTo>
                  <a:lnTo>
                    <a:pt x="13323" y="421"/>
                  </a:lnTo>
                  <a:lnTo>
                    <a:pt x="13648" y="211"/>
                  </a:lnTo>
                  <a:lnTo>
                    <a:pt x="13916" y="0"/>
                  </a:lnTo>
                  <a:lnTo>
                    <a:pt x="13916" y="555"/>
                  </a:lnTo>
                  <a:lnTo>
                    <a:pt x="13916" y="555"/>
                  </a:lnTo>
                  <a:lnTo>
                    <a:pt x="13667" y="784"/>
                  </a:lnTo>
                  <a:lnTo>
                    <a:pt x="13380" y="994"/>
                  </a:lnTo>
                  <a:lnTo>
                    <a:pt x="13075" y="1205"/>
                  </a:lnTo>
                  <a:lnTo>
                    <a:pt x="12731" y="1377"/>
                  </a:lnTo>
                  <a:lnTo>
                    <a:pt x="12367" y="1549"/>
                  </a:lnTo>
                  <a:lnTo>
                    <a:pt x="11966" y="1721"/>
                  </a:lnTo>
                  <a:lnTo>
                    <a:pt x="11545" y="1855"/>
                  </a:lnTo>
                  <a:lnTo>
                    <a:pt x="11106" y="1988"/>
                  </a:lnTo>
                  <a:lnTo>
                    <a:pt x="10647" y="2103"/>
                  </a:lnTo>
                  <a:lnTo>
                    <a:pt x="10169" y="2199"/>
                  </a:lnTo>
                  <a:lnTo>
                    <a:pt x="9691" y="2275"/>
                  </a:lnTo>
                  <a:lnTo>
                    <a:pt x="9175" y="2352"/>
                  </a:lnTo>
                  <a:lnTo>
                    <a:pt x="8678" y="2409"/>
                  </a:lnTo>
                  <a:lnTo>
                    <a:pt x="8162" y="2447"/>
                  </a:lnTo>
                  <a:lnTo>
                    <a:pt x="7627" y="2466"/>
                  </a:lnTo>
                  <a:lnTo>
                    <a:pt x="7111" y="2485"/>
                  </a:lnTo>
                  <a:lnTo>
                    <a:pt x="6576" y="2485"/>
                  </a:lnTo>
                  <a:lnTo>
                    <a:pt x="6041" y="2466"/>
                  </a:lnTo>
                  <a:lnTo>
                    <a:pt x="5524" y="2428"/>
                  </a:lnTo>
                  <a:lnTo>
                    <a:pt x="5008" y="2371"/>
                  </a:lnTo>
                  <a:lnTo>
                    <a:pt x="4492" y="2313"/>
                  </a:lnTo>
                  <a:lnTo>
                    <a:pt x="3995" y="2218"/>
                  </a:lnTo>
                  <a:lnTo>
                    <a:pt x="3498" y="2122"/>
                  </a:lnTo>
                  <a:lnTo>
                    <a:pt x="3020" y="2007"/>
                  </a:lnTo>
                  <a:lnTo>
                    <a:pt x="2562" y="1893"/>
                  </a:lnTo>
                  <a:lnTo>
                    <a:pt x="2122" y="1740"/>
                  </a:lnTo>
                  <a:lnTo>
                    <a:pt x="1702" y="1587"/>
                  </a:lnTo>
                  <a:lnTo>
                    <a:pt x="1319" y="1415"/>
                  </a:lnTo>
                  <a:lnTo>
                    <a:pt x="937" y="1224"/>
                  </a:lnTo>
                  <a:lnTo>
                    <a:pt x="593" y="1014"/>
                  </a:lnTo>
                  <a:lnTo>
                    <a:pt x="287" y="784"/>
                  </a:lnTo>
                  <a:lnTo>
                    <a:pt x="0" y="5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61"/>
            <p:cNvSpPr/>
            <p:nvPr/>
          </p:nvSpPr>
          <p:spPr>
            <a:xfrm>
              <a:off x="4574804" y="1371163"/>
              <a:ext cx="133677" cy="133677"/>
            </a:xfrm>
            <a:custGeom>
              <a:avLst/>
              <a:gdLst/>
              <a:ahLst/>
              <a:cxnLst/>
              <a:rect l="l" t="t" r="r" b="b"/>
              <a:pathLst>
                <a:path w="5736" h="5736" extrusionOk="0">
                  <a:moveTo>
                    <a:pt x="1" y="2868"/>
                  </a:moveTo>
                  <a:lnTo>
                    <a:pt x="1" y="2868"/>
                  </a:lnTo>
                  <a:lnTo>
                    <a:pt x="20" y="2562"/>
                  </a:lnTo>
                  <a:lnTo>
                    <a:pt x="58" y="2276"/>
                  </a:lnTo>
                  <a:lnTo>
                    <a:pt x="135" y="2008"/>
                  </a:lnTo>
                  <a:lnTo>
                    <a:pt x="230" y="1740"/>
                  </a:lnTo>
                  <a:lnTo>
                    <a:pt x="345" y="1492"/>
                  </a:lnTo>
                  <a:lnTo>
                    <a:pt x="479" y="1262"/>
                  </a:lnTo>
                  <a:lnTo>
                    <a:pt x="651" y="1033"/>
                  </a:lnTo>
                  <a:lnTo>
                    <a:pt x="842" y="823"/>
                  </a:lnTo>
                  <a:lnTo>
                    <a:pt x="1033" y="651"/>
                  </a:lnTo>
                  <a:lnTo>
                    <a:pt x="1262" y="479"/>
                  </a:lnTo>
                  <a:lnTo>
                    <a:pt x="1492" y="345"/>
                  </a:lnTo>
                  <a:lnTo>
                    <a:pt x="1759" y="211"/>
                  </a:lnTo>
                  <a:lnTo>
                    <a:pt x="2008" y="116"/>
                  </a:lnTo>
                  <a:lnTo>
                    <a:pt x="2295" y="58"/>
                  </a:lnTo>
                  <a:lnTo>
                    <a:pt x="2581" y="1"/>
                  </a:lnTo>
                  <a:lnTo>
                    <a:pt x="2868" y="1"/>
                  </a:lnTo>
                  <a:lnTo>
                    <a:pt x="2868" y="1"/>
                  </a:lnTo>
                  <a:lnTo>
                    <a:pt x="3155" y="1"/>
                  </a:lnTo>
                  <a:lnTo>
                    <a:pt x="3441" y="58"/>
                  </a:lnTo>
                  <a:lnTo>
                    <a:pt x="3728" y="116"/>
                  </a:lnTo>
                  <a:lnTo>
                    <a:pt x="3977" y="211"/>
                  </a:lnTo>
                  <a:lnTo>
                    <a:pt x="4244" y="345"/>
                  </a:lnTo>
                  <a:lnTo>
                    <a:pt x="4474" y="479"/>
                  </a:lnTo>
                  <a:lnTo>
                    <a:pt x="4684" y="651"/>
                  </a:lnTo>
                  <a:lnTo>
                    <a:pt x="4894" y="823"/>
                  </a:lnTo>
                  <a:lnTo>
                    <a:pt x="5085" y="1033"/>
                  </a:lnTo>
                  <a:lnTo>
                    <a:pt x="5238" y="1262"/>
                  </a:lnTo>
                  <a:lnTo>
                    <a:pt x="5391" y="1492"/>
                  </a:lnTo>
                  <a:lnTo>
                    <a:pt x="5506" y="1740"/>
                  </a:lnTo>
                  <a:lnTo>
                    <a:pt x="5601" y="2008"/>
                  </a:lnTo>
                  <a:lnTo>
                    <a:pt x="5678" y="2276"/>
                  </a:lnTo>
                  <a:lnTo>
                    <a:pt x="5716" y="2562"/>
                  </a:lnTo>
                  <a:lnTo>
                    <a:pt x="5735" y="2868"/>
                  </a:lnTo>
                  <a:lnTo>
                    <a:pt x="5735" y="2868"/>
                  </a:lnTo>
                  <a:lnTo>
                    <a:pt x="5716" y="3155"/>
                  </a:lnTo>
                  <a:lnTo>
                    <a:pt x="5678" y="3442"/>
                  </a:lnTo>
                  <a:lnTo>
                    <a:pt x="5601" y="3709"/>
                  </a:lnTo>
                  <a:lnTo>
                    <a:pt x="5506" y="3977"/>
                  </a:lnTo>
                  <a:lnTo>
                    <a:pt x="5391" y="4225"/>
                  </a:lnTo>
                  <a:lnTo>
                    <a:pt x="5238" y="4455"/>
                  </a:lnTo>
                  <a:lnTo>
                    <a:pt x="5085" y="4684"/>
                  </a:lnTo>
                  <a:lnTo>
                    <a:pt x="4894" y="4894"/>
                  </a:lnTo>
                  <a:lnTo>
                    <a:pt x="4684" y="5066"/>
                  </a:lnTo>
                  <a:lnTo>
                    <a:pt x="4474" y="5238"/>
                  </a:lnTo>
                  <a:lnTo>
                    <a:pt x="4244" y="5372"/>
                  </a:lnTo>
                  <a:lnTo>
                    <a:pt x="3977" y="5506"/>
                  </a:lnTo>
                  <a:lnTo>
                    <a:pt x="3728" y="5601"/>
                  </a:lnTo>
                  <a:lnTo>
                    <a:pt x="3441" y="5659"/>
                  </a:lnTo>
                  <a:lnTo>
                    <a:pt x="3155" y="5716"/>
                  </a:lnTo>
                  <a:lnTo>
                    <a:pt x="2868" y="5735"/>
                  </a:lnTo>
                  <a:lnTo>
                    <a:pt x="2868" y="5735"/>
                  </a:lnTo>
                  <a:lnTo>
                    <a:pt x="2581" y="5716"/>
                  </a:lnTo>
                  <a:lnTo>
                    <a:pt x="2295" y="5659"/>
                  </a:lnTo>
                  <a:lnTo>
                    <a:pt x="2008" y="5601"/>
                  </a:lnTo>
                  <a:lnTo>
                    <a:pt x="1759" y="5506"/>
                  </a:lnTo>
                  <a:lnTo>
                    <a:pt x="1492" y="5372"/>
                  </a:lnTo>
                  <a:lnTo>
                    <a:pt x="1262" y="5238"/>
                  </a:lnTo>
                  <a:lnTo>
                    <a:pt x="1033" y="5066"/>
                  </a:lnTo>
                  <a:lnTo>
                    <a:pt x="842" y="4894"/>
                  </a:lnTo>
                  <a:lnTo>
                    <a:pt x="651" y="4684"/>
                  </a:lnTo>
                  <a:lnTo>
                    <a:pt x="479" y="4455"/>
                  </a:lnTo>
                  <a:lnTo>
                    <a:pt x="345" y="4225"/>
                  </a:lnTo>
                  <a:lnTo>
                    <a:pt x="230" y="3977"/>
                  </a:lnTo>
                  <a:lnTo>
                    <a:pt x="135" y="3709"/>
                  </a:lnTo>
                  <a:lnTo>
                    <a:pt x="58" y="3442"/>
                  </a:lnTo>
                  <a:lnTo>
                    <a:pt x="20" y="3155"/>
                  </a:lnTo>
                  <a:lnTo>
                    <a:pt x="1" y="2868"/>
                  </a:lnTo>
                  <a:lnTo>
                    <a:pt x="1" y="2868"/>
                  </a:lnTo>
                  <a:close/>
                </a:path>
              </a:pathLst>
            </a:custGeom>
            <a:solidFill>
              <a:schemeClr val="lt2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61"/>
            <p:cNvSpPr/>
            <p:nvPr/>
          </p:nvSpPr>
          <p:spPr>
            <a:xfrm>
              <a:off x="4585500" y="1384096"/>
              <a:ext cx="81101" cy="109603"/>
            </a:xfrm>
            <a:custGeom>
              <a:avLst/>
              <a:gdLst/>
              <a:ahLst/>
              <a:cxnLst/>
              <a:rect l="l" t="t" r="r" b="b"/>
              <a:pathLst>
                <a:path w="3480" h="4703" extrusionOk="0">
                  <a:moveTo>
                    <a:pt x="1" y="2313"/>
                  </a:moveTo>
                  <a:lnTo>
                    <a:pt x="1" y="2313"/>
                  </a:lnTo>
                  <a:lnTo>
                    <a:pt x="20" y="2103"/>
                  </a:lnTo>
                  <a:lnTo>
                    <a:pt x="39" y="1912"/>
                  </a:lnTo>
                  <a:lnTo>
                    <a:pt x="77" y="1721"/>
                  </a:lnTo>
                  <a:lnTo>
                    <a:pt x="134" y="1529"/>
                  </a:lnTo>
                  <a:lnTo>
                    <a:pt x="192" y="1357"/>
                  </a:lnTo>
                  <a:lnTo>
                    <a:pt x="287" y="1185"/>
                  </a:lnTo>
                  <a:lnTo>
                    <a:pt x="383" y="1013"/>
                  </a:lnTo>
                  <a:lnTo>
                    <a:pt x="478" y="860"/>
                  </a:lnTo>
                  <a:lnTo>
                    <a:pt x="612" y="707"/>
                  </a:lnTo>
                  <a:lnTo>
                    <a:pt x="727" y="574"/>
                  </a:lnTo>
                  <a:lnTo>
                    <a:pt x="880" y="459"/>
                  </a:lnTo>
                  <a:lnTo>
                    <a:pt x="1033" y="344"/>
                  </a:lnTo>
                  <a:lnTo>
                    <a:pt x="1186" y="230"/>
                  </a:lnTo>
                  <a:lnTo>
                    <a:pt x="1358" y="134"/>
                  </a:lnTo>
                  <a:lnTo>
                    <a:pt x="1530" y="58"/>
                  </a:lnTo>
                  <a:lnTo>
                    <a:pt x="1702" y="0"/>
                  </a:lnTo>
                  <a:lnTo>
                    <a:pt x="1702" y="0"/>
                  </a:lnTo>
                  <a:lnTo>
                    <a:pt x="1434" y="172"/>
                  </a:lnTo>
                  <a:lnTo>
                    <a:pt x="1167" y="383"/>
                  </a:lnTo>
                  <a:lnTo>
                    <a:pt x="937" y="612"/>
                  </a:lnTo>
                  <a:lnTo>
                    <a:pt x="746" y="880"/>
                  </a:lnTo>
                  <a:lnTo>
                    <a:pt x="593" y="1166"/>
                  </a:lnTo>
                  <a:lnTo>
                    <a:pt x="536" y="1319"/>
                  </a:lnTo>
                  <a:lnTo>
                    <a:pt x="478" y="1472"/>
                  </a:lnTo>
                  <a:lnTo>
                    <a:pt x="440" y="1644"/>
                  </a:lnTo>
                  <a:lnTo>
                    <a:pt x="402" y="1816"/>
                  </a:lnTo>
                  <a:lnTo>
                    <a:pt x="383" y="1969"/>
                  </a:lnTo>
                  <a:lnTo>
                    <a:pt x="383" y="2160"/>
                  </a:lnTo>
                  <a:lnTo>
                    <a:pt x="383" y="2160"/>
                  </a:lnTo>
                  <a:lnTo>
                    <a:pt x="402" y="2390"/>
                  </a:lnTo>
                  <a:lnTo>
                    <a:pt x="440" y="2638"/>
                  </a:lnTo>
                  <a:lnTo>
                    <a:pt x="498" y="2867"/>
                  </a:lnTo>
                  <a:lnTo>
                    <a:pt x="574" y="3097"/>
                  </a:lnTo>
                  <a:lnTo>
                    <a:pt x="670" y="3307"/>
                  </a:lnTo>
                  <a:lnTo>
                    <a:pt x="803" y="3498"/>
                  </a:lnTo>
                  <a:lnTo>
                    <a:pt x="937" y="3689"/>
                  </a:lnTo>
                  <a:lnTo>
                    <a:pt x="1090" y="3861"/>
                  </a:lnTo>
                  <a:lnTo>
                    <a:pt x="1262" y="4014"/>
                  </a:lnTo>
                  <a:lnTo>
                    <a:pt x="1453" y="4148"/>
                  </a:lnTo>
                  <a:lnTo>
                    <a:pt x="1644" y="4263"/>
                  </a:lnTo>
                  <a:lnTo>
                    <a:pt x="1855" y="4358"/>
                  </a:lnTo>
                  <a:lnTo>
                    <a:pt x="2084" y="4454"/>
                  </a:lnTo>
                  <a:lnTo>
                    <a:pt x="2313" y="4511"/>
                  </a:lnTo>
                  <a:lnTo>
                    <a:pt x="2543" y="4549"/>
                  </a:lnTo>
                  <a:lnTo>
                    <a:pt x="2791" y="4549"/>
                  </a:lnTo>
                  <a:lnTo>
                    <a:pt x="2791" y="4549"/>
                  </a:lnTo>
                  <a:lnTo>
                    <a:pt x="2963" y="4549"/>
                  </a:lnTo>
                  <a:lnTo>
                    <a:pt x="3154" y="4530"/>
                  </a:lnTo>
                  <a:lnTo>
                    <a:pt x="3326" y="4492"/>
                  </a:lnTo>
                  <a:lnTo>
                    <a:pt x="3479" y="4454"/>
                  </a:lnTo>
                  <a:lnTo>
                    <a:pt x="3479" y="4454"/>
                  </a:lnTo>
                  <a:lnTo>
                    <a:pt x="3231" y="4569"/>
                  </a:lnTo>
                  <a:lnTo>
                    <a:pt x="2963" y="4645"/>
                  </a:lnTo>
                  <a:lnTo>
                    <a:pt x="2696" y="4683"/>
                  </a:lnTo>
                  <a:lnTo>
                    <a:pt x="2409" y="4702"/>
                  </a:lnTo>
                  <a:lnTo>
                    <a:pt x="2409" y="4702"/>
                  </a:lnTo>
                  <a:lnTo>
                    <a:pt x="2161" y="4702"/>
                  </a:lnTo>
                  <a:lnTo>
                    <a:pt x="1931" y="4664"/>
                  </a:lnTo>
                  <a:lnTo>
                    <a:pt x="1702" y="4607"/>
                  </a:lnTo>
                  <a:lnTo>
                    <a:pt x="1472" y="4511"/>
                  </a:lnTo>
                  <a:lnTo>
                    <a:pt x="1262" y="4416"/>
                  </a:lnTo>
                  <a:lnTo>
                    <a:pt x="1071" y="4301"/>
                  </a:lnTo>
                  <a:lnTo>
                    <a:pt x="880" y="4167"/>
                  </a:lnTo>
                  <a:lnTo>
                    <a:pt x="708" y="3995"/>
                  </a:lnTo>
                  <a:lnTo>
                    <a:pt x="555" y="3842"/>
                  </a:lnTo>
                  <a:lnTo>
                    <a:pt x="421" y="3651"/>
                  </a:lnTo>
                  <a:lnTo>
                    <a:pt x="287" y="3441"/>
                  </a:lnTo>
                  <a:lnTo>
                    <a:pt x="192" y="3250"/>
                  </a:lnTo>
                  <a:lnTo>
                    <a:pt x="115" y="3020"/>
                  </a:lnTo>
                  <a:lnTo>
                    <a:pt x="58" y="2791"/>
                  </a:lnTo>
                  <a:lnTo>
                    <a:pt x="20" y="2542"/>
                  </a:lnTo>
                  <a:lnTo>
                    <a:pt x="1" y="2313"/>
                  </a:lnTo>
                  <a:lnTo>
                    <a:pt x="1" y="2313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61"/>
            <p:cNvSpPr/>
            <p:nvPr/>
          </p:nvSpPr>
          <p:spPr>
            <a:xfrm>
              <a:off x="4479490" y="1543124"/>
              <a:ext cx="324312" cy="57913"/>
            </a:xfrm>
            <a:custGeom>
              <a:avLst/>
              <a:gdLst/>
              <a:ahLst/>
              <a:cxnLst/>
              <a:rect l="l" t="t" r="r" b="b"/>
              <a:pathLst>
                <a:path w="13916" h="2485" extrusionOk="0">
                  <a:moveTo>
                    <a:pt x="0" y="0"/>
                  </a:moveTo>
                  <a:lnTo>
                    <a:pt x="0" y="0"/>
                  </a:lnTo>
                  <a:lnTo>
                    <a:pt x="268" y="249"/>
                  </a:lnTo>
                  <a:lnTo>
                    <a:pt x="555" y="459"/>
                  </a:lnTo>
                  <a:lnTo>
                    <a:pt x="880" y="669"/>
                  </a:lnTo>
                  <a:lnTo>
                    <a:pt x="1243" y="860"/>
                  </a:lnTo>
                  <a:lnTo>
                    <a:pt x="1625" y="1032"/>
                  </a:lnTo>
                  <a:lnTo>
                    <a:pt x="2027" y="1204"/>
                  </a:lnTo>
                  <a:lnTo>
                    <a:pt x="2447" y="1338"/>
                  </a:lnTo>
                  <a:lnTo>
                    <a:pt x="2906" y="1472"/>
                  </a:lnTo>
                  <a:lnTo>
                    <a:pt x="3365" y="1587"/>
                  </a:lnTo>
                  <a:lnTo>
                    <a:pt x="3842" y="1682"/>
                  </a:lnTo>
                  <a:lnTo>
                    <a:pt x="4320" y="1759"/>
                  </a:lnTo>
                  <a:lnTo>
                    <a:pt x="4836" y="1816"/>
                  </a:lnTo>
                  <a:lnTo>
                    <a:pt x="5333" y="1873"/>
                  </a:lnTo>
                  <a:lnTo>
                    <a:pt x="5849" y="1892"/>
                  </a:lnTo>
                  <a:lnTo>
                    <a:pt x="6385" y="1911"/>
                  </a:lnTo>
                  <a:lnTo>
                    <a:pt x="6901" y="1911"/>
                  </a:lnTo>
                  <a:lnTo>
                    <a:pt x="7417" y="1911"/>
                  </a:lnTo>
                  <a:lnTo>
                    <a:pt x="7952" y="1873"/>
                  </a:lnTo>
                  <a:lnTo>
                    <a:pt x="8468" y="1835"/>
                  </a:lnTo>
                  <a:lnTo>
                    <a:pt x="8984" y="1778"/>
                  </a:lnTo>
                  <a:lnTo>
                    <a:pt x="9481" y="1701"/>
                  </a:lnTo>
                  <a:lnTo>
                    <a:pt x="9978" y="1625"/>
                  </a:lnTo>
                  <a:lnTo>
                    <a:pt x="10456" y="1529"/>
                  </a:lnTo>
                  <a:lnTo>
                    <a:pt x="10934" y="1415"/>
                  </a:lnTo>
                  <a:lnTo>
                    <a:pt x="11393" y="1281"/>
                  </a:lnTo>
                  <a:lnTo>
                    <a:pt x="11813" y="1128"/>
                  </a:lnTo>
                  <a:lnTo>
                    <a:pt x="12234" y="975"/>
                  </a:lnTo>
                  <a:lnTo>
                    <a:pt x="12635" y="803"/>
                  </a:lnTo>
                  <a:lnTo>
                    <a:pt x="12998" y="631"/>
                  </a:lnTo>
                  <a:lnTo>
                    <a:pt x="13323" y="421"/>
                  </a:lnTo>
                  <a:lnTo>
                    <a:pt x="13648" y="229"/>
                  </a:lnTo>
                  <a:lnTo>
                    <a:pt x="13916" y="0"/>
                  </a:lnTo>
                  <a:lnTo>
                    <a:pt x="13916" y="554"/>
                  </a:lnTo>
                  <a:lnTo>
                    <a:pt x="13916" y="554"/>
                  </a:lnTo>
                  <a:lnTo>
                    <a:pt x="13667" y="784"/>
                  </a:lnTo>
                  <a:lnTo>
                    <a:pt x="13380" y="994"/>
                  </a:lnTo>
                  <a:lnTo>
                    <a:pt x="13075" y="1204"/>
                  </a:lnTo>
                  <a:lnTo>
                    <a:pt x="12731" y="1395"/>
                  </a:lnTo>
                  <a:lnTo>
                    <a:pt x="12367" y="1567"/>
                  </a:lnTo>
                  <a:lnTo>
                    <a:pt x="11966" y="1720"/>
                  </a:lnTo>
                  <a:lnTo>
                    <a:pt x="11545" y="1854"/>
                  </a:lnTo>
                  <a:lnTo>
                    <a:pt x="11106" y="1988"/>
                  </a:lnTo>
                  <a:lnTo>
                    <a:pt x="10647" y="2103"/>
                  </a:lnTo>
                  <a:lnTo>
                    <a:pt x="10169" y="2198"/>
                  </a:lnTo>
                  <a:lnTo>
                    <a:pt x="9691" y="2294"/>
                  </a:lnTo>
                  <a:lnTo>
                    <a:pt x="9175" y="2351"/>
                  </a:lnTo>
                  <a:lnTo>
                    <a:pt x="8678" y="2408"/>
                  </a:lnTo>
                  <a:lnTo>
                    <a:pt x="8162" y="2447"/>
                  </a:lnTo>
                  <a:lnTo>
                    <a:pt x="7627" y="2466"/>
                  </a:lnTo>
                  <a:lnTo>
                    <a:pt x="7111" y="2485"/>
                  </a:lnTo>
                  <a:lnTo>
                    <a:pt x="6576" y="2485"/>
                  </a:lnTo>
                  <a:lnTo>
                    <a:pt x="6041" y="2466"/>
                  </a:lnTo>
                  <a:lnTo>
                    <a:pt x="5524" y="2428"/>
                  </a:lnTo>
                  <a:lnTo>
                    <a:pt x="5008" y="2370"/>
                  </a:lnTo>
                  <a:lnTo>
                    <a:pt x="4492" y="2313"/>
                  </a:lnTo>
                  <a:lnTo>
                    <a:pt x="3995" y="2236"/>
                  </a:lnTo>
                  <a:lnTo>
                    <a:pt x="3498" y="2122"/>
                  </a:lnTo>
                  <a:lnTo>
                    <a:pt x="3020" y="2026"/>
                  </a:lnTo>
                  <a:lnTo>
                    <a:pt x="2562" y="1892"/>
                  </a:lnTo>
                  <a:lnTo>
                    <a:pt x="2122" y="1739"/>
                  </a:lnTo>
                  <a:lnTo>
                    <a:pt x="1702" y="1587"/>
                  </a:lnTo>
                  <a:lnTo>
                    <a:pt x="1319" y="1415"/>
                  </a:lnTo>
                  <a:lnTo>
                    <a:pt x="937" y="1223"/>
                  </a:lnTo>
                  <a:lnTo>
                    <a:pt x="593" y="1013"/>
                  </a:lnTo>
                  <a:lnTo>
                    <a:pt x="287" y="803"/>
                  </a:lnTo>
                  <a:lnTo>
                    <a:pt x="0" y="5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61"/>
            <p:cNvSpPr/>
            <p:nvPr/>
          </p:nvSpPr>
          <p:spPr>
            <a:xfrm>
              <a:off x="4479490" y="1580084"/>
              <a:ext cx="324312" cy="188444"/>
            </a:xfrm>
            <a:custGeom>
              <a:avLst/>
              <a:gdLst/>
              <a:ahLst/>
              <a:cxnLst/>
              <a:rect l="l" t="t" r="r" b="b"/>
              <a:pathLst>
                <a:path w="13916" h="8086" extrusionOk="0">
                  <a:moveTo>
                    <a:pt x="0" y="1"/>
                  </a:moveTo>
                  <a:lnTo>
                    <a:pt x="0" y="1"/>
                  </a:lnTo>
                  <a:lnTo>
                    <a:pt x="268" y="249"/>
                  </a:lnTo>
                  <a:lnTo>
                    <a:pt x="555" y="478"/>
                  </a:lnTo>
                  <a:lnTo>
                    <a:pt x="880" y="670"/>
                  </a:lnTo>
                  <a:lnTo>
                    <a:pt x="1243" y="880"/>
                  </a:lnTo>
                  <a:lnTo>
                    <a:pt x="1625" y="1052"/>
                  </a:lnTo>
                  <a:lnTo>
                    <a:pt x="2027" y="1205"/>
                  </a:lnTo>
                  <a:lnTo>
                    <a:pt x="2447" y="1358"/>
                  </a:lnTo>
                  <a:lnTo>
                    <a:pt x="2906" y="1472"/>
                  </a:lnTo>
                  <a:lnTo>
                    <a:pt x="3365" y="1587"/>
                  </a:lnTo>
                  <a:lnTo>
                    <a:pt x="3842" y="1683"/>
                  </a:lnTo>
                  <a:lnTo>
                    <a:pt x="4320" y="1759"/>
                  </a:lnTo>
                  <a:lnTo>
                    <a:pt x="4836" y="1816"/>
                  </a:lnTo>
                  <a:lnTo>
                    <a:pt x="5333" y="1874"/>
                  </a:lnTo>
                  <a:lnTo>
                    <a:pt x="5849" y="1912"/>
                  </a:lnTo>
                  <a:lnTo>
                    <a:pt x="6385" y="1931"/>
                  </a:lnTo>
                  <a:lnTo>
                    <a:pt x="6901" y="1931"/>
                  </a:lnTo>
                  <a:lnTo>
                    <a:pt x="7417" y="1912"/>
                  </a:lnTo>
                  <a:lnTo>
                    <a:pt x="7952" y="1893"/>
                  </a:lnTo>
                  <a:lnTo>
                    <a:pt x="8468" y="1836"/>
                  </a:lnTo>
                  <a:lnTo>
                    <a:pt x="8984" y="1778"/>
                  </a:lnTo>
                  <a:lnTo>
                    <a:pt x="9481" y="1721"/>
                  </a:lnTo>
                  <a:lnTo>
                    <a:pt x="9978" y="1625"/>
                  </a:lnTo>
                  <a:lnTo>
                    <a:pt x="10456" y="1530"/>
                  </a:lnTo>
                  <a:lnTo>
                    <a:pt x="10934" y="1415"/>
                  </a:lnTo>
                  <a:lnTo>
                    <a:pt x="11393" y="1281"/>
                  </a:lnTo>
                  <a:lnTo>
                    <a:pt x="11813" y="1147"/>
                  </a:lnTo>
                  <a:lnTo>
                    <a:pt x="12234" y="975"/>
                  </a:lnTo>
                  <a:lnTo>
                    <a:pt x="12635" y="822"/>
                  </a:lnTo>
                  <a:lnTo>
                    <a:pt x="12998" y="631"/>
                  </a:lnTo>
                  <a:lnTo>
                    <a:pt x="13323" y="440"/>
                  </a:lnTo>
                  <a:lnTo>
                    <a:pt x="13648" y="230"/>
                  </a:lnTo>
                  <a:lnTo>
                    <a:pt x="13916" y="1"/>
                  </a:lnTo>
                  <a:lnTo>
                    <a:pt x="13916" y="6155"/>
                  </a:lnTo>
                  <a:lnTo>
                    <a:pt x="13916" y="6155"/>
                  </a:lnTo>
                  <a:lnTo>
                    <a:pt x="13667" y="6385"/>
                  </a:lnTo>
                  <a:lnTo>
                    <a:pt x="13380" y="6595"/>
                  </a:lnTo>
                  <a:lnTo>
                    <a:pt x="13075" y="6805"/>
                  </a:lnTo>
                  <a:lnTo>
                    <a:pt x="12731" y="6977"/>
                  </a:lnTo>
                  <a:lnTo>
                    <a:pt x="12367" y="7149"/>
                  </a:lnTo>
                  <a:lnTo>
                    <a:pt x="11966" y="7321"/>
                  </a:lnTo>
                  <a:lnTo>
                    <a:pt x="11545" y="7455"/>
                  </a:lnTo>
                  <a:lnTo>
                    <a:pt x="11106" y="7589"/>
                  </a:lnTo>
                  <a:lnTo>
                    <a:pt x="10647" y="7704"/>
                  </a:lnTo>
                  <a:lnTo>
                    <a:pt x="10169" y="7799"/>
                  </a:lnTo>
                  <a:lnTo>
                    <a:pt x="9691" y="7876"/>
                  </a:lnTo>
                  <a:lnTo>
                    <a:pt x="9175" y="7952"/>
                  </a:lnTo>
                  <a:lnTo>
                    <a:pt x="8678" y="8009"/>
                  </a:lnTo>
                  <a:lnTo>
                    <a:pt x="8162" y="8048"/>
                  </a:lnTo>
                  <a:lnTo>
                    <a:pt x="7627" y="8067"/>
                  </a:lnTo>
                  <a:lnTo>
                    <a:pt x="7111" y="8086"/>
                  </a:lnTo>
                  <a:lnTo>
                    <a:pt x="6576" y="8086"/>
                  </a:lnTo>
                  <a:lnTo>
                    <a:pt x="6041" y="8067"/>
                  </a:lnTo>
                  <a:lnTo>
                    <a:pt x="5524" y="8029"/>
                  </a:lnTo>
                  <a:lnTo>
                    <a:pt x="5008" y="7971"/>
                  </a:lnTo>
                  <a:lnTo>
                    <a:pt x="4492" y="7914"/>
                  </a:lnTo>
                  <a:lnTo>
                    <a:pt x="3995" y="7818"/>
                  </a:lnTo>
                  <a:lnTo>
                    <a:pt x="3498" y="7723"/>
                  </a:lnTo>
                  <a:lnTo>
                    <a:pt x="3020" y="7608"/>
                  </a:lnTo>
                  <a:lnTo>
                    <a:pt x="2562" y="7493"/>
                  </a:lnTo>
                  <a:lnTo>
                    <a:pt x="2122" y="7340"/>
                  </a:lnTo>
                  <a:lnTo>
                    <a:pt x="1702" y="7188"/>
                  </a:lnTo>
                  <a:lnTo>
                    <a:pt x="1319" y="7016"/>
                  </a:lnTo>
                  <a:lnTo>
                    <a:pt x="937" y="6824"/>
                  </a:lnTo>
                  <a:lnTo>
                    <a:pt x="593" y="6614"/>
                  </a:lnTo>
                  <a:lnTo>
                    <a:pt x="287" y="6385"/>
                  </a:lnTo>
                  <a:lnTo>
                    <a:pt x="0" y="61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61"/>
            <p:cNvSpPr/>
            <p:nvPr/>
          </p:nvSpPr>
          <p:spPr>
            <a:xfrm>
              <a:off x="4478162" y="2419288"/>
              <a:ext cx="324312" cy="57936"/>
            </a:xfrm>
            <a:custGeom>
              <a:avLst/>
              <a:gdLst/>
              <a:ahLst/>
              <a:cxnLst/>
              <a:rect l="l" t="t" r="r" b="b"/>
              <a:pathLst>
                <a:path w="13916" h="2486" extrusionOk="0">
                  <a:moveTo>
                    <a:pt x="0" y="1"/>
                  </a:moveTo>
                  <a:lnTo>
                    <a:pt x="0" y="1"/>
                  </a:lnTo>
                  <a:lnTo>
                    <a:pt x="268" y="230"/>
                  </a:lnTo>
                  <a:lnTo>
                    <a:pt x="554" y="460"/>
                  </a:lnTo>
                  <a:lnTo>
                    <a:pt x="898" y="670"/>
                  </a:lnTo>
                  <a:lnTo>
                    <a:pt x="1242" y="861"/>
                  </a:lnTo>
                  <a:lnTo>
                    <a:pt x="1625" y="1033"/>
                  </a:lnTo>
                  <a:lnTo>
                    <a:pt x="2026" y="1205"/>
                  </a:lnTo>
                  <a:lnTo>
                    <a:pt x="2466" y="1339"/>
                  </a:lnTo>
                  <a:lnTo>
                    <a:pt x="2905" y="1473"/>
                  </a:lnTo>
                  <a:lnTo>
                    <a:pt x="3364" y="1587"/>
                  </a:lnTo>
                  <a:lnTo>
                    <a:pt x="3842" y="1683"/>
                  </a:lnTo>
                  <a:lnTo>
                    <a:pt x="4339" y="1759"/>
                  </a:lnTo>
                  <a:lnTo>
                    <a:pt x="4836" y="1817"/>
                  </a:lnTo>
                  <a:lnTo>
                    <a:pt x="5352" y="1874"/>
                  </a:lnTo>
                  <a:lnTo>
                    <a:pt x="5868" y="1893"/>
                  </a:lnTo>
                  <a:lnTo>
                    <a:pt x="6384" y="1912"/>
                  </a:lnTo>
                  <a:lnTo>
                    <a:pt x="6900" y="1912"/>
                  </a:lnTo>
                  <a:lnTo>
                    <a:pt x="7436" y="1912"/>
                  </a:lnTo>
                  <a:lnTo>
                    <a:pt x="7952" y="1874"/>
                  </a:lnTo>
                  <a:lnTo>
                    <a:pt x="8468" y="1836"/>
                  </a:lnTo>
                  <a:lnTo>
                    <a:pt x="8984" y="1779"/>
                  </a:lnTo>
                  <a:lnTo>
                    <a:pt x="9500" y="1702"/>
                  </a:lnTo>
                  <a:lnTo>
                    <a:pt x="9978" y="1626"/>
                  </a:lnTo>
                  <a:lnTo>
                    <a:pt x="10475" y="1530"/>
                  </a:lnTo>
                  <a:lnTo>
                    <a:pt x="10933" y="1415"/>
                  </a:lnTo>
                  <a:lnTo>
                    <a:pt x="11392" y="1282"/>
                  </a:lnTo>
                  <a:lnTo>
                    <a:pt x="11832" y="1129"/>
                  </a:lnTo>
                  <a:lnTo>
                    <a:pt x="12233" y="976"/>
                  </a:lnTo>
                  <a:lnTo>
                    <a:pt x="12635" y="804"/>
                  </a:lnTo>
                  <a:lnTo>
                    <a:pt x="12998" y="632"/>
                  </a:lnTo>
                  <a:lnTo>
                    <a:pt x="13342" y="421"/>
                  </a:lnTo>
                  <a:lnTo>
                    <a:pt x="13648" y="230"/>
                  </a:lnTo>
                  <a:lnTo>
                    <a:pt x="13915" y="1"/>
                  </a:lnTo>
                  <a:lnTo>
                    <a:pt x="13915" y="555"/>
                  </a:lnTo>
                  <a:lnTo>
                    <a:pt x="13915" y="555"/>
                  </a:lnTo>
                  <a:lnTo>
                    <a:pt x="13667" y="785"/>
                  </a:lnTo>
                  <a:lnTo>
                    <a:pt x="13399" y="995"/>
                  </a:lnTo>
                  <a:lnTo>
                    <a:pt x="13074" y="1205"/>
                  </a:lnTo>
                  <a:lnTo>
                    <a:pt x="12730" y="1396"/>
                  </a:lnTo>
                  <a:lnTo>
                    <a:pt x="12367" y="1568"/>
                  </a:lnTo>
                  <a:lnTo>
                    <a:pt x="11966" y="1721"/>
                  </a:lnTo>
                  <a:lnTo>
                    <a:pt x="11545" y="1855"/>
                  </a:lnTo>
                  <a:lnTo>
                    <a:pt x="11105" y="1989"/>
                  </a:lnTo>
                  <a:lnTo>
                    <a:pt x="10647" y="2103"/>
                  </a:lnTo>
                  <a:lnTo>
                    <a:pt x="10169" y="2199"/>
                  </a:lnTo>
                  <a:lnTo>
                    <a:pt x="9691" y="2295"/>
                  </a:lnTo>
                  <a:lnTo>
                    <a:pt x="9194" y="2352"/>
                  </a:lnTo>
                  <a:lnTo>
                    <a:pt x="8678" y="2409"/>
                  </a:lnTo>
                  <a:lnTo>
                    <a:pt x="8162" y="2448"/>
                  </a:lnTo>
                  <a:lnTo>
                    <a:pt x="7627" y="2467"/>
                  </a:lnTo>
                  <a:lnTo>
                    <a:pt x="7111" y="2486"/>
                  </a:lnTo>
                  <a:lnTo>
                    <a:pt x="6575" y="2486"/>
                  </a:lnTo>
                  <a:lnTo>
                    <a:pt x="6059" y="2467"/>
                  </a:lnTo>
                  <a:lnTo>
                    <a:pt x="5524" y="2428"/>
                  </a:lnTo>
                  <a:lnTo>
                    <a:pt x="5008" y="2371"/>
                  </a:lnTo>
                  <a:lnTo>
                    <a:pt x="4492" y="2314"/>
                  </a:lnTo>
                  <a:lnTo>
                    <a:pt x="3995" y="2237"/>
                  </a:lnTo>
                  <a:lnTo>
                    <a:pt x="3517" y="2123"/>
                  </a:lnTo>
                  <a:lnTo>
                    <a:pt x="3039" y="2027"/>
                  </a:lnTo>
                  <a:lnTo>
                    <a:pt x="2580" y="1893"/>
                  </a:lnTo>
                  <a:lnTo>
                    <a:pt x="2141" y="1740"/>
                  </a:lnTo>
                  <a:lnTo>
                    <a:pt x="1720" y="1587"/>
                  </a:lnTo>
                  <a:lnTo>
                    <a:pt x="1319" y="1415"/>
                  </a:lnTo>
                  <a:lnTo>
                    <a:pt x="937" y="1224"/>
                  </a:lnTo>
                  <a:lnTo>
                    <a:pt x="593" y="1014"/>
                  </a:lnTo>
                  <a:lnTo>
                    <a:pt x="287" y="804"/>
                  </a:lnTo>
                  <a:lnTo>
                    <a:pt x="0" y="5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61"/>
            <p:cNvSpPr/>
            <p:nvPr/>
          </p:nvSpPr>
          <p:spPr>
            <a:xfrm>
              <a:off x="4479490" y="2383213"/>
              <a:ext cx="324312" cy="57936"/>
            </a:xfrm>
            <a:custGeom>
              <a:avLst/>
              <a:gdLst/>
              <a:ahLst/>
              <a:cxnLst/>
              <a:rect l="l" t="t" r="r" b="b"/>
              <a:pathLst>
                <a:path w="13916" h="2486" extrusionOk="0">
                  <a:moveTo>
                    <a:pt x="0" y="1"/>
                  </a:moveTo>
                  <a:lnTo>
                    <a:pt x="0" y="1"/>
                  </a:lnTo>
                  <a:lnTo>
                    <a:pt x="268" y="230"/>
                  </a:lnTo>
                  <a:lnTo>
                    <a:pt x="555" y="459"/>
                  </a:lnTo>
                  <a:lnTo>
                    <a:pt x="880" y="670"/>
                  </a:lnTo>
                  <a:lnTo>
                    <a:pt x="1243" y="861"/>
                  </a:lnTo>
                  <a:lnTo>
                    <a:pt x="1625" y="1033"/>
                  </a:lnTo>
                  <a:lnTo>
                    <a:pt x="2027" y="1205"/>
                  </a:lnTo>
                  <a:lnTo>
                    <a:pt x="2447" y="1339"/>
                  </a:lnTo>
                  <a:lnTo>
                    <a:pt x="2906" y="1472"/>
                  </a:lnTo>
                  <a:lnTo>
                    <a:pt x="3365" y="1587"/>
                  </a:lnTo>
                  <a:lnTo>
                    <a:pt x="3842" y="1683"/>
                  </a:lnTo>
                  <a:lnTo>
                    <a:pt x="4320" y="1759"/>
                  </a:lnTo>
                  <a:lnTo>
                    <a:pt x="4836" y="1816"/>
                  </a:lnTo>
                  <a:lnTo>
                    <a:pt x="5333" y="1874"/>
                  </a:lnTo>
                  <a:lnTo>
                    <a:pt x="5849" y="1893"/>
                  </a:lnTo>
                  <a:lnTo>
                    <a:pt x="6385" y="1912"/>
                  </a:lnTo>
                  <a:lnTo>
                    <a:pt x="6901" y="1912"/>
                  </a:lnTo>
                  <a:lnTo>
                    <a:pt x="7417" y="1912"/>
                  </a:lnTo>
                  <a:lnTo>
                    <a:pt x="7952" y="1874"/>
                  </a:lnTo>
                  <a:lnTo>
                    <a:pt x="8468" y="1836"/>
                  </a:lnTo>
                  <a:lnTo>
                    <a:pt x="8984" y="1778"/>
                  </a:lnTo>
                  <a:lnTo>
                    <a:pt x="9481" y="1702"/>
                  </a:lnTo>
                  <a:lnTo>
                    <a:pt x="9978" y="1625"/>
                  </a:lnTo>
                  <a:lnTo>
                    <a:pt x="10456" y="1511"/>
                  </a:lnTo>
                  <a:lnTo>
                    <a:pt x="10934" y="1396"/>
                  </a:lnTo>
                  <a:lnTo>
                    <a:pt x="11393" y="1281"/>
                  </a:lnTo>
                  <a:lnTo>
                    <a:pt x="11813" y="1128"/>
                  </a:lnTo>
                  <a:lnTo>
                    <a:pt x="12234" y="975"/>
                  </a:lnTo>
                  <a:lnTo>
                    <a:pt x="12635" y="803"/>
                  </a:lnTo>
                  <a:lnTo>
                    <a:pt x="12998" y="631"/>
                  </a:lnTo>
                  <a:lnTo>
                    <a:pt x="13323" y="421"/>
                  </a:lnTo>
                  <a:lnTo>
                    <a:pt x="13648" y="211"/>
                  </a:lnTo>
                  <a:lnTo>
                    <a:pt x="13916" y="1"/>
                  </a:lnTo>
                  <a:lnTo>
                    <a:pt x="13916" y="555"/>
                  </a:lnTo>
                  <a:lnTo>
                    <a:pt x="13916" y="555"/>
                  </a:lnTo>
                  <a:lnTo>
                    <a:pt x="13667" y="784"/>
                  </a:lnTo>
                  <a:lnTo>
                    <a:pt x="13380" y="995"/>
                  </a:lnTo>
                  <a:lnTo>
                    <a:pt x="13075" y="1205"/>
                  </a:lnTo>
                  <a:lnTo>
                    <a:pt x="12731" y="1377"/>
                  </a:lnTo>
                  <a:lnTo>
                    <a:pt x="12367" y="1549"/>
                  </a:lnTo>
                  <a:lnTo>
                    <a:pt x="11966" y="1721"/>
                  </a:lnTo>
                  <a:lnTo>
                    <a:pt x="11545" y="1855"/>
                  </a:lnTo>
                  <a:lnTo>
                    <a:pt x="11106" y="1989"/>
                  </a:lnTo>
                  <a:lnTo>
                    <a:pt x="10647" y="2103"/>
                  </a:lnTo>
                  <a:lnTo>
                    <a:pt x="10169" y="2199"/>
                  </a:lnTo>
                  <a:lnTo>
                    <a:pt x="9691" y="2275"/>
                  </a:lnTo>
                  <a:lnTo>
                    <a:pt x="9175" y="2352"/>
                  </a:lnTo>
                  <a:lnTo>
                    <a:pt x="8678" y="2409"/>
                  </a:lnTo>
                  <a:lnTo>
                    <a:pt x="8162" y="2447"/>
                  </a:lnTo>
                  <a:lnTo>
                    <a:pt x="7627" y="2466"/>
                  </a:lnTo>
                  <a:lnTo>
                    <a:pt x="7111" y="2485"/>
                  </a:lnTo>
                  <a:lnTo>
                    <a:pt x="6576" y="2485"/>
                  </a:lnTo>
                  <a:lnTo>
                    <a:pt x="6041" y="2466"/>
                  </a:lnTo>
                  <a:lnTo>
                    <a:pt x="5524" y="2428"/>
                  </a:lnTo>
                  <a:lnTo>
                    <a:pt x="5008" y="2371"/>
                  </a:lnTo>
                  <a:lnTo>
                    <a:pt x="4492" y="2313"/>
                  </a:lnTo>
                  <a:lnTo>
                    <a:pt x="3995" y="2218"/>
                  </a:lnTo>
                  <a:lnTo>
                    <a:pt x="3498" y="2122"/>
                  </a:lnTo>
                  <a:lnTo>
                    <a:pt x="3020" y="2027"/>
                  </a:lnTo>
                  <a:lnTo>
                    <a:pt x="2562" y="1893"/>
                  </a:lnTo>
                  <a:lnTo>
                    <a:pt x="2122" y="1740"/>
                  </a:lnTo>
                  <a:lnTo>
                    <a:pt x="1702" y="1587"/>
                  </a:lnTo>
                  <a:lnTo>
                    <a:pt x="1319" y="1415"/>
                  </a:lnTo>
                  <a:lnTo>
                    <a:pt x="937" y="1224"/>
                  </a:lnTo>
                  <a:lnTo>
                    <a:pt x="593" y="1014"/>
                  </a:lnTo>
                  <a:lnTo>
                    <a:pt x="287" y="784"/>
                  </a:lnTo>
                  <a:lnTo>
                    <a:pt x="0" y="5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61"/>
            <p:cNvSpPr/>
            <p:nvPr/>
          </p:nvSpPr>
          <p:spPr>
            <a:xfrm>
              <a:off x="4368120" y="2522641"/>
              <a:ext cx="175090" cy="1682528"/>
            </a:xfrm>
            <a:custGeom>
              <a:avLst/>
              <a:gdLst/>
              <a:ahLst/>
              <a:cxnLst/>
              <a:rect l="l" t="t" r="r" b="b"/>
              <a:pathLst>
                <a:path w="7513" h="72196" extrusionOk="0">
                  <a:moveTo>
                    <a:pt x="1" y="69710"/>
                  </a:moveTo>
                  <a:lnTo>
                    <a:pt x="2849" y="13858"/>
                  </a:lnTo>
                  <a:lnTo>
                    <a:pt x="7283" y="192"/>
                  </a:lnTo>
                  <a:lnTo>
                    <a:pt x="7283" y="192"/>
                  </a:lnTo>
                  <a:lnTo>
                    <a:pt x="7322" y="96"/>
                  </a:lnTo>
                  <a:lnTo>
                    <a:pt x="7360" y="0"/>
                  </a:lnTo>
                  <a:lnTo>
                    <a:pt x="7360" y="0"/>
                  </a:lnTo>
                  <a:lnTo>
                    <a:pt x="7436" y="58"/>
                  </a:lnTo>
                  <a:lnTo>
                    <a:pt x="7513" y="134"/>
                  </a:lnTo>
                  <a:lnTo>
                    <a:pt x="5276" y="14967"/>
                  </a:lnTo>
                  <a:lnTo>
                    <a:pt x="3900" y="72195"/>
                  </a:lnTo>
                  <a:lnTo>
                    <a:pt x="3900" y="72195"/>
                  </a:lnTo>
                  <a:lnTo>
                    <a:pt x="3575" y="72119"/>
                  </a:lnTo>
                  <a:lnTo>
                    <a:pt x="3250" y="72042"/>
                  </a:lnTo>
                  <a:lnTo>
                    <a:pt x="2925" y="71947"/>
                  </a:lnTo>
                  <a:lnTo>
                    <a:pt x="2600" y="71832"/>
                  </a:lnTo>
                  <a:lnTo>
                    <a:pt x="2314" y="71717"/>
                  </a:lnTo>
                  <a:lnTo>
                    <a:pt x="2008" y="71603"/>
                  </a:lnTo>
                  <a:lnTo>
                    <a:pt x="1740" y="71469"/>
                  </a:lnTo>
                  <a:lnTo>
                    <a:pt x="1473" y="71316"/>
                  </a:lnTo>
                  <a:lnTo>
                    <a:pt x="1224" y="71144"/>
                  </a:lnTo>
                  <a:lnTo>
                    <a:pt x="995" y="70972"/>
                  </a:lnTo>
                  <a:lnTo>
                    <a:pt x="785" y="70800"/>
                  </a:lnTo>
                  <a:lnTo>
                    <a:pt x="593" y="70589"/>
                  </a:lnTo>
                  <a:lnTo>
                    <a:pt x="402" y="70398"/>
                  </a:lnTo>
                  <a:lnTo>
                    <a:pt x="249" y="70169"/>
                  </a:lnTo>
                  <a:lnTo>
                    <a:pt x="116" y="69940"/>
                  </a:lnTo>
                  <a:lnTo>
                    <a:pt x="1" y="69710"/>
                  </a:lnTo>
                  <a:lnTo>
                    <a:pt x="1" y="6971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61"/>
            <p:cNvSpPr/>
            <p:nvPr/>
          </p:nvSpPr>
          <p:spPr>
            <a:xfrm>
              <a:off x="4638517" y="2526207"/>
              <a:ext cx="91332" cy="1678962"/>
            </a:xfrm>
            <a:custGeom>
              <a:avLst/>
              <a:gdLst/>
              <a:ahLst/>
              <a:cxnLst/>
              <a:rect l="l" t="t" r="r" b="b"/>
              <a:pathLst>
                <a:path w="3919" h="72043" extrusionOk="0">
                  <a:moveTo>
                    <a:pt x="0" y="69557"/>
                  </a:moveTo>
                  <a:lnTo>
                    <a:pt x="937" y="13820"/>
                  </a:lnTo>
                  <a:lnTo>
                    <a:pt x="3001" y="191"/>
                  </a:lnTo>
                  <a:lnTo>
                    <a:pt x="3001" y="191"/>
                  </a:lnTo>
                  <a:lnTo>
                    <a:pt x="3039" y="77"/>
                  </a:lnTo>
                  <a:lnTo>
                    <a:pt x="3097" y="0"/>
                  </a:lnTo>
                  <a:lnTo>
                    <a:pt x="3097" y="0"/>
                  </a:lnTo>
                  <a:lnTo>
                    <a:pt x="3173" y="58"/>
                  </a:lnTo>
                  <a:lnTo>
                    <a:pt x="3231" y="115"/>
                  </a:lnTo>
                  <a:lnTo>
                    <a:pt x="3364" y="14929"/>
                  </a:lnTo>
                  <a:lnTo>
                    <a:pt x="3919" y="72042"/>
                  </a:lnTo>
                  <a:lnTo>
                    <a:pt x="3919" y="72042"/>
                  </a:lnTo>
                  <a:lnTo>
                    <a:pt x="3575" y="71966"/>
                  </a:lnTo>
                  <a:lnTo>
                    <a:pt x="3250" y="71889"/>
                  </a:lnTo>
                  <a:lnTo>
                    <a:pt x="2925" y="71794"/>
                  </a:lnTo>
                  <a:lnTo>
                    <a:pt x="2619" y="71679"/>
                  </a:lnTo>
                  <a:lnTo>
                    <a:pt x="2313" y="71564"/>
                  </a:lnTo>
                  <a:lnTo>
                    <a:pt x="2026" y="71450"/>
                  </a:lnTo>
                  <a:lnTo>
                    <a:pt x="1740" y="71316"/>
                  </a:lnTo>
                  <a:lnTo>
                    <a:pt x="1472" y="71163"/>
                  </a:lnTo>
                  <a:lnTo>
                    <a:pt x="1224" y="70991"/>
                  </a:lnTo>
                  <a:lnTo>
                    <a:pt x="994" y="70819"/>
                  </a:lnTo>
                  <a:lnTo>
                    <a:pt x="784" y="70647"/>
                  </a:lnTo>
                  <a:lnTo>
                    <a:pt x="593" y="70436"/>
                  </a:lnTo>
                  <a:lnTo>
                    <a:pt x="402" y="70245"/>
                  </a:lnTo>
                  <a:lnTo>
                    <a:pt x="249" y="70016"/>
                  </a:lnTo>
                  <a:lnTo>
                    <a:pt x="115" y="69787"/>
                  </a:lnTo>
                  <a:lnTo>
                    <a:pt x="0" y="69557"/>
                  </a:lnTo>
                  <a:lnTo>
                    <a:pt x="0" y="69557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61"/>
            <p:cNvSpPr/>
            <p:nvPr/>
          </p:nvSpPr>
          <p:spPr>
            <a:xfrm>
              <a:off x="4434490" y="2848246"/>
              <a:ext cx="182665" cy="33000"/>
            </a:xfrm>
            <a:custGeom>
              <a:avLst/>
              <a:gdLst/>
              <a:ahLst/>
              <a:cxnLst/>
              <a:rect l="l" t="t" r="r" b="b"/>
              <a:pathLst>
                <a:path w="7838" h="1416" extrusionOk="0">
                  <a:moveTo>
                    <a:pt x="1" y="1"/>
                  </a:moveTo>
                  <a:lnTo>
                    <a:pt x="1" y="1"/>
                  </a:lnTo>
                  <a:lnTo>
                    <a:pt x="154" y="135"/>
                  </a:lnTo>
                  <a:lnTo>
                    <a:pt x="326" y="269"/>
                  </a:lnTo>
                  <a:lnTo>
                    <a:pt x="498" y="383"/>
                  </a:lnTo>
                  <a:lnTo>
                    <a:pt x="708" y="498"/>
                  </a:lnTo>
                  <a:lnTo>
                    <a:pt x="918" y="593"/>
                  </a:lnTo>
                  <a:lnTo>
                    <a:pt x="1148" y="689"/>
                  </a:lnTo>
                  <a:lnTo>
                    <a:pt x="1377" y="766"/>
                  </a:lnTo>
                  <a:lnTo>
                    <a:pt x="1626" y="842"/>
                  </a:lnTo>
                  <a:lnTo>
                    <a:pt x="2161" y="957"/>
                  </a:lnTo>
                  <a:lnTo>
                    <a:pt x="2715" y="1033"/>
                  </a:lnTo>
                  <a:lnTo>
                    <a:pt x="3289" y="1071"/>
                  </a:lnTo>
                  <a:lnTo>
                    <a:pt x="3881" y="1090"/>
                  </a:lnTo>
                  <a:lnTo>
                    <a:pt x="4474" y="1071"/>
                  </a:lnTo>
                  <a:lnTo>
                    <a:pt x="5066" y="1014"/>
                  </a:lnTo>
                  <a:lnTo>
                    <a:pt x="5620" y="918"/>
                  </a:lnTo>
                  <a:lnTo>
                    <a:pt x="6156" y="804"/>
                  </a:lnTo>
                  <a:lnTo>
                    <a:pt x="6653" y="651"/>
                  </a:lnTo>
                  <a:lnTo>
                    <a:pt x="6882" y="555"/>
                  </a:lnTo>
                  <a:lnTo>
                    <a:pt x="7111" y="460"/>
                  </a:lnTo>
                  <a:lnTo>
                    <a:pt x="7322" y="364"/>
                  </a:lnTo>
                  <a:lnTo>
                    <a:pt x="7513" y="249"/>
                  </a:lnTo>
                  <a:lnTo>
                    <a:pt x="7685" y="135"/>
                  </a:lnTo>
                  <a:lnTo>
                    <a:pt x="7838" y="1"/>
                  </a:lnTo>
                  <a:lnTo>
                    <a:pt x="7838" y="326"/>
                  </a:lnTo>
                  <a:lnTo>
                    <a:pt x="7838" y="326"/>
                  </a:lnTo>
                  <a:lnTo>
                    <a:pt x="7704" y="460"/>
                  </a:lnTo>
                  <a:lnTo>
                    <a:pt x="7532" y="574"/>
                  </a:lnTo>
                  <a:lnTo>
                    <a:pt x="7360" y="689"/>
                  </a:lnTo>
                  <a:lnTo>
                    <a:pt x="7169" y="785"/>
                  </a:lnTo>
                  <a:lnTo>
                    <a:pt x="6958" y="880"/>
                  </a:lnTo>
                  <a:lnTo>
                    <a:pt x="6729" y="976"/>
                  </a:lnTo>
                  <a:lnTo>
                    <a:pt x="6251" y="1129"/>
                  </a:lnTo>
                  <a:lnTo>
                    <a:pt x="5735" y="1243"/>
                  </a:lnTo>
                  <a:lnTo>
                    <a:pt x="5162" y="1339"/>
                  </a:lnTo>
                  <a:lnTo>
                    <a:pt x="4588" y="1396"/>
                  </a:lnTo>
                  <a:lnTo>
                    <a:pt x="3996" y="1415"/>
                  </a:lnTo>
                  <a:lnTo>
                    <a:pt x="3403" y="1396"/>
                  </a:lnTo>
                  <a:lnTo>
                    <a:pt x="2811" y="1339"/>
                  </a:lnTo>
                  <a:lnTo>
                    <a:pt x="2256" y="1262"/>
                  </a:lnTo>
                  <a:lnTo>
                    <a:pt x="1702" y="1148"/>
                  </a:lnTo>
                  <a:lnTo>
                    <a:pt x="1454" y="1071"/>
                  </a:lnTo>
                  <a:lnTo>
                    <a:pt x="1205" y="995"/>
                  </a:lnTo>
                  <a:lnTo>
                    <a:pt x="957" y="899"/>
                  </a:lnTo>
                  <a:lnTo>
                    <a:pt x="746" y="804"/>
                  </a:lnTo>
                  <a:lnTo>
                    <a:pt x="536" y="689"/>
                  </a:lnTo>
                  <a:lnTo>
                    <a:pt x="345" y="574"/>
                  </a:lnTo>
                  <a:lnTo>
                    <a:pt x="154" y="460"/>
                  </a:lnTo>
                  <a:lnTo>
                    <a:pt x="1" y="3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61"/>
            <p:cNvSpPr/>
            <p:nvPr/>
          </p:nvSpPr>
          <p:spPr>
            <a:xfrm>
              <a:off x="4660330" y="2848246"/>
              <a:ext cx="182665" cy="33000"/>
            </a:xfrm>
            <a:custGeom>
              <a:avLst/>
              <a:gdLst/>
              <a:ahLst/>
              <a:cxnLst/>
              <a:rect l="l" t="t" r="r" b="b"/>
              <a:pathLst>
                <a:path w="7838" h="1416" extrusionOk="0">
                  <a:moveTo>
                    <a:pt x="1" y="1"/>
                  </a:moveTo>
                  <a:lnTo>
                    <a:pt x="1" y="1"/>
                  </a:lnTo>
                  <a:lnTo>
                    <a:pt x="154" y="135"/>
                  </a:lnTo>
                  <a:lnTo>
                    <a:pt x="307" y="269"/>
                  </a:lnTo>
                  <a:lnTo>
                    <a:pt x="498" y="383"/>
                  </a:lnTo>
                  <a:lnTo>
                    <a:pt x="689" y="498"/>
                  </a:lnTo>
                  <a:lnTo>
                    <a:pt x="918" y="593"/>
                  </a:lnTo>
                  <a:lnTo>
                    <a:pt x="1148" y="689"/>
                  </a:lnTo>
                  <a:lnTo>
                    <a:pt x="1377" y="766"/>
                  </a:lnTo>
                  <a:lnTo>
                    <a:pt x="1626" y="842"/>
                  </a:lnTo>
                  <a:lnTo>
                    <a:pt x="2161" y="957"/>
                  </a:lnTo>
                  <a:lnTo>
                    <a:pt x="2715" y="1033"/>
                  </a:lnTo>
                  <a:lnTo>
                    <a:pt x="3288" y="1071"/>
                  </a:lnTo>
                  <a:lnTo>
                    <a:pt x="3881" y="1090"/>
                  </a:lnTo>
                  <a:lnTo>
                    <a:pt x="4474" y="1071"/>
                  </a:lnTo>
                  <a:lnTo>
                    <a:pt x="5047" y="1014"/>
                  </a:lnTo>
                  <a:lnTo>
                    <a:pt x="5620" y="918"/>
                  </a:lnTo>
                  <a:lnTo>
                    <a:pt x="6156" y="804"/>
                  </a:lnTo>
                  <a:lnTo>
                    <a:pt x="6653" y="651"/>
                  </a:lnTo>
                  <a:lnTo>
                    <a:pt x="6882" y="555"/>
                  </a:lnTo>
                  <a:lnTo>
                    <a:pt x="7111" y="460"/>
                  </a:lnTo>
                  <a:lnTo>
                    <a:pt x="7302" y="364"/>
                  </a:lnTo>
                  <a:lnTo>
                    <a:pt x="7494" y="249"/>
                  </a:lnTo>
                  <a:lnTo>
                    <a:pt x="7666" y="135"/>
                  </a:lnTo>
                  <a:lnTo>
                    <a:pt x="7838" y="1"/>
                  </a:lnTo>
                  <a:lnTo>
                    <a:pt x="7838" y="326"/>
                  </a:lnTo>
                  <a:lnTo>
                    <a:pt x="7838" y="326"/>
                  </a:lnTo>
                  <a:lnTo>
                    <a:pt x="7685" y="460"/>
                  </a:lnTo>
                  <a:lnTo>
                    <a:pt x="7532" y="574"/>
                  </a:lnTo>
                  <a:lnTo>
                    <a:pt x="7360" y="689"/>
                  </a:lnTo>
                  <a:lnTo>
                    <a:pt x="7169" y="785"/>
                  </a:lnTo>
                  <a:lnTo>
                    <a:pt x="6958" y="880"/>
                  </a:lnTo>
                  <a:lnTo>
                    <a:pt x="6729" y="976"/>
                  </a:lnTo>
                  <a:lnTo>
                    <a:pt x="6251" y="1129"/>
                  </a:lnTo>
                  <a:lnTo>
                    <a:pt x="5716" y="1243"/>
                  </a:lnTo>
                  <a:lnTo>
                    <a:pt x="5162" y="1339"/>
                  </a:lnTo>
                  <a:lnTo>
                    <a:pt x="4588" y="1396"/>
                  </a:lnTo>
                  <a:lnTo>
                    <a:pt x="3996" y="1415"/>
                  </a:lnTo>
                  <a:lnTo>
                    <a:pt x="3403" y="1396"/>
                  </a:lnTo>
                  <a:lnTo>
                    <a:pt x="2811" y="1339"/>
                  </a:lnTo>
                  <a:lnTo>
                    <a:pt x="2237" y="1262"/>
                  </a:lnTo>
                  <a:lnTo>
                    <a:pt x="1702" y="1148"/>
                  </a:lnTo>
                  <a:lnTo>
                    <a:pt x="1453" y="1071"/>
                  </a:lnTo>
                  <a:lnTo>
                    <a:pt x="1205" y="995"/>
                  </a:lnTo>
                  <a:lnTo>
                    <a:pt x="957" y="899"/>
                  </a:lnTo>
                  <a:lnTo>
                    <a:pt x="746" y="804"/>
                  </a:lnTo>
                  <a:lnTo>
                    <a:pt x="536" y="689"/>
                  </a:lnTo>
                  <a:lnTo>
                    <a:pt x="326" y="574"/>
                  </a:lnTo>
                  <a:lnTo>
                    <a:pt x="154" y="460"/>
                  </a:lnTo>
                  <a:lnTo>
                    <a:pt x="1" y="3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61"/>
            <p:cNvSpPr/>
            <p:nvPr/>
          </p:nvSpPr>
          <p:spPr>
            <a:xfrm>
              <a:off x="4397087" y="3556505"/>
              <a:ext cx="231652" cy="41460"/>
            </a:xfrm>
            <a:custGeom>
              <a:avLst/>
              <a:gdLst/>
              <a:ahLst/>
              <a:cxnLst/>
              <a:rect l="l" t="t" r="r" b="b"/>
              <a:pathLst>
                <a:path w="9940" h="1779" extrusionOk="0">
                  <a:moveTo>
                    <a:pt x="0" y="1"/>
                  </a:moveTo>
                  <a:lnTo>
                    <a:pt x="0" y="1"/>
                  </a:lnTo>
                  <a:lnTo>
                    <a:pt x="191" y="173"/>
                  </a:lnTo>
                  <a:lnTo>
                    <a:pt x="402" y="345"/>
                  </a:lnTo>
                  <a:lnTo>
                    <a:pt x="631" y="479"/>
                  </a:lnTo>
                  <a:lnTo>
                    <a:pt x="899" y="631"/>
                  </a:lnTo>
                  <a:lnTo>
                    <a:pt x="1166" y="746"/>
                  </a:lnTo>
                  <a:lnTo>
                    <a:pt x="1453" y="861"/>
                  </a:lnTo>
                  <a:lnTo>
                    <a:pt x="1759" y="956"/>
                  </a:lnTo>
                  <a:lnTo>
                    <a:pt x="2084" y="1052"/>
                  </a:lnTo>
                  <a:lnTo>
                    <a:pt x="2409" y="1128"/>
                  </a:lnTo>
                  <a:lnTo>
                    <a:pt x="2753" y="1205"/>
                  </a:lnTo>
                  <a:lnTo>
                    <a:pt x="3097" y="1262"/>
                  </a:lnTo>
                  <a:lnTo>
                    <a:pt x="3460" y="1300"/>
                  </a:lnTo>
                  <a:lnTo>
                    <a:pt x="4186" y="1358"/>
                  </a:lnTo>
                  <a:lnTo>
                    <a:pt x="4932" y="1377"/>
                  </a:lnTo>
                  <a:lnTo>
                    <a:pt x="5677" y="1339"/>
                  </a:lnTo>
                  <a:lnTo>
                    <a:pt x="6423" y="1281"/>
                  </a:lnTo>
                  <a:lnTo>
                    <a:pt x="7130" y="1167"/>
                  </a:lnTo>
                  <a:lnTo>
                    <a:pt x="7474" y="1090"/>
                  </a:lnTo>
                  <a:lnTo>
                    <a:pt x="7818" y="1014"/>
                  </a:lnTo>
                  <a:lnTo>
                    <a:pt x="8124" y="918"/>
                  </a:lnTo>
                  <a:lnTo>
                    <a:pt x="8449" y="823"/>
                  </a:lnTo>
                  <a:lnTo>
                    <a:pt x="8735" y="708"/>
                  </a:lnTo>
                  <a:lnTo>
                    <a:pt x="9022" y="574"/>
                  </a:lnTo>
                  <a:lnTo>
                    <a:pt x="9271" y="459"/>
                  </a:lnTo>
                  <a:lnTo>
                    <a:pt x="9519" y="307"/>
                  </a:lnTo>
                  <a:lnTo>
                    <a:pt x="9749" y="154"/>
                  </a:lnTo>
                  <a:lnTo>
                    <a:pt x="9940" y="1"/>
                  </a:lnTo>
                  <a:lnTo>
                    <a:pt x="9940" y="402"/>
                  </a:lnTo>
                  <a:lnTo>
                    <a:pt x="9940" y="402"/>
                  </a:lnTo>
                  <a:lnTo>
                    <a:pt x="9768" y="574"/>
                  </a:lnTo>
                  <a:lnTo>
                    <a:pt x="9557" y="727"/>
                  </a:lnTo>
                  <a:lnTo>
                    <a:pt x="9328" y="861"/>
                  </a:lnTo>
                  <a:lnTo>
                    <a:pt x="9099" y="995"/>
                  </a:lnTo>
                  <a:lnTo>
                    <a:pt x="8831" y="1109"/>
                  </a:lnTo>
                  <a:lnTo>
                    <a:pt x="8544" y="1224"/>
                  </a:lnTo>
                  <a:lnTo>
                    <a:pt x="8239" y="1339"/>
                  </a:lnTo>
                  <a:lnTo>
                    <a:pt x="7933" y="1415"/>
                  </a:lnTo>
                  <a:lnTo>
                    <a:pt x="7608" y="1511"/>
                  </a:lnTo>
                  <a:lnTo>
                    <a:pt x="7264" y="1568"/>
                  </a:lnTo>
                  <a:lnTo>
                    <a:pt x="6920" y="1645"/>
                  </a:lnTo>
                  <a:lnTo>
                    <a:pt x="6556" y="1683"/>
                  </a:lnTo>
                  <a:lnTo>
                    <a:pt x="5830" y="1759"/>
                  </a:lnTo>
                  <a:lnTo>
                    <a:pt x="5085" y="1778"/>
                  </a:lnTo>
                  <a:lnTo>
                    <a:pt x="4320" y="1759"/>
                  </a:lnTo>
                  <a:lnTo>
                    <a:pt x="3575" y="1702"/>
                  </a:lnTo>
                  <a:lnTo>
                    <a:pt x="3211" y="1645"/>
                  </a:lnTo>
                  <a:lnTo>
                    <a:pt x="2848" y="1587"/>
                  </a:lnTo>
                  <a:lnTo>
                    <a:pt x="2504" y="1530"/>
                  </a:lnTo>
                  <a:lnTo>
                    <a:pt x="2160" y="1453"/>
                  </a:lnTo>
                  <a:lnTo>
                    <a:pt x="1835" y="1358"/>
                  </a:lnTo>
                  <a:lnTo>
                    <a:pt x="1529" y="1243"/>
                  </a:lnTo>
                  <a:lnTo>
                    <a:pt x="1224" y="1148"/>
                  </a:lnTo>
                  <a:lnTo>
                    <a:pt x="937" y="1014"/>
                  </a:lnTo>
                  <a:lnTo>
                    <a:pt x="669" y="880"/>
                  </a:lnTo>
                  <a:lnTo>
                    <a:pt x="440" y="727"/>
                  </a:lnTo>
                  <a:lnTo>
                    <a:pt x="211" y="574"/>
                  </a:lnTo>
                  <a:lnTo>
                    <a:pt x="0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61"/>
            <p:cNvSpPr/>
            <p:nvPr/>
          </p:nvSpPr>
          <p:spPr>
            <a:xfrm>
              <a:off x="4646091" y="3556505"/>
              <a:ext cx="231209" cy="41460"/>
            </a:xfrm>
            <a:custGeom>
              <a:avLst/>
              <a:gdLst/>
              <a:ahLst/>
              <a:cxnLst/>
              <a:rect l="l" t="t" r="r" b="b"/>
              <a:pathLst>
                <a:path w="9921" h="1779" extrusionOk="0">
                  <a:moveTo>
                    <a:pt x="0" y="1"/>
                  </a:moveTo>
                  <a:lnTo>
                    <a:pt x="0" y="1"/>
                  </a:lnTo>
                  <a:lnTo>
                    <a:pt x="191" y="173"/>
                  </a:lnTo>
                  <a:lnTo>
                    <a:pt x="402" y="345"/>
                  </a:lnTo>
                  <a:lnTo>
                    <a:pt x="631" y="479"/>
                  </a:lnTo>
                  <a:lnTo>
                    <a:pt x="879" y="631"/>
                  </a:lnTo>
                  <a:lnTo>
                    <a:pt x="1147" y="746"/>
                  </a:lnTo>
                  <a:lnTo>
                    <a:pt x="1434" y="861"/>
                  </a:lnTo>
                  <a:lnTo>
                    <a:pt x="1740" y="956"/>
                  </a:lnTo>
                  <a:lnTo>
                    <a:pt x="2064" y="1052"/>
                  </a:lnTo>
                  <a:lnTo>
                    <a:pt x="2389" y="1128"/>
                  </a:lnTo>
                  <a:lnTo>
                    <a:pt x="2733" y="1205"/>
                  </a:lnTo>
                  <a:lnTo>
                    <a:pt x="3078" y="1262"/>
                  </a:lnTo>
                  <a:lnTo>
                    <a:pt x="3441" y="1300"/>
                  </a:lnTo>
                  <a:lnTo>
                    <a:pt x="4167" y="1358"/>
                  </a:lnTo>
                  <a:lnTo>
                    <a:pt x="4913" y="1377"/>
                  </a:lnTo>
                  <a:lnTo>
                    <a:pt x="5677" y="1339"/>
                  </a:lnTo>
                  <a:lnTo>
                    <a:pt x="6403" y="1281"/>
                  </a:lnTo>
                  <a:lnTo>
                    <a:pt x="7111" y="1167"/>
                  </a:lnTo>
                  <a:lnTo>
                    <a:pt x="7455" y="1090"/>
                  </a:lnTo>
                  <a:lnTo>
                    <a:pt x="7799" y="1014"/>
                  </a:lnTo>
                  <a:lnTo>
                    <a:pt x="8124" y="918"/>
                  </a:lnTo>
                  <a:lnTo>
                    <a:pt x="8430" y="823"/>
                  </a:lnTo>
                  <a:lnTo>
                    <a:pt x="8735" y="708"/>
                  </a:lnTo>
                  <a:lnTo>
                    <a:pt x="9003" y="574"/>
                  </a:lnTo>
                  <a:lnTo>
                    <a:pt x="9271" y="459"/>
                  </a:lnTo>
                  <a:lnTo>
                    <a:pt x="9500" y="307"/>
                  </a:lnTo>
                  <a:lnTo>
                    <a:pt x="9729" y="154"/>
                  </a:lnTo>
                  <a:lnTo>
                    <a:pt x="9920" y="1"/>
                  </a:lnTo>
                  <a:lnTo>
                    <a:pt x="9920" y="402"/>
                  </a:lnTo>
                  <a:lnTo>
                    <a:pt x="9920" y="402"/>
                  </a:lnTo>
                  <a:lnTo>
                    <a:pt x="9748" y="574"/>
                  </a:lnTo>
                  <a:lnTo>
                    <a:pt x="9557" y="727"/>
                  </a:lnTo>
                  <a:lnTo>
                    <a:pt x="9328" y="861"/>
                  </a:lnTo>
                  <a:lnTo>
                    <a:pt x="9079" y="995"/>
                  </a:lnTo>
                  <a:lnTo>
                    <a:pt x="8812" y="1109"/>
                  </a:lnTo>
                  <a:lnTo>
                    <a:pt x="8525" y="1224"/>
                  </a:lnTo>
                  <a:lnTo>
                    <a:pt x="8238" y="1339"/>
                  </a:lnTo>
                  <a:lnTo>
                    <a:pt x="7913" y="1415"/>
                  </a:lnTo>
                  <a:lnTo>
                    <a:pt x="7589" y="1511"/>
                  </a:lnTo>
                  <a:lnTo>
                    <a:pt x="7264" y="1568"/>
                  </a:lnTo>
                  <a:lnTo>
                    <a:pt x="6900" y="1645"/>
                  </a:lnTo>
                  <a:lnTo>
                    <a:pt x="6556" y="1683"/>
                  </a:lnTo>
                  <a:lnTo>
                    <a:pt x="5811" y="1759"/>
                  </a:lnTo>
                  <a:lnTo>
                    <a:pt x="5065" y="1778"/>
                  </a:lnTo>
                  <a:lnTo>
                    <a:pt x="4320" y="1759"/>
                  </a:lnTo>
                  <a:lnTo>
                    <a:pt x="3575" y="1702"/>
                  </a:lnTo>
                  <a:lnTo>
                    <a:pt x="3211" y="1645"/>
                  </a:lnTo>
                  <a:lnTo>
                    <a:pt x="2848" y="1587"/>
                  </a:lnTo>
                  <a:lnTo>
                    <a:pt x="2504" y="1530"/>
                  </a:lnTo>
                  <a:lnTo>
                    <a:pt x="2160" y="1453"/>
                  </a:lnTo>
                  <a:lnTo>
                    <a:pt x="1835" y="1358"/>
                  </a:lnTo>
                  <a:lnTo>
                    <a:pt x="1510" y="1243"/>
                  </a:lnTo>
                  <a:lnTo>
                    <a:pt x="1223" y="1148"/>
                  </a:lnTo>
                  <a:lnTo>
                    <a:pt x="937" y="1014"/>
                  </a:lnTo>
                  <a:lnTo>
                    <a:pt x="669" y="880"/>
                  </a:lnTo>
                  <a:lnTo>
                    <a:pt x="421" y="727"/>
                  </a:lnTo>
                  <a:lnTo>
                    <a:pt x="191" y="574"/>
                  </a:lnTo>
                  <a:lnTo>
                    <a:pt x="0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61"/>
            <p:cNvSpPr/>
            <p:nvPr/>
          </p:nvSpPr>
          <p:spPr>
            <a:xfrm>
              <a:off x="4532507" y="2237562"/>
              <a:ext cx="244120" cy="117178"/>
            </a:xfrm>
            <a:custGeom>
              <a:avLst/>
              <a:gdLst/>
              <a:ahLst/>
              <a:cxnLst/>
              <a:rect l="l" t="t" r="r" b="b"/>
              <a:pathLst>
                <a:path w="10475" h="5028" extrusionOk="0">
                  <a:moveTo>
                    <a:pt x="2867" y="1147"/>
                  </a:moveTo>
                  <a:lnTo>
                    <a:pt x="3077" y="1166"/>
                  </a:lnTo>
                  <a:lnTo>
                    <a:pt x="3135" y="1185"/>
                  </a:lnTo>
                  <a:lnTo>
                    <a:pt x="3192" y="1204"/>
                  </a:lnTo>
                  <a:lnTo>
                    <a:pt x="3249" y="1243"/>
                  </a:lnTo>
                  <a:lnTo>
                    <a:pt x="3307" y="1300"/>
                  </a:lnTo>
                  <a:lnTo>
                    <a:pt x="3326" y="1357"/>
                  </a:lnTo>
                  <a:lnTo>
                    <a:pt x="3364" y="1453"/>
                  </a:lnTo>
                  <a:lnTo>
                    <a:pt x="3383" y="1587"/>
                  </a:lnTo>
                  <a:lnTo>
                    <a:pt x="3402" y="1912"/>
                  </a:lnTo>
                  <a:lnTo>
                    <a:pt x="3402" y="1988"/>
                  </a:lnTo>
                  <a:lnTo>
                    <a:pt x="3383" y="2351"/>
                  </a:lnTo>
                  <a:lnTo>
                    <a:pt x="3364" y="2485"/>
                  </a:lnTo>
                  <a:lnTo>
                    <a:pt x="3345" y="2581"/>
                  </a:lnTo>
                  <a:lnTo>
                    <a:pt x="3307" y="2638"/>
                  </a:lnTo>
                  <a:lnTo>
                    <a:pt x="3269" y="2676"/>
                  </a:lnTo>
                  <a:lnTo>
                    <a:pt x="3192" y="2714"/>
                  </a:lnTo>
                  <a:lnTo>
                    <a:pt x="3077" y="2714"/>
                  </a:lnTo>
                  <a:lnTo>
                    <a:pt x="2867" y="2695"/>
                  </a:lnTo>
                  <a:lnTo>
                    <a:pt x="2867" y="1912"/>
                  </a:lnTo>
                  <a:lnTo>
                    <a:pt x="2867" y="1147"/>
                  </a:lnTo>
                  <a:close/>
                  <a:moveTo>
                    <a:pt x="5295" y="1606"/>
                  </a:moveTo>
                  <a:lnTo>
                    <a:pt x="5314" y="1663"/>
                  </a:lnTo>
                  <a:lnTo>
                    <a:pt x="5448" y="2676"/>
                  </a:lnTo>
                  <a:lnTo>
                    <a:pt x="5581" y="3747"/>
                  </a:lnTo>
                  <a:lnTo>
                    <a:pt x="5027" y="3747"/>
                  </a:lnTo>
                  <a:lnTo>
                    <a:pt x="5161" y="2676"/>
                  </a:lnTo>
                  <a:lnTo>
                    <a:pt x="5295" y="1606"/>
                  </a:lnTo>
                  <a:close/>
                  <a:moveTo>
                    <a:pt x="10436" y="0"/>
                  </a:moveTo>
                  <a:lnTo>
                    <a:pt x="9748" y="191"/>
                  </a:lnTo>
                  <a:lnTo>
                    <a:pt x="9041" y="383"/>
                  </a:lnTo>
                  <a:lnTo>
                    <a:pt x="9041" y="2485"/>
                  </a:lnTo>
                  <a:lnTo>
                    <a:pt x="9041" y="4588"/>
                  </a:lnTo>
                  <a:lnTo>
                    <a:pt x="9767" y="4377"/>
                  </a:lnTo>
                  <a:lnTo>
                    <a:pt x="10475" y="4148"/>
                  </a:lnTo>
                  <a:lnTo>
                    <a:pt x="10475" y="3613"/>
                  </a:lnTo>
                  <a:lnTo>
                    <a:pt x="9691" y="3861"/>
                  </a:lnTo>
                  <a:lnTo>
                    <a:pt x="9691" y="3192"/>
                  </a:lnTo>
                  <a:lnTo>
                    <a:pt x="9691" y="2542"/>
                  </a:lnTo>
                  <a:lnTo>
                    <a:pt x="10417" y="2313"/>
                  </a:lnTo>
                  <a:lnTo>
                    <a:pt x="10417" y="1759"/>
                  </a:lnTo>
                  <a:lnTo>
                    <a:pt x="9691" y="1988"/>
                  </a:lnTo>
                  <a:lnTo>
                    <a:pt x="9691" y="1376"/>
                  </a:lnTo>
                  <a:lnTo>
                    <a:pt x="9691" y="765"/>
                  </a:lnTo>
                  <a:lnTo>
                    <a:pt x="10436" y="535"/>
                  </a:lnTo>
                  <a:lnTo>
                    <a:pt x="10436" y="0"/>
                  </a:lnTo>
                  <a:close/>
                  <a:moveTo>
                    <a:pt x="459" y="211"/>
                  </a:moveTo>
                  <a:lnTo>
                    <a:pt x="382" y="230"/>
                  </a:lnTo>
                  <a:lnTo>
                    <a:pt x="306" y="249"/>
                  </a:lnTo>
                  <a:lnTo>
                    <a:pt x="248" y="287"/>
                  </a:lnTo>
                  <a:lnTo>
                    <a:pt x="191" y="325"/>
                  </a:lnTo>
                  <a:lnTo>
                    <a:pt x="96" y="440"/>
                  </a:lnTo>
                  <a:lnTo>
                    <a:pt x="38" y="593"/>
                  </a:lnTo>
                  <a:lnTo>
                    <a:pt x="0" y="784"/>
                  </a:lnTo>
                  <a:lnTo>
                    <a:pt x="0" y="1032"/>
                  </a:lnTo>
                  <a:lnTo>
                    <a:pt x="0" y="1185"/>
                  </a:lnTo>
                  <a:lnTo>
                    <a:pt x="19" y="1338"/>
                  </a:lnTo>
                  <a:lnTo>
                    <a:pt x="57" y="1491"/>
                  </a:lnTo>
                  <a:lnTo>
                    <a:pt x="115" y="1625"/>
                  </a:lnTo>
                  <a:lnTo>
                    <a:pt x="248" y="1912"/>
                  </a:lnTo>
                  <a:lnTo>
                    <a:pt x="440" y="2198"/>
                  </a:lnTo>
                  <a:lnTo>
                    <a:pt x="765" y="2600"/>
                  </a:lnTo>
                  <a:lnTo>
                    <a:pt x="937" y="2867"/>
                  </a:lnTo>
                  <a:lnTo>
                    <a:pt x="1051" y="3097"/>
                  </a:lnTo>
                  <a:lnTo>
                    <a:pt x="1090" y="3211"/>
                  </a:lnTo>
                  <a:lnTo>
                    <a:pt x="1128" y="3326"/>
                  </a:lnTo>
                  <a:lnTo>
                    <a:pt x="1147" y="3460"/>
                  </a:lnTo>
                  <a:lnTo>
                    <a:pt x="1147" y="3575"/>
                  </a:lnTo>
                  <a:lnTo>
                    <a:pt x="1147" y="3804"/>
                  </a:lnTo>
                  <a:lnTo>
                    <a:pt x="1128" y="3880"/>
                  </a:lnTo>
                  <a:lnTo>
                    <a:pt x="1090" y="3957"/>
                  </a:lnTo>
                  <a:lnTo>
                    <a:pt x="1070" y="3995"/>
                  </a:lnTo>
                  <a:lnTo>
                    <a:pt x="1013" y="4014"/>
                  </a:lnTo>
                  <a:lnTo>
                    <a:pt x="879" y="4014"/>
                  </a:lnTo>
                  <a:lnTo>
                    <a:pt x="803" y="3976"/>
                  </a:lnTo>
                  <a:lnTo>
                    <a:pt x="745" y="3938"/>
                  </a:lnTo>
                  <a:lnTo>
                    <a:pt x="688" y="3880"/>
                  </a:lnTo>
                  <a:lnTo>
                    <a:pt x="650" y="3804"/>
                  </a:lnTo>
                  <a:lnTo>
                    <a:pt x="631" y="3708"/>
                  </a:lnTo>
                  <a:lnTo>
                    <a:pt x="612" y="3594"/>
                  </a:lnTo>
                  <a:lnTo>
                    <a:pt x="593" y="3288"/>
                  </a:lnTo>
                  <a:lnTo>
                    <a:pt x="593" y="2867"/>
                  </a:lnTo>
                  <a:lnTo>
                    <a:pt x="0" y="2695"/>
                  </a:lnTo>
                  <a:lnTo>
                    <a:pt x="0" y="3059"/>
                  </a:lnTo>
                  <a:lnTo>
                    <a:pt x="19" y="3345"/>
                  </a:lnTo>
                  <a:lnTo>
                    <a:pt x="38" y="3594"/>
                  </a:lnTo>
                  <a:lnTo>
                    <a:pt x="115" y="3842"/>
                  </a:lnTo>
                  <a:lnTo>
                    <a:pt x="191" y="4033"/>
                  </a:lnTo>
                  <a:lnTo>
                    <a:pt x="248" y="4129"/>
                  </a:lnTo>
                  <a:lnTo>
                    <a:pt x="306" y="4205"/>
                  </a:lnTo>
                  <a:lnTo>
                    <a:pt x="382" y="4282"/>
                  </a:lnTo>
                  <a:lnTo>
                    <a:pt x="459" y="4358"/>
                  </a:lnTo>
                  <a:lnTo>
                    <a:pt x="554" y="4416"/>
                  </a:lnTo>
                  <a:lnTo>
                    <a:pt x="650" y="4473"/>
                  </a:lnTo>
                  <a:lnTo>
                    <a:pt x="879" y="4549"/>
                  </a:lnTo>
                  <a:lnTo>
                    <a:pt x="1109" y="4607"/>
                  </a:lnTo>
                  <a:lnTo>
                    <a:pt x="1204" y="4607"/>
                  </a:lnTo>
                  <a:lnTo>
                    <a:pt x="1300" y="4588"/>
                  </a:lnTo>
                  <a:lnTo>
                    <a:pt x="1376" y="4569"/>
                  </a:lnTo>
                  <a:lnTo>
                    <a:pt x="1453" y="4549"/>
                  </a:lnTo>
                  <a:lnTo>
                    <a:pt x="1510" y="4492"/>
                  </a:lnTo>
                  <a:lnTo>
                    <a:pt x="1567" y="4435"/>
                  </a:lnTo>
                  <a:lnTo>
                    <a:pt x="1644" y="4301"/>
                  </a:lnTo>
                  <a:lnTo>
                    <a:pt x="1720" y="4110"/>
                  </a:lnTo>
                  <a:lnTo>
                    <a:pt x="1739" y="3880"/>
                  </a:lnTo>
                  <a:lnTo>
                    <a:pt x="1759" y="3613"/>
                  </a:lnTo>
                  <a:lnTo>
                    <a:pt x="1759" y="3441"/>
                  </a:lnTo>
                  <a:lnTo>
                    <a:pt x="1720" y="3269"/>
                  </a:lnTo>
                  <a:lnTo>
                    <a:pt x="1682" y="3116"/>
                  </a:lnTo>
                  <a:lnTo>
                    <a:pt x="1625" y="2944"/>
                  </a:lnTo>
                  <a:lnTo>
                    <a:pt x="1548" y="2791"/>
                  </a:lnTo>
                  <a:lnTo>
                    <a:pt x="1472" y="2619"/>
                  </a:lnTo>
                  <a:lnTo>
                    <a:pt x="1242" y="2294"/>
                  </a:lnTo>
                  <a:lnTo>
                    <a:pt x="898" y="1835"/>
                  </a:lnTo>
                  <a:lnTo>
                    <a:pt x="745" y="1625"/>
                  </a:lnTo>
                  <a:lnTo>
                    <a:pt x="650" y="1453"/>
                  </a:lnTo>
                  <a:lnTo>
                    <a:pt x="612" y="1300"/>
                  </a:lnTo>
                  <a:lnTo>
                    <a:pt x="593" y="1128"/>
                  </a:lnTo>
                  <a:lnTo>
                    <a:pt x="612" y="956"/>
                  </a:lnTo>
                  <a:lnTo>
                    <a:pt x="631" y="899"/>
                  </a:lnTo>
                  <a:lnTo>
                    <a:pt x="650" y="841"/>
                  </a:lnTo>
                  <a:lnTo>
                    <a:pt x="688" y="803"/>
                  </a:lnTo>
                  <a:lnTo>
                    <a:pt x="745" y="784"/>
                  </a:lnTo>
                  <a:lnTo>
                    <a:pt x="803" y="784"/>
                  </a:lnTo>
                  <a:lnTo>
                    <a:pt x="860" y="803"/>
                  </a:lnTo>
                  <a:lnTo>
                    <a:pt x="937" y="822"/>
                  </a:lnTo>
                  <a:lnTo>
                    <a:pt x="994" y="860"/>
                  </a:lnTo>
                  <a:lnTo>
                    <a:pt x="1032" y="918"/>
                  </a:lnTo>
                  <a:lnTo>
                    <a:pt x="1070" y="975"/>
                  </a:lnTo>
                  <a:lnTo>
                    <a:pt x="1109" y="1166"/>
                  </a:lnTo>
                  <a:lnTo>
                    <a:pt x="1128" y="1434"/>
                  </a:lnTo>
                  <a:lnTo>
                    <a:pt x="1128" y="1740"/>
                  </a:lnTo>
                  <a:lnTo>
                    <a:pt x="1701" y="1854"/>
                  </a:lnTo>
                  <a:lnTo>
                    <a:pt x="1701" y="1587"/>
                  </a:lnTo>
                  <a:lnTo>
                    <a:pt x="1701" y="1319"/>
                  </a:lnTo>
                  <a:lnTo>
                    <a:pt x="1663" y="1090"/>
                  </a:lnTo>
                  <a:lnTo>
                    <a:pt x="1606" y="880"/>
                  </a:lnTo>
                  <a:lnTo>
                    <a:pt x="1529" y="688"/>
                  </a:lnTo>
                  <a:lnTo>
                    <a:pt x="1491" y="612"/>
                  </a:lnTo>
                  <a:lnTo>
                    <a:pt x="1434" y="535"/>
                  </a:lnTo>
                  <a:lnTo>
                    <a:pt x="1357" y="478"/>
                  </a:lnTo>
                  <a:lnTo>
                    <a:pt x="1281" y="421"/>
                  </a:lnTo>
                  <a:lnTo>
                    <a:pt x="1090" y="325"/>
                  </a:lnTo>
                  <a:lnTo>
                    <a:pt x="879" y="249"/>
                  </a:lnTo>
                  <a:lnTo>
                    <a:pt x="650" y="211"/>
                  </a:lnTo>
                  <a:close/>
                  <a:moveTo>
                    <a:pt x="2217" y="574"/>
                  </a:moveTo>
                  <a:lnTo>
                    <a:pt x="2217" y="2695"/>
                  </a:lnTo>
                  <a:lnTo>
                    <a:pt x="2217" y="4798"/>
                  </a:lnTo>
                  <a:lnTo>
                    <a:pt x="2867" y="4894"/>
                  </a:lnTo>
                  <a:lnTo>
                    <a:pt x="2867" y="4072"/>
                  </a:lnTo>
                  <a:lnTo>
                    <a:pt x="2867" y="3231"/>
                  </a:lnTo>
                  <a:lnTo>
                    <a:pt x="3135" y="3250"/>
                  </a:lnTo>
                  <a:lnTo>
                    <a:pt x="3211" y="3269"/>
                  </a:lnTo>
                  <a:lnTo>
                    <a:pt x="3421" y="3269"/>
                  </a:lnTo>
                  <a:lnTo>
                    <a:pt x="3517" y="3250"/>
                  </a:lnTo>
                  <a:lnTo>
                    <a:pt x="3613" y="3211"/>
                  </a:lnTo>
                  <a:lnTo>
                    <a:pt x="3689" y="3173"/>
                  </a:lnTo>
                  <a:lnTo>
                    <a:pt x="3746" y="3116"/>
                  </a:lnTo>
                  <a:lnTo>
                    <a:pt x="3804" y="3059"/>
                  </a:lnTo>
                  <a:lnTo>
                    <a:pt x="3861" y="2982"/>
                  </a:lnTo>
                  <a:lnTo>
                    <a:pt x="3938" y="2810"/>
                  </a:lnTo>
                  <a:lnTo>
                    <a:pt x="3995" y="2600"/>
                  </a:lnTo>
                  <a:lnTo>
                    <a:pt x="4014" y="2332"/>
                  </a:lnTo>
                  <a:lnTo>
                    <a:pt x="4033" y="2045"/>
                  </a:lnTo>
                  <a:lnTo>
                    <a:pt x="4033" y="1950"/>
                  </a:lnTo>
                  <a:lnTo>
                    <a:pt x="4014" y="1663"/>
                  </a:lnTo>
                  <a:lnTo>
                    <a:pt x="3976" y="1415"/>
                  </a:lnTo>
                  <a:lnTo>
                    <a:pt x="3918" y="1204"/>
                  </a:lnTo>
                  <a:lnTo>
                    <a:pt x="3842" y="1032"/>
                  </a:lnTo>
                  <a:lnTo>
                    <a:pt x="3804" y="956"/>
                  </a:lnTo>
                  <a:lnTo>
                    <a:pt x="3727" y="899"/>
                  </a:lnTo>
                  <a:lnTo>
                    <a:pt x="3670" y="841"/>
                  </a:lnTo>
                  <a:lnTo>
                    <a:pt x="3593" y="803"/>
                  </a:lnTo>
                  <a:lnTo>
                    <a:pt x="3402" y="727"/>
                  </a:lnTo>
                  <a:lnTo>
                    <a:pt x="3173" y="688"/>
                  </a:lnTo>
                  <a:lnTo>
                    <a:pt x="3135" y="688"/>
                  </a:lnTo>
                  <a:lnTo>
                    <a:pt x="2676" y="631"/>
                  </a:lnTo>
                  <a:lnTo>
                    <a:pt x="2217" y="574"/>
                  </a:lnTo>
                  <a:close/>
                  <a:moveTo>
                    <a:pt x="7856" y="555"/>
                  </a:moveTo>
                  <a:lnTo>
                    <a:pt x="7646" y="574"/>
                  </a:lnTo>
                  <a:lnTo>
                    <a:pt x="7416" y="631"/>
                  </a:lnTo>
                  <a:lnTo>
                    <a:pt x="7302" y="669"/>
                  </a:lnTo>
                  <a:lnTo>
                    <a:pt x="7206" y="707"/>
                  </a:lnTo>
                  <a:lnTo>
                    <a:pt x="7091" y="784"/>
                  </a:lnTo>
                  <a:lnTo>
                    <a:pt x="6996" y="899"/>
                  </a:lnTo>
                  <a:lnTo>
                    <a:pt x="6919" y="1013"/>
                  </a:lnTo>
                  <a:lnTo>
                    <a:pt x="6843" y="1166"/>
                  </a:lnTo>
                  <a:lnTo>
                    <a:pt x="6786" y="1319"/>
                  </a:lnTo>
                  <a:lnTo>
                    <a:pt x="6747" y="1510"/>
                  </a:lnTo>
                  <a:lnTo>
                    <a:pt x="6728" y="1721"/>
                  </a:lnTo>
                  <a:lnTo>
                    <a:pt x="6728" y="1950"/>
                  </a:lnTo>
                  <a:lnTo>
                    <a:pt x="6728" y="2867"/>
                  </a:lnTo>
                  <a:lnTo>
                    <a:pt x="6728" y="3804"/>
                  </a:lnTo>
                  <a:lnTo>
                    <a:pt x="6728" y="4072"/>
                  </a:lnTo>
                  <a:lnTo>
                    <a:pt x="6786" y="4320"/>
                  </a:lnTo>
                  <a:lnTo>
                    <a:pt x="6843" y="4511"/>
                  </a:lnTo>
                  <a:lnTo>
                    <a:pt x="6958" y="4683"/>
                  </a:lnTo>
                  <a:lnTo>
                    <a:pt x="7015" y="4741"/>
                  </a:lnTo>
                  <a:lnTo>
                    <a:pt x="7072" y="4798"/>
                  </a:lnTo>
                  <a:lnTo>
                    <a:pt x="7149" y="4855"/>
                  </a:lnTo>
                  <a:lnTo>
                    <a:pt x="7244" y="4894"/>
                  </a:lnTo>
                  <a:lnTo>
                    <a:pt x="7321" y="4913"/>
                  </a:lnTo>
                  <a:lnTo>
                    <a:pt x="7416" y="4932"/>
                  </a:lnTo>
                  <a:lnTo>
                    <a:pt x="7646" y="4913"/>
                  </a:lnTo>
                  <a:lnTo>
                    <a:pt x="7856" y="4855"/>
                  </a:lnTo>
                  <a:lnTo>
                    <a:pt x="8047" y="4779"/>
                  </a:lnTo>
                  <a:lnTo>
                    <a:pt x="8200" y="4664"/>
                  </a:lnTo>
                  <a:lnTo>
                    <a:pt x="8315" y="4511"/>
                  </a:lnTo>
                  <a:lnTo>
                    <a:pt x="8410" y="4320"/>
                  </a:lnTo>
                  <a:lnTo>
                    <a:pt x="8487" y="4110"/>
                  </a:lnTo>
                  <a:lnTo>
                    <a:pt x="8525" y="3842"/>
                  </a:lnTo>
                  <a:lnTo>
                    <a:pt x="8525" y="3556"/>
                  </a:lnTo>
                  <a:lnTo>
                    <a:pt x="8525" y="2963"/>
                  </a:lnTo>
                  <a:lnTo>
                    <a:pt x="7913" y="3059"/>
                  </a:lnTo>
                  <a:lnTo>
                    <a:pt x="7913" y="3670"/>
                  </a:lnTo>
                  <a:lnTo>
                    <a:pt x="7894" y="3976"/>
                  </a:lnTo>
                  <a:lnTo>
                    <a:pt x="7875" y="4091"/>
                  </a:lnTo>
                  <a:lnTo>
                    <a:pt x="7856" y="4186"/>
                  </a:lnTo>
                  <a:lnTo>
                    <a:pt x="7818" y="4244"/>
                  </a:lnTo>
                  <a:lnTo>
                    <a:pt x="7760" y="4301"/>
                  </a:lnTo>
                  <a:lnTo>
                    <a:pt x="7703" y="4339"/>
                  </a:lnTo>
                  <a:lnTo>
                    <a:pt x="7627" y="4358"/>
                  </a:lnTo>
                  <a:lnTo>
                    <a:pt x="7569" y="4358"/>
                  </a:lnTo>
                  <a:lnTo>
                    <a:pt x="7512" y="4339"/>
                  </a:lnTo>
                  <a:lnTo>
                    <a:pt x="7455" y="4301"/>
                  </a:lnTo>
                  <a:lnTo>
                    <a:pt x="7416" y="4244"/>
                  </a:lnTo>
                  <a:lnTo>
                    <a:pt x="7397" y="4167"/>
                  </a:lnTo>
                  <a:lnTo>
                    <a:pt x="7378" y="4052"/>
                  </a:lnTo>
                  <a:lnTo>
                    <a:pt x="7359" y="3766"/>
                  </a:lnTo>
                  <a:lnTo>
                    <a:pt x="7359" y="2772"/>
                  </a:lnTo>
                  <a:lnTo>
                    <a:pt x="7359" y="1778"/>
                  </a:lnTo>
                  <a:lnTo>
                    <a:pt x="7378" y="1510"/>
                  </a:lnTo>
                  <a:lnTo>
                    <a:pt x="7397" y="1396"/>
                  </a:lnTo>
                  <a:lnTo>
                    <a:pt x="7416" y="1300"/>
                  </a:lnTo>
                  <a:lnTo>
                    <a:pt x="7455" y="1243"/>
                  </a:lnTo>
                  <a:lnTo>
                    <a:pt x="7512" y="1185"/>
                  </a:lnTo>
                  <a:lnTo>
                    <a:pt x="7569" y="1147"/>
                  </a:lnTo>
                  <a:lnTo>
                    <a:pt x="7646" y="1128"/>
                  </a:lnTo>
                  <a:lnTo>
                    <a:pt x="7722" y="1128"/>
                  </a:lnTo>
                  <a:lnTo>
                    <a:pt x="7780" y="1147"/>
                  </a:lnTo>
                  <a:lnTo>
                    <a:pt x="7818" y="1185"/>
                  </a:lnTo>
                  <a:lnTo>
                    <a:pt x="7856" y="1243"/>
                  </a:lnTo>
                  <a:lnTo>
                    <a:pt x="7875" y="1319"/>
                  </a:lnTo>
                  <a:lnTo>
                    <a:pt x="7894" y="1434"/>
                  </a:lnTo>
                  <a:lnTo>
                    <a:pt x="7913" y="1701"/>
                  </a:lnTo>
                  <a:lnTo>
                    <a:pt x="7913" y="2256"/>
                  </a:lnTo>
                  <a:lnTo>
                    <a:pt x="8525" y="2141"/>
                  </a:lnTo>
                  <a:lnTo>
                    <a:pt x="8525" y="1568"/>
                  </a:lnTo>
                  <a:lnTo>
                    <a:pt x="8506" y="1300"/>
                  </a:lnTo>
                  <a:lnTo>
                    <a:pt x="8468" y="1071"/>
                  </a:lnTo>
                  <a:lnTo>
                    <a:pt x="8391" y="899"/>
                  </a:lnTo>
                  <a:lnTo>
                    <a:pt x="8296" y="746"/>
                  </a:lnTo>
                  <a:lnTo>
                    <a:pt x="8238" y="707"/>
                  </a:lnTo>
                  <a:lnTo>
                    <a:pt x="8181" y="650"/>
                  </a:lnTo>
                  <a:lnTo>
                    <a:pt x="8104" y="612"/>
                  </a:lnTo>
                  <a:lnTo>
                    <a:pt x="8028" y="593"/>
                  </a:lnTo>
                  <a:lnTo>
                    <a:pt x="7856" y="555"/>
                  </a:lnTo>
                  <a:close/>
                  <a:moveTo>
                    <a:pt x="4874" y="765"/>
                  </a:moveTo>
                  <a:lnTo>
                    <a:pt x="4568" y="2906"/>
                  </a:lnTo>
                  <a:lnTo>
                    <a:pt x="4262" y="5027"/>
                  </a:lnTo>
                  <a:lnTo>
                    <a:pt x="4874" y="5027"/>
                  </a:lnTo>
                  <a:lnTo>
                    <a:pt x="4970" y="4282"/>
                  </a:lnTo>
                  <a:lnTo>
                    <a:pt x="5314" y="4282"/>
                  </a:lnTo>
                  <a:lnTo>
                    <a:pt x="5639" y="4263"/>
                  </a:lnTo>
                  <a:lnTo>
                    <a:pt x="5753" y="5027"/>
                  </a:lnTo>
                  <a:lnTo>
                    <a:pt x="6346" y="5008"/>
                  </a:lnTo>
                  <a:lnTo>
                    <a:pt x="6021" y="2887"/>
                  </a:lnTo>
                  <a:lnTo>
                    <a:pt x="5696" y="76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61"/>
            <p:cNvSpPr/>
            <p:nvPr/>
          </p:nvSpPr>
          <p:spPr>
            <a:xfrm>
              <a:off x="4579721" y="2075413"/>
              <a:ext cx="144351" cy="119415"/>
            </a:xfrm>
            <a:custGeom>
              <a:avLst/>
              <a:gdLst/>
              <a:ahLst/>
              <a:cxnLst/>
              <a:rect l="l" t="t" r="r" b="b"/>
              <a:pathLst>
                <a:path w="6194" h="5124" extrusionOk="0">
                  <a:moveTo>
                    <a:pt x="3097" y="1"/>
                  </a:moveTo>
                  <a:lnTo>
                    <a:pt x="3097" y="1"/>
                  </a:lnTo>
                  <a:lnTo>
                    <a:pt x="3861" y="1262"/>
                  </a:lnTo>
                  <a:lnTo>
                    <a:pt x="3861" y="1262"/>
                  </a:lnTo>
                  <a:lnTo>
                    <a:pt x="4645" y="2466"/>
                  </a:lnTo>
                  <a:lnTo>
                    <a:pt x="4645" y="2466"/>
                  </a:lnTo>
                  <a:lnTo>
                    <a:pt x="5199" y="3327"/>
                  </a:lnTo>
                  <a:lnTo>
                    <a:pt x="5199" y="3327"/>
                  </a:lnTo>
                  <a:lnTo>
                    <a:pt x="4664" y="3384"/>
                  </a:lnTo>
                  <a:lnTo>
                    <a:pt x="4148" y="3441"/>
                  </a:lnTo>
                  <a:lnTo>
                    <a:pt x="3613" y="3460"/>
                  </a:lnTo>
                  <a:lnTo>
                    <a:pt x="3097" y="3479"/>
                  </a:lnTo>
                  <a:lnTo>
                    <a:pt x="3097" y="3479"/>
                  </a:lnTo>
                  <a:lnTo>
                    <a:pt x="2561" y="3460"/>
                  </a:lnTo>
                  <a:lnTo>
                    <a:pt x="2045" y="3441"/>
                  </a:lnTo>
                  <a:lnTo>
                    <a:pt x="1529" y="3384"/>
                  </a:lnTo>
                  <a:lnTo>
                    <a:pt x="994" y="3327"/>
                  </a:lnTo>
                  <a:lnTo>
                    <a:pt x="994" y="3327"/>
                  </a:lnTo>
                  <a:lnTo>
                    <a:pt x="1548" y="2466"/>
                  </a:lnTo>
                  <a:lnTo>
                    <a:pt x="1548" y="2466"/>
                  </a:lnTo>
                  <a:lnTo>
                    <a:pt x="2313" y="1262"/>
                  </a:lnTo>
                  <a:lnTo>
                    <a:pt x="2313" y="1262"/>
                  </a:lnTo>
                  <a:lnTo>
                    <a:pt x="3097" y="1"/>
                  </a:lnTo>
                  <a:lnTo>
                    <a:pt x="3097" y="1"/>
                  </a:lnTo>
                  <a:close/>
                  <a:moveTo>
                    <a:pt x="5639" y="3996"/>
                  </a:moveTo>
                  <a:lnTo>
                    <a:pt x="5639" y="3996"/>
                  </a:lnTo>
                  <a:lnTo>
                    <a:pt x="6193" y="4837"/>
                  </a:lnTo>
                  <a:lnTo>
                    <a:pt x="6193" y="4837"/>
                  </a:lnTo>
                  <a:lnTo>
                    <a:pt x="5409" y="4970"/>
                  </a:lnTo>
                  <a:lnTo>
                    <a:pt x="5027" y="5009"/>
                  </a:lnTo>
                  <a:lnTo>
                    <a:pt x="4645" y="5047"/>
                  </a:lnTo>
                  <a:lnTo>
                    <a:pt x="4645" y="5047"/>
                  </a:lnTo>
                  <a:lnTo>
                    <a:pt x="3861" y="5104"/>
                  </a:lnTo>
                  <a:lnTo>
                    <a:pt x="3097" y="5123"/>
                  </a:lnTo>
                  <a:lnTo>
                    <a:pt x="3097" y="5123"/>
                  </a:lnTo>
                  <a:lnTo>
                    <a:pt x="2313" y="5104"/>
                  </a:lnTo>
                  <a:lnTo>
                    <a:pt x="1548" y="5047"/>
                  </a:lnTo>
                  <a:lnTo>
                    <a:pt x="1548" y="5047"/>
                  </a:lnTo>
                  <a:lnTo>
                    <a:pt x="1166" y="5009"/>
                  </a:lnTo>
                  <a:lnTo>
                    <a:pt x="784" y="4951"/>
                  </a:lnTo>
                  <a:lnTo>
                    <a:pt x="0" y="4837"/>
                  </a:lnTo>
                  <a:lnTo>
                    <a:pt x="0" y="4837"/>
                  </a:lnTo>
                  <a:lnTo>
                    <a:pt x="554" y="3996"/>
                  </a:lnTo>
                  <a:lnTo>
                    <a:pt x="554" y="3996"/>
                  </a:lnTo>
                  <a:lnTo>
                    <a:pt x="1185" y="4072"/>
                  </a:lnTo>
                  <a:lnTo>
                    <a:pt x="1816" y="4148"/>
                  </a:lnTo>
                  <a:lnTo>
                    <a:pt x="2466" y="4187"/>
                  </a:lnTo>
                  <a:lnTo>
                    <a:pt x="3097" y="4206"/>
                  </a:lnTo>
                  <a:lnTo>
                    <a:pt x="3097" y="4206"/>
                  </a:lnTo>
                  <a:lnTo>
                    <a:pt x="3727" y="4187"/>
                  </a:lnTo>
                  <a:lnTo>
                    <a:pt x="4358" y="4148"/>
                  </a:lnTo>
                  <a:lnTo>
                    <a:pt x="5008" y="4072"/>
                  </a:lnTo>
                  <a:lnTo>
                    <a:pt x="5639" y="3996"/>
                  </a:lnTo>
                  <a:lnTo>
                    <a:pt x="5639" y="399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61"/>
            <p:cNvSpPr/>
            <p:nvPr/>
          </p:nvSpPr>
          <p:spPr>
            <a:xfrm>
              <a:off x="2931142" y="3813525"/>
              <a:ext cx="3177031" cy="1121693"/>
            </a:xfrm>
            <a:custGeom>
              <a:avLst/>
              <a:gdLst/>
              <a:ahLst/>
              <a:cxnLst/>
              <a:rect l="l" t="t" r="r" b="b"/>
              <a:pathLst>
                <a:path w="136324" h="48131" extrusionOk="0">
                  <a:moveTo>
                    <a:pt x="101765" y="46659"/>
                  </a:moveTo>
                  <a:lnTo>
                    <a:pt x="101765" y="46659"/>
                  </a:lnTo>
                  <a:lnTo>
                    <a:pt x="101191" y="46659"/>
                  </a:lnTo>
                  <a:lnTo>
                    <a:pt x="100637" y="46620"/>
                  </a:lnTo>
                  <a:lnTo>
                    <a:pt x="100083" y="46582"/>
                  </a:lnTo>
                  <a:lnTo>
                    <a:pt x="99528" y="46525"/>
                  </a:lnTo>
                  <a:lnTo>
                    <a:pt x="98974" y="46467"/>
                  </a:lnTo>
                  <a:lnTo>
                    <a:pt x="98439" y="46391"/>
                  </a:lnTo>
                  <a:lnTo>
                    <a:pt x="97903" y="46276"/>
                  </a:lnTo>
                  <a:lnTo>
                    <a:pt x="97387" y="46181"/>
                  </a:lnTo>
                  <a:lnTo>
                    <a:pt x="97387" y="46181"/>
                  </a:lnTo>
                  <a:lnTo>
                    <a:pt x="96890" y="46410"/>
                  </a:lnTo>
                  <a:lnTo>
                    <a:pt x="96413" y="46620"/>
                  </a:lnTo>
                  <a:lnTo>
                    <a:pt x="95916" y="46831"/>
                  </a:lnTo>
                  <a:lnTo>
                    <a:pt x="95419" y="47003"/>
                  </a:lnTo>
                  <a:lnTo>
                    <a:pt x="94903" y="47194"/>
                  </a:lnTo>
                  <a:lnTo>
                    <a:pt x="94386" y="47347"/>
                  </a:lnTo>
                  <a:lnTo>
                    <a:pt x="93870" y="47500"/>
                  </a:lnTo>
                  <a:lnTo>
                    <a:pt x="93354" y="47633"/>
                  </a:lnTo>
                  <a:lnTo>
                    <a:pt x="92819" y="47748"/>
                  </a:lnTo>
                  <a:lnTo>
                    <a:pt x="92284" y="47844"/>
                  </a:lnTo>
                  <a:lnTo>
                    <a:pt x="91730" y="47939"/>
                  </a:lnTo>
                  <a:lnTo>
                    <a:pt x="91194" y="48016"/>
                  </a:lnTo>
                  <a:lnTo>
                    <a:pt x="90640" y="48073"/>
                  </a:lnTo>
                  <a:lnTo>
                    <a:pt x="90086" y="48111"/>
                  </a:lnTo>
                  <a:lnTo>
                    <a:pt x="89512" y="48130"/>
                  </a:lnTo>
                  <a:lnTo>
                    <a:pt x="88958" y="48130"/>
                  </a:lnTo>
                  <a:lnTo>
                    <a:pt x="88958" y="48130"/>
                  </a:lnTo>
                  <a:lnTo>
                    <a:pt x="88461" y="48130"/>
                  </a:lnTo>
                  <a:lnTo>
                    <a:pt x="87964" y="48111"/>
                  </a:lnTo>
                  <a:lnTo>
                    <a:pt x="87486" y="48073"/>
                  </a:lnTo>
                  <a:lnTo>
                    <a:pt x="86989" y="48035"/>
                  </a:lnTo>
                  <a:lnTo>
                    <a:pt x="86511" y="47978"/>
                  </a:lnTo>
                  <a:lnTo>
                    <a:pt x="86034" y="47920"/>
                  </a:lnTo>
                  <a:lnTo>
                    <a:pt x="85556" y="47844"/>
                  </a:lnTo>
                  <a:lnTo>
                    <a:pt x="85097" y="47748"/>
                  </a:lnTo>
                  <a:lnTo>
                    <a:pt x="84619" y="47633"/>
                  </a:lnTo>
                  <a:lnTo>
                    <a:pt x="84160" y="47519"/>
                  </a:lnTo>
                  <a:lnTo>
                    <a:pt x="83702" y="47404"/>
                  </a:lnTo>
                  <a:lnTo>
                    <a:pt x="83243" y="47270"/>
                  </a:lnTo>
                  <a:lnTo>
                    <a:pt x="82803" y="47117"/>
                  </a:lnTo>
                  <a:lnTo>
                    <a:pt x="82364" y="46964"/>
                  </a:lnTo>
                  <a:lnTo>
                    <a:pt x="81924" y="46792"/>
                  </a:lnTo>
                  <a:lnTo>
                    <a:pt x="81484" y="46620"/>
                  </a:lnTo>
                  <a:lnTo>
                    <a:pt x="81064" y="46429"/>
                  </a:lnTo>
                  <a:lnTo>
                    <a:pt x="80624" y="46219"/>
                  </a:lnTo>
                  <a:lnTo>
                    <a:pt x="79802" y="45798"/>
                  </a:lnTo>
                  <a:lnTo>
                    <a:pt x="78999" y="45321"/>
                  </a:lnTo>
                  <a:lnTo>
                    <a:pt x="78216" y="44824"/>
                  </a:lnTo>
                  <a:lnTo>
                    <a:pt x="77470" y="44288"/>
                  </a:lnTo>
                  <a:lnTo>
                    <a:pt x="76744" y="43696"/>
                  </a:lnTo>
                  <a:lnTo>
                    <a:pt x="76037" y="43084"/>
                  </a:lnTo>
                  <a:lnTo>
                    <a:pt x="75368" y="42453"/>
                  </a:lnTo>
                  <a:lnTo>
                    <a:pt x="75368" y="42453"/>
                  </a:lnTo>
                  <a:lnTo>
                    <a:pt x="74813" y="42721"/>
                  </a:lnTo>
                  <a:lnTo>
                    <a:pt x="74240" y="42970"/>
                  </a:lnTo>
                  <a:lnTo>
                    <a:pt x="73667" y="43218"/>
                  </a:lnTo>
                  <a:lnTo>
                    <a:pt x="73093" y="43447"/>
                  </a:lnTo>
                  <a:lnTo>
                    <a:pt x="72501" y="43658"/>
                  </a:lnTo>
                  <a:lnTo>
                    <a:pt x="71908" y="43849"/>
                  </a:lnTo>
                  <a:lnTo>
                    <a:pt x="71296" y="44021"/>
                  </a:lnTo>
                  <a:lnTo>
                    <a:pt x="70685" y="44174"/>
                  </a:lnTo>
                  <a:lnTo>
                    <a:pt x="70073" y="44308"/>
                  </a:lnTo>
                  <a:lnTo>
                    <a:pt x="69461" y="44441"/>
                  </a:lnTo>
                  <a:lnTo>
                    <a:pt x="68831" y="44537"/>
                  </a:lnTo>
                  <a:lnTo>
                    <a:pt x="68181" y="44633"/>
                  </a:lnTo>
                  <a:lnTo>
                    <a:pt x="67550" y="44690"/>
                  </a:lnTo>
                  <a:lnTo>
                    <a:pt x="66900" y="44747"/>
                  </a:lnTo>
                  <a:lnTo>
                    <a:pt x="66250" y="44766"/>
                  </a:lnTo>
                  <a:lnTo>
                    <a:pt x="65600" y="44785"/>
                  </a:lnTo>
                  <a:lnTo>
                    <a:pt x="65600" y="44785"/>
                  </a:lnTo>
                  <a:lnTo>
                    <a:pt x="64664" y="44766"/>
                  </a:lnTo>
                  <a:lnTo>
                    <a:pt x="63746" y="44709"/>
                  </a:lnTo>
                  <a:lnTo>
                    <a:pt x="62829" y="44613"/>
                  </a:lnTo>
                  <a:lnTo>
                    <a:pt x="61930" y="44480"/>
                  </a:lnTo>
                  <a:lnTo>
                    <a:pt x="61032" y="44308"/>
                  </a:lnTo>
                  <a:lnTo>
                    <a:pt x="60172" y="44097"/>
                  </a:lnTo>
                  <a:lnTo>
                    <a:pt x="59312" y="43849"/>
                  </a:lnTo>
                  <a:lnTo>
                    <a:pt x="58452" y="43581"/>
                  </a:lnTo>
                  <a:lnTo>
                    <a:pt x="57630" y="43256"/>
                  </a:lnTo>
                  <a:lnTo>
                    <a:pt x="56808" y="42931"/>
                  </a:lnTo>
                  <a:lnTo>
                    <a:pt x="56024" y="42549"/>
                  </a:lnTo>
                  <a:lnTo>
                    <a:pt x="55240" y="42148"/>
                  </a:lnTo>
                  <a:lnTo>
                    <a:pt x="54476" y="41708"/>
                  </a:lnTo>
                  <a:lnTo>
                    <a:pt x="53730" y="41249"/>
                  </a:lnTo>
                  <a:lnTo>
                    <a:pt x="53004" y="40752"/>
                  </a:lnTo>
                  <a:lnTo>
                    <a:pt x="52297" y="40236"/>
                  </a:lnTo>
                  <a:lnTo>
                    <a:pt x="52297" y="40236"/>
                  </a:lnTo>
                  <a:lnTo>
                    <a:pt x="51857" y="40580"/>
                  </a:lnTo>
                  <a:lnTo>
                    <a:pt x="51398" y="40924"/>
                  </a:lnTo>
                  <a:lnTo>
                    <a:pt x="50921" y="41230"/>
                  </a:lnTo>
                  <a:lnTo>
                    <a:pt x="50424" y="41536"/>
                  </a:lnTo>
                  <a:lnTo>
                    <a:pt x="49927" y="41804"/>
                  </a:lnTo>
                  <a:lnTo>
                    <a:pt x="49411" y="42052"/>
                  </a:lnTo>
                  <a:lnTo>
                    <a:pt x="48895" y="42281"/>
                  </a:lnTo>
                  <a:lnTo>
                    <a:pt x="48359" y="42511"/>
                  </a:lnTo>
                  <a:lnTo>
                    <a:pt x="47805" y="42683"/>
                  </a:lnTo>
                  <a:lnTo>
                    <a:pt x="47251" y="42855"/>
                  </a:lnTo>
                  <a:lnTo>
                    <a:pt x="46677" y="42989"/>
                  </a:lnTo>
                  <a:lnTo>
                    <a:pt x="46104" y="43103"/>
                  </a:lnTo>
                  <a:lnTo>
                    <a:pt x="45511" y="43199"/>
                  </a:lnTo>
                  <a:lnTo>
                    <a:pt x="44919" y="43275"/>
                  </a:lnTo>
                  <a:lnTo>
                    <a:pt x="44326" y="43314"/>
                  </a:lnTo>
                  <a:lnTo>
                    <a:pt x="43715" y="43333"/>
                  </a:lnTo>
                  <a:lnTo>
                    <a:pt x="43715" y="43333"/>
                  </a:lnTo>
                  <a:lnTo>
                    <a:pt x="43218" y="43314"/>
                  </a:lnTo>
                  <a:lnTo>
                    <a:pt x="42721" y="43295"/>
                  </a:lnTo>
                  <a:lnTo>
                    <a:pt x="42224" y="43237"/>
                  </a:lnTo>
                  <a:lnTo>
                    <a:pt x="41746" y="43180"/>
                  </a:lnTo>
                  <a:lnTo>
                    <a:pt x="41249" y="43103"/>
                  </a:lnTo>
                  <a:lnTo>
                    <a:pt x="40771" y="43008"/>
                  </a:lnTo>
                  <a:lnTo>
                    <a:pt x="40312" y="42893"/>
                  </a:lnTo>
                  <a:lnTo>
                    <a:pt x="39853" y="42759"/>
                  </a:lnTo>
                  <a:lnTo>
                    <a:pt x="39395" y="42606"/>
                  </a:lnTo>
                  <a:lnTo>
                    <a:pt x="38936" y="42453"/>
                  </a:lnTo>
                  <a:lnTo>
                    <a:pt x="38496" y="42262"/>
                  </a:lnTo>
                  <a:lnTo>
                    <a:pt x="38057" y="42071"/>
                  </a:lnTo>
                  <a:lnTo>
                    <a:pt x="37636" y="41861"/>
                  </a:lnTo>
                  <a:lnTo>
                    <a:pt x="37216" y="41651"/>
                  </a:lnTo>
                  <a:lnTo>
                    <a:pt x="36795" y="41402"/>
                  </a:lnTo>
                  <a:lnTo>
                    <a:pt x="36394" y="41154"/>
                  </a:lnTo>
                  <a:lnTo>
                    <a:pt x="36394" y="41154"/>
                  </a:lnTo>
                  <a:lnTo>
                    <a:pt x="35878" y="41651"/>
                  </a:lnTo>
                  <a:lnTo>
                    <a:pt x="35323" y="42129"/>
                  </a:lnTo>
                  <a:lnTo>
                    <a:pt x="34731" y="42568"/>
                  </a:lnTo>
                  <a:lnTo>
                    <a:pt x="34100" y="42989"/>
                  </a:lnTo>
                  <a:lnTo>
                    <a:pt x="33431" y="43390"/>
                  </a:lnTo>
                  <a:lnTo>
                    <a:pt x="32743" y="43753"/>
                  </a:lnTo>
                  <a:lnTo>
                    <a:pt x="32017" y="44097"/>
                  </a:lnTo>
                  <a:lnTo>
                    <a:pt x="31271" y="44403"/>
                  </a:lnTo>
                  <a:lnTo>
                    <a:pt x="30487" y="44690"/>
                  </a:lnTo>
                  <a:lnTo>
                    <a:pt x="29685" y="44919"/>
                  </a:lnTo>
                  <a:lnTo>
                    <a:pt x="28863" y="45129"/>
                  </a:lnTo>
                  <a:lnTo>
                    <a:pt x="28003" y="45302"/>
                  </a:lnTo>
                  <a:lnTo>
                    <a:pt x="27142" y="45435"/>
                  </a:lnTo>
                  <a:lnTo>
                    <a:pt x="26263" y="45550"/>
                  </a:lnTo>
                  <a:lnTo>
                    <a:pt x="25346" y="45607"/>
                  </a:lnTo>
                  <a:lnTo>
                    <a:pt x="24428" y="45626"/>
                  </a:lnTo>
                  <a:lnTo>
                    <a:pt x="24428" y="45626"/>
                  </a:lnTo>
                  <a:lnTo>
                    <a:pt x="23759" y="45607"/>
                  </a:lnTo>
                  <a:lnTo>
                    <a:pt x="23090" y="45588"/>
                  </a:lnTo>
                  <a:lnTo>
                    <a:pt x="22440" y="45531"/>
                  </a:lnTo>
                  <a:lnTo>
                    <a:pt x="21790" y="45454"/>
                  </a:lnTo>
                  <a:lnTo>
                    <a:pt x="21141" y="45359"/>
                  </a:lnTo>
                  <a:lnTo>
                    <a:pt x="20529" y="45244"/>
                  </a:lnTo>
                  <a:lnTo>
                    <a:pt x="19898" y="45110"/>
                  </a:lnTo>
                  <a:lnTo>
                    <a:pt x="19306" y="44957"/>
                  </a:lnTo>
                  <a:lnTo>
                    <a:pt x="18694" y="44785"/>
                  </a:lnTo>
                  <a:lnTo>
                    <a:pt x="18121" y="44594"/>
                  </a:lnTo>
                  <a:lnTo>
                    <a:pt x="17547" y="44384"/>
                  </a:lnTo>
                  <a:lnTo>
                    <a:pt x="17012" y="44155"/>
                  </a:lnTo>
                  <a:lnTo>
                    <a:pt x="16458" y="43925"/>
                  </a:lnTo>
                  <a:lnTo>
                    <a:pt x="15942" y="43677"/>
                  </a:lnTo>
                  <a:lnTo>
                    <a:pt x="15445" y="43390"/>
                  </a:lnTo>
                  <a:lnTo>
                    <a:pt x="14948" y="43103"/>
                  </a:lnTo>
                  <a:lnTo>
                    <a:pt x="14948" y="43103"/>
                  </a:lnTo>
                  <a:lnTo>
                    <a:pt x="14642" y="43314"/>
                  </a:lnTo>
                  <a:lnTo>
                    <a:pt x="14336" y="43505"/>
                  </a:lnTo>
                  <a:lnTo>
                    <a:pt x="13992" y="43696"/>
                  </a:lnTo>
                  <a:lnTo>
                    <a:pt x="13648" y="43868"/>
                  </a:lnTo>
                  <a:lnTo>
                    <a:pt x="13304" y="44021"/>
                  </a:lnTo>
                  <a:lnTo>
                    <a:pt x="12941" y="44174"/>
                  </a:lnTo>
                  <a:lnTo>
                    <a:pt x="12558" y="44308"/>
                  </a:lnTo>
                  <a:lnTo>
                    <a:pt x="12176" y="44422"/>
                  </a:lnTo>
                  <a:lnTo>
                    <a:pt x="11794" y="44537"/>
                  </a:lnTo>
                  <a:lnTo>
                    <a:pt x="11392" y="44633"/>
                  </a:lnTo>
                  <a:lnTo>
                    <a:pt x="10972" y="44728"/>
                  </a:lnTo>
                  <a:lnTo>
                    <a:pt x="10551" y="44785"/>
                  </a:lnTo>
                  <a:lnTo>
                    <a:pt x="10131" y="44843"/>
                  </a:lnTo>
                  <a:lnTo>
                    <a:pt x="9691" y="44881"/>
                  </a:lnTo>
                  <a:lnTo>
                    <a:pt x="9252" y="44900"/>
                  </a:lnTo>
                  <a:lnTo>
                    <a:pt x="8812" y="44919"/>
                  </a:lnTo>
                  <a:lnTo>
                    <a:pt x="8812" y="44919"/>
                  </a:lnTo>
                  <a:lnTo>
                    <a:pt x="8372" y="44900"/>
                  </a:lnTo>
                  <a:lnTo>
                    <a:pt x="7914" y="44881"/>
                  </a:lnTo>
                  <a:lnTo>
                    <a:pt x="7474" y="44843"/>
                  </a:lnTo>
                  <a:lnTo>
                    <a:pt x="7034" y="44785"/>
                  </a:lnTo>
                  <a:lnTo>
                    <a:pt x="6614" y="44709"/>
                  </a:lnTo>
                  <a:lnTo>
                    <a:pt x="6193" y="44633"/>
                  </a:lnTo>
                  <a:lnTo>
                    <a:pt x="5792" y="44518"/>
                  </a:lnTo>
                  <a:lnTo>
                    <a:pt x="5390" y="44403"/>
                  </a:lnTo>
                  <a:lnTo>
                    <a:pt x="4989" y="44288"/>
                  </a:lnTo>
                  <a:lnTo>
                    <a:pt x="4607" y="44136"/>
                  </a:lnTo>
                  <a:lnTo>
                    <a:pt x="4244" y="43983"/>
                  </a:lnTo>
                  <a:lnTo>
                    <a:pt x="3880" y="43811"/>
                  </a:lnTo>
                  <a:lnTo>
                    <a:pt x="3536" y="43639"/>
                  </a:lnTo>
                  <a:lnTo>
                    <a:pt x="3211" y="43447"/>
                  </a:lnTo>
                  <a:lnTo>
                    <a:pt x="2886" y="43256"/>
                  </a:lnTo>
                  <a:lnTo>
                    <a:pt x="2581" y="43046"/>
                  </a:lnTo>
                  <a:lnTo>
                    <a:pt x="2294" y="42817"/>
                  </a:lnTo>
                  <a:lnTo>
                    <a:pt x="2007" y="42587"/>
                  </a:lnTo>
                  <a:lnTo>
                    <a:pt x="1759" y="42339"/>
                  </a:lnTo>
                  <a:lnTo>
                    <a:pt x="1510" y="42090"/>
                  </a:lnTo>
                  <a:lnTo>
                    <a:pt x="1281" y="41842"/>
                  </a:lnTo>
                  <a:lnTo>
                    <a:pt x="1071" y="41574"/>
                  </a:lnTo>
                  <a:lnTo>
                    <a:pt x="879" y="41288"/>
                  </a:lnTo>
                  <a:lnTo>
                    <a:pt x="688" y="41001"/>
                  </a:lnTo>
                  <a:lnTo>
                    <a:pt x="535" y="40714"/>
                  </a:lnTo>
                  <a:lnTo>
                    <a:pt x="402" y="40427"/>
                  </a:lnTo>
                  <a:lnTo>
                    <a:pt x="287" y="40122"/>
                  </a:lnTo>
                  <a:lnTo>
                    <a:pt x="191" y="39816"/>
                  </a:lnTo>
                  <a:lnTo>
                    <a:pt x="96" y="39491"/>
                  </a:lnTo>
                  <a:lnTo>
                    <a:pt x="58" y="39166"/>
                  </a:lnTo>
                  <a:lnTo>
                    <a:pt x="19" y="38841"/>
                  </a:lnTo>
                  <a:lnTo>
                    <a:pt x="0" y="38516"/>
                  </a:lnTo>
                  <a:lnTo>
                    <a:pt x="0" y="38516"/>
                  </a:lnTo>
                  <a:lnTo>
                    <a:pt x="19" y="38191"/>
                  </a:lnTo>
                  <a:lnTo>
                    <a:pt x="58" y="37866"/>
                  </a:lnTo>
                  <a:lnTo>
                    <a:pt x="96" y="37541"/>
                  </a:lnTo>
                  <a:lnTo>
                    <a:pt x="191" y="37235"/>
                  </a:lnTo>
                  <a:lnTo>
                    <a:pt x="287" y="36929"/>
                  </a:lnTo>
                  <a:lnTo>
                    <a:pt x="402" y="36624"/>
                  </a:lnTo>
                  <a:lnTo>
                    <a:pt x="535" y="36318"/>
                  </a:lnTo>
                  <a:lnTo>
                    <a:pt x="688" y="36031"/>
                  </a:lnTo>
                  <a:lnTo>
                    <a:pt x="879" y="35744"/>
                  </a:lnTo>
                  <a:lnTo>
                    <a:pt x="1071" y="35477"/>
                  </a:lnTo>
                  <a:lnTo>
                    <a:pt x="1281" y="35209"/>
                  </a:lnTo>
                  <a:lnTo>
                    <a:pt x="1510" y="34942"/>
                  </a:lnTo>
                  <a:lnTo>
                    <a:pt x="1759" y="34693"/>
                  </a:lnTo>
                  <a:lnTo>
                    <a:pt x="2007" y="34445"/>
                  </a:lnTo>
                  <a:lnTo>
                    <a:pt x="2294" y="34215"/>
                  </a:lnTo>
                  <a:lnTo>
                    <a:pt x="2581" y="34005"/>
                  </a:lnTo>
                  <a:lnTo>
                    <a:pt x="2886" y="33795"/>
                  </a:lnTo>
                  <a:lnTo>
                    <a:pt x="3211" y="33584"/>
                  </a:lnTo>
                  <a:lnTo>
                    <a:pt x="3536" y="33393"/>
                  </a:lnTo>
                  <a:lnTo>
                    <a:pt x="3880" y="33221"/>
                  </a:lnTo>
                  <a:lnTo>
                    <a:pt x="4244" y="33049"/>
                  </a:lnTo>
                  <a:lnTo>
                    <a:pt x="4607" y="32896"/>
                  </a:lnTo>
                  <a:lnTo>
                    <a:pt x="4989" y="32763"/>
                  </a:lnTo>
                  <a:lnTo>
                    <a:pt x="5390" y="32629"/>
                  </a:lnTo>
                  <a:lnTo>
                    <a:pt x="5792" y="32514"/>
                  </a:lnTo>
                  <a:lnTo>
                    <a:pt x="6193" y="32418"/>
                  </a:lnTo>
                  <a:lnTo>
                    <a:pt x="6614" y="32323"/>
                  </a:lnTo>
                  <a:lnTo>
                    <a:pt x="7034" y="32246"/>
                  </a:lnTo>
                  <a:lnTo>
                    <a:pt x="7474" y="32189"/>
                  </a:lnTo>
                  <a:lnTo>
                    <a:pt x="7914" y="32151"/>
                  </a:lnTo>
                  <a:lnTo>
                    <a:pt x="8372" y="32132"/>
                  </a:lnTo>
                  <a:lnTo>
                    <a:pt x="8812" y="32132"/>
                  </a:lnTo>
                  <a:lnTo>
                    <a:pt x="8812" y="32132"/>
                  </a:lnTo>
                  <a:lnTo>
                    <a:pt x="9519" y="32151"/>
                  </a:lnTo>
                  <a:lnTo>
                    <a:pt x="10207" y="32208"/>
                  </a:lnTo>
                  <a:lnTo>
                    <a:pt x="10207" y="32208"/>
                  </a:lnTo>
                  <a:lnTo>
                    <a:pt x="10379" y="31788"/>
                  </a:lnTo>
                  <a:lnTo>
                    <a:pt x="10570" y="31367"/>
                  </a:lnTo>
                  <a:lnTo>
                    <a:pt x="10781" y="30947"/>
                  </a:lnTo>
                  <a:lnTo>
                    <a:pt x="11029" y="30545"/>
                  </a:lnTo>
                  <a:lnTo>
                    <a:pt x="11278" y="30163"/>
                  </a:lnTo>
                  <a:lnTo>
                    <a:pt x="11564" y="29781"/>
                  </a:lnTo>
                  <a:lnTo>
                    <a:pt x="11851" y="29398"/>
                  </a:lnTo>
                  <a:lnTo>
                    <a:pt x="12176" y="29035"/>
                  </a:lnTo>
                  <a:lnTo>
                    <a:pt x="12520" y="28691"/>
                  </a:lnTo>
                  <a:lnTo>
                    <a:pt x="12883" y="28347"/>
                  </a:lnTo>
                  <a:lnTo>
                    <a:pt x="13246" y="28003"/>
                  </a:lnTo>
                  <a:lnTo>
                    <a:pt x="13648" y="27678"/>
                  </a:lnTo>
                  <a:lnTo>
                    <a:pt x="14049" y="27372"/>
                  </a:lnTo>
                  <a:lnTo>
                    <a:pt x="14489" y="27086"/>
                  </a:lnTo>
                  <a:lnTo>
                    <a:pt x="14928" y="26799"/>
                  </a:lnTo>
                  <a:lnTo>
                    <a:pt x="15387" y="26531"/>
                  </a:lnTo>
                  <a:lnTo>
                    <a:pt x="15865" y="26264"/>
                  </a:lnTo>
                  <a:lnTo>
                    <a:pt x="16362" y="26015"/>
                  </a:lnTo>
                  <a:lnTo>
                    <a:pt x="16859" y="25786"/>
                  </a:lnTo>
                  <a:lnTo>
                    <a:pt x="17375" y="25576"/>
                  </a:lnTo>
                  <a:lnTo>
                    <a:pt x="17910" y="25384"/>
                  </a:lnTo>
                  <a:lnTo>
                    <a:pt x="18445" y="25193"/>
                  </a:lnTo>
                  <a:lnTo>
                    <a:pt x="19000" y="25021"/>
                  </a:lnTo>
                  <a:lnTo>
                    <a:pt x="19573" y="24868"/>
                  </a:lnTo>
                  <a:lnTo>
                    <a:pt x="20147" y="24735"/>
                  </a:lnTo>
                  <a:lnTo>
                    <a:pt x="20739" y="24620"/>
                  </a:lnTo>
                  <a:lnTo>
                    <a:pt x="21332" y="24505"/>
                  </a:lnTo>
                  <a:lnTo>
                    <a:pt x="21924" y="24429"/>
                  </a:lnTo>
                  <a:lnTo>
                    <a:pt x="22555" y="24352"/>
                  </a:lnTo>
                  <a:lnTo>
                    <a:pt x="23167" y="24314"/>
                  </a:lnTo>
                  <a:lnTo>
                    <a:pt x="23797" y="24276"/>
                  </a:lnTo>
                  <a:lnTo>
                    <a:pt x="24428" y="24276"/>
                  </a:lnTo>
                  <a:lnTo>
                    <a:pt x="24428" y="24276"/>
                  </a:lnTo>
                  <a:lnTo>
                    <a:pt x="25269" y="24295"/>
                  </a:lnTo>
                  <a:lnTo>
                    <a:pt x="26091" y="24333"/>
                  </a:lnTo>
                  <a:lnTo>
                    <a:pt x="26894" y="24429"/>
                  </a:lnTo>
                  <a:lnTo>
                    <a:pt x="27697" y="24543"/>
                  </a:lnTo>
                  <a:lnTo>
                    <a:pt x="28480" y="24677"/>
                  </a:lnTo>
                  <a:lnTo>
                    <a:pt x="29245" y="24849"/>
                  </a:lnTo>
                  <a:lnTo>
                    <a:pt x="29991" y="25059"/>
                  </a:lnTo>
                  <a:lnTo>
                    <a:pt x="30698" y="25289"/>
                  </a:lnTo>
                  <a:lnTo>
                    <a:pt x="30698" y="25289"/>
                  </a:lnTo>
                  <a:lnTo>
                    <a:pt x="30870" y="24773"/>
                  </a:lnTo>
                  <a:lnTo>
                    <a:pt x="31061" y="24257"/>
                  </a:lnTo>
                  <a:lnTo>
                    <a:pt x="31290" y="23741"/>
                  </a:lnTo>
                  <a:lnTo>
                    <a:pt x="31520" y="23244"/>
                  </a:lnTo>
                  <a:lnTo>
                    <a:pt x="31768" y="22766"/>
                  </a:lnTo>
                  <a:lnTo>
                    <a:pt x="32036" y="22288"/>
                  </a:lnTo>
                  <a:lnTo>
                    <a:pt x="32303" y="21829"/>
                  </a:lnTo>
                  <a:lnTo>
                    <a:pt x="32609" y="21390"/>
                  </a:lnTo>
                  <a:lnTo>
                    <a:pt x="32934" y="20950"/>
                  </a:lnTo>
                  <a:lnTo>
                    <a:pt x="33259" y="20529"/>
                  </a:lnTo>
                  <a:lnTo>
                    <a:pt x="33603" y="20128"/>
                  </a:lnTo>
                  <a:lnTo>
                    <a:pt x="33966" y="19727"/>
                  </a:lnTo>
                  <a:lnTo>
                    <a:pt x="34349" y="19344"/>
                  </a:lnTo>
                  <a:lnTo>
                    <a:pt x="34750" y="18981"/>
                  </a:lnTo>
                  <a:lnTo>
                    <a:pt x="35151" y="18637"/>
                  </a:lnTo>
                  <a:lnTo>
                    <a:pt x="35572" y="18312"/>
                  </a:lnTo>
                  <a:lnTo>
                    <a:pt x="36012" y="17987"/>
                  </a:lnTo>
                  <a:lnTo>
                    <a:pt x="36451" y="17700"/>
                  </a:lnTo>
                  <a:lnTo>
                    <a:pt x="36910" y="17414"/>
                  </a:lnTo>
                  <a:lnTo>
                    <a:pt x="37369" y="17146"/>
                  </a:lnTo>
                  <a:lnTo>
                    <a:pt x="37846" y="16898"/>
                  </a:lnTo>
                  <a:lnTo>
                    <a:pt x="38343" y="16668"/>
                  </a:lnTo>
                  <a:lnTo>
                    <a:pt x="38840" y="16477"/>
                  </a:lnTo>
                  <a:lnTo>
                    <a:pt x="39357" y="16286"/>
                  </a:lnTo>
                  <a:lnTo>
                    <a:pt x="39873" y="16114"/>
                  </a:lnTo>
                  <a:lnTo>
                    <a:pt x="40408" y="15961"/>
                  </a:lnTo>
                  <a:lnTo>
                    <a:pt x="40943" y="15846"/>
                  </a:lnTo>
                  <a:lnTo>
                    <a:pt x="41478" y="15751"/>
                  </a:lnTo>
                  <a:lnTo>
                    <a:pt x="42032" y="15655"/>
                  </a:lnTo>
                  <a:lnTo>
                    <a:pt x="42587" y="15598"/>
                  </a:lnTo>
                  <a:lnTo>
                    <a:pt x="43141" y="15560"/>
                  </a:lnTo>
                  <a:lnTo>
                    <a:pt x="43715" y="15560"/>
                  </a:lnTo>
                  <a:lnTo>
                    <a:pt x="43715" y="15560"/>
                  </a:lnTo>
                  <a:lnTo>
                    <a:pt x="44173" y="15560"/>
                  </a:lnTo>
                  <a:lnTo>
                    <a:pt x="44632" y="15579"/>
                  </a:lnTo>
                  <a:lnTo>
                    <a:pt x="44632" y="15579"/>
                  </a:lnTo>
                  <a:lnTo>
                    <a:pt x="44919" y="14738"/>
                  </a:lnTo>
                  <a:lnTo>
                    <a:pt x="45225" y="13916"/>
                  </a:lnTo>
                  <a:lnTo>
                    <a:pt x="45569" y="13113"/>
                  </a:lnTo>
                  <a:lnTo>
                    <a:pt x="45951" y="12329"/>
                  </a:lnTo>
                  <a:lnTo>
                    <a:pt x="46352" y="11546"/>
                  </a:lnTo>
                  <a:lnTo>
                    <a:pt x="46773" y="10800"/>
                  </a:lnTo>
                  <a:lnTo>
                    <a:pt x="47232" y="10055"/>
                  </a:lnTo>
                  <a:lnTo>
                    <a:pt x="47729" y="9328"/>
                  </a:lnTo>
                  <a:lnTo>
                    <a:pt x="48245" y="8640"/>
                  </a:lnTo>
                  <a:lnTo>
                    <a:pt x="48780" y="7971"/>
                  </a:lnTo>
                  <a:lnTo>
                    <a:pt x="49334" y="7302"/>
                  </a:lnTo>
                  <a:lnTo>
                    <a:pt x="49927" y="6672"/>
                  </a:lnTo>
                  <a:lnTo>
                    <a:pt x="50538" y="6079"/>
                  </a:lnTo>
                  <a:lnTo>
                    <a:pt x="51169" y="5486"/>
                  </a:lnTo>
                  <a:lnTo>
                    <a:pt x="51819" y="4932"/>
                  </a:lnTo>
                  <a:lnTo>
                    <a:pt x="52488" y="4397"/>
                  </a:lnTo>
                  <a:lnTo>
                    <a:pt x="53195" y="3900"/>
                  </a:lnTo>
                  <a:lnTo>
                    <a:pt x="53902" y="3422"/>
                  </a:lnTo>
                  <a:lnTo>
                    <a:pt x="54648" y="2963"/>
                  </a:lnTo>
                  <a:lnTo>
                    <a:pt x="55393" y="2543"/>
                  </a:lnTo>
                  <a:lnTo>
                    <a:pt x="56158" y="2161"/>
                  </a:lnTo>
                  <a:lnTo>
                    <a:pt x="56961" y="1797"/>
                  </a:lnTo>
                  <a:lnTo>
                    <a:pt x="57764" y="1453"/>
                  </a:lnTo>
                  <a:lnTo>
                    <a:pt x="58566" y="1167"/>
                  </a:lnTo>
                  <a:lnTo>
                    <a:pt x="59407" y="899"/>
                  </a:lnTo>
                  <a:lnTo>
                    <a:pt x="60248" y="651"/>
                  </a:lnTo>
                  <a:lnTo>
                    <a:pt x="61109" y="459"/>
                  </a:lnTo>
                  <a:lnTo>
                    <a:pt x="61988" y="287"/>
                  </a:lnTo>
                  <a:lnTo>
                    <a:pt x="62867" y="173"/>
                  </a:lnTo>
                  <a:lnTo>
                    <a:pt x="63765" y="77"/>
                  </a:lnTo>
                  <a:lnTo>
                    <a:pt x="64683" y="20"/>
                  </a:lnTo>
                  <a:lnTo>
                    <a:pt x="65600" y="1"/>
                  </a:lnTo>
                  <a:lnTo>
                    <a:pt x="65600" y="1"/>
                  </a:lnTo>
                  <a:lnTo>
                    <a:pt x="66289" y="1"/>
                  </a:lnTo>
                  <a:lnTo>
                    <a:pt x="66977" y="39"/>
                  </a:lnTo>
                  <a:lnTo>
                    <a:pt x="67665" y="96"/>
                  </a:lnTo>
                  <a:lnTo>
                    <a:pt x="68334" y="173"/>
                  </a:lnTo>
                  <a:lnTo>
                    <a:pt x="69022" y="268"/>
                  </a:lnTo>
                  <a:lnTo>
                    <a:pt x="69672" y="383"/>
                  </a:lnTo>
                  <a:lnTo>
                    <a:pt x="70341" y="517"/>
                  </a:lnTo>
                  <a:lnTo>
                    <a:pt x="70991" y="670"/>
                  </a:lnTo>
                  <a:lnTo>
                    <a:pt x="71640" y="842"/>
                  </a:lnTo>
                  <a:lnTo>
                    <a:pt x="72271" y="1052"/>
                  </a:lnTo>
                  <a:lnTo>
                    <a:pt x="72902" y="1262"/>
                  </a:lnTo>
                  <a:lnTo>
                    <a:pt x="73514" y="1492"/>
                  </a:lnTo>
                  <a:lnTo>
                    <a:pt x="74125" y="1740"/>
                  </a:lnTo>
                  <a:lnTo>
                    <a:pt x="74737" y="2008"/>
                  </a:lnTo>
                  <a:lnTo>
                    <a:pt x="75310" y="2294"/>
                  </a:lnTo>
                  <a:lnTo>
                    <a:pt x="75903" y="2600"/>
                  </a:lnTo>
                  <a:lnTo>
                    <a:pt x="76476" y="2925"/>
                  </a:lnTo>
                  <a:lnTo>
                    <a:pt x="77031" y="3269"/>
                  </a:lnTo>
                  <a:lnTo>
                    <a:pt x="77585" y="3613"/>
                  </a:lnTo>
                  <a:lnTo>
                    <a:pt x="78120" y="3976"/>
                  </a:lnTo>
                  <a:lnTo>
                    <a:pt x="78655" y="4378"/>
                  </a:lnTo>
                  <a:lnTo>
                    <a:pt x="79172" y="4779"/>
                  </a:lnTo>
                  <a:lnTo>
                    <a:pt x="79668" y="5181"/>
                  </a:lnTo>
                  <a:lnTo>
                    <a:pt x="80165" y="5620"/>
                  </a:lnTo>
                  <a:lnTo>
                    <a:pt x="80643" y="6060"/>
                  </a:lnTo>
                  <a:lnTo>
                    <a:pt x="81102" y="6519"/>
                  </a:lnTo>
                  <a:lnTo>
                    <a:pt x="81561" y="6996"/>
                  </a:lnTo>
                  <a:lnTo>
                    <a:pt x="82000" y="7474"/>
                  </a:lnTo>
                  <a:lnTo>
                    <a:pt x="82421" y="7971"/>
                  </a:lnTo>
                  <a:lnTo>
                    <a:pt x="82822" y="8487"/>
                  </a:lnTo>
                  <a:lnTo>
                    <a:pt x="83224" y="9003"/>
                  </a:lnTo>
                  <a:lnTo>
                    <a:pt x="83606" y="9539"/>
                  </a:lnTo>
                  <a:lnTo>
                    <a:pt x="83606" y="9539"/>
                  </a:lnTo>
                  <a:lnTo>
                    <a:pt x="84256" y="9367"/>
                  </a:lnTo>
                  <a:lnTo>
                    <a:pt x="84906" y="9214"/>
                  </a:lnTo>
                  <a:lnTo>
                    <a:pt x="85556" y="9080"/>
                  </a:lnTo>
                  <a:lnTo>
                    <a:pt x="86225" y="8965"/>
                  </a:lnTo>
                  <a:lnTo>
                    <a:pt x="86894" y="8889"/>
                  </a:lnTo>
                  <a:lnTo>
                    <a:pt x="87582" y="8831"/>
                  </a:lnTo>
                  <a:lnTo>
                    <a:pt x="88270" y="8793"/>
                  </a:lnTo>
                  <a:lnTo>
                    <a:pt x="88958" y="8774"/>
                  </a:lnTo>
                  <a:lnTo>
                    <a:pt x="88958" y="8774"/>
                  </a:lnTo>
                  <a:lnTo>
                    <a:pt x="89684" y="8793"/>
                  </a:lnTo>
                  <a:lnTo>
                    <a:pt x="90411" y="8831"/>
                  </a:lnTo>
                  <a:lnTo>
                    <a:pt x="91118" y="8908"/>
                  </a:lnTo>
                  <a:lnTo>
                    <a:pt x="91825" y="8984"/>
                  </a:lnTo>
                  <a:lnTo>
                    <a:pt x="92513" y="9118"/>
                  </a:lnTo>
                  <a:lnTo>
                    <a:pt x="93201" y="9252"/>
                  </a:lnTo>
                  <a:lnTo>
                    <a:pt x="93889" y="9424"/>
                  </a:lnTo>
                  <a:lnTo>
                    <a:pt x="94558" y="9615"/>
                  </a:lnTo>
                  <a:lnTo>
                    <a:pt x="95208" y="9825"/>
                  </a:lnTo>
                  <a:lnTo>
                    <a:pt x="95858" y="10074"/>
                  </a:lnTo>
                  <a:lnTo>
                    <a:pt x="96508" y="10341"/>
                  </a:lnTo>
                  <a:lnTo>
                    <a:pt x="97120" y="10628"/>
                  </a:lnTo>
                  <a:lnTo>
                    <a:pt x="97751" y="10934"/>
                  </a:lnTo>
                  <a:lnTo>
                    <a:pt x="98343" y="11259"/>
                  </a:lnTo>
                  <a:lnTo>
                    <a:pt x="98936" y="11603"/>
                  </a:lnTo>
                  <a:lnTo>
                    <a:pt x="99509" y="11966"/>
                  </a:lnTo>
                  <a:lnTo>
                    <a:pt x="100063" y="12348"/>
                  </a:lnTo>
                  <a:lnTo>
                    <a:pt x="100618" y="12769"/>
                  </a:lnTo>
                  <a:lnTo>
                    <a:pt x="101153" y="13189"/>
                  </a:lnTo>
                  <a:lnTo>
                    <a:pt x="101669" y="13629"/>
                  </a:lnTo>
                  <a:lnTo>
                    <a:pt x="102166" y="14107"/>
                  </a:lnTo>
                  <a:lnTo>
                    <a:pt x="102663" y="14585"/>
                  </a:lnTo>
                  <a:lnTo>
                    <a:pt x="103122" y="15082"/>
                  </a:lnTo>
                  <a:lnTo>
                    <a:pt x="103580" y="15598"/>
                  </a:lnTo>
                  <a:lnTo>
                    <a:pt x="104001" y="16114"/>
                  </a:lnTo>
                  <a:lnTo>
                    <a:pt x="104421" y="16668"/>
                  </a:lnTo>
                  <a:lnTo>
                    <a:pt x="104823" y="17223"/>
                  </a:lnTo>
                  <a:lnTo>
                    <a:pt x="105205" y="17796"/>
                  </a:lnTo>
                  <a:lnTo>
                    <a:pt x="105568" y="18389"/>
                  </a:lnTo>
                  <a:lnTo>
                    <a:pt x="105893" y="18981"/>
                  </a:lnTo>
                  <a:lnTo>
                    <a:pt x="106218" y="19593"/>
                  </a:lnTo>
                  <a:lnTo>
                    <a:pt x="106505" y="20224"/>
                  </a:lnTo>
                  <a:lnTo>
                    <a:pt x="106505" y="20224"/>
                  </a:lnTo>
                  <a:lnTo>
                    <a:pt x="107117" y="20071"/>
                  </a:lnTo>
                  <a:lnTo>
                    <a:pt x="107747" y="19937"/>
                  </a:lnTo>
                  <a:lnTo>
                    <a:pt x="108378" y="19822"/>
                  </a:lnTo>
                  <a:lnTo>
                    <a:pt x="109028" y="19727"/>
                  </a:lnTo>
                  <a:lnTo>
                    <a:pt x="109678" y="19650"/>
                  </a:lnTo>
                  <a:lnTo>
                    <a:pt x="110328" y="19593"/>
                  </a:lnTo>
                  <a:lnTo>
                    <a:pt x="110997" y="19555"/>
                  </a:lnTo>
                  <a:lnTo>
                    <a:pt x="111685" y="19555"/>
                  </a:lnTo>
                  <a:lnTo>
                    <a:pt x="111685" y="19555"/>
                  </a:lnTo>
                  <a:lnTo>
                    <a:pt x="112430" y="19574"/>
                  </a:lnTo>
                  <a:lnTo>
                    <a:pt x="113176" y="19612"/>
                  </a:lnTo>
                  <a:lnTo>
                    <a:pt x="113921" y="19669"/>
                  </a:lnTo>
                  <a:lnTo>
                    <a:pt x="114648" y="19765"/>
                  </a:lnTo>
                  <a:lnTo>
                    <a:pt x="115355" y="19879"/>
                  </a:lnTo>
                  <a:lnTo>
                    <a:pt x="116062" y="20032"/>
                  </a:lnTo>
                  <a:lnTo>
                    <a:pt x="116731" y="20204"/>
                  </a:lnTo>
                  <a:lnTo>
                    <a:pt x="117400" y="20396"/>
                  </a:lnTo>
                  <a:lnTo>
                    <a:pt x="118050" y="20606"/>
                  </a:lnTo>
                  <a:lnTo>
                    <a:pt x="118700" y="20835"/>
                  </a:lnTo>
                  <a:lnTo>
                    <a:pt x="119311" y="21103"/>
                  </a:lnTo>
                  <a:lnTo>
                    <a:pt x="119904" y="21370"/>
                  </a:lnTo>
                  <a:lnTo>
                    <a:pt x="120477" y="21676"/>
                  </a:lnTo>
                  <a:lnTo>
                    <a:pt x="121032" y="21982"/>
                  </a:lnTo>
                  <a:lnTo>
                    <a:pt x="121567" y="22326"/>
                  </a:lnTo>
                  <a:lnTo>
                    <a:pt x="122083" y="22670"/>
                  </a:lnTo>
                  <a:lnTo>
                    <a:pt x="122580" y="23052"/>
                  </a:lnTo>
                  <a:lnTo>
                    <a:pt x="123039" y="23435"/>
                  </a:lnTo>
                  <a:lnTo>
                    <a:pt x="123478" y="23836"/>
                  </a:lnTo>
                  <a:lnTo>
                    <a:pt x="123880" y="24257"/>
                  </a:lnTo>
                  <a:lnTo>
                    <a:pt x="124262" y="24696"/>
                  </a:lnTo>
                  <a:lnTo>
                    <a:pt x="124625" y="25136"/>
                  </a:lnTo>
                  <a:lnTo>
                    <a:pt x="124950" y="25595"/>
                  </a:lnTo>
                  <a:lnTo>
                    <a:pt x="125237" y="26073"/>
                  </a:lnTo>
                  <a:lnTo>
                    <a:pt x="125504" y="26550"/>
                  </a:lnTo>
                  <a:lnTo>
                    <a:pt x="125734" y="27047"/>
                  </a:lnTo>
                  <a:lnTo>
                    <a:pt x="125925" y="27563"/>
                  </a:lnTo>
                  <a:lnTo>
                    <a:pt x="126097" y="28080"/>
                  </a:lnTo>
                  <a:lnTo>
                    <a:pt x="126231" y="28596"/>
                  </a:lnTo>
                  <a:lnTo>
                    <a:pt x="126326" y="29131"/>
                  </a:lnTo>
                  <a:lnTo>
                    <a:pt x="126384" y="29685"/>
                  </a:lnTo>
                  <a:lnTo>
                    <a:pt x="126403" y="30220"/>
                  </a:lnTo>
                  <a:lnTo>
                    <a:pt x="126403" y="30220"/>
                  </a:lnTo>
                  <a:lnTo>
                    <a:pt x="126384" y="30564"/>
                  </a:lnTo>
                  <a:lnTo>
                    <a:pt x="126365" y="30908"/>
                  </a:lnTo>
                  <a:lnTo>
                    <a:pt x="126365" y="30908"/>
                  </a:lnTo>
                  <a:lnTo>
                    <a:pt x="126881" y="30966"/>
                  </a:lnTo>
                  <a:lnTo>
                    <a:pt x="127397" y="31042"/>
                  </a:lnTo>
                  <a:lnTo>
                    <a:pt x="127913" y="31138"/>
                  </a:lnTo>
                  <a:lnTo>
                    <a:pt x="128410" y="31233"/>
                  </a:lnTo>
                  <a:lnTo>
                    <a:pt x="128888" y="31367"/>
                  </a:lnTo>
                  <a:lnTo>
                    <a:pt x="129366" y="31501"/>
                  </a:lnTo>
                  <a:lnTo>
                    <a:pt x="129843" y="31654"/>
                  </a:lnTo>
                  <a:lnTo>
                    <a:pt x="130283" y="31826"/>
                  </a:lnTo>
                  <a:lnTo>
                    <a:pt x="130742" y="31998"/>
                  </a:lnTo>
                  <a:lnTo>
                    <a:pt x="131162" y="32208"/>
                  </a:lnTo>
                  <a:lnTo>
                    <a:pt x="131583" y="32418"/>
                  </a:lnTo>
                  <a:lnTo>
                    <a:pt x="131984" y="32629"/>
                  </a:lnTo>
                  <a:lnTo>
                    <a:pt x="132367" y="32858"/>
                  </a:lnTo>
                  <a:lnTo>
                    <a:pt x="132749" y="33107"/>
                  </a:lnTo>
                  <a:lnTo>
                    <a:pt x="133112" y="33374"/>
                  </a:lnTo>
                  <a:lnTo>
                    <a:pt x="133456" y="33642"/>
                  </a:lnTo>
                  <a:lnTo>
                    <a:pt x="133781" y="33928"/>
                  </a:lnTo>
                  <a:lnTo>
                    <a:pt x="134087" y="34215"/>
                  </a:lnTo>
                  <a:lnTo>
                    <a:pt x="134374" y="34502"/>
                  </a:lnTo>
                  <a:lnTo>
                    <a:pt x="134660" y="34827"/>
                  </a:lnTo>
                  <a:lnTo>
                    <a:pt x="134909" y="35133"/>
                  </a:lnTo>
                  <a:lnTo>
                    <a:pt x="135138" y="35458"/>
                  </a:lnTo>
                  <a:lnTo>
                    <a:pt x="135367" y="35802"/>
                  </a:lnTo>
                  <a:lnTo>
                    <a:pt x="135559" y="36146"/>
                  </a:lnTo>
                  <a:lnTo>
                    <a:pt x="135731" y="36490"/>
                  </a:lnTo>
                  <a:lnTo>
                    <a:pt x="135884" y="36853"/>
                  </a:lnTo>
                  <a:lnTo>
                    <a:pt x="136017" y="37216"/>
                  </a:lnTo>
                  <a:lnTo>
                    <a:pt x="136132" y="37598"/>
                  </a:lnTo>
                  <a:lnTo>
                    <a:pt x="136208" y="37981"/>
                  </a:lnTo>
                  <a:lnTo>
                    <a:pt x="136266" y="38363"/>
                  </a:lnTo>
                  <a:lnTo>
                    <a:pt x="136304" y="38745"/>
                  </a:lnTo>
                  <a:lnTo>
                    <a:pt x="136323" y="39128"/>
                  </a:lnTo>
                  <a:lnTo>
                    <a:pt x="136323" y="39128"/>
                  </a:lnTo>
                  <a:lnTo>
                    <a:pt x="136304" y="39567"/>
                  </a:lnTo>
                  <a:lnTo>
                    <a:pt x="136266" y="39988"/>
                  </a:lnTo>
                  <a:lnTo>
                    <a:pt x="136189" y="40408"/>
                  </a:lnTo>
                  <a:lnTo>
                    <a:pt x="136094" y="40810"/>
                  </a:lnTo>
                  <a:lnTo>
                    <a:pt x="135960" y="41211"/>
                  </a:lnTo>
                  <a:lnTo>
                    <a:pt x="135807" y="41612"/>
                  </a:lnTo>
                  <a:lnTo>
                    <a:pt x="135635" y="41995"/>
                  </a:lnTo>
                  <a:lnTo>
                    <a:pt x="135425" y="42358"/>
                  </a:lnTo>
                  <a:lnTo>
                    <a:pt x="135195" y="42740"/>
                  </a:lnTo>
                  <a:lnTo>
                    <a:pt x="134947" y="43084"/>
                  </a:lnTo>
                  <a:lnTo>
                    <a:pt x="134660" y="43428"/>
                  </a:lnTo>
                  <a:lnTo>
                    <a:pt x="134374" y="43772"/>
                  </a:lnTo>
                  <a:lnTo>
                    <a:pt x="134049" y="44097"/>
                  </a:lnTo>
                  <a:lnTo>
                    <a:pt x="133705" y="44403"/>
                  </a:lnTo>
                  <a:lnTo>
                    <a:pt x="133360" y="44709"/>
                  </a:lnTo>
                  <a:lnTo>
                    <a:pt x="132978" y="44996"/>
                  </a:lnTo>
                  <a:lnTo>
                    <a:pt x="132577" y="45282"/>
                  </a:lnTo>
                  <a:lnTo>
                    <a:pt x="132156" y="45531"/>
                  </a:lnTo>
                  <a:lnTo>
                    <a:pt x="131736" y="45779"/>
                  </a:lnTo>
                  <a:lnTo>
                    <a:pt x="131277" y="46009"/>
                  </a:lnTo>
                  <a:lnTo>
                    <a:pt x="130818" y="46238"/>
                  </a:lnTo>
                  <a:lnTo>
                    <a:pt x="130340" y="46429"/>
                  </a:lnTo>
                  <a:lnTo>
                    <a:pt x="129843" y="46620"/>
                  </a:lnTo>
                  <a:lnTo>
                    <a:pt x="129346" y="46773"/>
                  </a:lnTo>
                  <a:lnTo>
                    <a:pt x="128830" y="46926"/>
                  </a:lnTo>
                  <a:lnTo>
                    <a:pt x="128295" y="47060"/>
                  </a:lnTo>
                  <a:lnTo>
                    <a:pt x="127741" y="47175"/>
                  </a:lnTo>
                  <a:lnTo>
                    <a:pt x="127187" y="47270"/>
                  </a:lnTo>
                  <a:lnTo>
                    <a:pt x="126632" y="47328"/>
                  </a:lnTo>
                  <a:lnTo>
                    <a:pt x="126059" y="47385"/>
                  </a:lnTo>
                  <a:lnTo>
                    <a:pt x="125485" y="47423"/>
                  </a:lnTo>
                  <a:lnTo>
                    <a:pt x="124893" y="47423"/>
                  </a:lnTo>
                  <a:lnTo>
                    <a:pt x="124893" y="47423"/>
                  </a:lnTo>
                  <a:lnTo>
                    <a:pt x="124415" y="47423"/>
                  </a:lnTo>
                  <a:lnTo>
                    <a:pt x="123956" y="47404"/>
                  </a:lnTo>
                  <a:lnTo>
                    <a:pt x="123497" y="47366"/>
                  </a:lnTo>
                  <a:lnTo>
                    <a:pt x="123058" y="47328"/>
                  </a:lnTo>
                  <a:lnTo>
                    <a:pt x="122599" y="47270"/>
                  </a:lnTo>
                  <a:lnTo>
                    <a:pt x="122159" y="47194"/>
                  </a:lnTo>
                  <a:lnTo>
                    <a:pt x="121739" y="47117"/>
                  </a:lnTo>
                  <a:lnTo>
                    <a:pt x="121299" y="47022"/>
                  </a:lnTo>
                  <a:lnTo>
                    <a:pt x="120879" y="46907"/>
                  </a:lnTo>
                  <a:lnTo>
                    <a:pt x="120477" y="46792"/>
                  </a:lnTo>
                  <a:lnTo>
                    <a:pt x="120076" y="46659"/>
                  </a:lnTo>
                  <a:lnTo>
                    <a:pt x="119675" y="46525"/>
                  </a:lnTo>
                  <a:lnTo>
                    <a:pt x="119292" y="46372"/>
                  </a:lnTo>
                  <a:lnTo>
                    <a:pt x="118910" y="46200"/>
                  </a:lnTo>
                  <a:lnTo>
                    <a:pt x="118547" y="46028"/>
                  </a:lnTo>
                  <a:lnTo>
                    <a:pt x="118184" y="45856"/>
                  </a:lnTo>
                  <a:lnTo>
                    <a:pt x="117840" y="45665"/>
                  </a:lnTo>
                  <a:lnTo>
                    <a:pt x="117496" y="45454"/>
                  </a:lnTo>
                  <a:lnTo>
                    <a:pt x="117171" y="45263"/>
                  </a:lnTo>
                  <a:lnTo>
                    <a:pt x="116846" y="45034"/>
                  </a:lnTo>
                  <a:lnTo>
                    <a:pt x="116559" y="44805"/>
                  </a:lnTo>
                  <a:lnTo>
                    <a:pt x="116253" y="44575"/>
                  </a:lnTo>
                  <a:lnTo>
                    <a:pt x="115986" y="44327"/>
                  </a:lnTo>
                  <a:lnTo>
                    <a:pt x="115718" y="44078"/>
                  </a:lnTo>
                  <a:lnTo>
                    <a:pt x="115450" y="43830"/>
                  </a:lnTo>
                  <a:lnTo>
                    <a:pt x="115221" y="43562"/>
                  </a:lnTo>
                  <a:lnTo>
                    <a:pt x="114992" y="43295"/>
                  </a:lnTo>
                  <a:lnTo>
                    <a:pt x="114781" y="43008"/>
                  </a:lnTo>
                  <a:lnTo>
                    <a:pt x="114571" y="42721"/>
                  </a:lnTo>
                  <a:lnTo>
                    <a:pt x="114399" y="42434"/>
                  </a:lnTo>
                  <a:lnTo>
                    <a:pt x="114227" y="42129"/>
                  </a:lnTo>
                  <a:lnTo>
                    <a:pt x="114074" y="41842"/>
                  </a:lnTo>
                  <a:lnTo>
                    <a:pt x="114074" y="41842"/>
                  </a:lnTo>
                  <a:lnTo>
                    <a:pt x="113826" y="42109"/>
                  </a:lnTo>
                  <a:lnTo>
                    <a:pt x="113558" y="42358"/>
                  </a:lnTo>
                  <a:lnTo>
                    <a:pt x="113290" y="42626"/>
                  </a:lnTo>
                  <a:lnTo>
                    <a:pt x="113004" y="42874"/>
                  </a:lnTo>
                  <a:lnTo>
                    <a:pt x="112411" y="43352"/>
                  </a:lnTo>
                  <a:lnTo>
                    <a:pt x="111761" y="43811"/>
                  </a:lnTo>
                  <a:lnTo>
                    <a:pt x="111092" y="44231"/>
                  </a:lnTo>
                  <a:lnTo>
                    <a:pt x="110385" y="44633"/>
                  </a:lnTo>
                  <a:lnTo>
                    <a:pt x="109640" y="44996"/>
                  </a:lnTo>
                  <a:lnTo>
                    <a:pt x="108875" y="45340"/>
                  </a:lnTo>
                  <a:lnTo>
                    <a:pt x="108072" y="45626"/>
                  </a:lnTo>
                  <a:lnTo>
                    <a:pt x="107231" y="45894"/>
                  </a:lnTo>
                  <a:lnTo>
                    <a:pt x="106371" y="46123"/>
                  </a:lnTo>
                  <a:lnTo>
                    <a:pt x="105492" y="46315"/>
                  </a:lnTo>
                  <a:lnTo>
                    <a:pt x="104593" y="46467"/>
                  </a:lnTo>
                  <a:lnTo>
                    <a:pt x="103676" y="46563"/>
                  </a:lnTo>
                  <a:lnTo>
                    <a:pt x="102720" y="46640"/>
                  </a:lnTo>
                  <a:lnTo>
                    <a:pt x="101765" y="46659"/>
                  </a:lnTo>
                  <a:lnTo>
                    <a:pt x="101765" y="466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61"/>
            <p:cNvSpPr/>
            <p:nvPr/>
          </p:nvSpPr>
          <p:spPr>
            <a:xfrm>
              <a:off x="3510203" y="4235796"/>
              <a:ext cx="2123528" cy="562210"/>
            </a:xfrm>
            <a:custGeom>
              <a:avLst/>
              <a:gdLst/>
              <a:ahLst/>
              <a:cxnLst/>
              <a:rect l="l" t="t" r="r" b="b"/>
              <a:pathLst>
                <a:path w="91119" h="24124" extrusionOk="0">
                  <a:moveTo>
                    <a:pt x="23091" y="23378"/>
                  </a:moveTo>
                  <a:lnTo>
                    <a:pt x="23091" y="23378"/>
                  </a:lnTo>
                  <a:lnTo>
                    <a:pt x="23855" y="23359"/>
                  </a:lnTo>
                  <a:lnTo>
                    <a:pt x="24601" y="23320"/>
                  </a:lnTo>
                  <a:lnTo>
                    <a:pt x="25327" y="23244"/>
                  </a:lnTo>
                  <a:lnTo>
                    <a:pt x="26034" y="23129"/>
                  </a:lnTo>
                  <a:lnTo>
                    <a:pt x="26034" y="23129"/>
                  </a:lnTo>
                  <a:lnTo>
                    <a:pt x="26684" y="23359"/>
                  </a:lnTo>
                  <a:lnTo>
                    <a:pt x="27353" y="23550"/>
                  </a:lnTo>
                  <a:lnTo>
                    <a:pt x="28022" y="23722"/>
                  </a:lnTo>
                  <a:lnTo>
                    <a:pt x="28730" y="23856"/>
                  </a:lnTo>
                  <a:lnTo>
                    <a:pt x="29437" y="23970"/>
                  </a:lnTo>
                  <a:lnTo>
                    <a:pt x="30163" y="24047"/>
                  </a:lnTo>
                  <a:lnTo>
                    <a:pt x="30909" y="24104"/>
                  </a:lnTo>
                  <a:lnTo>
                    <a:pt x="31654" y="24123"/>
                  </a:lnTo>
                  <a:lnTo>
                    <a:pt x="31654" y="24123"/>
                  </a:lnTo>
                  <a:lnTo>
                    <a:pt x="32323" y="24104"/>
                  </a:lnTo>
                  <a:lnTo>
                    <a:pt x="32973" y="24066"/>
                  </a:lnTo>
                  <a:lnTo>
                    <a:pt x="33623" y="24009"/>
                  </a:lnTo>
                  <a:lnTo>
                    <a:pt x="34254" y="23913"/>
                  </a:lnTo>
                  <a:lnTo>
                    <a:pt x="34865" y="23817"/>
                  </a:lnTo>
                  <a:lnTo>
                    <a:pt x="35477" y="23684"/>
                  </a:lnTo>
                  <a:lnTo>
                    <a:pt x="36069" y="23531"/>
                  </a:lnTo>
                  <a:lnTo>
                    <a:pt x="36662" y="23359"/>
                  </a:lnTo>
                  <a:lnTo>
                    <a:pt x="37235" y="23148"/>
                  </a:lnTo>
                  <a:lnTo>
                    <a:pt x="37771" y="22938"/>
                  </a:lnTo>
                  <a:lnTo>
                    <a:pt x="38325" y="22709"/>
                  </a:lnTo>
                  <a:lnTo>
                    <a:pt x="38841" y="22460"/>
                  </a:lnTo>
                  <a:lnTo>
                    <a:pt x="39338" y="22193"/>
                  </a:lnTo>
                  <a:lnTo>
                    <a:pt x="39835" y="21887"/>
                  </a:lnTo>
                  <a:lnTo>
                    <a:pt x="40294" y="21581"/>
                  </a:lnTo>
                  <a:lnTo>
                    <a:pt x="40752" y="21275"/>
                  </a:lnTo>
                  <a:lnTo>
                    <a:pt x="40752" y="21275"/>
                  </a:lnTo>
                  <a:lnTo>
                    <a:pt x="41498" y="21524"/>
                  </a:lnTo>
                  <a:lnTo>
                    <a:pt x="42262" y="21772"/>
                  </a:lnTo>
                  <a:lnTo>
                    <a:pt x="43065" y="21963"/>
                  </a:lnTo>
                  <a:lnTo>
                    <a:pt x="43868" y="22135"/>
                  </a:lnTo>
                  <a:lnTo>
                    <a:pt x="44690" y="22269"/>
                  </a:lnTo>
                  <a:lnTo>
                    <a:pt x="45550" y="22365"/>
                  </a:lnTo>
                  <a:lnTo>
                    <a:pt x="46410" y="22422"/>
                  </a:lnTo>
                  <a:lnTo>
                    <a:pt x="47270" y="22441"/>
                  </a:lnTo>
                  <a:lnTo>
                    <a:pt x="47270" y="22441"/>
                  </a:lnTo>
                  <a:lnTo>
                    <a:pt x="47901" y="22422"/>
                  </a:lnTo>
                  <a:lnTo>
                    <a:pt x="48513" y="22403"/>
                  </a:lnTo>
                  <a:lnTo>
                    <a:pt x="49124" y="22346"/>
                  </a:lnTo>
                  <a:lnTo>
                    <a:pt x="49717" y="22288"/>
                  </a:lnTo>
                  <a:lnTo>
                    <a:pt x="50329" y="22193"/>
                  </a:lnTo>
                  <a:lnTo>
                    <a:pt x="50902" y="22097"/>
                  </a:lnTo>
                  <a:lnTo>
                    <a:pt x="51475" y="21963"/>
                  </a:lnTo>
                  <a:lnTo>
                    <a:pt x="52049" y="21830"/>
                  </a:lnTo>
                  <a:lnTo>
                    <a:pt x="52603" y="21677"/>
                  </a:lnTo>
                  <a:lnTo>
                    <a:pt x="53138" y="21505"/>
                  </a:lnTo>
                  <a:lnTo>
                    <a:pt x="53674" y="21313"/>
                  </a:lnTo>
                  <a:lnTo>
                    <a:pt x="54209" y="21122"/>
                  </a:lnTo>
                  <a:lnTo>
                    <a:pt x="54706" y="20893"/>
                  </a:lnTo>
                  <a:lnTo>
                    <a:pt x="55203" y="20664"/>
                  </a:lnTo>
                  <a:lnTo>
                    <a:pt x="55681" y="20415"/>
                  </a:lnTo>
                  <a:lnTo>
                    <a:pt x="56158" y="20147"/>
                  </a:lnTo>
                  <a:lnTo>
                    <a:pt x="56158" y="20147"/>
                  </a:lnTo>
                  <a:lnTo>
                    <a:pt x="56464" y="20339"/>
                  </a:lnTo>
                  <a:lnTo>
                    <a:pt x="56770" y="20492"/>
                  </a:lnTo>
                  <a:lnTo>
                    <a:pt x="57076" y="20664"/>
                  </a:lnTo>
                  <a:lnTo>
                    <a:pt x="57420" y="20797"/>
                  </a:lnTo>
                  <a:lnTo>
                    <a:pt x="57745" y="20950"/>
                  </a:lnTo>
                  <a:lnTo>
                    <a:pt x="58089" y="21065"/>
                  </a:lnTo>
                  <a:lnTo>
                    <a:pt x="58433" y="21180"/>
                  </a:lnTo>
                  <a:lnTo>
                    <a:pt x="58796" y="21294"/>
                  </a:lnTo>
                  <a:lnTo>
                    <a:pt x="59159" y="21390"/>
                  </a:lnTo>
                  <a:lnTo>
                    <a:pt x="59542" y="21466"/>
                  </a:lnTo>
                  <a:lnTo>
                    <a:pt x="59924" y="21543"/>
                  </a:lnTo>
                  <a:lnTo>
                    <a:pt x="60306" y="21600"/>
                  </a:lnTo>
                  <a:lnTo>
                    <a:pt x="60689" y="21638"/>
                  </a:lnTo>
                  <a:lnTo>
                    <a:pt x="61090" y="21677"/>
                  </a:lnTo>
                  <a:lnTo>
                    <a:pt x="61491" y="21696"/>
                  </a:lnTo>
                  <a:lnTo>
                    <a:pt x="61893" y="21696"/>
                  </a:lnTo>
                  <a:lnTo>
                    <a:pt x="61893" y="21696"/>
                  </a:lnTo>
                  <a:lnTo>
                    <a:pt x="62562" y="21696"/>
                  </a:lnTo>
                  <a:lnTo>
                    <a:pt x="63212" y="21638"/>
                  </a:lnTo>
                  <a:lnTo>
                    <a:pt x="63862" y="21543"/>
                  </a:lnTo>
                  <a:lnTo>
                    <a:pt x="64492" y="21428"/>
                  </a:lnTo>
                  <a:lnTo>
                    <a:pt x="65085" y="21256"/>
                  </a:lnTo>
                  <a:lnTo>
                    <a:pt x="65677" y="21084"/>
                  </a:lnTo>
                  <a:lnTo>
                    <a:pt x="66251" y="20855"/>
                  </a:lnTo>
                  <a:lnTo>
                    <a:pt x="66786" y="20625"/>
                  </a:lnTo>
                  <a:lnTo>
                    <a:pt x="66786" y="20625"/>
                  </a:lnTo>
                  <a:lnTo>
                    <a:pt x="67130" y="20874"/>
                  </a:lnTo>
                  <a:lnTo>
                    <a:pt x="67512" y="21103"/>
                  </a:lnTo>
                  <a:lnTo>
                    <a:pt x="67895" y="21333"/>
                  </a:lnTo>
                  <a:lnTo>
                    <a:pt x="68315" y="21543"/>
                  </a:lnTo>
                  <a:lnTo>
                    <a:pt x="68774" y="21734"/>
                  </a:lnTo>
                  <a:lnTo>
                    <a:pt x="69233" y="21925"/>
                  </a:lnTo>
                  <a:lnTo>
                    <a:pt x="69710" y="22097"/>
                  </a:lnTo>
                  <a:lnTo>
                    <a:pt x="70227" y="22250"/>
                  </a:lnTo>
                  <a:lnTo>
                    <a:pt x="70743" y="22384"/>
                  </a:lnTo>
                  <a:lnTo>
                    <a:pt x="71278" y="22499"/>
                  </a:lnTo>
                  <a:lnTo>
                    <a:pt x="71832" y="22613"/>
                  </a:lnTo>
                  <a:lnTo>
                    <a:pt x="72386" y="22690"/>
                  </a:lnTo>
                  <a:lnTo>
                    <a:pt x="72979" y="22766"/>
                  </a:lnTo>
                  <a:lnTo>
                    <a:pt x="73572" y="22823"/>
                  </a:lnTo>
                  <a:lnTo>
                    <a:pt x="74164" y="22843"/>
                  </a:lnTo>
                  <a:lnTo>
                    <a:pt x="74776" y="22862"/>
                  </a:lnTo>
                  <a:lnTo>
                    <a:pt x="74776" y="22862"/>
                  </a:lnTo>
                  <a:lnTo>
                    <a:pt x="75674" y="22843"/>
                  </a:lnTo>
                  <a:lnTo>
                    <a:pt x="76553" y="22766"/>
                  </a:lnTo>
                  <a:lnTo>
                    <a:pt x="77394" y="22671"/>
                  </a:lnTo>
                  <a:lnTo>
                    <a:pt x="78216" y="22518"/>
                  </a:lnTo>
                  <a:lnTo>
                    <a:pt x="79000" y="22346"/>
                  </a:lnTo>
                  <a:lnTo>
                    <a:pt x="79745" y="22135"/>
                  </a:lnTo>
                  <a:lnTo>
                    <a:pt x="80453" y="21887"/>
                  </a:lnTo>
                  <a:lnTo>
                    <a:pt x="81122" y="21600"/>
                  </a:lnTo>
                  <a:lnTo>
                    <a:pt x="81122" y="21600"/>
                  </a:lnTo>
                  <a:lnTo>
                    <a:pt x="81542" y="21791"/>
                  </a:lnTo>
                  <a:lnTo>
                    <a:pt x="81982" y="21982"/>
                  </a:lnTo>
                  <a:lnTo>
                    <a:pt x="82460" y="22135"/>
                  </a:lnTo>
                  <a:lnTo>
                    <a:pt x="82976" y="22250"/>
                  </a:lnTo>
                  <a:lnTo>
                    <a:pt x="83511" y="22365"/>
                  </a:lnTo>
                  <a:lnTo>
                    <a:pt x="84065" y="22441"/>
                  </a:lnTo>
                  <a:lnTo>
                    <a:pt x="84639" y="22479"/>
                  </a:lnTo>
                  <a:lnTo>
                    <a:pt x="85212" y="22499"/>
                  </a:lnTo>
                  <a:lnTo>
                    <a:pt x="85212" y="22499"/>
                  </a:lnTo>
                  <a:lnTo>
                    <a:pt x="85824" y="22479"/>
                  </a:lnTo>
                  <a:lnTo>
                    <a:pt x="86416" y="22441"/>
                  </a:lnTo>
                  <a:lnTo>
                    <a:pt x="86971" y="22365"/>
                  </a:lnTo>
                  <a:lnTo>
                    <a:pt x="87506" y="22250"/>
                  </a:lnTo>
                  <a:lnTo>
                    <a:pt x="88022" y="22116"/>
                  </a:lnTo>
                  <a:lnTo>
                    <a:pt x="88519" y="21944"/>
                  </a:lnTo>
                  <a:lnTo>
                    <a:pt x="88959" y="21772"/>
                  </a:lnTo>
                  <a:lnTo>
                    <a:pt x="89379" y="21562"/>
                  </a:lnTo>
                  <a:lnTo>
                    <a:pt x="89761" y="21333"/>
                  </a:lnTo>
                  <a:lnTo>
                    <a:pt x="90105" y="21084"/>
                  </a:lnTo>
                  <a:lnTo>
                    <a:pt x="90392" y="20816"/>
                  </a:lnTo>
                  <a:lnTo>
                    <a:pt x="90526" y="20683"/>
                  </a:lnTo>
                  <a:lnTo>
                    <a:pt x="90641" y="20549"/>
                  </a:lnTo>
                  <a:lnTo>
                    <a:pt x="90755" y="20396"/>
                  </a:lnTo>
                  <a:lnTo>
                    <a:pt x="90851" y="20243"/>
                  </a:lnTo>
                  <a:lnTo>
                    <a:pt x="90927" y="20090"/>
                  </a:lnTo>
                  <a:lnTo>
                    <a:pt x="90985" y="19937"/>
                  </a:lnTo>
                  <a:lnTo>
                    <a:pt x="91042" y="19784"/>
                  </a:lnTo>
                  <a:lnTo>
                    <a:pt x="91080" y="19631"/>
                  </a:lnTo>
                  <a:lnTo>
                    <a:pt x="91099" y="19459"/>
                  </a:lnTo>
                  <a:lnTo>
                    <a:pt x="91118" y="19287"/>
                  </a:lnTo>
                  <a:lnTo>
                    <a:pt x="91118" y="19287"/>
                  </a:lnTo>
                  <a:lnTo>
                    <a:pt x="91099" y="19134"/>
                  </a:lnTo>
                  <a:lnTo>
                    <a:pt x="91080" y="18962"/>
                  </a:lnTo>
                  <a:lnTo>
                    <a:pt x="91042" y="18809"/>
                  </a:lnTo>
                  <a:lnTo>
                    <a:pt x="90985" y="18657"/>
                  </a:lnTo>
                  <a:lnTo>
                    <a:pt x="90927" y="18504"/>
                  </a:lnTo>
                  <a:lnTo>
                    <a:pt x="90851" y="18351"/>
                  </a:lnTo>
                  <a:lnTo>
                    <a:pt x="90755" y="18198"/>
                  </a:lnTo>
                  <a:lnTo>
                    <a:pt x="90641" y="18045"/>
                  </a:lnTo>
                  <a:lnTo>
                    <a:pt x="90526" y="17911"/>
                  </a:lnTo>
                  <a:lnTo>
                    <a:pt x="90392" y="17777"/>
                  </a:lnTo>
                  <a:lnTo>
                    <a:pt x="90105" y="17510"/>
                  </a:lnTo>
                  <a:lnTo>
                    <a:pt x="89761" y="17261"/>
                  </a:lnTo>
                  <a:lnTo>
                    <a:pt x="89379" y="17032"/>
                  </a:lnTo>
                  <a:lnTo>
                    <a:pt x="88959" y="16822"/>
                  </a:lnTo>
                  <a:lnTo>
                    <a:pt x="88519" y="16650"/>
                  </a:lnTo>
                  <a:lnTo>
                    <a:pt x="88022" y="16477"/>
                  </a:lnTo>
                  <a:lnTo>
                    <a:pt x="87506" y="16344"/>
                  </a:lnTo>
                  <a:lnTo>
                    <a:pt x="86971" y="16229"/>
                  </a:lnTo>
                  <a:lnTo>
                    <a:pt x="86416" y="16153"/>
                  </a:lnTo>
                  <a:lnTo>
                    <a:pt x="85824" y="16114"/>
                  </a:lnTo>
                  <a:lnTo>
                    <a:pt x="85212" y="16095"/>
                  </a:lnTo>
                  <a:lnTo>
                    <a:pt x="85212" y="16095"/>
                  </a:lnTo>
                  <a:lnTo>
                    <a:pt x="84753" y="16095"/>
                  </a:lnTo>
                  <a:lnTo>
                    <a:pt x="84295" y="16133"/>
                  </a:lnTo>
                  <a:lnTo>
                    <a:pt x="84295" y="16133"/>
                  </a:lnTo>
                  <a:lnTo>
                    <a:pt x="84180" y="15923"/>
                  </a:lnTo>
                  <a:lnTo>
                    <a:pt x="84046" y="15713"/>
                  </a:lnTo>
                  <a:lnTo>
                    <a:pt x="83912" y="15503"/>
                  </a:lnTo>
                  <a:lnTo>
                    <a:pt x="83740" y="15312"/>
                  </a:lnTo>
                  <a:lnTo>
                    <a:pt x="83568" y="15101"/>
                  </a:lnTo>
                  <a:lnTo>
                    <a:pt x="83396" y="14910"/>
                  </a:lnTo>
                  <a:lnTo>
                    <a:pt x="83186" y="14738"/>
                  </a:lnTo>
                  <a:lnTo>
                    <a:pt x="82976" y="14547"/>
                  </a:lnTo>
                  <a:lnTo>
                    <a:pt x="82746" y="14375"/>
                  </a:lnTo>
                  <a:lnTo>
                    <a:pt x="82517" y="14203"/>
                  </a:lnTo>
                  <a:lnTo>
                    <a:pt x="82001" y="13878"/>
                  </a:lnTo>
                  <a:lnTo>
                    <a:pt x="81428" y="13572"/>
                  </a:lnTo>
                  <a:lnTo>
                    <a:pt x="80835" y="13285"/>
                  </a:lnTo>
                  <a:lnTo>
                    <a:pt x="80185" y="13037"/>
                  </a:lnTo>
                  <a:lnTo>
                    <a:pt x="79497" y="12808"/>
                  </a:lnTo>
                  <a:lnTo>
                    <a:pt x="78790" y="12616"/>
                  </a:lnTo>
                  <a:lnTo>
                    <a:pt x="78044" y="12463"/>
                  </a:lnTo>
                  <a:lnTo>
                    <a:pt x="77261" y="12330"/>
                  </a:lnTo>
                  <a:lnTo>
                    <a:pt x="76458" y="12234"/>
                  </a:lnTo>
                  <a:lnTo>
                    <a:pt x="75636" y="12177"/>
                  </a:lnTo>
                  <a:lnTo>
                    <a:pt x="74776" y="12158"/>
                  </a:lnTo>
                  <a:lnTo>
                    <a:pt x="74776" y="12158"/>
                  </a:lnTo>
                  <a:lnTo>
                    <a:pt x="74221" y="12177"/>
                  </a:lnTo>
                  <a:lnTo>
                    <a:pt x="73667" y="12196"/>
                  </a:lnTo>
                  <a:lnTo>
                    <a:pt x="73132" y="12234"/>
                  </a:lnTo>
                  <a:lnTo>
                    <a:pt x="72597" y="12291"/>
                  </a:lnTo>
                  <a:lnTo>
                    <a:pt x="72081" y="12368"/>
                  </a:lnTo>
                  <a:lnTo>
                    <a:pt x="71565" y="12444"/>
                  </a:lnTo>
                  <a:lnTo>
                    <a:pt x="71068" y="12559"/>
                  </a:lnTo>
                  <a:lnTo>
                    <a:pt x="70590" y="12674"/>
                  </a:lnTo>
                  <a:lnTo>
                    <a:pt x="70590" y="12674"/>
                  </a:lnTo>
                  <a:lnTo>
                    <a:pt x="70475" y="12406"/>
                  </a:lnTo>
                  <a:lnTo>
                    <a:pt x="70341" y="12139"/>
                  </a:lnTo>
                  <a:lnTo>
                    <a:pt x="70207" y="11890"/>
                  </a:lnTo>
                  <a:lnTo>
                    <a:pt x="70055" y="11642"/>
                  </a:lnTo>
                  <a:lnTo>
                    <a:pt x="69883" y="11412"/>
                  </a:lnTo>
                  <a:lnTo>
                    <a:pt x="69710" y="11164"/>
                  </a:lnTo>
                  <a:lnTo>
                    <a:pt x="69519" y="10934"/>
                  </a:lnTo>
                  <a:lnTo>
                    <a:pt x="69328" y="10724"/>
                  </a:lnTo>
                  <a:lnTo>
                    <a:pt x="69099" y="10495"/>
                  </a:lnTo>
                  <a:lnTo>
                    <a:pt x="68889" y="10284"/>
                  </a:lnTo>
                  <a:lnTo>
                    <a:pt x="68659" y="10074"/>
                  </a:lnTo>
                  <a:lnTo>
                    <a:pt x="68411" y="9883"/>
                  </a:lnTo>
                  <a:lnTo>
                    <a:pt x="68162" y="9692"/>
                  </a:lnTo>
                  <a:lnTo>
                    <a:pt x="67895" y="9520"/>
                  </a:lnTo>
                  <a:lnTo>
                    <a:pt x="67627" y="9329"/>
                  </a:lnTo>
                  <a:lnTo>
                    <a:pt x="67340" y="9176"/>
                  </a:lnTo>
                  <a:lnTo>
                    <a:pt x="66748" y="8870"/>
                  </a:lnTo>
                  <a:lnTo>
                    <a:pt x="66136" y="8583"/>
                  </a:lnTo>
                  <a:lnTo>
                    <a:pt x="65486" y="8354"/>
                  </a:lnTo>
                  <a:lnTo>
                    <a:pt x="64817" y="8163"/>
                  </a:lnTo>
                  <a:lnTo>
                    <a:pt x="64110" y="8010"/>
                  </a:lnTo>
                  <a:lnTo>
                    <a:pt x="63766" y="7933"/>
                  </a:lnTo>
                  <a:lnTo>
                    <a:pt x="63403" y="7895"/>
                  </a:lnTo>
                  <a:lnTo>
                    <a:pt x="63021" y="7838"/>
                  </a:lnTo>
                  <a:lnTo>
                    <a:pt x="62657" y="7819"/>
                  </a:lnTo>
                  <a:lnTo>
                    <a:pt x="62275" y="7800"/>
                  </a:lnTo>
                  <a:lnTo>
                    <a:pt x="61893" y="7800"/>
                  </a:lnTo>
                  <a:lnTo>
                    <a:pt x="61893" y="7800"/>
                  </a:lnTo>
                  <a:lnTo>
                    <a:pt x="61281" y="7800"/>
                  </a:lnTo>
                  <a:lnTo>
                    <a:pt x="61281" y="7800"/>
                  </a:lnTo>
                  <a:lnTo>
                    <a:pt x="61090" y="7379"/>
                  </a:lnTo>
                  <a:lnTo>
                    <a:pt x="60880" y="6978"/>
                  </a:lnTo>
                  <a:lnTo>
                    <a:pt x="60650" y="6576"/>
                  </a:lnTo>
                  <a:lnTo>
                    <a:pt x="60402" y="6175"/>
                  </a:lnTo>
                  <a:lnTo>
                    <a:pt x="60134" y="5793"/>
                  </a:lnTo>
                  <a:lnTo>
                    <a:pt x="59848" y="5410"/>
                  </a:lnTo>
                  <a:lnTo>
                    <a:pt x="59542" y="5028"/>
                  </a:lnTo>
                  <a:lnTo>
                    <a:pt x="59217" y="4684"/>
                  </a:lnTo>
                  <a:lnTo>
                    <a:pt x="58873" y="4321"/>
                  </a:lnTo>
                  <a:lnTo>
                    <a:pt x="58510" y="3996"/>
                  </a:lnTo>
                  <a:lnTo>
                    <a:pt x="58146" y="3671"/>
                  </a:lnTo>
                  <a:lnTo>
                    <a:pt x="57745" y="3346"/>
                  </a:lnTo>
                  <a:lnTo>
                    <a:pt x="57344" y="3040"/>
                  </a:lnTo>
                  <a:lnTo>
                    <a:pt x="56923" y="2753"/>
                  </a:lnTo>
                  <a:lnTo>
                    <a:pt x="56483" y="2467"/>
                  </a:lnTo>
                  <a:lnTo>
                    <a:pt x="56025" y="2199"/>
                  </a:lnTo>
                  <a:lnTo>
                    <a:pt x="55566" y="1951"/>
                  </a:lnTo>
                  <a:lnTo>
                    <a:pt x="55088" y="1702"/>
                  </a:lnTo>
                  <a:lnTo>
                    <a:pt x="54591" y="1492"/>
                  </a:lnTo>
                  <a:lnTo>
                    <a:pt x="54094" y="1282"/>
                  </a:lnTo>
                  <a:lnTo>
                    <a:pt x="53578" y="1071"/>
                  </a:lnTo>
                  <a:lnTo>
                    <a:pt x="53043" y="899"/>
                  </a:lnTo>
                  <a:lnTo>
                    <a:pt x="52508" y="727"/>
                  </a:lnTo>
                  <a:lnTo>
                    <a:pt x="51972" y="574"/>
                  </a:lnTo>
                  <a:lnTo>
                    <a:pt x="51418" y="441"/>
                  </a:lnTo>
                  <a:lnTo>
                    <a:pt x="50845" y="326"/>
                  </a:lnTo>
                  <a:lnTo>
                    <a:pt x="50271" y="230"/>
                  </a:lnTo>
                  <a:lnTo>
                    <a:pt x="49679" y="154"/>
                  </a:lnTo>
                  <a:lnTo>
                    <a:pt x="49086" y="77"/>
                  </a:lnTo>
                  <a:lnTo>
                    <a:pt x="48494" y="39"/>
                  </a:lnTo>
                  <a:lnTo>
                    <a:pt x="47882" y="1"/>
                  </a:lnTo>
                  <a:lnTo>
                    <a:pt x="47270" y="1"/>
                  </a:lnTo>
                  <a:lnTo>
                    <a:pt x="47270" y="1"/>
                  </a:lnTo>
                  <a:lnTo>
                    <a:pt x="46353" y="20"/>
                  </a:lnTo>
                  <a:lnTo>
                    <a:pt x="45435" y="77"/>
                  </a:lnTo>
                  <a:lnTo>
                    <a:pt x="44537" y="192"/>
                  </a:lnTo>
                  <a:lnTo>
                    <a:pt x="43677" y="345"/>
                  </a:lnTo>
                  <a:lnTo>
                    <a:pt x="42817" y="517"/>
                  </a:lnTo>
                  <a:lnTo>
                    <a:pt x="41976" y="746"/>
                  </a:lnTo>
                  <a:lnTo>
                    <a:pt x="41173" y="1014"/>
                  </a:lnTo>
                  <a:lnTo>
                    <a:pt x="40389" y="1301"/>
                  </a:lnTo>
                  <a:lnTo>
                    <a:pt x="39625" y="1626"/>
                  </a:lnTo>
                  <a:lnTo>
                    <a:pt x="38898" y="1989"/>
                  </a:lnTo>
                  <a:lnTo>
                    <a:pt x="38210" y="2390"/>
                  </a:lnTo>
                  <a:lnTo>
                    <a:pt x="37541" y="2811"/>
                  </a:lnTo>
                  <a:lnTo>
                    <a:pt x="36910" y="3270"/>
                  </a:lnTo>
                  <a:lnTo>
                    <a:pt x="36318" y="3747"/>
                  </a:lnTo>
                  <a:lnTo>
                    <a:pt x="35764" y="4244"/>
                  </a:lnTo>
                  <a:lnTo>
                    <a:pt x="35247" y="4780"/>
                  </a:lnTo>
                  <a:lnTo>
                    <a:pt x="35247" y="4780"/>
                  </a:lnTo>
                  <a:lnTo>
                    <a:pt x="34808" y="4684"/>
                  </a:lnTo>
                  <a:lnTo>
                    <a:pt x="34368" y="4608"/>
                  </a:lnTo>
                  <a:lnTo>
                    <a:pt x="33929" y="4550"/>
                  </a:lnTo>
                  <a:lnTo>
                    <a:pt x="33489" y="4493"/>
                  </a:lnTo>
                  <a:lnTo>
                    <a:pt x="33049" y="4455"/>
                  </a:lnTo>
                  <a:lnTo>
                    <a:pt x="32591" y="4416"/>
                  </a:lnTo>
                  <a:lnTo>
                    <a:pt x="32132" y="4397"/>
                  </a:lnTo>
                  <a:lnTo>
                    <a:pt x="31654" y="4397"/>
                  </a:lnTo>
                  <a:lnTo>
                    <a:pt x="31654" y="4397"/>
                  </a:lnTo>
                  <a:lnTo>
                    <a:pt x="31176" y="4397"/>
                  </a:lnTo>
                  <a:lnTo>
                    <a:pt x="30698" y="4416"/>
                  </a:lnTo>
                  <a:lnTo>
                    <a:pt x="30220" y="4455"/>
                  </a:lnTo>
                  <a:lnTo>
                    <a:pt x="29743" y="4512"/>
                  </a:lnTo>
                  <a:lnTo>
                    <a:pt x="29284" y="4569"/>
                  </a:lnTo>
                  <a:lnTo>
                    <a:pt x="28825" y="4646"/>
                  </a:lnTo>
                  <a:lnTo>
                    <a:pt x="28366" y="4722"/>
                  </a:lnTo>
                  <a:lnTo>
                    <a:pt x="27927" y="4818"/>
                  </a:lnTo>
                  <a:lnTo>
                    <a:pt x="27487" y="4932"/>
                  </a:lnTo>
                  <a:lnTo>
                    <a:pt x="27047" y="5047"/>
                  </a:lnTo>
                  <a:lnTo>
                    <a:pt x="26627" y="5181"/>
                  </a:lnTo>
                  <a:lnTo>
                    <a:pt x="26206" y="5315"/>
                  </a:lnTo>
                  <a:lnTo>
                    <a:pt x="25786" y="5468"/>
                  </a:lnTo>
                  <a:lnTo>
                    <a:pt x="25385" y="5640"/>
                  </a:lnTo>
                  <a:lnTo>
                    <a:pt x="25002" y="5812"/>
                  </a:lnTo>
                  <a:lnTo>
                    <a:pt x="24620" y="6003"/>
                  </a:lnTo>
                  <a:lnTo>
                    <a:pt x="24238" y="6194"/>
                  </a:lnTo>
                  <a:lnTo>
                    <a:pt x="23874" y="6404"/>
                  </a:lnTo>
                  <a:lnTo>
                    <a:pt x="23511" y="6615"/>
                  </a:lnTo>
                  <a:lnTo>
                    <a:pt x="23167" y="6825"/>
                  </a:lnTo>
                  <a:lnTo>
                    <a:pt x="22842" y="7054"/>
                  </a:lnTo>
                  <a:lnTo>
                    <a:pt x="22517" y="7303"/>
                  </a:lnTo>
                  <a:lnTo>
                    <a:pt x="22192" y="7551"/>
                  </a:lnTo>
                  <a:lnTo>
                    <a:pt x="21887" y="7819"/>
                  </a:lnTo>
                  <a:lnTo>
                    <a:pt x="21600" y="8067"/>
                  </a:lnTo>
                  <a:lnTo>
                    <a:pt x="21332" y="8354"/>
                  </a:lnTo>
                  <a:lnTo>
                    <a:pt x="21065" y="8622"/>
                  </a:lnTo>
                  <a:lnTo>
                    <a:pt x="20816" y="8908"/>
                  </a:lnTo>
                  <a:lnTo>
                    <a:pt x="20568" y="9214"/>
                  </a:lnTo>
                  <a:lnTo>
                    <a:pt x="20338" y="9520"/>
                  </a:lnTo>
                  <a:lnTo>
                    <a:pt x="20128" y="9826"/>
                  </a:lnTo>
                  <a:lnTo>
                    <a:pt x="19937" y="10132"/>
                  </a:lnTo>
                  <a:lnTo>
                    <a:pt x="19937" y="10132"/>
                  </a:lnTo>
                  <a:lnTo>
                    <a:pt x="19115" y="9998"/>
                  </a:lnTo>
                  <a:lnTo>
                    <a:pt x="18255" y="9883"/>
                  </a:lnTo>
                  <a:lnTo>
                    <a:pt x="17376" y="9826"/>
                  </a:lnTo>
                  <a:lnTo>
                    <a:pt x="16477" y="9787"/>
                  </a:lnTo>
                  <a:lnTo>
                    <a:pt x="16477" y="9787"/>
                  </a:lnTo>
                  <a:lnTo>
                    <a:pt x="15980" y="9807"/>
                  </a:lnTo>
                  <a:lnTo>
                    <a:pt x="15464" y="9826"/>
                  </a:lnTo>
                  <a:lnTo>
                    <a:pt x="14986" y="9864"/>
                  </a:lnTo>
                  <a:lnTo>
                    <a:pt x="14489" y="9902"/>
                  </a:lnTo>
                  <a:lnTo>
                    <a:pt x="14012" y="9960"/>
                  </a:lnTo>
                  <a:lnTo>
                    <a:pt x="13553" y="10036"/>
                  </a:lnTo>
                  <a:lnTo>
                    <a:pt x="13094" y="10112"/>
                  </a:lnTo>
                  <a:lnTo>
                    <a:pt x="12654" y="10208"/>
                  </a:lnTo>
                  <a:lnTo>
                    <a:pt x="12215" y="10323"/>
                  </a:lnTo>
                  <a:lnTo>
                    <a:pt x="11794" y="10437"/>
                  </a:lnTo>
                  <a:lnTo>
                    <a:pt x="11374" y="10571"/>
                  </a:lnTo>
                  <a:lnTo>
                    <a:pt x="10972" y="10705"/>
                  </a:lnTo>
                  <a:lnTo>
                    <a:pt x="10590" y="10858"/>
                  </a:lnTo>
                  <a:lnTo>
                    <a:pt x="10227" y="11011"/>
                  </a:lnTo>
                  <a:lnTo>
                    <a:pt x="9864" y="11183"/>
                  </a:lnTo>
                  <a:lnTo>
                    <a:pt x="9520" y="11355"/>
                  </a:lnTo>
                  <a:lnTo>
                    <a:pt x="9195" y="11546"/>
                  </a:lnTo>
                  <a:lnTo>
                    <a:pt x="8889" y="11737"/>
                  </a:lnTo>
                  <a:lnTo>
                    <a:pt x="8602" y="11947"/>
                  </a:lnTo>
                  <a:lnTo>
                    <a:pt x="8315" y="12158"/>
                  </a:lnTo>
                  <a:lnTo>
                    <a:pt x="8067" y="12368"/>
                  </a:lnTo>
                  <a:lnTo>
                    <a:pt x="7838" y="12597"/>
                  </a:lnTo>
                  <a:lnTo>
                    <a:pt x="7608" y="12827"/>
                  </a:lnTo>
                  <a:lnTo>
                    <a:pt x="7417" y="13056"/>
                  </a:lnTo>
                  <a:lnTo>
                    <a:pt x="7245" y="13305"/>
                  </a:lnTo>
                  <a:lnTo>
                    <a:pt x="7092" y="13553"/>
                  </a:lnTo>
                  <a:lnTo>
                    <a:pt x="6958" y="13801"/>
                  </a:lnTo>
                  <a:lnTo>
                    <a:pt x="6844" y="14069"/>
                  </a:lnTo>
                  <a:lnTo>
                    <a:pt x="6748" y="14337"/>
                  </a:lnTo>
                  <a:lnTo>
                    <a:pt x="6691" y="14604"/>
                  </a:lnTo>
                  <a:lnTo>
                    <a:pt x="6653" y="14872"/>
                  </a:lnTo>
                  <a:lnTo>
                    <a:pt x="6633" y="15139"/>
                  </a:lnTo>
                  <a:lnTo>
                    <a:pt x="6633" y="15139"/>
                  </a:lnTo>
                  <a:lnTo>
                    <a:pt x="6672" y="15484"/>
                  </a:lnTo>
                  <a:lnTo>
                    <a:pt x="6672" y="15484"/>
                  </a:lnTo>
                  <a:lnTo>
                    <a:pt x="5964" y="15560"/>
                  </a:lnTo>
                  <a:lnTo>
                    <a:pt x="5295" y="15656"/>
                  </a:lnTo>
                  <a:lnTo>
                    <a:pt x="4665" y="15789"/>
                  </a:lnTo>
                  <a:lnTo>
                    <a:pt x="4034" y="15942"/>
                  </a:lnTo>
                  <a:lnTo>
                    <a:pt x="3460" y="16133"/>
                  </a:lnTo>
                  <a:lnTo>
                    <a:pt x="2906" y="16344"/>
                  </a:lnTo>
                  <a:lnTo>
                    <a:pt x="2390" y="16592"/>
                  </a:lnTo>
                  <a:lnTo>
                    <a:pt x="1931" y="16860"/>
                  </a:lnTo>
                  <a:lnTo>
                    <a:pt x="1511" y="17146"/>
                  </a:lnTo>
                  <a:lnTo>
                    <a:pt x="1129" y="17452"/>
                  </a:lnTo>
                  <a:lnTo>
                    <a:pt x="956" y="17605"/>
                  </a:lnTo>
                  <a:lnTo>
                    <a:pt x="804" y="17758"/>
                  </a:lnTo>
                  <a:lnTo>
                    <a:pt x="651" y="17930"/>
                  </a:lnTo>
                  <a:lnTo>
                    <a:pt x="517" y="18102"/>
                  </a:lnTo>
                  <a:lnTo>
                    <a:pt x="402" y="18293"/>
                  </a:lnTo>
                  <a:lnTo>
                    <a:pt x="307" y="18465"/>
                  </a:lnTo>
                  <a:lnTo>
                    <a:pt x="211" y="18657"/>
                  </a:lnTo>
                  <a:lnTo>
                    <a:pt x="135" y="18829"/>
                  </a:lnTo>
                  <a:lnTo>
                    <a:pt x="77" y="19020"/>
                  </a:lnTo>
                  <a:lnTo>
                    <a:pt x="39" y="19211"/>
                  </a:lnTo>
                  <a:lnTo>
                    <a:pt x="20" y="19402"/>
                  </a:lnTo>
                  <a:lnTo>
                    <a:pt x="1" y="19612"/>
                  </a:lnTo>
                  <a:lnTo>
                    <a:pt x="1" y="19612"/>
                  </a:lnTo>
                  <a:lnTo>
                    <a:pt x="20" y="19823"/>
                  </a:lnTo>
                  <a:lnTo>
                    <a:pt x="39" y="20033"/>
                  </a:lnTo>
                  <a:lnTo>
                    <a:pt x="96" y="20243"/>
                  </a:lnTo>
                  <a:lnTo>
                    <a:pt x="173" y="20453"/>
                  </a:lnTo>
                  <a:lnTo>
                    <a:pt x="249" y="20644"/>
                  </a:lnTo>
                  <a:lnTo>
                    <a:pt x="345" y="20836"/>
                  </a:lnTo>
                  <a:lnTo>
                    <a:pt x="479" y="21027"/>
                  </a:lnTo>
                  <a:lnTo>
                    <a:pt x="612" y="21218"/>
                  </a:lnTo>
                  <a:lnTo>
                    <a:pt x="765" y="21409"/>
                  </a:lnTo>
                  <a:lnTo>
                    <a:pt x="937" y="21581"/>
                  </a:lnTo>
                  <a:lnTo>
                    <a:pt x="1109" y="21753"/>
                  </a:lnTo>
                  <a:lnTo>
                    <a:pt x="1320" y="21925"/>
                  </a:lnTo>
                  <a:lnTo>
                    <a:pt x="1530" y="22097"/>
                  </a:lnTo>
                  <a:lnTo>
                    <a:pt x="1759" y="22250"/>
                  </a:lnTo>
                  <a:lnTo>
                    <a:pt x="1989" y="22403"/>
                  </a:lnTo>
                  <a:lnTo>
                    <a:pt x="2237" y="22537"/>
                  </a:lnTo>
                  <a:lnTo>
                    <a:pt x="2505" y="22690"/>
                  </a:lnTo>
                  <a:lnTo>
                    <a:pt x="2791" y="22823"/>
                  </a:lnTo>
                  <a:lnTo>
                    <a:pt x="3384" y="23053"/>
                  </a:lnTo>
                  <a:lnTo>
                    <a:pt x="4015" y="23263"/>
                  </a:lnTo>
                  <a:lnTo>
                    <a:pt x="4684" y="23435"/>
                  </a:lnTo>
                  <a:lnTo>
                    <a:pt x="5372" y="23569"/>
                  </a:lnTo>
                  <a:lnTo>
                    <a:pt x="6117" y="23684"/>
                  </a:lnTo>
                  <a:lnTo>
                    <a:pt x="6863" y="23741"/>
                  </a:lnTo>
                  <a:lnTo>
                    <a:pt x="7646" y="23760"/>
                  </a:lnTo>
                  <a:lnTo>
                    <a:pt x="7646" y="23760"/>
                  </a:lnTo>
                  <a:lnTo>
                    <a:pt x="8277" y="23741"/>
                  </a:lnTo>
                  <a:lnTo>
                    <a:pt x="8870" y="23703"/>
                  </a:lnTo>
                  <a:lnTo>
                    <a:pt x="9462" y="23645"/>
                  </a:lnTo>
                  <a:lnTo>
                    <a:pt x="10055" y="23550"/>
                  </a:lnTo>
                  <a:lnTo>
                    <a:pt x="10609" y="23435"/>
                  </a:lnTo>
                  <a:lnTo>
                    <a:pt x="11144" y="23301"/>
                  </a:lnTo>
                  <a:lnTo>
                    <a:pt x="11641" y="23148"/>
                  </a:lnTo>
                  <a:lnTo>
                    <a:pt x="12138" y="22976"/>
                  </a:lnTo>
                  <a:lnTo>
                    <a:pt x="12597" y="22785"/>
                  </a:lnTo>
                  <a:lnTo>
                    <a:pt x="13018" y="22556"/>
                  </a:lnTo>
                  <a:lnTo>
                    <a:pt x="13419" y="22326"/>
                  </a:lnTo>
                  <a:lnTo>
                    <a:pt x="13782" y="22078"/>
                  </a:lnTo>
                  <a:lnTo>
                    <a:pt x="14107" y="21830"/>
                  </a:lnTo>
                  <a:lnTo>
                    <a:pt x="14413" y="21543"/>
                  </a:lnTo>
                  <a:lnTo>
                    <a:pt x="14661" y="21256"/>
                  </a:lnTo>
                  <a:lnTo>
                    <a:pt x="14872" y="20950"/>
                  </a:lnTo>
                  <a:lnTo>
                    <a:pt x="14872" y="20950"/>
                  </a:lnTo>
                  <a:lnTo>
                    <a:pt x="15216" y="21218"/>
                  </a:lnTo>
                  <a:lnTo>
                    <a:pt x="15598" y="21485"/>
                  </a:lnTo>
                  <a:lnTo>
                    <a:pt x="15999" y="21715"/>
                  </a:lnTo>
                  <a:lnTo>
                    <a:pt x="16420" y="21944"/>
                  </a:lnTo>
                  <a:lnTo>
                    <a:pt x="16879" y="22154"/>
                  </a:lnTo>
                  <a:lnTo>
                    <a:pt x="17337" y="22365"/>
                  </a:lnTo>
                  <a:lnTo>
                    <a:pt x="17834" y="22537"/>
                  </a:lnTo>
                  <a:lnTo>
                    <a:pt x="18350" y="22709"/>
                  </a:lnTo>
                  <a:lnTo>
                    <a:pt x="18886" y="22862"/>
                  </a:lnTo>
                  <a:lnTo>
                    <a:pt x="19459" y="22995"/>
                  </a:lnTo>
                  <a:lnTo>
                    <a:pt x="20013" y="23110"/>
                  </a:lnTo>
                  <a:lnTo>
                    <a:pt x="20606" y="23206"/>
                  </a:lnTo>
                  <a:lnTo>
                    <a:pt x="21218" y="23282"/>
                  </a:lnTo>
                  <a:lnTo>
                    <a:pt x="21829" y="23340"/>
                  </a:lnTo>
                  <a:lnTo>
                    <a:pt x="22460" y="23359"/>
                  </a:lnTo>
                  <a:lnTo>
                    <a:pt x="23091" y="23378"/>
                  </a:lnTo>
                  <a:lnTo>
                    <a:pt x="23091" y="2337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8" name="Google Shape;5478;p61"/>
          <p:cNvGrpSpPr/>
          <p:nvPr/>
        </p:nvGrpSpPr>
        <p:grpSpPr>
          <a:xfrm flipH="1">
            <a:off x="2925" y="4609582"/>
            <a:ext cx="9144000" cy="572018"/>
            <a:chOff x="0" y="4609582"/>
            <a:chExt cx="9144000" cy="572018"/>
          </a:xfrm>
        </p:grpSpPr>
        <p:sp>
          <p:nvSpPr>
            <p:cNvPr id="5479" name="Google Shape;5479;p61"/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480" name="Google Shape;5480;p61"/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/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/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/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/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/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86" name="Google Shape;5486;p61"/>
          <p:cNvSpPr/>
          <p:nvPr/>
        </p:nvSpPr>
        <p:spPr>
          <a:xfrm>
            <a:off x="4586093" y="1616543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87" name="Google Shape;5487;p61"/>
          <p:cNvSpPr/>
          <p:nvPr/>
        </p:nvSpPr>
        <p:spPr>
          <a:xfrm>
            <a:off x="4586093" y="2300143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88" name="Google Shape;5488;p61"/>
          <p:cNvSpPr/>
          <p:nvPr/>
        </p:nvSpPr>
        <p:spPr>
          <a:xfrm>
            <a:off x="4586093" y="2983743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89" name="Google Shape;5489;p61"/>
          <p:cNvSpPr/>
          <p:nvPr/>
        </p:nvSpPr>
        <p:spPr>
          <a:xfrm>
            <a:off x="4586093" y="3792243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cxnSp>
        <p:nvCxnSpPr>
          <p:cNvPr id="5490" name="Google Shape;5490;p61"/>
          <p:cNvCxnSpPr>
            <a:stCxn id="5436" idx="3"/>
            <a:endCxn id="5486" idx="2"/>
          </p:cNvCxnSpPr>
          <p:nvPr/>
        </p:nvCxnSpPr>
        <p:spPr>
          <a:xfrm>
            <a:off x="2461974" y="1475730"/>
            <a:ext cx="2124119" cy="20021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491" name="Google Shape;5491;p61"/>
          <p:cNvCxnSpPr>
            <a:stCxn id="5438" idx="3"/>
            <a:endCxn id="5488" idx="2"/>
          </p:cNvCxnSpPr>
          <p:nvPr/>
        </p:nvCxnSpPr>
        <p:spPr>
          <a:xfrm rot="10800000" flipH="1">
            <a:off x="2461974" y="3043263"/>
            <a:ext cx="2124000" cy="133500"/>
          </a:xfrm>
          <a:prstGeom prst="curvedConnector3">
            <a:avLst>
              <a:gd name="adj1" fmla="val 4113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492" name="Google Shape;5492;p61"/>
          <p:cNvCxnSpPr>
            <a:stCxn id="5440" idx="1"/>
            <a:endCxn id="5487" idx="6"/>
          </p:cNvCxnSpPr>
          <p:nvPr/>
        </p:nvCxnSpPr>
        <p:spPr>
          <a:xfrm rot="10800000" flipV="1">
            <a:off x="4704894" y="1476483"/>
            <a:ext cx="1937793" cy="883059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493" name="Google Shape;5493;p61"/>
          <p:cNvCxnSpPr>
            <a:stCxn id="5442" idx="1"/>
            <a:endCxn id="5489" idx="6"/>
          </p:cNvCxnSpPr>
          <p:nvPr/>
        </p:nvCxnSpPr>
        <p:spPr>
          <a:xfrm rot="10800000" flipV="1">
            <a:off x="4704894" y="3356831"/>
            <a:ext cx="1855833" cy="49481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7" name="Google Shape;6117;p67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Implementierungsstrategie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19" name="Google Shape;6119;p67"/>
          <p:cNvSpPr txBox="1"/>
          <p:nvPr/>
        </p:nvSpPr>
        <p:spPr>
          <a:xfrm>
            <a:off x="232197" y="2568310"/>
            <a:ext cx="1601080" cy="426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Anmelden</a:t>
            </a:r>
          </a:p>
        </p:txBody>
      </p:sp>
      <p:sp>
        <p:nvSpPr>
          <p:cNvPr id="6120" name="Google Shape;6120;p67"/>
          <p:cNvSpPr txBox="1"/>
          <p:nvPr/>
        </p:nvSpPr>
        <p:spPr>
          <a:xfrm>
            <a:off x="1075493" y="3910088"/>
            <a:ext cx="2951493" cy="693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Erfassung und Überprüfung aller Gesundheitsdaten durch </a:t>
            </a:r>
            <a:r>
              <a:rPr lang="de-DE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Kund:innen</a:t>
            </a: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und </a:t>
            </a:r>
            <a:r>
              <a:rPr lang="de-DE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Ärzt:innen</a:t>
            </a:r>
            <a:endParaRPr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121" name="Google Shape;6121;p67"/>
          <p:cNvSpPr txBox="1"/>
          <p:nvPr/>
        </p:nvSpPr>
        <p:spPr>
          <a:xfrm>
            <a:off x="1778590" y="3125290"/>
            <a:ext cx="1545300" cy="786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Medizin</a:t>
            </a: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-Check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122" name="Google Shape;6122;p67"/>
          <p:cNvSpPr txBox="1"/>
          <p:nvPr/>
        </p:nvSpPr>
        <p:spPr>
          <a:xfrm>
            <a:off x="5256043" y="3840811"/>
            <a:ext cx="1884623" cy="69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Übermittlung und Verwendung der Körpermaße</a:t>
            </a:r>
            <a:endParaRPr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123" name="Google Shape;6123;p67"/>
          <p:cNvSpPr txBox="1"/>
          <p:nvPr/>
        </p:nvSpPr>
        <p:spPr>
          <a:xfrm>
            <a:off x="5425706" y="3396239"/>
            <a:ext cx="1545300" cy="435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Anprobe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124" name="Google Shape;6124;p67"/>
          <p:cNvSpPr txBox="1"/>
          <p:nvPr/>
        </p:nvSpPr>
        <p:spPr>
          <a:xfrm>
            <a:off x="3674817" y="2995088"/>
            <a:ext cx="1638783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Online-</a:t>
            </a:r>
            <a:r>
              <a:rPr lang="en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Vorbereitung</a:t>
            </a:r>
            <a:r>
              <a:rPr lang="en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endParaRPr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125" name="Google Shape;6125;p67"/>
          <p:cNvSpPr txBox="1"/>
          <p:nvPr/>
        </p:nvSpPr>
        <p:spPr>
          <a:xfrm>
            <a:off x="3640935" y="2649595"/>
            <a:ext cx="1776017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Training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127" name="Google Shape;6127;p67"/>
          <p:cNvSpPr txBox="1"/>
          <p:nvPr/>
        </p:nvSpPr>
        <p:spPr>
          <a:xfrm>
            <a:off x="7091631" y="2888562"/>
            <a:ext cx="1545300" cy="77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Abflug-bereit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128" name="Google Shape;6128;p67"/>
          <p:cNvSpPr/>
          <p:nvPr/>
        </p:nvSpPr>
        <p:spPr>
          <a:xfrm>
            <a:off x="575538" y="1411764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9" name="Google Shape;6129;p67"/>
          <p:cNvSpPr/>
          <p:nvPr/>
        </p:nvSpPr>
        <p:spPr>
          <a:xfrm>
            <a:off x="2094040" y="1990037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0" name="Google Shape;6130;p67"/>
          <p:cNvSpPr/>
          <p:nvPr/>
        </p:nvSpPr>
        <p:spPr>
          <a:xfrm>
            <a:off x="4071745" y="1503204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1" name="Google Shape;6131;p67"/>
          <p:cNvSpPr/>
          <p:nvPr/>
        </p:nvSpPr>
        <p:spPr>
          <a:xfrm>
            <a:off x="5741156" y="2247257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2" name="Google Shape;6132;p67"/>
          <p:cNvSpPr/>
          <p:nvPr/>
        </p:nvSpPr>
        <p:spPr>
          <a:xfrm>
            <a:off x="7407081" y="1695189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33" name="Google Shape;6133;p67"/>
          <p:cNvCxnSpPr>
            <a:cxnSpLocks/>
            <a:stCxn id="6128" idx="4"/>
            <a:endCxn id="6119" idx="0"/>
          </p:cNvCxnSpPr>
          <p:nvPr/>
        </p:nvCxnSpPr>
        <p:spPr>
          <a:xfrm flipH="1">
            <a:off x="1032737" y="2326164"/>
            <a:ext cx="1" cy="242146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34" name="Google Shape;6134;p67"/>
          <p:cNvCxnSpPr>
            <a:cxnSpLocks/>
            <a:stCxn id="6129" idx="4"/>
            <a:endCxn id="6121" idx="0"/>
          </p:cNvCxnSpPr>
          <p:nvPr/>
        </p:nvCxnSpPr>
        <p:spPr>
          <a:xfrm>
            <a:off x="2551240" y="2904437"/>
            <a:ext cx="0" cy="22085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35" name="Google Shape;6135;p67"/>
          <p:cNvCxnSpPr>
            <a:cxnSpLocks/>
            <a:stCxn id="6130" idx="4"/>
            <a:endCxn id="6125" idx="0"/>
          </p:cNvCxnSpPr>
          <p:nvPr/>
        </p:nvCxnSpPr>
        <p:spPr>
          <a:xfrm flipH="1">
            <a:off x="4528944" y="2417604"/>
            <a:ext cx="1" cy="231991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36" name="Google Shape;6136;p67"/>
          <p:cNvCxnSpPr>
            <a:cxnSpLocks/>
            <a:stCxn id="6131" idx="4"/>
            <a:endCxn id="6123" idx="0"/>
          </p:cNvCxnSpPr>
          <p:nvPr/>
        </p:nvCxnSpPr>
        <p:spPr>
          <a:xfrm>
            <a:off x="6198356" y="3161657"/>
            <a:ext cx="0" cy="234582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37" name="Google Shape;6137;p67"/>
          <p:cNvCxnSpPr>
            <a:cxnSpLocks/>
            <a:stCxn id="6132" idx="4"/>
            <a:endCxn id="6127" idx="0"/>
          </p:cNvCxnSpPr>
          <p:nvPr/>
        </p:nvCxnSpPr>
        <p:spPr>
          <a:xfrm>
            <a:off x="7864281" y="2609589"/>
            <a:ext cx="0" cy="278973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138" name="Google Shape;6138;p67"/>
          <p:cNvCxnSpPr>
            <a:stCxn id="6128" idx="0"/>
            <a:endCxn id="6129" idx="0"/>
          </p:cNvCxnSpPr>
          <p:nvPr/>
        </p:nvCxnSpPr>
        <p:spPr>
          <a:xfrm rot="16200000" flipH="1">
            <a:off x="1502852" y="941649"/>
            <a:ext cx="578273" cy="1518502"/>
          </a:xfrm>
          <a:prstGeom prst="curvedConnector3">
            <a:avLst>
              <a:gd name="adj1" fmla="val -2909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139" name="Google Shape;6139;p67"/>
          <p:cNvCxnSpPr>
            <a:stCxn id="6129" idx="0"/>
            <a:endCxn id="6130" idx="0"/>
          </p:cNvCxnSpPr>
          <p:nvPr/>
        </p:nvCxnSpPr>
        <p:spPr>
          <a:xfrm rot="5400000" flipH="1" flipV="1">
            <a:off x="3296676" y="757769"/>
            <a:ext cx="486833" cy="1977705"/>
          </a:xfrm>
          <a:prstGeom prst="curvedConnector3">
            <a:avLst>
              <a:gd name="adj1" fmla="val 129237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140" name="Google Shape;6140;p67"/>
          <p:cNvCxnSpPr>
            <a:stCxn id="6130" idx="0"/>
            <a:endCxn id="6131" idx="0"/>
          </p:cNvCxnSpPr>
          <p:nvPr/>
        </p:nvCxnSpPr>
        <p:spPr>
          <a:xfrm rot="16200000" flipH="1">
            <a:off x="4991623" y="1040525"/>
            <a:ext cx="744053" cy="1669411"/>
          </a:xfrm>
          <a:prstGeom prst="curvedConnector3">
            <a:avLst>
              <a:gd name="adj1" fmla="val -30724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141" name="Google Shape;6141;p67"/>
          <p:cNvCxnSpPr>
            <a:stCxn id="6131" idx="0"/>
            <a:endCxn id="6132" idx="0"/>
          </p:cNvCxnSpPr>
          <p:nvPr/>
        </p:nvCxnSpPr>
        <p:spPr>
          <a:xfrm rot="5400000" flipH="1" flipV="1">
            <a:off x="6755284" y="1138261"/>
            <a:ext cx="552068" cy="1665925"/>
          </a:xfrm>
          <a:prstGeom prst="curvedConnector3">
            <a:avLst>
              <a:gd name="adj1" fmla="val 150783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6142" name="Google Shape;6142;p67"/>
          <p:cNvGrpSpPr/>
          <p:nvPr/>
        </p:nvGrpSpPr>
        <p:grpSpPr>
          <a:xfrm>
            <a:off x="864332" y="1637025"/>
            <a:ext cx="336807" cy="457092"/>
            <a:chOff x="995789" y="3050394"/>
            <a:chExt cx="292266" cy="395066"/>
          </a:xfrm>
        </p:grpSpPr>
        <p:sp>
          <p:nvSpPr>
            <p:cNvPr id="6143" name="Google Shape;6143;p67"/>
            <p:cNvSpPr/>
            <p:nvPr/>
          </p:nvSpPr>
          <p:spPr>
            <a:xfrm>
              <a:off x="1070553" y="3182906"/>
              <a:ext cx="47609" cy="66300"/>
            </a:xfrm>
            <a:custGeom>
              <a:avLst/>
              <a:gdLst/>
              <a:ahLst/>
              <a:cxnLst/>
              <a:rect l="l" t="t" r="r" b="b"/>
              <a:pathLst>
                <a:path w="1080" h="1504" extrusionOk="0">
                  <a:moveTo>
                    <a:pt x="212" y="1"/>
                  </a:moveTo>
                  <a:lnTo>
                    <a:pt x="135" y="116"/>
                  </a:lnTo>
                  <a:lnTo>
                    <a:pt x="58" y="271"/>
                  </a:lnTo>
                  <a:lnTo>
                    <a:pt x="20" y="425"/>
                  </a:lnTo>
                  <a:lnTo>
                    <a:pt x="0" y="579"/>
                  </a:lnTo>
                  <a:lnTo>
                    <a:pt x="0" y="1504"/>
                  </a:lnTo>
                  <a:lnTo>
                    <a:pt x="964" y="1504"/>
                  </a:lnTo>
                  <a:lnTo>
                    <a:pt x="1080" y="1369"/>
                  </a:lnTo>
                  <a:lnTo>
                    <a:pt x="444" y="65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4" name="Google Shape;6144;p67"/>
            <p:cNvSpPr/>
            <p:nvPr/>
          </p:nvSpPr>
          <p:spPr>
            <a:xfrm>
              <a:off x="1039122" y="3179511"/>
              <a:ext cx="44215" cy="92661"/>
            </a:xfrm>
            <a:custGeom>
              <a:avLst/>
              <a:gdLst/>
              <a:ahLst/>
              <a:cxnLst/>
              <a:rect l="l" t="t" r="r" b="b"/>
              <a:pathLst>
                <a:path w="1003" h="2102" extrusionOk="0">
                  <a:moveTo>
                    <a:pt x="366" y="1"/>
                  </a:moveTo>
                  <a:lnTo>
                    <a:pt x="289" y="59"/>
                  </a:lnTo>
                  <a:lnTo>
                    <a:pt x="212" y="116"/>
                  </a:lnTo>
                  <a:lnTo>
                    <a:pt x="154" y="193"/>
                  </a:lnTo>
                  <a:lnTo>
                    <a:pt x="97" y="290"/>
                  </a:lnTo>
                  <a:lnTo>
                    <a:pt x="58" y="367"/>
                  </a:lnTo>
                  <a:lnTo>
                    <a:pt x="20" y="483"/>
                  </a:lnTo>
                  <a:lnTo>
                    <a:pt x="0" y="579"/>
                  </a:lnTo>
                  <a:lnTo>
                    <a:pt x="0" y="675"/>
                  </a:lnTo>
                  <a:lnTo>
                    <a:pt x="0" y="2063"/>
                  </a:lnTo>
                  <a:lnTo>
                    <a:pt x="174" y="2101"/>
                  </a:lnTo>
                  <a:lnTo>
                    <a:pt x="656" y="2024"/>
                  </a:lnTo>
                  <a:lnTo>
                    <a:pt x="656" y="1581"/>
                  </a:lnTo>
                  <a:lnTo>
                    <a:pt x="733" y="1581"/>
                  </a:lnTo>
                  <a:lnTo>
                    <a:pt x="733" y="675"/>
                  </a:lnTo>
                  <a:lnTo>
                    <a:pt x="752" y="502"/>
                  </a:lnTo>
                  <a:lnTo>
                    <a:pt x="810" y="348"/>
                  </a:lnTo>
                  <a:lnTo>
                    <a:pt x="887" y="193"/>
                  </a:lnTo>
                  <a:lnTo>
                    <a:pt x="1002" y="78"/>
                  </a:lnTo>
                  <a:lnTo>
                    <a:pt x="656" y="7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5" name="Google Shape;6145;p67"/>
            <p:cNvSpPr/>
            <p:nvPr/>
          </p:nvSpPr>
          <p:spPr>
            <a:xfrm>
              <a:off x="1169077" y="3179511"/>
              <a:ext cx="75646" cy="92661"/>
            </a:xfrm>
            <a:custGeom>
              <a:avLst/>
              <a:gdLst/>
              <a:ahLst/>
              <a:cxnLst/>
              <a:rect l="l" t="t" r="r" b="b"/>
              <a:pathLst>
                <a:path w="1716" h="2102" extrusionOk="0">
                  <a:moveTo>
                    <a:pt x="1215" y="1"/>
                  </a:moveTo>
                  <a:lnTo>
                    <a:pt x="1080" y="97"/>
                  </a:lnTo>
                  <a:lnTo>
                    <a:pt x="617" y="97"/>
                  </a:lnTo>
                  <a:lnTo>
                    <a:pt x="617" y="598"/>
                  </a:lnTo>
                  <a:lnTo>
                    <a:pt x="348" y="1041"/>
                  </a:lnTo>
                  <a:lnTo>
                    <a:pt x="1" y="1446"/>
                  </a:lnTo>
                  <a:lnTo>
                    <a:pt x="1" y="1562"/>
                  </a:lnTo>
                  <a:lnTo>
                    <a:pt x="1080" y="1562"/>
                  </a:lnTo>
                  <a:lnTo>
                    <a:pt x="1080" y="1909"/>
                  </a:lnTo>
                  <a:lnTo>
                    <a:pt x="1253" y="2024"/>
                  </a:lnTo>
                  <a:lnTo>
                    <a:pt x="1581" y="2101"/>
                  </a:lnTo>
                  <a:lnTo>
                    <a:pt x="1716" y="2063"/>
                  </a:lnTo>
                  <a:lnTo>
                    <a:pt x="1716" y="675"/>
                  </a:lnTo>
                  <a:lnTo>
                    <a:pt x="1716" y="579"/>
                  </a:lnTo>
                  <a:lnTo>
                    <a:pt x="1697" y="483"/>
                  </a:lnTo>
                  <a:lnTo>
                    <a:pt x="1658" y="367"/>
                  </a:lnTo>
                  <a:lnTo>
                    <a:pt x="1619" y="290"/>
                  </a:lnTo>
                  <a:lnTo>
                    <a:pt x="1562" y="193"/>
                  </a:lnTo>
                  <a:lnTo>
                    <a:pt x="1504" y="116"/>
                  </a:lnTo>
                  <a:lnTo>
                    <a:pt x="1427" y="59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6" name="Google Shape;6146;p67"/>
            <p:cNvSpPr/>
            <p:nvPr/>
          </p:nvSpPr>
          <p:spPr>
            <a:xfrm>
              <a:off x="1052699" y="3146406"/>
              <a:ext cx="33194" cy="22129"/>
            </a:xfrm>
            <a:custGeom>
              <a:avLst/>
              <a:gdLst/>
              <a:ahLst/>
              <a:cxnLst/>
              <a:rect l="l" t="t" r="r" b="b"/>
              <a:pathLst>
                <a:path w="753" h="502" extrusionOk="0">
                  <a:moveTo>
                    <a:pt x="232" y="0"/>
                  </a:moveTo>
                  <a:lnTo>
                    <a:pt x="155" y="39"/>
                  </a:lnTo>
                  <a:lnTo>
                    <a:pt x="97" y="97"/>
                  </a:lnTo>
                  <a:lnTo>
                    <a:pt x="39" y="174"/>
                  </a:lnTo>
                  <a:lnTo>
                    <a:pt x="1" y="231"/>
                  </a:lnTo>
                  <a:lnTo>
                    <a:pt x="78" y="347"/>
                  </a:lnTo>
                  <a:lnTo>
                    <a:pt x="174" y="424"/>
                  </a:lnTo>
                  <a:lnTo>
                    <a:pt x="309" y="482"/>
                  </a:lnTo>
                  <a:lnTo>
                    <a:pt x="444" y="501"/>
                  </a:lnTo>
                  <a:lnTo>
                    <a:pt x="714" y="501"/>
                  </a:lnTo>
                  <a:lnTo>
                    <a:pt x="752" y="482"/>
                  </a:lnTo>
                  <a:lnTo>
                    <a:pt x="752" y="116"/>
                  </a:lnTo>
                  <a:lnTo>
                    <a:pt x="482" y="116"/>
                  </a:lnTo>
                  <a:lnTo>
                    <a:pt x="328" y="3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7" name="Google Shape;6147;p67"/>
            <p:cNvSpPr/>
            <p:nvPr/>
          </p:nvSpPr>
          <p:spPr>
            <a:xfrm>
              <a:off x="1198832" y="3144686"/>
              <a:ext cx="32312" cy="23849"/>
            </a:xfrm>
            <a:custGeom>
              <a:avLst/>
              <a:gdLst/>
              <a:ahLst/>
              <a:cxnLst/>
              <a:rect l="l" t="t" r="r" b="b"/>
              <a:pathLst>
                <a:path w="733" h="541" extrusionOk="0">
                  <a:moveTo>
                    <a:pt x="386" y="1"/>
                  </a:moveTo>
                  <a:lnTo>
                    <a:pt x="328" y="20"/>
                  </a:lnTo>
                  <a:lnTo>
                    <a:pt x="251" y="116"/>
                  </a:lnTo>
                  <a:lnTo>
                    <a:pt x="58" y="116"/>
                  </a:lnTo>
                  <a:lnTo>
                    <a:pt x="0" y="155"/>
                  </a:lnTo>
                  <a:lnTo>
                    <a:pt x="0" y="521"/>
                  </a:lnTo>
                  <a:lnTo>
                    <a:pt x="19" y="540"/>
                  </a:lnTo>
                  <a:lnTo>
                    <a:pt x="289" y="540"/>
                  </a:lnTo>
                  <a:lnTo>
                    <a:pt x="424" y="521"/>
                  </a:lnTo>
                  <a:lnTo>
                    <a:pt x="559" y="463"/>
                  </a:lnTo>
                  <a:lnTo>
                    <a:pt x="655" y="386"/>
                  </a:lnTo>
                  <a:lnTo>
                    <a:pt x="733" y="270"/>
                  </a:lnTo>
                  <a:lnTo>
                    <a:pt x="675" y="174"/>
                  </a:lnTo>
                  <a:lnTo>
                    <a:pt x="598" y="97"/>
                  </a:lnTo>
                  <a:lnTo>
                    <a:pt x="501" y="39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8" name="Google Shape;6148;p67"/>
            <p:cNvSpPr/>
            <p:nvPr/>
          </p:nvSpPr>
          <p:spPr>
            <a:xfrm>
              <a:off x="1051024" y="3155751"/>
              <a:ext cx="34869" cy="31475"/>
            </a:xfrm>
            <a:custGeom>
              <a:avLst/>
              <a:gdLst/>
              <a:ahLst/>
              <a:cxnLst/>
              <a:rect l="l" t="t" r="r" b="b"/>
              <a:pathLst>
                <a:path w="791" h="714" extrusionOk="0">
                  <a:moveTo>
                    <a:pt x="39" y="0"/>
                  </a:moveTo>
                  <a:lnTo>
                    <a:pt x="0" y="116"/>
                  </a:lnTo>
                  <a:lnTo>
                    <a:pt x="0" y="231"/>
                  </a:lnTo>
                  <a:lnTo>
                    <a:pt x="0" y="328"/>
                  </a:lnTo>
                  <a:lnTo>
                    <a:pt x="39" y="405"/>
                  </a:lnTo>
                  <a:lnTo>
                    <a:pt x="77" y="501"/>
                  </a:lnTo>
                  <a:lnTo>
                    <a:pt x="135" y="559"/>
                  </a:lnTo>
                  <a:lnTo>
                    <a:pt x="212" y="636"/>
                  </a:lnTo>
                  <a:lnTo>
                    <a:pt x="289" y="675"/>
                  </a:lnTo>
                  <a:lnTo>
                    <a:pt x="386" y="694"/>
                  </a:lnTo>
                  <a:lnTo>
                    <a:pt x="482" y="713"/>
                  </a:lnTo>
                  <a:lnTo>
                    <a:pt x="732" y="713"/>
                  </a:lnTo>
                  <a:lnTo>
                    <a:pt x="790" y="675"/>
                  </a:lnTo>
                  <a:lnTo>
                    <a:pt x="790" y="231"/>
                  </a:lnTo>
                  <a:lnTo>
                    <a:pt x="732" y="270"/>
                  </a:lnTo>
                  <a:lnTo>
                    <a:pt x="482" y="270"/>
                  </a:lnTo>
                  <a:lnTo>
                    <a:pt x="347" y="251"/>
                  </a:lnTo>
                  <a:lnTo>
                    <a:pt x="212" y="193"/>
                  </a:lnTo>
                  <a:lnTo>
                    <a:pt x="116" y="11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9" name="Google Shape;6149;p67"/>
            <p:cNvSpPr/>
            <p:nvPr/>
          </p:nvSpPr>
          <p:spPr>
            <a:xfrm>
              <a:off x="1198832" y="3155751"/>
              <a:ext cx="34869" cy="31475"/>
            </a:xfrm>
            <a:custGeom>
              <a:avLst/>
              <a:gdLst/>
              <a:ahLst/>
              <a:cxnLst/>
              <a:rect l="l" t="t" r="r" b="b"/>
              <a:pathLst>
                <a:path w="791" h="714" extrusionOk="0">
                  <a:moveTo>
                    <a:pt x="733" y="0"/>
                  </a:moveTo>
                  <a:lnTo>
                    <a:pt x="655" y="116"/>
                  </a:lnTo>
                  <a:lnTo>
                    <a:pt x="559" y="193"/>
                  </a:lnTo>
                  <a:lnTo>
                    <a:pt x="443" y="251"/>
                  </a:lnTo>
                  <a:lnTo>
                    <a:pt x="309" y="270"/>
                  </a:lnTo>
                  <a:lnTo>
                    <a:pt x="39" y="270"/>
                  </a:lnTo>
                  <a:lnTo>
                    <a:pt x="0" y="231"/>
                  </a:lnTo>
                  <a:lnTo>
                    <a:pt x="0" y="675"/>
                  </a:lnTo>
                  <a:lnTo>
                    <a:pt x="39" y="713"/>
                  </a:lnTo>
                  <a:lnTo>
                    <a:pt x="309" y="713"/>
                  </a:lnTo>
                  <a:lnTo>
                    <a:pt x="405" y="694"/>
                  </a:lnTo>
                  <a:lnTo>
                    <a:pt x="482" y="675"/>
                  </a:lnTo>
                  <a:lnTo>
                    <a:pt x="578" y="636"/>
                  </a:lnTo>
                  <a:lnTo>
                    <a:pt x="636" y="559"/>
                  </a:lnTo>
                  <a:lnTo>
                    <a:pt x="694" y="501"/>
                  </a:lnTo>
                  <a:lnTo>
                    <a:pt x="752" y="405"/>
                  </a:lnTo>
                  <a:lnTo>
                    <a:pt x="771" y="328"/>
                  </a:lnTo>
                  <a:lnTo>
                    <a:pt x="790" y="231"/>
                  </a:lnTo>
                  <a:lnTo>
                    <a:pt x="771" y="116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0" name="Google Shape;6150;p67"/>
            <p:cNvSpPr/>
            <p:nvPr/>
          </p:nvSpPr>
          <p:spPr>
            <a:xfrm>
              <a:off x="1032333" y="3261064"/>
              <a:ext cx="228524" cy="184397"/>
            </a:xfrm>
            <a:custGeom>
              <a:avLst/>
              <a:gdLst/>
              <a:ahLst/>
              <a:cxnLst/>
              <a:rect l="l" t="t" r="r" b="b"/>
              <a:pathLst>
                <a:path w="5184" h="4183" extrusionOk="0">
                  <a:moveTo>
                    <a:pt x="790" y="1"/>
                  </a:moveTo>
                  <a:lnTo>
                    <a:pt x="713" y="59"/>
                  </a:lnTo>
                  <a:lnTo>
                    <a:pt x="482" y="97"/>
                  </a:lnTo>
                  <a:lnTo>
                    <a:pt x="328" y="213"/>
                  </a:lnTo>
                  <a:lnTo>
                    <a:pt x="0" y="772"/>
                  </a:lnTo>
                  <a:lnTo>
                    <a:pt x="424" y="1292"/>
                  </a:lnTo>
                  <a:lnTo>
                    <a:pt x="424" y="4067"/>
                  </a:lnTo>
                  <a:lnTo>
                    <a:pt x="520" y="4182"/>
                  </a:lnTo>
                  <a:lnTo>
                    <a:pt x="4471" y="4182"/>
                  </a:lnTo>
                  <a:lnTo>
                    <a:pt x="4548" y="4125"/>
                  </a:lnTo>
                  <a:lnTo>
                    <a:pt x="4548" y="1388"/>
                  </a:lnTo>
                  <a:lnTo>
                    <a:pt x="5184" y="617"/>
                  </a:lnTo>
                  <a:lnTo>
                    <a:pt x="5145" y="405"/>
                  </a:lnTo>
                  <a:lnTo>
                    <a:pt x="4953" y="290"/>
                  </a:lnTo>
                  <a:lnTo>
                    <a:pt x="4741" y="174"/>
                  </a:lnTo>
                  <a:lnTo>
                    <a:pt x="4510" y="97"/>
                  </a:lnTo>
                  <a:lnTo>
                    <a:pt x="4278" y="59"/>
                  </a:lnTo>
                  <a:lnTo>
                    <a:pt x="4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1" name="Google Shape;6151;p67"/>
            <p:cNvSpPr/>
            <p:nvPr/>
          </p:nvSpPr>
          <p:spPr>
            <a:xfrm>
              <a:off x="1024663" y="3265340"/>
              <a:ext cx="28918" cy="31475"/>
            </a:xfrm>
            <a:custGeom>
              <a:avLst/>
              <a:gdLst/>
              <a:ahLst/>
              <a:cxnLst/>
              <a:rect l="l" t="t" r="r" b="b"/>
              <a:pathLst>
                <a:path w="656" h="714" extrusionOk="0">
                  <a:moveTo>
                    <a:pt x="656" y="0"/>
                  </a:moveTo>
                  <a:lnTo>
                    <a:pt x="482" y="58"/>
                  </a:lnTo>
                  <a:lnTo>
                    <a:pt x="309" y="135"/>
                  </a:lnTo>
                  <a:lnTo>
                    <a:pt x="155" y="212"/>
                  </a:lnTo>
                  <a:lnTo>
                    <a:pt x="1" y="308"/>
                  </a:lnTo>
                  <a:lnTo>
                    <a:pt x="1" y="463"/>
                  </a:lnTo>
                  <a:lnTo>
                    <a:pt x="213" y="713"/>
                  </a:lnTo>
                  <a:lnTo>
                    <a:pt x="328" y="482"/>
                  </a:lnTo>
                  <a:lnTo>
                    <a:pt x="444" y="289"/>
                  </a:lnTo>
                  <a:lnTo>
                    <a:pt x="560" y="116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2" name="Google Shape;6152;p67"/>
            <p:cNvSpPr/>
            <p:nvPr/>
          </p:nvSpPr>
          <p:spPr>
            <a:xfrm>
              <a:off x="1108772" y="3335827"/>
              <a:ext cx="96056" cy="73089"/>
            </a:xfrm>
            <a:custGeom>
              <a:avLst/>
              <a:gdLst/>
              <a:ahLst/>
              <a:cxnLst/>
              <a:rect l="l" t="t" r="r" b="b"/>
              <a:pathLst>
                <a:path w="2179" h="1658" extrusionOk="0">
                  <a:moveTo>
                    <a:pt x="232" y="1"/>
                  </a:moveTo>
                  <a:lnTo>
                    <a:pt x="135" y="39"/>
                  </a:lnTo>
                  <a:lnTo>
                    <a:pt x="1" y="213"/>
                  </a:lnTo>
                  <a:lnTo>
                    <a:pt x="1" y="1484"/>
                  </a:lnTo>
                  <a:lnTo>
                    <a:pt x="135" y="1619"/>
                  </a:lnTo>
                  <a:lnTo>
                    <a:pt x="213" y="1658"/>
                  </a:lnTo>
                  <a:lnTo>
                    <a:pt x="1908" y="1658"/>
                  </a:lnTo>
                  <a:lnTo>
                    <a:pt x="1966" y="1639"/>
                  </a:lnTo>
                  <a:lnTo>
                    <a:pt x="2024" y="1600"/>
                  </a:lnTo>
                  <a:lnTo>
                    <a:pt x="2082" y="1561"/>
                  </a:lnTo>
                  <a:lnTo>
                    <a:pt x="2120" y="1523"/>
                  </a:lnTo>
                  <a:lnTo>
                    <a:pt x="2140" y="1465"/>
                  </a:lnTo>
                  <a:lnTo>
                    <a:pt x="2159" y="1407"/>
                  </a:lnTo>
                  <a:lnTo>
                    <a:pt x="2178" y="1330"/>
                  </a:lnTo>
                  <a:lnTo>
                    <a:pt x="2178" y="328"/>
                  </a:lnTo>
                  <a:lnTo>
                    <a:pt x="2159" y="251"/>
                  </a:lnTo>
                  <a:lnTo>
                    <a:pt x="2140" y="193"/>
                  </a:lnTo>
                  <a:lnTo>
                    <a:pt x="2120" y="135"/>
                  </a:lnTo>
                  <a:lnTo>
                    <a:pt x="2082" y="97"/>
                  </a:lnTo>
                  <a:lnTo>
                    <a:pt x="2024" y="58"/>
                  </a:lnTo>
                  <a:lnTo>
                    <a:pt x="1966" y="20"/>
                  </a:lnTo>
                  <a:lnTo>
                    <a:pt x="19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3" name="Google Shape;6153;p67"/>
            <p:cNvSpPr/>
            <p:nvPr/>
          </p:nvSpPr>
          <p:spPr>
            <a:xfrm>
              <a:off x="1079898" y="3335827"/>
              <a:ext cx="42496" cy="73089"/>
            </a:xfrm>
            <a:custGeom>
              <a:avLst/>
              <a:gdLst/>
              <a:ahLst/>
              <a:cxnLst/>
              <a:rect l="l" t="t" r="r" b="b"/>
              <a:pathLst>
                <a:path w="964" h="1658" extrusionOk="0">
                  <a:moveTo>
                    <a:pt x="251" y="1"/>
                  </a:moveTo>
                  <a:lnTo>
                    <a:pt x="193" y="20"/>
                  </a:lnTo>
                  <a:lnTo>
                    <a:pt x="135" y="58"/>
                  </a:lnTo>
                  <a:lnTo>
                    <a:pt x="97" y="97"/>
                  </a:lnTo>
                  <a:lnTo>
                    <a:pt x="58" y="135"/>
                  </a:lnTo>
                  <a:lnTo>
                    <a:pt x="20" y="193"/>
                  </a:lnTo>
                  <a:lnTo>
                    <a:pt x="0" y="251"/>
                  </a:lnTo>
                  <a:lnTo>
                    <a:pt x="0" y="328"/>
                  </a:lnTo>
                  <a:lnTo>
                    <a:pt x="0" y="1330"/>
                  </a:lnTo>
                  <a:lnTo>
                    <a:pt x="0" y="1407"/>
                  </a:lnTo>
                  <a:lnTo>
                    <a:pt x="20" y="1465"/>
                  </a:lnTo>
                  <a:lnTo>
                    <a:pt x="58" y="1523"/>
                  </a:lnTo>
                  <a:lnTo>
                    <a:pt x="97" y="1561"/>
                  </a:lnTo>
                  <a:lnTo>
                    <a:pt x="135" y="1600"/>
                  </a:lnTo>
                  <a:lnTo>
                    <a:pt x="193" y="1639"/>
                  </a:lnTo>
                  <a:lnTo>
                    <a:pt x="251" y="1658"/>
                  </a:lnTo>
                  <a:lnTo>
                    <a:pt x="964" y="1658"/>
                  </a:lnTo>
                  <a:lnTo>
                    <a:pt x="906" y="1639"/>
                  </a:lnTo>
                  <a:lnTo>
                    <a:pt x="848" y="1600"/>
                  </a:lnTo>
                  <a:lnTo>
                    <a:pt x="790" y="1561"/>
                  </a:lnTo>
                  <a:lnTo>
                    <a:pt x="752" y="1523"/>
                  </a:lnTo>
                  <a:lnTo>
                    <a:pt x="733" y="1465"/>
                  </a:lnTo>
                  <a:lnTo>
                    <a:pt x="713" y="1407"/>
                  </a:lnTo>
                  <a:lnTo>
                    <a:pt x="694" y="1330"/>
                  </a:lnTo>
                  <a:lnTo>
                    <a:pt x="694" y="328"/>
                  </a:lnTo>
                  <a:lnTo>
                    <a:pt x="713" y="251"/>
                  </a:lnTo>
                  <a:lnTo>
                    <a:pt x="733" y="193"/>
                  </a:lnTo>
                  <a:lnTo>
                    <a:pt x="752" y="135"/>
                  </a:lnTo>
                  <a:lnTo>
                    <a:pt x="790" y="97"/>
                  </a:lnTo>
                  <a:lnTo>
                    <a:pt x="848" y="58"/>
                  </a:lnTo>
                  <a:lnTo>
                    <a:pt x="906" y="20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4" name="Google Shape;6154;p67"/>
            <p:cNvSpPr/>
            <p:nvPr/>
          </p:nvSpPr>
          <p:spPr>
            <a:xfrm>
              <a:off x="1154662" y="3359632"/>
              <a:ext cx="24642" cy="25524"/>
            </a:xfrm>
            <a:custGeom>
              <a:avLst/>
              <a:gdLst/>
              <a:ahLst/>
              <a:cxnLst/>
              <a:rect l="l" t="t" r="r" b="b"/>
              <a:pathLst>
                <a:path w="559" h="579" extrusionOk="0">
                  <a:moveTo>
                    <a:pt x="289" y="0"/>
                  </a:moveTo>
                  <a:lnTo>
                    <a:pt x="231" y="19"/>
                  </a:lnTo>
                  <a:lnTo>
                    <a:pt x="174" y="19"/>
                  </a:lnTo>
                  <a:lnTo>
                    <a:pt x="77" y="96"/>
                  </a:lnTo>
                  <a:lnTo>
                    <a:pt x="19" y="174"/>
                  </a:lnTo>
                  <a:lnTo>
                    <a:pt x="0" y="231"/>
                  </a:lnTo>
                  <a:lnTo>
                    <a:pt x="0" y="289"/>
                  </a:lnTo>
                  <a:lnTo>
                    <a:pt x="0" y="347"/>
                  </a:lnTo>
                  <a:lnTo>
                    <a:pt x="19" y="405"/>
                  </a:lnTo>
                  <a:lnTo>
                    <a:pt x="77" y="482"/>
                  </a:lnTo>
                  <a:lnTo>
                    <a:pt x="174" y="540"/>
                  </a:lnTo>
                  <a:lnTo>
                    <a:pt x="231" y="559"/>
                  </a:lnTo>
                  <a:lnTo>
                    <a:pt x="289" y="578"/>
                  </a:lnTo>
                  <a:lnTo>
                    <a:pt x="347" y="559"/>
                  </a:lnTo>
                  <a:lnTo>
                    <a:pt x="405" y="540"/>
                  </a:lnTo>
                  <a:lnTo>
                    <a:pt x="482" y="482"/>
                  </a:lnTo>
                  <a:lnTo>
                    <a:pt x="540" y="405"/>
                  </a:lnTo>
                  <a:lnTo>
                    <a:pt x="559" y="347"/>
                  </a:lnTo>
                  <a:lnTo>
                    <a:pt x="559" y="289"/>
                  </a:lnTo>
                  <a:lnTo>
                    <a:pt x="559" y="231"/>
                  </a:lnTo>
                  <a:lnTo>
                    <a:pt x="540" y="174"/>
                  </a:lnTo>
                  <a:lnTo>
                    <a:pt x="482" y="96"/>
                  </a:lnTo>
                  <a:lnTo>
                    <a:pt x="405" y="19"/>
                  </a:lnTo>
                  <a:lnTo>
                    <a:pt x="347" y="1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5" name="Google Shape;6155;p67"/>
            <p:cNvSpPr/>
            <p:nvPr/>
          </p:nvSpPr>
          <p:spPr>
            <a:xfrm>
              <a:off x="1100264" y="3377441"/>
              <a:ext cx="33194" cy="11946"/>
            </a:xfrm>
            <a:custGeom>
              <a:avLst/>
              <a:gdLst/>
              <a:ahLst/>
              <a:cxnLst/>
              <a:rect l="l" t="t" r="r" b="b"/>
              <a:pathLst>
                <a:path w="753" h="271" extrusionOk="0">
                  <a:moveTo>
                    <a:pt x="136" y="1"/>
                  </a:moveTo>
                  <a:lnTo>
                    <a:pt x="97" y="20"/>
                  </a:lnTo>
                  <a:lnTo>
                    <a:pt x="39" y="39"/>
                  </a:lnTo>
                  <a:lnTo>
                    <a:pt x="20" y="97"/>
                  </a:lnTo>
                  <a:lnTo>
                    <a:pt x="1" y="136"/>
                  </a:lnTo>
                  <a:lnTo>
                    <a:pt x="20" y="194"/>
                  </a:lnTo>
                  <a:lnTo>
                    <a:pt x="39" y="232"/>
                  </a:lnTo>
                  <a:lnTo>
                    <a:pt x="97" y="271"/>
                  </a:lnTo>
                  <a:lnTo>
                    <a:pt x="656" y="271"/>
                  </a:lnTo>
                  <a:lnTo>
                    <a:pt x="714" y="232"/>
                  </a:lnTo>
                  <a:lnTo>
                    <a:pt x="733" y="194"/>
                  </a:lnTo>
                  <a:lnTo>
                    <a:pt x="752" y="136"/>
                  </a:lnTo>
                  <a:lnTo>
                    <a:pt x="733" y="97"/>
                  </a:lnTo>
                  <a:lnTo>
                    <a:pt x="714" y="39"/>
                  </a:lnTo>
                  <a:lnTo>
                    <a:pt x="656" y="20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6" name="Google Shape;6156;p67"/>
            <p:cNvSpPr/>
            <p:nvPr/>
          </p:nvSpPr>
          <p:spPr>
            <a:xfrm>
              <a:off x="1100264" y="3354518"/>
              <a:ext cx="33194" cy="12784"/>
            </a:xfrm>
            <a:custGeom>
              <a:avLst/>
              <a:gdLst/>
              <a:ahLst/>
              <a:cxnLst/>
              <a:rect l="l" t="t" r="r" b="b"/>
              <a:pathLst>
                <a:path w="753" h="290" extrusionOk="0">
                  <a:moveTo>
                    <a:pt x="136" y="1"/>
                  </a:moveTo>
                  <a:lnTo>
                    <a:pt x="97" y="20"/>
                  </a:lnTo>
                  <a:lnTo>
                    <a:pt x="39" y="58"/>
                  </a:lnTo>
                  <a:lnTo>
                    <a:pt x="20" y="97"/>
                  </a:lnTo>
                  <a:lnTo>
                    <a:pt x="1" y="155"/>
                  </a:lnTo>
                  <a:lnTo>
                    <a:pt x="20" y="193"/>
                  </a:lnTo>
                  <a:lnTo>
                    <a:pt x="39" y="232"/>
                  </a:lnTo>
                  <a:lnTo>
                    <a:pt x="97" y="270"/>
                  </a:lnTo>
                  <a:lnTo>
                    <a:pt x="136" y="290"/>
                  </a:lnTo>
                  <a:lnTo>
                    <a:pt x="617" y="290"/>
                  </a:lnTo>
                  <a:lnTo>
                    <a:pt x="656" y="270"/>
                  </a:lnTo>
                  <a:lnTo>
                    <a:pt x="714" y="232"/>
                  </a:lnTo>
                  <a:lnTo>
                    <a:pt x="733" y="193"/>
                  </a:lnTo>
                  <a:lnTo>
                    <a:pt x="752" y="155"/>
                  </a:lnTo>
                  <a:lnTo>
                    <a:pt x="733" y="97"/>
                  </a:lnTo>
                  <a:lnTo>
                    <a:pt x="714" y="58"/>
                  </a:lnTo>
                  <a:lnTo>
                    <a:pt x="656" y="20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7" name="Google Shape;6157;p67"/>
            <p:cNvSpPr/>
            <p:nvPr/>
          </p:nvSpPr>
          <p:spPr>
            <a:xfrm>
              <a:off x="1229381" y="3333270"/>
              <a:ext cx="58674" cy="112190"/>
            </a:xfrm>
            <a:custGeom>
              <a:avLst/>
              <a:gdLst/>
              <a:ahLst/>
              <a:cxnLst/>
              <a:rect l="l" t="t" r="r" b="b"/>
              <a:pathLst>
                <a:path w="1331" h="2545" extrusionOk="0">
                  <a:moveTo>
                    <a:pt x="78" y="1"/>
                  </a:moveTo>
                  <a:lnTo>
                    <a:pt x="1" y="59"/>
                  </a:lnTo>
                  <a:lnTo>
                    <a:pt x="1" y="2544"/>
                  </a:lnTo>
                  <a:lnTo>
                    <a:pt x="1042" y="2544"/>
                  </a:lnTo>
                  <a:lnTo>
                    <a:pt x="1157" y="2525"/>
                  </a:lnTo>
                  <a:lnTo>
                    <a:pt x="1254" y="2467"/>
                  </a:lnTo>
                  <a:lnTo>
                    <a:pt x="1311" y="2371"/>
                  </a:lnTo>
                  <a:lnTo>
                    <a:pt x="1331" y="2255"/>
                  </a:lnTo>
                  <a:lnTo>
                    <a:pt x="1331" y="1562"/>
                  </a:lnTo>
                  <a:lnTo>
                    <a:pt x="1292" y="1504"/>
                  </a:lnTo>
                  <a:lnTo>
                    <a:pt x="1292" y="752"/>
                  </a:lnTo>
                  <a:lnTo>
                    <a:pt x="1331" y="714"/>
                  </a:lnTo>
                  <a:lnTo>
                    <a:pt x="1331" y="97"/>
                  </a:lnTo>
                  <a:lnTo>
                    <a:pt x="1331" y="5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8" name="Google Shape;6158;p67"/>
            <p:cNvSpPr/>
            <p:nvPr/>
          </p:nvSpPr>
          <p:spPr>
            <a:xfrm>
              <a:off x="1022988" y="3331595"/>
              <a:ext cx="32312" cy="113865"/>
            </a:xfrm>
            <a:custGeom>
              <a:avLst/>
              <a:gdLst/>
              <a:ahLst/>
              <a:cxnLst/>
              <a:rect l="l" t="t" r="r" b="b"/>
              <a:pathLst>
                <a:path w="733" h="2583" extrusionOk="0">
                  <a:moveTo>
                    <a:pt x="0" y="0"/>
                  </a:moveTo>
                  <a:lnTo>
                    <a:pt x="0" y="2505"/>
                  </a:lnTo>
                  <a:lnTo>
                    <a:pt x="39" y="2582"/>
                  </a:lnTo>
                  <a:lnTo>
                    <a:pt x="732" y="2582"/>
                  </a:lnTo>
                  <a:lnTo>
                    <a:pt x="732" y="97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9" name="Google Shape;6159;p67"/>
            <p:cNvSpPr/>
            <p:nvPr/>
          </p:nvSpPr>
          <p:spPr>
            <a:xfrm>
              <a:off x="995789" y="3331595"/>
              <a:ext cx="28918" cy="113865"/>
            </a:xfrm>
            <a:custGeom>
              <a:avLst/>
              <a:gdLst/>
              <a:ahLst/>
              <a:cxnLst/>
              <a:rect l="l" t="t" r="r" b="b"/>
              <a:pathLst>
                <a:path w="656" h="2583" extrusionOk="0">
                  <a:moveTo>
                    <a:pt x="116" y="0"/>
                  </a:moveTo>
                  <a:lnTo>
                    <a:pt x="1" y="97"/>
                  </a:lnTo>
                  <a:lnTo>
                    <a:pt x="1" y="135"/>
                  </a:lnTo>
                  <a:lnTo>
                    <a:pt x="1" y="2293"/>
                  </a:lnTo>
                  <a:lnTo>
                    <a:pt x="39" y="2409"/>
                  </a:lnTo>
                  <a:lnTo>
                    <a:pt x="97" y="2505"/>
                  </a:lnTo>
                  <a:lnTo>
                    <a:pt x="174" y="2563"/>
                  </a:lnTo>
                  <a:lnTo>
                    <a:pt x="290" y="2582"/>
                  </a:lnTo>
                  <a:lnTo>
                    <a:pt x="656" y="2582"/>
                  </a:lnTo>
                  <a:lnTo>
                    <a:pt x="656" y="97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0" name="Google Shape;6160;p67"/>
            <p:cNvSpPr/>
            <p:nvPr/>
          </p:nvSpPr>
          <p:spPr>
            <a:xfrm>
              <a:off x="1258299" y="3364701"/>
              <a:ext cx="29756" cy="37426"/>
            </a:xfrm>
            <a:custGeom>
              <a:avLst/>
              <a:gdLst/>
              <a:ahLst/>
              <a:cxnLst/>
              <a:rect l="l" t="t" r="r" b="b"/>
              <a:pathLst>
                <a:path w="675" h="849" extrusionOk="0">
                  <a:moveTo>
                    <a:pt x="231" y="1"/>
                  </a:moveTo>
                  <a:lnTo>
                    <a:pt x="154" y="20"/>
                  </a:lnTo>
                  <a:lnTo>
                    <a:pt x="77" y="78"/>
                  </a:lnTo>
                  <a:lnTo>
                    <a:pt x="19" y="136"/>
                  </a:lnTo>
                  <a:lnTo>
                    <a:pt x="0" y="232"/>
                  </a:lnTo>
                  <a:lnTo>
                    <a:pt x="0" y="637"/>
                  </a:lnTo>
                  <a:lnTo>
                    <a:pt x="19" y="714"/>
                  </a:lnTo>
                  <a:lnTo>
                    <a:pt x="77" y="791"/>
                  </a:lnTo>
                  <a:lnTo>
                    <a:pt x="154" y="849"/>
                  </a:lnTo>
                  <a:lnTo>
                    <a:pt x="675" y="84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1" name="Google Shape;6161;p67"/>
            <p:cNvSpPr/>
            <p:nvPr/>
          </p:nvSpPr>
          <p:spPr>
            <a:xfrm>
              <a:off x="1229381" y="3302677"/>
              <a:ext cx="58674" cy="33194"/>
            </a:xfrm>
            <a:custGeom>
              <a:avLst/>
              <a:gdLst/>
              <a:ahLst/>
              <a:cxnLst/>
              <a:rect l="l" t="t" r="r" b="b"/>
              <a:pathLst>
                <a:path w="1331" h="753" extrusionOk="0">
                  <a:moveTo>
                    <a:pt x="1080" y="1"/>
                  </a:moveTo>
                  <a:lnTo>
                    <a:pt x="20" y="618"/>
                  </a:lnTo>
                  <a:lnTo>
                    <a:pt x="1" y="656"/>
                  </a:lnTo>
                  <a:lnTo>
                    <a:pt x="1" y="753"/>
                  </a:lnTo>
                  <a:lnTo>
                    <a:pt x="1331" y="753"/>
                  </a:lnTo>
                  <a:lnTo>
                    <a:pt x="1311" y="560"/>
                  </a:lnTo>
                  <a:lnTo>
                    <a:pt x="1273" y="367"/>
                  </a:lnTo>
                  <a:lnTo>
                    <a:pt x="1215" y="194"/>
                  </a:lnTo>
                  <a:lnTo>
                    <a:pt x="1138" y="2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2" name="Google Shape;6162;p67"/>
            <p:cNvSpPr/>
            <p:nvPr/>
          </p:nvSpPr>
          <p:spPr>
            <a:xfrm>
              <a:off x="1022988" y="3312904"/>
              <a:ext cx="32312" cy="22967"/>
            </a:xfrm>
            <a:custGeom>
              <a:avLst/>
              <a:gdLst/>
              <a:ahLst/>
              <a:cxnLst/>
              <a:rect l="l" t="t" r="r" b="b"/>
              <a:pathLst>
                <a:path w="733" h="521" extrusionOk="0">
                  <a:moveTo>
                    <a:pt x="58" y="0"/>
                  </a:moveTo>
                  <a:lnTo>
                    <a:pt x="0" y="231"/>
                  </a:lnTo>
                  <a:lnTo>
                    <a:pt x="0" y="521"/>
                  </a:lnTo>
                  <a:lnTo>
                    <a:pt x="732" y="521"/>
                  </a:lnTo>
                  <a:lnTo>
                    <a:pt x="732" y="424"/>
                  </a:lnTo>
                  <a:lnTo>
                    <a:pt x="694" y="32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7"/>
            <p:cNvSpPr/>
            <p:nvPr/>
          </p:nvSpPr>
          <p:spPr>
            <a:xfrm>
              <a:off x="995789" y="3303559"/>
              <a:ext cx="31475" cy="32312"/>
            </a:xfrm>
            <a:custGeom>
              <a:avLst/>
              <a:gdLst/>
              <a:ahLst/>
              <a:cxnLst/>
              <a:rect l="l" t="t" r="r" b="b"/>
              <a:pathLst>
                <a:path w="714" h="733" extrusionOk="0">
                  <a:moveTo>
                    <a:pt x="193" y="0"/>
                  </a:moveTo>
                  <a:lnTo>
                    <a:pt x="116" y="174"/>
                  </a:lnTo>
                  <a:lnTo>
                    <a:pt x="58" y="347"/>
                  </a:lnTo>
                  <a:lnTo>
                    <a:pt x="20" y="540"/>
                  </a:lnTo>
                  <a:lnTo>
                    <a:pt x="1" y="733"/>
                  </a:lnTo>
                  <a:lnTo>
                    <a:pt x="656" y="733"/>
                  </a:lnTo>
                  <a:lnTo>
                    <a:pt x="675" y="482"/>
                  </a:lnTo>
                  <a:lnTo>
                    <a:pt x="714" y="232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4" name="Google Shape;6164;p67"/>
            <p:cNvSpPr/>
            <p:nvPr/>
          </p:nvSpPr>
          <p:spPr>
            <a:xfrm>
              <a:off x="1062882" y="3243254"/>
              <a:ext cx="158080" cy="25524"/>
            </a:xfrm>
            <a:custGeom>
              <a:avLst/>
              <a:gdLst/>
              <a:ahLst/>
              <a:cxnLst/>
              <a:rect l="l" t="t" r="r" b="b"/>
              <a:pathLst>
                <a:path w="3586" h="579" extrusionOk="0">
                  <a:moveTo>
                    <a:pt x="155" y="0"/>
                  </a:moveTo>
                  <a:lnTo>
                    <a:pt x="97" y="19"/>
                  </a:lnTo>
                  <a:lnTo>
                    <a:pt x="39" y="58"/>
                  </a:lnTo>
                  <a:lnTo>
                    <a:pt x="20" y="96"/>
                  </a:lnTo>
                  <a:lnTo>
                    <a:pt x="1" y="154"/>
                  </a:lnTo>
                  <a:lnTo>
                    <a:pt x="1" y="424"/>
                  </a:lnTo>
                  <a:lnTo>
                    <a:pt x="20" y="482"/>
                  </a:lnTo>
                  <a:lnTo>
                    <a:pt x="39" y="520"/>
                  </a:lnTo>
                  <a:lnTo>
                    <a:pt x="97" y="559"/>
                  </a:lnTo>
                  <a:lnTo>
                    <a:pt x="155" y="578"/>
                  </a:lnTo>
                  <a:lnTo>
                    <a:pt x="3431" y="578"/>
                  </a:lnTo>
                  <a:lnTo>
                    <a:pt x="3489" y="559"/>
                  </a:lnTo>
                  <a:lnTo>
                    <a:pt x="3547" y="520"/>
                  </a:lnTo>
                  <a:lnTo>
                    <a:pt x="3585" y="482"/>
                  </a:lnTo>
                  <a:lnTo>
                    <a:pt x="3585" y="424"/>
                  </a:lnTo>
                  <a:lnTo>
                    <a:pt x="3585" y="154"/>
                  </a:lnTo>
                  <a:lnTo>
                    <a:pt x="3585" y="96"/>
                  </a:lnTo>
                  <a:lnTo>
                    <a:pt x="3547" y="58"/>
                  </a:lnTo>
                  <a:lnTo>
                    <a:pt x="3489" y="1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5" name="Google Shape;6165;p67"/>
            <p:cNvSpPr/>
            <p:nvPr/>
          </p:nvSpPr>
          <p:spPr>
            <a:xfrm>
              <a:off x="1025545" y="3290819"/>
              <a:ext cx="29756" cy="40820"/>
            </a:xfrm>
            <a:custGeom>
              <a:avLst/>
              <a:gdLst/>
              <a:ahLst/>
              <a:cxnLst/>
              <a:rect l="l" t="t" r="r" b="b"/>
              <a:pathLst>
                <a:path w="675" h="926" extrusionOk="0">
                  <a:moveTo>
                    <a:pt x="212" y="0"/>
                  </a:moveTo>
                  <a:lnTo>
                    <a:pt x="116" y="154"/>
                  </a:lnTo>
                  <a:lnTo>
                    <a:pt x="0" y="540"/>
                  </a:lnTo>
                  <a:lnTo>
                    <a:pt x="674" y="925"/>
                  </a:lnTo>
                  <a:lnTo>
                    <a:pt x="674" y="906"/>
                  </a:lnTo>
                  <a:lnTo>
                    <a:pt x="655" y="713"/>
                  </a:lnTo>
                  <a:lnTo>
                    <a:pt x="597" y="521"/>
                  </a:lnTo>
                  <a:lnTo>
                    <a:pt x="520" y="366"/>
                  </a:lnTo>
                  <a:lnTo>
                    <a:pt x="405" y="19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7"/>
            <p:cNvSpPr/>
            <p:nvPr/>
          </p:nvSpPr>
          <p:spPr>
            <a:xfrm>
              <a:off x="1004297" y="3278917"/>
              <a:ext cx="31475" cy="37426"/>
            </a:xfrm>
            <a:custGeom>
              <a:avLst/>
              <a:gdLst/>
              <a:ahLst/>
              <a:cxnLst/>
              <a:rect l="l" t="t" r="r" b="b"/>
              <a:pathLst>
                <a:path w="714" h="849" extrusionOk="0">
                  <a:moveTo>
                    <a:pt x="463" y="0"/>
                  </a:moveTo>
                  <a:lnTo>
                    <a:pt x="328" y="135"/>
                  </a:lnTo>
                  <a:lnTo>
                    <a:pt x="212" y="251"/>
                  </a:lnTo>
                  <a:lnTo>
                    <a:pt x="97" y="405"/>
                  </a:lnTo>
                  <a:lnTo>
                    <a:pt x="0" y="559"/>
                  </a:lnTo>
                  <a:lnTo>
                    <a:pt x="521" y="848"/>
                  </a:lnTo>
                  <a:lnTo>
                    <a:pt x="598" y="559"/>
                  </a:lnTo>
                  <a:lnTo>
                    <a:pt x="713" y="289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7" name="Google Shape;6167;p67"/>
            <p:cNvSpPr/>
            <p:nvPr/>
          </p:nvSpPr>
          <p:spPr>
            <a:xfrm>
              <a:off x="1229381" y="3278917"/>
              <a:ext cx="50166" cy="52723"/>
            </a:xfrm>
            <a:custGeom>
              <a:avLst/>
              <a:gdLst/>
              <a:ahLst/>
              <a:cxnLst/>
              <a:rect l="l" t="t" r="r" b="b"/>
              <a:pathLst>
                <a:path w="1138" h="1196" extrusionOk="0">
                  <a:moveTo>
                    <a:pt x="675" y="0"/>
                  </a:moveTo>
                  <a:lnTo>
                    <a:pt x="271" y="463"/>
                  </a:lnTo>
                  <a:lnTo>
                    <a:pt x="155" y="636"/>
                  </a:lnTo>
                  <a:lnTo>
                    <a:pt x="59" y="791"/>
                  </a:lnTo>
                  <a:lnTo>
                    <a:pt x="20" y="983"/>
                  </a:lnTo>
                  <a:lnTo>
                    <a:pt x="1" y="1176"/>
                  </a:lnTo>
                  <a:lnTo>
                    <a:pt x="1" y="1195"/>
                  </a:lnTo>
                  <a:lnTo>
                    <a:pt x="1138" y="559"/>
                  </a:lnTo>
                  <a:lnTo>
                    <a:pt x="1042" y="405"/>
                  </a:lnTo>
                  <a:lnTo>
                    <a:pt x="945" y="251"/>
                  </a:lnTo>
                  <a:lnTo>
                    <a:pt x="810" y="1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8" name="Google Shape;6168;p67"/>
            <p:cNvSpPr/>
            <p:nvPr/>
          </p:nvSpPr>
          <p:spPr>
            <a:xfrm>
              <a:off x="1113886" y="3125158"/>
              <a:ext cx="86666" cy="123211"/>
            </a:xfrm>
            <a:custGeom>
              <a:avLst/>
              <a:gdLst/>
              <a:ahLst/>
              <a:cxnLst/>
              <a:rect l="l" t="t" r="r" b="b"/>
              <a:pathLst>
                <a:path w="1966" h="2795" extrusionOk="0">
                  <a:moveTo>
                    <a:pt x="1503" y="0"/>
                  </a:moveTo>
                  <a:lnTo>
                    <a:pt x="983" y="482"/>
                  </a:lnTo>
                  <a:lnTo>
                    <a:pt x="97" y="482"/>
                  </a:lnTo>
                  <a:lnTo>
                    <a:pt x="0" y="579"/>
                  </a:lnTo>
                  <a:lnTo>
                    <a:pt x="0" y="1561"/>
                  </a:lnTo>
                  <a:lnTo>
                    <a:pt x="0" y="1735"/>
                  </a:lnTo>
                  <a:lnTo>
                    <a:pt x="39" y="1908"/>
                  </a:lnTo>
                  <a:lnTo>
                    <a:pt x="97" y="2082"/>
                  </a:lnTo>
                  <a:lnTo>
                    <a:pt x="174" y="2236"/>
                  </a:lnTo>
                  <a:lnTo>
                    <a:pt x="270" y="2371"/>
                  </a:lnTo>
                  <a:lnTo>
                    <a:pt x="366" y="2506"/>
                  </a:lnTo>
                  <a:lnTo>
                    <a:pt x="501" y="2621"/>
                  </a:lnTo>
                  <a:lnTo>
                    <a:pt x="655" y="2737"/>
                  </a:lnTo>
                  <a:lnTo>
                    <a:pt x="752" y="2795"/>
                  </a:lnTo>
                  <a:lnTo>
                    <a:pt x="1176" y="2795"/>
                  </a:lnTo>
                  <a:lnTo>
                    <a:pt x="1349" y="2679"/>
                  </a:lnTo>
                  <a:lnTo>
                    <a:pt x="1484" y="2583"/>
                  </a:lnTo>
                  <a:lnTo>
                    <a:pt x="1600" y="2486"/>
                  </a:lnTo>
                  <a:lnTo>
                    <a:pt x="1696" y="2351"/>
                  </a:lnTo>
                  <a:lnTo>
                    <a:pt x="1792" y="2217"/>
                  </a:lnTo>
                  <a:lnTo>
                    <a:pt x="1869" y="2062"/>
                  </a:lnTo>
                  <a:lnTo>
                    <a:pt x="1927" y="1908"/>
                  </a:lnTo>
                  <a:lnTo>
                    <a:pt x="1966" y="1735"/>
                  </a:lnTo>
                  <a:lnTo>
                    <a:pt x="1966" y="1561"/>
                  </a:lnTo>
                  <a:lnTo>
                    <a:pt x="1966" y="617"/>
                  </a:lnTo>
                  <a:lnTo>
                    <a:pt x="1966" y="482"/>
                  </a:lnTo>
                  <a:lnTo>
                    <a:pt x="1831" y="444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9" name="Google Shape;6169;p67"/>
            <p:cNvSpPr/>
            <p:nvPr/>
          </p:nvSpPr>
          <p:spPr>
            <a:xfrm>
              <a:off x="1083293" y="3146406"/>
              <a:ext cx="67138" cy="101963"/>
            </a:xfrm>
            <a:custGeom>
              <a:avLst/>
              <a:gdLst/>
              <a:ahLst/>
              <a:cxnLst/>
              <a:rect l="l" t="t" r="r" b="b"/>
              <a:pathLst>
                <a:path w="1523" h="2313" extrusionOk="0">
                  <a:moveTo>
                    <a:pt x="155" y="0"/>
                  </a:moveTo>
                  <a:lnTo>
                    <a:pt x="0" y="154"/>
                  </a:lnTo>
                  <a:lnTo>
                    <a:pt x="0" y="1079"/>
                  </a:lnTo>
                  <a:lnTo>
                    <a:pt x="20" y="1253"/>
                  </a:lnTo>
                  <a:lnTo>
                    <a:pt x="39" y="1426"/>
                  </a:lnTo>
                  <a:lnTo>
                    <a:pt x="97" y="1580"/>
                  </a:lnTo>
                  <a:lnTo>
                    <a:pt x="174" y="1735"/>
                  </a:lnTo>
                  <a:lnTo>
                    <a:pt x="270" y="1869"/>
                  </a:lnTo>
                  <a:lnTo>
                    <a:pt x="367" y="1985"/>
                  </a:lnTo>
                  <a:lnTo>
                    <a:pt x="501" y="2101"/>
                  </a:lnTo>
                  <a:lnTo>
                    <a:pt x="636" y="2197"/>
                  </a:lnTo>
                  <a:lnTo>
                    <a:pt x="810" y="2313"/>
                  </a:lnTo>
                  <a:lnTo>
                    <a:pt x="1523" y="2313"/>
                  </a:lnTo>
                  <a:lnTo>
                    <a:pt x="1349" y="2197"/>
                  </a:lnTo>
                  <a:lnTo>
                    <a:pt x="1214" y="2101"/>
                  </a:lnTo>
                  <a:lnTo>
                    <a:pt x="1080" y="1985"/>
                  </a:lnTo>
                  <a:lnTo>
                    <a:pt x="983" y="1869"/>
                  </a:lnTo>
                  <a:lnTo>
                    <a:pt x="887" y="1735"/>
                  </a:lnTo>
                  <a:lnTo>
                    <a:pt x="810" y="1580"/>
                  </a:lnTo>
                  <a:lnTo>
                    <a:pt x="771" y="1426"/>
                  </a:lnTo>
                  <a:lnTo>
                    <a:pt x="733" y="1253"/>
                  </a:lnTo>
                  <a:lnTo>
                    <a:pt x="733" y="1079"/>
                  </a:lnTo>
                  <a:lnTo>
                    <a:pt x="733" y="154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0" name="Google Shape;6170;p67"/>
            <p:cNvSpPr/>
            <p:nvPr/>
          </p:nvSpPr>
          <p:spPr>
            <a:xfrm>
              <a:off x="1107053" y="3243254"/>
              <a:ext cx="113909" cy="25524"/>
            </a:xfrm>
            <a:custGeom>
              <a:avLst/>
              <a:gdLst/>
              <a:ahLst/>
              <a:cxnLst/>
              <a:rect l="l" t="t" r="r" b="b"/>
              <a:pathLst>
                <a:path w="2584" h="579" extrusionOk="0">
                  <a:moveTo>
                    <a:pt x="117" y="0"/>
                  </a:moveTo>
                  <a:lnTo>
                    <a:pt x="78" y="39"/>
                  </a:lnTo>
                  <a:lnTo>
                    <a:pt x="40" y="58"/>
                  </a:lnTo>
                  <a:lnTo>
                    <a:pt x="20" y="96"/>
                  </a:lnTo>
                  <a:lnTo>
                    <a:pt x="1" y="154"/>
                  </a:lnTo>
                  <a:lnTo>
                    <a:pt x="1" y="424"/>
                  </a:lnTo>
                  <a:lnTo>
                    <a:pt x="20" y="482"/>
                  </a:lnTo>
                  <a:lnTo>
                    <a:pt x="40" y="520"/>
                  </a:lnTo>
                  <a:lnTo>
                    <a:pt x="78" y="540"/>
                  </a:lnTo>
                  <a:lnTo>
                    <a:pt x="117" y="578"/>
                  </a:lnTo>
                  <a:lnTo>
                    <a:pt x="2429" y="578"/>
                  </a:lnTo>
                  <a:lnTo>
                    <a:pt x="2487" y="559"/>
                  </a:lnTo>
                  <a:lnTo>
                    <a:pt x="2545" y="520"/>
                  </a:lnTo>
                  <a:lnTo>
                    <a:pt x="2583" y="482"/>
                  </a:lnTo>
                  <a:lnTo>
                    <a:pt x="2583" y="424"/>
                  </a:lnTo>
                  <a:lnTo>
                    <a:pt x="2583" y="154"/>
                  </a:lnTo>
                  <a:lnTo>
                    <a:pt x="2583" y="96"/>
                  </a:lnTo>
                  <a:lnTo>
                    <a:pt x="2545" y="58"/>
                  </a:lnTo>
                  <a:lnTo>
                    <a:pt x="2487" y="19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1" name="Google Shape;6171;p67"/>
            <p:cNvSpPr/>
            <p:nvPr/>
          </p:nvSpPr>
          <p:spPr>
            <a:xfrm>
              <a:off x="1062882" y="3243254"/>
              <a:ext cx="52723" cy="25524"/>
            </a:xfrm>
            <a:custGeom>
              <a:avLst/>
              <a:gdLst/>
              <a:ahLst/>
              <a:cxnLst/>
              <a:rect l="l" t="t" r="r" b="b"/>
              <a:pathLst>
                <a:path w="1196" h="579" extrusionOk="0">
                  <a:moveTo>
                    <a:pt x="155" y="0"/>
                  </a:moveTo>
                  <a:lnTo>
                    <a:pt x="97" y="19"/>
                  </a:lnTo>
                  <a:lnTo>
                    <a:pt x="39" y="58"/>
                  </a:lnTo>
                  <a:lnTo>
                    <a:pt x="20" y="96"/>
                  </a:lnTo>
                  <a:lnTo>
                    <a:pt x="1" y="154"/>
                  </a:lnTo>
                  <a:lnTo>
                    <a:pt x="1" y="424"/>
                  </a:lnTo>
                  <a:lnTo>
                    <a:pt x="20" y="482"/>
                  </a:lnTo>
                  <a:lnTo>
                    <a:pt x="39" y="520"/>
                  </a:lnTo>
                  <a:lnTo>
                    <a:pt x="97" y="559"/>
                  </a:lnTo>
                  <a:lnTo>
                    <a:pt x="155" y="578"/>
                  </a:lnTo>
                  <a:lnTo>
                    <a:pt x="1196" y="578"/>
                  </a:lnTo>
                  <a:lnTo>
                    <a:pt x="1119" y="559"/>
                  </a:lnTo>
                  <a:lnTo>
                    <a:pt x="1080" y="520"/>
                  </a:lnTo>
                  <a:lnTo>
                    <a:pt x="1042" y="482"/>
                  </a:lnTo>
                  <a:lnTo>
                    <a:pt x="1042" y="424"/>
                  </a:lnTo>
                  <a:lnTo>
                    <a:pt x="1042" y="154"/>
                  </a:lnTo>
                  <a:lnTo>
                    <a:pt x="1042" y="96"/>
                  </a:lnTo>
                  <a:lnTo>
                    <a:pt x="1080" y="58"/>
                  </a:lnTo>
                  <a:lnTo>
                    <a:pt x="1119" y="19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2" name="Google Shape;6172;p67"/>
            <p:cNvSpPr/>
            <p:nvPr/>
          </p:nvSpPr>
          <p:spPr>
            <a:xfrm>
              <a:off x="1089244" y="3050394"/>
              <a:ext cx="126605" cy="102844"/>
            </a:xfrm>
            <a:custGeom>
              <a:avLst/>
              <a:gdLst/>
              <a:ahLst/>
              <a:cxnLst/>
              <a:rect l="l" t="t" r="r" b="b"/>
              <a:pathLst>
                <a:path w="2872" h="2333" extrusionOk="0">
                  <a:moveTo>
                    <a:pt x="675" y="1"/>
                  </a:moveTo>
                  <a:lnTo>
                    <a:pt x="521" y="58"/>
                  </a:lnTo>
                  <a:lnTo>
                    <a:pt x="405" y="135"/>
                  </a:lnTo>
                  <a:lnTo>
                    <a:pt x="289" y="232"/>
                  </a:lnTo>
                  <a:lnTo>
                    <a:pt x="174" y="328"/>
                  </a:lnTo>
                  <a:lnTo>
                    <a:pt x="97" y="463"/>
                  </a:lnTo>
                  <a:lnTo>
                    <a:pt x="39" y="598"/>
                  </a:lnTo>
                  <a:lnTo>
                    <a:pt x="0" y="752"/>
                  </a:lnTo>
                  <a:lnTo>
                    <a:pt x="0" y="906"/>
                  </a:lnTo>
                  <a:lnTo>
                    <a:pt x="0" y="1966"/>
                  </a:lnTo>
                  <a:lnTo>
                    <a:pt x="0" y="2082"/>
                  </a:lnTo>
                  <a:lnTo>
                    <a:pt x="58" y="2178"/>
                  </a:lnTo>
                  <a:lnTo>
                    <a:pt x="116" y="2255"/>
                  </a:lnTo>
                  <a:lnTo>
                    <a:pt x="212" y="2332"/>
                  </a:lnTo>
                  <a:lnTo>
                    <a:pt x="1291" y="2332"/>
                  </a:lnTo>
                  <a:lnTo>
                    <a:pt x="1407" y="2313"/>
                  </a:lnTo>
                  <a:lnTo>
                    <a:pt x="1542" y="2294"/>
                  </a:lnTo>
                  <a:lnTo>
                    <a:pt x="1658" y="2255"/>
                  </a:lnTo>
                  <a:lnTo>
                    <a:pt x="1773" y="2197"/>
                  </a:lnTo>
                  <a:lnTo>
                    <a:pt x="1870" y="2120"/>
                  </a:lnTo>
                  <a:lnTo>
                    <a:pt x="1966" y="2043"/>
                  </a:lnTo>
                  <a:lnTo>
                    <a:pt x="2043" y="1947"/>
                  </a:lnTo>
                  <a:lnTo>
                    <a:pt x="2101" y="1831"/>
                  </a:lnTo>
                  <a:lnTo>
                    <a:pt x="2139" y="1831"/>
                  </a:lnTo>
                  <a:lnTo>
                    <a:pt x="2139" y="1851"/>
                  </a:lnTo>
                  <a:lnTo>
                    <a:pt x="2159" y="1947"/>
                  </a:lnTo>
                  <a:lnTo>
                    <a:pt x="2178" y="2024"/>
                  </a:lnTo>
                  <a:lnTo>
                    <a:pt x="2236" y="2120"/>
                  </a:lnTo>
                  <a:lnTo>
                    <a:pt x="2294" y="2178"/>
                  </a:lnTo>
                  <a:lnTo>
                    <a:pt x="2351" y="2236"/>
                  </a:lnTo>
                  <a:lnTo>
                    <a:pt x="2448" y="2294"/>
                  </a:lnTo>
                  <a:lnTo>
                    <a:pt x="2525" y="2313"/>
                  </a:lnTo>
                  <a:lnTo>
                    <a:pt x="2621" y="2332"/>
                  </a:lnTo>
                  <a:lnTo>
                    <a:pt x="2717" y="2313"/>
                  </a:lnTo>
                  <a:lnTo>
                    <a:pt x="2795" y="2255"/>
                  </a:lnTo>
                  <a:lnTo>
                    <a:pt x="2852" y="2178"/>
                  </a:lnTo>
                  <a:lnTo>
                    <a:pt x="2872" y="2082"/>
                  </a:lnTo>
                  <a:lnTo>
                    <a:pt x="2872" y="1022"/>
                  </a:lnTo>
                  <a:lnTo>
                    <a:pt x="2872" y="926"/>
                  </a:lnTo>
                  <a:lnTo>
                    <a:pt x="2833" y="849"/>
                  </a:lnTo>
                  <a:lnTo>
                    <a:pt x="2795" y="771"/>
                  </a:lnTo>
                  <a:lnTo>
                    <a:pt x="2737" y="714"/>
                  </a:lnTo>
                  <a:lnTo>
                    <a:pt x="2679" y="656"/>
                  </a:lnTo>
                  <a:lnTo>
                    <a:pt x="2602" y="617"/>
                  </a:lnTo>
                  <a:lnTo>
                    <a:pt x="2525" y="598"/>
                  </a:lnTo>
                  <a:lnTo>
                    <a:pt x="2351" y="598"/>
                  </a:lnTo>
                  <a:lnTo>
                    <a:pt x="2274" y="559"/>
                  </a:lnTo>
                  <a:lnTo>
                    <a:pt x="2216" y="502"/>
                  </a:lnTo>
                  <a:lnTo>
                    <a:pt x="2178" y="405"/>
                  </a:lnTo>
                  <a:lnTo>
                    <a:pt x="2139" y="251"/>
                  </a:lnTo>
                  <a:lnTo>
                    <a:pt x="2101" y="193"/>
                  </a:lnTo>
                  <a:lnTo>
                    <a:pt x="2043" y="116"/>
                  </a:lnTo>
                  <a:lnTo>
                    <a:pt x="1966" y="78"/>
                  </a:lnTo>
                  <a:lnTo>
                    <a:pt x="1889" y="39"/>
                  </a:lnTo>
                  <a:lnTo>
                    <a:pt x="17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3" name="Google Shape;6173;p67"/>
            <p:cNvSpPr/>
            <p:nvPr/>
          </p:nvSpPr>
          <p:spPr>
            <a:xfrm>
              <a:off x="1059488" y="3050394"/>
              <a:ext cx="71414" cy="102844"/>
            </a:xfrm>
            <a:custGeom>
              <a:avLst/>
              <a:gdLst/>
              <a:ahLst/>
              <a:cxnLst/>
              <a:rect l="l" t="t" r="r" b="b"/>
              <a:pathLst>
                <a:path w="1620" h="2333" extrusionOk="0">
                  <a:moveTo>
                    <a:pt x="926" y="1"/>
                  </a:moveTo>
                  <a:lnTo>
                    <a:pt x="733" y="20"/>
                  </a:lnTo>
                  <a:lnTo>
                    <a:pt x="560" y="78"/>
                  </a:lnTo>
                  <a:lnTo>
                    <a:pt x="406" y="155"/>
                  </a:lnTo>
                  <a:lnTo>
                    <a:pt x="271" y="270"/>
                  </a:lnTo>
                  <a:lnTo>
                    <a:pt x="155" y="405"/>
                  </a:lnTo>
                  <a:lnTo>
                    <a:pt x="59" y="559"/>
                  </a:lnTo>
                  <a:lnTo>
                    <a:pt x="1" y="733"/>
                  </a:lnTo>
                  <a:lnTo>
                    <a:pt x="1" y="926"/>
                  </a:lnTo>
                  <a:lnTo>
                    <a:pt x="1" y="1928"/>
                  </a:lnTo>
                  <a:lnTo>
                    <a:pt x="1" y="2024"/>
                  </a:lnTo>
                  <a:lnTo>
                    <a:pt x="20" y="2082"/>
                  </a:lnTo>
                  <a:lnTo>
                    <a:pt x="59" y="2159"/>
                  </a:lnTo>
                  <a:lnTo>
                    <a:pt x="97" y="2217"/>
                  </a:lnTo>
                  <a:lnTo>
                    <a:pt x="155" y="2255"/>
                  </a:lnTo>
                  <a:lnTo>
                    <a:pt x="232" y="2294"/>
                  </a:lnTo>
                  <a:lnTo>
                    <a:pt x="309" y="2313"/>
                  </a:lnTo>
                  <a:lnTo>
                    <a:pt x="386" y="2332"/>
                  </a:lnTo>
                  <a:lnTo>
                    <a:pt x="1080" y="2332"/>
                  </a:lnTo>
                  <a:lnTo>
                    <a:pt x="1003" y="2313"/>
                  </a:lnTo>
                  <a:lnTo>
                    <a:pt x="945" y="2294"/>
                  </a:lnTo>
                  <a:lnTo>
                    <a:pt x="868" y="2255"/>
                  </a:lnTo>
                  <a:lnTo>
                    <a:pt x="810" y="2217"/>
                  </a:lnTo>
                  <a:lnTo>
                    <a:pt x="772" y="2159"/>
                  </a:lnTo>
                  <a:lnTo>
                    <a:pt x="733" y="2082"/>
                  </a:lnTo>
                  <a:lnTo>
                    <a:pt x="714" y="2024"/>
                  </a:lnTo>
                  <a:lnTo>
                    <a:pt x="695" y="1928"/>
                  </a:lnTo>
                  <a:lnTo>
                    <a:pt x="695" y="926"/>
                  </a:lnTo>
                  <a:lnTo>
                    <a:pt x="714" y="733"/>
                  </a:lnTo>
                  <a:lnTo>
                    <a:pt x="772" y="559"/>
                  </a:lnTo>
                  <a:lnTo>
                    <a:pt x="849" y="405"/>
                  </a:lnTo>
                  <a:lnTo>
                    <a:pt x="964" y="270"/>
                  </a:lnTo>
                  <a:lnTo>
                    <a:pt x="1099" y="155"/>
                  </a:lnTo>
                  <a:lnTo>
                    <a:pt x="1273" y="78"/>
                  </a:lnTo>
                  <a:lnTo>
                    <a:pt x="1446" y="20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4" name="Google Shape;6174;p67"/>
          <p:cNvGrpSpPr/>
          <p:nvPr/>
        </p:nvGrpSpPr>
        <p:grpSpPr>
          <a:xfrm>
            <a:off x="7636645" y="1907640"/>
            <a:ext cx="455274" cy="450207"/>
            <a:chOff x="5780178" y="3052951"/>
            <a:chExt cx="395066" cy="389116"/>
          </a:xfrm>
        </p:grpSpPr>
        <p:sp>
          <p:nvSpPr>
            <p:cNvPr id="6175" name="Google Shape;6175;p67"/>
            <p:cNvSpPr/>
            <p:nvPr/>
          </p:nvSpPr>
          <p:spPr>
            <a:xfrm>
              <a:off x="5827743" y="3138735"/>
              <a:ext cx="253210" cy="288873"/>
            </a:xfrm>
            <a:custGeom>
              <a:avLst/>
              <a:gdLst/>
              <a:ahLst/>
              <a:cxnLst/>
              <a:rect l="l" t="t" r="r" b="b"/>
              <a:pathLst>
                <a:path w="5744" h="6553" extrusionOk="0">
                  <a:moveTo>
                    <a:pt x="2351" y="1"/>
                  </a:moveTo>
                  <a:lnTo>
                    <a:pt x="2120" y="20"/>
                  </a:lnTo>
                  <a:lnTo>
                    <a:pt x="1966" y="174"/>
                  </a:lnTo>
                  <a:lnTo>
                    <a:pt x="1677" y="232"/>
                  </a:lnTo>
                  <a:lnTo>
                    <a:pt x="1176" y="560"/>
                  </a:lnTo>
                  <a:lnTo>
                    <a:pt x="482" y="1581"/>
                  </a:lnTo>
                  <a:lnTo>
                    <a:pt x="0" y="2525"/>
                  </a:lnTo>
                  <a:lnTo>
                    <a:pt x="0" y="3913"/>
                  </a:lnTo>
                  <a:lnTo>
                    <a:pt x="212" y="4953"/>
                  </a:lnTo>
                  <a:lnTo>
                    <a:pt x="790" y="5898"/>
                  </a:lnTo>
                  <a:lnTo>
                    <a:pt x="1234" y="6379"/>
                  </a:lnTo>
                  <a:lnTo>
                    <a:pt x="1388" y="6456"/>
                  </a:lnTo>
                  <a:lnTo>
                    <a:pt x="3219" y="6553"/>
                  </a:lnTo>
                  <a:lnTo>
                    <a:pt x="4356" y="6052"/>
                  </a:lnTo>
                  <a:lnTo>
                    <a:pt x="4587" y="6052"/>
                  </a:lnTo>
                  <a:lnTo>
                    <a:pt x="4818" y="5859"/>
                  </a:lnTo>
                  <a:lnTo>
                    <a:pt x="5011" y="5647"/>
                  </a:lnTo>
                  <a:lnTo>
                    <a:pt x="5184" y="5397"/>
                  </a:lnTo>
                  <a:lnTo>
                    <a:pt x="5338" y="5146"/>
                  </a:lnTo>
                  <a:lnTo>
                    <a:pt x="5473" y="4896"/>
                  </a:lnTo>
                  <a:lnTo>
                    <a:pt x="5589" y="4606"/>
                  </a:lnTo>
                  <a:lnTo>
                    <a:pt x="5685" y="4337"/>
                  </a:lnTo>
                  <a:lnTo>
                    <a:pt x="5743" y="4028"/>
                  </a:lnTo>
                  <a:lnTo>
                    <a:pt x="5627" y="3720"/>
                  </a:lnTo>
                  <a:lnTo>
                    <a:pt x="5454" y="2679"/>
                  </a:lnTo>
                  <a:lnTo>
                    <a:pt x="4375" y="1099"/>
                  </a:lnTo>
                  <a:lnTo>
                    <a:pt x="3450" y="367"/>
                  </a:lnTo>
                  <a:lnTo>
                    <a:pt x="3411" y="290"/>
                  </a:lnTo>
                  <a:lnTo>
                    <a:pt x="3199" y="193"/>
                  </a:lnTo>
                  <a:lnTo>
                    <a:pt x="3161" y="97"/>
                  </a:lnTo>
                  <a:lnTo>
                    <a:pt x="2968" y="59"/>
                  </a:lnTo>
                  <a:lnTo>
                    <a:pt x="2775" y="39"/>
                  </a:lnTo>
                  <a:lnTo>
                    <a:pt x="2563" y="20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6" name="Google Shape;6176;p67"/>
            <p:cNvSpPr/>
            <p:nvPr/>
          </p:nvSpPr>
          <p:spPr>
            <a:xfrm>
              <a:off x="5794593" y="3148081"/>
              <a:ext cx="111352" cy="276133"/>
            </a:xfrm>
            <a:custGeom>
              <a:avLst/>
              <a:gdLst/>
              <a:ahLst/>
              <a:cxnLst/>
              <a:rect l="l" t="t" r="r" b="b"/>
              <a:pathLst>
                <a:path w="2526" h="6264" extrusionOk="0">
                  <a:moveTo>
                    <a:pt x="2525" y="1"/>
                  </a:moveTo>
                  <a:lnTo>
                    <a:pt x="1754" y="155"/>
                  </a:lnTo>
                  <a:lnTo>
                    <a:pt x="1600" y="155"/>
                  </a:lnTo>
                  <a:lnTo>
                    <a:pt x="1273" y="328"/>
                  </a:lnTo>
                  <a:lnTo>
                    <a:pt x="984" y="521"/>
                  </a:lnTo>
                  <a:lnTo>
                    <a:pt x="714" y="772"/>
                  </a:lnTo>
                  <a:lnTo>
                    <a:pt x="463" y="1022"/>
                  </a:lnTo>
                  <a:lnTo>
                    <a:pt x="463" y="1485"/>
                  </a:lnTo>
                  <a:lnTo>
                    <a:pt x="1" y="2294"/>
                  </a:lnTo>
                  <a:lnTo>
                    <a:pt x="155" y="4105"/>
                  </a:lnTo>
                  <a:lnTo>
                    <a:pt x="868" y="5551"/>
                  </a:lnTo>
                  <a:lnTo>
                    <a:pt x="2140" y="6244"/>
                  </a:lnTo>
                  <a:lnTo>
                    <a:pt x="2198" y="6264"/>
                  </a:lnTo>
                  <a:lnTo>
                    <a:pt x="1889" y="5975"/>
                  </a:lnTo>
                  <a:lnTo>
                    <a:pt x="1620" y="5647"/>
                  </a:lnTo>
                  <a:lnTo>
                    <a:pt x="1369" y="5300"/>
                  </a:lnTo>
                  <a:lnTo>
                    <a:pt x="1176" y="4934"/>
                  </a:lnTo>
                  <a:lnTo>
                    <a:pt x="1080" y="4741"/>
                  </a:lnTo>
                  <a:lnTo>
                    <a:pt x="1003" y="4549"/>
                  </a:lnTo>
                  <a:lnTo>
                    <a:pt x="945" y="4337"/>
                  </a:lnTo>
                  <a:lnTo>
                    <a:pt x="887" y="4125"/>
                  </a:lnTo>
                  <a:lnTo>
                    <a:pt x="849" y="3913"/>
                  </a:lnTo>
                  <a:lnTo>
                    <a:pt x="810" y="3701"/>
                  </a:lnTo>
                  <a:lnTo>
                    <a:pt x="791" y="3469"/>
                  </a:lnTo>
                  <a:lnTo>
                    <a:pt x="791" y="3257"/>
                  </a:lnTo>
                  <a:lnTo>
                    <a:pt x="810" y="3007"/>
                  </a:lnTo>
                  <a:lnTo>
                    <a:pt x="829" y="2756"/>
                  </a:lnTo>
                  <a:lnTo>
                    <a:pt x="868" y="2506"/>
                  </a:lnTo>
                  <a:lnTo>
                    <a:pt x="926" y="2275"/>
                  </a:lnTo>
                  <a:lnTo>
                    <a:pt x="984" y="2043"/>
                  </a:lnTo>
                  <a:lnTo>
                    <a:pt x="1061" y="1812"/>
                  </a:lnTo>
                  <a:lnTo>
                    <a:pt x="1157" y="1600"/>
                  </a:lnTo>
                  <a:lnTo>
                    <a:pt x="1273" y="1388"/>
                  </a:lnTo>
                  <a:lnTo>
                    <a:pt x="1388" y="1176"/>
                  </a:lnTo>
                  <a:lnTo>
                    <a:pt x="1523" y="984"/>
                  </a:lnTo>
                  <a:lnTo>
                    <a:pt x="1658" y="791"/>
                  </a:lnTo>
                  <a:lnTo>
                    <a:pt x="1812" y="617"/>
                  </a:lnTo>
                  <a:lnTo>
                    <a:pt x="1986" y="444"/>
                  </a:lnTo>
                  <a:lnTo>
                    <a:pt x="2159" y="290"/>
                  </a:lnTo>
                  <a:lnTo>
                    <a:pt x="2333" y="13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7" name="Google Shape;6177;p67"/>
            <p:cNvSpPr/>
            <p:nvPr/>
          </p:nvSpPr>
          <p:spPr>
            <a:xfrm>
              <a:off x="5827743" y="3204153"/>
              <a:ext cx="94337" cy="140226"/>
            </a:xfrm>
            <a:custGeom>
              <a:avLst/>
              <a:gdLst/>
              <a:ahLst/>
              <a:cxnLst/>
              <a:rect l="l" t="t" r="r" b="b"/>
              <a:pathLst>
                <a:path w="2140" h="3181" extrusionOk="0">
                  <a:moveTo>
                    <a:pt x="887" y="1"/>
                  </a:moveTo>
                  <a:lnTo>
                    <a:pt x="521" y="20"/>
                  </a:lnTo>
                  <a:lnTo>
                    <a:pt x="482" y="97"/>
                  </a:lnTo>
                  <a:lnTo>
                    <a:pt x="0" y="1041"/>
                  </a:lnTo>
                  <a:lnTo>
                    <a:pt x="0" y="2429"/>
                  </a:lnTo>
                  <a:lnTo>
                    <a:pt x="155" y="3180"/>
                  </a:lnTo>
                  <a:lnTo>
                    <a:pt x="193" y="3084"/>
                  </a:lnTo>
                  <a:lnTo>
                    <a:pt x="270" y="3007"/>
                  </a:lnTo>
                  <a:lnTo>
                    <a:pt x="367" y="2930"/>
                  </a:lnTo>
                  <a:lnTo>
                    <a:pt x="482" y="2853"/>
                  </a:lnTo>
                  <a:lnTo>
                    <a:pt x="694" y="2718"/>
                  </a:lnTo>
                  <a:lnTo>
                    <a:pt x="829" y="2602"/>
                  </a:lnTo>
                  <a:lnTo>
                    <a:pt x="925" y="2506"/>
                  </a:lnTo>
                  <a:lnTo>
                    <a:pt x="964" y="2390"/>
                  </a:lnTo>
                  <a:lnTo>
                    <a:pt x="1022" y="2197"/>
                  </a:lnTo>
                  <a:lnTo>
                    <a:pt x="1060" y="2101"/>
                  </a:lnTo>
                  <a:lnTo>
                    <a:pt x="1118" y="2005"/>
                  </a:lnTo>
                  <a:lnTo>
                    <a:pt x="1157" y="1947"/>
                  </a:lnTo>
                  <a:lnTo>
                    <a:pt x="1214" y="1928"/>
                  </a:lnTo>
                  <a:lnTo>
                    <a:pt x="1349" y="1889"/>
                  </a:lnTo>
                  <a:lnTo>
                    <a:pt x="1503" y="1889"/>
                  </a:lnTo>
                  <a:lnTo>
                    <a:pt x="1658" y="1908"/>
                  </a:lnTo>
                  <a:lnTo>
                    <a:pt x="1966" y="1908"/>
                  </a:lnTo>
                  <a:lnTo>
                    <a:pt x="2024" y="1889"/>
                  </a:lnTo>
                  <a:lnTo>
                    <a:pt x="2062" y="1870"/>
                  </a:lnTo>
                  <a:lnTo>
                    <a:pt x="2101" y="1831"/>
                  </a:lnTo>
                  <a:lnTo>
                    <a:pt x="2120" y="1773"/>
                  </a:lnTo>
                  <a:lnTo>
                    <a:pt x="2139" y="1677"/>
                  </a:lnTo>
                  <a:lnTo>
                    <a:pt x="2139" y="1600"/>
                  </a:lnTo>
                  <a:lnTo>
                    <a:pt x="2120" y="1542"/>
                  </a:lnTo>
                  <a:lnTo>
                    <a:pt x="2082" y="1484"/>
                  </a:lnTo>
                  <a:lnTo>
                    <a:pt x="1966" y="1388"/>
                  </a:lnTo>
                  <a:lnTo>
                    <a:pt x="1735" y="1253"/>
                  </a:lnTo>
                  <a:lnTo>
                    <a:pt x="1658" y="1176"/>
                  </a:lnTo>
                  <a:lnTo>
                    <a:pt x="1600" y="1099"/>
                  </a:lnTo>
                  <a:lnTo>
                    <a:pt x="1581" y="1022"/>
                  </a:lnTo>
                  <a:lnTo>
                    <a:pt x="1581" y="945"/>
                  </a:lnTo>
                  <a:lnTo>
                    <a:pt x="1600" y="791"/>
                  </a:lnTo>
                  <a:lnTo>
                    <a:pt x="1638" y="598"/>
                  </a:lnTo>
                  <a:lnTo>
                    <a:pt x="1561" y="559"/>
                  </a:lnTo>
                  <a:lnTo>
                    <a:pt x="1446" y="270"/>
                  </a:lnTo>
                  <a:lnTo>
                    <a:pt x="1503" y="155"/>
                  </a:lnTo>
                  <a:lnTo>
                    <a:pt x="1426" y="78"/>
                  </a:lnTo>
                  <a:lnTo>
                    <a:pt x="1349" y="39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8" name="Google Shape;6178;p67"/>
            <p:cNvSpPr/>
            <p:nvPr/>
          </p:nvSpPr>
          <p:spPr>
            <a:xfrm>
              <a:off x="5844714" y="3360469"/>
              <a:ext cx="185235" cy="81597"/>
            </a:xfrm>
            <a:custGeom>
              <a:avLst/>
              <a:gdLst/>
              <a:ahLst/>
              <a:cxnLst/>
              <a:rect l="l" t="t" r="r" b="b"/>
              <a:pathLst>
                <a:path w="4202" h="1851" extrusionOk="0">
                  <a:moveTo>
                    <a:pt x="2101" y="0"/>
                  </a:moveTo>
                  <a:lnTo>
                    <a:pt x="2005" y="20"/>
                  </a:lnTo>
                  <a:lnTo>
                    <a:pt x="1909" y="39"/>
                  </a:lnTo>
                  <a:lnTo>
                    <a:pt x="1832" y="58"/>
                  </a:lnTo>
                  <a:lnTo>
                    <a:pt x="1774" y="116"/>
                  </a:lnTo>
                  <a:lnTo>
                    <a:pt x="1658" y="212"/>
                  </a:lnTo>
                  <a:lnTo>
                    <a:pt x="1562" y="347"/>
                  </a:lnTo>
                  <a:lnTo>
                    <a:pt x="1465" y="463"/>
                  </a:lnTo>
                  <a:lnTo>
                    <a:pt x="1408" y="521"/>
                  </a:lnTo>
                  <a:lnTo>
                    <a:pt x="1350" y="559"/>
                  </a:lnTo>
                  <a:lnTo>
                    <a:pt x="1292" y="579"/>
                  </a:lnTo>
                  <a:lnTo>
                    <a:pt x="1215" y="598"/>
                  </a:lnTo>
                  <a:lnTo>
                    <a:pt x="1061" y="579"/>
                  </a:lnTo>
                  <a:lnTo>
                    <a:pt x="945" y="540"/>
                  </a:lnTo>
                  <a:lnTo>
                    <a:pt x="868" y="463"/>
                  </a:lnTo>
                  <a:lnTo>
                    <a:pt x="791" y="386"/>
                  </a:lnTo>
                  <a:lnTo>
                    <a:pt x="695" y="309"/>
                  </a:lnTo>
                  <a:lnTo>
                    <a:pt x="598" y="270"/>
                  </a:lnTo>
                  <a:lnTo>
                    <a:pt x="463" y="232"/>
                  </a:lnTo>
                  <a:lnTo>
                    <a:pt x="271" y="232"/>
                  </a:lnTo>
                  <a:lnTo>
                    <a:pt x="136" y="251"/>
                  </a:lnTo>
                  <a:lnTo>
                    <a:pt x="1" y="212"/>
                  </a:lnTo>
                  <a:lnTo>
                    <a:pt x="405" y="868"/>
                  </a:lnTo>
                  <a:lnTo>
                    <a:pt x="964" y="1465"/>
                  </a:lnTo>
                  <a:lnTo>
                    <a:pt x="1388" y="1754"/>
                  </a:lnTo>
                  <a:lnTo>
                    <a:pt x="1523" y="1831"/>
                  </a:lnTo>
                  <a:lnTo>
                    <a:pt x="1735" y="1850"/>
                  </a:lnTo>
                  <a:lnTo>
                    <a:pt x="2294" y="1850"/>
                  </a:lnTo>
                  <a:lnTo>
                    <a:pt x="2602" y="1812"/>
                  </a:lnTo>
                  <a:lnTo>
                    <a:pt x="2891" y="1735"/>
                  </a:lnTo>
                  <a:lnTo>
                    <a:pt x="3180" y="1638"/>
                  </a:lnTo>
                  <a:lnTo>
                    <a:pt x="3470" y="1523"/>
                  </a:lnTo>
                  <a:lnTo>
                    <a:pt x="3720" y="1369"/>
                  </a:lnTo>
                  <a:lnTo>
                    <a:pt x="3971" y="1214"/>
                  </a:lnTo>
                  <a:lnTo>
                    <a:pt x="4202" y="1022"/>
                  </a:lnTo>
                  <a:lnTo>
                    <a:pt x="4105" y="656"/>
                  </a:lnTo>
                  <a:lnTo>
                    <a:pt x="4048" y="501"/>
                  </a:lnTo>
                  <a:lnTo>
                    <a:pt x="3971" y="386"/>
                  </a:lnTo>
                  <a:lnTo>
                    <a:pt x="3874" y="289"/>
                  </a:lnTo>
                  <a:lnTo>
                    <a:pt x="3778" y="232"/>
                  </a:lnTo>
                  <a:lnTo>
                    <a:pt x="3720" y="212"/>
                  </a:lnTo>
                  <a:lnTo>
                    <a:pt x="3643" y="212"/>
                  </a:lnTo>
                  <a:lnTo>
                    <a:pt x="3508" y="251"/>
                  </a:lnTo>
                  <a:lnTo>
                    <a:pt x="3258" y="328"/>
                  </a:lnTo>
                  <a:lnTo>
                    <a:pt x="3180" y="328"/>
                  </a:lnTo>
                  <a:lnTo>
                    <a:pt x="3084" y="309"/>
                  </a:lnTo>
                  <a:lnTo>
                    <a:pt x="2834" y="232"/>
                  </a:lnTo>
                  <a:lnTo>
                    <a:pt x="2371" y="58"/>
                  </a:lnTo>
                  <a:lnTo>
                    <a:pt x="2236" y="20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9" name="Google Shape;6179;p67"/>
            <p:cNvSpPr/>
            <p:nvPr/>
          </p:nvSpPr>
          <p:spPr>
            <a:xfrm>
              <a:off x="5780178" y="3193133"/>
              <a:ext cx="137670" cy="248934"/>
            </a:xfrm>
            <a:custGeom>
              <a:avLst/>
              <a:gdLst/>
              <a:ahLst/>
              <a:cxnLst/>
              <a:rect l="l" t="t" r="r" b="b"/>
              <a:pathLst>
                <a:path w="3123" h="5647" extrusionOk="0">
                  <a:moveTo>
                    <a:pt x="790" y="0"/>
                  </a:moveTo>
                  <a:lnTo>
                    <a:pt x="617" y="231"/>
                  </a:lnTo>
                  <a:lnTo>
                    <a:pt x="463" y="482"/>
                  </a:lnTo>
                  <a:lnTo>
                    <a:pt x="328" y="752"/>
                  </a:lnTo>
                  <a:lnTo>
                    <a:pt x="212" y="1021"/>
                  </a:lnTo>
                  <a:lnTo>
                    <a:pt x="116" y="1310"/>
                  </a:lnTo>
                  <a:lnTo>
                    <a:pt x="39" y="1600"/>
                  </a:lnTo>
                  <a:lnTo>
                    <a:pt x="0" y="1908"/>
                  </a:lnTo>
                  <a:lnTo>
                    <a:pt x="0" y="2216"/>
                  </a:lnTo>
                  <a:lnTo>
                    <a:pt x="0" y="2544"/>
                  </a:lnTo>
                  <a:lnTo>
                    <a:pt x="58" y="2871"/>
                  </a:lnTo>
                  <a:lnTo>
                    <a:pt x="135" y="3180"/>
                  </a:lnTo>
                  <a:lnTo>
                    <a:pt x="231" y="3488"/>
                  </a:lnTo>
                  <a:lnTo>
                    <a:pt x="366" y="3777"/>
                  </a:lnTo>
                  <a:lnTo>
                    <a:pt x="521" y="4047"/>
                  </a:lnTo>
                  <a:lnTo>
                    <a:pt x="694" y="4297"/>
                  </a:lnTo>
                  <a:lnTo>
                    <a:pt x="906" y="4548"/>
                  </a:lnTo>
                  <a:lnTo>
                    <a:pt x="1118" y="4760"/>
                  </a:lnTo>
                  <a:lnTo>
                    <a:pt x="1349" y="4953"/>
                  </a:lnTo>
                  <a:lnTo>
                    <a:pt x="1619" y="5145"/>
                  </a:lnTo>
                  <a:lnTo>
                    <a:pt x="1889" y="5280"/>
                  </a:lnTo>
                  <a:lnTo>
                    <a:pt x="2178" y="5415"/>
                  </a:lnTo>
                  <a:lnTo>
                    <a:pt x="2486" y="5512"/>
                  </a:lnTo>
                  <a:lnTo>
                    <a:pt x="2794" y="5589"/>
                  </a:lnTo>
                  <a:lnTo>
                    <a:pt x="3122" y="5646"/>
                  </a:lnTo>
                  <a:lnTo>
                    <a:pt x="2872" y="5492"/>
                  </a:lnTo>
                  <a:lnTo>
                    <a:pt x="2640" y="5319"/>
                  </a:lnTo>
                  <a:lnTo>
                    <a:pt x="2428" y="5145"/>
                  </a:lnTo>
                  <a:lnTo>
                    <a:pt x="2216" y="4953"/>
                  </a:lnTo>
                  <a:lnTo>
                    <a:pt x="2024" y="4741"/>
                  </a:lnTo>
                  <a:lnTo>
                    <a:pt x="1850" y="4509"/>
                  </a:lnTo>
                  <a:lnTo>
                    <a:pt x="1696" y="4278"/>
                  </a:lnTo>
                  <a:lnTo>
                    <a:pt x="1561" y="4028"/>
                  </a:lnTo>
                  <a:lnTo>
                    <a:pt x="1446" y="4008"/>
                  </a:lnTo>
                  <a:lnTo>
                    <a:pt x="1349" y="3951"/>
                  </a:lnTo>
                  <a:lnTo>
                    <a:pt x="1272" y="3873"/>
                  </a:lnTo>
                  <a:lnTo>
                    <a:pt x="1214" y="3777"/>
                  </a:lnTo>
                  <a:lnTo>
                    <a:pt x="1176" y="3681"/>
                  </a:lnTo>
                  <a:lnTo>
                    <a:pt x="1195" y="3565"/>
                  </a:lnTo>
                  <a:lnTo>
                    <a:pt x="1214" y="3450"/>
                  </a:lnTo>
                  <a:lnTo>
                    <a:pt x="1272" y="3334"/>
                  </a:lnTo>
                  <a:lnTo>
                    <a:pt x="1214" y="3064"/>
                  </a:lnTo>
                  <a:lnTo>
                    <a:pt x="1156" y="2794"/>
                  </a:lnTo>
                  <a:lnTo>
                    <a:pt x="1137" y="2525"/>
                  </a:lnTo>
                  <a:lnTo>
                    <a:pt x="1118" y="2235"/>
                  </a:lnTo>
                  <a:lnTo>
                    <a:pt x="1137" y="1966"/>
                  </a:lnTo>
                  <a:lnTo>
                    <a:pt x="1156" y="1696"/>
                  </a:lnTo>
                  <a:lnTo>
                    <a:pt x="1195" y="1445"/>
                  </a:lnTo>
                  <a:lnTo>
                    <a:pt x="1253" y="1195"/>
                  </a:lnTo>
                  <a:lnTo>
                    <a:pt x="1330" y="944"/>
                  </a:lnTo>
                  <a:lnTo>
                    <a:pt x="1426" y="713"/>
                  </a:lnTo>
                  <a:lnTo>
                    <a:pt x="1523" y="482"/>
                  </a:lnTo>
                  <a:lnTo>
                    <a:pt x="1638" y="270"/>
                  </a:lnTo>
                  <a:lnTo>
                    <a:pt x="1446" y="270"/>
                  </a:lnTo>
                  <a:lnTo>
                    <a:pt x="1253" y="231"/>
                  </a:lnTo>
                  <a:lnTo>
                    <a:pt x="1079" y="174"/>
                  </a:lnTo>
                  <a:lnTo>
                    <a:pt x="925" y="96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0" name="Google Shape;6180;p67"/>
            <p:cNvSpPr/>
            <p:nvPr/>
          </p:nvSpPr>
          <p:spPr>
            <a:xfrm>
              <a:off x="5979783" y="3156589"/>
              <a:ext cx="103682" cy="159755"/>
            </a:xfrm>
            <a:custGeom>
              <a:avLst/>
              <a:gdLst/>
              <a:ahLst/>
              <a:cxnLst/>
              <a:rect l="l" t="t" r="r" b="b"/>
              <a:pathLst>
                <a:path w="2352" h="3624" extrusionOk="0">
                  <a:moveTo>
                    <a:pt x="425" y="0"/>
                  </a:moveTo>
                  <a:lnTo>
                    <a:pt x="20" y="232"/>
                  </a:lnTo>
                  <a:lnTo>
                    <a:pt x="1" y="289"/>
                  </a:lnTo>
                  <a:lnTo>
                    <a:pt x="59" y="367"/>
                  </a:lnTo>
                  <a:lnTo>
                    <a:pt x="136" y="424"/>
                  </a:lnTo>
                  <a:lnTo>
                    <a:pt x="425" y="656"/>
                  </a:lnTo>
                  <a:lnTo>
                    <a:pt x="540" y="733"/>
                  </a:lnTo>
                  <a:lnTo>
                    <a:pt x="617" y="829"/>
                  </a:lnTo>
                  <a:lnTo>
                    <a:pt x="675" y="906"/>
                  </a:lnTo>
                  <a:lnTo>
                    <a:pt x="695" y="1003"/>
                  </a:lnTo>
                  <a:lnTo>
                    <a:pt x="675" y="1118"/>
                  </a:lnTo>
                  <a:lnTo>
                    <a:pt x="656" y="1234"/>
                  </a:lnTo>
                  <a:lnTo>
                    <a:pt x="598" y="1388"/>
                  </a:lnTo>
                  <a:lnTo>
                    <a:pt x="540" y="1581"/>
                  </a:lnTo>
                  <a:lnTo>
                    <a:pt x="502" y="1793"/>
                  </a:lnTo>
                  <a:lnTo>
                    <a:pt x="483" y="1985"/>
                  </a:lnTo>
                  <a:lnTo>
                    <a:pt x="483" y="2101"/>
                  </a:lnTo>
                  <a:lnTo>
                    <a:pt x="502" y="2197"/>
                  </a:lnTo>
                  <a:lnTo>
                    <a:pt x="540" y="2274"/>
                  </a:lnTo>
                  <a:lnTo>
                    <a:pt x="579" y="2371"/>
                  </a:lnTo>
                  <a:lnTo>
                    <a:pt x="637" y="2448"/>
                  </a:lnTo>
                  <a:lnTo>
                    <a:pt x="714" y="2506"/>
                  </a:lnTo>
                  <a:lnTo>
                    <a:pt x="810" y="2563"/>
                  </a:lnTo>
                  <a:lnTo>
                    <a:pt x="926" y="2602"/>
                  </a:lnTo>
                  <a:lnTo>
                    <a:pt x="1350" y="2718"/>
                  </a:lnTo>
                  <a:lnTo>
                    <a:pt x="1504" y="2775"/>
                  </a:lnTo>
                  <a:lnTo>
                    <a:pt x="1620" y="2814"/>
                  </a:lnTo>
                  <a:lnTo>
                    <a:pt x="1716" y="2891"/>
                  </a:lnTo>
                  <a:lnTo>
                    <a:pt x="1793" y="2949"/>
                  </a:lnTo>
                  <a:lnTo>
                    <a:pt x="1851" y="3026"/>
                  </a:lnTo>
                  <a:lnTo>
                    <a:pt x="1889" y="3122"/>
                  </a:lnTo>
                  <a:lnTo>
                    <a:pt x="1928" y="3257"/>
                  </a:lnTo>
                  <a:lnTo>
                    <a:pt x="2005" y="3411"/>
                  </a:lnTo>
                  <a:lnTo>
                    <a:pt x="2063" y="3488"/>
                  </a:lnTo>
                  <a:lnTo>
                    <a:pt x="2121" y="3546"/>
                  </a:lnTo>
                  <a:lnTo>
                    <a:pt x="2198" y="3585"/>
                  </a:lnTo>
                  <a:lnTo>
                    <a:pt x="2294" y="3623"/>
                  </a:lnTo>
                  <a:lnTo>
                    <a:pt x="2333" y="3334"/>
                  </a:lnTo>
                  <a:lnTo>
                    <a:pt x="2352" y="3045"/>
                  </a:lnTo>
                  <a:lnTo>
                    <a:pt x="2333" y="2795"/>
                  </a:lnTo>
                  <a:lnTo>
                    <a:pt x="2313" y="2563"/>
                  </a:lnTo>
                  <a:lnTo>
                    <a:pt x="2275" y="2332"/>
                  </a:lnTo>
                  <a:lnTo>
                    <a:pt x="2217" y="2101"/>
                  </a:lnTo>
                  <a:lnTo>
                    <a:pt x="2140" y="1870"/>
                  </a:lnTo>
                  <a:lnTo>
                    <a:pt x="2044" y="1658"/>
                  </a:lnTo>
                  <a:lnTo>
                    <a:pt x="1947" y="1446"/>
                  </a:lnTo>
                  <a:lnTo>
                    <a:pt x="1832" y="1253"/>
                  </a:lnTo>
                  <a:lnTo>
                    <a:pt x="1716" y="1060"/>
                  </a:lnTo>
                  <a:lnTo>
                    <a:pt x="1562" y="868"/>
                  </a:lnTo>
                  <a:lnTo>
                    <a:pt x="1427" y="694"/>
                  </a:lnTo>
                  <a:lnTo>
                    <a:pt x="1253" y="540"/>
                  </a:lnTo>
                  <a:lnTo>
                    <a:pt x="1080" y="386"/>
                  </a:lnTo>
                  <a:lnTo>
                    <a:pt x="907" y="251"/>
                  </a:lnTo>
                  <a:lnTo>
                    <a:pt x="714" y="116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1" name="Google Shape;6181;p67"/>
            <p:cNvSpPr/>
            <p:nvPr/>
          </p:nvSpPr>
          <p:spPr>
            <a:xfrm>
              <a:off x="5879540" y="3139617"/>
              <a:ext cx="48491" cy="47609"/>
            </a:xfrm>
            <a:custGeom>
              <a:avLst/>
              <a:gdLst/>
              <a:ahLst/>
              <a:cxnLst/>
              <a:rect l="l" t="t" r="r" b="b"/>
              <a:pathLst>
                <a:path w="1100" h="1080" extrusionOk="0">
                  <a:moveTo>
                    <a:pt x="907" y="0"/>
                  </a:moveTo>
                  <a:lnTo>
                    <a:pt x="675" y="96"/>
                  </a:lnTo>
                  <a:lnTo>
                    <a:pt x="1" y="540"/>
                  </a:lnTo>
                  <a:lnTo>
                    <a:pt x="97" y="597"/>
                  </a:lnTo>
                  <a:lnTo>
                    <a:pt x="194" y="674"/>
                  </a:lnTo>
                  <a:lnTo>
                    <a:pt x="271" y="752"/>
                  </a:lnTo>
                  <a:lnTo>
                    <a:pt x="348" y="848"/>
                  </a:lnTo>
                  <a:lnTo>
                    <a:pt x="406" y="944"/>
                  </a:lnTo>
                  <a:lnTo>
                    <a:pt x="483" y="1002"/>
                  </a:lnTo>
                  <a:lnTo>
                    <a:pt x="560" y="1041"/>
                  </a:lnTo>
                  <a:lnTo>
                    <a:pt x="618" y="1060"/>
                  </a:lnTo>
                  <a:lnTo>
                    <a:pt x="695" y="1079"/>
                  </a:lnTo>
                  <a:lnTo>
                    <a:pt x="752" y="1060"/>
                  </a:lnTo>
                  <a:lnTo>
                    <a:pt x="868" y="1041"/>
                  </a:lnTo>
                  <a:lnTo>
                    <a:pt x="887" y="1041"/>
                  </a:lnTo>
                  <a:lnTo>
                    <a:pt x="1022" y="906"/>
                  </a:lnTo>
                  <a:lnTo>
                    <a:pt x="1022" y="886"/>
                  </a:lnTo>
                  <a:lnTo>
                    <a:pt x="1080" y="771"/>
                  </a:lnTo>
                  <a:lnTo>
                    <a:pt x="1099" y="655"/>
                  </a:lnTo>
                  <a:lnTo>
                    <a:pt x="1099" y="540"/>
                  </a:lnTo>
                  <a:lnTo>
                    <a:pt x="1080" y="482"/>
                  </a:lnTo>
                  <a:lnTo>
                    <a:pt x="1061" y="424"/>
                  </a:lnTo>
                  <a:lnTo>
                    <a:pt x="1003" y="328"/>
                  </a:lnTo>
                  <a:lnTo>
                    <a:pt x="964" y="231"/>
                  </a:lnTo>
                  <a:lnTo>
                    <a:pt x="945" y="116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2" name="Google Shape;6182;p67"/>
            <p:cNvSpPr/>
            <p:nvPr/>
          </p:nvSpPr>
          <p:spPr>
            <a:xfrm>
              <a:off x="5865125" y="3139617"/>
              <a:ext cx="54398" cy="26361"/>
            </a:xfrm>
            <a:custGeom>
              <a:avLst/>
              <a:gdLst/>
              <a:ahLst/>
              <a:cxnLst/>
              <a:rect l="l" t="t" r="r" b="b"/>
              <a:pathLst>
                <a:path w="1234" h="598" extrusionOk="0">
                  <a:moveTo>
                    <a:pt x="1234" y="0"/>
                  </a:moveTo>
                  <a:lnTo>
                    <a:pt x="906" y="39"/>
                  </a:lnTo>
                  <a:lnTo>
                    <a:pt x="598" y="116"/>
                  </a:lnTo>
                  <a:lnTo>
                    <a:pt x="289" y="212"/>
                  </a:lnTo>
                  <a:lnTo>
                    <a:pt x="0" y="347"/>
                  </a:lnTo>
                  <a:lnTo>
                    <a:pt x="58" y="405"/>
                  </a:lnTo>
                  <a:lnTo>
                    <a:pt x="135" y="463"/>
                  </a:lnTo>
                  <a:lnTo>
                    <a:pt x="270" y="520"/>
                  </a:lnTo>
                  <a:lnTo>
                    <a:pt x="424" y="597"/>
                  </a:lnTo>
                  <a:lnTo>
                    <a:pt x="617" y="424"/>
                  </a:lnTo>
                  <a:lnTo>
                    <a:pt x="810" y="270"/>
                  </a:lnTo>
                  <a:lnTo>
                    <a:pt x="1022" y="135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3" name="Google Shape;6183;p67"/>
            <p:cNvSpPr/>
            <p:nvPr/>
          </p:nvSpPr>
          <p:spPr>
            <a:xfrm>
              <a:off x="5863405" y="3111581"/>
              <a:ext cx="193743" cy="148690"/>
            </a:xfrm>
            <a:custGeom>
              <a:avLst/>
              <a:gdLst/>
              <a:ahLst/>
              <a:cxnLst/>
              <a:rect l="l" t="t" r="r" b="b"/>
              <a:pathLst>
                <a:path w="4395" h="3373" extrusionOk="0">
                  <a:moveTo>
                    <a:pt x="4221" y="0"/>
                  </a:moveTo>
                  <a:lnTo>
                    <a:pt x="3373" y="424"/>
                  </a:lnTo>
                  <a:lnTo>
                    <a:pt x="1774" y="1426"/>
                  </a:lnTo>
                  <a:lnTo>
                    <a:pt x="579" y="2525"/>
                  </a:lnTo>
                  <a:lnTo>
                    <a:pt x="1" y="3295"/>
                  </a:lnTo>
                  <a:lnTo>
                    <a:pt x="1" y="3353"/>
                  </a:lnTo>
                  <a:lnTo>
                    <a:pt x="39" y="3372"/>
                  </a:lnTo>
                  <a:lnTo>
                    <a:pt x="136" y="3372"/>
                  </a:lnTo>
                  <a:lnTo>
                    <a:pt x="193" y="3334"/>
                  </a:lnTo>
                  <a:lnTo>
                    <a:pt x="560" y="2949"/>
                  </a:lnTo>
                  <a:lnTo>
                    <a:pt x="964" y="2563"/>
                  </a:lnTo>
                  <a:lnTo>
                    <a:pt x="1446" y="2158"/>
                  </a:lnTo>
                  <a:lnTo>
                    <a:pt x="1947" y="1773"/>
                  </a:lnTo>
                  <a:lnTo>
                    <a:pt x="2506" y="1388"/>
                  </a:lnTo>
                  <a:lnTo>
                    <a:pt x="2795" y="1214"/>
                  </a:lnTo>
                  <a:lnTo>
                    <a:pt x="3084" y="1060"/>
                  </a:lnTo>
                  <a:lnTo>
                    <a:pt x="3392" y="906"/>
                  </a:lnTo>
                  <a:lnTo>
                    <a:pt x="3720" y="752"/>
                  </a:lnTo>
                  <a:lnTo>
                    <a:pt x="4048" y="636"/>
                  </a:lnTo>
                  <a:lnTo>
                    <a:pt x="4375" y="520"/>
                  </a:lnTo>
                  <a:lnTo>
                    <a:pt x="4394" y="424"/>
                  </a:lnTo>
                  <a:lnTo>
                    <a:pt x="42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4" name="Google Shape;6184;p67"/>
            <p:cNvSpPr/>
            <p:nvPr/>
          </p:nvSpPr>
          <p:spPr>
            <a:xfrm>
              <a:off x="5860849" y="3097959"/>
              <a:ext cx="190348" cy="161474"/>
            </a:xfrm>
            <a:custGeom>
              <a:avLst/>
              <a:gdLst/>
              <a:ahLst/>
              <a:cxnLst/>
              <a:rect l="l" t="t" r="r" b="b"/>
              <a:pathLst>
                <a:path w="4318" h="3663" extrusionOk="0">
                  <a:moveTo>
                    <a:pt x="4106" y="1"/>
                  </a:moveTo>
                  <a:lnTo>
                    <a:pt x="3990" y="59"/>
                  </a:lnTo>
                  <a:lnTo>
                    <a:pt x="3701" y="213"/>
                  </a:lnTo>
                  <a:lnTo>
                    <a:pt x="3258" y="463"/>
                  </a:lnTo>
                  <a:lnTo>
                    <a:pt x="2699" y="829"/>
                  </a:lnTo>
                  <a:lnTo>
                    <a:pt x="2371" y="1061"/>
                  </a:lnTo>
                  <a:lnTo>
                    <a:pt x="2044" y="1311"/>
                  </a:lnTo>
                  <a:lnTo>
                    <a:pt x="1716" y="1600"/>
                  </a:lnTo>
                  <a:lnTo>
                    <a:pt x="1369" y="1909"/>
                  </a:lnTo>
                  <a:lnTo>
                    <a:pt x="1022" y="2255"/>
                  </a:lnTo>
                  <a:lnTo>
                    <a:pt x="675" y="2622"/>
                  </a:lnTo>
                  <a:lnTo>
                    <a:pt x="348" y="3026"/>
                  </a:lnTo>
                  <a:lnTo>
                    <a:pt x="39" y="3469"/>
                  </a:lnTo>
                  <a:lnTo>
                    <a:pt x="1" y="3527"/>
                  </a:lnTo>
                  <a:lnTo>
                    <a:pt x="1" y="3585"/>
                  </a:lnTo>
                  <a:lnTo>
                    <a:pt x="20" y="3624"/>
                  </a:lnTo>
                  <a:lnTo>
                    <a:pt x="59" y="3662"/>
                  </a:lnTo>
                  <a:lnTo>
                    <a:pt x="97" y="3604"/>
                  </a:lnTo>
                  <a:lnTo>
                    <a:pt x="406" y="3219"/>
                  </a:lnTo>
                  <a:lnTo>
                    <a:pt x="733" y="2853"/>
                  </a:lnTo>
                  <a:lnTo>
                    <a:pt x="1080" y="2525"/>
                  </a:lnTo>
                  <a:lnTo>
                    <a:pt x="1408" y="2217"/>
                  </a:lnTo>
                  <a:lnTo>
                    <a:pt x="1755" y="1928"/>
                  </a:lnTo>
                  <a:lnTo>
                    <a:pt x="2082" y="1677"/>
                  </a:lnTo>
                  <a:lnTo>
                    <a:pt x="2410" y="1446"/>
                  </a:lnTo>
                  <a:lnTo>
                    <a:pt x="2718" y="1234"/>
                  </a:lnTo>
                  <a:lnTo>
                    <a:pt x="3277" y="887"/>
                  </a:lnTo>
                  <a:lnTo>
                    <a:pt x="3759" y="637"/>
                  </a:lnTo>
                  <a:lnTo>
                    <a:pt x="4106" y="483"/>
                  </a:lnTo>
                  <a:lnTo>
                    <a:pt x="4318" y="386"/>
                  </a:lnTo>
                  <a:lnTo>
                    <a:pt x="4163" y="39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5" name="Google Shape;6185;p67"/>
            <p:cNvSpPr/>
            <p:nvPr/>
          </p:nvSpPr>
          <p:spPr>
            <a:xfrm>
              <a:off x="6072400" y="3121764"/>
              <a:ext cx="32312" cy="52723"/>
            </a:xfrm>
            <a:custGeom>
              <a:avLst/>
              <a:gdLst/>
              <a:ahLst/>
              <a:cxnLst/>
              <a:rect l="l" t="t" r="r" b="b"/>
              <a:pathLst>
                <a:path w="733" h="1196" extrusionOk="0">
                  <a:moveTo>
                    <a:pt x="598" y="0"/>
                  </a:moveTo>
                  <a:lnTo>
                    <a:pt x="193" y="135"/>
                  </a:lnTo>
                  <a:lnTo>
                    <a:pt x="270" y="347"/>
                  </a:lnTo>
                  <a:lnTo>
                    <a:pt x="251" y="482"/>
                  </a:lnTo>
                  <a:lnTo>
                    <a:pt x="58" y="713"/>
                  </a:lnTo>
                  <a:lnTo>
                    <a:pt x="0" y="925"/>
                  </a:lnTo>
                  <a:lnTo>
                    <a:pt x="39" y="1137"/>
                  </a:lnTo>
                  <a:lnTo>
                    <a:pt x="116" y="1195"/>
                  </a:lnTo>
                  <a:lnTo>
                    <a:pt x="598" y="790"/>
                  </a:lnTo>
                  <a:lnTo>
                    <a:pt x="656" y="713"/>
                  </a:lnTo>
                  <a:lnTo>
                    <a:pt x="694" y="636"/>
                  </a:lnTo>
                  <a:lnTo>
                    <a:pt x="713" y="540"/>
                  </a:lnTo>
                  <a:lnTo>
                    <a:pt x="733" y="444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6" name="Google Shape;6186;p67"/>
            <p:cNvSpPr/>
            <p:nvPr/>
          </p:nvSpPr>
          <p:spPr>
            <a:xfrm>
              <a:off x="6062217" y="3126833"/>
              <a:ext cx="23805" cy="53560"/>
            </a:xfrm>
            <a:custGeom>
              <a:avLst/>
              <a:gdLst/>
              <a:ahLst/>
              <a:cxnLst/>
              <a:rect l="l" t="t" r="r" b="b"/>
              <a:pathLst>
                <a:path w="540" h="1215" extrusionOk="0">
                  <a:moveTo>
                    <a:pt x="482" y="1"/>
                  </a:moveTo>
                  <a:lnTo>
                    <a:pt x="212" y="117"/>
                  </a:lnTo>
                  <a:lnTo>
                    <a:pt x="174" y="194"/>
                  </a:lnTo>
                  <a:lnTo>
                    <a:pt x="231" y="329"/>
                  </a:lnTo>
                  <a:lnTo>
                    <a:pt x="251" y="386"/>
                  </a:lnTo>
                  <a:lnTo>
                    <a:pt x="231" y="444"/>
                  </a:lnTo>
                  <a:lnTo>
                    <a:pt x="231" y="483"/>
                  </a:lnTo>
                  <a:lnTo>
                    <a:pt x="193" y="541"/>
                  </a:lnTo>
                  <a:lnTo>
                    <a:pt x="96" y="656"/>
                  </a:lnTo>
                  <a:lnTo>
                    <a:pt x="39" y="772"/>
                  </a:lnTo>
                  <a:lnTo>
                    <a:pt x="0" y="887"/>
                  </a:lnTo>
                  <a:lnTo>
                    <a:pt x="0" y="1022"/>
                  </a:lnTo>
                  <a:lnTo>
                    <a:pt x="19" y="1138"/>
                  </a:lnTo>
                  <a:lnTo>
                    <a:pt x="58" y="1196"/>
                  </a:lnTo>
                  <a:lnTo>
                    <a:pt x="116" y="1215"/>
                  </a:lnTo>
                  <a:lnTo>
                    <a:pt x="174" y="1215"/>
                  </a:lnTo>
                  <a:lnTo>
                    <a:pt x="212" y="1196"/>
                  </a:lnTo>
                  <a:lnTo>
                    <a:pt x="366" y="1061"/>
                  </a:lnTo>
                  <a:lnTo>
                    <a:pt x="328" y="1022"/>
                  </a:lnTo>
                  <a:lnTo>
                    <a:pt x="289" y="887"/>
                  </a:lnTo>
                  <a:lnTo>
                    <a:pt x="289" y="772"/>
                  </a:lnTo>
                  <a:lnTo>
                    <a:pt x="328" y="637"/>
                  </a:lnTo>
                  <a:lnTo>
                    <a:pt x="386" y="521"/>
                  </a:lnTo>
                  <a:lnTo>
                    <a:pt x="482" y="406"/>
                  </a:lnTo>
                  <a:lnTo>
                    <a:pt x="520" y="348"/>
                  </a:lnTo>
                  <a:lnTo>
                    <a:pt x="540" y="309"/>
                  </a:lnTo>
                  <a:lnTo>
                    <a:pt x="540" y="251"/>
                  </a:lnTo>
                  <a:lnTo>
                    <a:pt x="520" y="194"/>
                  </a:lnTo>
                  <a:lnTo>
                    <a:pt x="463" y="59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7" name="Google Shape;6187;p67"/>
            <p:cNvSpPr/>
            <p:nvPr/>
          </p:nvSpPr>
          <p:spPr>
            <a:xfrm>
              <a:off x="6029904" y="3052951"/>
              <a:ext cx="54442" cy="32312"/>
            </a:xfrm>
            <a:custGeom>
              <a:avLst/>
              <a:gdLst/>
              <a:ahLst/>
              <a:cxnLst/>
              <a:rect l="l" t="t" r="r" b="b"/>
              <a:pathLst>
                <a:path w="1235" h="733" extrusionOk="0">
                  <a:moveTo>
                    <a:pt x="617" y="0"/>
                  </a:moveTo>
                  <a:lnTo>
                    <a:pt x="39" y="39"/>
                  </a:lnTo>
                  <a:lnTo>
                    <a:pt x="1" y="77"/>
                  </a:lnTo>
                  <a:lnTo>
                    <a:pt x="78" y="270"/>
                  </a:lnTo>
                  <a:lnTo>
                    <a:pt x="290" y="444"/>
                  </a:lnTo>
                  <a:lnTo>
                    <a:pt x="656" y="501"/>
                  </a:lnTo>
                  <a:lnTo>
                    <a:pt x="714" y="579"/>
                  </a:lnTo>
                  <a:lnTo>
                    <a:pt x="772" y="733"/>
                  </a:lnTo>
                  <a:lnTo>
                    <a:pt x="1234" y="559"/>
                  </a:lnTo>
                  <a:lnTo>
                    <a:pt x="1234" y="501"/>
                  </a:lnTo>
                  <a:lnTo>
                    <a:pt x="945" y="155"/>
                  </a:lnTo>
                  <a:lnTo>
                    <a:pt x="887" y="77"/>
                  </a:lnTo>
                  <a:lnTo>
                    <a:pt x="791" y="39"/>
                  </a:lnTo>
                  <a:lnTo>
                    <a:pt x="714" y="20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8" name="Google Shape;6188;p67"/>
            <p:cNvSpPr/>
            <p:nvPr/>
          </p:nvSpPr>
          <p:spPr>
            <a:xfrm>
              <a:off x="6017165" y="3054626"/>
              <a:ext cx="48491" cy="34913"/>
            </a:xfrm>
            <a:custGeom>
              <a:avLst/>
              <a:gdLst/>
              <a:ahLst/>
              <a:cxnLst/>
              <a:rect l="l" t="t" r="r" b="b"/>
              <a:pathLst>
                <a:path w="1100" h="792" extrusionOk="0">
                  <a:moveTo>
                    <a:pt x="116" y="1"/>
                  </a:moveTo>
                  <a:lnTo>
                    <a:pt x="59" y="20"/>
                  </a:lnTo>
                  <a:lnTo>
                    <a:pt x="20" y="59"/>
                  </a:lnTo>
                  <a:lnTo>
                    <a:pt x="1" y="117"/>
                  </a:lnTo>
                  <a:lnTo>
                    <a:pt x="1" y="174"/>
                  </a:lnTo>
                  <a:lnTo>
                    <a:pt x="59" y="271"/>
                  </a:lnTo>
                  <a:lnTo>
                    <a:pt x="155" y="367"/>
                  </a:lnTo>
                  <a:lnTo>
                    <a:pt x="271" y="444"/>
                  </a:lnTo>
                  <a:lnTo>
                    <a:pt x="386" y="463"/>
                  </a:lnTo>
                  <a:lnTo>
                    <a:pt x="540" y="483"/>
                  </a:lnTo>
                  <a:lnTo>
                    <a:pt x="598" y="502"/>
                  </a:lnTo>
                  <a:lnTo>
                    <a:pt x="656" y="541"/>
                  </a:lnTo>
                  <a:lnTo>
                    <a:pt x="694" y="579"/>
                  </a:lnTo>
                  <a:lnTo>
                    <a:pt x="714" y="618"/>
                  </a:lnTo>
                  <a:lnTo>
                    <a:pt x="772" y="753"/>
                  </a:lnTo>
                  <a:lnTo>
                    <a:pt x="810" y="791"/>
                  </a:lnTo>
                  <a:lnTo>
                    <a:pt x="1099" y="675"/>
                  </a:lnTo>
                  <a:lnTo>
                    <a:pt x="1041" y="541"/>
                  </a:lnTo>
                  <a:lnTo>
                    <a:pt x="1022" y="502"/>
                  </a:lnTo>
                  <a:lnTo>
                    <a:pt x="984" y="463"/>
                  </a:lnTo>
                  <a:lnTo>
                    <a:pt x="926" y="425"/>
                  </a:lnTo>
                  <a:lnTo>
                    <a:pt x="868" y="406"/>
                  </a:lnTo>
                  <a:lnTo>
                    <a:pt x="714" y="386"/>
                  </a:lnTo>
                  <a:lnTo>
                    <a:pt x="598" y="348"/>
                  </a:lnTo>
                  <a:lnTo>
                    <a:pt x="483" y="290"/>
                  </a:lnTo>
                  <a:lnTo>
                    <a:pt x="386" y="194"/>
                  </a:lnTo>
                  <a:lnTo>
                    <a:pt x="328" y="97"/>
                  </a:lnTo>
                  <a:lnTo>
                    <a:pt x="328" y="39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9" name="Google Shape;6189;p67"/>
            <p:cNvSpPr/>
            <p:nvPr/>
          </p:nvSpPr>
          <p:spPr>
            <a:xfrm>
              <a:off x="6143769" y="3062297"/>
              <a:ext cx="31475" cy="19573"/>
            </a:xfrm>
            <a:custGeom>
              <a:avLst/>
              <a:gdLst/>
              <a:ahLst/>
              <a:cxnLst/>
              <a:rect l="l" t="t" r="r" b="b"/>
              <a:pathLst>
                <a:path w="714" h="444" extrusionOk="0">
                  <a:moveTo>
                    <a:pt x="578" y="0"/>
                  </a:moveTo>
                  <a:lnTo>
                    <a:pt x="520" y="20"/>
                  </a:lnTo>
                  <a:lnTo>
                    <a:pt x="77" y="193"/>
                  </a:lnTo>
                  <a:lnTo>
                    <a:pt x="39" y="212"/>
                  </a:lnTo>
                  <a:lnTo>
                    <a:pt x="19" y="251"/>
                  </a:lnTo>
                  <a:lnTo>
                    <a:pt x="0" y="309"/>
                  </a:lnTo>
                  <a:lnTo>
                    <a:pt x="0" y="367"/>
                  </a:lnTo>
                  <a:lnTo>
                    <a:pt x="39" y="405"/>
                  </a:lnTo>
                  <a:lnTo>
                    <a:pt x="58" y="424"/>
                  </a:lnTo>
                  <a:lnTo>
                    <a:pt x="135" y="444"/>
                  </a:lnTo>
                  <a:lnTo>
                    <a:pt x="174" y="444"/>
                  </a:lnTo>
                  <a:lnTo>
                    <a:pt x="617" y="251"/>
                  </a:lnTo>
                  <a:lnTo>
                    <a:pt x="675" y="232"/>
                  </a:lnTo>
                  <a:lnTo>
                    <a:pt x="694" y="193"/>
                  </a:lnTo>
                  <a:lnTo>
                    <a:pt x="713" y="135"/>
                  </a:lnTo>
                  <a:lnTo>
                    <a:pt x="694" y="77"/>
                  </a:lnTo>
                  <a:lnTo>
                    <a:pt x="675" y="39"/>
                  </a:lnTo>
                  <a:lnTo>
                    <a:pt x="636" y="20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0" name="Google Shape;6190;p67"/>
            <p:cNvSpPr/>
            <p:nvPr/>
          </p:nvSpPr>
          <p:spPr>
            <a:xfrm>
              <a:off x="6046920" y="3079268"/>
              <a:ext cx="88385" cy="58674"/>
            </a:xfrm>
            <a:custGeom>
              <a:avLst/>
              <a:gdLst/>
              <a:ahLst/>
              <a:cxnLst/>
              <a:rect l="l" t="t" r="r" b="b"/>
              <a:pathLst>
                <a:path w="2005" h="1331" extrusionOk="0">
                  <a:moveTo>
                    <a:pt x="1792" y="1"/>
                  </a:moveTo>
                  <a:lnTo>
                    <a:pt x="1754" y="20"/>
                  </a:lnTo>
                  <a:lnTo>
                    <a:pt x="19" y="695"/>
                  </a:lnTo>
                  <a:lnTo>
                    <a:pt x="0" y="752"/>
                  </a:lnTo>
                  <a:lnTo>
                    <a:pt x="212" y="1253"/>
                  </a:lnTo>
                  <a:lnTo>
                    <a:pt x="231" y="1292"/>
                  </a:lnTo>
                  <a:lnTo>
                    <a:pt x="289" y="1330"/>
                  </a:lnTo>
                  <a:lnTo>
                    <a:pt x="386" y="1330"/>
                  </a:lnTo>
                  <a:lnTo>
                    <a:pt x="1985" y="695"/>
                  </a:lnTo>
                  <a:lnTo>
                    <a:pt x="2004" y="579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1" name="Google Shape;6191;p67"/>
            <p:cNvSpPr/>
            <p:nvPr/>
          </p:nvSpPr>
          <p:spPr>
            <a:xfrm>
              <a:off x="6040969" y="3062297"/>
              <a:ext cx="84991" cy="50166"/>
            </a:xfrm>
            <a:custGeom>
              <a:avLst/>
              <a:gdLst/>
              <a:ahLst/>
              <a:cxnLst/>
              <a:rect l="l" t="t" r="r" b="b"/>
              <a:pathLst>
                <a:path w="1928" h="1138" extrusionOk="0">
                  <a:moveTo>
                    <a:pt x="1696" y="0"/>
                  </a:moveTo>
                  <a:lnTo>
                    <a:pt x="97" y="636"/>
                  </a:lnTo>
                  <a:lnTo>
                    <a:pt x="39" y="675"/>
                  </a:lnTo>
                  <a:lnTo>
                    <a:pt x="20" y="713"/>
                  </a:lnTo>
                  <a:lnTo>
                    <a:pt x="0" y="752"/>
                  </a:lnTo>
                  <a:lnTo>
                    <a:pt x="20" y="810"/>
                  </a:lnTo>
                  <a:lnTo>
                    <a:pt x="154" y="1137"/>
                  </a:lnTo>
                  <a:lnTo>
                    <a:pt x="193" y="1118"/>
                  </a:lnTo>
                  <a:lnTo>
                    <a:pt x="1812" y="463"/>
                  </a:lnTo>
                  <a:lnTo>
                    <a:pt x="1927" y="424"/>
                  </a:lnTo>
                  <a:lnTo>
                    <a:pt x="1773" y="39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2" name="Google Shape;6192;p67"/>
            <p:cNvSpPr/>
            <p:nvPr/>
          </p:nvSpPr>
          <p:spPr>
            <a:xfrm>
              <a:off x="6122521" y="3077593"/>
              <a:ext cx="34032" cy="32312"/>
            </a:xfrm>
            <a:custGeom>
              <a:avLst/>
              <a:gdLst/>
              <a:ahLst/>
              <a:cxnLst/>
              <a:rect l="l" t="t" r="r" b="b"/>
              <a:pathLst>
                <a:path w="772" h="733" extrusionOk="0">
                  <a:moveTo>
                    <a:pt x="386" y="0"/>
                  </a:moveTo>
                  <a:lnTo>
                    <a:pt x="39" y="58"/>
                  </a:lnTo>
                  <a:lnTo>
                    <a:pt x="0" y="58"/>
                  </a:lnTo>
                  <a:lnTo>
                    <a:pt x="270" y="733"/>
                  </a:lnTo>
                  <a:lnTo>
                    <a:pt x="444" y="636"/>
                  </a:lnTo>
                  <a:lnTo>
                    <a:pt x="598" y="501"/>
                  </a:lnTo>
                  <a:lnTo>
                    <a:pt x="713" y="366"/>
                  </a:lnTo>
                  <a:lnTo>
                    <a:pt x="771" y="212"/>
                  </a:lnTo>
                  <a:lnTo>
                    <a:pt x="771" y="116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3" name="Google Shape;6193;p67"/>
            <p:cNvSpPr/>
            <p:nvPr/>
          </p:nvSpPr>
          <p:spPr>
            <a:xfrm>
              <a:off x="6115733" y="3058902"/>
              <a:ext cx="41658" cy="28081"/>
            </a:xfrm>
            <a:custGeom>
              <a:avLst/>
              <a:gdLst/>
              <a:ahLst/>
              <a:cxnLst/>
              <a:rect l="l" t="t" r="r" b="b"/>
              <a:pathLst>
                <a:path w="945" h="637" extrusionOk="0">
                  <a:moveTo>
                    <a:pt x="289" y="0"/>
                  </a:moveTo>
                  <a:lnTo>
                    <a:pt x="135" y="39"/>
                  </a:lnTo>
                  <a:lnTo>
                    <a:pt x="0" y="77"/>
                  </a:lnTo>
                  <a:lnTo>
                    <a:pt x="174" y="521"/>
                  </a:lnTo>
                  <a:lnTo>
                    <a:pt x="289" y="501"/>
                  </a:lnTo>
                  <a:lnTo>
                    <a:pt x="386" y="482"/>
                  </a:lnTo>
                  <a:lnTo>
                    <a:pt x="598" y="482"/>
                  </a:lnTo>
                  <a:lnTo>
                    <a:pt x="694" y="501"/>
                  </a:lnTo>
                  <a:lnTo>
                    <a:pt x="771" y="540"/>
                  </a:lnTo>
                  <a:lnTo>
                    <a:pt x="848" y="578"/>
                  </a:lnTo>
                  <a:lnTo>
                    <a:pt x="925" y="636"/>
                  </a:lnTo>
                  <a:lnTo>
                    <a:pt x="944" y="482"/>
                  </a:lnTo>
                  <a:lnTo>
                    <a:pt x="925" y="405"/>
                  </a:lnTo>
                  <a:lnTo>
                    <a:pt x="906" y="328"/>
                  </a:lnTo>
                  <a:lnTo>
                    <a:pt x="848" y="232"/>
                  </a:lnTo>
                  <a:lnTo>
                    <a:pt x="771" y="154"/>
                  </a:lnTo>
                  <a:lnTo>
                    <a:pt x="675" y="77"/>
                  </a:lnTo>
                  <a:lnTo>
                    <a:pt x="559" y="39"/>
                  </a:lnTo>
                  <a:lnTo>
                    <a:pt x="424" y="2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4" name="Google Shape;6194;p67"/>
            <p:cNvSpPr/>
            <p:nvPr/>
          </p:nvSpPr>
          <p:spPr>
            <a:xfrm>
              <a:off x="6044363" y="3099678"/>
              <a:ext cx="37426" cy="22129"/>
            </a:xfrm>
            <a:custGeom>
              <a:avLst/>
              <a:gdLst/>
              <a:ahLst/>
              <a:cxnLst/>
              <a:rect l="l" t="t" r="r" b="b"/>
              <a:pathLst>
                <a:path w="849" h="502" extrusionOk="0">
                  <a:moveTo>
                    <a:pt x="713" y="0"/>
                  </a:moveTo>
                  <a:lnTo>
                    <a:pt x="656" y="20"/>
                  </a:lnTo>
                  <a:lnTo>
                    <a:pt x="77" y="232"/>
                  </a:lnTo>
                  <a:lnTo>
                    <a:pt x="39" y="270"/>
                  </a:lnTo>
                  <a:lnTo>
                    <a:pt x="20" y="309"/>
                  </a:lnTo>
                  <a:lnTo>
                    <a:pt x="0" y="366"/>
                  </a:lnTo>
                  <a:lnTo>
                    <a:pt x="20" y="405"/>
                  </a:lnTo>
                  <a:lnTo>
                    <a:pt x="39" y="444"/>
                  </a:lnTo>
                  <a:lnTo>
                    <a:pt x="58" y="482"/>
                  </a:lnTo>
                  <a:lnTo>
                    <a:pt x="135" y="501"/>
                  </a:lnTo>
                  <a:lnTo>
                    <a:pt x="193" y="482"/>
                  </a:lnTo>
                  <a:lnTo>
                    <a:pt x="752" y="251"/>
                  </a:lnTo>
                  <a:lnTo>
                    <a:pt x="810" y="232"/>
                  </a:lnTo>
                  <a:lnTo>
                    <a:pt x="829" y="193"/>
                  </a:lnTo>
                  <a:lnTo>
                    <a:pt x="848" y="135"/>
                  </a:lnTo>
                  <a:lnTo>
                    <a:pt x="829" y="77"/>
                  </a:lnTo>
                  <a:lnTo>
                    <a:pt x="810" y="39"/>
                  </a:lnTo>
                  <a:lnTo>
                    <a:pt x="771" y="2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5" name="Google Shape;6195;p67"/>
          <p:cNvGrpSpPr/>
          <p:nvPr/>
        </p:nvGrpSpPr>
        <p:grpSpPr>
          <a:xfrm>
            <a:off x="5972249" y="2459338"/>
            <a:ext cx="434705" cy="457031"/>
            <a:chOff x="3247532" y="1987896"/>
            <a:chExt cx="304054" cy="318444"/>
          </a:xfrm>
        </p:grpSpPr>
        <p:sp>
          <p:nvSpPr>
            <p:cNvPr id="6196" name="Google Shape;6196;p67"/>
            <p:cNvSpPr/>
            <p:nvPr/>
          </p:nvSpPr>
          <p:spPr>
            <a:xfrm>
              <a:off x="3399541" y="1999551"/>
              <a:ext cx="49355" cy="45908"/>
            </a:xfrm>
            <a:custGeom>
              <a:avLst/>
              <a:gdLst/>
              <a:ahLst/>
              <a:cxnLst/>
              <a:rect l="l" t="t" r="r" b="b"/>
              <a:pathLst>
                <a:path w="1389" h="1292" extrusionOk="0">
                  <a:moveTo>
                    <a:pt x="78" y="0"/>
                  </a:moveTo>
                  <a:lnTo>
                    <a:pt x="39" y="39"/>
                  </a:lnTo>
                  <a:lnTo>
                    <a:pt x="1" y="77"/>
                  </a:lnTo>
                  <a:lnTo>
                    <a:pt x="1" y="135"/>
                  </a:lnTo>
                  <a:lnTo>
                    <a:pt x="20" y="173"/>
                  </a:lnTo>
                  <a:lnTo>
                    <a:pt x="39" y="231"/>
                  </a:lnTo>
                  <a:lnTo>
                    <a:pt x="1157" y="1253"/>
                  </a:lnTo>
                  <a:lnTo>
                    <a:pt x="1195" y="1272"/>
                  </a:lnTo>
                  <a:lnTo>
                    <a:pt x="1253" y="1291"/>
                  </a:lnTo>
                  <a:lnTo>
                    <a:pt x="1311" y="1272"/>
                  </a:lnTo>
                  <a:lnTo>
                    <a:pt x="1349" y="1253"/>
                  </a:lnTo>
                  <a:lnTo>
                    <a:pt x="1369" y="1195"/>
                  </a:lnTo>
                  <a:lnTo>
                    <a:pt x="1388" y="1156"/>
                  </a:lnTo>
                  <a:lnTo>
                    <a:pt x="1369" y="1098"/>
                  </a:lnTo>
                  <a:lnTo>
                    <a:pt x="1349" y="1060"/>
                  </a:lnTo>
                  <a:lnTo>
                    <a:pt x="232" y="19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7" name="Google Shape;6197;p67"/>
            <p:cNvSpPr/>
            <p:nvPr/>
          </p:nvSpPr>
          <p:spPr>
            <a:xfrm>
              <a:off x="3350257" y="1999551"/>
              <a:ext cx="49319" cy="45908"/>
            </a:xfrm>
            <a:custGeom>
              <a:avLst/>
              <a:gdLst/>
              <a:ahLst/>
              <a:cxnLst/>
              <a:rect l="l" t="t" r="r" b="b"/>
              <a:pathLst>
                <a:path w="1388" h="1292" extrusionOk="0">
                  <a:moveTo>
                    <a:pt x="1195" y="0"/>
                  </a:moveTo>
                  <a:lnTo>
                    <a:pt x="1156" y="19"/>
                  </a:lnTo>
                  <a:lnTo>
                    <a:pt x="39" y="1060"/>
                  </a:lnTo>
                  <a:lnTo>
                    <a:pt x="0" y="1098"/>
                  </a:lnTo>
                  <a:lnTo>
                    <a:pt x="0" y="1156"/>
                  </a:lnTo>
                  <a:lnTo>
                    <a:pt x="0" y="1195"/>
                  </a:lnTo>
                  <a:lnTo>
                    <a:pt x="39" y="1253"/>
                  </a:lnTo>
                  <a:lnTo>
                    <a:pt x="77" y="1272"/>
                  </a:lnTo>
                  <a:lnTo>
                    <a:pt x="135" y="1291"/>
                  </a:lnTo>
                  <a:lnTo>
                    <a:pt x="173" y="1272"/>
                  </a:lnTo>
                  <a:lnTo>
                    <a:pt x="231" y="1253"/>
                  </a:lnTo>
                  <a:lnTo>
                    <a:pt x="1330" y="231"/>
                  </a:lnTo>
                  <a:lnTo>
                    <a:pt x="1368" y="173"/>
                  </a:lnTo>
                  <a:lnTo>
                    <a:pt x="1388" y="135"/>
                  </a:lnTo>
                  <a:lnTo>
                    <a:pt x="1368" y="77"/>
                  </a:lnTo>
                  <a:lnTo>
                    <a:pt x="1349" y="39"/>
                  </a:lnTo>
                  <a:lnTo>
                    <a:pt x="131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8" name="Google Shape;6198;p67"/>
            <p:cNvSpPr/>
            <p:nvPr/>
          </p:nvSpPr>
          <p:spPr>
            <a:xfrm>
              <a:off x="3389947" y="2236447"/>
              <a:ext cx="19223" cy="24695"/>
            </a:xfrm>
            <a:custGeom>
              <a:avLst/>
              <a:gdLst/>
              <a:ahLst/>
              <a:cxnLst/>
              <a:rect l="l" t="t" r="r" b="b"/>
              <a:pathLst>
                <a:path w="541" h="695" extrusionOk="0">
                  <a:moveTo>
                    <a:pt x="39" y="1"/>
                  </a:moveTo>
                  <a:lnTo>
                    <a:pt x="1" y="97"/>
                  </a:lnTo>
                  <a:lnTo>
                    <a:pt x="1" y="637"/>
                  </a:lnTo>
                  <a:lnTo>
                    <a:pt x="59" y="694"/>
                  </a:lnTo>
                  <a:lnTo>
                    <a:pt x="483" y="694"/>
                  </a:lnTo>
                  <a:lnTo>
                    <a:pt x="540" y="637"/>
                  </a:lnTo>
                  <a:lnTo>
                    <a:pt x="540" y="97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9" name="Google Shape;6199;p67"/>
            <p:cNvSpPr/>
            <p:nvPr/>
          </p:nvSpPr>
          <p:spPr>
            <a:xfrm>
              <a:off x="3389947" y="2081702"/>
              <a:ext cx="19223" cy="24695"/>
            </a:xfrm>
            <a:custGeom>
              <a:avLst/>
              <a:gdLst/>
              <a:ahLst/>
              <a:cxnLst/>
              <a:rect l="l" t="t" r="r" b="b"/>
              <a:pathLst>
                <a:path w="541" h="695" extrusionOk="0">
                  <a:moveTo>
                    <a:pt x="39" y="1"/>
                  </a:moveTo>
                  <a:lnTo>
                    <a:pt x="1" y="58"/>
                  </a:lnTo>
                  <a:lnTo>
                    <a:pt x="1" y="656"/>
                  </a:lnTo>
                  <a:lnTo>
                    <a:pt x="39" y="694"/>
                  </a:lnTo>
                  <a:lnTo>
                    <a:pt x="483" y="694"/>
                  </a:lnTo>
                  <a:lnTo>
                    <a:pt x="540" y="656"/>
                  </a:lnTo>
                  <a:lnTo>
                    <a:pt x="540" y="58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0" name="Google Shape;6200;p67"/>
            <p:cNvSpPr/>
            <p:nvPr/>
          </p:nvSpPr>
          <p:spPr>
            <a:xfrm>
              <a:off x="3428998" y="2131697"/>
              <a:ext cx="41111" cy="21924"/>
            </a:xfrm>
            <a:custGeom>
              <a:avLst/>
              <a:gdLst/>
              <a:ahLst/>
              <a:cxnLst/>
              <a:rect l="l" t="t" r="r" b="b"/>
              <a:pathLst>
                <a:path w="1157" h="617" extrusionOk="0">
                  <a:moveTo>
                    <a:pt x="964" y="0"/>
                  </a:moveTo>
                  <a:lnTo>
                    <a:pt x="97" y="347"/>
                  </a:lnTo>
                  <a:lnTo>
                    <a:pt x="39" y="386"/>
                  </a:lnTo>
                  <a:lnTo>
                    <a:pt x="19" y="424"/>
                  </a:lnTo>
                  <a:lnTo>
                    <a:pt x="0" y="482"/>
                  </a:lnTo>
                  <a:lnTo>
                    <a:pt x="19" y="521"/>
                  </a:lnTo>
                  <a:lnTo>
                    <a:pt x="39" y="559"/>
                  </a:lnTo>
                  <a:lnTo>
                    <a:pt x="58" y="598"/>
                  </a:lnTo>
                  <a:lnTo>
                    <a:pt x="97" y="617"/>
                  </a:lnTo>
                  <a:lnTo>
                    <a:pt x="135" y="617"/>
                  </a:lnTo>
                  <a:lnTo>
                    <a:pt x="193" y="598"/>
                  </a:lnTo>
                  <a:lnTo>
                    <a:pt x="1060" y="251"/>
                  </a:lnTo>
                  <a:lnTo>
                    <a:pt x="1118" y="232"/>
                  </a:lnTo>
                  <a:lnTo>
                    <a:pt x="1137" y="193"/>
                  </a:lnTo>
                  <a:lnTo>
                    <a:pt x="1156" y="135"/>
                  </a:lnTo>
                  <a:lnTo>
                    <a:pt x="1137" y="77"/>
                  </a:lnTo>
                  <a:lnTo>
                    <a:pt x="1118" y="39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1" name="Google Shape;6201;p67"/>
            <p:cNvSpPr/>
            <p:nvPr/>
          </p:nvSpPr>
          <p:spPr>
            <a:xfrm>
              <a:off x="3428998" y="2170712"/>
              <a:ext cx="41111" cy="21959"/>
            </a:xfrm>
            <a:custGeom>
              <a:avLst/>
              <a:gdLst/>
              <a:ahLst/>
              <a:cxnLst/>
              <a:rect l="l" t="t" r="r" b="b"/>
              <a:pathLst>
                <a:path w="1157" h="618" extrusionOk="0">
                  <a:moveTo>
                    <a:pt x="135" y="1"/>
                  </a:moveTo>
                  <a:lnTo>
                    <a:pt x="77" y="20"/>
                  </a:lnTo>
                  <a:lnTo>
                    <a:pt x="39" y="39"/>
                  </a:lnTo>
                  <a:lnTo>
                    <a:pt x="19" y="97"/>
                  </a:lnTo>
                  <a:lnTo>
                    <a:pt x="0" y="155"/>
                  </a:lnTo>
                  <a:lnTo>
                    <a:pt x="19" y="193"/>
                  </a:lnTo>
                  <a:lnTo>
                    <a:pt x="39" y="232"/>
                  </a:lnTo>
                  <a:lnTo>
                    <a:pt x="97" y="271"/>
                  </a:lnTo>
                  <a:lnTo>
                    <a:pt x="964" y="617"/>
                  </a:lnTo>
                  <a:lnTo>
                    <a:pt x="1060" y="617"/>
                  </a:lnTo>
                  <a:lnTo>
                    <a:pt x="1099" y="598"/>
                  </a:lnTo>
                  <a:lnTo>
                    <a:pt x="1118" y="579"/>
                  </a:lnTo>
                  <a:lnTo>
                    <a:pt x="1137" y="540"/>
                  </a:lnTo>
                  <a:lnTo>
                    <a:pt x="1156" y="483"/>
                  </a:lnTo>
                  <a:lnTo>
                    <a:pt x="1137" y="425"/>
                  </a:lnTo>
                  <a:lnTo>
                    <a:pt x="1118" y="386"/>
                  </a:lnTo>
                  <a:lnTo>
                    <a:pt x="1060" y="367"/>
                  </a:lnTo>
                  <a:lnTo>
                    <a:pt x="193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2" name="Google Shape;6202;p67"/>
            <p:cNvSpPr/>
            <p:nvPr/>
          </p:nvSpPr>
          <p:spPr>
            <a:xfrm>
              <a:off x="3329009" y="2131697"/>
              <a:ext cx="40436" cy="21924"/>
            </a:xfrm>
            <a:custGeom>
              <a:avLst/>
              <a:gdLst/>
              <a:ahLst/>
              <a:cxnLst/>
              <a:rect l="l" t="t" r="r" b="b"/>
              <a:pathLst>
                <a:path w="1138" h="617" extrusionOk="0">
                  <a:moveTo>
                    <a:pt x="78" y="0"/>
                  </a:moveTo>
                  <a:lnTo>
                    <a:pt x="39" y="39"/>
                  </a:lnTo>
                  <a:lnTo>
                    <a:pt x="1" y="77"/>
                  </a:lnTo>
                  <a:lnTo>
                    <a:pt x="1" y="135"/>
                  </a:lnTo>
                  <a:lnTo>
                    <a:pt x="1" y="193"/>
                  </a:lnTo>
                  <a:lnTo>
                    <a:pt x="39" y="232"/>
                  </a:lnTo>
                  <a:lnTo>
                    <a:pt x="78" y="251"/>
                  </a:lnTo>
                  <a:lnTo>
                    <a:pt x="964" y="598"/>
                  </a:lnTo>
                  <a:lnTo>
                    <a:pt x="1003" y="617"/>
                  </a:lnTo>
                  <a:lnTo>
                    <a:pt x="1041" y="617"/>
                  </a:lnTo>
                  <a:lnTo>
                    <a:pt x="1080" y="598"/>
                  </a:lnTo>
                  <a:lnTo>
                    <a:pt x="1118" y="559"/>
                  </a:lnTo>
                  <a:lnTo>
                    <a:pt x="1138" y="521"/>
                  </a:lnTo>
                  <a:lnTo>
                    <a:pt x="1138" y="482"/>
                  </a:lnTo>
                  <a:lnTo>
                    <a:pt x="1138" y="424"/>
                  </a:lnTo>
                  <a:lnTo>
                    <a:pt x="1099" y="386"/>
                  </a:lnTo>
                  <a:lnTo>
                    <a:pt x="1061" y="347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3" name="Google Shape;6203;p67"/>
            <p:cNvSpPr/>
            <p:nvPr/>
          </p:nvSpPr>
          <p:spPr>
            <a:xfrm>
              <a:off x="3329009" y="2170712"/>
              <a:ext cx="40436" cy="21959"/>
            </a:xfrm>
            <a:custGeom>
              <a:avLst/>
              <a:gdLst/>
              <a:ahLst/>
              <a:cxnLst/>
              <a:rect l="l" t="t" r="r" b="b"/>
              <a:pathLst>
                <a:path w="1138" h="618" extrusionOk="0">
                  <a:moveTo>
                    <a:pt x="1022" y="1"/>
                  </a:moveTo>
                  <a:lnTo>
                    <a:pt x="964" y="20"/>
                  </a:lnTo>
                  <a:lnTo>
                    <a:pt x="78" y="367"/>
                  </a:lnTo>
                  <a:lnTo>
                    <a:pt x="39" y="386"/>
                  </a:lnTo>
                  <a:lnTo>
                    <a:pt x="1" y="425"/>
                  </a:lnTo>
                  <a:lnTo>
                    <a:pt x="1" y="483"/>
                  </a:lnTo>
                  <a:lnTo>
                    <a:pt x="1" y="540"/>
                  </a:lnTo>
                  <a:lnTo>
                    <a:pt x="20" y="579"/>
                  </a:lnTo>
                  <a:lnTo>
                    <a:pt x="58" y="598"/>
                  </a:lnTo>
                  <a:lnTo>
                    <a:pt x="97" y="617"/>
                  </a:lnTo>
                  <a:lnTo>
                    <a:pt x="174" y="617"/>
                  </a:lnTo>
                  <a:lnTo>
                    <a:pt x="1061" y="271"/>
                  </a:lnTo>
                  <a:lnTo>
                    <a:pt x="1099" y="232"/>
                  </a:lnTo>
                  <a:lnTo>
                    <a:pt x="1138" y="193"/>
                  </a:lnTo>
                  <a:lnTo>
                    <a:pt x="1138" y="155"/>
                  </a:lnTo>
                  <a:lnTo>
                    <a:pt x="1138" y="97"/>
                  </a:lnTo>
                  <a:lnTo>
                    <a:pt x="1099" y="39"/>
                  </a:lnTo>
                  <a:lnTo>
                    <a:pt x="1061" y="20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4" name="Google Shape;6204;p67"/>
            <p:cNvSpPr/>
            <p:nvPr/>
          </p:nvSpPr>
          <p:spPr>
            <a:xfrm>
              <a:off x="3377618" y="2040626"/>
              <a:ext cx="66481" cy="42497"/>
            </a:xfrm>
            <a:custGeom>
              <a:avLst/>
              <a:gdLst/>
              <a:ahLst/>
              <a:cxnLst/>
              <a:rect l="l" t="t" r="r" b="b"/>
              <a:pathLst>
                <a:path w="1871" h="1196" extrusionOk="0">
                  <a:moveTo>
                    <a:pt x="1" y="0"/>
                  </a:moveTo>
                  <a:lnTo>
                    <a:pt x="1" y="212"/>
                  </a:lnTo>
                  <a:lnTo>
                    <a:pt x="406" y="983"/>
                  </a:lnTo>
                  <a:lnTo>
                    <a:pt x="714" y="1137"/>
                  </a:lnTo>
                  <a:lnTo>
                    <a:pt x="810" y="1176"/>
                  </a:lnTo>
                  <a:lnTo>
                    <a:pt x="984" y="1195"/>
                  </a:lnTo>
                  <a:lnTo>
                    <a:pt x="1157" y="1118"/>
                  </a:lnTo>
                  <a:lnTo>
                    <a:pt x="1331" y="1022"/>
                  </a:lnTo>
                  <a:lnTo>
                    <a:pt x="1485" y="887"/>
                  </a:lnTo>
                  <a:lnTo>
                    <a:pt x="1620" y="752"/>
                  </a:lnTo>
                  <a:lnTo>
                    <a:pt x="1716" y="578"/>
                  </a:lnTo>
                  <a:lnTo>
                    <a:pt x="1793" y="405"/>
                  </a:lnTo>
                  <a:lnTo>
                    <a:pt x="1851" y="212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5" name="Google Shape;6205;p67"/>
            <p:cNvSpPr/>
            <p:nvPr/>
          </p:nvSpPr>
          <p:spPr>
            <a:xfrm>
              <a:off x="3355019" y="2040626"/>
              <a:ext cx="57563" cy="44522"/>
            </a:xfrm>
            <a:custGeom>
              <a:avLst/>
              <a:gdLst/>
              <a:ahLst/>
              <a:cxnLst/>
              <a:rect l="l" t="t" r="r" b="b"/>
              <a:pathLst>
                <a:path w="1620" h="1253" extrusionOk="0">
                  <a:moveTo>
                    <a:pt x="1" y="0"/>
                  </a:moveTo>
                  <a:lnTo>
                    <a:pt x="1" y="135"/>
                  </a:lnTo>
                  <a:lnTo>
                    <a:pt x="20" y="251"/>
                  </a:lnTo>
                  <a:lnTo>
                    <a:pt x="59" y="366"/>
                  </a:lnTo>
                  <a:lnTo>
                    <a:pt x="97" y="482"/>
                  </a:lnTo>
                  <a:lnTo>
                    <a:pt x="155" y="598"/>
                  </a:lnTo>
                  <a:lnTo>
                    <a:pt x="213" y="694"/>
                  </a:lnTo>
                  <a:lnTo>
                    <a:pt x="367" y="887"/>
                  </a:lnTo>
                  <a:lnTo>
                    <a:pt x="541" y="1041"/>
                  </a:lnTo>
                  <a:lnTo>
                    <a:pt x="656" y="1099"/>
                  </a:lnTo>
                  <a:lnTo>
                    <a:pt x="772" y="1157"/>
                  </a:lnTo>
                  <a:lnTo>
                    <a:pt x="868" y="1195"/>
                  </a:lnTo>
                  <a:lnTo>
                    <a:pt x="1003" y="1234"/>
                  </a:lnTo>
                  <a:lnTo>
                    <a:pt x="1119" y="1253"/>
                  </a:lnTo>
                  <a:lnTo>
                    <a:pt x="1254" y="1253"/>
                  </a:lnTo>
                  <a:lnTo>
                    <a:pt x="1446" y="1234"/>
                  </a:lnTo>
                  <a:lnTo>
                    <a:pt x="1620" y="1195"/>
                  </a:lnTo>
                  <a:lnTo>
                    <a:pt x="1427" y="1118"/>
                  </a:lnTo>
                  <a:lnTo>
                    <a:pt x="1273" y="1022"/>
                  </a:lnTo>
                  <a:lnTo>
                    <a:pt x="1119" y="887"/>
                  </a:lnTo>
                  <a:lnTo>
                    <a:pt x="984" y="752"/>
                  </a:lnTo>
                  <a:lnTo>
                    <a:pt x="887" y="578"/>
                  </a:lnTo>
                  <a:lnTo>
                    <a:pt x="791" y="405"/>
                  </a:lnTo>
                  <a:lnTo>
                    <a:pt x="752" y="212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6" name="Google Shape;6206;p67"/>
            <p:cNvSpPr/>
            <p:nvPr/>
          </p:nvSpPr>
          <p:spPr>
            <a:xfrm>
              <a:off x="3252329" y="2094707"/>
              <a:ext cx="78776" cy="136978"/>
            </a:xfrm>
            <a:custGeom>
              <a:avLst/>
              <a:gdLst/>
              <a:ahLst/>
              <a:cxnLst/>
              <a:rect l="l" t="t" r="r" b="b"/>
              <a:pathLst>
                <a:path w="2217" h="3855" extrusionOk="0">
                  <a:moveTo>
                    <a:pt x="251" y="1"/>
                  </a:moveTo>
                  <a:lnTo>
                    <a:pt x="193" y="20"/>
                  </a:lnTo>
                  <a:lnTo>
                    <a:pt x="135" y="39"/>
                  </a:lnTo>
                  <a:lnTo>
                    <a:pt x="97" y="78"/>
                  </a:lnTo>
                  <a:lnTo>
                    <a:pt x="58" y="136"/>
                  </a:lnTo>
                  <a:lnTo>
                    <a:pt x="20" y="174"/>
                  </a:lnTo>
                  <a:lnTo>
                    <a:pt x="0" y="232"/>
                  </a:lnTo>
                  <a:lnTo>
                    <a:pt x="0" y="309"/>
                  </a:lnTo>
                  <a:lnTo>
                    <a:pt x="0" y="3547"/>
                  </a:lnTo>
                  <a:lnTo>
                    <a:pt x="0" y="3604"/>
                  </a:lnTo>
                  <a:lnTo>
                    <a:pt x="20" y="3662"/>
                  </a:lnTo>
                  <a:lnTo>
                    <a:pt x="58" y="3720"/>
                  </a:lnTo>
                  <a:lnTo>
                    <a:pt x="97" y="3778"/>
                  </a:lnTo>
                  <a:lnTo>
                    <a:pt x="135" y="3816"/>
                  </a:lnTo>
                  <a:lnTo>
                    <a:pt x="193" y="3836"/>
                  </a:lnTo>
                  <a:lnTo>
                    <a:pt x="251" y="3855"/>
                  </a:lnTo>
                  <a:lnTo>
                    <a:pt x="1966" y="3855"/>
                  </a:lnTo>
                  <a:lnTo>
                    <a:pt x="2024" y="3836"/>
                  </a:lnTo>
                  <a:lnTo>
                    <a:pt x="2082" y="3816"/>
                  </a:lnTo>
                  <a:lnTo>
                    <a:pt x="2120" y="3778"/>
                  </a:lnTo>
                  <a:lnTo>
                    <a:pt x="2159" y="3720"/>
                  </a:lnTo>
                  <a:lnTo>
                    <a:pt x="2197" y="3662"/>
                  </a:lnTo>
                  <a:lnTo>
                    <a:pt x="2216" y="3604"/>
                  </a:lnTo>
                  <a:lnTo>
                    <a:pt x="2216" y="3547"/>
                  </a:lnTo>
                  <a:lnTo>
                    <a:pt x="2216" y="309"/>
                  </a:lnTo>
                  <a:lnTo>
                    <a:pt x="2216" y="232"/>
                  </a:lnTo>
                  <a:lnTo>
                    <a:pt x="2197" y="174"/>
                  </a:lnTo>
                  <a:lnTo>
                    <a:pt x="2159" y="136"/>
                  </a:lnTo>
                  <a:lnTo>
                    <a:pt x="2120" y="78"/>
                  </a:lnTo>
                  <a:lnTo>
                    <a:pt x="2082" y="39"/>
                  </a:lnTo>
                  <a:lnTo>
                    <a:pt x="2024" y="20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7" name="Google Shape;6207;p67"/>
            <p:cNvSpPr/>
            <p:nvPr/>
          </p:nvSpPr>
          <p:spPr>
            <a:xfrm>
              <a:off x="3468013" y="2094707"/>
              <a:ext cx="78776" cy="136978"/>
            </a:xfrm>
            <a:custGeom>
              <a:avLst/>
              <a:gdLst/>
              <a:ahLst/>
              <a:cxnLst/>
              <a:rect l="l" t="t" r="r" b="b"/>
              <a:pathLst>
                <a:path w="2217" h="3855" extrusionOk="0">
                  <a:moveTo>
                    <a:pt x="232" y="1"/>
                  </a:moveTo>
                  <a:lnTo>
                    <a:pt x="174" y="20"/>
                  </a:lnTo>
                  <a:lnTo>
                    <a:pt x="136" y="39"/>
                  </a:lnTo>
                  <a:lnTo>
                    <a:pt x="78" y="78"/>
                  </a:lnTo>
                  <a:lnTo>
                    <a:pt x="39" y="136"/>
                  </a:lnTo>
                  <a:lnTo>
                    <a:pt x="20" y="174"/>
                  </a:lnTo>
                  <a:lnTo>
                    <a:pt x="1" y="232"/>
                  </a:lnTo>
                  <a:lnTo>
                    <a:pt x="1" y="309"/>
                  </a:lnTo>
                  <a:lnTo>
                    <a:pt x="1" y="3547"/>
                  </a:lnTo>
                  <a:lnTo>
                    <a:pt x="1" y="3604"/>
                  </a:lnTo>
                  <a:lnTo>
                    <a:pt x="20" y="3662"/>
                  </a:lnTo>
                  <a:lnTo>
                    <a:pt x="39" y="3720"/>
                  </a:lnTo>
                  <a:lnTo>
                    <a:pt x="78" y="3778"/>
                  </a:lnTo>
                  <a:lnTo>
                    <a:pt x="136" y="3816"/>
                  </a:lnTo>
                  <a:lnTo>
                    <a:pt x="174" y="3836"/>
                  </a:lnTo>
                  <a:lnTo>
                    <a:pt x="232" y="3855"/>
                  </a:lnTo>
                  <a:lnTo>
                    <a:pt x="1966" y="3855"/>
                  </a:lnTo>
                  <a:lnTo>
                    <a:pt x="2024" y="3836"/>
                  </a:lnTo>
                  <a:lnTo>
                    <a:pt x="2063" y="3816"/>
                  </a:lnTo>
                  <a:lnTo>
                    <a:pt x="2120" y="3778"/>
                  </a:lnTo>
                  <a:lnTo>
                    <a:pt x="2159" y="3720"/>
                  </a:lnTo>
                  <a:lnTo>
                    <a:pt x="2178" y="3662"/>
                  </a:lnTo>
                  <a:lnTo>
                    <a:pt x="2197" y="3604"/>
                  </a:lnTo>
                  <a:lnTo>
                    <a:pt x="2217" y="3547"/>
                  </a:lnTo>
                  <a:lnTo>
                    <a:pt x="2217" y="309"/>
                  </a:lnTo>
                  <a:lnTo>
                    <a:pt x="2197" y="232"/>
                  </a:lnTo>
                  <a:lnTo>
                    <a:pt x="2178" y="174"/>
                  </a:lnTo>
                  <a:lnTo>
                    <a:pt x="2159" y="136"/>
                  </a:lnTo>
                  <a:lnTo>
                    <a:pt x="2120" y="78"/>
                  </a:lnTo>
                  <a:lnTo>
                    <a:pt x="2063" y="39"/>
                  </a:lnTo>
                  <a:lnTo>
                    <a:pt x="2024" y="20"/>
                  </a:lnTo>
                  <a:lnTo>
                    <a:pt x="19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8" name="Google Shape;6208;p67"/>
            <p:cNvSpPr/>
            <p:nvPr/>
          </p:nvSpPr>
          <p:spPr>
            <a:xfrm>
              <a:off x="3252329" y="2094707"/>
              <a:ext cx="33578" cy="136978"/>
            </a:xfrm>
            <a:custGeom>
              <a:avLst/>
              <a:gdLst/>
              <a:ahLst/>
              <a:cxnLst/>
              <a:rect l="l" t="t" r="r" b="b"/>
              <a:pathLst>
                <a:path w="945" h="3855" extrusionOk="0">
                  <a:moveTo>
                    <a:pt x="251" y="1"/>
                  </a:moveTo>
                  <a:lnTo>
                    <a:pt x="193" y="20"/>
                  </a:lnTo>
                  <a:lnTo>
                    <a:pt x="135" y="39"/>
                  </a:lnTo>
                  <a:lnTo>
                    <a:pt x="97" y="78"/>
                  </a:lnTo>
                  <a:lnTo>
                    <a:pt x="58" y="136"/>
                  </a:lnTo>
                  <a:lnTo>
                    <a:pt x="20" y="174"/>
                  </a:lnTo>
                  <a:lnTo>
                    <a:pt x="0" y="232"/>
                  </a:lnTo>
                  <a:lnTo>
                    <a:pt x="0" y="309"/>
                  </a:lnTo>
                  <a:lnTo>
                    <a:pt x="0" y="3547"/>
                  </a:lnTo>
                  <a:lnTo>
                    <a:pt x="0" y="3604"/>
                  </a:lnTo>
                  <a:lnTo>
                    <a:pt x="20" y="3662"/>
                  </a:lnTo>
                  <a:lnTo>
                    <a:pt x="58" y="3720"/>
                  </a:lnTo>
                  <a:lnTo>
                    <a:pt x="97" y="3778"/>
                  </a:lnTo>
                  <a:lnTo>
                    <a:pt x="135" y="3816"/>
                  </a:lnTo>
                  <a:lnTo>
                    <a:pt x="193" y="3836"/>
                  </a:lnTo>
                  <a:lnTo>
                    <a:pt x="251" y="3855"/>
                  </a:lnTo>
                  <a:lnTo>
                    <a:pt x="945" y="3855"/>
                  </a:lnTo>
                  <a:lnTo>
                    <a:pt x="887" y="3836"/>
                  </a:lnTo>
                  <a:lnTo>
                    <a:pt x="829" y="3816"/>
                  </a:lnTo>
                  <a:lnTo>
                    <a:pt x="790" y="3778"/>
                  </a:lnTo>
                  <a:lnTo>
                    <a:pt x="752" y="3720"/>
                  </a:lnTo>
                  <a:lnTo>
                    <a:pt x="713" y="3662"/>
                  </a:lnTo>
                  <a:lnTo>
                    <a:pt x="694" y="3604"/>
                  </a:lnTo>
                  <a:lnTo>
                    <a:pt x="694" y="3547"/>
                  </a:lnTo>
                  <a:lnTo>
                    <a:pt x="694" y="309"/>
                  </a:lnTo>
                  <a:lnTo>
                    <a:pt x="694" y="232"/>
                  </a:lnTo>
                  <a:lnTo>
                    <a:pt x="713" y="174"/>
                  </a:lnTo>
                  <a:lnTo>
                    <a:pt x="752" y="136"/>
                  </a:lnTo>
                  <a:lnTo>
                    <a:pt x="790" y="78"/>
                  </a:lnTo>
                  <a:lnTo>
                    <a:pt x="829" y="39"/>
                  </a:lnTo>
                  <a:lnTo>
                    <a:pt x="887" y="20"/>
                  </a:lnTo>
                  <a:lnTo>
                    <a:pt x="9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9" name="Google Shape;6209;p67"/>
            <p:cNvSpPr/>
            <p:nvPr/>
          </p:nvSpPr>
          <p:spPr>
            <a:xfrm>
              <a:off x="3468013" y="2094707"/>
              <a:ext cx="32903" cy="136978"/>
            </a:xfrm>
            <a:custGeom>
              <a:avLst/>
              <a:gdLst/>
              <a:ahLst/>
              <a:cxnLst/>
              <a:rect l="l" t="t" r="r" b="b"/>
              <a:pathLst>
                <a:path w="926" h="3855" extrusionOk="0">
                  <a:moveTo>
                    <a:pt x="232" y="1"/>
                  </a:moveTo>
                  <a:lnTo>
                    <a:pt x="174" y="20"/>
                  </a:lnTo>
                  <a:lnTo>
                    <a:pt x="136" y="39"/>
                  </a:lnTo>
                  <a:lnTo>
                    <a:pt x="78" y="78"/>
                  </a:lnTo>
                  <a:lnTo>
                    <a:pt x="39" y="136"/>
                  </a:lnTo>
                  <a:lnTo>
                    <a:pt x="20" y="174"/>
                  </a:lnTo>
                  <a:lnTo>
                    <a:pt x="1" y="232"/>
                  </a:lnTo>
                  <a:lnTo>
                    <a:pt x="1" y="309"/>
                  </a:lnTo>
                  <a:lnTo>
                    <a:pt x="1" y="3547"/>
                  </a:lnTo>
                  <a:lnTo>
                    <a:pt x="1" y="3604"/>
                  </a:lnTo>
                  <a:lnTo>
                    <a:pt x="20" y="3662"/>
                  </a:lnTo>
                  <a:lnTo>
                    <a:pt x="39" y="3720"/>
                  </a:lnTo>
                  <a:lnTo>
                    <a:pt x="78" y="3778"/>
                  </a:lnTo>
                  <a:lnTo>
                    <a:pt x="136" y="3816"/>
                  </a:lnTo>
                  <a:lnTo>
                    <a:pt x="174" y="3836"/>
                  </a:lnTo>
                  <a:lnTo>
                    <a:pt x="232" y="3855"/>
                  </a:lnTo>
                  <a:lnTo>
                    <a:pt x="926" y="3855"/>
                  </a:lnTo>
                  <a:lnTo>
                    <a:pt x="868" y="3836"/>
                  </a:lnTo>
                  <a:lnTo>
                    <a:pt x="829" y="3816"/>
                  </a:lnTo>
                  <a:lnTo>
                    <a:pt x="771" y="3778"/>
                  </a:lnTo>
                  <a:lnTo>
                    <a:pt x="733" y="3720"/>
                  </a:lnTo>
                  <a:lnTo>
                    <a:pt x="714" y="3662"/>
                  </a:lnTo>
                  <a:lnTo>
                    <a:pt x="694" y="3604"/>
                  </a:lnTo>
                  <a:lnTo>
                    <a:pt x="694" y="3547"/>
                  </a:lnTo>
                  <a:lnTo>
                    <a:pt x="694" y="309"/>
                  </a:lnTo>
                  <a:lnTo>
                    <a:pt x="694" y="232"/>
                  </a:lnTo>
                  <a:lnTo>
                    <a:pt x="714" y="174"/>
                  </a:lnTo>
                  <a:lnTo>
                    <a:pt x="733" y="136"/>
                  </a:lnTo>
                  <a:lnTo>
                    <a:pt x="771" y="78"/>
                  </a:lnTo>
                  <a:lnTo>
                    <a:pt x="829" y="39"/>
                  </a:lnTo>
                  <a:lnTo>
                    <a:pt x="868" y="20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0" name="Google Shape;6210;p67"/>
            <p:cNvSpPr/>
            <p:nvPr/>
          </p:nvSpPr>
          <p:spPr>
            <a:xfrm>
              <a:off x="3383800" y="2104976"/>
              <a:ext cx="54791" cy="113029"/>
            </a:xfrm>
            <a:custGeom>
              <a:avLst/>
              <a:gdLst/>
              <a:ahLst/>
              <a:cxnLst/>
              <a:rect l="l" t="t" r="r" b="b"/>
              <a:pathLst>
                <a:path w="1542" h="3181" extrusionOk="0">
                  <a:moveTo>
                    <a:pt x="193" y="1"/>
                  </a:moveTo>
                  <a:lnTo>
                    <a:pt x="58" y="97"/>
                  </a:lnTo>
                  <a:lnTo>
                    <a:pt x="0" y="232"/>
                  </a:lnTo>
                  <a:lnTo>
                    <a:pt x="0" y="3180"/>
                  </a:lnTo>
                  <a:lnTo>
                    <a:pt x="1426" y="3180"/>
                  </a:lnTo>
                  <a:lnTo>
                    <a:pt x="1542" y="3084"/>
                  </a:lnTo>
                  <a:lnTo>
                    <a:pt x="1542" y="309"/>
                  </a:lnTo>
                  <a:lnTo>
                    <a:pt x="1542" y="232"/>
                  </a:lnTo>
                  <a:lnTo>
                    <a:pt x="1523" y="174"/>
                  </a:lnTo>
                  <a:lnTo>
                    <a:pt x="1503" y="136"/>
                  </a:lnTo>
                  <a:lnTo>
                    <a:pt x="1465" y="78"/>
                  </a:lnTo>
                  <a:lnTo>
                    <a:pt x="1407" y="39"/>
                  </a:lnTo>
                  <a:lnTo>
                    <a:pt x="1349" y="20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1" name="Google Shape;6211;p67"/>
            <p:cNvSpPr/>
            <p:nvPr/>
          </p:nvSpPr>
          <p:spPr>
            <a:xfrm>
              <a:off x="3359816" y="2104976"/>
              <a:ext cx="34964" cy="113029"/>
            </a:xfrm>
            <a:custGeom>
              <a:avLst/>
              <a:gdLst/>
              <a:ahLst/>
              <a:cxnLst/>
              <a:rect l="l" t="t" r="r" b="b"/>
              <a:pathLst>
                <a:path w="984" h="3181" extrusionOk="0">
                  <a:moveTo>
                    <a:pt x="251" y="1"/>
                  </a:moveTo>
                  <a:lnTo>
                    <a:pt x="194" y="20"/>
                  </a:lnTo>
                  <a:lnTo>
                    <a:pt x="136" y="39"/>
                  </a:lnTo>
                  <a:lnTo>
                    <a:pt x="97" y="78"/>
                  </a:lnTo>
                  <a:lnTo>
                    <a:pt x="59" y="136"/>
                  </a:lnTo>
                  <a:lnTo>
                    <a:pt x="39" y="174"/>
                  </a:lnTo>
                  <a:lnTo>
                    <a:pt x="20" y="232"/>
                  </a:lnTo>
                  <a:lnTo>
                    <a:pt x="1" y="309"/>
                  </a:lnTo>
                  <a:lnTo>
                    <a:pt x="1" y="3084"/>
                  </a:lnTo>
                  <a:lnTo>
                    <a:pt x="116" y="3180"/>
                  </a:lnTo>
                  <a:lnTo>
                    <a:pt x="849" y="3180"/>
                  </a:lnTo>
                  <a:lnTo>
                    <a:pt x="733" y="3084"/>
                  </a:lnTo>
                  <a:lnTo>
                    <a:pt x="733" y="309"/>
                  </a:lnTo>
                  <a:lnTo>
                    <a:pt x="752" y="232"/>
                  </a:lnTo>
                  <a:lnTo>
                    <a:pt x="772" y="174"/>
                  </a:lnTo>
                  <a:lnTo>
                    <a:pt x="791" y="136"/>
                  </a:lnTo>
                  <a:lnTo>
                    <a:pt x="829" y="78"/>
                  </a:lnTo>
                  <a:lnTo>
                    <a:pt x="887" y="39"/>
                  </a:lnTo>
                  <a:lnTo>
                    <a:pt x="926" y="20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2" name="Google Shape;6212;p67"/>
            <p:cNvSpPr/>
            <p:nvPr/>
          </p:nvSpPr>
          <p:spPr>
            <a:xfrm>
              <a:off x="3359816" y="2157707"/>
              <a:ext cx="78776" cy="9629"/>
            </a:xfrm>
            <a:custGeom>
              <a:avLst/>
              <a:gdLst/>
              <a:ahLst/>
              <a:cxnLst/>
              <a:rect l="l" t="t" r="r" b="b"/>
              <a:pathLst>
                <a:path w="2217" h="271" extrusionOk="0">
                  <a:moveTo>
                    <a:pt x="1" y="1"/>
                  </a:moveTo>
                  <a:lnTo>
                    <a:pt x="1" y="270"/>
                  </a:lnTo>
                  <a:lnTo>
                    <a:pt x="2217" y="270"/>
                  </a:lnTo>
                  <a:lnTo>
                    <a:pt x="22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3" name="Google Shape;6213;p67"/>
            <p:cNvSpPr/>
            <p:nvPr/>
          </p:nvSpPr>
          <p:spPr>
            <a:xfrm>
              <a:off x="3383800" y="2214559"/>
              <a:ext cx="54791" cy="25370"/>
            </a:xfrm>
            <a:custGeom>
              <a:avLst/>
              <a:gdLst/>
              <a:ahLst/>
              <a:cxnLst/>
              <a:rect l="l" t="t" r="r" b="b"/>
              <a:pathLst>
                <a:path w="1542" h="714" extrusionOk="0">
                  <a:moveTo>
                    <a:pt x="0" y="0"/>
                  </a:moveTo>
                  <a:lnTo>
                    <a:pt x="0" y="347"/>
                  </a:lnTo>
                  <a:lnTo>
                    <a:pt x="154" y="559"/>
                  </a:lnTo>
                  <a:lnTo>
                    <a:pt x="386" y="713"/>
                  </a:lnTo>
                  <a:lnTo>
                    <a:pt x="1002" y="713"/>
                  </a:lnTo>
                  <a:lnTo>
                    <a:pt x="1118" y="694"/>
                  </a:lnTo>
                  <a:lnTo>
                    <a:pt x="1214" y="655"/>
                  </a:lnTo>
                  <a:lnTo>
                    <a:pt x="1311" y="617"/>
                  </a:lnTo>
                  <a:lnTo>
                    <a:pt x="1388" y="540"/>
                  </a:lnTo>
                  <a:lnTo>
                    <a:pt x="1465" y="463"/>
                  </a:lnTo>
                  <a:lnTo>
                    <a:pt x="1503" y="385"/>
                  </a:lnTo>
                  <a:lnTo>
                    <a:pt x="1542" y="270"/>
                  </a:lnTo>
                  <a:lnTo>
                    <a:pt x="1542" y="174"/>
                  </a:lnTo>
                  <a:lnTo>
                    <a:pt x="154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4" name="Google Shape;6214;p67"/>
            <p:cNvSpPr/>
            <p:nvPr/>
          </p:nvSpPr>
          <p:spPr>
            <a:xfrm>
              <a:off x="3359816" y="2214559"/>
              <a:ext cx="45233" cy="25370"/>
            </a:xfrm>
            <a:custGeom>
              <a:avLst/>
              <a:gdLst/>
              <a:ahLst/>
              <a:cxnLst/>
              <a:rect l="l" t="t" r="r" b="b"/>
              <a:pathLst>
                <a:path w="1273" h="714" extrusionOk="0">
                  <a:moveTo>
                    <a:pt x="1" y="0"/>
                  </a:moveTo>
                  <a:lnTo>
                    <a:pt x="1" y="174"/>
                  </a:lnTo>
                  <a:lnTo>
                    <a:pt x="20" y="270"/>
                  </a:lnTo>
                  <a:lnTo>
                    <a:pt x="39" y="385"/>
                  </a:lnTo>
                  <a:lnTo>
                    <a:pt x="97" y="463"/>
                  </a:lnTo>
                  <a:lnTo>
                    <a:pt x="155" y="540"/>
                  </a:lnTo>
                  <a:lnTo>
                    <a:pt x="251" y="617"/>
                  </a:lnTo>
                  <a:lnTo>
                    <a:pt x="328" y="655"/>
                  </a:lnTo>
                  <a:lnTo>
                    <a:pt x="444" y="694"/>
                  </a:lnTo>
                  <a:lnTo>
                    <a:pt x="540" y="713"/>
                  </a:lnTo>
                  <a:lnTo>
                    <a:pt x="1273" y="713"/>
                  </a:lnTo>
                  <a:lnTo>
                    <a:pt x="1176" y="694"/>
                  </a:lnTo>
                  <a:lnTo>
                    <a:pt x="1080" y="655"/>
                  </a:lnTo>
                  <a:lnTo>
                    <a:pt x="984" y="617"/>
                  </a:lnTo>
                  <a:lnTo>
                    <a:pt x="907" y="540"/>
                  </a:lnTo>
                  <a:lnTo>
                    <a:pt x="829" y="463"/>
                  </a:lnTo>
                  <a:lnTo>
                    <a:pt x="791" y="385"/>
                  </a:lnTo>
                  <a:lnTo>
                    <a:pt x="752" y="270"/>
                  </a:lnTo>
                  <a:lnTo>
                    <a:pt x="733" y="174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5" name="Google Shape;6215;p67"/>
            <p:cNvSpPr/>
            <p:nvPr/>
          </p:nvSpPr>
          <p:spPr>
            <a:xfrm>
              <a:off x="3344075" y="2035829"/>
              <a:ext cx="110968" cy="9629"/>
            </a:xfrm>
            <a:custGeom>
              <a:avLst/>
              <a:gdLst/>
              <a:ahLst/>
              <a:cxnLst/>
              <a:rect l="l" t="t" r="r" b="b"/>
              <a:pathLst>
                <a:path w="3123" h="271" extrusionOk="0">
                  <a:moveTo>
                    <a:pt x="78" y="0"/>
                  </a:moveTo>
                  <a:lnTo>
                    <a:pt x="39" y="39"/>
                  </a:lnTo>
                  <a:lnTo>
                    <a:pt x="20" y="77"/>
                  </a:lnTo>
                  <a:lnTo>
                    <a:pt x="1" y="135"/>
                  </a:lnTo>
                  <a:lnTo>
                    <a:pt x="20" y="193"/>
                  </a:lnTo>
                  <a:lnTo>
                    <a:pt x="39" y="232"/>
                  </a:lnTo>
                  <a:lnTo>
                    <a:pt x="78" y="251"/>
                  </a:lnTo>
                  <a:lnTo>
                    <a:pt x="136" y="270"/>
                  </a:lnTo>
                  <a:lnTo>
                    <a:pt x="2988" y="270"/>
                  </a:lnTo>
                  <a:lnTo>
                    <a:pt x="3026" y="251"/>
                  </a:lnTo>
                  <a:lnTo>
                    <a:pt x="3065" y="232"/>
                  </a:lnTo>
                  <a:lnTo>
                    <a:pt x="3103" y="193"/>
                  </a:lnTo>
                  <a:lnTo>
                    <a:pt x="3122" y="135"/>
                  </a:lnTo>
                  <a:lnTo>
                    <a:pt x="3103" y="77"/>
                  </a:lnTo>
                  <a:lnTo>
                    <a:pt x="3065" y="39"/>
                  </a:lnTo>
                  <a:lnTo>
                    <a:pt x="302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6" name="Google Shape;6216;p67"/>
            <p:cNvSpPr/>
            <p:nvPr/>
          </p:nvSpPr>
          <p:spPr>
            <a:xfrm>
              <a:off x="3389947" y="2259046"/>
              <a:ext cx="44558" cy="26756"/>
            </a:xfrm>
            <a:custGeom>
              <a:avLst/>
              <a:gdLst/>
              <a:ahLst/>
              <a:cxnLst/>
              <a:rect l="l" t="t" r="r" b="b"/>
              <a:pathLst>
                <a:path w="1254" h="753" extrusionOk="0">
                  <a:moveTo>
                    <a:pt x="155" y="1"/>
                  </a:moveTo>
                  <a:lnTo>
                    <a:pt x="20" y="116"/>
                  </a:lnTo>
                  <a:lnTo>
                    <a:pt x="1" y="213"/>
                  </a:lnTo>
                  <a:lnTo>
                    <a:pt x="1" y="752"/>
                  </a:lnTo>
                  <a:lnTo>
                    <a:pt x="1118" y="752"/>
                  </a:lnTo>
                  <a:lnTo>
                    <a:pt x="1253" y="675"/>
                  </a:lnTo>
                  <a:lnTo>
                    <a:pt x="1253" y="290"/>
                  </a:lnTo>
                  <a:lnTo>
                    <a:pt x="1215" y="174"/>
                  </a:lnTo>
                  <a:lnTo>
                    <a:pt x="1157" y="97"/>
                  </a:lnTo>
                  <a:lnTo>
                    <a:pt x="1080" y="39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7" name="Google Shape;6217;p67"/>
            <p:cNvSpPr/>
            <p:nvPr/>
          </p:nvSpPr>
          <p:spPr>
            <a:xfrm>
              <a:off x="3364613" y="2259046"/>
              <a:ext cx="35639" cy="26756"/>
            </a:xfrm>
            <a:custGeom>
              <a:avLst/>
              <a:gdLst/>
              <a:ahLst/>
              <a:cxnLst/>
              <a:rect l="l" t="t" r="r" b="b"/>
              <a:pathLst>
                <a:path w="1003" h="753" extrusionOk="0">
                  <a:moveTo>
                    <a:pt x="271" y="1"/>
                  </a:moveTo>
                  <a:lnTo>
                    <a:pt x="174" y="39"/>
                  </a:lnTo>
                  <a:lnTo>
                    <a:pt x="78" y="97"/>
                  </a:lnTo>
                  <a:lnTo>
                    <a:pt x="20" y="174"/>
                  </a:lnTo>
                  <a:lnTo>
                    <a:pt x="1" y="290"/>
                  </a:lnTo>
                  <a:lnTo>
                    <a:pt x="1" y="675"/>
                  </a:lnTo>
                  <a:lnTo>
                    <a:pt x="97" y="752"/>
                  </a:lnTo>
                  <a:lnTo>
                    <a:pt x="829" y="752"/>
                  </a:lnTo>
                  <a:lnTo>
                    <a:pt x="733" y="675"/>
                  </a:lnTo>
                  <a:lnTo>
                    <a:pt x="733" y="290"/>
                  </a:lnTo>
                  <a:lnTo>
                    <a:pt x="752" y="174"/>
                  </a:lnTo>
                  <a:lnTo>
                    <a:pt x="810" y="97"/>
                  </a:lnTo>
                  <a:lnTo>
                    <a:pt x="906" y="39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8" name="Google Shape;6218;p67"/>
            <p:cNvSpPr/>
            <p:nvPr/>
          </p:nvSpPr>
          <p:spPr>
            <a:xfrm>
              <a:off x="3389947" y="2283030"/>
              <a:ext cx="44558" cy="23309"/>
            </a:xfrm>
            <a:custGeom>
              <a:avLst/>
              <a:gdLst/>
              <a:ahLst/>
              <a:cxnLst/>
              <a:rect l="l" t="t" r="r" b="b"/>
              <a:pathLst>
                <a:path w="1254" h="656" extrusionOk="0">
                  <a:moveTo>
                    <a:pt x="1" y="0"/>
                  </a:moveTo>
                  <a:lnTo>
                    <a:pt x="1" y="482"/>
                  </a:lnTo>
                  <a:lnTo>
                    <a:pt x="59" y="578"/>
                  </a:lnTo>
                  <a:lnTo>
                    <a:pt x="213" y="655"/>
                  </a:lnTo>
                  <a:lnTo>
                    <a:pt x="964" y="655"/>
                  </a:lnTo>
                  <a:lnTo>
                    <a:pt x="1080" y="636"/>
                  </a:lnTo>
                  <a:lnTo>
                    <a:pt x="1157" y="578"/>
                  </a:lnTo>
                  <a:lnTo>
                    <a:pt x="1215" y="482"/>
                  </a:lnTo>
                  <a:lnTo>
                    <a:pt x="1253" y="386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9" name="Google Shape;6219;p67"/>
            <p:cNvSpPr/>
            <p:nvPr/>
          </p:nvSpPr>
          <p:spPr>
            <a:xfrm>
              <a:off x="3364613" y="2283030"/>
              <a:ext cx="35639" cy="23309"/>
            </a:xfrm>
            <a:custGeom>
              <a:avLst/>
              <a:gdLst/>
              <a:ahLst/>
              <a:cxnLst/>
              <a:rect l="l" t="t" r="r" b="b"/>
              <a:pathLst>
                <a:path w="1003" h="656" extrusionOk="0">
                  <a:moveTo>
                    <a:pt x="1" y="0"/>
                  </a:moveTo>
                  <a:lnTo>
                    <a:pt x="1" y="386"/>
                  </a:lnTo>
                  <a:lnTo>
                    <a:pt x="20" y="482"/>
                  </a:lnTo>
                  <a:lnTo>
                    <a:pt x="78" y="578"/>
                  </a:lnTo>
                  <a:lnTo>
                    <a:pt x="174" y="636"/>
                  </a:lnTo>
                  <a:lnTo>
                    <a:pt x="271" y="655"/>
                  </a:lnTo>
                  <a:lnTo>
                    <a:pt x="1003" y="655"/>
                  </a:lnTo>
                  <a:lnTo>
                    <a:pt x="906" y="636"/>
                  </a:lnTo>
                  <a:lnTo>
                    <a:pt x="810" y="578"/>
                  </a:lnTo>
                  <a:lnTo>
                    <a:pt x="752" y="482"/>
                  </a:lnTo>
                  <a:lnTo>
                    <a:pt x="733" y="386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0" name="Google Shape;6220;p67"/>
            <p:cNvSpPr/>
            <p:nvPr/>
          </p:nvSpPr>
          <p:spPr>
            <a:xfrm>
              <a:off x="3389947" y="2141966"/>
              <a:ext cx="30842" cy="40436"/>
            </a:xfrm>
            <a:custGeom>
              <a:avLst/>
              <a:gdLst/>
              <a:ahLst/>
              <a:cxnLst/>
              <a:rect l="l" t="t" r="r" b="b"/>
              <a:pathLst>
                <a:path w="868" h="1138" extrusionOk="0">
                  <a:moveTo>
                    <a:pt x="328" y="0"/>
                  </a:moveTo>
                  <a:lnTo>
                    <a:pt x="78" y="309"/>
                  </a:lnTo>
                  <a:lnTo>
                    <a:pt x="1" y="598"/>
                  </a:lnTo>
                  <a:lnTo>
                    <a:pt x="78" y="752"/>
                  </a:lnTo>
                  <a:lnTo>
                    <a:pt x="290" y="1099"/>
                  </a:lnTo>
                  <a:lnTo>
                    <a:pt x="483" y="1137"/>
                  </a:lnTo>
                  <a:lnTo>
                    <a:pt x="579" y="1099"/>
                  </a:lnTo>
                  <a:lnTo>
                    <a:pt x="637" y="1041"/>
                  </a:lnTo>
                  <a:lnTo>
                    <a:pt x="714" y="983"/>
                  </a:lnTo>
                  <a:lnTo>
                    <a:pt x="772" y="906"/>
                  </a:lnTo>
                  <a:lnTo>
                    <a:pt x="810" y="829"/>
                  </a:lnTo>
                  <a:lnTo>
                    <a:pt x="849" y="752"/>
                  </a:lnTo>
                  <a:lnTo>
                    <a:pt x="868" y="656"/>
                  </a:lnTo>
                  <a:lnTo>
                    <a:pt x="868" y="578"/>
                  </a:lnTo>
                  <a:lnTo>
                    <a:pt x="868" y="482"/>
                  </a:lnTo>
                  <a:lnTo>
                    <a:pt x="849" y="386"/>
                  </a:lnTo>
                  <a:lnTo>
                    <a:pt x="810" y="309"/>
                  </a:lnTo>
                  <a:lnTo>
                    <a:pt x="772" y="232"/>
                  </a:lnTo>
                  <a:lnTo>
                    <a:pt x="714" y="155"/>
                  </a:lnTo>
                  <a:lnTo>
                    <a:pt x="637" y="97"/>
                  </a:lnTo>
                  <a:lnTo>
                    <a:pt x="579" y="39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1" name="Google Shape;6221;p67"/>
            <p:cNvSpPr/>
            <p:nvPr/>
          </p:nvSpPr>
          <p:spPr>
            <a:xfrm>
              <a:off x="3377618" y="2140580"/>
              <a:ext cx="29492" cy="43172"/>
            </a:xfrm>
            <a:custGeom>
              <a:avLst/>
              <a:gdLst/>
              <a:ahLst/>
              <a:cxnLst/>
              <a:rect l="l" t="t" r="r" b="b"/>
              <a:pathLst>
                <a:path w="830" h="1215" extrusionOk="0">
                  <a:moveTo>
                    <a:pt x="618" y="1"/>
                  </a:moveTo>
                  <a:lnTo>
                    <a:pt x="483" y="20"/>
                  </a:lnTo>
                  <a:lnTo>
                    <a:pt x="386" y="59"/>
                  </a:lnTo>
                  <a:lnTo>
                    <a:pt x="271" y="116"/>
                  </a:lnTo>
                  <a:lnTo>
                    <a:pt x="194" y="174"/>
                  </a:lnTo>
                  <a:lnTo>
                    <a:pt x="116" y="271"/>
                  </a:lnTo>
                  <a:lnTo>
                    <a:pt x="59" y="367"/>
                  </a:lnTo>
                  <a:lnTo>
                    <a:pt x="20" y="483"/>
                  </a:lnTo>
                  <a:lnTo>
                    <a:pt x="1" y="617"/>
                  </a:lnTo>
                  <a:lnTo>
                    <a:pt x="20" y="733"/>
                  </a:lnTo>
                  <a:lnTo>
                    <a:pt x="59" y="849"/>
                  </a:lnTo>
                  <a:lnTo>
                    <a:pt x="116" y="945"/>
                  </a:lnTo>
                  <a:lnTo>
                    <a:pt x="194" y="1041"/>
                  </a:lnTo>
                  <a:lnTo>
                    <a:pt x="271" y="1119"/>
                  </a:lnTo>
                  <a:lnTo>
                    <a:pt x="386" y="1157"/>
                  </a:lnTo>
                  <a:lnTo>
                    <a:pt x="483" y="1196"/>
                  </a:lnTo>
                  <a:lnTo>
                    <a:pt x="618" y="1215"/>
                  </a:lnTo>
                  <a:lnTo>
                    <a:pt x="733" y="1196"/>
                  </a:lnTo>
                  <a:lnTo>
                    <a:pt x="830" y="1176"/>
                  </a:lnTo>
                  <a:lnTo>
                    <a:pt x="752" y="1138"/>
                  </a:lnTo>
                  <a:lnTo>
                    <a:pt x="675" y="1080"/>
                  </a:lnTo>
                  <a:lnTo>
                    <a:pt x="618" y="1022"/>
                  </a:lnTo>
                  <a:lnTo>
                    <a:pt x="560" y="945"/>
                  </a:lnTo>
                  <a:lnTo>
                    <a:pt x="521" y="868"/>
                  </a:lnTo>
                  <a:lnTo>
                    <a:pt x="483" y="791"/>
                  </a:lnTo>
                  <a:lnTo>
                    <a:pt x="463" y="695"/>
                  </a:lnTo>
                  <a:lnTo>
                    <a:pt x="463" y="617"/>
                  </a:lnTo>
                  <a:lnTo>
                    <a:pt x="463" y="521"/>
                  </a:lnTo>
                  <a:lnTo>
                    <a:pt x="483" y="425"/>
                  </a:lnTo>
                  <a:lnTo>
                    <a:pt x="521" y="348"/>
                  </a:lnTo>
                  <a:lnTo>
                    <a:pt x="560" y="271"/>
                  </a:lnTo>
                  <a:lnTo>
                    <a:pt x="618" y="194"/>
                  </a:lnTo>
                  <a:lnTo>
                    <a:pt x="675" y="136"/>
                  </a:lnTo>
                  <a:lnTo>
                    <a:pt x="752" y="78"/>
                  </a:lnTo>
                  <a:lnTo>
                    <a:pt x="830" y="39"/>
                  </a:lnTo>
                  <a:lnTo>
                    <a:pt x="733" y="20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2" name="Google Shape;6222;p67"/>
            <p:cNvSpPr/>
            <p:nvPr/>
          </p:nvSpPr>
          <p:spPr>
            <a:xfrm>
              <a:off x="3398156" y="1989246"/>
              <a:ext cx="13076" cy="20609"/>
            </a:xfrm>
            <a:custGeom>
              <a:avLst/>
              <a:gdLst/>
              <a:ahLst/>
              <a:cxnLst/>
              <a:rect l="l" t="t" r="r" b="b"/>
              <a:pathLst>
                <a:path w="368" h="580" extrusionOk="0">
                  <a:moveTo>
                    <a:pt x="136" y="1"/>
                  </a:moveTo>
                  <a:lnTo>
                    <a:pt x="1" y="194"/>
                  </a:lnTo>
                  <a:lnTo>
                    <a:pt x="1" y="386"/>
                  </a:lnTo>
                  <a:lnTo>
                    <a:pt x="97" y="541"/>
                  </a:lnTo>
                  <a:lnTo>
                    <a:pt x="194" y="579"/>
                  </a:lnTo>
                  <a:lnTo>
                    <a:pt x="271" y="521"/>
                  </a:lnTo>
                  <a:lnTo>
                    <a:pt x="309" y="463"/>
                  </a:lnTo>
                  <a:lnTo>
                    <a:pt x="348" y="367"/>
                  </a:lnTo>
                  <a:lnTo>
                    <a:pt x="367" y="290"/>
                  </a:lnTo>
                  <a:lnTo>
                    <a:pt x="348" y="194"/>
                  </a:lnTo>
                  <a:lnTo>
                    <a:pt x="309" y="117"/>
                  </a:lnTo>
                  <a:lnTo>
                    <a:pt x="271" y="59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3" name="Google Shape;6223;p67"/>
            <p:cNvSpPr/>
            <p:nvPr/>
          </p:nvSpPr>
          <p:spPr>
            <a:xfrm>
              <a:off x="3387887" y="1987896"/>
              <a:ext cx="17162" cy="23309"/>
            </a:xfrm>
            <a:custGeom>
              <a:avLst/>
              <a:gdLst/>
              <a:ahLst/>
              <a:cxnLst/>
              <a:rect l="l" t="t" r="r" b="b"/>
              <a:pathLst>
                <a:path w="483" h="656" extrusionOk="0">
                  <a:moveTo>
                    <a:pt x="251" y="0"/>
                  </a:moveTo>
                  <a:lnTo>
                    <a:pt x="194" y="20"/>
                  </a:lnTo>
                  <a:lnTo>
                    <a:pt x="136" y="58"/>
                  </a:lnTo>
                  <a:lnTo>
                    <a:pt x="97" y="97"/>
                  </a:lnTo>
                  <a:lnTo>
                    <a:pt x="59" y="135"/>
                  </a:lnTo>
                  <a:lnTo>
                    <a:pt x="20" y="193"/>
                  </a:lnTo>
                  <a:lnTo>
                    <a:pt x="1" y="270"/>
                  </a:lnTo>
                  <a:lnTo>
                    <a:pt x="1" y="328"/>
                  </a:lnTo>
                  <a:lnTo>
                    <a:pt x="1" y="386"/>
                  </a:lnTo>
                  <a:lnTo>
                    <a:pt x="20" y="463"/>
                  </a:lnTo>
                  <a:lnTo>
                    <a:pt x="59" y="501"/>
                  </a:lnTo>
                  <a:lnTo>
                    <a:pt x="97" y="559"/>
                  </a:lnTo>
                  <a:lnTo>
                    <a:pt x="136" y="598"/>
                  </a:lnTo>
                  <a:lnTo>
                    <a:pt x="194" y="636"/>
                  </a:lnTo>
                  <a:lnTo>
                    <a:pt x="251" y="656"/>
                  </a:lnTo>
                  <a:lnTo>
                    <a:pt x="329" y="656"/>
                  </a:lnTo>
                  <a:lnTo>
                    <a:pt x="406" y="636"/>
                  </a:lnTo>
                  <a:lnTo>
                    <a:pt x="483" y="617"/>
                  </a:lnTo>
                  <a:lnTo>
                    <a:pt x="425" y="559"/>
                  </a:lnTo>
                  <a:lnTo>
                    <a:pt x="367" y="501"/>
                  </a:lnTo>
                  <a:lnTo>
                    <a:pt x="329" y="405"/>
                  </a:lnTo>
                  <a:lnTo>
                    <a:pt x="329" y="328"/>
                  </a:lnTo>
                  <a:lnTo>
                    <a:pt x="329" y="232"/>
                  </a:lnTo>
                  <a:lnTo>
                    <a:pt x="367" y="155"/>
                  </a:lnTo>
                  <a:lnTo>
                    <a:pt x="425" y="97"/>
                  </a:lnTo>
                  <a:lnTo>
                    <a:pt x="483" y="39"/>
                  </a:lnTo>
                  <a:lnTo>
                    <a:pt x="406" y="20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4" name="Google Shape;6224;p67"/>
            <p:cNvSpPr/>
            <p:nvPr/>
          </p:nvSpPr>
          <p:spPr>
            <a:xfrm>
              <a:off x="3247532" y="2089910"/>
              <a:ext cx="88369" cy="146572"/>
            </a:xfrm>
            <a:custGeom>
              <a:avLst/>
              <a:gdLst/>
              <a:ahLst/>
              <a:cxnLst/>
              <a:rect l="l" t="t" r="r" b="b"/>
              <a:pathLst>
                <a:path w="2487" h="4125" extrusionOk="0">
                  <a:moveTo>
                    <a:pt x="1118" y="271"/>
                  </a:moveTo>
                  <a:lnTo>
                    <a:pt x="1118" y="964"/>
                  </a:lnTo>
                  <a:lnTo>
                    <a:pt x="270" y="964"/>
                  </a:lnTo>
                  <a:lnTo>
                    <a:pt x="270" y="444"/>
                  </a:lnTo>
                  <a:lnTo>
                    <a:pt x="289" y="367"/>
                  </a:lnTo>
                  <a:lnTo>
                    <a:pt x="328" y="309"/>
                  </a:lnTo>
                  <a:lnTo>
                    <a:pt x="386" y="271"/>
                  </a:lnTo>
                  <a:close/>
                  <a:moveTo>
                    <a:pt x="2101" y="271"/>
                  </a:moveTo>
                  <a:lnTo>
                    <a:pt x="2159" y="309"/>
                  </a:lnTo>
                  <a:lnTo>
                    <a:pt x="2197" y="367"/>
                  </a:lnTo>
                  <a:lnTo>
                    <a:pt x="2217" y="444"/>
                  </a:lnTo>
                  <a:lnTo>
                    <a:pt x="2217" y="964"/>
                  </a:lnTo>
                  <a:lnTo>
                    <a:pt x="1388" y="964"/>
                  </a:lnTo>
                  <a:lnTo>
                    <a:pt x="1388" y="271"/>
                  </a:lnTo>
                  <a:close/>
                  <a:moveTo>
                    <a:pt x="1118" y="1234"/>
                  </a:moveTo>
                  <a:lnTo>
                    <a:pt x="1118" y="1928"/>
                  </a:lnTo>
                  <a:lnTo>
                    <a:pt x="270" y="1928"/>
                  </a:lnTo>
                  <a:lnTo>
                    <a:pt x="270" y="1234"/>
                  </a:lnTo>
                  <a:close/>
                  <a:moveTo>
                    <a:pt x="2217" y="1234"/>
                  </a:moveTo>
                  <a:lnTo>
                    <a:pt x="2217" y="1928"/>
                  </a:lnTo>
                  <a:lnTo>
                    <a:pt x="1388" y="1928"/>
                  </a:lnTo>
                  <a:lnTo>
                    <a:pt x="1388" y="1234"/>
                  </a:lnTo>
                  <a:close/>
                  <a:moveTo>
                    <a:pt x="1118" y="2198"/>
                  </a:moveTo>
                  <a:lnTo>
                    <a:pt x="1118" y="2891"/>
                  </a:lnTo>
                  <a:lnTo>
                    <a:pt x="270" y="2891"/>
                  </a:lnTo>
                  <a:lnTo>
                    <a:pt x="270" y="2198"/>
                  </a:lnTo>
                  <a:close/>
                  <a:moveTo>
                    <a:pt x="2217" y="2198"/>
                  </a:moveTo>
                  <a:lnTo>
                    <a:pt x="2217" y="2891"/>
                  </a:lnTo>
                  <a:lnTo>
                    <a:pt x="1388" y="2891"/>
                  </a:lnTo>
                  <a:lnTo>
                    <a:pt x="1388" y="2198"/>
                  </a:lnTo>
                  <a:close/>
                  <a:moveTo>
                    <a:pt x="1118" y="3161"/>
                  </a:moveTo>
                  <a:lnTo>
                    <a:pt x="1118" y="3855"/>
                  </a:lnTo>
                  <a:lnTo>
                    <a:pt x="386" y="3855"/>
                  </a:lnTo>
                  <a:lnTo>
                    <a:pt x="328" y="3816"/>
                  </a:lnTo>
                  <a:lnTo>
                    <a:pt x="289" y="3759"/>
                  </a:lnTo>
                  <a:lnTo>
                    <a:pt x="270" y="3682"/>
                  </a:lnTo>
                  <a:lnTo>
                    <a:pt x="270" y="3161"/>
                  </a:lnTo>
                  <a:close/>
                  <a:moveTo>
                    <a:pt x="2217" y="3161"/>
                  </a:moveTo>
                  <a:lnTo>
                    <a:pt x="2217" y="3682"/>
                  </a:lnTo>
                  <a:lnTo>
                    <a:pt x="2197" y="3759"/>
                  </a:lnTo>
                  <a:lnTo>
                    <a:pt x="2159" y="3816"/>
                  </a:lnTo>
                  <a:lnTo>
                    <a:pt x="2101" y="3855"/>
                  </a:lnTo>
                  <a:lnTo>
                    <a:pt x="1388" y="3855"/>
                  </a:lnTo>
                  <a:lnTo>
                    <a:pt x="1388" y="3161"/>
                  </a:lnTo>
                  <a:close/>
                  <a:moveTo>
                    <a:pt x="347" y="1"/>
                  </a:moveTo>
                  <a:lnTo>
                    <a:pt x="270" y="20"/>
                  </a:lnTo>
                  <a:lnTo>
                    <a:pt x="193" y="59"/>
                  </a:lnTo>
                  <a:lnTo>
                    <a:pt x="135" y="116"/>
                  </a:lnTo>
                  <a:lnTo>
                    <a:pt x="78" y="194"/>
                  </a:lnTo>
                  <a:lnTo>
                    <a:pt x="39" y="271"/>
                  </a:lnTo>
                  <a:lnTo>
                    <a:pt x="0" y="348"/>
                  </a:lnTo>
                  <a:lnTo>
                    <a:pt x="0" y="444"/>
                  </a:lnTo>
                  <a:lnTo>
                    <a:pt x="0" y="3682"/>
                  </a:lnTo>
                  <a:lnTo>
                    <a:pt x="0" y="3778"/>
                  </a:lnTo>
                  <a:lnTo>
                    <a:pt x="39" y="3855"/>
                  </a:lnTo>
                  <a:lnTo>
                    <a:pt x="78" y="3932"/>
                  </a:lnTo>
                  <a:lnTo>
                    <a:pt x="135" y="4009"/>
                  </a:lnTo>
                  <a:lnTo>
                    <a:pt x="193" y="4048"/>
                  </a:lnTo>
                  <a:lnTo>
                    <a:pt x="270" y="4105"/>
                  </a:lnTo>
                  <a:lnTo>
                    <a:pt x="347" y="4125"/>
                  </a:lnTo>
                  <a:lnTo>
                    <a:pt x="2139" y="4125"/>
                  </a:lnTo>
                  <a:lnTo>
                    <a:pt x="2217" y="4105"/>
                  </a:lnTo>
                  <a:lnTo>
                    <a:pt x="2294" y="4048"/>
                  </a:lnTo>
                  <a:lnTo>
                    <a:pt x="2351" y="4009"/>
                  </a:lnTo>
                  <a:lnTo>
                    <a:pt x="2409" y="3932"/>
                  </a:lnTo>
                  <a:lnTo>
                    <a:pt x="2448" y="3855"/>
                  </a:lnTo>
                  <a:lnTo>
                    <a:pt x="2486" y="3778"/>
                  </a:lnTo>
                  <a:lnTo>
                    <a:pt x="2486" y="3682"/>
                  </a:lnTo>
                  <a:lnTo>
                    <a:pt x="2486" y="444"/>
                  </a:lnTo>
                  <a:lnTo>
                    <a:pt x="2486" y="348"/>
                  </a:lnTo>
                  <a:lnTo>
                    <a:pt x="2448" y="271"/>
                  </a:lnTo>
                  <a:lnTo>
                    <a:pt x="2409" y="194"/>
                  </a:lnTo>
                  <a:lnTo>
                    <a:pt x="2351" y="116"/>
                  </a:lnTo>
                  <a:lnTo>
                    <a:pt x="2294" y="59"/>
                  </a:lnTo>
                  <a:lnTo>
                    <a:pt x="2217" y="20"/>
                  </a:lnTo>
                  <a:lnTo>
                    <a:pt x="21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5" name="Google Shape;6225;p67"/>
            <p:cNvSpPr/>
            <p:nvPr/>
          </p:nvSpPr>
          <p:spPr>
            <a:xfrm>
              <a:off x="3463216" y="2089910"/>
              <a:ext cx="88369" cy="146572"/>
            </a:xfrm>
            <a:custGeom>
              <a:avLst/>
              <a:gdLst/>
              <a:ahLst/>
              <a:cxnLst/>
              <a:rect l="l" t="t" r="r" b="b"/>
              <a:pathLst>
                <a:path w="2487" h="4125" extrusionOk="0">
                  <a:moveTo>
                    <a:pt x="1099" y="271"/>
                  </a:moveTo>
                  <a:lnTo>
                    <a:pt x="1099" y="964"/>
                  </a:lnTo>
                  <a:lnTo>
                    <a:pt x="271" y="964"/>
                  </a:lnTo>
                  <a:lnTo>
                    <a:pt x="271" y="444"/>
                  </a:lnTo>
                  <a:lnTo>
                    <a:pt x="271" y="367"/>
                  </a:lnTo>
                  <a:lnTo>
                    <a:pt x="309" y="309"/>
                  </a:lnTo>
                  <a:lnTo>
                    <a:pt x="367" y="271"/>
                  </a:lnTo>
                  <a:close/>
                  <a:moveTo>
                    <a:pt x="2101" y="271"/>
                  </a:moveTo>
                  <a:lnTo>
                    <a:pt x="2159" y="309"/>
                  </a:lnTo>
                  <a:lnTo>
                    <a:pt x="2198" y="367"/>
                  </a:lnTo>
                  <a:lnTo>
                    <a:pt x="2217" y="444"/>
                  </a:lnTo>
                  <a:lnTo>
                    <a:pt x="2217" y="964"/>
                  </a:lnTo>
                  <a:lnTo>
                    <a:pt x="1369" y="964"/>
                  </a:lnTo>
                  <a:lnTo>
                    <a:pt x="1369" y="271"/>
                  </a:lnTo>
                  <a:close/>
                  <a:moveTo>
                    <a:pt x="1099" y="1234"/>
                  </a:moveTo>
                  <a:lnTo>
                    <a:pt x="1099" y="1928"/>
                  </a:lnTo>
                  <a:lnTo>
                    <a:pt x="271" y="1928"/>
                  </a:lnTo>
                  <a:lnTo>
                    <a:pt x="271" y="1234"/>
                  </a:lnTo>
                  <a:close/>
                  <a:moveTo>
                    <a:pt x="2217" y="1234"/>
                  </a:moveTo>
                  <a:lnTo>
                    <a:pt x="2217" y="1928"/>
                  </a:lnTo>
                  <a:lnTo>
                    <a:pt x="1369" y="1928"/>
                  </a:lnTo>
                  <a:lnTo>
                    <a:pt x="1369" y="1234"/>
                  </a:lnTo>
                  <a:close/>
                  <a:moveTo>
                    <a:pt x="1099" y="2198"/>
                  </a:moveTo>
                  <a:lnTo>
                    <a:pt x="1099" y="2891"/>
                  </a:lnTo>
                  <a:lnTo>
                    <a:pt x="271" y="2891"/>
                  </a:lnTo>
                  <a:lnTo>
                    <a:pt x="271" y="2198"/>
                  </a:lnTo>
                  <a:close/>
                  <a:moveTo>
                    <a:pt x="2217" y="2198"/>
                  </a:moveTo>
                  <a:lnTo>
                    <a:pt x="2217" y="2891"/>
                  </a:lnTo>
                  <a:lnTo>
                    <a:pt x="1369" y="2891"/>
                  </a:lnTo>
                  <a:lnTo>
                    <a:pt x="1369" y="2198"/>
                  </a:lnTo>
                  <a:close/>
                  <a:moveTo>
                    <a:pt x="1099" y="3161"/>
                  </a:moveTo>
                  <a:lnTo>
                    <a:pt x="1099" y="3855"/>
                  </a:lnTo>
                  <a:lnTo>
                    <a:pt x="367" y="3855"/>
                  </a:lnTo>
                  <a:lnTo>
                    <a:pt x="309" y="3816"/>
                  </a:lnTo>
                  <a:lnTo>
                    <a:pt x="271" y="3759"/>
                  </a:lnTo>
                  <a:lnTo>
                    <a:pt x="271" y="3682"/>
                  </a:lnTo>
                  <a:lnTo>
                    <a:pt x="271" y="3161"/>
                  </a:lnTo>
                  <a:close/>
                  <a:moveTo>
                    <a:pt x="2217" y="3161"/>
                  </a:moveTo>
                  <a:lnTo>
                    <a:pt x="2217" y="3682"/>
                  </a:lnTo>
                  <a:lnTo>
                    <a:pt x="2198" y="3759"/>
                  </a:lnTo>
                  <a:lnTo>
                    <a:pt x="2159" y="3816"/>
                  </a:lnTo>
                  <a:lnTo>
                    <a:pt x="2101" y="3855"/>
                  </a:lnTo>
                  <a:lnTo>
                    <a:pt x="1369" y="3855"/>
                  </a:lnTo>
                  <a:lnTo>
                    <a:pt x="1369" y="3161"/>
                  </a:lnTo>
                  <a:close/>
                  <a:moveTo>
                    <a:pt x="348" y="1"/>
                  </a:moveTo>
                  <a:lnTo>
                    <a:pt x="271" y="20"/>
                  </a:lnTo>
                  <a:lnTo>
                    <a:pt x="193" y="59"/>
                  </a:lnTo>
                  <a:lnTo>
                    <a:pt x="116" y="116"/>
                  </a:lnTo>
                  <a:lnTo>
                    <a:pt x="59" y="194"/>
                  </a:lnTo>
                  <a:lnTo>
                    <a:pt x="20" y="271"/>
                  </a:lnTo>
                  <a:lnTo>
                    <a:pt x="1" y="348"/>
                  </a:lnTo>
                  <a:lnTo>
                    <a:pt x="1" y="444"/>
                  </a:lnTo>
                  <a:lnTo>
                    <a:pt x="1" y="3682"/>
                  </a:lnTo>
                  <a:lnTo>
                    <a:pt x="1" y="3778"/>
                  </a:lnTo>
                  <a:lnTo>
                    <a:pt x="20" y="3855"/>
                  </a:lnTo>
                  <a:lnTo>
                    <a:pt x="59" y="3932"/>
                  </a:lnTo>
                  <a:lnTo>
                    <a:pt x="116" y="4009"/>
                  </a:lnTo>
                  <a:lnTo>
                    <a:pt x="193" y="4048"/>
                  </a:lnTo>
                  <a:lnTo>
                    <a:pt x="271" y="4105"/>
                  </a:lnTo>
                  <a:lnTo>
                    <a:pt x="348" y="4125"/>
                  </a:lnTo>
                  <a:lnTo>
                    <a:pt x="2120" y="4125"/>
                  </a:lnTo>
                  <a:lnTo>
                    <a:pt x="2198" y="4105"/>
                  </a:lnTo>
                  <a:lnTo>
                    <a:pt x="2275" y="4048"/>
                  </a:lnTo>
                  <a:lnTo>
                    <a:pt x="2352" y="4009"/>
                  </a:lnTo>
                  <a:lnTo>
                    <a:pt x="2410" y="3932"/>
                  </a:lnTo>
                  <a:lnTo>
                    <a:pt x="2448" y="3855"/>
                  </a:lnTo>
                  <a:lnTo>
                    <a:pt x="2467" y="3778"/>
                  </a:lnTo>
                  <a:lnTo>
                    <a:pt x="2487" y="3682"/>
                  </a:lnTo>
                  <a:lnTo>
                    <a:pt x="2487" y="444"/>
                  </a:lnTo>
                  <a:lnTo>
                    <a:pt x="2467" y="348"/>
                  </a:lnTo>
                  <a:lnTo>
                    <a:pt x="2448" y="271"/>
                  </a:lnTo>
                  <a:lnTo>
                    <a:pt x="2410" y="194"/>
                  </a:lnTo>
                  <a:lnTo>
                    <a:pt x="2352" y="116"/>
                  </a:lnTo>
                  <a:lnTo>
                    <a:pt x="2275" y="59"/>
                  </a:lnTo>
                  <a:lnTo>
                    <a:pt x="2198" y="20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26" name="Google Shape;6226;p67"/>
          <p:cNvGrpSpPr/>
          <p:nvPr/>
        </p:nvGrpSpPr>
        <p:grpSpPr>
          <a:xfrm>
            <a:off x="2327424" y="2218637"/>
            <a:ext cx="454011" cy="457198"/>
            <a:chOff x="2907993" y="4843706"/>
            <a:chExt cx="395067" cy="395021"/>
          </a:xfrm>
        </p:grpSpPr>
        <p:sp>
          <p:nvSpPr>
            <p:cNvPr id="6227" name="Google Shape;6227;p67"/>
            <p:cNvSpPr/>
            <p:nvPr/>
          </p:nvSpPr>
          <p:spPr>
            <a:xfrm>
              <a:off x="2996378" y="5026338"/>
              <a:ext cx="271019" cy="164824"/>
            </a:xfrm>
            <a:custGeom>
              <a:avLst/>
              <a:gdLst/>
              <a:ahLst/>
              <a:cxnLst/>
              <a:rect l="l" t="t" r="r" b="b"/>
              <a:pathLst>
                <a:path w="6148" h="3739" extrusionOk="0">
                  <a:moveTo>
                    <a:pt x="0" y="0"/>
                  </a:moveTo>
                  <a:lnTo>
                    <a:pt x="0" y="3739"/>
                  </a:lnTo>
                  <a:lnTo>
                    <a:pt x="3372" y="3739"/>
                  </a:lnTo>
                  <a:lnTo>
                    <a:pt x="3372" y="925"/>
                  </a:lnTo>
                  <a:lnTo>
                    <a:pt x="5955" y="925"/>
                  </a:lnTo>
                  <a:lnTo>
                    <a:pt x="6147" y="771"/>
                  </a:lnTo>
                  <a:lnTo>
                    <a:pt x="6147" y="154"/>
                  </a:lnTo>
                  <a:lnTo>
                    <a:pt x="60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8" name="Google Shape;6228;p67"/>
            <p:cNvSpPr/>
            <p:nvPr/>
          </p:nvSpPr>
          <p:spPr>
            <a:xfrm>
              <a:off x="2943700" y="5026338"/>
              <a:ext cx="61187" cy="164824"/>
            </a:xfrm>
            <a:custGeom>
              <a:avLst/>
              <a:gdLst/>
              <a:ahLst/>
              <a:cxnLst/>
              <a:rect l="l" t="t" r="r" b="b"/>
              <a:pathLst>
                <a:path w="1388" h="3739" extrusionOk="0">
                  <a:moveTo>
                    <a:pt x="135" y="0"/>
                  </a:moveTo>
                  <a:lnTo>
                    <a:pt x="0" y="154"/>
                  </a:lnTo>
                  <a:lnTo>
                    <a:pt x="0" y="3604"/>
                  </a:lnTo>
                  <a:lnTo>
                    <a:pt x="116" y="3739"/>
                  </a:lnTo>
                  <a:lnTo>
                    <a:pt x="1388" y="3739"/>
                  </a:lnTo>
                  <a:lnTo>
                    <a:pt x="1253" y="3604"/>
                  </a:lnTo>
                  <a:lnTo>
                    <a:pt x="1253" y="154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9" name="Google Shape;6229;p67"/>
            <p:cNvSpPr/>
            <p:nvPr/>
          </p:nvSpPr>
          <p:spPr>
            <a:xfrm>
              <a:off x="3171341" y="5060326"/>
              <a:ext cx="42540" cy="129162"/>
            </a:xfrm>
            <a:custGeom>
              <a:avLst/>
              <a:gdLst/>
              <a:ahLst/>
              <a:cxnLst/>
              <a:rect l="l" t="t" r="r" b="b"/>
              <a:pathLst>
                <a:path w="965" h="2930" extrusionOk="0">
                  <a:moveTo>
                    <a:pt x="59" y="0"/>
                  </a:moveTo>
                  <a:lnTo>
                    <a:pt x="1" y="77"/>
                  </a:lnTo>
                  <a:lnTo>
                    <a:pt x="1" y="2929"/>
                  </a:lnTo>
                  <a:lnTo>
                    <a:pt x="964" y="2929"/>
                  </a:lnTo>
                  <a:lnTo>
                    <a:pt x="964" y="58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0" name="Google Shape;6230;p67"/>
            <p:cNvSpPr/>
            <p:nvPr/>
          </p:nvSpPr>
          <p:spPr>
            <a:xfrm>
              <a:off x="3140792" y="5060326"/>
              <a:ext cx="37382" cy="129162"/>
            </a:xfrm>
            <a:custGeom>
              <a:avLst/>
              <a:gdLst/>
              <a:ahLst/>
              <a:cxnLst/>
              <a:rect l="l" t="t" r="r" b="b"/>
              <a:pathLst>
                <a:path w="848" h="2930" extrusionOk="0">
                  <a:moveTo>
                    <a:pt x="96" y="0"/>
                  </a:moveTo>
                  <a:lnTo>
                    <a:pt x="39" y="39"/>
                  </a:lnTo>
                  <a:lnTo>
                    <a:pt x="19" y="77"/>
                  </a:lnTo>
                  <a:lnTo>
                    <a:pt x="0" y="135"/>
                  </a:lnTo>
                  <a:lnTo>
                    <a:pt x="0" y="2833"/>
                  </a:lnTo>
                  <a:lnTo>
                    <a:pt x="96" y="2929"/>
                  </a:lnTo>
                  <a:lnTo>
                    <a:pt x="848" y="2929"/>
                  </a:lnTo>
                  <a:lnTo>
                    <a:pt x="771" y="2833"/>
                  </a:lnTo>
                  <a:lnTo>
                    <a:pt x="771" y="135"/>
                  </a:lnTo>
                  <a:lnTo>
                    <a:pt x="771" y="77"/>
                  </a:lnTo>
                  <a:lnTo>
                    <a:pt x="809" y="39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1" name="Google Shape;6231;p67"/>
            <p:cNvSpPr/>
            <p:nvPr/>
          </p:nvSpPr>
          <p:spPr>
            <a:xfrm>
              <a:off x="3211279" y="5060326"/>
              <a:ext cx="56117" cy="127443"/>
            </a:xfrm>
            <a:custGeom>
              <a:avLst/>
              <a:gdLst/>
              <a:ahLst/>
              <a:cxnLst/>
              <a:rect l="l" t="t" r="r" b="b"/>
              <a:pathLst>
                <a:path w="1273" h="2891" extrusionOk="0">
                  <a:moveTo>
                    <a:pt x="1" y="0"/>
                  </a:moveTo>
                  <a:lnTo>
                    <a:pt x="1" y="2833"/>
                  </a:lnTo>
                  <a:lnTo>
                    <a:pt x="58" y="2891"/>
                  </a:lnTo>
                  <a:lnTo>
                    <a:pt x="1157" y="2891"/>
                  </a:lnTo>
                  <a:lnTo>
                    <a:pt x="1272" y="2833"/>
                  </a:lnTo>
                  <a:lnTo>
                    <a:pt x="12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2" name="Google Shape;6232;p67"/>
            <p:cNvSpPr/>
            <p:nvPr/>
          </p:nvSpPr>
          <p:spPr>
            <a:xfrm>
              <a:off x="2996378" y="5001696"/>
              <a:ext cx="271019" cy="31475"/>
            </a:xfrm>
            <a:custGeom>
              <a:avLst/>
              <a:gdLst/>
              <a:ahLst/>
              <a:cxnLst/>
              <a:rect l="l" t="t" r="r" b="b"/>
              <a:pathLst>
                <a:path w="6148" h="714" extrusionOk="0">
                  <a:moveTo>
                    <a:pt x="0" y="0"/>
                  </a:moveTo>
                  <a:lnTo>
                    <a:pt x="0" y="713"/>
                  </a:lnTo>
                  <a:lnTo>
                    <a:pt x="6147" y="713"/>
                  </a:lnTo>
                  <a:lnTo>
                    <a:pt x="6147" y="482"/>
                  </a:lnTo>
                  <a:lnTo>
                    <a:pt x="6128" y="116"/>
                  </a:lnTo>
                  <a:lnTo>
                    <a:pt x="601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3" name="Google Shape;6233;p67"/>
            <p:cNvSpPr/>
            <p:nvPr/>
          </p:nvSpPr>
          <p:spPr>
            <a:xfrm>
              <a:off x="2943700" y="5001696"/>
              <a:ext cx="63743" cy="31475"/>
            </a:xfrm>
            <a:custGeom>
              <a:avLst/>
              <a:gdLst/>
              <a:ahLst/>
              <a:cxnLst/>
              <a:rect l="l" t="t" r="r" b="b"/>
              <a:pathLst>
                <a:path w="1446" h="714" extrusionOk="0">
                  <a:moveTo>
                    <a:pt x="193" y="0"/>
                  </a:moveTo>
                  <a:lnTo>
                    <a:pt x="20" y="116"/>
                  </a:lnTo>
                  <a:lnTo>
                    <a:pt x="0" y="482"/>
                  </a:lnTo>
                  <a:lnTo>
                    <a:pt x="0" y="713"/>
                  </a:lnTo>
                  <a:lnTo>
                    <a:pt x="1253" y="713"/>
                  </a:lnTo>
                  <a:lnTo>
                    <a:pt x="1253" y="482"/>
                  </a:lnTo>
                  <a:lnTo>
                    <a:pt x="1272" y="116"/>
                  </a:lnTo>
                  <a:lnTo>
                    <a:pt x="144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4" name="Google Shape;6234;p67"/>
            <p:cNvSpPr/>
            <p:nvPr/>
          </p:nvSpPr>
          <p:spPr>
            <a:xfrm>
              <a:off x="2996378" y="4860677"/>
              <a:ext cx="270182" cy="146178"/>
            </a:xfrm>
            <a:custGeom>
              <a:avLst/>
              <a:gdLst/>
              <a:ahLst/>
              <a:cxnLst/>
              <a:rect l="l" t="t" r="r" b="b"/>
              <a:pathLst>
                <a:path w="6129" h="3316" extrusionOk="0">
                  <a:moveTo>
                    <a:pt x="2370" y="1"/>
                  </a:moveTo>
                  <a:lnTo>
                    <a:pt x="2197" y="20"/>
                  </a:lnTo>
                  <a:lnTo>
                    <a:pt x="1734" y="174"/>
                  </a:lnTo>
                  <a:lnTo>
                    <a:pt x="771" y="1041"/>
                  </a:lnTo>
                  <a:lnTo>
                    <a:pt x="58" y="2621"/>
                  </a:lnTo>
                  <a:lnTo>
                    <a:pt x="0" y="3007"/>
                  </a:lnTo>
                  <a:lnTo>
                    <a:pt x="0" y="3315"/>
                  </a:lnTo>
                  <a:lnTo>
                    <a:pt x="6128" y="3315"/>
                  </a:lnTo>
                  <a:lnTo>
                    <a:pt x="6090" y="3084"/>
                  </a:lnTo>
                  <a:lnTo>
                    <a:pt x="6051" y="2872"/>
                  </a:lnTo>
                  <a:lnTo>
                    <a:pt x="5993" y="2660"/>
                  </a:lnTo>
                  <a:lnTo>
                    <a:pt x="5935" y="2448"/>
                  </a:lnTo>
                  <a:lnTo>
                    <a:pt x="5858" y="2255"/>
                  </a:lnTo>
                  <a:lnTo>
                    <a:pt x="5762" y="2043"/>
                  </a:lnTo>
                  <a:lnTo>
                    <a:pt x="5666" y="1870"/>
                  </a:lnTo>
                  <a:lnTo>
                    <a:pt x="5550" y="1677"/>
                  </a:lnTo>
                  <a:lnTo>
                    <a:pt x="5242" y="1639"/>
                  </a:lnTo>
                  <a:lnTo>
                    <a:pt x="4355" y="694"/>
                  </a:lnTo>
                  <a:lnTo>
                    <a:pt x="4317" y="502"/>
                  </a:lnTo>
                  <a:lnTo>
                    <a:pt x="4143" y="405"/>
                  </a:lnTo>
                  <a:lnTo>
                    <a:pt x="3951" y="309"/>
                  </a:lnTo>
                  <a:lnTo>
                    <a:pt x="3796" y="405"/>
                  </a:lnTo>
                  <a:lnTo>
                    <a:pt x="2640" y="97"/>
                  </a:lnTo>
                  <a:lnTo>
                    <a:pt x="2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5" name="Google Shape;6235;p67"/>
            <p:cNvSpPr/>
            <p:nvPr/>
          </p:nvSpPr>
          <p:spPr>
            <a:xfrm>
              <a:off x="2944537" y="4861515"/>
              <a:ext cx="148690" cy="145340"/>
            </a:xfrm>
            <a:custGeom>
              <a:avLst/>
              <a:gdLst/>
              <a:ahLst/>
              <a:cxnLst/>
              <a:rect l="l" t="t" r="r" b="b"/>
              <a:pathLst>
                <a:path w="3373" h="3297" extrusionOk="0">
                  <a:moveTo>
                    <a:pt x="3373" y="1"/>
                  </a:moveTo>
                  <a:lnTo>
                    <a:pt x="3045" y="39"/>
                  </a:lnTo>
                  <a:lnTo>
                    <a:pt x="2718" y="116"/>
                  </a:lnTo>
                  <a:lnTo>
                    <a:pt x="2409" y="194"/>
                  </a:lnTo>
                  <a:lnTo>
                    <a:pt x="2120" y="328"/>
                  </a:lnTo>
                  <a:lnTo>
                    <a:pt x="1831" y="463"/>
                  </a:lnTo>
                  <a:lnTo>
                    <a:pt x="1561" y="637"/>
                  </a:lnTo>
                  <a:lnTo>
                    <a:pt x="1311" y="829"/>
                  </a:lnTo>
                  <a:lnTo>
                    <a:pt x="1080" y="1041"/>
                  </a:lnTo>
                  <a:lnTo>
                    <a:pt x="868" y="1273"/>
                  </a:lnTo>
                  <a:lnTo>
                    <a:pt x="675" y="1504"/>
                  </a:lnTo>
                  <a:lnTo>
                    <a:pt x="502" y="1774"/>
                  </a:lnTo>
                  <a:lnTo>
                    <a:pt x="347" y="2063"/>
                  </a:lnTo>
                  <a:lnTo>
                    <a:pt x="213" y="2352"/>
                  </a:lnTo>
                  <a:lnTo>
                    <a:pt x="116" y="2660"/>
                  </a:lnTo>
                  <a:lnTo>
                    <a:pt x="39" y="2968"/>
                  </a:lnTo>
                  <a:lnTo>
                    <a:pt x="1" y="3296"/>
                  </a:lnTo>
                  <a:lnTo>
                    <a:pt x="1253" y="3296"/>
                  </a:lnTo>
                  <a:lnTo>
                    <a:pt x="1292" y="3026"/>
                  </a:lnTo>
                  <a:lnTo>
                    <a:pt x="1330" y="2757"/>
                  </a:lnTo>
                  <a:lnTo>
                    <a:pt x="1407" y="2506"/>
                  </a:lnTo>
                  <a:lnTo>
                    <a:pt x="1484" y="2236"/>
                  </a:lnTo>
                  <a:lnTo>
                    <a:pt x="1561" y="2005"/>
                  </a:lnTo>
                  <a:lnTo>
                    <a:pt x="1677" y="1754"/>
                  </a:lnTo>
                  <a:lnTo>
                    <a:pt x="1793" y="1542"/>
                  </a:lnTo>
                  <a:lnTo>
                    <a:pt x="1928" y="1311"/>
                  </a:lnTo>
                  <a:lnTo>
                    <a:pt x="2063" y="1119"/>
                  </a:lnTo>
                  <a:lnTo>
                    <a:pt x="2236" y="907"/>
                  </a:lnTo>
                  <a:lnTo>
                    <a:pt x="2390" y="733"/>
                  </a:lnTo>
                  <a:lnTo>
                    <a:pt x="2564" y="560"/>
                  </a:lnTo>
                  <a:lnTo>
                    <a:pt x="2756" y="405"/>
                  </a:lnTo>
                  <a:lnTo>
                    <a:pt x="2949" y="251"/>
                  </a:lnTo>
                  <a:lnTo>
                    <a:pt x="3161" y="116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6" name="Google Shape;6236;p67"/>
            <p:cNvSpPr/>
            <p:nvPr/>
          </p:nvSpPr>
          <p:spPr>
            <a:xfrm>
              <a:off x="3100853" y="4860677"/>
              <a:ext cx="134275" cy="146178"/>
            </a:xfrm>
            <a:custGeom>
              <a:avLst/>
              <a:gdLst/>
              <a:ahLst/>
              <a:cxnLst/>
              <a:rect l="l" t="t" r="r" b="b"/>
              <a:pathLst>
                <a:path w="3046" h="3316" extrusionOk="0">
                  <a:moveTo>
                    <a:pt x="0" y="1"/>
                  </a:moveTo>
                  <a:lnTo>
                    <a:pt x="270" y="193"/>
                  </a:lnTo>
                  <a:lnTo>
                    <a:pt x="521" y="405"/>
                  </a:lnTo>
                  <a:lnTo>
                    <a:pt x="771" y="656"/>
                  </a:lnTo>
                  <a:lnTo>
                    <a:pt x="1002" y="926"/>
                  </a:lnTo>
                  <a:lnTo>
                    <a:pt x="1157" y="964"/>
                  </a:lnTo>
                  <a:lnTo>
                    <a:pt x="1542" y="1561"/>
                  </a:lnTo>
                  <a:lnTo>
                    <a:pt x="1773" y="2236"/>
                  </a:lnTo>
                  <a:lnTo>
                    <a:pt x="1735" y="2313"/>
                  </a:lnTo>
                  <a:lnTo>
                    <a:pt x="1812" y="2564"/>
                  </a:lnTo>
                  <a:lnTo>
                    <a:pt x="1889" y="2795"/>
                  </a:lnTo>
                  <a:lnTo>
                    <a:pt x="1927" y="3065"/>
                  </a:lnTo>
                  <a:lnTo>
                    <a:pt x="1966" y="3315"/>
                  </a:lnTo>
                  <a:lnTo>
                    <a:pt x="3045" y="3315"/>
                  </a:lnTo>
                  <a:lnTo>
                    <a:pt x="2987" y="2949"/>
                  </a:lnTo>
                  <a:lnTo>
                    <a:pt x="2910" y="2583"/>
                  </a:lnTo>
                  <a:lnTo>
                    <a:pt x="2814" y="2236"/>
                  </a:lnTo>
                  <a:lnTo>
                    <a:pt x="2679" y="1908"/>
                  </a:lnTo>
                  <a:lnTo>
                    <a:pt x="2544" y="1851"/>
                  </a:lnTo>
                  <a:lnTo>
                    <a:pt x="1831" y="675"/>
                  </a:lnTo>
                  <a:lnTo>
                    <a:pt x="1831" y="559"/>
                  </a:lnTo>
                  <a:lnTo>
                    <a:pt x="1581" y="309"/>
                  </a:lnTo>
                  <a:lnTo>
                    <a:pt x="1234" y="193"/>
                  </a:lnTo>
                  <a:lnTo>
                    <a:pt x="868" y="97"/>
                  </a:lnTo>
                  <a:lnTo>
                    <a:pt x="501" y="20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7" name="Google Shape;6237;p67"/>
            <p:cNvSpPr/>
            <p:nvPr/>
          </p:nvSpPr>
          <p:spPr>
            <a:xfrm>
              <a:off x="3269909" y="4870860"/>
              <a:ext cx="33150" cy="39983"/>
            </a:xfrm>
            <a:custGeom>
              <a:avLst/>
              <a:gdLst/>
              <a:ahLst/>
              <a:cxnLst/>
              <a:rect l="l" t="t" r="r" b="b"/>
              <a:pathLst>
                <a:path w="752" h="907" extrusionOk="0">
                  <a:moveTo>
                    <a:pt x="0" y="1"/>
                  </a:moveTo>
                  <a:lnTo>
                    <a:pt x="405" y="907"/>
                  </a:lnTo>
                  <a:lnTo>
                    <a:pt x="501" y="907"/>
                  </a:lnTo>
                  <a:lnTo>
                    <a:pt x="617" y="772"/>
                  </a:lnTo>
                  <a:lnTo>
                    <a:pt x="694" y="637"/>
                  </a:lnTo>
                  <a:lnTo>
                    <a:pt x="733" y="483"/>
                  </a:lnTo>
                  <a:lnTo>
                    <a:pt x="752" y="328"/>
                  </a:lnTo>
                  <a:lnTo>
                    <a:pt x="636" y="213"/>
                  </a:lnTo>
                  <a:lnTo>
                    <a:pt x="174" y="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8" name="Google Shape;6238;p67"/>
            <p:cNvSpPr/>
            <p:nvPr/>
          </p:nvSpPr>
          <p:spPr>
            <a:xfrm>
              <a:off x="3263120" y="4849657"/>
              <a:ext cx="39939" cy="35707"/>
            </a:xfrm>
            <a:custGeom>
              <a:avLst/>
              <a:gdLst/>
              <a:ahLst/>
              <a:cxnLst/>
              <a:rect l="l" t="t" r="r" b="b"/>
              <a:pathLst>
                <a:path w="906" h="810" extrusionOk="0">
                  <a:moveTo>
                    <a:pt x="58" y="0"/>
                  </a:moveTo>
                  <a:lnTo>
                    <a:pt x="0" y="96"/>
                  </a:lnTo>
                  <a:lnTo>
                    <a:pt x="212" y="617"/>
                  </a:lnTo>
                  <a:lnTo>
                    <a:pt x="405" y="617"/>
                  </a:lnTo>
                  <a:lnTo>
                    <a:pt x="578" y="655"/>
                  </a:lnTo>
                  <a:lnTo>
                    <a:pt x="752" y="713"/>
                  </a:lnTo>
                  <a:lnTo>
                    <a:pt x="906" y="809"/>
                  </a:lnTo>
                  <a:lnTo>
                    <a:pt x="887" y="636"/>
                  </a:lnTo>
                  <a:lnTo>
                    <a:pt x="829" y="482"/>
                  </a:lnTo>
                  <a:lnTo>
                    <a:pt x="771" y="366"/>
                  </a:lnTo>
                  <a:lnTo>
                    <a:pt x="694" y="270"/>
                  </a:lnTo>
                  <a:lnTo>
                    <a:pt x="617" y="193"/>
                  </a:lnTo>
                  <a:lnTo>
                    <a:pt x="520" y="116"/>
                  </a:lnTo>
                  <a:lnTo>
                    <a:pt x="405" y="58"/>
                  </a:lnTo>
                  <a:lnTo>
                    <a:pt x="289" y="19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9" name="Google Shape;6239;p67"/>
            <p:cNvSpPr/>
            <p:nvPr/>
          </p:nvSpPr>
          <p:spPr>
            <a:xfrm>
              <a:off x="3162877" y="4881925"/>
              <a:ext cx="93455" cy="80759"/>
            </a:xfrm>
            <a:custGeom>
              <a:avLst/>
              <a:gdLst/>
              <a:ahLst/>
              <a:cxnLst/>
              <a:rect l="l" t="t" r="r" b="b"/>
              <a:pathLst>
                <a:path w="2120" h="1832" extrusionOk="0">
                  <a:moveTo>
                    <a:pt x="1754" y="0"/>
                  </a:moveTo>
                  <a:lnTo>
                    <a:pt x="1696" y="289"/>
                  </a:lnTo>
                  <a:lnTo>
                    <a:pt x="116" y="945"/>
                  </a:lnTo>
                  <a:lnTo>
                    <a:pt x="0" y="1079"/>
                  </a:lnTo>
                  <a:lnTo>
                    <a:pt x="174" y="1446"/>
                  </a:lnTo>
                  <a:lnTo>
                    <a:pt x="328" y="1831"/>
                  </a:lnTo>
                  <a:lnTo>
                    <a:pt x="2120" y="1041"/>
                  </a:lnTo>
                  <a:lnTo>
                    <a:pt x="2120" y="887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0" name="Google Shape;6240;p67"/>
            <p:cNvSpPr/>
            <p:nvPr/>
          </p:nvSpPr>
          <p:spPr>
            <a:xfrm>
              <a:off x="3145024" y="4864909"/>
              <a:ext cx="100288" cy="64625"/>
            </a:xfrm>
            <a:custGeom>
              <a:avLst/>
              <a:gdLst/>
              <a:ahLst/>
              <a:cxnLst/>
              <a:rect l="l" t="t" r="r" b="b"/>
              <a:pathLst>
                <a:path w="2275" h="1466" extrusionOk="0">
                  <a:moveTo>
                    <a:pt x="1889" y="1"/>
                  </a:moveTo>
                  <a:lnTo>
                    <a:pt x="0" y="830"/>
                  </a:lnTo>
                  <a:lnTo>
                    <a:pt x="212" y="1138"/>
                  </a:lnTo>
                  <a:lnTo>
                    <a:pt x="405" y="1465"/>
                  </a:lnTo>
                  <a:lnTo>
                    <a:pt x="2274" y="637"/>
                  </a:lnTo>
                  <a:lnTo>
                    <a:pt x="2024" y="20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1" name="Google Shape;6241;p67"/>
            <p:cNvSpPr/>
            <p:nvPr/>
          </p:nvSpPr>
          <p:spPr>
            <a:xfrm>
              <a:off x="3026090" y="5060326"/>
              <a:ext cx="32312" cy="31475"/>
            </a:xfrm>
            <a:custGeom>
              <a:avLst/>
              <a:gdLst/>
              <a:ahLst/>
              <a:cxnLst/>
              <a:rect l="l" t="t" r="r" b="b"/>
              <a:pathLst>
                <a:path w="733" h="714" extrusionOk="0">
                  <a:moveTo>
                    <a:pt x="1" y="0"/>
                  </a:moveTo>
                  <a:lnTo>
                    <a:pt x="1" y="713"/>
                  </a:lnTo>
                  <a:lnTo>
                    <a:pt x="733" y="713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2" name="Google Shape;6242;p67"/>
            <p:cNvSpPr/>
            <p:nvPr/>
          </p:nvSpPr>
          <p:spPr>
            <a:xfrm>
              <a:off x="3081325" y="5060326"/>
              <a:ext cx="30593" cy="31475"/>
            </a:xfrm>
            <a:custGeom>
              <a:avLst/>
              <a:gdLst/>
              <a:ahLst/>
              <a:cxnLst/>
              <a:rect l="l" t="t" r="r" b="b"/>
              <a:pathLst>
                <a:path w="694" h="714" extrusionOk="0">
                  <a:moveTo>
                    <a:pt x="0" y="0"/>
                  </a:moveTo>
                  <a:lnTo>
                    <a:pt x="0" y="713"/>
                  </a:lnTo>
                  <a:lnTo>
                    <a:pt x="578" y="713"/>
                  </a:lnTo>
                  <a:lnTo>
                    <a:pt x="636" y="675"/>
                  </a:lnTo>
                  <a:lnTo>
                    <a:pt x="675" y="617"/>
                  </a:lnTo>
                  <a:lnTo>
                    <a:pt x="694" y="540"/>
                  </a:lnTo>
                  <a:lnTo>
                    <a:pt x="694" y="174"/>
                  </a:lnTo>
                  <a:lnTo>
                    <a:pt x="675" y="97"/>
                  </a:lnTo>
                  <a:lnTo>
                    <a:pt x="636" y="39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3" name="Google Shape;6243;p67"/>
            <p:cNvSpPr/>
            <p:nvPr/>
          </p:nvSpPr>
          <p:spPr>
            <a:xfrm>
              <a:off x="2973411" y="5060326"/>
              <a:ext cx="29800" cy="31475"/>
            </a:xfrm>
            <a:custGeom>
              <a:avLst/>
              <a:gdLst/>
              <a:ahLst/>
              <a:cxnLst/>
              <a:rect l="l" t="t" r="r" b="b"/>
              <a:pathLst>
                <a:path w="676" h="714" extrusionOk="0">
                  <a:moveTo>
                    <a:pt x="97" y="0"/>
                  </a:moveTo>
                  <a:lnTo>
                    <a:pt x="39" y="39"/>
                  </a:lnTo>
                  <a:lnTo>
                    <a:pt x="1" y="97"/>
                  </a:lnTo>
                  <a:lnTo>
                    <a:pt x="1" y="174"/>
                  </a:lnTo>
                  <a:lnTo>
                    <a:pt x="1" y="540"/>
                  </a:lnTo>
                  <a:lnTo>
                    <a:pt x="1" y="617"/>
                  </a:lnTo>
                  <a:lnTo>
                    <a:pt x="39" y="675"/>
                  </a:lnTo>
                  <a:lnTo>
                    <a:pt x="97" y="713"/>
                  </a:lnTo>
                  <a:lnTo>
                    <a:pt x="675" y="713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4" name="Google Shape;6244;p67"/>
            <p:cNvSpPr/>
            <p:nvPr/>
          </p:nvSpPr>
          <p:spPr>
            <a:xfrm>
              <a:off x="3000610" y="5060326"/>
              <a:ext cx="28081" cy="31475"/>
            </a:xfrm>
            <a:custGeom>
              <a:avLst/>
              <a:gdLst/>
              <a:ahLst/>
              <a:cxnLst/>
              <a:rect l="l" t="t" r="r" b="b"/>
              <a:pathLst>
                <a:path w="637" h="714" extrusionOk="0">
                  <a:moveTo>
                    <a:pt x="0" y="0"/>
                  </a:moveTo>
                  <a:lnTo>
                    <a:pt x="0" y="713"/>
                  </a:lnTo>
                  <a:lnTo>
                    <a:pt x="636" y="713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5" name="Google Shape;6245;p67"/>
            <p:cNvSpPr/>
            <p:nvPr/>
          </p:nvSpPr>
          <p:spPr>
            <a:xfrm>
              <a:off x="3055845" y="5060326"/>
              <a:ext cx="28036" cy="31475"/>
            </a:xfrm>
            <a:custGeom>
              <a:avLst/>
              <a:gdLst/>
              <a:ahLst/>
              <a:cxnLst/>
              <a:rect l="l" t="t" r="r" b="b"/>
              <a:pathLst>
                <a:path w="636" h="714" extrusionOk="0">
                  <a:moveTo>
                    <a:pt x="0" y="0"/>
                  </a:moveTo>
                  <a:lnTo>
                    <a:pt x="0" y="713"/>
                  </a:lnTo>
                  <a:lnTo>
                    <a:pt x="636" y="713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6" name="Google Shape;6246;p67"/>
            <p:cNvSpPr/>
            <p:nvPr/>
          </p:nvSpPr>
          <p:spPr>
            <a:xfrm>
              <a:off x="2960671" y="5185167"/>
              <a:ext cx="324579" cy="34032"/>
            </a:xfrm>
            <a:custGeom>
              <a:avLst/>
              <a:gdLst/>
              <a:ahLst/>
              <a:cxnLst/>
              <a:rect l="l" t="t" r="r" b="b"/>
              <a:pathLst>
                <a:path w="7363" h="772" extrusionOk="0">
                  <a:moveTo>
                    <a:pt x="579" y="1"/>
                  </a:moveTo>
                  <a:lnTo>
                    <a:pt x="444" y="97"/>
                  </a:lnTo>
                  <a:lnTo>
                    <a:pt x="444" y="541"/>
                  </a:lnTo>
                  <a:lnTo>
                    <a:pt x="155" y="541"/>
                  </a:lnTo>
                  <a:lnTo>
                    <a:pt x="1" y="695"/>
                  </a:lnTo>
                  <a:lnTo>
                    <a:pt x="1" y="772"/>
                  </a:lnTo>
                  <a:lnTo>
                    <a:pt x="7169" y="772"/>
                  </a:lnTo>
                  <a:lnTo>
                    <a:pt x="7362" y="618"/>
                  </a:lnTo>
                  <a:lnTo>
                    <a:pt x="7362" y="271"/>
                  </a:lnTo>
                  <a:lnTo>
                    <a:pt x="7324" y="155"/>
                  </a:lnTo>
                  <a:lnTo>
                    <a:pt x="7266" y="78"/>
                  </a:lnTo>
                  <a:lnTo>
                    <a:pt x="7189" y="20"/>
                  </a:lnTo>
                  <a:lnTo>
                    <a:pt x="7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7" name="Google Shape;6247;p67"/>
            <p:cNvSpPr/>
            <p:nvPr/>
          </p:nvSpPr>
          <p:spPr>
            <a:xfrm>
              <a:off x="2925846" y="5185167"/>
              <a:ext cx="67138" cy="34032"/>
            </a:xfrm>
            <a:custGeom>
              <a:avLst/>
              <a:gdLst/>
              <a:ahLst/>
              <a:cxnLst/>
              <a:rect l="l" t="t" r="r" b="b"/>
              <a:pathLst>
                <a:path w="1523" h="772" extrusionOk="0">
                  <a:moveTo>
                    <a:pt x="270" y="1"/>
                  </a:moveTo>
                  <a:lnTo>
                    <a:pt x="174" y="20"/>
                  </a:lnTo>
                  <a:lnTo>
                    <a:pt x="78" y="78"/>
                  </a:lnTo>
                  <a:lnTo>
                    <a:pt x="20" y="155"/>
                  </a:lnTo>
                  <a:lnTo>
                    <a:pt x="1" y="271"/>
                  </a:lnTo>
                  <a:lnTo>
                    <a:pt x="1" y="618"/>
                  </a:lnTo>
                  <a:lnTo>
                    <a:pt x="116" y="772"/>
                  </a:lnTo>
                  <a:lnTo>
                    <a:pt x="1369" y="772"/>
                  </a:lnTo>
                  <a:lnTo>
                    <a:pt x="1253" y="618"/>
                  </a:lnTo>
                  <a:lnTo>
                    <a:pt x="1253" y="271"/>
                  </a:lnTo>
                  <a:lnTo>
                    <a:pt x="1292" y="155"/>
                  </a:lnTo>
                  <a:lnTo>
                    <a:pt x="1350" y="78"/>
                  </a:lnTo>
                  <a:lnTo>
                    <a:pt x="1427" y="20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8" name="Google Shape;6248;p67"/>
            <p:cNvSpPr/>
            <p:nvPr/>
          </p:nvSpPr>
          <p:spPr>
            <a:xfrm>
              <a:off x="3239316" y="4870023"/>
              <a:ext cx="54398" cy="62906"/>
            </a:xfrm>
            <a:custGeom>
              <a:avLst/>
              <a:gdLst/>
              <a:ahLst/>
              <a:cxnLst/>
              <a:rect l="l" t="t" r="r" b="b"/>
              <a:pathLst>
                <a:path w="1234" h="1427" extrusionOk="0">
                  <a:moveTo>
                    <a:pt x="675" y="1"/>
                  </a:moveTo>
                  <a:lnTo>
                    <a:pt x="20" y="270"/>
                  </a:lnTo>
                  <a:lnTo>
                    <a:pt x="0" y="405"/>
                  </a:lnTo>
                  <a:lnTo>
                    <a:pt x="386" y="1330"/>
                  </a:lnTo>
                  <a:lnTo>
                    <a:pt x="444" y="1388"/>
                  </a:lnTo>
                  <a:lnTo>
                    <a:pt x="502" y="1427"/>
                  </a:lnTo>
                  <a:lnTo>
                    <a:pt x="559" y="1427"/>
                  </a:lnTo>
                  <a:lnTo>
                    <a:pt x="636" y="1407"/>
                  </a:lnTo>
                  <a:lnTo>
                    <a:pt x="1118" y="1195"/>
                  </a:lnTo>
                  <a:lnTo>
                    <a:pt x="1176" y="1157"/>
                  </a:lnTo>
                  <a:lnTo>
                    <a:pt x="1215" y="1099"/>
                  </a:lnTo>
                  <a:lnTo>
                    <a:pt x="1234" y="1022"/>
                  </a:lnTo>
                  <a:lnTo>
                    <a:pt x="1215" y="964"/>
                  </a:lnTo>
                  <a:lnTo>
                    <a:pt x="829" y="58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9" name="Google Shape;6249;p67"/>
            <p:cNvSpPr/>
            <p:nvPr/>
          </p:nvSpPr>
          <p:spPr>
            <a:xfrm>
              <a:off x="3227414" y="4843706"/>
              <a:ext cx="49328" cy="46727"/>
            </a:xfrm>
            <a:custGeom>
              <a:avLst/>
              <a:gdLst/>
              <a:ahLst/>
              <a:cxnLst/>
              <a:rect l="l" t="t" r="r" b="b"/>
              <a:pathLst>
                <a:path w="1119" h="1060" extrusionOk="0">
                  <a:moveTo>
                    <a:pt x="598" y="0"/>
                  </a:moveTo>
                  <a:lnTo>
                    <a:pt x="116" y="231"/>
                  </a:lnTo>
                  <a:lnTo>
                    <a:pt x="59" y="270"/>
                  </a:lnTo>
                  <a:lnTo>
                    <a:pt x="20" y="328"/>
                  </a:lnTo>
                  <a:lnTo>
                    <a:pt x="1" y="386"/>
                  </a:lnTo>
                  <a:lnTo>
                    <a:pt x="20" y="463"/>
                  </a:lnTo>
                  <a:lnTo>
                    <a:pt x="290" y="1060"/>
                  </a:lnTo>
                  <a:lnTo>
                    <a:pt x="290" y="1002"/>
                  </a:lnTo>
                  <a:lnTo>
                    <a:pt x="309" y="964"/>
                  </a:lnTo>
                  <a:lnTo>
                    <a:pt x="348" y="906"/>
                  </a:lnTo>
                  <a:lnTo>
                    <a:pt x="405" y="887"/>
                  </a:lnTo>
                  <a:lnTo>
                    <a:pt x="906" y="655"/>
                  </a:lnTo>
                  <a:lnTo>
                    <a:pt x="964" y="636"/>
                  </a:lnTo>
                  <a:lnTo>
                    <a:pt x="1022" y="636"/>
                  </a:lnTo>
                  <a:lnTo>
                    <a:pt x="1061" y="655"/>
                  </a:lnTo>
                  <a:lnTo>
                    <a:pt x="1118" y="694"/>
                  </a:lnTo>
                  <a:lnTo>
                    <a:pt x="1118" y="694"/>
                  </a:lnTo>
                  <a:lnTo>
                    <a:pt x="849" y="96"/>
                  </a:lnTo>
                  <a:lnTo>
                    <a:pt x="810" y="39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0" name="Google Shape;6250;p67"/>
            <p:cNvSpPr/>
            <p:nvPr/>
          </p:nvSpPr>
          <p:spPr>
            <a:xfrm>
              <a:off x="2960671" y="5212366"/>
              <a:ext cx="342389" cy="26361"/>
            </a:xfrm>
            <a:custGeom>
              <a:avLst/>
              <a:gdLst/>
              <a:ahLst/>
              <a:cxnLst/>
              <a:rect l="l" t="t" r="r" b="b"/>
              <a:pathLst>
                <a:path w="7767" h="598" extrusionOk="0">
                  <a:moveTo>
                    <a:pt x="97" y="1"/>
                  </a:moveTo>
                  <a:lnTo>
                    <a:pt x="1" y="78"/>
                  </a:lnTo>
                  <a:lnTo>
                    <a:pt x="1" y="482"/>
                  </a:lnTo>
                  <a:lnTo>
                    <a:pt x="136" y="598"/>
                  </a:lnTo>
                  <a:lnTo>
                    <a:pt x="7593" y="598"/>
                  </a:lnTo>
                  <a:lnTo>
                    <a:pt x="7651" y="579"/>
                  </a:lnTo>
                  <a:lnTo>
                    <a:pt x="7709" y="540"/>
                  </a:lnTo>
                  <a:lnTo>
                    <a:pt x="7748" y="482"/>
                  </a:lnTo>
                  <a:lnTo>
                    <a:pt x="7767" y="425"/>
                  </a:lnTo>
                  <a:lnTo>
                    <a:pt x="7767" y="174"/>
                  </a:lnTo>
                  <a:lnTo>
                    <a:pt x="7748" y="97"/>
                  </a:lnTo>
                  <a:lnTo>
                    <a:pt x="7709" y="39"/>
                  </a:lnTo>
                  <a:lnTo>
                    <a:pt x="7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1" name="Google Shape;6251;p67"/>
            <p:cNvSpPr/>
            <p:nvPr/>
          </p:nvSpPr>
          <p:spPr>
            <a:xfrm>
              <a:off x="2907993" y="5212366"/>
              <a:ext cx="62906" cy="26361"/>
            </a:xfrm>
            <a:custGeom>
              <a:avLst/>
              <a:gdLst/>
              <a:ahLst/>
              <a:cxnLst/>
              <a:rect l="l" t="t" r="r" b="b"/>
              <a:pathLst>
                <a:path w="1427" h="598" extrusionOk="0">
                  <a:moveTo>
                    <a:pt x="97" y="1"/>
                  </a:moveTo>
                  <a:lnTo>
                    <a:pt x="59" y="39"/>
                  </a:lnTo>
                  <a:lnTo>
                    <a:pt x="20" y="97"/>
                  </a:lnTo>
                  <a:lnTo>
                    <a:pt x="1" y="174"/>
                  </a:lnTo>
                  <a:lnTo>
                    <a:pt x="1" y="425"/>
                  </a:lnTo>
                  <a:lnTo>
                    <a:pt x="20" y="482"/>
                  </a:lnTo>
                  <a:lnTo>
                    <a:pt x="59" y="540"/>
                  </a:lnTo>
                  <a:lnTo>
                    <a:pt x="97" y="579"/>
                  </a:lnTo>
                  <a:lnTo>
                    <a:pt x="174" y="598"/>
                  </a:lnTo>
                  <a:lnTo>
                    <a:pt x="1427" y="598"/>
                  </a:lnTo>
                  <a:lnTo>
                    <a:pt x="1369" y="579"/>
                  </a:lnTo>
                  <a:lnTo>
                    <a:pt x="1311" y="540"/>
                  </a:lnTo>
                  <a:lnTo>
                    <a:pt x="1273" y="482"/>
                  </a:lnTo>
                  <a:lnTo>
                    <a:pt x="1254" y="425"/>
                  </a:lnTo>
                  <a:lnTo>
                    <a:pt x="1254" y="174"/>
                  </a:lnTo>
                  <a:lnTo>
                    <a:pt x="1273" y="97"/>
                  </a:lnTo>
                  <a:lnTo>
                    <a:pt x="1311" y="39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52" name="Google Shape;6252;p67"/>
          <p:cNvGrpSpPr/>
          <p:nvPr/>
        </p:nvGrpSpPr>
        <p:grpSpPr>
          <a:xfrm>
            <a:off x="4303686" y="1701665"/>
            <a:ext cx="454973" cy="457199"/>
            <a:chOff x="4848277" y="4843706"/>
            <a:chExt cx="395904" cy="395022"/>
          </a:xfrm>
        </p:grpSpPr>
        <p:sp>
          <p:nvSpPr>
            <p:cNvPr id="6253" name="Google Shape;6253;p67"/>
            <p:cNvSpPr/>
            <p:nvPr/>
          </p:nvSpPr>
          <p:spPr>
            <a:xfrm>
              <a:off x="4895842" y="4954132"/>
              <a:ext cx="235356" cy="266787"/>
            </a:xfrm>
            <a:custGeom>
              <a:avLst/>
              <a:gdLst/>
              <a:ahLst/>
              <a:cxnLst/>
              <a:rect l="l" t="t" r="r" b="b"/>
              <a:pathLst>
                <a:path w="5339" h="6052" extrusionOk="0">
                  <a:moveTo>
                    <a:pt x="2525" y="0"/>
                  </a:moveTo>
                  <a:lnTo>
                    <a:pt x="2274" y="77"/>
                  </a:lnTo>
                  <a:lnTo>
                    <a:pt x="2005" y="193"/>
                  </a:lnTo>
                  <a:lnTo>
                    <a:pt x="1754" y="309"/>
                  </a:lnTo>
                  <a:lnTo>
                    <a:pt x="1523" y="444"/>
                  </a:lnTo>
                  <a:lnTo>
                    <a:pt x="1311" y="598"/>
                  </a:lnTo>
                  <a:lnTo>
                    <a:pt x="1099" y="771"/>
                  </a:lnTo>
                  <a:lnTo>
                    <a:pt x="906" y="964"/>
                  </a:lnTo>
                  <a:lnTo>
                    <a:pt x="713" y="1176"/>
                  </a:lnTo>
                  <a:lnTo>
                    <a:pt x="559" y="1388"/>
                  </a:lnTo>
                  <a:lnTo>
                    <a:pt x="424" y="1619"/>
                  </a:lnTo>
                  <a:lnTo>
                    <a:pt x="289" y="1870"/>
                  </a:lnTo>
                  <a:lnTo>
                    <a:pt x="193" y="2120"/>
                  </a:lnTo>
                  <a:lnTo>
                    <a:pt x="116" y="2390"/>
                  </a:lnTo>
                  <a:lnTo>
                    <a:pt x="39" y="2660"/>
                  </a:lnTo>
                  <a:lnTo>
                    <a:pt x="20" y="2949"/>
                  </a:lnTo>
                  <a:lnTo>
                    <a:pt x="0" y="3238"/>
                  </a:lnTo>
                  <a:lnTo>
                    <a:pt x="20" y="3585"/>
                  </a:lnTo>
                  <a:lnTo>
                    <a:pt x="77" y="3932"/>
                  </a:lnTo>
                  <a:lnTo>
                    <a:pt x="155" y="4259"/>
                  </a:lnTo>
                  <a:lnTo>
                    <a:pt x="289" y="4567"/>
                  </a:lnTo>
                  <a:lnTo>
                    <a:pt x="424" y="4876"/>
                  </a:lnTo>
                  <a:lnTo>
                    <a:pt x="617" y="5146"/>
                  </a:lnTo>
                  <a:lnTo>
                    <a:pt x="810" y="5415"/>
                  </a:lnTo>
                  <a:lnTo>
                    <a:pt x="1041" y="5647"/>
                  </a:lnTo>
                  <a:lnTo>
                    <a:pt x="2082" y="6051"/>
                  </a:lnTo>
                  <a:lnTo>
                    <a:pt x="3565" y="5704"/>
                  </a:lnTo>
                  <a:lnTo>
                    <a:pt x="4259" y="5666"/>
                  </a:lnTo>
                  <a:lnTo>
                    <a:pt x="4471" y="5473"/>
                  </a:lnTo>
                  <a:lnTo>
                    <a:pt x="4645" y="5280"/>
                  </a:lnTo>
                  <a:lnTo>
                    <a:pt x="4818" y="5049"/>
                  </a:lnTo>
                  <a:lnTo>
                    <a:pt x="4972" y="4818"/>
                  </a:lnTo>
                  <a:lnTo>
                    <a:pt x="5088" y="4567"/>
                  </a:lnTo>
                  <a:lnTo>
                    <a:pt x="5203" y="4317"/>
                  </a:lnTo>
                  <a:lnTo>
                    <a:pt x="5281" y="4047"/>
                  </a:lnTo>
                  <a:lnTo>
                    <a:pt x="5338" y="3758"/>
                  </a:lnTo>
                  <a:lnTo>
                    <a:pt x="5242" y="3296"/>
                  </a:lnTo>
                  <a:lnTo>
                    <a:pt x="5069" y="2178"/>
                  </a:lnTo>
                  <a:lnTo>
                    <a:pt x="4490" y="1195"/>
                  </a:lnTo>
                  <a:lnTo>
                    <a:pt x="3276" y="366"/>
                  </a:lnTo>
                  <a:lnTo>
                    <a:pt x="3142" y="135"/>
                  </a:lnTo>
                  <a:lnTo>
                    <a:pt x="2852" y="58"/>
                  </a:lnTo>
                  <a:lnTo>
                    <a:pt x="25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4" name="Google Shape;6254;p67"/>
            <p:cNvSpPr/>
            <p:nvPr/>
          </p:nvSpPr>
          <p:spPr>
            <a:xfrm>
              <a:off x="4872919" y="4953294"/>
              <a:ext cx="144458" cy="254003"/>
            </a:xfrm>
            <a:custGeom>
              <a:avLst/>
              <a:gdLst/>
              <a:ahLst/>
              <a:cxnLst/>
              <a:rect l="l" t="t" r="r" b="b"/>
              <a:pathLst>
                <a:path w="3277" h="5762" extrusionOk="0">
                  <a:moveTo>
                    <a:pt x="2679" y="0"/>
                  </a:moveTo>
                  <a:lnTo>
                    <a:pt x="2467" y="19"/>
                  </a:lnTo>
                  <a:lnTo>
                    <a:pt x="2274" y="251"/>
                  </a:lnTo>
                  <a:lnTo>
                    <a:pt x="1619" y="385"/>
                  </a:lnTo>
                  <a:lnTo>
                    <a:pt x="1272" y="328"/>
                  </a:lnTo>
                  <a:lnTo>
                    <a:pt x="964" y="501"/>
                  </a:lnTo>
                  <a:lnTo>
                    <a:pt x="694" y="694"/>
                  </a:lnTo>
                  <a:lnTo>
                    <a:pt x="443" y="925"/>
                  </a:lnTo>
                  <a:lnTo>
                    <a:pt x="212" y="1156"/>
                  </a:lnTo>
                  <a:lnTo>
                    <a:pt x="212" y="1696"/>
                  </a:lnTo>
                  <a:lnTo>
                    <a:pt x="0" y="4259"/>
                  </a:lnTo>
                  <a:lnTo>
                    <a:pt x="732" y="5357"/>
                  </a:lnTo>
                  <a:lnTo>
                    <a:pt x="1812" y="5762"/>
                  </a:lnTo>
                  <a:lnTo>
                    <a:pt x="1542" y="5531"/>
                  </a:lnTo>
                  <a:lnTo>
                    <a:pt x="1310" y="5261"/>
                  </a:lnTo>
                  <a:lnTo>
                    <a:pt x="1099" y="4972"/>
                  </a:lnTo>
                  <a:lnTo>
                    <a:pt x="925" y="4664"/>
                  </a:lnTo>
                  <a:lnTo>
                    <a:pt x="790" y="4336"/>
                  </a:lnTo>
                  <a:lnTo>
                    <a:pt x="675" y="3989"/>
                  </a:lnTo>
                  <a:lnTo>
                    <a:pt x="617" y="3623"/>
                  </a:lnTo>
                  <a:lnTo>
                    <a:pt x="597" y="3238"/>
                  </a:lnTo>
                  <a:lnTo>
                    <a:pt x="597" y="2948"/>
                  </a:lnTo>
                  <a:lnTo>
                    <a:pt x="636" y="2659"/>
                  </a:lnTo>
                  <a:lnTo>
                    <a:pt x="713" y="2370"/>
                  </a:lnTo>
                  <a:lnTo>
                    <a:pt x="790" y="2101"/>
                  </a:lnTo>
                  <a:lnTo>
                    <a:pt x="906" y="1850"/>
                  </a:lnTo>
                  <a:lnTo>
                    <a:pt x="1041" y="1600"/>
                  </a:lnTo>
                  <a:lnTo>
                    <a:pt x="1195" y="1368"/>
                  </a:lnTo>
                  <a:lnTo>
                    <a:pt x="1368" y="1156"/>
                  </a:lnTo>
                  <a:lnTo>
                    <a:pt x="1542" y="944"/>
                  </a:lnTo>
                  <a:lnTo>
                    <a:pt x="1754" y="752"/>
                  </a:lnTo>
                  <a:lnTo>
                    <a:pt x="1985" y="597"/>
                  </a:lnTo>
                  <a:lnTo>
                    <a:pt x="2216" y="443"/>
                  </a:lnTo>
                  <a:lnTo>
                    <a:pt x="2467" y="308"/>
                  </a:lnTo>
                  <a:lnTo>
                    <a:pt x="2717" y="212"/>
                  </a:lnTo>
                  <a:lnTo>
                    <a:pt x="2987" y="116"/>
                  </a:lnTo>
                  <a:lnTo>
                    <a:pt x="3276" y="58"/>
                  </a:lnTo>
                  <a:lnTo>
                    <a:pt x="2987" y="19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5" name="Google Shape;6255;p67"/>
            <p:cNvSpPr/>
            <p:nvPr/>
          </p:nvSpPr>
          <p:spPr>
            <a:xfrm>
              <a:off x="5160028" y="4845381"/>
              <a:ext cx="84153" cy="116422"/>
            </a:xfrm>
            <a:custGeom>
              <a:avLst/>
              <a:gdLst/>
              <a:ahLst/>
              <a:cxnLst/>
              <a:rect l="l" t="t" r="r" b="b"/>
              <a:pathLst>
                <a:path w="1909" h="2641" extrusionOk="0">
                  <a:moveTo>
                    <a:pt x="887" y="1"/>
                  </a:moveTo>
                  <a:lnTo>
                    <a:pt x="694" y="97"/>
                  </a:lnTo>
                  <a:lnTo>
                    <a:pt x="521" y="213"/>
                  </a:lnTo>
                  <a:lnTo>
                    <a:pt x="386" y="348"/>
                  </a:lnTo>
                  <a:lnTo>
                    <a:pt x="251" y="521"/>
                  </a:lnTo>
                  <a:lnTo>
                    <a:pt x="155" y="694"/>
                  </a:lnTo>
                  <a:lnTo>
                    <a:pt x="78" y="887"/>
                  </a:lnTo>
                  <a:lnTo>
                    <a:pt x="20" y="1099"/>
                  </a:lnTo>
                  <a:lnTo>
                    <a:pt x="1" y="1330"/>
                  </a:lnTo>
                  <a:lnTo>
                    <a:pt x="20" y="1542"/>
                  </a:lnTo>
                  <a:lnTo>
                    <a:pt x="78" y="1754"/>
                  </a:lnTo>
                  <a:lnTo>
                    <a:pt x="155" y="1947"/>
                  </a:lnTo>
                  <a:lnTo>
                    <a:pt x="251" y="2120"/>
                  </a:lnTo>
                  <a:lnTo>
                    <a:pt x="386" y="2294"/>
                  </a:lnTo>
                  <a:lnTo>
                    <a:pt x="521" y="2429"/>
                  </a:lnTo>
                  <a:lnTo>
                    <a:pt x="694" y="2544"/>
                  </a:lnTo>
                  <a:lnTo>
                    <a:pt x="887" y="2641"/>
                  </a:lnTo>
                  <a:lnTo>
                    <a:pt x="1099" y="2564"/>
                  </a:lnTo>
                  <a:lnTo>
                    <a:pt x="1292" y="2467"/>
                  </a:lnTo>
                  <a:lnTo>
                    <a:pt x="1465" y="2332"/>
                  </a:lnTo>
                  <a:lnTo>
                    <a:pt x="1619" y="2159"/>
                  </a:lnTo>
                  <a:lnTo>
                    <a:pt x="1735" y="1986"/>
                  </a:lnTo>
                  <a:lnTo>
                    <a:pt x="1831" y="1774"/>
                  </a:lnTo>
                  <a:lnTo>
                    <a:pt x="1889" y="1562"/>
                  </a:lnTo>
                  <a:lnTo>
                    <a:pt x="1908" y="1330"/>
                  </a:lnTo>
                  <a:lnTo>
                    <a:pt x="1889" y="1195"/>
                  </a:lnTo>
                  <a:lnTo>
                    <a:pt x="1870" y="1061"/>
                  </a:lnTo>
                  <a:lnTo>
                    <a:pt x="1851" y="945"/>
                  </a:lnTo>
                  <a:lnTo>
                    <a:pt x="1812" y="810"/>
                  </a:lnTo>
                  <a:lnTo>
                    <a:pt x="1716" y="810"/>
                  </a:lnTo>
                  <a:lnTo>
                    <a:pt x="1234" y="270"/>
                  </a:lnTo>
                  <a:lnTo>
                    <a:pt x="1234" y="155"/>
                  </a:lnTo>
                  <a:lnTo>
                    <a:pt x="1060" y="58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6" name="Google Shape;6256;p67"/>
            <p:cNvSpPr/>
            <p:nvPr/>
          </p:nvSpPr>
          <p:spPr>
            <a:xfrm>
              <a:off x="4920484" y="5162244"/>
              <a:ext cx="163149" cy="74808"/>
            </a:xfrm>
            <a:custGeom>
              <a:avLst/>
              <a:gdLst/>
              <a:ahLst/>
              <a:cxnLst/>
              <a:rect l="l" t="t" r="r" b="b"/>
              <a:pathLst>
                <a:path w="3701" h="1697" extrusionOk="0">
                  <a:moveTo>
                    <a:pt x="1638" y="1"/>
                  </a:moveTo>
                  <a:lnTo>
                    <a:pt x="1542" y="20"/>
                  </a:lnTo>
                  <a:lnTo>
                    <a:pt x="1484" y="39"/>
                  </a:lnTo>
                  <a:lnTo>
                    <a:pt x="1407" y="78"/>
                  </a:lnTo>
                  <a:lnTo>
                    <a:pt x="1311" y="193"/>
                  </a:lnTo>
                  <a:lnTo>
                    <a:pt x="1214" y="309"/>
                  </a:lnTo>
                  <a:lnTo>
                    <a:pt x="1137" y="425"/>
                  </a:lnTo>
                  <a:lnTo>
                    <a:pt x="1079" y="463"/>
                  </a:lnTo>
                  <a:lnTo>
                    <a:pt x="1022" y="502"/>
                  </a:lnTo>
                  <a:lnTo>
                    <a:pt x="964" y="521"/>
                  </a:lnTo>
                  <a:lnTo>
                    <a:pt x="887" y="540"/>
                  </a:lnTo>
                  <a:lnTo>
                    <a:pt x="752" y="521"/>
                  </a:lnTo>
                  <a:lnTo>
                    <a:pt x="636" y="482"/>
                  </a:lnTo>
                  <a:lnTo>
                    <a:pt x="559" y="425"/>
                  </a:lnTo>
                  <a:lnTo>
                    <a:pt x="482" y="348"/>
                  </a:lnTo>
                  <a:lnTo>
                    <a:pt x="405" y="290"/>
                  </a:lnTo>
                  <a:lnTo>
                    <a:pt x="309" y="232"/>
                  </a:lnTo>
                  <a:lnTo>
                    <a:pt x="193" y="193"/>
                  </a:lnTo>
                  <a:lnTo>
                    <a:pt x="0" y="213"/>
                  </a:lnTo>
                  <a:lnTo>
                    <a:pt x="116" y="849"/>
                  </a:lnTo>
                  <a:lnTo>
                    <a:pt x="1272" y="1581"/>
                  </a:lnTo>
                  <a:lnTo>
                    <a:pt x="1985" y="1696"/>
                  </a:lnTo>
                  <a:lnTo>
                    <a:pt x="2236" y="1658"/>
                  </a:lnTo>
                  <a:lnTo>
                    <a:pt x="2467" y="1619"/>
                  </a:lnTo>
                  <a:lnTo>
                    <a:pt x="2698" y="1542"/>
                  </a:lnTo>
                  <a:lnTo>
                    <a:pt x="2910" y="1446"/>
                  </a:lnTo>
                  <a:lnTo>
                    <a:pt x="3122" y="1350"/>
                  </a:lnTo>
                  <a:lnTo>
                    <a:pt x="3334" y="1234"/>
                  </a:lnTo>
                  <a:lnTo>
                    <a:pt x="3527" y="1099"/>
                  </a:lnTo>
                  <a:lnTo>
                    <a:pt x="3700" y="945"/>
                  </a:lnTo>
                  <a:lnTo>
                    <a:pt x="3604" y="598"/>
                  </a:lnTo>
                  <a:lnTo>
                    <a:pt x="3546" y="463"/>
                  </a:lnTo>
                  <a:lnTo>
                    <a:pt x="3488" y="348"/>
                  </a:lnTo>
                  <a:lnTo>
                    <a:pt x="3392" y="251"/>
                  </a:lnTo>
                  <a:lnTo>
                    <a:pt x="3296" y="213"/>
                  </a:lnTo>
                  <a:lnTo>
                    <a:pt x="3180" y="193"/>
                  </a:lnTo>
                  <a:lnTo>
                    <a:pt x="3045" y="213"/>
                  </a:lnTo>
                  <a:lnTo>
                    <a:pt x="2814" y="290"/>
                  </a:lnTo>
                  <a:lnTo>
                    <a:pt x="2640" y="290"/>
                  </a:lnTo>
                  <a:lnTo>
                    <a:pt x="2409" y="193"/>
                  </a:lnTo>
                  <a:lnTo>
                    <a:pt x="1985" y="39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7" name="Google Shape;6257;p67"/>
            <p:cNvSpPr/>
            <p:nvPr/>
          </p:nvSpPr>
          <p:spPr>
            <a:xfrm>
              <a:off x="4883940" y="5014436"/>
              <a:ext cx="97731" cy="124092"/>
            </a:xfrm>
            <a:custGeom>
              <a:avLst/>
              <a:gdLst/>
              <a:ahLst/>
              <a:cxnLst/>
              <a:rect l="l" t="t" r="r" b="b"/>
              <a:pathLst>
                <a:path w="2217" h="2815" extrusionOk="0">
                  <a:moveTo>
                    <a:pt x="1215" y="1"/>
                  </a:moveTo>
                  <a:lnTo>
                    <a:pt x="926" y="20"/>
                  </a:lnTo>
                  <a:lnTo>
                    <a:pt x="367" y="386"/>
                  </a:lnTo>
                  <a:lnTo>
                    <a:pt x="1" y="1851"/>
                  </a:lnTo>
                  <a:lnTo>
                    <a:pt x="78" y="2120"/>
                  </a:lnTo>
                  <a:lnTo>
                    <a:pt x="116" y="2294"/>
                  </a:lnTo>
                  <a:lnTo>
                    <a:pt x="155" y="2390"/>
                  </a:lnTo>
                  <a:lnTo>
                    <a:pt x="482" y="2814"/>
                  </a:lnTo>
                  <a:lnTo>
                    <a:pt x="579" y="2756"/>
                  </a:lnTo>
                  <a:lnTo>
                    <a:pt x="675" y="2679"/>
                  </a:lnTo>
                  <a:lnTo>
                    <a:pt x="868" y="2564"/>
                  </a:lnTo>
                  <a:lnTo>
                    <a:pt x="1003" y="2448"/>
                  </a:lnTo>
                  <a:lnTo>
                    <a:pt x="1080" y="2352"/>
                  </a:lnTo>
                  <a:lnTo>
                    <a:pt x="1138" y="2255"/>
                  </a:lnTo>
                  <a:lnTo>
                    <a:pt x="1176" y="2063"/>
                  </a:lnTo>
                  <a:lnTo>
                    <a:pt x="1215" y="1985"/>
                  </a:lnTo>
                  <a:lnTo>
                    <a:pt x="1272" y="1889"/>
                  </a:lnTo>
                  <a:lnTo>
                    <a:pt x="1311" y="1831"/>
                  </a:lnTo>
                  <a:lnTo>
                    <a:pt x="1369" y="1812"/>
                  </a:lnTo>
                  <a:lnTo>
                    <a:pt x="1484" y="1773"/>
                  </a:lnTo>
                  <a:lnTo>
                    <a:pt x="1639" y="1773"/>
                  </a:lnTo>
                  <a:lnTo>
                    <a:pt x="1793" y="1793"/>
                  </a:lnTo>
                  <a:lnTo>
                    <a:pt x="2063" y="1793"/>
                  </a:lnTo>
                  <a:lnTo>
                    <a:pt x="2120" y="1773"/>
                  </a:lnTo>
                  <a:lnTo>
                    <a:pt x="2159" y="1754"/>
                  </a:lnTo>
                  <a:lnTo>
                    <a:pt x="2197" y="1716"/>
                  </a:lnTo>
                  <a:lnTo>
                    <a:pt x="2217" y="1677"/>
                  </a:lnTo>
                  <a:lnTo>
                    <a:pt x="2217" y="1581"/>
                  </a:lnTo>
                  <a:lnTo>
                    <a:pt x="2217" y="1504"/>
                  </a:lnTo>
                  <a:lnTo>
                    <a:pt x="2217" y="1446"/>
                  </a:lnTo>
                  <a:lnTo>
                    <a:pt x="2178" y="1407"/>
                  </a:lnTo>
                  <a:lnTo>
                    <a:pt x="2063" y="1311"/>
                  </a:lnTo>
                  <a:lnTo>
                    <a:pt x="1851" y="1176"/>
                  </a:lnTo>
                  <a:lnTo>
                    <a:pt x="1793" y="1138"/>
                  </a:lnTo>
                  <a:lnTo>
                    <a:pt x="1754" y="1080"/>
                  </a:lnTo>
                  <a:lnTo>
                    <a:pt x="1716" y="1041"/>
                  </a:lnTo>
                  <a:lnTo>
                    <a:pt x="1716" y="983"/>
                  </a:lnTo>
                  <a:lnTo>
                    <a:pt x="1696" y="887"/>
                  </a:lnTo>
                  <a:lnTo>
                    <a:pt x="1716" y="791"/>
                  </a:lnTo>
                  <a:lnTo>
                    <a:pt x="1735" y="675"/>
                  </a:lnTo>
                  <a:lnTo>
                    <a:pt x="1754" y="540"/>
                  </a:lnTo>
                  <a:lnTo>
                    <a:pt x="1754" y="405"/>
                  </a:lnTo>
                  <a:lnTo>
                    <a:pt x="1696" y="270"/>
                  </a:lnTo>
                  <a:lnTo>
                    <a:pt x="1639" y="155"/>
                  </a:lnTo>
                  <a:lnTo>
                    <a:pt x="1581" y="97"/>
                  </a:lnTo>
                  <a:lnTo>
                    <a:pt x="1504" y="39"/>
                  </a:lnTo>
                  <a:lnTo>
                    <a:pt x="1407" y="20"/>
                  </a:lnTo>
                  <a:lnTo>
                    <a:pt x="13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8" name="Google Shape;6258;p67"/>
            <p:cNvSpPr/>
            <p:nvPr/>
          </p:nvSpPr>
          <p:spPr>
            <a:xfrm>
              <a:off x="4848277" y="5004253"/>
              <a:ext cx="168219" cy="234475"/>
            </a:xfrm>
            <a:custGeom>
              <a:avLst/>
              <a:gdLst/>
              <a:ahLst/>
              <a:cxnLst/>
              <a:rect l="l" t="t" r="r" b="b"/>
              <a:pathLst>
                <a:path w="3816" h="5319" extrusionOk="0">
                  <a:moveTo>
                    <a:pt x="771" y="0"/>
                  </a:moveTo>
                  <a:lnTo>
                    <a:pt x="598" y="232"/>
                  </a:lnTo>
                  <a:lnTo>
                    <a:pt x="443" y="463"/>
                  </a:lnTo>
                  <a:lnTo>
                    <a:pt x="328" y="694"/>
                  </a:lnTo>
                  <a:lnTo>
                    <a:pt x="212" y="964"/>
                  </a:lnTo>
                  <a:lnTo>
                    <a:pt x="116" y="1234"/>
                  </a:lnTo>
                  <a:lnTo>
                    <a:pt x="58" y="1503"/>
                  </a:lnTo>
                  <a:lnTo>
                    <a:pt x="20" y="1792"/>
                  </a:lnTo>
                  <a:lnTo>
                    <a:pt x="0" y="2082"/>
                  </a:lnTo>
                  <a:lnTo>
                    <a:pt x="20" y="2409"/>
                  </a:lnTo>
                  <a:lnTo>
                    <a:pt x="77" y="2737"/>
                  </a:lnTo>
                  <a:lnTo>
                    <a:pt x="154" y="3045"/>
                  </a:lnTo>
                  <a:lnTo>
                    <a:pt x="270" y="3334"/>
                  </a:lnTo>
                  <a:lnTo>
                    <a:pt x="405" y="3623"/>
                  </a:lnTo>
                  <a:lnTo>
                    <a:pt x="559" y="3893"/>
                  </a:lnTo>
                  <a:lnTo>
                    <a:pt x="752" y="4143"/>
                  </a:lnTo>
                  <a:lnTo>
                    <a:pt x="964" y="4375"/>
                  </a:lnTo>
                  <a:lnTo>
                    <a:pt x="1176" y="4567"/>
                  </a:lnTo>
                  <a:lnTo>
                    <a:pt x="1426" y="4760"/>
                  </a:lnTo>
                  <a:lnTo>
                    <a:pt x="1696" y="4914"/>
                  </a:lnTo>
                  <a:lnTo>
                    <a:pt x="1985" y="5068"/>
                  </a:lnTo>
                  <a:lnTo>
                    <a:pt x="2274" y="5165"/>
                  </a:lnTo>
                  <a:lnTo>
                    <a:pt x="2583" y="5242"/>
                  </a:lnTo>
                  <a:lnTo>
                    <a:pt x="2910" y="5300"/>
                  </a:lnTo>
                  <a:lnTo>
                    <a:pt x="3238" y="5319"/>
                  </a:lnTo>
                  <a:lnTo>
                    <a:pt x="3527" y="5300"/>
                  </a:lnTo>
                  <a:lnTo>
                    <a:pt x="3816" y="5261"/>
                  </a:lnTo>
                  <a:lnTo>
                    <a:pt x="3469" y="5184"/>
                  </a:lnTo>
                  <a:lnTo>
                    <a:pt x="3141" y="5068"/>
                  </a:lnTo>
                  <a:lnTo>
                    <a:pt x="2852" y="4934"/>
                  </a:lnTo>
                  <a:lnTo>
                    <a:pt x="2563" y="4760"/>
                  </a:lnTo>
                  <a:lnTo>
                    <a:pt x="2293" y="4548"/>
                  </a:lnTo>
                  <a:lnTo>
                    <a:pt x="2043" y="4317"/>
                  </a:lnTo>
                  <a:lnTo>
                    <a:pt x="1831" y="4066"/>
                  </a:lnTo>
                  <a:lnTo>
                    <a:pt x="1638" y="3797"/>
                  </a:lnTo>
                  <a:lnTo>
                    <a:pt x="1465" y="3797"/>
                  </a:lnTo>
                  <a:lnTo>
                    <a:pt x="1330" y="3739"/>
                  </a:lnTo>
                  <a:lnTo>
                    <a:pt x="1234" y="3662"/>
                  </a:lnTo>
                  <a:lnTo>
                    <a:pt x="1156" y="3565"/>
                  </a:lnTo>
                  <a:lnTo>
                    <a:pt x="1118" y="3450"/>
                  </a:lnTo>
                  <a:lnTo>
                    <a:pt x="1137" y="3315"/>
                  </a:lnTo>
                  <a:lnTo>
                    <a:pt x="1195" y="3180"/>
                  </a:lnTo>
                  <a:lnTo>
                    <a:pt x="1234" y="3122"/>
                  </a:lnTo>
                  <a:lnTo>
                    <a:pt x="1291" y="3045"/>
                  </a:lnTo>
                  <a:lnTo>
                    <a:pt x="1234" y="2814"/>
                  </a:lnTo>
                  <a:lnTo>
                    <a:pt x="1195" y="2583"/>
                  </a:lnTo>
                  <a:lnTo>
                    <a:pt x="1156" y="2332"/>
                  </a:lnTo>
                  <a:lnTo>
                    <a:pt x="1156" y="2082"/>
                  </a:lnTo>
                  <a:lnTo>
                    <a:pt x="1156" y="1831"/>
                  </a:lnTo>
                  <a:lnTo>
                    <a:pt x="1195" y="1580"/>
                  </a:lnTo>
                  <a:lnTo>
                    <a:pt x="1234" y="1349"/>
                  </a:lnTo>
                  <a:lnTo>
                    <a:pt x="1311" y="1099"/>
                  </a:lnTo>
                  <a:lnTo>
                    <a:pt x="1388" y="887"/>
                  </a:lnTo>
                  <a:lnTo>
                    <a:pt x="1484" y="655"/>
                  </a:lnTo>
                  <a:lnTo>
                    <a:pt x="1600" y="444"/>
                  </a:lnTo>
                  <a:lnTo>
                    <a:pt x="1735" y="251"/>
                  </a:lnTo>
                  <a:lnTo>
                    <a:pt x="1368" y="251"/>
                  </a:lnTo>
                  <a:lnTo>
                    <a:pt x="1195" y="232"/>
                  </a:lnTo>
                  <a:lnTo>
                    <a:pt x="1022" y="174"/>
                  </a:lnTo>
                  <a:lnTo>
                    <a:pt x="887" y="9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9" name="Google Shape;6259;p67"/>
            <p:cNvSpPr/>
            <p:nvPr/>
          </p:nvSpPr>
          <p:spPr>
            <a:xfrm>
              <a:off x="5032585" y="4960083"/>
              <a:ext cx="101169" cy="159755"/>
            </a:xfrm>
            <a:custGeom>
              <a:avLst/>
              <a:gdLst/>
              <a:ahLst/>
              <a:cxnLst/>
              <a:rect l="l" t="t" r="r" b="b"/>
              <a:pathLst>
                <a:path w="2295" h="3624" extrusionOk="0">
                  <a:moveTo>
                    <a:pt x="40" y="0"/>
                  </a:moveTo>
                  <a:lnTo>
                    <a:pt x="1" y="135"/>
                  </a:lnTo>
                  <a:lnTo>
                    <a:pt x="1" y="212"/>
                  </a:lnTo>
                  <a:lnTo>
                    <a:pt x="1" y="289"/>
                  </a:lnTo>
                  <a:lnTo>
                    <a:pt x="20" y="386"/>
                  </a:lnTo>
                  <a:lnTo>
                    <a:pt x="59" y="463"/>
                  </a:lnTo>
                  <a:lnTo>
                    <a:pt x="117" y="540"/>
                  </a:lnTo>
                  <a:lnTo>
                    <a:pt x="213" y="617"/>
                  </a:lnTo>
                  <a:lnTo>
                    <a:pt x="483" y="829"/>
                  </a:lnTo>
                  <a:lnTo>
                    <a:pt x="598" y="925"/>
                  </a:lnTo>
                  <a:lnTo>
                    <a:pt x="675" y="1002"/>
                  </a:lnTo>
                  <a:lnTo>
                    <a:pt x="714" y="1079"/>
                  </a:lnTo>
                  <a:lnTo>
                    <a:pt x="733" y="1176"/>
                  </a:lnTo>
                  <a:lnTo>
                    <a:pt x="733" y="1272"/>
                  </a:lnTo>
                  <a:lnTo>
                    <a:pt x="695" y="1388"/>
                  </a:lnTo>
                  <a:lnTo>
                    <a:pt x="637" y="1542"/>
                  </a:lnTo>
                  <a:lnTo>
                    <a:pt x="598" y="1715"/>
                  </a:lnTo>
                  <a:lnTo>
                    <a:pt x="560" y="1908"/>
                  </a:lnTo>
                  <a:lnTo>
                    <a:pt x="541" y="2101"/>
                  </a:lnTo>
                  <a:lnTo>
                    <a:pt x="560" y="2274"/>
                  </a:lnTo>
                  <a:lnTo>
                    <a:pt x="598" y="2371"/>
                  </a:lnTo>
                  <a:lnTo>
                    <a:pt x="637" y="2448"/>
                  </a:lnTo>
                  <a:lnTo>
                    <a:pt x="695" y="2525"/>
                  </a:lnTo>
                  <a:lnTo>
                    <a:pt x="753" y="2582"/>
                  </a:lnTo>
                  <a:lnTo>
                    <a:pt x="849" y="2621"/>
                  </a:lnTo>
                  <a:lnTo>
                    <a:pt x="945" y="2660"/>
                  </a:lnTo>
                  <a:lnTo>
                    <a:pt x="1350" y="2775"/>
                  </a:lnTo>
                  <a:lnTo>
                    <a:pt x="1504" y="2833"/>
                  </a:lnTo>
                  <a:lnTo>
                    <a:pt x="1620" y="2872"/>
                  </a:lnTo>
                  <a:lnTo>
                    <a:pt x="1697" y="2929"/>
                  </a:lnTo>
                  <a:lnTo>
                    <a:pt x="1774" y="2987"/>
                  </a:lnTo>
                  <a:lnTo>
                    <a:pt x="1812" y="3064"/>
                  </a:lnTo>
                  <a:lnTo>
                    <a:pt x="1851" y="3141"/>
                  </a:lnTo>
                  <a:lnTo>
                    <a:pt x="1890" y="3296"/>
                  </a:lnTo>
                  <a:lnTo>
                    <a:pt x="1967" y="3430"/>
                  </a:lnTo>
                  <a:lnTo>
                    <a:pt x="2024" y="3488"/>
                  </a:lnTo>
                  <a:lnTo>
                    <a:pt x="2082" y="3546"/>
                  </a:lnTo>
                  <a:lnTo>
                    <a:pt x="2159" y="3604"/>
                  </a:lnTo>
                  <a:lnTo>
                    <a:pt x="2236" y="3623"/>
                  </a:lnTo>
                  <a:lnTo>
                    <a:pt x="2275" y="3353"/>
                  </a:lnTo>
                  <a:lnTo>
                    <a:pt x="2294" y="3084"/>
                  </a:lnTo>
                  <a:lnTo>
                    <a:pt x="2275" y="2814"/>
                  </a:lnTo>
                  <a:lnTo>
                    <a:pt x="2256" y="2563"/>
                  </a:lnTo>
                  <a:lnTo>
                    <a:pt x="2198" y="2293"/>
                  </a:lnTo>
                  <a:lnTo>
                    <a:pt x="2121" y="2062"/>
                  </a:lnTo>
                  <a:lnTo>
                    <a:pt x="2024" y="1812"/>
                  </a:lnTo>
                  <a:lnTo>
                    <a:pt x="1928" y="1580"/>
                  </a:lnTo>
                  <a:lnTo>
                    <a:pt x="1793" y="1368"/>
                  </a:lnTo>
                  <a:lnTo>
                    <a:pt x="1658" y="1156"/>
                  </a:lnTo>
                  <a:lnTo>
                    <a:pt x="1504" y="964"/>
                  </a:lnTo>
                  <a:lnTo>
                    <a:pt x="1331" y="790"/>
                  </a:lnTo>
                  <a:lnTo>
                    <a:pt x="1138" y="617"/>
                  </a:lnTo>
                  <a:lnTo>
                    <a:pt x="945" y="463"/>
                  </a:lnTo>
                  <a:lnTo>
                    <a:pt x="733" y="328"/>
                  </a:lnTo>
                  <a:lnTo>
                    <a:pt x="521" y="193"/>
                  </a:lnTo>
                  <a:lnTo>
                    <a:pt x="290" y="97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0" name="Google Shape;6260;p67"/>
            <p:cNvSpPr/>
            <p:nvPr/>
          </p:nvSpPr>
          <p:spPr>
            <a:xfrm>
              <a:off x="5205036" y="4852169"/>
              <a:ext cx="34913" cy="35751"/>
            </a:xfrm>
            <a:custGeom>
              <a:avLst/>
              <a:gdLst/>
              <a:ahLst/>
              <a:cxnLst/>
              <a:rect l="l" t="t" r="r" b="b"/>
              <a:pathLst>
                <a:path w="792" h="811" extrusionOk="0">
                  <a:moveTo>
                    <a:pt x="213" y="1"/>
                  </a:moveTo>
                  <a:lnTo>
                    <a:pt x="136" y="59"/>
                  </a:lnTo>
                  <a:lnTo>
                    <a:pt x="59" y="155"/>
                  </a:lnTo>
                  <a:lnTo>
                    <a:pt x="20" y="251"/>
                  </a:lnTo>
                  <a:lnTo>
                    <a:pt x="1" y="367"/>
                  </a:lnTo>
                  <a:lnTo>
                    <a:pt x="20" y="463"/>
                  </a:lnTo>
                  <a:lnTo>
                    <a:pt x="39" y="540"/>
                  </a:lnTo>
                  <a:lnTo>
                    <a:pt x="78" y="617"/>
                  </a:lnTo>
                  <a:lnTo>
                    <a:pt x="136" y="695"/>
                  </a:lnTo>
                  <a:lnTo>
                    <a:pt x="213" y="733"/>
                  </a:lnTo>
                  <a:lnTo>
                    <a:pt x="271" y="791"/>
                  </a:lnTo>
                  <a:lnTo>
                    <a:pt x="367" y="810"/>
                  </a:lnTo>
                  <a:lnTo>
                    <a:pt x="541" y="810"/>
                  </a:lnTo>
                  <a:lnTo>
                    <a:pt x="637" y="772"/>
                  </a:lnTo>
                  <a:lnTo>
                    <a:pt x="714" y="733"/>
                  </a:lnTo>
                  <a:lnTo>
                    <a:pt x="791" y="656"/>
                  </a:lnTo>
                  <a:lnTo>
                    <a:pt x="695" y="463"/>
                  </a:lnTo>
                  <a:lnTo>
                    <a:pt x="560" y="290"/>
                  </a:lnTo>
                  <a:lnTo>
                    <a:pt x="406" y="136"/>
                  </a:lnTo>
                  <a:lnTo>
                    <a:pt x="2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1" name="Google Shape;6261;p67"/>
            <p:cNvSpPr/>
            <p:nvPr/>
          </p:nvSpPr>
          <p:spPr>
            <a:xfrm>
              <a:off x="5163422" y="4898897"/>
              <a:ext cx="34032" cy="34032"/>
            </a:xfrm>
            <a:custGeom>
              <a:avLst/>
              <a:gdLst/>
              <a:ahLst/>
              <a:cxnLst/>
              <a:rect l="l" t="t" r="r" b="b"/>
              <a:pathLst>
                <a:path w="772" h="772" extrusionOk="0">
                  <a:moveTo>
                    <a:pt x="309" y="1"/>
                  </a:moveTo>
                  <a:lnTo>
                    <a:pt x="232" y="39"/>
                  </a:lnTo>
                  <a:lnTo>
                    <a:pt x="174" y="59"/>
                  </a:lnTo>
                  <a:lnTo>
                    <a:pt x="116" y="116"/>
                  </a:lnTo>
                  <a:lnTo>
                    <a:pt x="58" y="174"/>
                  </a:lnTo>
                  <a:lnTo>
                    <a:pt x="20" y="232"/>
                  </a:lnTo>
                  <a:lnTo>
                    <a:pt x="1" y="309"/>
                  </a:lnTo>
                  <a:lnTo>
                    <a:pt x="1" y="386"/>
                  </a:lnTo>
                  <a:lnTo>
                    <a:pt x="1" y="463"/>
                  </a:lnTo>
                  <a:lnTo>
                    <a:pt x="20" y="540"/>
                  </a:lnTo>
                  <a:lnTo>
                    <a:pt x="58" y="598"/>
                  </a:lnTo>
                  <a:lnTo>
                    <a:pt x="116" y="656"/>
                  </a:lnTo>
                  <a:lnTo>
                    <a:pt x="174" y="694"/>
                  </a:lnTo>
                  <a:lnTo>
                    <a:pt x="232" y="733"/>
                  </a:lnTo>
                  <a:lnTo>
                    <a:pt x="309" y="752"/>
                  </a:lnTo>
                  <a:lnTo>
                    <a:pt x="386" y="772"/>
                  </a:lnTo>
                  <a:lnTo>
                    <a:pt x="463" y="752"/>
                  </a:lnTo>
                  <a:lnTo>
                    <a:pt x="521" y="733"/>
                  </a:lnTo>
                  <a:lnTo>
                    <a:pt x="598" y="694"/>
                  </a:lnTo>
                  <a:lnTo>
                    <a:pt x="656" y="656"/>
                  </a:lnTo>
                  <a:lnTo>
                    <a:pt x="694" y="598"/>
                  </a:lnTo>
                  <a:lnTo>
                    <a:pt x="733" y="540"/>
                  </a:lnTo>
                  <a:lnTo>
                    <a:pt x="752" y="463"/>
                  </a:lnTo>
                  <a:lnTo>
                    <a:pt x="771" y="386"/>
                  </a:lnTo>
                  <a:lnTo>
                    <a:pt x="752" y="309"/>
                  </a:lnTo>
                  <a:lnTo>
                    <a:pt x="733" y="232"/>
                  </a:lnTo>
                  <a:lnTo>
                    <a:pt x="694" y="174"/>
                  </a:lnTo>
                  <a:lnTo>
                    <a:pt x="656" y="116"/>
                  </a:lnTo>
                  <a:lnTo>
                    <a:pt x="598" y="59"/>
                  </a:lnTo>
                  <a:lnTo>
                    <a:pt x="521" y="39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2" name="Google Shape;6262;p67"/>
            <p:cNvSpPr/>
            <p:nvPr/>
          </p:nvSpPr>
          <p:spPr>
            <a:xfrm>
              <a:off x="4952752" y="4966034"/>
              <a:ext cx="34869" cy="32312"/>
            </a:xfrm>
            <a:custGeom>
              <a:avLst/>
              <a:gdLst/>
              <a:ahLst/>
              <a:cxnLst/>
              <a:rect l="l" t="t" r="r" b="b"/>
              <a:pathLst>
                <a:path w="791" h="733" extrusionOk="0">
                  <a:moveTo>
                    <a:pt x="521" y="0"/>
                  </a:moveTo>
                  <a:lnTo>
                    <a:pt x="39" y="270"/>
                  </a:lnTo>
                  <a:lnTo>
                    <a:pt x="1" y="424"/>
                  </a:lnTo>
                  <a:lnTo>
                    <a:pt x="78" y="520"/>
                  </a:lnTo>
                  <a:lnTo>
                    <a:pt x="155" y="617"/>
                  </a:lnTo>
                  <a:lnTo>
                    <a:pt x="232" y="675"/>
                  </a:lnTo>
                  <a:lnTo>
                    <a:pt x="290" y="713"/>
                  </a:lnTo>
                  <a:lnTo>
                    <a:pt x="347" y="732"/>
                  </a:lnTo>
                  <a:lnTo>
                    <a:pt x="482" y="732"/>
                  </a:lnTo>
                  <a:lnTo>
                    <a:pt x="579" y="713"/>
                  </a:lnTo>
                  <a:lnTo>
                    <a:pt x="636" y="675"/>
                  </a:lnTo>
                  <a:lnTo>
                    <a:pt x="675" y="636"/>
                  </a:lnTo>
                  <a:lnTo>
                    <a:pt x="733" y="559"/>
                  </a:lnTo>
                  <a:lnTo>
                    <a:pt x="771" y="482"/>
                  </a:lnTo>
                  <a:lnTo>
                    <a:pt x="791" y="386"/>
                  </a:lnTo>
                  <a:lnTo>
                    <a:pt x="791" y="308"/>
                  </a:lnTo>
                  <a:lnTo>
                    <a:pt x="791" y="212"/>
                  </a:lnTo>
                  <a:lnTo>
                    <a:pt x="752" y="13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3" name="Google Shape;6263;p67"/>
            <p:cNvSpPr/>
            <p:nvPr/>
          </p:nvSpPr>
          <p:spPr>
            <a:xfrm>
              <a:off x="4928948" y="4954132"/>
              <a:ext cx="54442" cy="30637"/>
            </a:xfrm>
            <a:custGeom>
              <a:avLst/>
              <a:gdLst/>
              <a:ahLst/>
              <a:cxnLst/>
              <a:rect l="l" t="t" r="r" b="b"/>
              <a:pathLst>
                <a:path w="1235" h="695" extrusionOk="0">
                  <a:moveTo>
                    <a:pt x="1196" y="0"/>
                  </a:moveTo>
                  <a:lnTo>
                    <a:pt x="868" y="39"/>
                  </a:lnTo>
                  <a:lnTo>
                    <a:pt x="560" y="97"/>
                  </a:lnTo>
                  <a:lnTo>
                    <a:pt x="271" y="193"/>
                  </a:lnTo>
                  <a:lnTo>
                    <a:pt x="1" y="309"/>
                  </a:lnTo>
                  <a:lnTo>
                    <a:pt x="39" y="386"/>
                  </a:lnTo>
                  <a:lnTo>
                    <a:pt x="117" y="424"/>
                  </a:lnTo>
                  <a:lnTo>
                    <a:pt x="329" y="521"/>
                  </a:lnTo>
                  <a:lnTo>
                    <a:pt x="444" y="598"/>
                  </a:lnTo>
                  <a:lnTo>
                    <a:pt x="541" y="694"/>
                  </a:lnTo>
                  <a:lnTo>
                    <a:pt x="714" y="578"/>
                  </a:lnTo>
                  <a:lnTo>
                    <a:pt x="887" y="463"/>
                  </a:lnTo>
                  <a:lnTo>
                    <a:pt x="1061" y="366"/>
                  </a:lnTo>
                  <a:lnTo>
                    <a:pt x="1234" y="270"/>
                  </a:lnTo>
                  <a:lnTo>
                    <a:pt x="1196" y="135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4" name="Google Shape;6264;p67"/>
            <p:cNvSpPr/>
            <p:nvPr/>
          </p:nvSpPr>
          <p:spPr>
            <a:xfrm>
              <a:off x="5123483" y="4843706"/>
              <a:ext cx="79922" cy="120654"/>
            </a:xfrm>
            <a:custGeom>
              <a:avLst/>
              <a:gdLst/>
              <a:ahLst/>
              <a:cxnLst/>
              <a:rect l="l" t="t" r="r" b="b"/>
              <a:pathLst>
                <a:path w="1813" h="2737" extrusionOk="0">
                  <a:moveTo>
                    <a:pt x="1215" y="0"/>
                  </a:moveTo>
                  <a:lnTo>
                    <a:pt x="1080" y="19"/>
                  </a:lnTo>
                  <a:lnTo>
                    <a:pt x="964" y="58"/>
                  </a:lnTo>
                  <a:lnTo>
                    <a:pt x="830" y="96"/>
                  </a:lnTo>
                  <a:lnTo>
                    <a:pt x="714" y="154"/>
                  </a:lnTo>
                  <a:lnTo>
                    <a:pt x="598" y="231"/>
                  </a:lnTo>
                  <a:lnTo>
                    <a:pt x="483" y="308"/>
                  </a:lnTo>
                  <a:lnTo>
                    <a:pt x="386" y="386"/>
                  </a:lnTo>
                  <a:lnTo>
                    <a:pt x="309" y="482"/>
                  </a:lnTo>
                  <a:lnTo>
                    <a:pt x="232" y="598"/>
                  </a:lnTo>
                  <a:lnTo>
                    <a:pt x="155" y="713"/>
                  </a:lnTo>
                  <a:lnTo>
                    <a:pt x="97" y="829"/>
                  </a:lnTo>
                  <a:lnTo>
                    <a:pt x="59" y="944"/>
                  </a:lnTo>
                  <a:lnTo>
                    <a:pt x="20" y="1079"/>
                  </a:lnTo>
                  <a:lnTo>
                    <a:pt x="1" y="1214"/>
                  </a:lnTo>
                  <a:lnTo>
                    <a:pt x="1" y="1368"/>
                  </a:lnTo>
                  <a:lnTo>
                    <a:pt x="1" y="1503"/>
                  </a:lnTo>
                  <a:lnTo>
                    <a:pt x="20" y="1638"/>
                  </a:lnTo>
                  <a:lnTo>
                    <a:pt x="59" y="1773"/>
                  </a:lnTo>
                  <a:lnTo>
                    <a:pt x="97" y="1889"/>
                  </a:lnTo>
                  <a:lnTo>
                    <a:pt x="155" y="2004"/>
                  </a:lnTo>
                  <a:lnTo>
                    <a:pt x="232" y="2120"/>
                  </a:lnTo>
                  <a:lnTo>
                    <a:pt x="309" y="2236"/>
                  </a:lnTo>
                  <a:lnTo>
                    <a:pt x="386" y="2332"/>
                  </a:lnTo>
                  <a:lnTo>
                    <a:pt x="483" y="2409"/>
                  </a:lnTo>
                  <a:lnTo>
                    <a:pt x="598" y="2486"/>
                  </a:lnTo>
                  <a:lnTo>
                    <a:pt x="714" y="2563"/>
                  </a:lnTo>
                  <a:lnTo>
                    <a:pt x="830" y="2621"/>
                  </a:lnTo>
                  <a:lnTo>
                    <a:pt x="964" y="2659"/>
                  </a:lnTo>
                  <a:lnTo>
                    <a:pt x="1080" y="2698"/>
                  </a:lnTo>
                  <a:lnTo>
                    <a:pt x="1215" y="2717"/>
                  </a:lnTo>
                  <a:lnTo>
                    <a:pt x="1369" y="2737"/>
                  </a:lnTo>
                  <a:lnTo>
                    <a:pt x="1600" y="2717"/>
                  </a:lnTo>
                  <a:lnTo>
                    <a:pt x="1812" y="2659"/>
                  </a:lnTo>
                  <a:lnTo>
                    <a:pt x="1620" y="2563"/>
                  </a:lnTo>
                  <a:lnTo>
                    <a:pt x="1446" y="2447"/>
                  </a:lnTo>
                  <a:lnTo>
                    <a:pt x="1273" y="2313"/>
                  </a:lnTo>
                  <a:lnTo>
                    <a:pt x="1138" y="2158"/>
                  </a:lnTo>
                  <a:lnTo>
                    <a:pt x="1042" y="1985"/>
                  </a:lnTo>
                  <a:lnTo>
                    <a:pt x="945" y="1792"/>
                  </a:lnTo>
                  <a:lnTo>
                    <a:pt x="907" y="1580"/>
                  </a:lnTo>
                  <a:lnTo>
                    <a:pt x="887" y="1368"/>
                  </a:lnTo>
                  <a:lnTo>
                    <a:pt x="907" y="1137"/>
                  </a:lnTo>
                  <a:lnTo>
                    <a:pt x="945" y="925"/>
                  </a:lnTo>
                  <a:lnTo>
                    <a:pt x="1042" y="732"/>
                  </a:lnTo>
                  <a:lnTo>
                    <a:pt x="1138" y="559"/>
                  </a:lnTo>
                  <a:lnTo>
                    <a:pt x="1273" y="405"/>
                  </a:lnTo>
                  <a:lnTo>
                    <a:pt x="1446" y="270"/>
                  </a:lnTo>
                  <a:lnTo>
                    <a:pt x="1620" y="154"/>
                  </a:lnTo>
                  <a:lnTo>
                    <a:pt x="1812" y="58"/>
                  </a:lnTo>
                  <a:lnTo>
                    <a:pt x="1600" y="19"/>
                  </a:lnTo>
                  <a:lnTo>
                    <a:pt x="13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88" name="Google Shape;6120;p67">
            <a:extLst>
              <a:ext uri="{FF2B5EF4-FFF2-40B4-BE49-F238E27FC236}">
                <a16:creationId xmlns:a16="http://schemas.microsoft.com/office/drawing/2014/main" id="{56B50D3A-F892-D3A6-9591-0F61A6BE522C}"/>
              </a:ext>
            </a:extLst>
          </p:cNvPr>
          <p:cNvSpPr txBox="1"/>
          <p:nvPr/>
        </p:nvSpPr>
        <p:spPr>
          <a:xfrm>
            <a:off x="195989" y="2944356"/>
            <a:ext cx="1601080" cy="463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Zugriff auf das Programm</a:t>
            </a:r>
            <a:endParaRPr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090" name="Google Shape;6120;p67">
            <a:extLst>
              <a:ext uri="{FF2B5EF4-FFF2-40B4-BE49-F238E27FC236}">
                <a16:creationId xmlns:a16="http://schemas.microsoft.com/office/drawing/2014/main" id="{90971131-E652-3ECD-6BB0-54EBFE6F8600}"/>
              </a:ext>
            </a:extLst>
          </p:cNvPr>
          <p:cNvSpPr txBox="1"/>
          <p:nvPr/>
        </p:nvSpPr>
        <p:spPr>
          <a:xfrm>
            <a:off x="7063741" y="3632798"/>
            <a:ext cx="1601080" cy="435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Vorbereitung beendet</a:t>
            </a:r>
            <a:endParaRPr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2" name="Google Shape;2092;p40"/>
          <p:cNvGrpSpPr/>
          <p:nvPr/>
        </p:nvGrpSpPr>
        <p:grpSpPr>
          <a:xfrm flipH="1">
            <a:off x="1661375" y="3695519"/>
            <a:ext cx="2010609" cy="679186"/>
            <a:chOff x="303125" y="3663025"/>
            <a:chExt cx="2376325" cy="802725"/>
          </a:xfrm>
        </p:grpSpPr>
        <p:sp>
          <p:nvSpPr>
            <p:cNvPr id="2093" name="Google Shape;2093;p40"/>
            <p:cNvSpPr/>
            <p:nvPr/>
          </p:nvSpPr>
          <p:spPr>
            <a:xfrm>
              <a:off x="303125" y="3663025"/>
              <a:ext cx="2376325" cy="802725"/>
            </a:xfrm>
            <a:custGeom>
              <a:avLst/>
              <a:gdLst/>
              <a:ahLst/>
              <a:cxnLst/>
              <a:rect l="l" t="t" r="r" b="b"/>
              <a:pathLst>
                <a:path w="95053" h="32109" extrusionOk="0">
                  <a:moveTo>
                    <a:pt x="0" y="32108"/>
                  </a:moveTo>
                  <a:lnTo>
                    <a:pt x="13778" y="22883"/>
                  </a:lnTo>
                  <a:lnTo>
                    <a:pt x="15806" y="24494"/>
                  </a:lnTo>
                  <a:lnTo>
                    <a:pt x="26462" y="14931"/>
                  </a:lnTo>
                  <a:lnTo>
                    <a:pt x="28291" y="16979"/>
                  </a:lnTo>
                  <a:lnTo>
                    <a:pt x="40975" y="4732"/>
                  </a:lnTo>
                  <a:lnTo>
                    <a:pt x="42586" y="6004"/>
                  </a:lnTo>
                  <a:lnTo>
                    <a:pt x="49465" y="0"/>
                  </a:lnTo>
                  <a:lnTo>
                    <a:pt x="59366" y="9782"/>
                  </a:lnTo>
                  <a:lnTo>
                    <a:pt x="62149" y="7416"/>
                  </a:lnTo>
                  <a:lnTo>
                    <a:pt x="70976" y="15786"/>
                  </a:lnTo>
                  <a:lnTo>
                    <a:pt x="76921" y="11571"/>
                  </a:lnTo>
                  <a:lnTo>
                    <a:pt x="95053" y="32009"/>
                  </a:lnTo>
                  <a:lnTo>
                    <a:pt x="0" y="3210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40"/>
            <p:cNvSpPr/>
            <p:nvPr/>
          </p:nvSpPr>
          <p:spPr>
            <a:xfrm>
              <a:off x="1606825" y="3838975"/>
              <a:ext cx="938425" cy="472700"/>
            </a:xfrm>
            <a:custGeom>
              <a:avLst/>
              <a:gdLst/>
              <a:ahLst/>
              <a:cxnLst/>
              <a:rect l="l" t="t" r="r" b="b"/>
              <a:pathLst>
                <a:path w="37537" h="18908" extrusionOk="0">
                  <a:moveTo>
                    <a:pt x="9782" y="0"/>
                  </a:moveTo>
                  <a:lnTo>
                    <a:pt x="18948" y="8609"/>
                  </a:lnTo>
                  <a:lnTo>
                    <a:pt x="24713" y="4275"/>
                  </a:lnTo>
                  <a:lnTo>
                    <a:pt x="37537" y="18907"/>
                  </a:lnTo>
                  <a:lnTo>
                    <a:pt x="29147" y="15170"/>
                  </a:lnTo>
                  <a:lnTo>
                    <a:pt x="20658" y="18510"/>
                  </a:lnTo>
                  <a:lnTo>
                    <a:pt x="27318" y="13002"/>
                  </a:lnTo>
                  <a:lnTo>
                    <a:pt x="23342" y="11710"/>
                  </a:lnTo>
                  <a:lnTo>
                    <a:pt x="18510" y="13758"/>
                  </a:lnTo>
                  <a:lnTo>
                    <a:pt x="20439" y="10855"/>
                  </a:lnTo>
                  <a:lnTo>
                    <a:pt x="9902" y="17297"/>
                  </a:lnTo>
                  <a:lnTo>
                    <a:pt x="16244" y="10318"/>
                  </a:lnTo>
                  <a:lnTo>
                    <a:pt x="12148" y="6998"/>
                  </a:lnTo>
                  <a:lnTo>
                    <a:pt x="6681" y="8927"/>
                  </a:lnTo>
                  <a:lnTo>
                    <a:pt x="9584" y="4195"/>
                  </a:lnTo>
                  <a:lnTo>
                    <a:pt x="9584" y="4195"/>
                  </a:lnTo>
                  <a:lnTo>
                    <a:pt x="9047" y="4593"/>
                  </a:lnTo>
                  <a:lnTo>
                    <a:pt x="8510" y="4970"/>
                  </a:lnTo>
                  <a:lnTo>
                    <a:pt x="7953" y="5328"/>
                  </a:lnTo>
                  <a:lnTo>
                    <a:pt x="7397" y="5686"/>
                  </a:lnTo>
                  <a:lnTo>
                    <a:pt x="6820" y="6044"/>
                  </a:lnTo>
                  <a:lnTo>
                    <a:pt x="6244" y="6382"/>
                  </a:lnTo>
                  <a:lnTo>
                    <a:pt x="5051" y="7038"/>
                  </a:lnTo>
                  <a:lnTo>
                    <a:pt x="3838" y="7654"/>
                  </a:lnTo>
                  <a:lnTo>
                    <a:pt x="2585" y="8251"/>
                  </a:lnTo>
                  <a:lnTo>
                    <a:pt x="1313" y="8807"/>
                  </a:lnTo>
                  <a:lnTo>
                    <a:pt x="1" y="9364"/>
                  </a:lnTo>
                  <a:lnTo>
                    <a:pt x="97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40"/>
            <p:cNvSpPr/>
            <p:nvPr/>
          </p:nvSpPr>
          <p:spPr>
            <a:xfrm>
              <a:off x="696775" y="3663500"/>
              <a:ext cx="842975" cy="676500"/>
            </a:xfrm>
            <a:custGeom>
              <a:avLst/>
              <a:gdLst/>
              <a:ahLst/>
              <a:cxnLst/>
              <a:rect l="l" t="t" r="r" b="b"/>
              <a:pathLst>
                <a:path w="33719" h="27060" extrusionOk="0">
                  <a:moveTo>
                    <a:pt x="33719" y="1"/>
                  </a:moveTo>
                  <a:lnTo>
                    <a:pt x="27059" y="5806"/>
                  </a:lnTo>
                  <a:lnTo>
                    <a:pt x="25110" y="4395"/>
                  </a:lnTo>
                  <a:lnTo>
                    <a:pt x="12645" y="16522"/>
                  </a:lnTo>
                  <a:lnTo>
                    <a:pt x="10597" y="14693"/>
                  </a:lnTo>
                  <a:lnTo>
                    <a:pt x="0" y="24435"/>
                  </a:lnTo>
                  <a:lnTo>
                    <a:pt x="0" y="24435"/>
                  </a:lnTo>
                  <a:lnTo>
                    <a:pt x="835" y="23878"/>
                  </a:lnTo>
                  <a:lnTo>
                    <a:pt x="1610" y="23362"/>
                  </a:lnTo>
                  <a:lnTo>
                    <a:pt x="2366" y="22884"/>
                  </a:lnTo>
                  <a:lnTo>
                    <a:pt x="3082" y="22447"/>
                  </a:lnTo>
                  <a:lnTo>
                    <a:pt x="3758" y="22049"/>
                  </a:lnTo>
                  <a:lnTo>
                    <a:pt x="4394" y="21691"/>
                  </a:lnTo>
                  <a:lnTo>
                    <a:pt x="4990" y="21354"/>
                  </a:lnTo>
                  <a:lnTo>
                    <a:pt x="5567" y="21075"/>
                  </a:lnTo>
                  <a:lnTo>
                    <a:pt x="6123" y="20797"/>
                  </a:lnTo>
                  <a:lnTo>
                    <a:pt x="6640" y="20558"/>
                  </a:lnTo>
                  <a:lnTo>
                    <a:pt x="7118" y="20359"/>
                  </a:lnTo>
                  <a:lnTo>
                    <a:pt x="7595" y="20161"/>
                  </a:lnTo>
                  <a:lnTo>
                    <a:pt x="8052" y="20002"/>
                  </a:lnTo>
                  <a:lnTo>
                    <a:pt x="8469" y="19862"/>
                  </a:lnTo>
                  <a:lnTo>
                    <a:pt x="8887" y="19743"/>
                  </a:lnTo>
                  <a:lnTo>
                    <a:pt x="9285" y="19624"/>
                  </a:lnTo>
                  <a:lnTo>
                    <a:pt x="10020" y="19465"/>
                  </a:lnTo>
                  <a:lnTo>
                    <a:pt x="10736" y="19326"/>
                  </a:lnTo>
                  <a:lnTo>
                    <a:pt x="11412" y="19226"/>
                  </a:lnTo>
                  <a:lnTo>
                    <a:pt x="12088" y="19127"/>
                  </a:lnTo>
                  <a:lnTo>
                    <a:pt x="12744" y="19047"/>
                  </a:lnTo>
                  <a:lnTo>
                    <a:pt x="13440" y="18928"/>
                  </a:lnTo>
                  <a:lnTo>
                    <a:pt x="14136" y="18769"/>
                  </a:lnTo>
                  <a:lnTo>
                    <a:pt x="14911" y="18570"/>
                  </a:lnTo>
                  <a:lnTo>
                    <a:pt x="14911" y="18570"/>
                  </a:lnTo>
                  <a:lnTo>
                    <a:pt x="10597" y="25389"/>
                  </a:lnTo>
                  <a:lnTo>
                    <a:pt x="10597" y="25389"/>
                  </a:lnTo>
                  <a:lnTo>
                    <a:pt x="11134" y="24833"/>
                  </a:lnTo>
                  <a:lnTo>
                    <a:pt x="11670" y="24296"/>
                  </a:lnTo>
                  <a:lnTo>
                    <a:pt x="12187" y="23799"/>
                  </a:lnTo>
                  <a:lnTo>
                    <a:pt x="12704" y="23342"/>
                  </a:lnTo>
                  <a:lnTo>
                    <a:pt x="13201" y="22924"/>
                  </a:lnTo>
                  <a:lnTo>
                    <a:pt x="13678" y="22527"/>
                  </a:lnTo>
                  <a:lnTo>
                    <a:pt x="14156" y="22169"/>
                  </a:lnTo>
                  <a:lnTo>
                    <a:pt x="14633" y="21831"/>
                  </a:lnTo>
                  <a:lnTo>
                    <a:pt x="15090" y="21532"/>
                  </a:lnTo>
                  <a:lnTo>
                    <a:pt x="15547" y="21254"/>
                  </a:lnTo>
                  <a:lnTo>
                    <a:pt x="15985" y="21016"/>
                  </a:lnTo>
                  <a:lnTo>
                    <a:pt x="16422" y="20797"/>
                  </a:lnTo>
                  <a:lnTo>
                    <a:pt x="16840" y="20598"/>
                  </a:lnTo>
                  <a:lnTo>
                    <a:pt x="17257" y="20419"/>
                  </a:lnTo>
                  <a:lnTo>
                    <a:pt x="17675" y="20280"/>
                  </a:lnTo>
                  <a:lnTo>
                    <a:pt x="18072" y="20141"/>
                  </a:lnTo>
                  <a:lnTo>
                    <a:pt x="18470" y="20021"/>
                  </a:lnTo>
                  <a:lnTo>
                    <a:pt x="18848" y="19942"/>
                  </a:lnTo>
                  <a:lnTo>
                    <a:pt x="19245" y="19862"/>
                  </a:lnTo>
                  <a:lnTo>
                    <a:pt x="19623" y="19803"/>
                  </a:lnTo>
                  <a:lnTo>
                    <a:pt x="19981" y="19763"/>
                  </a:lnTo>
                  <a:lnTo>
                    <a:pt x="20359" y="19723"/>
                  </a:lnTo>
                  <a:lnTo>
                    <a:pt x="21054" y="19703"/>
                  </a:lnTo>
                  <a:lnTo>
                    <a:pt x="21770" y="19723"/>
                  </a:lnTo>
                  <a:lnTo>
                    <a:pt x="22446" y="19763"/>
                  </a:lnTo>
                  <a:lnTo>
                    <a:pt x="23102" y="19823"/>
                  </a:lnTo>
                  <a:lnTo>
                    <a:pt x="23758" y="19922"/>
                  </a:lnTo>
                  <a:lnTo>
                    <a:pt x="18669" y="27059"/>
                  </a:lnTo>
                  <a:lnTo>
                    <a:pt x="30279" y="13739"/>
                  </a:lnTo>
                  <a:lnTo>
                    <a:pt x="26840" y="14375"/>
                  </a:lnTo>
                  <a:lnTo>
                    <a:pt x="26840" y="14375"/>
                  </a:lnTo>
                  <a:lnTo>
                    <a:pt x="26959" y="14117"/>
                  </a:lnTo>
                  <a:lnTo>
                    <a:pt x="27118" y="13838"/>
                  </a:lnTo>
                  <a:lnTo>
                    <a:pt x="27297" y="13560"/>
                  </a:lnTo>
                  <a:lnTo>
                    <a:pt x="27516" y="13262"/>
                  </a:lnTo>
                  <a:lnTo>
                    <a:pt x="27754" y="12944"/>
                  </a:lnTo>
                  <a:lnTo>
                    <a:pt x="28013" y="12626"/>
                  </a:lnTo>
                  <a:lnTo>
                    <a:pt x="28311" y="12288"/>
                  </a:lnTo>
                  <a:lnTo>
                    <a:pt x="28649" y="11950"/>
                  </a:lnTo>
                  <a:lnTo>
                    <a:pt x="29365" y="11234"/>
                  </a:lnTo>
                  <a:lnTo>
                    <a:pt x="30160" y="10498"/>
                  </a:lnTo>
                  <a:lnTo>
                    <a:pt x="31055" y="9703"/>
                  </a:lnTo>
                  <a:lnTo>
                    <a:pt x="32009" y="8908"/>
                  </a:lnTo>
                  <a:lnTo>
                    <a:pt x="28987" y="9544"/>
                  </a:lnTo>
                  <a:lnTo>
                    <a:pt x="337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1" name="Google Shape;2201;p40"/>
          <p:cNvGrpSpPr/>
          <p:nvPr/>
        </p:nvGrpSpPr>
        <p:grpSpPr>
          <a:xfrm>
            <a:off x="406448" y="458143"/>
            <a:ext cx="366040" cy="365670"/>
            <a:chOff x="7121150" y="303275"/>
            <a:chExt cx="1309625" cy="1308300"/>
          </a:xfrm>
        </p:grpSpPr>
        <p:sp>
          <p:nvSpPr>
            <p:cNvPr id="2202" name="Google Shape;2202;p40"/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40"/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40"/>
            <p:cNvSpPr/>
            <p:nvPr/>
          </p:nvSpPr>
          <p:spPr>
            <a:xfrm>
              <a:off x="7121150" y="303275"/>
              <a:ext cx="1171100" cy="1210650"/>
            </a:xfrm>
            <a:custGeom>
              <a:avLst/>
              <a:gdLst/>
              <a:ahLst/>
              <a:cxnLst/>
              <a:rect l="l" t="t" r="r" b="b"/>
              <a:pathLst>
                <a:path w="46844" h="48426" extrusionOk="0">
                  <a:moveTo>
                    <a:pt x="26180" y="0"/>
                  </a:moveTo>
                  <a:lnTo>
                    <a:pt x="26180" y="0"/>
                  </a:lnTo>
                  <a:lnTo>
                    <a:pt x="26998" y="0"/>
                  </a:lnTo>
                  <a:lnTo>
                    <a:pt x="27816" y="53"/>
                  </a:lnTo>
                  <a:lnTo>
                    <a:pt x="28634" y="106"/>
                  </a:lnTo>
                  <a:lnTo>
                    <a:pt x="29426" y="185"/>
                  </a:lnTo>
                  <a:lnTo>
                    <a:pt x="30217" y="317"/>
                  </a:lnTo>
                  <a:lnTo>
                    <a:pt x="31009" y="449"/>
                  </a:lnTo>
                  <a:lnTo>
                    <a:pt x="31774" y="607"/>
                  </a:lnTo>
                  <a:lnTo>
                    <a:pt x="32540" y="766"/>
                  </a:lnTo>
                  <a:lnTo>
                    <a:pt x="33305" y="977"/>
                  </a:lnTo>
                  <a:lnTo>
                    <a:pt x="34044" y="1188"/>
                  </a:lnTo>
                  <a:lnTo>
                    <a:pt x="34783" y="1452"/>
                  </a:lnTo>
                  <a:lnTo>
                    <a:pt x="35522" y="1716"/>
                  </a:lnTo>
                  <a:lnTo>
                    <a:pt x="36234" y="2006"/>
                  </a:lnTo>
                  <a:lnTo>
                    <a:pt x="36947" y="2296"/>
                  </a:lnTo>
                  <a:lnTo>
                    <a:pt x="37659" y="2639"/>
                  </a:lnTo>
                  <a:lnTo>
                    <a:pt x="38346" y="2982"/>
                  </a:lnTo>
                  <a:lnTo>
                    <a:pt x="38346" y="2982"/>
                  </a:lnTo>
                  <a:lnTo>
                    <a:pt x="38821" y="3431"/>
                  </a:lnTo>
                  <a:lnTo>
                    <a:pt x="39296" y="3906"/>
                  </a:lnTo>
                  <a:lnTo>
                    <a:pt x="39744" y="4381"/>
                  </a:lnTo>
                  <a:lnTo>
                    <a:pt x="40193" y="4882"/>
                  </a:lnTo>
                  <a:lnTo>
                    <a:pt x="40641" y="5384"/>
                  </a:lnTo>
                  <a:lnTo>
                    <a:pt x="41064" y="5885"/>
                  </a:lnTo>
                  <a:lnTo>
                    <a:pt x="41486" y="6413"/>
                  </a:lnTo>
                  <a:lnTo>
                    <a:pt x="41882" y="6941"/>
                  </a:lnTo>
                  <a:lnTo>
                    <a:pt x="42251" y="7495"/>
                  </a:lnTo>
                  <a:lnTo>
                    <a:pt x="42621" y="8049"/>
                  </a:lnTo>
                  <a:lnTo>
                    <a:pt x="42990" y="8603"/>
                  </a:lnTo>
                  <a:lnTo>
                    <a:pt x="43333" y="9184"/>
                  </a:lnTo>
                  <a:lnTo>
                    <a:pt x="43650" y="9765"/>
                  </a:lnTo>
                  <a:lnTo>
                    <a:pt x="43967" y="10345"/>
                  </a:lnTo>
                  <a:lnTo>
                    <a:pt x="44257" y="10952"/>
                  </a:lnTo>
                  <a:lnTo>
                    <a:pt x="44547" y="11559"/>
                  </a:lnTo>
                  <a:lnTo>
                    <a:pt x="44811" y="12166"/>
                  </a:lnTo>
                  <a:lnTo>
                    <a:pt x="45075" y="12799"/>
                  </a:lnTo>
                  <a:lnTo>
                    <a:pt x="45312" y="13433"/>
                  </a:lnTo>
                  <a:lnTo>
                    <a:pt x="45524" y="14066"/>
                  </a:lnTo>
                  <a:lnTo>
                    <a:pt x="45735" y="14726"/>
                  </a:lnTo>
                  <a:lnTo>
                    <a:pt x="45919" y="15386"/>
                  </a:lnTo>
                  <a:lnTo>
                    <a:pt x="46078" y="16045"/>
                  </a:lnTo>
                  <a:lnTo>
                    <a:pt x="46236" y="16705"/>
                  </a:lnTo>
                  <a:lnTo>
                    <a:pt x="46368" y="17391"/>
                  </a:lnTo>
                  <a:lnTo>
                    <a:pt x="46500" y="18051"/>
                  </a:lnTo>
                  <a:lnTo>
                    <a:pt x="46606" y="18737"/>
                  </a:lnTo>
                  <a:lnTo>
                    <a:pt x="46685" y="19450"/>
                  </a:lnTo>
                  <a:lnTo>
                    <a:pt x="46737" y="20136"/>
                  </a:lnTo>
                  <a:lnTo>
                    <a:pt x="46790" y="20848"/>
                  </a:lnTo>
                  <a:lnTo>
                    <a:pt x="46817" y="21561"/>
                  </a:lnTo>
                  <a:lnTo>
                    <a:pt x="46843" y="22273"/>
                  </a:lnTo>
                  <a:lnTo>
                    <a:pt x="46843" y="22273"/>
                  </a:lnTo>
                  <a:lnTo>
                    <a:pt x="46817" y="22933"/>
                  </a:lnTo>
                  <a:lnTo>
                    <a:pt x="46790" y="23619"/>
                  </a:lnTo>
                  <a:lnTo>
                    <a:pt x="46764" y="24279"/>
                  </a:lnTo>
                  <a:lnTo>
                    <a:pt x="46685" y="24939"/>
                  </a:lnTo>
                  <a:lnTo>
                    <a:pt x="46632" y="25599"/>
                  </a:lnTo>
                  <a:lnTo>
                    <a:pt x="46526" y="26258"/>
                  </a:lnTo>
                  <a:lnTo>
                    <a:pt x="46421" y="26892"/>
                  </a:lnTo>
                  <a:lnTo>
                    <a:pt x="46289" y="27551"/>
                  </a:lnTo>
                  <a:lnTo>
                    <a:pt x="46157" y="28185"/>
                  </a:lnTo>
                  <a:lnTo>
                    <a:pt x="45999" y="28792"/>
                  </a:lnTo>
                  <a:lnTo>
                    <a:pt x="45840" y="29425"/>
                  </a:lnTo>
                  <a:lnTo>
                    <a:pt x="45656" y="30058"/>
                  </a:lnTo>
                  <a:lnTo>
                    <a:pt x="45444" y="30665"/>
                  </a:lnTo>
                  <a:lnTo>
                    <a:pt x="45233" y="31272"/>
                  </a:lnTo>
                  <a:lnTo>
                    <a:pt x="44785" y="32460"/>
                  </a:lnTo>
                  <a:lnTo>
                    <a:pt x="44257" y="33621"/>
                  </a:lnTo>
                  <a:lnTo>
                    <a:pt x="43676" y="34729"/>
                  </a:lnTo>
                  <a:lnTo>
                    <a:pt x="43043" y="35838"/>
                  </a:lnTo>
                  <a:lnTo>
                    <a:pt x="42357" y="36893"/>
                  </a:lnTo>
                  <a:lnTo>
                    <a:pt x="41618" y="37923"/>
                  </a:lnTo>
                  <a:lnTo>
                    <a:pt x="40853" y="38899"/>
                  </a:lnTo>
                  <a:lnTo>
                    <a:pt x="40034" y="39849"/>
                  </a:lnTo>
                  <a:lnTo>
                    <a:pt x="39164" y="40773"/>
                  </a:lnTo>
                  <a:lnTo>
                    <a:pt x="38240" y="41644"/>
                  </a:lnTo>
                  <a:lnTo>
                    <a:pt x="37290" y="42462"/>
                  </a:lnTo>
                  <a:lnTo>
                    <a:pt x="36313" y="43227"/>
                  </a:lnTo>
                  <a:lnTo>
                    <a:pt x="35284" y="43966"/>
                  </a:lnTo>
                  <a:lnTo>
                    <a:pt x="34229" y="44652"/>
                  </a:lnTo>
                  <a:lnTo>
                    <a:pt x="33120" y="45285"/>
                  </a:lnTo>
                  <a:lnTo>
                    <a:pt x="31986" y="45840"/>
                  </a:lnTo>
                  <a:lnTo>
                    <a:pt x="30824" y="46367"/>
                  </a:lnTo>
                  <a:lnTo>
                    <a:pt x="29637" y="46842"/>
                  </a:lnTo>
                  <a:lnTo>
                    <a:pt x="29030" y="47054"/>
                  </a:lnTo>
                  <a:lnTo>
                    <a:pt x="28423" y="47265"/>
                  </a:lnTo>
                  <a:lnTo>
                    <a:pt x="27816" y="47449"/>
                  </a:lnTo>
                  <a:lnTo>
                    <a:pt x="27183" y="47608"/>
                  </a:lnTo>
                  <a:lnTo>
                    <a:pt x="26549" y="47766"/>
                  </a:lnTo>
                  <a:lnTo>
                    <a:pt x="25916" y="47898"/>
                  </a:lnTo>
                  <a:lnTo>
                    <a:pt x="25282" y="48030"/>
                  </a:lnTo>
                  <a:lnTo>
                    <a:pt x="24623" y="48135"/>
                  </a:lnTo>
                  <a:lnTo>
                    <a:pt x="23989" y="48215"/>
                  </a:lnTo>
                  <a:lnTo>
                    <a:pt x="23330" y="48294"/>
                  </a:lnTo>
                  <a:lnTo>
                    <a:pt x="22670" y="48347"/>
                  </a:lnTo>
                  <a:lnTo>
                    <a:pt x="21984" y="48399"/>
                  </a:lnTo>
                  <a:lnTo>
                    <a:pt x="21324" y="48426"/>
                  </a:lnTo>
                  <a:lnTo>
                    <a:pt x="20638" y="48426"/>
                  </a:lnTo>
                  <a:lnTo>
                    <a:pt x="20638" y="48426"/>
                  </a:lnTo>
                  <a:lnTo>
                    <a:pt x="19820" y="48426"/>
                  </a:lnTo>
                  <a:lnTo>
                    <a:pt x="19002" y="48373"/>
                  </a:lnTo>
                  <a:lnTo>
                    <a:pt x="18210" y="48320"/>
                  </a:lnTo>
                  <a:lnTo>
                    <a:pt x="17392" y="48241"/>
                  </a:lnTo>
                  <a:lnTo>
                    <a:pt x="16600" y="48135"/>
                  </a:lnTo>
                  <a:lnTo>
                    <a:pt x="15835" y="47977"/>
                  </a:lnTo>
                  <a:lnTo>
                    <a:pt x="15043" y="47819"/>
                  </a:lnTo>
                  <a:lnTo>
                    <a:pt x="14278" y="47660"/>
                  </a:lnTo>
                  <a:lnTo>
                    <a:pt x="13513" y="47449"/>
                  </a:lnTo>
                  <a:lnTo>
                    <a:pt x="12774" y="47238"/>
                  </a:lnTo>
                  <a:lnTo>
                    <a:pt x="12035" y="46974"/>
                  </a:lnTo>
                  <a:lnTo>
                    <a:pt x="11296" y="46710"/>
                  </a:lnTo>
                  <a:lnTo>
                    <a:pt x="10583" y="46420"/>
                  </a:lnTo>
                  <a:lnTo>
                    <a:pt x="9871" y="46130"/>
                  </a:lnTo>
                  <a:lnTo>
                    <a:pt x="9185" y="45787"/>
                  </a:lnTo>
                  <a:lnTo>
                    <a:pt x="8472" y="45444"/>
                  </a:lnTo>
                  <a:lnTo>
                    <a:pt x="8472" y="45444"/>
                  </a:lnTo>
                  <a:lnTo>
                    <a:pt x="7997" y="44995"/>
                  </a:lnTo>
                  <a:lnTo>
                    <a:pt x="7522" y="44520"/>
                  </a:lnTo>
                  <a:lnTo>
                    <a:pt x="7073" y="44045"/>
                  </a:lnTo>
                  <a:lnTo>
                    <a:pt x="6625" y="43544"/>
                  </a:lnTo>
                  <a:lnTo>
                    <a:pt x="6176" y="43042"/>
                  </a:lnTo>
                  <a:lnTo>
                    <a:pt x="5754" y="42541"/>
                  </a:lnTo>
                  <a:lnTo>
                    <a:pt x="5358" y="42013"/>
                  </a:lnTo>
                  <a:lnTo>
                    <a:pt x="4962" y="41485"/>
                  </a:lnTo>
                  <a:lnTo>
                    <a:pt x="4566" y="40931"/>
                  </a:lnTo>
                  <a:lnTo>
                    <a:pt x="4197" y="40377"/>
                  </a:lnTo>
                  <a:lnTo>
                    <a:pt x="3854" y="39823"/>
                  </a:lnTo>
                  <a:lnTo>
                    <a:pt x="3511" y="39242"/>
                  </a:lnTo>
                  <a:lnTo>
                    <a:pt x="3168" y="38662"/>
                  </a:lnTo>
                  <a:lnTo>
                    <a:pt x="2877" y="38081"/>
                  </a:lnTo>
                  <a:lnTo>
                    <a:pt x="2561" y="37474"/>
                  </a:lnTo>
                  <a:lnTo>
                    <a:pt x="2270" y="36867"/>
                  </a:lnTo>
                  <a:lnTo>
                    <a:pt x="2007" y="36260"/>
                  </a:lnTo>
                  <a:lnTo>
                    <a:pt x="1769" y="35627"/>
                  </a:lnTo>
                  <a:lnTo>
                    <a:pt x="1532" y="34993"/>
                  </a:lnTo>
                  <a:lnTo>
                    <a:pt x="1294" y="34360"/>
                  </a:lnTo>
                  <a:lnTo>
                    <a:pt x="1109" y="33700"/>
                  </a:lnTo>
                  <a:lnTo>
                    <a:pt x="925" y="33040"/>
                  </a:lnTo>
                  <a:lnTo>
                    <a:pt x="740" y="32381"/>
                  </a:lnTo>
                  <a:lnTo>
                    <a:pt x="582" y="31721"/>
                  </a:lnTo>
                  <a:lnTo>
                    <a:pt x="450" y="31035"/>
                  </a:lnTo>
                  <a:lnTo>
                    <a:pt x="344" y="30375"/>
                  </a:lnTo>
                  <a:lnTo>
                    <a:pt x="238" y="29689"/>
                  </a:lnTo>
                  <a:lnTo>
                    <a:pt x="133" y="28976"/>
                  </a:lnTo>
                  <a:lnTo>
                    <a:pt x="80" y="28290"/>
                  </a:lnTo>
                  <a:lnTo>
                    <a:pt x="27" y="27578"/>
                  </a:lnTo>
                  <a:lnTo>
                    <a:pt x="1" y="26865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5493"/>
                  </a:lnTo>
                  <a:lnTo>
                    <a:pt x="27" y="24807"/>
                  </a:lnTo>
                  <a:lnTo>
                    <a:pt x="80" y="24147"/>
                  </a:lnTo>
                  <a:lnTo>
                    <a:pt x="133" y="23487"/>
                  </a:lnTo>
                  <a:lnTo>
                    <a:pt x="212" y="22828"/>
                  </a:lnTo>
                  <a:lnTo>
                    <a:pt x="291" y="22168"/>
                  </a:lnTo>
                  <a:lnTo>
                    <a:pt x="397" y="21535"/>
                  </a:lnTo>
                  <a:lnTo>
                    <a:pt x="529" y="20901"/>
                  </a:lnTo>
                  <a:lnTo>
                    <a:pt x="661" y="20241"/>
                  </a:lnTo>
                  <a:lnTo>
                    <a:pt x="819" y="19634"/>
                  </a:lnTo>
                  <a:lnTo>
                    <a:pt x="977" y="19001"/>
                  </a:lnTo>
                  <a:lnTo>
                    <a:pt x="1162" y="18394"/>
                  </a:lnTo>
                  <a:lnTo>
                    <a:pt x="1373" y="17761"/>
                  </a:lnTo>
                  <a:lnTo>
                    <a:pt x="1584" y="17154"/>
                  </a:lnTo>
                  <a:lnTo>
                    <a:pt x="2059" y="15966"/>
                  </a:lnTo>
                  <a:lnTo>
                    <a:pt x="2587" y="14831"/>
                  </a:lnTo>
                  <a:lnTo>
                    <a:pt x="3168" y="13697"/>
                  </a:lnTo>
                  <a:lnTo>
                    <a:pt x="3775" y="12588"/>
                  </a:lnTo>
                  <a:lnTo>
                    <a:pt x="4461" y="11533"/>
                  </a:lnTo>
                  <a:lnTo>
                    <a:pt x="5200" y="10504"/>
                  </a:lnTo>
                  <a:lnTo>
                    <a:pt x="5965" y="9527"/>
                  </a:lnTo>
                  <a:lnTo>
                    <a:pt x="6810" y="8577"/>
                  </a:lnTo>
                  <a:lnTo>
                    <a:pt x="7654" y="7653"/>
                  </a:lnTo>
                  <a:lnTo>
                    <a:pt x="8578" y="6783"/>
                  </a:lnTo>
                  <a:lnTo>
                    <a:pt x="9528" y="5964"/>
                  </a:lnTo>
                  <a:lnTo>
                    <a:pt x="10504" y="5199"/>
                  </a:lnTo>
                  <a:lnTo>
                    <a:pt x="11533" y="4460"/>
                  </a:lnTo>
                  <a:lnTo>
                    <a:pt x="12615" y="3774"/>
                  </a:lnTo>
                  <a:lnTo>
                    <a:pt x="13697" y="3167"/>
                  </a:lnTo>
                  <a:lnTo>
                    <a:pt x="14832" y="2587"/>
                  </a:lnTo>
                  <a:lnTo>
                    <a:pt x="15993" y="2059"/>
                  </a:lnTo>
                  <a:lnTo>
                    <a:pt x="17181" y="1584"/>
                  </a:lnTo>
                  <a:lnTo>
                    <a:pt x="17788" y="1373"/>
                  </a:lnTo>
                  <a:lnTo>
                    <a:pt x="18395" y="1162"/>
                  </a:lnTo>
                  <a:lnTo>
                    <a:pt x="19028" y="977"/>
                  </a:lnTo>
                  <a:lnTo>
                    <a:pt x="19635" y="818"/>
                  </a:lnTo>
                  <a:lnTo>
                    <a:pt x="20268" y="660"/>
                  </a:lnTo>
                  <a:lnTo>
                    <a:pt x="20902" y="528"/>
                  </a:lnTo>
                  <a:lnTo>
                    <a:pt x="21562" y="396"/>
                  </a:lnTo>
                  <a:lnTo>
                    <a:pt x="22195" y="291"/>
                  </a:lnTo>
                  <a:lnTo>
                    <a:pt x="22855" y="211"/>
                  </a:lnTo>
                  <a:lnTo>
                    <a:pt x="23514" y="132"/>
                  </a:lnTo>
                  <a:lnTo>
                    <a:pt x="24174" y="80"/>
                  </a:lnTo>
                  <a:lnTo>
                    <a:pt x="24834" y="27"/>
                  </a:lnTo>
                  <a:lnTo>
                    <a:pt x="25520" y="0"/>
                  </a:lnTo>
                  <a:lnTo>
                    <a:pt x="26180" y="0"/>
                  </a:lnTo>
                  <a:lnTo>
                    <a:pt x="26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40"/>
            <p:cNvSpPr/>
            <p:nvPr/>
          </p:nvSpPr>
          <p:spPr>
            <a:xfrm>
              <a:off x="7140300" y="389050"/>
              <a:ext cx="467125" cy="591800"/>
            </a:xfrm>
            <a:custGeom>
              <a:avLst/>
              <a:gdLst/>
              <a:ahLst/>
              <a:cxnLst/>
              <a:rect l="l" t="t" r="r" b="b"/>
              <a:pathLst>
                <a:path w="18685" h="23672" extrusionOk="0">
                  <a:moveTo>
                    <a:pt x="0" y="16388"/>
                  </a:moveTo>
                  <a:lnTo>
                    <a:pt x="0" y="16388"/>
                  </a:lnTo>
                  <a:lnTo>
                    <a:pt x="370" y="16335"/>
                  </a:lnTo>
                  <a:lnTo>
                    <a:pt x="713" y="16309"/>
                  </a:lnTo>
                  <a:lnTo>
                    <a:pt x="1003" y="16309"/>
                  </a:lnTo>
                  <a:lnTo>
                    <a:pt x="1241" y="16362"/>
                  </a:lnTo>
                  <a:lnTo>
                    <a:pt x="1241" y="16362"/>
                  </a:lnTo>
                  <a:lnTo>
                    <a:pt x="1320" y="16415"/>
                  </a:lnTo>
                  <a:lnTo>
                    <a:pt x="1425" y="16547"/>
                  </a:lnTo>
                  <a:lnTo>
                    <a:pt x="1504" y="16731"/>
                  </a:lnTo>
                  <a:lnTo>
                    <a:pt x="1584" y="16942"/>
                  </a:lnTo>
                  <a:lnTo>
                    <a:pt x="1742" y="17523"/>
                  </a:lnTo>
                  <a:lnTo>
                    <a:pt x="1874" y="18209"/>
                  </a:lnTo>
                  <a:lnTo>
                    <a:pt x="2006" y="18922"/>
                  </a:lnTo>
                  <a:lnTo>
                    <a:pt x="2111" y="19581"/>
                  </a:lnTo>
                  <a:lnTo>
                    <a:pt x="2164" y="20109"/>
                  </a:lnTo>
                  <a:lnTo>
                    <a:pt x="2191" y="20479"/>
                  </a:lnTo>
                  <a:lnTo>
                    <a:pt x="2191" y="20479"/>
                  </a:lnTo>
                  <a:lnTo>
                    <a:pt x="2164" y="21165"/>
                  </a:lnTo>
                  <a:lnTo>
                    <a:pt x="2085" y="21772"/>
                  </a:lnTo>
                  <a:lnTo>
                    <a:pt x="1980" y="22379"/>
                  </a:lnTo>
                  <a:lnTo>
                    <a:pt x="1848" y="23065"/>
                  </a:lnTo>
                  <a:lnTo>
                    <a:pt x="1848" y="23065"/>
                  </a:lnTo>
                  <a:lnTo>
                    <a:pt x="1821" y="23276"/>
                  </a:lnTo>
                  <a:lnTo>
                    <a:pt x="1848" y="23434"/>
                  </a:lnTo>
                  <a:lnTo>
                    <a:pt x="1953" y="23540"/>
                  </a:lnTo>
                  <a:lnTo>
                    <a:pt x="2059" y="23619"/>
                  </a:lnTo>
                  <a:lnTo>
                    <a:pt x="2217" y="23672"/>
                  </a:lnTo>
                  <a:lnTo>
                    <a:pt x="2428" y="23672"/>
                  </a:lnTo>
                  <a:lnTo>
                    <a:pt x="2639" y="23645"/>
                  </a:lnTo>
                  <a:lnTo>
                    <a:pt x="2850" y="23619"/>
                  </a:lnTo>
                  <a:lnTo>
                    <a:pt x="3325" y="23487"/>
                  </a:lnTo>
                  <a:lnTo>
                    <a:pt x="3774" y="23302"/>
                  </a:lnTo>
                  <a:lnTo>
                    <a:pt x="4170" y="23118"/>
                  </a:lnTo>
                  <a:lnTo>
                    <a:pt x="4434" y="22933"/>
                  </a:lnTo>
                  <a:lnTo>
                    <a:pt x="4434" y="22933"/>
                  </a:lnTo>
                  <a:lnTo>
                    <a:pt x="4988" y="23091"/>
                  </a:lnTo>
                  <a:lnTo>
                    <a:pt x="5595" y="23250"/>
                  </a:lnTo>
                  <a:lnTo>
                    <a:pt x="5885" y="23302"/>
                  </a:lnTo>
                  <a:lnTo>
                    <a:pt x="6176" y="23329"/>
                  </a:lnTo>
                  <a:lnTo>
                    <a:pt x="6466" y="23355"/>
                  </a:lnTo>
                  <a:lnTo>
                    <a:pt x="6756" y="23355"/>
                  </a:lnTo>
                  <a:lnTo>
                    <a:pt x="7020" y="23302"/>
                  </a:lnTo>
                  <a:lnTo>
                    <a:pt x="7284" y="23250"/>
                  </a:lnTo>
                  <a:lnTo>
                    <a:pt x="7521" y="23118"/>
                  </a:lnTo>
                  <a:lnTo>
                    <a:pt x="7733" y="22986"/>
                  </a:lnTo>
                  <a:lnTo>
                    <a:pt x="7917" y="22775"/>
                  </a:lnTo>
                  <a:lnTo>
                    <a:pt x="8076" y="22537"/>
                  </a:lnTo>
                  <a:lnTo>
                    <a:pt x="8208" y="22247"/>
                  </a:lnTo>
                  <a:lnTo>
                    <a:pt x="8313" y="21877"/>
                  </a:lnTo>
                  <a:lnTo>
                    <a:pt x="8313" y="21877"/>
                  </a:lnTo>
                  <a:lnTo>
                    <a:pt x="8392" y="21508"/>
                  </a:lnTo>
                  <a:lnTo>
                    <a:pt x="8445" y="21059"/>
                  </a:lnTo>
                  <a:lnTo>
                    <a:pt x="8471" y="20584"/>
                  </a:lnTo>
                  <a:lnTo>
                    <a:pt x="8498" y="20056"/>
                  </a:lnTo>
                  <a:lnTo>
                    <a:pt x="8498" y="19529"/>
                  </a:lnTo>
                  <a:lnTo>
                    <a:pt x="8471" y="19054"/>
                  </a:lnTo>
                  <a:lnTo>
                    <a:pt x="8419" y="18605"/>
                  </a:lnTo>
                  <a:lnTo>
                    <a:pt x="8366" y="18420"/>
                  </a:lnTo>
                  <a:lnTo>
                    <a:pt x="8313" y="18235"/>
                  </a:lnTo>
                  <a:lnTo>
                    <a:pt x="8313" y="18235"/>
                  </a:lnTo>
                  <a:lnTo>
                    <a:pt x="8155" y="17945"/>
                  </a:lnTo>
                  <a:lnTo>
                    <a:pt x="7970" y="17628"/>
                  </a:lnTo>
                  <a:lnTo>
                    <a:pt x="7733" y="17285"/>
                  </a:lnTo>
                  <a:lnTo>
                    <a:pt x="7733" y="17285"/>
                  </a:lnTo>
                  <a:lnTo>
                    <a:pt x="7917" y="17233"/>
                  </a:lnTo>
                  <a:lnTo>
                    <a:pt x="8181" y="17153"/>
                  </a:lnTo>
                  <a:lnTo>
                    <a:pt x="8814" y="17048"/>
                  </a:lnTo>
                  <a:lnTo>
                    <a:pt x="9448" y="16969"/>
                  </a:lnTo>
                  <a:lnTo>
                    <a:pt x="9976" y="16942"/>
                  </a:lnTo>
                  <a:lnTo>
                    <a:pt x="9976" y="16942"/>
                  </a:lnTo>
                  <a:lnTo>
                    <a:pt x="10108" y="16969"/>
                  </a:lnTo>
                  <a:lnTo>
                    <a:pt x="10213" y="17022"/>
                  </a:lnTo>
                  <a:lnTo>
                    <a:pt x="10319" y="17127"/>
                  </a:lnTo>
                  <a:lnTo>
                    <a:pt x="10398" y="17259"/>
                  </a:lnTo>
                  <a:lnTo>
                    <a:pt x="10477" y="17444"/>
                  </a:lnTo>
                  <a:lnTo>
                    <a:pt x="10556" y="17628"/>
                  </a:lnTo>
                  <a:lnTo>
                    <a:pt x="10635" y="18024"/>
                  </a:lnTo>
                  <a:lnTo>
                    <a:pt x="10715" y="18499"/>
                  </a:lnTo>
                  <a:lnTo>
                    <a:pt x="10741" y="18922"/>
                  </a:lnTo>
                  <a:lnTo>
                    <a:pt x="10794" y="19661"/>
                  </a:lnTo>
                  <a:lnTo>
                    <a:pt x="10794" y="19661"/>
                  </a:lnTo>
                  <a:lnTo>
                    <a:pt x="10820" y="19845"/>
                  </a:lnTo>
                  <a:lnTo>
                    <a:pt x="10847" y="20030"/>
                  </a:lnTo>
                  <a:lnTo>
                    <a:pt x="10978" y="20347"/>
                  </a:lnTo>
                  <a:lnTo>
                    <a:pt x="11084" y="20663"/>
                  </a:lnTo>
                  <a:lnTo>
                    <a:pt x="11137" y="20848"/>
                  </a:lnTo>
                  <a:lnTo>
                    <a:pt x="11137" y="21059"/>
                  </a:lnTo>
                  <a:lnTo>
                    <a:pt x="11137" y="21059"/>
                  </a:lnTo>
                  <a:lnTo>
                    <a:pt x="11322" y="20663"/>
                  </a:lnTo>
                  <a:lnTo>
                    <a:pt x="11506" y="20399"/>
                  </a:lnTo>
                  <a:lnTo>
                    <a:pt x="11691" y="20188"/>
                  </a:lnTo>
                  <a:lnTo>
                    <a:pt x="11876" y="20004"/>
                  </a:lnTo>
                  <a:lnTo>
                    <a:pt x="12087" y="19819"/>
                  </a:lnTo>
                  <a:lnTo>
                    <a:pt x="12324" y="19555"/>
                  </a:lnTo>
                  <a:lnTo>
                    <a:pt x="12535" y="19212"/>
                  </a:lnTo>
                  <a:lnTo>
                    <a:pt x="12799" y="18710"/>
                  </a:lnTo>
                  <a:lnTo>
                    <a:pt x="12799" y="18710"/>
                  </a:lnTo>
                  <a:lnTo>
                    <a:pt x="13037" y="18077"/>
                  </a:lnTo>
                  <a:lnTo>
                    <a:pt x="13274" y="17391"/>
                  </a:lnTo>
                  <a:lnTo>
                    <a:pt x="13486" y="16678"/>
                  </a:lnTo>
                  <a:lnTo>
                    <a:pt x="13644" y="15940"/>
                  </a:lnTo>
                  <a:lnTo>
                    <a:pt x="13776" y="15201"/>
                  </a:lnTo>
                  <a:lnTo>
                    <a:pt x="13881" y="14462"/>
                  </a:lnTo>
                  <a:lnTo>
                    <a:pt x="13961" y="13749"/>
                  </a:lnTo>
                  <a:lnTo>
                    <a:pt x="13961" y="13063"/>
                  </a:lnTo>
                  <a:lnTo>
                    <a:pt x="13961" y="13063"/>
                  </a:lnTo>
                  <a:lnTo>
                    <a:pt x="13987" y="12878"/>
                  </a:lnTo>
                  <a:lnTo>
                    <a:pt x="14040" y="12694"/>
                  </a:lnTo>
                  <a:lnTo>
                    <a:pt x="14119" y="12509"/>
                  </a:lnTo>
                  <a:lnTo>
                    <a:pt x="14198" y="12377"/>
                  </a:lnTo>
                  <a:lnTo>
                    <a:pt x="14330" y="12219"/>
                  </a:lnTo>
                  <a:lnTo>
                    <a:pt x="14488" y="12087"/>
                  </a:lnTo>
                  <a:lnTo>
                    <a:pt x="14647" y="11955"/>
                  </a:lnTo>
                  <a:lnTo>
                    <a:pt x="14831" y="11823"/>
                  </a:lnTo>
                  <a:lnTo>
                    <a:pt x="15254" y="11612"/>
                  </a:lnTo>
                  <a:lnTo>
                    <a:pt x="15702" y="11427"/>
                  </a:lnTo>
                  <a:lnTo>
                    <a:pt x="16177" y="11269"/>
                  </a:lnTo>
                  <a:lnTo>
                    <a:pt x="16652" y="11137"/>
                  </a:lnTo>
                  <a:lnTo>
                    <a:pt x="17550" y="10873"/>
                  </a:lnTo>
                  <a:lnTo>
                    <a:pt x="17945" y="10741"/>
                  </a:lnTo>
                  <a:lnTo>
                    <a:pt x="18288" y="10609"/>
                  </a:lnTo>
                  <a:lnTo>
                    <a:pt x="18526" y="10477"/>
                  </a:lnTo>
                  <a:lnTo>
                    <a:pt x="18605" y="10424"/>
                  </a:lnTo>
                  <a:lnTo>
                    <a:pt x="18658" y="10345"/>
                  </a:lnTo>
                  <a:lnTo>
                    <a:pt x="18684" y="10266"/>
                  </a:lnTo>
                  <a:lnTo>
                    <a:pt x="18684" y="10187"/>
                  </a:lnTo>
                  <a:lnTo>
                    <a:pt x="18632" y="10081"/>
                  </a:lnTo>
                  <a:lnTo>
                    <a:pt x="18552" y="10002"/>
                  </a:lnTo>
                  <a:lnTo>
                    <a:pt x="18552" y="10002"/>
                  </a:lnTo>
                  <a:lnTo>
                    <a:pt x="18236" y="9712"/>
                  </a:lnTo>
                  <a:lnTo>
                    <a:pt x="17893" y="9421"/>
                  </a:lnTo>
                  <a:lnTo>
                    <a:pt x="17101" y="8814"/>
                  </a:lnTo>
                  <a:lnTo>
                    <a:pt x="16336" y="8207"/>
                  </a:lnTo>
                  <a:lnTo>
                    <a:pt x="15993" y="7891"/>
                  </a:lnTo>
                  <a:lnTo>
                    <a:pt x="15702" y="7600"/>
                  </a:lnTo>
                  <a:lnTo>
                    <a:pt x="15465" y="7310"/>
                  </a:lnTo>
                  <a:lnTo>
                    <a:pt x="15359" y="7152"/>
                  </a:lnTo>
                  <a:lnTo>
                    <a:pt x="15306" y="6993"/>
                  </a:lnTo>
                  <a:lnTo>
                    <a:pt x="15254" y="6861"/>
                  </a:lnTo>
                  <a:lnTo>
                    <a:pt x="15227" y="6729"/>
                  </a:lnTo>
                  <a:lnTo>
                    <a:pt x="15227" y="6571"/>
                  </a:lnTo>
                  <a:lnTo>
                    <a:pt x="15280" y="6439"/>
                  </a:lnTo>
                  <a:lnTo>
                    <a:pt x="15333" y="6307"/>
                  </a:lnTo>
                  <a:lnTo>
                    <a:pt x="15438" y="6175"/>
                  </a:lnTo>
                  <a:lnTo>
                    <a:pt x="15570" y="6043"/>
                  </a:lnTo>
                  <a:lnTo>
                    <a:pt x="15729" y="5911"/>
                  </a:lnTo>
                  <a:lnTo>
                    <a:pt x="15940" y="5779"/>
                  </a:lnTo>
                  <a:lnTo>
                    <a:pt x="16177" y="5647"/>
                  </a:lnTo>
                  <a:lnTo>
                    <a:pt x="16468" y="5516"/>
                  </a:lnTo>
                  <a:lnTo>
                    <a:pt x="16784" y="5410"/>
                  </a:lnTo>
                  <a:lnTo>
                    <a:pt x="16784" y="5410"/>
                  </a:lnTo>
                  <a:lnTo>
                    <a:pt x="15412" y="4302"/>
                  </a:lnTo>
                  <a:lnTo>
                    <a:pt x="14779" y="3747"/>
                  </a:lnTo>
                  <a:lnTo>
                    <a:pt x="14172" y="3167"/>
                  </a:lnTo>
                  <a:lnTo>
                    <a:pt x="13908" y="2877"/>
                  </a:lnTo>
                  <a:lnTo>
                    <a:pt x="13644" y="2560"/>
                  </a:lnTo>
                  <a:lnTo>
                    <a:pt x="13406" y="2243"/>
                  </a:lnTo>
                  <a:lnTo>
                    <a:pt x="13169" y="1900"/>
                  </a:lnTo>
                  <a:lnTo>
                    <a:pt x="12958" y="1557"/>
                  </a:lnTo>
                  <a:lnTo>
                    <a:pt x="12773" y="1188"/>
                  </a:lnTo>
                  <a:lnTo>
                    <a:pt x="12588" y="765"/>
                  </a:lnTo>
                  <a:lnTo>
                    <a:pt x="12430" y="343"/>
                  </a:lnTo>
                  <a:lnTo>
                    <a:pt x="12430" y="343"/>
                  </a:lnTo>
                  <a:lnTo>
                    <a:pt x="12404" y="185"/>
                  </a:lnTo>
                  <a:lnTo>
                    <a:pt x="12430" y="0"/>
                  </a:lnTo>
                  <a:lnTo>
                    <a:pt x="12430" y="0"/>
                  </a:lnTo>
                  <a:lnTo>
                    <a:pt x="11849" y="343"/>
                  </a:lnTo>
                  <a:lnTo>
                    <a:pt x="11295" y="686"/>
                  </a:lnTo>
                  <a:lnTo>
                    <a:pt x="10741" y="1056"/>
                  </a:lnTo>
                  <a:lnTo>
                    <a:pt x="10213" y="1425"/>
                  </a:lnTo>
                  <a:lnTo>
                    <a:pt x="9685" y="1821"/>
                  </a:lnTo>
                  <a:lnTo>
                    <a:pt x="9158" y="2217"/>
                  </a:lnTo>
                  <a:lnTo>
                    <a:pt x="8656" y="2639"/>
                  </a:lnTo>
                  <a:lnTo>
                    <a:pt x="8155" y="3061"/>
                  </a:lnTo>
                  <a:lnTo>
                    <a:pt x="7653" y="3510"/>
                  </a:lnTo>
                  <a:lnTo>
                    <a:pt x="7178" y="3959"/>
                  </a:lnTo>
                  <a:lnTo>
                    <a:pt x="6730" y="4407"/>
                  </a:lnTo>
                  <a:lnTo>
                    <a:pt x="6255" y="4882"/>
                  </a:lnTo>
                  <a:lnTo>
                    <a:pt x="5832" y="5357"/>
                  </a:lnTo>
                  <a:lnTo>
                    <a:pt x="5384" y="5859"/>
                  </a:lnTo>
                  <a:lnTo>
                    <a:pt x="4988" y="6360"/>
                  </a:lnTo>
                  <a:lnTo>
                    <a:pt x="4566" y="6888"/>
                  </a:lnTo>
                  <a:lnTo>
                    <a:pt x="4170" y="7416"/>
                  </a:lnTo>
                  <a:lnTo>
                    <a:pt x="3800" y="7943"/>
                  </a:lnTo>
                  <a:lnTo>
                    <a:pt x="3431" y="8498"/>
                  </a:lnTo>
                  <a:lnTo>
                    <a:pt x="3088" y="9052"/>
                  </a:lnTo>
                  <a:lnTo>
                    <a:pt x="2745" y="9632"/>
                  </a:lnTo>
                  <a:lnTo>
                    <a:pt x="2428" y="10187"/>
                  </a:lnTo>
                  <a:lnTo>
                    <a:pt x="2111" y="10794"/>
                  </a:lnTo>
                  <a:lnTo>
                    <a:pt x="1821" y="11374"/>
                  </a:lnTo>
                  <a:lnTo>
                    <a:pt x="1531" y="11981"/>
                  </a:lnTo>
                  <a:lnTo>
                    <a:pt x="1267" y="12588"/>
                  </a:lnTo>
                  <a:lnTo>
                    <a:pt x="1029" y="13195"/>
                  </a:lnTo>
                  <a:lnTo>
                    <a:pt x="792" y="13828"/>
                  </a:lnTo>
                  <a:lnTo>
                    <a:pt x="554" y="14462"/>
                  </a:lnTo>
                  <a:lnTo>
                    <a:pt x="370" y="15095"/>
                  </a:lnTo>
                  <a:lnTo>
                    <a:pt x="185" y="15755"/>
                  </a:lnTo>
                  <a:lnTo>
                    <a:pt x="0" y="16388"/>
                  </a:lnTo>
                  <a:lnTo>
                    <a:pt x="0" y="163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40"/>
            <p:cNvSpPr/>
            <p:nvPr/>
          </p:nvSpPr>
          <p:spPr>
            <a:xfrm>
              <a:off x="7398925" y="1273750"/>
              <a:ext cx="480300" cy="337825"/>
            </a:xfrm>
            <a:custGeom>
              <a:avLst/>
              <a:gdLst/>
              <a:ahLst/>
              <a:cxnLst/>
              <a:rect l="l" t="t" r="r" b="b"/>
              <a:pathLst>
                <a:path w="19212" h="13513" extrusionOk="0">
                  <a:moveTo>
                    <a:pt x="2454" y="8973"/>
                  </a:moveTo>
                  <a:lnTo>
                    <a:pt x="2454" y="8973"/>
                  </a:lnTo>
                  <a:lnTo>
                    <a:pt x="2217" y="8657"/>
                  </a:lnTo>
                  <a:lnTo>
                    <a:pt x="2006" y="8314"/>
                  </a:lnTo>
                  <a:lnTo>
                    <a:pt x="1768" y="7997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53" y="7100"/>
                  </a:lnTo>
                  <a:lnTo>
                    <a:pt x="27" y="7258"/>
                  </a:lnTo>
                  <a:lnTo>
                    <a:pt x="0" y="7548"/>
                  </a:lnTo>
                  <a:lnTo>
                    <a:pt x="0" y="8155"/>
                  </a:lnTo>
                  <a:lnTo>
                    <a:pt x="0" y="8155"/>
                  </a:lnTo>
                  <a:lnTo>
                    <a:pt x="0" y="8314"/>
                  </a:lnTo>
                  <a:lnTo>
                    <a:pt x="27" y="8393"/>
                  </a:lnTo>
                  <a:lnTo>
                    <a:pt x="79" y="8472"/>
                  </a:lnTo>
                  <a:lnTo>
                    <a:pt x="106" y="8630"/>
                  </a:lnTo>
                  <a:lnTo>
                    <a:pt x="106" y="8630"/>
                  </a:lnTo>
                  <a:lnTo>
                    <a:pt x="132" y="8657"/>
                  </a:lnTo>
                  <a:lnTo>
                    <a:pt x="158" y="8683"/>
                  </a:lnTo>
                  <a:lnTo>
                    <a:pt x="185" y="8710"/>
                  </a:lnTo>
                  <a:lnTo>
                    <a:pt x="238" y="8736"/>
                  </a:lnTo>
                  <a:lnTo>
                    <a:pt x="238" y="8736"/>
                  </a:lnTo>
                  <a:lnTo>
                    <a:pt x="238" y="8894"/>
                  </a:lnTo>
                  <a:lnTo>
                    <a:pt x="238" y="8894"/>
                  </a:lnTo>
                  <a:lnTo>
                    <a:pt x="1029" y="9422"/>
                  </a:lnTo>
                  <a:lnTo>
                    <a:pt x="1847" y="9923"/>
                  </a:lnTo>
                  <a:lnTo>
                    <a:pt x="2692" y="10398"/>
                  </a:lnTo>
                  <a:lnTo>
                    <a:pt x="3563" y="10847"/>
                  </a:lnTo>
                  <a:lnTo>
                    <a:pt x="4434" y="11269"/>
                  </a:lnTo>
                  <a:lnTo>
                    <a:pt x="5331" y="11639"/>
                  </a:lnTo>
                  <a:lnTo>
                    <a:pt x="6255" y="11982"/>
                  </a:lnTo>
                  <a:lnTo>
                    <a:pt x="7178" y="12299"/>
                  </a:lnTo>
                  <a:lnTo>
                    <a:pt x="8102" y="12562"/>
                  </a:lnTo>
                  <a:lnTo>
                    <a:pt x="9078" y="12826"/>
                  </a:lnTo>
                  <a:lnTo>
                    <a:pt x="10028" y="13037"/>
                  </a:lnTo>
                  <a:lnTo>
                    <a:pt x="11031" y="13196"/>
                  </a:lnTo>
                  <a:lnTo>
                    <a:pt x="12008" y="13328"/>
                  </a:lnTo>
                  <a:lnTo>
                    <a:pt x="13037" y="13433"/>
                  </a:lnTo>
                  <a:lnTo>
                    <a:pt x="14040" y="13486"/>
                  </a:lnTo>
                  <a:lnTo>
                    <a:pt x="15069" y="13512"/>
                  </a:lnTo>
                  <a:lnTo>
                    <a:pt x="15069" y="13512"/>
                  </a:lnTo>
                  <a:lnTo>
                    <a:pt x="16124" y="13486"/>
                  </a:lnTo>
                  <a:lnTo>
                    <a:pt x="17180" y="13433"/>
                  </a:lnTo>
                  <a:lnTo>
                    <a:pt x="18209" y="13328"/>
                  </a:lnTo>
                  <a:lnTo>
                    <a:pt x="19212" y="13169"/>
                  </a:lnTo>
                  <a:lnTo>
                    <a:pt x="19212" y="13169"/>
                  </a:lnTo>
                  <a:lnTo>
                    <a:pt x="18763" y="12774"/>
                  </a:lnTo>
                  <a:lnTo>
                    <a:pt x="18315" y="12378"/>
                  </a:lnTo>
                  <a:lnTo>
                    <a:pt x="17919" y="11955"/>
                  </a:lnTo>
                  <a:lnTo>
                    <a:pt x="17523" y="11507"/>
                  </a:lnTo>
                  <a:lnTo>
                    <a:pt x="17180" y="11032"/>
                  </a:lnTo>
                  <a:lnTo>
                    <a:pt x="16890" y="10504"/>
                  </a:lnTo>
                  <a:lnTo>
                    <a:pt x="16599" y="9950"/>
                  </a:lnTo>
                  <a:lnTo>
                    <a:pt x="16362" y="9316"/>
                  </a:lnTo>
                  <a:lnTo>
                    <a:pt x="16362" y="9316"/>
                  </a:lnTo>
                  <a:lnTo>
                    <a:pt x="16335" y="9237"/>
                  </a:lnTo>
                  <a:lnTo>
                    <a:pt x="16335" y="9132"/>
                  </a:lnTo>
                  <a:lnTo>
                    <a:pt x="16362" y="9000"/>
                  </a:lnTo>
                  <a:lnTo>
                    <a:pt x="16388" y="8894"/>
                  </a:lnTo>
                  <a:lnTo>
                    <a:pt x="16494" y="8683"/>
                  </a:lnTo>
                  <a:lnTo>
                    <a:pt x="16626" y="8446"/>
                  </a:lnTo>
                  <a:lnTo>
                    <a:pt x="16837" y="8208"/>
                  </a:lnTo>
                  <a:lnTo>
                    <a:pt x="17048" y="7944"/>
                  </a:lnTo>
                  <a:lnTo>
                    <a:pt x="17549" y="7416"/>
                  </a:lnTo>
                  <a:lnTo>
                    <a:pt x="17813" y="7126"/>
                  </a:lnTo>
                  <a:lnTo>
                    <a:pt x="18077" y="6836"/>
                  </a:lnTo>
                  <a:lnTo>
                    <a:pt x="18315" y="6546"/>
                  </a:lnTo>
                  <a:lnTo>
                    <a:pt x="18499" y="6229"/>
                  </a:lnTo>
                  <a:lnTo>
                    <a:pt x="18684" y="5912"/>
                  </a:lnTo>
                  <a:lnTo>
                    <a:pt x="18790" y="5569"/>
                  </a:lnTo>
                  <a:lnTo>
                    <a:pt x="18843" y="5384"/>
                  </a:lnTo>
                  <a:lnTo>
                    <a:pt x="18843" y="5226"/>
                  </a:lnTo>
                  <a:lnTo>
                    <a:pt x="18843" y="504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790" y="4751"/>
                  </a:lnTo>
                  <a:lnTo>
                    <a:pt x="18658" y="4593"/>
                  </a:lnTo>
                  <a:lnTo>
                    <a:pt x="18156" y="4144"/>
                  </a:lnTo>
                  <a:lnTo>
                    <a:pt x="17497" y="3563"/>
                  </a:lnTo>
                  <a:lnTo>
                    <a:pt x="16705" y="2957"/>
                  </a:lnTo>
                  <a:lnTo>
                    <a:pt x="15887" y="2323"/>
                  </a:lnTo>
                  <a:lnTo>
                    <a:pt x="15148" y="1795"/>
                  </a:lnTo>
                  <a:lnTo>
                    <a:pt x="14567" y="1400"/>
                  </a:lnTo>
                  <a:lnTo>
                    <a:pt x="14383" y="1268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3459" y="1637"/>
                  </a:lnTo>
                  <a:lnTo>
                    <a:pt x="13169" y="1769"/>
                  </a:lnTo>
                  <a:lnTo>
                    <a:pt x="12931" y="1848"/>
                  </a:lnTo>
                  <a:lnTo>
                    <a:pt x="12746" y="1901"/>
                  </a:lnTo>
                  <a:lnTo>
                    <a:pt x="12614" y="1875"/>
                  </a:lnTo>
                  <a:lnTo>
                    <a:pt x="12483" y="1848"/>
                  </a:lnTo>
                  <a:lnTo>
                    <a:pt x="12377" y="1769"/>
                  </a:lnTo>
                  <a:lnTo>
                    <a:pt x="12166" y="1531"/>
                  </a:lnTo>
                  <a:lnTo>
                    <a:pt x="11902" y="1215"/>
                  </a:lnTo>
                  <a:lnTo>
                    <a:pt x="11717" y="1056"/>
                  </a:lnTo>
                  <a:lnTo>
                    <a:pt x="11480" y="872"/>
                  </a:lnTo>
                  <a:lnTo>
                    <a:pt x="11189" y="687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0530" y="344"/>
                  </a:lnTo>
                  <a:lnTo>
                    <a:pt x="10292" y="186"/>
                  </a:lnTo>
                  <a:lnTo>
                    <a:pt x="10134" y="80"/>
                  </a:lnTo>
                  <a:lnTo>
                    <a:pt x="10002" y="1"/>
                  </a:lnTo>
                  <a:lnTo>
                    <a:pt x="9949" y="1"/>
                  </a:lnTo>
                  <a:lnTo>
                    <a:pt x="9923" y="27"/>
                  </a:lnTo>
                  <a:lnTo>
                    <a:pt x="9870" y="54"/>
                  </a:lnTo>
                  <a:lnTo>
                    <a:pt x="9817" y="133"/>
                  </a:lnTo>
                  <a:lnTo>
                    <a:pt x="9685" y="370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421" y="1109"/>
                  </a:lnTo>
                  <a:lnTo>
                    <a:pt x="9316" y="1505"/>
                  </a:lnTo>
                  <a:lnTo>
                    <a:pt x="9263" y="1901"/>
                  </a:lnTo>
                  <a:lnTo>
                    <a:pt x="9184" y="2323"/>
                  </a:lnTo>
                  <a:lnTo>
                    <a:pt x="9105" y="3141"/>
                  </a:lnTo>
                  <a:lnTo>
                    <a:pt x="9025" y="3537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8630" y="4830"/>
                  </a:lnTo>
                  <a:lnTo>
                    <a:pt x="8102" y="6308"/>
                  </a:lnTo>
                  <a:lnTo>
                    <a:pt x="7574" y="7654"/>
                  </a:lnTo>
                  <a:lnTo>
                    <a:pt x="7389" y="8103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178" y="8261"/>
                  </a:lnTo>
                  <a:lnTo>
                    <a:pt x="7073" y="8235"/>
                  </a:lnTo>
                  <a:lnTo>
                    <a:pt x="6835" y="8129"/>
                  </a:lnTo>
                  <a:lnTo>
                    <a:pt x="6624" y="7971"/>
                  </a:lnTo>
                  <a:lnTo>
                    <a:pt x="6413" y="7786"/>
                  </a:lnTo>
                  <a:lnTo>
                    <a:pt x="6017" y="7364"/>
                  </a:lnTo>
                  <a:lnTo>
                    <a:pt x="5674" y="6968"/>
                  </a:lnTo>
                  <a:lnTo>
                    <a:pt x="5516" y="6836"/>
                  </a:lnTo>
                  <a:lnTo>
                    <a:pt x="5357" y="6730"/>
                  </a:lnTo>
                  <a:lnTo>
                    <a:pt x="5304" y="6704"/>
                  </a:lnTo>
                  <a:lnTo>
                    <a:pt x="5252" y="6704"/>
                  </a:lnTo>
                  <a:lnTo>
                    <a:pt x="5199" y="6704"/>
                  </a:lnTo>
                  <a:lnTo>
                    <a:pt x="5146" y="6757"/>
                  </a:lnTo>
                  <a:lnTo>
                    <a:pt x="5093" y="6809"/>
                  </a:lnTo>
                  <a:lnTo>
                    <a:pt x="5067" y="6889"/>
                  </a:lnTo>
                  <a:lnTo>
                    <a:pt x="4988" y="7153"/>
                  </a:lnTo>
                  <a:lnTo>
                    <a:pt x="4961" y="7522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35" y="8419"/>
                  </a:lnTo>
                  <a:lnTo>
                    <a:pt x="4882" y="8710"/>
                  </a:lnTo>
                  <a:lnTo>
                    <a:pt x="4829" y="8947"/>
                  </a:lnTo>
                  <a:lnTo>
                    <a:pt x="4750" y="9132"/>
                  </a:lnTo>
                  <a:lnTo>
                    <a:pt x="4645" y="9237"/>
                  </a:lnTo>
                  <a:lnTo>
                    <a:pt x="4539" y="9316"/>
                  </a:lnTo>
                  <a:lnTo>
                    <a:pt x="4381" y="9343"/>
                  </a:lnTo>
                  <a:lnTo>
                    <a:pt x="4223" y="9343"/>
                  </a:lnTo>
                  <a:lnTo>
                    <a:pt x="4064" y="9316"/>
                  </a:lnTo>
                  <a:lnTo>
                    <a:pt x="3879" y="9264"/>
                  </a:lnTo>
                  <a:lnTo>
                    <a:pt x="3457" y="9132"/>
                  </a:lnTo>
                  <a:lnTo>
                    <a:pt x="2982" y="9026"/>
                  </a:lnTo>
                  <a:lnTo>
                    <a:pt x="2718" y="9000"/>
                  </a:lnTo>
                  <a:lnTo>
                    <a:pt x="2454" y="8973"/>
                  </a:lnTo>
                  <a:lnTo>
                    <a:pt x="2454" y="89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40"/>
            <p:cNvSpPr/>
            <p:nvPr/>
          </p:nvSpPr>
          <p:spPr>
            <a:xfrm>
              <a:off x="7398925" y="1273750"/>
              <a:ext cx="471075" cy="240175"/>
            </a:xfrm>
            <a:custGeom>
              <a:avLst/>
              <a:gdLst/>
              <a:ahLst/>
              <a:cxnLst/>
              <a:rect l="l" t="t" r="r" b="b"/>
              <a:pathLst>
                <a:path w="18843" h="9607" extrusionOk="0">
                  <a:moveTo>
                    <a:pt x="2164" y="8551"/>
                  </a:moveTo>
                  <a:lnTo>
                    <a:pt x="2164" y="8551"/>
                  </a:lnTo>
                  <a:lnTo>
                    <a:pt x="1847" y="8103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27" y="7179"/>
                  </a:lnTo>
                  <a:lnTo>
                    <a:pt x="0" y="7390"/>
                  </a:lnTo>
                  <a:lnTo>
                    <a:pt x="0" y="7601"/>
                  </a:lnTo>
                  <a:lnTo>
                    <a:pt x="0" y="7812"/>
                  </a:lnTo>
                  <a:lnTo>
                    <a:pt x="0" y="7812"/>
                  </a:lnTo>
                  <a:lnTo>
                    <a:pt x="1056" y="8208"/>
                  </a:lnTo>
                  <a:lnTo>
                    <a:pt x="2164" y="8551"/>
                  </a:lnTo>
                  <a:lnTo>
                    <a:pt x="2164" y="8551"/>
                  </a:lnTo>
                  <a:close/>
                  <a:moveTo>
                    <a:pt x="18843" y="4936"/>
                  </a:moveTo>
                  <a:lnTo>
                    <a:pt x="18843" y="5226"/>
                  </a:lnTo>
                  <a:lnTo>
                    <a:pt x="18843" y="5226"/>
                  </a:lnTo>
                  <a:lnTo>
                    <a:pt x="18816" y="5490"/>
                  </a:lnTo>
                  <a:lnTo>
                    <a:pt x="18737" y="5754"/>
                  </a:lnTo>
                  <a:lnTo>
                    <a:pt x="18631" y="5991"/>
                  </a:lnTo>
                  <a:lnTo>
                    <a:pt x="18499" y="6229"/>
                  </a:lnTo>
                  <a:lnTo>
                    <a:pt x="18367" y="6466"/>
                  </a:lnTo>
                  <a:lnTo>
                    <a:pt x="18183" y="6704"/>
                  </a:lnTo>
                  <a:lnTo>
                    <a:pt x="17813" y="7153"/>
                  </a:lnTo>
                  <a:lnTo>
                    <a:pt x="17048" y="7944"/>
                  </a:lnTo>
                  <a:lnTo>
                    <a:pt x="16731" y="8340"/>
                  </a:lnTo>
                  <a:lnTo>
                    <a:pt x="16599" y="8498"/>
                  </a:lnTo>
                  <a:lnTo>
                    <a:pt x="16467" y="8683"/>
                  </a:lnTo>
                  <a:lnTo>
                    <a:pt x="16467" y="8683"/>
                  </a:lnTo>
                  <a:lnTo>
                    <a:pt x="15649" y="8894"/>
                  </a:lnTo>
                  <a:lnTo>
                    <a:pt x="14805" y="9079"/>
                  </a:lnTo>
                  <a:lnTo>
                    <a:pt x="13934" y="9237"/>
                  </a:lnTo>
                  <a:lnTo>
                    <a:pt x="13090" y="9369"/>
                  </a:lnTo>
                  <a:lnTo>
                    <a:pt x="12192" y="9475"/>
                  </a:lnTo>
                  <a:lnTo>
                    <a:pt x="11321" y="9554"/>
                  </a:lnTo>
                  <a:lnTo>
                    <a:pt x="10424" y="9607"/>
                  </a:lnTo>
                  <a:lnTo>
                    <a:pt x="9527" y="9607"/>
                  </a:lnTo>
                  <a:lnTo>
                    <a:pt x="9527" y="9607"/>
                  </a:lnTo>
                  <a:lnTo>
                    <a:pt x="8313" y="9580"/>
                  </a:lnTo>
                  <a:lnTo>
                    <a:pt x="7099" y="9501"/>
                  </a:lnTo>
                  <a:lnTo>
                    <a:pt x="5885" y="9369"/>
                  </a:lnTo>
                  <a:lnTo>
                    <a:pt x="4724" y="9158"/>
                  </a:lnTo>
                  <a:lnTo>
                    <a:pt x="4724" y="9158"/>
                  </a:lnTo>
                  <a:lnTo>
                    <a:pt x="4803" y="9000"/>
                  </a:lnTo>
                  <a:lnTo>
                    <a:pt x="4882" y="8762"/>
                  </a:lnTo>
                  <a:lnTo>
                    <a:pt x="4935" y="8446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61" y="7522"/>
                  </a:lnTo>
                  <a:lnTo>
                    <a:pt x="4988" y="7153"/>
                  </a:lnTo>
                  <a:lnTo>
                    <a:pt x="5067" y="6889"/>
                  </a:lnTo>
                  <a:lnTo>
                    <a:pt x="5093" y="6809"/>
                  </a:lnTo>
                  <a:lnTo>
                    <a:pt x="5146" y="6757"/>
                  </a:lnTo>
                  <a:lnTo>
                    <a:pt x="5199" y="6704"/>
                  </a:lnTo>
                  <a:lnTo>
                    <a:pt x="5252" y="6704"/>
                  </a:lnTo>
                  <a:lnTo>
                    <a:pt x="5304" y="6704"/>
                  </a:lnTo>
                  <a:lnTo>
                    <a:pt x="5357" y="6730"/>
                  </a:lnTo>
                  <a:lnTo>
                    <a:pt x="5516" y="6836"/>
                  </a:lnTo>
                  <a:lnTo>
                    <a:pt x="5674" y="6968"/>
                  </a:lnTo>
                  <a:lnTo>
                    <a:pt x="6017" y="7364"/>
                  </a:lnTo>
                  <a:lnTo>
                    <a:pt x="6413" y="7786"/>
                  </a:lnTo>
                  <a:lnTo>
                    <a:pt x="6624" y="7971"/>
                  </a:lnTo>
                  <a:lnTo>
                    <a:pt x="6835" y="8129"/>
                  </a:lnTo>
                  <a:lnTo>
                    <a:pt x="7073" y="8235"/>
                  </a:lnTo>
                  <a:lnTo>
                    <a:pt x="7178" y="8261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389" y="8103"/>
                  </a:lnTo>
                  <a:lnTo>
                    <a:pt x="7574" y="7654"/>
                  </a:lnTo>
                  <a:lnTo>
                    <a:pt x="8102" y="6308"/>
                  </a:lnTo>
                  <a:lnTo>
                    <a:pt x="8630" y="4830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9025" y="3537"/>
                  </a:lnTo>
                  <a:lnTo>
                    <a:pt x="9105" y="3141"/>
                  </a:lnTo>
                  <a:lnTo>
                    <a:pt x="9184" y="2323"/>
                  </a:lnTo>
                  <a:lnTo>
                    <a:pt x="9263" y="1901"/>
                  </a:lnTo>
                  <a:lnTo>
                    <a:pt x="9316" y="1505"/>
                  </a:lnTo>
                  <a:lnTo>
                    <a:pt x="9421" y="1109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685" y="370"/>
                  </a:lnTo>
                  <a:lnTo>
                    <a:pt x="9817" y="133"/>
                  </a:lnTo>
                  <a:lnTo>
                    <a:pt x="9870" y="54"/>
                  </a:lnTo>
                  <a:lnTo>
                    <a:pt x="9923" y="27"/>
                  </a:lnTo>
                  <a:lnTo>
                    <a:pt x="9949" y="1"/>
                  </a:lnTo>
                  <a:lnTo>
                    <a:pt x="10002" y="1"/>
                  </a:lnTo>
                  <a:lnTo>
                    <a:pt x="10134" y="80"/>
                  </a:lnTo>
                  <a:lnTo>
                    <a:pt x="10292" y="186"/>
                  </a:lnTo>
                  <a:lnTo>
                    <a:pt x="10530" y="344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1189" y="687"/>
                  </a:lnTo>
                  <a:lnTo>
                    <a:pt x="11480" y="872"/>
                  </a:lnTo>
                  <a:lnTo>
                    <a:pt x="11717" y="1056"/>
                  </a:lnTo>
                  <a:lnTo>
                    <a:pt x="11902" y="1215"/>
                  </a:lnTo>
                  <a:lnTo>
                    <a:pt x="12166" y="1531"/>
                  </a:lnTo>
                  <a:lnTo>
                    <a:pt x="12377" y="1769"/>
                  </a:lnTo>
                  <a:lnTo>
                    <a:pt x="12483" y="1848"/>
                  </a:lnTo>
                  <a:lnTo>
                    <a:pt x="12614" y="1875"/>
                  </a:lnTo>
                  <a:lnTo>
                    <a:pt x="12746" y="1901"/>
                  </a:lnTo>
                  <a:lnTo>
                    <a:pt x="12931" y="1848"/>
                  </a:lnTo>
                  <a:lnTo>
                    <a:pt x="13169" y="1769"/>
                  </a:lnTo>
                  <a:lnTo>
                    <a:pt x="13459" y="1637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4383" y="1268"/>
                  </a:lnTo>
                  <a:lnTo>
                    <a:pt x="14567" y="1400"/>
                  </a:lnTo>
                  <a:lnTo>
                    <a:pt x="15148" y="1795"/>
                  </a:lnTo>
                  <a:lnTo>
                    <a:pt x="15887" y="2323"/>
                  </a:lnTo>
                  <a:lnTo>
                    <a:pt x="16705" y="2957"/>
                  </a:lnTo>
                  <a:lnTo>
                    <a:pt x="17497" y="3563"/>
                  </a:lnTo>
                  <a:lnTo>
                    <a:pt x="18156" y="4144"/>
                  </a:lnTo>
                  <a:lnTo>
                    <a:pt x="18658" y="4593"/>
                  </a:lnTo>
                  <a:lnTo>
                    <a:pt x="18790" y="475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843" y="4936"/>
                  </a:lnTo>
                  <a:lnTo>
                    <a:pt x="18843" y="4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40"/>
            <p:cNvSpPr/>
            <p:nvPr/>
          </p:nvSpPr>
          <p:spPr>
            <a:xfrm>
              <a:off x="7598150" y="527575"/>
              <a:ext cx="832625" cy="793050"/>
            </a:xfrm>
            <a:custGeom>
              <a:avLst/>
              <a:gdLst/>
              <a:ahLst/>
              <a:cxnLst/>
              <a:rect l="l" t="t" r="r" b="b"/>
              <a:pathLst>
                <a:path w="33305" h="31722" extrusionOk="0">
                  <a:moveTo>
                    <a:pt x="20743" y="3959"/>
                  </a:moveTo>
                  <a:lnTo>
                    <a:pt x="20743" y="3959"/>
                  </a:lnTo>
                  <a:lnTo>
                    <a:pt x="20479" y="3643"/>
                  </a:lnTo>
                  <a:lnTo>
                    <a:pt x="20268" y="3300"/>
                  </a:lnTo>
                  <a:lnTo>
                    <a:pt x="20031" y="2983"/>
                  </a:lnTo>
                  <a:lnTo>
                    <a:pt x="19793" y="2666"/>
                  </a:lnTo>
                  <a:lnTo>
                    <a:pt x="19793" y="2666"/>
                  </a:lnTo>
                  <a:lnTo>
                    <a:pt x="19688" y="2482"/>
                  </a:lnTo>
                  <a:lnTo>
                    <a:pt x="19635" y="2402"/>
                  </a:lnTo>
                  <a:lnTo>
                    <a:pt x="19556" y="2323"/>
                  </a:lnTo>
                  <a:lnTo>
                    <a:pt x="19556" y="2323"/>
                  </a:lnTo>
                  <a:lnTo>
                    <a:pt x="19477" y="2270"/>
                  </a:lnTo>
                  <a:lnTo>
                    <a:pt x="19424" y="2270"/>
                  </a:lnTo>
                  <a:lnTo>
                    <a:pt x="19371" y="2244"/>
                  </a:lnTo>
                  <a:lnTo>
                    <a:pt x="19318" y="2191"/>
                  </a:lnTo>
                  <a:lnTo>
                    <a:pt x="19318" y="2191"/>
                  </a:lnTo>
                  <a:lnTo>
                    <a:pt x="19266" y="2139"/>
                  </a:lnTo>
                  <a:lnTo>
                    <a:pt x="19186" y="2112"/>
                  </a:lnTo>
                  <a:lnTo>
                    <a:pt x="19081" y="2112"/>
                  </a:lnTo>
                  <a:lnTo>
                    <a:pt x="19028" y="2086"/>
                  </a:lnTo>
                  <a:lnTo>
                    <a:pt x="19002" y="2086"/>
                  </a:lnTo>
                  <a:lnTo>
                    <a:pt x="18975" y="2033"/>
                  </a:lnTo>
                  <a:lnTo>
                    <a:pt x="18975" y="1954"/>
                  </a:lnTo>
                  <a:lnTo>
                    <a:pt x="18975" y="1848"/>
                  </a:lnTo>
                  <a:lnTo>
                    <a:pt x="18843" y="1848"/>
                  </a:lnTo>
                  <a:lnTo>
                    <a:pt x="18843" y="1848"/>
                  </a:lnTo>
                  <a:lnTo>
                    <a:pt x="18738" y="1822"/>
                  </a:lnTo>
                  <a:lnTo>
                    <a:pt x="18659" y="1795"/>
                  </a:lnTo>
                  <a:lnTo>
                    <a:pt x="18606" y="1769"/>
                  </a:lnTo>
                  <a:lnTo>
                    <a:pt x="18527" y="1743"/>
                  </a:lnTo>
                  <a:lnTo>
                    <a:pt x="18527" y="14067"/>
                  </a:lnTo>
                  <a:lnTo>
                    <a:pt x="18527" y="14067"/>
                  </a:lnTo>
                  <a:lnTo>
                    <a:pt x="18738" y="13961"/>
                  </a:lnTo>
                  <a:lnTo>
                    <a:pt x="18790" y="13935"/>
                  </a:lnTo>
                  <a:lnTo>
                    <a:pt x="18843" y="13961"/>
                  </a:lnTo>
                  <a:lnTo>
                    <a:pt x="18843" y="13961"/>
                  </a:lnTo>
                  <a:lnTo>
                    <a:pt x="19424" y="14700"/>
                  </a:lnTo>
                  <a:lnTo>
                    <a:pt x="19741" y="15122"/>
                  </a:lnTo>
                  <a:lnTo>
                    <a:pt x="20004" y="15545"/>
                  </a:lnTo>
                  <a:lnTo>
                    <a:pt x="20004" y="15545"/>
                  </a:lnTo>
                  <a:lnTo>
                    <a:pt x="20084" y="15597"/>
                  </a:lnTo>
                  <a:lnTo>
                    <a:pt x="20189" y="15650"/>
                  </a:lnTo>
                  <a:lnTo>
                    <a:pt x="20268" y="15729"/>
                  </a:lnTo>
                  <a:lnTo>
                    <a:pt x="20321" y="15808"/>
                  </a:lnTo>
                  <a:lnTo>
                    <a:pt x="20427" y="15993"/>
                  </a:lnTo>
                  <a:lnTo>
                    <a:pt x="20532" y="16231"/>
                  </a:lnTo>
                  <a:lnTo>
                    <a:pt x="20638" y="16653"/>
                  </a:lnTo>
                  <a:lnTo>
                    <a:pt x="20717" y="16838"/>
                  </a:lnTo>
                  <a:lnTo>
                    <a:pt x="20796" y="16943"/>
                  </a:lnTo>
                  <a:lnTo>
                    <a:pt x="20796" y="16943"/>
                  </a:lnTo>
                  <a:lnTo>
                    <a:pt x="21377" y="17656"/>
                  </a:lnTo>
                  <a:lnTo>
                    <a:pt x="21693" y="18078"/>
                  </a:lnTo>
                  <a:lnTo>
                    <a:pt x="21773" y="18210"/>
                  </a:lnTo>
                  <a:lnTo>
                    <a:pt x="21773" y="18263"/>
                  </a:lnTo>
                  <a:lnTo>
                    <a:pt x="21746" y="18263"/>
                  </a:lnTo>
                  <a:lnTo>
                    <a:pt x="21746" y="18263"/>
                  </a:lnTo>
                  <a:lnTo>
                    <a:pt x="21561" y="18263"/>
                  </a:lnTo>
                  <a:lnTo>
                    <a:pt x="21350" y="18210"/>
                  </a:lnTo>
                  <a:lnTo>
                    <a:pt x="21139" y="18131"/>
                  </a:lnTo>
                  <a:lnTo>
                    <a:pt x="20902" y="18025"/>
                  </a:lnTo>
                  <a:lnTo>
                    <a:pt x="20691" y="17920"/>
                  </a:lnTo>
                  <a:lnTo>
                    <a:pt x="20453" y="17840"/>
                  </a:lnTo>
                  <a:lnTo>
                    <a:pt x="20216" y="17761"/>
                  </a:lnTo>
                  <a:lnTo>
                    <a:pt x="20004" y="17735"/>
                  </a:lnTo>
                  <a:lnTo>
                    <a:pt x="20004" y="17735"/>
                  </a:lnTo>
                  <a:lnTo>
                    <a:pt x="19820" y="17788"/>
                  </a:lnTo>
                  <a:lnTo>
                    <a:pt x="19609" y="17867"/>
                  </a:lnTo>
                  <a:lnTo>
                    <a:pt x="19424" y="17972"/>
                  </a:lnTo>
                  <a:lnTo>
                    <a:pt x="19213" y="18104"/>
                  </a:lnTo>
                  <a:lnTo>
                    <a:pt x="18843" y="18395"/>
                  </a:lnTo>
                  <a:lnTo>
                    <a:pt x="18685" y="18527"/>
                  </a:lnTo>
                  <a:lnTo>
                    <a:pt x="18527" y="18606"/>
                  </a:lnTo>
                  <a:lnTo>
                    <a:pt x="18527" y="21324"/>
                  </a:lnTo>
                  <a:lnTo>
                    <a:pt x="18527" y="21324"/>
                  </a:lnTo>
                  <a:lnTo>
                    <a:pt x="18764" y="21245"/>
                  </a:lnTo>
                  <a:lnTo>
                    <a:pt x="19081" y="21139"/>
                  </a:lnTo>
                  <a:lnTo>
                    <a:pt x="19081" y="21139"/>
                  </a:lnTo>
                  <a:lnTo>
                    <a:pt x="20031" y="20875"/>
                  </a:lnTo>
                  <a:lnTo>
                    <a:pt x="21271" y="20559"/>
                  </a:lnTo>
                  <a:lnTo>
                    <a:pt x="21904" y="20427"/>
                  </a:lnTo>
                  <a:lnTo>
                    <a:pt x="22511" y="20321"/>
                  </a:lnTo>
                  <a:lnTo>
                    <a:pt x="22775" y="20295"/>
                  </a:lnTo>
                  <a:lnTo>
                    <a:pt x="23039" y="20268"/>
                  </a:lnTo>
                  <a:lnTo>
                    <a:pt x="23250" y="20295"/>
                  </a:lnTo>
                  <a:lnTo>
                    <a:pt x="23435" y="20321"/>
                  </a:lnTo>
                  <a:lnTo>
                    <a:pt x="23435" y="20321"/>
                  </a:lnTo>
                  <a:lnTo>
                    <a:pt x="23514" y="20374"/>
                  </a:lnTo>
                  <a:lnTo>
                    <a:pt x="23620" y="20506"/>
                  </a:lnTo>
                  <a:lnTo>
                    <a:pt x="23699" y="20691"/>
                  </a:lnTo>
                  <a:lnTo>
                    <a:pt x="23778" y="20928"/>
                  </a:lnTo>
                  <a:lnTo>
                    <a:pt x="23937" y="21509"/>
                  </a:lnTo>
                  <a:lnTo>
                    <a:pt x="24068" y="22168"/>
                  </a:lnTo>
                  <a:lnTo>
                    <a:pt x="24200" y="22881"/>
                  </a:lnTo>
                  <a:lnTo>
                    <a:pt x="24306" y="23541"/>
                  </a:lnTo>
                  <a:lnTo>
                    <a:pt x="24359" y="24068"/>
                  </a:lnTo>
                  <a:lnTo>
                    <a:pt x="24385" y="24438"/>
                  </a:lnTo>
                  <a:lnTo>
                    <a:pt x="24385" y="24438"/>
                  </a:lnTo>
                  <a:lnTo>
                    <a:pt x="24359" y="25124"/>
                  </a:lnTo>
                  <a:lnTo>
                    <a:pt x="24280" y="25731"/>
                  </a:lnTo>
                  <a:lnTo>
                    <a:pt x="24174" y="26338"/>
                  </a:lnTo>
                  <a:lnTo>
                    <a:pt x="24042" y="27024"/>
                  </a:lnTo>
                  <a:lnTo>
                    <a:pt x="24042" y="27024"/>
                  </a:lnTo>
                  <a:lnTo>
                    <a:pt x="24016" y="27235"/>
                  </a:lnTo>
                  <a:lnTo>
                    <a:pt x="24042" y="27394"/>
                  </a:lnTo>
                  <a:lnTo>
                    <a:pt x="24121" y="27499"/>
                  </a:lnTo>
                  <a:lnTo>
                    <a:pt x="24253" y="27578"/>
                  </a:lnTo>
                  <a:lnTo>
                    <a:pt x="24412" y="27631"/>
                  </a:lnTo>
                  <a:lnTo>
                    <a:pt x="24623" y="27631"/>
                  </a:lnTo>
                  <a:lnTo>
                    <a:pt x="24834" y="27631"/>
                  </a:lnTo>
                  <a:lnTo>
                    <a:pt x="25045" y="27578"/>
                  </a:lnTo>
                  <a:lnTo>
                    <a:pt x="25520" y="27446"/>
                  </a:lnTo>
                  <a:lnTo>
                    <a:pt x="25969" y="27262"/>
                  </a:lnTo>
                  <a:lnTo>
                    <a:pt x="26364" y="27077"/>
                  </a:lnTo>
                  <a:lnTo>
                    <a:pt x="26628" y="26919"/>
                  </a:lnTo>
                  <a:lnTo>
                    <a:pt x="26628" y="26919"/>
                  </a:lnTo>
                  <a:lnTo>
                    <a:pt x="27182" y="27077"/>
                  </a:lnTo>
                  <a:lnTo>
                    <a:pt x="27789" y="27209"/>
                  </a:lnTo>
                  <a:lnTo>
                    <a:pt x="28080" y="27262"/>
                  </a:lnTo>
                  <a:lnTo>
                    <a:pt x="28370" y="27288"/>
                  </a:lnTo>
                  <a:lnTo>
                    <a:pt x="28660" y="27314"/>
                  </a:lnTo>
                  <a:lnTo>
                    <a:pt x="28951" y="27314"/>
                  </a:lnTo>
                  <a:lnTo>
                    <a:pt x="29215" y="27262"/>
                  </a:lnTo>
                  <a:lnTo>
                    <a:pt x="29478" y="27209"/>
                  </a:lnTo>
                  <a:lnTo>
                    <a:pt x="29716" y="27103"/>
                  </a:lnTo>
                  <a:lnTo>
                    <a:pt x="29927" y="26945"/>
                  </a:lnTo>
                  <a:lnTo>
                    <a:pt x="30112" y="26760"/>
                  </a:lnTo>
                  <a:lnTo>
                    <a:pt x="30270" y="26496"/>
                  </a:lnTo>
                  <a:lnTo>
                    <a:pt x="30402" y="26206"/>
                  </a:lnTo>
                  <a:lnTo>
                    <a:pt x="30508" y="25863"/>
                  </a:lnTo>
                  <a:lnTo>
                    <a:pt x="30508" y="25863"/>
                  </a:lnTo>
                  <a:lnTo>
                    <a:pt x="30587" y="25467"/>
                  </a:lnTo>
                  <a:lnTo>
                    <a:pt x="30640" y="25045"/>
                  </a:lnTo>
                  <a:lnTo>
                    <a:pt x="30666" y="24544"/>
                  </a:lnTo>
                  <a:lnTo>
                    <a:pt x="30692" y="24016"/>
                  </a:lnTo>
                  <a:lnTo>
                    <a:pt x="30692" y="23488"/>
                  </a:lnTo>
                  <a:lnTo>
                    <a:pt x="30666" y="23013"/>
                  </a:lnTo>
                  <a:lnTo>
                    <a:pt x="30613" y="22564"/>
                  </a:lnTo>
                  <a:lnTo>
                    <a:pt x="30560" y="22380"/>
                  </a:lnTo>
                  <a:lnTo>
                    <a:pt x="30508" y="22195"/>
                  </a:lnTo>
                  <a:lnTo>
                    <a:pt x="30508" y="22195"/>
                  </a:lnTo>
                  <a:lnTo>
                    <a:pt x="30349" y="21905"/>
                  </a:lnTo>
                  <a:lnTo>
                    <a:pt x="30165" y="21588"/>
                  </a:lnTo>
                  <a:lnTo>
                    <a:pt x="29927" y="21271"/>
                  </a:lnTo>
                  <a:lnTo>
                    <a:pt x="29927" y="21271"/>
                  </a:lnTo>
                  <a:lnTo>
                    <a:pt x="30112" y="21192"/>
                  </a:lnTo>
                  <a:lnTo>
                    <a:pt x="30376" y="21113"/>
                  </a:lnTo>
                  <a:lnTo>
                    <a:pt x="31009" y="21007"/>
                  </a:lnTo>
                  <a:lnTo>
                    <a:pt x="31642" y="20928"/>
                  </a:lnTo>
                  <a:lnTo>
                    <a:pt x="32144" y="20902"/>
                  </a:lnTo>
                  <a:lnTo>
                    <a:pt x="32144" y="20902"/>
                  </a:lnTo>
                  <a:lnTo>
                    <a:pt x="32302" y="20928"/>
                  </a:lnTo>
                  <a:lnTo>
                    <a:pt x="32408" y="21007"/>
                  </a:lnTo>
                  <a:lnTo>
                    <a:pt x="32513" y="21113"/>
                  </a:lnTo>
                  <a:lnTo>
                    <a:pt x="32592" y="21245"/>
                  </a:lnTo>
                  <a:lnTo>
                    <a:pt x="32672" y="21403"/>
                  </a:lnTo>
                  <a:lnTo>
                    <a:pt x="32751" y="21588"/>
                  </a:lnTo>
                  <a:lnTo>
                    <a:pt x="32830" y="22036"/>
                  </a:lnTo>
                  <a:lnTo>
                    <a:pt x="32830" y="22036"/>
                  </a:lnTo>
                  <a:lnTo>
                    <a:pt x="33041" y="20849"/>
                  </a:lnTo>
                  <a:lnTo>
                    <a:pt x="33173" y="19635"/>
                  </a:lnTo>
                  <a:lnTo>
                    <a:pt x="33252" y="18421"/>
                  </a:lnTo>
                  <a:lnTo>
                    <a:pt x="33305" y="17181"/>
                  </a:lnTo>
                  <a:lnTo>
                    <a:pt x="33305" y="17181"/>
                  </a:lnTo>
                  <a:lnTo>
                    <a:pt x="33252" y="15967"/>
                  </a:lnTo>
                  <a:lnTo>
                    <a:pt x="33173" y="14753"/>
                  </a:lnTo>
                  <a:lnTo>
                    <a:pt x="33041" y="13565"/>
                  </a:lnTo>
                  <a:lnTo>
                    <a:pt x="32856" y="12378"/>
                  </a:lnTo>
                  <a:lnTo>
                    <a:pt x="32592" y="11217"/>
                  </a:lnTo>
                  <a:lnTo>
                    <a:pt x="32302" y="10055"/>
                  </a:lnTo>
                  <a:lnTo>
                    <a:pt x="31959" y="8947"/>
                  </a:lnTo>
                  <a:lnTo>
                    <a:pt x="31563" y="7839"/>
                  </a:lnTo>
                  <a:lnTo>
                    <a:pt x="31141" y="6783"/>
                  </a:lnTo>
                  <a:lnTo>
                    <a:pt x="30640" y="5728"/>
                  </a:lnTo>
                  <a:lnTo>
                    <a:pt x="30112" y="4698"/>
                  </a:lnTo>
                  <a:lnTo>
                    <a:pt x="29531" y="3696"/>
                  </a:lnTo>
                  <a:lnTo>
                    <a:pt x="28924" y="2719"/>
                  </a:lnTo>
                  <a:lnTo>
                    <a:pt x="28264" y="1795"/>
                  </a:lnTo>
                  <a:lnTo>
                    <a:pt x="27578" y="872"/>
                  </a:lnTo>
                  <a:lnTo>
                    <a:pt x="26839" y="1"/>
                  </a:lnTo>
                  <a:lnTo>
                    <a:pt x="26839" y="1"/>
                  </a:lnTo>
                  <a:lnTo>
                    <a:pt x="26048" y="2112"/>
                  </a:lnTo>
                  <a:lnTo>
                    <a:pt x="25731" y="2930"/>
                  </a:lnTo>
                  <a:lnTo>
                    <a:pt x="25625" y="3168"/>
                  </a:lnTo>
                  <a:lnTo>
                    <a:pt x="25573" y="3247"/>
                  </a:lnTo>
                  <a:lnTo>
                    <a:pt x="25573" y="3247"/>
                  </a:lnTo>
                  <a:lnTo>
                    <a:pt x="25441" y="3247"/>
                  </a:lnTo>
                  <a:lnTo>
                    <a:pt x="25335" y="3220"/>
                  </a:lnTo>
                  <a:lnTo>
                    <a:pt x="25098" y="3115"/>
                  </a:lnTo>
                  <a:lnTo>
                    <a:pt x="24887" y="2957"/>
                  </a:lnTo>
                  <a:lnTo>
                    <a:pt x="24675" y="2772"/>
                  </a:lnTo>
                  <a:lnTo>
                    <a:pt x="24280" y="2350"/>
                  </a:lnTo>
                  <a:lnTo>
                    <a:pt x="23937" y="1954"/>
                  </a:lnTo>
                  <a:lnTo>
                    <a:pt x="23778" y="1822"/>
                  </a:lnTo>
                  <a:lnTo>
                    <a:pt x="23620" y="1716"/>
                  </a:lnTo>
                  <a:lnTo>
                    <a:pt x="23567" y="1690"/>
                  </a:lnTo>
                  <a:lnTo>
                    <a:pt x="23514" y="1690"/>
                  </a:lnTo>
                  <a:lnTo>
                    <a:pt x="23462" y="1690"/>
                  </a:lnTo>
                  <a:lnTo>
                    <a:pt x="23409" y="1743"/>
                  </a:lnTo>
                  <a:lnTo>
                    <a:pt x="23356" y="1795"/>
                  </a:lnTo>
                  <a:lnTo>
                    <a:pt x="23330" y="1875"/>
                  </a:lnTo>
                  <a:lnTo>
                    <a:pt x="23250" y="2139"/>
                  </a:lnTo>
                  <a:lnTo>
                    <a:pt x="23224" y="2508"/>
                  </a:lnTo>
                  <a:lnTo>
                    <a:pt x="23198" y="3009"/>
                  </a:lnTo>
                  <a:lnTo>
                    <a:pt x="23198" y="3009"/>
                  </a:lnTo>
                  <a:lnTo>
                    <a:pt x="23198" y="3405"/>
                  </a:lnTo>
                  <a:lnTo>
                    <a:pt x="23145" y="3696"/>
                  </a:lnTo>
                  <a:lnTo>
                    <a:pt x="23092" y="3933"/>
                  </a:lnTo>
                  <a:lnTo>
                    <a:pt x="23013" y="4118"/>
                  </a:lnTo>
                  <a:lnTo>
                    <a:pt x="22907" y="4223"/>
                  </a:lnTo>
                  <a:lnTo>
                    <a:pt x="22802" y="4302"/>
                  </a:lnTo>
                  <a:lnTo>
                    <a:pt x="22643" y="4329"/>
                  </a:lnTo>
                  <a:lnTo>
                    <a:pt x="22485" y="4329"/>
                  </a:lnTo>
                  <a:lnTo>
                    <a:pt x="22327" y="4302"/>
                  </a:lnTo>
                  <a:lnTo>
                    <a:pt x="22142" y="4250"/>
                  </a:lnTo>
                  <a:lnTo>
                    <a:pt x="21720" y="4118"/>
                  </a:lnTo>
                  <a:lnTo>
                    <a:pt x="21245" y="4012"/>
                  </a:lnTo>
                  <a:lnTo>
                    <a:pt x="20981" y="3986"/>
                  </a:lnTo>
                  <a:lnTo>
                    <a:pt x="20743" y="3959"/>
                  </a:lnTo>
                  <a:lnTo>
                    <a:pt x="20743" y="3959"/>
                  </a:lnTo>
                  <a:close/>
                  <a:moveTo>
                    <a:pt x="18527" y="30930"/>
                  </a:moveTo>
                  <a:lnTo>
                    <a:pt x="18527" y="21957"/>
                  </a:lnTo>
                  <a:lnTo>
                    <a:pt x="18527" y="21957"/>
                  </a:lnTo>
                  <a:lnTo>
                    <a:pt x="18738" y="22089"/>
                  </a:lnTo>
                  <a:lnTo>
                    <a:pt x="18975" y="22248"/>
                  </a:lnTo>
                  <a:lnTo>
                    <a:pt x="19503" y="22511"/>
                  </a:lnTo>
                  <a:lnTo>
                    <a:pt x="20057" y="22828"/>
                  </a:lnTo>
                  <a:lnTo>
                    <a:pt x="20295" y="22987"/>
                  </a:lnTo>
                  <a:lnTo>
                    <a:pt x="20506" y="23145"/>
                  </a:lnTo>
                  <a:lnTo>
                    <a:pt x="20506" y="23145"/>
                  </a:lnTo>
                  <a:lnTo>
                    <a:pt x="20717" y="23356"/>
                  </a:lnTo>
                  <a:lnTo>
                    <a:pt x="20875" y="23593"/>
                  </a:lnTo>
                  <a:lnTo>
                    <a:pt x="21007" y="23857"/>
                  </a:lnTo>
                  <a:lnTo>
                    <a:pt x="21086" y="24148"/>
                  </a:lnTo>
                  <a:lnTo>
                    <a:pt x="21139" y="24438"/>
                  </a:lnTo>
                  <a:lnTo>
                    <a:pt x="21166" y="24728"/>
                  </a:lnTo>
                  <a:lnTo>
                    <a:pt x="21166" y="25071"/>
                  </a:lnTo>
                  <a:lnTo>
                    <a:pt x="21139" y="25388"/>
                  </a:lnTo>
                  <a:lnTo>
                    <a:pt x="21086" y="25731"/>
                  </a:lnTo>
                  <a:lnTo>
                    <a:pt x="21034" y="26074"/>
                  </a:lnTo>
                  <a:lnTo>
                    <a:pt x="20849" y="26760"/>
                  </a:lnTo>
                  <a:lnTo>
                    <a:pt x="20506" y="28080"/>
                  </a:lnTo>
                  <a:lnTo>
                    <a:pt x="20506" y="28080"/>
                  </a:lnTo>
                  <a:lnTo>
                    <a:pt x="20321" y="28739"/>
                  </a:lnTo>
                  <a:lnTo>
                    <a:pt x="20110" y="29267"/>
                  </a:lnTo>
                  <a:lnTo>
                    <a:pt x="19899" y="29742"/>
                  </a:lnTo>
                  <a:lnTo>
                    <a:pt x="19661" y="30112"/>
                  </a:lnTo>
                  <a:lnTo>
                    <a:pt x="19424" y="30402"/>
                  </a:lnTo>
                  <a:lnTo>
                    <a:pt x="19292" y="30534"/>
                  </a:lnTo>
                  <a:lnTo>
                    <a:pt x="19134" y="30640"/>
                  </a:lnTo>
                  <a:lnTo>
                    <a:pt x="18843" y="30798"/>
                  </a:lnTo>
                  <a:lnTo>
                    <a:pt x="18527" y="30930"/>
                  </a:lnTo>
                  <a:lnTo>
                    <a:pt x="18527" y="30930"/>
                  </a:lnTo>
                  <a:close/>
                  <a:moveTo>
                    <a:pt x="18527" y="1743"/>
                  </a:moveTo>
                  <a:lnTo>
                    <a:pt x="18527" y="1743"/>
                  </a:lnTo>
                  <a:lnTo>
                    <a:pt x="18474" y="1822"/>
                  </a:lnTo>
                  <a:lnTo>
                    <a:pt x="18368" y="1954"/>
                  </a:lnTo>
                  <a:lnTo>
                    <a:pt x="18368" y="1954"/>
                  </a:lnTo>
                  <a:lnTo>
                    <a:pt x="18315" y="2086"/>
                  </a:lnTo>
                  <a:lnTo>
                    <a:pt x="18289" y="2218"/>
                  </a:lnTo>
                  <a:lnTo>
                    <a:pt x="18263" y="2534"/>
                  </a:lnTo>
                  <a:lnTo>
                    <a:pt x="18263" y="3141"/>
                  </a:lnTo>
                  <a:lnTo>
                    <a:pt x="18263" y="3141"/>
                  </a:lnTo>
                  <a:lnTo>
                    <a:pt x="18263" y="3300"/>
                  </a:lnTo>
                  <a:lnTo>
                    <a:pt x="18315" y="3379"/>
                  </a:lnTo>
                  <a:lnTo>
                    <a:pt x="18342" y="3458"/>
                  </a:lnTo>
                  <a:lnTo>
                    <a:pt x="18368" y="3616"/>
                  </a:lnTo>
                  <a:lnTo>
                    <a:pt x="18368" y="3616"/>
                  </a:lnTo>
                  <a:lnTo>
                    <a:pt x="18395" y="3643"/>
                  </a:lnTo>
                  <a:lnTo>
                    <a:pt x="18421" y="3669"/>
                  </a:lnTo>
                  <a:lnTo>
                    <a:pt x="18447" y="3696"/>
                  </a:lnTo>
                  <a:lnTo>
                    <a:pt x="18500" y="3722"/>
                  </a:lnTo>
                  <a:lnTo>
                    <a:pt x="18500" y="3722"/>
                  </a:lnTo>
                  <a:lnTo>
                    <a:pt x="18500" y="3907"/>
                  </a:lnTo>
                  <a:lnTo>
                    <a:pt x="18500" y="4091"/>
                  </a:lnTo>
                  <a:lnTo>
                    <a:pt x="18500" y="4091"/>
                  </a:lnTo>
                  <a:lnTo>
                    <a:pt x="18104" y="4091"/>
                  </a:lnTo>
                  <a:lnTo>
                    <a:pt x="17656" y="4118"/>
                  </a:lnTo>
                  <a:lnTo>
                    <a:pt x="16679" y="4118"/>
                  </a:lnTo>
                  <a:lnTo>
                    <a:pt x="16204" y="4144"/>
                  </a:lnTo>
                  <a:lnTo>
                    <a:pt x="15729" y="4197"/>
                  </a:lnTo>
                  <a:lnTo>
                    <a:pt x="15307" y="4302"/>
                  </a:lnTo>
                  <a:lnTo>
                    <a:pt x="15122" y="4355"/>
                  </a:lnTo>
                  <a:lnTo>
                    <a:pt x="14964" y="4434"/>
                  </a:lnTo>
                  <a:lnTo>
                    <a:pt x="14964" y="4434"/>
                  </a:lnTo>
                  <a:lnTo>
                    <a:pt x="14779" y="4540"/>
                  </a:lnTo>
                  <a:lnTo>
                    <a:pt x="14647" y="4619"/>
                  </a:lnTo>
                  <a:lnTo>
                    <a:pt x="14568" y="4725"/>
                  </a:lnTo>
                  <a:lnTo>
                    <a:pt x="14515" y="4804"/>
                  </a:lnTo>
                  <a:lnTo>
                    <a:pt x="14489" y="4909"/>
                  </a:lnTo>
                  <a:lnTo>
                    <a:pt x="14515" y="4989"/>
                  </a:lnTo>
                  <a:lnTo>
                    <a:pt x="14542" y="5068"/>
                  </a:lnTo>
                  <a:lnTo>
                    <a:pt x="14621" y="5173"/>
                  </a:lnTo>
                  <a:lnTo>
                    <a:pt x="14806" y="5332"/>
                  </a:lnTo>
                  <a:lnTo>
                    <a:pt x="15070" y="5490"/>
                  </a:lnTo>
                  <a:lnTo>
                    <a:pt x="15676" y="5807"/>
                  </a:lnTo>
                  <a:lnTo>
                    <a:pt x="16231" y="6123"/>
                  </a:lnTo>
                  <a:lnTo>
                    <a:pt x="16442" y="6255"/>
                  </a:lnTo>
                  <a:lnTo>
                    <a:pt x="16521" y="6334"/>
                  </a:lnTo>
                  <a:lnTo>
                    <a:pt x="16574" y="6387"/>
                  </a:lnTo>
                  <a:lnTo>
                    <a:pt x="16600" y="6466"/>
                  </a:lnTo>
                  <a:lnTo>
                    <a:pt x="16600" y="6519"/>
                  </a:lnTo>
                  <a:lnTo>
                    <a:pt x="16574" y="6598"/>
                  </a:lnTo>
                  <a:lnTo>
                    <a:pt x="16495" y="6651"/>
                  </a:lnTo>
                  <a:lnTo>
                    <a:pt x="16389" y="6730"/>
                  </a:lnTo>
                  <a:lnTo>
                    <a:pt x="16231" y="6783"/>
                  </a:lnTo>
                  <a:lnTo>
                    <a:pt x="15782" y="6915"/>
                  </a:lnTo>
                  <a:lnTo>
                    <a:pt x="15782" y="6915"/>
                  </a:lnTo>
                  <a:lnTo>
                    <a:pt x="15439" y="7021"/>
                  </a:lnTo>
                  <a:lnTo>
                    <a:pt x="15096" y="7179"/>
                  </a:lnTo>
                  <a:lnTo>
                    <a:pt x="14700" y="7416"/>
                  </a:lnTo>
                  <a:lnTo>
                    <a:pt x="14304" y="7680"/>
                  </a:lnTo>
                  <a:lnTo>
                    <a:pt x="13486" y="8314"/>
                  </a:lnTo>
                  <a:lnTo>
                    <a:pt x="12642" y="8973"/>
                  </a:lnTo>
                  <a:lnTo>
                    <a:pt x="11824" y="9607"/>
                  </a:lnTo>
                  <a:lnTo>
                    <a:pt x="11428" y="9897"/>
                  </a:lnTo>
                  <a:lnTo>
                    <a:pt x="11032" y="10108"/>
                  </a:lnTo>
                  <a:lnTo>
                    <a:pt x="10689" y="10293"/>
                  </a:lnTo>
                  <a:lnTo>
                    <a:pt x="10346" y="10425"/>
                  </a:lnTo>
                  <a:lnTo>
                    <a:pt x="10187" y="10451"/>
                  </a:lnTo>
                  <a:lnTo>
                    <a:pt x="10055" y="10478"/>
                  </a:lnTo>
                  <a:lnTo>
                    <a:pt x="9897" y="10451"/>
                  </a:lnTo>
                  <a:lnTo>
                    <a:pt x="9765" y="10425"/>
                  </a:lnTo>
                  <a:lnTo>
                    <a:pt x="9765" y="10425"/>
                  </a:lnTo>
                  <a:lnTo>
                    <a:pt x="9607" y="10372"/>
                  </a:lnTo>
                  <a:lnTo>
                    <a:pt x="9448" y="10293"/>
                  </a:lnTo>
                  <a:lnTo>
                    <a:pt x="9317" y="10187"/>
                  </a:lnTo>
                  <a:lnTo>
                    <a:pt x="9158" y="10055"/>
                  </a:lnTo>
                  <a:lnTo>
                    <a:pt x="8894" y="9765"/>
                  </a:lnTo>
                  <a:lnTo>
                    <a:pt x="8604" y="9449"/>
                  </a:lnTo>
                  <a:lnTo>
                    <a:pt x="8340" y="9105"/>
                  </a:lnTo>
                  <a:lnTo>
                    <a:pt x="8050" y="8762"/>
                  </a:lnTo>
                  <a:lnTo>
                    <a:pt x="7760" y="8472"/>
                  </a:lnTo>
                  <a:lnTo>
                    <a:pt x="7416" y="8208"/>
                  </a:lnTo>
                  <a:lnTo>
                    <a:pt x="7416" y="8208"/>
                  </a:lnTo>
                  <a:lnTo>
                    <a:pt x="7258" y="8103"/>
                  </a:lnTo>
                  <a:lnTo>
                    <a:pt x="7100" y="8076"/>
                  </a:lnTo>
                  <a:lnTo>
                    <a:pt x="6941" y="8076"/>
                  </a:lnTo>
                  <a:lnTo>
                    <a:pt x="6783" y="8103"/>
                  </a:lnTo>
                  <a:lnTo>
                    <a:pt x="6625" y="8155"/>
                  </a:lnTo>
                  <a:lnTo>
                    <a:pt x="6466" y="8261"/>
                  </a:lnTo>
                  <a:lnTo>
                    <a:pt x="6308" y="8393"/>
                  </a:lnTo>
                  <a:lnTo>
                    <a:pt x="6176" y="8525"/>
                  </a:lnTo>
                  <a:lnTo>
                    <a:pt x="6044" y="8683"/>
                  </a:lnTo>
                  <a:lnTo>
                    <a:pt x="5912" y="8868"/>
                  </a:lnTo>
                  <a:lnTo>
                    <a:pt x="5807" y="9026"/>
                  </a:lnTo>
                  <a:lnTo>
                    <a:pt x="5701" y="9237"/>
                  </a:lnTo>
                  <a:lnTo>
                    <a:pt x="5648" y="9422"/>
                  </a:lnTo>
                  <a:lnTo>
                    <a:pt x="5596" y="9607"/>
                  </a:lnTo>
                  <a:lnTo>
                    <a:pt x="5543" y="9792"/>
                  </a:lnTo>
                  <a:lnTo>
                    <a:pt x="5543" y="9950"/>
                  </a:lnTo>
                  <a:lnTo>
                    <a:pt x="5543" y="9950"/>
                  </a:lnTo>
                  <a:lnTo>
                    <a:pt x="4566" y="10003"/>
                  </a:lnTo>
                  <a:lnTo>
                    <a:pt x="3801" y="10055"/>
                  </a:lnTo>
                  <a:lnTo>
                    <a:pt x="3009" y="10161"/>
                  </a:lnTo>
                  <a:lnTo>
                    <a:pt x="2218" y="10267"/>
                  </a:lnTo>
                  <a:lnTo>
                    <a:pt x="1848" y="10346"/>
                  </a:lnTo>
                  <a:lnTo>
                    <a:pt x="1558" y="10425"/>
                  </a:lnTo>
                  <a:lnTo>
                    <a:pt x="1294" y="10530"/>
                  </a:lnTo>
                  <a:lnTo>
                    <a:pt x="1083" y="10636"/>
                  </a:lnTo>
                  <a:lnTo>
                    <a:pt x="1030" y="10715"/>
                  </a:lnTo>
                  <a:lnTo>
                    <a:pt x="977" y="10768"/>
                  </a:lnTo>
                  <a:lnTo>
                    <a:pt x="951" y="10847"/>
                  </a:lnTo>
                  <a:lnTo>
                    <a:pt x="951" y="10900"/>
                  </a:lnTo>
                  <a:lnTo>
                    <a:pt x="951" y="10900"/>
                  </a:lnTo>
                  <a:lnTo>
                    <a:pt x="1004" y="11085"/>
                  </a:lnTo>
                  <a:lnTo>
                    <a:pt x="1109" y="11296"/>
                  </a:lnTo>
                  <a:lnTo>
                    <a:pt x="1294" y="11533"/>
                  </a:lnTo>
                  <a:lnTo>
                    <a:pt x="1479" y="11797"/>
                  </a:lnTo>
                  <a:lnTo>
                    <a:pt x="1927" y="12299"/>
                  </a:lnTo>
                  <a:lnTo>
                    <a:pt x="2244" y="12668"/>
                  </a:lnTo>
                  <a:lnTo>
                    <a:pt x="2244" y="12668"/>
                  </a:lnTo>
                  <a:lnTo>
                    <a:pt x="2323" y="12800"/>
                  </a:lnTo>
                  <a:lnTo>
                    <a:pt x="2376" y="12906"/>
                  </a:lnTo>
                  <a:lnTo>
                    <a:pt x="2429" y="13011"/>
                  </a:lnTo>
                  <a:lnTo>
                    <a:pt x="2429" y="13117"/>
                  </a:lnTo>
                  <a:lnTo>
                    <a:pt x="2429" y="13196"/>
                  </a:lnTo>
                  <a:lnTo>
                    <a:pt x="2402" y="13301"/>
                  </a:lnTo>
                  <a:lnTo>
                    <a:pt x="2376" y="13381"/>
                  </a:lnTo>
                  <a:lnTo>
                    <a:pt x="2323" y="13460"/>
                  </a:lnTo>
                  <a:lnTo>
                    <a:pt x="2165" y="13618"/>
                  </a:lnTo>
                  <a:lnTo>
                    <a:pt x="1954" y="13776"/>
                  </a:lnTo>
                  <a:lnTo>
                    <a:pt x="1716" y="13908"/>
                  </a:lnTo>
                  <a:lnTo>
                    <a:pt x="1479" y="14040"/>
                  </a:lnTo>
                  <a:lnTo>
                    <a:pt x="925" y="14278"/>
                  </a:lnTo>
                  <a:lnTo>
                    <a:pt x="687" y="14410"/>
                  </a:lnTo>
                  <a:lnTo>
                    <a:pt x="449" y="14542"/>
                  </a:lnTo>
                  <a:lnTo>
                    <a:pt x="238" y="14674"/>
                  </a:lnTo>
                  <a:lnTo>
                    <a:pt x="106" y="14806"/>
                  </a:lnTo>
                  <a:lnTo>
                    <a:pt x="54" y="14885"/>
                  </a:lnTo>
                  <a:lnTo>
                    <a:pt x="27" y="14964"/>
                  </a:lnTo>
                  <a:lnTo>
                    <a:pt x="1" y="15043"/>
                  </a:lnTo>
                  <a:lnTo>
                    <a:pt x="1" y="15149"/>
                  </a:lnTo>
                  <a:lnTo>
                    <a:pt x="1" y="15149"/>
                  </a:lnTo>
                  <a:lnTo>
                    <a:pt x="27" y="15201"/>
                  </a:lnTo>
                  <a:lnTo>
                    <a:pt x="106" y="15228"/>
                  </a:lnTo>
                  <a:lnTo>
                    <a:pt x="186" y="15254"/>
                  </a:lnTo>
                  <a:lnTo>
                    <a:pt x="318" y="15281"/>
                  </a:lnTo>
                  <a:lnTo>
                    <a:pt x="661" y="15281"/>
                  </a:lnTo>
                  <a:lnTo>
                    <a:pt x="1030" y="15254"/>
                  </a:lnTo>
                  <a:lnTo>
                    <a:pt x="1769" y="15228"/>
                  </a:lnTo>
                  <a:lnTo>
                    <a:pt x="2059" y="15228"/>
                  </a:lnTo>
                  <a:lnTo>
                    <a:pt x="2165" y="15228"/>
                  </a:lnTo>
                  <a:lnTo>
                    <a:pt x="2244" y="15254"/>
                  </a:lnTo>
                  <a:lnTo>
                    <a:pt x="2244" y="15254"/>
                  </a:lnTo>
                  <a:lnTo>
                    <a:pt x="2297" y="15307"/>
                  </a:lnTo>
                  <a:lnTo>
                    <a:pt x="2323" y="15360"/>
                  </a:lnTo>
                  <a:lnTo>
                    <a:pt x="2402" y="15545"/>
                  </a:lnTo>
                  <a:lnTo>
                    <a:pt x="2482" y="15782"/>
                  </a:lnTo>
                  <a:lnTo>
                    <a:pt x="2534" y="16072"/>
                  </a:lnTo>
                  <a:lnTo>
                    <a:pt x="2587" y="16627"/>
                  </a:lnTo>
                  <a:lnTo>
                    <a:pt x="2587" y="17022"/>
                  </a:lnTo>
                  <a:lnTo>
                    <a:pt x="2587" y="17022"/>
                  </a:lnTo>
                  <a:lnTo>
                    <a:pt x="2429" y="17577"/>
                  </a:lnTo>
                  <a:lnTo>
                    <a:pt x="2244" y="18052"/>
                  </a:lnTo>
                  <a:lnTo>
                    <a:pt x="2086" y="18474"/>
                  </a:lnTo>
                  <a:lnTo>
                    <a:pt x="1927" y="18870"/>
                  </a:lnTo>
                  <a:lnTo>
                    <a:pt x="1558" y="19609"/>
                  </a:lnTo>
                  <a:lnTo>
                    <a:pt x="1188" y="20427"/>
                  </a:lnTo>
                  <a:lnTo>
                    <a:pt x="1188" y="20427"/>
                  </a:lnTo>
                  <a:lnTo>
                    <a:pt x="1109" y="20611"/>
                  </a:lnTo>
                  <a:lnTo>
                    <a:pt x="1109" y="20743"/>
                  </a:lnTo>
                  <a:lnTo>
                    <a:pt x="1136" y="20770"/>
                  </a:lnTo>
                  <a:lnTo>
                    <a:pt x="1162" y="20796"/>
                  </a:lnTo>
                  <a:lnTo>
                    <a:pt x="1268" y="20823"/>
                  </a:lnTo>
                  <a:lnTo>
                    <a:pt x="1400" y="20823"/>
                  </a:lnTo>
                  <a:lnTo>
                    <a:pt x="1531" y="20796"/>
                  </a:lnTo>
                  <a:lnTo>
                    <a:pt x="1875" y="20664"/>
                  </a:lnTo>
                  <a:lnTo>
                    <a:pt x="1875" y="20664"/>
                  </a:lnTo>
                  <a:lnTo>
                    <a:pt x="2323" y="20532"/>
                  </a:lnTo>
                  <a:lnTo>
                    <a:pt x="3062" y="20374"/>
                  </a:lnTo>
                  <a:lnTo>
                    <a:pt x="3933" y="20216"/>
                  </a:lnTo>
                  <a:lnTo>
                    <a:pt x="4909" y="20084"/>
                  </a:lnTo>
                  <a:lnTo>
                    <a:pt x="5358" y="20031"/>
                  </a:lnTo>
                  <a:lnTo>
                    <a:pt x="5807" y="20004"/>
                  </a:lnTo>
                  <a:lnTo>
                    <a:pt x="6202" y="20004"/>
                  </a:lnTo>
                  <a:lnTo>
                    <a:pt x="6572" y="20004"/>
                  </a:lnTo>
                  <a:lnTo>
                    <a:pt x="6862" y="20057"/>
                  </a:lnTo>
                  <a:lnTo>
                    <a:pt x="6968" y="20110"/>
                  </a:lnTo>
                  <a:lnTo>
                    <a:pt x="7047" y="20163"/>
                  </a:lnTo>
                  <a:lnTo>
                    <a:pt x="7126" y="20216"/>
                  </a:lnTo>
                  <a:lnTo>
                    <a:pt x="7179" y="20268"/>
                  </a:lnTo>
                  <a:lnTo>
                    <a:pt x="7205" y="20348"/>
                  </a:lnTo>
                  <a:lnTo>
                    <a:pt x="7179" y="20427"/>
                  </a:lnTo>
                  <a:lnTo>
                    <a:pt x="7179" y="20427"/>
                  </a:lnTo>
                  <a:lnTo>
                    <a:pt x="7126" y="20638"/>
                  </a:lnTo>
                  <a:lnTo>
                    <a:pt x="7021" y="20823"/>
                  </a:lnTo>
                  <a:lnTo>
                    <a:pt x="6809" y="21218"/>
                  </a:lnTo>
                  <a:lnTo>
                    <a:pt x="6519" y="21614"/>
                  </a:lnTo>
                  <a:lnTo>
                    <a:pt x="6202" y="22036"/>
                  </a:lnTo>
                  <a:lnTo>
                    <a:pt x="5912" y="22485"/>
                  </a:lnTo>
                  <a:lnTo>
                    <a:pt x="5780" y="22696"/>
                  </a:lnTo>
                  <a:lnTo>
                    <a:pt x="5648" y="22934"/>
                  </a:lnTo>
                  <a:lnTo>
                    <a:pt x="5569" y="23171"/>
                  </a:lnTo>
                  <a:lnTo>
                    <a:pt x="5490" y="23435"/>
                  </a:lnTo>
                  <a:lnTo>
                    <a:pt x="5437" y="23699"/>
                  </a:lnTo>
                  <a:lnTo>
                    <a:pt x="5411" y="23963"/>
                  </a:lnTo>
                  <a:lnTo>
                    <a:pt x="5411" y="23963"/>
                  </a:lnTo>
                  <a:lnTo>
                    <a:pt x="5437" y="24016"/>
                  </a:lnTo>
                  <a:lnTo>
                    <a:pt x="5464" y="24042"/>
                  </a:lnTo>
                  <a:lnTo>
                    <a:pt x="5622" y="24148"/>
                  </a:lnTo>
                  <a:lnTo>
                    <a:pt x="6097" y="24385"/>
                  </a:lnTo>
                  <a:lnTo>
                    <a:pt x="6361" y="24544"/>
                  </a:lnTo>
                  <a:lnTo>
                    <a:pt x="6625" y="24728"/>
                  </a:lnTo>
                  <a:lnTo>
                    <a:pt x="6730" y="24807"/>
                  </a:lnTo>
                  <a:lnTo>
                    <a:pt x="6836" y="24913"/>
                  </a:lnTo>
                  <a:lnTo>
                    <a:pt x="6889" y="25019"/>
                  </a:lnTo>
                  <a:lnTo>
                    <a:pt x="6941" y="25150"/>
                  </a:lnTo>
                  <a:lnTo>
                    <a:pt x="6941" y="25150"/>
                  </a:lnTo>
                  <a:lnTo>
                    <a:pt x="7971" y="24253"/>
                  </a:lnTo>
                  <a:lnTo>
                    <a:pt x="8498" y="23805"/>
                  </a:lnTo>
                  <a:lnTo>
                    <a:pt x="9026" y="23356"/>
                  </a:lnTo>
                  <a:lnTo>
                    <a:pt x="9607" y="22934"/>
                  </a:lnTo>
                  <a:lnTo>
                    <a:pt x="10161" y="22564"/>
                  </a:lnTo>
                  <a:lnTo>
                    <a:pt x="10742" y="22221"/>
                  </a:lnTo>
                  <a:lnTo>
                    <a:pt x="11032" y="22089"/>
                  </a:lnTo>
                  <a:lnTo>
                    <a:pt x="11296" y="21957"/>
                  </a:lnTo>
                  <a:lnTo>
                    <a:pt x="11296" y="21957"/>
                  </a:lnTo>
                  <a:lnTo>
                    <a:pt x="11454" y="21905"/>
                  </a:lnTo>
                  <a:lnTo>
                    <a:pt x="11612" y="21878"/>
                  </a:lnTo>
                  <a:lnTo>
                    <a:pt x="11718" y="21878"/>
                  </a:lnTo>
                  <a:lnTo>
                    <a:pt x="11850" y="21905"/>
                  </a:lnTo>
                  <a:lnTo>
                    <a:pt x="11929" y="21957"/>
                  </a:lnTo>
                  <a:lnTo>
                    <a:pt x="12035" y="22010"/>
                  </a:lnTo>
                  <a:lnTo>
                    <a:pt x="12087" y="22089"/>
                  </a:lnTo>
                  <a:lnTo>
                    <a:pt x="12167" y="22195"/>
                  </a:lnTo>
                  <a:lnTo>
                    <a:pt x="12272" y="22406"/>
                  </a:lnTo>
                  <a:lnTo>
                    <a:pt x="12351" y="22696"/>
                  </a:lnTo>
                  <a:lnTo>
                    <a:pt x="12378" y="23013"/>
                  </a:lnTo>
                  <a:lnTo>
                    <a:pt x="12431" y="23330"/>
                  </a:lnTo>
                  <a:lnTo>
                    <a:pt x="12483" y="24016"/>
                  </a:lnTo>
                  <a:lnTo>
                    <a:pt x="12510" y="24332"/>
                  </a:lnTo>
                  <a:lnTo>
                    <a:pt x="12536" y="24596"/>
                  </a:lnTo>
                  <a:lnTo>
                    <a:pt x="12589" y="24834"/>
                  </a:lnTo>
                  <a:lnTo>
                    <a:pt x="12694" y="25019"/>
                  </a:lnTo>
                  <a:lnTo>
                    <a:pt x="12747" y="25071"/>
                  </a:lnTo>
                  <a:lnTo>
                    <a:pt x="12800" y="25124"/>
                  </a:lnTo>
                  <a:lnTo>
                    <a:pt x="12879" y="25150"/>
                  </a:lnTo>
                  <a:lnTo>
                    <a:pt x="12958" y="25150"/>
                  </a:lnTo>
                  <a:lnTo>
                    <a:pt x="12958" y="25150"/>
                  </a:lnTo>
                  <a:lnTo>
                    <a:pt x="13460" y="25071"/>
                  </a:lnTo>
                  <a:lnTo>
                    <a:pt x="13935" y="24966"/>
                  </a:lnTo>
                  <a:lnTo>
                    <a:pt x="14410" y="24887"/>
                  </a:lnTo>
                  <a:lnTo>
                    <a:pt x="14621" y="24860"/>
                  </a:lnTo>
                  <a:lnTo>
                    <a:pt x="14806" y="24860"/>
                  </a:lnTo>
                  <a:lnTo>
                    <a:pt x="14990" y="24887"/>
                  </a:lnTo>
                  <a:lnTo>
                    <a:pt x="15175" y="24913"/>
                  </a:lnTo>
                  <a:lnTo>
                    <a:pt x="15307" y="24992"/>
                  </a:lnTo>
                  <a:lnTo>
                    <a:pt x="15465" y="25098"/>
                  </a:lnTo>
                  <a:lnTo>
                    <a:pt x="15571" y="25230"/>
                  </a:lnTo>
                  <a:lnTo>
                    <a:pt x="15650" y="25388"/>
                  </a:lnTo>
                  <a:lnTo>
                    <a:pt x="15729" y="25599"/>
                  </a:lnTo>
                  <a:lnTo>
                    <a:pt x="15782" y="25863"/>
                  </a:lnTo>
                  <a:lnTo>
                    <a:pt x="15782" y="25863"/>
                  </a:lnTo>
                  <a:lnTo>
                    <a:pt x="15782" y="26048"/>
                  </a:lnTo>
                  <a:lnTo>
                    <a:pt x="15756" y="26206"/>
                  </a:lnTo>
                  <a:lnTo>
                    <a:pt x="15676" y="26391"/>
                  </a:lnTo>
                  <a:lnTo>
                    <a:pt x="15571" y="26549"/>
                  </a:lnTo>
                  <a:lnTo>
                    <a:pt x="15413" y="26681"/>
                  </a:lnTo>
                  <a:lnTo>
                    <a:pt x="15228" y="26813"/>
                  </a:lnTo>
                  <a:lnTo>
                    <a:pt x="15043" y="26945"/>
                  </a:lnTo>
                  <a:lnTo>
                    <a:pt x="14806" y="27077"/>
                  </a:lnTo>
                  <a:lnTo>
                    <a:pt x="14331" y="27288"/>
                  </a:lnTo>
                  <a:lnTo>
                    <a:pt x="13776" y="27499"/>
                  </a:lnTo>
                  <a:lnTo>
                    <a:pt x="12642" y="27869"/>
                  </a:lnTo>
                  <a:lnTo>
                    <a:pt x="12114" y="28053"/>
                  </a:lnTo>
                  <a:lnTo>
                    <a:pt x="11639" y="28238"/>
                  </a:lnTo>
                  <a:lnTo>
                    <a:pt x="11428" y="28344"/>
                  </a:lnTo>
                  <a:lnTo>
                    <a:pt x="11269" y="28449"/>
                  </a:lnTo>
                  <a:lnTo>
                    <a:pt x="11111" y="28581"/>
                  </a:lnTo>
                  <a:lnTo>
                    <a:pt x="10979" y="28687"/>
                  </a:lnTo>
                  <a:lnTo>
                    <a:pt x="10900" y="28819"/>
                  </a:lnTo>
                  <a:lnTo>
                    <a:pt x="10847" y="28951"/>
                  </a:lnTo>
                  <a:lnTo>
                    <a:pt x="10847" y="29083"/>
                  </a:lnTo>
                  <a:lnTo>
                    <a:pt x="10874" y="29241"/>
                  </a:lnTo>
                  <a:lnTo>
                    <a:pt x="10953" y="29399"/>
                  </a:lnTo>
                  <a:lnTo>
                    <a:pt x="11111" y="29584"/>
                  </a:lnTo>
                  <a:lnTo>
                    <a:pt x="11296" y="29769"/>
                  </a:lnTo>
                  <a:lnTo>
                    <a:pt x="11533" y="29980"/>
                  </a:lnTo>
                  <a:lnTo>
                    <a:pt x="11533" y="29980"/>
                  </a:lnTo>
                  <a:lnTo>
                    <a:pt x="12087" y="30349"/>
                  </a:lnTo>
                  <a:lnTo>
                    <a:pt x="12536" y="30719"/>
                  </a:lnTo>
                  <a:lnTo>
                    <a:pt x="12747" y="30903"/>
                  </a:lnTo>
                  <a:lnTo>
                    <a:pt x="12958" y="31115"/>
                  </a:lnTo>
                  <a:lnTo>
                    <a:pt x="13143" y="31352"/>
                  </a:lnTo>
                  <a:lnTo>
                    <a:pt x="13301" y="31616"/>
                  </a:lnTo>
                  <a:lnTo>
                    <a:pt x="13301" y="31616"/>
                  </a:lnTo>
                  <a:lnTo>
                    <a:pt x="13381" y="31695"/>
                  </a:lnTo>
                  <a:lnTo>
                    <a:pt x="13460" y="31722"/>
                  </a:lnTo>
                  <a:lnTo>
                    <a:pt x="13539" y="31722"/>
                  </a:lnTo>
                  <a:lnTo>
                    <a:pt x="13618" y="31695"/>
                  </a:lnTo>
                  <a:lnTo>
                    <a:pt x="13724" y="31642"/>
                  </a:lnTo>
                  <a:lnTo>
                    <a:pt x="13829" y="31563"/>
                  </a:lnTo>
                  <a:lnTo>
                    <a:pt x="14040" y="31352"/>
                  </a:lnTo>
                  <a:lnTo>
                    <a:pt x="14225" y="31141"/>
                  </a:lnTo>
                  <a:lnTo>
                    <a:pt x="14410" y="30903"/>
                  </a:lnTo>
                  <a:lnTo>
                    <a:pt x="14542" y="30745"/>
                  </a:lnTo>
                  <a:lnTo>
                    <a:pt x="14594" y="30666"/>
                  </a:lnTo>
                  <a:lnTo>
                    <a:pt x="14594" y="30666"/>
                  </a:lnTo>
                  <a:lnTo>
                    <a:pt x="15835" y="30824"/>
                  </a:lnTo>
                  <a:lnTo>
                    <a:pt x="16890" y="30956"/>
                  </a:lnTo>
                  <a:lnTo>
                    <a:pt x="17339" y="30983"/>
                  </a:lnTo>
                  <a:lnTo>
                    <a:pt x="17788" y="31009"/>
                  </a:lnTo>
                  <a:lnTo>
                    <a:pt x="18184" y="30983"/>
                  </a:lnTo>
                  <a:lnTo>
                    <a:pt x="18527" y="30930"/>
                  </a:lnTo>
                  <a:lnTo>
                    <a:pt x="18527" y="21957"/>
                  </a:lnTo>
                  <a:lnTo>
                    <a:pt x="18527" y="21957"/>
                  </a:lnTo>
                  <a:lnTo>
                    <a:pt x="18368" y="21799"/>
                  </a:lnTo>
                  <a:lnTo>
                    <a:pt x="18315" y="21720"/>
                  </a:lnTo>
                  <a:lnTo>
                    <a:pt x="18289" y="21641"/>
                  </a:lnTo>
                  <a:lnTo>
                    <a:pt x="18289" y="21561"/>
                  </a:lnTo>
                  <a:lnTo>
                    <a:pt x="18342" y="21482"/>
                  </a:lnTo>
                  <a:lnTo>
                    <a:pt x="18421" y="21403"/>
                  </a:lnTo>
                  <a:lnTo>
                    <a:pt x="18527" y="21324"/>
                  </a:lnTo>
                  <a:lnTo>
                    <a:pt x="18527" y="18606"/>
                  </a:lnTo>
                  <a:lnTo>
                    <a:pt x="18527" y="18606"/>
                  </a:lnTo>
                  <a:lnTo>
                    <a:pt x="18421" y="18659"/>
                  </a:lnTo>
                  <a:lnTo>
                    <a:pt x="18368" y="18659"/>
                  </a:lnTo>
                  <a:lnTo>
                    <a:pt x="18315" y="18632"/>
                  </a:lnTo>
                  <a:lnTo>
                    <a:pt x="18315" y="18632"/>
                  </a:lnTo>
                  <a:lnTo>
                    <a:pt x="18025" y="18289"/>
                  </a:lnTo>
                  <a:lnTo>
                    <a:pt x="17682" y="17893"/>
                  </a:lnTo>
                  <a:lnTo>
                    <a:pt x="17339" y="17497"/>
                  </a:lnTo>
                  <a:lnTo>
                    <a:pt x="16996" y="17128"/>
                  </a:lnTo>
                  <a:lnTo>
                    <a:pt x="16996" y="17128"/>
                  </a:lnTo>
                  <a:lnTo>
                    <a:pt x="16758" y="17339"/>
                  </a:lnTo>
                  <a:lnTo>
                    <a:pt x="16468" y="17629"/>
                  </a:lnTo>
                  <a:lnTo>
                    <a:pt x="16310" y="17735"/>
                  </a:lnTo>
                  <a:lnTo>
                    <a:pt x="16151" y="17840"/>
                  </a:lnTo>
                  <a:lnTo>
                    <a:pt x="16046" y="17867"/>
                  </a:lnTo>
                  <a:lnTo>
                    <a:pt x="15993" y="17867"/>
                  </a:lnTo>
                  <a:lnTo>
                    <a:pt x="15940" y="17840"/>
                  </a:lnTo>
                  <a:lnTo>
                    <a:pt x="15940" y="17840"/>
                  </a:lnTo>
                  <a:lnTo>
                    <a:pt x="15888" y="17735"/>
                  </a:lnTo>
                  <a:lnTo>
                    <a:pt x="15861" y="17603"/>
                  </a:lnTo>
                  <a:lnTo>
                    <a:pt x="15808" y="17286"/>
                  </a:lnTo>
                  <a:lnTo>
                    <a:pt x="15782" y="17102"/>
                  </a:lnTo>
                  <a:lnTo>
                    <a:pt x="15756" y="16917"/>
                  </a:lnTo>
                  <a:lnTo>
                    <a:pt x="15703" y="16758"/>
                  </a:lnTo>
                  <a:lnTo>
                    <a:pt x="15597" y="16600"/>
                  </a:lnTo>
                  <a:lnTo>
                    <a:pt x="15597" y="16600"/>
                  </a:lnTo>
                  <a:lnTo>
                    <a:pt x="15465" y="16468"/>
                  </a:lnTo>
                  <a:lnTo>
                    <a:pt x="15333" y="16310"/>
                  </a:lnTo>
                  <a:lnTo>
                    <a:pt x="15307" y="16231"/>
                  </a:lnTo>
                  <a:lnTo>
                    <a:pt x="15307" y="16152"/>
                  </a:lnTo>
                  <a:lnTo>
                    <a:pt x="15333" y="16072"/>
                  </a:lnTo>
                  <a:lnTo>
                    <a:pt x="15413" y="15993"/>
                  </a:lnTo>
                  <a:lnTo>
                    <a:pt x="15413" y="15993"/>
                  </a:lnTo>
                  <a:lnTo>
                    <a:pt x="15545" y="15914"/>
                  </a:lnTo>
                  <a:lnTo>
                    <a:pt x="15650" y="15888"/>
                  </a:lnTo>
                  <a:lnTo>
                    <a:pt x="15940" y="15835"/>
                  </a:lnTo>
                  <a:lnTo>
                    <a:pt x="16231" y="15808"/>
                  </a:lnTo>
                  <a:lnTo>
                    <a:pt x="16363" y="15782"/>
                  </a:lnTo>
                  <a:lnTo>
                    <a:pt x="16468" y="15729"/>
                  </a:lnTo>
                  <a:lnTo>
                    <a:pt x="16468" y="15729"/>
                  </a:lnTo>
                  <a:lnTo>
                    <a:pt x="16917" y="15465"/>
                  </a:lnTo>
                  <a:lnTo>
                    <a:pt x="17260" y="15228"/>
                  </a:lnTo>
                  <a:lnTo>
                    <a:pt x="17577" y="14964"/>
                  </a:lnTo>
                  <a:lnTo>
                    <a:pt x="17972" y="14595"/>
                  </a:lnTo>
                  <a:lnTo>
                    <a:pt x="17972" y="14595"/>
                  </a:lnTo>
                  <a:lnTo>
                    <a:pt x="18210" y="14357"/>
                  </a:lnTo>
                  <a:lnTo>
                    <a:pt x="18527" y="14067"/>
                  </a:lnTo>
                  <a:lnTo>
                    <a:pt x="18527" y="17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40"/>
            <p:cNvSpPr/>
            <p:nvPr/>
          </p:nvSpPr>
          <p:spPr>
            <a:xfrm>
              <a:off x="7598150" y="569800"/>
              <a:ext cx="694100" cy="750825"/>
            </a:xfrm>
            <a:custGeom>
              <a:avLst/>
              <a:gdLst/>
              <a:ahLst/>
              <a:cxnLst/>
              <a:rect l="l" t="t" r="r" b="b"/>
              <a:pathLst>
                <a:path w="27764" h="30033" extrusionOk="0">
                  <a:moveTo>
                    <a:pt x="20743" y="2270"/>
                  </a:moveTo>
                  <a:lnTo>
                    <a:pt x="20743" y="2270"/>
                  </a:lnTo>
                  <a:lnTo>
                    <a:pt x="20479" y="1954"/>
                  </a:lnTo>
                  <a:lnTo>
                    <a:pt x="20268" y="1611"/>
                  </a:lnTo>
                  <a:lnTo>
                    <a:pt x="20031" y="1294"/>
                  </a:lnTo>
                  <a:lnTo>
                    <a:pt x="19793" y="977"/>
                  </a:lnTo>
                  <a:lnTo>
                    <a:pt x="19793" y="977"/>
                  </a:lnTo>
                  <a:lnTo>
                    <a:pt x="19688" y="793"/>
                  </a:lnTo>
                  <a:lnTo>
                    <a:pt x="19635" y="713"/>
                  </a:lnTo>
                  <a:lnTo>
                    <a:pt x="19556" y="634"/>
                  </a:lnTo>
                  <a:lnTo>
                    <a:pt x="19556" y="634"/>
                  </a:lnTo>
                  <a:lnTo>
                    <a:pt x="19477" y="581"/>
                  </a:lnTo>
                  <a:lnTo>
                    <a:pt x="19424" y="581"/>
                  </a:lnTo>
                  <a:lnTo>
                    <a:pt x="19371" y="555"/>
                  </a:lnTo>
                  <a:lnTo>
                    <a:pt x="19318" y="502"/>
                  </a:lnTo>
                  <a:lnTo>
                    <a:pt x="19318" y="502"/>
                  </a:lnTo>
                  <a:lnTo>
                    <a:pt x="19266" y="450"/>
                  </a:lnTo>
                  <a:lnTo>
                    <a:pt x="19186" y="423"/>
                  </a:lnTo>
                  <a:lnTo>
                    <a:pt x="19081" y="423"/>
                  </a:lnTo>
                  <a:lnTo>
                    <a:pt x="19028" y="397"/>
                  </a:lnTo>
                  <a:lnTo>
                    <a:pt x="19002" y="397"/>
                  </a:lnTo>
                  <a:lnTo>
                    <a:pt x="18975" y="344"/>
                  </a:lnTo>
                  <a:lnTo>
                    <a:pt x="18975" y="265"/>
                  </a:lnTo>
                  <a:lnTo>
                    <a:pt x="18975" y="159"/>
                  </a:lnTo>
                  <a:lnTo>
                    <a:pt x="18843" y="159"/>
                  </a:lnTo>
                  <a:lnTo>
                    <a:pt x="18843" y="159"/>
                  </a:lnTo>
                  <a:lnTo>
                    <a:pt x="18738" y="133"/>
                  </a:lnTo>
                  <a:lnTo>
                    <a:pt x="18659" y="106"/>
                  </a:lnTo>
                  <a:lnTo>
                    <a:pt x="18606" y="80"/>
                  </a:lnTo>
                  <a:lnTo>
                    <a:pt x="18527" y="54"/>
                  </a:lnTo>
                  <a:lnTo>
                    <a:pt x="18527" y="12378"/>
                  </a:lnTo>
                  <a:lnTo>
                    <a:pt x="18527" y="12378"/>
                  </a:lnTo>
                  <a:lnTo>
                    <a:pt x="18738" y="12272"/>
                  </a:lnTo>
                  <a:lnTo>
                    <a:pt x="18790" y="12246"/>
                  </a:lnTo>
                  <a:lnTo>
                    <a:pt x="18843" y="12272"/>
                  </a:lnTo>
                  <a:lnTo>
                    <a:pt x="18843" y="12272"/>
                  </a:lnTo>
                  <a:lnTo>
                    <a:pt x="19424" y="13011"/>
                  </a:lnTo>
                  <a:lnTo>
                    <a:pt x="19741" y="13433"/>
                  </a:lnTo>
                  <a:lnTo>
                    <a:pt x="20004" y="13856"/>
                  </a:lnTo>
                  <a:lnTo>
                    <a:pt x="20004" y="13856"/>
                  </a:lnTo>
                  <a:lnTo>
                    <a:pt x="20084" y="13908"/>
                  </a:lnTo>
                  <a:lnTo>
                    <a:pt x="20189" y="13961"/>
                  </a:lnTo>
                  <a:lnTo>
                    <a:pt x="20268" y="14040"/>
                  </a:lnTo>
                  <a:lnTo>
                    <a:pt x="20321" y="14119"/>
                  </a:lnTo>
                  <a:lnTo>
                    <a:pt x="20427" y="14304"/>
                  </a:lnTo>
                  <a:lnTo>
                    <a:pt x="20532" y="14542"/>
                  </a:lnTo>
                  <a:lnTo>
                    <a:pt x="20638" y="14964"/>
                  </a:lnTo>
                  <a:lnTo>
                    <a:pt x="20717" y="15149"/>
                  </a:lnTo>
                  <a:lnTo>
                    <a:pt x="20796" y="15254"/>
                  </a:lnTo>
                  <a:lnTo>
                    <a:pt x="20796" y="15254"/>
                  </a:lnTo>
                  <a:lnTo>
                    <a:pt x="21377" y="15967"/>
                  </a:lnTo>
                  <a:lnTo>
                    <a:pt x="21693" y="16389"/>
                  </a:lnTo>
                  <a:lnTo>
                    <a:pt x="21773" y="16521"/>
                  </a:lnTo>
                  <a:lnTo>
                    <a:pt x="21773" y="16574"/>
                  </a:lnTo>
                  <a:lnTo>
                    <a:pt x="21746" y="16574"/>
                  </a:lnTo>
                  <a:lnTo>
                    <a:pt x="21746" y="16574"/>
                  </a:lnTo>
                  <a:lnTo>
                    <a:pt x="21561" y="16574"/>
                  </a:lnTo>
                  <a:lnTo>
                    <a:pt x="21350" y="16521"/>
                  </a:lnTo>
                  <a:lnTo>
                    <a:pt x="21139" y="16442"/>
                  </a:lnTo>
                  <a:lnTo>
                    <a:pt x="20902" y="16336"/>
                  </a:lnTo>
                  <a:lnTo>
                    <a:pt x="20691" y="16231"/>
                  </a:lnTo>
                  <a:lnTo>
                    <a:pt x="20453" y="16151"/>
                  </a:lnTo>
                  <a:lnTo>
                    <a:pt x="20216" y="16072"/>
                  </a:lnTo>
                  <a:lnTo>
                    <a:pt x="20004" y="16046"/>
                  </a:lnTo>
                  <a:lnTo>
                    <a:pt x="20004" y="16046"/>
                  </a:lnTo>
                  <a:lnTo>
                    <a:pt x="19820" y="16099"/>
                  </a:lnTo>
                  <a:lnTo>
                    <a:pt x="19609" y="16178"/>
                  </a:lnTo>
                  <a:lnTo>
                    <a:pt x="19424" y="16283"/>
                  </a:lnTo>
                  <a:lnTo>
                    <a:pt x="19213" y="16415"/>
                  </a:lnTo>
                  <a:lnTo>
                    <a:pt x="18843" y="16706"/>
                  </a:lnTo>
                  <a:lnTo>
                    <a:pt x="18685" y="16838"/>
                  </a:lnTo>
                  <a:lnTo>
                    <a:pt x="18527" y="16917"/>
                  </a:lnTo>
                  <a:lnTo>
                    <a:pt x="18527" y="19635"/>
                  </a:lnTo>
                  <a:lnTo>
                    <a:pt x="18527" y="19635"/>
                  </a:lnTo>
                  <a:lnTo>
                    <a:pt x="18764" y="19556"/>
                  </a:lnTo>
                  <a:lnTo>
                    <a:pt x="19081" y="19450"/>
                  </a:lnTo>
                  <a:lnTo>
                    <a:pt x="19081" y="19450"/>
                  </a:lnTo>
                  <a:lnTo>
                    <a:pt x="20031" y="19186"/>
                  </a:lnTo>
                  <a:lnTo>
                    <a:pt x="21271" y="18870"/>
                  </a:lnTo>
                  <a:lnTo>
                    <a:pt x="21904" y="18738"/>
                  </a:lnTo>
                  <a:lnTo>
                    <a:pt x="22511" y="18632"/>
                  </a:lnTo>
                  <a:lnTo>
                    <a:pt x="22775" y="18606"/>
                  </a:lnTo>
                  <a:lnTo>
                    <a:pt x="23039" y="18579"/>
                  </a:lnTo>
                  <a:lnTo>
                    <a:pt x="23250" y="18606"/>
                  </a:lnTo>
                  <a:lnTo>
                    <a:pt x="23435" y="18632"/>
                  </a:lnTo>
                  <a:lnTo>
                    <a:pt x="23435" y="18632"/>
                  </a:lnTo>
                  <a:lnTo>
                    <a:pt x="23514" y="18685"/>
                  </a:lnTo>
                  <a:lnTo>
                    <a:pt x="23620" y="18817"/>
                  </a:lnTo>
                  <a:lnTo>
                    <a:pt x="23699" y="19002"/>
                  </a:lnTo>
                  <a:lnTo>
                    <a:pt x="23778" y="19239"/>
                  </a:lnTo>
                  <a:lnTo>
                    <a:pt x="23937" y="19820"/>
                  </a:lnTo>
                  <a:lnTo>
                    <a:pt x="24068" y="20479"/>
                  </a:lnTo>
                  <a:lnTo>
                    <a:pt x="24200" y="21192"/>
                  </a:lnTo>
                  <a:lnTo>
                    <a:pt x="24306" y="21852"/>
                  </a:lnTo>
                  <a:lnTo>
                    <a:pt x="24359" y="22379"/>
                  </a:lnTo>
                  <a:lnTo>
                    <a:pt x="24385" y="22749"/>
                  </a:lnTo>
                  <a:lnTo>
                    <a:pt x="24385" y="22749"/>
                  </a:lnTo>
                  <a:lnTo>
                    <a:pt x="24359" y="23330"/>
                  </a:lnTo>
                  <a:lnTo>
                    <a:pt x="24306" y="23857"/>
                  </a:lnTo>
                  <a:lnTo>
                    <a:pt x="24227" y="24385"/>
                  </a:lnTo>
                  <a:lnTo>
                    <a:pt x="24121" y="24913"/>
                  </a:lnTo>
                  <a:lnTo>
                    <a:pt x="24121" y="24913"/>
                  </a:lnTo>
                  <a:lnTo>
                    <a:pt x="24543" y="24174"/>
                  </a:lnTo>
                  <a:lnTo>
                    <a:pt x="24939" y="23409"/>
                  </a:lnTo>
                  <a:lnTo>
                    <a:pt x="25309" y="22643"/>
                  </a:lnTo>
                  <a:lnTo>
                    <a:pt x="25652" y="21878"/>
                  </a:lnTo>
                  <a:lnTo>
                    <a:pt x="25995" y="21060"/>
                  </a:lnTo>
                  <a:lnTo>
                    <a:pt x="26285" y="20268"/>
                  </a:lnTo>
                  <a:lnTo>
                    <a:pt x="26549" y="19450"/>
                  </a:lnTo>
                  <a:lnTo>
                    <a:pt x="26813" y="18606"/>
                  </a:lnTo>
                  <a:lnTo>
                    <a:pt x="27024" y="17761"/>
                  </a:lnTo>
                  <a:lnTo>
                    <a:pt x="27209" y="16917"/>
                  </a:lnTo>
                  <a:lnTo>
                    <a:pt x="27367" y="16046"/>
                  </a:lnTo>
                  <a:lnTo>
                    <a:pt x="27499" y="15175"/>
                  </a:lnTo>
                  <a:lnTo>
                    <a:pt x="27605" y="14304"/>
                  </a:lnTo>
                  <a:lnTo>
                    <a:pt x="27684" y="13407"/>
                  </a:lnTo>
                  <a:lnTo>
                    <a:pt x="27737" y="12510"/>
                  </a:lnTo>
                  <a:lnTo>
                    <a:pt x="27763" y="11612"/>
                  </a:lnTo>
                  <a:lnTo>
                    <a:pt x="27763" y="11612"/>
                  </a:lnTo>
                  <a:lnTo>
                    <a:pt x="27737" y="10926"/>
                  </a:lnTo>
                  <a:lnTo>
                    <a:pt x="27710" y="10240"/>
                  </a:lnTo>
                  <a:lnTo>
                    <a:pt x="27684" y="9580"/>
                  </a:lnTo>
                  <a:lnTo>
                    <a:pt x="27605" y="8921"/>
                  </a:lnTo>
                  <a:lnTo>
                    <a:pt x="27552" y="8261"/>
                  </a:lnTo>
                  <a:lnTo>
                    <a:pt x="27446" y="7601"/>
                  </a:lnTo>
                  <a:lnTo>
                    <a:pt x="27341" y="6941"/>
                  </a:lnTo>
                  <a:lnTo>
                    <a:pt x="27209" y="6308"/>
                  </a:lnTo>
                  <a:lnTo>
                    <a:pt x="27077" y="5648"/>
                  </a:lnTo>
                  <a:lnTo>
                    <a:pt x="26919" y="5015"/>
                  </a:lnTo>
                  <a:lnTo>
                    <a:pt x="26734" y="4408"/>
                  </a:lnTo>
                  <a:lnTo>
                    <a:pt x="26549" y="3775"/>
                  </a:lnTo>
                  <a:lnTo>
                    <a:pt x="26364" y="3168"/>
                  </a:lnTo>
                  <a:lnTo>
                    <a:pt x="26153" y="2561"/>
                  </a:lnTo>
                  <a:lnTo>
                    <a:pt x="25916" y="1954"/>
                  </a:lnTo>
                  <a:lnTo>
                    <a:pt x="25678" y="1373"/>
                  </a:lnTo>
                  <a:lnTo>
                    <a:pt x="25678" y="1373"/>
                  </a:lnTo>
                  <a:lnTo>
                    <a:pt x="25599" y="1505"/>
                  </a:lnTo>
                  <a:lnTo>
                    <a:pt x="25573" y="1558"/>
                  </a:lnTo>
                  <a:lnTo>
                    <a:pt x="25573" y="1558"/>
                  </a:lnTo>
                  <a:lnTo>
                    <a:pt x="25441" y="1558"/>
                  </a:lnTo>
                  <a:lnTo>
                    <a:pt x="25335" y="1531"/>
                  </a:lnTo>
                  <a:lnTo>
                    <a:pt x="25098" y="1426"/>
                  </a:lnTo>
                  <a:lnTo>
                    <a:pt x="24887" y="1268"/>
                  </a:lnTo>
                  <a:lnTo>
                    <a:pt x="24675" y="1083"/>
                  </a:lnTo>
                  <a:lnTo>
                    <a:pt x="24280" y="661"/>
                  </a:lnTo>
                  <a:lnTo>
                    <a:pt x="23937" y="265"/>
                  </a:lnTo>
                  <a:lnTo>
                    <a:pt x="23778" y="133"/>
                  </a:lnTo>
                  <a:lnTo>
                    <a:pt x="23620" y="27"/>
                  </a:lnTo>
                  <a:lnTo>
                    <a:pt x="23567" y="1"/>
                  </a:lnTo>
                  <a:lnTo>
                    <a:pt x="23514" y="1"/>
                  </a:lnTo>
                  <a:lnTo>
                    <a:pt x="23462" y="1"/>
                  </a:lnTo>
                  <a:lnTo>
                    <a:pt x="23409" y="54"/>
                  </a:lnTo>
                  <a:lnTo>
                    <a:pt x="23356" y="106"/>
                  </a:lnTo>
                  <a:lnTo>
                    <a:pt x="23330" y="186"/>
                  </a:lnTo>
                  <a:lnTo>
                    <a:pt x="23250" y="450"/>
                  </a:lnTo>
                  <a:lnTo>
                    <a:pt x="23224" y="819"/>
                  </a:lnTo>
                  <a:lnTo>
                    <a:pt x="23198" y="1320"/>
                  </a:lnTo>
                  <a:lnTo>
                    <a:pt x="23198" y="1320"/>
                  </a:lnTo>
                  <a:lnTo>
                    <a:pt x="23198" y="1716"/>
                  </a:lnTo>
                  <a:lnTo>
                    <a:pt x="23145" y="2007"/>
                  </a:lnTo>
                  <a:lnTo>
                    <a:pt x="23092" y="2244"/>
                  </a:lnTo>
                  <a:lnTo>
                    <a:pt x="23013" y="2429"/>
                  </a:lnTo>
                  <a:lnTo>
                    <a:pt x="22907" y="2534"/>
                  </a:lnTo>
                  <a:lnTo>
                    <a:pt x="22802" y="2613"/>
                  </a:lnTo>
                  <a:lnTo>
                    <a:pt x="22643" y="2640"/>
                  </a:lnTo>
                  <a:lnTo>
                    <a:pt x="22485" y="2640"/>
                  </a:lnTo>
                  <a:lnTo>
                    <a:pt x="22327" y="2613"/>
                  </a:lnTo>
                  <a:lnTo>
                    <a:pt x="22142" y="2561"/>
                  </a:lnTo>
                  <a:lnTo>
                    <a:pt x="21720" y="2429"/>
                  </a:lnTo>
                  <a:lnTo>
                    <a:pt x="21245" y="2323"/>
                  </a:lnTo>
                  <a:lnTo>
                    <a:pt x="20981" y="2297"/>
                  </a:lnTo>
                  <a:lnTo>
                    <a:pt x="20743" y="2270"/>
                  </a:lnTo>
                  <a:lnTo>
                    <a:pt x="20743" y="2270"/>
                  </a:lnTo>
                  <a:close/>
                  <a:moveTo>
                    <a:pt x="18527" y="29241"/>
                  </a:moveTo>
                  <a:lnTo>
                    <a:pt x="18527" y="20268"/>
                  </a:lnTo>
                  <a:lnTo>
                    <a:pt x="18527" y="20268"/>
                  </a:lnTo>
                  <a:lnTo>
                    <a:pt x="18738" y="20400"/>
                  </a:lnTo>
                  <a:lnTo>
                    <a:pt x="18975" y="20559"/>
                  </a:lnTo>
                  <a:lnTo>
                    <a:pt x="19503" y="20822"/>
                  </a:lnTo>
                  <a:lnTo>
                    <a:pt x="20057" y="21139"/>
                  </a:lnTo>
                  <a:lnTo>
                    <a:pt x="20295" y="21298"/>
                  </a:lnTo>
                  <a:lnTo>
                    <a:pt x="20506" y="21456"/>
                  </a:lnTo>
                  <a:lnTo>
                    <a:pt x="20506" y="21456"/>
                  </a:lnTo>
                  <a:lnTo>
                    <a:pt x="20717" y="21667"/>
                  </a:lnTo>
                  <a:lnTo>
                    <a:pt x="20875" y="21904"/>
                  </a:lnTo>
                  <a:lnTo>
                    <a:pt x="21007" y="22168"/>
                  </a:lnTo>
                  <a:lnTo>
                    <a:pt x="21086" y="22459"/>
                  </a:lnTo>
                  <a:lnTo>
                    <a:pt x="21139" y="22749"/>
                  </a:lnTo>
                  <a:lnTo>
                    <a:pt x="21166" y="23039"/>
                  </a:lnTo>
                  <a:lnTo>
                    <a:pt x="21166" y="23382"/>
                  </a:lnTo>
                  <a:lnTo>
                    <a:pt x="21139" y="23699"/>
                  </a:lnTo>
                  <a:lnTo>
                    <a:pt x="21086" y="24042"/>
                  </a:lnTo>
                  <a:lnTo>
                    <a:pt x="21034" y="24385"/>
                  </a:lnTo>
                  <a:lnTo>
                    <a:pt x="20849" y="25071"/>
                  </a:lnTo>
                  <a:lnTo>
                    <a:pt x="20506" y="26391"/>
                  </a:lnTo>
                  <a:lnTo>
                    <a:pt x="20506" y="26391"/>
                  </a:lnTo>
                  <a:lnTo>
                    <a:pt x="20321" y="27050"/>
                  </a:lnTo>
                  <a:lnTo>
                    <a:pt x="20110" y="27578"/>
                  </a:lnTo>
                  <a:lnTo>
                    <a:pt x="19899" y="28053"/>
                  </a:lnTo>
                  <a:lnTo>
                    <a:pt x="19661" y="28423"/>
                  </a:lnTo>
                  <a:lnTo>
                    <a:pt x="19424" y="28713"/>
                  </a:lnTo>
                  <a:lnTo>
                    <a:pt x="19292" y="28845"/>
                  </a:lnTo>
                  <a:lnTo>
                    <a:pt x="19134" y="28951"/>
                  </a:lnTo>
                  <a:lnTo>
                    <a:pt x="18843" y="29109"/>
                  </a:lnTo>
                  <a:lnTo>
                    <a:pt x="18527" y="29241"/>
                  </a:lnTo>
                  <a:lnTo>
                    <a:pt x="18527" y="29241"/>
                  </a:lnTo>
                  <a:close/>
                  <a:moveTo>
                    <a:pt x="18527" y="54"/>
                  </a:moveTo>
                  <a:lnTo>
                    <a:pt x="18527" y="54"/>
                  </a:lnTo>
                  <a:lnTo>
                    <a:pt x="18474" y="133"/>
                  </a:lnTo>
                  <a:lnTo>
                    <a:pt x="18368" y="265"/>
                  </a:lnTo>
                  <a:lnTo>
                    <a:pt x="18368" y="265"/>
                  </a:lnTo>
                  <a:lnTo>
                    <a:pt x="18315" y="397"/>
                  </a:lnTo>
                  <a:lnTo>
                    <a:pt x="18289" y="529"/>
                  </a:lnTo>
                  <a:lnTo>
                    <a:pt x="18263" y="845"/>
                  </a:lnTo>
                  <a:lnTo>
                    <a:pt x="18263" y="1452"/>
                  </a:lnTo>
                  <a:lnTo>
                    <a:pt x="18263" y="1452"/>
                  </a:lnTo>
                  <a:lnTo>
                    <a:pt x="18263" y="1611"/>
                  </a:lnTo>
                  <a:lnTo>
                    <a:pt x="18315" y="1690"/>
                  </a:lnTo>
                  <a:lnTo>
                    <a:pt x="18342" y="1769"/>
                  </a:lnTo>
                  <a:lnTo>
                    <a:pt x="18368" y="1927"/>
                  </a:lnTo>
                  <a:lnTo>
                    <a:pt x="18368" y="1927"/>
                  </a:lnTo>
                  <a:lnTo>
                    <a:pt x="18395" y="1954"/>
                  </a:lnTo>
                  <a:lnTo>
                    <a:pt x="18421" y="1980"/>
                  </a:lnTo>
                  <a:lnTo>
                    <a:pt x="18447" y="2007"/>
                  </a:lnTo>
                  <a:lnTo>
                    <a:pt x="18500" y="2033"/>
                  </a:lnTo>
                  <a:lnTo>
                    <a:pt x="18500" y="2033"/>
                  </a:lnTo>
                  <a:lnTo>
                    <a:pt x="18500" y="2218"/>
                  </a:lnTo>
                  <a:lnTo>
                    <a:pt x="18500" y="2402"/>
                  </a:lnTo>
                  <a:lnTo>
                    <a:pt x="18500" y="2402"/>
                  </a:lnTo>
                  <a:lnTo>
                    <a:pt x="18104" y="2402"/>
                  </a:lnTo>
                  <a:lnTo>
                    <a:pt x="17656" y="2429"/>
                  </a:lnTo>
                  <a:lnTo>
                    <a:pt x="16679" y="2429"/>
                  </a:lnTo>
                  <a:lnTo>
                    <a:pt x="16204" y="2455"/>
                  </a:lnTo>
                  <a:lnTo>
                    <a:pt x="15729" y="2508"/>
                  </a:lnTo>
                  <a:lnTo>
                    <a:pt x="15307" y="2613"/>
                  </a:lnTo>
                  <a:lnTo>
                    <a:pt x="15122" y="2666"/>
                  </a:lnTo>
                  <a:lnTo>
                    <a:pt x="14964" y="2745"/>
                  </a:lnTo>
                  <a:lnTo>
                    <a:pt x="14964" y="2745"/>
                  </a:lnTo>
                  <a:lnTo>
                    <a:pt x="14779" y="2851"/>
                  </a:lnTo>
                  <a:lnTo>
                    <a:pt x="14647" y="2930"/>
                  </a:lnTo>
                  <a:lnTo>
                    <a:pt x="14568" y="3036"/>
                  </a:lnTo>
                  <a:lnTo>
                    <a:pt x="14515" y="3115"/>
                  </a:lnTo>
                  <a:lnTo>
                    <a:pt x="14489" y="3220"/>
                  </a:lnTo>
                  <a:lnTo>
                    <a:pt x="14515" y="3300"/>
                  </a:lnTo>
                  <a:lnTo>
                    <a:pt x="14542" y="3379"/>
                  </a:lnTo>
                  <a:lnTo>
                    <a:pt x="14621" y="3484"/>
                  </a:lnTo>
                  <a:lnTo>
                    <a:pt x="14806" y="3643"/>
                  </a:lnTo>
                  <a:lnTo>
                    <a:pt x="15070" y="3801"/>
                  </a:lnTo>
                  <a:lnTo>
                    <a:pt x="15676" y="4118"/>
                  </a:lnTo>
                  <a:lnTo>
                    <a:pt x="16231" y="4434"/>
                  </a:lnTo>
                  <a:lnTo>
                    <a:pt x="16442" y="4566"/>
                  </a:lnTo>
                  <a:lnTo>
                    <a:pt x="16521" y="4645"/>
                  </a:lnTo>
                  <a:lnTo>
                    <a:pt x="16574" y="4698"/>
                  </a:lnTo>
                  <a:lnTo>
                    <a:pt x="16600" y="4777"/>
                  </a:lnTo>
                  <a:lnTo>
                    <a:pt x="16600" y="4830"/>
                  </a:lnTo>
                  <a:lnTo>
                    <a:pt x="16574" y="4909"/>
                  </a:lnTo>
                  <a:lnTo>
                    <a:pt x="16495" y="4962"/>
                  </a:lnTo>
                  <a:lnTo>
                    <a:pt x="16389" y="5041"/>
                  </a:lnTo>
                  <a:lnTo>
                    <a:pt x="16231" y="5094"/>
                  </a:lnTo>
                  <a:lnTo>
                    <a:pt x="15782" y="5226"/>
                  </a:lnTo>
                  <a:lnTo>
                    <a:pt x="15782" y="5226"/>
                  </a:lnTo>
                  <a:lnTo>
                    <a:pt x="15439" y="5332"/>
                  </a:lnTo>
                  <a:lnTo>
                    <a:pt x="15096" y="5490"/>
                  </a:lnTo>
                  <a:lnTo>
                    <a:pt x="14700" y="5727"/>
                  </a:lnTo>
                  <a:lnTo>
                    <a:pt x="14304" y="5991"/>
                  </a:lnTo>
                  <a:lnTo>
                    <a:pt x="13486" y="6625"/>
                  </a:lnTo>
                  <a:lnTo>
                    <a:pt x="12642" y="7284"/>
                  </a:lnTo>
                  <a:lnTo>
                    <a:pt x="11824" y="7918"/>
                  </a:lnTo>
                  <a:lnTo>
                    <a:pt x="11428" y="8208"/>
                  </a:lnTo>
                  <a:lnTo>
                    <a:pt x="11032" y="8419"/>
                  </a:lnTo>
                  <a:lnTo>
                    <a:pt x="10689" y="8604"/>
                  </a:lnTo>
                  <a:lnTo>
                    <a:pt x="10346" y="8736"/>
                  </a:lnTo>
                  <a:lnTo>
                    <a:pt x="10187" y="8762"/>
                  </a:lnTo>
                  <a:lnTo>
                    <a:pt x="10055" y="8789"/>
                  </a:lnTo>
                  <a:lnTo>
                    <a:pt x="9897" y="8762"/>
                  </a:lnTo>
                  <a:lnTo>
                    <a:pt x="9765" y="8736"/>
                  </a:lnTo>
                  <a:lnTo>
                    <a:pt x="9765" y="8736"/>
                  </a:lnTo>
                  <a:lnTo>
                    <a:pt x="9607" y="8683"/>
                  </a:lnTo>
                  <a:lnTo>
                    <a:pt x="9448" y="8604"/>
                  </a:lnTo>
                  <a:lnTo>
                    <a:pt x="9317" y="8498"/>
                  </a:lnTo>
                  <a:lnTo>
                    <a:pt x="9158" y="8366"/>
                  </a:lnTo>
                  <a:lnTo>
                    <a:pt x="8894" y="8076"/>
                  </a:lnTo>
                  <a:lnTo>
                    <a:pt x="8604" y="7760"/>
                  </a:lnTo>
                  <a:lnTo>
                    <a:pt x="8340" y="7416"/>
                  </a:lnTo>
                  <a:lnTo>
                    <a:pt x="8050" y="7073"/>
                  </a:lnTo>
                  <a:lnTo>
                    <a:pt x="7760" y="6783"/>
                  </a:lnTo>
                  <a:lnTo>
                    <a:pt x="7416" y="6519"/>
                  </a:lnTo>
                  <a:lnTo>
                    <a:pt x="7416" y="6519"/>
                  </a:lnTo>
                  <a:lnTo>
                    <a:pt x="7258" y="6414"/>
                  </a:lnTo>
                  <a:lnTo>
                    <a:pt x="7100" y="6387"/>
                  </a:lnTo>
                  <a:lnTo>
                    <a:pt x="6941" y="6387"/>
                  </a:lnTo>
                  <a:lnTo>
                    <a:pt x="6783" y="6414"/>
                  </a:lnTo>
                  <a:lnTo>
                    <a:pt x="6625" y="6466"/>
                  </a:lnTo>
                  <a:lnTo>
                    <a:pt x="6466" y="6572"/>
                  </a:lnTo>
                  <a:lnTo>
                    <a:pt x="6308" y="6704"/>
                  </a:lnTo>
                  <a:lnTo>
                    <a:pt x="6176" y="6836"/>
                  </a:lnTo>
                  <a:lnTo>
                    <a:pt x="6044" y="6994"/>
                  </a:lnTo>
                  <a:lnTo>
                    <a:pt x="5912" y="7179"/>
                  </a:lnTo>
                  <a:lnTo>
                    <a:pt x="5807" y="7337"/>
                  </a:lnTo>
                  <a:lnTo>
                    <a:pt x="5701" y="7548"/>
                  </a:lnTo>
                  <a:lnTo>
                    <a:pt x="5648" y="7733"/>
                  </a:lnTo>
                  <a:lnTo>
                    <a:pt x="5596" y="7918"/>
                  </a:lnTo>
                  <a:lnTo>
                    <a:pt x="5543" y="8103"/>
                  </a:lnTo>
                  <a:lnTo>
                    <a:pt x="5543" y="8261"/>
                  </a:lnTo>
                  <a:lnTo>
                    <a:pt x="5543" y="8261"/>
                  </a:lnTo>
                  <a:lnTo>
                    <a:pt x="4566" y="8314"/>
                  </a:lnTo>
                  <a:lnTo>
                    <a:pt x="3801" y="8366"/>
                  </a:lnTo>
                  <a:lnTo>
                    <a:pt x="3009" y="8472"/>
                  </a:lnTo>
                  <a:lnTo>
                    <a:pt x="2218" y="8578"/>
                  </a:lnTo>
                  <a:lnTo>
                    <a:pt x="1848" y="8657"/>
                  </a:lnTo>
                  <a:lnTo>
                    <a:pt x="1558" y="8736"/>
                  </a:lnTo>
                  <a:lnTo>
                    <a:pt x="1294" y="8841"/>
                  </a:lnTo>
                  <a:lnTo>
                    <a:pt x="1083" y="8947"/>
                  </a:lnTo>
                  <a:lnTo>
                    <a:pt x="1030" y="9026"/>
                  </a:lnTo>
                  <a:lnTo>
                    <a:pt x="977" y="9079"/>
                  </a:lnTo>
                  <a:lnTo>
                    <a:pt x="951" y="9158"/>
                  </a:lnTo>
                  <a:lnTo>
                    <a:pt x="951" y="9211"/>
                  </a:lnTo>
                  <a:lnTo>
                    <a:pt x="951" y="9211"/>
                  </a:lnTo>
                  <a:lnTo>
                    <a:pt x="1004" y="9396"/>
                  </a:lnTo>
                  <a:lnTo>
                    <a:pt x="1109" y="9607"/>
                  </a:lnTo>
                  <a:lnTo>
                    <a:pt x="1294" y="9844"/>
                  </a:lnTo>
                  <a:lnTo>
                    <a:pt x="1479" y="10108"/>
                  </a:lnTo>
                  <a:lnTo>
                    <a:pt x="1927" y="10610"/>
                  </a:lnTo>
                  <a:lnTo>
                    <a:pt x="2244" y="10979"/>
                  </a:lnTo>
                  <a:lnTo>
                    <a:pt x="2244" y="10979"/>
                  </a:lnTo>
                  <a:lnTo>
                    <a:pt x="2323" y="11111"/>
                  </a:lnTo>
                  <a:lnTo>
                    <a:pt x="2376" y="11217"/>
                  </a:lnTo>
                  <a:lnTo>
                    <a:pt x="2429" y="11322"/>
                  </a:lnTo>
                  <a:lnTo>
                    <a:pt x="2429" y="11428"/>
                  </a:lnTo>
                  <a:lnTo>
                    <a:pt x="2429" y="11507"/>
                  </a:lnTo>
                  <a:lnTo>
                    <a:pt x="2402" y="11612"/>
                  </a:lnTo>
                  <a:lnTo>
                    <a:pt x="2376" y="11692"/>
                  </a:lnTo>
                  <a:lnTo>
                    <a:pt x="2323" y="11771"/>
                  </a:lnTo>
                  <a:lnTo>
                    <a:pt x="2165" y="11929"/>
                  </a:lnTo>
                  <a:lnTo>
                    <a:pt x="1954" y="12087"/>
                  </a:lnTo>
                  <a:lnTo>
                    <a:pt x="1716" y="12219"/>
                  </a:lnTo>
                  <a:lnTo>
                    <a:pt x="1479" y="12351"/>
                  </a:lnTo>
                  <a:lnTo>
                    <a:pt x="925" y="12589"/>
                  </a:lnTo>
                  <a:lnTo>
                    <a:pt x="687" y="12721"/>
                  </a:lnTo>
                  <a:lnTo>
                    <a:pt x="449" y="12853"/>
                  </a:lnTo>
                  <a:lnTo>
                    <a:pt x="238" y="12985"/>
                  </a:lnTo>
                  <a:lnTo>
                    <a:pt x="106" y="13117"/>
                  </a:lnTo>
                  <a:lnTo>
                    <a:pt x="54" y="13196"/>
                  </a:lnTo>
                  <a:lnTo>
                    <a:pt x="27" y="13275"/>
                  </a:lnTo>
                  <a:lnTo>
                    <a:pt x="1" y="13354"/>
                  </a:lnTo>
                  <a:lnTo>
                    <a:pt x="1" y="13460"/>
                  </a:lnTo>
                  <a:lnTo>
                    <a:pt x="1" y="13460"/>
                  </a:lnTo>
                  <a:lnTo>
                    <a:pt x="27" y="13512"/>
                  </a:lnTo>
                  <a:lnTo>
                    <a:pt x="106" y="13539"/>
                  </a:lnTo>
                  <a:lnTo>
                    <a:pt x="186" y="13565"/>
                  </a:lnTo>
                  <a:lnTo>
                    <a:pt x="318" y="13592"/>
                  </a:lnTo>
                  <a:lnTo>
                    <a:pt x="661" y="13592"/>
                  </a:lnTo>
                  <a:lnTo>
                    <a:pt x="1030" y="13565"/>
                  </a:lnTo>
                  <a:lnTo>
                    <a:pt x="1769" y="13539"/>
                  </a:lnTo>
                  <a:lnTo>
                    <a:pt x="2059" y="13539"/>
                  </a:lnTo>
                  <a:lnTo>
                    <a:pt x="2165" y="13539"/>
                  </a:lnTo>
                  <a:lnTo>
                    <a:pt x="2244" y="13565"/>
                  </a:lnTo>
                  <a:lnTo>
                    <a:pt x="2244" y="13565"/>
                  </a:lnTo>
                  <a:lnTo>
                    <a:pt x="2297" y="13618"/>
                  </a:lnTo>
                  <a:lnTo>
                    <a:pt x="2323" y="13671"/>
                  </a:lnTo>
                  <a:lnTo>
                    <a:pt x="2402" y="13856"/>
                  </a:lnTo>
                  <a:lnTo>
                    <a:pt x="2482" y="14093"/>
                  </a:lnTo>
                  <a:lnTo>
                    <a:pt x="2534" y="14383"/>
                  </a:lnTo>
                  <a:lnTo>
                    <a:pt x="2587" y="14938"/>
                  </a:lnTo>
                  <a:lnTo>
                    <a:pt x="2587" y="15333"/>
                  </a:lnTo>
                  <a:lnTo>
                    <a:pt x="2587" y="15333"/>
                  </a:lnTo>
                  <a:lnTo>
                    <a:pt x="2429" y="15888"/>
                  </a:lnTo>
                  <a:lnTo>
                    <a:pt x="2244" y="16363"/>
                  </a:lnTo>
                  <a:lnTo>
                    <a:pt x="2086" y="16785"/>
                  </a:lnTo>
                  <a:lnTo>
                    <a:pt x="1927" y="17181"/>
                  </a:lnTo>
                  <a:lnTo>
                    <a:pt x="1558" y="17920"/>
                  </a:lnTo>
                  <a:lnTo>
                    <a:pt x="1188" y="18738"/>
                  </a:lnTo>
                  <a:lnTo>
                    <a:pt x="1188" y="18738"/>
                  </a:lnTo>
                  <a:lnTo>
                    <a:pt x="1109" y="18922"/>
                  </a:lnTo>
                  <a:lnTo>
                    <a:pt x="1109" y="19054"/>
                  </a:lnTo>
                  <a:lnTo>
                    <a:pt x="1136" y="19081"/>
                  </a:lnTo>
                  <a:lnTo>
                    <a:pt x="1162" y="19107"/>
                  </a:lnTo>
                  <a:lnTo>
                    <a:pt x="1268" y="19134"/>
                  </a:lnTo>
                  <a:lnTo>
                    <a:pt x="1400" y="19134"/>
                  </a:lnTo>
                  <a:lnTo>
                    <a:pt x="1531" y="19107"/>
                  </a:lnTo>
                  <a:lnTo>
                    <a:pt x="1875" y="18975"/>
                  </a:lnTo>
                  <a:lnTo>
                    <a:pt x="1875" y="18975"/>
                  </a:lnTo>
                  <a:lnTo>
                    <a:pt x="2323" y="18843"/>
                  </a:lnTo>
                  <a:lnTo>
                    <a:pt x="3062" y="18685"/>
                  </a:lnTo>
                  <a:lnTo>
                    <a:pt x="3933" y="18527"/>
                  </a:lnTo>
                  <a:lnTo>
                    <a:pt x="4909" y="18395"/>
                  </a:lnTo>
                  <a:lnTo>
                    <a:pt x="5358" y="18342"/>
                  </a:lnTo>
                  <a:lnTo>
                    <a:pt x="5807" y="18315"/>
                  </a:lnTo>
                  <a:lnTo>
                    <a:pt x="6202" y="18315"/>
                  </a:lnTo>
                  <a:lnTo>
                    <a:pt x="6572" y="18315"/>
                  </a:lnTo>
                  <a:lnTo>
                    <a:pt x="6862" y="18368"/>
                  </a:lnTo>
                  <a:lnTo>
                    <a:pt x="6968" y="18421"/>
                  </a:lnTo>
                  <a:lnTo>
                    <a:pt x="7047" y="18474"/>
                  </a:lnTo>
                  <a:lnTo>
                    <a:pt x="7126" y="18527"/>
                  </a:lnTo>
                  <a:lnTo>
                    <a:pt x="7179" y="18579"/>
                  </a:lnTo>
                  <a:lnTo>
                    <a:pt x="7205" y="18659"/>
                  </a:lnTo>
                  <a:lnTo>
                    <a:pt x="7179" y="18738"/>
                  </a:lnTo>
                  <a:lnTo>
                    <a:pt x="7179" y="18738"/>
                  </a:lnTo>
                  <a:lnTo>
                    <a:pt x="7126" y="18949"/>
                  </a:lnTo>
                  <a:lnTo>
                    <a:pt x="7021" y="19134"/>
                  </a:lnTo>
                  <a:lnTo>
                    <a:pt x="6809" y="19529"/>
                  </a:lnTo>
                  <a:lnTo>
                    <a:pt x="6519" y="19925"/>
                  </a:lnTo>
                  <a:lnTo>
                    <a:pt x="6202" y="20347"/>
                  </a:lnTo>
                  <a:lnTo>
                    <a:pt x="5912" y="20796"/>
                  </a:lnTo>
                  <a:lnTo>
                    <a:pt x="5780" y="21007"/>
                  </a:lnTo>
                  <a:lnTo>
                    <a:pt x="5648" y="21245"/>
                  </a:lnTo>
                  <a:lnTo>
                    <a:pt x="5569" y="21482"/>
                  </a:lnTo>
                  <a:lnTo>
                    <a:pt x="5490" y="21746"/>
                  </a:lnTo>
                  <a:lnTo>
                    <a:pt x="5437" y="22010"/>
                  </a:lnTo>
                  <a:lnTo>
                    <a:pt x="5411" y="22274"/>
                  </a:lnTo>
                  <a:lnTo>
                    <a:pt x="5411" y="22274"/>
                  </a:lnTo>
                  <a:lnTo>
                    <a:pt x="5437" y="22327"/>
                  </a:lnTo>
                  <a:lnTo>
                    <a:pt x="5464" y="22353"/>
                  </a:lnTo>
                  <a:lnTo>
                    <a:pt x="5622" y="22459"/>
                  </a:lnTo>
                  <a:lnTo>
                    <a:pt x="6097" y="22696"/>
                  </a:lnTo>
                  <a:lnTo>
                    <a:pt x="6361" y="22855"/>
                  </a:lnTo>
                  <a:lnTo>
                    <a:pt x="6625" y="23039"/>
                  </a:lnTo>
                  <a:lnTo>
                    <a:pt x="6730" y="23118"/>
                  </a:lnTo>
                  <a:lnTo>
                    <a:pt x="6836" y="23224"/>
                  </a:lnTo>
                  <a:lnTo>
                    <a:pt x="6889" y="23330"/>
                  </a:lnTo>
                  <a:lnTo>
                    <a:pt x="6941" y="23461"/>
                  </a:lnTo>
                  <a:lnTo>
                    <a:pt x="6941" y="23461"/>
                  </a:lnTo>
                  <a:lnTo>
                    <a:pt x="7971" y="22564"/>
                  </a:lnTo>
                  <a:lnTo>
                    <a:pt x="8498" y="22116"/>
                  </a:lnTo>
                  <a:lnTo>
                    <a:pt x="9026" y="21667"/>
                  </a:lnTo>
                  <a:lnTo>
                    <a:pt x="9607" y="21245"/>
                  </a:lnTo>
                  <a:lnTo>
                    <a:pt x="10161" y="20875"/>
                  </a:lnTo>
                  <a:lnTo>
                    <a:pt x="10742" y="20532"/>
                  </a:lnTo>
                  <a:lnTo>
                    <a:pt x="11032" y="20400"/>
                  </a:lnTo>
                  <a:lnTo>
                    <a:pt x="11296" y="20268"/>
                  </a:lnTo>
                  <a:lnTo>
                    <a:pt x="11296" y="20268"/>
                  </a:lnTo>
                  <a:lnTo>
                    <a:pt x="11454" y="20216"/>
                  </a:lnTo>
                  <a:lnTo>
                    <a:pt x="11612" y="20189"/>
                  </a:lnTo>
                  <a:lnTo>
                    <a:pt x="11718" y="20189"/>
                  </a:lnTo>
                  <a:lnTo>
                    <a:pt x="11850" y="20216"/>
                  </a:lnTo>
                  <a:lnTo>
                    <a:pt x="11929" y="20268"/>
                  </a:lnTo>
                  <a:lnTo>
                    <a:pt x="12035" y="20321"/>
                  </a:lnTo>
                  <a:lnTo>
                    <a:pt x="12087" y="20400"/>
                  </a:lnTo>
                  <a:lnTo>
                    <a:pt x="12167" y="20506"/>
                  </a:lnTo>
                  <a:lnTo>
                    <a:pt x="12272" y="20717"/>
                  </a:lnTo>
                  <a:lnTo>
                    <a:pt x="12351" y="21007"/>
                  </a:lnTo>
                  <a:lnTo>
                    <a:pt x="12378" y="21324"/>
                  </a:lnTo>
                  <a:lnTo>
                    <a:pt x="12431" y="21641"/>
                  </a:lnTo>
                  <a:lnTo>
                    <a:pt x="12483" y="22327"/>
                  </a:lnTo>
                  <a:lnTo>
                    <a:pt x="12510" y="22643"/>
                  </a:lnTo>
                  <a:lnTo>
                    <a:pt x="12536" y="22907"/>
                  </a:lnTo>
                  <a:lnTo>
                    <a:pt x="12589" y="23145"/>
                  </a:lnTo>
                  <a:lnTo>
                    <a:pt x="12694" y="23330"/>
                  </a:lnTo>
                  <a:lnTo>
                    <a:pt x="12747" y="23382"/>
                  </a:lnTo>
                  <a:lnTo>
                    <a:pt x="12800" y="23435"/>
                  </a:lnTo>
                  <a:lnTo>
                    <a:pt x="12879" y="23461"/>
                  </a:lnTo>
                  <a:lnTo>
                    <a:pt x="12958" y="23461"/>
                  </a:lnTo>
                  <a:lnTo>
                    <a:pt x="12958" y="23461"/>
                  </a:lnTo>
                  <a:lnTo>
                    <a:pt x="13460" y="23382"/>
                  </a:lnTo>
                  <a:lnTo>
                    <a:pt x="13935" y="23277"/>
                  </a:lnTo>
                  <a:lnTo>
                    <a:pt x="14410" y="23198"/>
                  </a:lnTo>
                  <a:lnTo>
                    <a:pt x="14621" y="23171"/>
                  </a:lnTo>
                  <a:lnTo>
                    <a:pt x="14806" y="23171"/>
                  </a:lnTo>
                  <a:lnTo>
                    <a:pt x="14990" y="23198"/>
                  </a:lnTo>
                  <a:lnTo>
                    <a:pt x="15175" y="23224"/>
                  </a:lnTo>
                  <a:lnTo>
                    <a:pt x="15307" y="23303"/>
                  </a:lnTo>
                  <a:lnTo>
                    <a:pt x="15465" y="23409"/>
                  </a:lnTo>
                  <a:lnTo>
                    <a:pt x="15571" y="23541"/>
                  </a:lnTo>
                  <a:lnTo>
                    <a:pt x="15650" y="23699"/>
                  </a:lnTo>
                  <a:lnTo>
                    <a:pt x="15729" y="23910"/>
                  </a:lnTo>
                  <a:lnTo>
                    <a:pt x="15782" y="24174"/>
                  </a:lnTo>
                  <a:lnTo>
                    <a:pt x="15782" y="24174"/>
                  </a:lnTo>
                  <a:lnTo>
                    <a:pt x="15782" y="24359"/>
                  </a:lnTo>
                  <a:lnTo>
                    <a:pt x="15756" y="24517"/>
                  </a:lnTo>
                  <a:lnTo>
                    <a:pt x="15676" y="24702"/>
                  </a:lnTo>
                  <a:lnTo>
                    <a:pt x="15571" y="24860"/>
                  </a:lnTo>
                  <a:lnTo>
                    <a:pt x="15413" y="24992"/>
                  </a:lnTo>
                  <a:lnTo>
                    <a:pt x="15228" y="25124"/>
                  </a:lnTo>
                  <a:lnTo>
                    <a:pt x="15043" y="25256"/>
                  </a:lnTo>
                  <a:lnTo>
                    <a:pt x="14806" y="25388"/>
                  </a:lnTo>
                  <a:lnTo>
                    <a:pt x="14331" y="25599"/>
                  </a:lnTo>
                  <a:lnTo>
                    <a:pt x="13776" y="25810"/>
                  </a:lnTo>
                  <a:lnTo>
                    <a:pt x="12642" y="26180"/>
                  </a:lnTo>
                  <a:lnTo>
                    <a:pt x="12114" y="26364"/>
                  </a:lnTo>
                  <a:lnTo>
                    <a:pt x="11639" y="26549"/>
                  </a:lnTo>
                  <a:lnTo>
                    <a:pt x="11428" y="26655"/>
                  </a:lnTo>
                  <a:lnTo>
                    <a:pt x="11269" y="26760"/>
                  </a:lnTo>
                  <a:lnTo>
                    <a:pt x="11111" y="26892"/>
                  </a:lnTo>
                  <a:lnTo>
                    <a:pt x="10979" y="26998"/>
                  </a:lnTo>
                  <a:lnTo>
                    <a:pt x="10900" y="27130"/>
                  </a:lnTo>
                  <a:lnTo>
                    <a:pt x="10847" y="27262"/>
                  </a:lnTo>
                  <a:lnTo>
                    <a:pt x="10847" y="27394"/>
                  </a:lnTo>
                  <a:lnTo>
                    <a:pt x="10874" y="27552"/>
                  </a:lnTo>
                  <a:lnTo>
                    <a:pt x="10953" y="27710"/>
                  </a:lnTo>
                  <a:lnTo>
                    <a:pt x="11111" y="27895"/>
                  </a:lnTo>
                  <a:lnTo>
                    <a:pt x="11296" y="28080"/>
                  </a:lnTo>
                  <a:lnTo>
                    <a:pt x="11533" y="28291"/>
                  </a:lnTo>
                  <a:lnTo>
                    <a:pt x="11533" y="28291"/>
                  </a:lnTo>
                  <a:lnTo>
                    <a:pt x="12087" y="28660"/>
                  </a:lnTo>
                  <a:lnTo>
                    <a:pt x="12536" y="29030"/>
                  </a:lnTo>
                  <a:lnTo>
                    <a:pt x="12747" y="29214"/>
                  </a:lnTo>
                  <a:lnTo>
                    <a:pt x="12958" y="29426"/>
                  </a:lnTo>
                  <a:lnTo>
                    <a:pt x="13143" y="29663"/>
                  </a:lnTo>
                  <a:lnTo>
                    <a:pt x="13301" y="29927"/>
                  </a:lnTo>
                  <a:lnTo>
                    <a:pt x="13301" y="29927"/>
                  </a:lnTo>
                  <a:lnTo>
                    <a:pt x="13381" y="30006"/>
                  </a:lnTo>
                  <a:lnTo>
                    <a:pt x="13460" y="30033"/>
                  </a:lnTo>
                  <a:lnTo>
                    <a:pt x="13539" y="30033"/>
                  </a:lnTo>
                  <a:lnTo>
                    <a:pt x="13618" y="30006"/>
                  </a:lnTo>
                  <a:lnTo>
                    <a:pt x="13724" y="29953"/>
                  </a:lnTo>
                  <a:lnTo>
                    <a:pt x="13829" y="29874"/>
                  </a:lnTo>
                  <a:lnTo>
                    <a:pt x="14040" y="29663"/>
                  </a:lnTo>
                  <a:lnTo>
                    <a:pt x="14225" y="29452"/>
                  </a:lnTo>
                  <a:lnTo>
                    <a:pt x="14410" y="29214"/>
                  </a:lnTo>
                  <a:lnTo>
                    <a:pt x="14542" y="29056"/>
                  </a:lnTo>
                  <a:lnTo>
                    <a:pt x="14594" y="28977"/>
                  </a:lnTo>
                  <a:lnTo>
                    <a:pt x="14594" y="28977"/>
                  </a:lnTo>
                  <a:lnTo>
                    <a:pt x="15835" y="29135"/>
                  </a:lnTo>
                  <a:lnTo>
                    <a:pt x="16890" y="29267"/>
                  </a:lnTo>
                  <a:lnTo>
                    <a:pt x="17339" y="29294"/>
                  </a:lnTo>
                  <a:lnTo>
                    <a:pt x="17788" y="29320"/>
                  </a:lnTo>
                  <a:lnTo>
                    <a:pt x="18184" y="29294"/>
                  </a:lnTo>
                  <a:lnTo>
                    <a:pt x="18527" y="29241"/>
                  </a:lnTo>
                  <a:lnTo>
                    <a:pt x="18527" y="20268"/>
                  </a:lnTo>
                  <a:lnTo>
                    <a:pt x="18527" y="20268"/>
                  </a:lnTo>
                  <a:lnTo>
                    <a:pt x="18368" y="20110"/>
                  </a:lnTo>
                  <a:lnTo>
                    <a:pt x="18315" y="20031"/>
                  </a:lnTo>
                  <a:lnTo>
                    <a:pt x="18289" y="19952"/>
                  </a:lnTo>
                  <a:lnTo>
                    <a:pt x="18289" y="19872"/>
                  </a:lnTo>
                  <a:lnTo>
                    <a:pt x="18342" y="19793"/>
                  </a:lnTo>
                  <a:lnTo>
                    <a:pt x="18421" y="19714"/>
                  </a:lnTo>
                  <a:lnTo>
                    <a:pt x="18527" y="19635"/>
                  </a:lnTo>
                  <a:lnTo>
                    <a:pt x="18527" y="16917"/>
                  </a:lnTo>
                  <a:lnTo>
                    <a:pt x="18527" y="16917"/>
                  </a:lnTo>
                  <a:lnTo>
                    <a:pt x="18421" y="16970"/>
                  </a:lnTo>
                  <a:lnTo>
                    <a:pt x="18368" y="16970"/>
                  </a:lnTo>
                  <a:lnTo>
                    <a:pt x="18315" y="16943"/>
                  </a:lnTo>
                  <a:lnTo>
                    <a:pt x="18315" y="16943"/>
                  </a:lnTo>
                  <a:lnTo>
                    <a:pt x="18025" y="16600"/>
                  </a:lnTo>
                  <a:lnTo>
                    <a:pt x="17682" y="16204"/>
                  </a:lnTo>
                  <a:lnTo>
                    <a:pt x="17339" y="15808"/>
                  </a:lnTo>
                  <a:lnTo>
                    <a:pt x="16996" y="15439"/>
                  </a:lnTo>
                  <a:lnTo>
                    <a:pt x="16996" y="15439"/>
                  </a:lnTo>
                  <a:lnTo>
                    <a:pt x="16758" y="15650"/>
                  </a:lnTo>
                  <a:lnTo>
                    <a:pt x="16468" y="15940"/>
                  </a:lnTo>
                  <a:lnTo>
                    <a:pt x="16310" y="16046"/>
                  </a:lnTo>
                  <a:lnTo>
                    <a:pt x="16151" y="16151"/>
                  </a:lnTo>
                  <a:lnTo>
                    <a:pt x="16046" y="16178"/>
                  </a:lnTo>
                  <a:lnTo>
                    <a:pt x="15993" y="16178"/>
                  </a:lnTo>
                  <a:lnTo>
                    <a:pt x="15940" y="16151"/>
                  </a:lnTo>
                  <a:lnTo>
                    <a:pt x="15940" y="16151"/>
                  </a:lnTo>
                  <a:lnTo>
                    <a:pt x="15888" y="16046"/>
                  </a:lnTo>
                  <a:lnTo>
                    <a:pt x="15861" y="15914"/>
                  </a:lnTo>
                  <a:lnTo>
                    <a:pt x="15808" y="15597"/>
                  </a:lnTo>
                  <a:lnTo>
                    <a:pt x="15782" y="15413"/>
                  </a:lnTo>
                  <a:lnTo>
                    <a:pt x="15756" y="15228"/>
                  </a:lnTo>
                  <a:lnTo>
                    <a:pt x="15703" y="15069"/>
                  </a:lnTo>
                  <a:lnTo>
                    <a:pt x="15597" y="14911"/>
                  </a:lnTo>
                  <a:lnTo>
                    <a:pt x="15597" y="14911"/>
                  </a:lnTo>
                  <a:lnTo>
                    <a:pt x="15465" y="14779"/>
                  </a:lnTo>
                  <a:lnTo>
                    <a:pt x="15333" y="14621"/>
                  </a:lnTo>
                  <a:lnTo>
                    <a:pt x="15307" y="14542"/>
                  </a:lnTo>
                  <a:lnTo>
                    <a:pt x="15307" y="14463"/>
                  </a:lnTo>
                  <a:lnTo>
                    <a:pt x="15333" y="14383"/>
                  </a:lnTo>
                  <a:lnTo>
                    <a:pt x="15413" y="14304"/>
                  </a:lnTo>
                  <a:lnTo>
                    <a:pt x="15413" y="14304"/>
                  </a:lnTo>
                  <a:lnTo>
                    <a:pt x="15545" y="14225"/>
                  </a:lnTo>
                  <a:lnTo>
                    <a:pt x="15650" y="14199"/>
                  </a:lnTo>
                  <a:lnTo>
                    <a:pt x="15940" y="14146"/>
                  </a:lnTo>
                  <a:lnTo>
                    <a:pt x="16231" y="14119"/>
                  </a:lnTo>
                  <a:lnTo>
                    <a:pt x="16363" y="14093"/>
                  </a:lnTo>
                  <a:lnTo>
                    <a:pt x="16468" y="14040"/>
                  </a:lnTo>
                  <a:lnTo>
                    <a:pt x="16468" y="14040"/>
                  </a:lnTo>
                  <a:lnTo>
                    <a:pt x="16917" y="13776"/>
                  </a:lnTo>
                  <a:lnTo>
                    <a:pt x="17260" y="13539"/>
                  </a:lnTo>
                  <a:lnTo>
                    <a:pt x="17577" y="13275"/>
                  </a:lnTo>
                  <a:lnTo>
                    <a:pt x="17972" y="12906"/>
                  </a:lnTo>
                  <a:lnTo>
                    <a:pt x="17972" y="12906"/>
                  </a:lnTo>
                  <a:lnTo>
                    <a:pt x="18210" y="12668"/>
                  </a:lnTo>
                  <a:lnTo>
                    <a:pt x="18527" y="12378"/>
                  </a:lnTo>
                  <a:lnTo>
                    <a:pt x="18527" y="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40"/>
            <p:cNvSpPr/>
            <p:nvPr/>
          </p:nvSpPr>
          <p:spPr>
            <a:xfrm>
              <a:off x="7590250" y="370575"/>
              <a:ext cx="418300" cy="116800"/>
            </a:xfrm>
            <a:custGeom>
              <a:avLst/>
              <a:gdLst/>
              <a:ahLst/>
              <a:cxnLst/>
              <a:rect l="l" t="t" r="r" b="b"/>
              <a:pathLst>
                <a:path w="16732" h="4672" extrusionOk="0">
                  <a:moveTo>
                    <a:pt x="4223" y="370"/>
                  </a:moveTo>
                  <a:lnTo>
                    <a:pt x="4223" y="370"/>
                  </a:lnTo>
                  <a:lnTo>
                    <a:pt x="4645" y="264"/>
                  </a:lnTo>
                  <a:lnTo>
                    <a:pt x="5437" y="106"/>
                  </a:lnTo>
                  <a:lnTo>
                    <a:pt x="5885" y="53"/>
                  </a:lnTo>
                  <a:lnTo>
                    <a:pt x="6255" y="0"/>
                  </a:lnTo>
                  <a:lnTo>
                    <a:pt x="6545" y="0"/>
                  </a:lnTo>
                  <a:lnTo>
                    <a:pt x="6650" y="0"/>
                  </a:lnTo>
                  <a:lnTo>
                    <a:pt x="6677" y="27"/>
                  </a:lnTo>
                  <a:lnTo>
                    <a:pt x="6677" y="27"/>
                  </a:lnTo>
                  <a:lnTo>
                    <a:pt x="6650" y="158"/>
                  </a:lnTo>
                  <a:lnTo>
                    <a:pt x="6571" y="422"/>
                  </a:lnTo>
                  <a:lnTo>
                    <a:pt x="6492" y="660"/>
                  </a:lnTo>
                  <a:lnTo>
                    <a:pt x="6492" y="765"/>
                  </a:lnTo>
                  <a:lnTo>
                    <a:pt x="6518" y="818"/>
                  </a:lnTo>
                  <a:lnTo>
                    <a:pt x="6518" y="818"/>
                  </a:lnTo>
                  <a:lnTo>
                    <a:pt x="6624" y="845"/>
                  </a:lnTo>
                  <a:lnTo>
                    <a:pt x="6809" y="845"/>
                  </a:lnTo>
                  <a:lnTo>
                    <a:pt x="7310" y="739"/>
                  </a:lnTo>
                  <a:lnTo>
                    <a:pt x="8023" y="607"/>
                  </a:lnTo>
                  <a:lnTo>
                    <a:pt x="8841" y="449"/>
                  </a:lnTo>
                  <a:lnTo>
                    <a:pt x="9289" y="370"/>
                  </a:lnTo>
                  <a:lnTo>
                    <a:pt x="9738" y="343"/>
                  </a:lnTo>
                  <a:lnTo>
                    <a:pt x="10187" y="290"/>
                  </a:lnTo>
                  <a:lnTo>
                    <a:pt x="10609" y="317"/>
                  </a:lnTo>
                  <a:lnTo>
                    <a:pt x="11031" y="343"/>
                  </a:lnTo>
                  <a:lnTo>
                    <a:pt x="11427" y="422"/>
                  </a:lnTo>
                  <a:lnTo>
                    <a:pt x="11796" y="554"/>
                  </a:lnTo>
                  <a:lnTo>
                    <a:pt x="11981" y="633"/>
                  </a:lnTo>
                  <a:lnTo>
                    <a:pt x="12140" y="739"/>
                  </a:lnTo>
                  <a:lnTo>
                    <a:pt x="12140" y="739"/>
                  </a:lnTo>
                  <a:lnTo>
                    <a:pt x="12219" y="792"/>
                  </a:lnTo>
                  <a:lnTo>
                    <a:pt x="12245" y="871"/>
                  </a:lnTo>
                  <a:lnTo>
                    <a:pt x="12245" y="977"/>
                  </a:lnTo>
                  <a:lnTo>
                    <a:pt x="12219" y="1056"/>
                  </a:lnTo>
                  <a:lnTo>
                    <a:pt x="12166" y="1267"/>
                  </a:lnTo>
                  <a:lnTo>
                    <a:pt x="12060" y="1452"/>
                  </a:lnTo>
                  <a:lnTo>
                    <a:pt x="11981" y="1584"/>
                  </a:lnTo>
                  <a:lnTo>
                    <a:pt x="11981" y="1636"/>
                  </a:lnTo>
                  <a:lnTo>
                    <a:pt x="12008" y="1689"/>
                  </a:lnTo>
                  <a:lnTo>
                    <a:pt x="12060" y="1715"/>
                  </a:lnTo>
                  <a:lnTo>
                    <a:pt x="12166" y="1689"/>
                  </a:lnTo>
                  <a:lnTo>
                    <a:pt x="12483" y="1610"/>
                  </a:lnTo>
                  <a:lnTo>
                    <a:pt x="12483" y="1610"/>
                  </a:lnTo>
                  <a:lnTo>
                    <a:pt x="12773" y="1531"/>
                  </a:lnTo>
                  <a:lnTo>
                    <a:pt x="13063" y="1452"/>
                  </a:lnTo>
                  <a:lnTo>
                    <a:pt x="13327" y="1399"/>
                  </a:lnTo>
                  <a:lnTo>
                    <a:pt x="13565" y="1372"/>
                  </a:lnTo>
                  <a:lnTo>
                    <a:pt x="13802" y="1372"/>
                  </a:lnTo>
                  <a:lnTo>
                    <a:pt x="14040" y="1372"/>
                  </a:lnTo>
                  <a:lnTo>
                    <a:pt x="14277" y="1399"/>
                  </a:lnTo>
                  <a:lnTo>
                    <a:pt x="14488" y="1452"/>
                  </a:lnTo>
                  <a:lnTo>
                    <a:pt x="14699" y="1531"/>
                  </a:lnTo>
                  <a:lnTo>
                    <a:pt x="14910" y="1610"/>
                  </a:lnTo>
                  <a:lnTo>
                    <a:pt x="15122" y="1715"/>
                  </a:lnTo>
                  <a:lnTo>
                    <a:pt x="15333" y="1847"/>
                  </a:lnTo>
                  <a:lnTo>
                    <a:pt x="15755" y="2138"/>
                  </a:lnTo>
                  <a:lnTo>
                    <a:pt x="16177" y="2481"/>
                  </a:lnTo>
                  <a:lnTo>
                    <a:pt x="16177" y="2481"/>
                  </a:lnTo>
                  <a:lnTo>
                    <a:pt x="16415" y="2692"/>
                  </a:lnTo>
                  <a:lnTo>
                    <a:pt x="16573" y="2877"/>
                  </a:lnTo>
                  <a:lnTo>
                    <a:pt x="16679" y="3035"/>
                  </a:lnTo>
                  <a:lnTo>
                    <a:pt x="16731" y="3141"/>
                  </a:lnTo>
                  <a:lnTo>
                    <a:pt x="16731" y="3246"/>
                  </a:lnTo>
                  <a:lnTo>
                    <a:pt x="16705" y="3299"/>
                  </a:lnTo>
                  <a:lnTo>
                    <a:pt x="16626" y="3352"/>
                  </a:lnTo>
                  <a:lnTo>
                    <a:pt x="16520" y="3378"/>
                  </a:lnTo>
                  <a:lnTo>
                    <a:pt x="16204" y="3404"/>
                  </a:lnTo>
                  <a:lnTo>
                    <a:pt x="15808" y="3404"/>
                  </a:lnTo>
                  <a:lnTo>
                    <a:pt x="15359" y="3378"/>
                  </a:lnTo>
                  <a:lnTo>
                    <a:pt x="14858" y="3378"/>
                  </a:lnTo>
                  <a:lnTo>
                    <a:pt x="14858" y="3378"/>
                  </a:lnTo>
                  <a:lnTo>
                    <a:pt x="13908" y="3352"/>
                  </a:lnTo>
                  <a:lnTo>
                    <a:pt x="13644" y="3352"/>
                  </a:lnTo>
                  <a:lnTo>
                    <a:pt x="13538" y="3378"/>
                  </a:lnTo>
                  <a:lnTo>
                    <a:pt x="13459" y="3404"/>
                  </a:lnTo>
                  <a:lnTo>
                    <a:pt x="13406" y="3457"/>
                  </a:lnTo>
                  <a:lnTo>
                    <a:pt x="13353" y="3536"/>
                  </a:lnTo>
                  <a:lnTo>
                    <a:pt x="13274" y="3748"/>
                  </a:lnTo>
                  <a:lnTo>
                    <a:pt x="13169" y="4064"/>
                  </a:lnTo>
                  <a:lnTo>
                    <a:pt x="13010" y="4513"/>
                  </a:lnTo>
                  <a:lnTo>
                    <a:pt x="13010" y="4513"/>
                  </a:lnTo>
                  <a:lnTo>
                    <a:pt x="12984" y="4592"/>
                  </a:lnTo>
                  <a:lnTo>
                    <a:pt x="12931" y="4618"/>
                  </a:lnTo>
                  <a:lnTo>
                    <a:pt x="12878" y="4671"/>
                  </a:lnTo>
                  <a:lnTo>
                    <a:pt x="12826" y="4671"/>
                  </a:lnTo>
                  <a:lnTo>
                    <a:pt x="12667" y="4671"/>
                  </a:lnTo>
                  <a:lnTo>
                    <a:pt x="12456" y="4618"/>
                  </a:lnTo>
                  <a:lnTo>
                    <a:pt x="12245" y="4513"/>
                  </a:lnTo>
                  <a:lnTo>
                    <a:pt x="11981" y="4381"/>
                  </a:lnTo>
                  <a:lnTo>
                    <a:pt x="11427" y="4038"/>
                  </a:lnTo>
                  <a:lnTo>
                    <a:pt x="10794" y="3695"/>
                  </a:lnTo>
                  <a:lnTo>
                    <a:pt x="10477" y="3510"/>
                  </a:lnTo>
                  <a:lnTo>
                    <a:pt x="10160" y="3378"/>
                  </a:lnTo>
                  <a:lnTo>
                    <a:pt x="9844" y="3246"/>
                  </a:lnTo>
                  <a:lnTo>
                    <a:pt x="9553" y="3141"/>
                  </a:lnTo>
                  <a:lnTo>
                    <a:pt x="9237" y="3114"/>
                  </a:lnTo>
                  <a:lnTo>
                    <a:pt x="8973" y="3114"/>
                  </a:lnTo>
                  <a:lnTo>
                    <a:pt x="8973" y="3114"/>
                  </a:lnTo>
                  <a:lnTo>
                    <a:pt x="8656" y="3167"/>
                  </a:lnTo>
                  <a:lnTo>
                    <a:pt x="8392" y="3220"/>
                  </a:lnTo>
                  <a:lnTo>
                    <a:pt x="8155" y="3325"/>
                  </a:lnTo>
                  <a:lnTo>
                    <a:pt x="7917" y="3431"/>
                  </a:lnTo>
                  <a:lnTo>
                    <a:pt x="7548" y="3642"/>
                  </a:lnTo>
                  <a:lnTo>
                    <a:pt x="7205" y="3853"/>
                  </a:lnTo>
                  <a:lnTo>
                    <a:pt x="7046" y="3959"/>
                  </a:lnTo>
                  <a:lnTo>
                    <a:pt x="6888" y="4011"/>
                  </a:lnTo>
                  <a:lnTo>
                    <a:pt x="6730" y="4064"/>
                  </a:lnTo>
                  <a:lnTo>
                    <a:pt x="6545" y="4064"/>
                  </a:lnTo>
                  <a:lnTo>
                    <a:pt x="6360" y="4038"/>
                  </a:lnTo>
                  <a:lnTo>
                    <a:pt x="6175" y="3985"/>
                  </a:lnTo>
                  <a:lnTo>
                    <a:pt x="5964" y="3879"/>
                  </a:lnTo>
                  <a:lnTo>
                    <a:pt x="5727" y="3721"/>
                  </a:lnTo>
                  <a:lnTo>
                    <a:pt x="5727" y="3721"/>
                  </a:lnTo>
                  <a:lnTo>
                    <a:pt x="5146" y="3299"/>
                  </a:lnTo>
                  <a:lnTo>
                    <a:pt x="4909" y="3114"/>
                  </a:lnTo>
                  <a:lnTo>
                    <a:pt x="4724" y="2929"/>
                  </a:lnTo>
                  <a:lnTo>
                    <a:pt x="4539" y="2718"/>
                  </a:lnTo>
                  <a:lnTo>
                    <a:pt x="4407" y="2481"/>
                  </a:lnTo>
                  <a:lnTo>
                    <a:pt x="4302" y="2190"/>
                  </a:lnTo>
                  <a:lnTo>
                    <a:pt x="4223" y="1874"/>
                  </a:lnTo>
                  <a:lnTo>
                    <a:pt x="4223" y="1874"/>
                  </a:lnTo>
                  <a:lnTo>
                    <a:pt x="4196" y="1821"/>
                  </a:lnTo>
                  <a:lnTo>
                    <a:pt x="4143" y="1795"/>
                  </a:lnTo>
                  <a:lnTo>
                    <a:pt x="3932" y="1715"/>
                  </a:lnTo>
                  <a:lnTo>
                    <a:pt x="3589" y="1663"/>
                  </a:lnTo>
                  <a:lnTo>
                    <a:pt x="3193" y="1636"/>
                  </a:lnTo>
                  <a:lnTo>
                    <a:pt x="2243" y="1584"/>
                  </a:lnTo>
                  <a:lnTo>
                    <a:pt x="1293" y="1557"/>
                  </a:lnTo>
                  <a:lnTo>
                    <a:pt x="475" y="1557"/>
                  </a:lnTo>
                  <a:lnTo>
                    <a:pt x="185" y="1531"/>
                  </a:lnTo>
                  <a:lnTo>
                    <a:pt x="27" y="1504"/>
                  </a:lnTo>
                  <a:lnTo>
                    <a:pt x="0" y="1478"/>
                  </a:lnTo>
                  <a:lnTo>
                    <a:pt x="0" y="1478"/>
                  </a:lnTo>
                  <a:lnTo>
                    <a:pt x="132" y="1425"/>
                  </a:lnTo>
                  <a:lnTo>
                    <a:pt x="449" y="1346"/>
                  </a:lnTo>
                  <a:lnTo>
                    <a:pt x="977" y="1267"/>
                  </a:lnTo>
                  <a:lnTo>
                    <a:pt x="977" y="1267"/>
                  </a:lnTo>
                  <a:lnTo>
                    <a:pt x="1452" y="1161"/>
                  </a:lnTo>
                  <a:lnTo>
                    <a:pt x="1874" y="1029"/>
                  </a:lnTo>
                  <a:lnTo>
                    <a:pt x="2270" y="897"/>
                  </a:lnTo>
                  <a:lnTo>
                    <a:pt x="2666" y="739"/>
                  </a:lnTo>
                  <a:lnTo>
                    <a:pt x="3035" y="607"/>
                  </a:lnTo>
                  <a:lnTo>
                    <a:pt x="3404" y="502"/>
                  </a:lnTo>
                  <a:lnTo>
                    <a:pt x="3800" y="422"/>
                  </a:lnTo>
                  <a:lnTo>
                    <a:pt x="4223" y="370"/>
                  </a:lnTo>
                  <a:lnTo>
                    <a:pt x="4223" y="3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1" name="Google Shape;2211;p40"/>
          <p:cNvGrpSpPr/>
          <p:nvPr/>
        </p:nvGrpSpPr>
        <p:grpSpPr>
          <a:xfrm rot="2888413" flipH="1">
            <a:off x="7733214" y="1113722"/>
            <a:ext cx="624398" cy="457192"/>
            <a:chOff x="7569775" y="778700"/>
            <a:chExt cx="913797" cy="669094"/>
          </a:xfrm>
        </p:grpSpPr>
        <p:sp>
          <p:nvSpPr>
            <p:cNvPr id="2212" name="Google Shape;2212;p40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extrusionOk="0">
                  <a:moveTo>
                    <a:pt x="17692" y="0"/>
                  </a:moveTo>
                  <a:lnTo>
                    <a:pt x="16831" y="21"/>
                  </a:lnTo>
                  <a:lnTo>
                    <a:pt x="15970" y="82"/>
                  </a:lnTo>
                  <a:lnTo>
                    <a:pt x="15129" y="205"/>
                  </a:lnTo>
                  <a:lnTo>
                    <a:pt x="14289" y="349"/>
                  </a:lnTo>
                  <a:lnTo>
                    <a:pt x="13469" y="533"/>
                  </a:lnTo>
                  <a:lnTo>
                    <a:pt x="12649" y="759"/>
                  </a:lnTo>
                  <a:lnTo>
                    <a:pt x="11829" y="1025"/>
                  </a:lnTo>
                  <a:lnTo>
                    <a:pt x="11029" y="1333"/>
                  </a:lnTo>
                  <a:lnTo>
                    <a:pt x="10250" y="1681"/>
                  </a:lnTo>
                  <a:lnTo>
                    <a:pt x="9471" y="2050"/>
                  </a:lnTo>
                  <a:lnTo>
                    <a:pt x="8733" y="2481"/>
                  </a:lnTo>
                  <a:lnTo>
                    <a:pt x="7995" y="2932"/>
                  </a:lnTo>
                  <a:lnTo>
                    <a:pt x="7298" y="3424"/>
                  </a:lnTo>
                  <a:lnTo>
                    <a:pt x="6601" y="3957"/>
                  </a:lnTo>
                  <a:lnTo>
                    <a:pt x="5945" y="4510"/>
                  </a:lnTo>
                  <a:lnTo>
                    <a:pt x="5310" y="5105"/>
                  </a:lnTo>
                  <a:lnTo>
                    <a:pt x="4695" y="5740"/>
                  </a:lnTo>
                  <a:lnTo>
                    <a:pt x="4100" y="6417"/>
                  </a:lnTo>
                  <a:lnTo>
                    <a:pt x="3547" y="7114"/>
                  </a:lnTo>
                  <a:lnTo>
                    <a:pt x="3034" y="7872"/>
                  </a:lnTo>
                  <a:lnTo>
                    <a:pt x="2542" y="8631"/>
                  </a:lnTo>
                  <a:lnTo>
                    <a:pt x="2091" y="9430"/>
                  </a:lnTo>
                  <a:lnTo>
                    <a:pt x="1681" y="10230"/>
                  </a:lnTo>
                  <a:lnTo>
                    <a:pt x="1333" y="11070"/>
                  </a:lnTo>
                  <a:lnTo>
                    <a:pt x="1005" y="11890"/>
                  </a:lnTo>
                  <a:lnTo>
                    <a:pt x="738" y="12731"/>
                  </a:lnTo>
                  <a:lnTo>
                    <a:pt x="513" y="13571"/>
                  </a:lnTo>
                  <a:lnTo>
                    <a:pt x="328" y="14432"/>
                  </a:lnTo>
                  <a:lnTo>
                    <a:pt x="185" y="15293"/>
                  </a:lnTo>
                  <a:lnTo>
                    <a:pt x="82" y="16134"/>
                  </a:lnTo>
                  <a:lnTo>
                    <a:pt x="21" y="16995"/>
                  </a:lnTo>
                  <a:lnTo>
                    <a:pt x="0" y="17856"/>
                  </a:lnTo>
                  <a:lnTo>
                    <a:pt x="41" y="18717"/>
                  </a:lnTo>
                  <a:lnTo>
                    <a:pt x="103" y="19557"/>
                  </a:lnTo>
                  <a:lnTo>
                    <a:pt x="205" y="20418"/>
                  </a:lnTo>
                  <a:lnTo>
                    <a:pt x="349" y="21259"/>
                  </a:lnTo>
                  <a:lnTo>
                    <a:pt x="554" y="22079"/>
                  </a:lnTo>
                  <a:lnTo>
                    <a:pt x="779" y="22899"/>
                  </a:lnTo>
                  <a:lnTo>
                    <a:pt x="1046" y="23719"/>
                  </a:lnTo>
                  <a:lnTo>
                    <a:pt x="1333" y="24518"/>
                  </a:lnTo>
                  <a:lnTo>
                    <a:pt x="1681" y="25297"/>
                  </a:lnTo>
                  <a:lnTo>
                    <a:pt x="2071" y="26056"/>
                  </a:lnTo>
                  <a:lnTo>
                    <a:pt x="2481" y="26814"/>
                  </a:lnTo>
                  <a:lnTo>
                    <a:pt x="2932" y="27552"/>
                  </a:lnTo>
                  <a:lnTo>
                    <a:pt x="3424" y="28249"/>
                  </a:lnTo>
                  <a:lnTo>
                    <a:pt x="3957" y="28946"/>
                  </a:lnTo>
                  <a:lnTo>
                    <a:pt x="4531" y="29602"/>
                  </a:lnTo>
                  <a:lnTo>
                    <a:pt x="5125" y="30238"/>
                  </a:lnTo>
                  <a:lnTo>
                    <a:pt x="5761" y="30853"/>
                  </a:lnTo>
                  <a:lnTo>
                    <a:pt x="6437" y="31447"/>
                  </a:lnTo>
                  <a:lnTo>
                    <a:pt x="7134" y="32001"/>
                  </a:lnTo>
                  <a:lnTo>
                    <a:pt x="7872" y="32513"/>
                  </a:lnTo>
                  <a:lnTo>
                    <a:pt x="8651" y="33005"/>
                  </a:lnTo>
                  <a:lnTo>
                    <a:pt x="10558" y="34153"/>
                  </a:lnTo>
                  <a:lnTo>
                    <a:pt x="12464" y="35281"/>
                  </a:lnTo>
                  <a:lnTo>
                    <a:pt x="14371" y="36367"/>
                  </a:lnTo>
                  <a:lnTo>
                    <a:pt x="16257" y="37454"/>
                  </a:lnTo>
                  <a:lnTo>
                    <a:pt x="18143" y="38499"/>
                  </a:lnTo>
                  <a:lnTo>
                    <a:pt x="20008" y="39524"/>
                  </a:lnTo>
                  <a:lnTo>
                    <a:pt x="21853" y="40549"/>
                  </a:lnTo>
                  <a:lnTo>
                    <a:pt x="23698" y="41533"/>
                  </a:lnTo>
                  <a:lnTo>
                    <a:pt x="25502" y="42497"/>
                  </a:lnTo>
                  <a:lnTo>
                    <a:pt x="27326" y="43440"/>
                  </a:lnTo>
                  <a:lnTo>
                    <a:pt x="29110" y="44342"/>
                  </a:lnTo>
                  <a:lnTo>
                    <a:pt x="30893" y="45244"/>
                  </a:lnTo>
                  <a:lnTo>
                    <a:pt x="32636" y="46105"/>
                  </a:lnTo>
                  <a:lnTo>
                    <a:pt x="34378" y="46966"/>
                  </a:lnTo>
                  <a:lnTo>
                    <a:pt x="36100" y="47786"/>
                  </a:lnTo>
                  <a:lnTo>
                    <a:pt x="37802" y="48585"/>
                  </a:lnTo>
                  <a:lnTo>
                    <a:pt x="39483" y="49344"/>
                  </a:lnTo>
                  <a:lnTo>
                    <a:pt x="41164" y="50102"/>
                  </a:lnTo>
                  <a:lnTo>
                    <a:pt x="42804" y="50820"/>
                  </a:lnTo>
                  <a:lnTo>
                    <a:pt x="44423" y="51517"/>
                  </a:lnTo>
                  <a:lnTo>
                    <a:pt x="46022" y="52193"/>
                  </a:lnTo>
                  <a:lnTo>
                    <a:pt x="47601" y="52849"/>
                  </a:lnTo>
                  <a:lnTo>
                    <a:pt x="49138" y="53464"/>
                  </a:lnTo>
                  <a:lnTo>
                    <a:pt x="50676" y="54059"/>
                  </a:lnTo>
                  <a:lnTo>
                    <a:pt x="52172" y="54633"/>
                  </a:lnTo>
                  <a:lnTo>
                    <a:pt x="53648" y="55186"/>
                  </a:lnTo>
                  <a:lnTo>
                    <a:pt x="55104" y="55699"/>
                  </a:lnTo>
                  <a:lnTo>
                    <a:pt x="56539" y="56191"/>
                  </a:lnTo>
                  <a:lnTo>
                    <a:pt x="57933" y="56662"/>
                  </a:lnTo>
                  <a:lnTo>
                    <a:pt x="59306" y="57093"/>
                  </a:lnTo>
                  <a:lnTo>
                    <a:pt x="60639" y="57503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38212" y="44260"/>
                  </a:lnTo>
                  <a:lnTo>
                    <a:pt x="38007" y="44116"/>
                  </a:lnTo>
                  <a:lnTo>
                    <a:pt x="37822" y="43952"/>
                  </a:lnTo>
                  <a:lnTo>
                    <a:pt x="37658" y="43788"/>
                  </a:lnTo>
                  <a:lnTo>
                    <a:pt x="37515" y="43604"/>
                  </a:lnTo>
                  <a:lnTo>
                    <a:pt x="37412" y="43378"/>
                  </a:lnTo>
                  <a:lnTo>
                    <a:pt x="37310" y="43173"/>
                  </a:lnTo>
                  <a:lnTo>
                    <a:pt x="37228" y="42948"/>
                  </a:lnTo>
                  <a:lnTo>
                    <a:pt x="37166" y="42702"/>
                  </a:lnTo>
                  <a:lnTo>
                    <a:pt x="37146" y="42456"/>
                  </a:lnTo>
                  <a:lnTo>
                    <a:pt x="37125" y="42210"/>
                  </a:lnTo>
                  <a:lnTo>
                    <a:pt x="37146" y="41943"/>
                  </a:lnTo>
                  <a:lnTo>
                    <a:pt x="37187" y="41697"/>
                  </a:lnTo>
                  <a:lnTo>
                    <a:pt x="37248" y="41431"/>
                  </a:lnTo>
                  <a:lnTo>
                    <a:pt x="37330" y="41185"/>
                  </a:lnTo>
                  <a:lnTo>
                    <a:pt x="37433" y="40939"/>
                  </a:lnTo>
                  <a:lnTo>
                    <a:pt x="37556" y="40693"/>
                  </a:lnTo>
                  <a:lnTo>
                    <a:pt x="37720" y="40447"/>
                  </a:lnTo>
                  <a:lnTo>
                    <a:pt x="37884" y="40242"/>
                  </a:lnTo>
                  <a:lnTo>
                    <a:pt x="38068" y="40037"/>
                  </a:lnTo>
                  <a:lnTo>
                    <a:pt x="38273" y="39873"/>
                  </a:lnTo>
                  <a:lnTo>
                    <a:pt x="38478" y="39709"/>
                  </a:lnTo>
                  <a:lnTo>
                    <a:pt x="38704" y="39586"/>
                  </a:lnTo>
                  <a:lnTo>
                    <a:pt x="38929" y="39483"/>
                  </a:lnTo>
                  <a:lnTo>
                    <a:pt x="39155" y="39381"/>
                  </a:lnTo>
                  <a:lnTo>
                    <a:pt x="39401" y="39319"/>
                  </a:lnTo>
                  <a:lnTo>
                    <a:pt x="39626" y="39278"/>
                  </a:lnTo>
                  <a:lnTo>
                    <a:pt x="40118" y="39278"/>
                  </a:lnTo>
                  <a:lnTo>
                    <a:pt x="40344" y="39319"/>
                  </a:lnTo>
                  <a:lnTo>
                    <a:pt x="40569" y="39381"/>
                  </a:lnTo>
                  <a:lnTo>
                    <a:pt x="40795" y="39463"/>
                  </a:lnTo>
                  <a:lnTo>
                    <a:pt x="41020" y="39565"/>
                  </a:lnTo>
                  <a:lnTo>
                    <a:pt x="55452" y="47540"/>
                  </a:lnTo>
                  <a:lnTo>
                    <a:pt x="70274" y="55719"/>
                  </a:lnTo>
                  <a:lnTo>
                    <a:pt x="87268" y="65067"/>
                  </a:lnTo>
                  <a:lnTo>
                    <a:pt x="104303" y="74395"/>
                  </a:lnTo>
                  <a:lnTo>
                    <a:pt x="112155" y="78679"/>
                  </a:lnTo>
                  <a:lnTo>
                    <a:pt x="119207" y="82513"/>
                  </a:lnTo>
                  <a:lnTo>
                    <a:pt x="125193" y="85752"/>
                  </a:lnTo>
                  <a:lnTo>
                    <a:pt x="129846" y="88232"/>
                  </a:lnTo>
                  <a:lnTo>
                    <a:pt x="131589" y="89134"/>
                  </a:lnTo>
                  <a:lnTo>
                    <a:pt x="132880" y="89790"/>
                  </a:lnTo>
                  <a:lnTo>
                    <a:pt x="133721" y="90200"/>
                  </a:lnTo>
                  <a:lnTo>
                    <a:pt x="133946" y="90303"/>
                  </a:lnTo>
                  <a:lnTo>
                    <a:pt x="134049" y="90323"/>
                  </a:lnTo>
                  <a:lnTo>
                    <a:pt x="48011" y="37700"/>
                  </a:lnTo>
                  <a:lnTo>
                    <a:pt x="47867" y="37597"/>
                  </a:lnTo>
                  <a:lnTo>
                    <a:pt x="47724" y="37474"/>
                  </a:lnTo>
                  <a:lnTo>
                    <a:pt x="47601" y="37351"/>
                  </a:lnTo>
                  <a:lnTo>
                    <a:pt x="47498" y="37228"/>
                  </a:lnTo>
                  <a:lnTo>
                    <a:pt x="47396" y="37085"/>
                  </a:lnTo>
                  <a:lnTo>
                    <a:pt x="47314" y="36921"/>
                  </a:lnTo>
                  <a:lnTo>
                    <a:pt x="47252" y="36757"/>
                  </a:lnTo>
                  <a:lnTo>
                    <a:pt x="47191" y="36593"/>
                  </a:lnTo>
                  <a:lnTo>
                    <a:pt x="47170" y="36429"/>
                  </a:lnTo>
                  <a:lnTo>
                    <a:pt x="47150" y="36265"/>
                  </a:lnTo>
                  <a:lnTo>
                    <a:pt x="47150" y="36080"/>
                  </a:lnTo>
                  <a:lnTo>
                    <a:pt x="47170" y="35916"/>
                  </a:lnTo>
                  <a:lnTo>
                    <a:pt x="47191" y="35732"/>
                  </a:lnTo>
                  <a:lnTo>
                    <a:pt x="47252" y="35568"/>
                  </a:lnTo>
                  <a:lnTo>
                    <a:pt x="47314" y="35404"/>
                  </a:lnTo>
                  <a:lnTo>
                    <a:pt x="47396" y="35240"/>
                  </a:lnTo>
                  <a:lnTo>
                    <a:pt x="47498" y="35096"/>
                  </a:lnTo>
                  <a:lnTo>
                    <a:pt x="47621" y="34953"/>
                  </a:lnTo>
                  <a:lnTo>
                    <a:pt x="47744" y="34830"/>
                  </a:lnTo>
                  <a:lnTo>
                    <a:pt x="47888" y="34727"/>
                  </a:lnTo>
                  <a:lnTo>
                    <a:pt x="48031" y="34625"/>
                  </a:lnTo>
                  <a:lnTo>
                    <a:pt x="48175" y="34543"/>
                  </a:lnTo>
                  <a:lnTo>
                    <a:pt x="48339" y="34481"/>
                  </a:lnTo>
                  <a:lnTo>
                    <a:pt x="48503" y="34420"/>
                  </a:lnTo>
                  <a:lnTo>
                    <a:pt x="48667" y="34399"/>
                  </a:lnTo>
                  <a:lnTo>
                    <a:pt x="48831" y="34379"/>
                  </a:lnTo>
                  <a:lnTo>
                    <a:pt x="49015" y="34379"/>
                  </a:lnTo>
                  <a:lnTo>
                    <a:pt x="49179" y="34399"/>
                  </a:lnTo>
                  <a:lnTo>
                    <a:pt x="49364" y="34420"/>
                  </a:lnTo>
                  <a:lnTo>
                    <a:pt x="49528" y="34481"/>
                  </a:lnTo>
                  <a:lnTo>
                    <a:pt x="49692" y="34543"/>
                  </a:lnTo>
                  <a:lnTo>
                    <a:pt x="49856" y="34625"/>
                  </a:lnTo>
                  <a:lnTo>
                    <a:pt x="136796" y="83948"/>
                  </a:lnTo>
                  <a:lnTo>
                    <a:pt x="136796" y="83948"/>
                  </a:lnTo>
                  <a:lnTo>
                    <a:pt x="136734" y="83866"/>
                  </a:lnTo>
                  <a:lnTo>
                    <a:pt x="136529" y="83702"/>
                  </a:lnTo>
                  <a:lnTo>
                    <a:pt x="135771" y="83189"/>
                  </a:lnTo>
                  <a:lnTo>
                    <a:pt x="134561" y="82369"/>
                  </a:lnTo>
                  <a:lnTo>
                    <a:pt x="132942" y="81324"/>
                  </a:lnTo>
                  <a:lnTo>
                    <a:pt x="128575" y="78515"/>
                  </a:lnTo>
                  <a:lnTo>
                    <a:pt x="122897" y="74928"/>
                  </a:lnTo>
                  <a:lnTo>
                    <a:pt x="116214" y="70725"/>
                  </a:lnTo>
                  <a:lnTo>
                    <a:pt x="108752" y="66051"/>
                  </a:lnTo>
                  <a:lnTo>
                    <a:pt x="92536" y="55965"/>
                  </a:lnTo>
                  <a:lnTo>
                    <a:pt x="76342" y="45900"/>
                  </a:lnTo>
                  <a:lnTo>
                    <a:pt x="62217" y="37146"/>
                  </a:lnTo>
                  <a:lnTo>
                    <a:pt x="48441" y="28618"/>
                  </a:lnTo>
                  <a:lnTo>
                    <a:pt x="48236" y="28475"/>
                  </a:lnTo>
                  <a:lnTo>
                    <a:pt x="48052" y="28311"/>
                  </a:lnTo>
                  <a:lnTo>
                    <a:pt x="47888" y="28147"/>
                  </a:lnTo>
                  <a:lnTo>
                    <a:pt x="47744" y="27942"/>
                  </a:lnTo>
                  <a:lnTo>
                    <a:pt x="47621" y="27737"/>
                  </a:lnTo>
                  <a:lnTo>
                    <a:pt x="47539" y="27511"/>
                  </a:lnTo>
                  <a:lnTo>
                    <a:pt x="47457" y="27286"/>
                  </a:lnTo>
                  <a:lnTo>
                    <a:pt x="47396" y="27040"/>
                  </a:lnTo>
                  <a:lnTo>
                    <a:pt x="47355" y="26794"/>
                  </a:lnTo>
                  <a:lnTo>
                    <a:pt x="47355" y="26548"/>
                  </a:lnTo>
                  <a:lnTo>
                    <a:pt x="47375" y="26281"/>
                  </a:lnTo>
                  <a:lnTo>
                    <a:pt x="47396" y="26035"/>
                  </a:lnTo>
                  <a:lnTo>
                    <a:pt x="47457" y="25769"/>
                  </a:lnTo>
                  <a:lnTo>
                    <a:pt x="47539" y="25523"/>
                  </a:lnTo>
                  <a:lnTo>
                    <a:pt x="47662" y="25256"/>
                  </a:lnTo>
                  <a:lnTo>
                    <a:pt x="47785" y="25010"/>
                  </a:lnTo>
                  <a:lnTo>
                    <a:pt x="47949" y="24785"/>
                  </a:lnTo>
                  <a:lnTo>
                    <a:pt x="48113" y="24559"/>
                  </a:lnTo>
                  <a:lnTo>
                    <a:pt x="48298" y="24354"/>
                  </a:lnTo>
                  <a:lnTo>
                    <a:pt x="48503" y="24190"/>
                  </a:lnTo>
                  <a:lnTo>
                    <a:pt x="48708" y="24026"/>
                  </a:lnTo>
                  <a:lnTo>
                    <a:pt x="48933" y="23903"/>
                  </a:lnTo>
                  <a:lnTo>
                    <a:pt x="49159" y="23801"/>
                  </a:lnTo>
                  <a:lnTo>
                    <a:pt x="49405" y="23698"/>
                  </a:lnTo>
                  <a:lnTo>
                    <a:pt x="49630" y="23637"/>
                  </a:lnTo>
                  <a:lnTo>
                    <a:pt x="49876" y="23596"/>
                  </a:lnTo>
                  <a:lnTo>
                    <a:pt x="50122" y="23575"/>
                  </a:lnTo>
                  <a:lnTo>
                    <a:pt x="50368" y="23596"/>
                  </a:lnTo>
                  <a:lnTo>
                    <a:pt x="50594" y="23616"/>
                  </a:lnTo>
                  <a:lnTo>
                    <a:pt x="50840" y="23678"/>
                  </a:lnTo>
                  <a:lnTo>
                    <a:pt x="51065" y="23780"/>
                  </a:lnTo>
                  <a:lnTo>
                    <a:pt x="51270" y="23883"/>
                  </a:lnTo>
                  <a:lnTo>
                    <a:pt x="70253" y="34502"/>
                  </a:lnTo>
                  <a:lnTo>
                    <a:pt x="69249" y="33559"/>
                  </a:lnTo>
                  <a:lnTo>
                    <a:pt x="68224" y="32616"/>
                  </a:lnTo>
                  <a:lnTo>
                    <a:pt x="67178" y="31652"/>
                  </a:lnTo>
                  <a:lnTo>
                    <a:pt x="66092" y="30689"/>
                  </a:lnTo>
                  <a:lnTo>
                    <a:pt x="63837" y="28741"/>
                  </a:lnTo>
                  <a:lnTo>
                    <a:pt x="61500" y="26753"/>
                  </a:lnTo>
                  <a:lnTo>
                    <a:pt x="59060" y="24764"/>
                  </a:lnTo>
                  <a:lnTo>
                    <a:pt x="56518" y="22735"/>
                  </a:lnTo>
                  <a:lnTo>
                    <a:pt x="53894" y="20726"/>
                  </a:lnTo>
                  <a:lnTo>
                    <a:pt x="51168" y="18676"/>
                  </a:lnTo>
                  <a:lnTo>
                    <a:pt x="48380" y="16646"/>
                  </a:lnTo>
                  <a:lnTo>
                    <a:pt x="45510" y="14596"/>
                  </a:lnTo>
                  <a:lnTo>
                    <a:pt x="42558" y="12546"/>
                  </a:lnTo>
                  <a:lnTo>
                    <a:pt x="39544" y="10517"/>
                  </a:lnTo>
                  <a:lnTo>
                    <a:pt x="36469" y="8508"/>
                  </a:lnTo>
                  <a:lnTo>
                    <a:pt x="33333" y="6499"/>
                  </a:lnTo>
                  <a:lnTo>
                    <a:pt x="30155" y="4490"/>
                  </a:lnTo>
                  <a:lnTo>
                    <a:pt x="26916" y="2522"/>
                  </a:lnTo>
                  <a:lnTo>
                    <a:pt x="26117" y="2071"/>
                  </a:lnTo>
                  <a:lnTo>
                    <a:pt x="25297" y="1681"/>
                  </a:lnTo>
                  <a:lnTo>
                    <a:pt x="24477" y="1312"/>
                  </a:lnTo>
                  <a:lnTo>
                    <a:pt x="23657" y="1005"/>
                  </a:lnTo>
                  <a:lnTo>
                    <a:pt x="22816" y="718"/>
                  </a:lnTo>
                  <a:lnTo>
                    <a:pt x="21976" y="492"/>
                  </a:lnTo>
                  <a:lnTo>
                    <a:pt x="21115" y="308"/>
                  </a:lnTo>
                  <a:lnTo>
                    <a:pt x="20254" y="164"/>
                  </a:lnTo>
                  <a:lnTo>
                    <a:pt x="19414" y="62"/>
                  </a:lnTo>
                  <a:lnTo>
                    <a:pt x="18553" y="21"/>
                  </a:lnTo>
                  <a:lnTo>
                    <a:pt x="17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40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fill="none" extrusionOk="0">
                  <a:moveTo>
                    <a:pt x="41020" y="39565"/>
                  </a:moveTo>
                  <a:lnTo>
                    <a:pt x="41020" y="39565"/>
                  </a:lnTo>
                  <a:lnTo>
                    <a:pt x="40795" y="39463"/>
                  </a:lnTo>
                  <a:lnTo>
                    <a:pt x="40569" y="39381"/>
                  </a:lnTo>
                  <a:lnTo>
                    <a:pt x="40344" y="39319"/>
                  </a:lnTo>
                  <a:lnTo>
                    <a:pt x="40118" y="39278"/>
                  </a:lnTo>
                  <a:lnTo>
                    <a:pt x="39872" y="39278"/>
                  </a:lnTo>
                  <a:lnTo>
                    <a:pt x="39626" y="39278"/>
                  </a:lnTo>
                  <a:lnTo>
                    <a:pt x="39401" y="39319"/>
                  </a:lnTo>
                  <a:lnTo>
                    <a:pt x="39155" y="39381"/>
                  </a:lnTo>
                  <a:lnTo>
                    <a:pt x="38929" y="39483"/>
                  </a:lnTo>
                  <a:lnTo>
                    <a:pt x="38704" y="39586"/>
                  </a:lnTo>
                  <a:lnTo>
                    <a:pt x="38478" y="39709"/>
                  </a:lnTo>
                  <a:lnTo>
                    <a:pt x="38273" y="39873"/>
                  </a:lnTo>
                  <a:lnTo>
                    <a:pt x="38068" y="40037"/>
                  </a:lnTo>
                  <a:lnTo>
                    <a:pt x="37884" y="40242"/>
                  </a:lnTo>
                  <a:lnTo>
                    <a:pt x="37720" y="40447"/>
                  </a:lnTo>
                  <a:lnTo>
                    <a:pt x="37556" y="40693"/>
                  </a:lnTo>
                  <a:lnTo>
                    <a:pt x="37556" y="40693"/>
                  </a:lnTo>
                  <a:lnTo>
                    <a:pt x="37433" y="40939"/>
                  </a:lnTo>
                  <a:lnTo>
                    <a:pt x="37330" y="41185"/>
                  </a:lnTo>
                  <a:lnTo>
                    <a:pt x="37248" y="41431"/>
                  </a:lnTo>
                  <a:lnTo>
                    <a:pt x="37187" y="41697"/>
                  </a:lnTo>
                  <a:lnTo>
                    <a:pt x="37146" y="41943"/>
                  </a:lnTo>
                  <a:lnTo>
                    <a:pt x="37125" y="42210"/>
                  </a:lnTo>
                  <a:lnTo>
                    <a:pt x="37146" y="42456"/>
                  </a:lnTo>
                  <a:lnTo>
                    <a:pt x="37166" y="42702"/>
                  </a:lnTo>
                  <a:lnTo>
                    <a:pt x="37228" y="42948"/>
                  </a:lnTo>
                  <a:lnTo>
                    <a:pt x="37310" y="43173"/>
                  </a:lnTo>
                  <a:lnTo>
                    <a:pt x="37412" y="43378"/>
                  </a:lnTo>
                  <a:lnTo>
                    <a:pt x="37515" y="43604"/>
                  </a:lnTo>
                  <a:lnTo>
                    <a:pt x="37658" y="43788"/>
                  </a:lnTo>
                  <a:lnTo>
                    <a:pt x="37822" y="43952"/>
                  </a:lnTo>
                  <a:lnTo>
                    <a:pt x="38007" y="44116"/>
                  </a:lnTo>
                  <a:lnTo>
                    <a:pt x="38212" y="44260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60639" y="57503"/>
                  </a:lnTo>
                  <a:lnTo>
                    <a:pt x="59306" y="57093"/>
                  </a:lnTo>
                  <a:lnTo>
                    <a:pt x="57933" y="56662"/>
                  </a:lnTo>
                  <a:lnTo>
                    <a:pt x="56539" y="56191"/>
                  </a:lnTo>
                  <a:lnTo>
                    <a:pt x="55104" y="55699"/>
                  </a:lnTo>
                  <a:lnTo>
                    <a:pt x="53648" y="55186"/>
                  </a:lnTo>
                  <a:lnTo>
                    <a:pt x="52172" y="54633"/>
                  </a:lnTo>
                  <a:lnTo>
                    <a:pt x="50676" y="54059"/>
                  </a:lnTo>
                  <a:lnTo>
                    <a:pt x="49138" y="53464"/>
                  </a:lnTo>
                  <a:lnTo>
                    <a:pt x="47601" y="52849"/>
                  </a:lnTo>
                  <a:lnTo>
                    <a:pt x="46022" y="52193"/>
                  </a:lnTo>
                  <a:lnTo>
                    <a:pt x="44423" y="51517"/>
                  </a:lnTo>
                  <a:lnTo>
                    <a:pt x="42804" y="50820"/>
                  </a:lnTo>
                  <a:lnTo>
                    <a:pt x="41164" y="50102"/>
                  </a:lnTo>
                  <a:lnTo>
                    <a:pt x="39483" y="49344"/>
                  </a:lnTo>
                  <a:lnTo>
                    <a:pt x="37802" y="48585"/>
                  </a:lnTo>
                  <a:lnTo>
                    <a:pt x="36100" y="47786"/>
                  </a:lnTo>
                  <a:lnTo>
                    <a:pt x="34378" y="46966"/>
                  </a:lnTo>
                  <a:lnTo>
                    <a:pt x="32636" y="46105"/>
                  </a:lnTo>
                  <a:lnTo>
                    <a:pt x="30893" y="45244"/>
                  </a:lnTo>
                  <a:lnTo>
                    <a:pt x="29110" y="44342"/>
                  </a:lnTo>
                  <a:lnTo>
                    <a:pt x="27326" y="43440"/>
                  </a:lnTo>
                  <a:lnTo>
                    <a:pt x="25502" y="42497"/>
                  </a:lnTo>
                  <a:lnTo>
                    <a:pt x="23698" y="41533"/>
                  </a:lnTo>
                  <a:lnTo>
                    <a:pt x="21853" y="40549"/>
                  </a:lnTo>
                  <a:lnTo>
                    <a:pt x="20008" y="39524"/>
                  </a:lnTo>
                  <a:lnTo>
                    <a:pt x="18143" y="38499"/>
                  </a:lnTo>
                  <a:lnTo>
                    <a:pt x="16257" y="37454"/>
                  </a:lnTo>
                  <a:lnTo>
                    <a:pt x="14371" y="36367"/>
                  </a:lnTo>
                  <a:lnTo>
                    <a:pt x="12464" y="35281"/>
                  </a:lnTo>
                  <a:lnTo>
                    <a:pt x="10558" y="34153"/>
                  </a:lnTo>
                  <a:lnTo>
                    <a:pt x="8651" y="33005"/>
                  </a:lnTo>
                  <a:lnTo>
                    <a:pt x="8651" y="33005"/>
                  </a:lnTo>
                  <a:lnTo>
                    <a:pt x="7872" y="32513"/>
                  </a:lnTo>
                  <a:lnTo>
                    <a:pt x="7134" y="32001"/>
                  </a:lnTo>
                  <a:lnTo>
                    <a:pt x="6437" y="31447"/>
                  </a:lnTo>
                  <a:lnTo>
                    <a:pt x="5761" y="30853"/>
                  </a:lnTo>
                  <a:lnTo>
                    <a:pt x="5125" y="30238"/>
                  </a:lnTo>
                  <a:lnTo>
                    <a:pt x="4531" y="29602"/>
                  </a:lnTo>
                  <a:lnTo>
                    <a:pt x="3957" y="28946"/>
                  </a:lnTo>
                  <a:lnTo>
                    <a:pt x="3424" y="28249"/>
                  </a:lnTo>
                  <a:lnTo>
                    <a:pt x="2932" y="27552"/>
                  </a:lnTo>
                  <a:lnTo>
                    <a:pt x="2481" y="26814"/>
                  </a:lnTo>
                  <a:lnTo>
                    <a:pt x="2071" y="26056"/>
                  </a:lnTo>
                  <a:lnTo>
                    <a:pt x="1681" y="25297"/>
                  </a:lnTo>
                  <a:lnTo>
                    <a:pt x="1333" y="24518"/>
                  </a:lnTo>
                  <a:lnTo>
                    <a:pt x="1046" y="23719"/>
                  </a:lnTo>
                  <a:lnTo>
                    <a:pt x="779" y="22899"/>
                  </a:lnTo>
                  <a:lnTo>
                    <a:pt x="554" y="22079"/>
                  </a:lnTo>
                  <a:lnTo>
                    <a:pt x="349" y="21259"/>
                  </a:lnTo>
                  <a:lnTo>
                    <a:pt x="205" y="20418"/>
                  </a:lnTo>
                  <a:lnTo>
                    <a:pt x="103" y="19557"/>
                  </a:lnTo>
                  <a:lnTo>
                    <a:pt x="41" y="18717"/>
                  </a:lnTo>
                  <a:lnTo>
                    <a:pt x="0" y="17856"/>
                  </a:lnTo>
                  <a:lnTo>
                    <a:pt x="21" y="16995"/>
                  </a:lnTo>
                  <a:lnTo>
                    <a:pt x="82" y="16134"/>
                  </a:lnTo>
                  <a:lnTo>
                    <a:pt x="185" y="15293"/>
                  </a:lnTo>
                  <a:lnTo>
                    <a:pt x="328" y="14432"/>
                  </a:lnTo>
                  <a:lnTo>
                    <a:pt x="513" y="13571"/>
                  </a:lnTo>
                  <a:lnTo>
                    <a:pt x="738" y="12731"/>
                  </a:lnTo>
                  <a:lnTo>
                    <a:pt x="1005" y="11890"/>
                  </a:lnTo>
                  <a:lnTo>
                    <a:pt x="1333" y="11070"/>
                  </a:lnTo>
                  <a:lnTo>
                    <a:pt x="1681" y="10230"/>
                  </a:lnTo>
                  <a:lnTo>
                    <a:pt x="2091" y="9430"/>
                  </a:lnTo>
                  <a:lnTo>
                    <a:pt x="2542" y="8631"/>
                  </a:lnTo>
                  <a:lnTo>
                    <a:pt x="2542" y="8631"/>
                  </a:lnTo>
                  <a:lnTo>
                    <a:pt x="3034" y="7872"/>
                  </a:lnTo>
                  <a:lnTo>
                    <a:pt x="3547" y="7114"/>
                  </a:lnTo>
                  <a:lnTo>
                    <a:pt x="4100" y="6417"/>
                  </a:lnTo>
                  <a:lnTo>
                    <a:pt x="4695" y="5740"/>
                  </a:lnTo>
                  <a:lnTo>
                    <a:pt x="5310" y="5105"/>
                  </a:lnTo>
                  <a:lnTo>
                    <a:pt x="5945" y="4510"/>
                  </a:lnTo>
                  <a:lnTo>
                    <a:pt x="6601" y="3957"/>
                  </a:lnTo>
                  <a:lnTo>
                    <a:pt x="7298" y="3424"/>
                  </a:lnTo>
                  <a:lnTo>
                    <a:pt x="7995" y="2932"/>
                  </a:lnTo>
                  <a:lnTo>
                    <a:pt x="8733" y="2481"/>
                  </a:lnTo>
                  <a:lnTo>
                    <a:pt x="9471" y="2050"/>
                  </a:lnTo>
                  <a:lnTo>
                    <a:pt x="10250" y="1681"/>
                  </a:lnTo>
                  <a:lnTo>
                    <a:pt x="11029" y="1333"/>
                  </a:lnTo>
                  <a:lnTo>
                    <a:pt x="11829" y="1025"/>
                  </a:lnTo>
                  <a:lnTo>
                    <a:pt x="12649" y="759"/>
                  </a:lnTo>
                  <a:lnTo>
                    <a:pt x="13469" y="533"/>
                  </a:lnTo>
                  <a:lnTo>
                    <a:pt x="14289" y="349"/>
                  </a:lnTo>
                  <a:lnTo>
                    <a:pt x="15129" y="205"/>
                  </a:lnTo>
                  <a:lnTo>
                    <a:pt x="15970" y="82"/>
                  </a:lnTo>
                  <a:lnTo>
                    <a:pt x="16831" y="21"/>
                  </a:lnTo>
                  <a:lnTo>
                    <a:pt x="17692" y="0"/>
                  </a:lnTo>
                  <a:lnTo>
                    <a:pt x="18553" y="21"/>
                  </a:lnTo>
                  <a:lnTo>
                    <a:pt x="19414" y="62"/>
                  </a:lnTo>
                  <a:lnTo>
                    <a:pt x="20254" y="164"/>
                  </a:lnTo>
                  <a:lnTo>
                    <a:pt x="21115" y="308"/>
                  </a:lnTo>
                  <a:lnTo>
                    <a:pt x="21976" y="492"/>
                  </a:lnTo>
                  <a:lnTo>
                    <a:pt x="22816" y="718"/>
                  </a:lnTo>
                  <a:lnTo>
                    <a:pt x="23657" y="1005"/>
                  </a:lnTo>
                  <a:lnTo>
                    <a:pt x="24477" y="1312"/>
                  </a:lnTo>
                  <a:lnTo>
                    <a:pt x="25297" y="1681"/>
                  </a:lnTo>
                  <a:lnTo>
                    <a:pt x="26117" y="2071"/>
                  </a:lnTo>
                  <a:lnTo>
                    <a:pt x="26916" y="2522"/>
                  </a:lnTo>
                  <a:lnTo>
                    <a:pt x="26916" y="2522"/>
                  </a:lnTo>
                  <a:lnTo>
                    <a:pt x="30155" y="4490"/>
                  </a:lnTo>
                  <a:lnTo>
                    <a:pt x="33333" y="6499"/>
                  </a:lnTo>
                  <a:lnTo>
                    <a:pt x="36469" y="8508"/>
                  </a:lnTo>
                  <a:lnTo>
                    <a:pt x="39544" y="10517"/>
                  </a:lnTo>
                  <a:lnTo>
                    <a:pt x="42558" y="12546"/>
                  </a:lnTo>
                  <a:lnTo>
                    <a:pt x="45510" y="14596"/>
                  </a:lnTo>
                  <a:lnTo>
                    <a:pt x="48380" y="16646"/>
                  </a:lnTo>
                  <a:lnTo>
                    <a:pt x="51168" y="18676"/>
                  </a:lnTo>
                  <a:lnTo>
                    <a:pt x="53894" y="20726"/>
                  </a:lnTo>
                  <a:lnTo>
                    <a:pt x="56518" y="22735"/>
                  </a:lnTo>
                  <a:lnTo>
                    <a:pt x="59060" y="24764"/>
                  </a:lnTo>
                  <a:lnTo>
                    <a:pt x="61500" y="26753"/>
                  </a:lnTo>
                  <a:lnTo>
                    <a:pt x="63837" y="28741"/>
                  </a:lnTo>
                  <a:lnTo>
                    <a:pt x="66092" y="30689"/>
                  </a:lnTo>
                  <a:lnTo>
                    <a:pt x="67178" y="31652"/>
                  </a:lnTo>
                  <a:lnTo>
                    <a:pt x="68224" y="32616"/>
                  </a:lnTo>
                  <a:lnTo>
                    <a:pt x="69249" y="33559"/>
                  </a:lnTo>
                  <a:lnTo>
                    <a:pt x="70253" y="34502"/>
                  </a:lnTo>
                  <a:lnTo>
                    <a:pt x="51270" y="23883"/>
                  </a:lnTo>
                  <a:lnTo>
                    <a:pt x="51270" y="23883"/>
                  </a:lnTo>
                  <a:lnTo>
                    <a:pt x="51065" y="23780"/>
                  </a:lnTo>
                  <a:lnTo>
                    <a:pt x="50840" y="23678"/>
                  </a:lnTo>
                  <a:lnTo>
                    <a:pt x="50594" y="23616"/>
                  </a:lnTo>
                  <a:lnTo>
                    <a:pt x="50368" y="23596"/>
                  </a:lnTo>
                  <a:lnTo>
                    <a:pt x="50122" y="23575"/>
                  </a:lnTo>
                  <a:lnTo>
                    <a:pt x="49876" y="23596"/>
                  </a:lnTo>
                  <a:lnTo>
                    <a:pt x="49630" y="23637"/>
                  </a:lnTo>
                  <a:lnTo>
                    <a:pt x="49405" y="23698"/>
                  </a:lnTo>
                  <a:lnTo>
                    <a:pt x="49159" y="23801"/>
                  </a:lnTo>
                  <a:lnTo>
                    <a:pt x="48933" y="23903"/>
                  </a:lnTo>
                  <a:lnTo>
                    <a:pt x="48708" y="24026"/>
                  </a:lnTo>
                  <a:lnTo>
                    <a:pt x="48503" y="24190"/>
                  </a:lnTo>
                  <a:lnTo>
                    <a:pt x="48298" y="24354"/>
                  </a:lnTo>
                  <a:lnTo>
                    <a:pt x="48113" y="24559"/>
                  </a:lnTo>
                  <a:lnTo>
                    <a:pt x="47949" y="24785"/>
                  </a:lnTo>
                  <a:lnTo>
                    <a:pt x="47785" y="25010"/>
                  </a:lnTo>
                  <a:lnTo>
                    <a:pt x="47785" y="25010"/>
                  </a:lnTo>
                  <a:lnTo>
                    <a:pt x="47662" y="25256"/>
                  </a:lnTo>
                  <a:lnTo>
                    <a:pt x="47539" y="25523"/>
                  </a:lnTo>
                  <a:lnTo>
                    <a:pt x="47457" y="25769"/>
                  </a:lnTo>
                  <a:lnTo>
                    <a:pt x="47396" y="26035"/>
                  </a:lnTo>
                  <a:lnTo>
                    <a:pt x="47375" y="26281"/>
                  </a:lnTo>
                  <a:lnTo>
                    <a:pt x="47355" y="26548"/>
                  </a:lnTo>
                  <a:lnTo>
                    <a:pt x="47355" y="26794"/>
                  </a:lnTo>
                  <a:lnTo>
                    <a:pt x="47396" y="27040"/>
                  </a:lnTo>
                  <a:lnTo>
                    <a:pt x="47457" y="27286"/>
                  </a:lnTo>
                  <a:lnTo>
                    <a:pt x="47539" y="27511"/>
                  </a:lnTo>
                  <a:lnTo>
                    <a:pt x="47621" y="27737"/>
                  </a:lnTo>
                  <a:lnTo>
                    <a:pt x="47744" y="27942"/>
                  </a:lnTo>
                  <a:lnTo>
                    <a:pt x="47888" y="28147"/>
                  </a:lnTo>
                  <a:lnTo>
                    <a:pt x="48052" y="28311"/>
                  </a:lnTo>
                  <a:lnTo>
                    <a:pt x="48236" y="28475"/>
                  </a:lnTo>
                  <a:lnTo>
                    <a:pt x="48441" y="28618"/>
                  </a:lnTo>
                  <a:lnTo>
                    <a:pt x="48441" y="28618"/>
                  </a:lnTo>
                  <a:lnTo>
                    <a:pt x="62217" y="37146"/>
                  </a:lnTo>
                  <a:lnTo>
                    <a:pt x="76342" y="45900"/>
                  </a:lnTo>
                  <a:lnTo>
                    <a:pt x="92536" y="55965"/>
                  </a:lnTo>
                  <a:lnTo>
                    <a:pt x="108752" y="66051"/>
                  </a:lnTo>
                  <a:lnTo>
                    <a:pt x="116214" y="70725"/>
                  </a:lnTo>
                  <a:lnTo>
                    <a:pt x="122897" y="74928"/>
                  </a:lnTo>
                  <a:lnTo>
                    <a:pt x="128575" y="78515"/>
                  </a:lnTo>
                  <a:lnTo>
                    <a:pt x="132942" y="81324"/>
                  </a:lnTo>
                  <a:lnTo>
                    <a:pt x="134561" y="82369"/>
                  </a:lnTo>
                  <a:lnTo>
                    <a:pt x="135771" y="83189"/>
                  </a:lnTo>
                  <a:lnTo>
                    <a:pt x="136529" y="83702"/>
                  </a:lnTo>
                  <a:lnTo>
                    <a:pt x="136734" y="83866"/>
                  </a:lnTo>
                  <a:lnTo>
                    <a:pt x="136796" y="83948"/>
                  </a:lnTo>
                  <a:lnTo>
                    <a:pt x="49856" y="34625"/>
                  </a:lnTo>
                  <a:lnTo>
                    <a:pt x="49856" y="34625"/>
                  </a:lnTo>
                  <a:lnTo>
                    <a:pt x="49692" y="34543"/>
                  </a:lnTo>
                  <a:lnTo>
                    <a:pt x="49528" y="34481"/>
                  </a:lnTo>
                  <a:lnTo>
                    <a:pt x="49364" y="34420"/>
                  </a:lnTo>
                  <a:lnTo>
                    <a:pt x="49179" y="34399"/>
                  </a:lnTo>
                  <a:lnTo>
                    <a:pt x="49015" y="34379"/>
                  </a:lnTo>
                  <a:lnTo>
                    <a:pt x="48831" y="34379"/>
                  </a:lnTo>
                  <a:lnTo>
                    <a:pt x="48667" y="34399"/>
                  </a:lnTo>
                  <a:lnTo>
                    <a:pt x="48503" y="34420"/>
                  </a:lnTo>
                  <a:lnTo>
                    <a:pt x="48339" y="34481"/>
                  </a:lnTo>
                  <a:lnTo>
                    <a:pt x="48175" y="34543"/>
                  </a:lnTo>
                  <a:lnTo>
                    <a:pt x="48031" y="34625"/>
                  </a:lnTo>
                  <a:lnTo>
                    <a:pt x="47888" y="34727"/>
                  </a:lnTo>
                  <a:lnTo>
                    <a:pt x="47744" y="34830"/>
                  </a:lnTo>
                  <a:lnTo>
                    <a:pt x="47621" y="34953"/>
                  </a:lnTo>
                  <a:lnTo>
                    <a:pt x="47498" y="35096"/>
                  </a:lnTo>
                  <a:lnTo>
                    <a:pt x="47396" y="35240"/>
                  </a:lnTo>
                  <a:lnTo>
                    <a:pt x="47396" y="35240"/>
                  </a:lnTo>
                  <a:lnTo>
                    <a:pt x="47314" y="35404"/>
                  </a:lnTo>
                  <a:lnTo>
                    <a:pt x="47252" y="35568"/>
                  </a:lnTo>
                  <a:lnTo>
                    <a:pt x="47191" y="35732"/>
                  </a:lnTo>
                  <a:lnTo>
                    <a:pt x="47170" y="35916"/>
                  </a:lnTo>
                  <a:lnTo>
                    <a:pt x="47150" y="36080"/>
                  </a:lnTo>
                  <a:lnTo>
                    <a:pt x="47150" y="36265"/>
                  </a:lnTo>
                  <a:lnTo>
                    <a:pt x="47170" y="36429"/>
                  </a:lnTo>
                  <a:lnTo>
                    <a:pt x="47191" y="36593"/>
                  </a:lnTo>
                  <a:lnTo>
                    <a:pt x="47252" y="36757"/>
                  </a:lnTo>
                  <a:lnTo>
                    <a:pt x="47314" y="36921"/>
                  </a:lnTo>
                  <a:lnTo>
                    <a:pt x="47396" y="37085"/>
                  </a:lnTo>
                  <a:lnTo>
                    <a:pt x="47498" y="37228"/>
                  </a:lnTo>
                  <a:lnTo>
                    <a:pt x="47601" y="37351"/>
                  </a:lnTo>
                  <a:lnTo>
                    <a:pt x="47724" y="37474"/>
                  </a:lnTo>
                  <a:lnTo>
                    <a:pt x="47867" y="37597"/>
                  </a:lnTo>
                  <a:lnTo>
                    <a:pt x="48011" y="37700"/>
                  </a:lnTo>
                  <a:lnTo>
                    <a:pt x="134049" y="90323"/>
                  </a:lnTo>
                  <a:lnTo>
                    <a:pt x="134049" y="90323"/>
                  </a:lnTo>
                  <a:lnTo>
                    <a:pt x="133946" y="90303"/>
                  </a:lnTo>
                  <a:lnTo>
                    <a:pt x="133721" y="90200"/>
                  </a:lnTo>
                  <a:lnTo>
                    <a:pt x="132880" y="89790"/>
                  </a:lnTo>
                  <a:lnTo>
                    <a:pt x="131589" y="89134"/>
                  </a:lnTo>
                  <a:lnTo>
                    <a:pt x="129846" y="88232"/>
                  </a:lnTo>
                  <a:lnTo>
                    <a:pt x="125193" y="85752"/>
                  </a:lnTo>
                  <a:lnTo>
                    <a:pt x="119207" y="82513"/>
                  </a:lnTo>
                  <a:lnTo>
                    <a:pt x="112155" y="78679"/>
                  </a:lnTo>
                  <a:lnTo>
                    <a:pt x="104303" y="74395"/>
                  </a:lnTo>
                  <a:lnTo>
                    <a:pt x="87268" y="65067"/>
                  </a:lnTo>
                  <a:lnTo>
                    <a:pt x="70274" y="55719"/>
                  </a:lnTo>
                  <a:lnTo>
                    <a:pt x="55452" y="47540"/>
                  </a:lnTo>
                  <a:lnTo>
                    <a:pt x="41020" y="39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40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extrusionOk="0">
                  <a:moveTo>
                    <a:pt x="16790" y="1"/>
                  </a:move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40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fill="none" extrusionOk="0">
                  <a:moveTo>
                    <a:pt x="8201" y="31325"/>
                  </a:move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40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extrusionOk="0">
                  <a:moveTo>
                    <a:pt x="14617" y="0"/>
                  </a:move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40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fill="none" extrusionOk="0">
                  <a:moveTo>
                    <a:pt x="7135" y="27286"/>
                  </a:move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40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extrusionOk="0">
                  <a:moveTo>
                    <a:pt x="9574" y="0"/>
                  </a:move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40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fill="none" extrusionOk="0">
                  <a:moveTo>
                    <a:pt x="9574" y="0"/>
                  </a:moveTo>
                  <a:lnTo>
                    <a:pt x="9574" y="0"/>
                  </a:ln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40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extrusionOk="0">
                  <a:moveTo>
                    <a:pt x="4879" y="1"/>
                  </a:move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40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fill="none" extrusionOk="0">
                  <a:moveTo>
                    <a:pt x="4879" y="1"/>
                  </a:moveTo>
                  <a:lnTo>
                    <a:pt x="4879" y="1"/>
                  </a:ln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lnTo>
                    <a:pt x="48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40"/>
            <p:cNvSpPr/>
            <p:nvPr/>
          </p:nvSpPr>
          <p:spPr>
            <a:xfrm>
              <a:off x="7588807" y="873324"/>
              <a:ext cx="193092" cy="111616"/>
            </a:xfrm>
            <a:custGeom>
              <a:avLst/>
              <a:gdLst/>
              <a:ahLst/>
              <a:cxnLst/>
              <a:rect l="l" t="t" r="r" b="b"/>
              <a:pathLst>
                <a:path w="28906" h="16709" extrusionOk="0">
                  <a:moveTo>
                    <a:pt x="27675" y="1"/>
                  </a:moveTo>
                  <a:lnTo>
                    <a:pt x="27573" y="718"/>
                  </a:lnTo>
                  <a:lnTo>
                    <a:pt x="27450" y="1456"/>
                  </a:lnTo>
                  <a:lnTo>
                    <a:pt x="27286" y="2235"/>
                  </a:lnTo>
                  <a:lnTo>
                    <a:pt x="27101" y="3014"/>
                  </a:lnTo>
                  <a:lnTo>
                    <a:pt x="26876" y="3773"/>
                  </a:lnTo>
                  <a:lnTo>
                    <a:pt x="26753" y="4162"/>
                  </a:lnTo>
                  <a:lnTo>
                    <a:pt x="26609" y="4531"/>
                  </a:lnTo>
                  <a:lnTo>
                    <a:pt x="26466" y="4900"/>
                  </a:lnTo>
                  <a:lnTo>
                    <a:pt x="26302" y="5249"/>
                  </a:lnTo>
                  <a:lnTo>
                    <a:pt x="26117" y="5597"/>
                  </a:lnTo>
                  <a:lnTo>
                    <a:pt x="25912" y="5925"/>
                  </a:lnTo>
                  <a:lnTo>
                    <a:pt x="25502" y="6540"/>
                  </a:lnTo>
                  <a:lnTo>
                    <a:pt x="25072" y="7114"/>
                  </a:lnTo>
                  <a:lnTo>
                    <a:pt x="24600" y="7647"/>
                  </a:lnTo>
                  <a:lnTo>
                    <a:pt x="24129" y="8139"/>
                  </a:lnTo>
                  <a:lnTo>
                    <a:pt x="23637" y="8611"/>
                  </a:lnTo>
                  <a:lnTo>
                    <a:pt x="23124" y="9041"/>
                  </a:lnTo>
                  <a:lnTo>
                    <a:pt x="22612" y="9431"/>
                  </a:lnTo>
                  <a:lnTo>
                    <a:pt x="22058" y="9779"/>
                  </a:lnTo>
                  <a:lnTo>
                    <a:pt x="21505" y="10107"/>
                  </a:lnTo>
                  <a:lnTo>
                    <a:pt x="20931" y="10394"/>
                  </a:lnTo>
                  <a:lnTo>
                    <a:pt x="20336" y="10661"/>
                  </a:lnTo>
                  <a:lnTo>
                    <a:pt x="19742" y="10886"/>
                  </a:lnTo>
                  <a:lnTo>
                    <a:pt x="19127" y="11071"/>
                  </a:lnTo>
                  <a:lnTo>
                    <a:pt x="18512" y="11235"/>
                  </a:lnTo>
                  <a:lnTo>
                    <a:pt x="17897" y="11378"/>
                  </a:lnTo>
                  <a:lnTo>
                    <a:pt x="17241" y="11460"/>
                  </a:lnTo>
                  <a:lnTo>
                    <a:pt x="16606" y="11542"/>
                  </a:lnTo>
                  <a:lnTo>
                    <a:pt x="15950" y="11563"/>
                  </a:lnTo>
                  <a:lnTo>
                    <a:pt x="15294" y="11583"/>
                  </a:lnTo>
                  <a:lnTo>
                    <a:pt x="14638" y="11542"/>
                  </a:lnTo>
                  <a:lnTo>
                    <a:pt x="13961" y="11501"/>
                  </a:lnTo>
                  <a:lnTo>
                    <a:pt x="13285" y="11419"/>
                  </a:lnTo>
                  <a:lnTo>
                    <a:pt x="12608" y="11296"/>
                  </a:lnTo>
                  <a:lnTo>
                    <a:pt x="11952" y="11173"/>
                  </a:lnTo>
                  <a:lnTo>
                    <a:pt x="11276" y="11009"/>
                  </a:lnTo>
                  <a:lnTo>
                    <a:pt x="10599" y="10804"/>
                  </a:lnTo>
                  <a:lnTo>
                    <a:pt x="9923" y="10579"/>
                  </a:lnTo>
                  <a:lnTo>
                    <a:pt x="9246" y="10333"/>
                  </a:lnTo>
                  <a:lnTo>
                    <a:pt x="8570" y="10066"/>
                  </a:lnTo>
                  <a:lnTo>
                    <a:pt x="7914" y="9759"/>
                  </a:lnTo>
                  <a:lnTo>
                    <a:pt x="7258" y="9431"/>
                  </a:lnTo>
                  <a:lnTo>
                    <a:pt x="6602" y="9082"/>
                  </a:lnTo>
                  <a:lnTo>
                    <a:pt x="6007" y="8734"/>
                  </a:lnTo>
                  <a:lnTo>
                    <a:pt x="5413" y="8344"/>
                  </a:lnTo>
                  <a:lnTo>
                    <a:pt x="4859" y="7934"/>
                  </a:lnTo>
                  <a:lnTo>
                    <a:pt x="4347" y="7504"/>
                  </a:lnTo>
                  <a:lnTo>
                    <a:pt x="3834" y="7073"/>
                  </a:lnTo>
                  <a:lnTo>
                    <a:pt x="3363" y="6602"/>
                  </a:lnTo>
                  <a:lnTo>
                    <a:pt x="2932" y="6110"/>
                  </a:lnTo>
                  <a:lnTo>
                    <a:pt x="2502" y="5618"/>
                  </a:lnTo>
                  <a:lnTo>
                    <a:pt x="2112" y="5085"/>
                  </a:lnTo>
                  <a:lnTo>
                    <a:pt x="1743" y="4552"/>
                  </a:lnTo>
                  <a:lnTo>
                    <a:pt x="1415" y="4019"/>
                  </a:lnTo>
                  <a:lnTo>
                    <a:pt x="1108" y="3445"/>
                  </a:lnTo>
                  <a:lnTo>
                    <a:pt x="821" y="2871"/>
                  </a:lnTo>
                  <a:lnTo>
                    <a:pt x="575" y="2297"/>
                  </a:lnTo>
                  <a:lnTo>
                    <a:pt x="349" y="1682"/>
                  </a:lnTo>
                  <a:lnTo>
                    <a:pt x="144" y="1087"/>
                  </a:lnTo>
                  <a:lnTo>
                    <a:pt x="83" y="1579"/>
                  </a:lnTo>
                  <a:lnTo>
                    <a:pt x="42" y="2092"/>
                  </a:lnTo>
                  <a:lnTo>
                    <a:pt x="21" y="2584"/>
                  </a:lnTo>
                  <a:lnTo>
                    <a:pt x="1" y="3096"/>
                  </a:lnTo>
                  <a:lnTo>
                    <a:pt x="21" y="3588"/>
                  </a:lnTo>
                  <a:lnTo>
                    <a:pt x="42" y="4101"/>
                  </a:lnTo>
                  <a:lnTo>
                    <a:pt x="103" y="4593"/>
                  </a:lnTo>
                  <a:lnTo>
                    <a:pt x="165" y="5085"/>
                  </a:lnTo>
                  <a:lnTo>
                    <a:pt x="247" y="5577"/>
                  </a:lnTo>
                  <a:lnTo>
                    <a:pt x="349" y="6069"/>
                  </a:lnTo>
                  <a:lnTo>
                    <a:pt x="472" y="6540"/>
                  </a:lnTo>
                  <a:lnTo>
                    <a:pt x="616" y="7012"/>
                  </a:lnTo>
                  <a:lnTo>
                    <a:pt x="780" y="7483"/>
                  </a:lnTo>
                  <a:lnTo>
                    <a:pt x="944" y="7955"/>
                  </a:lnTo>
                  <a:lnTo>
                    <a:pt x="1128" y="8406"/>
                  </a:lnTo>
                  <a:lnTo>
                    <a:pt x="1354" y="8877"/>
                  </a:lnTo>
                  <a:lnTo>
                    <a:pt x="1579" y="9308"/>
                  </a:lnTo>
                  <a:lnTo>
                    <a:pt x="1825" y="9759"/>
                  </a:lnTo>
                  <a:lnTo>
                    <a:pt x="2092" y="10189"/>
                  </a:lnTo>
                  <a:lnTo>
                    <a:pt x="2358" y="10599"/>
                  </a:lnTo>
                  <a:lnTo>
                    <a:pt x="2666" y="11009"/>
                  </a:lnTo>
                  <a:lnTo>
                    <a:pt x="2973" y="11419"/>
                  </a:lnTo>
                  <a:lnTo>
                    <a:pt x="3301" y="11809"/>
                  </a:lnTo>
                  <a:lnTo>
                    <a:pt x="3650" y="12198"/>
                  </a:lnTo>
                  <a:lnTo>
                    <a:pt x="4019" y="12567"/>
                  </a:lnTo>
                  <a:lnTo>
                    <a:pt x="4388" y="12916"/>
                  </a:lnTo>
                  <a:lnTo>
                    <a:pt x="4777" y="13264"/>
                  </a:lnTo>
                  <a:lnTo>
                    <a:pt x="5208" y="13592"/>
                  </a:lnTo>
                  <a:lnTo>
                    <a:pt x="5618" y="13920"/>
                  </a:lnTo>
                  <a:lnTo>
                    <a:pt x="6069" y="14228"/>
                  </a:lnTo>
                  <a:lnTo>
                    <a:pt x="6520" y="14515"/>
                  </a:lnTo>
                  <a:lnTo>
                    <a:pt x="7012" y="14781"/>
                  </a:lnTo>
                  <a:lnTo>
                    <a:pt x="7668" y="15130"/>
                  </a:lnTo>
                  <a:lnTo>
                    <a:pt x="8344" y="15437"/>
                  </a:lnTo>
                  <a:lnTo>
                    <a:pt x="9041" y="15724"/>
                  </a:lnTo>
                  <a:lnTo>
                    <a:pt x="9738" y="15950"/>
                  </a:lnTo>
                  <a:lnTo>
                    <a:pt x="10456" y="16155"/>
                  </a:lnTo>
                  <a:lnTo>
                    <a:pt x="11194" y="16339"/>
                  </a:lnTo>
                  <a:lnTo>
                    <a:pt x="11932" y="16462"/>
                  </a:lnTo>
                  <a:lnTo>
                    <a:pt x="12690" y="16585"/>
                  </a:lnTo>
                  <a:lnTo>
                    <a:pt x="13428" y="16647"/>
                  </a:lnTo>
                  <a:lnTo>
                    <a:pt x="14187" y="16688"/>
                  </a:lnTo>
                  <a:lnTo>
                    <a:pt x="14945" y="16708"/>
                  </a:lnTo>
                  <a:lnTo>
                    <a:pt x="15704" y="16688"/>
                  </a:lnTo>
                  <a:lnTo>
                    <a:pt x="16442" y="16626"/>
                  </a:lnTo>
                  <a:lnTo>
                    <a:pt x="17200" y="16544"/>
                  </a:lnTo>
                  <a:lnTo>
                    <a:pt x="17938" y="16442"/>
                  </a:lnTo>
                  <a:lnTo>
                    <a:pt x="18676" y="16319"/>
                  </a:lnTo>
                  <a:lnTo>
                    <a:pt x="19393" y="16155"/>
                  </a:lnTo>
                  <a:lnTo>
                    <a:pt x="20090" y="15970"/>
                  </a:lnTo>
                  <a:lnTo>
                    <a:pt x="20787" y="15745"/>
                  </a:lnTo>
                  <a:lnTo>
                    <a:pt x="21464" y="15519"/>
                  </a:lnTo>
                  <a:lnTo>
                    <a:pt x="22120" y="15253"/>
                  </a:lnTo>
                  <a:lnTo>
                    <a:pt x="22755" y="14966"/>
                  </a:lnTo>
                  <a:lnTo>
                    <a:pt x="23391" y="14658"/>
                  </a:lnTo>
                  <a:lnTo>
                    <a:pt x="23965" y="14310"/>
                  </a:lnTo>
                  <a:lnTo>
                    <a:pt x="24539" y="13961"/>
                  </a:lnTo>
                  <a:lnTo>
                    <a:pt x="25092" y="13592"/>
                  </a:lnTo>
                  <a:lnTo>
                    <a:pt x="25584" y="13182"/>
                  </a:lnTo>
                  <a:lnTo>
                    <a:pt x="26076" y="12772"/>
                  </a:lnTo>
                  <a:lnTo>
                    <a:pt x="26507" y="12321"/>
                  </a:lnTo>
                  <a:lnTo>
                    <a:pt x="26937" y="11870"/>
                  </a:lnTo>
                  <a:lnTo>
                    <a:pt x="27306" y="11399"/>
                  </a:lnTo>
                  <a:lnTo>
                    <a:pt x="27634" y="10886"/>
                  </a:lnTo>
                  <a:lnTo>
                    <a:pt x="27839" y="10558"/>
                  </a:lnTo>
                  <a:lnTo>
                    <a:pt x="28003" y="10230"/>
                  </a:lnTo>
                  <a:lnTo>
                    <a:pt x="28167" y="9902"/>
                  </a:lnTo>
                  <a:lnTo>
                    <a:pt x="28311" y="9554"/>
                  </a:lnTo>
                  <a:lnTo>
                    <a:pt x="28434" y="9226"/>
                  </a:lnTo>
                  <a:lnTo>
                    <a:pt x="28557" y="8877"/>
                  </a:lnTo>
                  <a:lnTo>
                    <a:pt x="28639" y="8549"/>
                  </a:lnTo>
                  <a:lnTo>
                    <a:pt x="28721" y="8201"/>
                  </a:lnTo>
                  <a:lnTo>
                    <a:pt x="28782" y="7873"/>
                  </a:lnTo>
                  <a:lnTo>
                    <a:pt x="28844" y="7524"/>
                  </a:lnTo>
                  <a:lnTo>
                    <a:pt x="28885" y="7176"/>
                  </a:lnTo>
                  <a:lnTo>
                    <a:pt x="28905" y="6848"/>
                  </a:lnTo>
                  <a:lnTo>
                    <a:pt x="28905" y="6151"/>
                  </a:lnTo>
                  <a:lnTo>
                    <a:pt x="28885" y="5474"/>
                  </a:lnTo>
                  <a:lnTo>
                    <a:pt x="28823" y="4777"/>
                  </a:lnTo>
                  <a:lnTo>
                    <a:pt x="28721" y="4101"/>
                  </a:lnTo>
                  <a:lnTo>
                    <a:pt x="28598" y="3404"/>
                  </a:lnTo>
                  <a:lnTo>
                    <a:pt x="28434" y="2727"/>
                  </a:lnTo>
                  <a:lnTo>
                    <a:pt x="28270" y="2030"/>
                  </a:lnTo>
                  <a:lnTo>
                    <a:pt x="28085" y="1354"/>
                  </a:lnTo>
                  <a:lnTo>
                    <a:pt x="276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40"/>
            <p:cNvSpPr/>
            <p:nvPr/>
          </p:nvSpPr>
          <p:spPr>
            <a:xfrm>
              <a:off x="7665494" y="1084215"/>
              <a:ext cx="563097" cy="363579"/>
            </a:xfrm>
            <a:custGeom>
              <a:avLst/>
              <a:gdLst/>
              <a:ahLst/>
              <a:cxnLst/>
              <a:rect l="l" t="t" r="r" b="b"/>
              <a:pathLst>
                <a:path w="84296" h="54428" extrusionOk="0">
                  <a:moveTo>
                    <a:pt x="9287" y="1"/>
                  </a:moveTo>
                  <a:lnTo>
                    <a:pt x="8856" y="21"/>
                  </a:lnTo>
                  <a:lnTo>
                    <a:pt x="8405" y="62"/>
                  </a:lnTo>
                  <a:lnTo>
                    <a:pt x="7954" y="124"/>
                  </a:lnTo>
                  <a:lnTo>
                    <a:pt x="7503" y="185"/>
                  </a:lnTo>
                  <a:lnTo>
                    <a:pt x="7073" y="288"/>
                  </a:lnTo>
                  <a:lnTo>
                    <a:pt x="6642" y="411"/>
                  </a:lnTo>
                  <a:lnTo>
                    <a:pt x="6212" y="554"/>
                  </a:lnTo>
                  <a:lnTo>
                    <a:pt x="5802" y="718"/>
                  </a:lnTo>
                  <a:lnTo>
                    <a:pt x="5392" y="882"/>
                  </a:lnTo>
                  <a:lnTo>
                    <a:pt x="4982" y="1087"/>
                  </a:lnTo>
                  <a:lnTo>
                    <a:pt x="4593" y="1313"/>
                  </a:lnTo>
                  <a:lnTo>
                    <a:pt x="4203" y="1559"/>
                  </a:lnTo>
                  <a:lnTo>
                    <a:pt x="3834" y="1805"/>
                  </a:lnTo>
                  <a:lnTo>
                    <a:pt x="3465" y="2092"/>
                  </a:lnTo>
                  <a:lnTo>
                    <a:pt x="3117" y="2379"/>
                  </a:lnTo>
                  <a:lnTo>
                    <a:pt x="2789" y="2707"/>
                  </a:lnTo>
                  <a:lnTo>
                    <a:pt x="2461" y="3035"/>
                  </a:lnTo>
                  <a:lnTo>
                    <a:pt x="2153" y="3383"/>
                  </a:lnTo>
                  <a:lnTo>
                    <a:pt x="1866" y="3752"/>
                  </a:lnTo>
                  <a:lnTo>
                    <a:pt x="1600" y="4142"/>
                  </a:lnTo>
                  <a:lnTo>
                    <a:pt x="1333" y="4552"/>
                  </a:lnTo>
                  <a:lnTo>
                    <a:pt x="1108" y="4962"/>
                  </a:lnTo>
                  <a:lnTo>
                    <a:pt x="882" y="5392"/>
                  </a:lnTo>
                  <a:lnTo>
                    <a:pt x="698" y="5823"/>
                  </a:lnTo>
                  <a:lnTo>
                    <a:pt x="534" y="6253"/>
                  </a:lnTo>
                  <a:lnTo>
                    <a:pt x="390" y="6704"/>
                  </a:lnTo>
                  <a:lnTo>
                    <a:pt x="267" y="7155"/>
                  </a:lnTo>
                  <a:lnTo>
                    <a:pt x="165" y="7586"/>
                  </a:lnTo>
                  <a:lnTo>
                    <a:pt x="103" y="8037"/>
                  </a:lnTo>
                  <a:lnTo>
                    <a:pt x="42" y="8488"/>
                  </a:lnTo>
                  <a:lnTo>
                    <a:pt x="21" y="8939"/>
                  </a:lnTo>
                  <a:lnTo>
                    <a:pt x="1" y="9390"/>
                  </a:lnTo>
                  <a:lnTo>
                    <a:pt x="21" y="9841"/>
                  </a:lnTo>
                  <a:lnTo>
                    <a:pt x="62" y="10292"/>
                  </a:lnTo>
                  <a:lnTo>
                    <a:pt x="103" y="10743"/>
                  </a:lnTo>
                  <a:lnTo>
                    <a:pt x="185" y="11173"/>
                  </a:lnTo>
                  <a:lnTo>
                    <a:pt x="288" y="11624"/>
                  </a:lnTo>
                  <a:lnTo>
                    <a:pt x="411" y="12055"/>
                  </a:lnTo>
                  <a:lnTo>
                    <a:pt x="554" y="12485"/>
                  </a:lnTo>
                  <a:lnTo>
                    <a:pt x="698" y="12895"/>
                  </a:lnTo>
                  <a:lnTo>
                    <a:pt x="882" y="13305"/>
                  </a:lnTo>
                  <a:lnTo>
                    <a:pt x="1087" y="13715"/>
                  </a:lnTo>
                  <a:lnTo>
                    <a:pt x="1313" y="14105"/>
                  </a:lnTo>
                  <a:lnTo>
                    <a:pt x="1538" y="14494"/>
                  </a:lnTo>
                  <a:lnTo>
                    <a:pt x="1805" y="14863"/>
                  </a:lnTo>
                  <a:lnTo>
                    <a:pt x="2092" y="15212"/>
                  </a:lnTo>
                  <a:lnTo>
                    <a:pt x="2379" y="15560"/>
                  </a:lnTo>
                  <a:lnTo>
                    <a:pt x="2686" y="15909"/>
                  </a:lnTo>
                  <a:lnTo>
                    <a:pt x="3035" y="16237"/>
                  </a:lnTo>
                  <a:lnTo>
                    <a:pt x="3383" y="16524"/>
                  </a:lnTo>
                  <a:lnTo>
                    <a:pt x="3752" y="16831"/>
                  </a:lnTo>
                  <a:lnTo>
                    <a:pt x="4142" y="17098"/>
                  </a:lnTo>
                  <a:lnTo>
                    <a:pt x="4552" y="17364"/>
                  </a:lnTo>
                  <a:lnTo>
                    <a:pt x="6560" y="18553"/>
                  </a:lnTo>
                  <a:lnTo>
                    <a:pt x="8549" y="19681"/>
                  </a:lnTo>
                  <a:lnTo>
                    <a:pt x="10517" y="20788"/>
                  </a:lnTo>
                  <a:lnTo>
                    <a:pt x="12444" y="21833"/>
                  </a:lnTo>
                  <a:lnTo>
                    <a:pt x="14350" y="22838"/>
                  </a:lnTo>
                  <a:lnTo>
                    <a:pt x="16236" y="23781"/>
                  </a:lnTo>
                  <a:lnTo>
                    <a:pt x="18061" y="24683"/>
                  </a:lnTo>
                  <a:lnTo>
                    <a:pt x="19865" y="25544"/>
                  </a:lnTo>
                  <a:lnTo>
                    <a:pt x="21628" y="26343"/>
                  </a:lnTo>
                  <a:lnTo>
                    <a:pt x="23350" y="27081"/>
                  </a:lnTo>
                  <a:lnTo>
                    <a:pt x="25010" y="27778"/>
                  </a:lnTo>
                  <a:lnTo>
                    <a:pt x="26630" y="28414"/>
                  </a:lnTo>
                  <a:lnTo>
                    <a:pt x="28208" y="29008"/>
                  </a:lnTo>
                  <a:lnTo>
                    <a:pt x="29705" y="29541"/>
                  </a:lnTo>
                  <a:lnTo>
                    <a:pt x="31160" y="30013"/>
                  </a:lnTo>
                  <a:lnTo>
                    <a:pt x="32554" y="30443"/>
                  </a:lnTo>
                  <a:lnTo>
                    <a:pt x="32554" y="30443"/>
                  </a:lnTo>
                  <a:lnTo>
                    <a:pt x="20090" y="23268"/>
                  </a:lnTo>
                  <a:lnTo>
                    <a:pt x="19967" y="23207"/>
                  </a:lnTo>
                  <a:lnTo>
                    <a:pt x="19885" y="23104"/>
                  </a:lnTo>
                  <a:lnTo>
                    <a:pt x="19803" y="23022"/>
                  </a:lnTo>
                  <a:lnTo>
                    <a:pt x="19721" y="22920"/>
                  </a:lnTo>
                  <a:lnTo>
                    <a:pt x="19660" y="22817"/>
                  </a:lnTo>
                  <a:lnTo>
                    <a:pt x="19598" y="22694"/>
                  </a:lnTo>
                  <a:lnTo>
                    <a:pt x="19557" y="22571"/>
                  </a:lnTo>
                  <a:lnTo>
                    <a:pt x="19537" y="22448"/>
                  </a:lnTo>
                  <a:lnTo>
                    <a:pt x="19516" y="22182"/>
                  </a:lnTo>
                  <a:lnTo>
                    <a:pt x="19537" y="21915"/>
                  </a:lnTo>
                  <a:lnTo>
                    <a:pt x="19578" y="21792"/>
                  </a:lnTo>
                  <a:lnTo>
                    <a:pt x="19619" y="21649"/>
                  </a:lnTo>
                  <a:lnTo>
                    <a:pt x="19680" y="21526"/>
                  </a:lnTo>
                  <a:lnTo>
                    <a:pt x="19742" y="21403"/>
                  </a:lnTo>
                  <a:lnTo>
                    <a:pt x="19824" y="21280"/>
                  </a:lnTo>
                  <a:lnTo>
                    <a:pt x="19906" y="21157"/>
                  </a:lnTo>
                  <a:lnTo>
                    <a:pt x="20008" y="21054"/>
                  </a:lnTo>
                  <a:lnTo>
                    <a:pt x="20111" y="20972"/>
                  </a:lnTo>
                  <a:lnTo>
                    <a:pt x="20336" y="20808"/>
                  </a:lnTo>
                  <a:lnTo>
                    <a:pt x="20582" y="20706"/>
                  </a:lnTo>
                  <a:lnTo>
                    <a:pt x="20705" y="20685"/>
                  </a:lnTo>
                  <a:lnTo>
                    <a:pt x="20828" y="20665"/>
                  </a:lnTo>
                  <a:lnTo>
                    <a:pt x="20951" y="20644"/>
                  </a:lnTo>
                  <a:lnTo>
                    <a:pt x="21074" y="20644"/>
                  </a:lnTo>
                  <a:lnTo>
                    <a:pt x="21197" y="20665"/>
                  </a:lnTo>
                  <a:lnTo>
                    <a:pt x="21320" y="20706"/>
                  </a:lnTo>
                  <a:lnTo>
                    <a:pt x="21443" y="20747"/>
                  </a:lnTo>
                  <a:lnTo>
                    <a:pt x="21566" y="20808"/>
                  </a:lnTo>
                  <a:lnTo>
                    <a:pt x="31078" y="26077"/>
                  </a:lnTo>
                  <a:lnTo>
                    <a:pt x="52070" y="37680"/>
                  </a:lnTo>
                  <a:lnTo>
                    <a:pt x="63304" y="43871"/>
                  </a:lnTo>
                  <a:lnTo>
                    <a:pt x="73123" y="49242"/>
                  </a:lnTo>
                  <a:lnTo>
                    <a:pt x="77059" y="51394"/>
                  </a:lnTo>
                  <a:lnTo>
                    <a:pt x="80114" y="53034"/>
                  </a:lnTo>
                  <a:lnTo>
                    <a:pt x="82102" y="54080"/>
                  </a:lnTo>
                  <a:lnTo>
                    <a:pt x="82635" y="54346"/>
                  </a:lnTo>
                  <a:lnTo>
                    <a:pt x="82779" y="54428"/>
                  </a:lnTo>
                  <a:lnTo>
                    <a:pt x="82840" y="54428"/>
                  </a:lnTo>
                  <a:lnTo>
                    <a:pt x="25236" y="19824"/>
                  </a:lnTo>
                  <a:lnTo>
                    <a:pt x="25092" y="19701"/>
                  </a:lnTo>
                  <a:lnTo>
                    <a:pt x="24949" y="19578"/>
                  </a:lnTo>
                  <a:lnTo>
                    <a:pt x="24867" y="19414"/>
                  </a:lnTo>
                  <a:lnTo>
                    <a:pt x="24805" y="19250"/>
                  </a:lnTo>
                  <a:lnTo>
                    <a:pt x="24785" y="19066"/>
                  </a:lnTo>
                  <a:lnTo>
                    <a:pt x="24785" y="18881"/>
                  </a:lnTo>
                  <a:lnTo>
                    <a:pt x="24826" y="18697"/>
                  </a:lnTo>
                  <a:lnTo>
                    <a:pt x="24908" y="18533"/>
                  </a:lnTo>
                  <a:lnTo>
                    <a:pt x="25031" y="18389"/>
                  </a:lnTo>
                  <a:lnTo>
                    <a:pt x="25154" y="18266"/>
                  </a:lnTo>
                  <a:lnTo>
                    <a:pt x="25318" y="18164"/>
                  </a:lnTo>
                  <a:lnTo>
                    <a:pt x="25482" y="18102"/>
                  </a:lnTo>
                  <a:lnTo>
                    <a:pt x="25666" y="18082"/>
                  </a:lnTo>
                  <a:lnTo>
                    <a:pt x="25851" y="18082"/>
                  </a:lnTo>
                  <a:lnTo>
                    <a:pt x="26035" y="18123"/>
                  </a:lnTo>
                  <a:lnTo>
                    <a:pt x="26199" y="18205"/>
                  </a:lnTo>
                  <a:lnTo>
                    <a:pt x="84296" y="51087"/>
                  </a:lnTo>
                  <a:lnTo>
                    <a:pt x="84255" y="51046"/>
                  </a:lnTo>
                  <a:lnTo>
                    <a:pt x="84111" y="50943"/>
                  </a:lnTo>
                  <a:lnTo>
                    <a:pt x="83619" y="50615"/>
                  </a:lnTo>
                  <a:lnTo>
                    <a:pt x="81733" y="49406"/>
                  </a:lnTo>
                  <a:lnTo>
                    <a:pt x="78822" y="47602"/>
                  </a:lnTo>
                  <a:lnTo>
                    <a:pt x="75050" y="45265"/>
                  </a:lnTo>
                  <a:lnTo>
                    <a:pt x="65641" y="39484"/>
                  </a:lnTo>
                  <a:lnTo>
                    <a:pt x="54838" y="32903"/>
                  </a:lnTo>
                  <a:lnTo>
                    <a:pt x="34645" y="20624"/>
                  </a:lnTo>
                  <a:lnTo>
                    <a:pt x="25461" y="15048"/>
                  </a:lnTo>
                  <a:lnTo>
                    <a:pt x="25359" y="14986"/>
                  </a:lnTo>
                  <a:lnTo>
                    <a:pt x="25256" y="14884"/>
                  </a:lnTo>
                  <a:lnTo>
                    <a:pt x="25174" y="14802"/>
                  </a:lnTo>
                  <a:lnTo>
                    <a:pt x="25092" y="14699"/>
                  </a:lnTo>
                  <a:lnTo>
                    <a:pt x="25031" y="14597"/>
                  </a:lnTo>
                  <a:lnTo>
                    <a:pt x="24990" y="14474"/>
                  </a:lnTo>
                  <a:lnTo>
                    <a:pt x="24949" y="14351"/>
                  </a:lnTo>
                  <a:lnTo>
                    <a:pt x="24908" y="14228"/>
                  </a:lnTo>
                  <a:lnTo>
                    <a:pt x="24887" y="13961"/>
                  </a:lnTo>
                  <a:lnTo>
                    <a:pt x="24887" y="13818"/>
                  </a:lnTo>
                  <a:lnTo>
                    <a:pt x="24908" y="13695"/>
                  </a:lnTo>
                  <a:lnTo>
                    <a:pt x="24949" y="13551"/>
                  </a:lnTo>
                  <a:lnTo>
                    <a:pt x="24990" y="13428"/>
                  </a:lnTo>
                  <a:lnTo>
                    <a:pt x="25051" y="13285"/>
                  </a:lnTo>
                  <a:lnTo>
                    <a:pt x="25113" y="13162"/>
                  </a:lnTo>
                  <a:lnTo>
                    <a:pt x="25195" y="13039"/>
                  </a:lnTo>
                  <a:lnTo>
                    <a:pt x="25297" y="12916"/>
                  </a:lnTo>
                  <a:lnTo>
                    <a:pt x="25379" y="12813"/>
                  </a:lnTo>
                  <a:lnTo>
                    <a:pt x="25502" y="12731"/>
                  </a:lnTo>
                  <a:lnTo>
                    <a:pt x="25605" y="12649"/>
                  </a:lnTo>
                  <a:lnTo>
                    <a:pt x="25728" y="12567"/>
                  </a:lnTo>
                  <a:lnTo>
                    <a:pt x="25953" y="12465"/>
                  </a:lnTo>
                  <a:lnTo>
                    <a:pt x="26097" y="12424"/>
                  </a:lnTo>
                  <a:lnTo>
                    <a:pt x="26220" y="12403"/>
                  </a:lnTo>
                  <a:lnTo>
                    <a:pt x="26466" y="12403"/>
                  </a:lnTo>
                  <a:lnTo>
                    <a:pt x="26589" y="12424"/>
                  </a:lnTo>
                  <a:lnTo>
                    <a:pt x="26712" y="12465"/>
                  </a:lnTo>
                  <a:lnTo>
                    <a:pt x="26835" y="12506"/>
                  </a:lnTo>
                  <a:lnTo>
                    <a:pt x="26958" y="12567"/>
                  </a:lnTo>
                  <a:lnTo>
                    <a:pt x="36921" y="18143"/>
                  </a:lnTo>
                  <a:lnTo>
                    <a:pt x="36921" y="18143"/>
                  </a:lnTo>
                  <a:lnTo>
                    <a:pt x="35855" y="17159"/>
                  </a:lnTo>
                  <a:lnTo>
                    <a:pt x="34727" y="16134"/>
                  </a:lnTo>
                  <a:lnTo>
                    <a:pt x="33559" y="15109"/>
                  </a:lnTo>
                  <a:lnTo>
                    <a:pt x="32329" y="14064"/>
                  </a:lnTo>
                  <a:lnTo>
                    <a:pt x="31037" y="13018"/>
                  </a:lnTo>
                  <a:lnTo>
                    <a:pt x="29705" y="11973"/>
                  </a:lnTo>
                  <a:lnTo>
                    <a:pt x="28331" y="10907"/>
                  </a:lnTo>
                  <a:lnTo>
                    <a:pt x="26896" y="9820"/>
                  </a:lnTo>
                  <a:lnTo>
                    <a:pt x="25420" y="8754"/>
                  </a:lnTo>
                  <a:lnTo>
                    <a:pt x="23924" y="7688"/>
                  </a:lnTo>
                  <a:lnTo>
                    <a:pt x="22366" y="6602"/>
                  </a:lnTo>
                  <a:lnTo>
                    <a:pt x="20787" y="5536"/>
                  </a:lnTo>
                  <a:lnTo>
                    <a:pt x="19168" y="4470"/>
                  </a:lnTo>
                  <a:lnTo>
                    <a:pt x="17528" y="3424"/>
                  </a:lnTo>
                  <a:lnTo>
                    <a:pt x="15847" y="2379"/>
                  </a:lnTo>
                  <a:lnTo>
                    <a:pt x="14145" y="1333"/>
                  </a:lnTo>
                  <a:lnTo>
                    <a:pt x="13735" y="1108"/>
                  </a:lnTo>
                  <a:lnTo>
                    <a:pt x="13305" y="882"/>
                  </a:lnTo>
                  <a:lnTo>
                    <a:pt x="12874" y="698"/>
                  </a:lnTo>
                  <a:lnTo>
                    <a:pt x="12423" y="534"/>
                  </a:lnTo>
                  <a:lnTo>
                    <a:pt x="11993" y="390"/>
                  </a:lnTo>
                  <a:lnTo>
                    <a:pt x="11542" y="267"/>
                  </a:lnTo>
                  <a:lnTo>
                    <a:pt x="11091" y="185"/>
                  </a:lnTo>
                  <a:lnTo>
                    <a:pt x="10640" y="103"/>
                  </a:lnTo>
                  <a:lnTo>
                    <a:pt x="10189" y="42"/>
                  </a:lnTo>
                  <a:lnTo>
                    <a:pt x="9738" y="21"/>
                  </a:lnTo>
                  <a:lnTo>
                    <a:pt x="9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40"/>
            <p:cNvSpPr/>
            <p:nvPr/>
          </p:nvSpPr>
          <p:spPr>
            <a:xfrm>
              <a:off x="7667685" y="1085998"/>
              <a:ext cx="147080" cy="126673"/>
            </a:xfrm>
            <a:custGeom>
              <a:avLst/>
              <a:gdLst/>
              <a:ahLst/>
              <a:cxnLst/>
              <a:rect l="l" t="t" r="r" b="b"/>
              <a:pathLst>
                <a:path w="22018" h="18963" extrusionOk="0">
                  <a:moveTo>
                    <a:pt x="8405" y="0"/>
                  </a:moveTo>
                  <a:lnTo>
                    <a:pt x="7975" y="41"/>
                  </a:lnTo>
                  <a:lnTo>
                    <a:pt x="7565" y="82"/>
                  </a:lnTo>
                  <a:lnTo>
                    <a:pt x="7134" y="164"/>
                  </a:lnTo>
                  <a:lnTo>
                    <a:pt x="6724" y="267"/>
                  </a:lnTo>
                  <a:lnTo>
                    <a:pt x="6314" y="369"/>
                  </a:lnTo>
                  <a:lnTo>
                    <a:pt x="5905" y="513"/>
                  </a:lnTo>
                  <a:lnTo>
                    <a:pt x="5515" y="656"/>
                  </a:lnTo>
                  <a:lnTo>
                    <a:pt x="5126" y="820"/>
                  </a:lnTo>
                  <a:lnTo>
                    <a:pt x="4736" y="1025"/>
                  </a:lnTo>
                  <a:lnTo>
                    <a:pt x="4367" y="1230"/>
                  </a:lnTo>
                  <a:lnTo>
                    <a:pt x="3998" y="1456"/>
                  </a:lnTo>
                  <a:lnTo>
                    <a:pt x="3650" y="1702"/>
                  </a:lnTo>
                  <a:lnTo>
                    <a:pt x="3301" y="1968"/>
                  </a:lnTo>
                  <a:lnTo>
                    <a:pt x="2973" y="2235"/>
                  </a:lnTo>
                  <a:lnTo>
                    <a:pt x="2645" y="2542"/>
                  </a:lnTo>
                  <a:lnTo>
                    <a:pt x="2338" y="2850"/>
                  </a:lnTo>
                  <a:lnTo>
                    <a:pt x="2051" y="3198"/>
                  </a:lnTo>
                  <a:lnTo>
                    <a:pt x="1784" y="3547"/>
                  </a:lnTo>
                  <a:lnTo>
                    <a:pt x="1518" y="3916"/>
                  </a:lnTo>
                  <a:lnTo>
                    <a:pt x="1272" y="4305"/>
                  </a:lnTo>
                  <a:lnTo>
                    <a:pt x="1046" y="4695"/>
                  </a:lnTo>
                  <a:lnTo>
                    <a:pt x="841" y="5105"/>
                  </a:lnTo>
                  <a:lnTo>
                    <a:pt x="657" y="5515"/>
                  </a:lnTo>
                  <a:lnTo>
                    <a:pt x="513" y="5925"/>
                  </a:lnTo>
                  <a:lnTo>
                    <a:pt x="370" y="6335"/>
                  </a:lnTo>
                  <a:lnTo>
                    <a:pt x="267" y="6765"/>
                  </a:lnTo>
                  <a:lnTo>
                    <a:pt x="165" y="7196"/>
                  </a:lnTo>
                  <a:lnTo>
                    <a:pt x="103" y="7626"/>
                  </a:lnTo>
                  <a:lnTo>
                    <a:pt x="42" y="8036"/>
                  </a:lnTo>
                  <a:lnTo>
                    <a:pt x="21" y="8467"/>
                  </a:lnTo>
                  <a:lnTo>
                    <a:pt x="1" y="8897"/>
                  </a:lnTo>
                  <a:lnTo>
                    <a:pt x="21" y="9328"/>
                  </a:lnTo>
                  <a:lnTo>
                    <a:pt x="62" y="9758"/>
                  </a:lnTo>
                  <a:lnTo>
                    <a:pt x="103" y="10168"/>
                  </a:lnTo>
                  <a:lnTo>
                    <a:pt x="185" y="10599"/>
                  </a:lnTo>
                  <a:lnTo>
                    <a:pt x="267" y="11009"/>
                  </a:lnTo>
                  <a:lnTo>
                    <a:pt x="390" y="11419"/>
                  </a:lnTo>
                  <a:lnTo>
                    <a:pt x="513" y="11829"/>
                  </a:lnTo>
                  <a:lnTo>
                    <a:pt x="677" y="12218"/>
                  </a:lnTo>
                  <a:lnTo>
                    <a:pt x="841" y="12608"/>
                  </a:lnTo>
                  <a:lnTo>
                    <a:pt x="1026" y="12997"/>
                  </a:lnTo>
                  <a:lnTo>
                    <a:pt x="1251" y="13366"/>
                  </a:lnTo>
                  <a:lnTo>
                    <a:pt x="1477" y="13735"/>
                  </a:lnTo>
                  <a:lnTo>
                    <a:pt x="1723" y="14084"/>
                  </a:lnTo>
                  <a:lnTo>
                    <a:pt x="1989" y="14432"/>
                  </a:lnTo>
                  <a:lnTo>
                    <a:pt x="2256" y="14760"/>
                  </a:lnTo>
                  <a:lnTo>
                    <a:pt x="2563" y="15088"/>
                  </a:lnTo>
                  <a:lnTo>
                    <a:pt x="2871" y="15396"/>
                  </a:lnTo>
                  <a:lnTo>
                    <a:pt x="3219" y="15683"/>
                  </a:lnTo>
                  <a:lnTo>
                    <a:pt x="3568" y="15949"/>
                  </a:lnTo>
                  <a:lnTo>
                    <a:pt x="3937" y="16216"/>
                  </a:lnTo>
                  <a:lnTo>
                    <a:pt x="4326" y="16462"/>
                  </a:lnTo>
                  <a:lnTo>
                    <a:pt x="4736" y="16687"/>
                  </a:lnTo>
                  <a:lnTo>
                    <a:pt x="5167" y="16913"/>
                  </a:lnTo>
                  <a:lnTo>
                    <a:pt x="5659" y="17138"/>
                  </a:lnTo>
                  <a:lnTo>
                    <a:pt x="6150" y="17343"/>
                  </a:lnTo>
                  <a:lnTo>
                    <a:pt x="6683" y="17548"/>
                  </a:lnTo>
                  <a:lnTo>
                    <a:pt x="7237" y="17753"/>
                  </a:lnTo>
                  <a:lnTo>
                    <a:pt x="7811" y="17938"/>
                  </a:lnTo>
                  <a:lnTo>
                    <a:pt x="8405" y="18102"/>
                  </a:lnTo>
                  <a:lnTo>
                    <a:pt x="9020" y="18266"/>
                  </a:lnTo>
                  <a:lnTo>
                    <a:pt x="9635" y="18409"/>
                  </a:lnTo>
                  <a:lnTo>
                    <a:pt x="10271" y="18532"/>
                  </a:lnTo>
                  <a:lnTo>
                    <a:pt x="10906" y="18655"/>
                  </a:lnTo>
                  <a:lnTo>
                    <a:pt x="11562" y="18758"/>
                  </a:lnTo>
                  <a:lnTo>
                    <a:pt x="12218" y="18840"/>
                  </a:lnTo>
                  <a:lnTo>
                    <a:pt x="12854" y="18901"/>
                  </a:lnTo>
                  <a:lnTo>
                    <a:pt x="13510" y="18942"/>
                  </a:lnTo>
                  <a:lnTo>
                    <a:pt x="14145" y="18963"/>
                  </a:lnTo>
                  <a:lnTo>
                    <a:pt x="15416" y="18963"/>
                  </a:lnTo>
                  <a:lnTo>
                    <a:pt x="16031" y="18922"/>
                  </a:lnTo>
                  <a:lnTo>
                    <a:pt x="16626" y="18860"/>
                  </a:lnTo>
                  <a:lnTo>
                    <a:pt x="17200" y="18778"/>
                  </a:lnTo>
                  <a:lnTo>
                    <a:pt x="17753" y="18655"/>
                  </a:lnTo>
                  <a:lnTo>
                    <a:pt x="18286" y="18512"/>
                  </a:lnTo>
                  <a:lnTo>
                    <a:pt x="18799" y="18368"/>
                  </a:lnTo>
                  <a:lnTo>
                    <a:pt x="19291" y="18163"/>
                  </a:lnTo>
                  <a:lnTo>
                    <a:pt x="19742" y="17938"/>
                  </a:lnTo>
                  <a:lnTo>
                    <a:pt x="20152" y="17692"/>
                  </a:lnTo>
                  <a:lnTo>
                    <a:pt x="20541" y="17425"/>
                  </a:lnTo>
                  <a:lnTo>
                    <a:pt x="20705" y="17261"/>
                  </a:lnTo>
                  <a:lnTo>
                    <a:pt x="20869" y="17097"/>
                  </a:lnTo>
                  <a:lnTo>
                    <a:pt x="21033" y="16933"/>
                  </a:lnTo>
                  <a:lnTo>
                    <a:pt x="21177" y="16769"/>
                  </a:lnTo>
                  <a:lnTo>
                    <a:pt x="21320" y="16585"/>
                  </a:lnTo>
                  <a:lnTo>
                    <a:pt x="21443" y="16380"/>
                  </a:lnTo>
                  <a:lnTo>
                    <a:pt x="21546" y="16195"/>
                  </a:lnTo>
                  <a:lnTo>
                    <a:pt x="21648" y="15970"/>
                  </a:lnTo>
                  <a:lnTo>
                    <a:pt x="21730" y="15765"/>
                  </a:lnTo>
                  <a:lnTo>
                    <a:pt x="21812" y="15560"/>
                  </a:lnTo>
                  <a:lnTo>
                    <a:pt x="21874" y="15334"/>
                  </a:lnTo>
                  <a:lnTo>
                    <a:pt x="21915" y="15109"/>
                  </a:lnTo>
                  <a:lnTo>
                    <a:pt x="21997" y="14637"/>
                  </a:lnTo>
                  <a:lnTo>
                    <a:pt x="22017" y="14145"/>
                  </a:lnTo>
                  <a:lnTo>
                    <a:pt x="21997" y="13653"/>
                  </a:lnTo>
                  <a:lnTo>
                    <a:pt x="21935" y="13120"/>
                  </a:lnTo>
                  <a:lnTo>
                    <a:pt x="21833" y="12608"/>
                  </a:lnTo>
                  <a:lnTo>
                    <a:pt x="21710" y="12075"/>
                  </a:lnTo>
                  <a:lnTo>
                    <a:pt x="21546" y="11521"/>
                  </a:lnTo>
                  <a:lnTo>
                    <a:pt x="21341" y="10968"/>
                  </a:lnTo>
                  <a:lnTo>
                    <a:pt x="21115" y="10414"/>
                  </a:lnTo>
                  <a:lnTo>
                    <a:pt x="20869" y="9861"/>
                  </a:lnTo>
                  <a:lnTo>
                    <a:pt x="20582" y="9307"/>
                  </a:lnTo>
                  <a:lnTo>
                    <a:pt x="20275" y="8733"/>
                  </a:lnTo>
                  <a:lnTo>
                    <a:pt x="19947" y="8180"/>
                  </a:lnTo>
                  <a:lnTo>
                    <a:pt x="19598" y="7647"/>
                  </a:lnTo>
                  <a:lnTo>
                    <a:pt x="19250" y="7093"/>
                  </a:lnTo>
                  <a:lnTo>
                    <a:pt x="18860" y="6560"/>
                  </a:lnTo>
                  <a:lnTo>
                    <a:pt x="18471" y="6048"/>
                  </a:lnTo>
                  <a:lnTo>
                    <a:pt x="18061" y="5535"/>
                  </a:lnTo>
                  <a:lnTo>
                    <a:pt x="17651" y="5023"/>
                  </a:lnTo>
                  <a:lnTo>
                    <a:pt x="17241" y="4551"/>
                  </a:lnTo>
                  <a:lnTo>
                    <a:pt x="16810" y="4080"/>
                  </a:lnTo>
                  <a:lnTo>
                    <a:pt x="16380" y="3649"/>
                  </a:lnTo>
                  <a:lnTo>
                    <a:pt x="15949" y="3219"/>
                  </a:lnTo>
                  <a:lnTo>
                    <a:pt x="15519" y="2829"/>
                  </a:lnTo>
                  <a:lnTo>
                    <a:pt x="15088" y="2460"/>
                  </a:lnTo>
                  <a:lnTo>
                    <a:pt x="14658" y="2112"/>
                  </a:lnTo>
                  <a:lnTo>
                    <a:pt x="14248" y="1784"/>
                  </a:lnTo>
                  <a:lnTo>
                    <a:pt x="13838" y="1497"/>
                  </a:lnTo>
                  <a:lnTo>
                    <a:pt x="13428" y="1251"/>
                  </a:lnTo>
                  <a:lnTo>
                    <a:pt x="13038" y="1025"/>
                  </a:lnTo>
                  <a:lnTo>
                    <a:pt x="12628" y="820"/>
                  </a:lnTo>
                  <a:lnTo>
                    <a:pt x="12218" y="656"/>
                  </a:lnTo>
                  <a:lnTo>
                    <a:pt x="11808" y="492"/>
                  </a:lnTo>
                  <a:lnTo>
                    <a:pt x="11378" y="349"/>
                  </a:lnTo>
                  <a:lnTo>
                    <a:pt x="10968" y="246"/>
                  </a:lnTo>
                  <a:lnTo>
                    <a:pt x="10537" y="144"/>
                  </a:lnTo>
                  <a:lnTo>
                    <a:pt x="10107" y="82"/>
                  </a:lnTo>
                  <a:lnTo>
                    <a:pt x="9676" y="21"/>
                  </a:lnTo>
                  <a:lnTo>
                    <a:pt x="9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40"/>
            <p:cNvSpPr/>
            <p:nvPr/>
          </p:nvSpPr>
          <p:spPr>
            <a:xfrm>
              <a:off x="7671934" y="1091476"/>
              <a:ext cx="109278" cy="104629"/>
            </a:xfrm>
            <a:custGeom>
              <a:avLst/>
              <a:gdLst/>
              <a:ahLst/>
              <a:cxnLst/>
              <a:rect l="l" t="t" r="r" b="b"/>
              <a:pathLst>
                <a:path w="16359" h="15663" extrusionOk="0">
                  <a:moveTo>
                    <a:pt x="7667" y="0"/>
                  </a:moveTo>
                  <a:lnTo>
                    <a:pt x="7298" y="21"/>
                  </a:lnTo>
                  <a:lnTo>
                    <a:pt x="6929" y="41"/>
                  </a:lnTo>
                  <a:lnTo>
                    <a:pt x="6560" y="82"/>
                  </a:lnTo>
                  <a:lnTo>
                    <a:pt x="6191" y="144"/>
                  </a:lnTo>
                  <a:lnTo>
                    <a:pt x="5842" y="226"/>
                  </a:lnTo>
                  <a:lnTo>
                    <a:pt x="5473" y="328"/>
                  </a:lnTo>
                  <a:lnTo>
                    <a:pt x="5125" y="451"/>
                  </a:lnTo>
                  <a:lnTo>
                    <a:pt x="4777" y="574"/>
                  </a:lnTo>
                  <a:lnTo>
                    <a:pt x="4449" y="738"/>
                  </a:lnTo>
                  <a:lnTo>
                    <a:pt x="4100" y="902"/>
                  </a:lnTo>
                  <a:lnTo>
                    <a:pt x="3793" y="1087"/>
                  </a:lnTo>
                  <a:lnTo>
                    <a:pt x="3465" y="1271"/>
                  </a:lnTo>
                  <a:lnTo>
                    <a:pt x="3157" y="1497"/>
                  </a:lnTo>
                  <a:lnTo>
                    <a:pt x="2850" y="1722"/>
                  </a:lnTo>
                  <a:lnTo>
                    <a:pt x="2563" y="1968"/>
                  </a:lnTo>
                  <a:lnTo>
                    <a:pt x="2296" y="2214"/>
                  </a:lnTo>
                  <a:lnTo>
                    <a:pt x="2030" y="2501"/>
                  </a:lnTo>
                  <a:lnTo>
                    <a:pt x="1784" y="2788"/>
                  </a:lnTo>
                  <a:lnTo>
                    <a:pt x="1538" y="3096"/>
                  </a:lnTo>
                  <a:lnTo>
                    <a:pt x="1312" y="3424"/>
                  </a:lnTo>
                  <a:lnTo>
                    <a:pt x="1087" y="3752"/>
                  </a:lnTo>
                  <a:lnTo>
                    <a:pt x="902" y="4100"/>
                  </a:lnTo>
                  <a:lnTo>
                    <a:pt x="718" y="4449"/>
                  </a:lnTo>
                  <a:lnTo>
                    <a:pt x="574" y="4797"/>
                  </a:lnTo>
                  <a:lnTo>
                    <a:pt x="431" y="5166"/>
                  </a:lnTo>
                  <a:lnTo>
                    <a:pt x="308" y="5535"/>
                  </a:lnTo>
                  <a:lnTo>
                    <a:pt x="205" y="5904"/>
                  </a:lnTo>
                  <a:lnTo>
                    <a:pt x="123" y="6273"/>
                  </a:lnTo>
                  <a:lnTo>
                    <a:pt x="62" y="6642"/>
                  </a:lnTo>
                  <a:lnTo>
                    <a:pt x="21" y="7011"/>
                  </a:lnTo>
                  <a:lnTo>
                    <a:pt x="0" y="7380"/>
                  </a:lnTo>
                  <a:lnTo>
                    <a:pt x="0" y="7770"/>
                  </a:lnTo>
                  <a:lnTo>
                    <a:pt x="0" y="8139"/>
                  </a:lnTo>
                  <a:lnTo>
                    <a:pt x="41" y="8508"/>
                  </a:lnTo>
                  <a:lnTo>
                    <a:pt x="82" y="8877"/>
                  </a:lnTo>
                  <a:lnTo>
                    <a:pt x="144" y="9225"/>
                  </a:lnTo>
                  <a:lnTo>
                    <a:pt x="226" y="9594"/>
                  </a:lnTo>
                  <a:lnTo>
                    <a:pt x="328" y="9963"/>
                  </a:lnTo>
                  <a:lnTo>
                    <a:pt x="451" y="10312"/>
                  </a:lnTo>
                  <a:lnTo>
                    <a:pt x="574" y="10660"/>
                  </a:lnTo>
                  <a:lnTo>
                    <a:pt x="718" y="10988"/>
                  </a:lnTo>
                  <a:lnTo>
                    <a:pt x="882" y="11316"/>
                  </a:lnTo>
                  <a:lnTo>
                    <a:pt x="1066" y="11644"/>
                  </a:lnTo>
                  <a:lnTo>
                    <a:pt x="1271" y="11972"/>
                  </a:lnTo>
                  <a:lnTo>
                    <a:pt x="1476" y="12280"/>
                  </a:lnTo>
                  <a:lnTo>
                    <a:pt x="1702" y="12567"/>
                  </a:lnTo>
                  <a:lnTo>
                    <a:pt x="1948" y="12854"/>
                  </a:lnTo>
                  <a:lnTo>
                    <a:pt x="2214" y="13141"/>
                  </a:lnTo>
                  <a:lnTo>
                    <a:pt x="2501" y="13407"/>
                  </a:lnTo>
                  <a:lnTo>
                    <a:pt x="2788" y="13653"/>
                  </a:lnTo>
                  <a:lnTo>
                    <a:pt x="3096" y="13899"/>
                  </a:lnTo>
                  <a:lnTo>
                    <a:pt x="3403" y="14125"/>
                  </a:lnTo>
                  <a:lnTo>
                    <a:pt x="3752" y="14350"/>
                  </a:lnTo>
                  <a:lnTo>
                    <a:pt x="4100" y="14535"/>
                  </a:lnTo>
                  <a:lnTo>
                    <a:pt x="4449" y="14719"/>
                  </a:lnTo>
                  <a:lnTo>
                    <a:pt x="4838" y="14883"/>
                  </a:lnTo>
                  <a:lnTo>
                    <a:pt x="5207" y="15027"/>
                  </a:lnTo>
                  <a:lnTo>
                    <a:pt x="5596" y="15170"/>
                  </a:lnTo>
                  <a:lnTo>
                    <a:pt x="6006" y="15293"/>
                  </a:lnTo>
                  <a:lnTo>
                    <a:pt x="6416" y="15396"/>
                  </a:lnTo>
                  <a:lnTo>
                    <a:pt x="6826" y="15478"/>
                  </a:lnTo>
                  <a:lnTo>
                    <a:pt x="7236" y="15539"/>
                  </a:lnTo>
                  <a:lnTo>
                    <a:pt x="7646" y="15601"/>
                  </a:lnTo>
                  <a:lnTo>
                    <a:pt x="8077" y="15642"/>
                  </a:lnTo>
                  <a:lnTo>
                    <a:pt x="8507" y="15662"/>
                  </a:lnTo>
                  <a:lnTo>
                    <a:pt x="8917" y="15662"/>
                  </a:lnTo>
                  <a:lnTo>
                    <a:pt x="9348" y="15642"/>
                  </a:lnTo>
                  <a:lnTo>
                    <a:pt x="9758" y="15601"/>
                  </a:lnTo>
                  <a:lnTo>
                    <a:pt x="10168" y="15560"/>
                  </a:lnTo>
                  <a:lnTo>
                    <a:pt x="10598" y="15498"/>
                  </a:lnTo>
                  <a:lnTo>
                    <a:pt x="10988" y="15416"/>
                  </a:lnTo>
                  <a:lnTo>
                    <a:pt x="11398" y="15314"/>
                  </a:lnTo>
                  <a:lnTo>
                    <a:pt x="11787" y="15191"/>
                  </a:lnTo>
                  <a:lnTo>
                    <a:pt x="12177" y="15068"/>
                  </a:lnTo>
                  <a:lnTo>
                    <a:pt x="12546" y="14904"/>
                  </a:lnTo>
                  <a:lnTo>
                    <a:pt x="12915" y="14740"/>
                  </a:lnTo>
                  <a:lnTo>
                    <a:pt x="13263" y="14555"/>
                  </a:lnTo>
                  <a:lnTo>
                    <a:pt x="13591" y="14350"/>
                  </a:lnTo>
                  <a:lnTo>
                    <a:pt x="13919" y="14125"/>
                  </a:lnTo>
                  <a:lnTo>
                    <a:pt x="14227" y="13879"/>
                  </a:lnTo>
                  <a:lnTo>
                    <a:pt x="14534" y="13612"/>
                  </a:lnTo>
                  <a:lnTo>
                    <a:pt x="14801" y="13346"/>
                  </a:lnTo>
                  <a:lnTo>
                    <a:pt x="15067" y="13038"/>
                  </a:lnTo>
                  <a:lnTo>
                    <a:pt x="15293" y="12731"/>
                  </a:lnTo>
                  <a:lnTo>
                    <a:pt x="15518" y="12403"/>
                  </a:lnTo>
                  <a:lnTo>
                    <a:pt x="15703" y="12054"/>
                  </a:lnTo>
                  <a:lnTo>
                    <a:pt x="15867" y="11685"/>
                  </a:lnTo>
                  <a:lnTo>
                    <a:pt x="16010" y="11316"/>
                  </a:lnTo>
                  <a:lnTo>
                    <a:pt x="16133" y="10947"/>
                  </a:lnTo>
                  <a:lnTo>
                    <a:pt x="16215" y="10578"/>
                  </a:lnTo>
                  <a:lnTo>
                    <a:pt x="16277" y="10189"/>
                  </a:lnTo>
                  <a:lnTo>
                    <a:pt x="16338" y="9799"/>
                  </a:lnTo>
                  <a:lnTo>
                    <a:pt x="16359" y="9389"/>
                  </a:lnTo>
                  <a:lnTo>
                    <a:pt x="16359" y="9000"/>
                  </a:lnTo>
                  <a:lnTo>
                    <a:pt x="16338" y="8590"/>
                  </a:lnTo>
                  <a:lnTo>
                    <a:pt x="16297" y="8200"/>
                  </a:lnTo>
                  <a:lnTo>
                    <a:pt x="16236" y="7790"/>
                  </a:lnTo>
                  <a:lnTo>
                    <a:pt x="16154" y="7401"/>
                  </a:lnTo>
                  <a:lnTo>
                    <a:pt x="16051" y="6991"/>
                  </a:lnTo>
                  <a:lnTo>
                    <a:pt x="15928" y="6601"/>
                  </a:lnTo>
                  <a:lnTo>
                    <a:pt x="15785" y="6191"/>
                  </a:lnTo>
                  <a:lnTo>
                    <a:pt x="15641" y="5802"/>
                  </a:lnTo>
                  <a:lnTo>
                    <a:pt x="15457" y="5433"/>
                  </a:lnTo>
                  <a:lnTo>
                    <a:pt x="15272" y="5043"/>
                  </a:lnTo>
                  <a:lnTo>
                    <a:pt x="15088" y="4674"/>
                  </a:lnTo>
                  <a:lnTo>
                    <a:pt x="14862" y="4305"/>
                  </a:lnTo>
                  <a:lnTo>
                    <a:pt x="14637" y="3957"/>
                  </a:lnTo>
                  <a:lnTo>
                    <a:pt x="14391" y="3608"/>
                  </a:lnTo>
                  <a:lnTo>
                    <a:pt x="14124" y="3280"/>
                  </a:lnTo>
                  <a:lnTo>
                    <a:pt x="13858" y="2952"/>
                  </a:lnTo>
                  <a:lnTo>
                    <a:pt x="13571" y="2645"/>
                  </a:lnTo>
                  <a:lnTo>
                    <a:pt x="13284" y="2358"/>
                  </a:lnTo>
                  <a:lnTo>
                    <a:pt x="12976" y="2071"/>
                  </a:lnTo>
                  <a:lnTo>
                    <a:pt x="12669" y="1804"/>
                  </a:lnTo>
                  <a:lnTo>
                    <a:pt x="12341" y="1558"/>
                  </a:lnTo>
                  <a:lnTo>
                    <a:pt x="12013" y="1312"/>
                  </a:lnTo>
                  <a:lnTo>
                    <a:pt x="11685" y="1107"/>
                  </a:lnTo>
                  <a:lnTo>
                    <a:pt x="11336" y="902"/>
                  </a:lnTo>
                  <a:lnTo>
                    <a:pt x="10988" y="738"/>
                  </a:lnTo>
                  <a:lnTo>
                    <a:pt x="10619" y="574"/>
                  </a:lnTo>
                  <a:lnTo>
                    <a:pt x="10270" y="431"/>
                  </a:lnTo>
                  <a:lnTo>
                    <a:pt x="9901" y="328"/>
                  </a:lnTo>
                  <a:lnTo>
                    <a:pt x="9532" y="226"/>
                  </a:lnTo>
                  <a:lnTo>
                    <a:pt x="9163" y="144"/>
                  </a:lnTo>
                  <a:lnTo>
                    <a:pt x="8794" y="82"/>
                  </a:lnTo>
                  <a:lnTo>
                    <a:pt x="8425" y="41"/>
                  </a:lnTo>
                  <a:lnTo>
                    <a:pt x="8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40"/>
            <p:cNvSpPr/>
            <p:nvPr/>
          </p:nvSpPr>
          <p:spPr>
            <a:xfrm>
              <a:off x="7687131" y="1095584"/>
              <a:ext cx="56286" cy="39445"/>
            </a:xfrm>
            <a:custGeom>
              <a:avLst/>
              <a:gdLst/>
              <a:ahLst/>
              <a:cxnLst/>
              <a:rect l="l" t="t" r="r" b="b"/>
              <a:pathLst>
                <a:path w="8426" h="5905" extrusionOk="0">
                  <a:moveTo>
                    <a:pt x="4797" y="0"/>
                  </a:moveTo>
                  <a:lnTo>
                    <a:pt x="4387" y="21"/>
                  </a:lnTo>
                  <a:lnTo>
                    <a:pt x="3957" y="82"/>
                  </a:lnTo>
                  <a:lnTo>
                    <a:pt x="3526" y="185"/>
                  </a:lnTo>
                  <a:lnTo>
                    <a:pt x="3096" y="308"/>
                  </a:lnTo>
                  <a:lnTo>
                    <a:pt x="2707" y="451"/>
                  </a:lnTo>
                  <a:lnTo>
                    <a:pt x="2317" y="615"/>
                  </a:lnTo>
                  <a:lnTo>
                    <a:pt x="1969" y="800"/>
                  </a:lnTo>
                  <a:lnTo>
                    <a:pt x="1620" y="1005"/>
                  </a:lnTo>
                  <a:lnTo>
                    <a:pt x="1313" y="1230"/>
                  </a:lnTo>
                  <a:lnTo>
                    <a:pt x="1046" y="1476"/>
                  </a:lnTo>
                  <a:lnTo>
                    <a:pt x="800" y="1722"/>
                  </a:lnTo>
                  <a:lnTo>
                    <a:pt x="575" y="1989"/>
                  </a:lnTo>
                  <a:lnTo>
                    <a:pt x="390" y="2255"/>
                  </a:lnTo>
                  <a:lnTo>
                    <a:pt x="226" y="2542"/>
                  </a:lnTo>
                  <a:lnTo>
                    <a:pt x="124" y="2829"/>
                  </a:lnTo>
                  <a:lnTo>
                    <a:pt x="42" y="3116"/>
                  </a:lnTo>
                  <a:lnTo>
                    <a:pt x="1" y="3403"/>
                  </a:lnTo>
                  <a:lnTo>
                    <a:pt x="21" y="3711"/>
                  </a:lnTo>
                  <a:lnTo>
                    <a:pt x="62" y="3998"/>
                  </a:lnTo>
                  <a:lnTo>
                    <a:pt x="165" y="4264"/>
                  </a:lnTo>
                  <a:lnTo>
                    <a:pt x="288" y="4531"/>
                  </a:lnTo>
                  <a:lnTo>
                    <a:pt x="452" y="4777"/>
                  </a:lnTo>
                  <a:lnTo>
                    <a:pt x="657" y="4982"/>
                  </a:lnTo>
                  <a:lnTo>
                    <a:pt x="903" y="5187"/>
                  </a:lnTo>
                  <a:lnTo>
                    <a:pt x="1169" y="5371"/>
                  </a:lnTo>
                  <a:lnTo>
                    <a:pt x="1456" y="5515"/>
                  </a:lnTo>
                  <a:lnTo>
                    <a:pt x="1764" y="5638"/>
                  </a:lnTo>
                  <a:lnTo>
                    <a:pt x="2112" y="5761"/>
                  </a:lnTo>
                  <a:lnTo>
                    <a:pt x="2481" y="5822"/>
                  </a:lnTo>
                  <a:lnTo>
                    <a:pt x="2850" y="5884"/>
                  </a:lnTo>
                  <a:lnTo>
                    <a:pt x="3239" y="5904"/>
                  </a:lnTo>
                  <a:lnTo>
                    <a:pt x="3649" y="5904"/>
                  </a:lnTo>
                  <a:lnTo>
                    <a:pt x="4059" y="5884"/>
                  </a:lnTo>
                  <a:lnTo>
                    <a:pt x="4490" y="5822"/>
                  </a:lnTo>
                  <a:lnTo>
                    <a:pt x="4920" y="5720"/>
                  </a:lnTo>
                  <a:lnTo>
                    <a:pt x="5330" y="5597"/>
                  </a:lnTo>
                  <a:lnTo>
                    <a:pt x="5740" y="5453"/>
                  </a:lnTo>
                  <a:lnTo>
                    <a:pt x="6130" y="5289"/>
                  </a:lnTo>
                  <a:lnTo>
                    <a:pt x="6478" y="5105"/>
                  </a:lnTo>
                  <a:lnTo>
                    <a:pt x="6806" y="4900"/>
                  </a:lnTo>
                  <a:lnTo>
                    <a:pt x="7114" y="4674"/>
                  </a:lnTo>
                  <a:lnTo>
                    <a:pt x="7401" y="4428"/>
                  </a:lnTo>
                  <a:lnTo>
                    <a:pt x="7647" y="4182"/>
                  </a:lnTo>
                  <a:lnTo>
                    <a:pt x="7872" y="3916"/>
                  </a:lnTo>
                  <a:lnTo>
                    <a:pt x="8057" y="3629"/>
                  </a:lnTo>
                  <a:lnTo>
                    <a:pt x="8200" y="3362"/>
                  </a:lnTo>
                  <a:lnTo>
                    <a:pt x="8323" y="3075"/>
                  </a:lnTo>
                  <a:lnTo>
                    <a:pt x="8405" y="2788"/>
                  </a:lnTo>
                  <a:lnTo>
                    <a:pt x="8426" y="2481"/>
                  </a:lnTo>
                  <a:lnTo>
                    <a:pt x="8426" y="2194"/>
                  </a:lnTo>
                  <a:lnTo>
                    <a:pt x="8385" y="1907"/>
                  </a:lnTo>
                  <a:lnTo>
                    <a:pt x="8282" y="1640"/>
                  </a:lnTo>
                  <a:lnTo>
                    <a:pt x="8159" y="1374"/>
                  </a:lnTo>
                  <a:lnTo>
                    <a:pt x="7995" y="1128"/>
                  </a:lnTo>
                  <a:lnTo>
                    <a:pt x="7790" y="923"/>
                  </a:lnTo>
                  <a:lnTo>
                    <a:pt x="7544" y="718"/>
                  </a:lnTo>
                  <a:lnTo>
                    <a:pt x="7278" y="533"/>
                  </a:lnTo>
                  <a:lnTo>
                    <a:pt x="6991" y="390"/>
                  </a:lnTo>
                  <a:lnTo>
                    <a:pt x="6663" y="246"/>
                  </a:lnTo>
                  <a:lnTo>
                    <a:pt x="6335" y="144"/>
                  </a:lnTo>
                  <a:lnTo>
                    <a:pt x="5966" y="62"/>
                  </a:lnTo>
                  <a:lnTo>
                    <a:pt x="5597" y="21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40"/>
            <p:cNvSpPr/>
            <p:nvPr/>
          </p:nvSpPr>
          <p:spPr>
            <a:xfrm>
              <a:off x="7738481" y="1116126"/>
              <a:ext cx="28630" cy="20274"/>
            </a:xfrm>
            <a:custGeom>
              <a:avLst/>
              <a:gdLst/>
              <a:ahLst/>
              <a:cxnLst/>
              <a:rect l="l" t="t" r="r" b="b"/>
              <a:pathLst>
                <a:path w="4286" h="3035" extrusionOk="0">
                  <a:moveTo>
                    <a:pt x="2440" y="0"/>
                  </a:moveTo>
                  <a:lnTo>
                    <a:pt x="2215" y="21"/>
                  </a:lnTo>
                  <a:lnTo>
                    <a:pt x="2010" y="62"/>
                  </a:lnTo>
                  <a:lnTo>
                    <a:pt x="1784" y="103"/>
                  </a:lnTo>
                  <a:lnTo>
                    <a:pt x="1579" y="164"/>
                  </a:lnTo>
                  <a:lnTo>
                    <a:pt x="1374" y="246"/>
                  </a:lnTo>
                  <a:lnTo>
                    <a:pt x="1169" y="328"/>
                  </a:lnTo>
                  <a:lnTo>
                    <a:pt x="985" y="431"/>
                  </a:lnTo>
                  <a:lnTo>
                    <a:pt x="821" y="533"/>
                  </a:lnTo>
                  <a:lnTo>
                    <a:pt x="657" y="636"/>
                  </a:lnTo>
                  <a:lnTo>
                    <a:pt x="513" y="759"/>
                  </a:lnTo>
                  <a:lnTo>
                    <a:pt x="390" y="902"/>
                  </a:lnTo>
                  <a:lnTo>
                    <a:pt x="288" y="1025"/>
                  </a:lnTo>
                  <a:lnTo>
                    <a:pt x="185" y="1169"/>
                  </a:lnTo>
                  <a:lnTo>
                    <a:pt x="103" y="1312"/>
                  </a:lnTo>
                  <a:lnTo>
                    <a:pt x="42" y="1456"/>
                  </a:lnTo>
                  <a:lnTo>
                    <a:pt x="21" y="1599"/>
                  </a:lnTo>
                  <a:lnTo>
                    <a:pt x="1" y="1763"/>
                  </a:lnTo>
                  <a:lnTo>
                    <a:pt x="1" y="1907"/>
                  </a:lnTo>
                  <a:lnTo>
                    <a:pt x="21" y="2050"/>
                  </a:lnTo>
                  <a:lnTo>
                    <a:pt x="62" y="2194"/>
                  </a:lnTo>
                  <a:lnTo>
                    <a:pt x="144" y="2317"/>
                  </a:lnTo>
                  <a:lnTo>
                    <a:pt x="226" y="2440"/>
                  </a:lnTo>
                  <a:lnTo>
                    <a:pt x="329" y="2563"/>
                  </a:lnTo>
                  <a:lnTo>
                    <a:pt x="452" y="2665"/>
                  </a:lnTo>
                  <a:lnTo>
                    <a:pt x="575" y="2747"/>
                  </a:lnTo>
                  <a:lnTo>
                    <a:pt x="739" y="2829"/>
                  </a:lnTo>
                  <a:lnTo>
                    <a:pt x="903" y="2891"/>
                  </a:lnTo>
                  <a:lnTo>
                    <a:pt x="1067" y="2952"/>
                  </a:lnTo>
                  <a:lnTo>
                    <a:pt x="1251" y="2993"/>
                  </a:lnTo>
                  <a:lnTo>
                    <a:pt x="1436" y="3014"/>
                  </a:lnTo>
                  <a:lnTo>
                    <a:pt x="1641" y="3034"/>
                  </a:lnTo>
                  <a:lnTo>
                    <a:pt x="1846" y="3034"/>
                  </a:lnTo>
                  <a:lnTo>
                    <a:pt x="2071" y="3014"/>
                  </a:lnTo>
                  <a:lnTo>
                    <a:pt x="2276" y="2973"/>
                  </a:lnTo>
                  <a:lnTo>
                    <a:pt x="2502" y="2932"/>
                  </a:lnTo>
                  <a:lnTo>
                    <a:pt x="2707" y="2870"/>
                  </a:lnTo>
                  <a:lnTo>
                    <a:pt x="2912" y="2788"/>
                  </a:lnTo>
                  <a:lnTo>
                    <a:pt x="3117" y="2706"/>
                  </a:lnTo>
                  <a:lnTo>
                    <a:pt x="3301" y="2624"/>
                  </a:lnTo>
                  <a:lnTo>
                    <a:pt x="3465" y="2501"/>
                  </a:lnTo>
                  <a:lnTo>
                    <a:pt x="3629" y="2399"/>
                  </a:lnTo>
                  <a:lnTo>
                    <a:pt x="3773" y="2276"/>
                  </a:lnTo>
                  <a:lnTo>
                    <a:pt x="3896" y="2153"/>
                  </a:lnTo>
                  <a:lnTo>
                    <a:pt x="3998" y="2009"/>
                  </a:lnTo>
                  <a:lnTo>
                    <a:pt x="4101" y="1866"/>
                  </a:lnTo>
                  <a:lnTo>
                    <a:pt x="4183" y="1722"/>
                  </a:lnTo>
                  <a:lnTo>
                    <a:pt x="4244" y="1579"/>
                  </a:lnTo>
                  <a:lnTo>
                    <a:pt x="4285" y="1435"/>
                  </a:lnTo>
                  <a:lnTo>
                    <a:pt x="4285" y="1292"/>
                  </a:lnTo>
                  <a:lnTo>
                    <a:pt x="4285" y="1128"/>
                  </a:lnTo>
                  <a:lnTo>
                    <a:pt x="4265" y="984"/>
                  </a:lnTo>
                  <a:lnTo>
                    <a:pt x="4224" y="841"/>
                  </a:lnTo>
                  <a:lnTo>
                    <a:pt x="4142" y="718"/>
                  </a:lnTo>
                  <a:lnTo>
                    <a:pt x="4060" y="595"/>
                  </a:lnTo>
                  <a:lnTo>
                    <a:pt x="3957" y="472"/>
                  </a:lnTo>
                  <a:lnTo>
                    <a:pt x="3834" y="369"/>
                  </a:lnTo>
                  <a:lnTo>
                    <a:pt x="3711" y="287"/>
                  </a:lnTo>
                  <a:lnTo>
                    <a:pt x="3547" y="205"/>
                  </a:lnTo>
                  <a:lnTo>
                    <a:pt x="3404" y="144"/>
                  </a:lnTo>
                  <a:lnTo>
                    <a:pt x="3219" y="82"/>
                  </a:lnTo>
                  <a:lnTo>
                    <a:pt x="3035" y="41"/>
                  </a:lnTo>
                  <a:lnTo>
                    <a:pt x="2850" y="2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40"/>
            <p:cNvSpPr/>
            <p:nvPr/>
          </p:nvSpPr>
          <p:spPr>
            <a:xfrm>
              <a:off x="7675494" y="1134062"/>
              <a:ext cx="101476" cy="58617"/>
            </a:xfrm>
            <a:custGeom>
              <a:avLst/>
              <a:gdLst/>
              <a:ahLst/>
              <a:cxnLst/>
              <a:rect l="l" t="t" r="r" b="b"/>
              <a:pathLst>
                <a:path w="15191" h="8775" extrusionOk="0">
                  <a:moveTo>
                    <a:pt x="14555" y="1"/>
                  </a:moveTo>
                  <a:lnTo>
                    <a:pt x="14432" y="759"/>
                  </a:lnTo>
                  <a:lnTo>
                    <a:pt x="14350" y="1169"/>
                  </a:lnTo>
                  <a:lnTo>
                    <a:pt x="14247" y="1579"/>
                  </a:lnTo>
                  <a:lnTo>
                    <a:pt x="14124" y="1989"/>
                  </a:lnTo>
                  <a:lnTo>
                    <a:pt x="13981" y="2379"/>
                  </a:lnTo>
                  <a:lnTo>
                    <a:pt x="13817" y="2748"/>
                  </a:lnTo>
                  <a:lnTo>
                    <a:pt x="13612" y="3096"/>
                  </a:lnTo>
                  <a:lnTo>
                    <a:pt x="13407" y="3424"/>
                  </a:lnTo>
                  <a:lnTo>
                    <a:pt x="13181" y="3732"/>
                  </a:lnTo>
                  <a:lnTo>
                    <a:pt x="12935" y="3998"/>
                  </a:lnTo>
                  <a:lnTo>
                    <a:pt x="12689" y="4265"/>
                  </a:lnTo>
                  <a:lnTo>
                    <a:pt x="12423" y="4511"/>
                  </a:lnTo>
                  <a:lnTo>
                    <a:pt x="12156" y="4736"/>
                  </a:lnTo>
                  <a:lnTo>
                    <a:pt x="11890" y="4941"/>
                  </a:lnTo>
                  <a:lnTo>
                    <a:pt x="11603" y="5126"/>
                  </a:lnTo>
                  <a:lnTo>
                    <a:pt x="11295" y="5310"/>
                  </a:lnTo>
                  <a:lnTo>
                    <a:pt x="11008" y="5454"/>
                  </a:lnTo>
                  <a:lnTo>
                    <a:pt x="10701" y="5597"/>
                  </a:lnTo>
                  <a:lnTo>
                    <a:pt x="10373" y="5720"/>
                  </a:lnTo>
                  <a:lnTo>
                    <a:pt x="10065" y="5823"/>
                  </a:lnTo>
                  <a:lnTo>
                    <a:pt x="9737" y="5905"/>
                  </a:lnTo>
                  <a:lnTo>
                    <a:pt x="9409" y="5966"/>
                  </a:lnTo>
                  <a:lnTo>
                    <a:pt x="9061" y="6028"/>
                  </a:lnTo>
                  <a:lnTo>
                    <a:pt x="8733" y="6048"/>
                  </a:lnTo>
                  <a:lnTo>
                    <a:pt x="8384" y="6069"/>
                  </a:lnTo>
                  <a:lnTo>
                    <a:pt x="7687" y="6069"/>
                  </a:lnTo>
                  <a:lnTo>
                    <a:pt x="7339" y="6028"/>
                  </a:lnTo>
                  <a:lnTo>
                    <a:pt x="6990" y="5987"/>
                  </a:lnTo>
                  <a:lnTo>
                    <a:pt x="6642" y="5925"/>
                  </a:lnTo>
                  <a:lnTo>
                    <a:pt x="6273" y="5864"/>
                  </a:lnTo>
                  <a:lnTo>
                    <a:pt x="5924" y="5782"/>
                  </a:lnTo>
                  <a:lnTo>
                    <a:pt x="5576" y="5679"/>
                  </a:lnTo>
                  <a:lnTo>
                    <a:pt x="5207" y="5556"/>
                  </a:lnTo>
                  <a:lnTo>
                    <a:pt x="4858" y="5433"/>
                  </a:lnTo>
                  <a:lnTo>
                    <a:pt x="4510" y="5290"/>
                  </a:lnTo>
                  <a:lnTo>
                    <a:pt x="4162" y="5126"/>
                  </a:lnTo>
                  <a:lnTo>
                    <a:pt x="3813" y="4941"/>
                  </a:lnTo>
                  <a:lnTo>
                    <a:pt x="3465" y="4757"/>
                  </a:lnTo>
                  <a:lnTo>
                    <a:pt x="3157" y="4572"/>
                  </a:lnTo>
                  <a:lnTo>
                    <a:pt x="2850" y="4367"/>
                  </a:lnTo>
                  <a:lnTo>
                    <a:pt x="2563" y="4162"/>
                  </a:lnTo>
                  <a:lnTo>
                    <a:pt x="2276" y="3937"/>
                  </a:lnTo>
                  <a:lnTo>
                    <a:pt x="2030" y="3711"/>
                  </a:lnTo>
                  <a:lnTo>
                    <a:pt x="1763" y="3465"/>
                  </a:lnTo>
                  <a:lnTo>
                    <a:pt x="1538" y="3199"/>
                  </a:lnTo>
                  <a:lnTo>
                    <a:pt x="1312" y="2932"/>
                  </a:lnTo>
                  <a:lnTo>
                    <a:pt x="1107" y="2666"/>
                  </a:lnTo>
                  <a:lnTo>
                    <a:pt x="923" y="2379"/>
                  </a:lnTo>
                  <a:lnTo>
                    <a:pt x="738" y="2092"/>
                  </a:lnTo>
                  <a:lnTo>
                    <a:pt x="574" y="1805"/>
                  </a:lnTo>
                  <a:lnTo>
                    <a:pt x="431" y="1497"/>
                  </a:lnTo>
                  <a:lnTo>
                    <a:pt x="308" y="1190"/>
                  </a:lnTo>
                  <a:lnTo>
                    <a:pt x="185" y="882"/>
                  </a:lnTo>
                  <a:lnTo>
                    <a:pt x="82" y="554"/>
                  </a:lnTo>
                  <a:lnTo>
                    <a:pt x="21" y="1087"/>
                  </a:lnTo>
                  <a:lnTo>
                    <a:pt x="0" y="1620"/>
                  </a:lnTo>
                  <a:lnTo>
                    <a:pt x="21" y="2153"/>
                  </a:lnTo>
                  <a:lnTo>
                    <a:pt x="82" y="2666"/>
                  </a:lnTo>
                  <a:lnTo>
                    <a:pt x="185" y="3178"/>
                  </a:lnTo>
                  <a:lnTo>
                    <a:pt x="328" y="3691"/>
                  </a:lnTo>
                  <a:lnTo>
                    <a:pt x="492" y="4183"/>
                  </a:lnTo>
                  <a:lnTo>
                    <a:pt x="718" y="4654"/>
                  </a:lnTo>
                  <a:lnTo>
                    <a:pt x="964" y="5126"/>
                  </a:lnTo>
                  <a:lnTo>
                    <a:pt x="1251" y="5556"/>
                  </a:lnTo>
                  <a:lnTo>
                    <a:pt x="1558" y="5987"/>
                  </a:lnTo>
                  <a:lnTo>
                    <a:pt x="1927" y="6397"/>
                  </a:lnTo>
                  <a:lnTo>
                    <a:pt x="2317" y="6786"/>
                  </a:lnTo>
                  <a:lnTo>
                    <a:pt x="2727" y="7135"/>
                  </a:lnTo>
                  <a:lnTo>
                    <a:pt x="3198" y="7463"/>
                  </a:lnTo>
                  <a:lnTo>
                    <a:pt x="3690" y="7770"/>
                  </a:lnTo>
                  <a:lnTo>
                    <a:pt x="4039" y="7955"/>
                  </a:lnTo>
                  <a:lnTo>
                    <a:pt x="4387" y="8119"/>
                  </a:lnTo>
                  <a:lnTo>
                    <a:pt x="4756" y="8262"/>
                  </a:lnTo>
                  <a:lnTo>
                    <a:pt x="5125" y="8385"/>
                  </a:lnTo>
                  <a:lnTo>
                    <a:pt x="5494" y="8488"/>
                  </a:lnTo>
                  <a:lnTo>
                    <a:pt x="5883" y="8570"/>
                  </a:lnTo>
                  <a:lnTo>
                    <a:pt x="6273" y="8652"/>
                  </a:lnTo>
                  <a:lnTo>
                    <a:pt x="6662" y="8713"/>
                  </a:lnTo>
                  <a:lnTo>
                    <a:pt x="7072" y="8734"/>
                  </a:lnTo>
                  <a:lnTo>
                    <a:pt x="7462" y="8754"/>
                  </a:lnTo>
                  <a:lnTo>
                    <a:pt x="7851" y="8775"/>
                  </a:lnTo>
                  <a:lnTo>
                    <a:pt x="8261" y="8754"/>
                  </a:lnTo>
                  <a:lnTo>
                    <a:pt x="8651" y="8734"/>
                  </a:lnTo>
                  <a:lnTo>
                    <a:pt x="9040" y="8693"/>
                  </a:lnTo>
                  <a:lnTo>
                    <a:pt x="9430" y="8631"/>
                  </a:lnTo>
                  <a:lnTo>
                    <a:pt x="9819" y="8570"/>
                  </a:lnTo>
                  <a:lnTo>
                    <a:pt x="10188" y="8488"/>
                  </a:lnTo>
                  <a:lnTo>
                    <a:pt x="10557" y="8385"/>
                  </a:lnTo>
                  <a:lnTo>
                    <a:pt x="10926" y="8262"/>
                  </a:lnTo>
                  <a:lnTo>
                    <a:pt x="11275" y="8139"/>
                  </a:lnTo>
                  <a:lnTo>
                    <a:pt x="11623" y="8016"/>
                  </a:lnTo>
                  <a:lnTo>
                    <a:pt x="11972" y="7852"/>
                  </a:lnTo>
                  <a:lnTo>
                    <a:pt x="12300" y="7688"/>
                  </a:lnTo>
                  <a:lnTo>
                    <a:pt x="12607" y="7524"/>
                  </a:lnTo>
                  <a:lnTo>
                    <a:pt x="12894" y="7319"/>
                  </a:lnTo>
                  <a:lnTo>
                    <a:pt x="13181" y="7135"/>
                  </a:lnTo>
                  <a:lnTo>
                    <a:pt x="13448" y="6930"/>
                  </a:lnTo>
                  <a:lnTo>
                    <a:pt x="13694" y="6704"/>
                  </a:lnTo>
                  <a:lnTo>
                    <a:pt x="13940" y="6479"/>
                  </a:lnTo>
                  <a:lnTo>
                    <a:pt x="14145" y="6233"/>
                  </a:lnTo>
                  <a:lnTo>
                    <a:pt x="14350" y="5987"/>
                  </a:lnTo>
                  <a:lnTo>
                    <a:pt x="14534" y="5720"/>
                  </a:lnTo>
                  <a:lnTo>
                    <a:pt x="14719" y="5372"/>
                  </a:lnTo>
                  <a:lnTo>
                    <a:pt x="14883" y="5023"/>
                  </a:lnTo>
                  <a:lnTo>
                    <a:pt x="15006" y="4654"/>
                  </a:lnTo>
                  <a:lnTo>
                    <a:pt x="15088" y="4306"/>
                  </a:lnTo>
                  <a:lnTo>
                    <a:pt x="15149" y="3937"/>
                  </a:lnTo>
                  <a:lnTo>
                    <a:pt x="15190" y="3588"/>
                  </a:lnTo>
                  <a:lnTo>
                    <a:pt x="15190" y="3219"/>
                  </a:lnTo>
                  <a:lnTo>
                    <a:pt x="15190" y="2871"/>
                  </a:lnTo>
                  <a:lnTo>
                    <a:pt x="15149" y="2502"/>
                  </a:lnTo>
                  <a:lnTo>
                    <a:pt x="15088" y="2153"/>
                  </a:lnTo>
                  <a:lnTo>
                    <a:pt x="15026" y="1784"/>
                  </a:lnTo>
                  <a:lnTo>
                    <a:pt x="14944" y="1415"/>
                  </a:lnTo>
                  <a:lnTo>
                    <a:pt x="14760" y="698"/>
                  </a:lnTo>
                  <a:lnTo>
                    <a:pt x="1455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29" name="Google Shape;2229;p40"/>
          <p:cNvSpPr/>
          <p:nvPr/>
        </p:nvSpPr>
        <p:spPr>
          <a:xfrm>
            <a:off x="7774397" y="695468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1" name="Google Shape;2231;p40"/>
          <p:cNvSpPr/>
          <p:nvPr/>
        </p:nvSpPr>
        <p:spPr>
          <a:xfrm>
            <a:off x="1155875" y="95725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434;p61">
            <a:extLst>
              <a:ext uri="{FF2B5EF4-FFF2-40B4-BE49-F238E27FC236}">
                <a16:creationId xmlns:a16="http://schemas.microsoft.com/office/drawing/2014/main" id="{FF401E81-B4B9-BCB4-7921-7B85D6EBC761}"/>
              </a:ext>
            </a:extLst>
          </p:cNvPr>
          <p:cNvSpPr txBox="1">
            <a:spLocks/>
          </p:cNvSpPr>
          <p:nvPr/>
        </p:nvSpPr>
        <p:spPr>
          <a:xfrm>
            <a:off x="720000" y="500054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MuseoModerno"/>
              <a:buNone/>
              <a:defRPr sz="6000" b="1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accent4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algn="ctr"/>
            <a:r>
              <a:rPr lang="de-DE" sz="3500"/>
              <a:t>Realisierungskonzept</a:t>
            </a:r>
          </a:p>
        </p:txBody>
      </p:sp>
      <p:sp>
        <p:nvSpPr>
          <p:cNvPr id="2091" name="Google Shape;2091;p40"/>
          <p:cNvSpPr txBox="1">
            <a:spLocks noGrp="1"/>
          </p:cNvSpPr>
          <p:nvPr>
            <p:ph type="subTitle" idx="1"/>
          </p:nvPr>
        </p:nvSpPr>
        <p:spPr>
          <a:xfrm>
            <a:off x="1217279" y="1268521"/>
            <a:ext cx="6476612" cy="29177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600"/>
              </a:spcAft>
              <a:buNone/>
            </a:pPr>
            <a:r>
              <a:rPr lang="de-DE" b="1"/>
              <a:t>K</a:t>
            </a:r>
            <a:r>
              <a:rPr lang="en" b="1" err="1"/>
              <a:t>onzeption</a:t>
            </a:r>
            <a:r>
              <a:rPr lang="en" b="1"/>
              <a:t> </a:t>
            </a:r>
            <a:r>
              <a:rPr lang="en" b="1" err="1"/>
              <a:t>eines</a:t>
            </a:r>
            <a:r>
              <a:rPr lang="en" b="1"/>
              <a:t> </a:t>
            </a:r>
            <a:r>
              <a:rPr lang="en" b="1" err="1"/>
              <a:t>Programmes</a:t>
            </a:r>
            <a:endParaRPr lang="en" b="1"/>
          </a:p>
          <a:p>
            <a:pPr marL="0" lvl="0" indent="0" algn="l" rtl="0">
              <a:spcBef>
                <a:spcPts val="0"/>
              </a:spcBef>
              <a:buNone/>
            </a:pPr>
            <a:r>
              <a:rPr lang="de-DE"/>
              <a:t>Programmierung einer nutzerfreundlichen Anwendung für beide Seiten</a:t>
            </a:r>
            <a:endParaRPr lang="en"/>
          </a:p>
          <a:p>
            <a:pPr marL="0" lvl="0" indent="0" algn="l" rtl="0">
              <a:spcBef>
                <a:spcPts val="0"/>
              </a:spcBef>
              <a:buNone/>
            </a:pPr>
            <a:endParaRPr lang="en"/>
          </a:p>
          <a:p>
            <a:pPr marL="0" indent="0">
              <a:spcAft>
                <a:spcPts val="600"/>
              </a:spcAft>
            </a:pPr>
            <a:r>
              <a:rPr lang="de-DE" b="1"/>
              <a:t>Zuständigkeitsbereiche</a:t>
            </a:r>
          </a:p>
          <a:p>
            <a:pPr marL="0" indent="0"/>
            <a:r>
              <a:rPr lang="de-DE"/>
              <a:t>Terminvereinbarung, Datenerfassung/-speicherung, Online-Training, Raumanzugauswahl, Meldungen/Warnungen </a:t>
            </a:r>
          </a:p>
          <a:p>
            <a:pPr marL="0" indent="0"/>
            <a:endParaRPr lang="de-DE"/>
          </a:p>
          <a:p>
            <a:pPr marL="0" indent="0">
              <a:spcAft>
                <a:spcPts val="600"/>
              </a:spcAft>
            </a:pPr>
            <a:r>
              <a:rPr lang="de-DE" b="1"/>
              <a:t>Prozessimplementierung</a:t>
            </a:r>
          </a:p>
          <a:p>
            <a:pPr marL="360000" indent="0">
              <a:spcAft>
                <a:spcPts val="600"/>
              </a:spcAft>
            </a:pPr>
            <a:r>
              <a:rPr lang="de-DE"/>
              <a:t>Ablauf der Erfassung der Gesundheitsdaten bis hin zum endgültigen Arzttermin vor Ort</a:t>
            </a:r>
          </a:p>
          <a:p>
            <a:pPr marL="360000" indent="0">
              <a:spcAft>
                <a:spcPts val="600"/>
              </a:spcAft>
            </a:pPr>
            <a:r>
              <a:rPr lang="de-DE"/>
              <a:t>Kalenderübersicht mit Kundenterminen und dazugehörenden Daten</a:t>
            </a:r>
          </a:p>
        </p:txBody>
      </p:sp>
      <p:grpSp>
        <p:nvGrpSpPr>
          <p:cNvPr id="6" name="Google Shape;4033;p52">
            <a:extLst>
              <a:ext uri="{FF2B5EF4-FFF2-40B4-BE49-F238E27FC236}">
                <a16:creationId xmlns:a16="http://schemas.microsoft.com/office/drawing/2014/main" id="{46A7D514-9F0A-61DA-6E89-2D9A2D2E8538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7754880" y="2732535"/>
            <a:ext cx="1278912" cy="1942379"/>
            <a:chOff x="-1735165" y="716791"/>
            <a:chExt cx="1149230" cy="1745422"/>
          </a:xfrm>
          <a:effectLst/>
          <a:scene3d>
            <a:camera prst="orthographicFront">
              <a:rot lat="0" lon="10800000" rev="0"/>
            </a:camera>
            <a:lightRig rig="threePt" dir="t"/>
          </a:scene3d>
        </p:grpSpPr>
        <p:sp>
          <p:nvSpPr>
            <p:cNvPr id="7" name="Google Shape;4034;p52">
              <a:extLst>
                <a:ext uri="{FF2B5EF4-FFF2-40B4-BE49-F238E27FC236}">
                  <a16:creationId xmlns:a16="http://schemas.microsoft.com/office/drawing/2014/main" id="{AA7E7A1B-78BB-10A6-5153-EDB040128A9F}"/>
                </a:ext>
              </a:extLst>
            </p:cNvPr>
            <p:cNvSpPr/>
            <p:nvPr/>
          </p:nvSpPr>
          <p:spPr>
            <a:xfrm>
              <a:off x="-1666863" y="2362613"/>
              <a:ext cx="931200" cy="99600"/>
            </a:xfrm>
            <a:prstGeom prst="ellipse">
              <a:avLst/>
            </a:pr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4035;p52">
              <a:extLst>
                <a:ext uri="{FF2B5EF4-FFF2-40B4-BE49-F238E27FC236}">
                  <a16:creationId xmlns:a16="http://schemas.microsoft.com/office/drawing/2014/main" id="{066C70C2-959A-BD2F-29C0-DCCABD4C16C7}"/>
                </a:ext>
              </a:extLst>
            </p:cNvPr>
            <p:cNvSpPr/>
            <p:nvPr/>
          </p:nvSpPr>
          <p:spPr>
            <a:xfrm>
              <a:off x="-846497" y="1435856"/>
              <a:ext cx="182691" cy="144894"/>
            </a:xfrm>
            <a:custGeom>
              <a:avLst/>
              <a:gdLst/>
              <a:ahLst/>
              <a:cxnLst/>
              <a:rect l="l" t="t" r="r" b="b"/>
              <a:pathLst>
                <a:path w="4732" h="3753" extrusionOk="0">
                  <a:moveTo>
                    <a:pt x="2356" y="1"/>
                  </a:moveTo>
                  <a:lnTo>
                    <a:pt x="0" y="1528"/>
                  </a:lnTo>
                  <a:lnTo>
                    <a:pt x="38" y="1603"/>
                  </a:lnTo>
                  <a:lnTo>
                    <a:pt x="151" y="1811"/>
                  </a:lnTo>
                  <a:lnTo>
                    <a:pt x="339" y="2112"/>
                  </a:lnTo>
                  <a:lnTo>
                    <a:pt x="603" y="2452"/>
                  </a:lnTo>
                  <a:lnTo>
                    <a:pt x="773" y="2640"/>
                  </a:lnTo>
                  <a:lnTo>
                    <a:pt x="943" y="2829"/>
                  </a:lnTo>
                  <a:lnTo>
                    <a:pt x="1150" y="2998"/>
                  </a:lnTo>
                  <a:lnTo>
                    <a:pt x="1376" y="3187"/>
                  </a:lnTo>
                  <a:lnTo>
                    <a:pt x="1621" y="3338"/>
                  </a:lnTo>
                  <a:lnTo>
                    <a:pt x="1866" y="3488"/>
                  </a:lnTo>
                  <a:lnTo>
                    <a:pt x="2149" y="3620"/>
                  </a:lnTo>
                  <a:lnTo>
                    <a:pt x="2451" y="3715"/>
                  </a:lnTo>
                  <a:lnTo>
                    <a:pt x="2658" y="3752"/>
                  </a:lnTo>
                  <a:lnTo>
                    <a:pt x="2865" y="3752"/>
                  </a:lnTo>
                  <a:lnTo>
                    <a:pt x="3073" y="3715"/>
                  </a:lnTo>
                  <a:lnTo>
                    <a:pt x="3280" y="3658"/>
                  </a:lnTo>
                  <a:lnTo>
                    <a:pt x="3469" y="3564"/>
                  </a:lnTo>
                  <a:lnTo>
                    <a:pt x="3657" y="3470"/>
                  </a:lnTo>
                  <a:lnTo>
                    <a:pt x="3846" y="3338"/>
                  </a:lnTo>
                  <a:lnTo>
                    <a:pt x="4015" y="3187"/>
                  </a:lnTo>
                  <a:lnTo>
                    <a:pt x="4166" y="3055"/>
                  </a:lnTo>
                  <a:lnTo>
                    <a:pt x="4317" y="2885"/>
                  </a:lnTo>
                  <a:lnTo>
                    <a:pt x="4430" y="2734"/>
                  </a:lnTo>
                  <a:lnTo>
                    <a:pt x="4543" y="2565"/>
                  </a:lnTo>
                  <a:lnTo>
                    <a:pt x="4619" y="2414"/>
                  </a:lnTo>
                  <a:lnTo>
                    <a:pt x="4694" y="2263"/>
                  </a:lnTo>
                  <a:lnTo>
                    <a:pt x="4713" y="2131"/>
                  </a:lnTo>
                  <a:lnTo>
                    <a:pt x="4732" y="2018"/>
                  </a:lnTo>
                  <a:lnTo>
                    <a:pt x="4694" y="1905"/>
                  </a:lnTo>
                  <a:lnTo>
                    <a:pt x="4637" y="1773"/>
                  </a:lnTo>
                  <a:lnTo>
                    <a:pt x="4543" y="1660"/>
                  </a:lnTo>
                  <a:lnTo>
                    <a:pt x="4411" y="1528"/>
                  </a:lnTo>
                  <a:lnTo>
                    <a:pt x="4091" y="1283"/>
                  </a:lnTo>
                  <a:lnTo>
                    <a:pt x="3733" y="1019"/>
                  </a:lnTo>
                  <a:lnTo>
                    <a:pt x="2941" y="491"/>
                  </a:lnTo>
                  <a:lnTo>
                    <a:pt x="2620" y="246"/>
                  </a:lnTo>
                  <a:lnTo>
                    <a:pt x="2470" y="114"/>
                  </a:lnTo>
                  <a:lnTo>
                    <a:pt x="23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4036;p52">
              <a:extLst>
                <a:ext uri="{FF2B5EF4-FFF2-40B4-BE49-F238E27FC236}">
                  <a16:creationId xmlns:a16="http://schemas.microsoft.com/office/drawing/2014/main" id="{85704A53-DB52-6313-E2E1-ADB31750CB7A}"/>
                </a:ext>
              </a:extLst>
            </p:cNvPr>
            <p:cNvSpPr/>
            <p:nvPr/>
          </p:nvSpPr>
          <p:spPr>
            <a:xfrm>
              <a:off x="-1528460" y="810684"/>
              <a:ext cx="518962" cy="872684"/>
            </a:xfrm>
            <a:custGeom>
              <a:avLst/>
              <a:gdLst/>
              <a:ahLst/>
              <a:cxnLst/>
              <a:rect l="l" t="t" r="r" b="b"/>
              <a:pathLst>
                <a:path w="13442" h="22604" extrusionOk="0">
                  <a:moveTo>
                    <a:pt x="5599" y="1"/>
                  </a:moveTo>
                  <a:lnTo>
                    <a:pt x="5053" y="20"/>
                  </a:lnTo>
                  <a:lnTo>
                    <a:pt x="4487" y="38"/>
                  </a:lnTo>
                  <a:lnTo>
                    <a:pt x="3959" y="76"/>
                  </a:lnTo>
                  <a:lnTo>
                    <a:pt x="3431" y="133"/>
                  </a:lnTo>
                  <a:lnTo>
                    <a:pt x="2941" y="189"/>
                  </a:lnTo>
                  <a:lnTo>
                    <a:pt x="2470" y="265"/>
                  </a:lnTo>
                  <a:lnTo>
                    <a:pt x="2036" y="359"/>
                  </a:lnTo>
                  <a:lnTo>
                    <a:pt x="1622" y="472"/>
                  </a:lnTo>
                  <a:lnTo>
                    <a:pt x="1245" y="585"/>
                  </a:lnTo>
                  <a:lnTo>
                    <a:pt x="905" y="736"/>
                  </a:lnTo>
                  <a:lnTo>
                    <a:pt x="623" y="887"/>
                  </a:lnTo>
                  <a:lnTo>
                    <a:pt x="396" y="1056"/>
                  </a:lnTo>
                  <a:lnTo>
                    <a:pt x="283" y="1132"/>
                  </a:lnTo>
                  <a:lnTo>
                    <a:pt x="208" y="1226"/>
                  </a:lnTo>
                  <a:lnTo>
                    <a:pt x="132" y="1320"/>
                  </a:lnTo>
                  <a:lnTo>
                    <a:pt x="76" y="1433"/>
                  </a:lnTo>
                  <a:lnTo>
                    <a:pt x="38" y="1565"/>
                  </a:lnTo>
                  <a:lnTo>
                    <a:pt x="19" y="1792"/>
                  </a:lnTo>
                  <a:lnTo>
                    <a:pt x="0" y="2546"/>
                  </a:lnTo>
                  <a:lnTo>
                    <a:pt x="0" y="3639"/>
                  </a:lnTo>
                  <a:lnTo>
                    <a:pt x="38" y="4996"/>
                  </a:lnTo>
                  <a:lnTo>
                    <a:pt x="95" y="6580"/>
                  </a:lnTo>
                  <a:lnTo>
                    <a:pt x="151" y="8333"/>
                  </a:lnTo>
                  <a:lnTo>
                    <a:pt x="321" y="12065"/>
                  </a:lnTo>
                  <a:lnTo>
                    <a:pt x="528" y="15779"/>
                  </a:lnTo>
                  <a:lnTo>
                    <a:pt x="698" y="19003"/>
                  </a:lnTo>
                  <a:lnTo>
                    <a:pt x="886" y="22132"/>
                  </a:lnTo>
                  <a:lnTo>
                    <a:pt x="2508" y="22283"/>
                  </a:lnTo>
                  <a:lnTo>
                    <a:pt x="4091" y="22415"/>
                  </a:lnTo>
                  <a:lnTo>
                    <a:pt x="5675" y="22528"/>
                  </a:lnTo>
                  <a:lnTo>
                    <a:pt x="6448" y="22566"/>
                  </a:lnTo>
                  <a:lnTo>
                    <a:pt x="7220" y="22603"/>
                  </a:lnTo>
                  <a:lnTo>
                    <a:pt x="8729" y="22603"/>
                  </a:lnTo>
                  <a:lnTo>
                    <a:pt x="9464" y="22566"/>
                  </a:lnTo>
                  <a:lnTo>
                    <a:pt x="10199" y="22528"/>
                  </a:lnTo>
                  <a:lnTo>
                    <a:pt x="10915" y="22471"/>
                  </a:lnTo>
                  <a:lnTo>
                    <a:pt x="11632" y="22377"/>
                  </a:lnTo>
                  <a:lnTo>
                    <a:pt x="12329" y="22264"/>
                  </a:lnTo>
                  <a:lnTo>
                    <a:pt x="13027" y="22132"/>
                  </a:lnTo>
                  <a:lnTo>
                    <a:pt x="13046" y="22094"/>
                  </a:lnTo>
                  <a:lnTo>
                    <a:pt x="13083" y="22057"/>
                  </a:lnTo>
                  <a:lnTo>
                    <a:pt x="13140" y="21887"/>
                  </a:lnTo>
                  <a:lnTo>
                    <a:pt x="13196" y="21623"/>
                  </a:lnTo>
                  <a:lnTo>
                    <a:pt x="13253" y="21265"/>
                  </a:lnTo>
                  <a:lnTo>
                    <a:pt x="13291" y="20831"/>
                  </a:lnTo>
                  <a:lnTo>
                    <a:pt x="13328" y="20322"/>
                  </a:lnTo>
                  <a:lnTo>
                    <a:pt x="13385" y="19097"/>
                  </a:lnTo>
                  <a:lnTo>
                    <a:pt x="13423" y="17664"/>
                  </a:lnTo>
                  <a:lnTo>
                    <a:pt x="13441" y="16043"/>
                  </a:lnTo>
                  <a:lnTo>
                    <a:pt x="13441" y="14309"/>
                  </a:lnTo>
                  <a:lnTo>
                    <a:pt x="13441" y="12499"/>
                  </a:lnTo>
                  <a:lnTo>
                    <a:pt x="13423" y="10689"/>
                  </a:lnTo>
                  <a:lnTo>
                    <a:pt x="13385" y="8898"/>
                  </a:lnTo>
                  <a:lnTo>
                    <a:pt x="13347" y="7221"/>
                  </a:lnTo>
                  <a:lnTo>
                    <a:pt x="13291" y="5656"/>
                  </a:lnTo>
                  <a:lnTo>
                    <a:pt x="13234" y="4299"/>
                  </a:lnTo>
                  <a:lnTo>
                    <a:pt x="13159" y="3168"/>
                  </a:lnTo>
                  <a:lnTo>
                    <a:pt x="13083" y="2357"/>
                  </a:lnTo>
                  <a:lnTo>
                    <a:pt x="13046" y="2074"/>
                  </a:lnTo>
                  <a:lnTo>
                    <a:pt x="13027" y="1886"/>
                  </a:lnTo>
                  <a:lnTo>
                    <a:pt x="12989" y="1773"/>
                  </a:lnTo>
                  <a:lnTo>
                    <a:pt x="12932" y="1678"/>
                  </a:lnTo>
                  <a:lnTo>
                    <a:pt x="12876" y="1584"/>
                  </a:lnTo>
                  <a:lnTo>
                    <a:pt x="12800" y="1490"/>
                  </a:lnTo>
                  <a:lnTo>
                    <a:pt x="12593" y="1320"/>
                  </a:lnTo>
                  <a:lnTo>
                    <a:pt x="12348" y="1151"/>
                  </a:lnTo>
                  <a:lnTo>
                    <a:pt x="12046" y="1000"/>
                  </a:lnTo>
                  <a:lnTo>
                    <a:pt x="11707" y="849"/>
                  </a:lnTo>
                  <a:lnTo>
                    <a:pt x="11330" y="717"/>
                  </a:lnTo>
                  <a:lnTo>
                    <a:pt x="10915" y="585"/>
                  </a:lnTo>
                  <a:lnTo>
                    <a:pt x="10463" y="472"/>
                  </a:lnTo>
                  <a:lnTo>
                    <a:pt x="9992" y="378"/>
                  </a:lnTo>
                  <a:lnTo>
                    <a:pt x="9483" y="283"/>
                  </a:lnTo>
                  <a:lnTo>
                    <a:pt x="8955" y="208"/>
                  </a:lnTo>
                  <a:lnTo>
                    <a:pt x="8427" y="152"/>
                  </a:lnTo>
                  <a:lnTo>
                    <a:pt x="7861" y="95"/>
                  </a:lnTo>
                  <a:lnTo>
                    <a:pt x="7315" y="57"/>
                  </a:lnTo>
                  <a:lnTo>
                    <a:pt x="6730" y="20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037;p52">
              <a:extLst>
                <a:ext uri="{FF2B5EF4-FFF2-40B4-BE49-F238E27FC236}">
                  <a16:creationId xmlns:a16="http://schemas.microsoft.com/office/drawing/2014/main" id="{9E374D7F-435B-7594-7E3E-01D492DB442F}"/>
                </a:ext>
              </a:extLst>
            </p:cNvPr>
            <p:cNvSpPr/>
            <p:nvPr/>
          </p:nvSpPr>
          <p:spPr>
            <a:xfrm>
              <a:off x="-1497883" y="810684"/>
              <a:ext cx="488385" cy="867588"/>
            </a:xfrm>
            <a:custGeom>
              <a:avLst/>
              <a:gdLst/>
              <a:ahLst/>
              <a:cxnLst/>
              <a:rect l="l" t="t" r="r" b="b"/>
              <a:pathLst>
                <a:path w="12650" h="22472" extrusionOk="0">
                  <a:moveTo>
                    <a:pt x="4958" y="1"/>
                  </a:moveTo>
                  <a:lnTo>
                    <a:pt x="3959" y="20"/>
                  </a:lnTo>
                  <a:lnTo>
                    <a:pt x="3469" y="57"/>
                  </a:lnTo>
                  <a:lnTo>
                    <a:pt x="3016" y="95"/>
                  </a:lnTo>
                  <a:lnTo>
                    <a:pt x="2545" y="133"/>
                  </a:lnTo>
                  <a:lnTo>
                    <a:pt x="2112" y="189"/>
                  </a:lnTo>
                  <a:lnTo>
                    <a:pt x="1697" y="265"/>
                  </a:lnTo>
                  <a:lnTo>
                    <a:pt x="1301" y="340"/>
                  </a:lnTo>
                  <a:lnTo>
                    <a:pt x="924" y="434"/>
                  </a:lnTo>
                  <a:lnTo>
                    <a:pt x="585" y="547"/>
                  </a:lnTo>
                  <a:lnTo>
                    <a:pt x="283" y="661"/>
                  </a:lnTo>
                  <a:lnTo>
                    <a:pt x="0" y="792"/>
                  </a:lnTo>
                  <a:lnTo>
                    <a:pt x="0" y="792"/>
                  </a:lnTo>
                  <a:lnTo>
                    <a:pt x="717" y="717"/>
                  </a:lnTo>
                  <a:lnTo>
                    <a:pt x="1452" y="661"/>
                  </a:lnTo>
                  <a:lnTo>
                    <a:pt x="2225" y="642"/>
                  </a:lnTo>
                  <a:lnTo>
                    <a:pt x="2998" y="661"/>
                  </a:lnTo>
                  <a:lnTo>
                    <a:pt x="3770" y="698"/>
                  </a:lnTo>
                  <a:lnTo>
                    <a:pt x="4525" y="774"/>
                  </a:lnTo>
                  <a:lnTo>
                    <a:pt x="5279" y="849"/>
                  </a:lnTo>
                  <a:lnTo>
                    <a:pt x="6014" y="962"/>
                  </a:lnTo>
                  <a:lnTo>
                    <a:pt x="6692" y="1094"/>
                  </a:lnTo>
                  <a:lnTo>
                    <a:pt x="7352" y="1264"/>
                  </a:lnTo>
                  <a:lnTo>
                    <a:pt x="7955" y="1433"/>
                  </a:lnTo>
                  <a:lnTo>
                    <a:pt x="8483" y="1622"/>
                  </a:lnTo>
                  <a:lnTo>
                    <a:pt x="8955" y="1810"/>
                  </a:lnTo>
                  <a:lnTo>
                    <a:pt x="9162" y="1924"/>
                  </a:lnTo>
                  <a:lnTo>
                    <a:pt x="9350" y="2037"/>
                  </a:lnTo>
                  <a:lnTo>
                    <a:pt x="9520" y="2150"/>
                  </a:lnTo>
                  <a:lnTo>
                    <a:pt x="9652" y="2263"/>
                  </a:lnTo>
                  <a:lnTo>
                    <a:pt x="9784" y="2376"/>
                  </a:lnTo>
                  <a:lnTo>
                    <a:pt x="9878" y="2508"/>
                  </a:lnTo>
                  <a:lnTo>
                    <a:pt x="9954" y="2678"/>
                  </a:lnTo>
                  <a:lnTo>
                    <a:pt x="10048" y="2942"/>
                  </a:lnTo>
                  <a:lnTo>
                    <a:pt x="10142" y="3262"/>
                  </a:lnTo>
                  <a:lnTo>
                    <a:pt x="10218" y="3677"/>
                  </a:lnTo>
                  <a:lnTo>
                    <a:pt x="10293" y="4148"/>
                  </a:lnTo>
                  <a:lnTo>
                    <a:pt x="10387" y="4676"/>
                  </a:lnTo>
                  <a:lnTo>
                    <a:pt x="10519" y="5901"/>
                  </a:lnTo>
                  <a:lnTo>
                    <a:pt x="10651" y="7296"/>
                  </a:lnTo>
                  <a:lnTo>
                    <a:pt x="10764" y="8842"/>
                  </a:lnTo>
                  <a:lnTo>
                    <a:pt x="10859" y="10463"/>
                  </a:lnTo>
                  <a:lnTo>
                    <a:pt x="10915" y="12141"/>
                  </a:lnTo>
                  <a:lnTo>
                    <a:pt x="10953" y="13838"/>
                  </a:lnTo>
                  <a:lnTo>
                    <a:pt x="10934" y="15515"/>
                  </a:lnTo>
                  <a:lnTo>
                    <a:pt x="10896" y="17099"/>
                  </a:lnTo>
                  <a:lnTo>
                    <a:pt x="10859" y="17853"/>
                  </a:lnTo>
                  <a:lnTo>
                    <a:pt x="10821" y="18569"/>
                  </a:lnTo>
                  <a:lnTo>
                    <a:pt x="10764" y="19248"/>
                  </a:lnTo>
                  <a:lnTo>
                    <a:pt x="10689" y="19889"/>
                  </a:lnTo>
                  <a:lnTo>
                    <a:pt x="10613" y="20473"/>
                  </a:lnTo>
                  <a:lnTo>
                    <a:pt x="10519" y="21001"/>
                  </a:lnTo>
                  <a:lnTo>
                    <a:pt x="10406" y="21472"/>
                  </a:lnTo>
                  <a:lnTo>
                    <a:pt x="10293" y="21887"/>
                  </a:lnTo>
                  <a:lnTo>
                    <a:pt x="10161" y="22226"/>
                  </a:lnTo>
                  <a:lnTo>
                    <a:pt x="10086" y="22358"/>
                  </a:lnTo>
                  <a:lnTo>
                    <a:pt x="10010" y="22471"/>
                  </a:lnTo>
                  <a:lnTo>
                    <a:pt x="10576" y="22415"/>
                  </a:lnTo>
                  <a:lnTo>
                    <a:pt x="11122" y="22339"/>
                  </a:lnTo>
                  <a:lnTo>
                    <a:pt x="11688" y="22226"/>
                  </a:lnTo>
                  <a:lnTo>
                    <a:pt x="12235" y="22132"/>
                  </a:lnTo>
                  <a:lnTo>
                    <a:pt x="12254" y="22094"/>
                  </a:lnTo>
                  <a:lnTo>
                    <a:pt x="12291" y="22057"/>
                  </a:lnTo>
                  <a:lnTo>
                    <a:pt x="12348" y="21887"/>
                  </a:lnTo>
                  <a:lnTo>
                    <a:pt x="12404" y="21623"/>
                  </a:lnTo>
                  <a:lnTo>
                    <a:pt x="12461" y="21265"/>
                  </a:lnTo>
                  <a:lnTo>
                    <a:pt x="12499" y="20831"/>
                  </a:lnTo>
                  <a:lnTo>
                    <a:pt x="12536" y="20322"/>
                  </a:lnTo>
                  <a:lnTo>
                    <a:pt x="12593" y="19097"/>
                  </a:lnTo>
                  <a:lnTo>
                    <a:pt x="12631" y="17664"/>
                  </a:lnTo>
                  <a:lnTo>
                    <a:pt x="12649" y="16043"/>
                  </a:lnTo>
                  <a:lnTo>
                    <a:pt x="12649" y="14309"/>
                  </a:lnTo>
                  <a:lnTo>
                    <a:pt x="12649" y="12499"/>
                  </a:lnTo>
                  <a:lnTo>
                    <a:pt x="12631" y="10689"/>
                  </a:lnTo>
                  <a:lnTo>
                    <a:pt x="12593" y="8898"/>
                  </a:lnTo>
                  <a:lnTo>
                    <a:pt x="12555" y="7221"/>
                  </a:lnTo>
                  <a:lnTo>
                    <a:pt x="12499" y="5656"/>
                  </a:lnTo>
                  <a:lnTo>
                    <a:pt x="12442" y="4299"/>
                  </a:lnTo>
                  <a:lnTo>
                    <a:pt x="12367" y="3168"/>
                  </a:lnTo>
                  <a:lnTo>
                    <a:pt x="12291" y="2357"/>
                  </a:lnTo>
                  <a:lnTo>
                    <a:pt x="12254" y="2074"/>
                  </a:lnTo>
                  <a:lnTo>
                    <a:pt x="12235" y="1886"/>
                  </a:lnTo>
                  <a:lnTo>
                    <a:pt x="12197" y="1792"/>
                  </a:lnTo>
                  <a:lnTo>
                    <a:pt x="12159" y="1697"/>
                  </a:lnTo>
                  <a:lnTo>
                    <a:pt x="12046" y="1528"/>
                  </a:lnTo>
                  <a:lnTo>
                    <a:pt x="11876" y="1377"/>
                  </a:lnTo>
                  <a:lnTo>
                    <a:pt x="11669" y="1226"/>
                  </a:lnTo>
                  <a:lnTo>
                    <a:pt x="11424" y="1075"/>
                  </a:lnTo>
                  <a:lnTo>
                    <a:pt x="11141" y="943"/>
                  </a:lnTo>
                  <a:lnTo>
                    <a:pt x="10840" y="811"/>
                  </a:lnTo>
                  <a:lnTo>
                    <a:pt x="10500" y="698"/>
                  </a:lnTo>
                  <a:lnTo>
                    <a:pt x="10123" y="585"/>
                  </a:lnTo>
                  <a:lnTo>
                    <a:pt x="9727" y="491"/>
                  </a:lnTo>
                  <a:lnTo>
                    <a:pt x="9313" y="397"/>
                  </a:lnTo>
                  <a:lnTo>
                    <a:pt x="8860" y="321"/>
                  </a:lnTo>
                  <a:lnTo>
                    <a:pt x="8408" y="246"/>
                  </a:lnTo>
                  <a:lnTo>
                    <a:pt x="7937" y="170"/>
                  </a:lnTo>
                  <a:lnTo>
                    <a:pt x="6956" y="76"/>
                  </a:lnTo>
                  <a:lnTo>
                    <a:pt x="5957" y="20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038;p52">
              <a:extLst>
                <a:ext uri="{FF2B5EF4-FFF2-40B4-BE49-F238E27FC236}">
                  <a16:creationId xmlns:a16="http://schemas.microsoft.com/office/drawing/2014/main" id="{5A3DFB0E-3A90-1782-9E9E-8FF95D68C169}"/>
                </a:ext>
              </a:extLst>
            </p:cNvPr>
            <p:cNvSpPr/>
            <p:nvPr/>
          </p:nvSpPr>
          <p:spPr>
            <a:xfrm>
              <a:off x="-1735165" y="1069779"/>
              <a:ext cx="273689" cy="572819"/>
            </a:xfrm>
            <a:custGeom>
              <a:avLst/>
              <a:gdLst/>
              <a:ahLst/>
              <a:cxnLst/>
              <a:rect l="l" t="t" r="r" b="b"/>
              <a:pathLst>
                <a:path w="7089" h="14837" extrusionOk="0">
                  <a:moveTo>
                    <a:pt x="5109" y="1"/>
                  </a:moveTo>
                  <a:lnTo>
                    <a:pt x="4714" y="397"/>
                  </a:lnTo>
                  <a:lnTo>
                    <a:pt x="4337" y="793"/>
                  </a:lnTo>
                  <a:lnTo>
                    <a:pt x="3997" y="1188"/>
                  </a:lnTo>
                  <a:lnTo>
                    <a:pt x="3658" y="1565"/>
                  </a:lnTo>
                  <a:lnTo>
                    <a:pt x="3337" y="1942"/>
                  </a:lnTo>
                  <a:lnTo>
                    <a:pt x="3036" y="2338"/>
                  </a:lnTo>
                  <a:lnTo>
                    <a:pt x="2489" y="3073"/>
                  </a:lnTo>
                  <a:lnTo>
                    <a:pt x="1999" y="3809"/>
                  </a:lnTo>
                  <a:lnTo>
                    <a:pt x="1565" y="4506"/>
                  </a:lnTo>
                  <a:lnTo>
                    <a:pt x="1207" y="5166"/>
                  </a:lnTo>
                  <a:lnTo>
                    <a:pt x="906" y="5788"/>
                  </a:lnTo>
                  <a:lnTo>
                    <a:pt x="642" y="6372"/>
                  </a:lnTo>
                  <a:lnTo>
                    <a:pt x="434" y="6919"/>
                  </a:lnTo>
                  <a:lnTo>
                    <a:pt x="265" y="7409"/>
                  </a:lnTo>
                  <a:lnTo>
                    <a:pt x="152" y="7824"/>
                  </a:lnTo>
                  <a:lnTo>
                    <a:pt x="57" y="8201"/>
                  </a:lnTo>
                  <a:lnTo>
                    <a:pt x="20" y="8521"/>
                  </a:lnTo>
                  <a:lnTo>
                    <a:pt x="1" y="8748"/>
                  </a:lnTo>
                  <a:lnTo>
                    <a:pt x="1" y="8917"/>
                  </a:lnTo>
                  <a:lnTo>
                    <a:pt x="57" y="9068"/>
                  </a:lnTo>
                  <a:lnTo>
                    <a:pt x="170" y="9276"/>
                  </a:lnTo>
                  <a:lnTo>
                    <a:pt x="321" y="9521"/>
                  </a:lnTo>
                  <a:lnTo>
                    <a:pt x="510" y="9803"/>
                  </a:lnTo>
                  <a:lnTo>
                    <a:pt x="774" y="10105"/>
                  </a:lnTo>
                  <a:lnTo>
                    <a:pt x="1056" y="10463"/>
                  </a:lnTo>
                  <a:lnTo>
                    <a:pt x="1396" y="10840"/>
                  </a:lnTo>
                  <a:lnTo>
                    <a:pt x="1754" y="11236"/>
                  </a:lnTo>
                  <a:lnTo>
                    <a:pt x="2169" y="11651"/>
                  </a:lnTo>
                  <a:lnTo>
                    <a:pt x="2602" y="12066"/>
                  </a:lnTo>
                  <a:lnTo>
                    <a:pt x="3073" y="12499"/>
                  </a:lnTo>
                  <a:lnTo>
                    <a:pt x="3582" y="12952"/>
                  </a:lnTo>
                  <a:lnTo>
                    <a:pt x="4110" y="13385"/>
                  </a:lnTo>
                  <a:lnTo>
                    <a:pt x="4657" y="13819"/>
                  </a:lnTo>
                  <a:lnTo>
                    <a:pt x="5241" y="14233"/>
                  </a:lnTo>
                  <a:lnTo>
                    <a:pt x="5826" y="14648"/>
                  </a:lnTo>
                  <a:lnTo>
                    <a:pt x="5977" y="14742"/>
                  </a:lnTo>
                  <a:lnTo>
                    <a:pt x="6109" y="14799"/>
                  </a:lnTo>
                  <a:lnTo>
                    <a:pt x="6240" y="14837"/>
                  </a:lnTo>
                  <a:lnTo>
                    <a:pt x="6354" y="14837"/>
                  </a:lnTo>
                  <a:lnTo>
                    <a:pt x="6467" y="14818"/>
                  </a:lnTo>
                  <a:lnTo>
                    <a:pt x="6561" y="14780"/>
                  </a:lnTo>
                  <a:lnTo>
                    <a:pt x="6636" y="14724"/>
                  </a:lnTo>
                  <a:lnTo>
                    <a:pt x="6731" y="14629"/>
                  </a:lnTo>
                  <a:lnTo>
                    <a:pt x="6787" y="14535"/>
                  </a:lnTo>
                  <a:lnTo>
                    <a:pt x="6863" y="14403"/>
                  </a:lnTo>
                  <a:lnTo>
                    <a:pt x="6919" y="14271"/>
                  </a:lnTo>
                  <a:lnTo>
                    <a:pt x="6957" y="14101"/>
                  </a:lnTo>
                  <a:lnTo>
                    <a:pt x="7032" y="13724"/>
                  </a:lnTo>
                  <a:lnTo>
                    <a:pt x="7070" y="13272"/>
                  </a:lnTo>
                  <a:lnTo>
                    <a:pt x="7089" y="12763"/>
                  </a:lnTo>
                  <a:lnTo>
                    <a:pt x="7089" y="12197"/>
                  </a:lnTo>
                  <a:lnTo>
                    <a:pt x="7070" y="11594"/>
                  </a:lnTo>
                  <a:lnTo>
                    <a:pt x="7013" y="10953"/>
                  </a:lnTo>
                  <a:lnTo>
                    <a:pt x="6957" y="10294"/>
                  </a:lnTo>
                  <a:lnTo>
                    <a:pt x="6881" y="9577"/>
                  </a:lnTo>
                  <a:lnTo>
                    <a:pt x="6674" y="8126"/>
                  </a:lnTo>
                  <a:lnTo>
                    <a:pt x="6448" y="6655"/>
                  </a:lnTo>
                  <a:lnTo>
                    <a:pt x="6184" y="5204"/>
                  </a:lnTo>
                  <a:lnTo>
                    <a:pt x="5920" y="3828"/>
                  </a:lnTo>
                  <a:lnTo>
                    <a:pt x="5675" y="2602"/>
                  </a:lnTo>
                  <a:lnTo>
                    <a:pt x="5279" y="717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039;p52">
              <a:extLst>
                <a:ext uri="{FF2B5EF4-FFF2-40B4-BE49-F238E27FC236}">
                  <a16:creationId xmlns:a16="http://schemas.microsoft.com/office/drawing/2014/main" id="{0258194E-606A-2CE0-782C-C8399E25198A}"/>
                </a:ext>
              </a:extLst>
            </p:cNvPr>
            <p:cNvSpPr/>
            <p:nvPr/>
          </p:nvSpPr>
          <p:spPr>
            <a:xfrm>
              <a:off x="-1717676" y="1082906"/>
              <a:ext cx="256199" cy="559693"/>
            </a:xfrm>
            <a:custGeom>
              <a:avLst/>
              <a:gdLst/>
              <a:ahLst/>
              <a:cxnLst/>
              <a:rect l="l" t="t" r="r" b="b"/>
              <a:pathLst>
                <a:path w="6636" h="14497" extrusionOk="0">
                  <a:moveTo>
                    <a:pt x="4732" y="0"/>
                  </a:moveTo>
                  <a:lnTo>
                    <a:pt x="4751" y="226"/>
                  </a:lnTo>
                  <a:lnTo>
                    <a:pt x="4732" y="471"/>
                  </a:lnTo>
                  <a:lnTo>
                    <a:pt x="4713" y="735"/>
                  </a:lnTo>
                  <a:lnTo>
                    <a:pt x="4675" y="1018"/>
                  </a:lnTo>
                  <a:lnTo>
                    <a:pt x="4543" y="1602"/>
                  </a:lnTo>
                  <a:lnTo>
                    <a:pt x="4374" y="2243"/>
                  </a:lnTo>
                  <a:lnTo>
                    <a:pt x="4147" y="2922"/>
                  </a:lnTo>
                  <a:lnTo>
                    <a:pt x="3865" y="3620"/>
                  </a:lnTo>
                  <a:lnTo>
                    <a:pt x="3544" y="4355"/>
                  </a:lnTo>
                  <a:lnTo>
                    <a:pt x="3167" y="5090"/>
                  </a:lnTo>
                  <a:lnTo>
                    <a:pt x="2734" y="5844"/>
                  </a:lnTo>
                  <a:lnTo>
                    <a:pt x="2300" y="6523"/>
                  </a:lnTo>
                  <a:lnTo>
                    <a:pt x="2526" y="6918"/>
                  </a:lnTo>
                  <a:lnTo>
                    <a:pt x="2752" y="7314"/>
                  </a:lnTo>
                  <a:lnTo>
                    <a:pt x="2941" y="7691"/>
                  </a:lnTo>
                  <a:lnTo>
                    <a:pt x="3111" y="8068"/>
                  </a:lnTo>
                  <a:lnTo>
                    <a:pt x="3261" y="8445"/>
                  </a:lnTo>
                  <a:lnTo>
                    <a:pt x="3393" y="8785"/>
                  </a:lnTo>
                  <a:lnTo>
                    <a:pt x="3488" y="9143"/>
                  </a:lnTo>
                  <a:lnTo>
                    <a:pt x="3563" y="9463"/>
                  </a:lnTo>
                  <a:lnTo>
                    <a:pt x="3620" y="9784"/>
                  </a:lnTo>
                  <a:lnTo>
                    <a:pt x="3638" y="10067"/>
                  </a:lnTo>
                  <a:lnTo>
                    <a:pt x="3638" y="10331"/>
                  </a:lnTo>
                  <a:lnTo>
                    <a:pt x="3620" y="10576"/>
                  </a:lnTo>
                  <a:lnTo>
                    <a:pt x="3563" y="10783"/>
                  </a:lnTo>
                  <a:lnTo>
                    <a:pt x="3488" y="10971"/>
                  </a:lnTo>
                  <a:lnTo>
                    <a:pt x="3375" y="11122"/>
                  </a:lnTo>
                  <a:lnTo>
                    <a:pt x="3299" y="11179"/>
                  </a:lnTo>
                  <a:lnTo>
                    <a:pt x="3224" y="11235"/>
                  </a:lnTo>
                  <a:lnTo>
                    <a:pt x="3092" y="11311"/>
                  </a:lnTo>
                  <a:lnTo>
                    <a:pt x="2941" y="11348"/>
                  </a:lnTo>
                  <a:lnTo>
                    <a:pt x="2790" y="11367"/>
                  </a:lnTo>
                  <a:lnTo>
                    <a:pt x="2602" y="11348"/>
                  </a:lnTo>
                  <a:lnTo>
                    <a:pt x="2413" y="11311"/>
                  </a:lnTo>
                  <a:lnTo>
                    <a:pt x="2225" y="11235"/>
                  </a:lnTo>
                  <a:lnTo>
                    <a:pt x="2017" y="11141"/>
                  </a:lnTo>
                  <a:lnTo>
                    <a:pt x="1810" y="11028"/>
                  </a:lnTo>
                  <a:lnTo>
                    <a:pt x="1603" y="10896"/>
                  </a:lnTo>
                  <a:lnTo>
                    <a:pt x="1376" y="10726"/>
                  </a:lnTo>
                  <a:lnTo>
                    <a:pt x="1150" y="10557"/>
                  </a:lnTo>
                  <a:lnTo>
                    <a:pt x="924" y="10349"/>
                  </a:lnTo>
                  <a:lnTo>
                    <a:pt x="679" y="10142"/>
                  </a:lnTo>
                  <a:lnTo>
                    <a:pt x="453" y="9897"/>
                  </a:lnTo>
                  <a:lnTo>
                    <a:pt x="226" y="9633"/>
                  </a:lnTo>
                  <a:lnTo>
                    <a:pt x="0" y="9369"/>
                  </a:lnTo>
                  <a:lnTo>
                    <a:pt x="0" y="9369"/>
                  </a:lnTo>
                  <a:lnTo>
                    <a:pt x="377" y="9859"/>
                  </a:lnTo>
                  <a:lnTo>
                    <a:pt x="867" y="10406"/>
                  </a:lnTo>
                  <a:lnTo>
                    <a:pt x="1433" y="11009"/>
                  </a:lnTo>
                  <a:lnTo>
                    <a:pt x="2093" y="11669"/>
                  </a:lnTo>
                  <a:lnTo>
                    <a:pt x="2809" y="12329"/>
                  </a:lnTo>
                  <a:lnTo>
                    <a:pt x="3620" y="13007"/>
                  </a:lnTo>
                  <a:lnTo>
                    <a:pt x="4034" y="13347"/>
                  </a:lnTo>
                  <a:lnTo>
                    <a:pt x="4468" y="13667"/>
                  </a:lnTo>
                  <a:lnTo>
                    <a:pt x="4920" y="13988"/>
                  </a:lnTo>
                  <a:lnTo>
                    <a:pt x="5373" y="14308"/>
                  </a:lnTo>
                  <a:lnTo>
                    <a:pt x="5505" y="14384"/>
                  </a:lnTo>
                  <a:lnTo>
                    <a:pt x="5637" y="14459"/>
                  </a:lnTo>
                  <a:lnTo>
                    <a:pt x="5750" y="14478"/>
                  </a:lnTo>
                  <a:lnTo>
                    <a:pt x="5863" y="14497"/>
                  </a:lnTo>
                  <a:lnTo>
                    <a:pt x="5957" y="14497"/>
                  </a:lnTo>
                  <a:lnTo>
                    <a:pt x="6051" y="14459"/>
                  </a:lnTo>
                  <a:lnTo>
                    <a:pt x="6146" y="14421"/>
                  </a:lnTo>
                  <a:lnTo>
                    <a:pt x="6221" y="14365"/>
                  </a:lnTo>
                  <a:lnTo>
                    <a:pt x="6296" y="14270"/>
                  </a:lnTo>
                  <a:lnTo>
                    <a:pt x="6353" y="14176"/>
                  </a:lnTo>
                  <a:lnTo>
                    <a:pt x="6410" y="14063"/>
                  </a:lnTo>
                  <a:lnTo>
                    <a:pt x="6466" y="13931"/>
                  </a:lnTo>
                  <a:lnTo>
                    <a:pt x="6542" y="13611"/>
                  </a:lnTo>
                  <a:lnTo>
                    <a:pt x="6598" y="13234"/>
                  </a:lnTo>
                  <a:lnTo>
                    <a:pt x="6636" y="12819"/>
                  </a:lnTo>
                  <a:lnTo>
                    <a:pt x="6636" y="12329"/>
                  </a:lnTo>
                  <a:lnTo>
                    <a:pt x="6636" y="11820"/>
                  </a:lnTo>
                  <a:lnTo>
                    <a:pt x="6617" y="11273"/>
                  </a:lnTo>
                  <a:lnTo>
                    <a:pt x="6579" y="10689"/>
                  </a:lnTo>
                  <a:lnTo>
                    <a:pt x="6523" y="10067"/>
                  </a:lnTo>
                  <a:lnTo>
                    <a:pt x="6372" y="8766"/>
                  </a:lnTo>
                  <a:lnTo>
                    <a:pt x="6165" y="7427"/>
                  </a:lnTo>
                  <a:lnTo>
                    <a:pt x="5957" y="6089"/>
                  </a:lnTo>
                  <a:lnTo>
                    <a:pt x="5712" y="4751"/>
                  </a:lnTo>
                  <a:lnTo>
                    <a:pt x="5486" y="3506"/>
                  </a:lnTo>
                  <a:lnTo>
                    <a:pt x="5033" y="1376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040;p52">
              <a:extLst>
                <a:ext uri="{FF2B5EF4-FFF2-40B4-BE49-F238E27FC236}">
                  <a16:creationId xmlns:a16="http://schemas.microsoft.com/office/drawing/2014/main" id="{BB0FC38B-D393-5D9D-A21E-19A0E2BCECAD}"/>
                </a:ext>
              </a:extLst>
            </p:cNvPr>
            <p:cNvSpPr/>
            <p:nvPr/>
          </p:nvSpPr>
          <p:spPr>
            <a:xfrm>
              <a:off x="-1604170" y="1451878"/>
              <a:ext cx="86674" cy="195817"/>
            </a:xfrm>
            <a:custGeom>
              <a:avLst/>
              <a:gdLst/>
              <a:ahLst/>
              <a:cxnLst/>
              <a:rect l="l" t="t" r="r" b="b"/>
              <a:pathLst>
                <a:path w="2245" h="5072" extrusionOk="0">
                  <a:moveTo>
                    <a:pt x="2131" y="1"/>
                  </a:moveTo>
                  <a:lnTo>
                    <a:pt x="1867" y="265"/>
                  </a:lnTo>
                  <a:lnTo>
                    <a:pt x="1584" y="566"/>
                  </a:lnTo>
                  <a:lnTo>
                    <a:pt x="1245" y="962"/>
                  </a:lnTo>
                  <a:lnTo>
                    <a:pt x="887" y="1433"/>
                  </a:lnTo>
                  <a:lnTo>
                    <a:pt x="698" y="1697"/>
                  </a:lnTo>
                  <a:lnTo>
                    <a:pt x="529" y="1980"/>
                  </a:lnTo>
                  <a:lnTo>
                    <a:pt x="359" y="2263"/>
                  </a:lnTo>
                  <a:lnTo>
                    <a:pt x="227" y="2564"/>
                  </a:lnTo>
                  <a:lnTo>
                    <a:pt x="95" y="2866"/>
                  </a:lnTo>
                  <a:lnTo>
                    <a:pt x="1" y="3186"/>
                  </a:lnTo>
                  <a:lnTo>
                    <a:pt x="2244" y="5072"/>
                  </a:lnTo>
                  <a:lnTo>
                    <a:pt x="2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41;p52">
              <a:extLst>
                <a:ext uri="{FF2B5EF4-FFF2-40B4-BE49-F238E27FC236}">
                  <a16:creationId xmlns:a16="http://schemas.microsoft.com/office/drawing/2014/main" id="{0283F240-CE80-DD5B-51A7-DD32707FEAAB}"/>
                </a:ext>
              </a:extLst>
            </p:cNvPr>
            <p:cNvSpPr/>
            <p:nvPr/>
          </p:nvSpPr>
          <p:spPr>
            <a:xfrm>
              <a:off x="-1561933" y="997738"/>
              <a:ext cx="56058" cy="238749"/>
            </a:xfrm>
            <a:custGeom>
              <a:avLst/>
              <a:gdLst/>
              <a:ahLst/>
              <a:cxnLst/>
              <a:rect l="l" t="t" r="r" b="b"/>
              <a:pathLst>
                <a:path w="1452" h="6184" extrusionOk="0">
                  <a:moveTo>
                    <a:pt x="1150" y="0"/>
                  </a:moveTo>
                  <a:lnTo>
                    <a:pt x="943" y="264"/>
                  </a:lnTo>
                  <a:lnTo>
                    <a:pt x="754" y="566"/>
                  </a:lnTo>
                  <a:lnTo>
                    <a:pt x="585" y="905"/>
                  </a:lnTo>
                  <a:lnTo>
                    <a:pt x="434" y="1264"/>
                  </a:lnTo>
                  <a:lnTo>
                    <a:pt x="302" y="1659"/>
                  </a:lnTo>
                  <a:lnTo>
                    <a:pt x="189" y="2074"/>
                  </a:lnTo>
                  <a:lnTo>
                    <a:pt x="113" y="2489"/>
                  </a:lnTo>
                  <a:lnTo>
                    <a:pt x="38" y="2941"/>
                  </a:lnTo>
                  <a:lnTo>
                    <a:pt x="0" y="3375"/>
                  </a:lnTo>
                  <a:lnTo>
                    <a:pt x="0" y="3808"/>
                  </a:lnTo>
                  <a:lnTo>
                    <a:pt x="0" y="4242"/>
                  </a:lnTo>
                  <a:lnTo>
                    <a:pt x="38" y="4676"/>
                  </a:lnTo>
                  <a:lnTo>
                    <a:pt x="113" y="5090"/>
                  </a:lnTo>
                  <a:lnTo>
                    <a:pt x="189" y="5467"/>
                  </a:lnTo>
                  <a:lnTo>
                    <a:pt x="321" y="5844"/>
                  </a:lnTo>
                  <a:lnTo>
                    <a:pt x="453" y="6184"/>
                  </a:lnTo>
                  <a:lnTo>
                    <a:pt x="830" y="5957"/>
                  </a:lnTo>
                  <a:lnTo>
                    <a:pt x="698" y="5656"/>
                  </a:lnTo>
                  <a:lnTo>
                    <a:pt x="585" y="5335"/>
                  </a:lnTo>
                  <a:lnTo>
                    <a:pt x="509" y="4977"/>
                  </a:lnTo>
                  <a:lnTo>
                    <a:pt x="453" y="4600"/>
                  </a:lnTo>
                  <a:lnTo>
                    <a:pt x="415" y="4204"/>
                  </a:lnTo>
                  <a:lnTo>
                    <a:pt x="415" y="3808"/>
                  </a:lnTo>
                  <a:lnTo>
                    <a:pt x="415" y="3413"/>
                  </a:lnTo>
                  <a:lnTo>
                    <a:pt x="453" y="2998"/>
                  </a:lnTo>
                  <a:lnTo>
                    <a:pt x="509" y="2602"/>
                  </a:lnTo>
                  <a:lnTo>
                    <a:pt x="585" y="2206"/>
                  </a:lnTo>
                  <a:lnTo>
                    <a:pt x="679" y="1829"/>
                  </a:lnTo>
                  <a:lnTo>
                    <a:pt x="811" y="1471"/>
                  </a:lnTo>
                  <a:lnTo>
                    <a:pt x="943" y="1132"/>
                  </a:lnTo>
                  <a:lnTo>
                    <a:pt x="1094" y="830"/>
                  </a:lnTo>
                  <a:lnTo>
                    <a:pt x="1263" y="547"/>
                  </a:lnTo>
                  <a:lnTo>
                    <a:pt x="1452" y="321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042;p52">
              <a:extLst>
                <a:ext uri="{FF2B5EF4-FFF2-40B4-BE49-F238E27FC236}">
                  <a16:creationId xmlns:a16="http://schemas.microsoft.com/office/drawing/2014/main" id="{7C0214D4-A0B4-714E-A919-401CA1A94784}"/>
                </a:ext>
              </a:extLst>
            </p:cNvPr>
            <p:cNvSpPr/>
            <p:nvPr/>
          </p:nvSpPr>
          <p:spPr>
            <a:xfrm>
              <a:off x="-1176939" y="942413"/>
              <a:ext cx="48800" cy="69185"/>
            </a:xfrm>
            <a:custGeom>
              <a:avLst/>
              <a:gdLst/>
              <a:ahLst/>
              <a:cxnLst/>
              <a:rect l="l" t="t" r="r" b="b"/>
              <a:pathLst>
                <a:path w="1264" h="1792" extrusionOk="0">
                  <a:moveTo>
                    <a:pt x="642" y="1"/>
                  </a:moveTo>
                  <a:lnTo>
                    <a:pt x="510" y="20"/>
                  </a:lnTo>
                  <a:lnTo>
                    <a:pt x="396" y="57"/>
                  </a:lnTo>
                  <a:lnTo>
                    <a:pt x="283" y="152"/>
                  </a:lnTo>
                  <a:lnTo>
                    <a:pt x="189" y="265"/>
                  </a:lnTo>
                  <a:lnTo>
                    <a:pt x="114" y="397"/>
                  </a:lnTo>
                  <a:lnTo>
                    <a:pt x="57" y="547"/>
                  </a:lnTo>
                  <a:lnTo>
                    <a:pt x="19" y="717"/>
                  </a:lnTo>
                  <a:lnTo>
                    <a:pt x="1" y="887"/>
                  </a:lnTo>
                  <a:lnTo>
                    <a:pt x="19" y="1075"/>
                  </a:lnTo>
                  <a:lnTo>
                    <a:pt x="57" y="1245"/>
                  </a:lnTo>
                  <a:lnTo>
                    <a:pt x="114" y="1396"/>
                  </a:lnTo>
                  <a:lnTo>
                    <a:pt x="189" y="1528"/>
                  </a:lnTo>
                  <a:lnTo>
                    <a:pt x="283" y="1641"/>
                  </a:lnTo>
                  <a:lnTo>
                    <a:pt x="396" y="1716"/>
                  </a:lnTo>
                  <a:lnTo>
                    <a:pt x="510" y="1773"/>
                  </a:lnTo>
                  <a:lnTo>
                    <a:pt x="642" y="1792"/>
                  </a:lnTo>
                  <a:lnTo>
                    <a:pt x="755" y="1773"/>
                  </a:lnTo>
                  <a:lnTo>
                    <a:pt x="887" y="1716"/>
                  </a:lnTo>
                  <a:lnTo>
                    <a:pt x="981" y="1641"/>
                  </a:lnTo>
                  <a:lnTo>
                    <a:pt x="1075" y="1528"/>
                  </a:lnTo>
                  <a:lnTo>
                    <a:pt x="1151" y="1396"/>
                  </a:lnTo>
                  <a:lnTo>
                    <a:pt x="1207" y="1245"/>
                  </a:lnTo>
                  <a:lnTo>
                    <a:pt x="1245" y="1075"/>
                  </a:lnTo>
                  <a:lnTo>
                    <a:pt x="1264" y="887"/>
                  </a:lnTo>
                  <a:lnTo>
                    <a:pt x="1245" y="717"/>
                  </a:lnTo>
                  <a:lnTo>
                    <a:pt x="1207" y="547"/>
                  </a:lnTo>
                  <a:lnTo>
                    <a:pt x="1151" y="397"/>
                  </a:lnTo>
                  <a:lnTo>
                    <a:pt x="1075" y="265"/>
                  </a:lnTo>
                  <a:lnTo>
                    <a:pt x="981" y="152"/>
                  </a:lnTo>
                  <a:lnTo>
                    <a:pt x="887" y="57"/>
                  </a:lnTo>
                  <a:lnTo>
                    <a:pt x="755" y="20"/>
                  </a:lnTo>
                  <a:lnTo>
                    <a:pt x="6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043;p52">
              <a:extLst>
                <a:ext uri="{FF2B5EF4-FFF2-40B4-BE49-F238E27FC236}">
                  <a16:creationId xmlns:a16="http://schemas.microsoft.com/office/drawing/2014/main" id="{2254FAFA-DD0C-9534-550C-9E25F1AA9846}"/>
                </a:ext>
              </a:extLst>
            </p:cNvPr>
            <p:cNvSpPr/>
            <p:nvPr/>
          </p:nvSpPr>
          <p:spPr>
            <a:xfrm>
              <a:off x="-1127444" y="1425663"/>
              <a:ext cx="48800" cy="69185"/>
            </a:xfrm>
            <a:custGeom>
              <a:avLst/>
              <a:gdLst/>
              <a:ahLst/>
              <a:cxnLst/>
              <a:rect l="l" t="t" r="r" b="b"/>
              <a:pathLst>
                <a:path w="1264" h="1792" extrusionOk="0">
                  <a:moveTo>
                    <a:pt x="641" y="1"/>
                  </a:moveTo>
                  <a:lnTo>
                    <a:pt x="509" y="20"/>
                  </a:lnTo>
                  <a:lnTo>
                    <a:pt x="396" y="58"/>
                  </a:lnTo>
                  <a:lnTo>
                    <a:pt x="283" y="152"/>
                  </a:lnTo>
                  <a:lnTo>
                    <a:pt x="189" y="265"/>
                  </a:lnTo>
                  <a:lnTo>
                    <a:pt x="114" y="397"/>
                  </a:lnTo>
                  <a:lnTo>
                    <a:pt x="57" y="548"/>
                  </a:lnTo>
                  <a:lnTo>
                    <a:pt x="19" y="717"/>
                  </a:lnTo>
                  <a:lnTo>
                    <a:pt x="0" y="906"/>
                  </a:lnTo>
                  <a:lnTo>
                    <a:pt x="19" y="1076"/>
                  </a:lnTo>
                  <a:lnTo>
                    <a:pt x="57" y="1245"/>
                  </a:lnTo>
                  <a:lnTo>
                    <a:pt x="114" y="1396"/>
                  </a:lnTo>
                  <a:lnTo>
                    <a:pt x="189" y="1528"/>
                  </a:lnTo>
                  <a:lnTo>
                    <a:pt x="283" y="1641"/>
                  </a:lnTo>
                  <a:lnTo>
                    <a:pt x="396" y="1735"/>
                  </a:lnTo>
                  <a:lnTo>
                    <a:pt x="509" y="1773"/>
                  </a:lnTo>
                  <a:lnTo>
                    <a:pt x="641" y="1792"/>
                  </a:lnTo>
                  <a:lnTo>
                    <a:pt x="755" y="1773"/>
                  </a:lnTo>
                  <a:lnTo>
                    <a:pt x="886" y="1735"/>
                  </a:lnTo>
                  <a:lnTo>
                    <a:pt x="981" y="1641"/>
                  </a:lnTo>
                  <a:lnTo>
                    <a:pt x="1075" y="1528"/>
                  </a:lnTo>
                  <a:lnTo>
                    <a:pt x="1150" y="1396"/>
                  </a:lnTo>
                  <a:lnTo>
                    <a:pt x="1207" y="1245"/>
                  </a:lnTo>
                  <a:lnTo>
                    <a:pt x="1245" y="1076"/>
                  </a:lnTo>
                  <a:lnTo>
                    <a:pt x="1264" y="906"/>
                  </a:lnTo>
                  <a:lnTo>
                    <a:pt x="1245" y="717"/>
                  </a:lnTo>
                  <a:lnTo>
                    <a:pt x="1207" y="548"/>
                  </a:lnTo>
                  <a:lnTo>
                    <a:pt x="1150" y="397"/>
                  </a:lnTo>
                  <a:lnTo>
                    <a:pt x="1075" y="265"/>
                  </a:lnTo>
                  <a:lnTo>
                    <a:pt x="981" y="152"/>
                  </a:lnTo>
                  <a:lnTo>
                    <a:pt x="886" y="58"/>
                  </a:lnTo>
                  <a:lnTo>
                    <a:pt x="755" y="20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4044;p52">
              <a:extLst>
                <a:ext uri="{FF2B5EF4-FFF2-40B4-BE49-F238E27FC236}">
                  <a16:creationId xmlns:a16="http://schemas.microsoft.com/office/drawing/2014/main" id="{789F3A43-5677-B638-3FEA-2BD131133D94}"/>
                </a:ext>
              </a:extLst>
            </p:cNvPr>
            <p:cNvSpPr/>
            <p:nvPr/>
          </p:nvSpPr>
          <p:spPr>
            <a:xfrm>
              <a:off x="-1546644" y="935888"/>
              <a:ext cx="478926" cy="1488358"/>
            </a:xfrm>
            <a:custGeom>
              <a:avLst/>
              <a:gdLst/>
              <a:ahLst/>
              <a:cxnLst/>
              <a:rect l="l" t="t" r="r" b="b"/>
              <a:pathLst>
                <a:path w="12405" h="38551" extrusionOk="0">
                  <a:moveTo>
                    <a:pt x="6711" y="0"/>
                  </a:moveTo>
                  <a:lnTo>
                    <a:pt x="6447" y="19"/>
                  </a:lnTo>
                  <a:lnTo>
                    <a:pt x="6183" y="57"/>
                  </a:lnTo>
                  <a:lnTo>
                    <a:pt x="5863" y="76"/>
                  </a:lnTo>
                  <a:lnTo>
                    <a:pt x="5090" y="132"/>
                  </a:lnTo>
                  <a:lnTo>
                    <a:pt x="4656" y="151"/>
                  </a:lnTo>
                  <a:lnTo>
                    <a:pt x="4185" y="207"/>
                  </a:lnTo>
                  <a:lnTo>
                    <a:pt x="3714" y="302"/>
                  </a:lnTo>
                  <a:lnTo>
                    <a:pt x="3243" y="415"/>
                  </a:lnTo>
                  <a:lnTo>
                    <a:pt x="2998" y="490"/>
                  </a:lnTo>
                  <a:lnTo>
                    <a:pt x="2771" y="566"/>
                  </a:lnTo>
                  <a:lnTo>
                    <a:pt x="2526" y="660"/>
                  </a:lnTo>
                  <a:lnTo>
                    <a:pt x="2300" y="773"/>
                  </a:lnTo>
                  <a:lnTo>
                    <a:pt x="2074" y="905"/>
                  </a:lnTo>
                  <a:lnTo>
                    <a:pt x="1848" y="1037"/>
                  </a:lnTo>
                  <a:lnTo>
                    <a:pt x="1640" y="1188"/>
                  </a:lnTo>
                  <a:lnTo>
                    <a:pt x="1433" y="1357"/>
                  </a:lnTo>
                  <a:lnTo>
                    <a:pt x="1226" y="1546"/>
                  </a:lnTo>
                  <a:lnTo>
                    <a:pt x="1037" y="1753"/>
                  </a:lnTo>
                  <a:lnTo>
                    <a:pt x="848" y="1980"/>
                  </a:lnTo>
                  <a:lnTo>
                    <a:pt x="679" y="2243"/>
                  </a:lnTo>
                  <a:lnTo>
                    <a:pt x="528" y="2507"/>
                  </a:lnTo>
                  <a:lnTo>
                    <a:pt x="377" y="2790"/>
                  </a:lnTo>
                  <a:lnTo>
                    <a:pt x="245" y="3111"/>
                  </a:lnTo>
                  <a:lnTo>
                    <a:pt x="132" y="3450"/>
                  </a:lnTo>
                  <a:lnTo>
                    <a:pt x="94" y="3582"/>
                  </a:lnTo>
                  <a:lnTo>
                    <a:pt x="76" y="3752"/>
                  </a:lnTo>
                  <a:lnTo>
                    <a:pt x="38" y="4223"/>
                  </a:lnTo>
                  <a:lnTo>
                    <a:pt x="19" y="4845"/>
                  </a:lnTo>
                  <a:lnTo>
                    <a:pt x="0" y="5580"/>
                  </a:lnTo>
                  <a:lnTo>
                    <a:pt x="19" y="7277"/>
                  </a:lnTo>
                  <a:lnTo>
                    <a:pt x="76" y="9143"/>
                  </a:lnTo>
                  <a:lnTo>
                    <a:pt x="132" y="10953"/>
                  </a:lnTo>
                  <a:lnTo>
                    <a:pt x="189" y="12517"/>
                  </a:lnTo>
                  <a:lnTo>
                    <a:pt x="264" y="14007"/>
                  </a:lnTo>
                  <a:lnTo>
                    <a:pt x="245" y="14893"/>
                  </a:lnTo>
                  <a:lnTo>
                    <a:pt x="226" y="15816"/>
                  </a:lnTo>
                  <a:lnTo>
                    <a:pt x="226" y="16740"/>
                  </a:lnTo>
                  <a:lnTo>
                    <a:pt x="226" y="17683"/>
                  </a:lnTo>
                  <a:lnTo>
                    <a:pt x="283" y="19605"/>
                  </a:lnTo>
                  <a:lnTo>
                    <a:pt x="377" y="21547"/>
                  </a:lnTo>
                  <a:lnTo>
                    <a:pt x="490" y="23470"/>
                  </a:lnTo>
                  <a:lnTo>
                    <a:pt x="641" y="25355"/>
                  </a:lnTo>
                  <a:lnTo>
                    <a:pt x="811" y="27202"/>
                  </a:lnTo>
                  <a:lnTo>
                    <a:pt x="999" y="28937"/>
                  </a:lnTo>
                  <a:lnTo>
                    <a:pt x="1188" y="30577"/>
                  </a:lnTo>
                  <a:lnTo>
                    <a:pt x="1357" y="32085"/>
                  </a:lnTo>
                  <a:lnTo>
                    <a:pt x="1697" y="34573"/>
                  </a:lnTo>
                  <a:lnTo>
                    <a:pt x="1942" y="36232"/>
                  </a:lnTo>
                  <a:lnTo>
                    <a:pt x="2036" y="36817"/>
                  </a:lnTo>
                  <a:lnTo>
                    <a:pt x="5825" y="38494"/>
                  </a:lnTo>
                  <a:lnTo>
                    <a:pt x="5769" y="36703"/>
                  </a:lnTo>
                  <a:lnTo>
                    <a:pt x="5674" y="32330"/>
                  </a:lnTo>
                  <a:lnTo>
                    <a:pt x="5618" y="29615"/>
                  </a:lnTo>
                  <a:lnTo>
                    <a:pt x="5599" y="26788"/>
                  </a:lnTo>
                  <a:lnTo>
                    <a:pt x="5580" y="24017"/>
                  </a:lnTo>
                  <a:lnTo>
                    <a:pt x="5618" y="21472"/>
                  </a:lnTo>
                  <a:lnTo>
                    <a:pt x="5844" y="22377"/>
                  </a:lnTo>
                  <a:lnTo>
                    <a:pt x="6108" y="23376"/>
                  </a:lnTo>
                  <a:lnTo>
                    <a:pt x="6636" y="25638"/>
                  </a:lnTo>
                  <a:lnTo>
                    <a:pt x="7183" y="28107"/>
                  </a:lnTo>
                  <a:lnTo>
                    <a:pt x="7729" y="30652"/>
                  </a:lnTo>
                  <a:lnTo>
                    <a:pt x="8219" y="33103"/>
                  </a:lnTo>
                  <a:lnTo>
                    <a:pt x="8634" y="35346"/>
                  </a:lnTo>
                  <a:lnTo>
                    <a:pt x="8955" y="37212"/>
                  </a:lnTo>
                  <a:lnTo>
                    <a:pt x="9068" y="37948"/>
                  </a:lnTo>
                  <a:lnTo>
                    <a:pt x="9143" y="38551"/>
                  </a:lnTo>
                  <a:lnTo>
                    <a:pt x="12404" y="36986"/>
                  </a:lnTo>
                  <a:lnTo>
                    <a:pt x="12291" y="34215"/>
                  </a:lnTo>
                  <a:lnTo>
                    <a:pt x="11952" y="27693"/>
                  </a:lnTo>
                  <a:lnTo>
                    <a:pt x="11726" y="23866"/>
                  </a:lnTo>
                  <a:lnTo>
                    <a:pt x="11499" y="20133"/>
                  </a:lnTo>
                  <a:lnTo>
                    <a:pt x="11254" y="16797"/>
                  </a:lnTo>
                  <a:lnTo>
                    <a:pt x="11141" y="15383"/>
                  </a:lnTo>
                  <a:lnTo>
                    <a:pt x="11028" y="14214"/>
                  </a:lnTo>
                  <a:lnTo>
                    <a:pt x="11066" y="12367"/>
                  </a:lnTo>
                  <a:lnTo>
                    <a:pt x="11085" y="10481"/>
                  </a:lnTo>
                  <a:lnTo>
                    <a:pt x="11104" y="8276"/>
                  </a:lnTo>
                  <a:lnTo>
                    <a:pt x="11085" y="6051"/>
                  </a:lnTo>
                  <a:lnTo>
                    <a:pt x="11066" y="5015"/>
                  </a:lnTo>
                  <a:lnTo>
                    <a:pt x="11047" y="4053"/>
                  </a:lnTo>
                  <a:lnTo>
                    <a:pt x="11009" y="3224"/>
                  </a:lnTo>
                  <a:lnTo>
                    <a:pt x="10953" y="2545"/>
                  </a:lnTo>
                  <a:lnTo>
                    <a:pt x="10877" y="2074"/>
                  </a:lnTo>
                  <a:lnTo>
                    <a:pt x="10840" y="1904"/>
                  </a:lnTo>
                  <a:lnTo>
                    <a:pt x="10802" y="1810"/>
                  </a:lnTo>
                  <a:lnTo>
                    <a:pt x="10689" y="1678"/>
                  </a:lnTo>
                  <a:lnTo>
                    <a:pt x="10519" y="1527"/>
                  </a:lnTo>
                  <a:lnTo>
                    <a:pt x="10331" y="1357"/>
                  </a:lnTo>
                  <a:lnTo>
                    <a:pt x="10104" y="1207"/>
                  </a:lnTo>
                  <a:lnTo>
                    <a:pt x="9841" y="1037"/>
                  </a:lnTo>
                  <a:lnTo>
                    <a:pt x="9558" y="867"/>
                  </a:lnTo>
                  <a:lnTo>
                    <a:pt x="9256" y="716"/>
                  </a:lnTo>
                  <a:lnTo>
                    <a:pt x="8936" y="566"/>
                  </a:lnTo>
                  <a:lnTo>
                    <a:pt x="8596" y="434"/>
                  </a:lnTo>
                  <a:lnTo>
                    <a:pt x="8276" y="302"/>
                  </a:lnTo>
                  <a:lnTo>
                    <a:pt x="7937" y="189"/>
                  </a:lnTo>
                  <a:lnTo>
                    <a:pt x="7616" y="113"/>
                  </a:lnTo>
                  <a:lnTo>
                    <a:pt x="7296" y="38"/>
                  </a:lnTo>
                  <a:lnTo>
                    <a:pt x="69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4045;p52">
              <a:extLst>
                <a:ext uri="{FF2B5EF4-FFF2-40B4-BE49-F238E27FC236}">
                  <a16:creationId xmlns:a16="http://schemas.microsoft.com/office/drawing/2014/main" id="{16E7E966-700C-0653-F6F8-C64B9FEF8950}"/>
                </a:ext>
              </a:extLst>
            </p:cNvPr>
            <p:cNvSpPr/>
            <p:nvPr/>
          </p:nvSpPr>
          <p:spPr>
            <a:xfrm>
              <a:off x="-1520469" y="926430"/>
              <a:ext cx="377774" cy="210372"/>
            </a:xfrm>
            <a:custGeom>
              <a:avLst/>
              <a:gdLst/>
              <a:ahLst/>
              <a:cxnLst/>
              <a:rect l="l" t="t" r="r" b="b"/>
              <a:pathLst>
                <a:path w="9785" h="5449" extrusionOk="0">
                  <a:moveTo>
                    <a:pt x="4883" y="0"/>
                  </a:moveTo>
                  <a:lnTo>
                    <a:pt x="4393" y="19"/>
                  </a:lnTo>
                  <a:lnTo>
                    <a:pt x="3903" y="75"/>
                  </a:lnTo>
                  <a:lnTo>
                    <a:pt x="3432" y="151"/>
                  </a:lnTo>
                  <a:lnTo>
                    <a:pt x="2979" y="245"/>
                  </a:lnTo>
                  <a:lnTo>
                    <a:pt x="2565" y="358"/>
                  </a:lnTo>
                  <a:lnTo>
                    <a:pt x="2150" y="490"/>
                  </a:lnTo>
                  <a:lnTo>
                    <a:pt x="1773" y="660"/>
                  </a:lnTo>
                  <a:lnTo>
                    <a:pt x="1434" y="830"/>
                  </a:lnTo>
                  <a:lnTo>
                    <a:pt x="1113" y="1037"/>
                  </a:lnTo>
                  <a:lnTo>
                    <a:pt x="830" y="1244"/>
                  </a:lnTo>
                  <a:lnTo>
                    <a:pt x="585" y="1470"/>
                  </a:lnTo>
                  <a:lnTo>
                    <a:pt x="378" y="1716"/>
                  </a:lnTo>
                  <a:lnTo>
                    <a:pt x="208" y="1961"/>
                  </a:lnTo>
                  <a:lnTo>
                    <a:pt x="152" y="2093"/>
                  </a:lnTo>
                  <a:lnTo>
                    <a:pt x="95" y="2225"/>
                  </a:lnTo>
                  <a:lnTo>
                    <a:pt x="57" y="2356"/>
                  </a:lnTo>
                  <a:lnTo>
                    <a:pt x="20" y="2488"/>
                  </a:lnTo>
                  <a:lnTo>
                    <a:pt x="1" y="2639"/>
                  </a:lnTo>
                  <a:lnTo>
                    <a:pt x="1" y="2771"/>
                  </a:lnTo>
                  <a:lnTo>
                    <a:pt x="1" y="2922"/>
                  </a:lnTo>
                  <a:lnTo>
                    <a:pt x="20" y="3054"/>
                  </a:lnTo>
                  <a:lnTo>
                    <a:pt x="57" y="3186"/>
                  </a:lnTo>
                  <a:lnTo>
                    <a:pt x="95" y="3318"/>
                  </a:lnTo>
                  <a:lnTo>
                    <a:pt x="152" y="3450"/>
                  </a:lnTo>
                  <a:lnTo>
                    <a:pt x="208" y="3582"/>
                  </a:lnTo>
                  <a:lnTo>
                    <a:pt x="378" y="3827"/>
                  </a:lnTo>
                  <a:lnTo>
                    <a:pt x="585" y="4072"/>
                  </a:lnTo>
                  <a:lnTo>
                    <a:pt x="830" y="4279"/>
                  </a:lnTo>
                  <a:lnTo>
                    <a:pt x="1113" y="4487"/>
                  </a:lnTo>
                  <a:lnTo>
                    <a:pt x="1434" y="4675"/>
                  </a:lnTo>
                  <a:lnTo>
                    <a:pt x="1773" y="4845"/>
                  </a:lnTo>
                  <a:lnTo>
                    <a:pt x="2150" y="5014"/>
                  </a:lnTo>
                  <a:lnTo>
                    <a:pt x="2565" y="5146"/>
                  </a:lnTo>
                  <a:lnTo>
                    <a:pt x="2979" y="5241"/>
                  </a:lnTo>
                  <a:lnTo>
                    <a:pt x="3432" y="5335"/>
                  </a:lnTo>
                  <a:lnTo>
                    <a:pt x="3903" y="5392"/>
                  </a:lnTo>
                  <a:lnTo>
                    <a:pt x="4393" y="5429"/>
                  </a:lnTo>
                  <a:lnTo>
                    <a:pt x="4883" y="5448"/>
                  </a:lnTo>
                  <a:lnTo>
                    <a:pt x="5392" y="5429"/>
                  </a:lnTo>
                  <a:lnTo>
                    <a:pt x="5882" y="5373"/>
                  </a:lnTo>
                  <a:lnTo>
                    <a:pt x="6354" y="5297"/>
                  </a:lnTo>
                  <a:lnTo>
                    <a:pt x="6787" y="5203"/>
                  </a:lnTo>
                  <a:lnTo>
                    <a:pt x="7221" y="5090"/>
                  </a:lnTo>
                  <a:lnTo>
                    <a:pt x="7636" y="4939"/>
                  </a:lnTo>
                  <a:lnTo>
                    <a:pt x="8013" y="4788"/>
                  </a:lnTo>
                  <a:lnTo>
                    <a:pt x="8352" y="4600"/>
                  </a:lnTo>
                  <a:lnTo>
                    <a:pt x="8672" y="4411"/>
                  </a:lnTo>
                  <a:lnTo>
                    <a:pt x="8955" y="4204"/>
                  </a:lnTo>
                  <a:lnTo>
                    <a:pt x="9200" y="3978"/>
                  </a:lnTo>
                  <a:lnTo>
                    <a:pt x="9408" y="3733"/>
                  </a:lnTo>
                  <a:lnTo>
                    <a:pt x="9558" y="3488"/>
                  </a:lnTo>
                  <a:lnTo>
                    <a:pt x="9634" y="3356"/>
                  </a:lnTo>
                  <a:lnTo>
                    <a:pt x="9690" y="3224"/>
                  </a:lnTo>
                  <a:lnTo>
                    <a:pt x="9728" y="3092"/>
                  </a:lnTo>
                  <a:lnTo>
                    <a:pt x="9766" y="2941"/>
                  </a:lnTo>
                  <a:lnTo>
                    <a:pt x="9785" y="2809"/>
                  </a:lnTo>
                  <a:lnTo>
                    <a:pt x="9785" y="2677"/>
                  </a:lnTo>
                  <a:lnTo>
                    <a:pt x="9785" y="2526"/>
                  </a:lnTo>
                  <a:lnTo>
                    <a:pt x="9766" y="2394"/>
                  </a:lnTo>
                  <a:lnTo>
                    <a:pt x="9728" y="2262"/>
                  </a:lnTo>
                  <a:lnTo>
                    <a:pt x="9690" y="2130"/>
                  </a:lnTo>
                  <a:lnTo>
                    <a:pt x="9634" y="1998"/>
                  </a:lnTo>
                  <a:lnTo>
                    <a:pt x="9558" y="1866"/>
                  </a:lnTo>
                  <a:lnTo>
                    <a:pt x="9408" y="1621"/>
                  </a:lnTo>
                  <a:lnTo>
                    <a:pt x="9200" y="1376"/>
                  </a:lnTo>
                  <a:lnTo>
                    <a:pt x="8955" y="1169"/>
                  </a:lnTo>
                  <a:lnTo>
                    <a:pt x="8672" y="961"/>
                  </a:lnTo>
                  <a:lnTo>
                    <a:pt x="8352" y="773"/>
                  </a:lnTo>
                  <a:lnTo>
                    <a:pt x="8013" y="584"/>
                  </a:lnTo>
                  <a:lnTo>
                    <a:pt x="7636" y="434"/>
                  </a:lnTo>
                  <a:lnTo>
                    <a:pt x="7221" y="302"/>
                  </a:lnTo>
                  <a:lnTo>
                    <a:pt x="6787" y="207"/>
                  </a:lnTo>
                  <a:lnTo>
                    <a:pt x="6354" y="113"/>
                  </a:lnTo>
                  <a:lnTo>
                    <a:pt x="5882" y="57"/>
                  </a:lnTo>
                  <a:lnTo>
                    <a:pt x="5392" y="19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4046;p52">
              <a:extLst>
                <a:ext uri="{FF2B5EF4-FFF2-40B4-BE49-F238E27FC236}">
                  <a16:creationId xmlns:a16="http://schemas.microsoft.com/office/drawing/2014/main" id="{EF371482-0D03-154F-57EA-20F2A4878D7E}"/>
                </a:ext>
              </a:extLst>
            </p:cNvPr>
            <p:cNvSpPr/>
            <p:nvPr/>
          </p:nvSpPr>
          <p:spPr>
            <a:xfrm>
              <a:off x="-1218403" y="946776"/>
              <a:ext cx="150685" cy="1447627"/>
            </a:xfrm>
            <a:custGeom>
              <a:avLst/>
              <a:gdLst/>
              <a:ahLst/>
              <a:cxnLst/>
              <a:rect l="l" t="t" r="r" b="b"/>
              <a:pathLst>
                <a:path w="3903" h="37496" extrusionOk="0">
                  <a:moveTo>
                    <a:pt x="19" y="1"/>
                  </a:moveTo>
                  <a:lnTo>
                    <a:pt x="189" y="811"/>
                  </a:lnTo>
                  <a:lnTo>
                    <a:pt x="358" y="1679"/>
                  </a:lnTo>
                  <a:lnTo>
                    <a:pt x="490" y="2584"/>
                  </a:lnTo>
                  <a:lnTo>
                    <a:pt x="622" y="3545"/>
                  </a:lnTo>
                  <a:lnTo>
                    <a:pt x="716" y="4525"/>
                  </a:lnTo>
                  <a:lnTo>
                    <a:pt x="792" y="5543"/>
                  </a:lnTo>
                  <a:lnTo>
                    <a:pt x="830" y="6599"/>
                  </a:lnTo>
                  <a:lnTo>
                    <a:pt x="848" y="7654"/>
                  </a:lnTo>
                  <a:lnTo>
                    <a:pt x="830" y="8729"/>
                  </a:lnTo>
                  <a:lnTo>
                    <a:pt x="792" y="9785"/>
                  </a:lnTo>
                  <a:lnTo>
                    <a:pt x="716" y="10803"/>
                  </a:lnTo>
                  <a:lnTo>
                    <a:pt x="622" y="11783"/>
                  </a:lnTo>
                  <a:lnTo>
                    <a:pt x="509" y="12744"/>
                  </a:lnTo>
                  <a:lnTo>
                    <a:pt x="358" y="13649"/>
                  </a:lnTo>
                  <a:lnTo>
                    <a:pt x="189" y="14516"/>
                  </a:lnTo>
                  <a:lnTo>
                    <a:pt x="0" y="15327"/>
                  </a:lnTo>
                  <a:lnTo>
                    <a:pt x="283" y="16288"/>
                  </a:lnTo>
                  <a:lnTo>
                    <a:pt x="566" y="17363"/>
                  </a:lnTo>
                  <a:lnTo>
                    <a:pt x="830" y="18569"/>
                  </a:lnTo>
                  <a:lnTo>
                    <a:pt x="1093" y="19889"/>
                  </a:lnTo>
                  <a:lnTo>
                    <a:pt x="1339" y="21284"/>
                  </a:lnTo>
                  <a:lnTo>
                    <a:pt x="1565" y="22773"/>
                  </a:lnTo>
                  <a:lnTo>
                    <a:pt x="1772" y="24357"/>
                  </a:lnTo>
                  <a:lnTo>
                    <a:pt x="1961" y="25978"/>
                  </a:lnTo>
                  <a:lnTo>
                    <a:pt x="2111" y="27693"/>
                  </a:lnTo>
                  <a:lnTo>
                    <a:pt x="2243" y="29352"/>
                  </a:lnTo>
                  <a:lnTo>
                    <a:pt x="2319" y="30936"/>
                  </a:lnTo>
                  <a:lnTo>
                    <a:pt x="2375" y="32444"/>
                  </a:lnTo>
                  <a:lnTo>
                    <a:pt x="2394" y="33877"/>
                  </a:lnTo>
                  <a:lnTo>
                    <a:pt x="2375" y="35196"/>
                  </a:lnTo>
                  <a:lnTo>
                    <a:pt x="2319" y="36421"/>
                  </a:lnTo>
                  <a:lnTo>
                    <a:pt x="2243" y="37496"/>
                  </a:lnTo>
                  <a:lnTo>
                    <a:pt x="3902" y="36704"/>
                  </a:lnTo>
                  <a:lnTo>
                    <a:pt x="3393" y="25865"/>
                  </a:lnTo>
                  <a:lnTo>
                    <a:pt x="3054" y="18023"/>
                  </a:lnTo>
                  <a:lnTo>
                    <a:pt x="2941" y="15195"/>
                  </a:lnTo>
                  <a:lnTo>
                    <a:pt x="2903" y="14252"/>
                  </a:lnTo>
                  <a:lnTo>
                    <a:pt x="2903" y="13706"/>
                  </a:lnTo>
                  <a:lnTo>
                    <a:pt x="2922" y="11670"/>
                  </a:lnTo>
                  <a:lnTo>
                    <a:pt x="2903" y="9615"/>
                  </a:lnTo>
                  <a:lnTo>
                    <a:pt x="2865" y="7617"/>
                  </a:lnTo>
                  <a:lnTo>
                    <a:pt x="2771" y="5751"/>
                  </a:lnTo>
                  <a:lnTo>
                    <a:pt x="2677" y="4092"/>
                  </a:lnTo>
                  <a:lnTo>
                    <a:pt x="2602" y="3375"/>
                  </a:lnTo>
                  <a:lnTo>
                    <a:pt x="2545" y="2734"/>
                  </a:lnTo>
                  <a:lnTo>
                    <a:pt x="2470" y="2206"/>
                  </a:lnTo>
                  <a:lnTo>
                    <a:pt x="2375" y="1754"/>
                  </a:lnTo>
                  <a:lnTo>
                    <a:pt x="2300" y="1434"/>
                  </a:lnTo>
                  <a:lnTo>
                    <a:pt x="2243" y="1320"/>
                  </a:lnTo>
                  <a:lnTo>
                    <a:pt x="2206" y="1245"/>
                  </a:lnTo>
                  <a:lnTo>
                    <a:pt x="2074" y="1075"/>
                  </a:lnTo>
                  <a:lnTo>
                    <a:pt x="1885" y="925"/>
                  </a:lnTo>
                  <a:lnTo>
                    <a:pt x="1659" y="774"/>
                  </a:lnTo>
                  <a:lnTo>
                    <a:pt x="1376" y="623"/>
                  </a:lnTo>
                  <a:lnTo>
                    <a:pt x="1075" y="453"/>
                  </a:lnTo>
                  <a:lnTo>
                    <a:pt x="735" y="303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4047;p52">
              <a:extLst>
                <a:ext uri="{FF2B5EF4-FFF2-40B4-BE49-F238E27FC236}">
                  <a16:creationId xmlns:a16="http://schemas.microsoft.com/office/drawing/2014/main" id="{09F9CC33-3C31-9E49-A694-08E366C2E761}"/>
                </a:ext>
              </a:extLst>
            </p:cNvPr>
            <p:cNvSpPr/>
            <p:nvPr/>
          </p:nvSpPr>
          <p:spPr>
            <a:xfrm>
              <a:off x="-1409819" y="1734986"/>
              <a:ext cx="91731" cy="687098"/>
            </a:xfrm>
            <a:custGeom>
              <a:avLst/>
              <a:gdLst/>
              <a:ahLst/>
              <a:cxnLst/>
              <a:rect l="l" t="t" r="r" b="b"/>
              <a:pathLst>
                <a:path w="2376" h="17797" extrusionOk="0">
                  <a:moveTo>
                    <a:pt x="2375" y="1"/>
                  </a:moveTo>
                  <a:lnTo>
                    <a:pt x="2206" y="20"/>
                  </a:lnTo>
                  <a:lnTo>
                    <a:pt x="1885" y="57"/>
                  </a:lnTo>
                  <a:lnTo>
                    <a:pt x="1546" y="76"/>
                  </a:lnTo>
                  <a:lnTo>
                    <a:pt x="1414" y="57"/>
                  </a:lnTo>
                  <a:lnTo>
                    <a:pt x="1301" y="38"/>
                  </a:lnTo>
                  <a:lnTo>
                    <a:pt x="1282" y="2602"/>
                  </a:lnTo>
                  <a:lnTo>
                    <a:pt x="1226" y="5034"/>
                  </a:lnTo>
                  <a:lnTo>
                    <a:pt x="1169" y="6203"/>
                  </a:lnTo>
                  <a:lnTo>
                    <a:pt x="1112" y="7334"/>
                  </a:lnTo>
                  <a:lnTo>
                    <a:pt x="1056" y="8427"/>
                  </a:lnTo>
                  <a:lnTo>
                    <a:pt x="980" y="9502"/>
                  </a:lnTo>
                  <a:lnTo>
                    <a:pt x="886" y="10520"/>
                  </a:lnTo>
                  <a:lnTo>
                    <a:pt x="792" y="11519"/>
                  </a:lnTo>
                  <a:lnTo>
                    <a:pt x="679" y="12480"/>
                  </a:lnTo>
                  <a:lnTo>
                    <a:pt x="566" y="13423"/>
                  </a:lnTo>
                  <a:lnTo>
                    <a:pt x="434" y="14309"/>
                  </a:lnTo>
                  <a:lnTo>
                    <a:pt x="302" y="15176"/>
                  </a:lnTo>
                  <a:lnTo>
                    <a:pt x="151" y="15987"/>
                  </a:lnTo>
                  <a:lnTo>
                    <a:pt x="0" y="16778"/>
                  </a:lnTo>
                  <a:lnTo>
                    <a:pt x="2281" y="17796"/>
                  </a:lnTo>
                  <a:lnTo>
                    <a:pt x="2281" y="17796"/>
                  </a:lnTo>
                  <a:lnTo>
                    <a:pt x="2225" y="16062"/>
                  </a:lnTo>
                  <a:lnTo>
                    <a:pt x="2130" y="11764"/>
                  </a:lnTo>
                  <a:lnTo>
                    <a:pt x="2074" y="9106"/>
                  </a:lnTo>
                  <a:lnTo>
                    <a:pt x="2036" y="6297"/>
                  </a:lnTo>
                  <a:lnTo>
                    <a:pt x="2036" y="3564"/>
                  </a:lnTo>
                  <a:lnTo>
                    <a:pt x="2074" y="1038"/>
                  </a:lnTo>
                  <a:lnTo>
                    <a:pt x="2225" y="1490"/>
                  </a:lnTo>
                  <a:lnTo>
                    <a:pt x="2375" y="1961"/>
                  </a:lnTo>
                  <a:lnTo>
                    <a:pt x="2375" y="1471"/>
                  </a:lnTo>
                  <a:lnTo>
                    <a:pt x="2375" y="962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4048;p52">
              <a:extLst>
                <a:ext uri="{FF2B5EF4-FFF2-40B4-BE49-F238E27FC236}">
                  <a16:creationId xmlns:a16="http://schemas.microsoft.com/office/drawing/2014/main" id="{1480AFF8-E422-C2AB-DF2A-19643889E58A}"/>
                </a:ext>
              </a:extLst>
            </p:cNvPr>
            <p:cNvSpPr/>
            <p:nvPr/>
          </p:nvSpPr>
          <p:spPr>
            <a:xfrm>
              <a:off x="-1397465" y="1704448"/>
              <a:ext cx="111383" cy="48066"/>
            </a:xfrm>
            <a:custGeom>
              <a:avLst/>
              <a:gdLst/>
              <a:ahLst/>
              <a:cxnLst/>
              <a:rect l="l" t="t" r="r" b="b"/>
              <a:pathLst>
                <a:path w="2885" h="1245" extrusionOk="0">
                  <a:moveTo>
                    <a:pt x="2885" y="0"/>
                  </a:moveTo>
                  <a:lnTo>
                    <a:pt x="2621" y="151"/>
                  </a:lnTo>
                  <a:lnTo>
                    <a:pt x="2301" y="283"/>
                  </a:lnTo>
                  <a:lnTo>
                    <a:pt x="1924" y="434"/>
                  </a:lnTo>
                  <a:lnTo>
                    <a:pt x="1471" y="566"/>
                  </a:lnTo>
                  <a:lnTo>
                    <a:pt x="1226" y="622"/>
                  </a:lnTo>
                  <a:lnTo>
                    <a:pt x="981" y="660"/>
                  </a:lnTo>
                  <a:lnTo>
                    <a:pt x="736" y="698"/>
                  </a:lnTo>
                  <a:lnTo>
                    <a:pt x="491" y="698"/>
                  </a:lnTo>
                  <a:lnTo>
                    <a:pt x="246" y="679"/>
                  </a:lnTo>
                  <a:lnTo>
                    <a:pt x="1" y="622"/>
                  </a:lnTo>
                  <a:lnTo>
                    <a:pt x="1" y="622"/>
                  </a:lnTo>
                  <a:lnTo>
                    <a:pt x="133" y="735"/>
                  </a:lnTo>
                  <a:lnTo>
                    <a:pt x="265" y="848"/>
                  </a:lnTo>
                  <a:lnTo>
                    <a:pt x="472" y="961"/>
                  </a:lnTo>
                  <a:lnTo>
                    <a:pt x="679" y="1093"/>
                  </a:lnTo>
                  <a:lnTo>
                    <a:pt x="943" y="1188"/>
                  </a:lnTo>
                  <a:lnTo>
                    <a:pt x="1075" y="1206"/>
                  </a:lnTo>
                  <a:lnTo>
                    <a:pt x="1207" y="1244"/>
                  </a:lnTo>
                  <a:lnTo>
                    <a:pt x="1339" y="1244"/>
                  </a:lnTo>
                  <a:lnTo>
                    <a:pt x="1471" y="1225"/>
                  </a:lnTo>
                  <a:lnTo>
                    <a:pt x="1622" y="1206"/>
                  </a:lnTo>
                  <a:lnTo>
                    <a:pt x="1754" y="1150"/>
                  </a:lnTo>
                  <a:lnTo>
                    <a:pt x="1886" y="1075"/>
                  </a:lnTo>
                  <a:lnTo>
                    <a:pt x="1999" y="999"/>
                  </a:lnTo>
                  <a:lnTo>
                    <a:pt x="2244" y="792"/>
                  </a:lnTo>
                  <a:lnTo>
                    <a:pt x="2451" y="584"/>
                  </a:lnTo>
                  <a:lnTo>
                    <a:pt x="2640" y="358"/>
                  </a:lnTo>
                  <a:lnTo>
                    <a:pt x="2772" y="170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4049;p52">
              <a:extLst>
                <a:ext uri="{FF2B5EF4-FFF2-40B4-BE49-F238E27FC236}">
                  <a16:creationId xmlns:a16="http://schemas.microsoft.com/office/drawing/2014/main" id="{8994403E-7774-48C0-D77A-87115F1DE018}"/>
                </a:ext>
              </a:extLst>
            </p:cNvPr>
            <p:cNvSpPr/>
            <p:nvPr/>
          </p:nvSpPr>
          <p:spPr>
            <a:xfrm>
              <a:off x="-1499350" y="2128011"/>
              <a:ext cx="180529" cy="294073"/>
            </a:xfrm>
            <a:custGeom>
              <a:avLst/>
              <a:gdLst/>
              <a:ahLst/>
              <a:cxnLst/>
              <a:rect l="l" t="t" r="r" b="b"/>
              <a:pathLst>
                <a:path w="4676" h="7617" extrusionOk="0">
                  <a:moveTo>
                    <a:pt x="1" y="0"/>
                  </a:moveTo>
                  <a:lnTo>
                    <a:pt x="208" y="2300"/>
                  </a:lnTo>
                  <a:lnTo>
                    <a:pt x="396" y="4185"/>
                  </a:lnTo>
                  <a:lnTo>
                    <a:pt x="604" y="5920"/>
                  </a:lnTo>
                  <a:lnTo>
                    <a:pt x="4600" y="7616"/>
                  </a:lnTo>
                  <a:lnTo>
                    <a:pt x="4619" y="7579"/>
                  </a:lnTo>
                  <a:lnTo>
                    <a:pt x="4638" y="7465"/>
                  </a:lnTo>
                  <a:lnTo>
                    <a:pt x="4657" y="7051"/>
                  </a:lnTo>
                  <a:lnTo>
                    <a:pt x="4676" y="6391"/>
                  </a:lnTo>
                  <a:lnTo>
                    <a:pt x="4657" y="5505"/>
                  </a:lnTo>
                  <a:lnTo>
                    <a:pt x="4638" y="4449"/>
                  </a:lnTo>
                  <a:lnTo>
                    <a:pt x="4581" y="3224"/>
                  </a:lnTo>
                  <a:lnTo>
                    <a:pt x="4525" y="1886"/>
                  </a:lnTo>
                  <a:lnTo>
                    <a:pt x="4431" y="453"/>
                  </a:lnTo>
                  <a:lnTo>
                    <a:pt x="3299" y="396"/>
                  </a:lnTo>
                  <a:lnTo>
                    <a:pt x="2168" y="302"/>
                  </a:lnTo>
                  <a:lnTo>
                    <a:pt x="1075" y="1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4050;p52">
              <a:extLst>
                <a:ext uri="{FF2B5EF4-FFF2-40B4-BE49-F238E27FC236}">
                  <a16:creationId xmlns:a16="http://schemas.microsoft.com/office/drawing/2014/main" id="{5D137D7B-F6C2-3B24-8AA8-A3E15997C4B5}"/>
                </a:ext>
              </a:extLst>
            </p:cNvPr>
            <p:cNvSpPr/>
            <p:nvPr/>
          </p:nvSpPr>
          <p:spPr>
            <a:xfrm>
              <a:off x="-1418545" y="2143299"/>
              <a:ext cx="99723" cy="278785"/>
            </a:xfrm>
            <a:custGeom>
              <a:avLst/>
              <a:gdLst/>
              <a:ahLst/>
              <a:cxnLst/>
              <a:rect l="l" t="t" r="r" b="b"/>
              <a:pathLst>
                <a:path w="2583" h="7221" extrusionOk="0">
                  <a:moveTo>
                    <a:pt x="1112" y="0"/>
                  </a:moveTo>
                  <a:lnTo>
                    <a:pt x="1056" y="1018"/>
                  </a:lnTo>
                  <a:lnTo>
                    <a:pt x="980" y="1999"/>
                  </a:lnTo>
                  <a:lnTo>
                    <a:pt x="886" y="2941"/>
                  </a:lnTo>
                  <a:lnTo>
                    <a:pt x="754" y="3808"/>
                  </a:lnTo>
                  <a:lnTo>
                    <a:pt x="603" y="4600"/>
                  </a:lnTo>
                  <a:lnTo>
                    <a:pt x="509" y="4977"/>
                  </a:lnTo>
                  <a:lnTo>
                    <a:pt x="415" y="5316"/>
                  </a:lnTo>
                  <a:lnTo>
                    <a:pt x="320" y="5618"/>
                  </a:lnTo>
                  <a:lnTo>
                    <a:pt x="226" y="5901"/>
                  </a:lnTo>
                  <a:lnTo>
                    <a:pt x="113" y="6146"/>
                  </a:lnTo>
                  <a:lnTo>
                    <a:pt x="0" y="6372"/>
                  </a:lnTo>
                  <a:lnTo>
                    <a:pt x="2507" y="7220"/>
                  </a:lnTo>
                  <a:lnTo>
                    <a:pt x="2526" y="7183"/>
                  </a:lnTo>
                  <a:lnTo>
                    <a:pt x="2545" y="7069"/>
                  </a:lnTo>
                  <a:lnTo>
                    <a:pt x="2564" y="6655"/>
                  </a:lnTo>
                  <a:lnTo>
                    <a:pt x="2583" y="5995"/>
                  </a:lnTo>
                  <a:lnTo>
                    <a:pt x="2564" y="5109"/>
                  </a:lnTo>
                  <a:lnTo>
                    <a:pt x="2545" y="4053"/>
                  </a:lnTo>
                  <a:lnTo>
                    <a:pt x="2488" y="2828"/>
                  </a:lnTo>
                  <a:lnTo>
                    <a:pt x="2432" y="1490"/>
                  </a:lnTo>
                  <a:lnTo>
                    <a:pt x="2338" y="57"/>
                  </a:lnTo>
                  <a:lnTo>
                    <a:pt x="1715" y="3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4051;p52">
              <a:extLst>
                <a:ext uri="{FF2B5EF4-FFF2-40B4-BE49-F238E27FC236}">
                  <a16:creationId xmlns:a16="http://schemas.microsoft.com/office/drawing/2014/main" id="{A7CDD75F-AE02-2C94-14EB-142B56024B33}"/>
                </a:ext>
              </a:extLst>
            </p:cNvPr>
            <p:cNvSpPr/>
            <p:nvPr/>
          </p:nvSpPr>
          <p:spPr>
            <a:xfrm>
              <a:off x="-1243151" y="2129478"/>
              <a:ext cx="181262" cy="294768"/>
            </a:xfrm>
            <a:custGeom>
              <a:avLst/>
              <a:gdLst/>
              <a:ahLst/>
              <a:cxnLst/>
              <a:rect l="l" t="t" r="r" b="b"/>
              <a:pathLst>
                <a:path w="4695" h="7635" extrusionOk="0">
                  <a:moveTo>
                    <a:pt x="4261" y="0"/>
                  </a:moveTo>
                  <a:lnTo>
                    <a:pt x="3224" y="151"/>
                  </a:lnTo>
                  <a:lnTo>
                    <a:pt x="2168" y="264"/>
                  </a:lnTo>
                  <a:lnTo>
                    <a:pt x="1094" y="358"/>
                  </a:lnTo>
                  <a:lnTo>
                    <a:pt x="0" y="415"/>
                  </a:lnTo>
                  <a:lnTo>
                    <a:pt x="151" y="1584"/>
                  </a:lnTo>
                  <a:lnTo>
                    <a:pt x="321" y="2696"/>
                  </a:lnTo>
                  <a:lnTo>
                    <a:pt x="509" y="3751"/>
                  </a:lnTo>
                  <a:lnTo>
                    <a:pt x="679" y="4732"/>
                  </a:lnTo>
                  <a:lnTo>
                    <a:pt x="1018" y="6410"/>
                  </a:lnTo>
                  <a:lnTo>
                    <a:pt x="1282" y="7635"/>
                  </a:lnTo>
                  <a:lnTo>
                    <a:pt x="4694" y="6051"/>
                  </a:lnTo>
                  <a:lnTo>
                    <a:pt x="4581" y="4072"/>
                  </a:lnTo>
                  <a:lnTo>
                    <a:pt x="4449" y="2130"/>
                  </a:lnTo>
                  <a:lnTo>
                    <a:pt x="4355" y="1075"/>
                  </a:lnTo>
                  <a:lnTo>
                    <a:pt x="42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4052;p52">
              <a:extLst>
                <a:ext uri="{FF2B5EF4-FFF2-40B4-BE49-F238E27FC236}">
                  <a16:creationId xmlns:a16="http://schemas.microsoft.com/office/drawing/2014/main" id="{B6768A32-83E6-B7A1-2A96-F623039E06D9}"/>
                </a:ext>
              </a:extLst>
            </p:cNvPr>
            <p:cNvSpPr/>
            <p:nvPr/>
          </p:nvSpPr>
          <p:spPr>
            <a:xfrm>
              <a:off x="-1131073" y="2129478"/>
              <a:ext cx="69185" cy="265658"/>
            </a:xfrm>
            <a:custGeom>
              <a:avLst/>
              <a:gdLst/>
              <a:ahLst/>
              <a:cxnLst/>
              <a:rect l="l" t="t" r="r" b="b"/>
              <a:pathLst>
                <a:path w="1792" h="6881" extrusionOk="0">
                  <a:moveTo>
                    <a:pt x="1358" y="0"/>
                  </a:moveTo>
                  <a:lnTo>
                    <a:pt x="679" y="94"/>
                  </a:lnTo>
                  <a:lnTo>
                    <a:pt x="0" y="189"/>
                  </a:lnTo>
                  <a:lnTo>
                    <a:pt x="113" y="1112"/>
                  </a:lnTo>
                  <a:lnTo>
                    <a:pt x="189" y="1961"/>
                  </a:lnTo>
                  <a:lnTo>
                    <a:pt x="245" y="2771"/>
                  </a:lnTo>
                  <a:lnTo>
                    <a:pt x="264" y="3563"/>
                  </a:lnTo>
                  <a:lnTo>
                    <a:pt x="264" y="4317"/>
                  </a:lnTo>
                  <a:lnTo>
                    <a:pt x="245" y="5033"/>
                  </a:lnTo>
                  <a:lnTo>
                    <a:pt x="189" y="5693"/>
                  </a:lnTo>
                  <a:lnTo>
                    <a:pt x="113" y="6315"/>
                  </a:lnTo>
                  <a:lnTo>
                    <a:pt x="19" y="6881"/>
                  </a:lnTo>
                  <a:lnTo>
                    <a:pt x="1791" y="6051"/>
                  </a:lnTo>
                  <a:lnTo>
                    <a:pt x="1678" y="4072"/>
                  </a:lnTo>
                  <a:lnTo>
                    <a:pt x="1546" y="2130"/>
                  </a:lnTo>
                  <a:lnTo>
                    <a:pt x="1452" y="1075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53;p52">
              <a:extLst>
                <a:ext uri="{FF2B5EF4-FFF2-40B4-BE49-F238E27FC236}">
                  <a16:creationId xmlns:a16="http://schemas.microsoft.com/office/drawing/2014/main" id="{5FD27101-CE44-8978-175A-A0BC93507980}"/>
                </a:ext>
              </a:extLst>
            </p:cNvPr>
            <p:cNvSpPr/>
            <p:nvPr/>
          </p:nvSpPr>
          <p:spPr>
            <a:xfrm>
              <a:off x="-1178406" y="1208071"/>
              <a:ext cx="80111" cy="449082"/>
            </a:xfrm>
            <a:custGeom>
              <a:avLst/>
              <a:gdLst/>
              <a:ahLst/>
              <a:cxnLst/>
              <a:rect l="l" t="t" r="r" b="b"/>
              <a:pathLst>
                <a:path w="2075" h="11632" extrusionOk="0">
                  <a:moveTo>
                    <a:pt x="1641" y="0"/>
                  </a:moveTo>
                  <a:lnTo>
                    <a:pt x="1320" y="19"/>
                  </a:lnTo>
                  <a:lnTo>
                    <a:pt x="1151" y="38"/>
                  </a:lnTo>
                  <a:lnTo>
                    <a:pt x="981" y="76"/>
                  </a:lnTo>
                  <a:lnTo>
                    <a:pt x="793" y="132"/>
                  </a:lnTo>
                  <a:lnTo>
                    <a:pt x="623" y="189"/>
                  </a:lnTo>
                  <a:lnTo>
                    <a:pt x="472" y="283"/>
                  </a:lnTo>
                  <a:lnTo>
                    <a:pt x="321" y="378"/>
                  </a:lnTo>
                  <a:lnTo>
                    <a:pt x="208" y="491"/>
                  </a:lnTo>
                  <a:lnTo>
                    <a:pt x="114" y="641"/>
                  </a:lnTo>
                  <a:lnTo>
                    <a:pt x="39" y="792"/>
                  </a:lnTo>
                  <a:lnTo>
                    <a:pt x="1" y="981"/>
                  </a:lnTo>
                  <a:lnTo>
                    <a:pt x="1" y="1395"/>
                  </a:lnTo>
                  <a:lnTo>
                    <a:pt x="20" y="1867"/>
                  </a:lnTo>
                  <a:lnTo>
                    <a:pt x="57" y="2395"/>
                  </a:lnTo>
                  <a:lnTo>
                    <a:pt x="114" y="2979"/>
                  </a:lnTo>
                  <a:lnTo>
                    <a:pt x="189" y="3601"/>
                  </a:lnTo>
                  <a:lnTo>
                    <a:pt x="303" y="4261"/>
                  </a:lnTo>
                  <a:lnTo>
                    <a:pt x="548" y="5675"/>
                  </a:lnTo>
                  <a:lnTo>
                    <a:pt x="830" y="7164"/>
                  </a:lnTo>
                  <a:lnTo>
                    <a:pt x="1170" y="8691"/>
                  </a:lnTo>
                  <a:lnTo>
                    <a:pt x="1509" y="10199"/>
                  </a:lnTo>
                  <a:lnTo>
                    <a:pt x="1867" y="11632"/>
                  </a:lnTo>
                  <a:lnTo>
                    <a:pt x="1867" y="10312"/>
                  </a:lnTo>
                  <a:lnTo>
                    <a:pt x="1905" y="8691"/>
                  </a:lnTo>
                  <a:lnTo>
                    <a:pt x="1999" y="5015"/>
                  </a:lnTo>
                  <a:lnTo>
                    <a:pt x="2056" y="3262"/>
                  </a:lnTo>
                  <a:lnTo>
                    <a:pt x="2075" y="1772"/>
                  </a:lnTo>
                  <a:lnTo>
                    <a:pt x="2075" y="660"/>
                  </a:lnTo>
                  <a:lnTo>
                    <a:pt x="2075" y="302"/>
                  </a:lnTo>
                  <a:lnTo>
                    <a:pt x="2037" y="76"/>
                  </a:lnTo>
                  <a:lnTo>
                    <a:pt x="1980" y="57"/>
                  </a:lnTo>
                  <a:lnTo>
                    <a:pt x="1905" y="19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54;p52">
              <a:extLst>
                <a:ext uri="{FF2B5EF4-FFF2-40B4-BE49-F238E27FC236}">
                  <a16:creationId xmlns:a16="http://schemas.microsoft.com/office/drawing/2014/main" id="{FAA132F3-BE51-8964-81AF-353185915FC7}"/>
                </a:ext>
              </a:extLst>
            </p:cNvPr>
            <p:cNvSpPr/>
            <p:nvPr/>
          </p:nvSpPr>
          <p:spPr>
            <a:xfrm>
              <a:off x="-1211145" y="977353"/>
              <a:ext cx="472401" cy="569190"/>
            </a:xfrm>
            <a:custGeom>
              <a:avLst/>
              <a:gdLst/>
              <a:ahLst/>
              <a:cxnLst/>
              <a:rect l="l" t="t" r="r" b="b"/>
              <a:pathLst>
                <a:path w="12236" h="14743" extrusionOk="0">
                  <a:moveTo>
                    <a:pt x="1207" y="1"/>
                  </a:moveTo>
                  <a:lnTo>
                    <a:pt x="1132" y="19"/>
                  </a:lnTo>
                  <a:lnTo>
                    <a:pt x="1075" y="57"/>
                  </a:lnTo>
                  <a:lnTo>
                    <a:pt x="1000" y="133"/>
                  </a:lnTo>
                  <a:lnTo>
                    <a:pt x="924" y="246"/>
                  </a:lnTo>
                  <a:lnTo>
                    <a:pt x="830" y="359"/>
                  </a:lnTo>
                  <a:lnTo>
                    <a:pt x="679" y="698"/>
                  </a:lnTo>
                  <a:lnTo>
                    <a:pt x="510" y="1113"/>
                  </a:lnTo>
                  <a:lnTo>
                    <a:pt x="340" y="1603"/>
                  </a:lnTo>
                  <a:lnTo>
                    <a:pt x="208" y="2150"/>
                  </a:lnTo>
                  <a:lnTo>
                    <a:pt x="95" y="2734"/>
                  </a:lnTo>
                  <a:lnTo>
                    <a:pt x="57" y="3055"/>
                  </a:lnTo>
                  <a:lnTo>
                    <a:pt x="19" y="3356"/>
                  </a:lnTo>
                  <a:lnTo>
                    <a:pt x="1" y="3677"/>
                  </a:lnTo>
                  <a:lnTo>
                    <a:pt x="1" y="3997"/>
                  </a:lnTo>
                  <a:lnTo>
                    <a:pt x="1" y="4318"/>
                  </a:lnTo>
                  <a:lnTo>
                    <a:pt x="38" y="4619"/>
                  </a:lnTo>
                  <a:lnTo>
                    <a:pt x="76" y="4940"/>
                  </a:lnTo>
                  <a:lnTo>
                    <a:pt x="133" y="5241"/>
                  </a:lnTo>
                  <a:lnTo>
                    <a:pt x="208" y="5543"/>
                  </a:lnTo>
                  <a:lnTo>
                    <a:pt x="302" y="5845"/>
                  </a:lnTo>
                  <a:lnTo>
                    <a:pt x="415" y="6127"/>
                  </a:lnTo>
                  <a:lnTo>
                    <a:pt x="547" y="6391"/>
                  </a:lnTo>
                  <a:lnTo>
                    <a:pt x="698" y="6655"/>
                  </a:lnTo>
                  <a:lnTo>
                    <a:pt x="887" y="6881"/>
                  </a:lnTo>
                  <a:lnTo>
                    <a:pt x="1094" y="7108"/>
                  </a:lnTo>
                  <a:lnTo>
                    <a:pt x="1339" y="7315"/>
                  </a:lnTo>
                  <a:lnTo>
                    <a:pt x="3733" y="9181"/>
                  </a:lnTo>
                  <a:lnTo>
                    <a:pt x="6881" y="11651"/>
                  </a:lnTo>
                  <a:lnTo>
                    <a:pt x="10802" y="14742"/>
                  </a:lnTo>
                  <a:lnTo>
                    <a:pt x="12235" y="12047"/>
                  </a:lnTo>
                  <a:lnTo>
                    <a:pt x="12047" y="11707"/>
                  </a:lnTo>
                  <a:lnTo>
                    <a:pt x="11820" y="11293"/>
                  </a:lnTo>
                  <a:lnTo>
                    <a:pt x="11481" y="10765"/>
                  </a:lnTo>
                  <a:lnTo>
                    <a:pt x="11066" y="10105"/>
                  </a:lnTo>
                  <a:lnTo>
                    <a:pt x="10576" y="9351"/>
                  </a:lnTo>
                  <a:lnTo>
                    <a:pt x="9992" y="8521"/>
                  </a:lnTo>
                  <a:lnTo>
                    <a:pt x="9313" y="7617"/>
                  </a:lnTo>
                  <a:lnTo>
                    <a:pt x="8578" y="6674"/>
                  </a:lnTo>
                  <a:lnTo>
                    <a:pt x="7748" y="5675"/>
                  </a:lnTo>
                  <a:lnTo>
                    <a:pt x="7296" y="5185"/>
                  </a:lnTo>
                  <a:lnTo>
                    <a:pt x="6844" y="4676"/>
                  </a:lnTo>
                  <a:lnTo>
                    <a:pt x="6353" y="4186"/>
                  </a:lnTo>
                  <a:lnTo>
                    <a:pt x="5863" y="3677"/>
                  </a:lnTo>
                  <a:lnTo>
                    <a:pt x="5354" y="3187"/>
                  </a:lnTo>
                  <a:lnTo>
                    <a:pt x="4808" y="2696"/>
                  </a:lnTo>
                  <a:lnTo>
                    <a:pt x="4261" y="2225"/>
                  </a:lnTo>
                  <a:lnTo>
                    <a:pt x="3695" y="1754"/>
                  </a:lnTo>
                  <a:lnTo>
                    <a:pt x="3111" y="1301"/>
                  </a:lnTo>
                  <a:lnTo>
                    <a:pt x="2508" y="849"/>
                  </a:lnTo>
                  <a:lnTo>
                    <a:pt x="1886" y="434"/>
                  </a:lnTo>
                  <a:lnTo>
                    <a:pt x="1264" y="3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55;p52">
              <a:extLst>
                <a:ext uri="{FF2B5EF4-FFF2-40B4-BE49-F238E27FC236}">
                  <a16:creationId xmlns:a16="http://schemas.microsoft.com/office/drawing/2014/main" id="{F17BE1C5-F17F-233A-593B-441CBEC6D584}"/>
                </a:ext>
              </a:extLst>
            </p:cNvPr>
            <p:cNvSpPr/>
            <p:nvPr/>
          </p:nvSpPr>
          <p:spPr>
            <a:xfrm>
              <a:off x="-1220604" y="968628"/>
              <a:ext cx="417077" cy="408313"/>
            </a:xfrm>
            <a:custGeom>
              <a:avLst/>
              <a:gdLst/>
              <a:ahLst/>
              <a:cxnLst/>
              <a:rect l="l" t="t" r="r" b="b"/>
              <a:pathLst>
                <a:path w="10803" h="10576" extrusionOk="0">
                  <a:moveTo>
                    <a:pt x="1396" y="0"/>
                  </a:moveTo>
                  <a:lnTo>
                    <a:pt x="1320" y="19"/>
                  </a:lnTo>
                  <a:lnTo>
                    <a:pt x="1245" y="76"/>
                  </a:lnTo>
                  <a:lnTo>
                    <a:pt x="1169" y="151"/>
                  </a:lnTo>
                  <a:lnTo>
                    <a:pt x="1094" y="245"/>
                  </a:lnTo>
                  <a:lnTo>
                    <a:pt x="1000" y="396"/>
                  </a:lnTo>
                  <a:lnTo>
                    <a:pt x="811" y="736"/>
                  </a:lnTo>
                  <a:lnTo>
                    <a:pt x="623" y="1169"/>
                  </a:lnTo>
                  <a:lnTo>
                    <a:pt x="453" y="1678"/>
                  </a:lnTo>
                  <a:lnTo>
                    <a:pt x="283" y="2244"/>
                  </a:lnTo>
                  <a:lnTo>
                    <a:pt x="151" y="2847"/>
                  </a:lnTo>
                  <a:lnTo>
                    <a:pt x="95" y="3167"/>
                  </a:lnTo>
                  <a:lnTo>
                    <a:pt x="57" y="3488"/>
                  </a:lnTo>
                  <a:lnTo>
                    <a:pt x="19" y="3808"/>
                  </a:lnTo>
                  <a:lnTo>
                    <a:pt x="1" y="4129"/>
                  </a:lnTo>
                  <a:lnTo>
                    <a:pt x="1" y="4468"/>
                  </a:lnTo>
                  <a:lnTo>
                    <a:pt x="1" y="4789"/>
                  </a:lnTo>
                  <a:lnTo>
                    <a:pt x="38" y="5109"/>
                  </a:lnTo>
                  <a:lnTo>
                    <a:pt x="76" y="5430"/>
                  </a:lnTo>
                  <a:lnTo>
                    <a:pt x="151" y="5731"/>
                  </a:lnTo>
                  <a:lnTo>
                    <a:pt x="227" y="6033"/>
                  </a:lnTo>
                  <a:lnTo>
                    <a:pt x="340" y="6316"/>
                  </a:lnTo>
                  <a:lnTo>
                    <a:pt x="472" y="6598"/>
                  </a:lnTo>
                  <a:lnTo>
                    <a:pt x="623" y="6843"/>
                  </a:lnTo>
                  <a:lnTo>
                    <a:pt x="811" y="7088"/>
                  </a:lnTo>
                  <a:lnTo>
                    <a:pt x="1018" y="7315"/>
                  </a:lnTo>
                  <a:lnTo>
                    <a:pt x="1245" y="7522"/>
                  </a:lnTo>
                  <a:lnTo>
                    <a:pt x="1980" y="8050"/>
                  </a:lnTo>
                  <a:lnTo>
                    <a:pt x="3017" y="8785"/>
                  </a:lnTo>
                  <a:lnTo>
                    <a:pt x="4223" y="9633"/>
                  </a:lnTo>
                  <a:lnTo>
                    <a:pt x="4845" y="10105"/>
                  </a:lnTo>
                  <a:lnTo>
                    <a:pt x="5486" y="10576"/>
                  </a:lnTo>
                  <a:lnTo>
                    <a:pt x="5486" y="10576"/>
                  </a:lnTo>
                  <a:lnTo>
                    <a:pt x="4902" y="9973"/>
                  </a:lnTo>
                  <a:lnTo>
                    <a:pt x="4374" y="9351"/>
                  </a:lnTo>
                  <a:lnTo>
                    <a:pt x="3903" y="8766"/>
                  </a:lnTo>
                  <a:lnTo>
                    <a:pt x="3469" y="8201"/>
                  </a:lnTo>
                  <a:lnTo>
                    <a:pt x="3092" y="7654"/>
                  </a:lnTo>
                  <a:lnTo>
                    <a:pt x="2753" y="7145"/>
                  </a:lnTo>
                  <a:lnTo>
                    <a:pt x="2470" y="6636"/>
                  </a:lnTo>
                  <a:lnTo>
                    <a:pt x="2225" y="6165"/>
                  </a:lnTo>
                  <a:lnTo>
                    <a:pt x="2036" y="5731"/>
                  </a:lnTo>
                  <a:lnTo>
                    <a:pt x="1886" y="5335"/>
                  </a:lnTo>
                  <a:lnTo>
                    <a:pt x="1791" y="4958"/>
                  </a:lnTo>
                  <a:lnTo>
                    <a:pt x="1735" y="4619"/>
                  </a:lnTo>
                  <a:lnTo>
                    <a:pt x="1716" y="4317"/>
                  </a:lnTo>
                  <a:lnTo>
                    <a:pt x="1735" y="4185"/>
                  </a:lnTo>
                  <a:lnTo>
                    <a:pt x="1754" y="4053"/>
                  </a:lnTo>
                  <a:lnTo>
                    <a:pt x="1791" y="3940"/>
                  </a:lnTo>
                  <a:lnTo>
                    <a:pt x="1829" y="3827"/>
                  </a:lnTo>
                  <a:lnTo>
                    <a:pt x="1886" y="3733"/>
                  </a:lnTo>
                  <a:lnTo>
                    <a:pt x="1942" y="3658"/>
                  </a:lnTo>
                  <a:lnTo>
                    <a:pt x="2036" y="3563"/>
                  </a:lnTo>
                  <a:lnTo>
                    <a:pt x="2131" y="3507"/>
                  </a:lnTo>
                  <a:lnTo>
                    <a:pt x="2244" y="3469"/>
                  </a:lnTo>
                  <a:lnTo>
                    <a:pt x="2357" y="3431"/>
                  </a:lnTo>
                  <a:lnTo>
                    <a:pt x="2489" y="3413"/>
                  </a:lnTo>
                  <a:lnTo>
                    <a:pt x="2640" y="3431"/>
                  </a:lnTo>
                  <a:lnTo>
                    <a:pt x="2791" y="3431"/>
                  </a:lnTo>
                  <a:lnTo>
                    <a:pt x="2960" y="3469"/>
                  </a:lnTo>
                  <a:lnTo>
                    <a:pt x="3130" y="3526"/>
                  </a:lnTo>
                  <a:lnTo>
                    <a:pt x="3318" y="3582"/>
                  </a:lnTo>
                  <a:lnTo>
                    <a:pt x="3733" y="3752"/>
                  </a:lnTo>
                  <a:lnTo>
                    <a:pt x="4167" y="3978"/>
                  </a:lnTo>
                  <a:lnTo>
                    <a:pt x="4657" y="4261"/>
                  </a:lnTo>
                  <a:lnTo>
                    <a:pt x="5166" y="4600"/>
                  </a:lnTo>
                  <a:lnTo>
                    <a:pt x="5731" y="4996"/>
                  </a:lnTo>
                  <a:lnTo>
                    <a:pt x="6316" y="5448"/>
                  </a:lnTo>
                  <a:lnTo>
                    <a:pt x="6938" y="5939"/>
                  </a:lnTo>
                  <a:lnTo>
                    <a:pt x="7579" y="6485"/>
                  </a:lnTo>
                  <a:lnTo>
                    <a:pt x="8257" y="7070"/>
                  </a:lnTo>
                  <a:lnTo>
                    <a:pt x="8955" y="7711"/>
                  </a:lnTo>
                  <a:lnTo>
                    <a:pt x="9671" y="8408"/>
                  </a:lnTo>
                  <a:lnTo>
                    <a:pt x="10256" y="8974"/>
                  </a:lnTo>
                  <a:lnTo>
                    <a:pt x="10802" y="9539"/>
                  </a:lnTo>
                  <a:lnTo>
                    <a:pt x="10388" y="8936"/>
                  </a:lnTo>
                  <a:lnTo>
                    <a:pt x="9954" y="8295"/>
                  </a:lnTo>
                  <a:lnTo>
                    <a:pt x="9483" y="7673"/>
                  </a:lnTo>
                  <a:lnTo>
                    <a:pt x="8993" y="7032"/>
                  </a:lnTo>
                  <a:lnTo>
                    <a:pt x="8484" y="6391"/>
                  </a:lnTo>
                  <a:lnTo>
                    <a:pt x="7937" y="5750"/>
                  </a:lnTo>
                  <a:lnTo>
                    <a:pt x="7371" y="5109"/>
                  </a:lnTo>
                  <a:lnTo>
                    <a:pt x="6787" y="4468"/>
                  </a:lnTo>
                  <a:lnTo>
                    <a:pt x="6184" y="3846"/>
                  </a:lnTo>
                  <a:lnTo>
                    <a:pt x="5562" y="3243"/>
                  </a:lnTo>
                  <a:lnTo>
                    <a:pt x="4902" y="2640"/>
                  </a:lnTo>
                  <a:lnTo>
                    <a:pt x="4242" y="2074"/>
                  </a:lnTo>
                  <a:lnTo>
                    <a:pt x="3563" y="1509"/>
                  </a:lnTo>
                  <a:lnTo>
                    <a:pt x="2866" y="1000"/>
                  </a:lnTo>
                  <a:lnTo>
                    <a:pt x="2168" y="491"/>
                  </a:lnTo>
                  <a:lnTo>
                    <a:pt x="1433" y="38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4056;p52">
              <a:extLst>
                <a:ext uri="{FF2B5EF4-FFF2-40B4-BE49-F238E27FC236}">
                  <a16:creationId xmlns:a16="http://schemas.microsoft.com/office/drawing/2014/main" id="{18727C94-0ACB-4E2B-C60D-EEDC3731E58B}"/>
                </a:ext>
              </a:extLst>
            </p:cNvPr>
            <p:cNvSpPr/>
            <p:nvPr/>
          </p:nvSpPr>
          <p:spPr>
            <a:xfrm>
              <a:off x="-1539386" y="716791"/>
              <a:ext cx="346464" cy="382871"/>
            </a:xfrm>
            <a:custGeom>
              <a:avLst/>
              <a:gdLst/>
              <a:ahLst/>
              <a:cxnLst/>
              <a:rect l="l" t="t" r="r" b="b"/>
              <a:pathLst>
                <a:path w="8974" h="9917" extrusionOk="0">
                  <a:moveTo>
                    <a:pt x="4148" y="1"/>
                  </a:moveTo>
                  <a:lnTo>
                    <a:pt x="3884" y="20"/>
                  </a:lnTo>
                  <a:lnTo>
                    <a:pt x="3696" y="76"/>
                  </a:lnTo>
                  <a:lnTo>
                    <a:pt x="3507" y="133"/>
                  </a:lnTo>
                  <a:lnTo>
                    <a:pt x="3300" y="227"/>
                  </a:lnTo>
                  <a:lnTo>
                    <a:pt x="3111" y="321"/>
                  </a:lnTo>
                  <a:lnTo>
                    <a:pt x="2904" y="434"/>
                  </a:lnTo>
                  <a:lnTo>
                    <a:pt x="2696" y="566"/>
                  </a:lnTo>
                  <a:lnTo>
                    <a:pt x="2508" y="717"/>
                  </a:lnTo>
                  <a:lnTo>
                    <a:pt x="2301" y="887"/>
                  </a:lnTo>
                  <a:lnTo>
                    <a:pt x="2112" y="1075"/>
                  </a:lnTo>
                  <a:lnTo>
                    <a:pt x="1905" y="1264"/>
                  </a:lnTo>
                  <a:lnTo>
                    <a:pt x="1716" y="1471"/>
                  </a:lnTo>
                  <a:lnTo>
                    <a:pt x="1547" y="1698"/>
                  </a:lnTo>
                  <a:lnTo>
                    <a:pt x="1358" y="1943"/>
                  </a:lnTo>
                  <a:lnTo>
                    <a:pt x="1188" y="2188"/>
                  </a:lnTo>
                  <a:lnTo>
                    <a:pt x="1038" y="2452"/>
                  </a:lnTo>
                  <a:lnTo>
                    <a:pt x="868" y="2715"/>
                  </a:lnTo>
                  <a:lnTo>
                    <a:pt x="736" y="2998"/>
                  </a:lnTo>
                  <a:lnTo>
                    <a:pt x="604" y="3281"/>
                  </a:lnTo>
                  <a:lnTo>
                    <a:pt x="472" y="3601"/>
                  </a:lnTo>
                  <a:lnTo>
                    <a:pt x="359" y="3903"/>
                  </a:lnTo>
                  <a:lnTo>
                    <a:pt x="265" y="4224"/>
                  </a:lnTo>
                  <a:lnTo>
                    <a:pt x="170" y="4544"/>
                  </a:lnTo>
                  <a:lnTo>
                    <a:pt x="114" y="4883"/>
                  </a:lnTo>
                  <a:lnTo>
                    <a:pt x="57" y="5242"/>
                  </a:lnTo>
                  <a:lnTo>
                    <a:pt x="20" y="5581"/>
                  </a:lnTo>
                  <a:lnTo>
                    <a:pt x="1" y="5939"/>
                  </a:lnTo>
                  <a:lnTo>
                    <a:pt x="1" y="6297"/>
                  </a:lnTo>
                  <a:lnTo>
                    <a:pt x="20" y="6674"/>
                  </a:lnTo>
                  <a:lnTo>
                    <a:pt x="57" y="7032"/>
                  </a:lnTo>
                  <a:lnTo>
                    <a:pt x="114" y="7409"/>
                  </a:lnTo>
                  <a:lnTo>
                    <a:pt x="189" y="7786"/>
                  </a:lnTo>
                  <a:lnTo>
                    <a:pt x="283" y="8182"/>
                  </a:lnTo>
                  <a:lnTo>
                    <a:pt x="359" y="8371"/>
                  </a:lnTo>
                  <a:lnTo>
                    <a:pt x="472" y="8541"/>
                  </a:lnTo>
                  <a:lnTo>
                    <a:pt x="604" y="8710"/>
                  </a:lnTo>
                  <a:lnTo>
                    <a:pt x="774" y="8880"/>
                  </a:lnTo>
                  <a:lnTo>
                    <a:pt x="962" y="9031"/>
                  </a:lnTo>
                  <a:lnTo>
                    <a:pt x="1169" y="9181"/>
                  </a:lnTo>
                  <a:lnTo>
                    <a:pt x="1415" y="9313"/>
                  </a:lnTo>
                  <a:lnTo>
                    <a:pt x="1678" y="9445"/>
                  </a:lnTo>
                  <a:lnTo>
                    <a:pt x="1942" y="9558"/>
                  </a:lnTo>
                  <a:lnTo>
                    <a:pt x="2244" y="9653"/>
                  </a:lnTo>
                  <a:lnTo>
                    <a:pt x="2546" y="9747"/>
                  </a:lnTo>
                  <a:lnTo>
                    <a:pt x="2866" y="9804"/>
                  </a:lnTo>
                  <a:lnTo>
                    <a:pt x="3205" y="9860"/>
                  </a:lnTo>
                  <a:lnTo>
                    <a:pt x="3545" y="9898"/>
                  </a:lnTo>
                  <a:lnTo>
                    <a:pt x="3884" y="9917"/>
                  </a:lnTo>
                  <a:lnTo>
                    <a:pt x="4242" y="9898"/>
                  </a:lnTo>
                  <a:lnTo>
                    <a:pt x="4582" y="9879"/>
                  </a:lnTo>
                  <a:lnTo>
                    <a:pt x="4940" y="9841"/>
                  </a:lnTo>
                  <a:lnTo>
                    <a:pt x="5298" y="9766"/>
                  </a:lnTo>
                  <a:lnTo>
                    <a:pt x="5637" y="9690"/>
                  </a:lnTo>
                  <a:lnTo>
                    <a:pt x="5977" y="9577"/>
                  </a:lnTo>
                  <a:lnTo>
                    <a:pt x="6316" y="9427"/>
                  </a:lnTo>
                  <a:lnTo>
                    <a:pt x="6636" y="9276"/>
                  </a:lnTo>
                  <a:lnTo>
                    <a:pt x="6957" y="9087"/>
                  </a:lnTo>
                  <a:lnTo>
                    <a:pt x="7258" y="8861"/>
                  </a:lnTo>
                  <a:lnTo>
                    <a:pt x="7541" y="8616"/>
                  </a:lnTo>
                  <a:lnTo>
                    <a:pt x="7805" y="8333"/>
                  </a:lnTo>
                  <a:lnTo>
                    <a:pt x="8050" y="8032"/>
                  </a:lnTo>
                  <a:lnTo>
                    <a:pt x="8276" y="7692"/>
                  </a:lnTo>
                  <a:lnTo>
                    <a:pt x="8484" y="7334"/>
                  </a:lnTo>
                  <a:lnTo>
                    <a:pt x="8653" y="6938"/>
                  </a:lnTo>
                  <a:lnTo>
                    <a:pt x="8804" y="6486"/>
                  </a:lnTo>
                  <a:lnTo>
                    <a:pt x="8861" y="6260"/>
                  </a:lnTo>
                  <a:lnTo>
                    <a:pt x="8898" y="6014"/>
                  </a:lnTo>
                  <a:lnTo>
                    <a:pt x="8936" y="5769"/>
                  </a:lnTo>
                  <a:lnTo>
                    <a:pt x="8974" y="5505"/>
                  </a:lnTo>
                  <a:lnTo>
                    <a:pt x="8974" y="5223"/>
                  </a:lnTo>
                  <a:lnTo>
                    <a:pt x="8974" y="4940"/>
                  </a:lnTo>
                  <a:lnTo>
                    <a:pt x="8974" y="4657"/>
                  </a:lnTo>
                  <a:lnTo>
                    <a:pt x="8936" y="4374"/>
                  </a:lnTo>
                  <a:lnTo>
                    <a:pt x="8917" y="4092"/>
                  </a:lnTo>
                  <a:lnTo>
                    <a:pt x="8861" y="3809"/>
                  </a:lnTo>
                  <a:lnTo>
                    <a:pt x="8804" y="3526"/>
                  </a:lnTo>
                  <a:lnTo>
                    <a:pt x="8729" y="3262"/>
                  </a:lnTo>
                  <a:lnTo>
                    <a:pt x="8635" y="2979"/>
                  </a:lnTo>
                  <a:lnTo>
                    <a:pt x="8540" y="2734"/>
                  </a:lnTo>
                  <a:lnTo>
                    <a:pt x="8427" y="2489"/>
                  </a:lnTo>
                  <a:lnTo>
                    <a:pt x="8295" y="2244"/>
                  </a:lnTo>
                  <a:lnTo>
                    <a:pt x="8144" y="2018"/>
                  </a:lnTo>
                  <a:lnTo>
                    <a:pt x="7975" y="1792"/>
                  </a:lnTo>
                  <a:lnTo>
                    <a:pt x="7749" y="1566"/>
                  </a:lnTo>
                  <a:lnTo>
                    <a:pt x="7503" y="1358"/>
                  </a:lnTo>
                  <a:lnTo>
                    <a:pt x="7221" y="1151"/>
                  </a:lnTo>
                  <a:lnTo>
                    <a:pt x="6938" y="943"/>
                  </a:lnTo>
                  <a:lnTo>
                    <a:pt x="6636" y="755"/>
                  </a:lnTo>
                  <a:lnTo>
                    <a:pt x="6316" y="585"/>
                  </a:lnTo>
                  <a:lnTo>
                    <a:pt x="5995" y="434"/>
                  </a:lnTo>
                  <a:lnTo>
                    <a:pt x="5656" y="303"/>
                  </a:lnTo>
                  <a:lnTo>
                    <a:pt x="5336" y="189"/>
                  </a:lnTo>
                  <a:lnTo>
                    <a:pt x="5015" y="95"/>
                  </a:lnTo>
                  <a:lnTo>
                    <a:pt x="4714" y="39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4057;p52">
              <a:extLst>
                <a:ext uri="{FF2B5EF4-FFF2-40B4-BE49-F238E27FC236}">
                  <a16:creationId xmlns:a16="http://schemas.microsoft.com/office/drawing/2014/main" id="{C60F544D-C1AB-A788-D2D6-3EF47B1C784F}"/>
                </a:ext>
              </a:extLst>
            </p:cNvPr>
            <p:cNvSpPr/>
            <p:nvPr/>
          </p:nvSpPr>
          <p:spPr>
            <a:xfrm>
              <a:off x="-1556837" y="718258"/>
              <a:ext cx="280947" cy="345035"/>
            </a:xfrm>
            <a:custGeom>
              <a:avLst/>
              <a:gdLst/>
              <a:ahLst/>
              <a:cxnLst/>
              <a:rect l="l" t="t" r="r" b="b"/>
              <a:pathLst>
                <a:path w="7277" h="8937" extrusionOk="0">
                  <a:moveTo>
                    <a:pt x="4034" y="1"/>
                  </a:moveTo>
                  <a:lnTo>
                    <a:pt x="3676" y="57"/>
                  </a:lnTo>
                  <a:lnTo>
                    <a:pt x="3337" y="133"/>
                  </a:lnTo>
                  <a:lnTo>
                    <a:pt x="2979" y="265"/>
                  </a:lnTo>
                  <a:lnTo>
                    <a:pt x="2639" y="434"/>
                  </a:lnTo>
                  <a:lnTo>
                    <a:pt x="2319" y="642"/>
                  </a:lnTo>
                  <a:lnTo>
                    <a:pt x="1999" y="868"/>
                  </a:lnTo>
                  <a:lnTo>
                    <a:pt x="1697" y="1151"/>
                  </a:lnTo>
                  <a:lnTo>
                    <a:pt x="1395" y="1452"/>
                  </a:lnTo>
                  <a:lnTo>
                    <a:pt x="1131" y="1773"/>
                  </a:lnTo>
                  <a:lnTo>
                    <a:pt x="886" y="2150"/>
                  </a:lnTo>
                  <a:lnTo>
                    <a:pt x="660" y="2527"/>
                  </a:lnTo>
                  <a:lnTo>
                    <a:pt x="472" y="2941"/>
                  </a:lnTo>
                  <a:lnTo>
                    <a:pt x="302" y="3375"/>
                  </a:lnTo>
                  <a:lnTo>
                    <a:pt x="170" y="3827"/>
                  </a:lnTo>
                  <a:lnTo>
                    <a:pt x="76" y="4280"/>
                  </a:lnTo>
                  <a:lnTo>
                    <a:pt x="19" y="4713"/>
                  </a:lnTo>
                  <a:lnTo>
                    <a:pt x="0" y="5147"/>
                  </a:lnTo>
                  <a:lnTo>
                    <a:pt x="19" y="5581"/>
                  </a:lnTo>
                  <a:lnTo>
                    <a:pt x="57" y="5995"/>
                  </a:lnTo>
                  <a:lnTo>
                    <a:pt x="132" y="6391"/>
                  </a:lnTo>
                  <a:lnTo>
                    <a:pt x="245" y="6768"/>
                  </a:lnTo>
                  <a:lnTo>
                    <a:pt x="396" y="7126"/>
                  </a:lnTo>
                  <a:lnTo>
                    <a:pt x="566" y="7447"/>
                  </a:lnTo>
                  <a:lnTo>
                    <a:pt x="754" y="7767"/>
                  </a:lnTo>
                  <a:lnTo>
                    <a:pt x="999" y="8031"/>
                  </a:lnTo>
                  <a:lnTo>
                    <a:pt x="1244" y="8276"/>
                  </a:lnTo>
                  <a:lnTo>
                    <a:pt x="1527" y="8484"/>
                  </a:lnTo>
                  <a:lnTo>
                    <a:pt x="1678" y="8578"/>
                  </a:lnTo>
                  <a:lnTo>
                    <a:pt x="1848" y="8672"/>
                  </a:lnTo>
                  <a:lnTo>
                    <a:pt x="1999" y="8729"/>
                  </a:lnTo>
                  <a:lnTo>
                    <a:pt x="2168" y="8804"/>
                  </a:lnTo>
                  <a:lnTo>
                    <a:pt x="2357" y="8842"/>
                  </a:lnTo>
                  <a:lnTo>
                    <a:pt x="2526" y="8880"/>
                  </a:lnTo>
                  <a:lnTo>
                    <a:pt x="2696" y="8917"/>
                  </a:lnTo>
                  <a:lnTo>
                    <a:pt x="2885" y="8936"/>
                  </a:lnTo>
                  <a:lnTo>
                    <a:pt x="3224" y="8936"/>
                  </a:lnTo>
                  <a:lnTo>
                    <a:pt x="3582" y="8880"/>
                  </a:lnTo>
                  <a:lnTo>
                    <a:pt x="3940" y="8785"/>
                  </a:lnTo>
                  <a:lnTo>
                    <a:pt x="4279" y="8672"/>
                  </a:lnTo>
                  <a:lnTo>
                    <a:pt x="4638" y="8503"/>
                  </a:lnTo>
                  <a:lnTo>
                    <a:pt x="4958" y="8295"/>
                  </a:lnTo>
                  <a:lnTo>
                    <a:pt x="5279" y="8050"/>
                  </a:lnTo>
                  <a:lnTo>
                    <a:pt x="5580" y="7786"/>
                  </a:lnTo>
                  <a:lnTo>
                    <a:pt x="5863" y="7485"/>
                  </a:lnTo>
                  <a:lnTo>
                    <a:pt x="6146" y="7145"/>
                  </a:lnTo>
                  <a:lnTo>
                    <a:pt x="6391" y="6787"/>
                  </a:lnTo>
                  <a:lnTo>
                    <a:pt x="6598" y="6410"/>
                  </a:lnTo>
                  <a:lnTo>
                    <a:pt x="6806" y="5995"/>
                  </a:lnTo>
                  <a:lnTo>
                    <a:pt x="6975" y="5543"/>
                  </a:lnTo>
                  <a:lnTo>
                    <a:pt x="7107" y="5109"/>
                  </a:lnTo>
                  <a:lnTo>
                    <a:pt x="7201" y="4657"/>
                  </a:lnTo>
                  <a:lnTo>
                    <a:pt x="7258" y="4223"/>
                  </a:lnTo>
                  <a:lnTo>
                    <a:pt x="7277" y="3771"/>
                  </a:lnTo>
                  <a:lnTo>
                    <a:pt x="7258" y="3356"/>
                  </a:lnTo>
                  <a:lnTo>
                    <a:pt x="7220" y="2941"/>
                  </a:lnTo>
                  <a:lnTo>
                    <a:pt x="7126" y="2546"/>
                  </a:lnTo>
                  <a:lnTo>
                    <a:pt x="7032" y="2169"/>
                  </a:lnTo>
                  <a:lnTo>
                    <a:pt x="6881" y="1810"/>
                  </a:lnTo>
                  <a:lnTo>
                    <a:pt x="6711" y="1490"/>
                  </a:lnTo>
                  <a:lnTo>
                    <a:pt x="6504" y="1169"/>
                  </a:lnTo>
                  <a:lnTo>
                    <a:pt x="6278" y="905"/>
                  </a:lnTo>
                  <a:lnTo>
                    <a:pt x="6014" y="660"/>
                  </a:lnTo>
                  <a:lnTo>
                    <a:pt x="5731" y="434"/>
                  </a:lnTo>
                  <a:lnTo>
                    <a:pt x="5580" y="340"/>
                  </a:lnTo>
                  <a:lnTo>
                    <a:pt x="5429" y="265"/>
                  </a:lnTo>
                  <a:lnTo>
                    <a:pt x="5260" y="189"/>
                  </a:lnTo>
                  <a:lnTo>
                    <a:pt x="5090" y="133"/>
                  </a:lnTo>
                  <a:lnTo>
                    <a:pt x="4920" y="76"/>
                  </a:lnTo>
                  <a:lnTo>
                    <a:pt x="4751" y="38"/>
                  </a:lnTo>
                  <a:lnTo>
                    <a:pt x="4562" y="19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4058;p52">
              <a:extLst>
                <a:ext uri="{FF2B5EF4-FFF2-40B4-BE49-F238E27FC236}">
                  <a16:creationId xmlns:a16="http://schemas.microsoft.com/office/drawing/2014/main" id="{F33F3EFA-41DA-CCD3-B6E6-8C77FD4F5EFD}"/>
                </a:ext>
              </a:extLst>
            </p:cNvPr>
            <p:cNvSpPr/>
            <p:nvPr/>
          </p:nvSpPr>
          <p:spPr>
            <a:xfrm>
              <a:off x="-1193656" y="2353633"/>
              <a:ext cx="240177" cy="70613"/>
            </a:xfrm>
            <a:custGeom>
              <a:avLst/>
              <a:gdLst/>
              <a:ahLst/>
              <a:cxnLst/>
              <a:rect l="l" t="t" r="r" b="b"/>
              <a:pathLst>
                <a:path w="6221" h="1829" extrusionOk="0">
                  <a:moveTo>
                    <a:pt x="3261" y="0"/>
                  </a:moveTo>
                  <a:lnTo>
                    <a:pt x="2809" y="19"/>
                  </a:lnTo>
                  <a:lnTo>
                    <a:pt x="2413" y="57"/>
                  </a:lnTo>
                  <a:lnTo>
                    <a:pt x="2036" y="151"/>
                  </a:lnTo>
                  <a:lnTo>
                    <a:pt x="1697" y="264"/>
                  </a:lnTo>
                  <a:lnTo>
                    <a:pt x="1395" y="396"/>
                  </a:lnTo>
                  <a:lnTo>
                    <a:pt x="1131" y="547"/>
                  </a:lnTo>
                  <a:lnTo>
                    <a:pt x="905" y="717"/>
                  </a:lnTo>
                  <a:lnTo>
                    <a:pt x="698" y="886"/>
                  </a:lnTo>
                  <a:lnTo>
                    <a:pt x="528" y="1056"/>
                  </a:lnTo>
                  <a:lnTo>
                    <a:pt x="377" y="1226"/>
                  </a:lnTo>
                  <a:lnTo>
                    <a:pt x="264" y="1395"/>
                  </a:lnTo>
                  <a:lnTo>
                    <a:pt x="151" y="1527"/>
                  </a:lnTo>
                  <a:lnTo>
                    <a:pt x="38" y="1735"/>
                  </a:lnTo>
                  <a:lnTo>
                    <a:pt x="0" y="1829"/>
                  </a:lnTo>
                  <a:lnTo>
                    <a:pt x="6221" y="1829"/>
                  </a:lnTo>
                  <a:lnTo>
                    <a:pt x="6183" y="1753"/>
                  </a:lnTo>
                  <a:lnTo>
                    <a:pt x="6051" y="1546"/>
                  </a:lnTo>
                  <a:lnTo>
                    <a:pt x="5806" y="1263"/>
                  </a:lnTo>
                  <a:lnTo>
                    <a:pt x="5655" y="1094"/>
                  </a:lnTo>
                  <a:lnTo>
                    <a:pt x="5486" y="943"/>
                  </a:lnTo>
                  <a:lnTo>
                    <a:pt x="5297" y="773"/>
                  </a:lnTo>
                  <a:lnTo>
                    <a:pt x="5071" y="604"/>
                  </a:lnTo>
                  <a:lnTo>
                    <a:pt x="4826" y="453"/>
                  </a:lnTo>
                  <a:lnTo>
                    <a:pt x="4562" y="321"/>
                  </a:lnTo>
                  <a:lnTo>
                    <a:pt x="4260" y="189"/>
                  </a:lnTo>
                  <a:lnTo>
                    <a:pt x="3959" y="95"/>
                  </a:lnTo>
                  <a:lnTo>
                    <a:pt x="3619" y="38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4059;p52">
              <a:extLst>
                <a:ext uri="{FF2B5EF4-FFF2-40B4-BE49-F238E27FC236}">
                  <a16:creationId xmlns:a16="http://schemas.microsoft.com/office/drawing/2014/main" id="{FBB054F0-5512-9AE9-6108-BC48E92BC713}"/>
                </a:ext>
              </a:extLst>
            </p:cNvPr>
            <p:cNvSpPr/>
            <p:nvPr/>
          </p:nvSpPr>
          <p:spPr>
            <a:xfrm>
              <a:off x="-1106326" y="2353633"/>
              <a:ext cx="152847" cy="70613"/>
            </a:xfrm>
            <a:custGeom>
              <a:avLst/>
              <a:gdLst/>
              <a:ahLst/>
              <a:cxnLst/>
              <a:rect l="l" t="t" r="r" b="b"/>
              <a:pathLst>
                <a:path w="3959" h="1829" extrusionOk="0">
                  <a:moveTo>
                    <a:pt x="735" y="0"/>
                  </a:moveTo>
                  <a:lnTo>
                    <a:pt x="471" y="19"/>
                  </a:lnTo>
                  <a:lnTo>
                    <a:pt x="226" y="57"/>
                  </a:lnTo>
                  <a:lnTo>
                    <a:pt x="0" y="95"/>
                  </a:lnTo>
                  <a:lnTo>
                    <a:pt x="245" y="151"/>
                  </a:lnTo>
                  <a:lnTo>
                    <a:pt x="453" y="245"/>
                  </a:lnTo>
                  <a:lnTo>
                    <a:pt x="660" y="340"/>
                  </a:lnTo>
                  <a:lnTo>
                    <a:pt x="867" y="434"/>
                  </a:lnTo>
                  <a:lnTo>
                    <a:pt x="1037" y="547"/>
                  </a:lnTo>
                  <a:lnTo>
                    <a:pt x="1207" y="679"/>
                  </a:lnTo>
                  <a:lnTo>
                    <a:pt x="1527" y="924"/>
                  </a:lnTo>
                  <a:lnTo>
                    <a:pt x="1772" y="1188"/>
                  </a:lnTo>
                  <a:lnTo>
                    <a:pt x="1980" y="1433"/>
                  </a:lnTo>
                  <a:lnTo>
                    <a:pt x="2149" y="1659"/>
                  </a:lnTo>
                  <a:lnTo>
                    <a:pt x="2262" y="1829"/>
                  </a:lnTo>
                  <a:lnTo>
                    <a:pt x="3959" y="1829"/>
                  </a:lnTo>
                  <a:lnTo>
                    <a:pt x="3921" y="1753"/>
                  </a:lnTo>
                  <a:lnTo>
                    <a:pt x="3789" y="1546"/>
                  </a:lnTo>
                  <a:lnTo>
                    <a:pt x="3544" y="1263"/>
                  </a:lnTo>
                  <a:lnTo>
                    <a:pt x="3393" y="1094"/>
                  </a:lnTo>
                  <a:lnTo>
                    <a:pt x="3224" y="943"/>
                  </a:lnTo>
                  <a:lnTo>
                    <a:pt x="3035" y="773"/>
                  </a:lnTo>
                  <a:lnTo>
                    <a:pt x="2809" y="604"/>
                  </a:lnTo>
                  <a:lnTo>
                    <a:pt x="2564" y="453"/>
                  </a:lnTo>
                  <a:lnTo>
                    <a:pt x="2300" y="321"/>
                  </a:lnTo>
                  <a:lnTo>
                    <a:pt x="1998" y="189"/>
                  </a:lnTo>
                  <a:lnTo>
                    <a:pt x="1697" y="95"/>
                  </a:lnTo>
                  <a:lnTo>
                    <a:pt x="1357" y="38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4060;p52">
              <a:extLst>
                <a:ext uri="{FF2B5EF4-FFF2-40B4-BE49-F238E27FC236}">
                  <a16:creationId xmlns:a16="http://schemas.microsoft.com/office/drawing/2014/main" id="{F5768A38-830C-5754-A3CF-A7044021D0D3}"/>
                </a:ext>
              </a:extLst>
            </p:cNvPr>
            <p:cNvSpPr/>
            <p:nvPr/>
          </p:nvSpPr>
          <p:spPr>
            <a:xfrm>
              <a:off x="-1560466" y="2352166"/>
              <a:ext cx="240177" cy="70652"/>
            </a:xfrm>
            <a:custGeom>
              <a:avLst/>
              <a:gdLst/>
              <a:ahLst/>
              <a:cxnLst/>
              <a:rect l="l" t="t" r="r" b="b"/>
              <a:pathLst>
                <a:path w="6221" h="1830" extrusionOk="0">
                  <a:moveTo>
                    <a:pt x="3261" y="1"/>
                  </a:moveTo>
                  <a:lnTo>
                    <a:pt x="2809" y="19"/>
                  </a:lnTo>
                  <a:lnTo>
                    <a:pt x="2413" y="76"/>
                  </a:lnTo>
                  <a:lnTo>
                    <a:pt x="2036" y="151"/>
                  </a:lnTo>
                  <a:lnTo>
                    <a:pt x="1697" y="264"/>
                  </a:lnTo>
                  <a:lnTo>
                    <a:pt x="1395" y="396"/>
                  </a:lnTo>
                  <a:lnTo>
                    <a:pt x="1131" y="547"/>
                  </a:lnTo>
                  <a:lnTo>
                    <a:pt x="905" y="717"/>
                  </a:lnTo>
                  <a:lnTo>
                    <a:pt x="698" y="887"/>
                  </a:lnTo>
                  <a:lnTo>
                    <a:pt x="528" y="1075"/>
                  </a:lnTo>
                  <a:lnTo>
                    <a:pt x="377" y="1226"/>
                  </a:lnTo>
                  <a:lnTo>
                    <a:pt x="264" y="1396"/>
                  </a:lnTo>
                  <a:lnTo>
                    <a:pt x="170" y="1528"/>
                  </a:lnTo>
                  <a:lnTo>
                    <a:pt x="38" y="1754"/>
                  </a:lnTo>
                  <a:lnTo>
                    <a:pt x="0" y="1829"/>
                  </a:lnTo>
                  <a:lnTo>
                    <a:pt x="6221" y="1829"/>
                  </a:lnTo>
                  <a:lnTo>
                    <a:pt x="6183" y="1754"/>
                  </a:lnTo>
                  <a:lnTo>
                    <a:pt x="6051" y="1546"/>
                  </a:lnTo>
                  <a:lnTo>
                    <a:pt x="5806" y="1264"/>
                  </a:lnTo>
                  <a:lnTo>
                    <a:pt x="5655" y="1113"/>
                  </a:lnTo>
                  <a:lnTo>
                    <a:pt x="5486" y="943"/>
                  </a:lnTo>
                  <a:lnTo>
                    <a:pt x="5297" y="773"/>
                  </a:lnTo>
                  <a:lnTo>
                    <a:pt x="5071" y="604"/>
                  </a:lnTo>
                  <a:lnTo>
                    <a:pt x="4826" y="453"/>
                  </a:lnTo>
                  <a:lnTo>
                    <a:pt x="4562" y="321"/>
                  </a:lnTo>
                  <a:lnTo>
                    <a:pt x="4279" y="208"/>
                  </a:lnTo>
                  <a:lnTo>
                    <a:pt x="3959" y="114"/>
                  </a:lnTo>
                  <a:lnTo>
                    <a:pt x="3619" y="38"/>
                  </a:lnTo>
                  <a:lnTo>
                    <a:pt x="3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4061;p52">
              <a:extLst>
                <a:ext uri="{FF2B5EF4-FFF2-40B4-BE49-F238E27FC236}">
                  <a16:creationId xmlns:a16="http://schemas.microsoft.com/office/drawing/2014/main" id="{27D56C1F-255B-3BEC-FDAD-F7BBA9E2CF9B}"/>
                </a:ext>
              </a:extLst>
            </p:cNvPr>
            <p:cNvSpPr/>
            <p:nvPr/>
          </p:nvSpPr>
          <p:spPr>
            <a:xfrm>
              <a:off x="-1473869" y="2353633"/>
              <a:ext cx="153581" cy="69185"/>
            </a:xfrm>
            <a:custGeom>
              <a:avLst/>
              <a:gdLst/>
              <a:ahLst/>
              <a:cxnLst/>
              <a:rect l="l" t="t" r="r" b="b"/>
              <a:pathLst>
                <a:path w="3978" h="1792" extrusionOk="0">
                  <a:moveTo>
                    <a:pt x="1867" y="0"/>
                  </a:moveTo>
                  <a:lnTo>
                    <a:pt x="1659" y="76"/>
                  </a:lnTo>
                  <a:lnTo>
                    <a:pt x="1471" y="151"/>
                  </a:lnTo>
                  <a:lnTo>
                    <a:pt x="1282" y="245"/>
                  </a:lnTo>
                  <a:lnTo>
                    <a:pt x="1113" y="358"/>
                  </a:lnTo>
                  <a:lnTo>
                    <a:pt x="962" y="472"/>
                  </a:lnTo>
                  <a:lnTo>
                    <a:pt x="811" y="585"/>
                  </a:lnTo>
                  <a:lnTo>
                    <a:pt x="547" y="849"/>
                  </a:lnTo>
                  <a:lnTo>
                    <a:pt x="340" y="1113"/>
                  </a:lnTo>
                  <a:lnTo>
                    <a:pt x="189" y="1358"/>
                  </a:lnTo>
                  <a:lnTo>
                    <a:pt x="57" y="1603"/>
                  </a:lnTo>
                  <a:lnTo>
                    <a:pt x="0" y="1791"/>
                  </a:lnTo>
                  <a:lnTo>
                    <a:pt x="3978" y="1791"/>
                  </a:lnTo>
                  <a:lnTo>
                    <a:pt x="3959" y="1735"/>
                  </a:lnTo>
                  <a:lnTo>
                    <a:pt x="3884" y="1565"/>
                  </a:lnTo>
                  <a:lnTo>
                    <a:pt x="3733" y="1320"/>
                  </a:lnTo>
                  <a:lnTo>
                    <a:pt x="3525" y="1018"/>
                  </a:lnTo>
                  <a:lnTo>
                    <a:pt x="3394" y="867"/>
                  </a:lnTo>
                  <a:lnTo>
                    <a:pt x="3243" y="717"/>
                  </a:lnTo>
                  <a:lnTo>
                    <a:pt x="3073" y="566"/>
                  </a:lnTo>
                  <a:lnTo>
                    <a:pt x="2885" y="415"/>
                  </a:lnTo>
                  <a:lnTo>
                    <a:pt x="2658" y="283"/>
                  </a:lnTo>
                  <a:lnTo>
                    <a:pt x="2413" y="170"/>
                  </a:lnTo>
                  <a:lnTo>
                    <a:pt x="2149" y="76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062;p52">
              <a:extLst>
                <a:ext uri="{FF2B5EF4-FFF2-40B4-BE49-F238E27FC236}">
                  <a16:creationId xmlns:a16="http://schemas.microsoft.com/office/drawing/2014/main" id="{F8ABB787-B4E0-8A65-FC69-15C4B17D69D0}"/>
                </a:ext>
              </a:extLst>
            </p:cNvPr>
            <p:cNvSpPr/>
            <p:nvPr/>
          </p:nvSpPr>
          <p:spPr>
            <a:xfrm>
              <a:off x="-1523364" y="1159310"/>
              <a:ext cx="115745" cy="219098"/>
            </a:xfrm>
            <a:custGeom>
              <a:avLst/>
              <a:gdLst/>
              <a:ahLst/>
              <a:cxnLst/>
              <a:rect l="l" t="t" r="r" b="b"/>
              <a:pathLst>
                <a:path w="2998" h="5675" extrusionOk="0">
                  <a:moveTo>
                    <a:pt x="1452" y="0"/>
                  </a:moveTo>
                  <a:lnTo>
                    <a:pt x="1188" y="19"/>
                  </a:lnTo>
                  <a:lnTo>
                    <a:pt x="924" y="57"/>
                  </a:lnTo>
                  <a:lnTo>
                    <a:pt x="679" y="95"/>
                  </a:lnTo>
                  <a:lnTo>
                    <a:pt x="472" y="132"/>
                  </a:lnTo>
                  <a:lnTo>
                    <a:pt x="283" y="208"/>
                  </a:lnTo>
                  <a:lnTo>
                    <a:pt x="132" y="264"/>
                  </a:lnTo>
                  <a:lnTo>
                    <a:pt x="38" y="359"/>
                  </a:lnTo>
                  <a:lnTo>
                    <a:pt x="19" y="396"/>
                  </a:lnTo>
                  <a:lnTo>
                    <a:pt x="0" y="434"/>
                  </a:lnTo>
                  <a:lnTo>
                    <a:pt x="132" y="4996"/>
                  </a:lnTo>
                  <a:lnTo>
                    <a:pt x="151" y="5128"/>
                  </a:lnTo>
                  <a:lnTo>
                    <a:pt x="189" y="5260"/>
                  </a:lnTo>
                  <a:lnTo>
                    <a:pt x="264" y="5392"/>
                  </a:lnTo>
                  <a:lnTo>
                    <a:pt x="340" y="5486"/>
                  </a:lnTo>
                  <a:lnTo>
                    <a:pt x="434" y="5580"/>
                  </a:lnTo>
                  <a:lnTo>
                    <a:pt x="547" y="5637"/>
                  </a:lnTo>
                  <a:lnTo>
                    <a:pt x="660" y="5675"/>
                  </a:lnTo>
                  <a:lnTo>
                    <a:pt x="792" y="5675"/>
                  </a:lnTo>
                  <a:lnTo>
                    <a:pt x="2395" y="5618"/>
                  </a:lnTo>
                  <a:lnTo>
                    <a:pt x="2508" y="5599"/>
                  </a:lnTo>
                  <a:lnTo>
                    <a:pt x="2640" y="5562"/>
                  </a:lnTo>
                  <a:lnTo>
                    <a:pt x="2734" y="5486"/>
                  </a:lnTo>
                  <a:lnTo>
                    <a:pt x="2828" y="5392"/>
                  </a:lnTo>
                  <a:lnTo>
                    <a:pt x="2904" y="5279"/>
                  </a:lnTo>
                  <a:lnTo>
                    <a:pt x="2960" y="5166"/>
                  </a:lnTo>
                  <a:lnTo>
                    <a:pt x="2979" y="5034"/>
                  </a:lnTo>
                  <a:lnTo>
                    <a:pt x="2998" y="4883"/>
                  </a:lnTo>
                  <a:lnTo>
                    <a:pt x="2866" y="340"/>
                  </a:lnTo>
                  <a:lnTo>
                    <a:pt x="2847" y="283"/>
                  </a:lnTo>
                  <a:lnTo>
                    <a:pt x="2828" y="246"/>
                  </a:lnTo>
                  <a:lnTo>
                    <a:pt x="2790" y="208"/>
                  </a:lnTo>
                  <a:lnTo>
                    <a:pt x="2753" y="170"/>
                  </a:lnTo>
                  <a:lnTo>
                    <a:pt x="2602" y="114"/>
                  </a:lnTo>
                  <a:lnTo>
                    <a:pt x="2432" y="76"/>
                  </a:lnTo>
                  <a:lnTo>
                    <a:pt x="2225" y="38"/>
                  </a:lnTo>
                  <a:lnTo>
                    <a:pt x="1980" y="19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063;p52">
              <a:extLst>
                <a:ext uri="{FF2B5EF4-FFF2-40B4-BE49-F238E27FC236}">
                  <a16:creationId xmlns:a16="http://schemas.microsoft.com/office/drawing/2014/main" id="{3EAA01B8-1C1C-2964-2539-75490FAED5A5}"/>
                </a:ext>
              </a:extLst>
            </p:cNvPr>
            <p:cNvSpPr/>
            <p:nvPr/>
          </p:nvSpPr>
          <p:spPr>
            <a:xfrm>
              <a:off x="-1551007" y="726983"/>
              <a:ext cx="216163" cy="268592"/>
            </a:xfrm>
            <a:custGeom>
              <a:avLst/>
              <a:gdLst/>
              <a:ahLst/>
              <a:cxnLst/>
              <a:rect l="l" t="t" r="r" b="b"/>
              <a:pathLst>
                <a:path w="5599" h="6957" extrusionOk="0">
                  <a:moveTo>
                    <a:pt x="3733" y="1"/>
                  </a:moveTo>
                  <a:lnTo>
                    <a:pt x="3412" y="20"/>
                  </a:lnTo>
                  <a:lnTo>
                    <a:pt x="3092" y="76"/>
                  </a:lnTo>
                  <a:lnTo>
                    <a:pt x="2790" y="170"/>
                  </a:lnTo>
                  <a:lnTo>
                    <a:pt x="2488" y="284"/>
                  </a:lnTo>
                  <a:lnTo>
                    <a:pt x="2187" y="453"/>
                  </a:lnTo>
                  <a:lnTo>
                    <a:pt x="1885" y="642"/>
                  </a:lnTo>
                  <a:lnTo>
                    <a:pt x="1621" y="868"/>
                  </a:lnTo>
                  <a:lnTo>
                    <a:pt x="1357" y="1132"/>
                  </a:lnTo>
                  <a:lnTo>
                    <a:pt x="1112" y="1415"/>
                  </a:lnTo>
                  <a:lnTo>
                    <a:pt x="886" y="1735"/>
                  </a:lnTo>
                  <a:lnTo>
                    <a:pt x="679" y="2074"/>
                  </a:lnTo>
                  <a:lnTo>
                    <a:pt x="490" y="2451"/>
                  </a:lnTo>
                  <a:lnTo>
                    <a:pt x="339" y="2847"/>
                  </a:lnTo>
                  <a:lnTo>
                    <a:pt x="207" y="3262"/>
                  </a:lnTo>
                  <a:lnTo>
                    <a:pt x="94" y="3696"/>
                  </a:lnTo>
                  <a:lnTo>
                    <a:pt x="38" y="4129"/>
                  </a:lnTo>
                  <a:lnTo>
                    <a:pt x="0" y="4563"/>
                  </a:lnTo>
                  <a:lnTo>
                    <a:pt x="0" y="4978"/>
                  </a:lnTo>
                  <a:lnTo>
                    <a:pt x="0" y="5147"/>
                  </a:lnTo>
                  <a:lnTo>
                    <a:pt x="19" y="5298"/>
                  </a:lnTo>
                  <a:lnTo>
                    <a:pt x="57" y="5449"/>
                  </a:lnTo>
                  <a:lnTo>
                    <a:pt x="113" y="5600"/>
                  </a:lnTo>
                  <a:lnTo>
                    <a:pt x="170" y="5732"/>
                  </a:lnTo>
                  <a:lnTo>
                    <a:pt x="226" y="5882"/>
                  </a:lnTo>
                  <a:lnTo>
                    <a:pt x="396" y="6127"/>
                  </a:lnTo>
                  <a:lnTo>
                    <a:pt x="471" y="6241"/>
                  </a:lnTo>
                  <a:lnTo>
                    <a:pt x="584" y="6354"/>
                  </a:lnTo>
                  <a:lnTo>
                    <a:pt x="698" y="6467"/>
                  </a:lnTo>
                  <a:lnTo>
                    <a:pt x="811" y="6561"/>
                  </a:lnTo>
                  <a:lnTo>
                    <a:pt x="943" y="6636"/>
                  </a:lnTo>
                  <a:lnTo>
                    <a:pt x="1075" y="6712"/>
                  </a:lnTo>
                  <a:lnTo>
                    <a:pt x="1207" y="6768"/>
                  </a:lnTo>
                  <a:lnTo>
                    <a:pt x="1357" y="6825"/>
                  </a:lnTo>
                  <a:lnTo>
                    <a:pt x="1376" y="6825"/>
                  </a:lnTo>
                  <a:lnTo>
                    <a:pt x="1697" y="6919"/>
                  </a:lnTo>
                  <a:lnTo>
                    <a:pt x="2036" y="6957"/>
                  </a:lnTo>
                  <a:lnTo>
                    <a:pt x="2356" y="6938"/>
                  </a:lnTo>
                  <a:lnTo>
                    <a:pt x="2677" y="6900"/>
                  </a:lnTo>
                  <a:lnTo>
                    <a:pt x="2997" y="6825"/>
                  </a:lnTo>
                  <a:lnTo>
                    <a:pt x="3299" y="6693"/>
                  </a:lnTo>
                  <a:lnTo>
                    <a:pt x="3601" y="6542"/>
                  </a:lnTo>
                  <a:lnTo>
                    <a:pt x="3883" y="6354"/>
                  </a:lnTo>
                  <a:lnTo>
                    <a:pt x="4166" y="6146"/>
                  </a:lnTo>
                  <a:lnTo>
                    <a:pt x="4411" y="5882"/>
                  </a:lnTo>
                  <a:lnTo>
                    <a:pt x="4637" y="5618"/>
                  </a:lnTo>
                  <a:lnTo>
                    <a:pt x="4864" y="5317"/>
                  </a:lnTo>
                  <a:lnTo>
                    <a:pt x="5052" y="4978"/>
                  </a:lnTo>
                  <a:lnTo>
                    <a:pt x="5203" y="4638"/>
                  </a:lnTo>
                  <a:lnTo>
                    <a:pt x="5354" y="4261"/>
                  </a:lnTo>
                  <a:lnTo>
                    <a:pt x="5448" y="3865"/>
                  </a:lnTo>
                  <a:lnTo>
                    <a:pt x="5542" y="3375"/>
                  </a:lnTo>
                  <a:lnTo>
                    <a:pt x="5580" y="3130"/>
                  </a:lnTo>
                  <a:lnTo>
                    <a:pt x="5580" y="2866"/>
                  </a:lnTo>
                  <a:lnTo>
                    <a:pt x="5599" y="2583"/>
                  </a:lnTo>
                  <a:lnTo>
                    <a:pt x="5580" y="2320"/>
                  </a:lnTo>
                  <a:lnTo>
                    <a:pt x="5561" y="2037"/>
                  </a:lnTo>
                  <a:lnTo>
                    <a:pt x="5505" y="1773"/>
                  </a:lnTo>
                  <a:lnTo>
                    <a:pt x="5448" y="1509"/>
                  </a:lnTo>
                  <a:lnTo>
                    <a:pt x="5373" y="1264"/>
                  </a:lnTo>
                  <a:lnTo>
                    <a:pt x="5260" y="1019"/>
                  </a:lnTo>
                  <a:lnTo>
                    <a:pt x="5146" y="793"/>
                  </a:lnTo>
                  <a:lnTo>
                    <a:pt x="4977" y="604"/>
                  </a:lnTo>
                  <a:lnTo>
                    <a:pt x="4807" y="416"/>
                  </a:lnTo>
                  <a:lnTo>
                    <a:pt x="4600" y="246"/>
                  </a:lnTo>
                  <a:lnTo>
                    <a:pt x="4374" y="114"/>
                  </a:lnTo>
                  <a:lnTo>
                    <a:pt x="4355" y="114"/>
                  </a:lnTo>
                  <a:lnTo>
                    <a:pt x="4053" y="39"/>
                  </a:lnTo>
                  <a:lnTo>
                    <a:pt x="373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4064;p52">
              <a:extLst>
                <a:ext uri="{FF2B5EF4-FFF2-40B4-BE49-F238E27FC236}">
                  <a16:creationId xmlns:a16="http://schemas.microsoft.com/office/drawing/2014/main" id="{C961255D-BB95-E4E0-40EB-345A6CA4729D}"/>
                </a:ext>
              </a:extLst>
            </p:cNvPr>
            <p:cNvSpPr/>
            <p:nvPr/>
          </p:nvSpPr>
          <p:spPr>
            <a:xfrm>
              <a:off x="-1526260" y="743739"/>
              <a:ext cx="136130" cy="150685"/>
            </a:xfrm>
            <a:custGeom>
              <a:avLst/>
              <a:gdLst/>
              <a:ahLst/>
              <a:cxnLst/>
              <a:rect l="l" t="t" r="r" b="b"/>
              <a:pathLst>
                <a:path w="3526" h="3903" extrusionOk="0">
                  <a:moveTo>
                    <a:pt x="3525" y="0"/>
                  </a:moveTo>
                  <a:lnTo>
                    <a:pt x="3280" y="19"/>
                  </a:lnTo>
                  <a:lnTo>
                    <a:pt x="3035" y="95"/>
                  </a:lnTo>
                  <a:lnTo>
                    <a:pt x="2790" y="170"/>
                  </a:lnTo>
                  <a:lnTo>
                    <a:pt x="2564" y="264"/>
                  </a:lnTo>
                  <a:lnTo>
                    <a:pt x="2319" y="396"/>
                  </a:lnTo>
                  <a:lnTo>
                    <a:pt x="2093" y="528"/>
                  </a:lnTo>
                  <a:lnTo>
                    <a:pt x="1866" y="698"/>
                  </a:lnTo>
                  <a:lnTo>
                    <a:pt x="1659" y="868"/>
                  </a:lnTo>
                  <a:lnTo>
                    <a:pt x="1433" y="1056"/>
                  </a:lnTo>
                  <a:lnTo>
                    <a:pt x="1244" y="1282"/>
                  </a:lnTo>
                  <a:lnTo>
                    <a:pt x="1056" y="1509"/>
                  </a:lnTo>
                  <a:lnTo>
                    <a:pt x="867" y="1754"/>
                  </a:lnTo>
                  <a:lnTo>
                    <a:pt x="698" y="2017"/>
                  </a:lnTo>
                  <a:lnTo>
                    <a:pt x="547" y="2300"/>
                  </a:lnTo>
                  <a:lnTo>
                    <a:pt x="396" y="2602"/>
                  </a:lnTo>
                  <a:lnTo>
                    <a:pt x="264" y="2903"/>
                  </a:lnTo>
                  <a:lnTo>
                    <a:pt x="189" y="3149"/>
                  </a:lnTo>
                  <a:lnTo>
                    <a:pt x="113" y="3412"/>
                  </a:lnTo>
                  <a:lnTo>
                    <a:pt x="0" y="3903"/>
                  </a:lnTo>
                  <a:lnTo>
                    <a:pt x="264" y="3884"/>
                  </a:lnTo>
                  <a:lnTo>
                    <a:pt x="509" y="3846"/>
                  </a:lnTo>
                  <a:lnTo>
                    <a:pt x="773" y="3790"/>
                  </a:lnTo>
                  <a:lnTo>
                    <a:pt x="1018" y="3695"/>
                  </a:lnTo>
                  <a:lnTo>
                    <a:pt x="1263" y="3582"/>
                  </a:lnTo>
                  <a:lnTo>
                    <a:pt x="1508" y="3450"/>
                  </a:lnTo>
                  <a:lnTo>
                    <a:pt x="1734" y="3299"/>
                  </a:lnTo>
                  <a:lnTo>
                    <a:pt x="1961" y="3130"/>
                  </a:lnTo>
                  <a:lnTo>
                    <a:pt x="2168" y="2941"/>
                  </a:lnTo>
                  <a:lnTo>
                    <a:pt x="2375" y="2734"/>
                  </a:lnTo>
                  <a:lnTo>
                    <a:pt x="2564" y="2508"/>
                  </a:lnTo>
                  <a:lnTo>
                    <a:pt x="2752" y="2263"/>
                  </a:lnTo>
                  <a:lnTo>
                    <a:pt x="2903" y="1999"/>
                  </a:lnTo>
                  <a:lnTo>
                    <a:pt x="3054" y="1716"/>
                  </a:lnTo>
                  <a:lnTo>
                    <a:pt x="3186" y="1414"/>
                  </a:lnTo>
                  <a:lnTo>
                    <a:pt x="3299" y="1113"/>
                  </a:lnTo>
                  <a:lnTo>
                    <a:pt x="3374" y="849"/>
                  </a:lnTo>
                  <a:lnTo>
                    <a:pt x="3431" y="585"/>
                  </a:lnTo>
                  <a:lnTo>
                    <a:pt x="3487" y="283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4065;p52">
              <a:extLst>
                <a:ext uri="{FF2B5EF4-FFF2-40B4-BE49-F238E27FC236}">
                  <a16:creationId xmlns:a16="http://schemas.microsoft.com/office/drawing/2014/main" id="{AC378073-50BB-72D3-5D2D-A2CC4E0A2FF4}"/>
                </a:ext>
              </a:extLst>
            </p:cNvPr>
            <p:cNvSpPr/>
            <p:nvPr/>
          </p:nvSpPr>
          <p:spPr>
            <a:xfrm>
              <a:off x="-1355962" y="923495"/>
              <a:ext cx="44437" cy="73547"/>
            </a:xfrm>
            <a:custGeom>
              <a:avLst/>
              <a:gdLst/>
              <a:ahLst/>
              <a:cxnLst/>
              <a:rect l="l" t="t" r="r" b="b"/>
              <a:pathLst>
                <a:path w="1151" h="1905" extrusionOk="0">
                  <a:moveTo>
                    <a:pt x="943" y="1"/>
                  </a:moveTo>
                  <a:lnTo>
                    <a:pt x="830" y="20"/>
                  </a:lnTo>
                  <a:lnTo>
                    <a:pt x="735" y="76"/>
                  </a:lnTo>
                  <a:lnTo>
                    <a:pt x="622" y="170"/>
                  </a:lnTo>
                  <a:lnTo>
                    <a:pt x="509" y="283"/>
                  </a:lnTo>
                  <a:lnTo>
                    <a:pt x="396" y="434"/>
                  </a:lnTo>
                  <a:lnTo>
                    <a:pt x="302" y="585"/>
                  </a:lnTo>
                  <a:lnTo>
                    <a:pt x="208" y="774"/>
                  </a:lnTo>
                  <a:lnTo>
                    <a:pt x="113" y="962"/>
                  </a:lnTo>
                  <a:lnTo>
                    <a:pt x="57" y="1151"/>
                  </a:lnTo>
                  <a:lnTo>
                    <a:pt x="19" y="1320"/>
                  </a:lnTo>
                  <a:lnTo>
                    <a:pt x="0" y="1471"/>
                  </a:lnTo>
                  <a:lnTo>
                    <a:pt x="0" y="1622"/>
                  </a:lnTo>
                  <a:lnTo>
                    <a:pt x="19" y="1735"/>
                  </a:lnTo>
                  <a:lnTo>
                    <a:pt x="76" y="1829"/>
                  </a:lnTo>
                  <a:lnTo>
                    <a:pt x="132" y="1886"/>
                  </a:lnTo>
                  <a:lnTo>
                    <a:pt x="226" y="1905"/>
                  </a:lnTo>
                  <a:lnTo>
                    <a:pt x="321" y="1886"/>
                  </a:lnTo>
                  <a:lnTo>
                    <a:pt x="415" y="1829"/>
                  </a:lnTo>
                  <a:lnTo>
                    <a:pt x="528" y="1735"/>
                  </a:lnTo>
                  <a:lnTo>
                    <a:pt x="641" y="1622"/>
                  </a:lnTo>
                  <a:lnTo>
                    <a:pt x="754" y="1471"/>
                  </a:lnTo>
                  <a:lnTo>
                    <a:pt x="849" y="1320"/>
                  </a:lnTo>
                  <a:lnTo>
                    <a:pt x="962" y="1132"/>
                  </a:lnTo>
                  <a:lnTo>
                    <a:pt x="1037" y="943"/>
                  </a:lnTo>
                  <a:lnTo>
                    <a:pt x="1094" y="755"/>
                  </a:lnTo>
                  <a:lnTo>
                    <a:pt x="1131" y="585"/>
                  </a:lnTo>
                  <a:lnTo>
                    <a:pt x="1150" y="415"/>
                  </a:lnTo>
                  <a:lnTo>
                    <a:pt x="1150" y="283"/>
                  </a:lnTo>
                  <a:lnTo>
                    <a:pt x="1131" y="170"/>
                  </a:lnTo>
                  <a:lnTo>
                    <a:pt x="1094" y="76"/>
                  </a:lnTo>
                  <a:lnTo>
                    <a:pt x="1018" y="20"/>
                  </a:lnTo>
                  <a:lnTo>
                    <a:pt x="94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066;p52">
              <a:extLst>
                <a:ext uri="{FF2B5EF4-FFF2-40B4-BE49-F238E27FC236}">
                  <a16:creationId xmlns:a16="http://schemas.microsoft.com/office/drawing/2014/main" id="{08E6974B-ABAD-A2D3-B599-8E54D02FCCB2}"/>
                </a:ext>
              </a:extLst>
            </p:cNvPr>
            <p:cNvSpPr/>
            <p:nvPr/>
          </p:nvSpPr>
          <p:spPr>
            <a:xfrm>
              <a:off x="-1400361" y="995537"/>
              <a:ext cx="35673" cy="36445"/>
            </a:xfrm>
            <a:custGeom>
              <a:avLst/>
              <a:gdLst/>
              <a:ahLst/>
              <a:cxnLst/>
              <a:rect l="l" t="t" r="r" b="b"/>
              <a:pathLst>
                <a:path w="924" h="944" extrusionOk="0">
                  <a:moveTo>
                    <a:pt x="490" y="1"/>
                  </a:moveTo>
                  <a:lnTo>
                    <a:pt x="396" y="39"/>
                  </a:lnTo>
                  <a:lnTo>
                    <a:pt x="321" y="76"/>
                  </a:lnTo>
                  <a:lnTo>
                    <a:pt x="226" y="114"/>
                  </a:lnTo>
                  <a:lnTo>
                    <a:pt x="151" y="189"/>
                  </a:lnTo>
                  <a:lnTo>
                    <a:pt x="95" y="265"/>
                  </a:lnTo>
                  <a:lnTo>
                    <a:pt x="38" y="359"/>
                  </a:lnTo>
                  <a:lnTo>
                    <a:pt x="19" y="453"/>
                  </a:lnTo>
                  <a:lnTo>
                    <a:pt x="0" y="548"/>
                  </a:lnTo>
                  <a:lnTo>
                    <a:pt x="0" y="623"/>
                  </a:lnTo>
                  <a:lnTo>
                    <a:pt x="19" y="717"/>
                  </a:lnTo>
                  <a:lnTo>
                    <a:pt x="57" y="793"/>
                  </a:lnTo>
                  <a:lnTo>
                    <a:pt x="113" y="849"/>
                  </a:lnTo>
                  <a:lnTo>
                    <a:pt x="189" y="906"/>
                  </a:lnTo>
                  <a:lnTo>
                    <a:pt x="264" y="943"/>
                  </a:lnTo>
                  <a:lnTo>
                    <a:pt x="434" y="943"/>
                  </a:lnTo>
                  <a:lnTo>
                    <a:pt x="528" y="925"/>
                  </a:lnTo>
                  <a:lnTo>
                    <a:pt x="604" y="887"/>
                  </a:lnTo>
                  <a:lnTo>
                    <a:pt x="698" y="830"/>
                  </a:lnTo>
                  <a:lnTo>
                    <a:pt x="773" y="755"/>
                  </a:lnTo>
                  <a:lnTo>
                    <a:pt x="830" y="680"/>
                  </a:lnTo>
                  <a:lnTo>
                    <a:pt x="886" y="585"/>
                  </a:lnTo>
                  <a:lnTo>
                    <a:pt x="905" y="491"/>
                  </a:lnTo>
                  <a:lnTo>
                    <a:pt x="924" y="416"/>
                  </a:lnTo>
                  <a:lnTo>
                    <a:pt x="924" y="321"/>
                  </a:lnTo>
                  <a:lnTo>
                    <a:pt x="905" y="246"/>
                  </a:lnTo>
                  <a:lnTo>
                    <a:pt x="867" y="171"/>
                  </a:lnTo>
                  <a:lnTo>
                    <a:pt x="811" y="95"/>
                  </a:lnTo>
                  <a:lnTo>
                    <a:pt x="735" y="57"/>
                  </a:lnTo>
                  <a:lnTo>
                    <a:pt x="660" y="2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67;p52">
              <a:extLst>
                <a:ext uri="{FF2B5EF4-FFF2-40B4-BE49-F238E27FC236}">
                  <a16:creationId xmlns:a16="http://schemas.microsoft.com/office/drawing/2014/main" id="{7C0E3D76-AC73-E7B6-5F7D-16731D58AE4A}"/>
                </a:ext>
              </a:extLst>
            </p:cNvPr>
            <p:cNvSpPr/>
            <p:nvPr/>
          </p:nvSpPr>
          <p:spPr>
            <a:xfrm>
              <a:off x="-1548845" y="1314319"/>
              <a:ext cx="366848" cy="37179"/>
            </a:xfrm>
            <a:custGeom>
              <a:avLst/>
              <a:gdLst/>
              <a:ahLst/>
              <a:cxnLst/>
              <a:rect l="l" t="t" r="r" b="b"/>
              <a:pathLst>
                <a:path w="9502" h="963" extrusionOk="0">
                  <a:moveTo>
                    <a:pt x="4431" y="1"/>
                  </a:moveTo>
                  <a:lnTo>
                    <a:pt x="3620" y="57"/>
                  </a:lnTo>
                  <a:lnTo>
                    <a:pt x="2791" y="114"/>
                  </a:lnTo>
                  <a:lnTo>
                    <a:pt x="1923" y="227"/>
                  </a:lnTo>
                  <a:lnTo>
                    <a:pt x="1037" y="378"/>
                  </a:lnTo>
                  <a:lnTo>
                    <a:pt x="151" y="566"/>
                  </a:lnTo>
                  <a:lnTo>
                    <a:pt x="76" y="604"/>
                  </a:lnTo>
                  <a:lnTo>
                    <a:pt x="19" y="661"/>
                  </a:lnTo>
                  <a:lnTo>
                    <a:pt x="1" y="736"/>
                  </a:lnTo>
                  <a:lnTo>
                    <a:pt x="1" y="811"/>
                  </a:lnTo>
                  <a:lnTo>
                    <a:pt x="38" y="887"/>
                  </a:lnTo>
                  <a:lnTo>
                    <a:pt x="95" y="943"/>
                  </a:lnTo>
                  <a:lnTo>
                    <a:pt x="170" y="962"/>
                  </a:lnTo>
                  <a:lnTo>
                    <a:pt x="246" y="962"/>
                  </a:lnTo>
                  <a:lnTo>
                    <a:pt x="1113" y="774"/>
                  </a:lnTo>
                  <a:lnTo>
                    <a:pt x="1980" y="642"/>
                  </a:lnTo>
                  <a:lnTo>
                    <a:pt x="2828" y="529"/>
                  </a:lnTo>
                  <a:lnTo>
                    <a:pt x="3658" y="472"/>
                  </a:lnTo>
                  <a:lnTo>
                    <a:pt x="4450" y="434"/>
                  </a:lnTo>
                  <a:lnTo>
                    <a:pt x="5204" y="415"/>
                  </a:lnTo>
                  <a:lnTo>
                    <a:pt x="5920" y="434"/>
                  </a:lnTo>
                  <a:lnTo>
                    <a:pt x="6580" y="453"/>
                  </a:lnTo>
                  <a:lnTo>
                    <a:pt x="7183" y="491"/>
                  </a:lnTo>
                  <a:lnTo>
                    <a:pt x="7730" y="547"/>
                  </a:lnTo>
                  <a:lnTo>
                    <a:pt x="8634" y="642"/>
                  </a:lnTo>
                  <a:lnTo>
                    <a:pt x="9200" y="736"/>
                  </a:lnTo>
                  <a:lnTo>
                    <a:pt x="9407" y="774"/>
                  </a:lnTo>
                  <a:lnTo>
                    <a:pt x="9502" y="378"/>
                  </a:lnTo>
                  <a:lnTo>
                    <a:pt x="9275" y="340"/>
                  </a:lnTo>
                  <a:lnTo>
                    <a:pt x="8691" y="246"/>
                  </a:lnTo>
                  <a:lnTo>
                    <a:pt x="7786" y="133"/>
                  </a:lnTo>
                  <a:lnTo>
                    <a:pt x="7221" y="76"/>
                  </a:lnTo>
                  <a:lnTo>
                    <a:pt x="6599" y="38"/>
                  </a:lnTo>
                  <a:lnTo>
                    <a:pt x="59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068;p52">
              <a:extLst>
                <a:ext uri="{FF2B5EF4-FFF2-40B4-BE49-F238E27FC236}">
                  <a16:creationId xmlns:a16="http://schemas.microsoft.com/office/drawing/2014/main" id="{FCF093CD-A848-5ED6-B124-BCC7E66BD353}"/>
                </a:ext>
              </a:extLst>
            </p:cNvPr>
            <p:cNvSpPr/>
            <p:nvPr/>
          </p:nvSpPr>
          <p:spPr>
            <a:xfrm>
              <a:off x="-1339245" y="1142554"/>
              <a:ext cx="88102" cy="90303"/>
            </a:xfrm>
            <a:custGeom>
              <a:avLst/>
              <a:gdLst/>
              <a:ahLst/>
              <a:cxnLst/>
              <a:rect l="l" t="t" r="r" b="b"/>
              <a:pathLst>
                <a:path w="2282" h="2339" extrusionOk="0">
                  <a:moveTo>
                    <a:pt x="1094" y="1"/>
                  </a:moveTo>
                  <a:lnTo>
                    <a:pt x="981" y="20"/>
                  </a:lnTo>
                  <a:lnTo>
                    <a:pt x="868" y="39"/>
                  </a:lnTo>
                  <a:lnTo>
                    <a:pt x="755" y="57"/>
                  </a:lnTo>
                  <a:lnTo>
                    <a:pt x="642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29"/>
                  </a:lnTo>
                  <a:lnTo>
                    <a:pt x="76" y="717"/>
                  </a:lnTo>
                  <a:lnTo>
                    <a:pt x="38" y="830"/>
                  </a:lnTo>
                  <a:lnTo>
                    <a:pt x="20" y="943"/>
                  </a:lnTo>
                  <a:lnTo>
                    <a:pt x="1" y="1057"/>
                  </a:lnTo>
                  <a:lnTo>
                    <a:pt x="1" y="1170"/>
                  </a:lnTo>
                  <a:lnTo>
                    <a:pt x="20" y="1302"/>
                  </a:lnTo>
                  <a:lnTo>
                    <a:pt x="38" y="1415"/>
                  </a:lnTo>
                  <a:lnTo>
                    <a:pt x="114" y="1622"/>
                  </a:lnTo>
                  <a:lnTo>
                    <a:pt x="227" y="1829"/>
                  </a:lnTo>
                  <a:lnTo>
                    <a:pt x="378" y="1999"/>
                  </a:lnTo>
                  <a:lnTo>
                    <a:pt x="547" y="2150"/>
                  </a:lnTo>
                  <a:lnTo>
                    <a:pt x="755" y="2244"/>
                  </a:lnTo>
                  <a:lnTo>
                    <a:pt x="849" y="2282"/>
                  </a:lnTo>
                  <a:lnTo>
                    <a:pt x="962" y="2320"/>
                  </a:lnTo>
                  <a:lnTo>
                    <a:pt x="1075" y="2338"/>
                  </a:lnTo>
                  <a:lnTo>
                    <a:pt x="1320" y="2338"/>
                  </a:lnTo>
                  <a:lnTo>
                    <a:pt x="1433" y="2320"/>
                  </a:lnTo>
                  <a:lnTo>
                    <a:pt x="1547" y="2282"/>
                  </a:lnTo>
                  <a:lnTo>
                    <a:pt x="1641" y="2244"/>
                  </a:lnTo>
                  <a:lnTo>
                    <a:pt x="1829" y="2150"/>
                  </a:lnTo>
                  <a:lnTo>
                    <a:pt x="1999" y="1999"/>
                  </a:lnTo>
                  <a:lnTo>
                    <a:pt x="2131" y="1829"/>
                  </a:lnTo>
                  <a:lnTo>
                    <a:pt x="2225" y="1622"/>
                  </a:lnTo>
                  <a:lnTo>
                    <a:pt x="2263" y="1528"/>
                  </a:lnTo>
                  <a:lnTo>
                    <a:pt x="2282" y="1415"/>
                  </a:lnTo>
                  <a:lnTo>
                    <a:pt x="2282" y="1302"/>
                  </a:lnTo>
                  <a:lnTo>
                    <a:pt x="2282" y="1170"/>
                  </a:lnTo>
                  <a:lnTo>
                    <a:pt x="2282" y="1057"/>
                  </a:lnTo>
                  <a:lnTo>
                    <a:pt x="2263" y="943"/>
                  </a:lnTo>
                  <a:lnTo>
                    <a:pt x="2169" y="717"/>
                  </a:lnTo>
                  <a:lnTo>
                    <a:pt x="2056" y="529"/>
                  </a:lnTo>
                  <a:lnTo>
                    <a:pt x="1924" y="359"/>
                  </a:lnTo>
                  <a:lnTo>
                    <a:pt x="1735" y="208"/>
                  </a:lnTo>
                  <a:lnTo>
                    <a:pt x="1547" y="95"/>
                  </a:lnTo>
                  <a:lnTo>
                    <a:pt x="1433" y="57"/>
                  </a:lnTo>
                  <a:lnTo>
                    <a:pt x="1320" y="39"/>
                  </a:lnTo>
                  <a:lnTo>
                    <a:pt x="1207" y="20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069;p52">
              <a:extLst>
                <a:ext uri="{FF2B5EF4-FFF2-40B4-BE49-F238E27FC236}">
                  <a16:creationId xmlns:a16="http://schemas.microsoft.com/office/drawing/2014/main" id="{66834293-8A3C-650E-F156-17B35DD37454}"/>
                </a:ext>
              </a:extLst>
            </p:cNvPr>
            <p:cNvSpPr/>
            <p:nvPr/>
          </p:nvSpPr>
          <p:spPr>
            <a:xfrm>
              <a:off x="-1554675" y="1165140"/>
              <a:ext cx="352293" cy="38608"/>
            </a:xfrm>
            <a:custGeom>
              <a:avLst/>
              <a:gdLst/>
              <a:ahLst/>
              <a:cxnLst/>
              <a:rect l="l" t="t" r="r" b="b"/>
              <a:pathLst>
                <a:path w="9125" h="1000" extrusionOk="0">
                  <a:moveTo>
                    <a:pt x="5072" y="0"/>
                  </a:moveTo>
                  <a:lnTo>
                    <a:pt x="4337" y="19"/>
                  </a:lnTo>
                  <a:lnTo>
                    <a:pt x="3564" y="57"/>
                  </a:lnTo>
                  <a:lnTo>
                    <a:pt x="2753" y="132"/>
                  </a:lnTo>
                  <a:lnTo>
                    <a:pt x="1905" y="245"/>
                  </a:lnTo>
                  <a:lnTo>
                    <a:pt x="1038" y="396"/>
                  </a:lnTo>
                  <a:lnTo>
                    <a:pt x="152" y="585"/>
                  </a:lnTo>
                  <a:lnTo>
                    <a:pt x="76" y="622"/>
                  </a:lnTo>
                  <a:lnTo>
                    <a:pt x="20" y="679"/>
                  </a:lnTo>
                  <a:lnTo>
                    <a:pt x="1" y="754"/>
                  </a:lnTo>
                  <a:lnTo>
                    <a:pt x="1" y="830"/>
                  </a:lnTo>
                  <a:lnTo>
                    <a:pt x="39" y="905"/>
                  </a:lnTo>
                  <a:lnTo>
                    <a:pt x="95" y="962"/>
                  </a:lnTo>
                  <a:lnTo>
                    <a:pt x="170" y="999"/>
                  </a:lnTo>
                  <a:lnTo>
                    <a:pt x="246" y="981"/>
                  </a:lnTo>
                  <a:lnTo>
                    <a:pt x="1113" y="792"/>
                  </a:lnTo>
                  <a:lnTo>
                    <a:pt x="1961" y="660"/>
                  </a:lnTo>
                  <a:lnTo>
                    <a:pt x="2791" y="547"/>
                  </a:lnTo>
                  <a:lnTo>
                    <a:pt x="3583" y="472"/>
                  </a:lnTo>
                  <a:lnTo>
                    <a:pt x="4355" y="434"/>
                  </a:lnTo>
                  <a:lnTo>
                    <a:pt x="5072" y="415"/>
                  </a:lnTo>
                  <a:lnTo>
                    <a:pt x="5750" y="415"/>
                  </a:lnTo>
                  <a:lnTo>
                    <a:pt x="6391" y="453"/>
                  </a:lnTo>
                  <a:lnTo>
                    <a:pt x="6957" y="490"/>
                  </a:lnTo>
                  <a:lnTo>
                    <a:pt x="7466" y="528"/>
                  </a:lnTo>
                  <a:lnTo>
                    <a:pt x="8314" y="622"/>
                  </a:lnTo>
                  <a:lnTo>
                    <a:pt x="8842" y="717"/>
                  </a:lnTo>
                  <a:lnTo>
                    <a:pt x="9049" y="754"/>
                  </a:lnTo>
                  <a:lnTo>
                    <a:pt x="9125" y="340"/>
                  </a:lnTo>
                  <a:lnTo>
                    <a:pt x="8936" y="302"/>
                  </a:lnTo>
                  <a:lnTo>
                    <a:pt x="8390" y="208"/>
                  </a:lnTo>
                  <a:lnTo>
                    <a:pt x="7522" y="113"/>
                  </a:lnTo>
                  <a:lnTo>
                    <a:pt x="6995" y="76"/>
                  </a:lnTo>
                  <a:lnTo>
                    <a:pt x="6410" y="38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070;p52">
              <a:extLst>
                <a:ext uri="{FF2B5EF4-FFF2-40B4-BE49-F238E27FC236}">
                  <a16:creationId xmlns:a16="http://schemas.microsoft.com/office/drawing/2014/main" id="{FBF4A0E7-2FAE-BFCF-F648-1853B8D9BD13}"/>
                </a:ext>
              </a:extLst>
            </p:cNvPr>
            <p:cNvSpPr/>
            <p:nvPr/>
          </p:nvSpPr>
          <p:spPr>
            <a:xfrm>
              <a:off x="-1341407" y="1141126"/>
              <a:ext cx="81539" cy="81539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37" y="0"/>
                  </a:moveTo>
                  <a:lnTo>
                    <a:pt x="830" y="19"/>
                  </a:lnTo>
                  <a:lnTo>
                    <a:pt x="641" y="94"/>
                  </a:lnTo>
                  <a:lnTo>
                    <a:pt x="453" y="189"/>
                  </a:lnTo>
                  <a:lnTo>
                    <a:pt x="302" y="321"/>
                  </a:lnTo>
                  <a:lnTo>
                    <a:pt x="170" y="471"/>
                  </a:lnTo>
                  <a:lnTo>
                    <a:pt x="76" y="641"/>
                  </a:lnTo>
                  <a:lnTo>
                    <a:pt x="19" y="848"/>
                  </a:lnTo>
                  <a:lnTo>
                    <a:pt x="0" y="1056"/>
                  </a:lnTo>
                  <a:lnTo>
                    <a:pt x="19" y="1263"/>
                  </a:lnTo>
                  <a:lnTo>
                    <a:pt x="94" y="1471"/>
                  </a:lnTo>
                  <a:lnTo>
                    <a:pt x="189" y="1659"/>
                  </a:lnTo>
                  <a:lnTo>
                    <a:pt x="321" y="1810"/>
                  </a:lnTo>
                  <a:lnTo>
                    <a:pt x="472" y="1942"/>
                  </a:lnTo>
                  <a:lnTo>
                    <a:pt x="660" y="2036"/>
                  </a:lnTo>
                  <a:lnTo>
                    <a:pt x="849" y="2093"/>
                  </a:lnTo>
                  <a:lnTo>
                    <a:pt x="1075" y="2112"/>
                  </a:lnTo>
                  <a:lnTo>
                    <a:pt x="1282" y="2093"/>
                  </a:lnTo>
                  <a:lnTo>
                    <a:pt x="1471" y="2036"/>
                  </a:lnTo>
                  <a:lnTo>
                    <a:pt x="1659" y="1942"/>
                  </a:lnTo>
                  <a:lnTo>
                    <a:pt x="1810" y="1810"/>
                  </a:lnTo>
                  <a:lnTo>
                    <a:pt x="1942" y="1659"/>
                  </a:lnTo>
                  <a:lnTo>
                    <a:pt x="2036" y="1471"/>
                  </a:lnTo>
                  <a:lnTo>
                    <a:pt x="2093" y="1263"/>
                  </a:lnTo>
                  <a:lnTo>
                    <a:pt x="2112" y="1056"/>
                  </a:lnTo>
                  <a:lnTo>
                    <a:pt x="2093" y="848"/>
                  </a:lnTo>
                  <a:lnTo>
                    <a:pt x="2017" y="641"/>
                  </a:lnTo>
                  <a:lnTo>
                    <a:pt x="1923" y="471"/>
                  </a:lnTo>
                  <a:lnTo>
                    <a:pt x="1791" y="321"/>
                  </a:lnTo>
                  <a:lnTo>
                    <a:pt x="1640" y="189"/>
                  </a:lnTo>
                  <a:lnTo>
                    <a:pt x="1452" y="94"/>
                  </a:lnTo>
                  <a:lnTo>
                    <a:pt x="1263" y="19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071;p52">
              <a:extLst>
                <a:ext uri="{FF2B5EF4-FFF2-40B4-BE49-F238E27FC236}">
                  <a16:creationId xmlns:a16="http://schemas.microsoft.com/office/drawing/2014/main" id="{663A5C31-9B6C-C306-7EA0-3888EF481C73}"/>
                </a:ext>
              </a:extLst>
            </p:cNvPr>
            <p:cNvSpPr/>
            <p:nvPr/>
          </p:nvSpPr>
          <p:spPr>
            <a:xfrm>
              <a:off x="-1207516" y="989746"/>
              <a:ext cx="81578" cy="446882"/>
            </a:xfrm>
            <a:custGeom>
              <a:avLst/>
              <a:gdLst/>
              <a:ahLst/>
              <a:cxnLst/>
              <a:rect l="l" t="t" r="r" b="b"/>
              <a:pathLst>
                <a:path w="2113" h="11575" extrusionOk="0">
                  <a:moveTo>
                    <a:pt x="849" y="0"/>
                  </a:moveTo>
                  <a:lnTo>
                    <a:pt x="736" y="170"/>
                  </a:lnTo>
                  <a:lnTo>
                    <a:pt x="717" y="207"/>
                  </a:lnTo>
                  <a:lnTo>
                    <a:pt x="585" y="453"/>
                  </a:lnTo>
                  <a:lnTo>
                    <a:pt x="491" y="716"/>
                  </a:lnTo>
                  <a:lnTo>
                    <a:pt x="472" y="735"/>
                  </a:lnTo>
                  <a:lnTo>
                    <a:pt x="397" y="980"/>
                  </a:lnTo>
                  <a:lnTo>
                    <a:pt x="378" y="1018"/>
                  </a:lnTo>
                  <a:lnTo>
                    <a:pt x="302" y="1282"/>
                  </a:lnTo>
                  <a:lnTo>
                    <a:pt x="227" y="1659"/>
                  </a:lnTo>
                  <a:lnTo>
                    <a:pt x="152" y="2036"/>
                  </a:lnTo>
                  <a:lnTo>
                    <a:pt x="95" y="2375"/>
                  </a:lnTo>
                  <a:lnTo>
                    <a:pt x="57" y="2696"/>
                  </a:lnTo>
                  <a:lnTo>
                    <a:pt x="20" y="3111"/>
                  </a:lnTo>
                  <a:lnTo>
                    <a:pt x="1" y="3525"/>
                  </a:lnTo>
                  <a:lnTo>
                    <a:pt x="1" y="3978"/>
                  </a:lnTo>
                  <a:lnTo>
                    <a:pt x="1" y="4430"/>
                  </a:lnTo>
                  <a:lnTo>
                    <a:pt x="20" y="4901"/>
                  </a:lnTo>
                  <a:lnTo>
                    <a:pt x="39" y="5373"/>
                  </a:lnTo>
                  <a:lnTo>
                    <a:pt x="95" y="5863"/>
                  </a:lnTo>
                  <a:lnTo>
                    <a:pt x="152" y="6353"/>
                  </a:lnTo>
                  <a:lnTo>
                    <a:pt x="208" y="6843"/>
                  </a:lnTo>
                  <a:lnTo>
                    <a:pt x="302" y="7333"/>
                  </a:lnTo>
                  <a:lnTo>
                    <a:pt x="397" y="7805"/>
                  </a:lnTo>
                  <a:lnTo>
                    <a:pt x="529" y="8295"/>
                  </a:lnTo>
                  <a:lnTo>
                    <a:pt x="661" y="8747"/>
                  </a:lnTo>
                  <a:lnTo>
                    <a:pt x="811" y="9218"/>
                  </a:lnTo>
                  <a:lnTo>
                    <a:pt x="962" y="9652"/>
                  </a:lnTo>
                  <a:lnTo>
                    <a:pt x="1151" y="10067"/>
                  </a:lnTo>
                  <a:lnTo>
                    <a:pt x="1320" y="10406"/>
                  </a:lnTo>
                  <a:lnTo>
                    <a:pt x="1339" y="10444"/>
                  </a:lnTo>
                  <a:lnTo>
                    <a:pt x="1490" y="10726"/>
                  </a:lnTo>
                  <a:lnTo>
                    <a:pt x="1528" y="10764"/>
                  </a:lnTo>
                  <a:lnTo>
                    <a:pt x="1716" y="11085"/>
                  </a:lnTo>
                  <a:lnTo>
                    <a:pt x="1924" y="11367"/>
                  </a:lnTo>
                  <a:lnTo>
                    <a:pt x="1943" y="11386"/>
                  </a:lnTo>
                  <a:lnTo>
                    <a:pt x="2112" y="11575"/>
                  </a:lnTo>
                  <a:lnTo>
                    <a:pt x="2112" y="10915"/>
                  </a:lnTo>
                  <a:lnTo>
                    <a:pt x="2093" y="10877"/>
                  </a:lnTo>
                  <a:lnTo>
                    <a:pt x="1886" y="10557"/>
                  </a:lnTo>
                  <a:lnTo>
                    <a:pt x="1697" y="10236"/>
                  </a:lnTo>
                  <a:lnTo>
                    <a:pt x="1679" y="10199"/>
                  </a:lnTo>
                  <a:lnTo>
                    <a:pt x="1509" y="9822"/>
                  </a:lnTo>
                  <a:lnTo>
                    <a:pt x="1339" y="9426"/>
                  </a:lnTo>
                  <a:lnTo>
                    <a:pt x="1188" y="9030"/>
                  </a:lnTo>
                  <a:lnTo>
                    <a:pt x="1057" y="8634"/>
                  </a:lnTo>
                  <a:lnTo>
                    <a:pt x="943" y="8219"/>
                  </a:lnTo>
                  <a:lnTo>
                    <a:pt x="830" y="7805"/>
                  </a:lnTo>
                  <a:lnTo>
                    <a:pt x="736" y="7371"/>
                  </a:lnTo>
                  <a:lnTo>
                    <a:pt x="661" y="6937"/>
                  </a:lnTo>
                  <a:lnTo>
                    <a:pt x="585" y="6504"/>
                  </a:lnTo>
                  <a:lnTo>
                    <a:pt x="529" y="6070"/>
                  </a:lnTo>
                  <a:lnTo>
                    <a:pt x="491" y="5618"/>
                  </a:lnTo>
                  <a:lnTo>
                    <a:pt x="453" y="5184"/>
                  </a:lnTo>
                  <a:lnTo>
                    <a:pt x="416" y="4336"/>
                  </a:lnTo>
                  <a:lnTo>
                    <a:pt x="434" y="3525"/>
                  </a:lnTo>
                  <a:lnTo>
                    <a:pt x="453" y="3129"/>
                  </a:lnTo>
                  <a:lnTo>
                    <a:pt x="472" y="2752"/>
                  </a:lnTo>
                  <a:lnTo>
                    <a:pt x="548" y="2168"/>
                  </a:lnTo>
                  <a:lnTo>
                    <a:pt x="661" y="1621"/>
                  </a:lnTo>
                  <a:lnTo>
                    <a:pt x="736" y="1301"/>
                  </a:lnTo>
                  <a:lnTo>
                    <a:pt x="830" y="999"/>
                  </a:lnTo>
                  <a:lnTo>
                    <a:pt x="943" y="735"/>
                  </a:lnTo>
                  <a:lnTo>
                    <a:pt x="943" y="716"/>
                  </a:lnTo>
                  <a:lnTo>
                    <a:pt x="1057" y="490"/>
                  </a:lnTo>
                  <a:lnTo>
                    <a:pt x="1057" y="471"/>
                  </a:lnTo>
                  <a:lnTo>
                    <a:pt x="1170" y="283"/>
                  </a:lnTo>
                  <a:lnTo>
                    <a:pt x="1188" y="264"/>
                  </a:lnTo>
                  <a:lnTo>
                    <a:pt x="1226" y="207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072;p52">
              <a:extLst>
                <a:ext uri="{FF2B5EF4-FFF2-40B4-BE49-F238E27FC236}">
                  <a16:creationId xmlns:a16="http://schemas.microsoft.com/office/drawing/2014/main" id="{D07624A9-1B0E-6E80-9F51-D328DEF7DE8F}"/>
                </a:ext>
              </a:extLst>
            </p:cNvPr>
            <p:cNvSpPr/>
            <p:nvPr/>
          </p:nvSpPr>
          <p:spPr>
            <a:xfrm>
              <a:off x="-1219137" y="968628"/>
              <a:ext cx="125204" cy="496377"/>
            </a:xfrm>
            <a:custGeom>
              <a:avLst/>
              <a:gdLst/>
              <a:ahLst/>
              <a:cxnLst/>
              <a:rect l="l" t="t" r="r" b="b"/>
              <a:pathLst>
                <a:path w="3243" h="12857" extrusionOk="0">
                  <a:moveTo>
                    <a:pt x="1489" y="0"/>
                  </a:moveTo>
                  <a:lnTo>
                    <a:pt x="1452" y="19"/>
                  </a:lnTo>
                  <a:lnTo>
                    <a:pt x="1395" y="38"/>
                  </a:lnTo>
                  <a:lnTo>
                    <a:pt x="1244" y="132"/>
                  </a:lnTo>
                  <a:lnTo>
                    <a:pt x="1094" y="264"/>
                  </a:lnTo>
                  <a:lnTo>
                    <a:pt x="943" y="415"/>
                  </a:lnTo>
                  <a:lnTo>
                    <a:pt x="830" y="585"/>
                  </a:lnTo>
                  <a:lnTo>
                    <a:pt x="698" y="792"/>
                  </a:lnTo>
                  <a:lnTo>
                    <a:pt x="603" y="981"/>
                  </a:lnTo>
                  <a:lnTo>
                    <a:pt x="509" y="1207"/>
                  </a:lnTo>
                  <a:lnTo>
                    <a:pt x="434" y="1433"/>
                  </a:lnTo>
                  <a:lnTo>
                    <a:pt x="302" y="1904"/>
                  </a:lnTo>
                  <a:lnTo>
                    <a:pt x="189" y="2376"/>
                  </a:lnTo>
                  <a:lnTo>
                    <a:pt x="113" y="2828"/>
                  </a:lnTo>
                  <a:lnTo>
                    <a:pt x="76" y="3243"/>
                  </a:lnTo>
                  <a:lnTo>
                    <a:pt x="19" y="3846"/>
                  </a:lnTo>
                  <a:lnTo>
                    <a:pt x="0" y="4468"/>
                  </a:lnTo>
                  <a:lnTo>
                    <a:pt x="0" y="5128"/>
                  </a:lnTo>
                  <a:lnTo>
                    <a:pt x="38" y="5807"/>
                  </a:lnTo>
                  <a:lnTo>
                    <a:pt x="94" y="6504"/>
                  </a:lnTo>
                  <a:lnTo>
                    <a:pt x="189" y="7202"/>
                  </a:lnTo>
                  <a:lnTo>
                    <a:pt x="321" y="7918"/>
                  </a:lnTo>
                  <a:lnTo>
                    <a:pt x="472" y="8597"/>
                  </a:lnTo>
                  <a:lnTo>
                    <a:pt x="660" y="9275"/>
                  </a:lnTo>
                  <a:lnTo>
                    <a:pt x="867" y="9935"/>
                  </a:lnTo>
                  <a:lnTo>
                    <a:pt x="999" y="10237"/>
                  </a:lnTo>
                  <a:lnTo>
                    <a:pt x="1131" y="10538"/>
                  </a:lnTo>
                  <a:lnTo>
                    <a:pt x="1263" y="10840"/>
                  </a:lnTo>
                  <a:lnTo>
                    <a:pt x="1414" y="11123"/>
                  </a:lnTo>
                  <a:lnTo>
                    <a:pt x="1565" y="11387"/>
                  </a:lnTo>
                  <a:lnTo>
                    <a:pt x="1735" y="11650"/>
                  </a:lnTo>
                  <a:lnTo>
                    <a:pt x="1923" y="11877"/>
                  </a:lnTo>
                  <a:lnTo>
                    <a:pt x="2093" y="12103"/>
                  </a:lnTo>
                  <a:lnTo>
                    <a:pt x="2300" y="12310"/>
                  </a:lnTo>
                  <a:lnTo>
                    <a:pt x="2507" y="12518"/>
                  </a:lnTo>
                  <a:lnTo>
                    <a:pt x="2715" y="12687"/>
                  </a:lnTo>
                  <a:lnTo>
                    <a:pt x="2941" y="12838"/>
                  </a:lnTo>
                  <a:lnTo>
                    <a:pt x="3016" y="12857"/>
                  </a:lnTo>
                  <a:lnTo>
                    <a:pt x="3092" y="12857"/>
                  </a:lnTo>
                  <a:lnTo>
                    <a:pt x="3167" y="12819"/>
                  </a:lnTo>
                  <a:lnTo>
                    <a:pt x="3224" y="12744"/>
                  </a:lnTo>
                  <a:lnTo>
                    <a:pt x="3224" y="12725"/>
                  </a:lnTo>
                  <a:lnTo>
                    <a:pt x="3243" y="12650"/>
                  </a:lnTo>
                  <a:lnTo>
                    <a:pt x="3243" y="12574"/>
                  </a:lnTo>
                  <a:lnTo>
                    <a:pt x="3205" y="12518"/>
                  </a:lnTo>
                  <a:lnTo>
                    <a:pt x="3148" y="12461"/>
                  </a:lnTo>
                  <a:lnTo>
                    <a:pt x="2941" y="12329"/>
                  </a:lnTo>
                  <a:lnTo>
                    <a:pt x="2753" y="12159"/>
                  </a:lnTo>
                  <a:lnTo>
                    <a:pt x="2564" y="11990"/>
                  </a:lnTo>
                  <a:lnTo>
                    <a:pt x="2394" y="11801"/>
                  </a:lnTo>
                  <a:lnTo>
                    <a:pt x="2225" y="11594"/>
                  </a:lnTo>
                  <a:lnTo>
                    <a:pt x="2055" y="11368"/>
                  </a:lnTo>
                  <a:lnTo>
                    <a:pt x="1904" y="11123"/>
                  </a:lnTo>
                  <a:lnTo>
                    <a:pt x="1753" y="10878"/>
                  </a:lnTo>
                  <a:lnTo>
                    <a:pt x="1621" y="10614"/>
                  </a:lnTo>
                  <a:lnTo>
                    <a:pt x="1489" y="10331"/>
                  </a:lnTo>
                  <a:lnTo>
                    <a:pt x="1263" y="9747"/>
                  </a:lnTo>
                  <a:lnTo>
                    <a:pt x="1056" y="9143"/>
                  </a:lnTo>
                  <a:lnTo>
                    <a:pt x="867" y="8502"/>
                  </a:lnTo>
                  <a:lnTo>
                    <a:pt x="735" y="7843"/>
                  </a:lnTo>
                  <a:lnTo>
                    <a:pt x="603" y="7164"/>
                  </a:lnTo>
                  <a:lnTo>
                    <a:pt x="528" y="6485"/>
                  </a:lnTo>
                  <a:lnTo>
                    <a:pt x="453" y="5807"/>
                  </a:lnTo>
                  <a:lnTo>
                    <a:pt x="434" y="5147"/>
                  </a:lnTo>
                  <a:lnTo>
                    <a:pt x="415" y="4506"/>
                  </a:lnTo>
                  <a:lnTo>
                    <a:pt x="434" y="3884"/>
                  </a:lnTo>
                  <a:lnTo>
                    <a:pt x="490" y="3299"/>
                  </a:lnTo>
                  <a:lnTo>
                    <a:pt x="547" y="2753"/>
                  </a:lnTo>
                  <a:lnTo>
                    <a:pt x="641" y="2244"/>
                  </a:lnTo>
                  <a:lnTo>
                    <a:pt x="754" y="1791"/>
                  </a:lnTo>
                  <a:lnTo>
                    <a:pt x="886" y="1377"/>
                  </a:lnTo>
                  <a:lnTo>
                    <a:pt x="1056" y="1037"/>
                  </a:lnTo>
                  <a:lnTo>
                    <a:pt x="1131" y="905"/>
                  </a:lnTo>
                  <a:lnTo>
                    <a:pt x="1226" y="773"/>
                  </a:lnTo>
                  <a:lnTo>
                    <a:pt x="1301" y="660"/>
                  </a:lnTo>
                  <a:lnTo>
                    <a:pt x="1395" y="547"/>
                  </a:lnTo>
                  <a:lnTo>
                    <a:pt x="1508" y="472"/>
                  </a:lnTo>
                  <a:lnTo>
                    <a:pt x="1603" y="415"/>
                  </a:lnTo>
                  <a:lnTo>
                    <a:pt x="1659" y="377"/>
                  </a:lnTo>
                  <a:lnTo>
                    <a:pt x="1697" y="302"/>
                  </a:lnTo>
                  <a:lnTo>
                    <a:pt x="1716" y="245"/>
                  </a:lnTo>
                  <a:lnTo>
                    <a:pt x="1716" y="170"/>
                  </a:lnTo>
                  <a:lnTo>
                    <a:pt x="1697" y="114"/>
                  </a:lnTo>
                  <a:lnTo>
                    <a:pt x="1659" y="76"/>
                  </a:lnTo>
                  <a:lnTo>
                    <a:pt x="1584" y="19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073;p52">
              <a:extLst>
                <a:ext uri="{FF2B5EF4-FFF2-40B4-BE49-F238E27FC236}">
                  <a16:creationId xmlns:a16="http://schemas.microsoft.com/office/drawing/2014/main" id="{DEF9470B-C050-C9E2-BF9E-01476D73A87F}"/>
                </a:ext>
              </a:extLst>
            </p:cNvPr>
            <p:cNvSpPr/>
            <p:nvPr/>
          </p:nvSpPr>
          <p:spPr>
            <a:xfrm>
              <a:off x="-1206783" y="968628"/>
              <a:ext cx="53896" cy="83740"/>
            </a:xfrm>
            <a:custGeom>
              <a:avLst/>
              <a:gdLst/>
              <a:ahLst/>
              <a:cxnLst/>
              <a:rect l="l" t="t" r="r" b="b"/>
              <a:pathLst>
                <a:path w="1396" h="2169" extrusionOk="0">
                  <a:moveTo>
                    <a:pt x="1169" y="0"/>
                  </a:moveTo>
                  <a:lnTo>
                    <a:pt x="1132" y="19"/>
                  </a:lnTo>
                  <a:lnTo>
                    <a:pt x="1075" y="38"/>
                  </a:lnTo>
                  <a:lnTo>
                    <a:pt x="887" y="151"/>
                  </a:lnTo>
                  <a:lnTo>
                    <a:pt x="698" y="321"/>
                  </a:lnTo>
                  <a:lnTo>
                    <a:pt x="547" y="528"/>
                  </a:lnTo>
                  <a:lnTo>
                    <a:pt x="397" y="754"/>
                  </a:lnTo>
                  <a:lnTo>
                    <a:pt x="283" y="1000"/>
                  </a:lnTo>
                  <a:lnTo>
                    <a:pt x="170" y="1263"/>
                  </a:lnTo>
                  <a:lnTo>
                    <a:pt x="76" y="1546"/>
                  </a:lnTo>
                  <a:lnTo>
                    <a:pt x="1" y="1829"/>
                  </a:lnTo>
                  <a:lnTo>
                    <a:pt x="76" y="1904"/>
                  </a:lnTo>
                  <a:lnTo>
                    <a:pt x="170" y="1980"/>
                  </a:lnTo>
                  <a:lnTo>
                    <a:pt x="340" y="2168"/>
                  </a:lnTo>
                  <a:lnTo>
                    <a:pt x="434" y="1848"/>
                  </a:lnTo>
                  <a:lnTo>
                    <a:pt x="529" y="1546"/>
                  </a:lnTo>
                  <a:lnTo>
                    <a:pt x="623" y="1263"/>
                  </a:lnTo>
                  <a:lnTo>
                    <a:pt x="736" y="1018"/>
                  </a:lnTo>
                  <a:lnTo>
                    <a:pt x="868" y="811"/>
                  </a:lnTo>
                  <a:lnTo>
                    <a:pt x="1000" y="641"/>
                  </a:lnTo>
                  <a:lnTo>
                    <a:pt x="1132" y="509"/>
                  </a:lnTo>
                  <a:lnTo>
                    <a:pt x="1283" y="415"/>
                  </a:lnTo>
                  <a:lnTo>
                    <a:pt x="1339" y="377"/>
                  </a:lnTo>
                  <a:lnTo>
                    <a:pt x="1377" y="302"/>
                  </a:lnTo>
                  <a:lnTo>
                    <a:pt x="1396" y="245"/>
                  </a:lnTo>
                  <a:lnTo>
                    <a:pt x="1396" y="170"/>
                  </a:lnTo>
                  <a:lnTo>
                    <a:pt x="1377" y="114"/>
                  </a:lnTo>
                  <a:lnTo>
                    <a:pt x="1339" y="76"/>
                  </a:lnTo>
                  <a:lnTo>
                    <a:pt x="1264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74;p52">
              <a:extLst>
                <a:ext uri="{FF2B5EF4-FFF2-40B4-BE49-F238E27FC236}">
                  <a16:creationId xmlns:a16="http://schemas.microsoft.com/office/drawing/2014/main" id="{DFFFCD3B-6EB2-8778-BA3B-32C23F39CDF2}"/>
                </a:ext>
              </a:extLst>
            </p:cNvPr>
            <p:cNvSpPr/>
            <p:nvPr/>
          </p:nvSpPr>
          <p:spPr>
            <a:xfrm>
              <a:off x="-1174738" y="1353622"/>
              <a:ext cx="80805" cy="111383"/>
            </a:xfrm>
            <a:custGeom>
              <a:avLst/>
              <a:gdLst/>
              <a:ahLst/>
              <a:cxnLst/>
              <a:rect l="l" t="t" r="r" b="b"/>
              <a:pathLst>
                <a:path w="2093" h="2885" extrusionOk="0">
                  <a:moveTo>
                    <a:pt x="189" y="1"/>
                  </a:moveTo>
                  <a:lnTo>
                    <a:pt x="94" y="340"/>
                  </a:lnTo>
                  <a:lnTo>
                    <a:pt x="0" y="642"/>
                  </a:lnTo>
                  <a:lnTo>
                    <a:pt x="189" y="1000"/>
                  </a:lnTo>
                  <a:lnTo>
                    <a:pt x="377" y="1339"/>
                  </a:lnTo>
                  <a:lnTo>
                    <a:pt x="566" y="1641"/>
                  </a:lnTo>
                  <a:lnTo>
                    <a:pt x="792" y="1942"/>
                  </a:lnTo>
                  <a:lnTo>
                    <a:pt x="1018" y="2206"/>
                  </a:lnTo>
                  <a:lnTo>
                    <a:pt x="1263" y="2451"/>
                  </a:lnTo>
                  <a:lnTo>
                    <a:pt x="1527" y="2678"/>
                  </a:lnTo>
                  <a:lnTo>
                    <a:pt x="1791" y="2866"/>
                  </a:lnTo>
                  <a:lnTo>
                    <a:pt x="1866" y="2885"/>
                  </a:lnTo>
                  <a:lnTo>
                    <a:pt x="1942" y="2885"/>
                  </a:lnTo>
                  <a:lnTo>
                    <a:pt x="2017" y="2847"/>
                  </a:lnTo>
                  <a:lnTo>
                    <a:pt x="2074" y="2772"/>
                  </a:lnTo>
                  <a:lnTo>
                    <a:pt x="2074" y="2753"/>
                  </a:lnTo>
                  <a:lnTo>
                    <a:pt x="2093" y="2678"/>
                  </a:lnTo>
                  <a:lnTo>
                    <a:pt x="2093" y="2602"/>
                  </a:lnTo>
                  <a:lnTo>
                    <a:pt x="2055" y="2546"/>
                  </a:lnTo>
                  <a:lnTo>
                    <a:pt x="1998" y="2489"/>
                  </a:lnTo>
                  <a:lnTo>
                    <a:pt x="1716" y="2282"/>
                  </a:lnTo>
                  <a:lnTo>
                    <a:pt x="1452" y="2056"/>
                  </a:lnTo>
                  <a:lnTo>
                    <a:pt x="1207" y="1773"/>
                  </a:lnTo>
                  <a:lnTo>
                    <a:pt x="962" y="1471"/>
                  </a:lnTo>
                  <a:lnTo>
                    <a:pt x="754" y="1151"/>
                  </a:lnTo>
                  <a:lnTo>
                    <a:pt x="547" y="792"/>
                  </a:lnTo>
                  <a:lnTo>
                    <a:pt x="358" y="39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75;p52">
              <a:extLst>
                <a:ext uri="{FF2B5EF4-FFF2-40B4-BE49-F238E27FC236}">
                  <a16:creationId xmlns:a16="http://schemas.microsoft.com/office/drawing/2014/main" id="{C798C7FA-914E-3C11-7401-416374798E67}"/>
                </a:ext>
              </a:extLst>
            </p:cNvPr>
            <p:cNvSpPr/>
            <p:nvPr/>
          </p:nvSpPr>
          <p:spPr>
            <a:xfrm>
              <a:off x="-1206049" y="2170209"/>
              <a:ext cx="120147" cy="34978"/>
            </a:xfrm>
            <a:custGeom>
              <a:avLst/>
              <a:gdLst/>
              <a:ahLst/>
              <a:cxnLst/>
              <a:rect l="l" t="t" r="r" b="b"/>
              <a:pathLst>
                <a:path w="3112" h="906" extrusionOk="0">
                  <a:moveTo>
                    <a:pt x="1867" y="1"/>
                  </a:moveTo>
                  <a:lnTo>
                    <a:pt x="1565" y="20"/>
                  </a:lnTo>
                  <a:lnTo>
                    <a:pt x="1245" y="57"/>
                  </a:lnTo>
                  <a:lnTo>
                    <a:pt x="962" y="114"/>
                  </a:lnTo>
                  <a:lnTo>
                    <a:pt x="698" y="170"/>
                  </a:lnTo>
                  <a:lnTo>
                    <a:pt x="453" y="246"/>
                  </a:lnTo>
                  <a:lnTo>
                    <a:pt x="264" y="321"/>
                  </a:lnTo>
                  <a:lnTo>
                    <a:pt x="133" y="416"/>
                  </a:lnTo>
                  <a:lnTo>
                    <a:pt x="38" y="491"/>
                  </a:lnTo>
                  <a:lnTo>
                    <a:pt x="19" y="547"/>
                  </a:lnTo>
                  <a:lnTo>
                    <a:pt x="1" y="585"/>
                  </a:lnTo>
                  <a:lnTo>
                    <a:pt x="19" y="623"/>
                  </a:lnTo>
                  <a:lnTo>
                    <a:pt x="38" y="679"/>
                  </a:lnTo>
                  <a:lnTo>
                    <a:pt x="133" y="736"/>
                  </a:lnTo>
                  <a:lnTo>
                    <a:pt x="264" y="811"/>
                  </a:lnTo>
                  <a:lnTo>
                    <a:pt x="453" y="849"/>
                  </a:lnTo>
                  <a:lnTo>
                    <a:pt x="698" y="887"/>
                  </a:lnTo>
                  <a:lnTo>
                    <a:pt x="962" y="906"/>
                  </a:lnTo>
                  <a:lnTo>
                    <a:pt x="1245" y="906"/>
                  </a:lnTo>
                  <a:lnTo>
                    <a:pt x="1565" y="887"/>
                  </a:lnTo>
                  <a:lnTo>
                    <a:pt x="1867" y="849"/>
                  </a:lnTo>
                  <a:lnTo>
                    <a:pt x="2168" y="811"/>
                  </a:lnTo>
                  <a:lnTo>
                    <a:pt x="2432" y="736"/>
                  </a:lnTo>
                  <a:lnTo>
                    <a:pt x="2659" y="661"/>
                  </a:lnTo>
                  <a:lnTo>
                    <a:pt x="2847" y="585"/>
                  </a:lnTo>
                  <a:lnTo>
                    <a:pt x="2998" y="510"/>
                  </a:lnTo>
                  <a:lnTo>
                    <a:pt x="3092" y="416"/>
                  </a:lnTo>
                  <a:lnTo>
                    <a:pt x="3111" y="378"/>
                  </a:lnTo>
                  <a:lnTo>
                    <a:pt x="3111" y="321"/>
                  </a:lnTo>
                  <a:lnTo>
                    <a:pt x="3111" y="284"/>
                  </a:lnTo>
                  <a:lnTo>
                    <a:pt x="3092" y="246"/>
                  </a:lnTo>
                  <a:lnTo>
                    <a:pt x="2998" y="170"/>
                  </a:lnTo>
                  <a:lnTo>
                    <a:pt x="2847" y="114"/>
                  </a:lnTo>
                  <a:lnTo>
                    <a:pt x="2659" y="57"/>
                  </a:lnTo>
                  <a:lnTo>
                    <a:pt x="2432" y="20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76;p52">
              <a:extLst>
                <a:ext uri="{FF2B5EF4-FFF2-40B4-BE49-F238E27FC236}">
                  <a16:creationId xmlns:a16="http://schemas.microsoft.com/office/drawing/2014/main" id="{3B38DFAE-ADA2-4062-20F8-A461DBDC6772}"/>
                </a:ext>
              </a:extLst>
            </p:cNvPr>
            <p:cNvSpPr/>
            <p:nvPr/>
          </p:nvSpPr>
          <p:spPr>
            <a:xfrm>
              <a:off x="-1199486" y="2218970"/>
              <a:ext cx="120108" cy="34978"/>
            </a:xfrm>
            <a:custGeom>
              <a:avLst/>
              <a:gdLst/>
              <a:ahLst/>
              <a:cxnLst/>
              <a:rect l="l" t="t" r="r" b="b"/>
              <a:pathLst>
                <a:path w="3111" h="906" extrusionOk="0">
                  <a:moveTo>
                    <a:pt x="1866" y="1"/>
                  </a:moveTo>
                  <a:lnTo>
                    <a:pt x="1546" y="20"/>
                  </a:lnTo>
                  <a:lnTo>
                    <a:pt x="1226" y="57"/>
                  </a:lnTo>
                  <a:lnTo>
                    <a:pt x="943" y="95"/>
                  </a:lnTo>
                  <a:lnTo>
                    <a:pt x="679" y="170"/>
                  </a:lnTo>
                  <a:lnTo>
                    <a:pt x="453" y="227"/>
                  </a:lnTo>
                  <a:lnTo>
                    <a:pt x="264" y="321"/>
                  </a:lnTo>
                  <a:lnTo>
                    <a:pt x="113" y="397"/>
                  </a:lnTo>
                  <a:lnTo>
                    <a:pt x="19" y="491"/>
                  </a:lnTo>
                  <a:lnTo>
                    <a:pt x="0" y="529"/>
                  </a:lnTo>
                  <a:lnTo>
                    <a:pt x="0" y="585"/>
                  </a:lnTo>
                  <a:lnTo>
                    <a:pt x="0" y="623"/>
                  </a:lnTo>
                  <a:lnTo>
                    <a:pt x="19" y="661"/>
                  </a:lnTo>
                  <a:lnTo>
                    <a:pt x="113" y="736"/>
                  </a:lnTo>
                  <a:lnTo>
                    <a:pt x="264" y="793"/>
                  </a:lnTo>
                  <a:lnTo>
                    <a:pt x="453" y="849"/>
                  </a:lnTo>
                  <a:lnTo>
                    <a:pt x="679" y="887"/>
                  </a:lnTo>
                  <a:lnTo>
                    <a:pt x="943" y="887"/>
                  </a:lnTo>
                  <a:lnTo>
                    <a:pt x="1226" y="906"/>
                  </a:lnTo>
                  <a:lnTo>
                    <a:pt x="1546" y="887"/>
                  </a:lnTo>
                  <a:lnTo>
                    <a:pt x="1866" y="849"/>
                  </a:lnTo>
                  <a:lnTo>
                    <a:pt x="2149" y="793"/>
                  </a:lnTo>
                  <a:lnTo>
                    <a:pt x="2413" y="736"/>
                  </a:lnTo>
                  <a:lnTo>
                    <a:pt x="2639" y="661"/>
                  </a:lnTo>
                  <a:lnTo>
                    <a:pt x="2828" y="585"/>
                  </a:lnTo>
                  <a:lnTo>
                    <a:pt x="2979" y="491"/>
                  </a:lnTo>
                  <a:lnTo>
                    <a:pt x="3073" y="416"/>
                  </a:lnTo>
                  <a:lnTo>
                    <a:pt x="3092" y="359"/>
                  </a:lnTo>
                  <a:lnTo>
                    <a:pt x="3111" y="321"/>
                  </a:lnTo>
                  <a:lnTo>
                    <a:pt x="3092" y="265"/>
                  </a:lnTo>
                  <a:lnTo>
                    <a:pt x="3073" y="227"/>
                  </a:lnTo>
                  <a:lnTo>
                    <a:pt x="2979" y="152"/>
                  </a:lnTo>
                  <a:lnTo>
                    <a:pt x="2828" y="95"/>
                  </a:lnTo>
                  <a:lnTo>
                    <a:pt x="2639" y="57"/>
                  </a:lnTo>
                  <a:lnTo>
                    <a:pt x="2413" y="20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77;p52">
              <a:extLst>
                <a:ext uri="{FF2B5EF4-FFF2-40B4-BE49-F238E27FC236}">
                  <a16:creationId xmlns:a16="http://schemas.microsoft.com/office/drawing/2014/main" id="{3EEE9584-9923-8263-63EC-260E657C0A76}"/>
                </a:ext>
              </a:extLst>
            </p:cNvPr>
            <p:cNvSpPr/>
            <p:nvPr/>
          </p:nvSpPr>
          <p:spPr>
            <a:xfrm>
              <a:off x="-1191494" y="2273561"/>
              <a:ext cx="120147" cy="34245"/>
            </a:xfrm>
            <a:custGeom>
              <a:avLst/>
              <a:gdLst/>
              <a:ahLst/>
              <a:cxnLst/>
              <a:rect l="l" t="t" r="r" b="b"/>
              <a:pathLst>
                <a:path w="3112" h="887" extrusionOk="0">
                  <a:moveTo>
                    <a:pt x="1867" y="1"/>
                  </a:moveTo>
                  <a:lnTo>
                    <a:pt x="1546" y="19"/>
                  </a:lnTo>
                  <a:lnTo>
                    <a:pt x="1226" y="57"/>
                  </a:lnTo>
                  <a:lnTo>
                    <a:pt x="943" y="95"/>
                  </a:lnTo>
                  <a:lnTo>
                    <a:pt x="679" y="151"/>
                  </a:lnTo>
                  <a:lnTo>
                    <a:pt x="453" y="227"/>
                  </a:lnTo>
                  <a:lnTo>
                    <a:pt x="264" y="321"/>
                  </a:lnTo>
                  <a:lnTo>
                    <a:pt x="114" y="397"/>
                  </a:lnTo>
                  <a:lnTo>
                    <a:pt x="19" y="491"/>
                  </a:lnTo>
                  <a:lnTo>
                    <a:pt x="1" y="528"/>
                  </a:lnTo>
                  <a:lnTo>
                    <a:pt x="1" y="566"/>
                  </a:lnTo>
                  <a:lnTo>
                    <a:pt x="1" y="623"/>
                  </a:lnTo>
                  <a:lnTo>
                    <a:pt x="19" y="660"/>
                  </a:lnTo>
                  <a:lnTo>
                    <a:pt x="114" y="736"/>
                  </a:lnTo>
                  <a:lnTo>
                    <a:pt x="264" y="792"/>
                  </a:lnTo>
                  <a:lnTo>
                    <a:pt x="453" y="849"/>
                  </a:lnTo>
                  <a:lnTo>
                    <a:pt x="679" y="868"/>
                  </a:lnTo>
                  <a:lnTo>
                    <a:pt x="943" y="887"/>
                  </a:lnTo>
                  <a:lnTo>
                    <a:pt x="1226" y="887"/>
                  </a:lnTo>
                  <a:lnTo>
                    <a:pt x="1546" y="868"/>
                  </a:lnTo>
                  <a:lnTo>
                    <a:pt x="1867" y="849"/>
                  </a:lnTo>
                  <a:lnTo>
                    <a:pt x="2150" y="792"/>
                  </a:lnTo>
                  <a:lnTo>
                    <a:pt x="2414" y="736"/>
                  </a:lnTo>
                  <a:lnTo>
                    <a:pt x="2640" y="660"/>
                  </a:lnTo>
                  <a:lnTo>
                    <a:pt x="2847" y="585"/>
                  </a:lnTo>
                  <a:lnTo>
                    <a:pt x="2979" y="491"/>
                  </a:lnTo>
                  <a:lnTo>
                    <a:pt x="3073" y="397"/>
                  </a:lnTo>
                  <a:lnTo>
                    <a:pt x="3092" y="359"/>
                  </a:lnTo>
                  <a:lnTo>
                    <a:pt x="3111" y="321"/>
                  </a:lnTo>
                  <a:lnTo>
                    <a:pt x="3092" y="265"/>
                  </a:lnTo>
                  <a:lnTo>
                    <a:pt x="3073" y="227"/>
                  </a:lnTo>
                  <a:lnTo>
                    <a:pt x="2979" y="151"/>
                  </a:lnTo>
                  <a:lnTo>
                    <a:pt x="2847" y="95"/>
                  </a:lnTo>
                  <a:lnTo>
                    <a:pt x="2640" y="38"/>
                  </a:lnTo>
                  <a:lnTo>
                    <a:pt x="2414" y="19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078;p52">
              <a:extLst>
                <a:ext uri="{FF2B5EF4-FFF2-40B4-BE49-F238E27FC236}">
                  <a16:creationId xmlns:a16="http://schemas.microsoft.com/office/drawing/2014/main" id="{3F45AD33-F323-ECDD-9F68-615BCEE98DE8}"/>
                </a:ext>
              </a:extLst>
            </p:cNvPr>
            <p:cNvSpPr/>
            <p:nvPr/>
          </p:nvSpPr>
          <p:spPr>
            <a:xfrm>
              <a:off x="-1184931" y="2329619"/>
              <a:ext cx="120108" cy="34978"/>
            </a:xfrm>
            <a:custGeom>
              <a:avLst/>
              <a:gdLst/>
              <a:ahLst/>
              <a:cxnLst/>
              <a:rect l="l" t="t" r="r" b="b"/>
              <a:pathLst>
                <a:path w="3111" h="906" extrusionOk="0">
                  <a:moveTo>
                    <a:pt x="1867" y="0"/>
                  </a:moveTo>
                  <a:lnTo>
                    <a:pt x="1565" y="19"/>
                  </a:lnTo>
                  <a:lnTo>
                    <a:pt x="1244" y="57"/>
                  </a:lnTo>
                  <a:lnTo>
                    <a:pt x="962" y="113"/>
                  </a:lnTo>
                  <a:lnTo>
                    <a:pt x="698" y="170"/>
                  </a:lnTo>
                  <a:lnTo>
                    <a:pt x="453" y="245"/>
                  </a:lnTo>
                  <a:lnTo>
                    <a:pt x="264" y="321"/>
                  </a:lnTo>
                  <a:lnTo>
                    <a:pt x="132" y="415"/>
                  </a:lnTo>
                  <a:lnTo>
                    <a:pt x="38" y="490"/>
                  </a:lnTo>
                  <a:lnTo>
                    <a:pt x="19" y="547"/>
                  </a:lnTo>
                  <a:lnTo>
                    <a:pt x="0" y="585"/>
                  </a:lnTo>
                  <a:lnTo>
                    <a:pt x="19" y="622"/>
                  </a:lnTo>
                  <a:lnTo>
                    <a:pt x="38" y="679"/>
                  </a:lnTo>
                  <a:lnTo>
                    <a:pt x="132" y="735"/>
                  </a:lnTo>
                  <a:lnTo>
                    <a:pt x="264" y="811"/>
                  </a:lnTo>
                  <a:lnTo>
                    <a:pt x="453" y="848"/>
                  </a:lnTo>
                  <a:lnTo>
                    <a:pt x="698" y="886"/>
                  </a:lnTo>
                  <a:lnTo>
                    <a:pt x="962" y="905"/>
                  </a:lnTo>
                  <a:lnTo>
                    <a:pt x="1244" y="905"/>
                  </a:lnTo>
                  <a:lnTo>
                    <a:pt x="1565" y="886"/>
                  </a:lnTo>
                  <a:lnTo>
                    <a:pt x="1867" y="848"/>
                  </a:lnTo>
                  <a:lnTo>
                    <a:pt x="2168" y="811"/>
                  </a:lnTo>
                  <a:lnTo>
                    <a:pt x="2432" y="735"/>
                  </a:lnTo>
                  <a:lnTo>
                    <a:pt x="2658" y="660"/>
                  </a:lnTo>
                  <a:lnTo>
                    <a:pt x="2847" y="585"/>
                  </a:lnTo>
                  <a:lnTo>
                    <a:pt x="2998" y="509"/>
                  </a:lnTo>
                  <a:lnTo>
                    <a:pt x="3092" y="415"/>
                  </a:lnTo>
                  <a:lnTo>
                    <a:pt x="3111" y="377"/>
                  </a:lnTo>
                  <a:lnTo>
                    <a:pt x="3111" y="321"/>
                  </a:lnTo>
                  <a:lnTo>
                    <a:pt x="3111" y="283"/>
                  </a:lnTo>
                  <a:lnTo>
                    <a:pt x="3092" y="245"/>
                  </a:lnTo>
                  <a:lnTo>
                    <a:pt x="2998" y="170"/>
                  </a:lnTo>
                  <a:lnTo>
                    <a:pt x="2847" y="113"/>
                  </a:lnTo>
                  <a:lnTo>
                    <a:pt x="2658" y="57"/>
                  </a:lnTo>
                  <a:lnTo>
                    <a:pt x="2432" y="19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079;p52">
              <a:extLst>
                <a:ext uri="{FF2B5EF4-FFF2-40B4-BE49-F238E27FC236}">
                  <a16:creationId xmlns:a16="http://schemas.microsoft.com/office/drawing/2014/main" id="{5875B264-3DBB-76BE-F1A6-D37DF78D8B90}"/>
                </a:ext>
              </a:extLst>
            </p:cNvPr>
            <p:cNvSpPr/>
            <p:nvPr/>
          </p:nvSpPr>
          <p:spPr>
            <a:xfrm>
              <a:off x="-1472402" y="2159321"/>
              <a:ext cx="113545" cy="34206"/>
            </a:xfrm>
            <a:custGeom>
              <a:avLst/>
              <a:gdLst/>
              <a:ahLst/>
              <a:cxnLst/>
              <a:rect l="l" t="t" r="r" b="b"/>
              <a:pathLst>
                <a:path w="2941" h="886" extrusionOk="0">
                  <a:moveTo>
                    <a:pt x="848" y="0"/>
                  </a:moveTo>
                  <a:lnTo>
                    <a:pt x="603" y="19"/>
                  </a:lnTo>
                  <a:lnTo>
                    <a:pt x="396" y="38"/>
                  </a:lnTo>
                  <a:lnTo>
                    <a:pt x="226" y="94"/>
                  </a:lnTo>
                  <a:lnTo>
                    <a:pt x="94" y="151"/>
                  </a:lnTo>
                  <a:lnTo>
                    <a:pt x="57" y="189"/>
                  </a:lnTo>
                  <a:lnTo>
                    <a:pt x="19" y="226"/>
                  </a:lnTo>
                  <a:lnTo>
                    <a:pt x="0" y="264"/>
                  </a:lnTo>
                  <a:lnTo>
                    <a:pt x="0" y="320"/>
                  </a:lnTo>
                  <a:lnTo>
                    <a:pt x="19" y="358"/>
                  </a:lnTo>
                  <a:lnTo>
                    <a:pt x="57" y="396"/>
                  </a:lnTo>
                  <a:lnTo>
                    <a:pt x="151" y="490"/>
                  </a:lnTo>
                  <a:lnTo>
                    <a:pt x="302" y="566"/>
                  </a:lnTo>
                  <a:lnTo>
                    <a:pt x="490" y="660"/>
                  </a:lnTo>
                  <a:lnTo>
                    <a:pt x="716" y="716"/>
                  </a:lnTo>
                  <a:lnTo>
                    <a:pt x="961" y="792"/>
                  </a:lnTo>
                  <a:lnTo>
                    <a:pt x="1244" y="829"/>
                  </a:lnTo>
                  <a:lnTo>
                    <a:pt x="1546" y="867"/>
                  </a:lnTo>
                  <a:lnTo>
                    <a:pt x="1829" y="886"/>
                  </a:lnTo>
                  <a:lnTo>
                    <a:pt x="2092" y="886"/>
                  </a:lnTo>
                  <a:lnTo>
                    <a:pt x="2338" y="867"/>
                  </a:lnTo>
                  <a:lnTo>
                    <a:pt x="2545" y="829"/>
                  </a:lnTo>
                  <a:lnTo>
                    <a:pt x="2715" y="792"/>
                  </a:lnTo>
                  <a:lnTo>
                    <a:pt x="2847" y="735"/>
                  </a:lnTo>
                  <a:lnTo>
                    <a:pt x="2884" y="698"/>
                  </a:lnTo>
                  <a:lnTo>
                    <a:pt x="2922" y="660"/>
                  </a:lnTo>
                  <a:lnTo>
                    <a:pt x="2941" y="622"/>
                  </a:lnTo>
                  <a:lnTo>
                    <a:pt x="2941" y="566"/>
                  </a:lnTo>
                  <a:lnTo>
                    <a:pt x="2922" y="528"/>
                  </a:lnTo>
                  <a:lnTo>
                    <a:pt x="2884" y="490"/>
                  </a:lnTo>
                  <a:lnTo>
                    <a:pt x="2790" y="396"/>
                  </a:lnTo>
                  <a:lnTo>
                    <a:pt x="2658" y="302"/>
                  </a:lnTo>
                  <a:lnTo>
                    <a:pt x="2470" y="226"/>
                  </a:lnTo>
                  <a:lnTo>
                    <a:pt x="2243" y="151"/>
                  </a:lnTo>
                  <a:lnTo>
                    <a:pt x="1979" y="94"/>
                  </a:lnTo>
                  <a:lnTo>
                    <a:pt x="1697" y="38"/>
                  </a:lnTo>
                  <a:lnTo>
                    <a:pt x="1414" y="19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80;p52">
              <a:extLst>
                <a:ext uri="{FF2B5EF4-FFF2-40B4-BE49-F238E27FC236}">
                  <a16:creationId xmlns:a16="http://schemas.microsoft.com/office/drawing/2014/main" id="{A9DCB8AF-E533-5D3A-5E2E-1E9FF060A8DD}"/>
                </a:ext>
              </a:extLst>
            </p:cNvPr>
            <p:cNvSpPr/>
            <p:nvPr/>
          </p:nvSpPr>
          <p:spPr>
            <a:xfrm>
              <a:off x="-1470240" y="2207349"/>
              <a:ext cx="112850" cy="34245"/>
            </a:xfrm>
            <a:custGeom>
              <a:avLst/>
              <a:gdLst/>
              <a:ahLst/>
              <a:cxnLst/>
              <a:rect l="l" t="t" r="r" b="b"/>
              <a:pathLst>
                <a:path w="2923" h="887" extrusionOk="0">
                  <a:moveTo>
                    <a:pt x="830" y="0"/>
                  </a:moveTo>
                  <a:lnTo>
                    <a:pt x="585" y="19"/>
                  </a:lnTo>
                  <a:lnTo>
                    <a:pt x="378" y="57"/>
                  </a:lnTo>
                  <a:lnTo>
                    <a:pt x="208" y="94"/>
                  </a:lnTo>
                  <a:lnTo>
                    <a:pt x="95" y="151"/>
                  </a:lnTo>
                  <a:lnTo>
                    <a:pt x="38" y="189"/>
                  </a:lnTo>
                  <a:lnTo>
                    <a:pt x="19" y="226"/>
                  </a:lnTo>
                  <a:lnTo>
                    <a:pt x="1" y="283"/>
                  </a:lnTo>
                  <a:lnTo>
                    <a:pt x="1" y="321"/>
                  </a:lnTo>
                  <a:lnTo>
                    <a:pt x="19" y="358"/>
                  </a:lnTo>
                  <a:lnTo>
                    <a:pt x="38" y="415"/>
                  </a:lnTo>
                  <a:lnTo>
                    <a:pt x="133" y="490"/>
                  </a:lnTo>
                  <a:lnTo>
                    <a:pt x="283" y="585"/>
                  </a:lnTo>
                  <a:lnTo>
                    <a:pt x="472" y="660"/>
                  </a:lnTo>
                  <a:lnTo>
                    <a:pt x="698" y="735"/>
                  </a:lnTo>
                  <a:lnTo>
                    <a:pt x="943" y="792"/>
                  </a:lnTo>
                  <a:lnTo>
                    <a:pt x="1226" y="848"/>
                  </a:lnTo>
                  <a:lnTo>
                    <a:pt x="1528" y="886"/>
                  </a:lnTo>
                  <a:lnTo>
                    <a:pt x="2093" y="886"/>
                  </a:lnTo>
                  <a:lnTo>
                    <a:pt x="2338" y="867"/>
                  </a:lnTo>
                  <a:lnTo>
                    <a:pt x="2545" y="848"/>
                  </a:lnTo>
                  <a:lnTo>
                    <a:pt x="2715" y="792"/>
                  </a:lnTo>
                  <a:lnTo>
                    <a:pt x="2828" y="735"/>
                  </a:lnTo>
                  <a:lnTo>
                    <a:pt x="2885" y="698"/>
                  </a:lnTo>
                  <a:lnTo>
                    <a:pt x="2904" y="660"/>
                  </a:lnTo>
                  <a:lnTo>
                    <a:pt x="2923" y="622"/>
                  </a:lnTo>
                  <a:lnTo>
                    <a:pt x="2923" y="585"/>
                  </a:lnTo>
                  <a:lnTo>
                    <a:pt x="2904" y="528"/>
                  </a:lnTo>
                  <a:lnTo>
                    <a:pt x="2885" y="490"/>
                  </a:lnTo>
                  <a:lnTo>
                    <a:pt x="2791" y="396"/>
                  </a:lnTo>
                  <a:lnTo>
                    <a:pt x="2640" y="321"/>
                  </a:lnTo>
                  <a:lnTo>
                    <a:pt x="2451" y="226"/>
                  </a:lnTo>
                  <a:lnTo>
                    <a:pt x="2225" y="170"/>
                  </a:lnTo>
                  <a:lnTo>
                    <a:pt x="1961" y="94"/>
                  </a:lnTo>
                  <a:lnTo>
                    <a:pt x="1697" y="57"/>
                  </a:lnTo>
                  <a:lnTo>
                    <a:pt x="1396" y="19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081;p52">
              <a:extLst>
                <a:ext uri="{FF2B5EF4-FFF2-40B4-BE49-F238E27FC236}">
                  <a16:creationId xmlns:a16="http://schemas.microsoft.com/office/drawing/2014/main" id="{1C928E46-6CC0-7975-9ACD-CBF024654CA5}"/>
                </a:ext>
              </a:extLst>
            </p:cNvPr>
            <p:cNvSpPr/>
            <p:nvPr/>
          </p:nvSpPr>
          <p:spPr>
            <a:xfrm>
              <a:off x="-1469507" y="2261940"/>
              <a:ext cx="112850" cy="34245"/>
            </a:xfrm>
            <a:custGeom>
              <a:avLst/>
              <a:gdLst/>
              <a:ahLst/>
              <a:cxnLst/>
              <a:rect l="l" t="t" r="r" b="b"/>
              <a:pathLst>
                <a:path w="2923" h="887" extrusionOk="0">
                  <a:moveTo>
                    <a:pt x="830" y="0"/>
                  </a:moveTo>
                  <a:lnTo>
                    <a:pt x="585" y="19"/>
                  </a:lnTo>
                  <a:lnTo>
                    <a:pt x="377" y="38"/>
                  </a:lnTo>
                  <a:lnTo>
                    <a:pt x="208" y="94"/>
                  </a:lnTo>
                  <a:lnTo>
                    <a:pt x="95" y="151"/>
                  </a:lnTo>
                  <a:lnTo>
                    <a:pt x="38" y="189"/>
                  </a:lnTo>
                  <a:lnTo>
                    <a:pt x="19" y="226"/>
                  </a:lnTo>
                  <a:lnTo>
                    <a:pt x="0" y="264"/>
                  </a:lnTo>
                  <a:lnTo>
                    <a:pt x="0" y="302"/>
                  </a:lnTo>
                  <a:lnTo>
                    <a:pt x="19" y="358"/>
                  </a:lnTo>
                  <a:lnTo>
                    <a:pt x="38" y="396"/>
                  </a:lnTo>
                  <a:lnTo>
                    <a:pt x="132" y="490"/>
                  </a:lnTo>
                  <a:lnTo>
                    <a:pt x="283" y="566"/>
                  </a:lnTo>
                  <a:lnTo>
                    <a:pt x="472" y="660"/>
                  </a:lnTo>
                  <a:lnTo>
                    <a:pt x="698" y="716"/>
                  </a:lnTo>
                  <a:lnTo>
                    <a:pt x="943" y="792"/>
                  </a:lnTo>
                  <a:lnTo>
                    <a:pt x="1226" y="829"/>
                  </a:lnTo>
                  <a:lnTo>
                    <a:pt x="1527" y="867"/>
                  </a:lnTo>
                  <a:lnTo>
                    <a:pt x="1829" y="886"/>
                  </a:lnTo>
                  <a:lnTo>
                    <a:pt x="2093" y="886"/>
                  </a:lnTo>
                  <a:lnTo>
                    <a:pt x="2338" y="867"/>
                  </a:lnTo>
                  <a:lnTo>
                    <a:pt x="2545" y="829"/>
                  </a:lnTo>
                  <a:lnTo>
                    <a:pt x="2715" y="792"/>
                  </a:lnTo>
                  <a:lnTo>
                    <a:pt x="2828" y="735"/>
                  </a:lnTo>
                  <a:lnTo>
                    <a:pt x="2885" y="698"/>
                  </a:lnTo>
                  <a:lnTo>
                    <a:pt x="2904" y="660"/>
                  </a:lnTo>
                  <a:lnTo>
                    <a:pt x="2922" y="622"/>
                  </a:lnTo>
                  <a:lnTo>
                    <a:pt x="2922" y="566"/>
                  </a:lnTo>
                  <a:lnTo>
                    <a:pt x="2904" y="528"/>
                  </a:lnTo>
                  <a:lnTo>
                    <a:pt x="2885" y="471"/>
                  </a:lnTo>
                  <a:lnTo>
                    <a:pt x="2790" y="396"/>
                  </a:lnTo>
                  <a:lnTo>
                    <a:pt x="2640" y="302"/>
                  </a:lnTo>
                  <a:lnTo>
                    <a:pt x="2451" y="226"/>
                  </a:lnTo>
                  <a:lnTo>
                    <a:pt x="2225" y="151"/>
                  </a:lnTo>
                  <a:lnTo>
                    <a:pt x="1980" y="94"/>
                  </a:lnTo>
                  <a:lnTo>
                    <a:pt x="1697" y="38"/>
                  </a:lnTo>
                  <a:lnTo>
                    <a:pt x="1395" y="19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082;p52">
              <a:extLst>
                <a:ext uri="{FF2B5EF4-FFF2-40B4-BE49-F238E27FC236}">
                  <a16:creationId xmlns:a16="http://schemas.microsoft.com/office/drawing/2014/main" id="{33AC6EAB-BE31-5D03-97F2-1F91D8698089}"/>
                </a:ext>
              </a:extLst>
            </p:cNvPr>
            <p:cNvSpPr/>
            <p:nvPr/>
          </p:nvSpPr>
          <p:spPr>
            <a:xfrm>
              <a:off x="-1467345" y="2317960"/>
              <a:ext cx="112850" cy="34245"/>
            </a:xfrm>
            <a:custGeom>
              <a:avLst/>
              <a:gdLst/>
              <a:ahLst/>
              <a:cxnLst/>
              <a:rect l="l" t="t" r="r" b="b"/>
              <a:pathLst>
                <a:path w="2923" h="887" extrusionOk="0">
                  <a:moveTo>
                    <a:pt x="830" y="1"/>
                  </a:moveTo>
                  <a:lnTo>
                    <a:pt x="585" y="19"/>
                  </a:lnTo>
                  <a:lnTo>
                    <a:pt x="378" y="57"/>
                  </a:lnTo>
                  <a:lnTo>
                    <a:pt x="208" y="95"/>
                  </a:lnTo>
                  <a:lnTo>
                    <a:pt x="76" y="151"/>
                  </a:lnTo>
                  <a:lnTo>
                    <a:pt x="39" y="189"/>
                  </a:lnTo>
                  <a:lnTo>
                    <a:pt x="1" y="227"/>
                  </a:lnTo>
                  <a:lnTo>
                    <a:pt x="1" y="264"/>
                  </a:lnTo>
                  <a:lnTo>
                    <a:pt x="1" y="321"/>
                  </a:lnTo>
                  <a:lnTo>
                    <a:pt x="1" y="359"/>
                  </a:lnTo>
                  <a:lnTo>
                    <a:pt x="39" y="396"/>
                  </a:lnTo>
                  <a:lnTo>
                    <a:pt x="133" y="491"/>
                  </a:lnTo>
                  <a:lnTo>
                    <a:pt x="284" y="585"/>
                  </a:lnTo>
                  <a:lnTo>
                    <a:pt x="472" y="660"/>
                  </a:lnTo>
                  <a:lnTo>
                    <a:pt x="698" y="736"/>
                  </a:lnTo>
                  <a:lnTo>
                    <a:pt x="944" y="792"/>
                  </a:lnTo>
                  <a:lnTo>
                    <a:pt x="1226" y="849"/>
                  </a:lnTo>
                  <a:lnTo>
                    <a:pt x="1528" y="868"/>
                  </a:lnTo>
                  <a:lnTo>
                    <a:pt x="1811" y="887"/>
                  </a:lnTo>
                  <a:lnTo>
                    <a:pt x="2093" y="887"/>
                  </a:lnTo>
                  <a:lnTo>
                    <a:pt x="2339" y="868"/>
                  </a:lnTo>
                  <a:lnTo>
                    <a:pt x="2546" y="849"/>
                  </a:lnTo>
                  <a:lnTo>
                    <a:pt x="2716" y="792"/>
                  </a:lnTo>
                  <a:lnTo>
                    <a:pt x="2829" y="736"/>
                  </a:lnTo>
                  <a:lnTo>
                    <a:pt x="2866" y="698"/>
                  </a:lnTo>
                  <a:lnTo>
                    <a:pt x="2904" y="660"/>
                  </a:lnTo>
                  <a:lnTo>
                    <a:pt x="2923" y="623"/>
                  </a:lnTo>
                  <a:lnTo>
                    <a:pt x="2923" y="585"/>
                  </a:lnTo>
                  <a:lnTo>
                    <a:pt x="2904" y="528"/>
                  </a:lnTo>
                  <a:lnTo>
                    <a:pt x="2885" y="491"/>
                  </a:lnTo>
                  <a:lnTo>
                    <a:pt x="2772" y="396"/>
                  </a:lnTo>
                  <a:lnTo>
                    <a:pt x="2640" y="321"/>
                  </a:lnTo>
                  <a:lnTo>
                    <a:pt x="2452" y="227"/>
                  </a:lnTo>
                  <a:lnTo>
                    <a:pt x="2225" y="170"/>
                  </a:lnTo>
                  <a:lnTo>
                    <a:pt x="1961" y="95"/>
                  </a:lnTo>
                  <a:lnTo>
                    <a:pt x="1679" y="57"/>
                  </a:lnTo>
                  <a:lnTo>
                    <a:pt x="1396" y="19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083;p52">
              <a:extLst>
                <a:ext uri="{FF2B5EF4-FFF2-40B4-BE49-F238E27FC236}">
                  <a16:creationId xmlns:a16="http://schemas.microsoft.com/office/drawing/2014/main" id="{B030AFFA-0B64-3F11-A66C-CB2945B8D125}"/>
                </a:ext>
              </a:extLst>
            </p:cNvPr>
            <p:cNvSpPr/>
            <p:nvPr/>
          </p:nvSpPr>
          <p:spPr>
            <a:xfrm>
              <a:off x="-1270832" y="872572"/>
              <a:ext cx="56097" cy="96094"/>
            </a:xfrm>
            <a:custGeom>
              <a:avLst/>
              <a:gdLst/>
              <a:ahLst/>
              <a:cxnLst/>
              <a:rect l="l" t="t" r="r" b="b"/>
              <a:pathLst>
                <a:path w="1453" h="2489" extrusionOk="0">
                  <a:moveTo>
                    <a:pt x="755" y="0"/>
                  </a:moveTo>
                  <a:lnTo>
                    <a:pt x="679" y="19"/>
                  </a:lnTo>
                  <a:lnTo>
                    <a:pt x="623" y="57"/>
                  </a:lnTo>
                  <a:lnTo>
                    <a:pt x="491" y="151"/>
                  </a:lnTo>
                  <a:lnTo>
                    <a:pt x="359" y="302"/>
                  </a:lnTo>
                  <a:lnTo>
                    <a:pt x="246" y="471"/>
                  </a:lnTo>
                  <a:lnTo>
                    <a:pt x="152" y="679"/>
                  </a:lnTo>
                  <a:lnTo>
                    <a:pt x="76" y="905"/>
                  </a:lnTo>
                  <a:lnTo>
                    <a:pt x="20" y="1150"/>
                  </a:lnTo>
                  <a:lnTo>
                    <a:pt x="1" y="1395"/>
                  </a:lnTo>
                  <a:lnTo>
                    <a:pt x="20" y="1640"/>
                  </a:lnTo>
                  <a:lnTo>
                    <a:pt x="39" y="1866"/>
                  </a:lnTo>
                  <a:lnTo>
                    <a:pt x="114" y="2055"/>
                  </a:lnTo>
                  <a:lnTo>
                    <a:pt x="189" y="2225"/>
                  </a:lnTo>
                  <a:lnTo>
                    <a:pt x="284" y="2356"/>
                  </a:lnTo>
                  <a:lnTo>
                    <a:pt x="340" y="2413"/>
                  </a:lnTo>
                  <a:lnTo>
                    <a:pt x="416" y="2451"/>
                  </a:lnTo>
                  <a:lnTo>
                    <a:pt x="472" y="2470"/>
                  </a:lnTo>
                  <a:lnTo>
                    <a:pt x="547" y="2488"/>
                  </a:lnTo>
                  <a:lnTo>
                    <a:pt x="698" y="2488"/>
                  </a:lnTo>
                  <a:lnTo>
                    <a:pt x="774" y="2470"/>
                  </a:lnTo>
                  <a:lnTo>
                    <a:pt x="830" y="2432"/>
                  </a:lnTo>
                  <a:lnTo>
                    <a:pt x="962" y="2338"/>
                  </a:lnTo>
                  <a:lnTo>
                    <a:pt x="1094" y="2206"/>
                  </a:lnTo>
                  <a:lnTo>
                    <a:pt x="1207" y="2017"/>
                  </a:lnTo>
                  <a:lnTo>
                    <a:pt x="1302" y="1829"/>
                  </a:lnTo>
                  <a:lnTo>
                    <a:pt x="1377" y="1602"/>
                  </a:lnTo>
                  <a:lnTo>
                    <a:pt x="1433" y="1339"/>
                  </a:lnTo>
                  <a:lnTo>
                    <a:pt x="1452" y="1093"/>
                  </a:lnTo>
                  <a:lnTo>
                    <a:pt x="1433" y="848"/>
                  </a:lnTo>
                  <a:lnTo>
                    <a:pt x="1396" y="641"/>
                  </a:lnTo>
                  <a:lnTo>
                    <a:pt x="1339" y="434"/>
                  </a:lnTo>
                  <a:lnTo>
                    <a:pt x="1264" y="264"/>
                  </a:lnTo>
                  <a:lnTo>
                    <a:pt x="1170" y="132"/>
                  </a:lnTo>
                  <a:lnTo>
                    <a:pt x="1094" y="94"/>
                  </a:lnTo>
                  <a:lnTo>
                    <a:pt x="1038" y="38"/>
                  </a:lnTo>
                  <a:lnTo>
                    <a:pt x="981" y="19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084;p52">
              <a:extLst>
                <a:ext uri="{FF2B5EF4-FFF2-40B4-BE49-F238E27FC236}">
                  <a16:creationId xmlns:a16="http://schemas.microsoft.com/office/drawing/2014/main" id="{6643D9AB-AFDF-54DB-98C5-ADAF6B662366}"/>
                </a:ext>
              </a:extLst>
            </p:cNvPr>
            <p:cNvSpPr/>
            <p:nvPr/>
          </p:nvSpPr>
          <p:spPr>
            <a:xfrm>
              <a:off x="-1268632" y="883459"/>
              <a:ext cx="43704" cy="75748"/>
            </a:xfrm>
            <a:custGeom>
              <a:avLst/>
              <a:gdLst/>
              <a:ahLst/>
              <a:cxnLst/>
              <a:rect l="l" t="t" r="r" b="b"/>
              <a:pathLst>
                <a:path w="1132" h="1962" extrusionOk="0">
                  <a:moveTo>
                    <a:pt x="585" y="1"/>
                  </a:moveTo>
                  <a:lnTo>
                    <a:pt x="472" y="39"/>
                  </a:lnTo>
                  <a:lnTo>
                    <a:pt x="377" y="114"/>
                  </a:lnTo>
                  <a:lnTo>
                    <a:pt x="264" y="227"/>
                  </a:lnTo>
                  <a:lnTo>
                    <a:pt x="189" y="359"/>
                  </a:lnTo>
                  <a:lnTo>
                    <a:pt x="113" y="529"/>
                  </a:lnTo>
                  <a:lnTo>
                    <a:pt x="57" y="698"/>
                  </a:lnTo>
                  <a:lnTo>
                    <a:pt x="19" y="887"/>
                  </a:lnTo>
                  <a:lnTo>
                    <a:pt x="0" y="1094"/>
                  </a:lnTo>
                  <a:lnTo>
                    <a:pt x="0" y="1283"/>
                  </a:lnTo>
                  <a:lnTo>
                    <a:pt x="19" y="1452"/>
                  </a:lnTo>
                  <a:lnTo>
                    <a:pt x="76" y="1603"/>
                  </a:lnTo>
                  <a:lnTo>
                    <a:pt x="132" y="1735"/>
                  </a:lnTo>
                  <a:lnTo>
                    <a:pt x="227" y="1848"/>
                  </a:lnTo>
                  <a:lnTo>
                    <a:pt x="321" y="1924"/>
                  </a:lnTo>
                  <a:lnTo>
                    <a:pt x="415" y="1961"/>
                  </a:lnTo>
                  <a:lnTo>
                    <a:pt x="528" y="1943"/>
                  </a:lnTo>
                  <a:lnTo>
                    <a:pt x="641" y="1905"/>
                  </a:lnTo>
                  <a:lnTo>
                    <a:pt x="754" y="1829"/>
                  </a:lnTo>
                  <a:lnTo>
                    <a:pt x="849" y="1716"/>
                  </a:lnTo>
                  <a:lnTo>
                    <a:pt x="943" y="1584"/>
                  </a:lnTo>
                  <a:lnTo>
                    <a:pt x="1018" y="1434"/>
                  </a:lnTo>
                  <a:lnTo>
                    <a:pt x="1075" y="1245"/>
                  </a:lnTo>
                  <a:lnTo>
                    <a:pt x="1113" y="1057"/>
                  </a:lnTo>
                  <a:lnTo>
                    <a:pt x="1131" y="849"/>
                  </a:lnTo>
                  <a:lnTo>
                    <a:pt x="1113" y="661"/>
                  </a:lnTo>
                  <a:lnTo>
                    <a:pt x="1094" y="491"/>
                  </a:lnTo>
                  <a:lnTo>
                    <a:pt x="1056" y="340"/>
                  </a:lnTo>
                  <a:lnTo>
                    <a:pt x="981" y="208"/>
                  </a:lnTo>
                  <a:lnTo>
                    <a:pt x="905" y="95"/>
                  </a:lnTo>
                  <a:lnTo>
                    <a:pt x="811" y="39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085;p52">
              <a:extLst>
                <a:ext uri="{FF2B5EF4-FFF2-40B4-BE49-F238E27FC236}">
                  <a16:creationId xmlns:a16="http://schemas.microsoft.com/office/drawing/2014/main" id="{CA92420E-FBA0-1A9F-C3DA-C51429121D97}"/>
                </a:ext>
              </a:extLst>
            </p:cNvPr>
            <p:cNvSpPr/>
            <p:nvPr/>
          </p:nvSpPr>
          <p:spPr>
            <a:xfrm>
              <a:off x="-1297742" y="1890729"/>
              <a:ext cx="215468" cy="45904"/>
            </a:xfrm>
            <a:custGeom>
              <a:avLst/>
              <a:gdLst/>
              <a:ahLst/>
              <a:cxnLst/>
              <a:rect l="l" t="t" r="r" b="b"/>
              <a:pathLst>
                <a:path w="5581" h="1189" extrusionOk="0">
                  <a:moveTo>
                    <a:pt x="4977" y="1"/>
                  </a:moveTo>
                  <a:lnTo>
                    <a:pt x="4562" y="20"/>
                  </a:lnTo>
                  <a:lnTo>
                    <a:pt x="4148" y="39"/>
                  </a:lnTo>
                  <a:lnTo>
                    <a:pt x="3733" y="76"/>
                  </a:lnTo>
                  <a:lnTo>
                    <a:pt x="2941" y="171"/>
                  </a:lnTo>
                  <a:lnTo>
                    <a:pt x="2206" y="284"/>
                  </a:lnTo>
                  <a:lnTo>
                    <a:pt x="1546" y="434"/>
                  </a:lnTo>
                  <a:lnTo>
                    <a:pt x="962" y="566"/>
                  </a:lnTo>
                  <a:lnTo>
                    <a:pt x="490" y="680"/>
                  </a:lnTo>
                  <a:lnTo>
                    <a:pt x="151" y="774"/>
                  </a:lnTo>
                  <a:lnTo>
                    <a:pt x="76" y="812"/>
                  </a:lnTo>
                  <a:lnTo>
                    <a:pt x="19" y="887"/>
                  </a:lnTo>
                  <a:lnTo>
                    <a:pt x="0" y="962"/>
                  </a:lnTo>
                  <a:lnTo>
                    <a:pt x="19" y="1038"/>
                  </a:lnTo>
                  <a:lnTo>
                    <a:pt x="57" y="1113"/>
                  </a:lnTo>
                  <a:lnTo>
                    <a:pt x="113" y="1170"/>
                  </a:lnTo>
                  <a:lnTo>
                    <a:pt x="189" y="1189"/>
                  </a:lnTo>
                  <a:lnTo>
                    <a:pt x="264" y="1189"/>
                  </a:lnTo>
                  <a:lnTo>
                    <a:pt x="1056" y="962"/>
                  </a:lnTo>
                  <a:lnTo>
                    <a:pt x="1622" y="830"/>
                  </a:lnTo>
                  <a:lnTo>
                    <a:pt x="2281" y="698"/>
                  </a:lnTo>
                  <a:lnTo>
                    <a:pt x="3016" y="585"/>
                  </a:lnTo>
                  <a:lnTo>
                    <a:pt x="3771" y="491"/>
                  </a:lnTo>
                  <a:lnTo>
                    <a:pt x="4166" y="453"/>
                  </a:lnTo>
                  <a:lnTo>
                    <a:pt x="4581" y="434"/>
                  </a:lnTo>
                  <a:lnTo>
                    <a:pt x="4977" y="416"/>
                  </a:lnTo>
                  <a:lnTo>
                    <a:pt x="5448" y="416"/>
                  </a:lnTo>
                  <a:lnTo>
                    <a:pt x="5524" y="378"/>
                  </a:lnTo>
                  <a:lnTo>
                    <a:pt x="5561" y="303"/>
                  </a:lnTo>
                  <a:lnTo>
                    <a:pt x="5580" y="227"/>
                  </a:lnTo>
                  <a:lnTo>
                    <a:pt x="5580" y="152"/>
                  </a:lnTo>
                  <a:lnTo>
                    <a:pt x="5524" y="76"/>
                  </a:lnTo>
                  <a:lnTo>
                    <a:pt x="5467" y="20"/>
                  </a:lnTo>
                  <a:lnTo>
                    <a:pt x="5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086;p52">
              <a:extLst>
                <a:ext uri="{FF2B5EF4-FFF2-40B4-BE49-F238E27FC236}">
                  <a16:creationId xmlns:a16="http://schemas.microsoft.com/office/drawing/2014/main" id="{40A05042-1569-2A9C-ECC8-709AF180BA31}"/>
                </a:ext>
              </a:extLst>
            </p:cNvPr>
            <p:cNvSpPr/>
            <p:nvPr/>
          </p:nvSpPr>
          <p:spPr>
            <a:xfrm>
              <a:off x="-1530661" y="1893663"/>
              <a:ext cx="207477" cy="38608"/>
            </a:xfrm>
            <a:custGeom>
              <a:avLst/>
              <a:gdLst/>
              <a:ahLst/>
              <a:cxnLst/>
              <a:rect l="l" t="t" r="r" b="b"/>
              <a:pathLst>
                <a:path w="5374" h="1000" extrusionOk="0">
                  <a:moveTo>
                    <a:pt x="962" y="0"/>
                  </a:moveTo>
                  <a:lnTo>
                    <a:pt x="566" y="19"/>
                  </a:lnTo>
                  <a:lnTo>
                    <a:pt x="189" y="38"/>
                  </a:lnTo>
                  <a:lnTo>
                    <a:pt x="114" y="57"/>
                  </a:lnTo>
                  <a:lnTo>
                    <a:pt x="39" y="113"/>
                  </a:lnTo>
                  <a:lnTo>
                    <a:pt x="1" y="189"/>
                  </a:lnTo>
                  <a:lnTo>
                    <a:pt x="1" y="264"/>
                  </a:lnTo>
                  <a:lnTo>
                    <a:pt x="20" y="340"/>
                  </a:lnTo>
                  <a:lnTo>
                    <a:pt x="76" y="415"/>
                  </a:lnTo>
                  <a:lnTo>
                    <a:pt x="152" y="453"/>
                  </a:lnTo>
                  <a:lnTo>
                    <a:pt x="227" y="453"/>
                  </a:lnTo>
                  <a:lnTo>
                    <a:pt x="585" y="434"/>
                  </a:lnTo>
                  <a:lnTo>
                    <a:pt x="962" y="415"/>
                  </a:lnTo>
                  <a:lnTo>
                    <a:pt x="1339" y="434"/>
                  </a:lnTo>
                  <a:lnTo>
                    <a:pt x="1716" y="453"/>
                  </a:lnTo>
                  <a:lnTo>
                    <a:pt x="2452" y="509"/>
                  </a:lnTo>
                  <a:lnTo>
                    <a:pt x="3149" y="604"/>
                  </a:lnTo>
                  <a:lnTo>
                    <a:pt x="3790" y="717"/>
                  </a:lnTo>
                  <a:lnTo>
                    <a:pt x="4337" y="830"/>
                  </a:lnTo>
                  <a:lnTo>
                    <a:pt x="5110" y="999"/>
                  </a:lnTo>
                  <a:lnTo>
                    <a:pt x="5185" y="999"/>
                  </a:lnTo>
                  <a:lnTo>
                    <a:pt x="5260" y="981"/>
                  </a:lnTo>
                  <a:lnTo>
                    <a:pt x="5317" y="924"/>
                  </a:lnTo>
                  <a:lnTo>
                    <a:pt x="5355" y="867"/>
                  </a:lnTo>
                  <a:lnTo>
                    <a:pt x="5374" y="773"/>
                  </a:lnTo>
                  <a:lnTo>
                    <a:pt x="5336" y="698"/>
                  </a:lnTo>
                  <a:lnTo>
                    <a:pt x="5298" y="641"/>
                  </a:lnTo>
                  <a:lnTo>
                    <a:pt x="5223" y="604"/>
                  </a:lnTo>
                  <a:lnTo>
                    <a:pt x="4431" y="415"/>
                  </a:lnTo>
                  <a:lnTo>
                    <a:pt x="3847" y="302"/>
                  </a:lnTo>
                  <a:lnTo>
                    <a:pt x="3206" y="189"/>
                  </a:lnTo>
                  <a:lnTo>
                    <a:pt x="2489" y="95"/>
                  </a:lnTo>
                  <a:lnTo>
                    <a:pt x="1735" y="19"/>
                  </a:lnTo>
                  <a:lnTo>
                    <a:pt x="1358" y="19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087;p52">
              <a:extLst>
                <a:ext uri="{FF2B5EF4-FFF2-40B4-BE49-F238E27FC236}">
                  <a16:creationId xmlns:a16="http://schemas.microsoft.com/office/drawing/2014/main" id="{63AC4CBA-BDFE-86A3-54DE-44665FB6C500}"/>
                </a:ext>
              </a:extLst>
            </p:cNvPr>
            <p:cNvSpPr/>
            <p:nvPr/>
          </p:nvSpPr>
          <p:spPr>
            <a:xfrm>
              <a:off x="-1198057" y="1857990"/>
              <a:ext cx="70652" cy="77176"/>
            </a:xfrm>
            <a:custGeom>
              <a:avLst/>
              <a:gdLst/>
              <a:ahLst/>
              <a:cxnLst/>
              <a:rect l="l" t="t" r="r" b="b"/>
              <a:pathLst>
                <a:path w="1830" h="1999" extrusionOk="0">
                  <a:moveTo>
                    <a:pt x="925" y="1"/>
                  </a:moveTo>
                  <a:lnTo>
                    <a:pt x="736" y="19"/>
                  </a:lnTo>
                  <a:lnTo>
                    <a:pt x="566" y="76"/>
                  </a:lnTo>
                  <a:lnTo>
                    <a:pt x="416" y="170"/>
                  </a:lnTo>
                  <a:lnTo>
                    <a:pt x="284" y="283"/>
                  </a:lnTo>
                  <a:lnTo>
                    <a:pt x="171" y="434"/>
                  </a:lnTo>
                  <a:lnTo>
                    <a:pt x="76" y="604"/>
                  </a:lnTo>
                  <a:lnTo>
                    <a:pt x="20" y="792"/>
                  </a:lnTo>
                  <a:lnTo>
                    <a:pt x="1" y="1000"/>
                  </a:lnTo>
                  <a:lnTo>
                    <a:pt x="20" y="1188"/>
                  </a:lnTo>
                  <a:lnTo>
                    <a:pt x="76" y="1377"/>
                  </a:lnTo>
                  <a:lnTo>
                    <a:pt x="171" y="1546"/>
                  </a:lnTo>
                  <a:lnTo>
                    <a:pt x="284" y="1697"/>
                  </a:lnTo>
                  <a:lnTo>
                    <a:pt x="416" y="1829"/>
                  </a:lnTo>
                  <a:lnTo>
                    <a:pt x="566" y="1923"/>
                  </a:lnTo>
                  <a:lnTo>
                    <a:pt x="736" y="1980"/>
                  </a:lnTo>
                  <a:lnTo>
                    <a:pt x="925" y="1999"/>
                  </a:lnTo>
                  <a:lnTo>
                    <a:pt x="1113" y="1980"/>
                  </a:lnTo>
                  <a:lnTo>
                    <a:pt x="1283" y="1923"/>
                  </a:lnTo>
                  <a:lnTo>
                    <a:pt x="1434" y="1829"/>
                  </a:lnTo>
                  <a:lnTo>
                    <a:pt x="1566" y="1697"/>
                  </a:lnTo>
                  <a:lnTo>
                    <a:pt x="1679" y="1546"/>
                  </a:lnTo>
                  <a:lnTo>
                    <a:pt x="1773" y="1377"/>
                  </a:lnTo>
                  <a:lnTo>
                    <a:pt x="1811" y="1188"/>
                  </a:lnTo>
                  <a:lnTo>
                    <a:pt x="1829" y="1000"/>
                  </a:lnTo>
                  <a:lnTo>
                    <a:pt x="1829" y="792"/>
                  </a:lnTo>
                  <a:lnTo>
                    <a:pt x="1773" y="604"/>
                  </a:lnTo>
                  <a:lnTo>
                    <a:pt x="1679" y="434"/>
                  </a:lnTo>
                  <a:lnTo>
                    <a:pt x="1566" y="283"/>
                  </a:lnTo>
                  <a:lnTo>
                    <a:pt x="1434" y="170"/>
                  </a:lnTo>
                  <a:lnTo>
                    <a:pt x="1283" y="76"/>
                  </a:lnTo>
                  <a:lnTo>
                    <a:pt x="1113" y="1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088;p52">
              <a:extLst>
                <a:ext uri="{FF2B5EF4-FFF2-40B4-BE49-F238E27FC236}">
                  <a16:creationId xmlns:a16="http://schemas.microsoft.com/office/drawing/2014/main" id="{3455C4AB-47C3-EF29-A099-236B8D400639}"/>
                </a:ext>
              </a:extLst>
            </p:cNvPr>
            <p:cNvSpPr/>
            <p:nvPr/>
          </p:nvSpPr>
          <p:spPr>
            <a:xfrm>
              <a:off x="-1502246" y="1868182"/>
              <a:ext cx="58992" cy="77176"/>
            </a:xfrm>
            <a:custGeom>
              <a:avLst/>
              <a:gdLst/>
              <a:ahLst/>
              <a:cxnLst/>
              <a:rect l="l" t="t" r="r" b="b"/>
              <a:pathLst>
                <a:path w="1528" h="1999" extrusionOk="0">
                  <a:moveTo>
                    <a:pt x="698" y="1"/>
                  </a:moveTo>
                  <a:lnTo>
                    <a:pt x="547" y="19"/>
                  </a:lnTo>
                  <a:lnTo>
                    <a:pt x="415" y="95"/>
                  </a:lnTo>
                  <a:lnTo>
                    <a:pt x="283" y="189"/>
                  </a:lnTo>
                  <a:lnTo>
                    <a:pt x="170" y="321"/>
                  </a:lnTo>
                  <a:lnTo>
                    <a:pt x="94" y="472"/>
                  </a:lnTo>
                  <a:lnTo>
                    <a:pt x="38" y="641"/>
                  </a:lnTo>
                  <a:lnTo>
                    <a:pt x="0" y="830"/>
                  </a:lnTo>
                  <a:lnTo>
                    <a:pt x="0" y="1037"/>
                  </a:lnTo>
                  <a:lnTo>
                    <a:pt x="19" y="1245"/>
                  </a:lnTo>
                  <a:lnTo>
                    <a:pt x="76" y="1433"/>
                  </a:lnTo>
                  <a:lnTo>
                    <a:pt x="170" y="1584"/>
                  </a:lnTo>
                  <a:lnTo>
                    <a:pt x="264" y="1735"/>
                  </a:lnTo>
                  <a:lnTo>
                    <a:pt x="377" y="1848"/>
                  </a:lnTo>
                  <a:lnTo>
                    <a:pt x="528" y="1923"/>
                  </a:lnTo>
                  <a:lnTo>
                    <a:pt x="679" y="1980"/>
                  </a:lnTo>
                  <a:lnTo>
                    <a:pt x="830" y="1999"/>
                  </a:lnTo>
                  <a:lnTo>
                    <a:pt x="980" y="1961"/>
                  </a:lnTo>
                  <a:lnTo>
                    <a:pt x="1112" y="1886"/>
                  </a:lnTo>
                  <a:lnTo>
                    <a:pt x="1244" y="1791"/>
                  </a:lnTo>
                  <a:lnTo>
                    <a:pt x="1357" y="1659"/>
                  </a:lnTo>
                  <a:lnTo>
                    <a:pt x="1433" y="1509"/>
                  </a:lnTo>
                  <a:lnTo>
                    <a:pt x="1489" y="1339"/>
                  </a:lnTo>
                  <a:lnTo>
                    <a:pt x="1527" y="1150"/>
                  </a:lnTo>
                  <a:lnTo>
                    <a:pt x="1527" y="943"/>
                  </a:lnTo>
                  <a:lnTo>
                    <a:pt x="1508" y="736"/>
                  </a:lnTo>
                  <a:lnTo>
                    <a:pt x="1452" y="566"/>
                  </a:lnTo>
                  <a:lnTo>
                    <a:pt x="1357" y="396"/>
                  </a:lnTo>
                  <a:lnTo>
                    <a:pt x="1263" y="246"/>
                  </a:lnTo>
                  <a:lnTo>
                    <a:pt x="1150" y="132"/>
                  </a:lnTo>
                  <a:lnTo>
                    <a:pt x="999" y="57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089;p52">
              <a:extLst>
                <a:ext uri="{FF2B5EF4-FFF2-40B4-BE49-F238E27FC236}">
                  <a16:creationId xmlns:a16="http://schemas.microsoft.com/office/drawing/2014/main" id="{182C03A3-7AFE-9B30-EE74-82C3C17DAE95}"/>
                </a:ext>
              </a:extLst>
            </p:cNvPr>
            <p:cNvSpPr/>
            <p:nvPr/>
          </p:nvSpPr>
          <p:spPr>
            <a:xfrm>
              <a:off x="-1492787" y="1880537"/>
              <a:ext cx="40036" cy="51734"/>
            </a:xfrm>
            <a:custGeom>
              <a:avLst/>
              <a:gdLst/>
              <a:ahLst/>
              <a:cxnLst/>
              <a:rect l="l" t="t" r="r" b="b"/>
              <a:pathLst>
                <a:path w="1037" h="1340" extrusionOk="0">
                  <a:moveTo>
                    <a:pt x="471" y="1"/>
                  </a:moveTo>
                  <a:lnTo>
                    <a:pt x="377" y="20"/>
                  </a:lnTo>
                  <a:lnTo>
                    <a:pt x="283" y="76"/>
                  </a:lnTo>
                  <a:lnTo>
                    <a:pt x="189" y="133"/>
                  </a:lnTo>
                  <a:lnTo>
                    <a:pt x="132" y="227"/>
                  </a:lnTo>
                  <a:lnTo>
                    <a:pt x="76" y="321"/>
                  </a:lnTo>
                  <a:lnTo>
                    <a:pt x="38" y="435"/>
                  </a:lnTo>
                  <a:lnTo>
                    <a:pt x="0" y="567"/>
                  </a:lnTo>
                  <a:lnTo>
                    <a:pt x="0" y="698"/>
                  </a:lnTo>
                  <a:lnTo>
                    <a:pt x="19" y="830"/>
                  </a:lnTo>
                  <a:lnTo>
                    <a:pt x="57" y="962"/>
                  </a:lnTo>
                  <a:lnTo>
                    <a:pt x="113" y="1076"/>
                  </a:lnTo>
                  <a:lnTo>
                    <a:pt x="189" y="1170"/>
                  </a:lnTo>
                  <a:lnTo>
                    <a:pt x="264" y="1245"/>
                  </a:lnTo>
                  <a:lnTo>
                    <a:pt x="358" y="1302"/>
                  </a:lnTo>
                  <a:lnTo>
                    <a:pt x="453" y="1339"/>
                  </a:lnTo>
                  <a:lnTo>
                    <a:pt x="566" y="1339"/>
                  </a:lnTo>
                  <a:lnTo>
                    <a:pt x="660" y="1321"/>
                  </a:lnTo>
                  <a:lnTo>
                    <a:pt x="754" y="1283"/>
                  </a:lnTo>
                  <a:lnTo>
                    <a:pt x="848" y="1207"/>
                  </a:lnTo>
                  <a:lnTo>
                    <a:pt x="905" y="1113"/>
                  </a:lnTo>
                  <a:lnTo>
                    <a:pt x="962" y="1019"/>
                  </a:lnTo>
                  <a:lnTo>
                    <a:pt x="1018" y="906"/>
                  </a:lnTo>
                  <a:lnTo>
                    <a:pt x="1037" y="774"/>
                  </a:lnTo>
                  <a:lnTo>
                    <a:pt x="1037" y="642"/>
                  </a:lnTo>
                  <a:lnTo>
                    <a:pt x="1018" y="510"/>
                  </a:lnTo>
                  <a:lnTo>
                    <a:pt x="980" y="378"/>
                  </a:lnTo>
                  <a:lnTo>
                    <a:pt x="924" y="265"/>
                  </a:lnTo>
                  <a:lnTo>
                    <a:pt x="848" y="171"/>
                  </a:lnTo>
                  <a:lnTo>
                    <a:pt x="773" y="95"/>
                  </a:lnTo>
                  <a:lnTo>
                    <a:pt x="679" y="3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090;p52">
              <a:extLst>
                <a:ext uri="{FF2B5EF4-FFF2-40B4-BE49-F238E27FC236}">
                  <a16:creationId xmlns:a16="http://schemas.microsoft.com/office/drawing/2014/main" id="{91C29410-65C8-2016-8B3A-B42E47352622}"/>
                </a:ext>
              </a:extLst>
            </p:cNvPr>
            <p:cNvSpPr/>
            <p:nvPr/>
          </p:nvSpPr>
          <p:spPr>
            <a:xfrm>
              <a:off x="-1185664" y="1871078"/>
              <a:ext cx="46599" cy="51001"/>
            </a:xfrm>
            <a:custGeom>
              <a:avLst/>
              <a:gdLst/>
              <a:ahLst/>
              <a:cxnLst/>
              <a:rect l="l" t="t" r="r" b="b"/>
              <a:pathLst>
                <a:path w="1207" h="1321" extrusionOk="0">
                  <a:moveTo>
                    <a:pt x="604" y="1"/>
                  </a:moveTo>
                  <a:lnTo>
                    <a:pt x="491" y="20"/>
                  </a:lnTo>
                  <a:lnTo>
                    <a:pt x="377" y="57"/>
                  </a:lnTo>
                  <a:lnTo>
                    <a:pt x="264" y="114"/>
                  </a:lnTo>
                  <a:lnTo>
                    <a:pt x="170" y="189"/>
                  </a:lnTo>
                  <a:lnTo>
                    <a:pt x="113" y="284"/>
                  </a:lnTo>
                  <a:lnTo>
                    <a:pt x="57" y="397"/>
                  </a:lnTo>
                  <a:lnTo>
                    <a:pt x="19" y="529"/>
                  </a:lnTo>
                  <a:lnTo>
                    <a:pt x="0" y="661"/>
                  </a:lnTo>
                  <a:lnTo>
                    <a:pt x="19" y="793"/>
                  </a:lnTo>
                  <a:lnTo>
                    <a:pt x="57" y="906"/>
                  </a:lnTo>
                  <a:lnTo>
                    <a:pt x="95" y="1019"/>
                  </a:lnTo>
                  <a:lnTo>
                    <a:pt x="170" y="1113"/>
                  </a:lnTo>
                  <a:lnTo>
                    <a:pt x="264" y="1207"/>
                  </a:lnTo>
                  <a:lnTo>
                    <a:pt x="359" y="1264"/>
                  </a:lnTo>
                  <a:lnTo>
                    <a:pt x="472" y="1302"/>
                  </a:lnTo>
                  <a:lnTo>
                    <a:pt x="604" y="1321"/>
                  </a:lnTo>
                  <a:lnTo>
                    <a:pt x="717" y="1302"/>
                  </a:lnTo>
                  <a:lnTo>
                    <a:pt x="830" y="1264"/>
                  </a:lnTo>
                  <a:lnTo>
                    <a:pt x="943" y="1207"/>
                  </a:lnTo>
                  <a:lnTo>
                    <a:pt x="1018" y="1113"/>
                  </a:lnTo>
                  <a:lnTo>
                    <a:pt x="1094" y="1019"/>
                  </a:lnTo>
                  <a:lnTo>
                    <a:pt x="1150" y="906"/>
                  </a:lnTo>
                  <a:lnTo>
                    <a:pt x="1188" y="793"/>
                  </a:lnTo>
                  <a:lnTo>
                    <a:pt x="1207" y="661"/>
                  </a:lnTo>
                  <a:lnTo>
                    <a:pt x="1188" y="529"/>
                  </a:lnTo>
                  <a:lnTo>
                    <a:pt x="1150" y="397"/>
                  </a:lnTo>
                  <a:lnTo>
                    <a:pt x="1094" y="284"/>
                  </a:lnTo>
                  <a:lnTo>
                    <a:pt x="1037" y="189"/>
                  </a:lnTo>
                  <a:lnTo>
                    <a:pt x="943" y="114"/>
                  </a:lnTo>
                  <a:lnTo>
                    <a:pt x="830" y="57"/>
                  </a:lnTo>
                  <a:lnTo>
                    <a:pt x="717" y="20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4091;p52">
              <a:extLst>
                <a:ext uri="{FF2B5EF4-FFF2-40B4-BE49-F238E27FC236}">
                  <a16:creationId xmlns:a16="http://schemas.microsoft.com/office/drawing/2014/main" id="{2DD569AB-D5D4-A827-AB34-FF9E94D98A72}"/>
                </a:ext>
              </a:extLst>
            </p:cNvPr>
            <p:cNvSpPr/>
            <p:nvPr/>
          </p:nvSpPr>
          <p:spPr>
            <a:xfrm>
              <a:off x="-1532089" y="1152747"/>
              <a:ext cx="115745" cy="219098"/>
            </a:xfrm>
            <a:custGeom>
              <a:avLst/>
              <a:gdLst/>
              <a:ahLst/>
              <a:cxnLst/>
              <a:rect l="l" t="t" r="r" b="b"/>
              <a:pathLst>
                <a:path w="2998" h="5675" extrusionOk="0">
                  <a:moveTo>
                    <a:pt x="1452" y="1"/>
                  </a:moveTo>
                  <a:lnTo>
                    <a:pt x="1188" y="20"/>
                  </a:lnTo>
                  <a:lnTo>
                    <a:pt x="924" y="38"/>
                  </a:lnTo>
                  <a:lnTo>
                    <a:pt x="679" y="76"/>
                  </a:lnTo>
                  <a:lnTo>
                    <a:pt x="471" y="133"/>
                  </a:lnTo>
                  <a:lnTo>
                    <a:pt x="283" y="189"/>
                  </a:lnTo>
                  <a:lnTo>
                    <a:pt x="132" y="265"/>
                  </a:lnTo>
                  <a:lnTo>
                    <a:pt x="38" y="340"/>
                  </a:lnTo>
                  <a:lnTo>
                    <a:pt x="19" y="378"/>
                  </a:lnTo>
                  <a:lnTo>
                    <a:pt x="0" y="434"/>
                  </a:lnTo>
                  <a:lnTo>
                    <a:pt x="132" y="4978"/>
                  </a:lnTo>
                  <a:lnTo>
                    <a:pt x="151" y="5128"/>
                  </a:lnTo>
                  <a:lnTo>
                    <a:pt x="189" y="5260"/>
                  </a:lnTo>
                  <a:lnTo>
                    <a:pt x="245" y="5373"/>
                  </a:lnTo>
                  <a:lnTo>
                    <a:pt x="340" y="5486"/>
                  </a:lnTo>
                  <a:lnTo>
                    <a:pt x="434" y="5562"/>
                  </a:lnTo>
                  <a:lnTo>
                    <a:pt x="528" y="5618"/>
                  </a:lnTo>
                  <a:lnTo>
                    <a:pt x="660" y="5656"/>
                  </a:lnTo>
                  <a:lnTo>
                    <a:pt x="773" y="5675"/>
                  </a:lnTo>
                  <a:lnTo>
                    <a:pt x="2375" y="5618"/>
                  </a:lnTo>
                  <a:lnTo>
                    <a:pt x="2507" y="5600"/>
                  </a:lnTo>
                  <a:lnTo>
                    <a:pt x="2621" y="5543"/>
                  </a:lnTo>
                  <a:lnTo>
                    <a:pt x="2734" y="5486"/>
                  </a:lnTo>
                  <a:lnTo>
                    <a:pt x="2828" y="5392"/>
                  </a:lnTo>
                  <a:lnTo>
                    <a:pt x="2903" y="5279"/>
                  </a:lnTo>
                  <a:lnTo>
                    <a:pt x="2941" y="5147"/>
                  </a:lnTo>
                  <a:lnTo>
                    <a:pt x="2979" y="5015"/>
                  </a:lnTo>
                  <a:lnTo>
                    <a:pt x="2998" y="4864"/>
                  </a:lnTo>
                  <a:lnTo>
                    <a:pt x="2847" y="321"/>
                  </a:lnTo>
                  <a:lnTo>
                    <a:pt x="2847" y="284"/>
                  </a:lnTo>
                  <a:lnTo>
                    <a:pt x="2828" y="246"/>
                  </a:lnTo>
                  <a:lnTo>
                    <a:pt x="2790" y="208"/>
                  </a:lnTo>
                  <a:lnTo>
                    <a:pt x="2734" y="170"/>
                  </a:lnTo>
                  <a:lnTo>
                    <a:pt x="2602" y="114"/>
                  </a:lnTo>
                  <a:lnTo>
                    <a:pt x="2432" y="57"/>
                  </a:lnTo>
                  <a:lnTo>
                    <a:pt x="2206" y="20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4092;p52">
              <a:extLst>
                <a:ext uri="{FF2B5EF4-FFF2-40B4-BE49-F238E27FC236}">
                  <a16:creationId xmlns:a16="http://schemas.microsoft.com/office/drawing/2014/main" id="{823784A0-9027-897C-643D-607A0598623F}"/>
                </a:ext>
              </a:extLst>
            </p:cNvPr>
            <p:cNvSpPr/>
            <p:nvPr/>
          </p:nvSpPr>
          <p:spPr>
            <a:xfrm>
              <a:off x="-1454952" y="1315053"/>
              <a:ext cx="68451" cy="21157"/>
            </a:xfrm>
            <a:custGeom>
              <a:avLst/>
              <a:gdLst/>
              <a:ahLst/>
              <a:cxnLst/>
              <a:rect l="l" t="t" r="r" b="b"/>
              <a:pathLst>
                <a:path w="1773" h="548" extrusionOk="0">
                  <a:moveTo>
                    <a:pt x="1772" y="1"/>
                  </a:moveTo>
                  <a:lnTo>
                    <a:pt x="905" y="57"/>
                  </a:lnTo>
                  <a:lnTo>
                    <a:pt x="0" y="133"/>
                  </a:lnTo>
                  <a:lnTo>
                    <a:pt x="114" y="547"/>
                  </a:lnTo>
                  <a:lnTo>
                    <a:pt x="905" y="472"/>
                  </a:lnTo>
                  <a:lnTo>
                    <a:pt x="1678" y="415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4093;p52">
              <a:extLst>
                <a:ext uri="{FF2B5EF4-FFF2-40B4-BE49-F238E27FC236}">
                  <a16:creationId xmlns:a16="http://schemas.microsoft.com/office/drawing/2014/main" id="{A9F40712-9B29-0FA7-3841-4B26F5BAA869}"/>
                </a:ext>
              </a:extLst>
            </p:cNvPr>
            <p:cNvSpPr/>
            <p:nvPr/>
          </p:nvSpPr>
          <p:spPr>
            <a:xfrm>
              <a:off x="-1459314" y="1165873"/>
              <a:ext cx="75014" cy="21852"/>
            </a:xfrm>
            <a:custGeom>
              <a:avLst/>
              <a:gdLst/>
              <a:ahLst/>
              <a:cxnLst/>
              <a:rect l="l" t="t" r="r" b="b"/>
              <a:pathLst>
                <a:path w="1943" h="566" extrusionOk="0">
                  <a:moveTo>
                    <a:pt x="1867" y="0"/>
                  </a:moveTo>
                  <a:lnTo>
                    <a:pt x="999" y="57"/>
                  </a:lnTo>
                  <a:lnTo>
                    <a:pt x="76" y="132"/>
                  </a:lnTo>
                  <a:lnTo>
                    <a:pt x="0" y="566"/>
                  </a:lnTo>
                  <a:lnTo>
                    <a:pt x="0" y="566"/>
                  </a:lnTo>
                  <a:lnTo>
                    <a:pt x="509" y="509"/>
                  </a:lnTo>
                  <a:lnTo>
                    <a:pt x="999" y="471"/>
                  </a:lnTo>
                  <a:lnTo>
                    <a:pt x="1942" y="415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4094;p52">
              <a:extLst>
                <a:ext uri="{FF2B5EF4-FFF2-40B4-BE49-F238E27FC236}">
                  <a16:creationId xmlns:a16="http://schemas.microsoft.com/office/drawing/2014/main" id="{7F11EE9C-8BEF-74CB-2C9F-89276F4E714B}"/>
                </a:ext>
              </a:extLst>
            </p:cNvPr>
            <p:cNvSpPr/>
            <p:nvPr/>
          </p:nvSpPr>
          <p:spPr>
            <a:xfrm>
              <a:off x="-1532089" y="1152747"/>
              <a:ext cx="95361" cy="212573"/>
            </a:xfrm>
            <a:custGeom>
              <a:avLst/>
              <a:gdLst/>
              <a:ahLst/>
              <a:cxnLst/>
              <a:rect l="l" t="t" r="r" b="b"/>
              <a:pathLst>
                <a:path w="2470" h="5506" extrusionOk="0">
                  <a:moveTo>
                    <a:pt x="1546" y="1"/>
                  </a:moveTo>
                  <a:lnTo>
                    <a:pt x="1169" y="20"/>
                  </a:lnTo>
                  <a:lnTo>
                    <a:pt x="830" y="57"/>
                  </a:lnTo>
                  <a:lnTo>
                    <a:pt x="509" y="114"/>
                  </a:lnTo>
                  <a:lnTo>
                    <a:pt x="245" y="208"/>
                  </a:lnTo>
                  <a:lnTo>
                    <a:pt x="151" y="246"/>
                  </a:lnTo>
                  <a:lnTo>
                    <a:pt x="76" y="302"/>
                  </a:lnTo>
                  <a:lnTo>
                    <a:pt x="19" y="378"/>
                  </a:lnTo>
                  <a:lnTo>
                    <a:pt x="0" y="434"/>
                  </a:lnTo>
                  <a:lnTo>
                    <a:pt x="132" y="4978"/>
                  </a:lnTo>
                  <a:lnTo>
                    <a:pt x="151" y="5128"/>
                  </a:lnTo>
                  <a:lnTo>
                    <a:pt x="208" y="5279"/>
                  </a:lnTo>
                  <a:lnTo>
                    <a:pt x="283" y="5411"/>
                  </a:lnTo>
                  <a:lnTo>
                    <a:pt x="377" y="5505"/>
                  </a:lnTo>
                  <a:lnTo>
                    <a:pt x="1866" y="5468"/>
                  </a:lnTo>
                  <a:lnTo>
                    <a:pt x="1980" y="5449"/>
                  </a:lnTo>
                  <a:lnTo>
                    <a:pt x="2112" y="5392"/>
                  </a:lnTo>
                  <a:lnTo>
                    <a:pt x="2206" y="5317"/>
                  </a:lnTo>
                  <a:lnTo>
                    <a:pt x="2300" y="5223"/>
                  </a:lnTo>
                  <a:lnTo>
                    <a:pt x="2375" y="5128"/>
                  </a:lnTo>
                  <a:lnTo>
                    <a:pt x="2432" y="4996"/>
                  </a:lnTo>
                  <a:lnTo>
                    <a:pt x="2451" y="4864"/>
                  </a:lnTo>
                  <a:lnTo>
                    <a:pt x="2470" y="4714"/>
                  </a:lnTo>
                  <a:lnTo>
                    <a:pt x="2338" y="170"/>
                  </a:lnTo>
                  <a:lnTo>
                    <a:pt x="2338" y="133"/>
                  </a:lnTo>
                  <a:lnTo>
                    <a:pt x="2319" y="95"/>
                  </a:lnTo>
                  <a:lnTo>
                    <a:pt x="2244" y="38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4095;p52">
              <a:extLst>
                <a:ext uri="{FF2B5EF4-FFF2-40B4-BE49-F238E27FC236}">
                  <a16:creationId xmlns:a16="http://schemas.microsoft.com/office/drawing/2014/main" id="{0898FC4C-05A6-E02F-D176-48BDDE550589}"/>
                </a:ext>
              </a:extLst>
            </p:cNvPr>
            <p:cNvSpPr/>
            <p:nvPr/>
          </p:nvSpPr>
          <p:spPr>
            <a:xfrm>
              <a:off x="-1331215" y="1152013"/>
              <a:ext cx="56792" cy="57564"/>
            </a:xfrm>
            <a:custGeom>
              <a:avLst/>
              <a:gdLst/>
              <a:ahLst/>
              <a:cxnLst/>
              <a:rect l="l" t="t" r="r" b="b"/>
              <a:pathLst>
                <a:path w="1471" h="1491" extrusionOk="0">
                  <a:moveTo>
                    <a:pt x="735" y="1"/>
                  </a:moveTo>
                  <a:lnTo>
                    <a:pt x="585" y="20"/>
                  </a:lnTo>
                  <a:lnTo>
                    <a:pt x="434" y="76"/>
                  </a:lnTo>
                  <a:lnTo>
                    <a:pt x="321" y="133"/>
                  </a:lnTo>
                  <a:lnTo>
                    <a:pt x="208" y="227"/>
                  </a:lnTo>
                  <a:lnTo>
                    <a:pt x="113" y="340"/>
                  </a:lnTo>
                  <a:lnTo>
                    <a:pt x="57" y="453"/>
                  </a:lnTo>
                  <a:lnTo>
                    <a:pt x="19" y="604"/>
                  </a:lnTo>
                  <a:lnTo>
                    <a:pt x="0" y="755"/>
                  </a:lnTo>
                  <a:lnTo>
                    <a:pt x="19" y="906"/>
                  </a:lnTo>
                  <a:lnTo>
                    <a:pt x="57" y="1038"/>
                  </a:lnTo>
                  <a:lnTo>
                    <a:pt x="132" y="1170"/>
                  </a:lnTo>
                  <a:lnTo>
                    <a:pt x="226" y="1283"/>
                  </a:lnTo>
                  <a:lnTo>
                    <a:pt x="339" y="1358"/>
                  </a:lnTo>
                  <a:lnTo>
                    <a:pt x="453" y="1434"/>
                  </a:lnTo>
                  <a:lnTo>
                    <a:pt x="603" y="1471"/>
                  </a:lnTo>
                  <a:lnTo>
                    <a:pt x="754" y="1490"/>
                  </a:lnTo>
                  <a:lnTo>
                    <a:pt x="905" y="1471"/>
                  </a:lnTo>
                  <a:lnTo>
                    <a:pt x="1037" y="1434"/>
                  </a:lnTo>
                  <a:lnTo>
                    <a:pt x="1169" y="1358"/>
                  </a:lnTo>
                  <a:lnTo>
                    <a:pt x="1263" y="1283"/>
                  </a:lnTo>
                  <a:lnTo>
                    <a:pt x="1357" y="1170"/>
                  </a:lnTo>
                  <a:lnTo>
                    <a:pt x="1433" y="1038"/>
                  </a:lnTo>
                  <a:lnTo>
                    <a:pt x="1471" y="906"/>
                  </a:lnTo>
                  <a:lnTo>
                    <a:pt x="1471" y="755"/>
                  </a:lnTo>
                  <a:lnTo>
                    <a:pt x="1452" y="604"/>
                  </a:lnTo>
                  <a:lnTo>
                    <a:pt x="1414" y="453"/>
                  </a:lnTo>
                  <a:lnTo>
                    <a:pt x="1339" y="340"/>
                  </a:lnTo>
                  <a:lnTo>
                    <a:pt x="1263" y="227"/>
                  </a:lnTo>
                  <a:lnTo>
                    <a:pt x="1150" y="133"/>
                  </a:lnTo>
                  <a:lnTo>
                    <a:pt x="1018" y="76"/>
                  </a:lnTo>
                  <a:lnTo>
                    <a:pt x="886" y="20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4096;p52">
              <a:extLst>
                <a:ext uri="{FF2B5EF4-FFF2-40B4-BE49-F238E27FC236}">
                  <a16:creationId xmlns:a16="http://schemas.microsoft.com/office/drawing/2014/main" id="{2BFB01EC-8B79-F56F-8324-5C4D6F55C98D}"/>
                </a:ext>
              </a:extLst>
            </p:cNvPr>
            <p:cNvSpPr/>
            <p:nvPr/>
          </p:nvSpPr>
          <p:spPr>
            <a:xfrm>
              <a:off x="-922207" y="1307061"/>
              <a:ext cx="199446" cy="254037"/>
            </a:xfrm>
            <a:custGeom>
              <a:avLst/>
              <a:gdLst/>
              <a:ahLst/>
              <a:cxnLst/>
              <a:rect l="l" t="t" r="r" b="b"/>
              <a:pathLst>
                <a:path w="5166" h="6580" extrusionOk="0">
                  <a:moveTo>
                    <a:pt x="2659" y="0"/>
                  </a:moveTo>
                  <a:lnTo>
                    <a:pt x="2583" y="76"/>
                  </a:lnTo>
                  <a:lnTo>
                    <a:pt x="2357" y="245"/>
                  </a:lnTo>
                  <a:lnTo>
                    <a:pt x="2018" y="547"/>
                  </a:lnTo>
                  <a:lnTo>
                    <a:pt x="1622" y="962"/>
                  </a:lnTo>
                  <a:lnTo>
                    <a:pt x="1414" y="1207"/>
                  </a:lnTo>
                  <a:lnTo>
                    <a:pt x="1188" y="1489"/>
                  </a:lnTo>
                  <a:lnTo>
                    <a:pt x="962" y="1791"/>
                  </a:lnTo>
                  <a:lnTo>
                    <a:pt x="736" y="2130"/>
                  </a:lnTo>
                  <a:lnTo>
                    <a:pt x="528" y="2489"/>
                  </a:lnTo>
                  <a:lnTo>
                    <a:pt x="340" y="2866"/>
                  </a:lnTo>
                  <a:lnTo>
                    <a:pt x="151" y="3280"/>
                  </a:lnTo>
                  <a:lnTo>
                    <a:pt x="1" y="3714"/>
                  </a:lnTo>
                  <a:lnTo>
                    <a:pt x="3601" y="6579"/>
                  </a:lnTo>
                  <a:lnTo>
                    <a:pt x="5166" y="3752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4097;p52">
              <a:extLst>
                <a:ext uri="{FF2B5EF4-FFF2-40B4-BE49-F238E27FC236}">
                  <a16:creationId xmlns:a16="http://schemas.microsoft.com/office/drawing/2014/main" id="{19E964D2-F060-9152-67C7-466B409A7C5C}"/>
                </a:ext>
              </a:extLst>
            </p:cNvPr>
            <p:cNvSpPr/>
            <p:nvPr/>
          </p:nvSpPr>
          <p:spPr>
            <a:xfrm>
              <a:off x="-904023" y="1307061"/>
              <a:ext cx="181262" cy="179062"/>
            </a:xfrm>
            <a:custGeom>
              <a:avLst/>
              <a:gdLst/>
              <a:ahLst/>
              <a:cxnLst/>
              <a:rect l="l" t="t" r="r" b="b"/>
              <a:pathLst>
                <a:path w="4695" h="4638" extrusionOk="0">
                  <a:moveTo>
                    <a:pt x="2188" y="0"/>
                  </a:moveTo>
                  <a:lnTo>
                    <a:pt x="1980" y="170"/>
                  </a:lnTo>
                  <a:lnTo>
                    <a:pt x="1735" y="377"/>
                  </a:lnTo>
                  <a:lnTo>
                    <a:pt x="1434" y="679"/>
                  </a:lnTo>
                  <a:lnTo>
                    <a:pt x="1094" y="1037"/>
                  </a:lnTo>
                  <a:lnTo>
                    <a:pt x="717" y="1489"/>
                  </a:lnTo>
                  <a:lnTo>
                    <a:pt x="529" y="1735"/>
                  </a:lnTo>
                  <a:lnTo>
                    <a:pt x="359" y="1998"/>
                  </a:lnTo>
                  <a:lnTo>
                    <a:pt x="170" y="2300"/>
                  </a:lnTo>
                  <a:lnTo>
                    <a:pt x="1" y="2602"/>
                  </a:lnTo>
                  <a:lnTo>
                    <a:pt x="302" y="2903"/>
                  </a:lnTo>
                  <a:lnTo>
                    <a:pt x="623" y="3186"/>
                  </a:lnTo>
                  <a:lnTo>
                    <a:pt x="981" y="3450"/>
                  </a:lnTo>
                  <a:lnTo>
                    <a:pt x="1377" y="3714"/>
                  </a:lnTo>
                  <a:lnTo>
                    <a:pt x="2037" y="4110"/>
                  </a:lnTo>
                  <a:lnTo>
                    <a:pt x="2338" y="4279"/>
                  </a:lnTo>
                  <a:lnTo>
                    <a:pt x="2602" y="4411"/>
                  </a:lnTo>
                  <a:lnTo>
                    <a:pt x="2885" y="4506"/>
                  </a:lnTo>
                  <a:lnTo>
                    <a:pt x="3149" y="4581"/>
                  </a:lnTo>
                  <a:lnTo>
                    <a:pt x="3432" y="4619"/>
                  </a:lnTo>
                  <a:lnTo>
                    <a:pt x="3714" y="4638"/>
                  </a:lnTo>
                  <a:lnTo>
                    <a:pt x="4695" y="3752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4098;p52">
              <a:extLst>
                <a:ext uri="{FF2B5EF4-FFF2-40B4-BE49-F238E27FC236}">
                  <a16:creationId xmlns:a16="http://schemas.microsoft.com/office/drawing/2014/main" id="{A4B51314-C2CC-459E-8D3F-22814C09762A}"/>
                </a:ext>
              </a:extLst>
            </p:cNvPr>
            <p:cNvSpPr/>
            <p:nvPr/>
          </p:nvSpPr>
          <p:spPr>
            <a:xfrm>
              <a:off x="-903289" y="793234"/>
              <a:ext cx="317354" cy="1631012"/>
            </a:xfrm>
            <a:custGeom>
              <a:avLst/>
              <a:gdLst/>
              <a:ahLst/>
              <a:cxnLst/>
              <a:rect l="l" t="t" r="r" b="b"/>
              <a:pathLst>
                <a:path w="8220" h="42246" extrusionOk="0">
                  <a:moveTo>
                    <a:pt x="7824" y="0"/>
                  </a:moveTo>
                  <a:lnTo>
                    <a:pt x="1" y="42246"/>
                  </a:lnTo>
                  <a:lnTo>
                    <a:pt x="397" y="42246"/>
                  </a:lnTo>
                  <a:lnTo>
                    <a:pt x="8220" y="76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4099;p52">
              <a:extLst>
                <a:ext uri="{FF2B5EF4-FFF2-40B4-BE49-F238E27FC236}">
                  <a16:creationId xmlns:a16="http://schemas.microsoft.com/office/drawing/2014/main" id="{0F73447F-E477-2493-4957-48162AE11553}"/>
                </a:ext>
              </a:extLst>
            </p:cNvPr>
            <p:cNvSpPr/>
            <p:nvPr/>
          </p:nvSpPr>
          <p:spPr>
            <a:xfrm>
              <a:off x="-735153" y="1520290"/>
              <a:ext cx="49533" cy="34245"/>
            </a:xfrm>
            <a:custGeom>
              <a:avLst/>
              <a:gdLst/>
              <a:ahLst/>
              <a:cxnLst/>
              <a:rect l="l" t="t" r="r" b="b"/>
              <a:pathLst>
                <a:path w="1283" h="887" extrusionOk="0">
                  <a:moveTo>
                    <a:pt x="283" y="1"/>
                  </a:moveTo>
                  <a:lnTo>
                    <a:pt x="227" y="19"/>
                  </a:lnTo>
                  <a:lnTo>
                    <a:pt x="170" y="57"/>
                  </a:lnTo>
                  <a:lnTo>
                    <a:pt x="132" y="114"/>
                  </a:lnTo>
                  <a:lnTo>
                    <a:pt x="76" y="189"/>
                  </a:lnTo>
                  <a:lnTo>
                    <a:pt x="19" y="359"/>
                  </a:lnTo>
                  <a:lnTo>
                    <a:pt x="0" y="434"/>
                  </a:lnTo>
                  <a:lnTo>
                    <a:pt x="0" y="510"/>
                  </a:lnTo>
                  <a:lnTo>
                    <a:pt x="19" y="585"/>
                  </a:lnTo>
                  <a:lnTo>
                    <a:pt x="76" y="642"/>
                  </a:lnTo>
                  <a:lnTo>
                    <a:pt x="170" y="698"/>
                  </a:lnTo>
                  <a:lnTo>
                    <a:pt x="264" y="755"/>
                  </a:lnTo>
                  <a:lnTo>
                    <a:pt x="396" y="792"/>
                  </a:lnTo>
                  <a:lnTo>
                    <a:pt x="528" y="830"/>
                  </a:lnTo>
                  <a:lnTo>
                    <a:pt x="867" y="887"/>
                  </a:lnTo>
                  <a:lnTo>
                    <a:pt x="924" y="887"/>
                  </a:lnTo>
                  <a:lnTo>
                    <a:pt x="981" y="868"/>
                  </a:lnTo>
                  <a:lnTo>
                    <a:pt x="1094" y="830"/>
                  </a:lnTo>
                  <a:lnTo>
                    <a:pt x="1169" y="736"/>
                  </a:lnTo>
                  <a:lnTo>
                    <a:pt x="1226" y="642"/>
                  </a:lnTo>
                  <a:lnTo>
                    <a:pt x="1263" y="528"/>
                  </a:lnTo>
                  <a:lnTo>
                    <a:pt x="1282" y="434"/>
                  </a:lnTo>
                  <a:lnTo>
                    <a:pt x="1263" y="321"/>
                  </a:lnTo>
                  <a:lnTo>
                    <a:pt x="1244" y="246"/>
                  </a:lnTo>
                  <a:lnTo>
                    <a:pt x="1169" y="189"/>
                  </a:lnTo>
                  <a:lnTo>
                    <a:pt x="1075" y="133"/>
                  </a:lnTo>
                  <a:lnTo>
                    <a:pt x="943" y="95"/>
                  </a:lnTo>
                  <a:lnTo>
                    <a:pt x="792" y="76"/>
                  </a:lnTo>
                  <a:lnTo>
                    <a:pt x="490" y="19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4100;p52">
              <a:extLst>
                <a:ext uri="{FF2B5EF4-FFF2-40B4-BE49-F238E27FC236}">
                  <a16:creationId xmlns:a16="http://schemas.microsoft.com/office/drawing/2014/main" id="{B9821E2C-914E-B077-8326-F1450D500DD5}"/>
                </a:ext>
              </a:extLst>
            </p:cNvPr>
            <p:cNvSpPr/>
            <p:nvPr/>
          </p:nvSpPr>
          <p:spPr>
            <a:xfrm>
              <a:off x="-713340" y="1497743"/>
              <a:ext cx="53896" cy="35673"/>
            </a:xfrm>
            <a:custGeom>
              <a:avLst/>
              <a:gdLst/>
              <a:ahLst/>
              <a:cxnLst/>
              <a:rect l="l" t="t" r="r" b="b"/>
              <a:pathLst>
                <a:path w="1396" h="924" extrusionOk="0">
                  <a:moveTo>
                    <a:pt x="246" y="0"/>
                  </a:moveTo>
                  <a:lnTo>
                    <a:pt x="170" y="38"/>
                  </a:lnTo>
                  <a:lnTo>
                    <a:pt x="133" y="95"/>
                  </a:lnTo>
                  <a:lnTo>
                    <a:pt x="76" y="170"/>
                  </a:lnTo>
                  <a:lnTo>
                    <a:pt x="39" y="245"/>
                  </a:lnTo>
                  <a:lnTo>
                    <a:pt x="20" y="340"/>
                  </a:lnTo>
                  <a:lnTo>
                    <a:pt x="1" y="415"/>
                  </a:lnTo>
                  <a:lnTo>
                    <a:pt x="1" y="490"/>
                  </a:lnTo>
                  <a:lnTo>
                    <a:pt x="39" y="566"/>
                  </a:lnTo>
                  <a:lnTo>
                    <a:pt x="95" y="641"/>
                  </a:lnTo>
                  <a:lnTo>
                    <a:pt x="189" y="698"/>
                  </a:lnTo>
                  <a:lnTo>
                    <a:pt x="302" y="754"/>
                  </a:lnTo>
                  <a:lnTo>
                    <a:pt x="453" y="811"/>
                  </a:lnTo>
                  <a:lnTo>
                    <a:pt x="604" y="849"/>
                  </a:lnTo>
                  <a:lnTo>
                    <a:pt x="962" y="924"/>
                  </a:lnTo>
                  <a:lnTo>
                    <a:pt x="1094" y="924"/>
                  </a:lnTo>
                  <a:lnTo>
                    <a:pt x="1207" y="867"/>
                  </a:lnTo>
                  <a:lnTo>
                    <a:pt x="1283" y="792"/>
                  </a:lnTo>
                  <a:lnTo>
                    <a:pt x="1339" y="698"/>
                  </a:lnTo>
                  <a:lnTo>
                    <a:pt x="1377" y="585"/>
                  </a:lnTo>
                  <a:lnTo>
                    <a:pt x="1396" y="490"/>
                  </a:lnTo>
                  <a:lnTo>
                    <a:pt x="1377" y="377"/>
                  </a:lnTo>
                  <a:lnTo>
                    <a:pt x="1339" y="302"/>
                  </a:lnTo>
                  <a:lnTo>
                    <a:pt x="1283" y="226"/>
                  </a:lnTo>
                  <a:lnTo>
                    <a:pt x="1151" y="170"/>
                  </a:lnTo>
                  <a:lnTo>
                    <a:pt x="1000" y="113"/>
                  </a:lnTo>
                  <a:lnTo>
                    <a:pt x="849" y="76"/>
                  </a:lnTo>
                  <a:lnTo>
                    <a:pt x="529" y="1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4101;p52">
              <a:extLst>
                <a:ext uri="{FF2B5EF4-FFF2-40B4-BE49-F238E27FC236}">
                  <a16:creationId xmlns:a16="http://schemas.microsoft.com/office/drawing/2014/main" id="{6D023C3E-E370-838E-6C8D-CE5BED930A4D}"/>
                </a:ext>
              </a:extLst>
            </p:cNvPr>
            <p:cNvSpPr/>
            <p:nvPr/>
          </p:nvSpPr>
          <p:spPr>
            <a:xfrm>
              <a:off x="-761368" y="1542142"/>
              <a:ext cx="49533" cy="37874"/>
            </a:xfrm>
            <a:custGeom>
              <a:avLst/>
              <a:gdLst/>
              <a:ahLst/>
              <a:cxnLst/>
              <a:rect l="l" t="t" r="r" b="b"/>
              <a:pathLst>
                <a:path w="1283" h="981" extrusionOk="0">
                  <a:moveTo>
                    <a:pt x="321" y="0"/>
                  </a:moveTo>
                  <a:lnTo>
                    <a:pt x="265" y="38"/>
                  </a:lnTo>
                  <a:lnTo>
                    <a:pt x="208" y="76"/>
                  </a:lnTo>
                  <a:lnTo>
                    <a:pt x="151" y="151"/>
                  </a:lnTo>
                  <a:lnTo>
                    <a:pt x="57" y="302"/>
                  </a:lnTo>
                  <a:lnTo>
                    <a:pt x="19" y="377"/>
                  </a:lnTo>
                  <a:lnTo>
                    <a:pt x="1" y="453"/>
                  </a:lnTo>
                  <a:lnTo>
                    <a:pt x="19" y="528"/>
                  </a:lnTo>
                  <a:lnTo>
                    <a:pt x="57" y="603"/>
                  </a:lnTo>
                  <a:lnTo>
                    <a:pt x="133" y="660"/>
                  </a:lnTo>
                  <a:lnTo>
                    <a:pt x="227" y="735"/>
                  </a:lnTo>
                  <a:lnTo>
                    <a:pt x="340" y="811"/>
                  </a:lnTo>
                  <a:lnTo>
                    <a:pt x="472" y="867"/>
                  </a:lnTo>
                  <a:lnTo>
                    <a:pt x="792" y="962"/>
                  </a:lnTo>
                  <a:lnTo>
                    <a:pt x="849" y="980"/>
                  </a:lnTo>
                  <a:lnTo>
                    <a:pt x="906" y="980"/>
                  </a:lnTo>
                  <a:lnTo>
                    <a:pt x="1019" y="943"/>
                  </a:lnTo>
                  <a:lnTo>
                    <a:pt x="1113" y="886"/>
                  </a:lnTo>
                  <a:lnTo>
                    <a:pt x="1188" y="811"/>
                  </a:lnTo>
                  <a:lnTo>
                    <a:pt x="1245" y="698"/>
                  </a:lnTo>
                  <a:lnTo>
                    <a:pt x="1283" y="603"/>
                  </a:lnTo>
                  <a:lnTo>
                    <a:pt x="1283" y="490"/>
                  </a:lnTo>
                  <a:lnTo>
                    <a:pt x="1283" y="415"/>
                  </a:lnTo>
                  <a:lnTo>
                    <a:pt x="1226" y="340"/>
                  </a:lnTo>
                  <a:lnTo>
                    <a:pt x="1132" y="264"/>
                  </a:lnTo>
                  <a:lnTo>
                    <a:pt x="1000" y="208"/>
                  </a:lnTo>
                  <a:lnTo>
                    <a:pt x="868" y="151"/>
                  </a:lnTo>
                  <a:lnTo>
                    <a:pt x="585" y="5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4102;p52">
              <a:extLst>
                <a:ext uri="{FF2B5EF4-FFF2-40B4-BE49-F238E27FC236}">
                  <a16:creationId xmlns:a16="http://schemas.microsoft.com/office/drawing/2014/main" id="{696C4DB1-C10D-5A4C-3D22-4E2E3CED7380}"/>
                </a:ext>
              </a:extLst>
            </p:cNvPr>
            <p:cNvSpPr/>
            <p:nvPr/>
          </p:nvSpPr>
          <p:spPr>
            <a:xfrm>
              <a:off x="-797736" y="1427130"/>
              <a:ext cx="117907" cy="101924"/>
            </a:xfrm>
            <a:custGeom>
              <a:avLst/>
              <a:gdLst/>
              <a:ahLst/>
              <a:cxnLst/>
              <a:rect l="l" t="t" r="r" b="b"/>
              <a:pathLst>
                <a:path w="3054" h="2640" extrusionOk="0">
                  <a:moveTo>
                    <a:pt x="999" y="1"/>
                  </a:moveTo>
                  <a:lnTo>
                    <a:pt x="811" y="20"/>
                  </a:lnTo>
                  <a:lnTo>
                    <a:pt x="641" y="57"/>
                  </a:lnTo>
                  <a:lnTo>
                    <a:pt x="471" y="114"/>
                  </a:lnTo>
                  <a:lnTo>
                    <a:pt x="321" y="189"/>
                  </a:lnTo>
                  <a:lnTo>
                    <a:pt x="207" y="283"/>
                  </a:lnTo>
                  <a:lnTo>
                    <a:pt x="113" y="378"/>
                  </a:lnTo>
                  <a:lnTo>
                    <a:pt x="38" y="491"/>
                  </a:lnTo>
                  <a:lnTo>
                    <a:pt x="0" y="623"/>
                  </a:lnTo>
                  <a:lnTo>
                    <a:pt x="0" y="755"/>
                  </a:lnTo>
                  <a:lnTo>
                    <a:pt x="57" y="906"/>
                  </a:lnTo>
                  <a:lnTo>
                    <a:pt x="151" y="1075"/>
                  </a:lnTo>
                  <a:lnTo>
                    <a:pt x="283" y="1226"/>
                  </a:lnTo>
                  <a:lnTo>
                    <a:pt x="396" y="1339"/>
                  </a:lnTo>
                  <a:lnTo>
                    <a:pt x="547" y="1415"/>
                  </a:lnTo>
                  <a:lnTo>
                    <a:pt x="679" y="1490"/>
                  </a:lnTo>
                  <a:lnTo>
                    <a:pt x="830" y="1528"/>
                  </a:lnTo>
                  <a:lnTo>
                    <a:pt x="961" y="1565"/>
                  </a:lnTo>
                  <a:lnTo>
                    <a:pt x="1112" y="1584"/>
                  </a:lnTo>
                  <a:lnTo>
                    <a:pt x="1244" y="1584"/>
                  </a:lnTo>
                  <a:lnTo>
                    <a:pt x="1489" y="1565"/>
                  </a:lnTo>
                  <a:lnTo>
                    <a:pt x="1678" y="1509"/>
                  </a:lnTo>
                  <a:lnTo>
                    <a:pt x="1866" y="1452"/>
                  </a:lnTo>
                  <a:lnTo>
                    <a:pt x="2055" y="1716"/>
                  </a:lnTo>
                  <a:lnTo>
                    <a:pt x="1998" y="1754"/>
                  </a:lnTo>
                  <a:lnTo>
                    <a:pt x="1829" y="1810"/>
                  </a:lnTo>
                  <a:lnTo>
                    <a:pt x="1602" y="1942"/>
                  </a:lnTo>
                  <a:lnTo>
                    <a:pt x="1339" y="2150"/>
                  </a:lnTo>
                  <a:lnTo>
                    <a:pt x="1301" y="2169"/>
                  </a:lnTo>
                  <a:lnTo>
                    <a:pt x="1301" y="2206"/>
                  </a:lnTo>
                  <a:lnTo>
                    <a:pt x="1282" y="2263"/>
                  </a:lnTo>
                  <a:lnTo>
                    <a:pt x="1301" y="2301"/>
                  </a:lnTo>
                  <a:lnTo>
                    <a:pt x="1339" y="2395"/>
                  </a:lnTo>
                  <a:lnTo>
                    <a:pt x="1433" y="2489"/>
                  </a:lnTo>
                  <a:lnTo>
                    <a:pt x="1527" y="2583"/>
                  </a:lnTo>
                  <a:lnTo>
                    <a:pt x="1640" y="2621"/>
                  </a:lnTo>
                  <a:lnTo>
                    <a:pt x="1772" y="2640"/>
                  </a:lnTo>
                  <a:lnTo>
                    <a:pt x="1829" y="2640"/>
                  </a:lnTo>
                  <a:lnTo>
                    <a:pt x="1885" y="2621"/>
                  </a:lnTo>
                  <a:lnTo>
                    <a:pt x="2225" y="2451"/>
                  </a:lnTo>
                  <a:lnTo>
                    <a:pt x="2432" y="2338"/>
                  </a:lnTo>
                  <a:lnTo>
                    <a:pt x="2639" y="2225"/>
                  </a:lnTo>
                  <a:lnTo>
                    <a:pt x="2828" y="2093"/>
                  </a:lnTo>
                  <a:lnTo>
                    <a:pt x="2960" y="1961"/>
                  </a:lnTo>
                  <a:lnTo>
                    <a:pt x="3016" y="1886"/>
                  </a:lnTo>
                  <a:lnTo>
                    <a:pt x="3035" y="1810"/>
                  </a:lnTo>
                  <a:lnTo>
                    <a:pt x="3054" y="1735"/>
                  </a:lnTo>
                  <a:lnTo>
                    <a:pt x="3035" y="1678"/>
                  </a:lnTo>
                  <a:lnTo>
                    <a:pt x="2941" y="1377"/>
                  </a:lnTo>
                  <a:lnTo>
                    <a:pt x="2865" y="1207"/>
                  </a:lnTo>
                  <a:lnTo>
                    <a:pt x="2790" y="1038"/>
                  </a:lnTo>
                  <a:lnTo>
                    <a:pt x="2639" y="849"/>
                  </a:lnTo>
                  <a:lnTo>
                    <a:pt x="2451" y="642"/>
                  </a:lnTo>
                  <a:lnTo>
                    <a:pt x="2187" y="415"/>
                  </a:lnTo>
                  <a:lnTo>
                    <a:pt x="1829" y="170"/>
                  </a:lnTo>
                  <a:lnTo>
                    <a:pt x="1678" y="114"/>
                  </a:lnTo>
                  <a:lnTo>
                    <a:pt x="1527" y="57"/>
                  </a:lnTo>
                  <a:lnTo>
                    <a:pt x="1357" y="20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4103;p52">
              <a:extLst>
                <a:ext uri="{FF2B5EF4-FFF2-40B4-BE49-F238E27FC236}">
                  <a16:creationId xmlns:a16="http://schemas.microsoft.com/office/drawing/2014/main" id="{9684EE26-DB2E-B8F5-0ECA-864E55632686}"/>
                </a:ext>
              </a:extLst>
            </p:cNvPr>
            <p:cNvSpPr/>
            <p:nvPr/>
          </p:nvSpPr>
          <p:spPr>
            <a:xfrm>
              <a:off x="-1520469" y="1165140"/>
              <a:ext cx="66289" cy="44437"/>
            </a:xfrm>
            <a:custGeom>
              <a:avLst/>
              <a:gdLst/>
              <a:ahLst/>
              <a:cxnLst/>
              <a:rect l="l" t="t" r="r" b="b"/>
              <a:pathLst>
                <a:path w="1717" h="1151" extrusionOk="0">
                  <a:moveTo>
                    <a:pt x="981" y="0"/>
                  </a:moveTo>
                  <a:lnTo>
                    <a:pt x="774" y="19"/>
                  </a:lnTo>
                  <a:lnTo>
                    <a:pt x="548" y="57"/>
                  </a:lnTo>
                  <a:lnTo>
                    <a:pt x="359" y="113"/>
                  </a:lnTo>
                  <a:lnTo>
                    <a:pt x="170" y="189"/>
                  </a:lnTo>
                  <a:lnTo>
                    <a:pt x="1" y="264"/>
                  </a:lnTo>
                  <a:lnTo>
                    <a:pt x="1" y="1150"/>
                  </a:lnTo>
                  <a:lnTo>
                    <a:pt x="170" y="1094"/>
                  </a:lnTo>
                  <a:lnTo>
                    <a:pt x="378" y="1037"/>
                  </a:lnTo>
                  <a:lnTo>
                    <a:pt x="566" y="981"/>
                  </a:lnTo>
                  <a:lnTo>
                    <a:pt x="793" y="962"/>
                  </a:lnTo>
                  <a:lnTo>
                    <a:pt x="1245" y="924"/>
                  </a:lnTo>
                  <a:lnTo>
                    <a:pt x="1716" y="924"/>
                  </a:lnTo>
                  <a:lnTo>
                    <a:pt x="1716" y="57"/>
                  </a:lnTo>
                  <a:lnTo>
                    <a:pt x="1471" y="19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4104;p52">
              <a:extLst>
                <a:ext uri="{FF2B5EF4-FFF2-40B4-BE49-F238E27FC236}">
                  <a16:creationId xmlns:a16="http://schemas.microsoft.com/office/drawing/2014/main" id="{A2687843-1A82-7D29-3953-9F48B210E443}"/>
                </a:ext>
              </a:extLst>
            </p:cNvPr>
            <p:cNvSpPr/>
            <p:nvPr/>
          </p:nvSpPr>
          <p:spPr>
            <a:xfrm>
              <a:off x="-1512438" y="1173865"/>
              <a:ext cx="58259" cy="32778"/>
            </a:xfrm>
            <a:custGeom>
              <a:avLst/>
              <a:gdLst/>
              <a:ahLst/>
              <a:cxnLst/>
              <a:rect l="l" t="t" r="r" b="b"/>
              <a:pathLst>
                <a:path w="1509" h="849" extrusionOk="0">
                  <a:moveTo>
                    <a:pt x="679" y="0"/>
                  </a:moveTo>
                  <a:lnTo>
                    <a:pt x="490" y="38"/>
                  </a:lnTo>
                  <a:lnTo>
                    <a:pt x="321" y="76"/>
                  </a:lnTo>
                  <a:lnTo>
                    <a:pt x="151" y="132"/>
                  </a:lnTo>
                  <a:lnTo>
                    <a:pt x="0" y="208"/>
                  </a:lnTo>
                  <a:lnTo>
                    <a:pt x="0" y="849"/>
                  </a:lnTo>
                  <a:lnTo>
                    <a:pt x="340" y="773"/>
                  </a:lnTo>
                  <a:lnTo>
                    <a:pt x="698" y="717"/>
                  </a:lnTo>
                  <a:lnTo>
                    <a:pt x="1094" y="698"/>
                  </a:lnTo>
                  <a:lnTo>
                    <a:pt x="1508" y="698"/>
                  </a:lnTo>
                  <a:lnTo>
                    <a:pt x="1508" y="38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4105;p52">
              <a:extLst>
                <a:ext uri="{FF2B5EF4-FFF2-40B4-BE49-F238E27FC236}">
                  <a16:creationId xmlns:a16="http://schemas.microsoft.com/office/drawing/2014/main" id="{D1C30331-6813-E00B-1B4C-EA1426A5A4CA}"/>
                </a:ext>
              </a:extLst>
            </p:cNvPr>
            <p:cNvSpPr/>
            <p:nvPr/>
          </p:nvSpPr>
          <p:spPr>
            <a:xfrm>
              <a:off x="-1331215" y="1152013"/>
              <a:ext cx="52429" cy="51734"/>
            </a:xfrm>
            <a:custGeom>
              <a:avLst/>
              <a:gdLst/>
              <a:ahLst/>
              <a:cxnLst/>
              <a:rect l="l" t="t" r="r" b="b"/>
              <a:pathLst>
                <a:path w="1358" h="1340" extrusionOk="0">
                  <a:moveTo>
                    <a:pt x="735" y="1"/>
                  </a:moveTo>
                  <a:lnTo>
                    <a:pt x="585" y="20"/>
                  </a:lnTo>
                  <a:lnTo>
                    <a:pt x="434" y="76"/>
                  </a:lnTo>
                  <a:lnTo>
                    <a:pt x="321" y="133"/>
                  </a:lnTo>
                  <a:lnTo>
                    <a:pt x="208" y="227"/>
                  </a:lnTo>
                  <a:lnTo>
                    <a:pt x="113" y="340"/>
                  </a:lnTo>
                  <a:lnTo>
                    <a:pt x="57" y="453"/>
                  </a:lnTo>
                  <a:lnTo>
                    <a:pt x="19" y="604"/>
                  </a:lnTo>
                  <a:lnTo>
                    <a:pt x="0" y="755"/>
                  </a:lnTo>
                  <a:lnTo>
                    <a:pt x="19" y="925"/>
                  </a:lnTo>
                  <a:lnTo>
                    <a:pt x="94" y="1094"/>
                  </a:lnTo>
                  <a:lnTo>
                    <a:pt x="189" y="1226"/>
                  </a:lnTo>
                  <a:lnTo>
                    <a:pt x="302" y="1339"/>
                  </a:lnTo>
                  <a:lnTo>
                    <a:pt x="302" y="1339"/>
                  </a:lnTo>
                  <a:lnTo>
                    <a:pt x="264" y="1245"/>
                  </a:lnTo>
                  <a:lnTo>
                    <a:pt x="226" y="1151"/>
                  </a:lnTo>
                  <a:lnTo>
                    <a:pt x="189" y="1057"/>
                  </a:lnTo>
                  <a:lnTo>
                    <a:pt x="189" y="943"/>
                  </a:lnTo>
                  <a:lnTo>
                    <a:pt x="189" y="793"/>
                  </a:lnTo>
                  <a:lnTo>
                    <a:pt x="245" y="661"/>
                  </a:lnTo>
                  <a:lnTo>
                    <a:pt x="302" y="529"/>
                  </a:lnTo>
                  <a:lnTo>
                    <a:pt x="396" y="416"/>
                  </a:lnTo>
                  <a:lnTo>
                    <a:pt x="509" y="340"/>
                  </a:lnTo>
                  <a:lnTo>
                    <a:pt x="622" y="265"/>
                  </a:lnTo>
                  <a:lnTo>
                    <a:pt x="773" y="227"/>
                  </a:lnTo>
                  <a:lnTo>
                    <a:pt x="905" y="208"/>
                  </a:lnTo>
                  <a:lnTo>
                    <a:pt x="1037" y="208"/>
                  </a:lnTo>
                  <a:lnTo>
                    <a:pt x="1150" y="246"/>
                  </a:lnTo>
                  <a:lnTo>
                    <a:pt x="1263" y="303"/>
                  </a:lnTo>
                  <a:lnTo>
                    <a:pt x="1357" y="359"/>
                  </a:lnTo>
                  <a:lnTo>
                    <a:pt x="1244" y="208"/>
                  </a:lnTo>
                  <a:lnTo>
                    <a:pt x="1169" y="152"/>
                  </a:lnTo>
                  <a:lnTo>
                    <a:pt x="1094" y="114"/>
                  </a:lnTo>
                  <a:lnTo>
                    <a:pt x="1018" y="57"/>
                  </a:lnTo>
                  <a:lnTo>
                    <a:pt x="924" y="39"/>
                  </a:lnTo>
                  <a:lnTo>
                    <a:pt x="830" y="20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4106;p52">
              <a:extLst>
                <a:ext uri="{FF2B5EF4-FFF2-40B4-BE49-F238E27FC236}">
                  <a16:creationId xmlns:a16="http://schemas.microsoft.com/office/drawing/2014/main" id="{9C033E8F-9B34-A57F-C1CF-AF43C0D874E2}"/>
                </a:ext>
              </a:extLst>
            </p:cNvPr>
            <p:cNvSpPr/>
            <p:nvPr/>
          </p:nvSpPr>
          <p:spPr>
            <a:xfrm>
              <a:off x="-1294113" y="1535579"/>
              <a:ext cx="157248" cy="15327"/>
            </a:xfrm>
            <a:custGeom>
              <a:avLst/>
              <a:gdLst/>
              <a:ahLst/>
              <a:cxnLst/>
              <a:rect l="l" t="t" r="r" b="b"/>
              <a:pathLst>
                <a:path w="4073" h="397" extrusionOk="0">
                  <a:moveTo>
                    <a:pt x="2036" y="1"/>
                  </a:moveTo>
                  <a:lnTo>
                    <a:pt x="1245" y="19"/>
                  </a:lnTo>
                  <a:lnTo>
                    <a:pt x="604" y="57"/>
                  </a:lnTo>
                  <a:lnTo>
                    <a:pt x="359" y="95"/>
                  </a:lnTo>
                  <a:lnTo>
                    <a:pt x="170" y="132"/>
                  </a:lnTo>
                  <a:lnTo>
                    <a:pt x="57" y="170"/>
                  </a:lnTo>
                  <a:lnTo>
                    <a:pt x="19" y="189"/>
                  </a:lnTo>
                  <a:lnTo>
                    <a:pt x="1" y="208"/>
                  </a:lnTo>
                  <a:lnTo>
                    <a:pt x="19" y="227"/>
                  </a:lnTo>
                  <a:lnTo>
                    <a:pt x="57" y="246"/>
                  </a:lnTo>
                  <a:lnTo>
                    <a:pt x="170" y="283"/>
                  </a:lnTo>
                  <a:lnTo>
                    <a:pt x="359" y="321"/>
                  </a:lnTo>
                  <a:lnTo>
                    <a:pt x="604" y="340"/>
                  </a:lnTo>
                  <a:lnTo>
                    <a:pt x="1245" y="396"/>
                  </a:lnTo>
                  <a:lnTo>
                    <a:pt x="2847" y="396"/>
                  </a:lnTo>
                  <a:lnTo>
                    <a:pt x="3488" y="340"/>
                  </a:lnTo>
                  <a:lnTo>
                    <a:pt x="3733" y="321"/>
                  </a:lnTo>
                  <a:lnTo>
                    <a:pt x="3922" y="283"/>
                  </a:lnTo>
                  <a:lnTo>
                    <a:pt x="4035" y="246"/>
                  </a:lnTo>
                  <a:lnTo>
                    <a:pt x="4072" y="227"/>
                  </a:lnTo>
                  <a:lnTo>
                    <a:pt x="4072" y="208"/>
                  </a:lnTo>
                  <a:lnTo>
                    <a:pt x="4072" y="189"/>
                  </a:lnTo>
                  <a:lnTo>
                    <a:pt x="4035" y="170"/>
                  </a:lnTo>
                  <a:lnTo>
                    <a:pt x="3922" y="132"/>
                  </a:lnTo>
                  <a:lnTo>
                    <a:pt x="3733" y="95"/>
                  </a:lnTo>
                  <a:lnTo>
                    <a:pt x="3488" y="57"/>
                  </a:lnTo>
                  <a:lnTo>
                    <a:pt x="2847" y="19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4107;p52">
              <a:extLst>
                <a:ext uri="{FF2B5EF4-FFF2-40B4-BE49-F238E27FC236}">
                  <a16:creationId xmlns:a16="http://schemas.microsoft.com/office/drawing/2014/main" id="{5D94E607-7265-00C7-63BC-324036882E96}"/>
                </a:ext>
              </a:extLst>
            </p:cNvPr>
            <p:cNvSpPr/>
            <p:nvPr/>
          </p:nvSpPr>
          <p:spPr>
            <a:xfrm>
              <a:off x="-1261374" y="1498477"/>
              <a:ext cx="120880" cy="45132"/>
            </a:xfrm>
            <a:custGeom>
              <a:avLst/>
              <a:gdLst/>
              <a:ahLst/>
              <a:cxnLst/>
              <a:rect l="l" t="t" r="r" b="b"/>
              <a:pathLst>
                <a:path w="3131" h="1169" extrusionOk="0">
                  <a:moveTo>
                    <a:pt x="39" y="0"/>
                  </a:moveTo>
                  <a:lnTo>
                    <a:pt x="20" y="19"/>
                  </a:lnTo>
                  <a:lnTo>
                    <a:pt x="1" y="19"/>
                  </a:lnTo>
                  <a:lnTo>
                    <a:pt x="1" y="57"/>
                  </a:lnTo>
                  <a:lnTo>
                    <a:pt x="20" y="76"/>
                  </a:lnTo>
                  <a:lnTo>
                    <a:pt x="95" y="151"/>
                  </a:lnTo>
                  <a:lnTo>
                    <a:pt x="227" y="226"/>
                  </a:lnTo>
                  <a:lnTo>
                    <a:pt x="416" y="321"/>
                  </a:lnTo>
                  <a:lnTo>
                    <a:pt x="887" y="547"/>
                  </a:lnTo>
                  <a:lnTo>
                    <a:pt x="1490" y="773"/>
                  </a:lnTo>
                  <a:lnTo>
                    <a:pt x="2112" y="980"/>
                  </a:lnTo>
                  <a:lnTo>
                    <a:pt x="2621" y="1112"/>
                  </a:lnTo>
                  <a:lnTo>
                    <a:pt x="2829" y="1150"/>
                  </a:lnTo>
                  <a:lnTo>
                    <a:pt x="2979" y="1169"/>
                  </a:lnTo>
                  <a:lnTo>
                    <a:pt x="3074" y="1169"/>
                  </a:lnTo>
                  <a:lnTo>
                    <a:pt x="3111" y="1150"/>
                  </a:lnTo>
                  <a:lnTo>
                    <a:pt x="3130" y="1131"/>
                  </a:lnTo>
                  <a:lnTo>
                    <a:pt x="3130" y="1112"/>
                  </a:lnTo>
                  <a:lnTo>
                    <a:pt x="3111" y="1093"/>
                  </a:lnTo>
                  <a:lnTo>
                    <a:pt x="3036" y="1018"/>
                  </a:lnTo>
                  <a:lnTo>
                    <a:pt x="2904" y="943"/>
                  </a:lnTo>
                  <a:lnTo>
                    <a:pt x="2715" y="830"/>
                  </a:lnTo>
                  <a:lnTo>
                    <a:pt x="2225" y="622"/>
                  </a:lnTo>
                  <a:lnTo>
                    <a:pt x="1622" y="396"/>
                  </a:lnTo>
                  <a:lnTo>
                    <a:pt x="1019" y="189"/>
                  </a:lnTo>
                  <a:lnTo>
                    <a:pt x="510" y="57"/>
                  </a:lnTo>
                  <a:lnTo>
                    <a:pt x="302" y="1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4108;p52">
              <a:extLst>
                <a:ext uri="{FF2B5EF4-FFF2-40B4-BE49-F238E27FC236}">
                  <a16:creationId xmlns:a16="http://schemas.microsoft.com/office/drawing/2014/main" id="{4DCCB0F0-E13A-25AD-B89D-52FBA5D7E49E}"/>
                </a:ext>
              </a:extLst>
            </p:cNvPr>
            <p:cNvSpPr/>
            <p:nvPr/>
          </p:nvSpPr>
          <p:spPr>
            <a:xfrm>
              <a:off x="-1269365" y="1553763"/>
              <a:ext cx="127405" cy="29882"/>
            </a:xfrm>
            <a:custGeom>
              <a:avLst/>
              <a:gdLst/>
              <a:ahLst/>
              <a:cxnLst/>
              <a:rect l="l" t="t" r="r" b="b"/>
              <a:pathLst>
                <a:path w="3300" h="774" extrusionOk="0">
                  <a:moveTo>
                    <a:pt x="2790" y="1"/>
                  </a:moveTo>
                  <a:lnTo>
                    <a:pt x="2244" y="76"/>
                  </a:lnTo>
                  <a:lnTo>
                    <a:pt x="1603" y="189"/>
                  </a:lnTo>
                  <a:lnTo>
                    <a:pt x="962" y="321"/>
                  </a:lnTo>
                  <a:lnTo>
                    <a:pt x="453" y="472"/>
                  </a:lnTo>
                  <a:lnTo>
                    <a:pt x="264" y="547"/>
                  </a:lnTo>
                  <a:lnTo>
                    <a:pt x="114" y="604"/>
                  </a:lnTo>
                  <a:lnTo>
                    <a:pt x="19" y="661"/>
                  </a:lnTo>
                  <a:lnTo>
                    <a:pt x="1" y="698"/>
                  </a:lnTo>
                  <a:lnTo>
                    <a:pt x="1" y="717"/>
                  </a:lnTo>
                  <a:lnTo>
                    <a:pt x="19" y="736"/>
                  </a:lnTo>
                  <a:lnTo>
                    <a:pt x="38" y="755"/>
                  </a:lnTo>
                  <a:lnTo>
                    <a:pt x="151" y="774"/>
                  </a:lnTo>
                  <a:lnTo>
                    <a:pt x="302" y="774"/>
                  </a:lnTo>
                  <a:lnTo>
                    <a:pt x="509" y="755"/>
                  </a:lnTo>
                  <a:lnTo>
                    <a:pt x="1037" y="698"/>
                  </a:lnTo>
                  <a:lnTo>
                    <a:pt x="1697" y="585"/>
                  </a:lnTo>
                  <a:lnTo>
                    <a:pt x="2319" y="434"/>
                  </a:lnTo>
                  <a:lnTo>
                    <a:pt x="2847" y="284"/>
                  </a:lnTo>
                  <a:lnTo>
                    <a:pt x="3036" y="208"/>
                  </a:lnTo>
                  <a:lnTo>
                    <a:pt x="3186" y="152"/>
                  </a:lnTo>
                  <a:lnTo>
                    <a:pt x="3262" y="95"/>
                  </a:lnTo>
                  <a:lnTo>
                    <a:pt x="3299" y="76"/>
                  </a:lnTo>
                  <a:lnTo>
                    <a:pt x="3299" y="57"/>
                  </a:lnTo>
                  <a:lnTo>
                    <a:pt x="3281" y="39"/>
                  </a:lnTo>
                  <a:lnTo>
                    <a:pt x="3262" y="20"/>
                  </a:lnTo>
                  <a:lnTo>
                    <a:pt x="314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4109;p52">
              <a:extLst>
                <a:ext uri="{FF2B5EF4-FFF2-40B4-BE49-F238E27FC236}">
                  <a16:creationId xmlns:a16="http://schemas.microsoft.com/office/drawing/2014/main" id="{1FC3E981-6848-0517-D1A5-8130A59E7C07}"/>
                </a:ext>
              </a:extLst>
            </p:cNvPr>
            <p:cNvSpPr/>
            <p:nvPr/>
          </p:nvSpPr>
          <p:spPr>
            <a:xfrm>
              <a:off x="-1537919" y="1533378"/>
              <a:ext cx="107020" cy="18261"/>
            </a:xfrm>
            <a:custGeom>
              <a:avLst/>
              <a:gdLst/>
              <a:ahLst/>
              <a:cxnLst/>
              <a:rect l="l" t="t" r="r" b="b"/>
              <a:pathLst>
                <a:path w="2772" h="473" extrusionOk="0">
                  <a:moveTo>
                    <a:pt x="717" y="1"/>
                  </a:moveTo>
                  <a:lnTo>
                    <a:pt x="0" y="20"/>
                  </a:lnTo>
                  <a:lnTo>
                    <a:pt x="0" y="453"/>
                  </a:lnTo>
                  <a:lnTo>
                    <a:pt x="717" y="472"/>
                  </a:lnTo>
                  <a:lnTo>
                    <a:pt x="1527" y="453"/>
                  </a:lnTo>
                  <a:lnTo>
                    <a:pt x="2168" y="397"/>
                  </a:lnTo>
                  <a:lnTo>
                    <a:pt x="2413" y="359"/>
                  </a:lnTo>
                  <a:lnTo>
                    <a:pt x="2602" y="321"/>
                  </a:lnTo>
                  <a:lnTo>
                    <a:pt x="2734" y="284"/>
                  </a:lnTo>
                  <a:lnTo>
                    <a:pt x="2753" y="265"/>
                  </a:lnTo>
                  <a:lnTo>
                    <a:pt x="2772" y="227"/>
                  </a:lnTo>
                  <a:lnTo>
                    <a:pt x="2753" y="208"/>
                  </a:lnTo>
                  <a:lnTo>
                    <a:pt x="2734" y="189"/>
                  </a:lnTo>
                  <a:lnTo>
                    <a:pt x="2602" y="152"/>
                  </a:lnTo>
                  <a:lnTo>
                    <a:pt x="2413" y="114"/>
                  </a:lnTo>
                  <a:lnTo>
                    <a:pt x="2168" y="76"/>
                  </a:lnTo>
                  <a:lnTo>
                    <a:pt x="1527" y="20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4110;p52">
              <a:extLst>
                <a:ext uri="{FF2B5EF4-FFF2-40B4-BE49-F238E27FC236}">
                  <a16:creationId xmlns:a16="http://schemas.microsoft.com/office/drawing/2014/main" id="{D184558E-A493-DE48-EF5C-40B6F101B75E}"/>
                </a:ext>
              </a:extLst>
            </p:cNvPr>
            <p:cNvSpPr/>
            <p:nvPr/>
          </p:nvSpPr>
          <p:spPr>
            <a:xfrm>
              <a:off x="-1537919" y="1497010"/>
              <a:ext cx="55363" cy="26253"/>
            </a:xfrm>
            <a:custGeom>
              <a:avLst/>
              <a:gdLst/>
              <a:ahLst/>
              <a:cxnLst/>
              <a:rect l="l" t="t" r="r" b="b"/>
              <a:pathLst>
                <a:path w="1434" h="680" extrusionOk="0">
                  <a:moveTo>
                    <a:pt x="1169" y="0"/>
                  </a:moveTo>
                  <a:lnTo>
                    <a:pt x="1000" y="38"/>
                  </a:lnTo>
                  <a:lnTo>
                    <a:pt x="566" y="132"/>
                  </a:lnTo>
                  <a:lnTo>
                    <a:pt x="19" y="283"/>
                  </a:lnTo>
                  <a:lnTo>
                    <a:pt x="0" y="679"/>
                  </a:lnTo>
                  <a:lnTo>
                    <a:pt x="585" y="472"/>
                  </a:lnTo>
                  <a:lnTo>
                    <a:pt x="1037" y="283"/>
                  </a:lnTo>
                  <a:lnTo>
                    <a:pt x="1207" y="208"/>
                  </a:lnTo>
                  <a:lnTo>
                    <a:pt x="1339" y="132"/>
                  </a:lnTo>
                  <a:lnTo>
                    <a:pt x="1414" y="76"/>
                  </a:lnTo>
                  <a:lnTo>
                    <a:pt x="1433" y="38"/>
                  </a:lnTo>
                  <a:lnTo>
                    <a:pt x="1433" y="19"/>
                  </a:lnTo>
                  <a:lnTo>
                    <a:pt x="1414" y="19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4111;p52">
              <a:extLst>
                <a:ext uri="{FF2B5EF4-FFF2-40B4-BE49-F238E27FC236}">
                  <a16:creationId xmlns:a16="http://schemas.microsoft.com/office/drawing/2014/main" id="{3EF40F96-98AB-1466-EE90-1829BD9A77CD}"/>
                </a:ext>
              </a:extLst>
            </p:cNvPr>
            <p:cNvSpPr/>
            <p:nvPr/>
          </p:nvSpPr>
          <p:spPr>
            <a:xfrm>
              <a:off x="-1537919" y="1555230"/>
              <a:ext cx="58992" cy="36445"/>
            </a:xfrm>
            <a:custGeom>
              <a:avLst/>
              <a:gdLst/>
              <a:ahLst/>
              <a:cxnLst/>
              <a:rect l="l" t="t" r="r" b="b"/>
              <a:pathLst>
                <a:path w="1528" h="944" extrusionOk="0">
                  <a:moveTo>
                    <a:pt x="0" y="1"/>
                  </a:moveTo>
                  <a:lnTo>
                    <a:pt x="0" y="415"/>
                  </a:lnTo>
                  <a:lnTo>
                    <a:pt x="566" y="660"/>
                  </a:lnTo>
                  <a:lnTo>
                    <a:pt x="1037" y="849"/>
                  </a:lnTo>
                  <a:lnTo>
                    <a:pt x="1226" y="887"/>
                  </a:lnTo>
                  <a:lnTo>
                    <a:pt x="1377" y="924"/>
                  </a:lnTo>
                  <a:lnTo>
                    <a:pt x="1471" y="943"/>
                  </a:lnTo>
                  <a:lnTo>
                    <a:pt x="1509" y="924"/>
                  </a:lnTo>
                  <a:lnTo>
                    <a:pt x="1527" y="905"/>
                  </a:lnTo>
                  <a:lnTo>
                    <a:pt x="1527" y="887"/>
                  </a:lnTo>
                  <a:lnTo>
                    <a:pt x="1509" y="868"/>
                  </a:lnTo>
                  <a:lnTo>
                    <a:pt x="1433" y="792"/>
                  </a:lnTo>
                  <a:lnTo>
                    <a:pt x="1301" y="698"/>
                  </a:lnTo>
                  <a:lnTo>
                    <a:pt x="1131" y="585"/>
                  </a:lnTo>
                  <a:lnTo>
                    <a:pt x="679" y="340"/>
                  </a:lnTo>
                  <a:lnTo>
                    <a:pt x="95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4112;p52">
              <a:extLst>
                <a:ext uri="{FF2B5EF4-FFF2-40B4-BE49-F238E27FC236}">
                  <a16:creationId xmlns:a16="http://schemas.microsoft.com/office/drawing/2014/main" id="{FC568F6D-91B5-028F-6836-0866819A46E5}"/>
                </a:ext>
              </a:extLst>
            </p:cNvPr>
            <p:cNvSpPr/>
            <p:nvPr/>
          </p:nvSpPr>
          <p:spPr>
            <a:xfrm>
              <a:off x="-1510276" y="731346"/>
              <a:ext cx="108487" cy="70652"/>
            </a:xfrm>
            <a:custGeom>
              <a:avLst/>
              <a:gdLst/>
              <a:ahLst/>
              <a:cxnLst/>
              <a:rect l="l" t="t" r="r" b="b"/>
              <a:pathLst>
                <a:path w="2810" h="1830" extrusionOk="0">
                  <a:moveTo>
                    <a:pt x="2282" y="1"/>
                  </a:moveTo>
                  <a:lnTo>
                    <a:pt x="2112" y="39"/>
                  </a:lnTo>
                  <a:lnTo>
                    <a:pt x="1942" y="76"/>
                  </a:lnTo>
                  <a:lnTo>
                    <a:pt x="1754" y="133"/>
                  </a:lnTo>
                  <a:lnTo>
                    <a:pt x="1584" y="208"/>
                  </a:lnTo>
                  <a:lnTo>
                    <a:pt x="1415" y="284"/>
                  </a:lnTo>
                  <a:lnTo>
                    <a:pt x="1264" y="378"/>
                  </a:lnTo>
                  <a:lnTo>
                    <a:pt x="1094" y="491"/>
                  </a:lnTo>
                  <a:lnTo>
                    <a:pt x="943" y="604"/>
                  </a:lnTo>
                  <a:lnTo>
                    <a:pt x="774" y="736"/>
                  </a:lnTo>
                  <a:lnTo>
                    <a:pt x="491" y="1038"/>
                  </a:lnTo>
                  <a:lnTo>
                    <a:pt x="208" y="1377"/>
                  </a:lnTo>
                  <a:lnTo>
                    <a:pt x="95" y="1547"/>
                  </a:lnTo>
                  <a:lnTo>
                    <a:pt x="38" y="1660"/>
                  </a:lnTo>
                  <a:lnTo>
                    <a:pt x="1" y="1754"/>
                  </a:lnTo>
                  <a:lnTo>
                    <a:pt x="1" y="1811"/>
                  </a:lnTo>
                  <a:lnTo>
                    <a:pt x="1" y="1830"/>
                  </a:lnTo>
                  <a:lnTo>
                    <a:pt x="38" y="1830"/>
                  </a:lnTo>
                  <a:lnTo>
                    <a:pt x="95" y="1792"/>
                  </a:lnTo>
                  <a:lnTo>
                    <a:pt x="189" y="1698"/>
                  </a:lnTo>
                  <a:lnTo>
                    <a:pt x="302" y="1566"/>
                  </a:lnTo>
                  <a:lnTo>
                    <a:pt x="585" y="1245"/>
                  </a:lnTo>
                  <a:lnTo>
                    <a:pt x="868" y="962"/>
                  </a:lnTo>
                  <a:lnTo>
                    <a:pt x="1188" y="717"/>
                  </a:lnTo>
                  <a:lnTo>
                    <a:pt x="1490" y="491"/>
                  </a:lnTo>
                  <a:lnTo>
                    <a:pt x="1829" y="321"/>
                  </a:lnTo>
                  <a:lnTo>
                    <a:pt x="2150" y="171"/>
                  </a:lnTo>
                  <a:lnTo>
                    <a:pt x="2489" y="76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4113;p52">
              <a:extLst>
                <a:ext uri="{FF2B5EF4-FFF2-40B4-BE49-F238E27FC236}">
                  <a16:creationId xmlns:a16="http://schemas.microsoft.com/office/drawing/2014/main" id="{3BFB5A06-F456-D703-897F-D9850D7A8DF6}"/>
                </a:ext>
              </a:extLst>
            </p:cNvPr>
            <p:cNvSpPr/>
            <p:nvPr/>
          </p:nvSpPr>
          <p:spPr>
            <a:xfrm>
              <a:off x="-1532089" y="819410"/>
              <a:ext cx="14594" cy="31349"/>
            </a:xfrm>
            <a:custGeom>
              <a:avLst/>
              <a:gdLst/>
              <a:ahLst/>
              <a:cxnLst/>
              <a:rect l="l" t="t" r="r" b="b"/>
              <a:pathLst>
                <a:path w="378" h="812" extrusionOk="0">
                  <a:moveTo>
                    <a:pt x="321" y="1"/>
                  </a:moveTo>
                  <a:lnTo>
                    <a:pt x="302" y="20"/>
                  </a:lnTo>
                  <a:lnTo>
                    <a:pt x="226" y="95"/>
                  </a:lnTo>
                  <a:lnTo>
                    <a:pt x="151" y="208"/>
                  </a:lnTo>
                  <a:lnTo>
                    <a:pt x="76" y="359"/>
                  </a:lnTo>
                  <a:lnTo>
                    <a:pt x="19" y="529"/>
                  </a:lnTo>
                  <a:lnTo>
                    <a:pt x="0" y="680"/>
                  </a:lnTo>
                  <a:lnTo>
                    <a:pt x="0" y="774"/>
                  </a:lnTo>
                  <a:lnTo>
                    <a:pt x="0" y="812"/>
                  </a:lnTo>
                  <a:lnTo>
                    <a:pt x="76" y="812"/>
                  </a:lnTo>
                  <a:lnTo>
                    <a:pt x="132" y="717"/>
                  </a:lnTo>
                  <a:lnTo>
                    <a:pt x="208" y="604"/>
                  </a:lnTo>
                  <a:lnTo>
                    <a:pt x="283" y="453"/>
                  </a:lnTo>
                  <a:lnTo>
                    <a:pt x="340" y="284"/>
                  </a:lnTo>
                  <a:lnTo>
                    <a:pt x="358" y="152"/>
                  </a:lnTo>
                  <a:lnTo>
                    <a:pt x="377" y="39"/>
                  </a:lnTo>
                  <a:lnTo>
                    <a:pt x="358" y="2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2" name="Google Shape;7416;p72">
            <a:extLst>
              <a:ext uri="{FF2B5EF4-FFF2-40B4-BE49-F238E27FC236}">
                <a16:creationId xmlns:a16="http://schemas.microsoft.com/office/drawing/2014/main" id="{E632B2F0-C8BC-B819-C341-06E79CCBBFA4}"/>
              </a:ext>
            </a:extLst>
          </p:cNvPr>
          <p:cNvGrpSpPr>
            <a:grpSpLocks noChangeAspect="1"/>
          </p:cNvGrpSpPr>
          <p:nvPr/>
        </p:nvGrpSpPr>
        <p:grpSpPr>
          <a:xfrm>
            <a:off x="1345201" y="3414439"/>
            <a:ext cx="209736" cy="252001"/>
            <a:chOff x="4845720" y="3050394"/>
            <a:chExt cx="328811" cy="395067"/>
          </a:xfrm>
        </p:grpSpPr>
        <p:sp>
          <p:nvSpPr>
            <p:cNvPr id="2073" name="Google Shape;7417;p72">
              <a:extLst>
                <a:ext uri="{FF2B5EF4-FFF2-40B4-BE49-F238E27FC236}">
                  <a16:creationId xmlns:a16="http://schemas.microsoft.com/office/drawing/2014/main" id="{EDF441CC-B0D8-EE0C-12EA-A2A685CFE6D0}"/>
                </a:ext>
              </a:extLst>
            </p:cNvPr>
            <p:cNvSpPr/>
            <p:nvPr/>
          </p:nvSpPr>
          <p:spPr>
            <a:xfrm>
              <a:off x="5113300" y="3121764"/>
              <a:ext cx="61231" cy="128324"/>
            </a:xfrm>
            <a:custGeom>
              <a:avLst/>
              <a:gdLst/>
              <a:ahLst/>
              <a:cxnLst/>
              <a:rect l="l" t="t" r="r" b="b"/>
              <a:pathLst>
                <a:path w="1389" h="2911" extrusionOk="0">
                  <a:moveTo>
                    <a:pt x="1" y="0"/>
                  </a:moveTo>
                  <a:lnTo>
                    <a:pt x="39" y="270"/>
                  </a:lnTo>
                  <a:lnTo>
                    <a:pt x="59" y="540"/>
                  </a:lnTo>
                  <a:lnTo>
                    <a:pt x="656" y="540"/>
                  </a:lnTo>
                  <a:lnTo>
                    <a:pt x="714" y="559"/>
                  </a:lnTo>
                  <a:lnTo>
                    <a:pt x="791" y="598"/>
                  </a:lnTo>
                  <a:lnTo>
                    <a:pt x="829" y="656"/>
                  </a:lnTo>
                  <a:lnTo>
                    <a:pt x="849" y="733"/>
                  </a:lnTo>
                  <a:lnTo>
                    <a:pt x="849" y="2178"/>
                  </a:lnTo>
                  <a:lnTo>
                    <a:pt x="829" y="2236"/>
                  </a:lnTo>
                  <a:lnTo>
                    <a:pt x="810" y="2274"/>
                  </a:lnTo>
                  <a:lnTo>
                    <a:pt x="752" y="2332"/>
                  </a:lnTo>
                  <a:lnTo>
                    <a:pt x="714" y="2351"/>
                  </a:lnTo>
                  <a:lnTo>
                    <a:pt x="714" y="2910"/>
                  </a:lnTo>
                  <a:lnTo>
                    <a:pt x="849" y="2891"/>
                  </a:lnTo>
                  <a:lnTo>
                    <a:pt x="984" y="2833"/>
                  </a:lnTo>
                  <a:lnTo>
                    <a:pt x="1099" y="2775"/>
                  </a:lnTo>
                  <a:lnTo>
                    <a:pt x="1195" y="2679"/>
                  </a:lnTo>
                  <a:lnTo>
                    <a:pt x="1273" y="2563"/>
                  </a:lnTo>
                  <a:lnTo>
                    <a:pt x="1330" y="2448"/>
                  </a:lnTo>
                  <a:lnTo>
                    <a:pt x="1388" y="2313"/>
                  </a:lnTo>
                  <a:lnTo>
                    <a:pt x="1388" y="2178"/>
                  </a:lnTo>
                  <a:lnTo>
                    <a:pt x="1388" y="733"/>
                  </a:lnTo>
                  <a:lnTo>
                    <a:pt x="1369" y="598"/>
                  </a:lnTo>
                  <a:lnTo>
                    <a:pt x="1330" y="444"/>
                  </a:lnTo>
                  <a:lnTo>
                    <a:pt x="1273" y="328"/>
                  </a:lnTo>
                  <a:lnTo>
                    <a:pt x="1176" y="212"/>
                  </a:lnTo>
                  <a:lnTo>
                    <a:pt x="1061" y="116"/>
                  </a:lnTo>
                  <a:lnTo>
                    <a:pt x="945" y="58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7418;p72">
              <a:extLst>
                <a:ext uri="{FF2B5EF4-FFF2-40B4-BE49-F238E27FC236}">
                  <a16:creationId xmlns:a16="http://schemas.microsoft.com/office/drawing/2014/main" id="{84AA3BE6-B724-F75E-B4FA-A24EF18FC5BB}"/>
                </a:ext>
              </a:extLst>
            </p:cNvPr>
            <p:cNvSpPr/>
            <p:nvPr/>
          </p:nvSpPr>
          <p:spPr>
            <a:xfrm>
              <a:off x="5087821" y="3121764"/>
              <a:ext cx="29800" cy="23805"/>
            </a:xfrm>
            <a:custGeom>
              <a:avLst/>
              <a:gdLst/>
              <a:ahLst/>
              <a:cxnLst/>
              <a:rect l="l" t="t" r="r" b="b"/>
              <a:pathLst>
                <a:path w="676" h="540" extrusionOk="0">
                  <a:moveTo>
                    <a:pt x="78" y="0"/>
                  </a:moveTo>
                  <a:lnTo>
                    <a:pt x="1" y="97"/>
                  </a:lnTo>
                  <a:lnTo>
                    <a:pt x="58" y="482"/>
                  </a:lnTo>
                  <a:lnTo>
                    <a:pt x="135" y="540"/>
                  </a:lnTo>
                  <a:lnTo>
                    <a:pt x="675" y="540"/>
                  </a:lnTo>
                  <a:lnTo>
                    <a:pt x="675" y="27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7419;p72">
              <a:extLst>
                <a:ext uri="{FF2B5EF4-FFF2-40B4-BE49-F238E27FC236}">
                  <a16:creationId xmlns:a16="http://schemas.microsoft.com/office/drawing/2014/main" id="{618F7BF3-D9AF-9030-F9A0-B990D635F5D6}"/>
                </a:ext>
              </a:extLst>
            </p:cNvPr>
            <p:cNvSpPr/>
            <p:nvPr/>
          </p:nvSpPr>
          <p:spPr>
            <a:xfrm>
              <a:off x="5120089" y="3224563"/>
              <a:ext cx="26405" cy="25524"/>
            </a:xfrm>
            <a:custGeom>
              <a:avLst/>
              <a:gdLst/>
              <a:ahLst/>
              <a:cxnLst/>
              <a:rect l="l" t="t" r="r" b="b"/>
              <a:pathLst>
                <a:path w="599" h="579" extrusionOk="0">
                  <a:moveTo>
                    <a:pt x="598" y="0"/>
                  </a:moveTo>
                  <a:lnTo>
                    <a:pt x="560" y="19"/>
                  </a:lnTo>
                  <a:lnTo>
                    <a:pt x="59" y="19"/>
                  </a:lnTo>
                  <a:lnTo>
                    <a:pt x="1" y="96"/>
                  </a:lnTo>
                  <a:lnTo>
                    <a:pt x="1" y="520"/>
                  </a:lnTo>
                  <a:lnTo>
                    <a:pt x="59" y="578"/>
                  </a:lnTo>
                  <a:lnTo>
                    <a:pt x="598" y="578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7420;p72">
              <a:extLst>
                <a:ext uri="{FF2B5EF4-FFF2-40B4-BE49-F238E27FC236}">
                  <a16:creationId xmlns:a16="http://schemas.microsoft.com/office/drawing/2014/main" id="{10EE1418-2881-44AD-B2C5-B87D32D98AE2}"/>
                </a:ext>
              </a:extLst>
            </p:cNvPr>
            <p:cNvSpPr/>
            <p:nvPr/>
          </p:nvSpPr>
          <p:spPr>
            <a:xfrm>
              <a:off x="5063179" y="3169328"/>
              <a:ext cx="59511" cy="115584"/>
            </a:xfrm>
            <a:custGeom>
              <a:avLst/>
              <a:gdLst/>
              <a:ahLst/>
              <a:cxnLst/>
              <a:rect l="l" t="t" r="r" b="b"/>
              <a:pathLst>
                <a:path w="1350" h="2622" extrusionOk="0">
                  <a:moveTo>
                    <a:pt x="656" y="0"/>
                  </a:moveTo>
                  <a:lnTo>
                    <a:pt x="521" y="78"/>
                  </a:lnTo>
                  <a:lnTo>
                    <a:pt x="1" y="1118"/>
                  </a:lnTo>
                  <a:lnTo>
                    <a:pt x="1" y="2159"/>
                  </a:lnTo>
                  <a:lnTo>
                    <a:pt x="1157" y="2621"/>
                  </a:lnTo>
                  <a:lnTo>
                    <a:pt x="1350" y="2563"/>
                  </a:lnTo>
                  <a:lnTo>
                    <a:pt x="1350" y="945"/>
                  </a:lnTo>
                  <a:lnTo>
                    <a:pt x="1350" y="771"/>
                  </a:lnTo>
                  <a:lnTo>
                    <a:pt x="1311" y="617"/>
                  </a:lnTo>
                  <a:lnTo>
                    <a:pt x="1234" y="482"/>
                  </a:lnTo>
                  <a:lnTo>
                    <a:pt x="1157" y="347"/>
                  </a:lnTo>
                  <a:lnTo>
                    <a:pt x="1061" y="232"/>
                  </a:lnTo>
                  <a:lnTo>
                    <a:pt x="926" y="135"/>
                  </a:lnTo>
                  <a:lnTo>
                    <a:pt x="791" y="58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7421;p72">
              <a:extLst>
                <a:ext uri="{FF2B5EF4-FFF2-40B4-BE49-F238E27FC236}">
                  <a16:creationId xmlns:a16="http://schemas.microsoft.com/office/drawing/2014/main" id="{3F2A0004-C75B-F5BD-63F2-4F1CF03B9D18}"/>
                </a:ext>
              </a:extLst>
            </p:cNvPr>
            <p:cNvSpPr/>
            <p:nvPr/>
          </p:nvSpPr>
          <p:spPr>
            <a:xfrm>
              <a:off x="4900956" y="3182068"/>
              <a:ext cx="24642" cy="89223"/>
            </a:xfrm>
            <a:custGeom>
              <a:avLst/>
              <a:gdLst/>
              <a:ahLst/>
              <a:cxnLst/>
              <a:rect l="l" t="t" r="r" b="b"/>
              <a:pathLst>
                <a:path w="559" h="2024" extrusionOk="0">
                  <a:moveTo>
                    <a:pt x="212" y="1"/>
                  </a:moveTo>
                  <a:lnTo>
                    <a:pt x="116" y="155"/>
                  </a:lnTo>
                  <a:lnTo>
                    <a:pt x="58" y="290"/>
                  </a:lnTo>
                  <a:lnTo>
                    <a:pt x="19" y="463"/>
                  </a:lnTo>
                  <a:lnTo>
                    <a:pt x="0" y="636"/>
                  </a:lnTo>
                  <a:lnTo>
                    <a:pt x="0" y="2024"/>
                  </a:lnTo>
                  <a:lnTo>
                    <a:pt x="559" y="1812"/>
                  </a:lnTo>
                  <a:lnTo>
                    <a:pt x="559" y="733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7422;p72">
              <a:extLst>
                <a:ext uri="{FF2B5EF4-FFF2-40B4-BE49-F238E27FC236}">
                  <a16:creationId xmlns:a16="http://schemas.microsoft.com/office/drawing/2014/main" id="{5BC12D05-7DB6-4236-B7BE-76358713CF63}"/>
                </a:ext>
              </a:extLst>
            </p:cNvPr>
            <p:cNvSpPr/>
            <p:nvPr/>
          </p:nvSpPr>
          <p:spPr>
            <a:xfrm>
              <a:off x="4867806" y="3169328"/>
              <a:ext cx="43377" cy="113028"/>
            </a:xfrm>
            <a:custGeom>
              <a:avLst/>
              <a:gdLst/>
              <a:ahLst/>
              <a:cxnLst/>
              <a:rect l="l" t="t" r="r" b="b"/>
              <a:pathLst>
                <a:path w="984" h="2564" extrusionOk="0">
                  <a:moveTo>
                    <a:pt x="694" y="0"/>
                  </a:moveTo>
                  <a:lnTo>
                    <a:pt x="559" y="58"/>
                  </a:lnTo>
                  <a:lnTo>
                    <a:pt x="424" y="135"/>
                  </a:lnTo>
                  <a:lnTo>
                    <a:pt x="290" y="232"/>
                  </a:lnTo>
                  <a:lnTo>
                    <a:pt x="193" y="347"/>
                  </a:lnTo>
                  <a:lnTo>
                    <a:pt x="116" y="482"/>
                  </a:lnTo>
                  <a:lnTo>
                    <a:pt x="39" y="617"/>
                  </a:lnTo>
                  <a:lnTo>
                    <a:pt x="0" y="771"/>
                  </a:lnTo>
                  <a:lnTo>
                    <a:pt x="0" y="945"/>
                  </a:lnTo>
                  <a:lnTo>
                    <a:pt x="0" y="2563"/>
                  </a:lnTo>
                  <a:lnTo>
                    <a:pt x="135" y="2563"/>
                  </a:lnTo>
                  <a:lnTo>
                    <a:pt x="752" y="2313"/>
                  </a:lnTo>
                  <a:lnTo>
                    <a:pt x="752" y="945"/>
                  </a:lnTo>
                  <a:lnTo>
                    <a:pt x="771" y="771"/>
                  </a:lnTo>
                  <a:lnTo>
                    <a:pt x="810" y="617"/>
                  </a:lnTo>
                  <a:lnTo>
                    <a:pt x="887" y="463"/>
                  </a:lnTo>
                  <a:lnTo>
                    <a:pt x="983" y="328"/>
                  </a:lnTo>
                  <a:lnTo>
                    <a:pt x="868" y="11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7423;p72">
              <a:extLst>
                <a:ext uri="{FF2B5EF4-FFF2-40B4-BE49-F238E27FC236}">
                  <a16:creationId xmlns:a16="http://schemas.microsoft.com/office/drawing/2014/main" id="{111B69E2-B5C2-81A4-0B42-B574585756ED}"/>
                </a:ext>
              </a:extLst>
            </p:cNvPr>
            <p:cNvSpPr/>
            <p:nvPr/>
          </p:nvSpPr>
          <p:spPr>
            <a:xfrm>
              <a:off x="4936618" y="3050394"/>
              <a:ext cx="157198" cy="192905"/>
            </a:xfrm>
            <a:custGeom>
              <a:avLst/>
              <a:gdLst/>
              <a:ahLst/>
              <a:cxnLst/>
              <a:rect l="l" t="t" r="r" b="b"/>
              <a:pathLst>
                <a:path w="3566" h="4376" extrusionOk="0">
                  <a:moveTo>
                    <a:pt x="1504" y="1"/>
                  </a:moveTo>
                  <a:lnTo>
                    <a:pt x="1272" y="58"/>
                  </a:lnTo>
                  <a:lnTo>
                    <a:pt x="1041" y="174"/>
                  </a:lnTo>
                  <a:lnTo>
                    <a:pt x="848" y="309"/>
                  </a:lnTo>
                  <a:lnTo>
                    <a:pt x="656" y="482"/>
                  </a:lnTo>
                  <a:lnTo>
                    <a:pt x="521" y="656"/>
                  </a:lnTo>
                  <a:lnTo>
                    <a:pt x="386" y="829"/>
                  </a:lnTo>
                  <a:lnTo>
                    <a:pt x="270" y="1041"/>
                  </a:lnTo>
                  <a:lnTo>
                    <a:pt x="174" y="1253"/>
                  </a:lnTo>
                  <a:lnTo>
                    <a:pt x="97" y="1465"/>
                  </a:lnTo>
                  <a:lnTo>
                    <a:pt x="39" y="1696"/>
                  </a:lnTo>
                  <a:lnTo>
                    <a:pt x="20" y="1928"/>
                  </a:lnTo>
                  <a:lnTo>
                    <a:pt x="0" y="2178"/>
                  </a:lnTo>
                  <a:lnTo>
                    <a:pt x="20" y="2390"/>
                  </a:lnTo>
                  <a:lnTo>
                    <a:pt x="39" y="2602"/>
                  </a:lnTo>
                  <a:lnTo>
                    <a:pt x="77" y="2814"/>
                  </a:lnTo>
                  <a:lnTo>
                    <a:pt x="135" y="3007"/>
                  </a:lnTo>
                  <a:lnTo>
                    <a:pt x="212" y="3180"/>
                  </a:lnTo>
                  <a:lnTo>
                    <a:pt x="289" y="3373"/>
                  </a:lnTo>
                  <a:lnTo>
                    <a:pt x="386" y="3546"/>
                  </a:lnTo>
                  <a:lnTo>
                    <a:pt x="501" y="3701"/>
                  </a:lnTo>
                  <a:lnTo>
                    <a:pt x="559" y="3778"/>
                  </a:lnTo>
                  <a:lnTo>
                    <a:pt x="579" y="3855"/>
                  </a:lnTo>
                  <a:lnTo>
                    <a:pt x="598" y="3932"/>
                  </a:lnTo>
                  <a:lnTo>
                    <a:pt x="617" y="4028"/>
                  </a:lnTo>
                  <a:lnTo>
                    <a:pt x="617" y="4317"/>
                  </a:lnTo>
                  <a:lnTo>
                    <a:pt x="675" y="4375"/>
                  </a:lnTo>
                  <a:lnTo>
                    <a:pt x="2833" y="4375"/>
                  </a:lnTo>
                  <a:lnTo>
                    <a:pt x="2968" y="4279"/>
                  </a:lnTo>
                  <a:lnTo>
                    <a:pt x="2968" y="3990"/>
                  </a:lnTo>
                  <a:lnTo>
                    <a:pt x="2987" y="3913"/>
                  </a:lnTo>
                  <a:lnTo>
                    <a:pt x="3007" y="3816"/>
                  </a:lnTo>
                  <a:lnTo>
                    <a:pt x="3026" y="3739"/>
                  </a:lnTo>
                  <a:lnTo>
                    <a:pt x="3084" y="3681"/>
                  </a:lnTo>
                  <a:lnTo>
                    <a:pt x="3180" y="3508"/>
                  </a:lnTo>
                  <a:lnTo>
                    <a:pt x="3296" y="3354"/>
                  </a:lnTo>
                  <a:lnTo>
                    <a:pt x="3373" y="3180"/>
                  </a:lnTo>
                  <a:lnTo>
                    <a:pt x="3450" y="2988"/>
                  </a:lnTo>
                  <a:lnTo>
                    <a:pt x="3488" y="2795"/>
                  </a:lnTo>
                  <a:lnTo>
                    <a:pt x="3546" y="2602"/>
                  </a:lnTo>
                  <a:lnTo>
                    <a:pt x="3565" y="2390"/>
                  </a:lnTo>
                  <a:lnTo>
                    <a:pt x="3565" y="2178"/>
                  </a:lnTo>
                  <a:lnTo>
                    <a:pt x="3565" y="1947"/>
                  </a:lnTo>
                  <a:lnTo>
                    <a:pt x="3527" y="1716"/>
                  </a:lnTo>
                  <a:lnTo>
                    <a:pt x="3469" y="1484"/>
                  </a:lnTo>
                  <a:lnTo>
                    <a:pt x="3392" y="1272"/>
                  </a:lnTo>
                  <a:lnTo>
                    <a:pt x="3315" y="1060"/>
                  </a:lnTo>
                  <a:lnTo>
                    <a:pt x="3199" y="868"/>
                  </a:lnTo>
                  <a:lnTo>
                    <a:pt x="3064" y="675"/>
                  </a:lnTo>
                  <a:lnTo>
                    <a:pt x="2930" y="502"/>
                  </a:lnTo>
                  <a:lnTo>
                    <a:pt x="2814" y="386"/>
                  </a:lnTo>
                  <a:lnTo>
                    <a:pt x="2679" y="290"/>
                  </a:lnTo>
                  <a:lnTo>
                    <a:pt x="2544" y="193"/>
                  </a:lnTo>
                  <a:lnTo>
                    <a:pt x="2390" y="135"/>
                  </a:lnTo>
                  <a:lnTo>
                    <a:pt x="2236" y="78"/>
                  </a:lnTo>
                  <a:lnTo>
                    <a:pt x="2062" y="39"/>
                  </a:lnTo>
                  <a:lnTo>
                    <a:pt x="19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7424;p72">
              <a:extLst>
                <a:ext uri="{FF2B5EF4-FFF2-40B4-BE49-F238E27FC236}">
                  <a16:creationId xmlns:a16="http://schemas.microsoft.com/office/drawing/2014/main" id="{E9E3D1C8-1D2C-80DB-E561-4A6D01DEBAA2}"/>
                </a:ext>
              </a:extLst>
            </p:cNvPr>
            <p:cNvSpPr/>
            <p:nvPr/>
          </p:nvSpPr>
          <p:spPr>
            <a:xfrm>
              <a:off x="4896680" y="3050394"/>
              <a:ext cx="119816" cy="192905"/>
            </a:xfrm>
            <a:custGeom>
              <a:avLst/>
              <a:gdLst/>
              <a:ahLst/>
              <a:cxnLst/>
              <a:rect l="l" t="t" r="r" b="b"/>
              <a:pathLst>
                <a:path w="2718" h="4376" extrusionOk="0">
                  <a:moveTo>
                    <a:pt x="1658" y="1"/>
                  </a:moveTo>
                  <a:lnTo>
                    <a:pt x="1504" y="39"/>
                  </a:lnTo>
                  <a:lnTo>
                    <a:pt x="1330" y="78"/>
                  </a:lnTo>
                  <a:lnTo>
                    <a:pt x="1176" y="135"/>
                  </a:lnTo>
                  <a:lnTo>
                    <a:pt x="1022" y="193"/>
                  </a:lnTo>
                  <a:lnTo>
                    <a:pt x="887" y="290"/>
                  </a:lnTo>
                  <a:lnTo>
                    <a:pt x="752" y="386"/>
                  </a:lnTo>
                  <a:lnTo>
                    <a:pt x="637" y="502"/>
                  </a:lnTo>
                  <a:lnTo>
                    <a:pt x="502" y="675"/>
                  </a:lnTo>
                  <a:lnTo>
                    <a:pt x="367" y="868"/>
                  </a:lnTo>
                  <a:lnTo>
                    <a:pt x="251" y="1060"/>
                  </a:lnTo>
                  <a:lnTo>
                    <a:pt x="174" y="1272"/>
                  </a:lnTo>
                  <a:lnTo>
                    <a:pt x="97" y="1484"/>
                  </a:lnTo>
                  <a:lnTo>
                    <a:pt x="39" y="1716"/>
                  </a:lnTo>
                  <a:lnTo>
                    <a:pt x="1" y="1947"/>
                  </a:lnTo>
                  <a:lnTo>
                    <a:pt x="1" y="2178"/>
                  </a:lnTo>
                  <a:lnTo>
                    <a:pt x="1" y="2390"/>
                  </a:lnTo>
                  <a:lnTo>
                    <a:pt x="20" y="2602"/>
                  </a:lnTo>
                  <a:lnTo>
                    <a:pt x="58" y="2795"/>
                  </a:lnTo>
                  <a:lnTo>
                    <a:pt x="116" y="2988"/>
                  </a:lnTo>
                  <a:lnTo>
                    <a:pt x="193" y="3180"/>
                  </a:lnTo>
                  <a:lnTo>
                    <a:pt x="270" y="3354"/>
                  </a:lnTo>
                  <a:lnTo>
                    <a:pt x="367" y="3508"/>
                  </a:lnTo>
                  <a:lnTo>
                    <a:pt x="482" y="3681"/>
                  </a:lnTo>
                  <a:lnTo>
                    <a:pt x="521" y="3739"/>
                  </a:lnTo>
                  <a:lnTo>
                    <a:pt x="560" y="3816"/>
                  </a:lnTo>
                  <a:lnTo>
                    <a:pt x="579" y="3913"/>
                  </a:lnTo>
                  <a:lnTo>
                    <a:pt x="598" y="3990"/>
                  </a:lnTo>
                  <a:lnTo>
                    <a:pt x="598" y="4279"/>
                  </a:lnTo>
                  <a:lnTo>
                    <a:pt x="694" y="4375"/>
                  </a:lnTo>
                  <a:lnTo>
                    <a:pt x="1639" y="4375"/>
                  </a:lnTo>
                  <a:lnTo>
                    <a:pt x="1542" y="4279"/>
                  </a:lnTo>
                  <a:lnTo>
                    <a:pt x="1542" y="3990"/>
                  </a:lnTo>
                  <a:lnTo>
                    <a:pt x="1523" y="3913"/>
                  </a:lnTo>
                  <a:lnTo>
                    <a:pt x="1504" y="3816"/>
                  </a:lnTo>
                  <a:lnTo>
                    <a:pt x="1485" y="3739"/>
                  </a:lnTo>
                  <a:lnTo>
                    <a:pt x="1427" y="3681"/>
                  </a:lnTo>
                  <a:lnTo>
                    <a:pt x="1330" y="3508"/>
                  </a:lnTo>
                  <a:lnTo>
                    <a:pt x="1234" y="3354"/>
                  </a:lnTo>
                  <a:lnTo>
                    <a:pt x="1138" y="3180"/>
                  </a:lnTo>
                  <a:lnTo>
                    <a:pt x="1080" y="2988"/>
                  </a:lnTo>
                  <a:lnTo>
                    <a:pt x="1022" y="2795"/>
                  </a:lnTo>
                  <a:lnTo>
                    <a:pt x="983" y="2602"/>
                  </a:lnTo>
                  <a:lnTo>
                    <a:pt x="945" y="2390"/>
                  </a:lnTo>
                  <a:lnTo>
                    <a:pt x="945" y="2178"/>
                  </a:lnTo>
                  <a:lnTo>
                    <a:pt x="945" y="1947"/>
                  </a:lnTo>
                  <a:lnTo>
                    <a:pt x="983" y="1716"/>
                  </a:lnTo>
                  <a:lnTo>
                    <a:pt x="1041" y="1484"/>
                  </a:lnTo>
                  <a:lnTo>
                    <a:pt x="1118" y="1272"/>
                  </a:lnTo>
                  <a:lnTo>
                    <a:pt x="1215" y="1060"/>
                  </a:lnTo>
                  <a:lnTo>
                    <a:pt x="1311" y="868"/>
                  </a:lnTo>
                  <a:lnTo>
                    <a:pt x="1446" y="675"/>
                  </a:lnTo>
                  <a:lnTo>
                    <a:pt x="1581" y="502"/>
                  </a:lnTo>
                  <a:lnTo>
                    <a:pt x="1696" y="405"/>
                  </a:lnTo>
                  <a:lnTo>
                    <a:pt x="1831" y="290"/>
                  </a:lnTo>
                  <a:lnTo>
                    <a:pt x="1947" y="213"/>
                  </a:lnTo>
                  <a:lnTo>
                    <a:pt x="2101" y="135"/>
                  </a:lnTo>
                  <a:lnTo>
                    <a:pt x="2236" y="78"/>
                  </a:lnTo>
                  <a:lnTo>
                    <a:pt x="2390" y="39"/>
                  </a:lnTo>
                  <a:lnTo>
                    <a:pt x="2544" y="20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7425;p72">
              <a:extLst>
                <a:ext uri="{FF2B5EF4-FFF2-40B4-BE49-F238E27FC236}">
                  <a16:creationId xmlns:a16="http://schemas.microsoft.com/office/drawing/2014/main" id="{E558DFA0-9DBD-7AAD-114A-B42CB4010808}"/>
                </a:ext>
              </a:extLst>
            </p:cNvPr>
            <p:cNvSpPr/>
            <p:nvPr/>
          </p:nvSpPr>
          <p:spPr>
            <a:xfrm>
              <a:off x="4961260" y="3090333"/>
              <a:ext cx="108752" cy="124048"/>
            </a:xfrm>
            <a:custGeom>
              <a:avLst/>
              <a:gdLst/>
              <a:ahLst/>
              <a:cxnLst/>
              <a:rect l="l" t="t" r="r" b="b"/>
              <a:pathLst>
                <a:path w="2467" h="2814" extrusionOk="0">
                  <a:moveTo>
                    <a:pt x="1523" y="0"/>
                  </a:moveTo>
                  <a:lnTo>
                    <a:pt x="1465" y="20"/>
                  </a:lnTo>
                  <a:lnTo>
                    <a:pt x="1426" y="39"/>
                  </a:lnTo>
                  <a:lnTo>
                    <a:pt x="1407" y="77"/>
                  </a:lnTo>
                  <a:lnTo>
                    <a:pt x="1388" y="116"/>
                  </a:lnTo>
                  <a:lnTo>
                    <a:pt x="1388" y="212"/>
                  </a:lnTo>
                  <a:lnTo>
                    <a:pt x="1330" y="270"/>
                  </a:lnTo>
                  <a:lnTo>
                    <a:pt x="1272" y="328"/>
                  </a:lnTo>
                  <a:lnTo>
                    <a:pt x="1176" y="347"/>
                  </a:lnTo>
                  <a:lnTo>
                    <a:pt x="366" y="347"/>
                  </a:lnTo>
                  <a:lnTo>
                    <a:pt x="309" y="328"/>
                  </a:lnTo>
                  <a:lnTo>
                    <a:pt x="251" y="309"/>
                  </a:lnTo>
                  <a:lnTo>
                    <a:pt x="154" y="521"/>
                  </a:lnTo>
                  <a:lnTo>
                    <a:pt x="58" y="771"/>
                  </a:lnTo>
                  <a:lnTo>
                    <a:pt x="20" y="1022"/>
                  </a:lnTo>
                  <a:lnTo>
                    <a:pt x="0" y="1272"/>
                  </a:lnTo>
                  <a:lnTo>
                    <a:pt x="0" y="1426"/>
                  </a:lnTo>
                  <a:lnTo>
                    <a:pt x="20" y="1600"/>
                  </a:lnTo>
                  <a:lnTo>
                    <a:pt x="58" y="1754"/>
                  </a:lnTo>
                  <a:lnTo>
                    <a:pt x="97" y="1908"/>
                  </a:lnTo>
                  <a:lnTo>
                    <a:pt x="154" y="2043"/>
                  </a:lnTo>
                  <a:lnTo>
                    <a:pt x="231" y="2197"/>
                  </a:lnTo>
                  <a:lnTo>
                    <a:pt x="309" y="2332"/>
                  </a:lnTo>
                  <a:lnTo>
                    <a:pt x="386" y="2467"/>
                  </a:lnTo>
                  <a:lnTo>
                    <a:pt x="501" y="2583"/>
                  </a:lnTo>
                  <a:lnTo>
                    <a:pt x="636" y="2679"/>
                  </a:lnTo>
                  <a:lnTo>
                    <a:pt x="771" y="2775"/>
                  </a:lnTo>
                  <a:lnTo>
                    <a:pt x="925" y="2814"/>
                  </a:lnTo>
                  <a:lnTo>
                    <a:pt x="1426" y="2814"/>
                  </a:lnTo>
                  <a:lnTo>
                    <a:pt x="1542" y="2795"/>
                  </a:lnTo>
                  <a:lnTo>
                    <a:pt x="1638" y="2756"/>
                  </a:lnTo>
                  <a:lnTo>
                    <a:pt x="1754" y="2717"/>
                  </a:lnTo>
                  <a:lnTo>
                    <a:pt x="1831" y="2660"/>
                  </a:lnTo>
                  <a:lnTo>
                    <a:pt x="1927" y="2602"/>
                  </a:lnTo>
                  <a:lnTo>
                    <a:pt x="2004" y="2525"/>
                  </a:lnTo>
                  <a:lnTo>
                    <a:pt x="2081" y="2428"/>
                  </a:lnTo>
                  <a:lnTo>
                    <a:pt x="2159" y="2313"/>
                  </a:lnTo>
                  <a:lnTo>
                    <a:pt x="2236" y="2178"/>
                  </a:lnTo>
                  <a:lnTo>
                    <a:pt x="2313" y="2043"/>
                  </a:lnTo>
                  <a:lnTo>
                    <a:pt x="2371" y="1889"/>
                  </a:lnTo>
                  <a:lnTo>
                    <a:pt x="2409" y="1735"/>
                  </a:lnTo>
                  <a:lnTo>
                    <a:pt x="2428" y="1600"/>
                  </a:lnTo>
                  <a:lnTo>
                    <a:pt x="2448" y="1426"/>
                  </a:lnTo>
                  <a:lnTo>
                    <a:pt x="2467" y="1272"/>
                  </a:lnTo>
                  <a:lnTo>
                    <a:pt x="2448" y="983"/>
                  </a:lnTo>
                  <a:lnTo>
                    <a:pt x="2371" y="713"/>
                  </a:lnTo>
                  <a:lnTo>
                    <a:pt x="2274" y="463"/>
                  </a:lnTo>
                  <a:lnTo>
                    <a:pt x="2159" y="232"/>
                  </a:lnTo>
                  <a:lnTo>
                    <a:pt x="2081" y="135"/>
                  </a:lnTo>
                  <a:lnTo>
                    <a:pt x="1985" y="58"/>
                  </a:lnTo>
                  <a:lnTo>
                    <a:pt x="1869" y="20"/>
                  </a:lnTo>
                  <a:lnTo>
                    <a:pt x="17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7426;p72">
              <a:extLst>
                <a:ext uri="{FF2B5EF4-FFF2-40B4-BE49-F238E27FC236}">
                  <a16:creationId xmlns:a16="http://schemas.microsoft.com/office/drawing/2014/main" id="{884F4DBA-0742-D696-4833-048E1D545914}"/>
                </a:ext>
              </a:extLst>
            </p:cNvPr>
            <p:cNvSpPr/>
            <p:nvPr/>
          </p:nvSpPr>
          <p:spPr>
            <a:xfrm>
              <a:off x="4920484" y="3090333"/>
              <a:ext cx="87548" cy="124048"/>
            </a:xfrm>
            <a:custGeom>
              <a:avLst/>
              <a:gdLst/>
              <a:ahLst/>
              <a:cxnLst/>
              <a:rect l="l" t="t" r="r" b="b"/>
              <a:pathLst>
                <a:path w="1986" h="2814" extrusionOk="0">
                  <a:moveTo>
                    <a:pt x="713" y="0"/>
                  </a:moveTo>
                  <a:lnTo>
                    <a:pt x="598" y="20"/>
                  </a:lnTo>
                  <a:lnTo>
                    <a:pt x="482" y="58"/>
                  </a:lnTo>
                  <a:lnTo>
                    <a:pt x="386" y="135"/>
                  </a:lnTo>
                  <a:lnTo>
                    <a:pt x="309" y="232"/>
                  </a:lnTo>
                  <a:lnTo>
                    <a:pt x="193" y="463"/>
                  </a:lnTo>
                  <a:lnTo>
                    <a:pt x="97" y="713"/>
                  </a:lnTo>
                  <a:lnTo>
                    <a:pt x="20" y="983"/>
                  </a:lnTo>
                  <a:lnTo>
                    <a:pt x="0" y="1272"/>
                  </a:lnTo>
                  <a:lnTo>
                    <a:pt x="20" y="1426"/>
                  </a:lnTo>
                  <a:lnTo>
                    <a:pt x="39" y="1600"/>
                  </a:lnTo>
                  <a:lnTo>
                    <a:pt x="58" y="1735"/>
                  </a:lnTo>
                  <a:lnTo>
                    <a:pt x="97" y="1889"/>
                  </a:lnTo>
                  <a:lnTo>
                    <a:pt x="154" y="2043"/>
                  </a:lnTo>
                  <a:lnTo>
                    <a:pt x="231" y="2178"/>
                  </a:lnTo>
                  <a:lnTo>
                    <a:pt x="289" y="2313"/>
                  </a:lnTo>
                  <a:lnTo>
                    <a:pt x="386" y="2428"/>
                  </a:lnTo>
                  <a:lnTo>
                    <a:pt x="463" y="2525"/>
                  </a:lnTo>
                  <a:lnTo>
                    <a:pt x="540" y="2602"/>
                  </a:lnTo>
                  <a:lnTo>
                    <a:pt x="617" y="2660"/>
                  </a:lnTo>
                  <a:lnTo>
                    <a:pt x="713" y="2717"/>
                  </a:lnTo>
                  <a:lnTo>
                    <a:pt x="810" y="2756"/>
                  </a:lnTo>
                  <a:lnTo>
                    <a:pt x="925" y="2795"/>
                  </a:lnTo>
                  <a:lnTo>
                    <a:pt x="1022" y="2814"/>
                  </a:lnTo>
                  <a:lnTo>
                    <a:pt x="1985" y="2814"/>
                  </a:lnTo>
                  <a:lnTo>
                    <a:pt x="1870" y="2795"/>
                  </a:lnTo>
                  <a:lnTo>
                    <a:pt x="1773" y="2756"/>
                  </a:lnTo>
                  <a:lnTo>
                    <a:pt x="1677" y="2717"/>
                  </a:lnTo>
                  <a:lnTo>
                    <a:pt x="1580" y="2660"/>
                  </a:lnTo>
                  <a:lnTo>
                    <a:pt x="1484" y="2602"/>
                  </a:lnTo>
                  <a:lnTo>
                    <a:pt x="1407" y="2525"/>
                  </a:lnTo>
                  <a:lnTo>
                    <a:pt x="1330" y="2428"/>
                  </a:lnTo>
                  <a:lnTo>
                    <a:pt x="1253" y="2313"/>
                  </a:lnTo>
                  <a:lnTo>
                    <a:pt x="1176" y="2178"/>
                  </a:lnTo>
                  <a:lnTo>
                    <a:pt x="1099" y="2043"/>
                  </a:lnTo>
                  <a:lnTo>
                    <a:pt x="1060" y="1889"/>
                  </a:lnTo>
                  <a:lnTo>
                    <a:pt x="1002" y="1735"/>
                  </a:lnTo>
                  <a:lnTo>
                    <a:pt x="983" y="1600"/>
                  </a:lnTo>
                  <a:lnTo>
                    <a:pt x="964" y="1426"/>
                  </a:lnTo>
                  <a:lnTo>
                    <a:pt x="945" y="1272"/>
                  </a:lnTo>
                  <a:lnTo>
                    <a:pt x="964" y="1022"/>
                  </a:lnTo>
                  <a:lnTo>
                    <a:pt x="1022" y="771"/>
                  </a:lnTo>
                  <a:lnTo>
                    <a:pt x="1099" y="540"/>
                  </a:lnTo>
                  <a:lnTo>
                    <a:pt x="1195" y="328"/>
                  </a:lnTo>
                  <a:lnTo>
                    <a:pt x="1156" y="289"/>
                  </a:lnTo>
                  <a:lnTo>
                    <a:pt x="1099" y="251"/>
                  </a:lnTo>
                  <a:lnTo>
                    <a:pt x="1079" y="193"/>
                  </a:lnTo>
                  <a:lnTo>
                    <a:pt x="1060" y="116"/>
                  </a:lnTo>
                  <a:lnTo>
                    <a:pt x="1060" y="77"/>
                  </a:lnTo>
                  <a:lnTo>
                    <a:pt x="1041" y="39"/>
                  </a:lnTo>
                  <a:lnTo>
                    <a:pt x="1002" y="20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7427;p72">
              <a:extLst>
                <a:ext uri="{FF2B5EF4-FFF2-40B4-BE49-F238E27FC236}">
                  <a16:creationId xmlns:a16="http://schemas.microsoft.com/office/drawing/2014/main" id="{04516629-533F-D256-0403-1B777858F2CA}"/>
                </a:ext>
              </a:extLst>
            </p:cNvPr>
            <p:cNvSpPr/>
            <p:nvPr/>
          </p:nvSpPr>
          <p:spPr>
            <a:xfrm>
              <a:off x="4883102" y="3256832"/>
              <a:ext cx="233637" cy="188629"/>
            </a:xfrm>
            <a:custGeom>
              <a:avLst/>
              <a:gdLst/>
              <a:ahLst/>
              <a:cxnLst/>
              <a:rect l="l" t="t" r="r" b="b"/>
              <a:pathLst>
                <a:path w="5300" h="4279" extrusionOk="0">
                  <a:moveTo>
                    <a:pt x="790" y="0"/>
                  </a:moveTo>
                  <a:lnTo>
                    <a:pt x="713" y="77"/>
                  </a:lnTo>
                  <a:lnTo>
                    <a:pt x="482" y="116"/>
                  </a:lnTo>
                  <a:lnTo>
                    <a:pt x="328" y="212"/>
                  </a:lnTo>
                  <a:lnTo>
                    <a:pt x="0" y="790"/>
                  </a:lnTo>
                  <a:lnTo>
                    <a:pt x="424" y="1311"/>
                  </a:lnTo>
                  <a:lnTo>
                    <a:pt x="424" y="4144"/>
                  </a:lnTo>
                  <a:lnTo>
                    <a:pt x="521" y="4278"/>
                  </a:lnTo>
                  <a:lnTo>
                    <a:pt x="4567" y="4278"/>
                  </a:lnTo>
                  <a:lnTo>
                    <a:pt x="4645" y="4221"/>
                  </a:lnTo>
                  <a:lnTo>
                    <a:pt x="4645" y="1407"/>
                  </a:lnTo>
                  <a:lnTo>
                    <a:pt x="5300" y="636"/>
                  </a:lnTo>
                  <a:lnTo>
                    <a:pt x="5261" y="424"/>
                  </a:lnTo>
                  <a:lnTo>
                    <a:pt x="5069" y="289"/>
                  </a:lnTo>
                  <a:lnTo>
                    <a:pt x="4837" y="193"/>
                  </a:lnTo>
                  <a:lnTo>
                    <a:pt x="4606" y="116"/>
                  </a:lnTo>
                  <a:lnTo>
                    <a:pt x="4375" y="77"/>
                  </a:lnTo>
                  <a:lnTo>
                    <a:pt x="42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7428;p72">
              <a:extLst>
                <a:ext uri="{FF2B5EF4-FFF2-40B4-BE49-F238E27FC236}">
                  <a16:creationId xmlns:a16="http://schemas.microsoft.com/office/drawing/2014/main" id="{3A4C4FD2-B0BA-B7A0-89DC-0C0B599CD4E9}"/>
                </a:ext>
              </a:extLst>
            </p:cNvPr>
            <p:cNvSpPr/>
            <p:nvPr/>
          </p:nvSpPr>
          <p:spPr>
            <a:xfrm>
              <a:off x="4875432" y="3261945"/>
              <a:ext cx="28962" cy="31475"/>
            </a:xfrm>
            <a:custGeom>
              <a:avLst/>
              <a:gdLst/>
              <a:ahLst/>
              <a:cxnLst/>
              <a:rect l="l" t="t" r="r" b="b"/>
              <a:pathLst>
                <a:path w="657" h="714" extrusionOk="0">
                  <a:moveTo>
                    <a:pt x="656" y="0"/>
                  </a:moveTo>
                  <a:lnTo>
                    <a:pt x="483" y="39"/>
                  </a:lnTo>
                  <a:lnTo>
                    <a:pt x="309" y="116"/>
                  </a:lnTo>
                  <a:lnTo>
                    <a:pt x="155" y="212"/>
                  </a:lnTo>
                  <a:lnTo>
                    <a:pt x="1" y="308"/>
                  </a:lnTo>
                  <a:lnTo>
                    <a:pt x="1" y="443"/>
                  </a:lnTo>
                  <a:lnTo>
                    <a:pt x="213" y="713"/>
                  </a:lnTo>
                  <a:lnTo>
                    <a:pt x="328" y="482"/>
                  </a:lnTo>
                  <a:lnTo>
                    <a:pt x="444" y="270"/>
                  </a:lnTo>
                  <a:lnTo>
                    <a:pt x="560" y="116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7429;p72">
              <a:extLst>
                <a:ext uri="{FF2B5EF4-FFF2-40B4-BE49-F238E27FC236}">
                  <a16:creationId xmlns:a16="http://schemas.microsoft.com/office/drawing/2014/main" id="{184E9CB3-A961-7326-821C-B78ED89F2E98}"/>
                </a:ext>
              </a:extLst>
            </p:cNvPr>
            <p:cNvSpPr/>
            <p:nvPr/>
          </p:nvSpPr>
          <p:spPr>
            <a:xfrm>
              <a:off x="4961260" y="3333270"/>
              <a:ext cx="97731" cy="74808"/>
            </a:xfrm>
            <a:custGeom>
              <a:avLst/>
              <a:gdLst/>
              <a:ahLst/>
              <a:cxnLst/>
              <a:rect l="l" t="t" r="r" b="b"/>
              <a:pathLst>
                <a:path w="2217" h="1697" extrusionOk="0">
                  <a:moveTo>
                    <a:pt x="231" y="1"/>
                  </a:moveTo>
                  <a:lnTo>
                    <a:pt x="135" y="39"/>
                  </a:lnTo>
                  <a:lnTo>
                    <a:pt x="0" y="232"/>
                  </a:lnTo>
                  <a:lnTo>
                    <a:pt x="0" y="1523"/>
                  </a:lnTo>
                  <a:lnTo>
                    <a:pt x="135" y="1658"/>
                  </a:lnTo>
                  <a:lnTo>
                    <a:pt x="231" y="1697"/>
                  </a:lnTo>
                  <a:lnTo>
                    <a:pt x="1947" y="1697"/>
                  </a:lnTo>
                  <a:lnTo>
                    <a:pt x="2004" y="1677"/>
                  </a:lnTo>
                  <a:lnTo>
                    <a:pt x="2062" y="1639"/>
                  </a:lnTo>
                  <a:lnTo>
                    <a:pt x="2120" y="1600"/>
                  </a:lnTo>
                  <a:lnTo>
                    <a:pt x="2159" y="1562"/>
                  </a:lnTo>
                  <a:lnTo>
                    <a:pt x="2197" y="1504"/>
                  </a:lnTo>
                  <a:lnTo>
                    <a:pt x="2216" y="1427"/>
                  </a:lnTo>
                  <a:lnTo>
                    <a:pt x="2216" y="1369"/>
                  </a:lnTo>
                  <a:lnTo>
                    <a:pt x="2216" y="328"/>
                  </a:lnTo>
                  <a:lnTo>
                    <a:pt x="2216" y="271"/>
                  </a:lnTo>
                  <a:lnTo>
                    <a:pt x="2197" y="193"/>
                  </a:lnTo>
                  <a:lnTo>
                    <a:pt x="2159" y="136"/>
                  </a:lnTo>
                  <a:lnTo>
                    <a:pt x="2120" y="97"/>
                  </a:lnTo>
                  <a:lnTo>
                    <a:pt x="2062" y="59"/>
                  </a:lnTo>
                  <a:lnTo>
                    <a:pt x="2004" y="20"/>
                  </a:lnTo>
                  <a:lnTo>
                    <a:pt x="19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7430;p72">
              <a:extLst>
                <a:ext uri="{FF2B5EF4-FFF2-40B4-BE49-F238E27FC236}">
                  <a16:creationId xmlns:a16="http://schemas.microsoft.com/office/drawing/2014/main" id="{E86B143A-2A15-3C28-FCA3-CD43EF5E0A15}"/>
                </a:ext>
              </a:extLst>
            </p:cNvPr>
            <p:cNvSpPr/>
            <p:nvPr/>
          </p:nvSpPr>
          <p:spPr>
            <a:xfrm>
              <a:off x="4931505" y="3333270"/>
              <a:ext cx="43377" cy="74808"/>
            </a:xfrm>
            <a:custGeom>
              <a:avLst/>
              <a:gdLst/>
              <a:ahLst/>
              <a:cxnLst/>
              <a:rect l="l" t="t" r="r" b="b"/>
              <a:pathLst>
                <a:path w="984" h="1697" extrusionOk="0">
                  <a:moveTo>
                    <a:pt x="271" y="1"/>
                  </a:moveTo>
                  <a:lnTo>
                    <a:pt x="213" y="20"/>
                  </a:lnTo>
                  <a:lnTo>
                    <a:pt x="155" y="59"/>
                  </a:lnTo>
                  <a:lnTo>
                    <a:pt x="97" y="97"/>
                  </a:lnTo>
                  <a:lnTo>
                    <a:pt x="59" y="136"/>
                  </a:lnTo>
                  <a:lnTo>
                    <a:pt x="20" y="193"/>
                  </a:lnTo>
                  <a:lnTo>
                    <a:pt x="1" y="271"/>
                  </a:lnTo>
                  <a:lnTo>
                    <a:pt x="1" y="328"/>
                  </a:lnTo>
                  <a:lnTo>
                    <a:pt x="1" y="1369"/>
                  </a:lnTo>
                  <a:lnTo>
                    <a:pt x="1" y="1427"/>
                  </a:lnTo>
                  <a:lnTo>
                    <a:pt x="20" y="1504"/>
                  </a:lnTo>
                  <a:lnTo>
                    <a:pt x="59" y="1562"/>
                  </a:lnTo>
                  <a:lnTo>
                    <a:pt x="97" y="1600"/>
                  </a:lnTo>
                  <a:lnTo>
                    <a:pt x="155" y="1639"/>
                  </a:lnTo>
                  <a:lnTo>
                    <a:pt x="213" y="1677"/>
                  </a:lnTo>
                  <a:lnTo>
                    <a:pt x="271" y="1697"/>
                  </a:lnTo>
                  <a:lnTo>
                    <a:pt x="984" y="1697"/>
                  </a:lnTo>
                  <a:lnTo>
                    <a:pt x="926" y="1677"/>
                  </a:lnTo>
                  <a:lnTo>
                    <a:pt x="868" y="1639"/>
                  </a:lnTo>
                  <a:lnTo>
                    <a:pt x="810" y="1600"/>
                  </a:lnTo>
                  <a:lnTo>
                    <a:pt x="772" y="1562"/>
                  </a:lnTo>
                  <a:lnTo>
                    <a:pt x="752" y="1504"/>
                  </a:lnTo>
                  <a:lnTo>
                    <a:pt x="733" y="1427"/>
                  </a:lnTo>
                  <a:lnTo>
                    <a:pt x="714" y="1369"/>
                  </a:lnTo>
                  <a:lnTo>
                    <a:pt x="714" y="328"/>
                  </a:lnTo>
                  <a:lnTo>
                    <a:pt x="733" y="271"/>
                  </a:lnTo>
                  <a:lnTo>
                    <a:pt x="752" y="193"/>
                  </a:lnTo>
                  <a:lnTo>
                    <a:pt x="772" y="136"/>
                  </a:lnTo>
                  <a:lnTo>
                    <a:pt x="810" y="97"/>
                  </a:lnTo>
                  <a:lnTo>
                    <a:pt x="868" y="59"/>
                  </a:lnTo>
                  <a:lnTo>
                    <a:pt x="926" y="20"/>
                  </a:lnTo>
                  <a:lnTo>
                    <a:pt x="9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7431;p72">
              <a:extLst>
                <a:ext uri="{FF2B5EF4-FFF2-40B4-BE49-F238E27FC236}">
                  <a16:creationId xmlns:a16="http://schemas.microsoft.com/office/drawing/2014/main" id="{9EA4081E-E85D-C403-5F8A-BA6F0122C9D9}"/>
                </a:ext>
              </a:extLst>
            </p:cNvPr>
            <p:cNvSpPr/>
            <p:nvPr/>
          </p:nvSpPr>
          <p:spPr>
            <a:xfrm>
              <a:off x="5007988" y="3357912"/>
              <a:ext cx="25524" cy="25524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231" y="1"/>
                  </a:moveTo>
                  <a:lnTo>
                    <a:pt x="174" y="20"/>
                  </a:lnTo>
                  <a:lnTo>
                    <a:pt x="96" y="78"/>
                  </a:lnTo>
                  <a:lnTo>
                    <a:pt x="19" y="174"/>
                  </a:lnTo>
                  <a:lnTo>
                    <a:pt x="19" y="232"/>
                  </a:lnTo>
                  <a:lnTo>
                    <a:pt x="0" y="290"/>
                  </a:lnTo>
                  <a:lnTo>
                    <a:pt x="19" y="347"/>
                  </a:lnTo>
                  <a:lnTo>
                    <a:pt x="19" y="405"/>
                  </a:lnTo>
                  <a:lnTo>
                    <a:pt x="96" y="502"/>
                  </a:lnTo>
                  <a:lnTo>
                    <a:pt x="174" y="559"/>
                  </a:lnTo>
                  <a:lnTo>
                    <a:pt x="231" y="579"/>
                  </a:lnTo>
                  <a:lnTo>
                    <a:pt x="347" y="579"/>
                  </a:lnTo>
                  <a:lnTo>
                    <a:pt x="405" y="559"/>
                  </a:lnTo>
                  <a:lnTo>
                    <a:pt x="501" y="502"/>
                  </a:lnTo>
                  <a:lnTo>
                    <a:pt x="559" y="405"/>
                  </a:lnTo>
                  <a:lnTo>
                    <a:pt x="578" y="347"/>
                  </a:lnTo>
                  <a:lnTo>
                    <a:pt x="578" y="290"/>
                  </a:lnTo>
                  <a:lnTo>
                    <a:pt x="578" y="232"/>
                  </a:lnTo>
                  <a:lnTo>
                    <a:pt x="559" y="174"/>
                  </a:lnTo>
                  <a:lnTo>
                    <a:pt x="501" y="78"/>
                  </a:lnTo>
                  <a:lnTo>
                    <a:pt x="405" y="20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7432;p72">
              <a:extLst>
                <a:ext uri="{FF2B5EF4-FFF2-40B4-BE49-F238E27FC236}">
                  <a16:creationId xmlns:a16="http://schemas.microsoft.com/office/drawing/2014/main" id="{2566CCB8-6C70-BAC4-FE64-8C2E397AEF47}"/>
                </a:ext>
              </a:extLst>
            </p:cNvPr>
            <p:cNvSpPr/>
            <p:nvPr/>
          </p:nvSpPr>
          <p:spPr>
            <a:xfrm>
              <a:off x="4952752" y="3376603"/>
              <a:ext cx="33194" cy="11946"/>
            </a:xfrm>
            <a:custGeom>
              <a:avLst/>
              <a:gdLst/>
              <a:ahLst/>
              <a:cxnLst/>
              <a:rect l="l" t="t" r="r" b="b"/>
              <a:pathLst>
                <a:path w="753" h="271" extrusionOk="0">
                  <a:moveTo>
                    <a:pt x="78" y="1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1" y="135"/>
                  </a:lnTo>
                  <a:lnTo>
                    <a:pt x="20" y="174"/>
                  </a:lnTo>
                  <a:lnTo>
                    <a:pt x="39" y="232"/>
                  </a:lnTo>
                  <a:lnTo>
                    <a:pt x="78" y="251"/>
                  </a:lnTo>
                  <a:lnTo>
                    <a:pt x="135" y="270"/>
                  </a:lnTo>
                  <a:lnTo>
                    <a:pt x="617" y="270"/>
                  </a:lnTo>
                  <a:lnTo>
                    <a:pt x="675" y="251"/>
                  </a:lnTo>
                  <a:lnTo>
                    <a:pt x="714" y="232"/>
                  </a:lnTo>
                  <a:lnTo>
                    <a:pt x="752" y="174"/>
                  </a:lnTo>
                  <a:lnTo>
                    <a:pt x="752" y="135"/>
                  </a:lnTo>
                  <a:lnTo>
                    <a:pt x="752" y="78"/>
                  </a:lnTo>
                  <a:lnTo>
                    <a:pt x="714" y="3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7433;p72">
              <a:extLst>
                <a:ext uri="{FF2B5EF4-FFF2-40B4-BE49-F238E27FC236}">
                  <a16:creationId xmlns:a16="http://schemas.microsoft.com/office/drawing/2014/main" id="{4C8378C4-B71B-FC0B-9EE9-4927C796E472}"/>
                </a:ext>
              </a:extLst>
            </p:cNvPr>
            <p:cNvSpPr/>
            <p:nvPr/>
          </p:nvSpPr>
          <p:spPr>
            <a:xfrm>
              <a:off x="4952752" y="3352799"/>
              <a:ext cx="33194" cy="11946"/>
            </a:xfrm>
            <a:custGeom>
              <a:avLst/>
              <a:gdLst/>
              <a:ahLst/>
              <a:cxnLst/>
              <a:rect l="l" t="t" r="r" b="b"/>
              <a:pathLst>
                <a:path w="753" h="271" extrusionOk="0">
                  <a:moveTo>
                    <a:pt x="135" y="1"/>
                  </a:moveTo>
                  <a:lnTo>
                    <a:pt x="78" y="20"/>
                  </a:lnTo>
                  <a:lnTo>
                    <a:pt x="39" y="40"/>
                  </a:lnTo>
                  <a:lnTo>
                    <a:pt x="20" y="78"/>
                  </a:lnTo>
                  <a:lnTo>
                    <a:pt x="1" y="136"/>
                  </a:lnTo>
                  <a:lnTo>
                    <a:pt x="20" y="194"/>
                  </a:lnTo>
                  <a:lnTo>
                    <a:pt x="39" y="232"/>
                  </a:lnTo>
                  <a:lnTo>
                    <a:pt x="78" y="271"/>
                  </a:lnTo>
                  <a:lnTo>
                    <a:pt x="675" y="271"/>
                  </a:lnTo>
                  <a:lnTo>
                    <a:pt x="714" y="232"/>
                  </a:lnTo>
                  <a:lnTo>
                    <a:pt x="752" y="194"/>
                  </a:lnTo>
                  <a:lnTo>
                    <a:pt x="752" y="136"/>
                  </a:lnTo>
                  <a:lnTo>
                    <a:pt x="752" y="78"/>
                  </a:lnTo>
                  <a:lnTo>
                    <a:pt x="714" y="40"/>
                  </a:lnTo>
                  <a:lnTo>
                    <a:pt x="675" y="20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7434;p72">
              <a:extLst>
                <a:ext uri="{FF2B5EF4-FFF2-40B4-BE49-F238E27FC236}">
                  <a16:creationId xmlns:a16="http://schemas.microsoft.com/office/drawing/2014/main" id="{9AA81F28-C097-3A3E-7396-37B9EA3D3F5E}"/>
                </a:ext>
              </a:extLst>
            </p:cNvPr>
            <p:cNvSpPr/>
            <p:nvPr/>
          </p:nvSpPr>
          <p:spPr>
            <a:xfrm>
              <a:off x="5084426" y="3330714"/>
              <a:ext cx="60349" cy="114747"/>
            </a:xfrm>
            <a:custGeom>
              <a:avLst/>
              <a:gdLst/>
              <a:ahLst/>
              <a:cxnLst/>
              <a:rect l="l" t="t" r="r" b="b"/>
              <a:pathLst>
                <a:path w="1369" h="2603" extrusionOk="0">
                  <a:moveTo>
                    <a:pt x="78" y="1"/>
                  </a:moveTo>
                  <a:lnTo>
                    <a:pt x="0" y="59"/>
                  </a:lnTo>
                  <a:lnTo>
                    <a:pt x="0" y="2602"/>
                  </a:lnTo>
                  <a:lnTo>
                    <a:pt x="1137" y="2602"/>
                  </a:lnTo>
                  <a:lnTo>
                    <a:pt x="1176" y="2583"/>
                  </a:lnTo>
                  <a:lnTo>
                    <a:pt x="1272" y="2525"/>
                  </a:lnTo>
                  <a:lnTo>
                    <a:pt x="1330" y="2429"/>
                  </a:lnTo>
                  <a:lnTo>
                    <a:pt x="1349" y="2371"/>
                  </a:lnTo>
                  <a:lnTo>
                    <a:pt x="1369" y="2313"/>
                  </a:lnTo>
                  <a:lnTo>
                    <a:pt x="1369" y="1600"/>
                  </a:lnTo>
                  <a:lnTo>
                    <a:pt x="1311" y="1543"/>
                  </a:lnTo>
                  <a:lnTo>
                    <a:pt x="1311" y="772"/>
                  </a:lnTo>
                  <a:lnTo>
                    <a:pt x="1369" y="733"/>
                  </a:lnTo>
                  <a:lnTo>
                    <a:pt x="1369" y="97"/>
                  </a:lnTo>
                  <a:lnTo>
                    <a:pt x="1349" y="59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7435;p72">
              <a:extLst>
                <a:ext uri="{FF2B5EF4-FFF2-40B4-BE49-F238E27FC236}">
                  <a16:creationId xmlns:a16="http://schemas.microsoft.com/office/drawing/2014/main" id="{27247E48-87CE-D4C5-56EC-468280F76DD6}"/>
                </a:ext>
              </a:extLst>
            </p:cNvPr>
            <p:cNvSpPr/>
            <p:nvPr/>
          </p:nvSpPr>
          <p:spPr>
            <a:xfrm>
              <a:off x="4873757" y="3329038"/>
              <a:ext cx="32312" cy="116422"/>
            </a:xfrm>
            <a:custGeom>
              <a:avLst/>
              <a:gdLst/>
              <a:ahLst/>
              <a:cxnLst/>
              <a:rect l="l" t="t" r="r" b="b"/>
              <a:pathLst>
                <a:path w="733" h="2641" extrusionOk="0">
                  <a:moveTo>
                    <a:pt x="0" y="0"/>
                  </a:moveTo>
                  <a:lnTo>
                    <a:pt x="0" y="2563"/>
                  </a:lnTo>
                  <a:lnTo>
                    <a:pt x="39" y="2640"/>
                  </a:lnTo>
                  <a:lnTo>
                    <a:pt x="733" y="2640"/>
                  </a:lnTo>
                  <a:lnTo>
                    <a:pt x="733" y="97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7436;p72">
              <a:extLst>
                <a:ext uri="{FF2B5EF4-FFF2-40B4-BE49-F238E27FC236}">
                  <a16:creationId xmlns:a16="http://schemas.microsoft.com/office/drawing/2014/main" id="{FB9BEB23-A6DE-434A-BD5F-972B6F627CA5}"/>
                </a:ext>
              </a:extLst>
            </p:cNvPr>
            <p:cNvSpPr/>
            <p:nvPr/>
          </p:nvSpPr>
          <p:spPr>
            <a:xfrm>
              <a:off x="4845720" y="3329038"/>
              <a:ext cx="29756" cy="116422"/>
            </a:xfrm>
            <a:custGeom>
              <a:avLst/>
              <a:gdLst/>
              <a:ahLst/>
              <a:cxnLst/>
              <a:rect l="l" t="t" r="r" b="b"/>
              <a:pathLst>
                <a:path w="675" h="2641" extrusionOk="0">
                  <a:moveTo>
                    <a:pt x="116" y="0"/>
                  </a:moveTo>
                  <a:lnTo>
                    <a:pt x="0" y="97"/>
                  </a:lnTo>
                  <a:lnTo>
                    <a:pt x="0" y="135"/>
                  </a:lnTo>
                  <a:lnTo>
                    <a:pt x="0" y="2351"/>
                  </a:lnTo>
                  <a:lnTo>
                    <a:pt x="20" y="2409"/>
                  </a:lnTo>
                  <a:lnTo>
                    <a:pt x="39" y="2467"/>
                  </a:lnTo>
                  <a:lnTo>
                    <a:pt x="97" y="2563"/>
                  </a:lnTo>
                  <a:lnTo>
                    <a:pt x="174" y="2621"/>
                  </a:lnTo>
                  <a:lnTo>
                    <a:pt x="232" y="2640"/>
                  </a:lnTo>
                  <a:lnTo>
                    <a:pt x="675" y="2640"/>
                  </a:lnTo>
                  <a:lnTo>
                    <a:pt x="675" y="97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7437;p72">
              <a:extLst>
                <a:ext uri="{FF2B5EF4-FFF2-40B4-BE49-F238E27FC236}">
                  <a16:creationId xmlns:a16="http://schemas.microsoft.com/office/drawing/2014/main" id="{4652E9C8-CF0E-A750-B15C-880340BED2F9}"/>
                </a:ext>
              </a:extLst>
            </p:cNvPr>
            <p:cNvSpPr/>
            <p:nvPr/>
          </p:nvSpPr>
          <p:spPr>
            <a:xfrm>
              <a:off x="5114138" y="3363026"/>
              <a:ext cx="30637" cy="38264"/>
            </a:xfrm>
            <a:custGeom>
              <a:avLst/>
              <a:gdLst/>
              <a:ahLst/>
              <a:cxnLst/>
              <a:rect l="l" t="t" r="r" b="b"/>
              <a:pathLst>
                <a:path w="695" h="868" extrusionOk="0">
                  <a:moveTo>
                    <a:pt x="232" y="0"/>
                  </a:moveTo>
                  <a:lnTo>
                    <a:pt x="155" y="19"/>
                  </a:lnTo>
                  <a:lnTo>
                    <a:pt x="78" y="77"/>
                  </a:lnTo>
                  <a:lnTo>
                    <a:pt x="20" y="135"/>
                  </a:lnTo>
                  <a:lnTo>
                    <a:pt x="1" y="231"/>
                  </a:lnTo>
                  <a:lnTo>
                    <a:pt x="1" y="636"/>
                  </a:lnTo>
                  <a:lnTo>
                    <a:pt x="20" y="733"/>
                  </a:lnTo>
                  <a:lnTo>
                    <a:pt x="78" y="810"/>
                  </a:lnTo>
                  <a:lnTo>
                    <a:pt x="155" y="848"/>
                  </a:lnTo>
                  <a:lnTo>
                    <a:pt x="232" y="867"/>
                  </a:lnTo>
                  <a:lnTo>
                    <a:pt x="695" y="867"/>
                  </a:lnTo>
                  <a:lnTo>
                    <a:pt x="6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7438;p72">
              <a:extLst>
                <a:ext uri="{FF2B5EF4-FFF2-40B4-BE49-F238E27FC236}">
                  <a16:creationId xmlns:a16="http://schemas.microsoft.com/office/drawing/2014/main" id="{3B70B143-416F-7A09-847C-6EB2F8D38E86}"/>
                </a:ext>
              </a:extLst>
            </p:cNvPr>
            <p:cNvSpPr/>
            <p:nvPr/>
          </p:nvSpPr>
          <p:spPr>
            <a:xfrm>
              <a:off x="5084426" y="3300165"/>
              <a:ext cx="59511" cy="33150"/>
            </a:xfrm>
            <a:custGeom>
              <a:avLst/>
              <a:gdLst/>
              <a:ahLst/>
              <a:cxnLst/>
              <a:rect l="l" t="t" r="r" b="b"/>
              <a:pathLst>
                <a:path w="1350" h="752" extrusionOk="0">
                  <a:moveTo>
                    <a:pt x="1099" y="0"/>
                  </a:moveTo>
                  <a:lnTo>
                    <a:pt x="20" y="617"/>
                  </a:lnTo>
                  <a:lnTo>
                    <a:pt x="0" y="655"/>
                  </a:lnTo>
                  <a:lnTo>
                    <a:pt x="0" y="752"/>
                  </a:lnTo>
                  <a:lnTo>
                    <a:pt x="1349" y="752"/>
                  </a:lnTo>
                  <a:lnTo>
                    <a:pt x="1349" y="559"/>
                  </a:lnTo>
                  <a:lnTo>
                    <a:pt x="1311" y="366"/>
                  </a:lnTo>
                  <a:lnTo>
                    <a:pt x="1253" y="174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7439;p72">
              <a:extLst>
                <a:ext uri="{FF2B5EF4-FFF2-40B4-BE49-F238E27FC236}">
                  <a16:creationId xmlns:a16="http://schemas.microsoft.com/office/drawing/2014/main" id="{89508BF5-C400-6CF2-6881-6A6FBC855D67}"/>
                </a:ext>
              </a:extLst>
            </p:cNvPr>
            <p:cNvSpPr/>
            <p:nvPr/>
          </p:nvSpPr>
          <p:spPr>
            <a:xfrm>
              <a:off x="4873757" y="3310348"/>
              <a:ext cx="32312" cy="22967"/>
            </a:xfrm>
            <a:custGeom>
              <a:avLst/>
              <a:gdLst/>
              <a:ahLst/>
              <a:cxnLst/>
              <a:rect l="l" t="t" r="r" b="b"/>
              <a:pathLst>
                <a:path w="733" h="521" extrusionOk="0">
                  <a:moveTo>
                    <a:pt x="58" y="0"/>
                  </a:moveTo>
                  <a:lnTo>
                    <a:pt x="0" y="232"/>
                  </a:lnTo>
                  <a:lnTo>
                    <a:pt x="0" y="521"/>
                  </a:lnTo>
                  <a:lnTo>
                    <a:pt x="733" y="521"/>
                  </a:lnTo>
                  <a:lnTo>
                    <a:pt x="733" y="424"/>
                  </a:lnTo>
                  <a:lnTo>
                    <a:pt x="694" y="32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7440;p72">
              <a:extLst>
                <a:ext uri="{FF2B5EF4-FFF2-40B4-BE49-F238E27FC236}">
                  <a16:creationId xmlns:a16="http://schemas.microsoft.com/office/drawing/2014/main" id="{9BA78331-3687-B2B6-DDCD-033D89126E0D}"/>
                </a:ext>
              </a:extLst>
            </p:cNvPr>
            <p:cNvSpPr/>
            <p:nvPr/>
          </p:nvSpPr>
          <p:spPr>
            <a:xfrm>
              <a:off x="4845720" y="3300165"/>
              <a:ext cx="32312" cy="33150"/>
            </a:xfrm>
            <a:custGeom>
              <a:avLst/>
              <a:gdLst/>
              <a:ahLst/>
              <a:cxnLst/>
              <a:rect l="l" t="t" r="r" b="b"/>
              <a:pathLst>
                <a:path w="733" h="752" extrusionOk="0">
                  <a:moveTo>
                    <a:pt x="193" y="0"/>
                  </a:moveTo>
                  <a:lnTo>
                    <a:pt x="116" y="174"/>
                  </a:lnTo>
                  <a:lnTo>
                    <a:pt x="58" y="366"/>
                  </a:lnTo>
                  <a:lnTo>
                    <a:pt x="20" y="559"/>
                  </a:lnTo>
                  <a:lnTo>
                    <a:pt x="0" y="752"/>
                  </a:lnTo>
                  <a:lnTo>
                    <a:pt x="675" y="752"/>
                  </a:lnTo>
                  <a:lnTo>
                    <a:pt x="694" y="482"/>
                  </a:lnTo>
                  <a:lnTo>
                    <a:pt x="733" y="251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7441;p72">
              <a:extLst>
                <a:ext uri="{FF2B5EF4-FFF2-40B4-BE49-F238E27FC236}">
                  <a16:creationId xmlns:a16="http://schemas.microsoft.com/office/drawing/2014/main" id="{8A9B5C34-421F-8590-4CC8-9B7543741817}"/>
                </a:ext>
              </a:extLst>
            </p:cNvPr>
            <p:cNvSpPr/>
            <p:nvPr/>
          </p:nvSpPr>
          <p:spPr>
            <a:xfrm>
              <a:off x="4914533" y="3238978"/>
              <a:ext cx="161430" cy="25524"/>
            </a:xfrm>
            <a:custGeom>
              <a:avLst/>
              <a:gdLst/>
              <a:ahLst/>
              <a:cxnLst/>
              <a:rect l="l" t="t" r="r" b="b"/>
              <a:pathLst>
                <a:path w="3662" h="579" extrusionOk="0">
                  <a:moveTo>
                    <a:pt x="155" y="1"/>
                  </a:moveTo>
                  <a:lnTo>
                    <a:pt x="97" y="20"/>
                  </a:lnTo>
                  <a:lnTo>
                    <a:pt x="39" y="39"/>
                  </a:lnTo>
                  <a:lnTo>
                    <a:pt x="0" y="97"/>
                  </a:lnTo>
                  <a:lnTo>
                    <a:pt x="0" y="155"/>
                  </a:lnTo>
                  <a:lnTo>
                    <a:pt x="0" y="425"/>
                  </a:lnTo>
                  <a:lnTo>
                    <a:pt x="0" y="482"/>
                  </a:lnTo>
                  <a:lnTo>
                    <a:pt x="39" y="540"/>
                  </a:lnTo>
                  <a:lnTo>
                    <a:pt x="97" y="560"/>
                  </a:lnTo>
                  <a:lnTo>
                    <a:pt x="155" y="579"/>
                  </a:lnTo>
                  <a:lnTo>
                    <a:pt x="3508" y="579"/>
                  </a:lnTo>
                  <a:lnTo>
                    <a:pt x="3565" y="560"/>
                  </a:lnTo>
                  <a:lnTo>
                    <a:pt x="3623" y="540"/>
                  </a:lnTo>
                  <a:lnTo>
                    <a:pt x="3643" y="482"/>
                  </a:lnTo>
                  <a:lnTo>
                    <a:pt x="3662" y="425"/>
                  </a:lnTo>
                  <a:lnTo>
                    <a:pt x="3662" y="155"/>
                  </a:lnTo>
                  <a:lnTo>
                    <a:pt x="3643" y="97"/>
                  </a:lnTo>
                  <a:lnTo>
                    <a:pt x="3623" y="39"/>
                  </a:lnTo>
                  <a:lnTo>
                    <a:pt x="3565" y="20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7442;p72">
              <a:extLst>
                <a:ext uri="{FF2B5EF4-FFF2-40B4-BE49-F238E27FC236}">
                  <a16:creationId xmlns:a16="http://schemas.microsoft.com/office/drawing/2014/main" id="{3066B496-2CD2-575E-FDA9-5535A85A3DE2}"/>
                </a:ext>
              </a:extLst>
            </p:cNvPr>
            <p:cNvSpPr/>
            <p:nvPr/>
          </p:nvSpPr>
          <p:spPr>
            <a:xfrm>
              <a:off x="4876314" y="3287425"/>
              <a:ext cx="29756" cy="41658"/>
            </a:xfrm>
            <a:custGeom>
              <a:avLst/>
              <a:gdLst/>
              <a:ahLst/>
              <a:cxnLst/>
              <a:rect l="l" t="t" r="r" b="b"/>
              <a:pathLst>
                <a:path w="675" h="945" extrusionOk="0">
                  <a:moveTo>
                    <a:pt x="212" y="0"/>
                  </a:moveTo>
                  <a:lnTo>
                    <a:pt x="116" y="154"/>
                  </a:lnTo>
                  <a:lnTo>
                    <a:pt x="0" y="559"/>
                  </a:lnTo>
                  <a:lnTo>
                    <a:pt x="675" y="944"/>
                  </a:lnTo>
                  <a:lnTo>
                    <a:pt x="675" y="925"/>
                  </a:lnTo>
                  <a:lnTo>
                    <a:pt x="655" y="732"/>
                  </a:lnTo>
                  <a:lnTo>
                    <a:pt x="617" y="540"/>
                  </a:lnTo>
                  <a:lnTo>
                    <a:pt x="520" y="366"/>
                  </a:lnTo>
                  <a:lnTo>
                    <a:pt x="405" y="212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7443;p72">
              <a:extLst>
                <a:ext uri="{FF2B5EF4-FFF2-40B4-BE49-F238E27FC236}">
                  <a16:creationId xmlns:a16="http://schemas.microsoft.com/office/drawing/2014/main" id="{2111C2B2-EDF6-BCAC-0F31-48EC0AC97CAC}"/>
                </a:ext>
              </a:extLst>
            </p:cNvPr>
            <p:cNvSpPr/>
            <p:nvPr/>
          </p:nvSpPr>
          <p:spPr>
            <a:xfrm>
              <a:off x="4854228" y="3275523"/>
              <a:ext cx="32312" cy="37426"/>
            </a:xfrm>
            <a:custGeom>
              <a:avLst/>
              <a:gdLst/>
              <a:ahLst/>
              <a:cxnLst/>
              <a:rect l="l" t="t" r="r" b="b"/>
              <a:pathLst>
                <a:path w="733" h="849" extrusionOk="0">
                  <a:moveTo>
                    <a:pt x="482" y="0"/>
                  </a:moveTo>
                  <a:lnTo>
                    <a:pt x="347" y="116"/>
                  </a:lnTo>
                  <a:lnTo>
                    <a:pt x="212" y="251"/>
                  </a:lnTo>
                  <a:lnTo>
                    <a:pt x="96" y="405"/>
                  </a:lnTo>
                  <a:lnTo>
                    <a:pt x="0" y="559"/>
                  </a:lnTo>
                  <a:lnTo>
                    <a:pt x="540" y="848"/>
                  </a:lnTo>
                  <a:lnTo>
                    <a:pt x="617" y="559"/>
                  </a:lnTo>
                  <a:lnTo>
                    <a:pt x="732" y="289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7444;p72">
              <a:extLst>
                <a:ext uri="{FF2B5EF4-FFF2-40B4-BE49-F238E27FC236}">
                  <a16:creationId xmlns:a16="http://schemas.microsoft.com/office/drawing/2014/main" id="{5909A437-C0E6-33EB-DAAD-3CCCE29472D8}"/>
                </a:ext>
              </a:extLst>
            </p:cNvPr>
            <p:cNvSpPr/>
            <p:nvPr/>
          </p:nvSpPr>
          <p:spPr>
            <a:xfrm>
              <a:off x="5084426" y="3275523"/>
              <a:ext cx="51003" cy="53560"/>
            </a:xfrm>
            <a:custGeom>
              <a:avLst/>
              <a:gdLst/>
              <a:ahLst/>
              <a:cxnLst/>
              <a:rect l="l" t="t" r="r" b="b"/>
              <a:pathLst>
                <a:path w="1157" h="1215" extrusionOk="0">
                  <a:moveTo>
                    <a:pt x="694" y="0"/>
                  </a:moveTo>
                  <a:lnTo>
                    <a:pt x="270" y="482"/>
                  </a:lnTo>
                  <a:lnTo>
                    <a:pt x="155" y="636"/>
                  </a:lnTo>
                  <a:lnTo>
                    <a:pt x="58" y="810"/>
                  </a:lnTo>
                  <a:lnTo>
                    <a:pt x="20" y="1002"/>
                  </a:lnTo>
                  <a:lnTo>
                    <a:pt x="0" y="1195"/>
                  </a:lnTo>
                  <a:lnTo>
                    <a:pt x="0" y="1214"/>
                  </a:lnTo>
                  <a:lnTo>
                    <a:pt x="1157" y="559"/>
                  </a:lnTo>
                  <a:lnTo>
                    <a:pt x="1080" y="405"/>
                  </a:lnTo>
                  <a:lnTo>
                    <a:pt x="964" y="251"/>
                  </a:lnTo>
                  <a:lnTo>
                    <a:pt x="829" y="116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7445;p72">
              <a:extLst>
                <a:ext uri="{FF2B5EF4-FFF2-40B4-BE49-F238E27FC236}">
                  <a16:creationId xmlns:a16="http://schemas.microsoft.com/office/drawing/2014/main" id="{6FB9FB56-8B63-6CC1-06BF-815A42EAA383}"/>
                </a:ext>
              </a:extLst>
            </p:cNvPr>
            <p:cNvSpPr/>
            <p:nvPr/>
          </p:nvSpPr>
          <p:spPr>
            <a:xfrm>
              <a:off x="4959541" y="3238978"/>
              <a:ext cx="116422" cy="25524"/>
            </a:xfrm>
            <a:custGeom>
              <a:avLst/>
              <a:gdLst/>
              <a:ahLst/>
              <a:cxnLst/>
              <a:rect l="l" t="t" r="r" b="b"/>
              <a:pathLst>
                <a:path w="2641" h="579" extrusionOk="0">
                  <a:moveTo>
                    <a:pt x="116" y="1"/>
                  </a:moveTo>
                  <a:lnTo>
                    <a:pt x="78" y="20"/>
                  </a:lnTo>
                  <a:lnTo>
                    <a:pt x="39" y="59"/>
                  </a:lnTo>
                  <a:lnTo>
                    <a:pt x="20" y="97"/>
                  </a:lnTo>
                  <a:lnTo>
                    <a:pt x="1" y="155"/>
                  </a:lnTo>
                  <a:lnTo>
                    <a:pt x="1" y="425"/>
                  </a:lnTo>
                  <a:lnTo>
                    <a:pt x="20" y="482"/>
                  </a:lnTo>
                  <a:lnTo>
                    <a:pt x="39" y="521"/>
                  </a:lnTo>
                  <a:lnTo>
                    <a:pt x="78" y="560"/>
                  </a:lnTo>
                  <a:lnTo>
                    <a:pt x="116" y="579"/>
                  </a:lnTo>
                  <a:lnTo>
                    <a:pt x="2487" y="579"/>
                  </a:lnTo>
                  <a:lnTo>
                    <a:pt x="2544" y="560"/>
                  </a:lnTo>
                  <a:lnTo>
                    <a:pt x="2602" y="540"/>
                  </a:lnTo>
                  <a:lnTo>
                    <a:pt x="2622" y="482"/>
                  </a:lnTo>
                  <a:lnTo>
                    <a:pt x="2641" y="425"/>
                  </a:lnTo>
                  <a:lnTo>
                    <a:pt x="2641" y="155"/>
                  </a:lnTo>
                  <a:lnTo>
                    <a:pt x="2622" y="97"/>
                  </a:lnTo>
                  <a:lnTo>
                    <a:pt x="2602" y="39"/>
                  </a:lnTo>
                  <a:lnTo>
                    <a:pt x="2544" y="20"/>
                  </a:lnTo>
                  <a:lnTo>
                    <a:pt x="248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7446;p72">
              <a:extLst>
                <a:ext uri="{FF2B5EF4-FFF2-40B4-BE49-F238E27FC236}">
                  <a16:creationId xmlns:a16="http://schemas.microsoft.com/office/drawing/2014/main" id="{41C6494E-96E4-CB8F-5DC7-A28B47A620E4}"/>
                </a:ext>
              </a:extLst>
            </p:cNvPr>
            <p:cNvSpPr/>
            <p:nvPr/>
          </p:nvSpPr>
          <p:spPr>
            <a:xfrm>
              <a:off x="4914533" y="3238978"/>
              <a:ext cx="53560" cy="25524"/>
            </a:xfrm>
            <a:custGeom>
              <a:avLst/>
              <a:gdLst/>
              <a:ahLst/>
              <a:cxnLst/>
              <a:rect l="l" t="t" r="r" b="b"/>
              <a:pathLst>
                <a:path w="1215" h="579" extrusionOk="0">
                  <a:moveTo>
                    <a:pt x="155" y="1"/>
                  </a:moveTo>
                  <a:lnTo>
                    <a:pt x="97" y="20"/>
                  </a:lnTo>
                  <a:lnTo>
                    <a:pt x="39" y="39"/>
                  </a:lnTo>
                  <a:lnTo>
                    <a:pt x="0" y="97"/>
                  </a:lnTo>
                  <a:lnTo>
                    <a:pt x="0" y="155"/>
                  </a:lnTo>
                  <a:lnTo>
                    <a:pt x="0" y="425"/>
                  </a:lnTo>
                  <a:lnTo>
                    <a:pt x="0" y="482"/>
                  </a:lnTo>
                  <a:lnTo>
                    <a:pt x="39" y="540"/>
                  </a:lnTo>
                  <a:lnTo>
                    <a:pt x="97" y="560"/>
                  </a:lnTo>
                  <a:lnTo>
                    <a:pt x="155" y="579"/>
                  </a:lnTo>
                  <a:lnTo>
                    <a:pt x="1214" y="579"/>
                  </a:lnTo>
                  <a:lnTo>
                    <a:pt x="1137" y="560"/>
                  </a:lnTo>
                  <a:lnTo>
                    <a:pt x="1099" y="540"/>
                  </a:lnTo>
                  <a:lnTo>
                    <a:pt x="1060" y="482"/>
                  </a:lnTo>
                  <a:lnTo>
                    <a:pt x="1060" y="425"/>
                  </a:lnTo>
                  <a:lnTo>
                    <a:pt x="1060" y="155"/>
                  </a:lnTo>
                  <a:lnTo>
                    <a:pt x="1060" y="97"/>
                  </a:lnTo>
                  <a:lnTo>
                    <a:pt x="1099" y="39"/>
                  </a:lnTo>
                  <a:lnTo>
                    <a:pt x="1137" y="20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5" name="Google Shape;7165;p72">
            <a:extLst>
              <a:ext uri="{FF2B5EF4-FFF2-40B4-BE49-F238E27FC236}">
                <a16:creationId xmlns:a16="http://schemas.microsoft.com/office/drawing/2014/main" id="{E6F4BCA1-8B67-428F-6868-B5586F1262DA}"/>
              </a:ext>
            </a:extLst>
          </p:cNvPr>
          <p:cNvGrpSpPr>
            <a:grpSpLocks noChangeAspect="1"/>
          </p:cNvGrpSpPr>
          <p:nvPr/>
        </p:nvGrpSpPr>
        <p:grpSpPr>
          <a:xfrm>
            <a:off x="1328400" y="3848400"/>
            <a:ext cx="223797" cy="252000"/>
            <a:chOff x="4041158" y="1987896"/>
            <a:chExt cx="282803" cy="318442"/>
          </a:xfrm>
        </p:grpSpPr>
        <p:sp>
          <p:nvSpPr>
            <p:cNvPr id="2246" name="Google Shape;7166;p72">
              <a:extLst>
                <a:ext uri="{FF2B5EF4-FFF2-40B4-BE49-F238E27FC236}">
                  <a16:creationId xmlns:a16="http://schemas.microsoft.com/office/drawing/2014/main" id="{8DFD58EF-323A-A00E-206D-A251954E9519}"/>
                </a:ext>
              </a:extLst>
            </p:cNvPr>
            <p:cNvSpPr/>
            <p:nvPr/>
          </p:nvSpPr>
          <p:spPr>
            <a:xfrm>
              <a:off x="4041158" y="2053631"/>
              <a:ext cx="282803" cy="187647"/>
            </a:xfrm>
            <a:custGeom>
              <a:avLst/>
              <a:gdLst/>
              <a:ahLst/>
              <a:cxnLst/>
              <a:rect l="l" t="t" r="r" b="b"/>
              <a:pathLst>
                <a:path w="7959" h="5281" extrusionOk="0">
                  <a:moveTo>
                    <a:pt x="6995" y="0"/>
                  </a:moveTo>
                  <a:lnTo>
                    <a:pt x="6957" y="20"/>
                  </a:lnTo>
                  <a:lnTo>
                    <a:pt x="6899" y="58"/>
                  </a:lnTo>
                  <a:lnTo>
                    <a:pt x="6880" y="97"/>
                  </a:lnTo>
                  <a:lnTo>
                    <a:pt x="6880" y="155"/>
                  </a:lnTo>
                  <a:lnTo>
                    <a:pt x="6899" y="193"/>
                  </a:lnTo>
                  <a:lnTo>
                    <a:pt x="6918" y="232"/>
                  </a:lnTo>
                  <a:lnTo>
                    <a:pt x="6976" y="251"/>
                  </a:lnTo>
                  <a:lnTo>
                    <a:pt x="7015" y="270"/>
                  </a:lnTo>
                  <a:lnTo>
                    <a:pt x="7111" y="251"/>
                  </a:lnTo>
                  <a:lnTo>
                    <a:pt x="7285" y="290"/>
                  </a:lnTo>
                  <a:lnTo>
                    <a:pt x="7439" y="347"/>
                  </a:lnTo>
                  <a:lnTo>
                    <a:pt x="7554" y="424"/>
                  </a:lnTo>
                  <a:lnTo>
                    <a:pt x="7631" y="521"/>
                  </a:lnTo>
                  <a:lnTo>
                    <a:pt x="7670" y="636"/>
                  </a:lnTo>
                  <a:lnTo>
                    <a:pt x="7689" y="771"/>
                  </a:lnTo>
                  <a:lnTo>
                    <a:pt x="7670" y="925"/>
                  </a:lnTo>
                  <a:lnTo>
                    <a:pt x="7612" y="1099"/>
                  </a:lnTo>
                  <a:lnTo>
                    <a:pt x="7516" y="1292"/>
                  </a:lnTo>
                  <a:lnTo>
                    <a:pt x="7400" y="1484"/>
                  </a:lnTo>
                  <a:lnTo>
                    <a:pt x="7246" y="1696"/>
                  </a:lnTo>
                  <a:lnTo>
                    <a:pt x="7073" y="1908"/>
                  </a:lnTo>
                  <a:lnTo>
                    <a:pt x="6841" y="2159"/>
                  </a:lnTo>
                  <a:lnTo>
                    <a:pt x="6572" y="2409"/>
                  </a:lnTo>
                  <a:lnTo>
                    <a:pt x="6302" y="2660"/>
                  </a:lnTo>
                  <a:lnTo>
                    <a:pt x="5993" y="2891"/>
                  </a:lnTo>
                  <a:lnTo>
                    <a:pt x="5685" y="3122"/>
                  </a:lnTo>
                  <a:lnTo>
                    <a:pt x="5338" y="3354"/>
                  </a:lnTo>
                  <a:lnTo>
                    <a:pt x="5011" y="3585"/>
                  </a:lnTo>
                  <a:lnTo>
                    <a:pt x="4644" y="3797"/>
                  </a:lnTo>
                  <a:lnTo>
                    <a:pt x="4298" y="3989"/>
                  </a:lnTo>
                  <a:lnTo>
                    <a:pt x="3931" y="4182"/>
                  </a:lnTo>
                  <a:lnTo>
                    <a:pt x="3565" y="4356"/>
                  </a:lnTo>
                  <a:lnTo>
                    <a:pt x="3199" y="4510"/>
                  </a:lnTo>
                  <a:lnTo>
                    <a:pt x="2833" y="4645"/>
                  </a:lnTo>
                  <a:lnTo>
                    <a:pt x="2486" y="4760"/>
                  </a:lnTo>
                  <a:lnTo>
                    <a:pt x="2139" y="4857"/>
                  </a:lnTo>
                  <a:lnTo>
                    <a:pt x="1812" y="4934"/>
                  </a:lnTo>
                  <a:lnTo>
                    <a:pt x="1523" y="4992"/>
                  </a:lnTo>
                  <a:lnTo>
                    <a:pt x="1272" y="5011"/>
                  </a:lnTo>
                  <a:lnTo>
                    <a:pt x="1041" y="5030"/>
                  </a:lnTo>
                  <a:lnTo>
                    <a:pt x="829" y="5011"/>
                  </a:lnTo>
                  <a:lnTo>
                    <a:pt x="655" y="4972"/>
                  </a:lnTo>
                  <a:lnTo>
                    <a:pt x="521" y="4914"/>
                  </a:lnTo>
                  <a:lnTo>
                    <a:pt x="405" y="4837"/>
                  </a:lnTo>
                  <a:lnTo>
                    <a:pt x="328" y="4741"/>
                  </a:lnTo>
                  <a:lnTo>
                    <a:pt x="289" y="4625"/>
                  </a:lnTo>
                  <a:lnTo>
                    <a:pt x="270" y="4491"/>
                  </a:lnTo>
                  <a:lnTo>
                    <a:pt x="289" y="4336"/>
                  </a:lnTo>
                  <a:lnTo>
                    <a:pt x="347" y="4163"/>
                  </a:lnTo>
                  <a:lnTo>
                    <a:pt x="443" y="3989"/>
                  </a:lnTo>
                  <a:lnTo>
                    <a:pt x="559" y="3778"/>
                  </a:lnTo>
                  <a:lnTo>
                    <a:pt x="713" y="3566"/>
                  </a:lnTo>
                  <a:lnTo>
                    <a:pt x="887" y="3354"/>
                  </a:lnTo>
                  <a:lnTo>
                    <a:pt x="1118" y="3122"/>
                  </a:lnTo>
                  <a:lnTo>
                    <a:pt x="1368" y="2872"/>
                  </a:lnTo>
                  <a:lnTo>
                    <a:pt x="1638" y="2641"/>
                  </a:lnTo>
                  <a:lnTo>
                    <a:pt x="1927" y="2409"/>
                  </a:lnTo>
                  <a:lnTo>
                    <a:pt x="2236" y="2178"/>
                  </a:lnTo>
                  <a:lnTo>
                    <a:pt x="2544" y="1947"/>
                  </a:lnTo>
                  <a:lnTo>
                    <a:pt x="2872" y="1735"/>
                  </a:lnTo>
                  <a:lnTo>
                    <a:pt x="3218" y="1523"/>
                  </a:lnTo>
                  <a:lnTo>
                    <a:pt x="3546" y="1330"/>
                  </a:lnTo>
                  <a:lnTo>
                    <a:pt x="3912" y="1157"/>
                  </a:lnTo>
                  <a:lnTo>
                    <a:pt x="4259" y="983"/>
                  </a:lnTo>
                  <a:lnTo>
                    <a:pt x="4606" y="829"/>
                  </a:lnTo>
                  <a:lnTo>
                    <a:pt x="4953" y="675"/>
                  </a:lnTo>
                  <a:lnTo>
                    <a:pt x="5280" y="559"/>
                  </a:lnTo>
                  <a:lnTo>
                    <a:pt x="5627" y="444"/>
                  </a:lnTo>
                  <a:lnTo>
                    <a:pt x="5936" y="367"/>
                  </a:lnTo>
                  <a:lnTo>
                    <a:pt x="6070" y="347"/>
                  </a:lnTo>
                  <a:lnTo>
                    <a:pt x="6128" y="347"/>
                  </a:lnTo>
                  <a:lnTo>
                    <a:pt x="6167" y="309"/>
                  </a:lnTo>
                  <a:lnTo>
                    <a:pt x="6186" y="270"/>
                  </a:lnTo>
                  <a:lnTo>
                    <a:pt x="6186" y="212"/>
                  </a:lnTo>
                  <a:lnTo>
                    <a:pt x="6167" y="155"/>
                  </a:lnTo>
                  <a:lnTo>
                    <a:pt x="6148" y="116"/>
                  </a:lnTo>
                  <a:lnTo>
                    <a:pt x="6090" y="97"/>
                  </a:lnTo>
                  <a:lnTo>
                    <a:pt x="5916" y="97"/>
                  </a:lnTo>
                  <a:lnTo>
                    <a:pt x="5897" y="116"/>
                  </a:lnTo>
                  <a:lnTo>
                    <a:pt x="5338" y="270"/>
                  </a:lnTo>
                  <a:lnTo>
                    <a:pt x="4799" y="463"/>
                  </a:lnTo>
                  <a:lnTo>
                    <a:pt x="4240" y="694"/>
                  </a:lnTo>
                  <a:lnTo>
                    <a:pt x="3681" y="964"/>
                  </a:lnTo>
                  <a:lnTo>
                    <a:pt x="3141" y="1272"/>
                  </a:lnTo>
                  <a:lnTo>
                    <a:pt x="2621" y="1581"/>
                  </a:lnTo>
                  <a:lnTo>
                    <a:pt x="2120" y="1928"/>
                  </a:lnTo>
                  <a:lnTo>
                    <a:pt x="1657" y="2274"/>
                  </a:lnTo>
                  <a:lnTo>
                    <a:pt x="1234" y="2641"/>
                  </a:lnTo>
                  <a:lnTo>
                    <a:pt x="867" y="3007"/>
                  </a:lnTo>
                  <a:lnTo>
                    <a:pt x="540" y="3354"/>
                  </a:lnTo>
                  <a:lnTo>
                    <a:pt x="424" y="3527"/>
                  </a:lnTo>
                  <a:lnTo>
                    <a:pt x="309" y="3700"/>
                  </a:lnTo>
                  <a:lnTo>
                    <a:pt x="193" y="3874"/>
                  </a:lnTo>
                  <a:lnTo>
                    <a:pt x="116" y="4028"/>
                  </a:lnTo>
                  <a:lnTo>
                    <a:pt x="58" y="4182"/>
                  </a:lnTo>
                  <a:lnTo>
                    <a:pt x="19" y="4336"/>
                  </a:lnTo>
                  <a:lnTo>
                    <a:pt x="0" y="4491"/>
                  </a:lnTo>
                  <a:lnTo>
                    <a:pt x="19" y="4625"/>
                  </a:lnTo>
                  <a:lnTo>
                    <a:pt x="39" y="4760"/>
                  </a:lnTo>
                  <a:lnTo>
                    <a:pt x="97" y="4876"/>
                  </a:lnTo>
                  <a:lnTo>
                    <a:pt x="174" y="4992"/>
                  </a:lnTo>
                  <a:lnTo>
                    <a:pt x="270" y="5069"/>
                  </a:lnTo>
                  <a:lnTo>
                    <a:pt x="405" y="5146"/>
                  </a:lnTo>
                  <a:lnTo>
                    <a:pt x="540" y="5204"/>
                  </a:lnTo>
                  <a:lnTo>
                    <a:pt x="694" y="5242"/>
                  </a:lnTo>
                  <a:lnTo>
                    <a:pt x="867" y="5281"/>
                  </a:lnTo>
                  <a:lnTo>
                    <a:pt x="1253" y="5281"/>
                  </a:lnTo>
                  <a:lnTo>
                    <a:pt x="1484" y="5261"/>
                  </a:lnTo>
                  <a:lnTo>
                    <a:pt x="1696" y="5223"/>
                  </a:lnTo>
                  <a:lnTo>
                    <a:pt x="2178" y="5126"/>
                  </a:lnTo>
                  <a:lnTo>
                    <a:pt x="2698" y="4972"/>
                  </a:lnTo>
                  <a:lnTo>
                    <a:pt x="3238" y="4780"/>
                  </a:lnTo>
                  <a:lnTo>
                    <a:pt x="3797" y="4529"/>
                  </a:lnTo>
                  <a:lnTo>
                    <a:pt x="4355" y="4259"/>
                  </a:lnTo>
                  <a:lnTo>
                    <a:pt x="4895" y="3951"/>
                  </a:lnTo>
                  <a:lnTo>
                    <a:pt x="5435" y="3623"/>
                  </a:lnTo>
                  <a:lnTo>
                    <a:pt x="5955" y="3257"/>
                  </a:lnTo>
                  <a:lnTo>
                    <a:pt x="6437" y="2872"/>
                  </a:lnTo>
                  <a:lnTo>
                    <a:pt x="6880" y="2486"/>
                  </a:lnTo>
                  <a:lnTo>
                    <a:pt x="7073" y="2294"/>
                  </a:lnTo>
                  <a:lnTo>
                    <a:pt x="7265" y="2082"/>
                  </a:lnTo>
                  <a:lnTo>
                    <a:pt x="7477" y="1831"/>
                  </a:lnTo>
                  <a:lnTo>
                    <a:pt x="7651" y="1581"/>
                  </a:lnTo>
                  <a:lnTo>
                    <a:pt x="7786" y="1349"/>
                  </a:lnTo>
                  <a:lnTo>
                    <a:pt x="7882" y="1118"/>
                  </a:lnTo>
                  <a:lnTo>
                    <a:pt x="7940" y="906"/>
                  </a:lnTo>
                  <a:lnTo>
                    <a:pt x="7959" y="713"/>
                  </a:lnTo>
                  <a:lnTo>
                    <a:pt x="7920" y="540"/>
                  </a:lnTo>
                  <a:lnTo>
                    <a:pt x="7863" y="386"/>
                  </a:lnTo>
                  <a:lnTo>
                    <a:pt x="7805" y="309"/>
                  </a:lnTo>
                  <a:lnTo>
                    <a:pt x="7747" y="251"/>
                  </a:lnTo>
                  <a:lnTo>
                    <a:pt x="7670" y="174"/>
                  </a:lnTo>
                  <a:lnTo>
                    <a:pt x="7574" y="135"/>
                  </a:lnTo>
                  <a:lnTo>
                    <a:pt x="7477" y="78"/>
                  </a:lnTo>
                  <a:lnTo>
                    <a:pt x="7381" y="39"/>
                  </a:lnTo>
                  <a:lnTo>
                    <a:pt x="7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7167;p72">
              <a:extLst>
                <a:ext uri="{FF2B5EF4-FFF2-40B4-BE49-F238E27FC236}">
                  <a16:creationId xmlns:a16="http://schemas.microsoft.com/office/drawing/2014/main" id="{293A92E6-3955-D17F-775C-9254CD9A6E18}"/>
                </a:ext>
              </a:extLst>
            </p:cNvPr>
            <p:cNvSpPr/>
            <p:nvPr/>
          </p:nvSpPr>
          <p:spPr>
            <a:xfrm>
              <a:off x="4125370" y="1987896"/>
              <a:ext cx="114379" cy="318442"/>
            </a:xfrm>
            <a:custGeom>
              <a:avLst/>
              <a:gdLst/>
              <a:ahLst/>
              <a:cxnLst/>
              <a:rect l="l" t="t" r="r" b="b"/>
              <a:pathLst>
                <a:path w="3219" h="8962" extrusionOk="0">
                  <a:moveTo>
                    <a:pt x="1619" y="0"/>
                  </a:moveTo>
                  <a:lnTo>
                    <a:pt x="1484" y="20"/>
                  </a:lnTo>
                  <a:lnTo>
                    <a:pt x="1349" y="58"/>
                  </a:lnTo>
                  <a:lnTo>
                    <a:pt x="1234" y="116"/>
                  </a:lnTo>
                  <a:lnTo>
                    <a:pt x="1118" y="212"/>
                  </a:lnTo>
                  <a:lnTo>
                    <a:pt x="1003" y="309"/>
                  </a:lnTo>
                  <a:lnTo>
                    <a:pt x="887" y="444"/>
                  </a:lnTo>
                  <a:lnTo>
                    <a:pt x="791" y="598"/>
                  </a:lnTo>
                  <a:lnTo>
                    <a:pt x="694" y="771"/>
                  </a:lnTo>
                  <a:lnTo>
                    <a:pt x="598" y="945"/>
                  </a:lnTo>
                  <a:lnTo>
                    <a:pt x="521" y="1157"/>
                  </a:lnTo>
                  <a:lnTo>
                    <a:pt x="367" y="1600"/>
                  </a:lnTo>
                  <a:lnTo>
                    <a:pt x="251" y="2101"/>
                  </a:lnTo>
                  <a:lnTo>
                    <a:pt x="135" y="2641"/>
                  </a:lnTo>
                  <a:lnTo>
                    <a:pt x="78" y="3219"/>
                  </a:lnTo>
                  <a:lnTo>
                    <a:pt x="20" y="3835"/>
                  </a:lnTo>
                  <a:lnTo>
                    <a:pt x="1" y="4433"/>
                  </a:lnTo>
                  <a:lnTo>
                    <a:pt x="20" y="5069"/>
                  </a:lnTo>
                  <a:lnTo>
                    <a:pt x="58" y="5685"/>
                  </a:lnTo>
                  <a:lnTo>
                    <a:pt x="135" y="6283"/>
                  </a:lnTo>
                  <a:lnTo>
                    <a:pt x="232" y="6861"/>
                  </a:lnTo>
                  <a:lnTo>
                    <a:pt x="386" y="7400"/>
                  </a:lnTo>
                  <a:lnTo>
                    <a:pt x="386" y="7420"/>
                  </a:lnTo>
                  <a:lnTo>
                    <a:pt x="463" y="7574"/>
                  </a:lnTo>
                  <a:lnTo>
                    <a:pt x="482" y="7612"/>
                  </a:lnTo>
                  <a:lnTo>
                    <a:pt x="521" y="7632"/>
                  </a:lnTo>
                  <a:lnTo>
                    <a:pt x="579" y="7651"/>
                  </a:lnTo>
                  <a:lnTo>
                    <a:pt x="636" y="7632"/>
                  </a:lnTo>
                  <a:lnTo>
                    <a:pt x="675" y="7593"/>
                  </a:lnTo>
                  <a:lnTo>
                    <a:pt x="694" y="7555"/>
                  </a:lnTo>
                  <a:lnTo>
                    <a:pt x="714" y="7516"/>
                  </a:lnTo>
                  <a:lnTo>
                    <a:pt x="694" y="7458"/>
                  </a:lnTo>
                  <a:lnTo>
                    <a:pt x="636" y="7323"/>
                  </a:lnTo>
                  <a:lnTo>
                    <a:pt x="540" y="7015"/>
                  </a:lnTo>
                  <a:lnTo>
                    <a:pt x="482" y="6687"/>
                  </a:lnTo>
                  <a:lnTo>
                    <a:pt x="405" y="6341"/>
                  </a:lnTo>
                  <a:lnTo>
                    <a:pt x="367" y="5994"/>
                  </a:lnTo>
                  <a:lnTo>
                    <a:pt x="328" y="5628"/>
                  </a:lnTo>
                  <a:lnTo>
                    <a:pt x="290" y="5261"/>
                  </a:lnTo>
                  <a:lnTo>
                    <a:pt x="270" y="4876"/>
                  </a:lnTo>
                  <a:lnTo>
                    <a:pt x="270" y="4491"/>
                  </a:lnTo>
                  <a:lnTo>
                    <a:pt x="270" y="4028"/>
                  </a:lnTo>
                  <a:lnTo>
                    <a:pt x="309" y="3604"/>
                  </a:lnTo>
                  <a:lnTo>
                    <a:pt x="328" y="3180"/>
                  </a:lnTo>
                  <a:lnTo>
                    <a:pt x="386" y="2795"/>
                  </a:lnTo>
                  <a:lnTo>
                    <a:pt x="444" y="2429"/>
                  </a:lnTo>
                  <a:lnTo>
                    <a:pt x="521" y="2082"/>
                  </a:lnTo>
                  <a:lnTo>
                    <a:pt x="598" y="1754"/>
                  </a:lnTo>
                  <a:lnTo>
                    <a:pt x="694" y="1465"/>
                  </a:lnTo>
                  <a:lnTo>
                    <a:pt x="791" y="1195"/>
                  </a:lnTo>
                  <a:lnTo>
                    <a:pt x="887" y="964"/>
                  </a:lnTo>
                  <a:lnTo>
                    <a:pt x="1003" y="752"/>
                  </a:lnTo>
                  <a:lnTo>
                    <a:pt x="1118" y="579"/>
                  </a:lnTo>
                  <a:lnTo>
                    <a:pt x="1234" y="444"/>
                  </a:lnTo>
                  <a:lnTo>
                    <a:pt x="1369" y="347"/>
                  </a:lnTo>
                  <a:lnTo>
                    <a:pt x="1484" y="290"/>
                  </a:lnTo>
                  <a:lnTo>
                    <a:pt x="1619" y="270"/>
                  </a:lnTo>
                  <a:lnTo>
                    <a:pt x="1735" y="290"/>
                  </a:lnTo>
                  <a:lnTo>
                    <a:pt x="1850" y="347"/>
                  </a:lnTo>
                  <a:lnTo>
                    <a:pt x="1985" y="444"/>
                  </a:lnTo>
                  <a:lnTo>
                    <a:pt x="2101" y="579"/>
                  </a:lnTo>
                  <a:lnTo>
                    <a:pt x="2217" y="752"/>
                  </a:lnTo>
                  <a:lnTo>
                    <a:pt x="2332" y="964"/>
                  </a:lnTo>
                  <a:lnTo>
                    <a:pt x="2429" y="1195"/>
                  </a:lnTo>
                  <a:lnTo>
                    <a:pt x="2525" y="1465"/>
                  </a:lnTo>
                  <a:lnTo>
                    <a:pt x="2621" y="1754"/>
                  </a:lnTo>
                  <a:lnTo>
                    <a:pt x="2698" y="2082"/>
                  </a:lnTo>
                  <a:lnTo>
                    <a:pt x="2775" y="2429"/>
                  </a:lnTo>
                  <a:lnTo>
                    <a:pt x="2833" y="2795"/>
                  </a:lnTo>
                  <a:lnTo>
                    <a:pt x="2891" y="3180"/>
                  </a:lnTo>
                  <a:lnTo>
                    <a:pt x="2910" y="3604"/>
                  </a:lnTo>
                  <a:lnTo>
                    <a:pt x="2949" y="4028"/>
                  </a:lnTo>
                  <a:lnTo>
                    <a:pt x="2949" y="4491"/>
                  </a:lnTo>
                  <a:lnTo>
                    <a:pt x="2949" y="4934"/>
                  </a:lnTo>
                  <a:lnTo>
                    <a:pt x="2910" y="5358"/>
                  </a:lnTo>
                  <a:lnTo>
                    <a:pt x="2891" y="5782"/>
                  </a:lnTo>
                  <a:lnTo>
                    <a:pt x="2833" y="6167"/>
                  </a:lnTo>
                  <a:lnTo>
                    <a:pt x="2775" y="6533"/>
                  </a:lnTo>
                  <a:lnTo>
                    <a:pt x="2698" y="6880"/>
                  </a:lnTo>
                  <a:lnTo>
                    <a:pt x="2621" y="7208"/>
                  </a:lnTo>
                  <a:lnTo>
                    <a:pt x="2525" y="7497"/>
                  </a:lnTo>
                  <a:lnTo>
                    <a:pt x="2429" y="7767"/>
                  </a:lnTo>
                  <a:lnTo>
                    <a:pt x="2332" y="8017"/>
                  </a:lnTo>
                  <a:lnTo>
                    <a:pt x="2217" y="8210"/>
                  </a:lnTo>
                  <a:lnTo>
                    <a:pt x="2101" y="8383"/>
                  </a:lnTo>
                  <a:lnTo>
                    <a:pt x="1985" y="8518"/>
                  </a:lnTo>
                  <a:lnTo>
                    <a:pt x="1850" y="8614"/>
                  </a:lnTo>
                  <a:lnTo>
                    <a:pt x="1735" y="8672"/>
                  </a:lnTo>
                  <a:lnTo>
                    <a:pt x="1619" y="8711"/>
                  </a:lnTo>
                  <a:lnTo>
                    <a:pt x="1484" y="8672"/>
                  </a:lnTo>
                  <a:lnTo>
                    <a:pt x="1369" y="8614"/>
                  </a:lnTo>
                  <a:lnTo>
                    <a:pt x="1234" y="8518"/>
                  </a:lnTo>
                  <a:lnTo>
                    <a:pt x="1118" y="8383"/>
                  </a:lnTo>
                  <a:lnTo>
                    <a:pt x="1060" y="8248"/>
                  </a:lnTo>
                  <a:lnTo>
                    <a:pt x="1022" y="8210"/>
                  </a:lnTo>
                  <a:lnTo>
                    <a:pt x="983" y="8191"/>
                  </a:lnTo>
                  <a:lnTo>
                    <a:pt x="945" y="8171"/>
                  </a:lnTo>
                  <a:lnTo>
                    <a:pt x="887" y="8191"/>
                  </a:lnTo>
                  <a:lnTo>
                    <a:pt x="848" y="8229"/>
                  </a:lnTo>
                  <a:lnTo>
                    <a:pt x="810" y="8268"/>
                  </a:lnTo>
                  <a:lnTo>
                    <a:pt x="810" y="8306"/>
                  </a:lnTo>
                  <a:lnTo>
                    <a:pt x="829" y="8364"/>
                  </a:lnTo>
                  <a:lnTo>
                    <a:pt x="887" y="8499"/>
                  </a:lnTo>
                  <a:lnTo>
                    <a:pt x="906" y="8537"/>
                  </a:lnTo>
                  <a:lnTo>
                    <a:pt x="1060" y="8711"/>
                  </a:lnTo>
                  <a:lnTo>
                    <a:pt x="1157" y="8788"/>
                  </a:lnTo>
                  <a:lnTo>
                    <a:pt x="1234" y="8846"/>
                  </a:lnTo>
                  <a:lnTo>
                    <a:pt x="1330" y="8904"/>
                  </a:lnTo>
                  <a:lnTo>
                    <a:pt x="1427" y="8942"/>
                  </a:lnTo>
                  <a:lnTo>
                    <a:pt x="1523" y="8961"/>
                  </a:lnTo>
                  <a:lnTo>
                    <a:pt x="1619" y="8961"/>
                  </a:lnTo>
                  <a:lnTo>
                    <a:pt x="1754" y="8942"/>
                  </a:lnTo>
                  <a:lnTo>
                    <a:pt x="1870" y="8904"/>
                  </a:lnTo>
                  <a:lnTo>
                    <a:pt x="2005" y="8846"/>
                  </a:lnTo>
                  <a:lnTo>
                    <a:pt x="2120" y="8749"/>
                  </a:lnTo>
                  <a:lnTo>
                    <a:pt x="2236" y="8634"/>
                  </a:lnTo>
                  <a:lnTo>
                    <a:pt x="2352" y="8499"/>
                  </a:lnTo>
                  <a:lnTo>
                    <a:pt x="2448" y="8345"/>
                  </a:lnTo>
                  <a:lnTo>
                    <a:pt x="2544" y="8171"/>
                  </a:lnTo>
                  <a:lnTo>
                    <a:pt x="2641" y="7979"/>
                  </a:lnTo>
                  <a:lnTo>
                    <a:pt x="2718" y="7747"/>
                  </a:lnTo>
                  <a:lnTo>
                    <a:pt x="2872" y="7285"/>
                  </a:lnTo>
                  <a:lnTo>
                    <a:pt x="2987" y="6764"/>
                  </a:lnTo>
                  <a:lnTo>
                    <a:pt x="3084" y="6206"/>
                  </a:lnTo>
                  <a:lnTo>
                    <a:pt x="3161" y="5608"/>
                  </a:lnTo>
                  <a:lnTo>
                    <a:pt x="3199" y="4972"/>
                  </a:lnTo>
                  <a:lnTo>
                    <a:pt x="3219" y="4356"/>
                  </a:lnTo>
                  <a:lnTo>
                    <a:pt x="3199" y="3720"/>
                  </a:lnTo>
                  <a:lnTo>
                    <a:pt x="3142" y="3084"/>
                  </a:lnTo>
                  <a:lnTo>
                    <a:pt x="3045" y="2486"/>
                  </a:lnTo>
                  <a:lnTo>
                    <a:pt x="2930" y="1908"/>
                  </a:lnTo>
                  <a:lnTo>
                    <a:pt x="2853" y="1619"/>
                  </a:lnTo>
                  <a:lnTo>
                    <a:pt x="2775" y="1369"/>
                  </a:lnTo>
                  <a:lnTo>
                    <a:pt x="2660" y="1060"/>
                  </a:lnTo>
                  <a:lnTo>
                    <a:pt x="2525" y="771"/>
                  </a:lnTo>
                  <a:lnTo>
                    <a:pt x="2390" y="540"/>
                  </a:lnTo>
                  <a:lnTo>
                    <a:pt x="2255" y="347"/>
                  </a:lnTo>
                  <a:lnTo>
                    <a:pt x="2101" y="193"/>
                  </a:lnTo>
                  <a:lnTo>
                    <a:pt x="1947" y="97"/>
                  </a:lnTo>
                  <a:lnTo>
                    <a:pt x="1773" y="20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7168;p72">
              <a:extLst>
                <a:ext uri="{FF2B5EF4-FFF2-40B4-BE49-F238E27FC236}">
                  <a16:creationId xmlns:a16="http://schemas.microsoft.com/office/drawing/2014/main" id="{B5C05CC7-00F1-9E17-A839-FE5DFA8B2D84}"/>
                </a:ext>
              </a:extLst>
            </p:cNvPr>
            <p:cNvSpPr/>
            <p:nvPr/>
          </p:nvSpPr>
          <p:spPr>
            <a:xfrm>
              <a:off x="4041158" y="2053631"/>
              <a:ext cx="282803" cy="187647"/>
            </a:xfrm>
            <a:custGeom>
              <a:avLst/>
              <a:gdLst/>
              <a:ahLst/>
              <a:cxnLst/>
              <a:rect l="l" t="t" r="r" b="b"/>
              <a:pathLst>
                <a:path w="7959" h="5281" extrusionOk="0">
                  <a:moveTo>
                    <a:pt x="829" y="0"/>
                  </a:moveTo>
                  <a:lnTo>
                    <a:pt x="578" y="39"/>
                  </a:lnTo>
                  <a:lnTo>
                    <a:pt x="482" y="78"/>
                  </a:lnTo>
                  <a:lnTo>
                    <a:pt x="386" y="135"/>
                  </a:lnTo>
                  <a:lnTo>
                    <a:pt x="289" y="174"/>
                  </a:lnTo>
                  <a:lnTo>
                    <a:pt x="212" y="251"/>
                  </a:lnTo>
                  <a:lnTo>
                    <a:pt x="154" y="309"/>
                  </a:lnTo>
                  <a:lnTo>
                    <a:pt x="97" y="386"/>
                  </a:lnTo>
                  <a:lnTo>
                    <a:pt x="39" y="540"/>
                  </a:lnTo>
                  <a:lnTo>
                    <a:pt x="0" y="675"/>
                  </a:lnTo>
                  <a:lnTo>
                    <a:pt x="19" y="848"/>
                  </a:lnTo>
                  <a:lnTo>
                    <a:pt x="39" y="1022"/>
                  </a:lnTo>
                  <a:lnTo>
                    <a:pt x="97" y="1195"/>
                  </a:lnTo>
                  <a:lnTo>
                    <a:pt x="193" y="1388"/>
                  </a:lnTo>
                  <a:lnTo>
                    <a:pt x="309" y="1561"/>
                  </a:lnTo>
                  <a:lnTo>
                    <a:pt x="443" y="1773"/>
                  </a:lnTo>
                  <a:lnTo>
                    <a:pt x="598" y="1966"/>
                  </a:lnTo>
                  <a:lnTo>
                    <a:pt x="771" y="2159"/>
                  </a:lnTo>
                  <a:lnTo>
                    <a:pt x="964" y="2371"/>
                  </a:lnTo>
                  <a:lnTo>
                    <a:pt x="1176" y="2583"/>
                  </a:lnTo>
                  <a:lnTo>
                    <a:pt x="1657" y="2987"/>
                  </a:lnTo>
                  <a:lnTo>
                    <a:pt x="2178" y="3373"/>
                  </a:lnTo>
                  <a:lnTo>
                    <a:pt x="2756" y="3758"/>
                  </a:lnTo>
                  <a:lnTo>
                    <a:pt x="3353" y="4124"/>
                  </a:lnTo>
                  <a:lnTo>
                    <a:pt x="3970" y="4433"/>
                  </a:lnTo>
                  <a:lnTo>
                    <a:pt x="4587" y="4722"/>
                  </a:lnTo>
                  <a:lnTo>
                    <a:pt x="5184" y="4953"/>
                  </a:lnTo>
                  <a:lnTo>
                    <a:pt x="5492" y="5049"/>
                  </a:lnTo>
                  <a:lnTo>
                    <a:pt x="5781" y="5126"/>
                  </a:lnTo>
                  <a:lnTo>
                    <a:pt x="6070" y="5204"/>
                  </a:lnTo>
                  <a:lnTo>
                    <a:pt x="6340" y="5242"/>
                  </a:lnTo>
                  <a:lnTo>
                    <a:pt x="6610" y="5281"/>
                  </a:lnTo>
                  <a:lnTo>
                    <a:pt x="7034" y="5281"/>
                  </a:lnTo>
                  <a:lnTo>
                    <a:pt x="7207" y="5261"/>
                  </a:lnTo>
                  <a:lnTo>
                    <a:pt x="7362" y="5223"/>
                  </a:lnTo>
                  <a:lnTo>
                    <a:pt x="7497" y="5184"/>
                  </a:lnTo>
                  <a:lnTo>
                    <a:pt x="7612" y="5126"/>
                  </a:lnTo>
                  <a:lnTo>
                    <a:pt x="7708" y="5049"/>
                  </a:lnTo>
                  <a:lnTo>
                    <a:pt x="7786" y="4972"/>
                  </a:lnTo>
                  <a:lnTo>
                    <a:pt x="7863" y="4876"/>
                  </a:lnTo>
                  <a:lnTo>
                    <a:pt x="7920" y="4760"/>
                  </a:lnTo>
                  <a:lnTo>
                    <a:pt x="7940" y="4625"/>
                  </a:lnTo>
                  <a:lnTo>
                    <a:pt x="7959" y="4491"/>
                  </a:lnTo>
                  <a:lnTo>
                    <a:pt x="7940" y="4336"/>
                  </a:lnTo>
                  <a:lnTo>
                    <a:pt x="7901" y="4182"/>
                  </a:lnTo>
                  <a:lnTo>
                    <a:pt x="7843" y="4028"/>
                  </a:lnTo>
                  <a:lnTo>
                    <a:pt x="7766" y="3874"/>
                  </a:lnTo>
                  <a:lnTo>
                    <a:pt x="7651" y="3700"/>
                  </a:lnTo>
                  <a:lnTo>
                    <a:pt x="7535" y="3527"/>
                  </a:lnTo>
                  <a:lnTo>
                    <a:pt x="7400" y="3354"/>
                  </a:lnTo>
                  <a:lnTo>
                    <a:pt x="7092" y="3007"/>
                  </a:lnTo>
                  <a:lnTo>
                    <a:pt x="6726" y="2641"/>
                  </a:lnTo>
                  <a:lnTo>
                    <a:pt x="6302" y="2274"/>
                  </a:lnTo>
                  <a:lnTo>
                    <a:pt x="5839" y="1928"/>
                  </a:lnTo>
                  <a:lnTo>
                    <a:pt x="5338" y="1581"/>
                  </a:lnTo>
                  <a:lnTo>
                    <a:pt x="4818" y="1272"/>
                  </a:lnTo>
                  <a:lnTo>
                    <a:pt x="4278" y="964"/>
                  </a:lnTo>
                  <a:lnTo>
                    <a:pt x="3719" y="694"/>
                  </a:lnTo>
                  <a:lnTo>
                    <a:pt x="3161" y="463"/>
                  </a:lnTo>
                  <a:lnTo>
                    <a:pt x="2621" y="270"/>
                  </a:lnTo>
                  <a:lnTo>
                    <a:pt x="2062" y="116"/>
                  </a:lnTo>
                  <a:lnTo>
                    <a:pt x="2043" y="97"/>
                  </a:lnTo>
                  <a:lnTo>
                    <a:pt x="1869" y="97"/>
                  </a:lnTo>
                  <a:lnTo>
                    <a:pt x="1831" y="116"/>
                  </a:lnTo>
                  <a:lnTo>
                    <a:pt x="1792" y="155"/>
                  </a:lnTo>
                  <a:lnTo>
                    <a:pt x="1773" y="212"/>
                  </a:lnTo>
                  <a:lnTo>
                    <a:pt x="1792" y="270"/>
                  </a:lnTo>
                  <a:lnTo>
                    <a:pt x="1812" y="309"/>
                  </a:lnTo>
                  <a:lnTo>
                    <a:pt x="1850" y="347"/>
                  </a:lnTo>
                  <a:lnTo>
                    <a:pt x="1889" y="347"/>
                  </a:lnTo>
                  <a:lnTo>
                    <a:pt x="2024" y="367"/>
                  </a:lnTo>
                  <a:lnTo>
                    <a:pt x="2332" y="444"/>
                  </a:lnTo>
                  <a:lnTo>
                    <a:pt x="2679" y="559"/>
                  </a:lnTo>
                  <a:lnTo>
                    <a:pt x="3006" y="675"/>
                  </a:lnTo>
                  <a:lnTo>
                    <a:pt x="3353" y="829"/>
                  </a:lnTo>
                  <a:lnTo>
                    <a:pt x="3700" y="983"/>
                  </a:lnTo>
                  <a:lnTo>
                    <a:pt x="4047" y="1157"/>
                  </a:lnTo>
                  <a:lnTo>
                    <a:pt x="4394" y="1330"/>
                  </a:lnTo>
                  <a:lnTo>
                    <a:pt x="4741" y="1523"/>
                  </a:lnTo>
                  <a:lnTo>
                    <a:pt x="5088" y="1735"/>
                  </a:lnTo>
                  <a:lnTo>
                    <a:pt x="5415" y="1947"/>
                  </a:lnTo>
                  <a:lnTo>
                    <a:pt x="5724" y="2178"/>
                  </a:lnTo>
                  <a:lnTo>
                    <a:pt x="6032" y="2390"/>
                  </a:lnTo>
                  <a:lnTo>
                    <a:pt x="6321" y="2641"/>
                  </a:lnTo>
                  <a:lnTo>
                    <a:pt x="6591" y="2872"/>
                  </a:lnTo>
                  <a:lnTo>
                    <a:pt x="6841" y="3122"/>
                  </a:lnTo>
                  <a:lnTo>
                    <a:pt x="7073" y="3354"/>
                  </a:lnTo>
                  <a:lnTo>
                    <a:pt x="7246" y="3566"/>
                  </a:lnTo>
                  <a:lnTo>
                    <a:pt x="7400" y="3778"/>
                  </a:lnTo>
                  <a:lnTo>
                    <a:pt x="7516" y="3989"/>
                  </a:lnTo>
                  <a:lnTo>
                    <a:pt x="7612" y="4163"/>
                  </a:lnTo>
                  <a:lnTo>
                    <a:pt x="7670" y="4336"/>
                  </a:lnTo>
                  <a:lnTo>
                    <a:pt x="7689" y="4491"/>
                  </a:lnTo>
                  <a:lnTo>
                    <a:pt x="7670" y="4625"/>
                  </a:lnTo>
                  <a:lnTo>
                    <a:pt x="7631" y="4741"/>
                  </a:lnTo>
                  <a:lnTo>
                    <a:pt x="7554" y="4837"/>
                  </a:lnTo>
                  <a:lnTo>
                    <a:pt x="7439" y="4914"/>
                  </a:lnTo>
                  <a:lnTo>
                    <a:pt x="7285" y="4972"/>
                  </a:lnTo>
                  <a:lnTo>
                    <a:pt x="7111" y="5011"/>
                  </a:lnTo>
                  <a:lnTo>
                    <a:pt x="6899" y="5030"/>
                  </a:lnTo>
                  <a:lnTo>
                    <a:pt x="6668" y="5011"/>
                  </a:lnTo>
                  <a:lnTo>
                    <a:pt x="6417" y="4992"/>
                  </a:lnTo>
                  <a:lnTo>
                    <a:pt x="6128" y="4934"/>
                  </a:lnTo>
                  <a:lnTo>
                    <a:pt x="5839" y="4876"/>
                  </a:lnTo>
                  <a:lnTo>
                    <a:pt x="5512" y="4780"/>
                  </a:lnTo>
                  <a:lnTo>
                    <a:pt x="5184" y="4664"/>
                  </a:lnTo>
                  <a:lnTo>
                    <a:pt x="4818" y="4529"/>
                  </a:lnTo>
                  <a:lnTo>
                    <a:pt x="4471" y="4375"/>
                  </a:lnTo>
                  <a:lnTo>
                    <a:pt x="4086" y="4201"/>
                  </a:lnTo>
                  <a:lnTo>
                    <a:pt x="3700" y="4009"/>
                  </a:lnTo>
                  <a:lnTo>
                    <a:pt x="3315" y="3797"/>
                  </a:lnTo>
                  <a:lnTo>
                    <a:pt x="2929" y="3566"/>
                  </a:lnTo>
                  <a:lnTo>
                    <a:pt x="2563" y="3334"/>
                  </a:lnTo>
                  <a:lnTo>
                    <a:pt x="2216" y="3084"/>
                  </a:lnTo>
                  <a:lnTo>
                    <a:pt x="1908" y="2853"/>
                  </a:lnTo>
                  <a:lnTo>
                    <a:pt x="1619" y="2602"/>
                  </a:lnTo>
                  <a:lnTo>
                    <a:pt x="1349" y="2371"/>
                  </a:lnTo>
                  <a:lnTo>
                    <a:pt x="1118" y="2140"/>
                  </a:lnTo>
                  <a:lnTo>
                    <a:pt x="906" y="1908"/>
                  </a:lnTo>
                  <a:lnTo>
                    <a:pt x="713" y="1696"/>
                  </a:lnTo>
                  <a:lnTo>
                    <a:pt x="559" y="1484"/>
                  </a:lnTo>
                  <a:lnTo>
                    <a:pt x="443" y="1292"/>
                  </a:lnTo>
                  <a:lnTo>
                    <a:pt x="347" y="1099"/>
                  </a:lnTo>
                  <a:lnTo>
                    <a:pt x="289" y="925"/>
                  </a:lnTo>
                  <a:lnTo>
                    <a:pt x="270" y="771"/>
                  </a:lnTo>
                  <a:lnTo>
                    <a:pt x="289" y="636"/>
                  </a:lnTo>
                  <a:lnTo>
                    <a:pt x="328" y="521"/>
                  </a:lnTo>
                  <a:lnTo>
                    <a:pt x="405" y="424"/>
                  </a:lnTo>
                  <a:lnTo>
                    <a:pt x="521" y="347"/>
                  </a:lnTo>
                  <a:lnTo>
                    <a:pt x="675" y="290"/>
                  </a:lnTo>
                  <a:lnTo>
                    <a:pt x="848" y="251"/>
                  </a:lnTo>
                  <a:lnTo>
                    <a:pt x="944" y="270"/>
                  </a:lnTo>
                  <a:lnTo>
                    <a:pt x="983" y="251"/>
                  </a:lnTo>
                  <a:lnTo>
                    <a:pt x="1041" y="232"/>
                  </a:lnTo>
                  <a:lnTo>
                    <a:pt x="1060" y="193"/>
                  </a:lnTo>
                  <a:lnTo>
                    <a:pt x="1079" y="155"/>
                  </a:lnTo>
                  <a:lnTo>
                    <a:pt x="1079" y="97"/>
                  </a:lnTo>
                  <a:lnTo>
                    <a:pt x="1060" y="58"/>
                  </a:lnTo>
                  <a:lnTo>
                    <a:pt x="1022" y="20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7169;p72">
              <a:extLst>
                <a:ext uri="{FF2B5EF4-FFF2-40B4-BE49-F238E27FC236}">
                  <a16:creationId xmlns:a16="http://schemas.microsoft.com/office/drawing/2014/main" id="{EA37053C-CD21-70A0-E7CA-4383227FA84B}"/>
                </a:ext>
              </a:extLst>
            </p:cNvPr>
            <p:cNvSpPr/>
            <p:nvPr/>
          </p:nvSpPr>
          <p:spPr>
            <a:xfrm>
              <a:off x="4152091" y="2116631"/>
              <a:ext cx="60974" cy="60974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67" y="0"/>
                  </a:moveTo>
                  <a:lnTo>
                    <a:pt x="675" y="20"/>
                  </a:lnTo>
                  <a:lnTo>
                    <a:pt x="520" y="58"/>
                  </a:lnTo>
                  <a:lnTo>
                    <a:pt x="366" y="135"/>
                  </a:lnTo>
                  <a:lnTo>
                    <a:pt x="251" y="251"/>
                  </a:lnTo>
                  <a:lnTo>
                    <a:pt x="135" y="386"/>
                  </a:lnTo>
                  <a:lnTo>
                    <a:pt x="58" y="521"/>
                  </a:lnTo>
                  <a:lnTo>
                    <a:pt x="19" y="694"/>
                  </a:lnTo>
                  <a:lnTo>
                    <a:pt x="0" y="868"/>
                  </a:lnTo>
                  <a:lnTo>
                    <a:pt x="19" y="1041"/>
                  </a:lnTo>
                  <a:lnTo>
                    <a:pt x="58" y="1195"/>
                  </a:lnTo>
                  <a:lnTo>
                    <a:pt x="135" y="1349"/>
                  </a:lnTo>
                  <a:lnTo>
                    <a:pt x="251" y="1465"/>
                  </a:lnTo>
                  <a:lnTo>
                    <a:pt x="366" y="1581"/>
                  </a:lnTo>
                  <a:lnTo>
                    <a:pt x="520" y="1658"/>
                  </a:lnTo>
                  <a:lnTo>
                    <a:pt x="675" y="1696"/>
                  </a:lnTo>
                  <a:lnTo>
                    <a:pt x="867" y="1715"/>
                  </a:lnTo>
                  <a:lnTo>
                    <a:pt x="1041" y="1696"/>
                  </a:lnTo>
                  <a:lnTo>
                    <a:pt x="1195" y="1658"/>
                  </a:lnTo>
                  <a:lnTo>
                    <a:pt x="1349" y="1581"/>
                  </a:lnTo>
                  <a:lnTo>
                    <a:pt x="1465" y="1465"/>
                  </a:lnTo>
                  <a:lnTo>
                    <a:pt x="1580" y="1349"/>
                  </a:lnTo>
                  <a:lnTo>
                    <a:pt x="1657" y="1195"/>
                  </a:lnTo>
                  <a:lnTo>
                    <a:pt x="1696" y="1041"/>
                  </a:lnTo>
                  <a:lnTo>
                    <a:pt x="1715" y="868"/>
                  </a:lnTo>
                  <a:lnTo>
                    <a:pt x="1696" y="694"/>
                  </a:lnTo>
                  <a:lnTo>
                    <a:pt x="1657" y="521"/>
                  </a:lnTo>
                  <a:lnTo>
                    <a:pt x="1580" y="386"/>
                  </a:lnTo>
                  <a:lnTo>
                    <a:pt x="1465" y="251"/>
                  </a:lnTo>
                  <a:lnTo>
                    <a:pt x="1349" y="135"/>
                  </a:lnTo>
                  <a:lnTo>
                    <a:pt x="1195" y="58"/>
                  </a:lnTo>
                  <a:lnTo>
                    <a:pt x="1041" y="2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7170;p72">
              <a:extLst>
                <a:ext uri="{FF2B5EF4-FFF2-40B4-BE49-F238E27FC236}">
                  <a16:creationId xmlns:a16="http://schemas.microsoft.com/office/drawing/2014/main" id="{2B0CDC23-B85D-B472-252F-7F66BEE6CB1A}"/>
                </a:ext>
              </a:extLst>
            </p:cNvPr>
            <p:cNvSpPr/>
            <p:nvPr/>
          </p:nvSpPr>
          <p:spPr>
            <a:xfrm>
              <a:off x="4152091" y="2116631"/>
              <a:ext cx="41786" cy="60974"/>
            </a:xfrm>
            <a:custGeom>
              <a:avLst/>
              <a:gdLst/>
              <a:ahLst/>
              <a:cxnLst/>
              <a:rect l="l" t="t" r="r" b="b"/>
              <a:pathLst>
                <a:path w="1176" h="1716" extrusionOk="0">
                  <a:moveTo>
                    <a:pt x="867" y="0"/>
                  </a:moveTo>
                  <a:lnTo>
                    <a:pt x="675" y="20"/>
                  </a:lnTo>
                  <a:lnTo>
                    <a:pt x="520" y="58"/>
                  </a:lnTo>
                  <a:lnTo>
                    <a:pt x="366" y="135"/>
                  </a:lnTo>
                  <a:lnTo>
                    <a:pt x="251" y="251"/>
                  </a:lnTo>
                  <a:lnTo>
                    <a:pt x="135" y="386"/>
                  </a:lnTo>
                  <a:lnTo>
                    <a:pt x="58" y="521"/>
                  </a:lnTo>
                  <a:lnTo>
                    <a:pt x="19" y="694"/>
                  </a:lnTo>
                  <a:lnTo>
                    <a:pt x="0" y="868"/>
                  </a:lnTo>
                  <a:lnTo>
                    <a:pt x="19" y="1041"/>
                  </a:lnTo>
                  <a:lnTo>
                    <a:pt x="58" y="1195"/>
                  </a:lnTo>
                  <a:lnTo>
                    <a:pt x="135" y="1349"/>
                  </a:lnTo>
                  <a:lnTo>
                    <a:pt x="251" y="1465"/>
                  </a:lnTo>
                  <a:lnTo>
                    <a:pt x="366" y="1581"/>
                  </a:lnTo>
                  <a:lnTo>
                    <a:pt x="520" y="1658"/>
                  </a:lnTo>
                  <a:lnTo>
                    <a:pt x="675" y="1696"/>
                  </a:lnTo>
                  <a:lnTo>
                    <a:pt x="867" y="1715"/>
                  </a:lnTo>
                  <a:lnTo>
                    <a:pt x="1021" y="1696"/>
                  </a:lnTo>
                  <a:lnTo>
                    <a:pt x="1176" y="1658"/>
                  </a:lnTo>
                  <a:lnTo>
                    <a:pt x="1060" y="1600"/>
                  </a:lnTo>
                  <a:lnTo>
                    <a:pt x="964" y="1523"/>
                  </a:lnTo>
                  <a:lnTo>
                    <a:pt x="867" y="1446"/>
                  </a:lnTo>
                  <a:lnTo>
                    <a:pt x="790" y="1349"/>
                  </a:lnTo>
                  <a:lnTo>
                    <a:pt x="732" y="1234"/>
                  </a:lnTo>
                  <a:lnTo>
                    <a:pt x="675" y="1118"/>
                  </a:lnTo>
                  <a:lnTo>
                    <a:pt x="655" y="983"/>
                  </a:lnTo>
                  <a:lnTo>
                    <a:pt x="636" y="868"/>
                  </a:lnTo>
                  <a:lnTo>
                    <a:pt x="655" y="733"/>
                  </a:lnTo>
                  <a:lnTo>
                    <a:pt x="675" y="598"/>
                  </a:lnTo>
                  <a:lnTo>
                    <a:pt x="732" y="482"/>
                  </a:lnTo>
                  <a:lnTo>
                    <a:pt x="790" y="367"/>
                  </a:lnTo>
                  <a:lnTo>
                    <a:pt x="867" y="270"/>
                  </a:lnTo>
                  <a:lnTo>
                    <a:pt x="964" y="193"/>
                  </a:lnTo>
                  <a:lnTo>
                    <a:pt x="1060" y="116"/>
                  </a:lnTo>
                  <a:lnTo>
                    <a:pt x="1176" y="58"/>
                  </a:lnTo>
                  <a:lnTo>
                    <a:pt x="1021" y="2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7171;p72">
              <a:extLst>
                <a:ext uri="{FF2B5EF4-FFF2-40B4-BE49-F238E27FC236}">
                  <a16:creationId xmlns:a16="http://schemas.microsoft.com/office/drawing/2014/main" id="{72D6DC98-695C-2DCE-D97A-15A7C3864DDC}"/>
                </a:ext>
              </a:extLst>
            </p:cNvPr>
            <p:cNvSpPr/>
            <p:nvPr/>
          </p:nvSpPr>
          <p:spPr>
            <a:xfrm>
              <a:off x="4091827" y="2040626"/>
              <a:ext cx="21924" cy="35639"/>
            </a:xfrm>
            <a:custGeom>
              <a:avLst/>
              <a:gdLst/>
              <a:ahLst/>
              <a:cxnLst/>
              <a:rect l="l" t="t" r="r" b="b"/>
              <a:pathLst>
                <a:path w="617" h="1003" extrusionOk="0">
                  <a:moveTo>
                    <a:pt x="231" y="0"/>
                  </a:moveTo>
                  <a:lnTo>
                    <a:pt x="0" y="366"/>
                  </a:lnTo>
                  <a:lnTo>
                    <a:pt x="0" y="810"/>
                  </a:lnTo>
                  <a:lnTo>
                    <a:pt x="193" y="1002"/>
                  </a:lnTo>
                  <a:lnTo>
                    <a:pt x="347" y="1002"/>
                  </a:lnTo>
                  <a:lnTo>
                    <a:pt x="463" y="906"/>
                  </a:lnTo>
                  <a:lnTo>
                    <a:pt x="540" y="790"/>
                  </a:lnTo>
                  <a:lnTo>
                    <a:pt x="598" y="656"/>
                  </a:lnTo>
                  <a:lnTo>
                    <a:pt x="617" y="501"/>
                  </a:lnTo>
                  <a:lnTo>
                    <a:pt x="598" y="347"/>
                  </a:lnTo>
                  <a:lnTo>
                    <a:pt x="540" y="212"/>
                  </a:lnTo>
                  <a:lnTo>
                    <a:pt x="463" y="77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7172;p72">
              <a:extLst>
                <a:ext uri="{FF2B5EF4-FFF2-40B4-BE49-F238E27FC236}">
                  <a16:creationId xmlns:a16="http://schemas.microsoft.com/office/drawing/2014/main" id="{FBA7B532-E8BE-8669-C315-AE5FF5711212}"/>
                </a:ext>
              </a:extLst>
            </p:cNvPr>
            <p:cNvSpPr/>
            <p:nvPr/>
          </p:nvSpPr>
          <p:spPr>
            <a:xfrm>
              <a:off x="4071289" y="2037180"/>
              <a:ext cx="32903" cy="42497"/>
            </a:xfrm>
            <a:custGeom>
              <a:avLst/>
              <a:gdLst/>
              <a:ahLst/>
              <a:cxnLst/>
              <a:rect l="l" t="t" r="r" b="b"/>
              <a:pathLst>
                <a:path w="926" h="1196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6" y="251"/>
                  </a:lnTo>
                  <a:lnTo>
                    <a:pt x="39" y="367"/>
                  </a:lnTo>
                  <a:lnTo>
                    <a:pt x="0" y="483"/>
                  </a:lnTo>
                  <a:lnTo>
                    <a:pt x="0" y="598"/>
                  </a:lnTo>
                  <a:lnTo>
                    <a:pt x="0" y="714"/>
                  </a:lnTo>
                  <a:lnTo>
                    <a:pt x="39" y="830"/>
                  </a:lnTo>
                  <a:lnTo>
                    <a:pt x="96" y="926"/>
                  </a:lnTo>
                  <a:lnTo>
                    <a:pt x="174" y="1022"/>
                  </a:lnTo>
                  <a:lnTo>
                    <a:pt x="270" y="1099"/>
                  </a:lnTo>
                  <a:lnTo>
                    <a:pt x="366" y="1157"/>
                  </a:lnTo>
                  <a:lnTo>
                    <a:pt x="482" y="1196"/>
                  </a:lnTo>
                  <a:lnTo>
                    <a:pt x="694" y="1196"/>
                  </a:lnTo>
                  <a:lnTo>
                    <a:pt x="771" y="1176"/>
                  </a:lnTo>
                  <a:lnTo>
                    <a:pt x="848" y="1138"/>
                  </a:lnTo>
                  <a:lnTo>
                    <a:pt x="925" y="1099"/>
                  </a:lnTo>
                  <a:lnTo>
                    <a:pt x="809" y="1003"/>
                  </a:lnTo>
                  <a:lnTo>
                    <a:pt x="713" y="887"/>
                  </a:lnTo>
                  <a:lnTo>
                    <a:pt x="655" y="753"/>
                  </a:lnTo>
                  <a:lnTo>
                    <a:pt x="636" y="598"/>
                  </a:lnTo>
                  <a:lnTo>
                    <a:pt x="655" y="444"/>
                  </a:lnTo>
                  <a:lnTo>
                    <a:pt x="713" y="309"/>
                  </a:lnTo>
                  <a:lnTo>
                    <a:pt x="809" y="174"/>
                  </a:lnTo>
                  <a:lnTo>
                    <a:pt x="925" y="97"/>
                  </a:lnTo>
                  <a:lnTo>
                    <a:pt x="848" y="59"/>
                  </a:lnTo>
                  <a:lnTo>
                    <a:pt x="771" y="20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7173;p72">
              <a:extLst>
                <a:ext uri="{FF2B5EF4-FFF2-40B4-BE49-F238E27FC236}">
                  <a16:creationId xmlns:a16="http://schemas.microsoft.com/office/drawing/2014/main" id="{27AECDC7-938D-3B47-1F56-6BF23ECD953C}"/>
                </a:ext>
              </a:extLst>
            </p:cNvPr>
            <p:cNvSpPr/>
            <p:nvPr/>
          </p:nvSpPr>
          <p:spPr>
            <a:xfrm>
              <a:off x="4272583" y="2040626"/>
              <a:ext cx="21284" cy="35639"/>
            </a:xfrm>
            <a:custGeom>
              <a:avLst/>
              <a:gdLst/>
              <a:ahLst/>
              <a:cxnLst/>
              <a:rect l="l" t="t" r="r" b="b"/>
              <a:pathLst>
                <a:path w="599" h="1003" extrusionOk="0">
                  <a:moveTo>
                    <a:pt x="251" y="0"/>
                  </a:moveTo>
                  <a:lnTo>
                    <a:pt x="1" y="212"/>
                  </a:lnTo>
                  <a:lnTo>
                    <a:pt x="1" y="713"/>
                  </a:lnTo>
                  <a:lnTo>
                    <a:pt x="136" y="964"/>
                  </a:lnTo>
                  <a:lnTo>
                    <a:pt x="328" y="1002"/>
                  </a:lnTo>
                  <a:lnTo>
                    <a:pt x="444" y="906"/>
                  </a:lnTo>
                  <a:lnTo>
                    <a:pt x="521" y="790"/>
                  </a:lnTo>
                  <a:lnTo>
                    <a:pt x="579" y="656"/>
                  </a:lnTo>
                  <a:lnTo>
                    <a:pt x="598" y="501"/>
                  </a:lnTo>
                  <a:lnTo>
                    <a:pt x="579" y="347"/>
                  </a:lnTo>
                  <a:lnTo>
                    <a:pt x="521" y="212"/>
                  </a:lnTo>
                  <a:lnTo>
                    <a:pt x="444" y="77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7174;p72">
              <a:extLst>
                <a:ext uri="{FF2B5EF4-FFF2-40B4-BE49-F238E27FC236}">
                  <a16:creationId xmlns:a16="http://schemas.microsoft.com/office/drawing/2014/main" id="{8D19DBFE-70B8-F7F0-D889-62B09501B5B3}"/>
                </a:ext>
              </a:extLst>
            </p:cNvPr>
            <p:cNvSpPr/>
            <p:nvPr/>
          </p:nvSpPr>
          <p:spPr>
            <a:xfrm>
              <a:off x="4251370" y="2037180"/>
              <a:ext cx="32903" cy="42497"/>
            </a:xfrm>
            <a:custGeom>
              <a:avLst/>
              <a:gdLst/>
              <a:ahLst/>
              <a:cxnLst/>
              <a:rect l="l" t="t" r="r" b="b"/>
              <a:pathLst>
                <a:path w="926" h="1196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67"/>
                  </a:lnTo>
                  <a:lnTo>
                    <a:pt x="0" y="483"/>
                  </a:lnTo>
                  <a:lnTo>
                    <a:pt x="0" y="598"/>
                  </a:lnTo>
                  <a:lnTo>
                    <a:pt x="0" y="714"/>
                  </a:lnTo>
                  <a:lnTo>
                    <a:pt x="39" y="830"/>
                  </a:lnTo>
                  <a:lnTo>
                    <a:pt x="97" y="926"/>
                  </a:lnTo>
                  <a:lnTo>
                    <a:pt x="174" y="1022"/>
                  </a:lnTo>
                  <a:lnTo>
                    <a:pt x="270" y="1099"/>
                  </a:lnTo>
                  <a:lnTo>
                    <a:pt x="366" y="1157"/>
                  </a:lnTo>
                  <a:lnTo>
                    <a:pt x="482" y="1196"/>
                  </a:lnTo>
                  <a:lnTo>
                    <a:pt x="675" y="1196"/>
                  </a:lnTo>
                  <a:lnTo>
                    <a:pt x="771" y="1176"/>
                  </a:lnTo>
                  <a:lnTo>
                    <a:pt x="848" y="1138"/>
                  </a:lnTo>
                  <a:lnTo>
                    <a:pt x="925" y="1099"/>
                  </a:lnTo>
                  <a:lnTo>
                    <a:pt x="810" y="1003"/>
                  </a:lnTo>
                  <a:lnTo>
                    <a:pt x="713" y="887"/>
                  </a:lnTo>
                  <a:lnTo>
                    <a:pt x="656" y="753"/>
                  </a:lnTo>
                  <a:lnTo>
                    <a:pt x="636" y="598"/>
                  </a:lnTo>
                  <a:lnTo>
                    <a:pt x="656" y="444"/>
                  </a:lnTo>
                  <a:lnTo>
                    <a:pt x="713" y="309"/>
                  </a:lnTo>
                  <a:lnTo>
                    <a:pt x="810" y="174"/>
                  </a:lnTo>
                  <a:lnTo>
                    <a:pt x="925" y="97"/>
                  </a:lnTo>
                  <a:lnTo>
                    <a:pt x="848" y="59"/>
                  </a:lnTo>
                  <a:lnTo>
                    <a:pt x="771" y="20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7175;p72">
              <a:extLst>
                <a:ext uri="{FF2B5EF4-FFF2-40B4-BE49-F238E27FC236}">
                  <a16:creationId xmlns:a16="http://schemas.microsoft.com/office/drawing/2014/main" id="{DC777712-386A-8C7F-CA21-19FC881B396C}"/>
                </a:ext>
              </a:extLst>
            </p:cNvPr>
            <p:cNvSpPr/>
            <p:nvPr/>
          </p:nvSpPr>
          <p:spPr>
            <a:xfrm>
              <a:off x="4150705" y="2251513"/>
              <a:ext cx="21248" cy="36350"/>
            </a:xfrm>
            <a:custGeom>
              <a:avLst/>
              <a:gdLst/>
              <a:ahLst/>
              <a:cxnLst/>
              <a:rect l="l" t="t" r="r" b="b"/>
              <a:pathLst>
                <a:path w="598" h="1023" extrusionOk="0">
                  <a:moveTo>
                    <a:pt x="174" y="1"/>
                  </a:moveTo>
                  <a:lnTo>
                    <a:pt x="1" y="309"/>
                  </a:lnTo>
                  <a:lnTo>
                    <a:pt x="1" y="752"/>
                  </a:lnTo>
                  <a:lnTo>
                    <a:pt x="155" y="983"/>
                  </a:lnTo>
                  <a:lnTo>
                    <a:pt x="309" y="1022"/>
                  </a:lnTo>
                  <a:lnTo>
                    <a:pt x="405" y="964"/>
                  </a:lnTo>
                  <a:lnTo>
                    <a:pt x="482" y="868"/>
                  </a:lnTo>
                  <a:lnTo>
                    <a:pt x="540" y="772"/>
                  </a:lnTo>
                  <a:lnTo>
                    <a:pt x="579" y="656"/>
                  </a:lnTo>
                  <a:lnTo>
                    <a:pt x="598" y="540"/>
                  </a:lnTo>
                  <a:lnTo>
                    <a:pt x="598" y="425"/>
                  </a:lnTo>
                  <a:lnTo>
                    <a:pt x="579" y="309"/>
                  </a:lnTo>
                  <a:lnTo>
                    <a:pt x="521" y="213"/>
                  </a:lnTo>
                  <a:lnTo>
                    <a:pt x="424" y="78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7176;p72">
              <a:extLst>
                <a:ext uri="{FF2B5EF4-FFF2-40B4-BE49-F238E27FC236}">
                  <a16:creationId xmlns:a16="http://schemas.microsoft.com/office/drawing/2014/main" id="{3798DEB9-A060-AC10-1A17-59D9099DD8E2}"/>
                </a:ext>
              </a:extLst>
            </p:cNvPr>
            <p:cNvSpPr/>
            <p:nvPr/>
          </p:nvSpPr>
          <p:spPr>
            <a:xfrm>
              <a:off x="4129492" y="2248102"/>
              <a:ext cx="32903" cy="42497"/>
            </a:xfrm>
            <a:custGeom>
              <a:avLst/>
              <a:gdLst/>
              <a:ahLst/>
              <a:cxnLst/>
              <a:rect l="l" t="t" r="r" b="b"/>
              <a:pathLst>
                <a:path w="926" h="1196" extrusionOk="0">
                  <a:moveTo>
                    <a:pt x="617" y="0"/>
                  </a:moveTo>
                  <a:lnTo>
                    <a:pt x="443" y="20"/>
                  </a:lnTo>
                  <a:lnTo>
                    <a:pt x="366" y="39"/>
                  </a:lnTo>
                  <a:lnTo>
                    <a:pt x="289" y="77"/>
                  </a:lnTo>
                  <a:lnTo>
                    <a:pt x="193" y="155"/>
                  </a:lnTo>
                  <a:lnTo>
                    <a:pt x="116" y="232"/>
                  </a:lnTo>
                  <a:lnTo>
                    <a:pt x="58" y="347"/>
                  </a:lnTo>
                  <a:lnTo>
                    <a:pt x="19" y="444"/>
                  </a:lnTo>
                  <a:lnTo>
                    <a:pt x="0" y="559"/>
                  </a:lnTo>
                  <a:lnTo>
                    <a:pt x="0" y="675"/>
                  </a:lnTo>
                  <a:lnTo>
                    <a:pt x="19" y="790"/>
                  </a:lnTo>
                  <a:lnTo>
                    <a:pt x="77" y="906"/>
                  </a:lnTo>
                  <a:lnTo>
                    <a:pt x="154" y="1002"/>
                  </a:lnTo>
                  <a:lnTo>
                    <a:pt x="231" y="1079"/>
                  </a:lnTo>
                  <a:lnTo>
                    <a:pt x="328" y="1137"/>
                  </a:lnTo>
                  <a:lnTo>
                    <a:pt x="443" y="1176"/>
                  </a:lnTo>
                  <a:lnTo>
                    <a:pt x="559" y="1195"/>
                  </a:lnTo>
                  <a:lnTo>
                    <a:pt x="675" y="1195"/>
                  </a:lnTo>
                  <a:lnTo>
                    <a:pt x="790" y="1176"/>
                  </a:lnTo>
                  <a:lnTo>
                    <a:pt x="906" y="1118"/>
                  </a:lnTo>
                  <a:lnTo>
                    <a:pt x="925" y="1118"/>
                  </a:lnTo>
                  <a:lnTo>
                    <a:pt x="809" y="1022"/>
                  </a:lnTo>
                  <a:lnTo>
                    <a:pt x="713" y="906"/>
                  </a:lnTo>
                  <a:lnTo>
                    <a:pt x="675" y="790"/>
                  </a:lnTo>
                  <a:lnTo>
                    <a:pt x="636" y="675"/>
                  </a:lnTo>
                  <a:lnTo>
                    <a:pt x="636" y="559"/>
                  </a:lnTo>
                  <a:lnTo>
                    <a:pt x="655" y="463"/>
                  </a:lnTo>
                  <a:lnTo>
                    <a:pt x="694" y="347"/>
                  </a:lnTo>
                  <a:lnTo>
                    <a:pt x="752" y="251"/>
                  </a:lnTo>
                  <a:lnTo>
                    <a:pt x="829" y="174"/>
                  </a:lnTo>
                  <a:lnTo>
                    <a:pt x="925" y="97"/>
                  </a:lnTo>
                  <a:lnTo>
                    <a:pt x="771" y="20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47"/>
          <p:cNvSpPr txBox="1">
            <a:spLocks noGrp="1"/>
          </p:cNvSpPr>
          <p:nvPr>
            <p:ph type="title" idx="2"/>
          </p:nvPr>
        </p:nvSpPr>
        <p:spPr>
          <a:xfrm>
            <a:off x="3498398" y="1344587"/>
            <a:ext cx="212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>
                <a:solidFill>
                  <a:schemeClr val="bg2"/>
                </a:solidFill>
              </a:rPr>
              <a:t>Daten</a:t>
            </a:r>
          </a:p>
        </p:txBody>
      </p:sp>
      <p:sp>
        <p:nvSpPr>
          <p:cNvPr id="3233" name="Google Shape;3233;p47"/>
          <p:cNvSpPr txBox="1">
            <a:spLocks noGrp="1"/>
          </p:cNvSpPr>
          <p:nvPr>
            <p:ph type="subTitle" idx="3"/>
          </p:nvPr>
        </p:nvSpPr>
        <p:spPr>
          <a:xfrm>
            <a:off x="3297644" y="1844116"/>
            <a:ext cx="2529108" cy="48521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Fehlende oder fehlerhafte Gesundheitsdaten</a:t>
            </a:r>
          </a:p>
        </p:txBody>
      </p:sp>
      <p:sp>
        <p:nvSpPr>
          <p:cNvPr id="3234" name="Google Shape;3234;p47"/>
          <p:cNvSpPr txBox="1">
            <a:spLocks noGrp="1"/>
          </p:cNvSpPr>
          <p:nvPr>
            <p:ph type="subTitle" idx="9"/>
          </p:nvPr>
        </p:nvSpPr>
        <p:spPr>
          <a:xfrm>
            <a:off x="5994295" y="1821307"/>
            <a:ext cx="2716987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de-DE"/>
              <a:t>Verschiedene Einheiten oder Dateiformate</a:t>
            </a:r>
          </a:p>
        </p:txBody>
      </p:sp>
      <p:sp>
        <p:nvSpPr>
          <p:cNvPr id="3235" name="Google Shape;3235;p47"/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Problembehebung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Arzt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37" name="Google Shape;3237;p47"/>
          <p:cNvSpPr txBox="1">
            <a:spLocks noGrp="1"/>
          </p:cNvSpPr>
          <p:nvPr>
            <p:ph type="subTitle" idx="1"/>
          </p:nvPr>
        </p:nvSpPr>
        <p:spPr>
          <a:xfrm>
            <a:off x="475039" y="1858124"/>
            <a:ext cx="2529108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de-DE"/>
              <a:t>Wann ist ein Kunde „flugtauglich“</a:t>
            </a:r>
          </a:p>
        </p:txBody>
      </p:sp>
      <p:sp>
        <p:nvSpPr>
          <p:cNvPr id="3238" name="Google Shape;3238;p47"/>
          <p:cNvSpPr txBox="1">
            <a:spLocks noGrp="1"/>
          </p:cNvSpPr>
          <p:nvPr>
            <p:ph type="subTitle" idx="5"/>
          </p:nvPr>
        </p:nvSpPr>
        <p:spPr>
          <a:xfrm>
            <a:off x="708822" y="3523598"/>
            <a:ext cx="2127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Mehrere Untersuchungen bei Fachärzten falls notwendig</a:t>
            </a:r>
            <a:endParaRPr/>
          </a:p>
        </p:txBody>
      </p:sp>
      <p:sp>
        <p:nvSpPr>
          <p:cNvPr id="3240" name="Google Shape;3240;p47"/>
          <p:cNvSpPr txBox="1">
            <a:spLocks noGrp="1"/>
          </p:cNvSpPr>
          <p:nvPr>
            <p:ph type="subTitle" idx="7"/>
          </p:nvPr>
        </p:nvSpPr>
        <p:spPr>
          <a:xfrm>
            <a:off x="3345963" y="3521847"/>
            <a:ext cx="2394393" cy="6160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Fehlermeldungen bei leeren Feldern und fehlenden Informationen</a:t>
            </a:r>
            <a:endParaRPr/>
          </a:p>
        </p:txBody>
      </p:sp>
      <p:sp>
        <p:nvSpPr>
          <p:cNvPr id="3241" name="Google Shape;3241;p47"/>
          <p:cNvSpPr txBox="1">
            <a:spLocks noGrp="1"/>
          </p:cNvSpPr>
          <p:nvPr>
            <p:ph type="title" idx="8"/>
          </p:nvPr>
        </p:nvSpPr>
        <p:spPr>
          <a:xfrm>
            <a:off x="6277812" y="1344587"/>
            <a:ext cx="214618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Datenformate</a:t>
            </a:r>
            <a:endParaRPr/>
          </a:p>
        </p:txBody>
      </p:sp>
      <p:sp>
        <p:nvSpPr>
          <p:cNvPr id="3242" name="Google Shape;3242;p47"/>
          <p:cNvSpPr txBox="1">
            <a:spLocks noGrp="1"/>
          </p:cNvSpPr>
          <p:nvPr>
            <p:ph type="title"/>
          </p:nvPr>
        </p:nvSpPr>
        <p:spPr>
          <a:xfrm>
            <a:off x="708822" y="1344587"/>
            <a:ext cx="212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Richtlinien</a:t>
            </a:r>
            <a:endParaRPr/>
          </a:p>
        </p:txBody>
      </p:sp>
      <p:sp>
        <p:nvSpPr>
          <p:cNvPr id="3244" name="Google Shape;3244;p47"/>
          <p:cNvSpPr txBox="1">
            <a:spLocks noGrp="1"/>
          </p:cNvSpPr>
          <p:nvPr>
            <p:ph type="subTitle" idx="14"/>
          </p:nvPr>
        </p:nvSpPr>
        <p:spPr>
          <a:xfrm>
            <a:off x="6060684" y="3542849"/>
            <a:ext cx="2580443" cy="61604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Vorgegebene Eingabefelder mit Einheiten</a:t>
            </a:r>
            <a:endParaRPr/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2EA175EA-C40C-88A2-0191-784B119A4841}"/>
              </a:ext>
            </a:extLst>
          </p:cNvPr>
          <p:cNvCxnSpPr/>
          <p:nvPr/>
        </p:nvCxnSpPr>
        <p:spPr>
          <a:xfrm>
            <a:off x="1733513" y="2668198"/>
            <a:ext cx="0" cy="485215"/>
          </a:xfrm>
          <a:prstGeom prst="straightConnector1">
            <a:avLst/>
          </a:prstGeom>
          <a:ln w="50800">
            <a:solidFill>
              <a:srgbClr val="FDF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3E4670EA-EB31-45B0-0E89-9CE285394E4E}"/>
              </a:ext>
            </a:extLst>
          </p:cNvPr>
          <p:cNvCxnSpPr/>
          <p:nvPr/>
        </p:nvCxnSpPr>
        <p:spPr>
          <a:xfrm>
            <a:off x="7352788" y="2670933"/>
            <a:ext cx="0" cy="485215"/>
          </a:xfrm>
          <a:prstGeom prst="straightConnector1">
            <a:avLst/>
          </a:prstGeom>
          <a:ln w="50800">
            <a:solidFill>
              <a:srgbClr val="FDF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19975D53-5D9E-10A4-64BE-4DCEE0D142B7}"/>
              </a:ext>
            </a:extLst>
          </p:cNvPr>
          <p:cNvCxnSpPr/>
          <p:nvPr/>
        </p:nvCxnSpPr>
        <p:spPr>
          <a:xfrm>
            <a:off x="4543160" y="2668199"/>
            <a:ext cx="0" cy="48521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1">
          <a:extLst>
            <a:ext uri="{FF2B5EF4-FFF2-40B4-BE49-F238E27FC236}">
              <a16:creationId xmlns:a16="http://schemas.microsoft.com/office/drawing/2014/main" id="{1F16AC7D-B24B-67FC-A589-D65B177B6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47">
            <a:extLst>
              <a:ext uri="{FF2B5EF4-FFF2-40B4-BE49-F238E27FC236}">
                <a16:creationId xmlns:a16="http://schemas.microsoft.com/office/drawing/2014/main" id="{ADF59F2D-F336-A76F-B9A8-4F0A381DBE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498398" y="1344587"/>
            <a:ext cx="212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err="1">
                <a:solidFill>
                  <a:schemeClr val="bg2"/>
                </a:solidFill>
              </a:rPr>
              <a:t>Rückmeldung</a:t>
            </a:r>
            <a:endParaRPr lang="de-DE">
              <a:solidFill>
                <a:schemeClr val="bg2"/>
              </a:solidFill>
            </a:endParaRPr>
          </a:p>
        </p:txBody>
      </p:sp>
      <p:sp>
        <p:nvSpPr>
          <p:cNvPr id="3233" name="Google Shape;3233;p47">
            <a:extLst>
              <a:ext uri="{FF2B5EF4-FFF2-40B4-BE49-F238E27FC236}">
                <a16:creationId xmlns:a16="http://schemas.microsoft.com/office/drawing/2014/main" id="{51FDAF64-0C60-87CB-4120-36B7307246C8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252553" y="1803065"/>
            <a:ext cx="2529108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Unwissenheit über Notwendigkeit weiterer Tests</a:t>
            </a:r>
            <a:endParaRPr/>
          </a:p>
        </p:txBody>
      </p:sp>
      <p:sp>
        <p:nvSpPr>
          <p:cNvPr id="3234" name="Google Shape;3234;p47">
            <a:extLst>
              <a:ext uri="{FF2B5EF4-FFF2-40B4-BE49-F238E27FC236}">
                <a16:creationId xmlns:a16="http://schemas.microsoft.com/office/drawing/2014/main" id="{6DD98289-039D-8D84-C770-54A76DE6F40D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188612" y="1803065"/>
            <a:ext cx="2328354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Unsicherheit über das Umgehen mit sensiblen Daten</a:t>
            </a:r>
            <a:endParaRPr/>
          </a:p>
        </p:txBody>
      </p:sp>
      <p:sp>
        <p:nvSpPr>
          <p:cNvPr id="3235" name="Google Shape;3235;p47">
            <a:extLst>
              <a:ext uri="{FF2B5EF4-FFF2-40B4-BE49-F238E27FC236}">
                <a16:creationId xmlns:a16="http://schemas.microsoft.com/office/drawing/2014/main" id="{D8C74FF2-1D5E-144B-5095-A81ED2E30396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Problembehebung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Kunde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37" name="Google Shape;3237;p47">
            <a:extLst>
              <a:ext uri="{FF2B5EF4-FFF2-40B4-BE49-F238E27FC236}">
                <a16:creationId xmlns:a16="http://schemas.microsoft.com/office/drawing/2014/main" id="{F9A83ECB-8C02-0951-6FFF-4AE057FBC3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8068" y="1724436"/>
            <a:ext cx="2529108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Überforderung bei Dateneingabe</a:t>
            </a:r>
            <a:endParaRPr/>
          </a:p>
        </p:txBody>
      </p:sp>
      <p:sp>
        <p:nvSpPr>
          <p:cNvPr id="3238" name="Google Shape;3238;p47">
            <a:extLst>
              <a:ext uri="{FF2B5EF4-FFF2-40B4-BE49-F238E27FC236}">
                <a16:creationId xmlns:a16="http://schemas.microsoft.com/office/drawing/2014/main" id="{8D6B4200-00D2-C83F-BAAC-190D26C9499D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708822" y="3523598"/>
            <a:ext cx="2127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Fehlermeldungen bei falschen/fehlenden Eingaben</a:t>
            </a:r>
            <a:endParaRPr/>
          </a:p>
        </p:txBody>
      </p:sp>
      <p:sp>
        <p:nvSpPr>
          <p:cNvPr id="3240" name="Google Shape;3240;p47">
            <a:extLst>
              <a:ext uri="{FF2B5EF4-FFF2-40B4-BE49-F238E27FC236}">
                <a16:creationId xmlns:a16="http://schemas.microsoft.com/office/drawing/2014/main" id="{566AD41F-8D65-E05B-FC03-F54B74160FF5}"/>
              </a:ext>
            </a:extLst>
          </p:cNvPr>
          <p:cNvSpPr txBox="1">
            <a:spLocks noGrp="1"/>
          </p:cNvSpPr>
          <p:nvPr>
            <p:ph type="subTitle" idx="7"/>
          </p:nvPr>
        </p:nvSpPr>
        <p:spPr>
          <a:xfrm>
            <a:off x="3498398" y="3523598"/>
            <a:ext cx="21276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Gesundheitswarnung wird ausgestellt</a:t>
            </a:r>
            <a:endParaRPr/>
          </a:p>
        </p:txBody>
      </p:sp>
      <p:sp>
        <p:nvSpPr>
          <p:cNvPr id="3241" name="Google Shape;3241;p47">
            <a:extLst>
              <a:ext uri="{FF2B5EF4-FFF2-40B4-BE49-F238E27FC236}">
                <a16:creationId xmlns:a16="http://schemas.microsoft.com/office/drawing/2014/main" id="{439FFB9D-81FC-9B88-1E04-F287A3EA313D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6288990" y="1344587"/>
            <a:ext cx="212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Datenschutz</a:t>
            </a:r>
            <a:endParaRPr/>
          </a:p>
        </p:txBody>
      </p:sp>
      <p:sp>
        <p:nvSpPr>
          <p:cNvPr id="3242" name="Google Shape;3242;p47">
            <a:extLst>
              <a:ext uri="{FF2B5EF4-FFF2-40B4-BE49-F238E27FC236}">
                <a16:creationId xmlns:a16="http://schemas.microsoft.com/office/drawing/2014/main" id="{1875CE20-6ABC-CB53-800F-819468DB4D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8822" y="1344587"/>
            <a:ext cx="2127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Komplexität</a:t>
            </a:r>
            <a:endParaRPr/>
          </a:p>
        </p:txBody>
      </p:sp>
      <p:sp>
        <p:nvSpPr>
          <p:cNvPr id="3244" name="Google Shape;3244;p47">
            <a:extLst>
              <a:ext uri="{FF2B5EF4-FFF2-40B4-BE49-F238E27FC236}">
                <a16:creationId xmlns:a16="http://schemas.microsoft.com/office/drawing/2014/main" id="{A5BB6099-451F-4240-5AFF-1E4DCA6D5BE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5994296" y="3521848"/>
            <a:ext cx="2716987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Zustimmung der Datenschutzerklärung bei der Buchung</a:t>
            </a:r>
            <a:endParaRPr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02640EA-15EE-0F6C-766C-FBFA2F14AA98}"/>
              </a:ext>
            </a:extLst>
          </p:cNvPr>
          <p:cNvCxnSpPr/>
          <p:nvPr/>
        </p:nvCxnSpPr>
        <p:spPr>
          <a:xfrm>
            <a:off x="1733513" y="2668198"/>
            <a:ext cx="0" cy="485215"/>
          </a:xfrm>
          <a:prstGeom prst="straightConnector1">
            <a:avLst/>
          </a:prstGeom>
          <a:ln w="50800">
            <a:solidFill>
              <a:srgbClr val="FDF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E774481C-40F9-83FE-F336-56970AEFE5A3}"/>
              </a:ext>
            </a:extLst>
          </p:cNvPr>
          <p:cNvCxnSpPr/>
          <p:nvPr/>
        </p:nvCxnSpPr>
        <p:spPr>
          <a:xfrm>
            <a:off x="4543160" y="2668199"/>
            <a:ext cx="0" cy="485215"/>
          </a:xfrm>
          <a:prstGeom prst="straightConnector1">
            <a:avLst/>
          </a:prstGeom>
          <a:ln w="508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9CBCE89F-4C8C-F53D-74E1-ED1361CDC42F}"/>
              </a:ext>
            </a:extLst>
          </p:cNvPr>
          <p:cNvCxnSpPr/>
          <p:nvPr/>
        </p:nvCxnSpPr>
        <p:spPr>
          <a:xfrm>
            <a:off x="7352788" y="2670933"/>
            <a:ext cx="0" cy="485215"/>
          </a:xfrm>
          <a:prstGeom prst="straightConnector1">
            <a:avLst/>
          </a:prstGeom>
          <a:ln w="50800">
            <a:solidFill>
              <a:srgbClr val="FDF8D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00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2" name="Google Shape;2942;p4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Schnittstellen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943" name="Google Shape;2943;p45"/>
          <p:cNvSpPr txBox="1">
            <a:spLocks noGrp="1"/>
          </p:cNvSpPr>
          <p:nvPr>
            <p:ph type="subTitle" idx="1"/>
          </p:nvPr>
        </p:nvSpPr>
        <p:spPr>
          <a:xfrm>
            <a:off x="675450" y="2773837"/>
            <a:ext cx="2404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Medizin</a:t>
            </a:r>
            <a:r>
              <a:rPr lang="en"/>
              <a:t>-Check</a:t>
            </a:r>
            <a:endParaRPr/>
          </a:p>
        </p:txBody>
      </p:sp>
      <p:sp>
        <p:nvSpPr>
          <p:cNvPr id="2945" name="Google Shape;2945;p45"/>
          <p:cNvSpPr txBox="1">
            <a:spLocks noGrp="1"/>
          </p:cNvSpPr>
          <p:nvPr>
            <p:ph type="subTitle" idx="3"/>
          </p:nvPr>
        </p:nvSpPr>
        <p:spPr>
          <a:xfrm>
            <a:off x="3347438" y="2773837"/>
            <a:ext cx="2404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sp>
        <p:nvSpPr>
          <p:cNvPr id="2947" name="Google Shape;2947;p45"/>
          <p:cNvSpPr txBox="1">
            <a:spLocks noGrp="1"/>
          </p:cNvSpPr>
          <p:nvPr>
            <p:ph type="subTitle" idx="5"/>
          </p:nvPr>
        </p:nvSpPr>
        <p:spPr>
          <a:xfrm>
            <a:off x="6019200" y="2773837"/>
            <a:ext cx="24048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Anprobe</a:t>
            </a:r>
            <a:endParaRPr/>
          </a:p>
        </p:txBody>
      </p:sp>
      <p:sp>
        <p:nvSpPr>
          <p:cNvPr id="2949" name="Google Shape;2949;p45"/>
          <p:cNvSpPr/>
          <p:nvPr/>
        </p:nvSpPr>
        <p:spPr>
          <a:xfrm>
            <a:off x="6764400" y="1702412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45"/>
          <p:cNvSpPr/>
          <p:nvPr/>
        </p:nvSpPr>
        <p:spPr>
          <a:xfrm>
            <a:off x="4092638" y="1702412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45"/>
          <p:cNvSpPr/>
          <p:nvPr/>
        </p:nvSpPr>
        <p:spPr>
          <a:xfrm>
            <a:off x="1420650" y="1702412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52" name="Google Shape;2952;p45"/>
          <p:cNvGrpSpPr/>
          <p:nvPr/>
        </p:nvGrpSpPr>
        <p:grpSpPr>
          <a:xfrm>
            <a:off x="548226" y="433778"/>
            <a:ext cx="606654" cy="335058"/>
            <a:chOff x="508150" y="756200"/>
            <a:chExt cx="775079" cy="428134"/>
          </a:xfrm>
        </p:grpSpPr>
        <p:sp>
          <p:nvSpPr>
            <p:cNvPr id="2953" name="Google Shape;2953;p45"/>
            <p:cNvSpPr/>
            <p:nvPr/>
          </p:nvSpPr>
          <p:spPr>
            <a:xfrm>
              <a:off x="690459" y="756200"/>
              <a:ext cx="428417" cy="428134"/>
            </a:xfrm>
            <a:custGeom>
              <a:avLst/>
              <a:gdLst/>
              <a:ahLst/>
              <a:cxnLst/>
              <a:rect l="l" t="t" r="r" b="b"/>
              <a:pathLst>
                <a:path w="28748" h="28729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5040" y="4740"/>
                  </a:lnTo>
                  <a:lnTo>
                    <a:pt x="25518" y="5295"/>
                  </a:lnTo>
                  <a:lnTo>
                    <a:pt x="25976" y="5868"/>
                  </a:lnTo>
                  <a:lnTo>
                    <a:pt x="26378" y="6461"/>
                  </a:lnTo>
                  <a:lnTo>
                    <a:pt x="26760" y="7072"/>
                  </a:lnTo>
                  <a:lnTo>
                    <a:pt x="27104" y="7684"/>
                  </a:lnTo>
                  <a:lnTo>
                    <a:pt x="27410" y="8315"/>
                  </a:lnTo>
                  <a:lnTo>
                    <a:pt x="27697" y="8965"/>
                  </a:lnTo>
                  <a:lnTo>
                    <a:pt x="27945" y="9614"/>
                  </a:lnTo>
                  <a:lnTo>
                    <a:pt x="28155" y="10283"/>
                  </a:lnTo>
                  <a:lnTo>
                    <a:pt x="28327" y="10952"/>
                  </a:lnTo>
                  <a:lnTo>
                    <a:pt x="28480" y="11621"/>
                  </a:lnTo>
                  <a:lnTo>
                    <a:pt x="28595" y="12310"/>
                  </a:lnTo>
                  <a:lnTo>
                    <a:pt x="28691" y="12998"/>
                  </a:lnTo>
                  <a:lnTo>
                    <a:pt x="28729" y="13686"/>
                  </a:lnTo>
                  <a:lnTo>
                    <a:pt x="28748" y="14374"/>
                  </a:lnTo>
                  <a:lnTo>
                    <a:pt x="28729" y="15062"/>
                  </a:lnTo>
                  <a:lnTo>
                    <a:pt x="28691" y="15750"/>
                  </a:lnTo>
                  <a:lnTo>
                    <a:pt x="28595" y="16419"/>
                  </a:lnTo>
                  <a:lnTo>
                    <a:pt x="28480" y="17107"/>
                  </a:lnTo>
                  <a:lnTo>
                    <a:pt x="28327" y="17776"/>
                  </a:lnTo>
                  <a:lnTo>
                    <a:pt x="28155" y="18445"/>
                  </a:lnTo>
                  <a:lnTo>
                    <a:pt x="27945" y="19114"/>
                  </a:lnTo>
                  <a:lnTo>
                    <a:pt x="27697" y="19764"/>
                  </a:lnTo>
                  <a:lnTo>
                    <a:pt x="27410" y="20414"/>
                  </a:lnTo>
                  <a:lnTo>
                    <a:pt x="27104" y="21045"/>
                  </a:lnTo>
                  <a:lnTo>
                    <a:pt x="26760" y="21656"/>
                  </a:lnTo>
                  <a:lnTo>
                    <a:pt x="26378" y="22268"/>
                  </a:lnTo>
                  <a:lnTo>
                    <a:pt x="25976" y="22861"/>
                  </a:lnTo>
                  <a:lnTo>
                    <a:pt x="25518" y="23434"/>
                  </a:lnTo>
                  <a:lnTo>
                    <a:pt x="25040" y="23988"/>
                  </a:lnTo>
                  <a:lnTo>
                    <a:pt x="24543" y="24524"/>
                  </a:lnTo>
                  <a:lnTo>
                    <a:pt x="24543" y="24524"/>
                  </a:lnTo>
                  <a:lnTo>
                    <a:pt x="24008" y="25021"/>
                  </a:lnTo>
                  <a:lnTo>
                    <a:pt x="23453" y="25498"/>
                  </a:lnTo>
                  <a:lnTo>
                    <a:pt x="22880" y="25957"/>
                  </a:lnTo>
                  <a:lnTo>
                    <a:pt x="22287" y="26359"/>
                  </a:lnTo>
                  <a:lnTo>
                    <a:pt x="21676" y="26741"/>
                  </a:lnTo>
                  <a:lnTo>
                    <a:pt x="21064" y="27085"/>
                  </a:lnTo>
                  <a:lnTo>
                    <a:pt x="20433" y="27391"/>
                  </a:lnTo>
                  <a:lnTo>
                    <a:pt x="19783" y="27677"/>
                  </a:lnTo>
                  <a:lnTo>
                    <a:pt x="19134" y="27926"/>
                  </a:lnTo>
                  <a:lnTo>
                    <a:pt x="18465" y="28136"/>
                  </a:lnTo>
                  <a:lnTo>
                    <a:pt x="17796" y="28308"/>
                  </a:lnTo>
                  <a:lnTo>
                    <a:pt x="17127" y="28461"/>
                  </a:lnTo>
                  <a:lnTo>
                    <a:pt x="16438" y="28576"/>
                  </a:lnTo>
                  <a:lnTo>
                    <a:pt x="15750" y="28652"/>
                  </a:lnTo>
                  <a:lnTo>
                    <a:pt x="15062" y="28710"/>
                  </a:lnTo>
                  <a:lnTo>
                    <a:pt x="14374" y="28729"/>
                  </a:lnTo>
                  <a:lnTo>
                    <a:pt x="13686" y="28710"/>
                  </a:lnTo>
                  <a:lnTo>
                    <a:pt x="12998" y="28652"/>
                  </a:lnTo>
                  <a:lnTo>
                    <a:pt x="12310" y="28576"/>
                  </a:lnTo>
                  <a:lnTo>
                    <a:pt x="11622" y="28461"/>
                  </a:lnTo>
                  <a:lnTo>
                    <a:pt x="10953" y="28308"/>
                  </a:lnTo>
                  <a:lnTo>
                    <a:pt x="10284" y="28136"/>
                  </a:lnTo>
                  <a:lnTo>
                    <a:pt x="9615" y="27926"/>
                  </a:lnTo>
                  <a:lnTo>
                    <a:pt x="8965" y="27677"/>
                  </a:lnTo>
                  <a:lnTo>
                    <a:pt x="8315" y="27391"/>
                  </a:lnTo>
                  <a:lnTo>
                    <a:pt x="7684" y="27085"/>
                  </a:lnTo>
                  <a:lnTo>
                    <a:pt x="7072" y="26741"/>
                  </a:lnTo>
                  <a:lnTo>
                    <a:pt x="6461" y="26359"/>
                  </a:lnTo>
                  <a:lnTo>
                    <a:pt x="5868" y="25957"/>
                  </a:lnTo>
                  <a:lnTo>
                    <a:pt x="5295" y="25498"/>
                  </a:lnTo>
                  <a:lnTo>
                    <a:pt x="4740" y="25021"/>
                  </a:lnTo>
                  <a:lnTo>
                    <a:pt x="4205" y="24524"/>
                  </a:lnTo>
                  <a:lnTo>
                    <a:pt x="4205" y="24524"/>
                  </a:lnTo>
                  <a:lnTo>
                    <a:pt x="3708" y="23988"/>
                  </a:lnTo>
                  <a:lnTo>
                    <a:pt x="3230" y="23434"/>
                  </a:lnTo>
                  <a:lnTo>
                    <a:pt x="2772" y="22861"/>
                  </a:lnTo>
                  <a:lnTo>
                    <a:pt x="2370" y="22268"/>
                  </a:lnTo>
                  <a:lnTo>
                    <a:pt x="1988" y="21656"/>
                  </a:lnTo>
                  <a:lnTo>
                    <a:pt x="1644" y="21045"/>
                  </a:lnTo>
                  <a:lnTo>
                    <a:pt x="1338" y="20414"/>
                  </a:lnTo>
                  <a:lnTo>
                    <a:pt x="1051" y="19764"/>
                  </a:lnTo>
                  <a:lnTo>
                    <a:pt x="803" y="19114"/>
                  </a:lnTo>
                  <a:lnTo>
                    <a:pt x="593" y="18445"/>
                  </a:lnTo>
                  <a:lnTo>
                    <a:pt x="421" y="17776"/>
                  </a:lnTo>
                  <a:lnTo>
                    <a:pt x="268" y="17107"/>
                  </a:lnTo>
                  <a:lnTo>
                    <a:pt x="153" y="16419"/>
                  </a:lnTo>
                  <a:lnTo>
                    <a:pt x="77" y="15750"/>
                  </a:lnTo>
                  <a:lnTo>
                    <a:pt x="19" y="15062"/>
                  </a:lnTo>
                  <a:lnTo>
                    <a:pt x="0" y="14374"/>
                  </a:lnTo>
                  <a:lnTo>
                    <a:pt x="19" y="13686"/>
                  </a:lnTo>
                  <a:lnTo>
                    <a:pt x="77" y="12998"/>
                  </a:lnTo>
                  <a:lnTo>
                    <a:pt x="153" y="12310"/>
                  </a:lnTo>
                  <a:lnTo>
                    <a:pt x="268" y="11621"/>
                  </a:lnTo>
                  <a:lnTo>
                    <a:pt x="421" y="10952"/>
                  </a:lnTo>
                  <a:lnTo>
                    <a:pt x="593" y="10283"/>
                  </a:lnTo>
                  <a:lnTo>
                    <a:pt x="803" y="9614"/>
                  </a:lnTo>
                  <a:lnTo>
                    <a:pt x="1051" y="8965"/>
                  </a:lnTo>
                  <a:lnTo>
                    <a:pt x="1338" y="8315"/>
                  </a:lnTo>
                  <a:lnTo>
                    <a:pt x="1644" y="7684"/>
                  </a:lnTo>
                  <a:lnTo>
                    <a:pt x="1988" y="7072"/>
                  </a:lnTo>
                  <a:lnTo>
                    <a:pt x="2370" y="6461"/>
                  </a:lnTo>
                  <a:lnTo>
                    <a:pt x="2772" y="5868"/>
                  </a:lnTo>
                  <a:lnTo>
                    <a:pt x="3230" y="5295"/>
                  </a:lnTo>
                  <a:lnTo>
                    <a:pt x="3708" y="4740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45"/>
            <p:cNvSpPr/>
            <p:nvPr/>
          </p:nvSpPr>
          <p:spPr>
            <a:xfrm>
              <a:off x="690459" y="756200"/>
              <a:ext cx="388836" cy="362056"/>
            </a:xfrm>
            <a:custGeom>
              <a:avLst/>
              <a:gdLst/>
              <a:ahLst/>
              <a:cxnLst/>
              <a:rect l="l" t="t" r="r" b="b"/>
              <a:pathLst>
                <a:path w="26092" h="24295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4868" y="4549"/>
                  </a:lnTo>
                  <a:lnTo>
                    <a:pt x="25174" y="4893"/>
                  </a:lnTo>
                  <a:lnTo>
                    <a:pt x="25174" y="4893"/>
                  </a:lnTo>
                  <a:lnTo>
                    <a:pt x="25346" y="5371"/>
                  </a:lnTo>
                  <a:lnTo>
                    <a:pt x="25499" y="5868"/>
                  </a:lnTo>
                  <a:lnTo>
                    <a:pt x="25632" y="6346"/>
                  </a:lnTo>
                  <a:lnTo>
                    <a:pt x="25747" y="6843"/>
                  </a:lnTo>
                  <a:lnTo>
                    <a:pt x="25862" y="7340"/>
                  </a:lnTo>
                  <a:lnTo>
                    <a:pt x="25938" y="7837"/>
                  </a:lnTo>
                  <a:lnTo>
                    <a:pt x="25996" y="8353"/>
                  </a:lnTo>
                  <a:lnTo>
                    <a:pt x="26053" y="8850"/>
                  </a:lnTo>
                  <a:lnTo>
                    <a:pt x="26072" y="9347"/>
                  </a:lnTo>
                  <a:lnTo>
                    <a:pt x="26091" y="9863"/>
                  </a:lnTo>
                  <a:lnTo>
                    <a:pt x="26091" y="10360"/>
                  </a:lnTo>
                  <a:lnTo>
                    <a:pt x="26053" y="10876"/>
                  </a:lnTo>
                  <a:lnTo>
                    <a:pt x="26015" y="11373"/>
                  </a:lnTo>
                  <a:lnTo>
                    <a:pt x="25957" y="11870"/>
                  </a:lnTo>
                  <a:lnTo>
                    <a:pt x="25881" y="12367"/>
                  </a:lnTo>
                  <a:lnTo>
                    <a:pt x="25785" y="12864"/>
                  </a:lnTo>
                  <a:lnTo>
                    <a:pt x="25671" y="13361"/>
                  </a:lnTo>
                  <a:lnTo>
                    <a:pt x="25556" y="13858"/>
                  </a:lnTo>
                  <a:lnTo>
                    <a:pt x="25403" y="14336"/>
                  </a:lnTo>
                  <a:lnTo>
                    <a:pt x="25231" y="14833"/>
                  </a:lnTo>
                  <a:lnTo>
                    <a:pt x="25059" y="15311"/>
                  </a:lnTo>
                  <a:lnTo>
                    <a:pt x="24849" y="15769"/>
                  </a:lnTo>
                  <a:lnTo>
                    <a:pt x="24638" y="16247"/>
                  </a:lnTo>
                  <a:lnTo>
                    <a:pt x="24409" y="16706"/>
                  </a:lnTo>
                  <a:lnTo>
                    <a:pt x="24141" y="17165"/>
                  </a:lnTo>
                  <a:lnTo>
                    <a:pt x="23874" y="17604"/>
                  </a:lnTo>
                  <a:lnTo>
                    <a:pt x="23587" y="18044"/>
                  </a:lnTo>
                  <a:lnTo>
                    <a:pt x="23281" y="18464"/>
                  </a:lnTo>
                  <a:lnTo>
                    <a:pt x="22956" y="18885"/>
                  </a:lnTo>
                  <a:lnTo>
                    <a:pt x="22612" y="19305"/>
                  </a:lnTo>
                  <a:lnTo>
                    <a:pt x="22268" y="19707"/>
                  </a:lnTo>
                  <a:lnTo>
                    <a:pt x="21886" y="20089"/>
                  </a:lnTo>
                  <a:lnTo>
                    <a:pt x="21886" y="20089"/>
                  </a:lnTo>
                  <a:lnTo>
                    <a:pt x="21351" y="20605"/>
                  </a:lnTo>
                  <a:lnTo>
                    <a:pt x="20796" y="21083"/>
                  </a:lnTo>
                  <a:lnTo>
                    <a:pt x="20223" y="21523"/>
                  </a:lnTo>
                  <a:lnTo>
                    <a:pt x="19630" y="21924"/>
                  </a:lnTo>
                  <a:lnTo>
                    <a:pt x="19019" y="22306"/>
                  </a:lnTo>
                  <a:lnTo>
                    <a:pt x="18407" y="22650"/>
                  </a:lnTo>
                  <a:lnTo>
                    <a:pt x="17776" y="22975"/>
                  </a:lnTo>
                  <a:lnTo>
                    <a:pt x="17127" y="23243"/>
                  </a:lnTo>
                  <a:lnTo>
                    <a:pt x="16477" y="23491"/>
                  </a:lnTo>
                  <a:lnTo>
                    <a:pt x="15808" y="23702"/>
                  </a:lnTo>
                  <a:lnTo>
                    <a:pt x="15139" y="23893"/>
                  </a:lnTo>
                  <a:lnTo>
                    <a:pt x="14470" y="24027"/>
                  </a:lnTo>
                  <a:lnTo>
                    <a:pt x="13782" y="24141"/>
                  </a:lnTo>
                  <a:lnTo>
                    <a:pt x="13093" y="24237"/>
                  </a:lnTo>
                  <a:lnTo>
                    <a:pt x="12405" y="24275"/>
                  </a:lnTo>
                  <a:lnTo>
                    <a:pt x="11717" y="24294"/>
                  </a:lnTo>
                  <a:lnTo>
                    <a:pt x="11029" y="24275"/>
                  </a:lnTo>
                  <a:lnTo>
                    <a:pt x="10341" y="24237"/>
                  </a:lnTo>
                  <a:lnTo>
                    <a:pt x="9653" y="24141"/>
                  </a:lnTo>
                  <a:lnTo>
                    <a:pt x="8965" y="24027"/>
                  </a:lnTo>
                  <a:lnTo>
                    <a:pt x="8296" y="23893"/>
                  </a:lnTo>
                  <a:lnTo>
                    <a:pt x="7627" y="23702"/>
                  </a:lnTo>
                  <a:lnTo>
                    <a:pt x="6958" y="23491"/>
                  </a:lnTo>
                  <a:lnTo>
                    <a:pt x="6308" y="23243"/>
                  </a:lnTo>
                  <a:lnTo>
                    <a:pt x="5658" y="22975"/>
                  </a:lnTo>
                  <a:lnTo>
                    <a:pt x="5027" y="22650"/>
                  </a:lnTo>
                  <a:lnTo>
                    <a:pt x="4416" y="22306"/>
                  </a:lnTo>
                  <a:lnTo>
                    <a:pt x="3804" y="21924"/>
                  </a:lnTo>
                  <a:lnTo>
                    <a:pt x="3211" y="21523"/>
                  </a:lnTo>
                  <a:lnTo>
                    <a:pt x="2638" y="21083"/>
                  </a:lnTo>
                  <a:lnTo>
                    <a:pt x="2084" y="20605"/>
                  </a:lnTo>
                  <a:lnTo>
                    <a:pt x="1548" y="20089"/>
                  </a:lnTo>
                  <a:lnTo>
                    <a:pt x="1548" y="20089"/>
                  </a:lnTo>
                  <a:lnTo>
                    <a:pt x="1223" y="19745"/>
                  </a:lnTo>
                  <a:lnTo>
                    <a:pt x="918" y="19401"/>
                  </a:lnTo>
                  <a:lnTo>
                    <a:pt x="918" y="19401"/>
                  </a:lnTo>
                  <a:lnTo>
                    <a:pt x="746" y="18923"/>
                  </a:lnTo>
                  <a:lnTo>
                    <a:pt x="593" y="18445"/>
                  </a:lnTo>
                  <a:lnTo>
                    <a:pt x="459" y="17948"/>
                  </a:lnTo>
                  <a:lnTo>
                    <a:pt x="344" y="17451"/>
                  </a:lnTo>
                  <a:lnTo>
                    <a:pt x="230" y="16954"/>
                  </a:lnTo>
                  <a:lnTo>
                    <a:pt x="153" y="16457"/>
                  </a:lnTo>
                  <a:lnTo>
                    <a:pt x="96" y="15960"/>
                  </a:lnTo>
                  <a:lnTo>
                    <a:pt x="38" y="15463"/>
                  </a:lnTo>
                  <a:lnTo>
                    <a:pt x="19" y="14947"/>
                  </a:lnTo>
                  <a:lnTo>
                    <a:pt x="0" y="14450"/>
                  </a:lnTo>
                  <a:lnTo>
                    <a:pt x="0" y="13934"/>
                  </a:lnTo>
                  <a:lnTo>
                    <a:pt x="38" y="13437"/>
                  </a:lnTo>
                  <a:lnTo>
                    <a:pt x="77" y="12940"/>
                  </a:lnTo>
                  <a:lnTo>
                    <a:pt x="134" y="12424"/>
                  </a:lnTo>
                  <a:lnTo>
                    <a:pt x="210" y="11927"/>
                  </a:lnTo>
                  <a:lnTo>
                    <a:pt x="306" y="11430"/>
                  </a:lnTo>
                  <a:lnTo>
                    <a:pt x="421" y="10933"/>
                  </a:lnTo>
                  <a:lnTo>
                    <a:pt x="535" y="10456"/>
                  </a:lnTo>
                  <a:lnTo>
                    <a:pt x="688" y="9959"/>
                  </a:lnTo>
                  <a:lnTo>
                    <a:pt x="860" y="9481"/>
                  </a:lnTo>
                  <a:lnTo>
                    <a:pt x="1032" y="9003"/>
                  </a:lnTo>
                  <a:lnTo>
                    <a:pt x="1243" y="8525"/>
                  </a:lnTo>
                  <a:lnTo>
                    <a:pt x="1453" y="8066"/>
                  </a:lnTo>
                  <a:lnTo>
                    <a:pt x="1701" y="7607"/>
                  </a:lnTo>
                  <a:lnTo>
                    <a:pt x="1950" y="7149"/>
                  </a:lnTo>
                  <a:lnTo>
                    <a:pt x="2217" y="6709"/>
                  </a:lnTo>
                  <a:lnTo>
                    <a:pt x="2504" y="6269"/>
                  </a:lnTo>
                  <a:lnTo>
                    <a:pt x="2810" y="5830"/>
                  </a:lnTo>
                  <a:lnTo>
                    <a:pt x="3135" y="5409"/>
                  </a:lnTo>
                  <a:lnTo>
                    <a:pt x="3479" y="5008"/>
                  </a:lnTo>
                  <a:lnTo>
                    <a:pt x="3842" y="4607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45"/>
            <p:cNvSpPr/>
            <p:nvPr/>
          </p:nvSpPr>
          <p:spPr>
            <a:xfrm>
              <a:off x="690459" y="756200"/>
              <a:ext cx="343532" cy="293967"/>
            </a:xfrm>
            <a:custGeom>
              <a:avLst/>
              <a:gdLst/>
              <a:ahLst/>
              <a:cxnLst/>
              <a:rect l="l" t="t" r="r" b="b"/>
              <a:pathLst>
                <a:path w="23052" h="19726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02" y="3746"/>
                  </a:lnTo>
                  <a:lnTo>
                    <a:pt x="5199" y="3307"/>
                  </a:lnTo>
                  <a:lnTo>
                    <a:pt x="5715" y="2905"/>
                  </a:lnTo>
                  <a:lnTo>
                    <a:pt x="6231" y="2523"/>
                  </a:lnTo>
                  <a:lnTo>
                    <a:pt x="6786" y="2179"/>
                  </a:lnTo>
                  <a:lnTo>
                    <a:pt x="7321" y="1854"/>
                  </a:lnTo>
                  <a:lnTo>
                    <a:pt x="7894" y="1548"/>
                  </a:lnTo>
                  <a:lnTo>
                    <a:pt x="8468" y="1262"/>
                  </a:lnTo>
                  <a:lnTo>
                    <a:pt x="9041" y="1032"/>
                  </a:lnTo>
                  <a:lnTo>
                    <a:pt x="9634" y="803"/>
                  </a:lnTo>
                  <a:lnTo>
                    <a:pt x="10245" y="612"/>
                  </a:lnTo>
                  <a:lnTo>
                    <a:pt x="10838" y="440"/>
                  </a:lnTo>
                  <a:lnTo>
                    <a:pt x="11450" y="306"/>
                  </a:lnTo>
                  <a:lnTo>
                    <a:pt x="12061" y="191"/>
                  </a:lnTo>
                  <a:lnTo>
                    <a:pt x="12692" y="96"/>
                  </a:lnTo>
                  <a:lnTo>
                    <a:pt x="13304" y="38"/>
                  </a:lnTo>
                  <a:lnTo>
                    <a:pt x="13934" y="19"/>
                  </a:lnTo>
                  <a:lnTo>
                    <a:pt x="14546" y="0"/>
                  </a:lnTo>
                  <a:lnTo>
                    <a:pt x="15177" y="38"/>
                  </a:lnTo>
                  <a:lnTo>
                    <a:pt x="15789" y="76"/>
                  </a:lnTo>
                  <a:lnTo>
                    <a:pt x="16419" y="153"/>
                  </a:lnTo>
                  <a:lnTo>
                    <a:pt x="17031" y="248"/>
                  </a:lnTo>
                  <a:lnTo>
                    <a:pt x="17643" y="382"/>
                  </a:lnTo>
                  <a:lnTo>
                    <a:pt x="18254" y="535"/>
                  </a:lnTo>
                  <a:lnTo>
                    <a:pt x="18847" y="726"/>
                  </a:lnTo>
                  <a:lnTo>
                    <a:pt x="19439" y="937"/>
                  </a:lnTo>
                  <a:lnTo>
                    <a:pt x="20032" y="1166"/>
                  </a:lnTo>
                  <a:lnTo>
                    <a:pt x="20605" y="1434"/>
                  </a:lnTo>
                  <a:lnTo>
                    <a:pt x="21179" y="1720"/>
                  </a:lnTo>
                  <a:lnTo>
                    <a:pt x="21733" y="2026"/>
                  </a:lnTo>
                  <a:lnTo>
                    <a:pt x="22287" y="2370"/>
                  </a:lnTo>
                  <a:lnTo>
                    <a:pt x="22823" y="2733"/>
                  </a:lnTo>
                  <a:lnTo>
                    <a:pt x="22823" y="2733"/>
                  </a:lnTo>
                  <a:lnTo>
                    <a:pt x="22880" y="3173"/>
                  </a:lnTo>
                  <a:lnTo>
                    <a:pt x="22956" y="3593"/>
                  </a:lnTo>
                  <a:lnTo>
                    <a:pt x="22995" y="4014"/>
                  </a:lnTo>
                  <a:lnTo>
                    <a:pt x="23033" y="4435"/>
                  </a:lnTo>
                  <a:lnTo>
                    <a:pt x="23052" y="4874"/>
                  </a:lnTo>
                  <a:lnTo>
                    <a:pt x="23052" y="5295"/>
                  </a:lnTo>
                  <a:lnTo>
                    <a:pt x="23052" y="5715"/>
                  </a:lnTo>
                  <a:lnTo>
                    <a:pt x="23033" y="6155"/>
                  </a:lnTo>
                  <a:lnTo>
                    <a:pt x="23014" y="6575"/>
                  </a:lnTo>
                  <a:lnTo>
                    <a:pt x="22975" y="6996"/>
                  </a:lnTo>
                  <a:lnTo>
                    <a:pt x="22918" y="7416"/>
                  </a:lnTo>
                  <a:lnTo>
                    <a:pt x="22842" y="7856"/>
                  </a:lnTo>
                  <a:lnTo>
                    <a:pt x="22765" y="8276"/>
                  </a:lnTo>
                  <a:lnTo>
                    <a:pt x="22670" y="8697"/>
                  </a:lnTo>
                  <a:lnTo>
                    <a:pt x="22574" y="9098"/>
                  </a:lnTo>
                  <a:lnTo>
                    <a:pt x="22459" y="9519"/>
                  </a:lnTo>
                  <a:lnTo>
                    <a:pt x="22326" y="9939"/>
                  </a:lnTo>
                  <a:lnTo>
                    <a:pt x="22173" y="10341"/>
                  </a:lnTo>
                  <a:lnTo>
                    <a:pt x="22020" y="10742"/>
                  </a:lnTo>
                  <a:lnTo>
                    <a:pt x="21848" y="11144"/>
                  </a:lnTo>
                  <a:lnTo>
                    <a:pt x="21676" y="11545"/>
                  </a:lnTo>
                  <a:lnTo>
                    <a:pt x="21485" y="11927"/>
                  </a:lnTo>
                  <a:lnTo>
                    <a:pt x="21274" y="12310"/>
                  </a:lnTo>
                  <a:lnTo>
                    <a:pt x="21064" y="12692"/>
                  </a:lnTo>
                  <a:lnTo>
                    <a:pt x="20816" y="13074"/>
                  </a:lnTo>
                  <a:lnTo>
                    <a:pt x="20586" y="13437"/>
                  </a:lnTo>
                  <a:lnTo>
                    <a:pt x="20319" y="13820"/>
                  </a:lnTo>
                  <a:lnTo>
                    <a:pt x="20051" y="14164"/>
                  </a:lnTo>
                  <a:lnTo>
                    <a:pt x="19764" y="14527"/>
                  </a:lnTo>
                  <a:lnTo>
                    <a:pt x="19478" y="14871"/>
                  </a:lnTo>
                  <a:lnTo>
                    <a:pt x="19172" y="15196"/>
                  </a:lnTo>
                  <a:lnTo>
                    <a:pt x="18847" y="15540"/>
                  </a:lnTo>
                  <a:lnTo>
                    <a:pt x="18847" y="15540"/>
                  </a:lnTo>
                  <a:lnTo>
                    <a:pt x="18369" y="15999"/>
                  </a:lnTo>
                  <a:lnTo>
                    <a:pt x="17872" y="16419"/>
                  </a:lnTo>
                  <a:lnTo>
                    <a:pt x="17356" y="16840"/>
                  </a:lnTo>
                  <a:lnTo>
                    <a:pt x="16821" y="17222"/>
                  </a:lnTo>
                  <a:lnTo>
                    <a:pt x="16285" y="17566"/>
                  </a:lnTo>
                  <a:lnTo>
                    <a:pt x="15731" y="17891"/>
                  </a:lnTo>
                  <a:lnTo>
                    <a:pt x="15177" y="18197"/>
                  </a:lnTo>
                  <a:lnTo>
                    <a:pt x="14603" y="18464"/>
                  </a:lnTo>
                  <a:lnTo>
                    <a:pt x="14011" y="18713"/>
                  </a:lnTo>
                  <a:lnTo>
                    <a:pt x="13418" y="18942"/>
                  </a:lnTo>
                  <a:lnTo>
                    <a:pt x="12826" y="19133"/>
                  </a:lnTo>
                  <a:lnTo>
                    <a:pt x="12214" y="19305"/>
                  </a:lnTo>
                  <a:lnTo>
                    <a:pt x="11602" y="19439"/>
                  </a:lnTo>
                  <a:lnTo>
                    <a:pt x="10991" y="19554"/>
                  </a:lnTo>
                  <a:lnTo>
                    <a:pt x="10379" y="19630"/>
                  </a:lnTo>
                  <a:lnTo>
                    <a:pt x="9748" y="19688"/>
                  </a:lnTo>
                  <a:lnTo>
                    <a:pt x="9137" y="19726"/>
                  </a:lnTo>
                  <a:lnTo>
                    <a:pt x="8506" y="19726"/>
                  </a:lnTo>
                  <a:lnTo>
                    <a:pt x="7894" y="19707"/>
                  </a:lnTo>
                  <a:lnTo>
                    <a:pt x="7264" y="19669"/>
                  </a:lnTo>
                  <a:lnTo>
                    <a:pt x="6652" y="19592"/>
                  </a:lnTo>
                  <a:lnTo>
                    <a:pt x="6040" y="19497"/>
                  </a:lnTo>
                  <a:lnTo>
                    <a:pt x="5429" y="19363"/>
                  </a:lnTo>
                  <a:lnTo>
                    <a:pt x="4817" y="19210"/>
                  </a:lnTo>
                  <a:lnTo>
                    <a:pt x="4205" y="19019"/>
                  </a:lnTo>
                  <a:lnTo>
                    <a:pt x="3613" y="18808"/>
                  </a:lnTo>
                  <a:lnTo>
                    <a:pt x="3039" y="18579"/>
                  </a:lnTo>
                  <a:lnTo>
                    <a:pt x="2447" y="18311"/>
                  </a:lnTo>
                  <a:lnTo>
                    <a:pt x="1892" y="18025"/>
                  </a:lnTo>
                  <a:lnTo>
                    <a:pt x="1319" y="17719"/>
                  </a:lnTo>
                  <a:lnTo>
                    <a:pt x="784" y="17375"/>
                  </a:lnTo>
                  <a:lnTo>
                    <a:pt x="249" y="16993"/>
                  </a:lnTo>
                  <a:lnTo>
                    <a:pt x="249" y="16993"/>
                  </a:lnTo>
                  <a:lnTo>
                    <a:pt x="172" y="16572"/>
                  </a:lnTo>
                  <a:lnTo>
                    <a:pt x="115" y="16152"/>
                  </a:lnTo>
                  <a:lnTo>
                    <a:pt x="77" y="15731"/>
                  </a:lnTo>
                  <a:lnTo>
                    <a:pt x="38" y="15311"/>
                  </a:lnTo>
                  <a:lnTo>
                    <a:pt x="19" y="14871"/>
                  </a:lnTo>
                  <a:lnTo>
                    <a:pt x="0" y="14450"/>
                  </a:lnTo>
                  <a:lnTo>
                    <a:pt x="0" y="14030"/>
                  </a:lnTo>
                  <a:lnTo>
                    <a:pt x="19" y="13590"/>
                  </a:lnTo>
                  <a:lnTo>
                    <a:pt x="57" y="13170"/>
                  </a:lnTo>
                  <a:lnTo>
                    <a:pt x="96" y="12749"/>
                  </a:lnTo>
                  <a:lnTo>
                    <a:pt x="153" y="12310"/>
                  </a:lnTo>
                  <a:lnTo>
                    <a:pt x="210" y="11889"/>
                  </a:lnTo>
                  <a:lnTo>
                    <a:pt x="287" y="11469"/>
                  </a:lnTo>
                  <a:lnTo>
                    <a:pt x="382" y="11048"/>
                  </a:lnTo>
                  <a:lnTo>
                    <a:pt x="497" y="10647"/>
                  </a:lnTo>
                  <a:lnTo>
                    <a:pt x="612" y="10226"/>
                  </a:lnTo>
                  <a:lnTo>
                    <a:pt x="746" y="9806"/>
                  </a:lnTo>
                  <a:lnTo>
                    <a:pt x="879" y="9404"/>
                  </a:lnTo>
                  <a:lnTo>
                    <a:pt x="1032" y="9003"/>
                  </a:lnTo>
                  <a:lnTo>
                    <a:pt x="1204" y="8601"/>
                  </a:lnTo>
                  <a:lnTo>
                    <a:pt x="1395" y="8200"/>
                  </a:lnTo>
                  <a:lnTo>
                    <a:pt x="1587" y="7818"/>
                  </a:lnTo>
                  <a:lnTo>
                    <a:pt x="1778" y="7435"/>
                  </a:lnTo>
                  <a:lnTo>
                    <a:pt x="2007" y="7053"/>
                  </a:lnTo>
                  <a:lnTo>
                    <a:pt x="2237" y="6671"/>
                  </a:lnTo>
                  <a:lnTo>
                    <a:pt x="2485" y="6289"/>
                  </a:lnTo>
                  <a:lnTo>
                    <a:pt x="2733" y="5925"/>
                  </a:lnTo>
                  <a:lnTo>
                    <a:pt x="3001" y="5581"/>
                  </a:lnTo>
                  <a:lnTo>
                    <a:pt x="3288" y="5218"/>
                  </a:lnTo>
                  <a:lnTo>
                    <a:pt x="3575" y="4874"/>
                  </a:lnTo>
                  <a:lnTo>
                    <a:pt x="3899" y="4549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45"/>
            <p:cNvSpPr/>
            <p:nvPr/>
          </p:nvSpPr>
          <p:spPr>
            <a:xfrm>
              <a:off x="508150" y="807467"/>
              <a:ext cx="775079" cy="292849"/>
            </a:xfrm>
            <a:custGeom>
              <a:avLst/>
              <a:gdLst/>
              <a:ahLst/>
              <a:cxnLst/>
              <a:rect l="l" t="t" r="r" b="b"/>
              <a:pathLst>
                <a:path w="52010" h="19651" extrusionOk="0">
                  <a:moveTo>
                    <a:pt x="37884" y="1988"/>
                  </a:moveTo>
                  <a:lnTo>
                    <a:pt x="37884" y="1988"/>
                  </a:lnTo>
                  <a:lnTo>
                    <a:pt x="39356" y="1625"/>
                  </a:lnTo>
                  <a:lnTo>
                    <a:pt x="40752" y="1300"/>
                  </a:lnTo>
                  <a:lnTo>
                    <a:pt x="42090" y="1014"/>
                  </a:lnTo>
                  <a:lnTo>
                    <a:pt x="43370" y="746"/>
                  </a:lnTo>
                  <a:lnTo>
                    <a:pt x="44574" y="517"/>
                  </a:lnTo>
                  <a:lnTo>
                    <a:pt x="45702" y="345"/>
                  </a:lnTo>
                  <a:lnTo>
                    <a:pt x="46753" y="192"/>
                  </a:lnTo>
                  <a:lnTo>
                    <a:pt x="47728" y="96"/>
                  </a:lnTo>
                  <a:lnTo>
                    <a:pt x="48608" y="20"/>
                  </a:lnTo>
                  <a:lnTo>
                    <a:pt x="49391" y="1"/>
                  </a:lnTo>
                  <a:lnTo>
                    <a:pt x="50079" y="20"/>
                  </a:lnTo>
                  <a:lnTo>
                    <a:pt x="50404" y="58"/>
                  </a:lnTo>
                  <a:lnTo>
                    <a:pt x="50672" y="77"/>
                  </a:lnTo>
                  <a:lnTo>
                    <a:pt x="50940" y="134"/>
                  </a:lnTo>
                  <a:lnTo>
                    <a:pt x="51169" y="192"/>
                  </a:lnTo>
                  <a:lnTo>
                    <a:pt x="51379" y="268"/>
                  </a:lnTo>
                  <a:lnTo>
                    <a:pt x="51551" y="345"/>
                  </a:lnTo>
                  <a:lnTo>
                    <a:pt x="51704" y="440"/>
                  </a:lnTo>
                  <a:lnTo>
                    <a:pt x="51819" y="536"/>
                  </a:lnTo>
                  <a:lnTo>
                    <a:pt x="51914" y="650"/>
                  </a:lnTo>
                  <a:lnTo>
                    <a:pt x="51972" y="765"/>
                  </a:lnTo>
                  <a:lnTo>
                    <a:pt x="51972" y="765"/>
                  </a:lnTo>
                  <a:lnTo>
                    <a:pt x="51991" y="880"/>
                  </a:lnTo>
                  <a:lnTo>
                    <a:pt x="52010" y="975"/>
                  </a:lnTo>
                  <a:lnTo>
                    <a:pt x="51991" y="1090"/>
                  </a:lnTo>
                  <a:lnTo>
                    <a:pt x="51972" y="1205"/>
                  </a:lnTo>
                  <a:lnTo>
                    <a:pt x="51933" y="1339"/>
                  </a:lnTo>
                  <a:lnTo>
                    <a:pt x="51876" y="1453"/>
                  </a:lnTo>
                  <a:lnTo>
                    <a:pt x="51704" y="1721"/>
                  </a:lnTo>
                  <a:lnTo>
                    <a:pt x="51475" y="2008"/>
                  </a:lnTo>
                  <a:lnTo>
                    <a:pt x="51188" y="2313"/>
                  </a:lnTo>
                  <a:lnTo>
                    <a:pt x="50844" y="2638"/>
                  </a:lnTo>
                  <a:lnTo>
                    <a:pt x="50443" y="2963"/>
                  </a:lnTo>
                  <a:lnTo>
                    <a:pt x="49984" y="3307"/>
                  </a:lnTo>
                  <a:lnTo>
                    <a:pt x="49468" y="3671"/>
                  </a:lnTo>
                  <a:lnTo>
                    <a:pt x="48894" y="4053"/>
                  </a:lnTo>
                  <a:lnTo>
                    <a:pt x="48283" y="4454"/>
                  </a:lnTo>
                  <a:lnTo>
                    <a:pt x="47595" y="4856"/>
                  </a:lnTo>
                  <a:lnTo>
                    <a:pt x="46887" y="5257"/>
                  </a:lnTo>
                  <a:lnTo>
                    <a:pt x="46123" y="5678"/>
                  </a:lnTo>
                  <a:lnTo>
                    <a:pt x="45301" y="6117"/>
                  </a:lnTo>
                  <a:lnTo>
                    <a:pt x="44441" y="6557"/>
                  </a:lnTo>
                  <a:lnTo>
                    <a:pt x="43542" y="6996"/>
                  </a:lnTo>
                  <a:lnTo>
                    <a:pt x="42606" y="7455"/>
                  </a:lnTo>
                  <a:lnTo>
                    <a:pt x="41612" y="7914"/>
                  </a:lnTo>
                  <a:lnTo>
                    <a:pt x="39547" y="8850"/>
                  </a:lnTo>
                  <a:lnTo>
                    <a:pt x="37330" y="9806"/>
                  </a:lnTo>
                  <a:lnTo>
                    <a:pt x="34998" y="10762"/>
                  </a:lnTo>
                  <a:lnTo>
                    <a:pt x="32532" y="11737"/>
                  </a:lnTo>
                  <a:lnTo>
                    <a:pt x="29971" y="12692"/>
                  </a:lnTo>
                  <a:lnTo>
                    <a:pt x="27333" y="13629"/>
                  </a:lnTo>
                  <a:lnTo>
                    <a:pt x="27333" y="13629"/>
                  </a:lnTo>
                  <a:lnTo>
                    <a:pt x="24677" y="14527"/>
                  </a:lnTo>
                  <a:lnTo>
                    <a:pt x="22077" y="15368"/>
                  </a:lnTo>
                  <a:lnTo>
                    <a:pt x="19554" y="16152"/>
                  </a:lnTo>
                  <a:lnTo>
                    <a:pt x="17126" y="16859"/>
                  </a:lnTo>
                  <a:lnTo>
                    <a:pt x="14794" y="17490"/>
                  </a:lnTo>
                  <a:lnTo>
                    <a:pt x="12577" y="18044"/>
                  </a:lnTo>
                  <a:lnTo>
                    <a:pt x="11526" y="18293"/>
                  </a:lnTo>
                  <a:lnTo>
                    <a:pt x="10513" y="18522"/>
                  </a:lnTo>
                  <a:lnTo>
                    <a:pt x="9519" y="18733"/>
                  </a:lnTo>
                  <a:lnTo>
                    <a:pt x="8582" y="18924"/>
                  </a:lnTo>
                  <a:lnTo>
                    <a:pt x="7684" y="19077"/>
                  </a:lnTo>
                  <a:lnTo>
                    <a:pt x="6805" y="19230"/>
                  </a:lnTo>
                  <a:lnTo>
                    <a:pt x="5983" y="19363"/>
                  </a:lnTo>
                  <a:lnTo>
                    <a:pt x="5218" y="19459"/>
                  </a:lnTo>
                  <a:lnTo>
                    <a:pt x="4492" y="19535"/>
                  </a:lnTo>
                  <a:lnTo>
                    <a:pt x="3804" y="19593"/>
                  </a:lnTo>
                  <a:lnTo>
                    <a:pt x="3173" y="19631"/>
                  </a:lnTo>
                  <a:lnTo>
                    <a:pt x="2600" y="19650"/>
                  </a:lnTo>
                  <a:lnTo>
                    <a:pt x="2064" y="19631"/>
                  </a:lnTo>
                  <a:lnTo>
                    <a:pt x="1606" y="19593"/>
                  </a:lnTo>
                  <a:lnTo>
                    <a:pt x="1185" y="19535"/>
                  </a:lnTo>
                  <a:lnTo>
                    <a:pt x="822" y="19459"/>
                  </a:lnTo>
                  <a:lnTo>
                    <a:pt x="535" y="19344"/>
                  </a:lnTo>
                  <a:lnTo>
                    <a:pt x="421" y="19287"/>
                  </a:lnTo>
                  <a:lnTo>
                    <a:pt x="306" y="19230"/>
                  </a:lnTo>
                  <a:lnTo>
                    <a:pt x="210" y="19153"/>
                  </a:lnTo>
                  <a:lnTo>
                    <a:pt x="134" y="19058"/>
                  </a:lnTo>
                  <a:lnTo>
                    <a:pt x="76" y="18981"/>
                  </a:lnTo>
                  <a:lnTo>
                    <a:pt x="38" y="18885"/>
                  </a:lnTo>
                  <a:lnTo>
                    <a:pt x="38" y="18885"/>
                  </a:lnTo>
                  <a:lnTo>
                    <a:pt x="0" y="18752"/>
                  </a:lnTo>
                  <a:lnTo>
                    <a:pt x="0" y="18599"/>
                  </a:lnTo>
                  <a:lnTo>
                    <a:pt x="38" y="18446"/>
                  </a:lnTo>
                  <a:lnTo>
                    <a:pt x="96" y="18274"/>
                  </a:lnTo>
                  <a:lnTo>
                    <a:pt x="172" y="18102"/>
                  </a:lnTo>
                  <a:lnTo>
                    <a:pt x="306" y="17930"/>
                  </a:lnTo>
                  <a:lnTo>
                    <a:pt x="440" y="17739"/>
                  </a:lnTo>
                  <a:lnTo>
                    <a:pt x="612" y="17547"/>
                  </a:lnTo>
                  <a:lnTo>
                    <a:pt x="822" y="17337"/>
                  </a:lnTo>
                  <a:lnTo>
                    <a:pt x="1032" y="17127"/>
                  </a:lnTo>
                  <a:lnTo>
                    <a:pt x="1567" y="16687"/>
                  </a:lnTo>
                  <a:lnTo>
                    <a:pt x="2198" y="16209"/>
                  </a:lnTo>
                  <a:lnTo>
                    <a:pt x="2924" y="15713"/>
                  </a:lnTo>
                  <a:lnTo>
                    <a:pt x="3746" y="15196"/>
                  </a:lnTo>
                  <a:lnTo>
                    <a:pt x="4664" y="14661"/>
                  </a:lnTo>
                  <a:lnTo>
                    <a:pt x="5658" y="14107"/>
                  </a:lnTo>
                  <a:lnTo>
                    <a:pt x="6728" y="13533"/>
                  </a:lnTo>
                  <a:lnTo>
                    <a:pt x="7894" y="12941"/>
                  </a:lnTo>
                  <a:lnTo>
                    <a:pt x="9118" y="12329"/>
                  </a:lnTo>
                  <a:lnTo>
                    <a:pt x="10417" y="11718"/>
                  </a:lnTo>
                  <a:lnTo>
                    <a:pt x="11794" y="11087"/>
                  </a:lnTo>
                  <a:lnTo>
                    <a:pt x="11794" y="11087"/>
                  </a:lnTo>
                  <a:lnTo>
                    <a:pt x="11832" y="11909"/>
                  </a:lnTo>
                  <a:lnTo>
                    <a:pt x="11927" y="12712"/>
                  </a:lnTo>
                  <a:lnTo>
                    <a:pt x="11927" y="12712"/>
                  </a:lnTo>
                  <a:lnTo>
                    <a:pt x="10933" y="13266"/>
                  </a:lnTo>
                  <a:lnTo>
                    <a:pt x="10054" y="13801"/>
                  </a:lnTo>
                  <a:lnTo>
                    <a:pt x="9672" y="14050"/>
                  </a:lnTo>
                  <a:lnTo>
                    <a:pt x="9309" y="14298"/>
                  </a:lnTo>
                  <a:lnTo>
                    <a:pt x="8984" y="14527"/>
                  </a:lnTo>
                  <a:lnTo>
                    <a:pt x="8697" y="14757"/>
                  </a:lnTo>
                  <a:lnTo>
                    <a:pt x="8449" y="14967"/>
                  </a:lnTo>
                  <a:lnTo>
                    <a:pt x="8238" y="15177"/>
                  </a:lnTo>
                  <a:lnTo>
                    <a:pt x="8066" y="15368"/>
                  </a:lnTo>
                  <a:lnTo>
                    <a:pt x="7932" y="15560"/>
                  </a:lnTo>
                  <a:lnTo>
                    <a:pt x="7818" y="15732"/>
                  </a:lnTo>
                  <a:lnTo>
                    <a:pt x="7760" y="15904"/>
                  </a:lnTo>
                  <a:lnTo>
                    <a:pt x="7741" y="16037"/>
                  </a:lnTo>
                  <a:lnTo>
                    <a:pt x="7760" y="16190"/>
                  </a:lnTo>
                  <a:lnTo>
                    <a:pt x="7760" y="16190"/>
                  </a:lnTo>
                  <a:lnTo>
                    <a:pt x="7799" y="16248"/>
                  </a:lnTo>
                  <a:lnTo>
                    <a:pt x="7837" y="16305"/>
                  </a:lnTo>
                  <a:lnTo>
                    <a:pt x="7952" y="16420"/>
                  </a:lnTo>
                  <a:lnTo>
                    <a:pt x="8124" y="16515"/>
                  </a:lnTo>
                  <a:lnTo>
                    <a:pt x="8334" y="16592"/>
                  </a:lnTo>
                  <a:lnTo>
                    <a:pt x="8582" y="16649"/>
                  </a:lnTo>
                  <a:lnTo>
                    <a:pt x="8869" y="16687"/>
                  </a:lnTo>
                  <a:lnTo>
                    <a:pt x="9194" y="16706"/>
                  </a:lnTo>
                  <a:lnTo>
                    <a:pt x="9557" y="16726"/>
                  </a:lnTo>
                  <a:lnTo>
                    <a:pt x="9978" y="16706"/>
                  </a:lnTo>
                  <a:lnTo>
                    <a:pt x="10417" y="16687"/>
                  </a:lnTo>
                  <a:lnTo>
                    <a:pt x="10895" y="16649"/>
                  </a:lnTo>
                  <a:lnTo>
                    <a:pt x="11411" y="16592"/>
                  </a:lnTo>
                  <a:lnTo>
                    <a:pt x="12520" y="16420"/>
                  </a:lnTo>
                  <a:lnTo>
                    <a:pt x="13762" y="16209"/>
                  </a:lnTo>
                  <a:lnTo>
                    <a:pt x="15119" y="15923"/>
                  </a:lnTo>
                  <a:lnTo>
                    <a:pt x="16591" y="15598"/>
                  </a:lnTo>
                  <a:lnTo>
                    <a:pt x="18139" y="15196"/>
                  </a:lnTo>
                  <a:lnTo>
                    <a:pt x="19764" y="14757"/>
                  </a:lnTo>
                  <a:lnTo>
                    <a:pt x="21465" y="14260"/>
                  </a:lnTo>
                  <a:lnTo>
                    <a:pt x="23243" y="13725"/>
                  </a:lnTo>
                  <a:lnTo>
                    <a:pt x="25059" y="13132"/>
                  </a:lnTo>
                  <a:lnTo>
                    <a:pt x="26932" y="12501"/>
                  </a:lnTo>
                  <a:lnTo>
                    <a:pt x="26932" y="12501"/>
                  </a:lnTo>
                  <a:lnTo>
                    <a:pt x="28786" y="11832"/>
                  </a:lnTo>
                  <a:lnTo>
                    <a:pt x="30583" y="11163"/>
                  </a:lnTo>
                  <a:lnTo>
                    <a:pt x="32322" y="10494"/>
                  </a:lnTo>
                  <a:lnTo>
                    <a:pt x="33966" y="9806"/>
                  </a:lnTo>
                  <a:lnTo>
                    <a:pt x="35514" y="9137"/>
                  </a:lnTo>
                  <a:lnTo>
                    <a:pt x="36967" y="8487"/>
                  </a:lnTo>
                  <a:lnTo>
                    <a:pt x="38324" y="7837"/>
                  </a:lnTo>
                  <a:lnTo>
                    <a:pt x="39547" y="7226"/>
                  </a:lnTo>
                  <a:lnTo>
                    <a:pt x="40656" y="6614"/>
                  </a:lnTo>
                  <a:lnTo>
                    <a:pt x="41631" y="6041"/>
                  </a:lnTo>
                  <a:lnTo>
                    <a:pt x="42071" y="5773"/>
                  </a:lnTo>
                  <a:lnTo>
                    <a:pt x="42472" y="5505"/>
                  </a:lnTo>
                  <a:lnTo>
                    <a:pt x="42835" y="5257"/>
                  </a:lnTo>
                  <a:lnTo>
                    <a:pt x="43160" y="5009"/>
                  </a:lnTo>
                  <a:lnTo>
                    <a:pt x="43447" y="4779"/>
                  </a:lnTo>
                  <a:lnTo>
                    <a:pt x="43695" y="4550"/>
                  </a:lnTo>
                  <a:lnTo>
                    <a:pt x="43886" y="4340"/>
                  </a:lnTo>
                  <a:lnTo>
                    <a:pt x="44058" y="4129"/>
                  </a:lnTo>
                  <a:lnTo>
                    <a:pt x="44173" y="3957"/>
                  </a:lnTo>
                  <a:lnTo>
                    <a:pt x="44230" y="3785"/>
                  </a:lnTo>
                  <a:lnTo>
                    <a:pt x="44250" y="3613"/>
                  </a:lnTo>
                  <a:lnTo>
                    <a:pt x="44250" y="3537"/>
                  </a:lnTo>
                  <a:lnTo>
                    <a:pt x="44230" y="3479"/>
                  </a:lnTo>
                  <a:lnTo>
                    <a:pt x="44230" y="3479"/>
                  </a:lnTo>
                  <a:lnTo>
                    <a:pt x="44173" y="3346"/>
                  </a:lnTo>
                  <a:lnTo>
                    <a:pt x="44058" y="3250"/>
                  </a:lnTo>
                  <a:lnTo>
                    <a:pt x="43905" y="3154"/>
                  </a:lnTo>
                  <a:lnTo>
                    <a:pt x="43714" y="3078"/>
                  </a:lnTo>
                  <a:lnTo>
                    <a:pt x="43504" y="3021"/>
                  </a:lnTo>
                  <a:lnTo>
                    <a:pt x="43236" y="2982"/>
                  </a:lnTo>
                  <a:lnTo>
                    <a:pt x="42931" y="2944"/>
                  </a:lnTo>
                  <a:lnTo>
                    <a:pt x="42606" y="2925"/>
                  </a:lnTo>
                  <a:lnTo>
                    <a:pt x="42243" y="2925"/>
                  </a:lnTo>
                  <a:lnTo>
                    <a:pt x="41841" y="2944"/>
                  </a:lnTo>
                  <a:lnTo>
                    <a:pt x="41402" y="2982"/>
                  </a:lnTo>
                  <a:lnTo>
                    <a:pt x="40943" y="3021"/>
                  </a:lnTo>
                  <a:lnTo>
                    <a:pt x="39911" y="3154"/>
                  </a:lnTo>
                  <a:lnTo>
                    <a:pt x="38783" y="3346"/>
                  </a:lnTo>
                  <a:lnTo>
                    <a:pt x="38783" y="3346"/>
                  </a:lnTo>
                  <a:lnTo>
                    <a:pt x="38343" y="2657"/>
                  </a:lnTo>
                  <a:lnTo>
                    <a:pt x="38114" y="2313"/>
                  </a:lnTo>
                  <a:lnTo>
                    <a:pt x="37884" y="1988"/>
                  </a:lnTo>
                  <a:lnTo>
                    <a:pt x="37884" y="19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7" name="Google Shape;2957;p45"/>
          <p:cNvGrpSpPr/>
          <p:nvPr/>
        </p:nvGrpSpPr>
        <p:grpSpPr>
          <a:xfrm>
            <a:off x="8053867" y="443772"/>
            <a:ext cx="627853" cy="759077"/>
            <a:chOff x="6747325" y="323950"/>
            <a:chExt cx="1599275" cy="1933475"/>
          </a:xfrm>
        </p:grpSpPr>
        <p:sp>
          <p:nvSpPr>
            <p:cNvPr id="2958" name="Google Shape;2958;p45"/>
            <p:cNvSpPr/>
            <p:nvPr/>
          </p:nvSpPr>
          <p:spPr>
            <a:xfrm>
              <a:off x="7949350" y="915600"/>
              <a:ext cx="106825" cy="141300"/>
            </a:xfrm>
            <a:custGeom>
              <a:avLst/>
              <a:gdLst/>
              <a:ahLst/>
              <a:cxnLst/>
              <a:rect l="l" t="t" r="r" b="b"/>
              <a:pathLst>
                <a:path w="4273" h="5652" extrusionOk="0">
                  <a:moveTo>
                    <a:pt x="1221" y="1"/>
                  </a:moveTo>
                  <a:lnTo>
                    <a:pt x="1103" y="20"/>
                  </a:lnTo>
                  <a:lnTo>
                    <a:pt x="0" y="237"/>
                  </a:lnTo>
                  <a:lnTo>
                    <a:pt x="118" y="867"/>
                  </a:lnTo>
                  <a:lnTo>
                    <a:pt x="1241" y="651"/>
                  </a:lnTo>
                  <a:lnTo>
                    <a:pt x="1339" y="651"/>
                  </a:lnTo>
                  <a:lnTo>
                    <a:pt x="1378" y="690"/>
                  </a:lnTo>
                  <a:lnTo>
                    <a:pt x="1418" y="729"/>
                  </a:lnTo>
                  <a:lnTo>
                    <a:pt x="3544" y="3663"/>
                  </a:lnTo>
                  <a:lnTo>
                    <a:pt x="3584" y="3742"/>
                  </a:lnTo>
                  <a:lnTo>
                    <a:pt x="3623" y="3820"/>
                  </a:lnTo>
                  <a:lnTo>
                    <a:pt x="3623" y="3919"/>
                  </a:lnTo>
                  <a:lnTo>
                    <a:pt x="3623" y="3998"/>
                  </a:lnTo>
                  <a:lnTo>
                    <a:pt x="3603" y="4076"/>
                  </a:lnTo>
                  <a:lnTo>
                    <a:pt x="3564" y="4135"/>
                  </a:lnTo>
                  <a:lnTo>
                    <a:pt x="3505" y="4195"/>
                  </a:lnTo>
                  <a:lnTo>
                    <a:pt x="3446" y="4214"/>
                  </a:lnTo>
                  <a:lnTo>
                    <a:pt x="1457" y="5081"/>
                  </a:lnTo>
                  <a:lnTo>
                    <a:pt x="1713" y="5652"/>
                  </a:lnTo>
                  <a:lnTo>
                    <a:pt x="3702" y="4805"/>
                  </a:lnTo>
                  <a:lnTo>
                    <a:pt x="3800" y="4766"/>
                  </a:lnTo>
                  <a:lnTo>
                    <a:pt x="3899" y="4687"/>
                  </a:lnTo>
                  <a:lnTo>
                    <a:pt x="3977" y="4628"/>
                  </a:lnTo>
                  <a:lnTo>
                    <a:pt x="4056" y="4549"/>
                  </a:lnTo>
                  <a:lnTo>
                    <a:pt x="4115" y="4451"/>
                  </a:lnTo>
                  <a:lnTo>
                    <a:pt x="4174" y="4352"/>
                  </a:lnTo>
                  <a:lnTo>
                    <a:pt x="4214" y="4254"/>
                  </a:lnTo>
                  <a:lnTo>
                    <a:pt x="4233" y="4135"/>
                  </a:lnTo>
                  <a:lnTo>
                    <a:pt x="4253" y="4017"/>
                  </a:lnTo>
                  <a:lnTo>
                    <a:pt x="4273" y="3919"/>
                  </a:lnTo>
                  <a:lnTo>
                    <a:pt x="4233" y="3702"/>
                  </a:lnTo>
                  <a:lnTo>
                    <a:pt x="4174" y="3486"/>
                  </a:lnTo>
                  <a:lnTo>
                    <a:pt x="4056" y="3289"/>
                  </a:lnTo>
                  <a:lnTo>
                    <a:pt x="1949" y="355"/>
                  </a:lnTo>
                  <a:lnTo>
                    <a:pt x="1871" y="257"/>
                  </a:lnTo>
                  <a:lnTo>
                    <a:pt x="1772" y="178"/>
                  </a:lnTo>
                  <a:lnTo>
                    <a:pt x="1674" y="119"/>
                  </a:lnTo>
                  <a:lnTo>
                    <a:pt x="1575" y="60"/>
                  </a:lnTo>
                  <a:lnTo>
                    <a:pt x="1457" y="20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45"/>
            <p:cNvSpPr/>
            <p:nvPr/>
          </p:nvSpPr>
          <p:spPr>
            <a:xfrm>
              <a:off x="8020725" y="1069175"/>
              <a:ext cx="106825" cy="141300"/>
            </a:xfrm>
            <a:custGeom>
              <a:avLst/>
              <a:gdLst/>
              <a:ahLst/>
              <a:cxnLst/>
              <a:rect l="l" t="t" r="r" b="b"/>
              <a:pathLst>
                <a:path w="4273" h="5652" extrusionOk="0">
                  <a:moveTo>
                    <a:pt x="1221" y="1"/>
                  </a:moveTo>
                  <a:lnTo>
                    <a:pt x="1103" y="20"/>
                  </a:lnTo>
                  <a:lnTo>
                    <a:pt x="0" y="237"/>
                  </a:lnTo>
                  <a:lnTo>
                    <a:pt x="118" y="867"/>
                  </a:lnTo>
                  <a:lnTo>
                    <a:pt x="1241" y="651"/>
                  </a:lnTo>
                  <a:lnTo>
                    <a:pt x="1339" y="651"/>
                  </a:lnTo>
                  <a:lnTo>
                    <a:pt x="1378" y="690"/>
                  </a:lnTo>
                  <a:lnTo>
                    <a:pt x="1418" y="729"/>
                  </a:lnTo>
                  <a:lnTo>
                    <a:pt x="3544" y="3663"/>
                  </a:lnTo>
                  <a:lnTo>
                    <a:pt x="3584" y="3742"/>
                  </a:lnTo>
                  <a:lnTo>
                    <a:pt x="3623" y="3820"/>
                  </a:lnTo>
                  <a:lnTo>
                    <a:pt x="3623" y="3919"/>
                  </a:lnTo>
                  <a:lnTo>
                    <a:pt x="3623" y="3998"/>
                  </a:lnTo>
                  <a:lnTo>
                    <a:pt x="3603" y="4076"/>
                  </a:lnTo>
                  <a:lnTo>
                    <a:pt x="3564" y="4135"/>
                  </a:lnTo>
                  <a:lnTo>
                    <a:pt x="3505" y="4195"/>
                  </a:lnTo>
                  <a:lnTo>
                    <a:pt x="3446" y="4214"/>
                  </a:lnTo>
                  <a:lnTo>
                    <a:pt x="1457" y="5081"/>
                  </a:lnTo>
                  <a:lnTo>
                    <a:pt x="1713" y="5652"/>
                  </a:lnTo>
                  <a:lnTo>
                    <a:pt x="3702" y="4805"/>
                  </a:lnTo>
                  <a:lnTo>
                    <a:pt x="3800" y="4766"/>
                  </a:lnTo>
                  <a:lnTo>
                    <a:pt x="3899" y="4706"/>
                  </a:lnTo>
                  <a:lnTo>
                    <a:pt x="3977" y="4628"/>
                  </a:lnTo>
                  <a:lnTo>
                    <a:pt x="4056" y="4549"/>
                  </a:lnTo>
                  <a:lnTo>
                    <a:pt x="4115" y="4450"/>
                  </a:lnTo>
                  <a:lnTo>
                    <a:pt x="4174" y="4352"/>
                  </a:lnTo>
                  <a:lnTo>
                    <a:pt x="4214" y="4254"/>
                  </a:lnTo>
                  <a:lnTo>
                    <a:pt x="4233" y="4135"/>
                  </a:lnTo>
                  <a:lnTo>
                    <a:pt x="4253" y="4017"/>
                  </a:lnTo>
                  <a:lnTo>
                    <a:pt x="4273" y="3919"/>
                  </a:lnTo>
                  <a:lnTo>
                    <a:pt x="4233" y="3702"/>
                  </a:lnTo>
                  <a:lnTo>
                    <a:pt x="4174" y="3486"/>
                  </a:lnTo>
                  <a:lnTo>
                    <a:pt x="4056" y="3289"/>
                  </a:lnTo>
                  <a:lnTo>
                    <a:pt x="1949" y="355"/>
                  </a:lnTo>
                  <a:lnTo>
                    <a:pt x="1871" y="257"/>
                  </a:lnTo>
                  <a:lnTo>
                    <a:pt x="1772" y="178"/>
                  </a:lnTo>
                  <a:lnTo>
                    <a:pt x="1674" y="119"/>
                  </a:lnTo>
                  <a:lnTo>
                    <a:pt x="1575" y="60"/>
                  </a:lnTo>
                  <a:lnTo>
                    <a:pt x="1457" y="20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45"/>
            <p:cNvSpPr/>
            <p:nvPr/>
          </p:nvSpPr>
          <p:spPr>
            <a:xfrm>
              <a:off x="8046800" y="1308400"/>
              <a:ext cx="168375" cy="124075"/>
            </a:xfrm>
            <a:custGeom>
              <a:avLst/>
              <a:gdLst/>
              <a:ahLst/>
              <a:cxnLst/>
              <a:rect l="l" t="t" r="r" b="b"/>
              <a:pathLst>
                <a:path w="6735" h="4963" extrusionOk="0">
                  <a:moveTo>
                    <a:pt x="1" y="1"/>
                  </a:moveTo>
                  <a:lnTo>
                    <a:pt x="1" y="1320"/>
                  </a:lnTo>
                  <a:lnTo>
                    <a:pt x="6557" y="4962"/>
                  </a:lnTo>
                  <a:lnTo>
                    <a:pt x="6734" y="4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45"/>
            <p:cNvSpPr/>
            <p:nvPr/>
          </p:nvSpPr>
          <p:spPr>
            <a:xfrm>
              <a:off x="7969525" y="1195675"/>
              <a:ext cx="130950" cy="96500"/>
            </a:xfrm>
            <a:custGeom>
              <a:avLst/>
              <a:gdLst/>
              <a:ahLst/>
              <a:cxnLst/>
              <a:rect l="l" t="t" r="r" b="b"/>
              <a:pathLst>
                <a:path w="5238" h="3860" extrusionOk="0">
                  <a:moveTo>
                    <a:pt x="5238" y="1"/>
                  </a:moveTo>
                  <a:lnTo>
                    <a:pt x="768" y="946"/>
                  </a:lnTo>
                  <a:lnTo>
                    <a:pt x="0" y="3860"/>
                  </a:lnTo>
                  <a:lnTo>
                    <a:pt x="0" y="3860"/>
                  </a:lnTo>
                  <a:lnTo>
                    <a:pt x="3860" y="202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45"/>
            <p:cNvSpPr/>
            <p:nvPr/>
          </p:nvSpPr>
          <p:spPr>
            <a:xfrm>
              <a:off x="7851400" y="941700"/>
              <a:ext cx="121100" cy="76325"/>
            </a:xfrm>
            <a:custGeom>
              <a:avLst/>
              <a:gdLst/>
              <a:ahLst/>
              <a:cxnLst/>
              <a:rect l="l" t="t" r="r" b="b"/>
              <a:pathLst>
                <a:path w="4844" h="3053" extrusionOk="0">
                  <a:moveTo>
                    <a:pt x="4844" y="0"/>
                  </a:moveTo>
                  <a:lnTo>
                    <a:pt x="374" y="926"/>
                  </a:lnTo>
                  <a:lnTo>
                    <a:pt x="0" y="3052"/>
                  </a:lnTo>
                  <a:lnTo>
                    <a:pt x="3406" y="2028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45"/>
            <p:cNvSpPr/>
            <p:nvPr/>
          </p:nvSpPr>
          <p:spPr>
            <a:xfrm>
              <a:off x="7958700" y="1099700"/>
              <a:ext cx="131450" cy="96500"/>
            </a:xfrm>
            <a:custGeom>
              <a:avLst/>
              <a:gdLst/>
              <a:ahLst/>
              <a:cxnLst/>
              <a:rect l="l" t="t" r="r" b="b"/>
              <a:pathLst>
                <a:path w="5258" h="3860" extrusionOk="0">
                  <a:moveTo>
                    <a:pt x="5257" y="0"/>
                  </a:moveTo>
                  <a:lnTo>
                    <a:pt x="768" y="946"/>
                  </a:lnTo>
                  <a:lnTo>
                    <a:pt x="0" y="3860"/>
                  </a:lnTo>
                  <a:lnTo>
                    <a:pt x="3741" y="2521"/>
                  </a:lnTo>
                  <a:lnTo>
                    <a:pt x="52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45"/>
            <p:cNvSpPr/>
            <p:nvPr/>
          </p:nvSpPr>
          <p:spPr>
            <a:xfrm>
              <a:off x="8003000" y="1140050"/>
              <a:ext cx="97000" cy="71900"/>
            </a:xfrm>
            <a:custGeom>
              <a:avLst/>
              <a:gdLst/>
              <a:ahLst/>
              <a:cxnLst/>
              <a:rect l="l" t="t" r="r" b="b"/>
              <a:pathLst>
                <a:path w="3880" h="2876" extrusionOk="0">
                  <a:moveTo>
                    <a:pt x="2107" y="1"/>
                  </a:moveTo>
                  <a:lnTo>
                    <a:pt x="0" y="533"/>
                  </a:lnTo>
                  <a:lnTo>
                    <a:pt x="1792" y="2876"/>
                  </a:lnTo>
                  <a:lnTo>
                    <a:pt x="3879" y="2226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45"/>
            <p:cNvSpPr/>
            <p:nvPr/>
          </p:nvSpPr>
          <p:spPr>
            <a:xfrm>
              <a:off x="7806100" y="846200"/>
              <a:ext cx="166400" cy="123075"/>
            </a:xfrm>
            <a:custGeom>
              <a:avLst/>
              <a:gdLst/>
              <a:ahLst/>
              <a:cxnLst/>
              <a:rect l="l" t="t" r="r" b="b"/>
              <a:pathLst>
                <a:path w="6656" h="4923" extrusionOk="0">
                  <a:moveTo>
                    <a:pt x="3604" y="1"/>
                  </a:moveTo>
                  <a:lnTo>
                    <a:pt x="1" y="906"/>
                  </a:lnTo>
                  <a:lnTo>
                    <a:pt x="3053" y="4923"/>
                  </a:lnTo>
                  <a:lnTo>
                    <a:pt x="6656" y="3820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45"/>
            <p:cNvSpPr/>
            <p:nvPr/>
          </p:nvSpPr>
          <p:spPr>
            <a:xfrm>
              <a:off x="7923750" y="1004200"/>
              <a:ext cx="166400" cy="122600"/>
            </a:xfrm>
            <a:custGeom>
              <a:avLst/>
              <a:gdLst/>
              <a:ahLst/>
              <a:cxnLst/>
              <a:rect l="l" t="t" r="r" b="b"/>
              <a:pathLst>
                <a:path w="6656" h="4904" extrusionOk="0">
                  <a:moveTo>
                    <a:pt x="3604" y="1"/>
                  </a:moveTo>
                  <a:lnTo>
                    <a:pt x="0" y="907"/>
                  </a:lnTo>
                  <a:lnTo>
                    <a:pt x="3052" y="4903"/>
                  </a:lnTo>
                  <a:lnTo>
                    <a:pt x="6655" y="3820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45"/>
            <p:cNvSpPr/>
            <p:nvPr/>
          </p:nvSpPr>
          <p:spPr>
            <a:xfrm>
              <a:off x="7578700" y="1674125"/>
              <a:ext cx="767900" cy="583300"/>
            </a:xfrm>
            <a:custGeom>
              <a:avLst/>
              <a:gdLst/>
              <a:ahLst/>
              <a:cxnLst/>
              <a:rect l="l" t="t" r="r" b="b"/>
              <a:pathLst>
                <a:path w="30716" h="23332" extrusionOk="0">
                  <a:moveTo>
                    <a:pt x="99" y="1"/>
                  </a:moveTo>
                  <a:lnTo>
                    <a:pt x="0" y="631"/>
                  </a:lnTo>
                  <a:lnTo>
                    <a:pt x="15220" y="23332"/>
                  </a:lnTo>
                  <a:lnTo>
                    <a:pt x="30558" y="14393"/>
                  </a:lnTo>
                  <a:lnTo>
                    <a:pt x="30715" y="1378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45"/>
            <p:cNvSpPr/>
            <p:nvPr/>
          </p:nvSpPr>
          <p:spPr>
            <a:xfrm>
              <a:off x="7555075" y="421900"/>
              <a:ext cx="88625" cy="573475"/>
            </a:xfrm>
            <a:custGeom>
              <a:avLst/>
              <a:gdLst/>
              <a:ahLst/>
              <a:cxnLst/>
              <a:rect l="l" t="t" r="r" b="b"/>
              <a:pathLst>
                <a:path w="3545" h="22939" extrusionOk="0">
                  <a:moveTo>
                    <a:pt x="3544" y="1"/>
                  </a:moveTo>
                  <a:lnTo>
                    <a:pt x="3092" y="276"/>
                  </a:lnTo>
                  <a:lnTo>
                    <a:pt x="0" y="22938"/>
                  </a:lnTo>
                  <a:lnTo>
                    <a:pt x="1083" y="22840"/>
                  </a:lnTo>
                  <a:lnTo>
                    <a:pt x="3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45"/>
            <p:cNvSpPr/>
            <p:nvPr/>
          </p:nvSpPr>
          <p:spPr>
            <a:xfrm>
              <a:off x="7678625" y="847200"/>
              <a:ext cx="411025" cy="656650"/>
            </a:xfrm>
            <a:custGeom>
              <a:avLst/>
              <a:gdLst/>
              <a:ahLst/>
              <a:cxnLst/>
              <a:rect l="l" t="t" r="r" b="b"/>
              <a:pathLst>
                <a:path w="16441" h="26266" extrusionOk="0">
                  <a:moveTo>
                    <a:pt x="3269" y="0"/>
                  </a:moveTo>
                  <a:lnTo>
                    <a:pt x="0" y="788"/>
                  </a:lnTo>
                  <a:lnTo>
                    <a:pt x="7147" y="26265"/>
                  </a:lnTo>
                  <a:lnTo>
                    <a:pt x="10435" y="24395"/>
                  </a:lnTo>
                  <a:lnTo>
                    <a:pt x="15889" y="19650"/>
                  </a:lnTo>
                  <a:lnTo>
                    <a:pt x="16441" y="16204"/>
                  </a:lnTo>
                  <a:lnTo>
                    <a:pt x="5336" y="492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45"/>
            <p:cNvSpPr/>
            <p:nvPr/>
          </p:nvSpPr>
          <p:spPr>
            <a:xfrm>
              <a:off x="7685025" y="862450"/>
              <a:ext cx="404625" cy="413500"/>
            </a:xfrm>
            <a:custGeom>
              <a:avLst/>
              <a:gdLst/>
              <a:ahLst/>
              <a:cxnLst/>
              <a:rect l="l" t="t" r="r" b="b"/>
              <a:pathLst>
                <a:path w="16185" h="16540" extrusionOk="0">
                  <a:moveTo>
                    <a:pt x="5159" y="0"/>
                  </a:moveTo>
                  <a:lnTo>
                    <a:pt x="4470" y="99"/>
                  </a:lnTo>
                  <a:lnTo>
                    <a:pt x="3781" y="197"/>
                  </a:lnTo>
                  <a:lnTo>
                    <a:pt x="3131" y="315"/>
                  </a:lnTo>
                  <a:lnTo>
                    <a:pt x="2461" y="453"/>
                  </a:lnTo>
                  <a:lnTo>
                    <a:pt x="1831" y="611"/>
                  </a:lnTo>
                  <a:lnTo>
                    <a:pt x="1201" y="768"/>
                  </a:lnTo>
                  <a:lnTo>
                    <a:pt x="591" y="945"/>
                  </a:lnTo>
                  <a:lnTo>
                    <a:pt x="0" y="1123"/>
                  </a:lnTo>
                  <a:lnTo>
                    <a:pt x="4214" y="16126"/>
                  </a:lnTo>
                  <a:lnTo>
                    <a:pt x="4844" y="16224"/>
                  </a:lnTo>
                  <a:lnTo>
                    <a:pt x="5493" y="16303"/>
                  </a:lnTo>
                  <a:lnTo>
                    <a:pt x="6143" y="16362"/>
                  </a:lnTo>
                  <a:lnTo>
                    <a:pt x="6793" y="16421"/>
                  </a:lnTo>
                  <a:lnTo>
                    <a:pt x="7462" y="16480"/>
                  </a:lnTo>
                  <a:lnTo>
                    <a:pt x="8132" y="16500"/>
                  </a:lnTo>
                  <a:lnTo>
                    <a:pt x="8821" y="16519"/>
                  </a:lnTo>
                  <a:lnTo>
                    <a:pt x="9510" y="16539"/>
                  </a:lnTo>
                  <a:lnTo>
                    <a:pt x="10376" y="16519"/>
                  </a:lnTo>
                  <a:lnTo>
                    <a:pt x="11243" y="16500"/>
                  </a:lnTo>
                  <a:lnTo>
                    <a:pt x="12089" y="16441"/>
                  </a:lnTo>
                  <a:lnTo>
                    <a:pt x="12936" y="16362"/>
                  </a:lnTo>
                  <a:lnTo>
                    <a:pt x="13763" y="16283"/>
                  </a:lnTo>
                  <a:lnTo>
                    <a:pt x="14570" y="16165"/>
                  </a:lnTo>
                  <a:lnTo>
                    <a:pt x="15358" y="16027"/>
                  </a:lnTo>
                  <a:lnTo>
                    <a:pt x="16126" y="15889"/>
                  </a:lnTo>
                  <a:lnTo>
                    <a:pt x="16185" y="15594"/>
                  </a:lnTo>
                  <a:lnTo>
                    <a:pt x="5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45"/>
            <p:cNvSpPr/>
            <p:nvPr/>
          </p:nvSpPr>
          <p:spPr>
            <a:xfrm>
              <a:off x="7293700" y="965825"/>
              <a:ext cx="110775" cy="140300"/>
            </a:xfrm>
            <a:custGeom>
              <a:avLst/>
              <a:gdLst/>
              <a:ahLst/>
              <a:cxnLst/>
              <a:rect l="l" t="t" r="r" b="b"/>
              <a:pathLst>
                <a:path w="4431" h="5612" extrusionOk="0">
                  <a:moveTo>
                    <a:pt x="847" y="0"/>
                  </a:moveTo>
                  <a:lnTo>
                    <a:pt x="1" y="138"/>
                  </a:lnTo>
                  <a:lnTo>
                    <a:pt x="3525" y="5611"/>
                  </a:lnTo>
                  <a:lnTo>
                    <a:pt x="4431" y="5178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45"/>
            <p:cNvSpPr/>
            <p:nvPr/>
          </p:nvSpPr>
          <p:spPr>
            <a:xfrm>
              <a:off x="6747325" y="464725"/>
              <a:ext cx="729500" cy="607925"/>
            </a:xfrm>
            <a:custGeom>
              <a:avLst/>
              <a:gdLst/>
              <a:ahLst/>
              <a:cxnLst/>
              <a:rect l="l" t="t" r="r" b="b"/>
              <a:pathLst>
                <a:path w="29180" h="24317" extrusionOk="0">
                  <a:moveTo>
                    <a:pt x="335" y="1"/>
                  </a:moveTo>
                  <a:lnTo>
                    <a:pt x="1" y="454"/>
                  </a:lnTo>
                  <a:lnTo>
                    <a:pt x="15398" y="24317"/>
                  </a:lnTo>
                  <a:lnTo>
                    <a:pt x="28786" y="17996"/>
                  </a:lnTo>
                  <a:lnTo>
                    <a:pt x="29180" y="1748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45"/>
            <p:cNvSpPr/>
            <p:nvPr/>
          </p:nvSpPr>
          <p:spPr>
            <a:xfrm>
              <a:off x="6753725" y="323950"/>
              <a:ext cx="724575" cy="727050"/>
            </a:xfrm>
            <a:custGeom>
              <a:avLst/>
              <a:gdLst/>
              <a:ahLst/>
              <a:cxnLst/>
              <a:rect l="l" t="t" r="r" b="b"/>
              <a:pathLst>
                <a:path w="28983" h="29082" extrusionOk="0">
                  <a:moveTo>
                    <a:pt x="14354" y="1"/>
                  </a:moveTo>
                  <a:lnTo>
                    <a:pt x="1" y="5691"/>
                  </a:lnTo>
                  <a:lnTo>
                    <a:pt x="15398" y="29081"/>
                  </a:lnTo>
                  <a:lnTo>
                    <a:pt x="28983" y="23116"/>
                  </a:lnTo>
                  <a:lnTo>
                    <a:pt x="14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45"/>
            <p:cNvSpPr/>
            <p:nvPr/>
          </p:nvSpPr>
          <p:spPr>
            <a:xfrm>
              <a:off x="6943725" y="328375"/>
              <a:ext cx="380525" cy="722625"/>
            </a:xfrm>
            <a:custGeom>
              <a:avLst/>
              <a:gdLst/>
              <a:ahLst/>
              <a:cxnLst/>
              <a:rect l="l" t="t" r="r" b="b"/>
              <a:pathLst>
                <a:path w="15221" h="28905" extrusionOk="0">
                  <a:moveTo>
                    <a:pt x="6872" y="1"/>
                  </a:moveTo>
                  <a:lnTo>
                    <a:pt x="1" y="17051"/>
                  </a:lnTo>
                  <a:lnTo>
                    <a:pt x="7798" y="28904"/>
                  </a:lnTo>
                  <a:lnTo>
                    <a:pt x="9117" y="28333"/>
                  </a:lnTo>
                  <a:lnTo>
                    <a:pt x="15220" y="13192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45"/>
            <p:cNvSpPr/>
            <p:nvPr/>
          </p:nvSpPr>
          <p:spPr>
            <a:xfrm>
              <a:off x="7577225" y="866875"/>
              <a:ext cx="439575" cy="636975"/>
            </a:xfrm>
            <a:custGeom>
              <a:avLst/>
              <a:gdLst/>
              <a:ahLst/>
              <a:cxnLst/>
              <a:rect l="l" t="t" r="r" b="b"/>
              <a:pathLst>
                <a:path w="17583" h="25479" extrusionOk="0">
                  <a:moveTo>
                    <a:pt x="4056" y="1"/>
                  </a:moveTo>
                  <a:lnTo>
                    <a:pt x="0" y="6990"/>
                  </a:lnTo>
                  <a:lnTo>
                    <a:pt x="8664" y="24986"/>
                  </a:lnTo>
                  <a:lnTo>
                    <a:pt x="11203" y="25478"/>
                  </a:lnTo>
                  <a:lnTo>
                    <a:pt x="17465" y="20083"/>
                  </a:lnTo>
                  <a:lnTo>
                    <a:pt x="17583" y="17465"/>
                  </a:lnTo>
                  <a:lnTo>
                    <a:pt x="6360" y="1103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rgbClr val="BFB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45"/>
            <p:cNvSpPr/>
            <p:nvPr/>
          </p:nvSpPr>
          <p:spPr>
            <a:xfrm>
              <a:off x="7577225" y="950550"/>
              <a:ext cx="347525" cy="553300"/>
            </a:xfrm>
            <a:custGeom>
              <a:avLst/>
              <a:gdLst/>
              <a:ahLst/>
              <a:cxnLst/>
              <a:rect l="l" t="t" r="r" b="b"/>
              <a:pathLst>
                <a:path w="13901" h="22132" extrusionOk="0">
                  <a:moveTo>
                    <a:pt x="2107" y="1"/>
                  </a:moveTo>
                  <a:lnTo>
                    <a:pt x="0" y="3643"/>
                  </a:lnTo>
                  <a:lnTo>
                    <a:pt x="8664" y="21639"/>
                  </a:lnTo>
                  <a:lnTo>
                    <a:pt x="11203" y="22131"/>
                  </a:lnTo>
                  <a:lnTo>
                    <a:pt x="13448" y="20182"/>
                  </a:lnTo>
                  <a:lnTo>
                    <a:pt x="13546" y="19828"/>
                  </a:lnTo>
                  <a:lnTo>
                    <a:pt x="13645" y="19453"/>
                  </a:lnTo>
                  <a:lnTo>
                    <a:pt x="13704" y="19099"/>
                  </a:lnTo>
                  <a:lnTo>
                    <a:pt x="13763" y="18725"/>
                  </a:lnTo>
                  <a:lnTo>
                    <a:pt x="13861" y="17996"/>
                  </a:lnTo>
                  <a:lnTo>
                    <a:pt x="13901" y="17248"/>
                  </a:lnTo>
                  <a:lnTo>
                    <a:pt x="13881" y="16520"/>
                  </a:lnTo>
                  <a:lnTo>
                    <a:pt x="13842" y="15772"/>
                  </a:lnTo>
                  <a:lnTo>
                    <a:pt x="13763" y="15043"/>
                  </a:lnTo>
                  <a:lnTo>
                    <a:pt x="13645" y="14295"/>
                  </a:lnTo>
                  <a:lnTo>
                    <a:pt x="13487" y="13566"/>
                  </a:lnTo>
                  <a:lnTo>
                    <a:pt x="13290" y="12838"/>
                  </a:lnTo>
                  <a:lnTo>
                    <a:pt x="13074" y="12109"/>
                  </a:lnTo>
                  <a:lnTo>
                    <a:pt x="12818" y="11401"/>
                  </a:lnTo>
                  <a:lnTo>
                    <a:pt x="12542" y="10692"/>
                  </a:lnTo>
                  <a:lnTo>
                    <a:pt x="12227" y="10003"/>
                  </a:lnTo>
                  <a:lnTo>
                    <a:pt x="11912" y="9314"/>
                  </a:lnTo>
                  <a:lnTo>
                    <a:pt x="11558" y="8644"/>
                  </a:lnTo>
                  <a:lnTo>
                    <a:pt x="11184" y="7994"/>
                  </a:lnTo>
                  <a:lnTo>
                    <a:pt x="10810" y="7364"/>
                  </a:lnTo>
                  <a:lnTo>
                    <a:pt x="10416" y="6734"/>
                  </a:lnTo>
                  <a:lnTo>
                    <a:pt x="10002" y="6144"/>
                  </a:lnTo>
                  <a:lnTo>
                    <a:pt x="9569" y="5553"/>
                  </a:lnTo>
                  <a:lnTo>
                    <a:pt x="9136" y="4982"/>
                  </a:lnTo>
                  <a:lnTo>
                    <a:pt x="8703" y="4450"/>
                  </a:lnTo>
                  <a:lnTo>
                    <a:pt x="8250" y="3939"/>
                  </a:lnTo>
                  <a:lnTo>
                    <a:pt x="7797" y="3446"/>
                  </a:lnTo>
                  <a:lnTo>
                    <a:pt x="7344" y="2993"/>
                  </a:lnTo>
                  <a:lnTo>
                    <a:pt x="6892" y="2560"/>
                  </a:lnTo>
                  <a:lnTo>
                    <a:pt x="6458" y="2147"/>
                  </a:lnTo>
                  <a:lnTo>
                    <a:pt x="6006" y="1773"/>
                  </a:lnTo>
                  <a:lnTo>
                    <a:pt x="5572" y="1438"/>
                  </a:lnTo>
                  <a:lnTo>
                    <a:pt x="5159" y="1123"/>
                  </a:lnTo>
                  <a:lnTo>
                    <a:pt x="4726" y="847"/>
                  </a:lnTo>
                  <a:lnTo>
                    <a:pt x="4391" y="650"/>
                  </a:lnTo>
                  <a:lnTo>
                    <a:pt x="4037" y="473"/>
                  </a:lnTo>
                  <a:lnTo>
                    <a:pt x="3702" y="316"/>
                  </a:lnTo>
                  <a:lnTo>
                    <a:pt x="3367" y="198"/>
                  </a:lnTo>
                  <a:lnTo>
                    <a:pt x="3032" y="119"/>
                  </a:lnTo>
                  <a:lnTo>
                    <a:pt x="2717" y="60"/>
                  </a:lnTo>
                  <a:lnTo>
                    <a:pt x="2402" y="20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45"/>
            <p:cNvSpPr/>
            <p:nvPr/>
          </p:nvSpPr>
          <p:spPr>
            <a:xfrm>
              <a:off x="7723900" y="1323175"/>
              <a:ext cx="96500" cy="186575"/>
            </a:xfrm>
            <a:custGeom>
              <a:avLst/>
              <a:gdLst/>
              <a:ahLst/>
              <a:cxnLst/>
              <a:rect l="l" t="t" r="r" b="b"/>
              <a:pathLst>
                <a:path w="3860" h="7463" extrusionOk="0">
                  <a:moveTo>
                    <a:pt x="2363" y="0"/>
                  </a:moveTo>
                  <a:lnTo>
                    <a:pt x="1" y="7462"/>
                  </a:lnTo>
                  <a:lnTo>
                    <a:pt x="3860" y="5375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45"/>
            <p:cNvSpPr/>
            <p:nvPr/>
          </p:nvSpPr>
          <p:spPr>
            <a:xfrm>
              <a:off x="7302550" y="956450"/>
              <a:ext cx="588250" cy="556250"/>
            </a:xfrm>
            <a:custGeom>
              <a:avLst/>
              <a:gdLst/>
              <a:ahLst/>
              <a:cxnLst/>
              <a:rect l="l" t="t" r="r" b="b"/>
              <a:pathLst>
                <a:path w="23530" h="22250" extrusionOk="0">
                  <a:moveTo>
                    <a:pt x="12740" y="1"/>
                  </a:moveTo>
                  <a:lnTo>
                    <a:pt x="1" y="4273"/>
                  </a:lnTo>
                  <a:lnTo>
                    <a:pt x="9038" y="22250"/>
                  </a:lnTo>
                  <a:lnTo>
                    <a:pt x="23372" y="14374"/>
                  </a:lnTo>
                  <a:lnTo>
                    <a:pt x="23529" y="12799"/>
                  </a:lnTo>
                  <a:lnTo>
                    <a:pt x="14315" y="375"/>
                  </a:lnTo>
                  <a:lnTo>
                    <a:pt x="12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45"/>
            <p:cNvSpPr/>
            <p:nvPr/>
          </p:nvSpPr>
          <p:spPr>
            <a:xfrm>
              <a:off x="7314875" y="965825"/>
              <a:ext cx="412000" cy="218550"/>
            </a:xfrm>
            <a:custGeom>
              <a:avLst/>
              <a:gdLst/>
              <a:ahLst/>
              <a:cxnLst/>
              <a:rect l="l" t="t" r="r" b="b"/>
              <a:pathLst>
                <a:path w="16480" h="8742" extrusionOk="0">
                  <a:moveTo>
                    <a:pt x="13822" y="0"/>
                  </a:moveTo>
                  <a:lnTo>
                    <a:pt x="12266" y="473"/>
                  </a:lnTo>
                  <a:lnTo>
                    <a:pt x="10652" y="965"/>
                  </a:lnTo>
                  <a:lnTo>
                    <a:pt x="8998" y="1516"/>
                  </a:lnTo>
                  <a:lnTo>
                    <a:pt x="7285" y="2107"/>
                  </a:lnTo>
                  <a:lnTo>
                    <a:pt x="5356" y="2796"/>
                  </a:lnTo>
                  <a:lnTo>
                    <a:pt x="3485" y="3505"/>
                  </a:lnTo>
                  <a:lnTo>
                    <a:pt x="1693" y="4194"/>
                  </a:lnTo>
                  <a:lnTo>
                    <a:pt x="0" y="4883"/>
                  </a:lnTo>
                  <a:lnTo>
                    <a:pt x="1930" y="8742"/>
                  </a:lnTo>
                  <a:lnTo>
                    <a:pt x="3584" y="8250"/>
                  </a:lnTo>
                  <a:lnTo>
                    <a:pt x="5277" y="7718"/>
                  </a:lnTo>
                  <a:lnTo>
                    <a:pt x="7029" y="7147"/>
                  </a:lnTo>
                  <a:lnTo>
                    <a:pt x="8841" y="6517"/>
                  </a:lnTo>
                  <a:lnTo>
                    <a:pt x="10888" y="5789"/>
                  </a:lnTo>
                  <a:lnTo>
                    <a:pt x="12857" y="5040"/>
                  </a:lnTo>
                  <a:lnTo>
                    <a:pt x="14728" y="4312"/>
                  </a:lnTo>
                  <a:lnTo>
                    <a:pt x="16480" y="3583"/>
                  </a:lnTo>
                  <a:lnTo>
                    <a:pt x="1382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45"/>
            <p:cNvSpPr/>
            <p:nvPr/>
          </p:nvSpPr>
          <p:spPr>
            <a:xfrm>
              <a:off x="7438900" y="1315775"/>
              <a:ext cx="447950" cy="332300"/>
            </a:xfrm>
            <a:custGeom>
              <a:avLst/>
              <a:gdLst/>
              <a:ahLst/>
              <a:cxnLst/>
              <a:rect l="l" t="t" r="r" b="b"/>
              <a:pathLst>
                <a:path w="17918" h="13292" extrusionOk="0">
                  <a:moveTo>
                    <a:pt x="17918" y="1"/>
                  </a:moveTo>
                  <a:lnTo>
                    <a:pt x="5002" y="5908"/>
                  </a:lnTo>
                  <a:lnTo>
                    <a:pt x="1458" y="8192"/>
                  </a:lnTo>
                  <a:lnTo>
                    <a:pt x="1" y="13291"/>
                  </a:lnTo>
                  <a:lnTo>
                    <a:pt x="1" y="13291"/>
                  </a:lnTo>
                  <a:lnTo>
                    <a:pt x="11893" y="7345"/>
                  </a:lnTo>
                  <a:lnTo>
                    <a:pt x="17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45"/>
            <p:cNvSpPr/>
            <p:nvPr/>
          </p:nvSpPr>
          <p:spPr>
            <a:xfrm>
              <a:off x="7181475" y="1063275"/>
              <a:ext cx="382475" cy="584800"/>
            </a:xfrm>
            <a:custGeom>
              <a:avLst/>
              <a:gdLst/>
              <a:ahLst/>
              <a:cxnLst/>
              <a:rect l="l" t="t" r="r" b="b"/>
              <a:pathLst>
                <a:path w="15299" h="23392" extrusionOk="0">
                  <a:moveTo>
                    <a:pt x="4844" y="0"/>
                  </a:moveTo>
                  <a:lnTo>
                    <a:pt x="0" y="9609"/>
                  </a:lnTo>
                  <a:lnTo>
                    <a:pt x="8841" y="23194"/>
                  </a:lnTo>
                  <a:lnTo>
                    <a:pt x="10298" y="23391"/>
                  </a:lnTo>
                  <a:lnTo>
                    <a:pt x="15299" y="16008"/>
                  </a:lnTo>
                  <a:lnTo>
                    <a:pt x="15122" y="14295"/>
                  </a:lnTo>
                  <a:lnTo>
                    <a:pt x="6301" y="335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45"/>
            <p:cNvSpPr/>
            <p:nvPr/>
          </p:nvSpPr>
          <p:spPr>
            <a:xfrm>
              <a:off x="7207075" y="1112500"/>
              <a:ext cx="325875" cy="497175"/>
            </a:xfrm>
            <a:custGeom>
              <a:avLst/>
              <a:gdLst/>
              <a:ahLst/>
              <a:cxnLst/>
              <a:rect l="l" t="t" r="r" b="b"/>
              <a:pathLst>
                <a:path w="13035" h="19887" extrusionOk="0">
                  <a:moveTo>
                    <a:pt x="4135" y="0"/>
                  </a:moveTo>
                  <a:lnTo>
                    <a:pt x="0" y="8171"/>
                  </a:lnTo>
                  <a:lnTo>
                    <a:pt x="7541" y="19729"/>
                  </a:lnTo>
                  <a:lnTo>
                    <a:pt x="8782" y="19886"/>
                  </a:lnTo>
                  <a:lnTo>
                    <a:pt x="13034" y="13605"/>
                  </a:lnTo>
                  <a:lnTo>
                    <a:pt x="12877" y="12149"/>
                  </a:lnTo>
                  <a:lnTo>
                    <a:pt x="5375" y="276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45"/>
            <p:cNvSpPr/>
            <p:nvPr/>
          </p:nvSpPr>
          <p:spPr>
            <a:xfrm>
              <a:off x="7494525" y="1452125"/>
              <a:ext cx="327850" cy="168375"/>
            </a:xfrm>
            <a:custGeom>
              <a:avLst/>
              <a:gdLst/>
              <a:ahLst/>
              <a:cxnLst/>
              <a:rect l="l" t="t" r="r" b="b"/>
              <a:pathLst>
                <a:path w="13114" h="6735" extrusionOk="0">
                  <a:moveTo>
                    <a:pt x="12976" y="1"/>
                  </a:moveTo>
                  <a:lnTo>
                    <a:pt x="1" y="6321"/>
                  </a:lnTo>
                  <a:lnTo>
                    <a:pt x="198" y="6419"/>
                  </a:lnTo>
                  <a:lnTo>
                    <a:pt x="375" y="6498"/>
                  </a:lnTo>
                  <a:lnTo>
                    <a:pt x="572" y="6557"/>
                  </a:lnTo>
                  <a:lnTo>
                    <a:pt x="769" y="6616"/>
                  </a:lnTo>
                  <a:lnTo>
                    <a:pt x="965" y="6656"/>
                  </a:lnTo>
                  <a:lnTo>
                    <a:pt x="1162" y="6695"/>
                  </a:lnTo>
                  <a:lnTo>
                    <a:pt x="1556" y="6734"/>
                  </a:lnTo>
                  <a:lnTo>
                    <a:pt x="1970" y="6715"/>
                  </a:lnTo>
                  <a:lnTo>
                    <a:pt x="2166" y="6675"/>
                  </a:lnTo>
                  <a:lnTo>
                    <a:pt x="2363" y="6636"/>
                  </a:lnTo>
                  <a:lnTo>
                    <a:pt x="2560" y="6597"/>
                  </a:lnTo>
                  <a:lnTo>
                    <a:pt x="2757" y="6538"/>
                  </a:lnTo>
                  <a:lnTo>
                    <a:pt x="2934" y="6459"/>
                  </a:lnTo>
                  <a:lnTo>
                    <a:pt x="3131" y="6380"/>
                  </a:lnTo>
                  <a:lnTo>
                    <a:pt x="12346" y="1832"/>
                  </a:lnTo>
                  <a:lnTo>
                    <a:pt x="12464" y="1773"/>
                  </a:lnTo>
                  <a:lnTo>
                    <a:pt x="12582" y="1694"/>
                  </a:lnTo>
                  <a:lnTo>
                    <a:pt x="12680" y="1596"/>
                  </a:lnTo>
                  <a:lnTo>
                    <a:pt x="12779" y="1497"/>
                  </a:lnTo>
                  <a:lnTo>
                    <a:pt x="12858" y="1399"/>
                  </a:lnTo>
                  <a:lnTo>
                    <a:pt x="12917" y="1281"/>
                  </a:lnTo>
                  <a:lnTo>
                    <a:pt x="12976" y="1182"/>
                  </a:lnTo>
                  <a:lnTo>
                    <a:pt x="13035" y="1044"/>
                  </a:lnTo>
                  <a:lnTo>
                    <a:pt x="13074" y="926"/>
                  </a:lnTo>
                  <a:lnTo>
                    <a:pt x="13094" y="788"/>
                  </a:lnTo>
                  <a:lnTo>
                    <a:pt x="13113" y="670"/>
                  </a:lnTo>
                  <a:lnTo>
                    <a:pt x="13113" y="532"/>
                  </a:lnTo>
                  <a:lnTo>
                    <a:pt x="13094" y="395"/>
                  </a:lnTo>
                  <a:lnTo>
                    <a:pt x="13074" y="257"/>
                  </a:lnTo>
                  <a:lnTo>
                    <a:pt x="13035" y="139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45"/>
            <p:cNvSpPr/>
            <p:nvPr/>
          </p:nvSpPr>
          <p:spPr>
            <a:xfrm>
              <a:off x="7675175" y="1466400"/>
              <a:ext cx="121600" cy="149175"/>
            </a:xfrm>
            <a:custGeom>
              <a:avLst/>
              <a:gdLst/>
              <a:ahLst/>
              <a:cxnLst/>
              <a:rect l="l" t="t" r="r" b="b"/>
              <a:pathLst>
                <a:path w="4864" h="5967" extrusionOk="0">
                  <a:moveTo>
                    <a:pt x="926" y="1"/>
                  </a:moveTo>
                  <a:lnTo>
                    <a:pt x="0" y="355"/>
                  </a:lnTo>
                  <a:lnTo>
                    <a:pt x="4017" y="5967"/>
                  </a:lnTo>
                  <a:lnTo>
                    <a:pt x="4864" y="5868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45"/>
            <p:cNvSpPr/>
            <p:nvPr/>
          </p:nvSpPr>
          <p:spPr>
            <a:xfrm>
              <a:off x="7503400" y="1568300"/>
              <a:ext cx="36925" cy="24150"/>
            </a:xfrm>
            <a:custGeom>
              <a:avLst/>
              <a:gdLst/>
              <a:ahLst/>
              <a:cxnLst/>
              <a:rect l="l" t="t" r="r" b="b"/>
              <a:pathLst>
                <a:path w="1477" h="966" extrusionOk="0">
                  <a:moveTo>
                    <a:pt x="1359" y="0"/>
                  </a:moveTo>
                  <a:lnTo>
                    <a:pt x="1260" y="20"/>
                  </a:lnTo>
                  <a:lnTo>
                    <a:pt x="1162" y="59"/>
                  </a:lnTo>
                  <a:lnTo>
                    <a:pt x="906" y="158"/>
                  </a:lnTo>
                  <a:lnTo>
                    <a:pt x="610" y="335"/>
                  </a:lnTo>
                  <a:lnTo>
                    <a:pt x="335" y="512"/>
                  </a:lnTo>
                  <a:lnTo>
                    <a:pt x="138" y="690"/>
                  </a:lnTo>
                  <a:lnTo>
                    <a:pt x="59" y="768"/>
                  </a:lnTo>
                  <a:lnTo>
                    <a:pt x="20" y="827"/>
                  </a:lnTo>
                  <a:lnTo>
                    <a:pt x="0" y="886"/>
                  </a:lnTo>
                  <a:lnTo>
                    <a:pt x="0" y="926"/>
                  </a:lnTo>
                  <a:lnTo>
                    <a:pt x="39" y="965"/>
                  </a:lnTo>
                  <a:lnTo>
                    <a:pt x="118" y="965"/>
                  </a:lnTo>
                  <a:lnTo>
                    <a:pt x="197" y="945"/>
                  </a:lnTo>
                  <a:lnTo>
                    <a:pt x="315" y="906"/>
                  </a:lnTo>
                  <a:lnTo>
                    <a:pt x="571" y="808"/>
                  </a:lnTo>
                  <a:lnTo>
                    <a:pt x="866" y="630"/>
                  </a:lnTo>
                  <a:lnTo>
                    <a:pt x="1142" y="453"/>
                  </a:lnTo>
                  <a:lnTo>
                    <a:pt x="1339" y="276"/>
                  </a:lnTo>
                  <a:lnTo>
                    <a:pt x="1418" y="197"/>
                  </a:lnTo>
                  <a:lnTo>
                    <a:pt x="1457" y="119"/>
                  </a:lnTo>
                  <a:lnTo>
                    <a:pt x="1477" y="79"/>
                  </a:lnTo>
                  <a:lnTo>
                    <a:pt x="1477" y="4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45"/>
            <p:cNvSpPr/>
            <p:nvPr/>
          </p:nvSpPr>
          <p:spPr>
            <a:xfrm>
              <a:off x="7798725" y="1359600"/>
              <a:ext cx="36950" cy="23650"/>
            </a:xfrm>
            <a:custGeom>
              <a:avLst/>
              <a:gdLst/>
              <a:ahLst/>
              <a:cxnLst/>
              <a:rect l="l" t="t" r="r" b="b"/>
              <a:pathLst>
                <a:path w="1478" h="946" extrusionOk="0">
                  <a:moveTo>
                    <a:pt x="1359" y="0"/>
                  </a:moveTo>
                  <a:lnTo>
                    <a:pt x="1261" y="20"/>
                  </a:lnTo>
                  <a:lnTo>
                    <a:pt x="1162" y="40"/>
                  </a:lnTo>
                  <a:lnTo>
                    <a:pt x="906" y="158"/>
                  </a:lnTo>
                  <a:lnTo>
                    <a:pt x="611" y="315"/>
                  </a:lnTo>
                  <a:lnTo>
                    <a:pt x="335" y="512"/>
                  </a:lnTo>
                  <a:lnTo>
                    <a:pt x="119" y="689"/>
                  </a:lnTo>
                  <a:lnTo>
                    <a:pt x="59" y="768"/>
                  </a:lnTo>
                  <a:lnTo>
                    <a:pt x="0" y="827"/>
                  </a:lnTo>
                  <a:lnTo>
                    <a:pt x="0" y="886"/>
                  </a:lnTo>
                  <a:lnTo>
                    <a:pt x="0" y="926"/>
                  </a:lnTo>
                  <a:lnTo>
                    <a:pt x="40" y="945"/>
                  </a:lnTo>
                  <a:lnTo>
                    <a:pt x="197" y="945"/>
                  </a:lnTo>
                  <a:lnTo>
                    <a:pt x="315" y="906"/>
                  </a:lnTo>
                  <a:lnTo>
                    <a:pt x="571" y="808"/>
                  </a:lnTo>
                  <a:lnTo>
                    <a:pt x="867" y="630"/>
                  </a:lnTo>
                  <a:lnTo>
                    <a:pt x="1142" y="453"/>
                  </a:lnTo>
                  <a:lnTo>
                    <a:pt x="1339" y="276"/>
                  </a:lnTo>
                  <a:lnTo>
                    <a:pt x="1418" y="197"/>
                  </a:lnTo>
                  <a:lnTo>
                    <a:pt x="1457" y="118"/>
                  </a:lnTo>
                  <a:lnTo>
                    <a:pt x="1477" y="59"/>
                  </a:lnTo>
                  <a:lnTo>
                    <a:pt x="1457" y="2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45"/>
            <p:cNvSpPr/>
            <p:nvPr/>
          </p:nvSpPr>
          <p:spPr>
            <a:xfrm>
              <a:off x="7562950" y="1471325"/>
              <a:ext cx="37425" cy="23650"/>
            </a:xfrm>
            <a:custGeom>
              <a:avLst/>
              <a:gdLst/>
              <a:ahLst/>
              <a:cxnLst/>
              <a:rect l="l" t="t" r="r" b="b"/>
              <a:pathLst>
                <a:path w="1497" h="946" extrusionOk="0">
                  <a:moveTo>
                    <a:pt x="1379" y="1"/>
                  </a:moveTo>
                  <a:lnTo>
                    <a:pt x="1280" y="20"/>
                  </a:lnTo>
                  <a:lnTo>
                    <a:pt x="1182" y="40"/>
                  </a:lnTo>
                  <a:lnTo>
                    <a:pt x="906" y="158"/>
                  </a:lnTo>
                  <a:lnTo>
                    <a:pt x="611" y="316"/>
                  </a:lnTo>
                  <a:lnTo>
                    <a:pt x="335" y="513"/>
                  </a:lnTo>
                  <a:lnTo>
                    <a:pt x="138" y="690"/>
                  </a:lnTo>
                  <a:lnTo>
                    <a:pt x="79" y="769"/>
                  </a:lnTo>
                  <a:lnTo>
                    <a:pt x="20" y="828"/>
                  </a:lnTo>
                  <a:lnTo>
                    <a:pt x="0" y="887"/>
                  </a:lnTo>
                  <a:lnTo>
                    <a:pt x="20" y="926"/>
                  </a:lnTo>
                  <a:lnTo>
                    <a:pt x="59" y="946"/>
                  </a:lnTo>
                  <a:lnTo>
                    <a:pt x="217" y="946"/>
                  </a:lnTo>
                  <a:lnTo>
                    <a:pt x="315" y="906"/>
                  </a:lnTo>
                  <a:lnTo>
                    <a:pt x="591" y="788"/>
                  </a:lnTo>
                  <a:lnTo>
                    <a:pt x="886" y="631"/>
                  </a:lnTo>
                  <a:lnTo>
                    <a:pt x="1142" y="454"/>
                  </a:lnTo>
                  <a:lnTo>
                    <a:pt x="1359" y="276"/>
                  </a:lnTo>
                  <a:lnTo>
                    <a:pt x="1418" y="198"/>
                  </a:lnTo>
                  <a:lnTo>
                    <a:pt x="1477" y="119"/>
                  </a:lnTo>
                  <a:lnTo>
                    <a:pt x="1497" y="60"/>
                  </a:lnTo>
                  <a:lnTo>
                    <a:pt x="1477" y="2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45"/>
            <p:cNvSpPr/>
            <p:nvPr/>
          </p:nvSpPr>
          <p:spPr>
            <a:xfrm>
              <a:off x="7626450" y="1433425"/>
              <a:ext cx="128975" cy="83225"/>
            </a:xfrm>
            <a:custGeom>
              <a:avLst/>
              <a:gdLst/>
              <a:ahLst/>
              <a:cxnLst/>
              <a:rect l="l" t="t" r="r" b="b"/>
              <a:pathLst>
                <a:path w="5159" h="3329" extrusionOk="0">
                  <a:moveTo>
                    <a:pt x="4745" y="1"/>
                  </a:moveTo>
                  <a:lnTo>
                    <a:pt x="4608" y="20"/>
                  </a:lnTo>
                  <a:lnTo>
                    <a:pt x="4430" y="60"/>
                  </a:lnTo>
                  <a:lnTo>
                    <a:pt x="4056" y="178"/>
                  </a:lnTo>
                  <a:lnTo>
                    <a:pt x="3623" y="335"/>
                  </a:lnTo>
                  <a:lnTo>
                    <a:pt x="3151" y="552"/>
                  </a:lnTo>
                  <a:lnTo>
                    <a:pt x="2658" y="808"/>
                  </a:lnTo>
                  <a:lnTo>
                    <a:pt x="2127" y="1123"/>
                  </a:lnTo>
                  <a:lnTo>
                    <a:pt x="1634" y="1438"/>
                  </a:lnTo>
                  <a:lnTo>
                    <a:pt x="1182" y="1773"/>
                  </a:lnTo>
                  <a:lnTo>
                    <a:pt x="788" y="2088"/>
                  </a:lnTo>
                  <a:lnTo>
                    <a:pt x="473" y="2383"/>
                  </a:lnTo>
                  <a:lnTo>
                    <a:pt x="217" y="2659"/>
                  </a:lnTo>
                  <a:lnTo>
                    <a:pt x="138" y="2777"/>
                  </a:lnTo>
                  <a:lnTo>
                    <a:pt x="59" y="2895"/>
                  </a:lnTo>
                  <a:lnTo>
                    <a:pt x="20" y="2993"/>
                  </a:lnTo>
                  <a:lnTo>
                    <a:pt x="0" y="3092"/>
                  </a:lnTo>
                  <a:lnTo>
                    <a:pt x="20" y="3171"/>
                  </a:lnTo>
                  <a:lnTo>
                    <a:pt x="40" y="3230"/>
                  </a:lnTo>
                  <a:lnTo>
                    <a:pt x="99" y="3269"/>
                  </a:lnTo>
                  <a:lnTo>
                    <a:pt x="177" y="3308"/>
                  </a:lnTo>
                  <a:lnTo>
                    <a:pt x="296" y="3328"/>
                  </a:lnTo>
                  <a:lnTo>
                    <a:pt x="414" y="3308"/>
                  </a:lnTo>
                  <a:lnTo>
                    <a:pt x="571" y="3289"/>
                  </a:lnTo>
                  <a:lnTo>
                    <a:pt x="729" y="3269"/>
                  </a:lnTo>
                  <a:lnTo>
                    <a:pt x="1103" y="3151"/>
                  </a:lnTo>
                  <a:lnTo>
                    <a:pt x="1536" y="2993"/>
                  </a:lnTo>
                  <a:lnTo>
                    <a:pt x="2009" y="2777"/>
                  </a:lnTo>
                  <a:lnTo>
                    <a:pt x="2520" y="2501"/>
                  </a:lnTo>
                  <a:lnTo>
                    <a:pt x="3032" y="2206"/>
                  </a:lnTo>
                  <a:lnTo>
                    <a:pt x="3544" y="1871"/>
                  </a:lnTo>
                  <a:lnTo>
                    <a:pt x="3977" y="1556"/>
                  </a:lnTo>
                  <a:lnTo>
                    <a:pt x="4371" y="1241"/>
                  </a:lnTo>
                  <a:lnTo>
                    <a:pt x="4706" y="946"/>
                  </a:lnTo>
                  <a:lnTo>
                    <a:pt x="4942" y="670"/>
                  </a:lnTo>
                  <a:lnTo>
                    <a:pt x="5021" y="552"/>
                  </a:lnTo>
                  <a:lnTo>
                    <a:pt x="5100" y="434"/>
                  </a:lnTo>
                  <a:lnTo>
                    <a:pt x="5139" y="335"/>
                  </a:lnTo>
                  <a:lnTo>
                    <a:pt x="5159" y="237"/>
                  </a:lnTo>
                  <a:lnTo>
                    <a:pt x="5159" y="158"/>
                  </a:lnTo>
                  <a:lnTo>
                    <a:pt x="5119" y="99"/>
                  </a:lnTo>
                  <a:lnTo>
                    <a:pt x="5060" y="40"/>
                  </a:lnTo>
                  <a:lnTo>
                    <a:pt x="4982" y="20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45"/>
            <p:cNvSpPr/>
            <p:nvPr/>
          </p:nvSpPr>
          <p:spPr>
            <a:xfrm>
              <a:off x="7661875" y="1462475"/>
              <a:ext cx="65000" cy="46300"/>
            </a:xfrm>
            <a:custGeom>
              <a:avLst/>
              <a:gdLst/>
              <a:ahLst/>
              <a:cxnLst/>
              <a:rect l="l" t="t" r="r" b="b"/>
              <a:pathLst>
                <a:path w="2600" h="1852" extrusionOk="0">
                  <a:moveTo>
                    <a:pt x="2364" y="0"/>
                  </a:moveTo>
                  <a:lnTo>
                    <a:pt x="2206" y="20"/>
                  </a:lnTo>
                  <a:lnTo>
                    <a:pt x="2029" y="79"/>
                  </a:lnTo>
                  <a:lnTo>
                    <a:pt x="1812" y="158"/>
                  </a:lnTo>
                  <a:lnTo>
                    <a:pt x="1576" y="256"/>
                  </a:lnTo>
                  <a:lnTo>
                    <a:pt x="1320" y="394"/>
                  </a:lnTo>
                  <a:lnTo>
                    <a:pt x="1064" y="552"/>
                  </a:lnTo>
                  <a:lnTo>
                    <a:pt x="808" y="709"/>
                  </a:lnTo>
                  <a:lnTo>
                    <a:pt x="592" y="867"/>
                  </a:lnTo>
                  <a:lnTo>
                    <a:pt x="395" y="1024"/>
                  </a:lnTo>
                  <a:lnTo>
                    <a:pt x="237" y="1182"/>
                  </a:lnTo>
                  <a:lnTo>
                    <a:pt x="119" y="1319"/>
                  </a:lnTo>
                  <a:lnTo>
                    <a:pt x="40" y="1438"/>
                  </a:lnTo>
                  <a:lnTo>
                    <a:pt x="1" y="1536"/>
                  </a:lnTo>
                  <a:lnTo>
                    <a:pt x="1" y="1575"/>
                  </a:lnTo>
                  <a:lnTo>
                    <a:pt x="21" y="1595"/>
                  </a:lnTo>
                  <a:lnTo>
                    <a:pt x="119" y="1654"/>
                  </a:lnTo>
                  <a:lnTo>
                    <a:pt x="277" y="1733"/>
                  </a:lnTo>
                  <a:lnTo>
                    <a:pt x="493" y="1792"/>
                  </a:lnTo>
                  <a:lnTo>
                    <a:pt x="769" y="1831"/>
                  </a:lnTo>
                  <a:lnTo>
                    <a:pt x="1064" y="1851"/>
                  </a:lnTo>
                  <a:lnTo>
                    <a:pt x="1359" y="1831"/>
                  </a:lnTo>
                  <a:lnTo>
                    <a:pt x="1517" y="1792"/>
                  </a:lnTo>
                  <a:lnTo>
                    <a:pt x="1655" y="1753"/>
                  </a:lnTo>
                  <a:lnTo>
                    <a:pt x="1812" y="1694"/>
                  </a:lnTo>
                  <a:lnTo>
                    <a:pt x="1950" y="1615"/>
                  </a:lnTo>
                  <a:lnTo>
                    <a:pt x="2068" y="1536"/>
                  </a:lnTo>
                  <a:lnTo>
                    <a:pt x="2167" y="1438"/>
                  </a:lnTo>
                  <a:lnTo>
                    <a:pt x="2265" y="1339"/>
                  </a:lnTo>
                  <a:lnTo>
                    <a:pt x="2344" y="1221"/>
                  </a:lnTo>
                  <a:lnTo>
                    <a:pt x="2423" y="1103"/>
                  </a:lnTo>
                  <a:lnTo>
                    <a:pt x="2482" y="965"/>
                  </a:lnTo>
                  <a:lnTo>
                    <a:pt x="2560" y="729"/>
                  </a:lnTo>
                  <a:lnTo>
                    <a:pt x="2600" y="493"/>
                  </a:lnTo>
                  <a:lnTo>
                    <a:pt x="2600" y="296"/>
                  </a:lnTo>
                  <a:lnTo>
                    <a:pt x="2600" y="138"/>
                  </a:lnTo>
                  <a:lnTo>
                    <a:pt x="2560" y="40"/>
                  </a:lnTo>
                  <a:lnTo>
                    <a:pt x="2521" y="20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45"/>
            <p:cNvSpPr/>
            <p:nvPr/>
          </p:nvSpPr>
          <p:spPr>
            <a:xfrm>
              <a:off x="7581650" y="1520550"/>
              <a:ext cx="764950" cy="718675"/>
            </a:xfrm>
            <a:custGeom>
              <a:avLst/>
              <a:gdLst/>
              <a:ahLst/>
              <a:cxnLst/>
              <a:rect l="l" t="t" r="r" b="b"/>
              <a:pathLst>
                <a:path w="30598" h="28747" extrusionOk="0">
                  <a:moveTo>
                    <a:pt x="13763" y="1"/>
                  </a:moveTo>
                  <a:lnTo>
                    <a:pt x="1" y="6183"/>
                  </a:lnTo>
                  <a:lnTo>
                    <a:pt x="15279" y="28747"/>
                  </a:lnTo>
                  <a:lnTo>
                    <a:pt x="30597" y="19926"/>
                  </a:lnTo>
                  <a:lnTo>
                    <a:pt x="13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45"/>
            <p:cNvSpPr/>
            <p:nvPr/>
          </p:nvSpPr>
          <p:spPr>
            <a:xfrm>
              <a:off x="7762300" y="1520550"/>
              <a:ext cx="379025" cy="718675"/>
            </a:xfrm>
            <a:custGeom>
              <a:avLst/>
              <a:gdLst/>
              <a:ahLst/>
              <a:cxnLst/>
              <a:rect l="l" t="t" r="r" b="b"/>
              <a:pathLst>
                <a:path w="15161" h="28747" extrusionOk="0">
                  <a:moveTo>
                    <a:pt x="6537" y="1"/>
                  </a:moveTo>
                  <a:lnTo>
                    <a:pt x="5966" y="257"/>
                  </a:lnTo>
                  <a:lnTo>
                    <a:pt x="0" y="16854"/>
                  </a:lnTo>
                  <a:lnTo>
                    <a:pt x="8053" y="28747"/>
                  </a:lnTo>
                  <a:lnTo>
                    <a:pt x="8624" y="28412"/>
                  </a:lnTo>
                  <a:lnTo>
                    <a:pt x="15161" y="10199"/>
                  </a:lnTo>
                  <a:lnTo>
                    <a:pt x="653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45"/>
            <p:cNvSpPr/>
            <p:nvPr/>
          </p:nvSpPr>
          <p:spPr>
            <a:xfrm>
              <a:off x="7344900" y="1288725"/>
              <a:ext cx="94025" cy="58100"/>
            </a:xfrm>
            <a:custGeom>
              <a:avLst/>
              <a:gdLst/>
              <a:ahLst/>
              <a:cxnLst/>
              <a:rect l="l" t="t" r="r" b="b"/>
              <a:pathLst>
                <a:path w="3761" h="2324" extrusionOk="0">
                  <a:moveTo>
                    <a:pt x="2363" y="0"/>
                  </a:moveTo>
                  <a:lnTo>
                    <a:pt x="2186" y="20"/>
                  </a:lnTo>
                  <a:lnTo>
                    <a:pt x="1772" y="99"/>
                  </a:lnTo>
                  <a:lnTo>
                    <a:pt x="1556" y="158"/>
                  </a:lnTo>
                  <a:lnTo>
                    <a:pt x="1359" y="217"/>
                  </a:lnTo>
                  <a:lnTo>
                    <a:pt x="985" y="354"/>
                  </a:lnTo>
                  <a:lnTo>
                    <a:pt x="807" y="453"/>
                  </a:lnTo>
                  <a:lnTo>
                    <a:pt x="650" y="532"/>
                  </a:lnTo>
                  <a:lnTo>
                    <a:pt x="512" y="630"/>
                  </a:lnTo>
                  <a:lnTo>
                    <a:pt x="394" y="748"/>
                  </a:lnTo>
                  <a:lnTo>
                    <a:pt x="276" y="847"/>
                  </a:lnTo>
                  <a:lnTo>
                    <a:pt x="197" y="945"/>
                  </a:lnTo>
                  <a:lnTo>
                    <a:pt x="118" y="1063"/>
                  </a:lnTo>
                  <a:lnTo>
                    <a:pt x="59" y="1181"/>
                  </a:lnTo>
                  <a:lnTo>
                    <a:pt x="20" y="1300"/>
                  </a:lnTo>
                  <a:lnTo>
                    <a:pt x="0" y="1418"/>
                  </a:lnTo>
                  <a:lnTo>
                    <a:pt x="20" y="1516"/>
                  </a:lnTo>
                  <a:lnTo>
                    <a:pt x="40" y="1634"/>
                  </a:lnTo>
                  <a:lnTo>
                    <a:pt x="99" y="1733"/>
                  </a:lnTo>
                  <a:lnTo>
                    <a:pt x="158" y="1831"/>
                  </a:lnTo>
                  <a:lnTo>
                    <a:pt x="256" y="1930"/>
                  </a:lnTo>
                  <a:lnTo>
                    <a:pt x="355" y="2008"/>
                  </a:lnTo>
                  <a:lnTo>
                    <a:pt x="473" y="2087"/>
                  </a:lnTo>
                  <a:lnTo>
                    <a:pt x="611" y="2146"/>
                  </a:lnTo>
                  <a:lnTo>
                    <a:pt x="768" y="2205"/>
                  </a:lnTo>
                  <a:lnTo>
                    <a:pt x="926" y="2245"/>
                  </a:lnTo>
                  <a:lnTo>
                    <a:pt x="1300" y="2323"/>
                  </a:lnTo>
                  <a:lnTo>
                    <a:pt x="1693" y="2323"/>
                  </a:lnTo>
                  <a:lnTo>
                    <a:pt x="2107" y="2304"/>
                  </a:lnTo>
                  <a:lnTo>
                    <a:pt x="2540" y="2225"/>
                  </a:lnTo>
                  <a:lnTo>
                    <a:pt x="2737" y="2186"/>
                  </a:lnTo>
                  <a:lnTo>
                    <a:pt x="2934" y="2126"/>
                  </a:lnTo>
                  <a:lnTo>
                    <a:pt x="3091" y="2048"/>
                  </a:lnTo>
                  <a:lnTo>
                    <a:pt x="3249" y="1969"/>
                  </a:lnTo>
                  <a:lnTo>
                    <a:pt x="3367" y="1890"/>
                  </a:lnTo>
                  <a:lnTo>
                    <a:pt x="3465" y="1811"/>
                  </a:lnTo>
                  <a:lnTo>
                    <a:pt x="3564" y="1713"/>
                  </a:lnTo>
                  <a:lnTo>
                    <a:pt x="3623" y="1634"/>
                  </a:lnTo>
                  <a:lnTo>
                    <a:pt x="3682" y="1516"/>
                  </a:lnTo>
                  <a:lnTo>
                    <a:pt x="3721" y="1418"/>
                  </a:lnTo>
                  <a:lnTo>
                    <a:pt x="3761" y="1319"/>
                  </a:lnTo>
                  <a:lnTo>
                    <a:pt x="3761" y="1201"/>
                  </a:lnTo>
                  <a:lnTo>
                    <a:pt x="3761" y="1103"/>
                  </a:lnTo>
                  <a:lnTo>
                    <a:pt x="3741" y="985"/>
                  </a:lnTo>
                  <a:lnTo>
                    <a:pt x="3682" y="768"/>
                  </a:lnTo>
                  <a:lnTo>
                    <a:pt x="3603" y="551"/>
                  </a:lnTo>
                  <a:lnTo>
                    <a:pt x="3544" y="453"/>
                  </a:lnTo>
                  <a:lnTo>
                    <a:pt x="3465" y="374"/>
                  </a:lnTo>
                  <a:lnTo>
                    <a:pt x="3387" y="295"/>
                  </a:lnTo>
                  <a:lnTo>
                    <a:pt x="3288" y="217"/>
                  </a:lnTo>
                  <a:lnTo>
                    <a:pt x="3190" y="158"/>
                  </a:lnTo>
                  <a:lnTo>
                    <a:pt x="3091" y="118"/>
                  </a:lnTo>
                  <a:lnTo>
                    <a:pt x="2973" y="79"/>
                  </a:lnTo>
                  <a:lnTo>
                    <a:pt x="2835" y="39"/>
                  </a:lnTo>
                  <a:lnTo>
                    <a:pt x="2698" y="2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45"/>
            <p:cNvSpPr/>
            <p:nvPr/>
          </p:nvSpPr>
          <p:spPr>
            <a:xfrm>
              <a:off x="7263675" y="1196175"/>
              <a:ext cx="94050" cy="58600"/>
            </a:xfrm>
            <a:custGeom>
              <a:avLst/>
              <a:gdLst/>
              <a:ahLst/>
              <a:cxnLst/>
              <a:rect l="l" t="t" r="r" b="b"/>
              <a:pathLst>
                <a:path w="3762" h="2344" extrusionOk="0">
                  <a:moveTo>
                    <a:pt x="2521" y="1"/>
                  </a:moveTo>
                  <a:lnTo>
                    <a:pt x="2343" y="20"/>
                  </a:lnTo>
                  <a:lnTo>
                    <a:pt x="2166" y="20"/>
                  </a:lnTo>
                  <a:lnTo>
                    <a:pt x="1753" y="99"/>
                  </a:lnTo>
                  <a:lnTo>
                    <a:pt x="1536" y="158"/>
                  </a:lnTo>
                  <a:lnTo>
                    <a:pt x="1339" y="217"/>
                  </a:lnTo>
                  <a:lnTo>
                    <a:pt x="965" y="355"/>
                  </a:lnTo>
                  <a:lnTo>
                    <a:pt x="808" y="453"/>
                  </a:lnTo>
                  <a:lnTo>
                    <a:pt x="650" y="552"/>
                  </a:lnTo>
                  <a:lnTo>
                    <a:pt x="512" y="631"/>
                  </a:lnTo>
                  <a:lnTo>
                    <a:pt x="375" y="749"/>
                  </a:lnTo>
                  <a:lnTo>
                    <a:pt x="276" y="847"/>
                  </a:lnTo>
                  <a:lnTo>
                    <a:pt x="178" y="965"/>
                  </a:lnTo>
                  <a:lnTo>
                    <a:pt x="99" y="1064"/>
                  </a:lnTo>
                  <a:lnTo>
                    <a:pt x="40" y="1182"/>
                  </a:lnTo>
                  <a:lnTo>
                    <a:pt x="20" y="1300"/>
                  </a:lnTo>
                  <a:lnTo>
                    <a:pt x="1" y="1418"/>
                  </a:lnTo>
                  <a:lnTo>
                    <a:pt x="1" y="1517"/>
                  </a:lnTo>
                  <a:lnTo>
                    <a:pt x="40" y="1635"/>
                  </a:lnTo>
                  <a:lnTo>
                    <a:pt x="79" y="1733"/>
                  </a:lnTo>
                  <a:lnTo>
                    <a:pt x="158" y="1851"/>
                  </a:lnTo>
                  <a:lnTo>
                    <a:pt x="237" y="1930"/>
                  </a:lnTo>
                  <a:lnTo>
                    <a:pt x="355" y="2009"/>
                  </a:lnTo>
                  <a:lnTo>
                    <a:pt x="473" y="2088"/>
                  </a:lnTo>
                  <a:lnTo>
                    <a:pt x="611" y="2147"/>
                  </a:lnTo>
                  <a:lnTo>
                    <a:pt x="768" y="2206"/>
                  </a:lnTo>
                  <a:lnTo>
                    <a:pt x="926" y="2265"/>
                  </a:lnTo>
                  <a:lnTo>
                    <a:pt x="1280" y="2324"/>
                  </a:lnTo>
                  <a:lnTo>
                    <a:pt x="1674" y="2344"/>
                  </a:lnTo>
                  <a:lnTo>
                    <a:pt x="2088" y="2304"/>
                  </a:lnTo>
                  <a:lnTo>
                    <a:pt x="2521" y="2245"/>
                  </a:lnTo>
                  <a:lnTo>
                    <a:pt x="2737" y="2186"/>
                  </a:lnTo>
                  <a:lnTo>
                    <a:pt x="2914" y="2127"/>
                  </a:lnTo>
                  <a:lnTo>
                    <a:pt x="3092" y="2048"/>
                  </a:lnTo>
                  <a:lnTo>
                    <a:pt x="3229" y="1989"/>
                  </a:lnTo>
                  <a:lnTo>
                    <a:pt x="3348" y="1910"/>
                  </a:lnTo>
                  <a:lnTo>
                    <a:pt x="3466" y="1812"/>
                  </a:lnTo>
                  <a:lnTo>
                    <a:pt x="3545" y="1733"/>
                  </a:lnTo>
                  <a:lnTo>
                    <a:pt x="3623" y="1635"/>
                  </a:lnTo>
                  <a:lnTo>
                    <a:pt x="3682" y="1536"/>
                  </a:lnTo>
                  <a:lnTo>
                    <a:pt x="3722" y="1418"/>
                  </a:lnTo>
                  <a:lnTo>
                    <a:pt x="3741" y="1320"/>
                  </a:lnTo>
                  <a:lnTo>
                    <a:pt x="3761" y="1202"/>
                  </a:lnTo>
                  <a:lnTo>
                    <a:pt x="3761" y="1103"/>
                  </a:lnTo>
                  <a:lnTo>
                    <a:pt x="3741" y="985"/>
                  </a:lnTo>
                  <a:lnTo>
                    <a:pt x="3682" y="768"/>
                  </a:lnTo>
                  <a:lnTo>
                    <a:pt x="3584" y="552"/>
                  </a:lnTo>
                  <a:lnTo>
                    <a:pt x="3525" y="473"/>
                  </a:lnTo>
                  <a:lnTo>
                    <a:pt x="3446" y="375"/>
                  </a:lnTo>
                  <a:lnTo>
                    <a:pt x="3367" y="296"/>
                  </a:lnTo>
                  <a:lnTo>
                    <a:pt x="3289" y="237"/>
                  </a:lnTo>
                  <a:lnTo>
                    <a:pt x="3190" y="158"/>
                  </a:lnTo>
                  <a:lnTo>
                    <a:pt x="3072" y="119"/>
                  </a:lnTo>
                  <a:lnTo>
                    <a:pt x="2954" y="79"/>
                  </a:lnTo>
                  <a:lnTo>
                    <a:pt x="2816" y="40"/>
                  </a:lnTo>
                  <a:lnTo>
                    <a:pt x="2678" y="20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45"/>
            <p:cNvSpPr/>
            <p:nvPr/>
          </p:nvSpPr>
          <p:spPr>
            <a:xfrm>
              <a:off x="7383275" y="1449175"/>
              <a:ext cx="90600" cy="64025"/>
            </a:xfrm>
            <a:custGeom>
              <a:avLst/>
              <a:gdLst/>
              <a:ahLst/>
              <a:cxnLst/>
              <a:rect l="l" t="t" r="r" b="b"/>
              <a:pathLst>
                <a:path w="3624" h="2561" extrusionOk="0">
                  <a:moveTo>
                    <a:pt x="2580" y="1"/>
                  </a:moveTo>
                  <a:lnTo>
                    <a:pt x="2423" y="20"/>
                  </a:lnTo>
                  <a:lnTo>
                    <a:pt x="2265" y="40"/>
                  </a:lnTo>
                  <a:lnTo>
                    <a:pt x="2088" y="79"/>
                  </a:lnTo>
                  <a:lnTo>
                    <a:pt x="1694" y="198"/>
                  </a:lnTo>
                  <a:lnTo>
                    <a:pt x="1478" y="276"/>
                  </a:lnTo>
                  <a:lnTo>
                    <a:pt x="1281" y="355"/>
                  </a:lnTo>
                  <a:lnTo>
                    <a:pt x="926" y="552"/>
                  </a:lnTo>
                  <a:lnTo>
                    <a:pt x="611" y="788"/>
                  </a:lnTo>
                  <a:lnTo>
                    <a:pt x="473" y="906"/>
                  </a:lnTo>
                  <a:lnTo>
                    <a:pt x="355" y="1025"/>
                  </a:lnTo>
                  <a:lnTo>
                    <a:pt x="257" y="1143"/>
                  </a:lnTo>
                  <a:lnTo>
                    <a:pt x="178" y="1261"/>
                  </a:lnTo>
                  <a:lnTo>
                    <a:pt x="99" y="1399"/>
                  </a:lnTo>
                  <a:lnTo>
                    <a:pt x="40" y="1517"/>
                  </a:lnTo>
                  <a:lnTo>
                    <a:pt x="21" y="1635"/>
                  </a:lnTo>
                  <a:lnTo>
                    <a:pt x="1" y="1753"/>
                  </a:lnTo>
                  <a:lnTo>
                    <a:pt x="21" y="1871"/>
                  </a:lnTo>
                  <a:lnTo>
                    <a:pt x="40" y="1989"/>
                  </a:lnTo>
                  <a:lnTo>
                    <a:pt x="80" y="2088"/>
                  </a:lnTo>
                  <a:lnTo>
                    <a:pt x="158" y="2186"/>
                  </a:lnTo>
                  <a:lnTo>
                    <a:pt x="237" y="2285"/>
                  </a:lnTo>
                  <a:lnTo>
                    <a:pt x="355" y="2344"/>
                  </a:lnTo>
                  <a:lnTo>
                    <a:pt x="473" y="2422"/>
                  </a:lnTo>
                  <a:lnTo>
                    <a:pt x="611" y="2462"/>
                  </a:lnTo>
                  <a:lnTo>
                    <a:pt x="749" y="2501"/>
                  </a:lnTo>
                  <a:lnTo>
                    <a:pt x="907" y="2541"/>
                  </a:lnTo>
                  <a:lnTo>
                    <a:pt x="1084" y="2560"/>
                  </a:lnTo>
                  <a:lnTo>
                    <a:pt x="1261" y="2560"/>
                  </a:lnTo>
                  <a:lnTo>
                    <a:pt x="1635" y="2541"/>
                  </a:lnTo>
                  <a:lnTo>
                    <a:pt x="2049" y="2462"/>
                  </a:lnTo>
                  <a:lnTo>
                    <a:pt x="2245" y="2403"/>
                  </a:lnTo>
                  <a:lnTo>
                    <a:pt x="2462" y="2324"/>
                  </a:lnTo>
                  <a:lnTo>
                    <a:pt x="2659" y="2245"/>
                  </a:lnTo>
                  <a:lnTo>
                    <a:pt x="2836" y="2166"/>
                  </a:lnTo>
                  <a:lnTo>
                    <a:pt x="2994" y="2088"/>
                  </a:lnTo>
                  <a:lnTo>
                    <a:pt x="3131" y="1989"/>
                  </a:lnTo>
                  <a:lnTo>
                    <a:pt x="3250" y="1891"/>
                  </a:lnTo>
                  <a:lnTo>
                    <a:pt x="3348" y="1792"/>
                  </a:lnTo>
                  <a:lnTo>
                    <a:pt x="3446" y="1674"/>
                  </a:lnTo>
                  <a:lnTo>
                    <a:pt x="3506" y="1576"/>
                  </a:lnTo>
                  <a:lnTo>
                    <a:pt x="3565" y="1458"/>
                  </a:lnTo>
                  <a:lnTo>
                    <a:pt x="3584" y="1340"/>
                  </a:lnTo>
                  <a:lnTo>
                    <a:pt x="3624" y="1241"/>
                  </a:lnTo>
                  <a:lnTo>
                    <a:pt x="3624" y="1123"/>
                  </a:lnTo>
                  <a:lnTo>
                    <a:pt x="3624" y="1005"/>
                  </a:lnTo>
                  <a:lnTo>
                    <a:pt x="3604" y="887"/>
                  </a:lnTo>
                  <a:lnTo>
                    <a:pt x="3545" y="670"/>
                  </a:lnTo>
                  <a:lnTo>
                    <a:pt x="3446" y="454"/>
                  </a:lnTo>
                  <a:lnTo>
                    <a:pt x="3387" y="375"/>
                  </a:lnTo>
                  <a:lnTo>
                    <a:pt x="3328" y="296"/>
                  </a:lnTo>
                  <a:lnTo>
                    <a:pt x="3250" y="217"/>
                  </a:lnTo>
                  <a:lnTo>
                    <a:pt x="3171" y="158"/>
                  </a:lnTo>
                  <a:lnTo>
                    <a:pt x="3072" y="99"/>
                  </a:lnTo>
                  <a:lnTo>
                    <a:pt x="2954" y="60"/>
                  </a:lnTo>
                  <a:lnTo>
                    <a:pt x="2836" y="20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45"/>
            <p:cNvSpPr/>
            <p:nvPr/>
          </p:nvSpPr>
          <p:spPr>
            <a:xfrm>
              <a:off x="7122900" y="1160250"/>
              <a:ext cx="314075" cy="515875"/>
            </a:xfrm>
            <a:custGeom>
              <a:avLst/>
              <a:gdLst/>
              <a:ahLst/>
              <a:cxnLst/>
              <a:rect l="l" t="t" r="r" b="b"/>
              <a:pathLst>
                <a:path w="12563" h="20635" extrusionOk="0">
                  <a:moveTo>
                    <a:pt x="3702" y="0"/>
                  </a:moveTo>
                  <a:lnTo>
                    <a:pt x="3407" y="20"/>
                  </a:lnTo>
                  <a:lnTo>
                    <a:pt x="3092" y="59"/>
                  </a:lnTo>
                  <a:lnTo>
                    <a:pt x="1477" y="473"/>
                  </a:lnTo>
                  <a:lnTo>
                    <a:pt x="0" y="867"/>
                  </a:lnTo>
                  <a:lnTo>
                    <a:pt x="808" y="1910"/>
                  </a:lnTo>
                  <a:lnTo>
                    <a:pt x="611" y="2324"/>
                  </a:lnTo>
                  <a:lnTo>
                    <a:pt x="434" y="2796"/>
                  </a:lnTo>
                  <a:lnTo>
                    <a:pt x="296" y="3288"/>
                  </a:lnTo>
                  <a:lnTo>
                    <a:pt x="178" y="3800"/>
                  </a:lnTo>
                  <a:lnTo>
                    <a:pt x="99" y="4352"/>
                  </a:lnTo>
                  <a:lnTo>
                    <a:pt x="40" y="4922"/>
                  </a:lnTo>
                  <a:lnTo>
                    <a:pt x="20" y="5533"/>
                  </a:lnTo>
                  <a:lnTo>
                    <a:pt x="20" y="6143"/>
                  </a:lnTo>
                  <a:lnTo>
                    <a:pt x="60" y="6793"/>
                  </a:lnTo>
                  <a:lnTo>
                    <a:pt x="119" y="7443"/>
                  </a:lnTo>
                  <a:lnTo>
                    <a:pt x="217" y="8112"/>
                  </a:lnTo>
                  <a:lnTo>
                    <a:pt x="355" y="8801"/>
                  </a:lnTo>
                  <a:lnTo>
                    <a:pt x="512" y="9510"/>
                  </a:lnTo>
                  <a:lnTo>
                    <a:pt x="690" y="10199"/>
                  </a:lnTo>
                  <a:lnTo>
                    <a:pt x="906" y="10908"/>
                  </a:lnTo>
                  <a:lnTo>
                    <a:pt x="1162" y="11636"/>
                  </a:lnTo>
                  <a:lnTo>
                    <a:pt x="1477" y="12424"/>
                  </a:lnTo>
                  <a:lnTo>
                    <a:pt x="1812" y="13172"/>
                  </a:lnTo>
                  <a:lnTo>
                    <a:pt x="2186" y="13881"/>
                  </a:lnTo>
                  <a:lnTo>
                    <a:pt x="2560" y="14570"/>
                  </a:lnTo>
                  <a:lnTo>
                    <a:pt x="2973" y="15240"/>
                  </a:lnTo>
                  <a:lnTo>
                    <a:pt x="3387" y="15850"/>
                  </a:lnTo>
                  <a:lnTo>
                    <a:pt x="3820" y="16421"/>
                  </a:lnTo>
                  <a:lnTo>
                    <a:pt x="4273" y="16972"/>
                  </a:lnTo>
                  <a:lnTo>
                    <a:pt x="4746" y="17464"/>
                  </a:lnTo>
                  <a:lnTo>
                    <a:pt x="5198" y="17898"/>
                  </a:lnTo>
                  <a:lnTo>
                    <a:pt x="5691" y="18311"/>
                  </a:lnTo>
                  <a:lnTo>
                    <a:pt x="6163" y="18665"/>
                  </a:lnTo>
                  <a:lnTo>
                    <a:pt x="6636" y="18961"/>
                  </a:lnTo>
                  <a:lnTo>
                    <a:pt x="7128" y="19217"/>
                  </a:lnTo>
                  <a:lnTo>
                    <a:pt x="7364" y="19315"/>
                  </a:lnTo>
                  <a:lnTo>
                    <a:pt x="7600" y="19414"/>
                  </a:lnTo>
                  <a:lnTo>
                    <a:pt x="7837" y="19492"/>
                  </a:lnTo>
                  <a:lnTo>
                    <a:pt x="8073" y="19551"/>
                  </a:lnTo>
                  <a:lnTo>
                    <a:pt x="8506" y="20634"/>
                  </a:lnTo>
                  <a:lnTo>
                    <a:pt x="10337" y="19315"/>
                  </a:lnTo>
                  <a:lnTo>
                    <a:pt x="10514" y="19177"/>
                  </a:lnTo>
                  <a:lnTo>
                    <a:pt x="10692" y="19020"/>
                  </a:lnTo>
                  <a:lnTo>
                    <a:pt x="10869" y="18843"/>
                  </a:lnTo>
                  <a:lnTo>
                    <a:pt x="11026" y="18665"/>
                  </a:lnTo>
                  <a:lnTo>
                    <a:pt x="11184" y="18469"/>
                  </a:lnTo>
                  <a:lnTo>
                    <a:pt x="11322" y="18272"/>
                  </a:lnTo>
                  <a:lnTo>
                    <a:pt x="11459" y="18055"/>
                  </a:lnTo>
                  <a:lnTo>
                    <a:pt x="11597" y="17819"/>
                  </a:lnTo>
                  <a:lnTo>
                    <a:pt x="11735" y="17583"/>
                  </a:lnTo>
                  <a:lnTo>
                    <a:pt x="11853" y="17327"/>
                  </a:lnTo>
                  <a:lnTo>
                    <a:pt x="12070" y="16795"/>
                  </a:lnTo>
                  <a:lnTo>
                    <a:pt x="12247" y="16224"/>
                  </a:lnTo>
                  <a:lnTo>
                    <a:pt x="12385" y="15594"/>
                  </a:lnTo>
                  <a:lnTo>
                    <a:pt x="12483" y="14944"/>
                  </a:lnTo>
                  <a:lnTo>
                    <a:pt x="12542" y="14255"/>
                  </a:lnTo>
                  <a:lnTo>
                    <a:pt x="12562" y="13546"/>
                  </a:lnTo>
                  <a:lnTo>
                    <a:pt x="12542" y="12778"/>
                  </a:lnTo>
                  <a:lnTo>
                    <a:pt x="12464" y="12011"/>
                  </a:lnTo>
                  <a:lnTo>
                    <a:pt x="12345" y="11184"/>
                  </a:lnTo>
                  <a:lnTo>
                    <a:pt x="12188" y="10337"/>
                  </a:lnTo>
                  <a:lnTo>
                    <a:pt x="11952" y="9471"/>
                  </a:lnTo>
                  <a:lnTo>
                    <a:pt x="11794" y="8959"/>
                  </a:lnTo>
                  <a:lnTo>
                    <a:pt x="11617" y="8427"/>
                  </a:lnTo>
                  <a:lnTo>
                    <a:pt x="11440" y="7915"/>
                  </a:lnTo>
                  <a:lnTo>
                    <a:pt x="11243" y="7423"/>
                  </a:lnTo>
                  <a:lnTo>
                    <a:pt x="11026" y="6931"/>
                  </a:lnTo>
                  <a:lnTo>
                    <a:pt x="10810" y="6458"/>
                  </a:lnTo>
                  <a:lnTo>
                    <a:pt x="10593" y="5986"/>
                  </a:lnTo>
                  <a:lnTo>
                    <a:pt x="10337" y="5533"/>
                  </a:lnTo>
                  <a:lnTo>
                    <a:pt x="10101" y="5100"/>
                  </a:lnTo>
                  <a:lnTo>
                    <a:pt x="9825" y="4667"/>
                  </a:lnTo>
                  <a:lnTo>
                    <a:pt x="9569" y="4253"/>
                  </a:lnTo>
                  <a:lnTo>
                    <a:pt x="9294" y="3859"/>
                  </a:lnTo>
                  <a:lnTo>
                    <a:pt x="9018" y="3465"/>
                  </a:lnTo>
                  <a:lnTo>
                    <a:pt x="8723" y="3091"/>
                  </a:lnTo>
                  <a:lnTo>
                    <a:pt x="8427" y="2757"/>
                  </a:lnTo>
                  <a:lnTo>
                    <a:pt x="8132" y="2422"/>
                  </a:lnTo>
                  <a:lnTo>
                    <a:pt x="7817" y="2107"/>
                  </a:lnTo>
                  <a:lnTo>
                    <a:pt x="7522" y="1812"/>
                  </a:lnTo>
                  <a:lnTo>
                    <a:pt x="7207" y="1536"/>
                  </a:lnTo>
                  <a:lnTo>
                    <a:pt x="6892" y="1280"/>
                  </a:lnTo>
                  <a:lnTo>
                    <a:pt x="6577" y="1044"/>
                  </a:lnTo>
                  <a:lnTo>
                    <a:pt x="6262" y="827"/>
                  </a:lnTo>
                  <a:lnTo>
                    <a:pt x="5927" y="630"/>
                  </a:lnTo>
                  <a:lnTo>
                    <a:pt x="5612" y="473"/>
                  </a:lnTo>
                  <a:lnTo>
                    <a:pt x="5297" y="335"/>
                  </a:lnTo>
                  <a:lnTo>
                    <a:pt x="4982" y="217"/>
                  </a:lnTo>
                  <a:lnTo>
                    <a:pt x="4647" y="118"/>
                  </a:lnTo>
                  <a:lnTo>
                    <a:pt x="4332" y="59"/>
                  </a:lnTo>
                  <a:lnTo>
                    <a:pt x="4017" y="20"/>
                  </a:lnTo>
                  <a:lnTo>
                    <a:pt x="3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45"/>
            <p:cNvSpPr/>
            <p:nvPr/>
          </p:nvSpPr>
          <p:spPr>
            <a:xfrm>
              <a:off x="7235625" y="1383225"/>
              <a:ext cx="201350" cy="192975"/>
            </a:xfrm>
            <a:custGeom>
              <a:avLst/>
              <a:gdLst/>
              <a:ahLst/>
              <a:cxnLst/>
              <a:rect l="l" t="t" r="r" b="b"/>
              <a:pathLst>
                <a:path w="8054" h="7719" extrusionOk="0">
                  <a:moveTo>
                    <a:pt x="5730" y="0"/>
                  </a:moveTo>
                  <a:lnTo>
                    <a:pt x="5159" y="20"/>
                  </a:lnTo>
                  <a:lnTo>
                    <a:pt x="4588" y="79"/>
                  </a:lnTo>
                  <a:lnTo>
                    <a:pt x="4036" y="178"/>
                  </a:lnTo>
                  <a:lnTo>
                    <a:pt x="3505" y="296"/>
                  </a:lnTo>
                  <a:lnTo>
                    <a:pt x="2993" y="453"/>
                  </a:lnTo>
                  <a:lnTo>
                    <a:pt x="2520" y="650"/>
                  </a:lnTo>
                  <a:lnTo>
                    <a:pt x="2087" y="886"/>
                  </a:lnTo>
                  <a:lnTo>
                    <a:pt x="1674" y="1123"/>
                  </a:lnTo>
                  <a:lnTo>
                    <a:pt x="1300" y="1398"/>
                  </a:lnTo>
                  <a:lnTo>
                    <a:pt x="965" y="1694"/>
                  </a:lnTo>
                  <a:lnTo>
                    <a:pt x="689" y="2009"/>
                  </a:lnTo>
                  <a:lnTo>
                    <a:pt x="552" y="2186"/>
                  </a:lnTo>
                  <a:lnTo>
                    <a:pt x="453" y="2363"/>
                  </a:lnTo>
                  <a:lnTo>
                    <a:pt x="335" y="2540"/>
                  </a:lnTo>
                  <a:lnTo>
                    <a:pt x="256" y="2717"/>
                  </a:lnTo>
                  <a:lnTo>
                    <a:pt x="177" y="2895"/>
                  </a:lnTo>
                  <a:lnTo>
                    <a:pt x="118" y="3072"/>
                  </a:lnTo>
                  <a:lnTo>
                    <a:pt x="59" y="3269"/>
                  </a:lnTo>
                  <a:lnTo>
                    <a:pt x="20" y="3466"/>
                  </a:lnTo>
                  <a:lnTo>
                    <a:pt x="0" y="3663"/>
                  </a:lnTo>
                  <a:lnTo>
                    <a:pt x="0" y="3859"/>
                  </a:lnTo>
                  <a:lnTo>
                    <a:pt x="0" y="4056"/>
                  </a:lnTo>
                  <a:lnTo>
                    <a:pt x="20" y="4253"/>
                  </a:lnTo>
                  <a:lnTo>
                    <a:pt x="59" y="4450"/>
                  </a:lnTo>
                  <a:lnTo>
                    <a:pt x="118" y="4647"/>
                  </a:lnTo>
                  <a:lnTo>
                    <a:pt x="177" y="4824"/>
                  </a:lnTo>
                  <a:lnTo>
                    <a:pt x="256" y="5001"/>
                  </a:lnTo>
                  <a:lnTo>
                    <a:pt x="335" y="5198"/>
                  </a:lnTo>
                  <a:lnTo>
                    <a:pt x="453" y="5356"/>
                  </a:lnTo>
                  <a:lnTo>
                    <a:pt x="552" y="5533"/>
                  </a:lnTo>
                  <a:lnTo>
                    <a:pt x="689" y="5710"/>
                  </a:lnTo>
                  <a:lnTo>
                    <a:pt x="965" y="6025"/>
                  </a:lnTo>
                  <a:lnTo>
                    <a:pt x="1300" y="6321"/>
                  </a:lnTo>
                  <a:lnTo>
                    <a:pt x="1674" y="6596"/>
                  </a:lnTo>
                  <a:lnTo>
                    <a:pt x="2087" y="6852"/>
                  </a:lnTo>
                  <a:lnTo>
                    <a:pt x="2520" y="7069"/>
                  </a:lnTo>
                  <a:lnTo>
                    <a:pt x="2993" y="7266"/>
                  </a:lnTo>
                  <a:lnTo>
                    <a:pt x="3505" y="7423"/>
                  </a:lnTo>
                  <a:lnTo>
                    <a:pt x="4036" y="7561"/>
                  </a:lnTo>
                  <a:lnTo>
                    <a:pt x="4588" y="7640"/>
                  </a:lnTo>
                  <a:lnTo>
                    <a:pt x="5159" y="7699"/>
                  </a:lnTo>
                  <a:lnTo>
                    <a:pt x="5730" y="7718"/>
                  </a:lnTo>
                  <a:lnTo>
                    <a:pt x="6242" y="7718"/>
                  </a:lnTo>
                  <a:lnTo>
                    <a:pt x="6734" y="7659"/>
                  </a:lnTo>
                  <a:lnTo>
                    <a:pt x="7206" y="7600"/>
                  </a:lnTo>
                  <a:lnTo>
                    <a:pt x="7679" y="7502"/>
                  </a:lnTo>
                  <a:lnTo>
                    <a:pt x="7758" y="7147"/>
                  </a:lnTo>
                  <a:lnTo>
                    <a:pt x="7856" y="6793"/>
                  </a:lnTo>
                  <a:lnTo>
                    <a:pt x="7915" y="6419"/>
                  </a:lnTo>
                  <a:lnTo>
                    <a:pt x="7974" y="6045"/>
                  </a:lnTo>
                  <a:lnTo>
                    <a:pt x="8014" y="5631"/>
                  </a:lnTo>
                  <a:lnTo>
                    <a:pt x="8053" y="5238"/>
                  </a:lnTo>
                  <a:lnTo>
                    <a:pt x="8053" y="4804"/>
                  </a:lnTo>
                  <a:lnTo>
                    <a:pt x="8053" y="4371"/>
                  </a:lnTo>
                  <a:lnTo>
                    <a:pt x="8033" y="3938"/>
                  </a:lnTo>
                  <a:lnTo>
                    <a:pt x="8014" y="3485"/>
                  </a:lnTo>
                  <a:lnTo>
                    <a:pt x="7955" y="3013"/>
                  </a:lnTo>
                  <a:lnTo>
                    <a:pt x="7896" y="2540"/>
                  </a:lnTo>
                  <a:lnTo>
                    <a:pt x="7797" y="2068"/>
                  </a:lnTo>
                  <a:lnTo>
                    <a:pt x="7699" y="1575"/>
                  </a:lnTo>
                  <a:lnTo>
                    <a:pt x="7580" y="1064"/>
                  </a:lnTo>
                  <a:lnTo>
                    <a:pt x="7443" y="552"/>
                  </a:lnTo>
                  <a:lnTo>
                    <a:pt x="7325" y="138"/>
                  </a:lnTo>
                  <a:lnTo>
                    <a:pt x="6931" y="79"/>
                  </a:lnTo>
                  <a:lnTo>
                    <a:pt x="6557" y="40"/>
                  </a:lnTo>
                  <a:lnTo>
                    <a:pt x="614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45"/>
            <p:cNvSpPr/>
            <p:nvPr/>
          </p:nvSpPr>
          <p:spPr>
            <a:xfrm>
              <a:off x="7133225" y="1163700"/>
              <a:ext cx="288475" cy="253025"/>
            </a:xfrm>
            <a:custGeom>
              <a:avLst/>
              <a:gdLst/>
              <a:ahLst/>
              <a:cxnLst/>
              <a:rect l="l" t="t" r="r" b="b"/>
              <a:pathLst>
                <a:path w="11539" h="10121" extrusionOk="0">
                  <a:moveTo>
                    <a:pt x="4313" y="0"/>
                  </a:moveTo>
                  <a:lnTo>
                    <a:pt x="3840" y="177"/>
                  </a:lnTo>
                  <a:lnTo>
                    <a:pt x="3387" y="374"/>
                  </a:lnTo>
                  <a:lnTo>
                    <a:pt x="2974" y="591"/>
                  </a:lnTo>
                  <a:lnTo>
                    <a:pt x="2560" y="807"/>
                  </a:lnTo>
                  <a:lnTo>
                    <a:pt x="2186" y="1063"/>
                  </a:lnTo>
                  <a:lnTo>
                    <a:pt x="1832" y="1339"/>
                  </a:lnTo>
                  <a:lnTo>
                    <a:pt x="1497" y="1634"/>
                  </a:lnTo>
                  <a:lnTo>
                    <a:pt x="1202" y="1930"/>
                  </a:lnTo>
                  <a:lnTo>
                    <a:pt x="946" y="2245"/>
                  </a:lnTo>
                  <a:lnTo>
                    <a:pt x="690" y="2579"/>
                  </a:lnTo>
                  <a:lnTo>
                    <a:pt x="493" y="2934"/>
                  </a:lnTo>
                  <a:lnTo>
                    <a:pt x="316" y="3288"/>
                  </a:lnTo>
                  <a:lnTo>
                    <a:pt x="198" y="3643"/>
                  </a:lnTo>
                  <a:lnTo>
                    <a:pt x="99" y="4017"/>
                  </a:lnTo>
                  <a:lnTo>
                    <a:pt x="21" y="4410"/>
                  </a:lnTo>
                  <a:lnTo>
                    <a:pt x="1" y="4804"/>
                  </a:lnTo>
                  <a:lnTo>
                    <a:pt x="21" y="5080"/>
                  </a:lnTo>
                  <a:lnTo>
                    <a:pt x="40" y="5355"/>
                  </a:lnTo>
                  <a:lnTo>
                    <a:pt x="99" y="5611"/>
                  </a:lnTo>
                  <a:lnTo>
                    <a:pt x="158" y="5867"/>
                  </a:lnTo>
                  <a:lnTo>
                    <a:pt x="257" y="6123"/>
                  </a:lnTo>
                  <a:lnTo>
                    <a:pt x="355" y="6379"/>
                  </a:lnTo>
                  <a:lnTo>
                    <a:pt x="473" y="6635"/>
                  </a:lnTo>
                  <a:lnTo>
                    <a:pt x="611" y="6872"/>
                  </a:lnTo>
                  <a:lnTo>
                    <a:pt x="749" y="7108"/>
                  </a:lnTo>
                  <a:lnTo>
                    <a:pt x="926" y="7344"/>
                  </a:lnTo>
                  <a:lnTo>
                    <a:pt x="1104" y="7561"/>
                  </a:lnTo>
                  <a:lnTo>
                    <a:pt x="1300" y="7777"/>
                  </a:lnTo>
                  <a:lnTo>
                    <a:pt x="1517" y="7994"/>
                  </a:lnTo>
                  <a:lnTo>
                    <a:pt x="1734" y="8191"/>
                  </a:lnTo>
                  <a:lnTo>
                    <a:pt x="1970" y="8388"/>
                  </a:lnTo>
                  <a:lnTo>
                    <a:pt x="2226" y="8565"/>
                  </a:lnTo>
                  <a:lnTo>
                    <a:pt x="2482" y="8742"/>
                  </a:lnTo>
                  <a:lnTo>
                    <a:pt x="2757" y="8899"/>
                  </a:lnTo>
                  <a:lnTo>
                    <a:pt x="3053" y="9057"/>
                  </a:lnTo>
                  <a:lnTo>
                    <a:pt x="3348" y="9215"/>
                  </a:lnTo>
                  <a:lnTo>
                    <a:pt x="3643" y="9352"/>
                  </a:lnTo>
                  <a:lnTo>
                    <a:pt x="3958" y="9490"/>
                  </a:lnTo>
                  <a:lnTo>
                    <a:pt x="4293" y="9589"/>
                  </a:lnTo>
                  <a:lnTo>
                    <a:pt x="4628" y="9707"/>
                  </a:lnTo>
                  <a:lnTo>
                    <a:pt x="4963" y="9805"/>
                  </a:lnTo>
                  <a:lnTo>
                    <a:pt x="5317" y="9884"/>
                  </a:lnTo>
                  <a:lnTo>
                    <a:pt x="5671" y="9963"/>
                  </a:lnTo>
                  <a:lnTo>
                    <a:pt x="6045" y="10022"/>
                  </a:lnTo>
                  <a:lnTo>
                    <a:pt x="6420" y="10061"/>
                  </a:lnTo>
                  <a:lnTo>
                    <a:pt x="6794" y="10101"/>
                  </a:lnTo>
                  <a:lnTo>
                    <a:pt x="7168" y="10120"/>
                  </a:lnTo>
                  <a:lnTo>
                    <a:pt x="7561" y="10120"/>
                  </a:lnTo>
                  <a:lnTo>
                    <a:pt x="8113" y="10101"/>
                  </a:lnTo>
                  <a:lnTo>
                    <a:pt x="8644" y="10061"/>
                  </a:lnTo>
                  <a:lnTo>
                    <a:pt x="9156" y="10002"/>
                  </a:lnTo>
                  <a:lnTo>
                    <a:pt x="9668" y="9923"/>
                  </a:lnTo>
                  <a:lnTo>
                    <a:pt x="10160" y="9805"/>
                  </a:lnTo>
                  <a:lnTo>
                    <a:pt x="10633" y="9667"/>
                  </a:lnTo>
                  <a:lnTo>
                    <a:pt x="11106" y="9510"/>
                  </a:lnTo>
                  <a:lnTo>
                    <a:pt x="11539" y="9333"/>
                  </a:lnTo>
                  <a:lnTo>
                    <a:pt x="11263" y="8447"/>
                  </a:lnTo>
                  <a:lnTo>
                    <a:pt x="10948" y="7600"/>
                  </a:lnTo>
                  <a:lnTo>
                    <a:pt x="10613" y="6773"/>
                  </a:lnTo>
                  <a:lnTo>
                    <a:pt x="10239" y="5986"/>
                  </a:lnTo>
                  <a:lnTo>
                    <a:pt x="9826" y="5218"/>
                  </a:lnTo>
                  <a:lnTo>
                    <a:pt x="9412" y="4509"/>
                  </a:lnTo>
                  <a:lnTo>
                    <a:pt x="8959" y="3820"/>
                  </a:lnTo>
                  <a:lnTo>
                    <a:pt x="8487" y="3170"/>
                  </a:lnTo>
                  <a:lnTo>
                    <a:pt x="7995" y="2579"/>
                  </a:lnTo>
                  <a:lnTo>
                    <a:pt x="7483" y="2048"/>
                  </a:lnTo>
                  <a:lnTo>
                    <a:pt x="6971" y="1555"/>
                  </a:lnTo>
                  <a:lnTo>
                    <a:pt x="6715" y="1319"/>
                  </a:lnTo>
                  <a:lnTo>
                    <a:pt x="6439" y="1103"/>
                  </a:lnTo>
                  <a:lnTo>
                    <a:pt x="6183" y="925"/>
                  </a:lnTo>
                  <a:lnTo>
                    <a:pt x="5908" y="729"/>
                  </a:lnTo>
                  <a:lnTo>
                    <a:pt x="5652" y="571"/>
                  </a:lnTo>
                  <a:lnTo>
                    <a:pt x="5376" y="433"/>
                  </a:lnTo>
                  <a:lnTo>
                    <a:pt x="5100" y="295"/>
                  </a:lnTo>
                  <a:lnTo>
                    <a:pt x="4844" y="177"/>
                  </a:lnTo>
                  <a:lnTo>
                    <a:pt x="4569" y="79"/>
                  </a:lnTo>
                  <a:lnTo>
                    <a:pt x="431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45"/>
            <p:cNvSpPr/>
            <p:nvPr/>
          </p:nvSpPr>
          <p:spPr>
            <a:xfrm>
              <a:off x="7056950" y="1175500"/>
              <a:ext cx="331275" cy="513425"/>
            </a:xfrm>
            <a:custGeom>
              <a:avLst/>
              <a:gdLst/>
              <a:ahLst/>
              <a:cxnLst/>
              <a:rect l="l" t="t" r="r" b="b"/>
              <a:pathLst>
                <a:path w="13251" h="20537" extrusionOk="0">
                  <a:moveTo>
                    <a:pt x="3820" y="1"/>
                  </a:moveTo>
                  <a:lnTo>
                    <a:pt x="3505" y="20"/>
                  </a:lnTo>
                  <a:lnTo>
                    <a:pt x="3190" y="60"/>
                  </a:lnTo>
                  <a:lnTo>
                    <a:pt x="2875" y="138"/>
                  </a:lnTo>
                  <a:lnTo>
                    <a:pt x="2579" y="257"/>
                  </a:lnTo>
                  <a:lnTo>
                    <a:pt x="2304" y="375"/>
                  </a:lnTo>
                  <a:lnTo>
                    <a:pt x="2048" y="552"/>
                  </a:lnTo>
                  <a:lnTo>
                    <a:pt x="1792" y="729"/>
                  </a:lnTo>
                  <a:lnTo>
                    <a:pt x="1556" y="946"/>
                  </a:lnTo>
                  <a:lnTo>
                    <a:pt x="1339" y="1162"/>
                  </a:lnTo>
                  <a:lnTo>
                    <a:pt x="1142" y="1418"/>
                  </a:lnTo>
                  <a:lnTo>
                    <a:pt x="965" y="1714"/>
                  </a:lnTo>
                  <a:lnTo>
                    <a:pt x="788" y="2009"/>
                  </a:lnTo>
                  <a:lnTo>
                    <a:pt x="630" y="2324"/>
                  </a:lnTo>
                  <a:lnTo>
                    <a:pt x="512" y="2659"/>
                  </a:lnTo>
                  <a:lnTo>
                    <a:pt x="374" y="3013"/>
                  </a:lnTo>
                  <a:lnTo>
                    <a:pt x="276" y="3387"/>
                  </a:lnTo>
                  <a:lnTo>
                    <a:pt x="197" y="3781"/>
                  </a:lnTo>
                  <a:lnTo>
                    <a:pt x="118" y="4194"/>
                  </a:lnTo>
                  <a:lnTo>
                    <a:pt x="59" y="4628"/>
                  </a:lnTo>
                  <a:lnTo>
                    <a:pt x="20" y="5061"/>
                  </a:lnTo>
                  <a:lnTo>
                    <a:pt x="0" y="5514"/>
                  </a:lnTo>
                  <a:lnTo>
                    <a:pt x="0" y="5966"/>
                  </a:lnTo>
                  <a:lnTo>
                    <a:pt x="0" y="6439"/>
                  </a:lnTo>
                  <a:lnTo>
                    <a:pt x="20" y="6931"/>
                  </a:lnTo>
                  <a:lnTo>
                    <a:pt x="79" y="7423"/>
                  </a:lnTo>
                  <a:lnTo>
                    <a:pt x="138" y="7935"/>
                  </a:lnTo>
                  <a:lnTo>
                    <a:pt x="217" y="8427"/>
                  </a:lnTo>
                  <a:lnTo>
                    <a:pt x="295" y="8959"/>
                  </a:lnTo>
                  <a:lnTo>
                    <a:pt x="414" y="9471"/>
                  </a:lnTo>
                  <a:lnTo>
                    <a:pt x="551" y="10003"/>
                  </a:lnTo>
                  <a:lnTo>
                    <a:pt x="689" y="10554"/>
                  </a:lnTo>
                  <a:lnTo>
                    <a:pt x="847" y="11085"/>
                  </a:lnTo>
                  <a:lnTo>
                    <a:pt x="1044" y="11617"/>
                  </a:lnTo>
                  <a:lnTo>
                    <a:pt x="1241" y="12168"/>
                  </a:lnTo>
                  <a:lnTo>
                    <a:pt x="1437" y="12661"/>
                  </a:lnTo>
                  <a:lnTo>
                    <a:pt x="1634" y="13153"/>
                  </a:lnTo>
                  <a:lnTo>
                    <a:pt x="1851" y="13625"/>
                  </a:lnTo>
                  <a:lnTo>
                    <a:pt x="2087" y="14078"/>
                  </a:lnTo>
                  <a:lnTo>
                    <a:pt x="2323" y="14531"/>
                  </a:lnTo>
                  <a:lnTo>
                    <a:pt x="2560" y="14964"/>
                  </a:lnTo>
                  <a:lnTo>
                    <a:pt x="2816" y="15397"/>
                  </a:lnTo>
                  <a:lnTo>
                    <a:pt x="3072" y="15791"/>
                  </a:lnTo>
                  <a:lnTo>
                    <a:pt x="3328" y="16205"/>
                  </a:lnTo>
                  <a:lnTo>
                    <a:pt x="3603" y="16579"/>
                  </a:lnTo>
                  <a:lnTo>
                    <a:pt x="3879" y="16953"/>
                  </a:lnTo>
                  <a:lnTo>
                    <a:pt x="4155" y="17288"/>
                  </a:lnTo>
                  <a:lnTo>
                    <a:pt x="4450" y="17642"/>
                  </a:lnTo>
                  <a:lnTo>
                    <a:pt x="4745" y="17957"/>
                  </a:lnTo>
                  <a:lnTo>
                    <a:pt x="5041" y="18252"/>
                  </a:lnTo>
                  <a:lnTo>
                    <a:pt x="5336" y="18548"/>
                  </a:lnTo>
                  <a:lnTo>
                    <a:pt x="5631" y="18804"/>
                  </a:lnTo>
                  <a:lnTo>
                    <a:pt x="5927" y="19060"/>
                  </a:lnTo>
                  <a:lnTo>
                    <a:pt x="6242" y="19296"/>
                  </a:lnTo>
                  <a:lnTo>
                    <a:pt x="6537" y="19512"/>
                  </a:lnTo>
                  <a:lnTo>
                    <a:pt x="6832" y="19709"/>
                  </a:lnTo>
                  <a:lnTo>
                    <a:pt x="7147" y="19886"/>
                  </a:lnTo>
                  <a:lnTo>
                    <a:pt x="7443" y="20044"/>
                  </a:lnTo>
                  <a:lnTo>
                    <a:pt x="7758" y="20182"/>
                  </a:lnTo>
                  <a:lnTo>
                    <a:pt x="8053" y="20300"/>
                  </a:lnTo>
                  <a:lnTo>
                    <a:pt x="8348" y="20379"/>
                  </a:lnTo>
                  <a:lnTo>
                    <a:pt x="8644" y="20457"/>
                  </a:lnTo>
                  <a:lnTo>
                    <a:pt x="8939" y="20517"/>
                  </a:lnTo>
                  <a:lnTo>
                    <a:pt x="9234" y="20536"/>
                  </a:lnTo>
                  <a:lnTo>
                    <a:pt x="9510" y="20536"/>
                  </a:lnTo>
                  <a:lnTo>
                    <a:pt x="9786" y="20517"/>
                  </a:lnTo>
                  <a:lnTo>
                    <a:pt x="10061" y="20477"/>
                  </a:lnTo>
                  <a:lnTo>
                    <a:pt x="10337" y="20418"/>
                  </a:lnTo>
                  <a:lnTo>
                    <a:pt x="10593" y="20339"/>
                  </a:lnTo>
                  <a:lnTo>
                    <a:pt x="10849" y="20221"/>
                  </a:lnTo>
                  <a:lnTo>
                    <a:pt x="11085" y="20083"/>
                  </a:lnTo>
                  <a:lnTo>
                    <a:pt x="11302" y="19926"/>
                  </a:lnTo>
                  <a:lnTo>
                    <a:pt x="11518" y="19768"/>
                  </a:lnTo>
                  <a:lnTo>
                    <a:pt x="11715" y="19571"/>
                  </a:lnTo>
                  <a:lnTo>
                    <a:pt x="11912" y="19355"/>
                  </a:lnTo>
                  <a:lnTo>
                    <a:pt x="12089" y="19119"/>
                  </a:lnTo>
                  <a:lnTo>
                    <a:pt x="12247" y="18863"/>
                  </a:lnTo>
                  <a:lnTo>
                    <a:pt x="12404" y="18607"/>
                  </a:lnTo>
                  <a:lnTo>
                    <a:pt x="12542" y="18311"/>
                  </a:lnTo>
                  <a:lnTo>
                    <a:pt x="12680" y="18016"/>
                  </a:lnTo>
                  <a:lnTo>
                    <a:pt x="12798" y="17701"/>
                  </a:lnTo>
                  <a:lnTo>
                    <a:pt x="12896" y="17366"/>
                  </a:lnTo>
                  <a:lnTo>
                    <a:pt x="12995" y="17012"/>
                  </a:lnTo>
                  <a:lnTo>
                    <a:pt x="13074" y="16657"/>
                  </a:lnTo>
                  <a:lnTo>
                    <a:pt x="13133" y="16283"/>
                  </a:lnTo>
                  <a:lnTo>
                    <a:pt x="13192" y="15890"/>
                  </a:lnTo>
                  <a:lnTo>
                    <a:pt x="13231" y="15496"/>
                  </a:lnTo>
                  <a:lnTo>
                    <a:pt x="13251" y="15082"/>
                  </a:lnTo>
                  <a:lnTo>
                    <a:pt x="13251" y="14649"/>
                  </a:lnTo>
                  <a:lnTo>
                    <a:pt x="13251" y="14216"/>
                  </a:lnTo>
                  <a:lnTo>
                    <a:pt x="13231" y="13763"/>
                  </a:lnTo>
                  <a:lnTo>
                    <a:pt x="13192" y="13310"/>
                  </a:lnTo>
                  <a:lnTo>
                    <a:pt x="13152" y="12858"/>
                  </a:lnTo>
                  <a:lnTo>
                    <a:pt x="13093" y="12385"/>
                  </a:lnTo>
                  <a:lnTo>
                    <a:pt x="13015" y="11893"/>
                  </a:lnTo>
                  <a:lnTo>
                    <a:pt x="12916" y="11420"/>
                  </a:lnTo>
                  <a:lnTo>
                    <a:pt x="12798" y="10908"/>
                  </a:lnTo>
                  <a:lnTo>
                    <a:pt x="12680" y="10416"/>
                  </a:lnTo>
                  <a:lnTo>
                    <a:pt x="12542" y="9904"/>
                  </a:lnTo>
                  <a:lnTo>
                    <a:pt x="12365" y="9353"/>
                  </a:lnTo>
                  <a:lnTo>
                    <a:pt x="12188" y="8821"/>
                  </a:lnTo>
                  <a:lnTo>
                    <a:pt x="11991" y="8290"/>
                  </a:lnTo>
                  <a:lnTo>
                    <a:pt x="11774" y="7758"/>
                  </a:lnTo>
                  <a:lnTo>
                    <a:pt x="11558" y="7246"/>
                  </a:lnTo>
                  <a:lnTo>
                    <a:pt x="11321" y="6754"/>
                  </a:lnTo>
                  <a:lnTo>
                    <a:pt x="11085" y="6262"/>
                  </a:lnTo>
                  <a:lnTo>
                    <a:pt x="10829" y="5789"/>
                  </a:lnTo>
                  <a:lnTo>
                    <a:pt x="10553" y="5317"/>
                  </a:lnTo>
                  <a:lnTo>
                    <a:pt x="10278" y="4883"/>
                  </a:lnTo>
                  <a:lnTo>
                    <a:pt x="10002" y="4450"/>
                  </a:lnTo>
                  <a:lnTo>
                    <a:pt x="9707" y="4017"/>
                  </a:lnTo>
                  <a:lnTo>
                    <a:pt x="9411" y="3623"/>
                  </a:lnTo>
                  <a:lnTo>
                    <a:pt x="9096" y="3230"/>
                  </a:lnTo>
                  <a:lnTo>
                    <a:pt x="8801" y="2875"/>
                  </a:lnTo>
                  <a:lnTo>
                    <a:pt x="8486" y="2521"/>
                  </a:lnTo>
                  <a:lnTo>
                    <a:pt x="8151" y="2186"/>
                  </a:lnTo>
                  <a:lnTo>
                    <a:pt x="7836" y="1891"/>
                  </a:lnTo>
                  <a:lnTo>
                    <a:pt x="7502" y="1595"/>
                  </a:lnTo>
                  <a:lnTo>
                    <a:pt x="7167" y="1320"/>
                  </a:lnTo>
                  <a:lnTo>
                    <a:pt x="6832" y="1083"/>
                  </a:lnTo>
                  <a:lnTo>
                    <a:pt x="6498" y="867"/>
                  </a:lnTo>
                  <a:lnTo>
                    <a:pt x="6163" y="670"/>
                  </a:lnTo>
                  <a:lnTo>
                    <a:pt x="5828" y="493"/>
                  </a:lnTo>
                  <a:lnTo>
                    <a:pt x="5493" y="335"/>
                  </a:lnTo>
                  <a:lnTo>
                    <a:pt x="5159" y="217"/>
                  </a:lnTo>
                  <a:lnTo>
                    <a:pt x="4824" y="119"/>
                  </a:lnTo>
                  <a:lnTo>
                    <a:pt x="4489" y="60"/>
                  </a:lnTo>
                  <a:lnTo>
                    <a:pt x="4155" y="20"/>
                  </a:lnTo>
                  <a:lnTo>
                    <a:pt x="3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45"/>
            <p:cNvSpPr/>
            <p:nvPr/>
          </p:nvSpPr>
          <p:spPr>
            <a:xfrm>
              <a:off x="7615125" y="1549100"/>
              <a:ext cx="708825" cy="662550"/>
            </a:xfrm>
            <a:custGeom>
              <a:avLst/>
              <a:gdLst/>
              <a:ahLst/>
              <a:cxnLst/>
              <a:rect l="l" t="t" r="r" b="b"/>
              <a:pathLst>
                <a:path w="28353" h="26502" extrusionOk="0">
                  <a:moveTo>
                    <a:pt x="12188" y="1"/>
                  </a:moveTo>
                  <a:lnTo>
                    <a:pt x="0" y="5218"/>
                  </a:lnTo>
                  <a:lnTo>
                    <a:pt x="14117" y="26502"/>
                  </a:lnTo>
                  <a:lnTo>
                    <a:pt x="28353" y="18449"/>
                  </a:lnTo>
                  <a:lnTo>
                    <a:pt x="12188" y="1"/>
                  </a:lnTo>
                  <a:close/>
                </a:path>
              </a:pathLst>
            </a:custGeom>
            <a:solidFill>
              <a:srgbClr val="404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45"/>
            <p:cNvSpPr/>
            <p:nvPr/>
          </p:nvSpPr>
          <p:spPr>
            <a:xfrm>
              <a:off x="7636775" y="1569275"/>
              <a:ext cx="668475" cy="622700"/>
            </a:xfrm>
            <a:custGeom>
              <a:avLst/>
              <a:gdLst/>
              <a:ahLst/>
              <a:cxnLst/>
              <a:rect l="l" t="t" r="r" b="b"/>
              <a:pathLst>
                <a:path w="26739" h="24908" extrusionOk="0">
                  <a:moveTo>
                    <a:pt x="11263" y="1"/>
                  </a:moveTo>
                  <a:lnTo>
                    <a:pt x="1" y="4805"/>
                  </a:lnTo>
                  <a:lnTo>
                    <a:pt x="13606" y="24907"/>
                  </a:lnTo>
                  <a:lnTo>
                    <a:pt x="26738" y="17465"/>
                  </a:lnTo>
                  <a:lnTo>
                    <a:pt x="11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45"/>
            <p:cNvSpPr/>
            <p:nvPr/>
          </p:nvSpPr>
          <p:spPr>
            <a:xfrm>
              <a:off x="7754925" y="1592425"/>
              <a:ext cx="421850" cy="588225"/>
            </a:xfrm>
            <a:custGeom>
              <a:avLst/>
              <a:gdLst/>
              <a:ahLst/>
              <a:cxnLst/>
              <a:rect l="l" t="t" r="r" b="b"/>
              <a:pathLst>
                <a:path w="16874" h="23529" extrusionOk="0">
                  <a:moveTo>
                    <a:pt x="7344" y="0"/>
                  </a:moveTo>
                  <a:lnTo>
                    <a:pt x="6734" y="1241"/>
                  </a:lnTo>
                  <a:lnTo>
                    <a:pt x="6399" y="1890"/>
                  </a:lnTo>
                  <a:lnTo>
                    <a:pt x="6045" y="2540"/>
                  </a:lnTo>
                  <a:lnTo>
                    <a:pt x="5671" y="3209"/>
                  </a:lnTo>
                  <a:lnTo>
                    <a:pt x="5277" y="3899"/>
                  </a:lnTo>
                  <a:lnTo>
                    <a:pt x="4863" y="4588"/>
                  </a:lnTo>
                  <a:lnTo>
                    <a:pt x="4410" y="5297"/>
                  </a:lnTo>
                  <a:lnTo>
                    <a:pt x="3938" y="5986"/>
                  </a:lnTo>
                  <a:lnTo>
                    <a:pt x="3465" y="6694"/>
                  </a:lnTo>
                  <a:lnTo>
                    <a:pt x="2953" y="7403"/>
                  </a:lnTo>
                  <a:lnTo>
                    <a:pt x="2402" y="8112"/>
                  </a:lnTo>
                  <a:lnTo>
                    <a:pt x="1851" y="8801"/>
                  </a:lnTo>
                  <a:lnTo>
                    <a:pt x="1260" y="9510"/>
                  </a:lnTo>
                  <a:lnTo>
                    <a:pt x="650" y="10199"/>
                  </a:lnTo>
                  <a:lnTo>
                    <a:pt x="0" y="10868"/>
                  </a:lnTo>
                  <a:lnTo>
                    <a:pt x="8565" y="23529"/>
                  </a:lnTo>
                  <a:lnTo>
                    <a:pt x="8683" y="23076"/>
                  </a:lnTo>
                  <a:lnTo>
                    <a:pt x="8801" y="22603"/>
                  </a:lnTo>
                  <a:lnTo>
                    <a:pt x="8939" y="22150"/>
                  </a:lnTo>
                  <a:lnTo>
                    <a:pt x="9077" y="21678"/>
                  </a:lnTo>
                  <a:lnTo>
                    <a:pt x="9254" y="21225"/>
                  </a:lnTo>
                  <a:lnTo>
                    <a:pt x="9411" y="20772"/>
                  </a:lnTo>
                  <a:lnTo>
                    <a:pt x="9608" y="20339"/>
                  </a:lnTo>
                  <a:lnTo>
                    <a:pt x="9805" y="19886"/>
                  </a:lnTo>
                  <a:lnTo>
                    <a:pt x="10022" y="19453"/>
                  </a:lnTo>
                  <a:lnTo>
                    <a:pt x="10238" y="19020"/>
                  </a:lnTo>
                  <a:lnTo>
                    <a:pt x="10711" y="18153"/>
                  </a:lnTo>
                  <a:lnTo>
                    <a:pt x="11223" y="17326"/>
                  </a:lnTo>
                  <a:lnTo>
                    <a:pt x="11774" y="16500"/>
                  </a:lnTo>
                  <a:lnTo>
                    <a:pt x="12345" y="15712"/>
                  </a:lnTo>
                  <a:lnTo>
                    <a:pt x="12955" y="14924"/>
                  </a:lnTo>
                  <a:lnTo>
                    <a:pt x="13566" y="14176"/>
                  </a:lnTo>
                  <a:lnTo>
                    <a:pt x="14216" y="13428"/>
                  </a:lnTo>
                  <a:lnTo>
                    <a:pt x="14865" y="12719"/>
                  </a:lnTo>
                  <a:lnTo>
                    <a:pt x="15535" y="12050"/>
                  </a:lnTo>
                  <a:lnTo>
                    <a:pt x="16204" y="11380"/>
                  </a:lnTo>
                  <a:lnTo>
                    <a:pt x="16874" y="10750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45"/>
            <p:cNvSpPr/>
            <p:nvPr/>
          </p:nvSpPr>
          <p:spPr>
            <a:xfrm>
              <a:off x="6788675" y="353975"/>
              <a:ext cx="656175" cy="675350"/>
            </a:xfrm>
            <a:custGeom>
              <a:avLst/>
              <a:gdLst/>
              <a:ahLst/>
              <a:cxnLst/>
              <a:rect l="l" t="t" r="r" b="b"/>
              <a:pathLst>
                <a:path w="26247" h="27014" extrusionOk="0">
                  <a:moveTo>
                    <a:pt x="12739" y="1"/>
                  </a:moveTo>
                  <a:lnTo>
                    <a:pt x="1" y="4785"/>
                  </a:lnTo>
                  <a:lnTo>
                    <a:pt x="14196" y="27014"/>
                  </a:lnTo>
                  <a:lnTo>
                    <a:pt x="26246" y="21442"/>
                  </a:lnTo>
                  <a:lnTo>
                    <a:pt x="12739" y="1"/>
                  </a:lnTo>
                  <a:close/>
                </a:path>
              </a:pathLst>
            </a:custGeom>
            <a:solidFill>
              <a:srgbClr val="404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45"/>
            <p:cNvSpPr/>
            <p:nvPr/>
          </p:nvSpPr>
          <p:spPr>
            <a:xfrm>
              <a:off x="7529475" y="349050"/>
              <a:ext cx="123075" cy="129975"/>
            </a:xfrm>
            <a:custGeom>
              <a:avLst/>
              <a:gdLst/>
              <a:ahLst/>
              <a:cxnLst/>
              <a:rect l="l" t="t" r="r" b="b"/>
              <a:pathLst>
                <a:path w="4923" h="5199" extrusionOk="0">
                  <a:moveTo>
                    <a:pt x="1" y="1"/>
                  </a:moveTo>
                  <a:lnTo>
                    <a:pt x="3938" y="5199"/>
                  </a:lnTo>
                  <a:lnTo>
                    <a:pt x="4391" y="5120"/>
                  </a:lnTo>
                  <a:lnTo>
                    <a:pt x="4923" y="3151"/>
                  </a:lnTo>
                  <a:lnTo>
                    <a:pt x="2422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45"/>
            <p:cNvSpPr/>
            <p:nvPr/>
          </p:nvSpPr>
          <p:spPr>
            <a:xfrm>
              <a:off x="7068750" y="1194200"/>
              <a:ext cx="307675" cy="476025"/>
            </a:xfrm>
            <a:custGeom>
              <a:avLst/>
              <a:gdLst/>
              <a:ahLst/>
              <a:cxnLst/>
              <a:rect l="l" t="t" r="r" b="b"/>
              <a:pathLst>
                <a:path w="12307" h="19041" extrusionOk="0">
                  <a:moveTo>
                    <a:pt x="3564" y="1"/>
                  </a:moveTo>
                  <a:lnTo>
                    <a:pt x="3269" y="20"/>
                  </a:lnTo>
                  <a:lnTo>
                    <a:pt x="2954" y="60"/>
                  </a:lnTo>
                  <a:lnTo>
                    <a:pt x="2678" y="139"/>
                  </a:lnTo>
                  <a:lnTo>
                    <a:pt x="2403" y="237"/>
                  </a:lnTo>
                  <a:lnTo>
                    <a:pt x="2147" y="355"/>
                  </a:lnTo>
                  <a:lnTo>
                    <a:pt x="1911" y="513"/>
                  </a:lnTo>
                  <a:lnTo>
                    <a:pt x="1674" y="670"/>
                  </a:lnTo>
                  <a:lnTo>
                    <a:pt x="1458" y="867"/>
                  </a:lnTo>
                  <a:lnTo>
                    <a:pt x="1261" y="1084"/>
                  </a:lnTo>
                  <a:lnTo>
                    <a:pt x="1084" y="1320"/>
                  </a:lnTo>
                  <a:lnTo>
                    <a:pt x="906" y="1576"/>
                  </a:lnTo>
                  <a:lnTo>
                    <a:pt x="749" y="1852"/>
                  </a:lnTo>
                  <a:lnTo>
                    <a:pt x="611" y="2147"/>
                  </a:lnTo>
                  <a:lnTo>
                    <a:pt x="473" y="2462"/>
                  </a:lnTo>
                  <a:lnTo>
                    <a:pt x="355" y="2797"/>
                  </a:lnTo>
                  <a:lnTo>
                    <a:pt x="276" y="3151"/>
                  </a:lnTo>
                  <a:lnTo>
                    <a:pt x="178" y="3505"/>
                  </a:lnTo>
                  <a:lnTo>
                    <a:pt x="119" y="3899"/>
                  </a:lnTo>
                  <a:lnTo>
                    <a:pt x="60" y="4293"/>
                  </a:lnTo>
                  <a:lnTo>
                    <a:pt x="20" y="4687"/>
                  </a:lnTo>
                  <a:lnTo>
                    <a:pt x="1" y="5100"/>
                  </a:lnTo>
                  <a:lnTo>
                    <a:pt x="1" y="5533"/>
                  </a:lnTo>
                  <a:lnTo>
                    <a:pt x="20" y="5967"/>
                  </a:lnTo>
                  <a:lnTo>
                    <a:pt x="40" y="6419"/>
                  </a:lnTo>
                  <a:lnTo>
                    <a:pt x="79" y="6892"/>
                  </a:lnTo>
                  <a:lnTo>
                    <a:pt x="138" y="7345"/>
                  </a:lnTo>
                  <a:lnTo>
                    <a:pt x="198" y="7817"/>
                  </a:lnTo>
                  <a:lnTo>
                    <a:pt x="296" y="8310"/>
                  </a:lnTo>
                  <a:lnTo>
                    <a:pt x="394" y="8782"/>
                  </a:lnTo>
                  <a:lnTo>
                    <a:pt x="513" y="9274"/>
                  </a:lnTo>
                  <a:lnTo>
                    <a:pt x="650" y="9786"/>
                  </a:lnTo>
                  <a:lnTo>
                    <a:pt x="808" y="10278"/>
                  </a:lnTo>
                  <a:lnTo>
                    <a:pt x="965" y="10771"/>
                  </a:lnTo>
                  <a:lnTo>
                    <a:pt x="1162" y="11283"/>
                  </a:lnTo>
                  <a:lnTo>
                    <a:pt x="1340" y="11735"/>
                  </a:lnTo>
                  <a:lnTo>
                    <a:pt x="1536" y="12188"/>
                  </a:lnTo>
                  <a:lnTo>
                    <a:pt x="1733" y="12621"/>
                  </a:lnTo>
                  <a:lnTo>
                    <a:pt x="1950" y="13055"/>
                  </a:lnTo>
                  <a:lnTo>
                    <a:pt x="2166" y="13468"/>
                  </a:lnTo>
                  <a:lnTo>
                    <a:pt x="2383" y="13882"/>
                  </a:lnTo>
                  <a:lnTo>
                    <a:pt x="2619" y="14275"/>
                  </a:lnTo>
                  <a:lnTo>
                    <a:pt x="2856" y="14649"/>
                  </a:lnTo>
                  <a:lnTo>
                    <a:pt x="3092" y="15023"/>
                  </a:lnTo>
                  <a:lnTo>
                    <a:pt x="3348" y="15378"/>
                  </a:lnTo>
                  <a:lnTo>
                    <a:pt x="3604" y="15713"/>
                  </a:lnTo>
                  <a:lnTo>
                    <a:pt x="3860" y="16028"/>
                  </a:lnTo>
                  <a:lnTo>
                    <a:pt x="4135" y="16343"/>
                  </a:lnTo>
                  <a:lnTo>
                    <a:pt x="4411" y="16638"/>
                  </a:lnTo>
                  <a:lnTo>
                    <a:pt x="4667" y="16933"/>
                  </a:lnTo>
                  <a:lnTo>
                    <a:pt x="4943" y="17189"/>
                  </a:lnTo>
                  <a:lnTo>
                    <a:pt x="5238" y="17445"/>
                  </a:lnTo>
                  <a:lnTo>
                    <a:pt x="5514" y="17681"/>
                  </a:lnTo>
                  <a:lnTo>
                    <a:pt x="5789" y="17898"/>
                  </a:lnTo>
                  <a:lnTo>
                    <a:pt x="6065" y="18095"/>
                  </a:lnTo>
                  <a:lnTo>
                    <a:pt x="6360" y="18272"/>
                  </a:lnTo>
                  <a:lnTo>
                    <a:pt x="6636" y="18430"/>
                  </a:lnTo>
                  <a:lnTo>
                    <a:pt x="6912" y="18587"/>
                  </a:lnTo>
                  <a:lnTo>
                    <a:pt x="7207" y="18705"/>
                  </a:lnTo>
                  <a:lnTo>
                    <a:pt x="7482" y="18823"/>
                  </a:lnTo>
                  <a:lnTo>
                    <a:pt x="7758" y="18902"/>
                  </a:lnTo>
                  <a:lnTo>
                    <a:pt x="8034" y="18961"/>
                  </a:lnTo>
                  <a:lnTo>
                    <a:pt x="8309" y="19020"/>
                  </a:lnTo>
                  <a:lnTo>
                    <a:pt x="8565" y="19040"/>
                  </a:lnTo>
                  <a:lnTo>
                    <a:pt x="9097" y="19040"/>
                  </a:lnTo>
                  <a:lnTo>
                    <a:pt x="9353" y="19001"/>
                  </a:lnTo>
                  <a:lnTo>
                    <a:pt x="9589" y="18922"/>
                  </a:lnTo>
                  <a:lnTo>
                    <a:pt x="9825" y="18843"/>
                  </a:lnTo>
                  <a:lnTo>
                    <a:pt x="10062" y="18745"/>
                  </a:lnTo>
                  <a:lnTo>
                    <a:pt x="10278" y="18627"/>
                  </a:lnTo>
                  <a:lnTo>
                    <a:pt x="10495" y="18489"/>
                  </a:lnTo>
                  <a:lnTo>
                    <a:pt x="10692" y="18312"/>
                  </a:lnTo>
                  <a:lnTo>
                    <a:pt x="10869" y="18134"/>
                  </a:lnTo>
                  <a:lnTo>
                    <a:pt x="11046" y="17937"/>
                  </a:lnTo>
                  <a:lnTo>
                    <a:pt x="11223" y="17721"/>
                  </a:lnTo>
                  <a:lnTo>
                    <a:pt x="11361" y="17504"/>
                  </a:lnTo>
                  <a:lnTo>
                    <a:pt x="11519" y="17248"/>
                  </a:lnTo>
                  <a:lnTo>
                    <a:pt x="11637" y="16992"/>
                  </a:lnTo>
                  <a:lnTo>
                    <a:pt x="11755" y="16697"/>
                  </a:lnTo>
                  <a:lnTo>
                    <a:pt x="11873" y="16402"/>
                  </a:lnTo>
                  <a:lnTo>
                    <a:pt x="11972" y="16106"/>
                  </a:lnTo>
                  <a:lnTo>
                    <a:pt x="12050" y="15772"/>
                  </a:lnTo>
                  <a:lnTo>
                    <a:pt x="12129" y="15437"/>
                  </a:lnTo>
                  <a:lnTo>
                    <a:pt x="12188" y="15102"/>
                  </a:lnTo>
                  <a:lnTo>
                    <a:pt x="12228" y="14728"/>
                  </a:lnTo>
                  <a:lnTo>
                    <a:pt x="12267" y="14354"/>
                  </a:lnTo>
                  <a:lnTo>
                    <a:pt x="12287" y="13980"/>
                  </a:lnTo>
                  <a:lnTo>
                    <a:pt x="12306" y="13586"/>
                  </a:lnTo>
                  <a:lnTo>
                    <a:pt x="12306" y="13173"/>
                  </a:lnTo>
                  <a:lnTo>
                    <a:pt x="12287" y="12779"/>
                  </a:lnTo>
                  <a:lnTo>
                    <a:pt x="12247" y="12346"/>
                  </a:lnTo>
                  <a:lnTo>
                    <a:pt x="12208" y="11913"/>
                  </a:lnTo>
                  <a:lnTo>
                    <a:pt x="12149" y="11479"/>
                  </a:lnTo>
                  <a:lnTo>
                    <a:pt x="12070" y="11027"/>
                  </a:lnTo>
                  <a:lnTo>
                    <a:pt x="11991" y="10574"/>
                  </a:lnTo>
                  <a:lnTo>
                    <a:pt x="11893" y="10121"/>
                  </a:lnTo>
                  <a:lnTo>
                    <a:pt x="11775" y="9668"/>
                  </a:lnTo>
                  <a:lnTo>
                    <a:pt x="11637" y="9196"/>
                  </a:lnTo>
                  <a:lnTo>
                    <a:pt x="11479" y="8684"/>
                  </a:lnTo>
                  <a:lnTo>
                    <a:pt x="11302" y="8172"/>
                  </a:lnTo>
                  <a:lnTo>
                    <a:pt x="11125" y="7679"/>
                  </a:lnTo>
                  <a:lnTo>
                    <a:pt x="10928" y="7207"/>
                  </a:lnTo>
                  <a:lnTo>
                    <a:pt x="10731" y="6734"/>
                  </a:lnTo>
                  <a:lnTo>
                    <a:pt x="10515" y="6262"/>
                  </a:lnTo>
                  <a:lnTo>
                    <a:pt x="10278" y="5809"/>
                  </a:lnTo>
                  <a:lnTo>
                    <a:pt x="10042" y="5376"/>
                  </a:lnTo>
                  <a:lnTo>
                    <a:pt x="9806" y="4943"/>
                  </a:lnTo>
                  <a:lnTo>
                    <a:pt x="9550" y="4529"/>
                  </a:lnTo>
                  <a:lnTo>
                    <a:pt x="9274" y="4116"/>
                  </a:lnTo>
                  <a:lnTo>
                    <a:pt x="9018" y="3742"/>
                  </a:lnTo>
                  <a:lnTo>
                    <a:pt x="8743" y="3368"/>
                  </a:lnTo>
                  <a:lnTo>
                    <a:pt x="8447" y="2994"/>
                  </a:lnTo>
                  <a:lnTo>
                    <a:pt x="8172" y="2659"/>
                  </a:lnTo>
                  <a:lnTo>
                    <a:pt x="7876" y="2344"/>
                  </a:lnTo>
                  <a:lnTo>
                    <a:pt x="7581" y="2029"/>
                  </a:lnTo>
                  <a:lnTo>
                    <a:pt x="7266" y="1753"/>
                  </a:lnTo>
                  <a:lnTo>
                    <a:pt x="6971" y="1477"/>
                  </a:lnTo>
                  <a:lnTo>
                    <a:pt x="6656" y="1241"/>
                  </a:lnTo>
                  <a:lnTo>
                    <a:pt x="6341" y="1005"/>
                  </a:lnTo>
                  <a:lnTo>
                    <a:pt x="6045" y="808"/>
                  </a:lnTo>
                  <a:lnTo>
                    <a:pt x="5730" y="611"/>
                  </a:lnTo>
                  <a:lnTo>
                    <a:pt x="5415" y="454"/>
                  </a:lnTo>
                  <a:lnTo>
                    <a:pt x="5100" y="316"/>
                  </a:lnTo>
                  <a:lnTo>
                    <a:pt x="4785" y="198"/>
                  </a:lnTo>
                  <a:lnTo>
                    <a:pt x="4470" y="119"/>
                  </a:lnTo>
                  <a:lnTo>
                    <a:pt x="4175" y="60"/>
                  </a:lnTo>
                  <a:lnTo>
                    <a:pt x="3860" y="20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493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45"/>
            <p:cNvSpPr/>
            <p:nvPr/>
          </p:nvSpPr>
          <p:spPr>
            <a:xfrm>
              <a:off x="7095325" y="1224725"/>
              <a:ext cx="269775" cy="432200"/>
            </a:xfrm>
            <a:custGeom>
              <a:avLst/>
              <a:gdLst/>
              <a:ahLst/>
              <a:cxnLst/>
              <a:rect l="l" t="t" r="r" b="b"/>
              <a:pathLst>
                <a:path w="10791" h="17288" extrusionOk="0">
                  <a:moveTo>
                    <a:pt x="2777" y="0"/>
                  </a:moveTo>
                  <a:lnTo>
                    <a:pt x="2521" y="40"/>
                  </a:lnTo>
                  <a:lnTo>
                    <a:pt x="2285" y="99"/>
                  </a:lnTo>
                  <a:lnTo>
                    <a:pt x="2049" y="197"/>
                  </a:lnTo>
                  <a:lnTo>
                    <a:pt x="1812" y="296"/>
                  </a:lnTo>
                  <a:lnTo>
                    <a:pt x="1615" y="434"/>
                  </a:lnTo>
                  <a:lnTo>
                    <a:pt x="1418" y="591"/>
                  </a:lnTo>
                  <a:lnTo>
                    <a:pt x="1222" y="749"/>
                  </a:lnTo>
                  <a:lnTo>
                    <a:pt x="1044" y="946"/>
                  </a:lnTo>
                  <a:lnTo>
                    <a:pt x="887" y="1162"/>
                  </a:lnTo>
                  <a:lnTo>
                    <a:pt x="749" y="1398"/>
                  </a:lnTo>
                  <a:lnTo>
                    <a:pt x="611" y="1635"/>
                  </a:lnTo>
                  <a:lnTo>
                    <a:pt x="493" y="1910"/>
                  </a:lnTo>
                  <a:lnTo>
                    <a:pt x="395" y="2186"/>
                  </a:lnTo>
                  <a:lnTo>
                    <a:pt x="296" y="2501"/>
                  </a:lnTo>
                  <a:lnTo>
                    <a:pt x="217" y="2816"/>
                  </a:lnTo>
                  <a:lnTo>
                    <a:pt x="139" y="3131"/>
                  </a:lnTo>
                  <a:lnTo>
                    <a:pt x="99" y="3485"/>
                  </a:lnTo>
                  <a:lnTo>
                    <a:pt x="40" y="3820"/>
                  </a:lnTo>
                  <a:lnTo>
                    <a:pt x="21" y="4194"/>
                  </a:lnTo>
                  <a:lnTo>
                    <a:pt x="1" y="4568"/>
                  </a:lnTo>
                  <a:lnTo>
                    <a:pt x="1" y="4962"/>
                  </a:lnTo>
                  <a:lnTo>
                    <a:pt x="21" y="5356"/>
                  </a:lnTo>
                  <a:lnTo>
                    <a:pt x="40" y="5769"/>
                  </a:lnTo>
                  <a:lnTo>
                    <a:pt x="80" y="6183"/>
                  </a:lnTo>
                  <a:lnTo>
                    <a:pt x="139" y="6596"/>
                  </a:lnTo>
                  <a:lnTo>
                    <a:pt x="217" y="7029"/>
                  </a:lnTo>
                  <a:lnTo>
                    <a:pt x="296" y="7463"/>
                  </a:lnTo>
                  <a:lnTo>
                    <a:pt x="395" y="7915"/>
                  </a:lnTo>
                  <a:lnTo>
                    <a:pt x="493" y="8349"/>
                  </a:lnTo>
                  <a:lnTo>
                    <a:pt x="611" y="8801"/>
                  </a:lnTo>
                  <a:lnTo>
                    <a:pt x="749" y="9254"/>
                  </a:lnTo>
                  <a:lnTo>
                    <a:pt x="907" y="9707"/>
                  </a:lnTo>
                  <a:lnTo>
                    <a:pt x="1084" y="10180"/>
                  </a:lnTo>
                  <a:lnTo>
                    <a:pt x="1418" y="11007"/>
                  </a:lnTo>
                  <a:lnTo>
                    <a:pt x="1773" y="11794"/>
                  </a:lnTo>
                  <a:lnTo>
                    <a:pt x="2167" y="12542"/>
                  </a:lnTo>
                  <a:lnTo>
                    <a:pt x="2580" y="13231"/>
                  </a:lnTo>
                  <a:lnTo>
                    <a:pt x="3033" y="13901"/>
                  </a:lnTo>
                  <a:lnTo>
                    <a:pt x="3486" y="14511"/>
                  </a:lnTo>
                  <a:lnTo>
                    <a:pt x="3958" y="15063"/>
                  </a:lnTo>
                  <a:lnTo>
                    <a:pt x="4431" y="15574"/>
                  </a:lnTo>
                  <a:lnTo>
                    <a:pt x="4687" y="15791"/>
                  </a:lnTo>
                  <a:lnTo>
                    <a:pt x="4923" y="16008"/>
                  </a:lnTo>
                  <a:lnTo>
                    <a:pt x="5179" y="16205"/>
                  </a:lnTo>
                  <a:lnTo>
                    <a:pt x="5415" y="16382"/>
                  </a:lnTo>
                  <a:lnTo>
                    <a:pt x="5671" y="16559"/>
                  </a:lnTo>
                  <a:lnTo>
                    <a:pt x="5927" y="16716"/>
                  </a:lnTo>
                  <a:lnTo>
                    <a:pt x="6164" y="16835"/>
                  </a:lnTo>
                  <a:lnTo>
                    <a:pt x="6419" y="16953"/>
                  </a:lnTo>
                  <a:lnTo>
                    <a:pt x="6656" y="17071"/>
                  </a:lnTo>
                  <a:lnTo>
                    <a:pt x="6892" y="17150"/>
                  </a:lnTo>
                  <a:lnTo>
                    <a:pt x="7128" y="17209"/>
                  </a:lnTo>
                  <a:lnTo>
                    <a:pt x="7365" y="17248"/>
                  </a:lnTo>
                  <a:lnTo>
                    <a:pt x="7601" y="17287"/>
                  </a:lnTo>
                  <a:lnTo>
                    <a:pt x="7837" y="17287"/>
                  </a:lnTo>
                  <a:lnTo>
                    <a:pt x="8054" y="17268"/>
                  </a:lnTo>
                  <a:lnTo>
                    <a:pt x="8290" y="17248"/>
                  </a:lnTo>
                  <a:lnTo>
                    <a:pt x="8507" y="17189"/>
                  </a:lnTo>
                  <a:lnTo>
                    <a:pt x="8703" y="17110"/>
                  </a:lnTo>
                  <a:lnTo>
                    <a:pt x="8900" y="17031"/>
                  </a:lnTo>
                  <a:lnTo>
                    <a:pt x="9097" y="16913"/>
                  </a:lnTo>
                  <a:lnTo>
                    <a:pt x="9274" y="16795"/>
                  </a:lnTo>
                  <a:lnTo>
                    <a:pt x="9432" y="16657"/>
                  </a:lnTo>
                  <a:lnTo>
                    <a:pt x="9609" y="16480"/>
                  </a:lnTo>
                  <a:lnTo>
                    <a:pt x="9747" y="16303"/>
                  </a:lnTo>
                  <a:lnTo>
                    <a:pt x="9885" y="16126"/>
                  </a:lnTo>
                  <a:lnTo>
                    <a:pt x="10023" y="15909"/>
                  </a:lnTo>
                  <a:lnTo>
                    <a:pt x="10141" y="15693"/>
                  </a:lnTo>
                  <a:lnTo>
                    <a:pt x="10259" y="15456"/>
                  </a:lnTo>
                  <a:lnTo>
                    <a:pt x="10357" y="15200"/>
                  </a:lnTo>
                  <a:lnTo>
                    <a:pt x="10456" y="14925"/>
                  </a:lnTo>
                  <a:lnTo>
                    <a:pt x="10534" y="14649"/>
                  </a:lnTo>
                  <a:lnTo>
                    <a:pt x="10594" y="14354"/>
                  </a:lnTo>
                  <a:lnTo>
                    <a:pt x="10653" y="14058"/>
                  </a:lnTo>
                  <a:lnTo>
                    <a:pt x="10712" y="13743"/>
                  </a:lnTo>
                  <a:lnTo>
                    <a:pt x="10751" y="13428"/>
                  </a:lnTo>
                  <a:lnTo>
                    <a:pt x="10771" y="13074"/>
                  </a:lnTo>
                  <a:lnTo>
                    <a:pt x="10790" y="12385"/>
                  </a:lnTo>
                  <a:lnTo>
                    <a:pt x="10771" y="11637"/>
                  </a:lnTo>
                  <a:lnTo>
                    <a:pt x="10692" y="10869"/>
                  </a:lnTo>
                  <a:lnTo>
                    <a:pt x="10574" y="10062"/>
                  </a:lnTo>
                  <a:lnTo>
                    <a:pt x="10397" y="9235"/>
                  </a:lnTo>
                  <a:lnTo>
                    <a:pt x="10160" y="8388"/>
                  </a:lnTo>
                  <a:lnTo>
                    <a:pt x="10023" y="7935"/>
                  </a:lnTo>
                  <a:lnTo>
                    <a:pt x="9865" y="7482"/>
                  </a:lnTo>
                  <a:lnTo>
                    <a:pt x="9708" y="7029"/>
                  </a:lnTo>
                  <a:lnTo>
                    <a:pt x="9530" y="6596"/>
                  </a:lnTo>
                  <a:lnTo>
                    <a:pt x="9353" y="6163"/>
                  </a:lnTo>
                  <a:lnTo>
                    <a:pt x="9156" y="5730"/>
                  </a:lnTo>
                  <a:lnTo>
                    <a:pt x="8959" y="5317"/>
                  </a:lnTo>
                  <a:lnTo>
                    <a:pt x="8743" y="4923"/>
                  </a:lnTo>
                  <a:lnTo>
                    <a:pt x="8526" y="4529"/>
                  </a:lnTo>
                  <a:lnTo>
                    <a:pt x="8290" y="4155"/>
                  </a:lnTo>
                  <a:lnTo>
                    <a:pt x="8054" y="3781"/>
                  </a:lnTo>
                  <a:lnTo>
                    <a:pt x="7817" y="3426"/>
                  </a:lnTo>
                  <a:lnTo>
                    <a:pt x="7581" y="3092"/>
                  </a:lnTo>
                  <a:lnTo>
                    <a:pt x="7325" y="2757"/>
                  </a:lnTo>
                  <a:lnTo>
                    <a:pt x="7069" y="2462"/>
                  </a:lnTo>
                  <a:lnTo>
                    <a:pt x="6813" y="2147"/>
                  </a:lnTo>
                  <a:lnTo>
                    <a:pt x="6557" y="1871"/>
                  </a:lnTo>
                  <a:lnTo>
                    <a:pt x="6282" y="1615"/>
                  </a:lnTo>
                  <a:lnTo>
                    <a:pt x="6026" y="1359"/>
                  </a:lnTo>
                  <a:lnTo>
                    <a:pt x="5750" y="1142"/>
                  </a:lnTo>
                  <a:lnTo>
                    <a:pt x="5474" y="926"/>
                  </a:lnTo>
                  <a:lnTo>
                    <a:pt x="5199" y="749"/>
                  </a:lnTo>
                  <a:lnTo>
                    <a:pt x="4923" y="571"/>
                  </a:lnTo>
                  <a:lnTo>
                    <a:pt x="4667" y="434"/>
                  </a:lnTo>
                  <a:lnTo>
                    <a:pt x="4392" y="296"/>
                  </a:lnTo>
                  <a:lnTo>
                    <a:pt x="4116" y="197"/>
                  </a:lnTo>
                  <a:lnTo>
                    <a:pt x="3840" y="99"/>
                  </a:lnTo>
                  <a:lnTo>
                    <a:pt x="3565" y="40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rgbClr val="35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45"/>
            <p:cNvSpPr/>
            <p:nvPr/>
          </p:nvSpPr>
          <p:spPr>
            <a:xfrm>
              <a:off x="7071700" y="1194200"/>
              <a:ext cx="304725" cy="476025"/>
            </a:xfrm>
            <a:custGeom>
              <a:avLst/>
              <a:gdLst/>
              <a:ahLst/>
              <a:cxnLst/>
              <a:rect l="l" t="t" r="r" b="b"/>
              <a:pathLst>
                <a:path w="12189" h="19041" extrusionOk="0">
                  <a:moveTo>
                    <a:pt x="3446" y="1"/>
                  </a:moveTo>
                  <a:lnTo>
                    <a:pt x="3151" y="20"/>
                  </a:lnTo>
                  <a:lnTo>
                    <a:pt x="2836" y="60"/>
                  </a:lnTo>
                  <a:lnTo>
                    <a:pt x="2560" y="139"/>
                  </a:lnTo>
                  <a:lnTo>
                    <a:pt x="2285" y="237"/>
                  </a:lnTo>
                  <a:lnTo>
                    <a:pt x="2029" y="355"/>
                  </a:lnTo>
                  <a:lnTo>
                    <a:pt x="1793" y="513"/>
                  </a:lnTo>
                  <a:lnTo>
                    <a:pt x="1556" y="670"/>
                  </a:lnTo>
                  <a:lnTo>
                    <a:pt x="1340" y="867"/>
                  </a:lnTo>
                  <a:lnTo>
                    <a:pt x="1143" y="1084"/>
                  </a:lnTo>
                  <a:lnTo>
                    <a:pt x="946" y="1340"/>
                  </a:lnTo>
                  <a:lnTo>
                    <a:pt x="788" y="1596"/>
                  </a:lnTo>
                  <a:lnTo>
                    <a:pt x="631" y="1871"/>
                  </a:lnTo>
                  <a:lnTo>
                    <a:pt x="473" y="2167"/>
                  </a:lnTo>
                  <a:lnTo>
                    <a:pt x="355" y="2482"/>
                  </a:lnTo>
                  <a:lnTo>
                    <a:pt x="237" y="2816"/>
                  </a:lnTo>
                  <a:lnTo>
                    <a:pt x="139" y="3171"/>
                  </a:lnTo>
                  <a:lnTo>
                    <a:pt x="60" y="3545"/>
                  </a:lnTo>
                  <a:lnTo>
                    <a:pt x="1" y="3919"/>
                  </a:lnTo>
                  <a:lnTo>
                    <a:pt x="296" y="3899"/>
                  </a:lnTo>
                  <a:lnTo>
                    <a:pt x="572" y="3919"/>
                  </a:lnTo>
                  <a:lnTo>
                    <a:pt x="867" y="3958"/>
                  </a:lnTo>
                  <a:lnTo>
                    <a:pt x="1162" y="4017"/>
                  </a:lnTo>
                  <a:lnTo>
                    <a:pt x="1477" y="4096"/>
                  </a:lnTo>
                  <a:lnTo>
                    <a:pt x="1773" y="4214"/>
                  </a:lnTo>
                  <a:lnTo>
                    <a:pt x="2068" y="4352"/>
                  </a:lnTo>
                  <a:lnTo>
                    <a:pt x="2383" y="4490"/>
                  </a:lnTo>
                  <a:lnTo>
                    <a:pt x="2679" y="4667"/>
                  </a:lnTo>
                  <a:lnTo>
                    <a:pt x="2974" y="4864"/>
                  </a:lnTo>
                  <a:lnTo>
                    <a:pt x="3269" y="5081"/>
                  </a:lnTo>
                  <a:lnTo>
                    <a:pt x="3565" y="5317"/>
                  </a:lnTo>
                  <a:lnTo>
                    <a:pt x="3860" y="5573"/>
                  </a:lnTo>
                  <a:lnTo>
                    <a:pt x="4155" y="5829"/>
                  </a:lnTo>
                  <a:lnTo>
                    <a:pt x="4451" y="6124"/>
                  </a:lnTo>
                  <a:lnTo>
                    <a:pt x="4726" y="6419"/>
                  </a:lnTo>
                  <a:lnTo>
                    <a:pt x="5021" y="6754"/>
                  </a:lnTo>
                  <a:lnTo>
                    <a:pt x="5297" y="7089"/>
                  </a:lnTo>
                  <a:lnTo>
                    <a:pt x="5553" y="7443"/>
                  </a:lnTo>
                  <a:lnTo>
                    <a:pt x="5829" y="7798"/>
                  </a:lnTo>
                  <a:lnTo>
                    <a:pt x="6085" y="8172"/>
                  </a:lnTo>
                  <a:lnTo>
                    <a:pt x="6321" y="8565"/>
                  </a:lnTo>
                  <a:lnTo>
                    <a:pt x="6577" y="8979"/>
                  </a:lnTo>
                  <a:lnTo>
                    <a:pt x="6813" y="9392"/>
                  </a:lnTo>
                  <a:lnTo>
                    <a:pt x="7030" y="9826"/>
                  </a:lnTo>
                  <a:lnTo>
                    <a:pt x="7246" y="10259"/>
                  </a:lnTo>
                  <a:lnTo>
                    <a:pt x="7463" y="10712"/>
                  </a:lnTo>
                  <a:lnTo>
                    <a:pt x="7660" y="11164"/>
                  </a:lnTo>
                  <a:lnTo>
                    <a:pt x="7837" y="11637"/>
                  </a:lnTo>
                  <a:lnTo>
                    <a:pt x="8014" y="12110"/>
                  </a:lnTo>
                  <a:lnTo>
                    <a:pt x="8172" y="12602"/>
                  </a:lnTo>
                  <a:lnTo>
                    <a:pt x="8329" y="13094"/>
                  </a:lnTo>
                  <a:lnTo>
                    <a:pt x="8546" y="13921"/>
                  </a:lnTo>
                  <a:lnTo>
                    <a:pt x="8723" y="14728"/>
                  </a:lnTo>
                  <a:lnTo>
                    <a:pt x="8861" y="15516"/>
                  </a:lnTo>
                  <a:lnTo>
                    <a:pt x="8940" y="16284"/>
                  </a:lnTo>
                  <a:lnTo>
                    <a:pt x="8979" y="17012"/>
                  </a:lnTo>
                  <a:lnTo>
                    <a:pt x="8979" y="17721"/>
                  </a:lnTo>
                  <a:lnTo>
                    <a:pt x="8940" y="18390"/>
                  </a:lnTo>
                  <a:lnTo>
                    <a:pt x="8881" y="19040"/>
                  </a:lnTo>
                  <a:lnTo>
                    <a:pt x="9058" y="19020"/>
                  </a:lnTo>
                  <a:lnTo>
                    <a:pt x="9235" y="19001"/>
                  </a:lnTo>
                  <a:lnTo>
                    <a:pt x="9471" y="18922"/>
                  </a:lnTo>
                  <a:lnTo>
                    <a:pt x="9707" y="18843"/>
                  </a:lnTo>
                  <a:lnTo>
                    <a:pt x="9944" y="18745"/>
                  </a:lnTo>
                  <a:lnTo>
                    <a:pt x="10160" y="18627"/>
                  </a:lnTo>
                  <a:lnTo>
                    <a:pt x="10377" y="18489"/>
                  </a:lnTo>
                  <a:lnTo>
                    <a:pt x="10574" y="18312"/>
                  </a:lnTo>
                  <a:lnTo>
                    <a:pt x="10751" y="18134"/>
                  </a:lnTo>
                  <a:lnTo>
                    <a:pt x="10928" y="17937"/>
                  </a:lnTo>
                  <a:lnTo>
                    <a:pt x="11105" y="17721"/>
                  </a:lnTo>
                  <a:lnTo>
                    <a:pt x="11243" y="17504"/>
                  </a:lnTo>
                  <a:lnTo>
                    <a:pt x="11401" y="17248"/>
                  </a:lnTo>
                  <a:lnTo>
                    <a:pt x="11519" y="16992"/>
                  </a:lnTo>
                  <a:lnTo>
                    <a:pt x="11637" y="16697"/>
                  </a:lnTo>
                  <a:lnTo>
                    <a:pt x="11755" y="16402"/>
                  </a:lnTo>
                  <a:lnTo>
                    <a:pt x="11854" y="16106"/>
                  </a:lnTo>
                  <a:lnTo>
                    <a:pt x="11932" y="15772"/>
                  </a:lnTo>
                  <a:lnTo>
                    <a:pt x="12011" y="15437"/>
                  </a:lnTo>
                  <a:lnTo>
                    <a:pt x="12070" y="15102"/>
                  </a:lnTo>
                  <a:lnTo>
                    <a:pt x="12110" y="14728"/>
                  </a:lnTo>
                  <a:lnTo>
                    <a:pt x="12149" y="14354"/>
                  </a:lnTo>
                  <a:lnTo>
                    <a:pt x="12169" y="13980"/>
                  </a:lnTo>
                  <a:lnTo>
                    <a:pt x="12188" y="13586"/>
                  </a:lnTo>
                  <a:lnTo>
                    <a:pt x="12188" y="13173"/>
                  </a:lnTo>
                  <a:lnTo>
                    <a:pt x="12169" y="12779"/>
                  </a:lnTo>
                  <a:lnTo>
                    <a:pt x="12129" y="12346"/>
                  </a:lnTo>
                  <a:lnTo>
                    <a:pt x="12090" y="11913"/>
                  </a:lnTo>
                  <a:lnTo>
                    <a:pt x="12031" y="11479"/>
                  </a:lnTo>
                  <a:lnTo>
                    <a:pt x="11952" y="11027"/>
                  </a:lnTo>
                  <a:lnTo>
                    <a:pt x="11873" y="10574"/>
                  </a:lnTo>
                  <a:lnTo>
                    <a:pt x="11775" y="10121"/>
                  </a:lnTo>
                  <a:lnTo>
                    <a:pt x="11657" y="9668"/>
                  </a:lnTo>
                  <a:lnTo>
                    <a:pt x="11519" y="9196"/>
                  </a:lnTo>
                  <a:lnTo>
                    <a:pt x="11361" y="8684"/>
                  </a:lnTo>
                  <a:lnTo>
                    <a:pt x="11184" y="8172"/>
                  </a:lnTo>
                  <a:lnTo>
                    <a:pt x="11007" y="7679"/>
                  </a:lnTo>
                  <a:lnTo>
                    <a:pt x="10810" y="7207"/>
                  </a:lnTo>
                  <a:lnTo>
                    <a:pt x="10613" y="6734"/>
                  </a:lnTo>
                  <a:lnTo>
                    <a:pt x="10397" y="6262"/>
                  </a:lnTo>
                  <a:lnTo>
                    <a:pt x="10160" y="5809"/>
                  </a:lnTo>
                  <a:lnTo>
                    <a:pt x="9924" y="5376"/>
                  </a:lnTo>
                  <a:lnTo>
                    <a:pt x="9688" y="4943"/>
                  </a:lnTo>
                  <a:lnTo>
                    <a:pt x="9432" y="4529"/>
                  </a:lnTo>
                  <a:lnTo>
                    <a:pt x="9156" y="4116"/>
                  </a:lnTo>
                  <a:lnTo>
                    <a:pt x="8900" y="3742"/>
                  </a:lnTo>
                  <a:lnTo>
                    <a:pt x="8625" y="3368"/>
                  </a:lnTo>
                  <a:lnTo>
                    <a:pt x="8329" y="2994"/>
                  </a:lnTo>
                  <a:lnTo>
                    <a:pt x="8054" y="2659"/>
                  </a:lnTo>
                  <a:lnTo>
                    <a:pt x="7758" y="2344"/>
                  </a:lnTo>
                  <a:lnTo>
                    <a:pt x="7463" y="2029"/>
                  </a:lnTo>
                  <a:lnTo>
                    <a:pt x="7148" y="1753"/>
                  </a:lnTo>
                  <a:lnTo>
                    <a:pt x="6853" y="1477"/>
                  </a:lnTo>
                  <a:lnTo>
                    <a:pt x="6538" y="1241"/>
                  </a:lnTo>
                  <a:lnTo>
                    <a:pt x="6223" y="1005"/>
                  </a:lnTo>
                  <a:lnTo>
                    <a:pt x="5927" y="808"/>
                  </a:lnTo>
                  <a:lnTo>
                    <a:pt x="5612" y="611"/>
                  </a:lnTo>
                  <a:lnTo>
                    <a:pt x="5297" y="454"/>
                  </a:lnTo>
                  <a:lnTo>
                    <a:pt x="4982" y="316"/>
                  </a:lnTo>
                  <a:lnTo>
                    <a:pt x="4667" y="198"/>
                  </a:lnTo>
                  <a:lnTo>
                    <a:pt x="4352" y="119"/>
                  </a:lnTo>
                  <a:lnTo>
                    <a:pt x="4057" y="60"/>
                  </a:lnTo>
                  <a:lnTo>
                    <a:pt x="3742" y="2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45"/>
            <p:cNvSpPr/>
            <p:nvPr/>
          </p:nvSpPr>
          <p:spPr>
            <a:xfrm>
              <a:off x="7114050" y="1226700"/>
              <a:ext cx="242675" cy="400200"/>
            </a:xfrm>
            <a:custGeom>
              <a:avLst/>
              <a:gdLst/>
              <a:ahLst/>
              <a:cxnLst/>
              <a:rect l="l" t="t" r="r" b="b"/>
              <a:pathLst>
                <a:path w="9707" h="16008" extrusionOk="0">
                  <a:moveTo>
                    <a:pt x="2225" y="0"/>
                  </a:moveTo>
                  <a:lnTo>
                    <a:pt x="2008" y="40"/>
                  </a:lnTo>
                  <a:lnTo>
                    <a:pt x="1811" y="79"/>
                  </a:lnTo>
                  <a:lnTo>
                    <a:pt x="1615" y="158"/>
                  </a:lnTo>
                  <a:lnTo>
                    <a:pt x="1418" y="256"/>
                  </a:lnTo>
                  <a:lnTo>
                    <a:pt x="1240" y="374"/>
                  </a:lnTo>
                  <a:lnTo>
                    <a:pt x="1083" y="512"/>
                  </a:lnTo>
                  <a:lnTo>
                    <a:pt x="925" y="670"/>
                  </a:lnTo>
                  <a:lnTo>
                    <a:pt x="788" y="827"/>
                  </a:lnTo>
                  <a:lnTo>
                    <a:pt x="669" y="1024"/>
                  </a:lnTo>
                  <a:lnTo>
                    <a:pt x="551" y="1241"/>
                  </a:lnTo>
                  <a:lnTo>
                    <a:pt x="433" y="1457"/>
                  </a:lnTo>
                  <a:lnTo>
                    <a:pt x="335" y="1713"/>
                  </a:lnTo>
                  <a:lnTo>
                    <a:pt x="256" y="1969"/>
                  </a:lnTo>
                  <a:lnTo>
                    <a:pt x="197" y="2245"/>
                  </a:lnTo>
                  <a:lnTo>
                    <a:pt x="118" y="2520"/>
                  </a:lnTo>
                  <a:lnTo>
                    <a:pt x="79" y="2816"/>
                  </a:lnTo>
                  <a:lnTo>
                    <a:pt x="39" y="3131"/>
                  </a:lnTo>
                  <a:lnTo>
                    <a:pt x="20" y="3466"/>
                  </a:lnTo>
                  <a:lnTo>
                    <a:pt x="0" y="3800"/>
                  </a:lnTo>
                  <a:lnTo>
                    <a:pt x="0" y="4489"/>
                  </a:lnTo>
                  <a:lnTo>
                    <a:pt x="59" y="5238"/>
                  </a:lnTo>
                  <a:lnTo>
                    <a:pt x="158" y="6005"/>
                  </a:lnTo>
                  <a:lnTo>
                    <a:pt x="295" y="6813"/>
                  </a:lnTo>
                  <a:lnTo>
                    <a:pt x="492" y="7640"/>
                  </a:lnTo>
                  <a:lnTo>
                    <a:pt x="729" y="8467"/>
                  </a:lnTo>
                  <a:lnTo>
                    <a:pt x="1024" y="9313"/>
                  </a:lnTo>
                  <a:lnTo>
                    <a:pt x="1319" y="10081"/>
                  </a:lnTo>
                  <a:lnTo>
                    <a:pt x="1654" y="10810"/>
                  </a:lnTo>
                  <a:lnTo>
                    <a:pt x="2008" y="11518"/>
                  </a:lnTo>
                  <a:lnTo>
                    <a:pt x="2382" y="12168"/>
                  </a:lnTo>
                  <a:lnTo>
                    <a:pt x="2757" y="12778"/>
                  </a:lnTo>
                  <a:lnTo>
                    <a:pt x="3170" y="13349"/>
                  </a:lnTo>
                  <a:lnTo>
                    <a:pt x="3583" y="13881"/>
                  </a:lnTo>
                  <a:lnTo>
                    <a:pt x="3997" y="14354"/>
                  </a:lnTo>
                  <a:lnTo>
                    <a:pt x="4410" y="14767"/>
                  </a:lnTo>
                  <a:lnTo>
                    <a:pt x="4844" y="15121"/>
                  </a:lnTo>
                  <a:lnTo>
                    <a:pt x="5060" y="15279"/>
                  </a:lnTo>
                  <a:lnTo>
                    <a:pt x="5277" y="15436"/>
                  </a:lnTo>
                  <a:lnTo>
                    <a:pt x="5474" y="15555"/>
                  </a:lnTo>
                  <a:lnTo>
                    <a:pt x="5690" y="15673"/>
                  </a:lnTo>
                  <a:lnTo>
                    <a:pt x="5907" y="15771"/>
                  </a:lnTo>
                  <a:lnTo>
                    <a:pt x="6104" y="15850"/>
                  </a:lnTo>
                  <a:lnTo>
                    <a:pt x="6301" y="15909"/>
                  </a:lnTo>
                  <a:lnTo>
                    <a:pt x="6517" y="15968"/>
                  </a:lnTo>
                  <a:lnTo>
                    <a:pt x="6714" y="15988"/>
                  </a:lnTo>
                  <a:lnTo>
                    <a:pt x="6911" y="16007"/>
                  </a:lnTo>
                  <a:lnTo>
                    <a:pt x="7088" y="16007"/>
                  </a:lnTo>
                  <a:lnTo>
                    <a:pt x="7285" y="15968"/>
                  </a:lnTo>
                  <a:lnTo>
                    <a:pt x="7462" y="15929"/>
                  </a:lnTo>
                  <a:lnTo>
                    <a:pt x="7639" y="15870"/>
                  </a:lnTo>
                  <a:lnTo>
                    <a:pt x="7817" y="15791"/>
                  </a:lnTo>
                  <a:lnTo>
                    <a:pt x="7974" y="15692"/>
                  </a:lnTo>
                  <a:lnTo>
                    <a:pt x="8132" y="15594"/>
                  </a:lnTo>
                  <a:lnTo>
                    <a:pt x="8289" y="15456"/>
                  </a:lnTo>
                  <a:lnTo>
                    <a:pt x="8447" y="15318"/>
                  </a:lnTo>
                  <a:lnTo>
                    <a:pt x="8584" y="15161"/>
                  </a:lnTo>
                  <a:lnTo>
                    <a:pt x="8722" y="14984"/>
                  </a:lnTo>
                  <a:lnTo>
                    <a:pt x="8840" y="14806"/>
                  </a:lnTo>
                  <a:lnTo>
                    <a:pt x="8959" y="14609"/>
                  </a:lnTo>
                  <a:lnTo>
                    <a:pt x="9077" y="14393"/>
                  </a:lnTo>
                  <a:lnTo>
                    <a:pt x="9175" y="14176"/>
                  </a:lnTo>
                  <a:lnTo>
                    <a:pt x="9274" y="13920"/>
                  </a:lnTo>
                  <a:lnTo>
                    <a:pt x="9372" y="13684"/>
                  </a:lnTo>
                  <a:lnTo>
                    <a:pt x="9451" y="13408"/>
                  </a:lnTo>
                  <a:lnTo>
                    <a:pt x="9510" y="13133"/>
                  </a:lnTo>
                  <a:lnTo>
                    <a:pt x="9569" y="12857"/>
                  </a:lnTo>
                  <a:lnTo>
                    <a:pt x="9648" y="12247"/>
                  </a:lnTo>
                  <a:lnTo>
                    <a:pt x="9707" y="11617"/>
                  </a:lnTo>
                  <a:lnTo>
                    <a:pt x="9707" y="10947"/>
                  </a:lnTo>
                  <a:lnTo>
                    <a:pt x="9648" y="10239"/>
                  </a:lnTo>
                  <a:lnTo>
                    <a:pt x="9608" y="9864"/>
                  </a:lnTo>
                  <a:lnTo>
                    <a:pt x="9549" y="9490"/>
                  </a:lnTo>
                  <a:lnTo>
                    <a:pt x="9490" y="9116"/>
                  </a:lnTo>
                  <a:lnTo>
                    <a:pt x="9411" y="8742"/>
                  </a:lnTo>
                  <a:lnTo>
                    <a:pt x="9313" y="8348"/>
                  </a:lnTo>
                  <a:lnTo>
                    <a:pt x="9195" y="7955"/>
                  </a:lnTo>
                  <a:lnTo>
                    <a:pt x="9077" y="7521"/>
                  </a:lnTo>
                  <a:lnTo>
                    <a:pt x="8919" y="7108"/>
                  </a:lnTo>
                  <a:lnTo>
                    <a:pt x="8762" y="6675"/>
                  </a:lnTo>
                  <a:lnTo>
                    <a:pt x="8604" y="6281"/>
                  </a:lnTo>
                  <a:lnTo>
                    <a:pt x="8427" y="5868"/>
                  </a:lnTo>
                  <a:lnTo>
                    <a:pt x="8230" y="5474"/>
                  </a:lnTo>
                  <a:lnTo>
                    <a:pt x="8033" y="5080"/>
                  </a:lnTo>
                  <a:lnTo>
                    <a:pt x="7836" y="4706"/>
                  </a:lnTo>
                  <a:lnTo>
                    <a:pt x="7403" y="3997"/>
                  </a:lnTo>
                  <a:lnTo>
                    <a:pt x="6931" y="3308"/>
                  </a:lnTo>
                  <a:lnTo>
                    <a:pt x="6458" y="2678"/>
                  </a:lnTo>
                  <a:lnTo>
                    <a:pt x="6202" y="2383"/>
                  </a:lnTo>
                  <a:lnTo>
                    <a:pt x="5966" y="2107"/>
                  </a:lnTo>
                  <a:lnTo>
                    <a:pt x="5710" y="1851"/>
                  </a:lnTo>
                  <a:lnTo>
                    <a:pt x="5454" y="1595"/>
                  </a:lnTo>
                  <a:lnTo>
                    <a:pt x="5198" y="1359"/>
                  </a:lnTo>
                  <a:lnTo>
                    <a:pt x="4942" y="1142"/>
                  </a:lnTo>
                  <a:lnTo>
                    <a:pt x="4686" y="945"/>
                  </a:lnTo>
                  <a:lnTo>
                    <a:pt x="4430" y="748"/>
                  </a:lnTo>
                  <a:lnTo>
                    <a:pt x="4174" y="591"/>
                  </a:lnTo>
                  <a:lnTo>
                    <a:pt x="3918" y="453"/>
                  </a:lnTo>
                  <a:lnTo>
                    <a:pt x="3662" y="315"/>
                  </a:lnTo>
                  <a:lnTo>
                    <a:pt x="3406" y="217"/>
                  </a:lnTo>
                  <a:lnTo>
                    <a:pt x="3170" y="118"/>
                  </a:lnTo>
                  <a:lnTo>
                    <a:pt x="2914" y="59"/>
                  </a:lnTo>
                  <a:lnTo>
                    <a:pt x="2678" y="2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45"/>
            <p:cNvSpPr/>
            <p:nvPr/>
          </p:nvSpPr>
          <p:spPr>
            <a:xfrm>
              <a:off x="7114050" y="1292650"/>
              <a:ext cx="215600" cy="334250"/>
            </a:xfrm>
            <a:custGeom>
              <a:avLst/>
              <a:gdLst/>
              <a:ahLst/>
              <a:cxnLst/>
              <a:rect l="l" t="t" r="r" b="b"/>
              <a:pathLst>
                <a:path w="8624" h="13370" extrusionOk="0">
                  <a:moveTo>
                    <a:pt x="1142" y="1"/>
                  </a:moveTo>
                  <a:lnTo>
                    <a:pt x="925" y="40"/>
                  </a:lnTo>
                  <a:lnTo>
                    <a:pt x="689" y="99"/>
                  </a:lnTo>
                  <a:lnTo>
                    <a:pt x="453" y="197"/>
                  </a:lnTo>
                  <a:lnTo>
                    <a:pt x="236" y="316"/>
                  </a:lnTo>
                  <a:lnTo>
                    <a:pt x="39" y="473"/>
                  </a:lnTo>
                  <a:lnTo>
                    <a:pt x="20" y="788"/>
                  </a:lnTo>
                  <a:lnTo>
                    <a:pt x="0" y="1143"/>
                  </a:lnTo>
                  <a:lnTo>
                    <a:pt x="0" y="1832"/>
                  </a:lnTo>
                  <a:lnTo>
                    <a:pt x="59" y="2580"/>
                  </a:lnTo>
                  <a:lnTo>
                    <a:pt x="158" y="3367"/>
                  </a:lnTo>
                  <a:lnTo>
                    <a:pt x="295" y="4155"/>
                  </a:lnTo>
                  <a:lnTo>
                    <a:pt x="492" y="4982"/>
                  </a:lnTo>
                  <a:lnTo>
                    <a:pt x="729" y="5829"/>
                  </a:lnTo>
                  <a:lnTo>
                    <a:pt x="1024" y="6675"/>
                  </a:lnTo>
                  <a:lnTo>
                    <a:pt x="1319" y="7443"/>
                  </a:lnTo>
                  <a:lnTo>
                    <a:pt x="1654" y="8172"/>
                  </a:lnTo>
                  <a:lnTo>
                    <a:pt x="2008" y="8880"/>
                  </a:lnTo>
                  <a:lnTo>
                    <a:pt x="2382" y="9530"/>
                  </a:lnTo>
                  <a:lnTo>
                    <a:pt x="2757" y="10140"/>
                  </a:lnTo>
                  <a:lnTo>
                    <a:pt x="3170" y="10711"/>
                  </a:lnTo>
                  <a:lnTo>
                    <a:pt x="3583" y="11243"/>
                  </a:lnTo>
                  <a:lnTo>
                    <a:pt x="3997" y="11716"/>
                  </a:lnTo>
                  <a:lnTo>
                    <a:pt x="4410" y="12129"/>
                  </a:lnTo>
                  <a:lnTo>
                    <a:pt x="4844" y="12483"/>
                  </a:lnTo>
                  <a:lnTo>
                    <a:pt x="5060" y="12641"/>
                  </a:lnTo>
                  <a:lnTo>
                    <a:pt x="5277" y="12798"/>
                  </a:lnTo>
                  <a:lnTo>
                    <a:pt x="5474" y="12917"/>
                  </a:lnTo>
                  <a:lnTo>
                    <a:pt x="5690" y="13035"/>
                  </a:lnTo>
                  <a:lnTo>
                    <a:pt x="5907" y="13133"/>
                  </a:lnTo>
                  <a:lnTo>
                    <a:pt x="6104" y="13212"/>
                  </a:lnTo>
                  <a:lnTo>
                    <a:pt x="6301" y="13271"/>
                  </a:lnTo>
                  <a:lnTo>
                    <a:pt x="6517" y="13330"/>
                  </a:lnTo>
                  <a:lnTo>
                    <a:pt x="6714" y="13350"/>
                  </a:lnTo>
                  <a:lnTo>
                    <a:pt x="6911" y="13369"/>
                  </a:lnTo>
                  <a:lnTo>
                    <a:pt x="7088" y="13369"/>
                  </a:lnTo>
                  <a:lnTo>
                    <a:pt x="7285" y="13330"/>
                  </a:lnTo>
                  <a:lnTo>
                    <a:pt x="7462" y="13291"/>
                  </a:lnTo>
                  <a:lnTo>
                    <a:pt x="7620" y="13232"/>
                  </a:lnTo>
                  <a:lnTo>
                    <a:pt x="7797" y="13173"/>
                  </a:lnTo>
                  <a:lnTo>
                    <a:pt x="7954" y="13074"/>
                  </a:lnTo>
                  <a:lnTo>
                    <a:pt x="8092" y="12976"/>
                  </a:lnTo>
                  <a:lnTo>
                    <a:pt x="8250" y="12857"/>
                  </a:lnTo>
                  <a:lnTo>
                    <a:pt x="8388" y="12720"/>
                  </a:lnTo>
                  <a:lnTo>
                    <a:pt x="8525" y="12582"/>
                  </a:lnTo>
                  <a:lnTo>
                    <a:pt x="8584" y="12070"/>
                  </a:lnTo>
                  <a:lnTo>
                    <a:pt x="8624" y="11558"/>
                  </a:lnTo>
                  <a:lnTo>
                    <a:pt x="8624" y="11007"/>
                  </a:lnTo>
                  <a:lnTo>
                    <a:pt x="8584" y="10416"/>
                  </a:lnTo>
                  <a:lnTo>
                    <a:pt x="8525" y="9825"/>
                  </a:lnTo>
                  <a:lnTo>
                    <a:pt x="8427" y="9215"/>
                  </a:lnTo>
                  <a:lnTo>
                    <a:pt x="8289" y="8585"/>
                  </a:lnTo>
                  <a:lnTo>
                    <a:pt x="8132" y="7955"/>
                  </a:lnTo>
                  <a:lnTo>
                    <a:pt x="7994" y="7522"/>
                  </a:lnTo>
                  <a:lnTo>
                    <a:pt x="7836" y="7089"/>
                  </a:lnTo>
                  <a:lnTo>
                    <a:pt x="7679" y="6675"/>
                  </a:lnTo>
                  <a:lnTo>
                    <a:pt x="7521" y="6262"/>
                  </a:lnTo>
                  <a:lnTo>
                    <a:pt x="7344" y="5868"/>
                  </a:lnTo>
                  <a:lnTo>
                    <a:pt x="7147" y="5474"/>
                  </a:lnTo>
                  <a:lnTo>
                    <a:pt x="6950" y="5080"/>
                  </a:lnTo>
                  <a:lnTo>
                    <a:pt x="6753" y="4706"/>
                  </a:lnTo>
                  <a:lnTo>
                    <a:pt x="6320" y="3997"/>
                  </a:lnTo>
                  <a:lnTo>
                    <a:pt x="5867" y="3308"/>
                  </a:lnTo>
                  <a:lnTo>
                    <a:pt x="5375" y="2678"/>
                  </a:lnTo>
                  <a:lnTo>
                    <a:pt x="5139" y="2383"/>
                  </a:lnTo>
                  <a:lnTo>
                    <a:pt x="4883" y="2107"/>
                  </a:lnTo>
                  <a:lnTo>
                    <a:pt x="4627" y="1832"/>
                  </a:lnTo>
                  <a:lnTo>
                    <a:pt x="4371" y="1595"/>
                  </a:lnTo>
                  <a:lnTo>
                    <a:pt x="4115" y="1359"/>
                  </a:lnTo>
                  <a:lnTo>
                    <a:pt x="3859" y="1143"/>
                  </a:lnTo>
                  <a:lnTo>
                    <a:pt x="3603" y="926"/>
                  </a:lnTo>
                  <a:lnTo>
                    <a:pt x="3347" y="749"/>
                  </a:lnTo>
                  <a:lnTo>
                    <a:pt x="3091" y="591"/>
                  </a:lnTo>
                  <a:lnTo>
                    <a:pt x="2835" y="434"/>
                  </a:lnTo>
                  <a:lnTo>
                    <a:pt x="2579" y="316"/>
                  </a:lnTo>
                  <a:lnTo>
                    <a:pt x="2323" y="217"/>
                  </a:lnTo>
                  <a:lnTo>
                    <a:pt x="2087" y="119"/>
                  </a:lnTo>
                  <a:lnTo>
                    <a:pt x="1851" y="60"/>
                  </a:lnTo>
                  <a:lnTo>
                    <a:pt x="1615" y="20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45"/>
            <p:cNvSpPr/>
            <p:nvPr/>
          </p:nvSpPr>
          <p:spPr>
            <a:xfrm>
              <a:off x="7126825" y="1367950"/>
              <a:ext cx="153125" cy="245650"/>
            </a:xfrm>
            <a:custGeom>
              <a:avLst/>
              <a:gdLst/>
              <a:ahLst/>
              <a:cxnLst/>
              <a:rect l="l" t="t" r="r" b="b"/>
              <a:pathLst>
                <a:path w="6125" h="9826" extrusionOk="0">
                  <a:moveTo>
                    <a:pt x="1" y="1"/>
                  </a:moveTo>
                  <a:lnTo>
                    <a:pt x="158" y="789"/>
                  </a:lnTo>
                  <a:lnTo>
                    <a:pt x="355" y="1576"/>
                  </a:lnTo>
                  <a:lnTo>
                    <a:pt x="592" y="2403"/>
                  </a:lnTo>
                  <a:lnTo>
                    <a:pt x="867" y="3230"/>
                  </a:lnTo>
                  <a:lnTo>
                    <a:pt x="1123" y="3880"/>
                  </a:lnTo>
                  <a:lnTo>
                    <a:pt x="1399" y="4510"/>
                  </a:lnTo>
                  <a:lnTo>
                    <a:pt x="1675" y="5100"/>
                  </a:lnTo>
                  <a:lnTo>
                    <a:pt x="1990" y="5671"/>
                  </a:lnTo>
                  <a:lnTo>
                    <a:pt x="2285" y="6223"/>
                  </a:lnTo>
                  <a:lnTo>
                    <a:pt x="2620" y="6715"/>
                  </a:lnTo>
                  <a:lnTo>
                    <a:pt x="2954" y="7207"/>
                  </a:lnTo>
                  <a:lnTo>
                    <a:pt x="3289" y="7660"/>
                  </a:lnTo>
                  <a:lnTo>
                    <a:pt x="3643" y="8054"/>
                  </a:lnTo>
                  <a:lnTo>
                    <a:pt x="3998" y="8448"/>
                  </a:lnTo>
                  <a:lnTo>
                    <a:pt x="4352" y="8782"/>
                  </a:lnTo>
                  <a:lnTo>
                    <a:pt x="4707" y="9078"/>
                  </a:lnTo>
                  <a:lnTo>
                    <a:pt x="5081" y="9334"/>
                  </a:lnTo>
                  <a:lnTo>
                    <a:pt x="5435" y="9550"/>
                  </a:lnTo>
                  <a:lnTo>
                    <a:pt x="5770" y="9708"/>
                  </a:lnTo>
                  <a:lnTo>
                    <a:pt x="6124" y="9826"/>
                  </a:lnTo>
                  <a:lnTo>
                    <a:pt x="6124" y="9826"/>
                  </a:lnTo>
                  <a:lnTo>
                    <a:pt x="6006" y="9038"/>
                  </a:lnTo>
                  <a:lnTo>
                    <a:pt x="5849" y="8231"/>
                  </a:lnTo>
                  <a:lnTo>
                    <a:pt x="5632" y="7404"/>
                  </a:lnTo>
                  <a:lnTo>
                    <a:pt x="5494" y="6991"/>
                  </a:lnTo>
                  <a:lnTo>
                    <a:pt x="5356" y="6577"/>
                  </a:lnTo>
                  <a:lnTo>
                    <a:pt x="5120" y="5947"/>
                  </a:lnTo>
                  <a:lnTo>
                    <a:pt x="4864" y="5337"/>
                  </a:lnTo>
                  <a:lnTo>
                    <a:pt x="4589" y="4766"/>
                  </a:lnTo>
                  <a:lnTo>
                    <a:pt x="4313" y="4214"/>
                  </a:lnTo>
                  <a:lnTo>
                    <a:pt x="3998" y="3683"/>
                  </a:lnTo>
                  <a:lnTo>
                    <a:pt x="3683" y="3191"/>
                  </a:lnTo>
                  <a:lnTo>
                    <a:pt x="3348" y="2718"/>
                  </a:lnTo>
                  <a:lnTo>
                    <a:pt x="2994" y="2265"/>
                  </a:lnTo>
                  <a:lnTo>
                    <a:pt x="2639" y="1852"/>
                  </a:lnTo>
                  <a:lnTo>
                    <a:pt x="2285" y="1478"/>
                  </a:lnTo>
                  <a:lnTo>
                    <a:pt x="1911" y="1143"/>
                  </a:lnTo>
                  <a:lnTo>
                    <a:pt x="1537" y="828"/>
                  </a:lnTo>
                  <a:lnTo>
                    <a:pt x="1143" y="572"/>
                  </a:lnTo>
                  <a:lnTo>
                    <a:pt x="769" y="336"/>
                  </a:lnTo>
                  <a:lnTo>
                    <a:pt x="395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45"/>
            <p:cNvSpPr/>
            <p:nvPr/>
          </p:nvSpPr>
          <p:spPr>
            <a:xfrm>
              <a:off x="7416275" y="1022425"/>
              <a:ext cx="320950" cy="215625"/>
            </a:xfrm>
            <a:custGeom>
              <a:avLst/>
              <a:gdLst/>
              <a:ahLst/>
              <a:cxnLst/>
              <a:rect l="l" t="t" r="r" b="b"/>
              <a:pathLst>
                <a:path w="12838" h="8625" extrusionOk="0">
                  <a:moveTo>
                    <a:pt x="315" y="0"/>
                  </a:moveTo>
                  <a:lnTo>
                    <a:pt x="0" y="118"/>
                  </a:lnTo>
                  <a:lnTo>
                    <a:pt x="1378" y="591"/>
                  </a:lnTo>
                  <a:lnTo>
                    <a:pt x="6793" y="8624"/>
                  </a:lnTo>
                  <a:lnTo>
                    <a:pt x="12837" y="6242"/>
                  </a:lnTo>
                  <a:lnTo>
                    <a:pt x="9864" y="1260"/>
                  </a:lnTo>
                  <a:lnTo>
                    <a:pt x="11833" y="532"/>
                  </a:lnTo>
                  <a:lnTo>
                    <a:pt x="11715" y="355"/>
                  </a:lnTo>
                  <a:lnTo>
                    <a:pt x="9549" y="1142"/>
                  </a:lnTo>
                  <a:lnTo>
                    <a:pt x="12522" y="6143"/>
                  </a:lnTo>
                  <a:lnTo>
                    <a:pt x="6872" y="8348"/>
                  </a:lnTo>
                  <a:lnTo>
                    <a:pt x="1536" y="453"/>
                  </a:lnTo>
                  <a:lnTo>
                    <a:pt x="1516" y="4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45"/>
            <p:cNvSpPr/>
            <p:nvPr/>
          </p:nvSpPr>
          <p:spPr>
            <a:xfrm>
              <a:off x="7481725" y="1187325"/>
              <a:ext cx="368225" cy="190500"/>
            </a:xfrm>
            <a:custGeom>
              <a:avLst/>
              <a:gdLst/>
              <a:ahLst/>
              <a:cxnLst/>
              <a:rect l="l" t="t" r="r" b="b"/>
              <a:pathLst>
                <a:path w="14729" h="7620" extrusionOk="0">
                  <a:moveTo>
                    <a:pt x="1320" y="0"/>
                  </a:moveTo>
                  <a:lnTo>
                    <a:pt x="1" y="709"/>
                  </a:lnTo>
                  <a:lnTo>
                    <a:pt x="4470" y="7620"/>
                  </a:lnTo>
                  <a:lnTo>
                    <a:pt x="14728" y="3367"/>
                  </a:lnTo>
                  <a:lnTo>
                    <a:pt x="14472" y="2402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45"/>
            <p:cNvSpPr/>
            <p:nvPr/>
          </p:nvSpPr>
          <p:spPr>
            <a:xfrm>
              <a:off x="7513725" y="1110025"/>
              <a:ext cx="330800" cy="234825"/>
            </a:xfrm>
            <a:custGeom>
              <a:avLst/>
              <a:gdLst/>
              <a:ahLst/>
              <a:cxnLst/>
              <a:rect l="l" t="t" r="r" b="b"/>
              <a:pathLst>
                <a:path w="13232" h="9393" extrusionOk="0">
                  <a:moveTo>
                    <a:pt x="9018" y="1"/>
                  </a:moveTo>
                  <a:lnTo>
                    <a:pt x="1" y="3033"/>
                  </a:lnTo>
                  <a:lnTo>
                    <a:pt x="3958" y="9393"/>
                  </a:lnTo>
                  <a:lnTo>
                    <a:pt x="13231" y="5455"/>
                  </a:lnTo>
                  <a:lnTo>
                    <a:pt x="90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45"/>
            <p:cNvSpPr/>
            <p:nvPr/>
          </p:nvSpPr>
          <p:spPr>
            <a:xfrm>
              <a:off x="6802450" y="367275"/>
              <a:ext cx="627625" cy="646300"/>
            </a:xfrm>
            <a:custGeom>
              <a:avLst/>
              <a:gdLst/>
              <a:ahLst/>
              <a:cxnLst/>
              <a:rect l="l" t="t" r="r" b="b"/>
              <a:pathLst>
                <a:path w="25105" h="25852" extrusionOk="0">
                  <a:moveTo>
                    <a:pt x="11992" y="0"/>
                  </a:moveTo>
                  <a:lnTo>
                    <a:pt x="1" y="4489"/>
                  </a:lnTo>
                  <a:lnTo>
                    <a:pt x="13882" y="25852"/>
                  </a:lnTo>
                  <a:lnTo>
                    <a:pt x="25104" y="20693"/>
                  </a:lnTo>
                  <a:lnTo>
                    <a:pt x="11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45"/>
            <p:cNvSpPr/>
            <p:nvPr/>
          </p:nvSpPr>
          <p:spPr>
            <a:xfrm>
              <a:off x="6935850" y="448475"/>
              <a:ext cx="338675" cy="443050"/>
            </a:xfrm>
            <a:custGeom>
              <a:avLst/>
              <a:gdLst/>
              <a:ahLst/>
              <a:cxnLst/>
              <a:rect l="l" t="t" r="r" b="b"/>
              <a:pathLst>
                <a:path w="13547" h="17722" extrusionOk="0">
                  <a:moveTo>
                    <a:pt x="8723" y="1"/>
                  </a:moveTo>
                  <a:lnTo>
                    <a:pt x="8014" y="867"/>
                  </a:lnTo>
                  <a:lnTo>
                    <a:pt x="7207" y="1812"/>
                  </a:lnTo>
                  <a:lnTo>
                    <a:pt x="6301" y="2856"/>
                  </a:lnTo>
                  <a:lnTo>
                    <a:pt x="5277" y="3978"/>
                  </a:lnTo>
                  <a:lnTo>
                    <a:pt x="4155" y="5199"/>
                  </a:lnTo>
                  <a:lnTo>
                    <a:pt x="2895" y="6518"/>
                  </a:lnTo>
                  <a:lnTo>
                    <a:pt x="1517" y="7936"/>
                  </a:lnTo>
                  <a:lnTo>
                    <a:pt x="1" y="9471"/>
                  </a:lnTo>
                  <a:lnTo>
                    <a:pt x="5376" y="17721"/>
                  </a:lnTo>
                  <a:lnTo>
                    <a:pt x="5809" y="16953"/>
                  </a:lnTo>
                  <a:lnTo>
                    <a:pt x="6262" y="16185"/>
                  </a:lnTo>
                  <a:lnTo>
                    <a:pt x="6754" y="15437"/>
                  </a:lnTo>
                  <a:lnTo>
                    <a:pt x="7246" y="14709"/>
                  </a:lnTo>
                  <a:lnTo>
                    <a:pt x="7738" y="14020"/>
                  </a:lnTo>
                  <a:lnTo>
                    <a:pt x="8250" y="13330"/>
                  </a:lnTo>
                  <a:lnTo>
                    <a:pt x="8782" y="12661"/>
                  </a:lnTo>
                  <a:lnTo>
                    <a:pt x="9314" y="12011"/>
                  </a:lnTo>
                  <a:lnTo>
                    <a:pt x="9845" y="11381"/>
                  </a:lnTo>
                  <a:lnTo>
                    <a:pt x="10396" y="10791"/>
                  </a:lnTo>
                  <a:lnTo>
                    <a:pt x="10928" y="10200"/>
                  </a:lnTo>
                  <a:lnTo>
                    <a:pt x="11460" y="9649"/>
                  </a:lnTo>
                  <a:lnTo>
                    <a:pt x="11991" y="9117"/>
                  </a:lnTo>
                  <a:lnTo>
                    <a:pt x="12523" y="8605"/>
                  </a:lnTo>
                  <a:lnTo>
                    <a:pt x="13547" y="7640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45"/>
            <p:cNvSpPr/>
            <p:nvPr/>
          </p:nvSpPr>
          <p:spPr>
            <a:xfrm>
              <a:off x="7685025" y="1651475"/>
              <a:ext cx="380025" cy="505050"/>
            </a:xfrm>
            <a:custGeom>
              <a:avLst/>
              <a:gdLst/>
              <a:ahLst/>
              <a:cxnLst/>
              <a:rect l="l" t="t" r="r" b="b"/>
              <a:pathLst>
                <a:path w="15201" h="20202" extrusionOk="0">
                  <a:moveTo>
                    <a:pt x="492" y="1"/>
                  </a:moveTo>
                  <a:lnTo>
                    <a:pt x="0" y="375"/>
                  </a:lnTo>
                  <a:lnTo>
                    <a:pt x="14728" y="20202"/>
                  </a:lnTo>
                  <a:lnTo>
                    <a:pt x="15200" y="19847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45"/>
            <p:cNvSpPr/>
            <p:nvPr/>
          </p:nvSpPr>
          <p:spPr>
            <a:xfrm>
              <a:off x="7764750" y="1618025"/>
              <a:ext cx="385450" cy="490750"/>
            </a:xfrm>
            <a:custGeom>
              <a:avLst/>
              <a:gdLst/>
              <a:ahLst/>
              <a:cxnLst/>
              <a:rect l="l" t="t" r="r" b="b"/>
              <a:pathLst>
                <a:path w="15418" h="19630" extrusionOk="0">
                  <a:moveTo>
                    <a:pt x="493" y="0"/>
                  </a:moveTo>
                  <a:lnTo>
                    <a:pt x="1" y="374"/>
                  </a:lnTo>
                  <a:lnTo>
                    <a:pt x="14945" y="19630"/>
                  </a:lnTo>
                  <a:lnTo>
                    <a:pt x="15417" y="1927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45"/>
            <p:cNvSpPr/>
            <p:nvPr/>
          </p:nvSpPr>
          <p:spPr>
            <a:xfrm>
              <a:off x="7835650" y="1587500"/>
              <a:ext cx="404625" cy="467150"/>
            </a:xfrm>
            <a:custGeom>
              <a:avLst/>
              <a:gdLst/>
              <a:ahLst/>
              <a:cxnLst/>
              <a:rect l="l" t="t" r="r" b="b"/>
              <a:pathLst>
                <a:path w="16185" h="18686" extrusionOk="0">
                  <a:moveTo>
                    <a:pt x="453" y="0"/>
                  </a:moveTo>
                  <a:lnTo>
                    <a:pt x="0" y="394"/>
                  </a:lnTo>
                  <a:lnTo>
                    <a:pt x="15732" y="18685"/>
                  </a:lnTo>
                  <a:lnTo>
                    <a:pt x="16184" y="1829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45"/>
            <p:cNvSpPr/>
            <p:nvPr/>
          </p:nvSpPr>
          <p:spPr>
            <a:xfrm>
              <a:off x="7894700" y="1907450"/>
              <a:ext cx="339675" cy="186575"/>
            </a:xfrm>
            <a:custGeom>
              <a:avLst/>
              <a:gdLst/>
              <a:ahLst/>
              <a:cxnLst/>
              <a:rect l="l" t="t" r="r" b="b"/>
              <a:pathLst>
                <a:path w="13587" h="7463" extrusionOk="0">
                  <a:moveTo>
                    <a:pt x="13291" y="0"/>
                  </a:moveTo>
                  <a:lnTo>
                    <a:pt x="1" y="6911"/>
                  </a:lnTo>
                  <a:lnTo>
                    <a:pt x="276" y="7462"/>
                  </a:lnTo>
                  <a:lnTo>
                    <a:pt x="13586" y="532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45"/>
            <p:cNvSpPr/>
            <p:nvPr/>
          </p:nvSpPr>
          <p:spPr>
            <a:xfrm>
              <a:off x="7820375" y="1819325"/>
              <a:ext cx="336225" cy="170825"/>
            </a:xfrm>
            <a:custGeom>
              <a:avLst/>
              <a:gdLst/>
              <a:ahLst/>
              <a:cxnLst/>
              <a:rect l="l" t="t" r="r" b="b"/>
              <a:pathLst>
                <a:path w="13449" h="6833" extrusionOk="0">
                  <a:moveTo>
                    <a:pt x="13192" y="1"/>
                  </a:moveTo>
                  <a:lnTo>
                    <a:pt x="1" y="6282"/>
                  </a:lnTo>
                  <a:lnTo>
                    <a:pt x="257" y="6833"/>
                  </a:lnTo>
                  <a:lnTo>
                    <a:pt x="13448" y="552"/>
                  </a:lnTo>
                  <a:lnTo>
                    <a:pt x="131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45"/>
            <p:cNvSpPr/>
            <p:nvPr/>
          </p:nvSpPr>
          <p:spPr>
            <a:xfrm>
              <a:off x="7743600" y="1722375"/>
              <a:ext cx="325375" cy="157525"/>
            </a:xfrm>
            <a:custGeom>
              <a:avLst/>
              <a:gdLst/>
              <a:ahLst/>
              <a:cxnLst/>
              <a:rect l="l" t="t" r="r" b="b"/>
              <a:pathLst>
                <a:path w="13015" h="6301" extrusionOk="0">
                  <a:moveTo>
                    <a:pt x="12759" y="0"/>
                  </a:moveTo>
                  <a:lnTo>
                    <a:pt x="0" y="5749"/>
                  </a:lnTo>
                  <a:lnTo>
                    <a:pt x="237" y="6301"/>
                  </a:lnTo>
                  <a:lnTo>
                    <a:pt x="13015" y="551"/>
                  </a:lnTo>
                  <a:lnTo>
                    <a:pt x="1275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45"/>
            <p:cNvSpPr/>
            <p:nvPr/>
          </p:nvSpPr>
          <p:spPr>
            <a:xfrm>
              <a:off x="7683550" y="1634750"/>
              <a:ext cx="314550" cy="148175"/>
            </a:xfrm>
            <a:custGeom>
              <a:avLst/>
              <a:gdLst/>
              <a:ahLst/>
              <a:cxnLst/>
              <a:rect l="l" t="t" r="r" b="b"/>
              <a:pathLst>
                <a:path w="12582" h="5927" extrusionOk="0">
                  <a:moveTo>
                    <a:pt x="12345" y="0"/>
                  </a:moveTo>
                  <a:lnTo>
                    <a:pt x="0" y="5376"/>
                  </a:lnTo>
                  <a:lnTo>
                    <a:pt x="256" y="5927"/>
                  </a:lnTo>
                  <a:lnTo>
                    <a:pt x="12581" y="552"/>
                  </a:lnTo>
                  <a:lnTo>
                    <a:pt x="123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45"/>
            <p:cNvSpPr/>
            <p:nvPr/>
          </p:nvSpPr>
          <p:spPr>
            <a:xfrm>
              <a:off x="7033800" y="382025"/>
              <a:ext cx="336225" cy="545425"/>
            </a:xfrm>
            <a:custGeom>
              <a:avLst/>
              <a:gdLst/>
              <a:ahLst/>
              <a:cxnLst/>
              <a:rect l="l" t="t" r="r" b="b"/>
              <a:pathLst>
                <a:path w="13449" h="21817" extrusionOk="0">
                  <a:moveTo>
                    <a:pt x="513" y="1"/>
                  </a:moveTo>
                  <a:lnTo>
                    <a:pt x="1" y="316"/>
                  </a:lnTo>
                  <a:lnTo>
                    <a:pt x="12936" y="21816"/>
                  </a:lnTo>
                  <a:lnTo>
                    <a:pt x="13448" y="21501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45"/>
            <p:cNvSpPr/>
            <p:nvPr/>
          </p:nvSpPr>
          <p:spPr>
            <a:xfrm>
              <a:off x="6951600" y="408625"/>
              <a:ext cx="351975" cy="545400"/>
            </a:xfrm>
            <a:custGeom>
              <a:avLst/>
              <a:gdLst/>
              <a:ahLst/>
              <a:cxnLst/>
              <a:rect l="l" t="t" r="r" b="b"/>
              <a:pathLst>
                <a:path w="14079" h="21816" extrusionOk="0">
                  <a:moveTo>
                    <a:pt x="513" y="0"/>
                  </a:moveTo>
                  <a:lnTo>
                    <a:pt x="1" y="315"/>
                  </a:lnTo>
                  <a:lnTo>
                    <a:pt x="13566" y="21816"/>
                  </a:lnTo>
                  <a:lnTo>
                    <a:pt x="14078" y="2150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45"/>
            <p:cNvSpPr/>
            <p:nvPr/>
          </p:nvSpPr>
          <p:spPr>
            <a:xfrm>
              <a:off x="6871875" y="443075"/>
              <a:ext cx="354425" cy="550825"/>
            </a:xfrm>
            <a:custGeom>
              <a:avLst/>
              <a:gdLst/>
              <a:ahLst/>
              <a:cxnLst/>
              <a:rect l="l" t="t" r="r" b="b"/>
              <a:pathLst>
                <a:path w="14177" h="22033" extrusionOk="0">
                  <a:moveTo>
                    <a:pt x="512" y="0"/>
                  </a:moveTo>
                  <a:lnTo>
                    <a:pt x="0" y="335"/>
                  </a:lnTo>
                  <a:lnTo>
                    <a:pt x="13664" y="22032"/>
                  </a:lnTo>
                  <a:lnTo>
                    <a:pt x="14176" y="2171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45"/>
            <p:cNvSpPr/>
            <p:nvPr/>
          </p:nvSpPr>
          <p:spPr>
            <a:xfrm>
              <a:off x="6877775" y="475075"/>
              <a:ext cx="306675" cy="142750"/>
            </a:xfrm>
            <a:custGeom>
              <a:avLst/>
              <a:gdLst/>
              <a:ahLst/>
              <a:cxnLst/>
              <a:rect l="l" t="t" r="r" b="b"/>
              <a:pathLst>
                <a:path w="12267" h="5710" extrusionOk="0">
                  <a:moveTo>
                    <a:pt x="12030" y="0"/>
                  </a:moveTo>
                  <a:lnTo>
                    <a:pt x="0" y="5159"/>
                  </a:lnTo>
                  <a:lnTo>
                    <a:pt x="237" y="5710"/>
                  </a:lnTo>
                  <a:lnTo>
                    <a:pt x="12267" y="551"/>
                  </a:lnTo>
                  <a:lnTo>
                    <a:pt x="1203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45"/>
            <p:cNvSpPr/>
            <p:nvPr/>
          </p:nvSpPr>
          <p:spPr>
            <a:xfrm>
              <a:off x="6945700" y="583850"/>
              <a:ext cx="306675" cy="141775"/>
            </a:xfrm>
            <a:custGeom>
              <a:avLst/>
              <a:gdLst/>
              <a:ahLst/>
              <a:cxnLst/>
              <a:rect l="l" t="t" r="r" b="b"/>
              <a:pathLst>
                <a:path w="12267" h="5671" extrusionOk="0">
                  <a:moveTo>
                    <a:pt x="12011" y="0"/>
                  </a:moveTo>
                  <a:lnTo>
                    <a:pt x="0" y="5100"/>
                  </a:lnTo>
                  <a:lnTo>
                    <a:pt x="237" y="5671"/>
                  </a:lnTo>
                  <a:lnTo>
                    <a:pt x="12267" y="552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45"/>
            <p:cNvSpPr/>
            <p:nvPr/>
          </p:nvSpPr>
          <p:spPr>
            <a:xfrm>
              <a:off x="7018550" y="687700"/>
              <a:ext cx="301750" cy="148200"/>
            </a:xfrm>
            <a:custGeom>
              <a:avLst/>
              <a:gdLst/>
              <a:ahLst/>
              <a:cxnLst/>
              <a:rect l="l" t="t" r="r" b="b"/>
              <a:pathLst>
                <a:path w="12070" h="5928" extrusionOk="0">
                  <a:moveTo>
                    <a:pt x="11814" y="1"/>
                  </a:moveTo>
                  <a:lnTo>
                    <a:pt x="0" y="5376"/>
                  </a:lnTo>
                  <a:lnTo>
                    <a:pt x="256" y="5927"/>
                  </a:lnTo>
                  <a:lnTo>
                    <a:pt x="12070" y="552"/>
                  </a:lnTo>
                  <a:lnTo>
                    <a:pt x="1181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45"/>
            <p:cNvSpPr/>
            <p:nvPr/>
          </p:nvSpPr>
          <p:spPr>
            <a:xfrm>
              <a:off x="7083525" y="790100"/>
              <a:ext cx="299300" cy="146700"/>
            </a:xfrm>
            <a:custGeom>
              <a:avLst/>
              <a:gdLst/>
              <a:ahLst/>
              <a:cxnLst/>
              <a:rect l="l" t="t" r="r" b="b"/>
              <a:pathLst>
                <a:path w="11972" h="5868" extrusionOk="0">
                  <a:moveTo>
                    <a:pt x="11715" y="0"/>
                  </a:moveTo>
                  <a:lnTo>
                    <a:pt x="0" y="5316"/>
                  </a:lnTo>
                  <a:lnTo>
                    <a:pt x="256" y="5867"/>
                  </a:lnTo>
                  <a:lnTo>
                    <a:pt x="11971" y="551"/>
                  </a:lnTo>
                  <a:lnTo>
                    <a:pt x="1171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45"/>
            <p:cNvSpPr/>
            <p:nvPr/>
          </p:nvSpPr>
          <p:spPr>
            <a:xfrm>
              <a:off x="7563925" y="1139575"/>
              <a:ext cx="231875" cy="174750"/>
            </a:xfrm>
            <a:custGeom>
              <a:avLst/>
              <a:gdLst/>
              <a:ahLst/>
              <a:cxnLst/>
              <a:rect l="l" t="t" r="r" b="b"/>
              <a:pathLst>
                <a:path w="9275" h="6990" extrusionOk="0">
                  <a:moveTo>
                    <a:pt x="6026" y="414"/>
                  </a:moveTo>
                  <a:lnTo>
                    <a:pt x="6222" y="433"/>
                  </a:lnTo>
                  <a:lnTo>
                    <a:pt x="6400" y="512"/>
                  </a:lnTo>
                  <a:lnTo>
                    <a:pt x="6577" y="611"/>
                  </a:lnTo>
                  <a:lnTo>
                    <a:pt x="6715" y="768"/>
                  </a:lnTo>
                  <a:lnTo>
                    <a:pt x="8703" y="3347"/>
                  </a:lnTo>
                  <a:lnTo>
                    <a:pt x="8782" y="3466"/>
                  </a:lnTo>
                  <a:lnTo>
                    <a:pt x="8821" y="3603"/>
                  </a:lnTo>
                  <a:lnTo>
                    <a:pt x="8841" y="3741"/>
                  </a:lnTo>
                  <a:lnTo>
                    <a:pt x="8821" y="3899"/>
                  </a:lnTo>
                  <a:lnTo>
                    <a:pt x="8762" y="4017"/>
                  </a:lnTo>
                  <a:lnTo>
                    <a:pt x="8684" y="4135"/>
                  </a:lnTo>
                  <a:lnTo>
                    <a:pt x="8585" y="4233"/>
                  </a:lnTo>
                  <a:lnTo>
                    <a:pt x="8467" y="4312"/>
                  </a:lnTo>
                  <a:lnTo>
                    <a:pt x="3269" y="6517"/>
                  </a:lnTo>
                  <a:lnTo>
                    <a:pt x="3151" y="6557"/>
                  </a:lnTo>
                  <a:lnTo>
                    <a:pt x="2895" y="6557"/>
                  </a:lnTo>
                  <a:lnTo>
                    <a:pt x="2777" y="6537"/>
                  </a:lnTo>
                  <a:lnTo>
                    <a:pt x="2659" y="6478"/>
                  </a:lnTo>
                  <a:lnTo>
                    <a:pt x="2560" y="6419"/>
                  </a:lnTo>
                  <a:lnTo>
                    <a:pt x="2462" y="6340"/>
                  </a:lnTo>
                  <a:lnTo>
                    <a:pt x="2383" y="6222"/>
                  </a:lnTo>
                  <a:lnTo>
                    <a:pt x="552" y="3288"/>
                  </a:lnTo>
                  <a:lnTo>
                    <a:pt x="473" y="3111"/>
                  </a:lnTo>
                  <a:lnTo>
                    <a:pt x="434" y="2934"/>
                  </a:lnTo>
                  <a:lnTo>
                    <a:pt x="434" y="2757"/>
                  </a:lnTo>
                  <a:lnTo>
                    <a:pt x="473" y="2560"/>
                  </a:lnTo>
                  <a:lnTo>
                    <a:pt x="572" y="2402"/>
                  </a:lnTo>
                  <a:lnTo>
                    <a:pt x="690" y="2245"/>
                  </a:lnTo>
                  <a:lnTo>
                    <a:pt x="828" y="2146"/>
                  </a:lnTo>
                  <a:lnTo>
                    <a:pt x="1005" y="2068"/>
                  </a:lnTo>
                  <a:lnTo>
                    <a:pt x="5730" y="473"/>
                  </a:lnTo>
                  <a:lnTo>
                    <a:pt x="5868" y="433"/>
                  </a:lnTo>
                  <a:lnTo>
                    <a:pt x="6026" y="414"/>
                  </a:lnTo>
                  <a:close/>
                  <a:moveTo>
                    <a:pt x="6006" y="0"/>
                  </a:moveTo>
                  <a:lnTo>
                    <a:pt x="5789" y="20"/>
                  </a:lnTo>
                  <a:lnTo>
                    <a:pt x="5592" y="59"/>
                  </a:lnTo>
                  <a:lnTo>
                    <a:pt x="867" y="1654"/>
                  </a:lnTo>
                  <a:lnTo>
                    <a:pt x="729" y="1713"/>
                  </a:lnTo>
                  <a:lnTo>
                    <a:pt x="611" y="1772"/>
                  </a:lnTo>
                  <a:lnTo>
                    <a:pt x="493" y="1851"/>
                  </a:lnTo>
                  <a:lnTo>
                    <a:pt x="395" y="1950"/>
                  </a:lnTo>
                  <a:lnTo>
                    <a:pt x="296" y="2048"/>
                  </a:lnTo>
                  <a:lnTo>
                    <a:pt x="217" y="2166"/>
                  </a:lnTo>
                  <a:lnTo>
                    <a:pt x="139" y="2284"/>
                  </a:lnTo>
                  <a:lnTo>
                    <a:pt x="80" y="2422"/>
                  </a:lnTo>
                  <a:lnTo>
                    <a:pt x="40" y="2560"/>
                  </a:lnTo>
                  <a:lnTo>
                    <a:pt x="20" y="2698"/>
                  </a:lnTo>
                  <a:lnTo>
                    <a:pt x="1" y="2836"/>
                  </a:lnTo>
                  <a:lnTo>
                    <a:pt x="20" y="2973"/>
                  </a:lnTo>
                  <a:lnTo>
                    <a:pt x="40" y="3111"/>
                  </a:lnTo>
                  <a:lnTo>
                    <a:pt x="80" y="3249"/>
                  </a:lnTo>
                  <a:lnTo>
                    <a:pt x="119" y="3387"/>
                  </a:lnTo>
                  <a:lnTo>
                    <a:pt x="198" y="3505"/>
                  </a:lnTo>
                  <a:lnTo>
                    <a:pt x="2029" y="6458"/>
                  </a:lnTo>
                  <a:lnTo>
                    <a:pt x="2108" y="6576"/>
                  </a:lnTo>
                  <a:lnTo>
                    <a:pt x="2206" y="6675"/>
                  </a:lnTo>
                  <a:lnTo>
                    <a:pt x="2324" y="6773"/>
                  </a:lnTo>
                  <a:lnTo>
                    <a:pt x="2442" y="6852"/>
                  </a:lnTo>
                  <a:lnTo>
                    <a:pt x="2560" y="6911"/>
                  </a:lnTo>
                  <a:lnTo>
                    <a:pt x="2698" y="6951"/>
                  </a:lnTo>
                  <a:lnTo>
                    <a:pt x="2836" y="6990"/>
                  </a:lnTo>
                  <a:lnTo>
                    <a:pt x="2994" y="6990"/>
                  </a:lnTo>
                  <a:lnTo>
                    <a:pt x="3210" y="6970"/>
                  </a:lnTo>
                  <a:lnTo>
                    <a:pt x="3446" y="6911"/>
                  </a:lnTo>
                  <a:lnTo>
                    <a:pt x="8625" y="4706"/>
                  </a:lnTo>
                  <a:lnTo>
                    <a:pt x="8743" y="4647"/>
                  </a:lnTo>
                  <a:lnTo>
                    <a:pt x="8841" y="4588"/>
                  </a:lnTo>
                  <a:lnTo>
                    <a:pt x="8920" y="4509"/>
                  </a:lnTo>
                  <a:lnTo>
                    <a:pt x="9018" y="4411"/>
                  </a:lnTo>
                  <a:lnTo>
                    <a:pt x="9077" y="4332"/>
                  </a:lnTo>
                  <a:lnTo>
                    <a:pt x="9136" y="4214"/>
                  </a:lnTo>
                  <a:lnTo>
                    <a:pt x="9196" y="4115"/>
                  </a:lnTo>
                  <a:lnTo>
                    <a:pt x="9235" y="3997"/>
                  </a:lnTo>
                  <a:lnTo>
                    <a:pt x="9255" y="3879"/>
                  </a:lnTo>
                  <a:lnTo>
                    <a:pt x="9274" y="3761"/>
                  </a:lnTo>
                  <a:lnTo>
                    <a:pt x="9255" y="3643"/>
                  </a:lnTo>
                  <a:lnTo>
                    <a:pt x="9235" y="3525"/>
                  </a:lnTo>
                  <a:lnTo>
                    <a:pt x="9215" y="3406"/>
                  </a:lnTo>
                  <a:lnTo>
                    <a:pt x="9176" y="3288"/>
                  </a:lnTo>
                  <a:lnTo>
                    <a:pt x="9117" y="3190"/>
                  </a:lnTo>
                  <a:lnTo>
                    <a:pt x="9038" y="3091"/>
                  </a:lnTo>
                  <a:lnTo>
                    <a:pt x="7049" y="493"/>
                  </a:lnTo>
                  <a:lnTo>
                    <a:pt x="6912" y="355"/>
                  </a:lnTo>
                  <a:lnTo>
                    <a:pt x="6754" y="237"/>
                  </a:lnTo>
                  <a:lnTo>
                    <a:pt x="6577" y="118"/>
                  </a:lnTo>
                  <a:lnTo>
                    <a:pt x="6400" y="59"/>
                  </a:lnTo>
                  <a:lnTo>
                    <a:pt x="6203" y="20"/>
                  </a:lnTo>
                  <a:lnTo>
                    <a:pt x="60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45"/>
            <p:cNvSpPr/>
            <p:nvPr/>
          </p:nvSpPr>
          <p:spPr>
            <a:xfrm>
              <a:off x="7964600" y="1004200"/>
              <a:ext cx="125550" cy="103400"/>
            </a:xfrm>
            <a:custGeom>
              <a:avLst/>
              <a:gdLst/>
              <a:ahLst/>
              <a:cxnLst/>
              <a:rect l="l" t="t" r="r" b="b"/>
              <a:pathLst>
                <a:path w="5022" h="4136" extrusionOk="0">
                  <a:moveTo>
                    <a:pt x="1970" y="1"/>
                  </a:moveTo>
                  <a:lnTo>
                    <a:pt x="1" y="493"/>
                  </a:lnTo>
                  <a:lnTo>
                    <a:pt x="40" y="749"/>
                  </a:lnTo>
                  <a:lnTo>
                    <a:pt x="119" y="1005"/>
                  </a:lnTo>
                  <a:lnTo>
                    <a:pt x="217" y="1281"/>
                  </a:lnTo>
                  <a:lnTo>
                    <a:pt x="355" y="1537"/>
                  </a:lnTo>
                  <a:lnTo>
                    <a:pt x="513" y="1793"/>
                  </a:lnTo>
                  <a:lnTo>
                    <a:pt x="709" y="2048"/>
                  </a:lnTo>
                  <a:lnTo>
                    <a:pt x="926" y="2304"/>
                  </a:lnTo>
                  <a:lnTo>
                    <a:pt x="1162" y="2560"/>
                  </a:lnTo>
                  <a:lnTo>
                    <a:pt x="1438" y="2797"/>
                  </a:lnTo>
                  <a:lnTo>
                    <a:pt x="1733" y="3013"/>
                  </a:lnTo>
                  <a:lnTo>
                    <a:pt x="2029" y="3230"/>
                  </a:lnTo>
                  <a:lnTo>
                    <a:pt x="2363" y="3446"/>
                  </a:lnTo>
                  <a:lnTo>
                    <a:pt x="2718" y="3624"/>
                  </a:lnTo>
                  <a:lnTo>
                    <a:pt x="3092" y="3820"/>
                  </a:lnTo>
                  <a:lnTo>
                    <a:pt x="3486" y="3978"/>
                  </a:lnTo>
                  <a:lnTo>
                    <a:pt x="3879" y="4116"/>
                  </a:lnTo>
                  <a:lnTo>
                    <a:pt x="3958" y="4136"/>
                  </a:lnTo>
                  <a:lnTo>
                    <a:pt x="5021" y="3820"/>
                  </a:lnTo>
                  <a:lnTo>
                    <a:pt x="197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45"/>
            <p:cNvSpPr/>
            <p:nvPr/>
          </p:nvSpPr>
          <p:spPr>
            <a:xfrm>
              <a:off x="7845975" y="846200"/>
              <a:ext cx="126525" cy="105375"/>
            </a:xfrm>
            <a:custGeom>
              <a:avLst/>
              <a:gdLst/>
              <a:ahLst/>
              <a:cxnLst/>
              <a:rect l="l" t="t" r="r" b="b"/>
              <a:pathLst>
                <a:path w="5061" h="4215" extrusionOk="0">
                  <a:moveTo>
                    <a:pt x="2009" y="1"/>
                  </a:moveTo>
                  <a:lnTo>
                    <a:pt x="1" y="513"/>
                  </a:lnTo>
                  <a:lnTo>
                    <a:pt x="20" y="690"/>
                  </a:lnTo>
                  <a:lnTo>
                    <a:pt x="79" y="887"/>
                  </a:lnTo>
                  <a:lnTo>
                    <a:pt x="138" y="1084"/>
                  </a:lnTo>
                  <a:lnTo>
                    <a:pt x="217" y="1280"/>
                  </a:lnTo>
                  <a:lnTo>
                    <a:pt x="316" y="1477"/>
                  </a:lnTo>
                  <a:lnTo>
                    <a:pt x="434" y="1674"/>
                  </a:lnTo>
                  <a:lnTo>
                    <a:pt x="572" y="1871"/>
                  </a:lnTo>
                  <a:lnTo>
                    <a:pt x="709" y="2088"/>
                  </a:lnTo>
                  <a:lnTo>
                    <a:pt x="887" y="2285"/>
                  </a:lnTo>
                  <a:lnTo>
                    <a:pt x="1044" y="2481"/>
                  </a:lnTo>
                  <a:lnTo>
                    <a:pt x="1241" y="2659"/>
                  </a:lnTo>
                  <a:lnTo>
                    <a:pt x="1438" y="2856"/>
                  </a:lnTo>
                  <a:lnTo>
                    <a:pt x="1654" y="3033"/>
                  </a:lnTo>
                  <a:lnTo>
                    <a:pt x="1891" y="3210"/>
                  </a:lnTo>
                  <a:lnTo>
                    <a:pt x="2127" y="3387"/>
                  </a:lnTo>
                  <a:lnTo>
                    <a:pt x="2383" y="3545"/>
                  </a:lnTo>
                  <a:lnTo>
                    <a:pt x="2737" y="3761"/>
                  </a:lnTo>
                  <a:lnTo>
                    <a:pt x="3072" y="3938"/>
                  </a:lnTo>
                  <a:lnTo>
                    <a:pt x="3426" y="4076"/>
                  </a:lnTo>
                  <a:lnTo>
                    <a:pt x="3781" y="4214"/>
                  </a:lnTo>
                  <a:lnTo>
                    <a:pt x="5061" y="3820"/>
                  </a:lnTo>
                  <a:lnTo>
                    <a:pt x="200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45"/>
            <p:cNvSpPr/>
            <p:nvPr/>
          </p:nvSpPr>
          <p:spPr>
            <a:xfrm>
              <a:off x="8042375" y="1140050"/>
              <a:ext cx="57625" cy="62050"/>
            </a:xfrm>
            <a:custGeom>
              <a:avLst/>
              <a:gdLst/>
              <a:ahLst/>
              <a:cxnLst/>
              <a:rect l="l" t="t" r="r" b="b"/>
              <a:pathLst>
                <a:path w="2305" h="2482" extrusionOk="0">
                  <a:moveTo>
                    <a:pt x="532" y="1"/>
                  </a:moveTo>
                  <a:lnTo>
                    <a:pt x="335" y="60"/>
                  </a:lnTo>
                  <a:lnTo>
                    <a:pt x="217" y="178"/>
                  </a:lnTo>
                  <a:lnTo>
                    <a:pt x="138" y="316"/>
                  </a:lnTo>
                  <a:lnTo>
                    <a:pt x="79" y="454"/>
                  </a:lnTo>
                  <a:lnTo>
                    <a:pt x="20" y="611"/>
                  </a:lnTo>
                  <a:lnTo>
                    <a:pt x="0" y="749"/>
                  </a:lnTo>
                  <a:lnTo>
                    <a:pt x="0" y="887"/>
                  </a:lnTo>
                  <a:lnTo>
                    <a:pt x="20" y="1025"/>
                  </a:lnTo>
                  <a:lnTo>
                    <a:pt x="60" y="1143"/>
                  </a:lnTo>
                  <a:lnTo>
                    <a:pt x="99" y="1281"/>
                  </a:lnTo>
                  <a:lnTo>
                    <a:pt x="178" y="1419"/>
                  </a:lnTo>
                  <a:lnTo>
                    <a:pt x="237" y="1537"/>
                  </a:lnTo>
                  <a:lnTo>
                    <a:pt x="335" y="1655"/>
                  </a:lnTo>
                  <a:lnTo>
                    <a:pt x="434" y="1773"/>
                  </a:lnTo>
                  <a:lnTo>
                    <a:pt x="552" y="1891"/>
                  </a:lnTo>
                  <a:lnTo>
                    <a:pt x="827" y="2127"/>
                  </a:lnTo>
                  <a:lnTo>
                    <a:pt x="1123" y="2324"/>
                  </a:lnTo>
                  <a:lnTo>
                    <a:pt x="1477" y="2482"/>
                  </a:lnTo>
                  <a:lnTo>
                    <a:pt x="2304" y="2226"/>
                  </a:lnTo>
                  <a:lnTo>
                    <a:pt x="53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33" name="Google Shape;3033;p45"/>
          <p:cNvGrpSpPr/>
          <p:nvPr/>
        </p:nvGrpSpPr>
        <p:grpSpPr>
          <a:xfrm>
            <a:off x="1650884" y="1931025"/>
            <a:ext cx="453932" cy="457173"/>
            <a:chOff x="976261" y="1212075"/>
            <a:chExt cx="395067" cy="395068"/>
          </a:xfrm>
        </p:grpSpPr>
        <p:sp>
          <p:nvSpPr>
            <p:cNvPr id="3034" name="Google Shape;3034;p45"/>
            <p:cNvSpPr/>
            <p:nvPr/>
          </p:nvSpPr>
          <p:spPr>
            <a:xfrm>
              <a:off x="1003415" y="1233323"/>
              <a:ext cx="367913" cy="373820"/>
            </a:xfrm>
            <a:custGeom>
              <a:avLst/>
              <a:gdLst/>
              <a:ahLst/>
              <a:cxnLst/>
              <a:rect l="l" t="t" r="r" b="b"/>
              <a:pathLst>
                <a:path w="8346" h="8480" extrusionOk="0">
                  <a:moveTo>
                    <a:pt x="5243" y="0"/>
                  </a:moveTo>
                  <a:lnTo>
                    <a:pt x="463" y="4876"/>
                  </a:lnTo>
                  <a:lnTo>
                    <a:pt x="1" y="6263"/>
                  </a:lnTo>
                  <a:lnTo>
                    <a:pt x="1" y="7497"/>
                  </a:lnTo>
                  <a:lnTo>
                    <a:pt x="367" y="8133"/>
                  </a:lnTo>
                  <a:lnTo>
                    <a:pt x="598" y="8325"/>
                  </a:lnTo>
                  <a:lnTo>
                    <a:pt x="772" y="8383"/>
                  </a:lnTo>
                  <a:lnTo>
                    <a:pt x="964" y="8441"/>
                  </a:lnTo>
                  <a:lnTo>
                    <a:pt x="1176" y="8460"/>
                  </a:lnTo>
                  <a:lnTo>
                    <a:pt x="1369" y="8480"/>
                  </a:lnTo>
                  <a:lnTo>
                    <a:pt x="1581" y="8480"/>
                  </a:lnTo>
                  <a:lnTo>
                    <a:pt x="1793" y="8460"/>
                  </a:lnTo>
                  <a:lnTo>
                    <a:pt x="2005" y="8422"/>
                  </a:lnTo>
                  <a:lnTo>
                    <a:pt x="2236" y="8364"/>
                  </a:lnTo>
                  <a:lnTo>
                    <a:pt x="2448" y="8287"/>
                  </a:lnTo>
                  <a:lnTo>
                    <a:pt x="2660" y="8210"/>
                  </a:lnTo>
                  <a:lnTo>
                    <a:pt x="2872" y="8113"/>
                  </a:lnTo>
                  <a:lnTo>
                    <a:pt x="3084" y="7979"/>
                  </a:lnTo>
                  <a:lnTo>
                    <a:pt x="3296" y="7863"/>
                  </a:lnTo>
                  <a:lnTo>
                    <a:pt x="3508" y="7709"/>
                  </a:lnTo>
                  <a:lnTo>
                    <a:pt x="3701" y="7535"/>
                  </a:lnTo>
                  <a:lnTo>
                    <a:pt x="3894" y="7362"/>
                  </a:lnTo>
                  <a:lnTo>
                    <a:pt x="8307" y="2949"/>
                  </a:lnTo>
                  <a:lnTo>
                    <a:pt x="8326" y="2910"/>
                  </a:lnTo>
                  <a:lnTo>
                    <a:pt x="8345" y="2853"/>
                  </a:lnTo>
                  <a:lnTo>
                    <a:pt x="8326" y="2795"/>
                  </a:lnTo>
                  <a:lnTo>
                    <a:pt x="8307" y="2756"/>
                  </a:lnTo>
                  <a:lnTo>
                    <a:pt x="7285" y="1735"/>
                  </a:lnTo>
                  <a:lnTo>
                    <a:pt x="7035" y="1735"/>
                  </a:lnTo>
                  <a:lnTo>
                    <a:pt x="6148" y="752"/>
                  </a:lnTo>
                  <a:lnTo>
                    <a:pt x="6110" y="559"/>
                  </a:lnTo>
                  <a:lnTo>
                    <a:pt x="55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45"/>
            <p:cNvSpPr/>
            <p:nvPr/>
          </p:nvSpPr>
          <p:spPr>
            <a:xfrm>
              <a:off x="976261" y="1212075"/>
              <a:ext cx="271857" cy="389954"/>
            </a:xfrm>
            <a:custGeom>
              <a:avLst/>
              <a:gdLst/>
              <a:ahLst/>
              <a:cxnLst/>
              <a:rect l="l" t="t" r="r" b="b"/>
              <a:pathLst>
                <a:path w="6167" h="8846" extrusionOk="0">
                  <a:moveTo>
                    <a:pt x="5570" y="1"/>
                  </a:moveTo>
                  <a:lnTo>
                    <a:pt x="5531" y="39"/>
                  </a:lnTo>
                  <a:lnTo>
                    <a:pt x="1118" y="4452"/>
                  </a:lnTo>
                  <a:lnTo>
                    <a:pt x="887" y="4684"/>
                  </a:lnTo>
                  <a:lnTo>
                    <a:pt x="694" y="4934"/>
                  </a:lnTo>
                  <a:lnTo>
                    <a:pt x="521" y="5185"/>
                  </a:lnTo>
                  <a:lnTo>
                    <a:pt x="366" y="5454"/>
                  </a:lnTo>
                  <a:lnTo>
                    <a:pt x="251" y="5724"/>
                  </a:lnTo>
                  <a:lnTo>
                    <a:pt x="154" y="5994"/>
                  </a:lnTo>
                  <a:lnTo>
                    <a:pt x="77" y="6264"/>
                  </a:lnTo>
                  <a:lnTo>
                    <a:pt x="20" y="6533"/>
                  </a:lnTo>
                  <a:lnTo>
                    <a:pt x="0" y="6803"/>
                  </a:lnTo>
                  <a:lnTo>
                    <a:pt x="0" y="7054"/>
                  </a:lnTo>
                  <a:lnTo>
                    <a:pt x="20" y="7304"/>
                  </a:lnTo>
                  <a:lnTo>
                    <a:pt x="77" y="7555"/>
                  </a:lnTo>
                  <a:lnTo>
                    <a:pt x="154" y="7786"/>
                  </a:lnTo>
                  <a:lnTo>
                    <a:pt x="270" y="7998"/>
                  </a:lnTo>
                  <a:lnTo>
                    <a:pt x="405" y="8210"/>
                  </a:lnTo>
                  <a:lnTo>
                    <a:pt x="559" y="8383"/>
                  </a:lnTo>
                  <a:lnTo>
                    <a:pt x="733" y="8538"/>
                  </a:lnTo>
                  <a:lnTo>
                    <a:pt x="925" y="8673"/>
                  </a:lnTo>
                  <a:lnTo>
                    <a:pt x="1137" y="8769"/>
                  </a:lnTo>
                  <a:lnTo>
                    <a:pt x="1349" y="8846"/>
                  </a:lnTo>
                  <a:lnTo>
                    <a:pt x="1349" y="8846"/>
                  </a:lnTo>
                  <a:lnTo>
                    <a:pt x="1272" y="8788"/>
                  </a:lnTo>
                  <a:lnTo>
                    <a:pt x="1099" y="8595"/>
                  </a:lnTo>
                  <a:lnTo>
                    <a:pt x="964" y="8403"/>
                  </a:lnTo>
                  <a:lnTo>
                    <a:pt x="867" y="8172"/>
                  </a:lnTo>
                  <a:lnTo>
                    <a:pt x="790" y="7940"/>
                  </a:lnTo>
                  <a:lnTo>
                    <a:pt x="733" y="7709"/>
                  </a:lnTo>
                  <a:lnTo>
                    <a:pt x="694" y="7458"/>
                  </a:lnTo>
                  <a:lnTo>
                    <a:pt x="694" y="7189"/>
                  </a:lnTo>
                  <a:lnTo>
                    <a:pt x="733" y="6938"/>
                  </a:lnTo>
                  <a:lnTo>
                    <a:pt x="771" y="6668"/>
                  </a:lnTo>
                  <a:lnTo>
                    <a:pt x="848" y="6399"/>
                  </a:lnTo>
                  <a:lnTo>
                    <a:pt x="945" y="6129"/>
                  </a:lnTo>
                  <a:lnTo>
                    <a:pt x="1079" y="5859"/>
                  </a:lnTo>
                  <a:lnTo>
                    <a:pt x="1214" y="5589"/>
                  </a:lnTo>
                  <a:lnTo>
                    <a:pt x="1388" y="5339"/>
                  </a:lnTo>
                  <a:lnTo>
                    <a:pt x="1600" y="5088"/>
                  </a:lnTo>
                  <a:lnTo>
                    <a:pt x="1812" y="4857"/>
                  </a:lnTo>
                  <a:lnTo>
                    <a:pt x="6167" y="482"/>
                  </a:lnTo>
                  <a:lnTo>
                    <a:pt x="5724" y="39"/>
                  </a:lnTo>
                  <a:lnTo>
                    <a:pt x="566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45"/>
            <p:cNvSpPr/>
            <p:nvPr/>
          </p:nvSpPr>
          <p:spPr>
            <a:xfrm>
              <a:off x="1165682" y="1284282"/>
              <a:ext cx="158917" cy="154641"/>
            </a:xfrm>
            <a:custGeom>
              <a:avLst/>
              <a:gdLst/>
              <a:ahLst/>
              <a:cxnLst/>
              <a:rect l="l" t="t" r="r" b="b"/>
              <a:pathLst>
                <a:path w="3605" h="3508" extrusionOk="0">
                  <a:moveTo>
                    <a:pt x="2833" y="1"/>
                  </a:moveTo>
                  <a:lnTo>
                    <a:pt x="97" y="2795"/>
                  </a:lnTo>
                  <a:lnTo>
                    <a:pt x="1" y="3142"/>
                  </a:lnTo>
                  <a:lnTo>
                    <a:pt x="270" y="3450"/>
                  </a:lnTo>
                  <a:lnTo>
                    <a:pt x="405" y="3508"/>
                  </a:lnTo>
                  <a:lnTo>
                    <a:pt x="579" y="3450"/>
                  </a:lnTo>
                  <a:lnTo>
                    <a:pt x="733" y="3373"/>
                  </a:lnTo>
                  <a:lnTo>
                    <a:pt x="906" y="3277"/>
                  </a:lnTo>
                  <a:lnTo>
                    <a:pt x="1061" y="3142"/>
                  </a:lnTo>
                  <a:lnTo>
                    <a:pt x="3604" y="579"/>
                  </a:lnTo>
                  <a:lnTo>
                    <a:pt x="30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45"/>
            <p:cNvSpPr/>
            <p:nvPr/>
          </p:nvSpPr>
          <p:spPr>
            <a:xfrm>
              <a:off x="1144435" y="1257965"/>
              <a:ext cx="154685" cy="167381"/>
            </a:xfrm>
            <a:custGeom>
              <a:avLst/>
              <a:gdLst/>
              <a:ahLst/>
              <a:cxnLst/>
              <a:rect l="l" t="t" r="r" b="b"/>
              <a:pathLst>
                <a:path w="3509" h="3797" extrusionOk="0">
                  <a:moveTo>
                    <a:pt x="2911" y="0"/>
                  </a:moveTo>
                  <a:lnTo>
                    <a:pt x="367" y="2563"/>
                  </a:lnTo>
                  <a:lnTo>
                    <a:pt x="232" y="2698"/>
                  </a:lnTo>
                  <a:lnTo>
                    <a:pt x="136" y="2852"/>
                  </a:lnTo>
                  <a:lnTo>
                    <a:pt x="59" y="3007"/>
                  </a:lnTo>
                  <a:lnTo>
                    <a:pt x="1" y="3161"/>
                  </a:lnTo>
                  <a:lnTo>
                    <a:pt x="59" y="3257"/>
                  </a:lnTo>
                  <a:lnTo>
                    <a:pt x="540" y="3797"/>
                  </a:lnTo>
                  <a:lnTo>
                    <a:pt x="598" y="3643"/>
                  </a:lnTo>
                  <a:lnTo>
                    <a:pt x="675" y="3488"/>
                  </a:lnTo>
                  <a:lnTo>
                    <a:pt x="772" y="3353"/>
                  </a:lnTo>
                  <a:lnTo>
                    <a:pt x="887" y="3199"/>
                  </a:lnTo>
                  <a:lnTo>
                    <a:pt x="3508" y="598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45"/>
            <p:cNvSpPr/>
            <p:nvPr/>
          </p:nvSpPr>
          <p:spPr>
            <a:xfrm>
              <a:off x="1047630" y="1399821"/>
              <a:ext cx="136788" cy="169100"/>
            </a:xfrm>
            <a:custGeom>
              <a:avLst/>
              <a:gdLst/>
              <a:ahLst/>
              <a:cxnLst/>
              <a:rect l="l" t="t" r="r" b="b"/>
              <a:pathLst>
                <a:path w="3103" h="3836" extrusionOk="0">
                  <a:moveTo>
                    <a:pt x="2101" y="1"/>
                  </a:moveTo>
                  <a:lnTo>
                    <a:pt x="1734" y="290"/>
                  </a:lnTo>
                  <a:lnTo>
                    <a:pt x="1002" y="502"/>
                  </a:lnTo>
                  <a:lnTo>
                    <a:pt x="154" y="1561"/>
                  </a:lnTo>
                  <a:lnTo>
                    <a:pt x="308" y="2429"/>
                  </a:lnTo>
                  <a:lnTo>
                    <a:pt x="0" y="3315"/>
                  </a:lnTo>
                  <a:lnTo>
                    <a:pt x="347" y="3758"/>
                  </a:lnTo>
                  <a:lnTo>
                    <a:pt x="694" y="3835"/>
                  </a:lnTo>
                  <a:lnTo>
                    <a:pt x="790" y="3758"/>
                  </a:lnTo>
                  <a:lnTo>
                    <a:pt x="886" y="3701"/>
                  </a:lnTo>
                  <a:lnTo>
                    <a:pt x="983" y="3643"/>
                  </a:lnTo>
                  <a:lnTo>
                    <a:pt x="1195" y="3585"/>
                  </a:lnTo>
                  <a:lnTo>
                    <a:pt x="1426" y="3546"/>
                  </a:lnTo>
                  <a:lnTo>
                    <a:pt x="1638" y="3508"/>
                  </a:lnTo>
                  <a:lnTo>
                    <a:pt x="1734" y="3489"/>
                  </a:lnTo>
                  <a:lnTo>
                    <a:pt x="1831" y="3450"/>
                  </a:lnTo>
                  <a:lnTo>
                    <a:pt x="1908" y="3392"/>
                  </a:lnTo>
                  <a:lnTo>
                    <a:pt x="1985" y="3334"/>
                  </a:lnTo>
                  <a:lnTo>
                    <a:pt x="2062" y="3238"/>
                  </a:lnTo>
                  <a:lnTo>
                    <a:pt x="2120" y="3122"/>
                  </a:lnTo>
                  <a:lnTo>
                    <a:pt x="2158" y="2988"/>
                  </a:lnTo>
                  <a:lnTo>
                    <a:pt x="2178" y="2814"/>
                  </a:lnTo>
                  <a:lnTo>
                    <a:pt x="2197" y="2641"/>
                  </a:lnTo>
                  <a:lnTo>
                    <a:pt x="2235" y="2506"/>
                  </a:lnTo>
                  <a:lnTo>
                    <a:pt x="2274" y="2371"/>
                  </a:lnTo>
                  <a:lnTo>
                    <a:pt x="2313" y="2274"/>
                  </a:lnTo>
                  <a:lnTo>
                    <a:pt x="2370" y="2197"/>
                  </a:lnTo>
                  <a:lnTo>
                    <a:pt x="2428" y="2120"/>
                  </a:lnTo>
                  <a:lnTo>
                    <a:pt x="2563" y="2024"/>
                  </a:lnTo>
                  <a:lnTo>
                    <a:pt x="2698" y="1928"/>
                  </a:lnTo>
                  <a:lnTo>
                    <a:pt x="2833" y="1831"/>
                  </a:lnTo>
                  <a:lnTo>
                    <a:pt x="2891" y="1754"/>
                  </a:lnTo>
                  <a:lnTo>
                    <a:pt x="2948" y="1677"/>
                  </a:lnTo>
                  <a:lnTo>
                    <a:pt x="3006" y="1581"/>
                  </a:lnTo>
                  <a:lnTo>
                    <a:pt x="3064" y="1484"/>
                  </a:lnTo>
                  <a:lnTo>
                    <a:pt x="3083" y="1369"/>
                  </a:lnTo>
                  <a:lnTo>
                    <a:pt x="3103" y="1272"/>
                  </a:lnTo>
                  <a:lnTo>
                    <a:pt x="3103" y="1041"/>
                  </a:lnTo>
                  <a:lnTo>
                    <a:pt x="3064" y="829"/>
                  </a:lnTo>
                  <a:lnTo>
                    <a:pt x="2987" y="617"/>
                  </a:lnTo>
                  <a:lnTo>
                    <a:pt x="2871" y="425"/>
                  </a:lnTo>
                  <a:lnTo>
                    <a:pt x="2717" y="251"/>
                  </a:lnTo>
                  <a:lnTo>
                    <a:pt x="2544" y="116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45"/>
            <p:cNvSpPr/>
            <p:nvPr/>
          </p:nvSpPr>
          <p:spPr>
            <a:xfrm>
              <a:off x="1019594" y="1395590"/>
              <a:ext cx="131719" cy="177564"/>
            </a:xfrm>
            <a:custGeom>
              <a:avLst/>
              <a:gdLst/>
              <a:ahLst/>
              <a:cxnLst/>
              <a:rect l="l" t="t" r="r" b="b"/>
              <a:pathLst>
                <a:path w="2988" h="4028" extrusionOk="0">
                  <a:moveTo>
                    <a:pt x="2428" y="0"/>
                  </a:moveTo>
                  <a:lnTo>
                    <a:pt x="2332" y="19"/>
                  </a:lnTo>
                  <a:lnTo>
                    <a:pt x="2236" y="58"/>
                  </a:lnTo>
                  <a:lnTo>
                    <a:pt x="2081" y="135"/>
                  </a:lnTo>
                  <a:lnTo>
                    <a:pt x="1966" y="231"/>
                  </a:lnTo>
                  <a:lnTo>
                    <a:pt x="1831" y="347"/>
                  </a:lnTo>
                  <a:lnTo>
                    <a:pt x="1696" y="443"/>
                  </a:lnTo>
                  <a:lnTo>
                    <a:pt x="1619" y="463"/>
                  </a:lnTo>
                  <a:lnTo>
                    <a:pt x="1542" y="501"/>
                  </a:lnTo>
                  <a:lnTo>
                    <a:pt x="1445" y="521"/>
                  </a:lnTo>
                  <a:lnTo>
                    <a:pt x="1156" y="521"/>
                  </a:lnTo>
                  <a:lnTo>
                    <a:pt x="1021" y="578"/>
                  </a:lnTo>
                  <a:lnTo>
                    <a:pt x="925" y="655"/>
                  </a:lnTo>
                  <a:lnTo>
                    <a:pt x="867" y="732"/>
                  </a:lnTo>
                  <a:lnTo>
                    <a:pt x="790" y="848"/>
                  </a:lnTo>
                  <a:lnTo>
                    <a:pt x="713" y="944"/>
                  </a:lnTo>
                  <a:lnTo>
                    <a:pt x="617" y="1041"/>
                  </a:lnTo>
                  <a:lnTo>
                    <a:pt x="520" y="1118"/>
                  </a:lnTo>
                  <a:lnTo>
                    <a:pt x="347" y="1253"/>
                  </a:lnTo>
                  <a:lnTo>
                    <a:pt x="231" y="1388"/>
                  </a:lnTo>
                  <a:lnTo>
                    <a:pt x="135" y="1523"/>
                  </a:lnTo>
                  <a:lnTo>
                    <a:pt x="77" y="1677"/>
                  </a:lnTo>
                  <a:lnTo>
                    <a:pt x="58" y="1831"/>
                  </a:lnTo>
                  <a:lnTo>
                    <a:pt x="77" y="1985"/>
                  </a:lnTo>
                  <a:lnTo>
                    <a:pt x="116" y="2139"/>
                  </a:lnTo>
                  <a:lnTo>
                    <a:pt x="174" y="2313"/>
                  </a:lnTo>
                  <a:lnTo>
                    <a:pt x="212" y="2409"/>
                  </a:lnTo>
                  <a:lnTo>
                    <a:pt x="231" y="2486"/>
                  </a:lnTo>
                  <a:lnTo>
                    <a:pt x="231" y="2582"/>
                  </a:lnTo>
                  <a:lnTo>
                    <a:pt x="231" y="2660"/>
                  </a:lnTo>
                  <a:lnTo>
                    <a:pt x="193" y="2794"/>
                  </a:lnTo>
                  <a:lnTo>
                    <a:pt x="135" y="2910"/>
                  </a:lnTo>
                  <a:lnTo>
                    <a:pt x="77" y="3045"/>
                  </a:lnTo>
                  <a:lnTo>
                    <a:pt x="19" y="3161"/>
                  </a:lnTo>
                  <a:lnTo>
                    <a:pt x="0" y="3295"/>
                  </a:lnTo>
                  <a:lnTo>
                    <a:pt x="0" y="3373"/>
                  </a:lnTo>
                  <a:lnTo>
                    <a:pt x="19" y="3450"/>
                  </a:lnTo>
                  <a:lnTo>
                    <a:pt x="58" y="3527"/>
                  </a:lnTo>
                  <a:lnTo>
                    <a:pt x="96" y="3604"/>
                  </a:lnTo>
                  <a:lnTo>
                    <a:pt x="212" y="3739"/>
                  </a:lnTo>
                  <a:lnTo>
                    <a:pt x="366" y="3854"/>
                  </a:lnTo>
                  <a:lnTo>
                    <a:pt x="540" y="3951"/>
                  </a:lnTo>
                  <a:lnTo>
                    <a:pt x="732" y="4009"/>
                  </a:lnTo>
                  <a:lnTo>
                    <a:pt x="925" y="4028"/>
                  </a:lnTo>
                  <a:lnTo>
                    <a:pt x="1041" y="4028"/>
                  </a:lnTo>
                  <a:lnTo>
                    <a:pt x="1137" y="4009"/>
                  </a:lnTo>
                  <a:lnTo>
                    <a:pt x="1233" y="3970"/>
                  </a:lnTo>
                  <a:lnTo>
                    <a:pt x="1330" y="3931"/>
                  </a:lnTo>
                  <a:lnTo>
                    <a:pt x="1156" y="3835"/>
                  </a:lnTo>
                  <a:lnTo>
                    <a:pt x="1021" y="3719"/>
                  </a:lnTo>
                  <a:lnTo>
                    <a:pt x="906" y="3585"/>
                  </a:lnTo>
                  <a:lnTo>
                    <a:pt x="848" y="3450"/>
                  </a:lnTo>
                  <a:lnTo>
                    <a:pt x="829" y="3373"/>
                  </a:lnTo>
                  <a:lnTo>
                    <a:pt x="829" y="3295"/>
                  </a:lnTo>
                  <a:lnTo>
                    <a:pt x="848" y="3161"/>
                  </a:lnTo>
                  <a:lnTo>
                    <a:pt x="887" y="3045"/>
                  </a:lnTo>
                  <a:lnTo>
                    <a:pt x="964" y="2910"/>
                  </a:lnTo>
                  <a:lnTo>
                    <a:pt x="1021" y="2794"/>
                  </a:lnTo>
                  <a:lnTo>
                    <a:pt x="1060" y="2660"/>
                  </a:lnTo>
                  <a:lnTo>
                    <a:pt x="1060" y="2582"/>
                  </a:lnTo>
                  <a:lnTo>
                    <a:pt x="1060" y="2486"/>
                  </a:lnTo>
                  <a:lnTo>
                    <a:pt x="1041" y="2409"/>
                  </a:lnTo>
                  <a:lnTo>
                    <a:pt x="1002" y="2313"/>
                  </a:lnTo>
                  <a:lnTo>
                    <a:pt x="925" y="2139"/>
                  </a:lnTo>
                  <a:lnTo>
                    <a:pt x="906" y="1985"/>
                  </a:lnTo>
                  <a:lnTo>
                    <a:pt x="887" y="1831"/>
                  </a:lnTo>
                  <a:lnTo>
                    <a:pt x="906" y="1677"/>
                  </a:lnTo>
                  <a:lnTo>
                    <a:pt x="964" y="1523"/>
                  </a:lnTo>
                  <a:lnTo>
                    <a:pt x="1060" y="1388"/>
                  </a:lnTo>
                  <a:lnTo>
                    <a:pt x="1176" y="1253"/>
                  </a:lnTo>
                  <a:lnTo>
                    <a:pt x="1349" y="1118"/>
                  </a:lnTo>
                  <a:lnTo>
                    <a:pt x="1445" y="1041"/>
                  </a:lnTo>
                  <a:lnTo>
                    <a:pt x="1542" y="944"/>
                  </a:lnTo>
                  <a:lnTo>
                    <a:pt x="1619" y="848"/>
                  </a:lnTo>
                  <a:lnTo>
                    <a:pt x="1677" y="732"/>
                  </a:lnTo>
                  <a:lnTo>
                    <a:pt x="1734" y="655"/>
                  </a:lnTo>
                  <a:lnTo>
                    <a:pt x="1831" y="578"/>
                  </a:lnTo>
                  <a:lnTo>
                    <a:pt x="1985" y="521"/>
                  </a:lnTo>
                  <a:lnTo>
                    <a:pt x="2178" y="521"/>
                  </a:lnTo>
                  <a:lnTo>
                    <a:pt x="2313" y="501"/>
                  </a:lnTo>
                  <a:lnTo>
                    <a:pt x="2428" y="482"/>
                  </a:lnTo>
                  <a:lnTo>
                    <a:pt x="2525" y="424"/>
                  </a:lnTo>
                  <a:lnTo>
                    <a:pt x="2621" y="366"/>
                  </a:lnTo>
                  <a:lnTo>
                    <a:pt x="2794" y="231"/>
                  </a:lnTo>
                  <a:lnTo>
                    <a:pt x="2891" y="154"/>
                  </a:lnTo>
                  <a:lnTo>
                    <a:pt x="2987" y="97"/>
                  </a:lnTo>
                  <a:lnTo>
                    <a:pt x="2833" y="39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45"/>
            <p:cNvSpPr/>
            <p:nvPr/>
          </p:nvSpPr>
          <p:spPr>
            <a:xfrm>
              <a:off x="1072228" y="1453337"/>
              <a:ext cx="35751" cy="35707"/>
            </a:xfrm>
            <a:custGeom>
              <a:avLst/>
              <a:gdLst/>
              <a:ahLst/>
              <a:cxnLst/>
              <a:rect l="l" t="t" r="r" b="b"/>
              <a:pathLst>
                <a:path w="811" h="810" extrusionOk="0">
                  <a:moveTo>
                    <a:pt x="328" y="1"/>
                  </a:moveTo>
                  <a:lnTo>
                    <a:pt x="251" y="20"/>
                  </a:lnTo>
                  <a:lnTo>
                    <a:pt x="174" y="58"/>
                  </a:lnTo>
                  <a:lnTo>
                    <a:pt x="117" y="116"/>
                  </a:lnTo>
                  <a:lnTo>
                    <a:pt x="78" y="174"/>
                  </a:lnTo>
                  <a:lnTo>
                    <a:pt x="39" y="232"/>
                  </a:lnTo>
                  <a:lnTo>
                    <a:pt x="1" y="309"/>
                  </a:lnTo>
                  <a:lnTo>
                    <a:pt x="1" y="405"/>
                  </a:lnTo>
                  <a:lnTo>
                    <a:pt x="1" y="482"/>
                  </a:lnTo>
                  <a:lnTo>
                    <a:pt x="39" y="559"/>
                  </a:lnTo>
                  <a:lnTo>
                    <a:pt x="78" y="617"/>
                  </a:lnTo>
                  <a:lnTo>
                    <a:pt x="117" y="675"/>
                  </a:lnTo>
                  <a:lnTo>
                    <a:pt x="174" y="733"/>
                  </a:lnTo>
                  <a:lnTo>
                    <a:pt x="251" y="771"/>
                  </a:lnTo>
                  <a:lnTo>
                    <a:pt x="328" y="791"/>
                  </a:lnTo>
                  <a:lnTo>
                    <a:pt x="406" y="810"/>
                  </a:lnTo>
                  <a:lnTo>
                    <a:pt x="483" y="791"/>
                  </a:lnTo>
                  <a:lnTo>
                    <a:pt x="560" y="771"/>
                  </a:lnTo>
                  <a:lnTo>
                    <a:pt x="637" y="733"/>
                  </a:lnTo>
                  <a:lnTo>
                    <a:pt x="695" y="675"/>
                  </a:lnTo>
                  <a:lnTo>
                    <a:pt x="733" y="617"/>
                  </a:lnTo>
                  <a:lnTo>
                    <a:pt x="772" y="559"/>
                  </a:lnTo>
                  <a:lnTo>
                    <a:pt x="810" y="482"/>
                  </a:lnTo>
                  <a:lnTo>
                    <a:pt x="810" y="405"/>
                  </a:lnTo>
                  <a:lnTo>
                    <a:pt x="810" y="309"/>
                  </a:lnTo>
                  <a:lnTo>
                    <a:pt x="772" y="232"/>
                  </a:lnTo>
                  <a:lnTo>
                    <a:pt x="733" y="174"/>
                  </a:lnTo>
                  <a:lnTo>
                    <a:pt x="695" y="116"/>
                  </a:lnTo>
                  <a:lnTo>
                    <a:pt x="637" y="58"/>
                  </a:lnTo>
                  <a:lnTo>
                    <a:pt x="560" y="20"/>
                  </a:lnTo>
                  <a:lnTo>
                    <a:pt x="4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45"/>
            <p:cNvSpPr/>
            <p:nvPr/>
          </p:nvSpPr>
          <p:spPr>
            <a:xfrm>
              <a:off x="1072228" y="1520431"/>
              <a:ext cx="45096" cy="43377"/>
            </a:xfrm>
            <a:custGeom>
              <a:avLst/>
              <a:gdLst/>
              <a:ahLst/>
              <a:cxnLst/>
              <a:rect l="l" t="t" r="r" b="b"/>
              <a:pathLst>
                <a:path w="1023" h="984" extrusionOk="0">
                  <a:moveTo>
                    <a:pt x="521" y="1"/>
                  </a:moveTo>
                  <a:lnTo>
                    <a:pt x="406" y="20"/>
                  </a:lnTo>
                  <a:lnTo>
                    <a:pt x="309" y="40"/>
                  </a:lnTo>
                  <a:lnTo>
                    <a:pt x="232" y="97"/>
                  </a:lnTo>
                  <a:lnTo>
                    <a:pt x="155" y="155"/>
                  </a:lnTo>
                  <a:lnTo>
                    <a:pt x="97" y="232"/>
                  </a:lnTo>
                  <a:lnTo>
                    <a:pt x="39" y="309"/>
                  </a:lnTo>
                  <a:lnTo>
                    <a:pt x="20" y="406"/>
                  </a:lnTo>
                  <a:lnTo>
                    <a:pt x="1" y="521"/>
                  </a:lnTo>
                  <a:lnTo>
                    <a:pt x="20" y="656"/>
                  </a:lnTo>
                  <a:lnTo>
                    <a:pt x="78" y="791"/>
                  </a:lnTo>
                  <a:lnTo>
                    <a:pt x="174" y="907"/>
                  </a:lnTo>
                  <a:lnTo>
                    <a:pt x="290" y="984"/>
                  </a:lnTo>
                  <a:lnTo>
                    <a:pt x="444" y="907"/>
                  </a:lnTo>
                  <a:lnTo>
                    <a:pt x="598" y="849"/>
                  </a:lnTo>
                  <a:lnTo>
                    <a:pt x="945" y="810"/>
                  </a:lnTo>
                  <a:lnTo>
                    <a:pt x="1003" y="675"/>
                  </a:lnTo>
                  <a:lnTo>
                    <a:pt x="1022" y="598"/>
                  </a:lnTo>
                  <a:lnTo>
                    <a:pt x="1022" y="521"/>
                  </a:lnTo>
                  <a:lnTo>
                    <a:pt x="1022" y="406"/>
                  </a:lnTo>
                  <a:lnTo>
                    <a:pt x="984" y="309"/>
                  </a:lnTo>
                  <a:lnTo>
                    <a:pt x="945" y="232"/>
                  </a:lnTo>
                  <a:lnTo>
                    <a:pt x="868" y="155"/>
                  </a:lnTo>
                  <a:lnTo>
                    <a:pt x="810" y="97"/>
                  </a:lnTo>
                  <a:lnTo>
                    <a:pt x="714" y="40"/>
                  </a:lnTo>
                  <a:lnTo>
                    <a:pt x="618" y="20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45"/>
            <p:cNvSpPr/>
            <p:nvPr/>
          </p:nvSpPr>
          <p:spPr>
            <a:xfrm>
              <a:off x="1129182" y="1449943"/>
              <a:ext cx="17853" cy="11946"/>
            </a:xfrm>
            <a:custGeom>
              <a:avLst/>
              <a:gdLst/>
              <a:ahLst/>
              <a:cxnLst/>
              <a:rect l="l" t="t" r="r" b="b"/>
              <a:pathLst>
                <a:path w="405" h="271" extrusionOk="0">
                  <a:moveTo>
                    <a:pt x="154" y="1"/>
                  </a:moveTo>
                  <a:lnTo>
                    <a:pt x="96" y="20"/>
                  </a:lnTo>
                  <a:lnTo>
                    <a:pt x="58" y="39"/>
                  </a:lnTo>
                  <a:lnTo>
                    <a:pt x="19" y="97"/>
                  </a:lnTo>
                  <a:lnTo>
                    <a:pt x="0" y="135"/>
                  </a:lnTo>
                  <a:lnTo>
                    <a:pt x="19" y="193"/>
                  </a:lnTo>
                  <a:lnTo>
                    <a:pt x="58" y="232"/>
                  </a:lnTo>
                  <a:lnTo>
                    <a:pt x="96" y="270"/>
                  </a:lnTo>
                  <a:lnTo>
                    <a:pt x="328" y="270"/>
                  </a:lnTo>
                  <a:lnTo>
                    <a:pt x="366" y="232"/>
                  </a:lnTo>
                  <a:lnTo>
                    <a:pt x="405" y="193"/>
                  </a:lnTo>
                  <a:lnTo>
                    <a:pt x="405" y="135"/>
                  </a:lnTo>
                  <a:lnTo>
                    <a:pt x="405" y="97"/>
                  </a:lnTo>
                  <a:lnTo>
                    <a:pt x="366" y="39"/>
                  </a:lnTo>
                  <a:lnTo>
                    <a:pt x="328" y="2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3" name="Google Shape;3043;p45"/>
          <p:cNvGrpSpPr/>
          <p:nvPr/>
        </p:nvGrpSpPr>
        <p:grpSpPr>
          <a:xfrm>
            <a:off x="4342926" y="1931026"/>
            <a:ext cx="413928" cy="457171"/>
            <a:chOff x="1959958" y="1212075"/>
            <a:chExt cx="360243" cy="395066"/>
          </a:xfrm>
        </p:grpSpPr>
        <p:sp>
          <p:nvSpPr>
            <p:cNvPr id="3044" name="Google Shape;3044;p45"/>
            <p:cNvSpPr/>
            <p:nvPr/>
          </p:nvSpPr>
          <p:spPr>
            <a:xfrm>
              <a:off x="2163839" y="1352257"/>
              <a:ext cx="52723" cy="79877"/>
            </a:xfrm>
            <a:custGeom>
              <a:avLst/>
              <a:gdLst/>
              <a:ahLst/>
              <a:cxnLst/>
              <a:rect l="l" t="t" r="r" b="b"/>
              <a:pathLst>
                <a:path w="1196" h="1812" extrusionOk="0">
                  <a:moveTo>
                    <a:pt x="136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1" y="97"/>
                  </a:lnTo>
                  <a:lnTo>
                    <a:pt x="1" y="135"/>
                  </a:lnTo>
                  <a:lnTo>
                    <a:pt x="20" y="193"/>
                  </a:lnTo>
                  <a:lnTo>
                    <a:pt x="39" y="232"/>
                  </a:lnTo>
                  <a:lnTo>
                    <a:pt x="926" y="1022"/>
                  </a:lnTo>
                  <a:lnTo>
                    <a:pt x="926" y="1677"/>
                  </a:lnTo>
                  <a:lnTo>
                    <a:pt x="926" y="1715"/>
                  </a:lnTo>
                  <a:lnTo>
                    <a:pt x="964" y="1773"/>
                  </a:lnTo>
                  <a:lnTo>
                    <a:pt x="1003" y="1793"/>
                  </a:lnTo>
                  <a:lnTo>
                    <a:pt x="1061" y="1812"/>
                  </a:lnTo>
                  <a:lnTo>
                    <a:pt x="1099" y="1793"/>
                  </a:lnTo>
                  <a:lnTo>
                    <a:pt x="1157" y="1773"/>
                  </a:lnTo>
                  <a:lnTo>
                    <a:pt x="1176" y="1715"/>
                  </a:lnTo>
                  <a:lnTo>
                    <a:pt x="1196" y="1677"/>
                  </a:lnTo>
                  <a:lnTo>
                    <a:pt x="1196" y="945"/>
                  </a:lnTo>
                  <a:lnTo>
                    <a:pt x="1176" y="906"/>
                  </a:lnTo>
                  <a:lnTo>
                    <a:pt x="1138" y="848"/>
                  </a:lnTo>
                  <a:lnTo>
                    <a:pt x="232" y="39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45"/>
            <p:cNvSpPr/>
            <p:nvPr/>
          </p:nvSpPr>
          <p:spPr>
            <a:xfrm>
              <a:off x="2135803" y="1214632"/>
              <a:ext cx="34869" cy="45934"/>
            </a:xfrm>
            <a:custGeom>
              <a:avLst/>
              <a:gdLst/>
              <a:ahLst/>
              <a:cxnLst/>
              <a:rect l="l" t="t" r="r" b="b"/>
              <a:pathLst>
                <a:path w="791" h="1042" extrusionOk="0">
                  <a:moveTo>
                    <a:pt x="290" y="1"/>
                  </a:moveTo>
                  <a:lnTo>
                    <a:pt x="39" y="270"/>
                  </a:lnTo>
                  <a:lnTo>
                    <a:pt x="1" y="502"/>
                  </a:lnTo>
                  <a:lnTo>
                    <a:pt x="1" y="1041"/>
                  </a:lnTo>
                  <a:lnTo>
                    <a:pt x="714" y="1041"/>
                  </a:lnTo>
                  <a:lnTo>
                    <a:pt x="791" y="1022"/>
                  </a:lnTo>
                  <a:lnTo>
                    <a:pt x="791" y="617"/>
                  </a:lnTo>
                  <a:lnTo>
                    <a:pt x="772" y="521"/>
                  </a:lnTo>
                  <a:lnTo>
                    <a:pt x="752" y="424"/>
                  </a:lnTo>
                  <a:lnTo>
                    <a:pt x="714" y="328"/>
                  </a:lnTo>
                  <a:lnTo>
                    <a:pt x="675" y="251"/>
                  </a:lnTo>
                  <a:lnTo>
                    <a:pt x="617" y="174"/>
                  </a:lnTo>
                  <a:lnTo>
                    <a:pt x="560" y="116"/>
                  </a:lnTo>
                  <a:lnTo>
                    <a:pt x="483" y="58"/>
                  </a:lnTo>
                  <a:lnTo>
                    <a:pt x="4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45"/>
            <p:cNvSpPr/>
            <p:nvPr/>
          </p:nvSpPr>
          <p:spPr>
            <a:xfrm>
              <a:off x="2110323" y="1212075"/>
              <a:ext cx="43377" cy="48491"/>
            </a:xfrm>
            <a:custGeom>
              <a:avLst/>
              <a:gdLst/>
              <a:ahLst/>
              <a:cxnLst/>
              <a:rect l="l" t="t" r="r" b="b"/>
              <a:pathLst>
                <a:path w="984" h="1100" extrusionOk="0">
                  <a:moveTo>
                    <a:pt x="540" y="1"/>
                  </a:moveTo>
                  <a:lnTo>
                    <a:pt x="425" y="39"/>
                  </a:lnTo>
                  <a:lnTo>
                    <a:pt x="309" y="116"/>
                  </a:lnTo>
                  <a:lnTo>
                    <a:pt x="193" y="193"/>
                  </a:lnTo>
                  <a:lnTo>
                    <a:pt x="116" y="290"/>
                  </a:lnTo>
                  <a:lnTo>
                    <a:pt x="59" y="405"/>
                  </a:lnTo>
                  <a:lnTo>
                    <a:pt x="20" y="540"/>
                  </a:lnTo>
                  <a:lnTo>
                    <a:pt x="1" y="675"/>
                  </a:lnTo>
                  <a:lnTo>
                    <a:pt x="1" y="1080"/>
                  </a:lnTo>
                  <a:lnTo>
                    <a:pt x="59" y="1099"/>
                  </a:lnTo>
                  <a:lnTo>
                    <a:pt x="656" y="1099"/>
                  </a:lnTo>
                  <a:lnTo>
                    <a:pt x="598" y="1080"/>
                  </a:lnTo>
                  <a:lnTo>
                    <a:pt x="598" y="675"/>
                  </a:lnTo>
                  <a:lnTo>
                    <a:pt x="617" y="579"/>
                  </a:lnTo>
                  <a:lnTo>
                    <a:pt x="637" y="482"/>
                  </a:lnTo>
                  <a:lnTo>
                    <a:pt x="675" y="386"/>
                  </a:lnTo>
                  <a:lnTo>
                    <a:pt x="714" y="309"/>
                  </a:lnTo>
                  <a:lnTo>
                    <a:pt x="772" y="232"/>
                  </a:lnTo>
                  <a:lnTo>
                    <a:pt x="829" y="174"/>
                  </a:lnTo>
                  <a:lnTo>
                    <a:pt x="906" y="116"/>
                  </a:lnTo>
                  <a:lnTo>
                    <a:pt x="984" y="59"/>
                  </a:lnTo>
                  <a:lnTo>
                    <a:pt x="829" y="20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45"/>
            <p:cNvSpPr/>
            <p:nvPr/>
          </p:nvSpPr>
          <p:spPr>
            <a:xfrm>
              <a:off x="2130733" y="1259640"/>
              <a:ext cx="39939" cy="28081"/>
            </a:xfrm>
            <a:custGeom>
              <a:avLst/>
              <a:gdLst/>
              <a:ahLst/>
              <a:cxnLst/>
              <a:rect l="l" t="t" r="r" b="b"/>
              <a:pathLst>
                <a:path w="906" h="637" extrusionOk="0">
                  <a:moveTo>
                    <a:pt x="116" y="1"/>
                  </a:moveTo>
                  <a:lnTo>
                    <a:pt x="116" y="560"/>
                  </a:lnTo>
                  <a:lnTo>
                    <a:pt x="0" y="637"/>
                  </a:lnTo>
                  <a:lnTo>
                    <a:pt x="906" y="637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45"/>
            <p:cNvSpPr/>
            <p:nvPr/>
          </p:nvSpPr>
          <p:spPr>
            <a:xfrm>
              <a:off x="2110323" y="1259640"/>
              <a:ext cx="26405" cy="28081"/>
            </a:xfrm>
            <a:custGeom>
              <a:avLst/>
              <a:gdLst/>
              <a:ahLst/>
              <a:cxnLst/>
              <a:rect l="l" t="t" r="r" b="b"/>
              <a:pathLst>
                <a:path w="599" h="637" extrusionOk="0">
                  <a:moveTo>
                    <a:pt x="1" y="1"/>
                  </a:moveTo>
                  <a:lnTo>
                    <a:pt x="1" y="637"/>
                  </a:lnTo>
                  <a:lnTo>
                    <a:pt x="598" y="637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45"/>
            <p:cNvSpPr/>
            <p:nvPr/>
          </p:nvSpPr>
          <p:spPr>
            <a:xfrm>
              <a:off x="2112880" y="1407448"/>
              <a:ext cx="129162" cy="51048"/>
            </a:xfrm>
            <a:custGeom>
              <a:avLst/>
              <a:gdLst/>
              <a:ahLst/>
              <a:cxnLst/>
              <a:rect l="l" t="t" r="r" b="b"/>
              <a:pathLst>
                <a:path w="2930" h="1158" extrusionOk="0">
                  <a:moveTo>
                    <a:pt x="1272" y="1"/>
                  </a:moveTo>
                  <a:lnTo>
                    <a:pt x="906" y="78"/>
                  </a:lnTo>
                  <a:lnTo>
                    <a:pt x="193" y="348"/>
                  </a:lnTo>
                  <a:lnTo>
                    <a:pt x="1" y="502"/>
                  </a:lnTo>
                  <a:lnTo>
                    <a:pt x="752" y="965"/>
                  </a:lnTo>
                  <a:lnTo>
                    <a:pt x="1677" y="1157"/>
                  </a:lnTo>
                  <a:lnTo>
                    <a:pt x="2718" y="907"/>
                  </a:lnTo>
                  <a:lnTo>
                    <a:pt x="2930" y="656"/>
                  </a:lnTo>
                  <a:lnTo>
                    <a:pt x="2564" y="444"/>
                  </a:lnTo>
                  <a:lnTo>
                    <a:pt x="2178" y="271"/>
                  </a:lnTo>
                  <a:lnTo>
                    <a:pt x="1793" y="117"/>
                  </a:lnTo>
                  <a:lnTo>
                    <a:pt x="1369" y="20"/>
                  </a:lnTo>
                  <a:lnTo>
                    <a:pt x="12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45"/>
            <p:cNvSpPr/>
            <p:nvPr/>
          </p:nvSpPr>
          <p:spPr>
            <a:xfrm>
              <a:off x="2092514" y="1405773"/>
              <a:ext cx="79877" cy="23849"/>
            </a:xfrm>
            <a:custGeom>
              <a:avLst/>
              <a:gdLst/>
              <a:ahLst/>
              <a:cxnLst/>
              <a:rect l="l" t="t" r="r" b="b"/>
              <a:pathLst>
                <a:path w="1812" h="541" extrusionOk="0">
                  <a:moveTo>
                    <a:pt x="886" y="0"/>
                  </a:moveTo>
                  <a:lnTo>
                    <a:pt x="655" y="20"/>
                  </a:lnTo>
                  <a:lnTo>
                    <a:pt x="424" y="58"/>
                  </a:lnTo>
                  <a:lnTo>
                    <a:pt x="212" y="97"/>
                  </a:lnTo>
                  <a:lnTo>
                    <a:pt x="0" y="155"/>
                  </a:lnTo>
                  <a:lnTo>
                    <a:pt x="58" y="290"/>
                  </a:lnTo>
                  <a:lnTo>
                    <a:pt x="482" y="540"/>
                  </a:lnTo>
                  <a:lnTo>
                    <a:pt x="790" y="386"/>
                  </a:lnTo>
                  <a:lnTo>
                    <a:pt x="1118" y="251"/>
                  </a:lnTo>
                  <a:lnTo>
                    <a:pt x="1465" y="135"/>
                  </a:lnTo>
                  <a:lnTo>
                    <a:pt x="1811" y="58"/>
                  </a:lnTo>
                  <a:lnTo>
                    <a:pt x="1580" y="20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45"/>
            <p:cNvSpPr/>
            <p:nvPr/>
          </p:nvSpPr>
          <p:spPr>
            <a:xfrm>
              <a:off x="2025376" y="1453337"/>
              <a:ext cx="288873" cy="105401"/>
            </a:xfrm>
            <a:custGeom>
              <a:avLst/>
              <a:gdLst/>
              <a:ahLst/>
              <a:cxnLst/>
              <a:rect l="l" t="t" r="r" b="b"/>
              <a:pathLst>
                <a:path w="6553" h="2391" extrusionOk="0">
                  <a:moveTo>
                    <a:pt x="1600" y="1"/>
                  </a:moveTo>
                  <a:lnTo>
                    <a:pt x="1080" y="78"/>
                  </a:lnTo>
                  <a:lnTo>
                    <a:pt x="1022" y="116"/>
                  </a:lnTo>
                  <a:lnTo>
                    <a:pt x="444" y="906"/>
                  </a:lnTo>
                  <a:lnTo>
                    <a:pt x="1" y="1889"/>
                  </a:lnTo>
                  <a:lnTo>
                    <a:pt x="1" y="2063"/>
                  </a:lnTo>
                  <a:lnTo>
                    <a:pt x="251" y="2024"/>
                  </a:lnTo>
                  <a:lnTo>
                    <a:pt x="1253" y="1793"/>
                  </a:lnTo>
                  <a:lnTo>
                    <a:pt x="2737" y="1947"/>
                  </a:lnTo>
                  <a:lnTo>
                    <a:pt x="3893" y="2294"/>
                  </a:lnTo>
                  <a:lnTo>
                    <a:pt x="5416" y="2390"/>
                  </a:lnTo>
                  <a:lnTo>
                    <a:pt x="6399" y="2159"/>
                  </a:lnTo>
                  <a:lnTo>
                    <a:pt x="6553" y="1947"/>
                  </a:lnTo>
                  <a:lnTo>
                    <a:pt x="6456" y="1639"/>
                  </a:lnTo>
                  <a:lnTo>
                    <a:pt x="6341" y="1350"/>
                  </a:lnTo>
                  <a:lnTo>
                    <a:pt x="6206" y="1060"/>
                  </a:lnTo>
                  <a:lnTo>
                    <a:pt x="6052" y="791"/>
                  </a:lnTo>
                  <a:lnTo>
                    <a:pt x="5859" y="791"/>
                  </a:lnTo>
                  <a:lnTo>
                    <a:pt x="4972" y="1118"/>
                  </a:lnTo>
                  <a:lnTo>
                    <a:pt x="4163" y="1195"/>
                  </a:lnTo>
                  <a:lnTo>
                    <a:pt x="3238" y="771"/>
                  </a:lnTo>
                  <a:lnTo>
                    <a:pt x="2197" y="174"/>
                  </a:lnTo>
                  <a:lnTo>
                    <a:pt x="16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45"/>
            <p:cNvSpPr/>
            <p:nvPr/>
          </p:nvSpPr>
          <p:spPr>
            <a:xfrm>
              <a:off x="1965909" y="1455894"/>
              <a:ext cx="113028" cy="95174"/>
            </a:xfrm>
            <a:custGeom>
              <a:avLst/>
              <a:gdLst/>
              <a:ahLst/>
              <a:cxnLst/>
              <a:rect l="l" t="t" r="r" b="b"/>
              <a:pathLst>
                <a:path w="2564" h="2159" extrusionOk="0">
                  <a:moveTo>
                    <a:pt x="2564" y="0"/>
                  </a:moveTo>
                  <a:lnTo>
                    <a:pt x="2159" y="58"/>
                  </a:lnTo>
                  <a:lnTo>
                    <a:pt x="1388" y="521"/>
                  </a:lnTo>
                  <a:lnTo>
                    <a:pt x="791" y="694"/>
                  </a:lnTo>
                  <a:lnTo>
                    <a:pt x="444" y="848"/>
                  </a:lnTo>
                  <a:lnTo>
                    <a:pt x="309" y="1099"/>
                  </a:lnTo>
                  <a:lnTo>
                    <a:pt x="174" y="1369"/>
                  </a:lnTo>
                  <a:lnTo>
                    <a:pt x="78" y="1638"/>
                  </a:lnTo>
                  <a:lnTo>
                    <a:pt x="1" y="1927"/>
                  </a:lnTo>
                  <a:lnTo>
                    <a:pt x="232" y="2159"/>
                  </a:lnTo>
                  <a:lnTo>
                    <a:pt x="1427" y="2005"/>
                  </a:lnTo>
                  <a:lnTo>
                    <a:pt x="1504" y="1716"/>
                  </a:lnTo>
                  <a:lnTo>
                    <a:pt x="1600" y="1426"/>
                  </a:lnTo>
                  <a:lnTo>
                    <a:pt x="1716" y="1176"/>
                  </a:lnTo>
                  <a:lnTo>
                    <a:pt x="1851" y="906"/>
                  </a:lnTo>
                  <a:lnTo>
                    <a:pt x="2005" y="656"/>
                  </a:lnTo>
                  <a:lnTo>
                    <a:pt x="2178" y="424"/>
                  </a:lnTo>
                  <a:lnTo>
                    <a:pt x="2371" y="212"/>
                  </a:lnTo>
                  <a:lnTo>
                    <a:pt x="256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45"/>
            <p:cNvSpPr/>
            <p:nvPr/>
          </p:nvSpPr>
          <p:spPr>
            <a:xfrm>
              <a:off x="2021982" y="1550186"/>
              <a:ext cx="298218" cy="56955"/>
            </a:xfrm>
            <a:custGeom>
              <a:avLst/>
              <a:gdLst/>
              <a:ahLst/>
              <a:cxnLst/>
              <a:rect l="l" t="t" r="r" b="b"/>
              <a:pathLst>
                <a:path w="6765" h="1292" extrusionOk="0">
                  <a:moveTo>
                    <a:pt x="1561" y="0"/>
                  </a:moveTo>
                  <a:lnTo>
                    <a:pt x="39" y="367"/>
                  </a:lnTo>
                  <a:lnTo>
                    <a:pt x="1" y="656"/>
                  </a:lnTo>
                  <a:lnTo>
                    <a:pt x="1" y="1215"/>
                  </a:lnTo>
                  <a:lnTo>
                    <a:pt x="78" y="1292"/>
                  </a:lnTo>
                  <a:lnTo>
                    <a:pt x="6630" y="1292"/>
                  </a:lnTo>
                  <a:lnTo>
                    <a:pt x="6668" y="1272"/>
                  </a:lnTo>
                  <a:lnTo>
                    <a:pt x="6707" y="1253"/>
                  </a:lnTo>
                  <a:lnTo>
                    <a:pt x="6745" y="1215"/>
                  </a:lnTo>
                  <a:lnTo>
                    <a:pt x="6745" y="1176"/>
                  </a:lnTo>
                  <a:lnTo>
                    <a:pt x="6765" y="925"/>
                  </a:lnTo>
                  <a:lnTo>
                    <a:pt x="6765" y="675"/>
                  </a:lnTo>
                  <a:lnTo>
                    <a:pt x="6476" y="636"/>
                  </a:lnTo>
                  <a:lnTo>
                    <a:pt x="5069" y="1060"/>
                  </a:lnTo>
                  <a:lnTo>
                    <a:pt x="4279" y="1060"/>
                  </a:lnTo>
                  <a:lnTo>
                    <a:pt x="2910" y="193"/>
                  </a:lnTo>
                  <a:lnTo>
                    <a:pt x="15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45"/>
            <p:cNvSpPr/>
            <p:nvPr/>
          </p:nvSpPr>
          <p:spPr>
            <a:xfrm>
              <a:off x="1959958" y="1566320"/>
              <a:ext cx="65463" cy="40820"/>
            </a:xfrm>
            <a:custGeom>
              <a:avLst/>
              <a:gdLst/>
              <a:ahLst/>
              <a:cxnLst/>
              <a:rect l="l" t="t" r="r" b="b"/>
              <a:pathLst>
                <a:path w="1485" h="926" extrusionOk="0">
                  <a:moveTo>
                    <a:pt x="1485" y="1"/>
                  </a:moveTo>
                  <a:lnTo>
                    <a:pt x="1273" y="39"/>
                  </a:lnTo>
                  <a:lnTo>
                    <a:pt x="309" y="232"/>
                  </a:lnTo>
                  <a:lnTo>
                    <a:pt x="1" y="444"/>
                  </a:lnTo>
                  <a:lnTo>
                    <a:pt x="20" y="810"/>
                  </a:lnTo>
                  <a:lnTo>
                    <a:pt x="39" y="849"/>
                  </a:lnTo>
                  <a:lnTo>
                    <a:pt x="59" y="887"/>
                  </a:lnTo>
                  <a:lnTo>
                    <a:pt x="97" y="906"/>
                  </a:lnTo>
                  <a:lnTo>
                    <a:pt x="155" y="926"/>
                  </a:lnTo>
                  <a:lnTo>
                    <a:pt x="1485" y="926"/>
                  </a:lnTo>
                  <a:lnTo>
                    <a:pt x="1465" y="675"/>
                  </a:lnTo>
                  <a:lnTo>
                    <a:pt x="1465" y="425"/>
                  </a:lnTo>
                  <a:lnTo>
                    <a:pt x="14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45"/>
            <p:cNvSpPr/>
            <p:nvPr/>
          </p:nvSpPr>
          <p:spPr>
            <a:xfrm>
              <a:off x="2064477" y="1352257"/>
              <a:ext cx="52679" cy="79877"/>
            </a:xfrm>
            <a:custGeom>
              <a:avLst/>
              <a:gdLst/>
              <a:ahLst/>
              <a:cxnLst/>
              <a:rect l="l" t="t" r="r" b="b"/>
              <a:pathLst>
                <a:path w="1195" h="1812" extrusionOk="0">
                  <a:moveTo>
                    <a:pt x="1002" y="0"/>
                  </a:moveTo>
                  <a:lnTo>
                    <a:pt x="964" y="39"/>
                  </a:lnTo>
                  <a:lnTo>
                    <a:pt x="39" y="848"/>
                  </a:lnTo>
                  <a:lnTo>
                    <a:pt x="0" y="906"/>
                  </a:lnTo>
                  <a:lnTo>
                    <a:pt x="0" y="945"/>
                  </a:lnTo>
                  <a:lnTo>
                    <a:pt x="0" y="1677"/>
                  </a:lnTo>
                  <a:lnTo>
                    <a:pt x="0" y="1715"/>
                  </a:lnTo>
                  <a:lnTo>
                    <a:pt x="39" y="1773"/>
                  </a:lnTo>
                  <a:lnTo>
                    <a:pt x="77" y="1793"/>
                  </a:lnTo>
                  <a:lnTo>
                    <a:pt x="135" y="1812"/>
                  </a:lnTo>
                  <a:lnTo>
                    <a:pt x="193" y="1793"/>
                  </a:lnTo>
                  <a:lnTo>
                    <a:pt x="231" y="1773"/>
                  </a:lnTo>
                  <a:lnTo>
                    <a:pt x="251" y="1715"/>
                  </a:lnTo>
                  <a:lnTo>
                    <a:pt x="270" y="1677"/>
                  </a:lnTo>
                  <a:lnTo>
                    <a:pt x="270" y="1022"/>
                  </a:lnTo>
                  <a:lnTo>
                    <a:pt x="1137" y="232"/>
                  </a:lnTo>
                  <a:lnTo>
                    <a:pt x="1176" y="193"/>
                  </a:lnTo>
                  <a:lnTo>
                    <a:pt x="1195" y="135"/>
                  </a:lnTo>
                  <a:lnTo>
                    <a:pt x="1176" y="97"/>
                  </a:lnTo>
                  <a:lnTo>
                    <a:pt x="1156" y="39"/>
                  </a:lnTo>
                  <a:lnTo>
                    <a:pt x="1118" y="20"/>
                  </a:lnTo>
                  <a:lnTo>
                    <a:pt x="10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45"/>
            <p:cNvSpPr/>
            <p:nvPr/>
          </p:nvSpPr>
          <p:spPr>
            <a:xfrm>
              <a:off x="2063596" y="1426139"/>
              <a:ext cx="228568" cy="88429"/>
            </a:xfrm>
            <a:custGeom>
              <a:avLst/>
              <a:gdLst/>
              <a:ahLst/>
              <a:cxnLst/>
              <a:rect l="l" t="t" r="r" b="b"/>
              <a:pathLst>
                <a:path w="5185" h="2006" extrusionOk="0">
                  <a:moveTo>
                    <a:pt x="1234" y="1"/>
                  </a:moveTo>
                  <a:lnTo>
                    <a:pt x="155" y="733"/>
                  </a:lnTo>
                  <a:lnTo>
                    <a:pt x="1" y="945"/>
                  </a:lnTo>
                  <a:lnTo>
                    <a:pt x="194" y="868"/>
                  </a:lnTo>
                  <a:lnTo>
                    <a:pt x="386" y="830"/>
                  </a:lnTo>
                  <a:lnTo>
                    <a:pt x="579" y="810"/>
                  </a:lnTo>
                  <a:lnTo>
                    <a:pt x="772" y="810"/>
                  </a:lnTo>
                  <a:lnTo>
                    <a:pt x="984" y="830"/>
                  </a:lnTo>
                  <a:lnTo>
                    <a:pt x="1215" y="907"/>
                  </a:lnTo>
                  <a:lnTo>
                    <a:pt x="1465" y="1022"/>
                  </a:lnTo>
                  <a:lnTo>
                    <a:pt x="1735" y="1176"/>
                  </a:lnTo>
                  <a:lnTo>
                    <a:pt x="2545" y="1697"/>
                  </a:lnTo>
                  <a:lnTo>
                    <a:pt x="2834" y="1851"/>
                  </a:lnTo>
                  <a:lnTo>
                    <a:pt x="3046" y="1947"/>
                  </a:lnTo>
                  <a:lnTo>
                    <a:pt x="3238" y="2005"/>
                  </a:lnTo>
                  <a:lnTo>
                    <a:pt x="3431" y="2005"/>
                  </a:lnTo>
                  <a:lnTo>
                    <a:pt x="3643" y="1986"/>
                  </a:lnTo>
                  <a:lnTo>
                    <a:pt x="3894" y="1947"/>
                  </a:lnTo>
                  <a:lnTo>
                    <a:pt x="4048" y="1909"/>
                  </a:lnTo>
                  <a:lnTo>
                    <a:pt x="4202" y="1851"/>
                  </a:lnTo>
                  <a:lnTo>
                    <a:pt x="4510" y="1716"/>
                  </a:lnTo>
                  <a:lnTo>
                    <a:pt x="4838" y="1562"/>
                  </a:lnTo>
                  <a:lnTo>
                    <a:pt x="5185" y="1408"/>
                  </a:lnTo>
                  <a:lnTo>
                    <a:pt x="4934" y="1061"/>
                  </a:lnTo>
                  <a:lnTo>
                    <a:pt x="4664" y="752"/>
                  </a:lnTo>
                  <a:lnTo>
                    <a:pt x="4356" y="483"/>
                  </a:lnTo>
                  <a:lnTo>
                    <a:pt x="4048" y="232"/>
                  </a:lnTo>
                  <a:lnTo>
                    <a:pt x="3643" y="406"/>
                  </a:lnTo>
                  <a:lnTo>
                    <a:pt x="3431" y="463"/>
                  </a:lnTo>
                  <a:lnTo>
                    <a:pt x="3238" y="502"/>
                  </a:lnTo>
                  <a:lnTo>
                    <a:pt x="2988" y="541"/>
                  </a:lnTo>
                  <a:lnTo>
                    <a:pt x="2776" y="560"/>
                  </a:lnTo>
                  <a:lnTo>
                    <a:pt x="2583" y="560"/>
                  </a:lnTo>
                  <a:lnTo>
                    <a:pt x="2390" y="521"/>
                  </a:lnTo>
                  <a:lnTo>
                    <a:pt x="2178" y="463"/>
                  </a:lnTo>
                  <a:lnTo>
                    <a:pt x="1928" y="348"/>
                  </a:lnTo>
                  <a:lnTo>
                    <a:pt x="1620" y="194"/>
                  </a:lnTo>
                  <a:lnTo>
                    <a:pt x="1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45"/>
            <p:cNvSpPr/>
            <p:nvPr/>
          </p:nvSpPr>
          <p:spPr>
            <a:xfrm>
              <a:off x="1985438" y="1412561"/>
              <a:ext cx="134275" cy="80759"/>
            </a:xfrm>
            <a:custGeom>
              <a:avLst/>
              <a:gdLst/>
              <a:ahLst/>
              <a:cxnLst/>
              <a:rect l="l" t="t" r="r" b="b"/>
              <a:pathLst>
                <a:path w="3046" h="1832" extrusionOk="0">
                  <a:moveTo>
                    <a:pt x="2429" y="1"/>
                  </a:moveTo>
                  <a:lnTo>
                    <a:pt x="2044" y="116"/>
                  </a:lnTo>
                  <a:lnTo>
                    <a:pt x="1697" y="270"/>
                  </a:lnTo>
                  <a:lnTo>
                    <a:pt x="1350" y="463"/>
                  </a:lnTo>
                  <a:lnTo>
                    <a:pt x="1022" y="694"/>
                  </a:lnTo>
                  <a:lnTo>
                    <a:pt x="733" y="926"/>
                  </a:lnTo>
                  <a:lnTo>
                    <a:pt x="463" y="1215"/>
                  </a:lnTo>
                  <a:lnTo>
                    <a:pt x="213" y="1504"/>
                  </a:lnTo>
                  <a:lnTo>
                    <a:pt x="1" y="1831"/>
                  </a:lnTo>
                  <a:lnTo>
                    <a:pt x="232" y="1831"/>
                  </a:lnTo>
                  <a:lnTo>
                    <a:pt x="483" y="1793"/>
                  </a:lnTo>
                  <a:lnTo>
                    <a:pt x="733" y="1735"/>
                  </a:lnTo>
                  <a:lnTo>
                    <a:pt x="964" y="1639"/>
                  </a:lnTo>
                  <a:lnTo>
                    <a:pt x="1465" y="1407"/>
                  </a:lnTo>
                  <a:lnTo>
                    <a:pt x="1697" y="1292"/>
                  </a:lnTo>
                  <a:lnTo>
                    <a:pt x="1909" y="1195"/>
                  </a:lnTo>
                  <a:lnTo>
                    <a:pt x="2159" y="945"/>
                  </a:lnTo>
                  <a:lnTo>
                    <a:pt x="2429" y="714"/>
                  </a:lnTo>
                  <a:lnTo>
                    <a:pt x="2718" y="502"/>
                  </a:lnTo>
                  <a:lnTo>
                    <a:pt x="3046" y="328"/>
                  </a:lnTo>
                  <a:lnTo>
                    <a:pt x="2602" y="78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45"/>
            <p:cNvSpPr/>
            <p:nvPr/>
          </p:nvSpPr>
          <p:spPr>
            <a:xfrm>
              <a:off x="2127339" y="1286001"/>
              <a:ext cx="51841" cy="28918"/>
            </a:xfrm>
            <a:custGeom>
              <a:avLst/>
              <a:gdLst/>
              <a:ahLst/>
              <a:cxnLst/>
              <a:rect l="l" t="t" r="r" b="b"/>
              <a:pathLst>
                <a:path w="1176" h="656" extrusionOk="0">
                  <a:moveTo>
                    <a:pt x="116" y="0"/>
                  </a:moveTo>
                  <a:lnTo>
                    <a:pt x="39" y="77"/>
                  </a:lnTo>
                  <a:lnTo>
                    <a:pt x="0" y="154"/>
                  </a:lnTo>
                  <a:lnTo>
                    <a:pt x="0" y="655"/>
                  </a:lnTo>
                  <a:lnTo>
                    <a:pt x="1099" y="655"/>
                  </a:lnTo>
                  <a:lnTo>
                    <a:pt x="1176" y="598"/>
                  </a:lnTo>
                  <a:lnTo>
                    <a:pt x="1176" y="212"/>
                  </a:lnTo>
                  <a:lnTo>
                    <a:pt x="1156" y="135"/>
                  </a:lnTo>
                  <a:lnTo>
                    <a:pt x="1118" y="58"/>
                  </a:lnTo>
                  <a:lnTo>
                    <a:pt x="1041" y="20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45"/>
            <p:cNvSpPr/>
            <p:nvPr/>
          </p:nvSpPr>
          <p:spPr>
            <a:xfrm>
              <a:off x="2101859" y="1286001"/>
              <a:ext cx="35707" cy="28918"/>
            </a:xfrm>
            <a:custGeom>
              <a:avLst/>
              <a:gdLst/>
              <a:ahLst/>
              <a:cxnLst/>
              <a:rect l="l" t="t" r="r" b="b"/>
              <a:pathLst>
                <a:path w="810" h="656" extrusionOk="0">
                  <a:moveTo>
                    <a:pt x="193" y="0"/>
                  </a:moveTo>
                  <a:lnTo>
                    <a:pt x="116" y="20"/>
                  </a:lnTo>
                  <a:lnTo>
                    <a:pt x="58" y="58"/>
                  </a:lnTo>
                  <a:lnTo>
                    <a:pt x="19" y="135"/>
                  </a:lnTo>
                  <a:lnTo>
                    <a:pt x="0" y="212"/>
                  </a:lnTo>
                  <a:lnTo>
                    <a:pt x="0" y="598"/>
                  </a:lnTo>
                  <a:lnTo>
                    <a:pt x="39" y="655"/>
                  </a:lnTo>
                  <a:lnTo>
                    <a:pt x="655" y="655"/>
                  </a:lnTo>
                  <a:lnTo>
                    <a:pt x="597" y="598"/>
                  </a:lnTo>
                  <a:lnTo>
                    <a:pt x="597" y="212"/>
                  </a:lnTo>
                  <a:lnTo>
                    <a:pt x="617" y="135"/>
                  </a:lnTo>
                  <a:lnTo>
                    <a:pt x="655" y="58"/>
                  </a:lnTo>
                  <a:lnTo>
                    <a:pt x="732" y="20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45"/>
            <p:cNvSpPr/>
            <p:nvPr/>
          </p:nvSpPr>
          <p:spPr>
            <a:xfrm>
              <a:off x="2127339" y="1339517"/>
              <a:ext cx="51841" cy="40820"/>
            </a:xfrm>
            <a:custGeom>
              <a:avLst/>
              <a:gdLst/>
              <a:ahLst/>
              <a:cxnLst/>
              <a:rect l="l" t="t" r="r" b="b"/>
              <a:pathLst>
                <a:path w="1176" h="926" extrusionOk="0">
                  <a:moveTo>
                    <a:pt x="0" y="0"/>
                  </a:moveTo>
                  <a:lnTo>
                    <a:pt x="0" y="752"/>
                  </a:lnTo>
                  <a:lnTo>
                    <a:pt x="39" y="868"/>
                  </a:lnTo>
                  <a:lnTo>
                    <a:pt x="116" y="925"/>
                  </a:lnTo>
                  <a:lnTo>
                    <a:pt x="964" y="925"/>
                  </a:lnTo>
                  <a:lnTo>
                    <a:pt x="1041" y="906"/>
                  </a:lnTo>
                  <a:lnTo>
                    <a:pt x="1118" y="868"/>
                  </a:lnTo>
                  <a:lnTo>
                    <a:pt x="1156" y="810"/>
                  </a:lnTo>
                  <a:lnTo>
                    <a:pt x="1176" y="733"/>
                  </a:lnTo>
                  <a:lnTo>
                    <a:pt x="1176" y="77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45"/>
            <p:cNvSpPr/>
            <p:nvPr/>
          </p:nvSpPr>
          <p:spPr>
            <a:xfrm>
              <a:off x="2101859" y="1339517"/>
              <a:ext cx="35707" cy="40820"/>
            </a:xfrm>
            <a:custGeom>
              <a:avLst/>
              <a:gdLst/>
              <a:ahLst/>
              <a:cxnLst/>
              <a:rect l="l" t="t" r="r" b="b"/>
              <a:pathLst>
                <a:path w="810" h="926" extrusionOk="0">
                  <a:moveTo>
                    <a:pt x="96" y="0"/>
                  </a:moveTo>
                  <a:lnTo>
                    <a:pt x="0" y="77"/>
                  </a:lnTo>
                  <a:lnTo>
                    <a:pt x="0" y="733"/>
                  </a:lnTo>
                  <a:lnTo>
                    <a:pt x="19" y="810"/>
                  </a:lnTo>
                  <a:lnTo>
                    <a:pt x="58" y="868"/>
                  </a:lnTo>
                  <a:lnTo>
                    <a:pt x="116" y="906"/>
                  </a:lnTo>
                  <a:lnTo>
                    <a:pt x="193" y="925"/>
                  </a:lnTo>
                  <a:lnTo>
                    <a:pt x="809" y="925"/>
                  </a:lnTo>
                  <a:lnTo>
                    <a:pt x="732" y="906"/>
                  </a:lnTo>
                  <a:lnTo>
                    <a:pt x="655" y="868"/>
                  </a:lnTo>
                  <a:lnTo>
                    <a:pt x="617" y="810"/>
                  </a:lnTo>
                  <a:lnTo>
                    <a:pt x="597" y="733"/>
                  </a:lnTo>
                  <a:lnTo>
                    <a:pt x="597" y="77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45"/>
            <p:cNvSpPr/>
            <p:nvPr/>
          </p:nvSpPr>
          <p:spPr>
            <a:xfrm>
              <a:off x="2134127" y="1359883"/>
              <a:ext cx="11946" cy="62068"/>
            </a:xfrm>
            <a:custGeom>
              <a:avLst/>
              <a:gdLst/>
              <a:ahLst/>
              <a:cxnLst/>
              <a:rect l="l" t="t" r="r" b="b"/>
              <a:pathLst>
                <a:path w="271" h="1408" extrusionOk="0">
                  <a:moveTo>
                    <a:pt x="135" y="1"/>
                  </a:moveTo>
                  <a:lnTo>
                    <a:pt x="97" y="20"/>
                  </a:lnTo>
                  <a:lnTo>
                    <a:pt x="39" y="39"/>
                  </a:lnTo>
                  <a:lnTo>
                    <a:pt x="20" y="97"/>
                  </a:lnTo>
                  <a:lnTo>
                    <a:pt x="0" y="136"/>
                  </a:lnTo>
                  <a:lnTo>
                    <a:pt x="0" y="1273"/>
                  </a:lnTo>
                  <a:lnTo>
                    <a:pt x="20" y="1331"/>
                  </a:lnTo>
                  <a:lnTo>
                    <a:pt x="39" y="1369"/>
                  </a:lnTo>
                  <a:lnTo>
                    <a:pt x="97" y="1408"/>
                  </a:lnTo>
                  <a:lnTo>
                    <a:pt x="193" y="1408"/>
                  </a:lnTo>
                  <a:lnTo>
                    <a:pt x="232" y="1369"/>
                  </a:lnTo>
                  <a:lnTo>
                    <a:pt x="270" y="1331"/>
                  </a:lnTo>
                  <a:lnTo>
                    <a:pt x="270" y="1273"/>
                  </a:lnTo>
                  <a:lnTo>
                    <a:pt x="270" y="136"/>
                  </a:lnTo>
                  <a:lnTo>
                    <a:pt x="270" y="97"/>
                  </a:lnTo>
                  <a:lnTo>
                    <a:pt x="232" y="39"/>
                  </a:lnTo>
                  <a:lnTo>
                    <a:pt x="193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45"/>
            <p:cNvSpPr/>
            <p:nvPr/>
          </p:nvSpPr>
          <p:spPr>
            <a:xfrm>
              <a:off x="2022820" y="1526382"/>
              <a:ext cx="297381" cy="80759"/>
            </a:xfrm>
            <a:custGeom>
              <a:avLst/>
              <a:gdLst/>
              <a:ahLst/>
              <a:cxnLst/>
              <a:rect l="l" t="t" r="r" b="b"/>
              <a:pathLst>
                <a:path w="6746" h="1832" extrusionOk="0">
                  <a:moveTo>
                    <a:pt x="1350" y="1"/>
                  </a:moveTo>
                  <a:lnTo>
                    <a:pt x="1041" y="39"/>
                  </a:lnTo>
                  <a:lnTo>
                    <a:pt x="733" y="97"/>
                  </a:lnTo>
                  <a:lnTo>
                    <a:pt x="59" y="232"/>
                  </a:lnTo>
                  <a:lnTo>
                    <a:pt x="1" y="1176"/>
                  </a:lnTo>
                  <a:lnTo>
                    <a:pt x="1" y="1176"/>
                  </a:lnTo>
                  <a:lnTo>
                    <a:pt x="656" y="887"/>
                  </a:lnTo>
                  <a:lnTo>
                    <a:pt x="964" y="772"/>
                  </a:lnTo>
                  <a:lnTo>
                    <a:pt x="1292" y="714"/>
                  </a:lnTo>
                  <a:lnTo>
                    <a:pt x="1446" y="695"/>
                  </a:lnTo>
                  <a:lnTo>
                    <a:pt x="1600" y="675"/>
                  </a:lnTo>
                  <a:lnTo>
                    <a:pt x="1774" y="695"/>
                  </a:lnTo>
                  <a:lnTo>
                    <a:pt x="1966" y="714"/>
                  </a:lnTo>
                  <a:lnTo>
                    <a:pt x="2140" y="772"/>
                  </a:lnTo>
                  <a:lnTo>
                    <a:pt x="2333" y="830"/>
                  </a:lnTo>
                  <a:lnTo>
                    <a:pt x="2545" y="926"/>
                  </a:lnTo>
                  <a:lnTo>
                    <a:pt x="2776" y="1042"/>
                  </a:lnTo>
                  <a:lnTo>
                    <a:pt x="3682" y="1543"/>
                  </a:lnTo>
                  <a:lnTo>
                    <a:pt x="4009" y="1677"/>
                  </a:lnTo>
                  <a:lnTo>
                    <a:pt x="4260" y="1774"/>
                  </a:lnTo>
                  <a:lnTo>
                    <a:pt x="4472" y="1812"/>
                  </a:lnTo>
                  <a:lnTo>
                    <a:pt x="4684" y="1832"/>
                  </a:lnTo>
                  <a:lnTo>
                    <a:pt x="4915" y="1812"/>
                  </a:lnTo>
                  <a:lnTo>
                    <a:pt x="5204" y="1774"/>
                  </a:lnTo>
                  <a:lnTo>
                    <a:pt x="5377" y="1735"/>
                  </a:lnTo>
                  <a:lnTo>
                    <a:pt x="5570" y="1677"/>
                  </a:lnTo>
                  <a:lnTo>
                    <a:pt x="5936" y="1523"/>
                  </a:lnTo>
                  <a:lnTo>
                    <a:pt x="6341" y="1369"/>
                  </a:lnTo>
                  <a:lnTo>
                    <a:pt x="6534" y="1292"/>
                  </a:lnTo>
                  <a:lnTo>
                    <a:pt x="6746" y="1215"/>
                  </a:lnTo>
                  <a:lnTo>
                    <a:pt x="6726" y="926"/>
                  </a:lnTo>
                  <a:lnTo>
                    <a:pt x="6688" y="637"/>
                  </a:lnTo>
                  <a:lnTo>
                    <a:pt x="6611" y="290"/>
                  </a:lnTo>
                  <a:lnTo>
                    <a:pt x="5917" y="444"/>
                  </a:lnTo>
                  <a:lnTo>
                    <a:pt x="5570" y="502"/>
                  </a:lnTo>
                  <a:lnTo>
                    <a:pt x="5242" y="540"/>
                  </a:lnTo>
                  <a:lnTo>
                    <a:pt x="4857" y="560"/>
                  </a:lnTo>
                  <a:lnTo>
                    <a:pt x="4472" y="540"/>
                  </a:lnTo>
                  <a:lnTo>
                    <a:pt x="4086" y="483"/>
                  </a:lnTo>
                  <a:lnTo>
                    <a:pt x="3682" y="406"/>
                  </a:lnTo>
                  <a:lnTo>
                    <a:pt x="2834" y="174"/>
                  </a:lnTo>
                  <a:lnTo>
                    <a:pt x="2390" y="78"/>
                  </a:lnTo>
                  <a:lnTo>
                    <a:pt x="2024" y="20"/>
                  </a:lnTo>
                  <a:lnTo>
                    <a:pt x="16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45"/>
            <p:cNvSpPr/>
            <p:nvPr/>
          </p:nvSpPr>
          <p:spPr>
            <a:xfrm>
              <a:off x="1959958" y="1535727"/>
              <a:ext cx="71414" cy="51048"/>
            </a:xfrm>
            <a:custGeom>
              <a:avLst/>
              <a:gdLst/>
              <a:ahLst/>
              <a:cxnLst/>
              <a:rect l="l" t="t" r="r" b="b"/>
              <a:pathLst>
                <a:path w="1620" h="1158" extrusionOk="0">
                  <a:moveTo>
                    <a:pt x="1620" y="1"/>
                  </a:moveTo>
                  <a:lnTo>
                    <a:pt x="1427" y="39"/>
                  </a:lnTo>
                  <a:lnTo>
                    <a:pt x="1080" y="97"/>
                  </a:lnTo>
                  <a:lnTo>
                    <a:pt x="752" y="116"/>
                  </a:lnTo>
                  <a:lnTo>
                    <a:pt x="425" y="136"/>
                  </a:lnTo>
                  <a:lnTo>
                    <a:pt x="136" y="116"/>
                  </a:lnTo>
                  <a:lnTo>
                    <a:pt x="78" y="367"/>
                  </a:lnTo>
                  <a:lnTo>
                    <a:pt x="39" y="618"/>
                  </a:lnTo>
                  <a:lnTo>
                    <a:pt x="20" y="868"/>
                  </a:lnTo>
                  <a:lnTo>
                    <a:pt x="1" y="1138"/>
                  </a:lnTo>
                  <a:lnTo>
                    <a:pt x="328" y="1157"/>
                  </a:lnTo>
                  <a:lnTo>
                    <a:pt x="656" y="1138"/>
                  </a:lnTo>
                  <a:lnTo>
                    <a:pt x="829" y="1119"/>
                  </a:lnTo>
                  <a:lnTo>
                    <a:pt x="1022" y="1080"/>
                  </a:lnTo>
                  <a:lnTo>
                    <a:pt x="1196" y="1041"/>
                  </a:lnTo>
                  <a:lnTo>
                    <a:pt x="1369" y="984"/>
                  </a:lnTo>
                  <a:lnTo>
                    <a:pt x="1465" y="945"/>
                  </a:lnTo>
                  <a:lnTo>
                    <a:pt x="1485" y="695"/>
                  </a:lnTo>
                  <a:lnTo>
                    <a:pt x="1504" y="463"/>
                  </a:lnTo>
                  <a:lnTo>
                    <a:pt x="1562" y="232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45"/>
            <p:cNvSpPr/>
            <p:nvPr/>
          </p:nvSpPr>
          <p:spPr>
            <a:xfrm>
              <a:off x="2102697" y="1312318"/>
              <a:ext cx="101125" cy="30637"/>
            </a:xfrm>
            <a:custGeom>
              <a:avLst/>
              <a:gdLst/>
              <a:ahLst/>
              <a:cxnLst/>
              <a:rect l="l" t="t" r="r" b="b"/>
              <a:pathLst>
                <a:path w="2294" h="695" extrusionOk="0">
                  <a:moveTo>
                    <a:pt x="116" y="1"/>
                  </a:moveTo>
                  <a:lnTo>
                    <a:pt x="0" y="58"/>
                  </a:lnTo>
                  <a:lnTo>
                    <a:pt x="0" y="598"/>
                  </a:lnTo>
                  <a:lnTo>
                    <a:pt x="77" y="694"/>
                  </a:lnTo>
                  <a:lnTo>
                    <a:pt x="2197" y="694"/>
                  </a:lnTo>
                  <a:lnTo>
                    <a:pt x="2236" y="656"/>
                  </a:lnTo>
                  <a:lnTo>
                    <a:pt x="2274" y="598"/>
                  </a:lnTo>
                  <a:lnTo>
                    <a:pt x="2293" y="540"/>
                  </a:lnTo>
                  <a:lnTo>
                    <a:pt x="2293" y="155"/>
                  </a:lnTo>
                  <a:lnTo>
                    <a:pt x="2274" y="97"/>
                  </a:lnTo>
                  <a:lnTo>
                    <a:pt x="2236" y="39"/>
                  </a:lnTo>
                  <a:lnTo>
                    <a:pt x="2197" y="20"/>
                  </a:lnTo>
                  <a:lnTo>
                    <a:pt x="212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45"/>
            <p:cNvSpPr/>
            <p:nvPr/>
          </p:nvSpPr>
          <p:spPr>
            <a:xfrm>
              <a:off x="2077217" y="1312318"/>
              <a:ext cx="33988" cy="30637"/>
            </a:xfrm>
            <a:custGeom>
              <a:avLst/>
              <a:gdLst/>
              <a:ahLst/>
              <a:cxnLst/>
              <a:rect l="l" t="t" r="r" b="b"/>
              <a:pathLst>
                <a:path w="771" h="695" extrusionOk="0">
                  <a:moveTo>
                    <a:pt x="154" y="1"/>
                  </a:moveTo>
                  <a:lnTo>
                    <a:pt x="97" y="20"/>
                  </a:lnTo>
                  <a:lnTo>
                    <a:pt x="39" y="39"/>
                  </a:lnTo>
                  <a:lnTo>
                    <a:pt x="19" y="97"/>
                  </a:lnTo>
                  <a:lnTo>
                    <a:pt x="0" y="155"/>
                  </a:lnTo>
                  <a:lnTo>
                    <a:pt x="0" y="540"/>
                  </a:lnTo>
                  <a:lnTo>
                    <a:pt x="19" y="598"/>
                  </a:lnTo>
                  <a:lnTo>
                    <a:pt x="39" y="656"/>
                  </a:lnTo>
                  <a:lnTo>
                    <a:pt x="97" y="694"/>
                  </a:lnTo>
                  <a:lnTo>
                    <a:pt x="694" y="694"/>
                  </a:lnTo>
                  <a:lnTo>
                    <a:pt x="655" y="656"/>
                  </a:lnTo>
                  <a:lnTo>
                    <a:pt x="617" y="598"/>
                  </a:lnTo>
                  <a:lnTo>
                    <a:pt x="598" y="540"/>
                  </a:lnTo>
                  <a:lnTo>
                    <a:pt x="598" y="155"/>
                  </a:lnTo>
                  <a:lnTo>
                    <a:pt x="617" y="97"/>
                  </a:lnTo>
                  <a:lnTo>
                    <a:pt x="655" y="39"/>
                  </a:lnTo>
                  <a:lnTo>
                    <a:pt x="694" y="20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67" name="Google Shape;3067;p45"/>
          <p:cNvGrpSpPr/>
          <p:nvPr/>
        </p:nvGrpSpPr>
        <p:grpSpPr>
          <a:xfrm>
            <a:off x="7020075" y="1931026"/>
            <a:ext cx="403051" cy="457155"/>
            <a:chOff x="4041158" y="1987896"/>
            <a:chExt cx="282803" cy="318442"/>
          </a:xfrm>
        </p:grpSpPr>
        <p:sp>
          <p:nvSpPr>
            <p:cNvPr id="3068" name="Google Shape;3068;p45"/>
            <p:cNvSpPr/>
            <p:nvPr/>
          </p:nvSpPr>
          <p:spPr>
            <a:xfrm>
              <a:off x="4041158" y="2053631"/>
              <a:ext cx="282803" cy="187647"/>
            </a:xfrm>
            <a:custGeom>
              <a:avLst/>
              <a:gdLst/>
              <a:ahLst/>
              <a:cxnLst/>
              <a:rect l="l" t="t" r="r" b="b"/>
              <a:pathLst>
                <a:path w="7959" h="5281" extrusionOk="0">
                  <a:moveTo>
                    <a:pt x="6995" y="0"/>
                  </a:moveTo>
                  <a:lnTo>
                    <a:pt x="6957" y="20"/>
                  </a:lnTo>
                  <a:lnTo>
                    <a:pt x="6899" y="58"/>
                  </a:lnTo>
                  <a:lnTo>
                    <a:pt x="6880" y="97"/>
                  </a:lnTo>
                  <a:lnTo>
                    <a:pt x="6880" y="155"/>
                  </a:lnTo>
                  <a:lnTo>
                    <a:pt x="6899" y="193"/>
                  </a:lnTo>
                  <a:lnTo>
                    <a:pt x="6918" y="232"/>
                  </a:lnTo>
                  <a:lnTo>
                    <a:pt x="6976" y="251"/>
                  </a:lnTo>
                  <a:lnTo>
                    <a:pt x="7015" y="270"/>
                  </a:lnTo>
                  <a:lnTo>
                    <a:pt x="7111" y="251"/>
                  </a:lnTo>
                  <a:lnTo>
                    <a:pt x="7285" y="290"/>
                  </a:lnTo>
                  <a:lnTo>
                    <a:pt x="7439" y="347"/>
                  </a:lnTo>
                  <a:lnTo>
                    <a:pt x="7554" y="424"/>
                  </a:lnTo>
                  <a:lnTo>
                    <a:pt x="7631" y="521"/>
                  </a:lnTo>
                  <a:lnTo>
                    <a:pt x="7670" y="636"/>
                  </a:lnTo>
                  <a:lnTo>
                    <a:pt x="7689" y="771"/>
                  </a:lnTo>
                  <a:lnTo>
                    <a:pt x="7670" y="925"/>
                  </a:lnTo>
                  <a:lnTo>
                    <a:pt x="7612" y="1099"/>
                  </a:lnTo>
                  <a:lnTo>
                    <a:pt x="7516" y="1292"/>
                  </a:lnTo>
                  <a:lnTo>
                    <a:pt x="7400" y="1484"/>
                  </a:lnTo>
                  <a:lnTo>
                    <a:pt x="7246" y="1696"/>
                  </a:lnTo>
                  <a:lnTo>
                    <a:pt x="7073" y="1908"/>
                  </a:lnTo>
                  <a:lnTo>
                    <a:pt x="6841" y="2159"/>
                  </a:lnTo>
                  <a:lnTo>
                    <a:pt x="6572" y="2409"/>
                  </a:lnTo>
                  <a:lnTo>
                    <a:pt x="6302" y="2660"/>
                  </a:lnTo>
                  <a:lnTo>
                    <a:pt x="5993" y="2891"/>
                  </a:lnTo>
                  <a:lnTo>
                    <a:pt x="5685" y="3122"/>
                  </a:lnTo>
                  <a:lnTo>
                    <a:pt x="5338" y="3354"/>
                  </a:lnTo>
                  <a:lnTo>
                    <a:pt x="5011" y="3585"/>
                  </a:lnTo>
                  <a:lnTo>
                    <a:pt x="4644" y="3797"/>
                  </a:lnTo>
                  <a:lnTo>
                    <a:pt x="4298" y="3989"/>
                  </a:lnTo>
                  <a:lnTo>
                    <a:pt x="3931" y="4182"/>
                  </a:lnTo>
                  <a:lnTo>
                    <a:pt x="3565" y="4356"/>
                  </a:lnTo>
                  <a:lnTo>
                    <a:pt x="3199" y="4510"/>
                  </a:lnTo>
                  <a:lnTo>
                    <a:pt x="2833" y="4645"/>
                  </a:lnTo>
                  <a:lnTo>
                    <a:pt x="2486" y="4760"/>
                  </a:lnTo>
                  <a:lnTo>
                    <a:pt x="2139" y="4857"/>
                  </a:lnTo>
                  <a:lnTo>
                    <a:pt x="1812" y="4934"/>
                  </a:lnTo>
                  <a:lnTo>
                    <a:pt x="1523" y="4992"/>
                  </a:lnTo>
                  <a:lnTo>
                    <a:pt x="1272" y="5011"/>
                  </a:lnTo>
                  <a:lnTo>
                    <a:pt x="1041" y="5030"/>
                  </a:lnTo>
                  <a:lnTo>
                    <a:pt x="829" y="5011"/>
                  </a:lnTo>
                  <a:lnTo>
                    <a:pt x="655" y="4972"/>
                  </a:lnTo>
                  <a:lnTo>
                    <a:pt x="521" y="4914"/>
                  </a:lnTo>
                  <a:lnTo>
                    <a:pt x="405" y="4837"/>
                  </a:lnTo>
                  <a:lnTo>
                    <a:pt x="328" y="4741"/>
                  </a:lnTo>
                  <a:lnTo>
                    <a:pt x="289" y="4625"/>
                  </a:lnTo>
                  <a:lnTo>
                    <a:pt x="270" y="4491"/>
                  </a:lnTo>
                  <a:lnTo>
                    <a:pt x="289" y="4336"/>
                  </a:lnTo>
                  <a:lnTo>
                    <a:pt x="347" y="4163"/>
                  </a:lnTo>
                  <a:lnTo>
                    <a:pt x="443" y="3989"/>
                  </a:lnTo>
                  <a:lnTo>
                    <a:pt x="559" y="3778"/>
                  </a:lnTo>
                  <a:lnTo>
                    <a:pt x="713" y="3566"/>
                  </a:lnTo>
                  <a:lnTo>
                    <a:pt x="887" y="3354"/>
                  </a:lnTo>
                  <a:lnTo>
                    <a:pt x="1118" y="3122"/>
                  </a:lnTo>
                  <a:lnTo>
                    <a:pt x="1368" y="2872"/>
                  </a:lnTo>
                  <a:lnTo>
                    <a:pt x="1638" y="2641"/>
                  </a:lnTo>
                  <a:lnTo>
                    <a:pt x="1927" y="2409"/>
                  </a:lnTo>
                  <a:lnTo>
                    <a:pt x="2236" y="2178"/>
                  </a:lnTo>
                  <a:lnTo>
                    <a:pt x="2544" y="1947"/>
                  </a:lnTo>
                  <a:lnTo>
                    <a:pt x="2872" y="1735"/>
                  </a:lnTo>
                  <a:lnTo>
                    <a:pt x="3218" y="1523"/>
                  </a:lnTo>
                  <a:lnTo>
                    <a:pt x="3546" y="1330"/>
                  </a:lnTo>
                  <a:lnTo>
                    <a:pt x="3912" y="1157"/>
                  </a:lnTo>
                  <a:lnTo>
                    <a:pt x="4259" y="983"/>
                  </a:lnTo>
                  <a:lnTo>
                    <a:pt x="4606" y="829"/>
                  </a:lnTo>
                  <a:lnTo>
                    <a:pt x="4953" y="675"/>
                  </a:lnTo>
                  <a:lnTo>
                    <a:pt x="5280" y="559"/>
                  </a:lnTo>
                  <a:lnTo>
                    <a:pt x="5627" y="444"/>
                  </a:lnTo>
                  <a:lnTo>
                    <a:pt x="5936" y="367"/>
                  </a:lnTo>
                  <a:lnTo>
                    <a:pt x="6070" y="347"/>
                  </a:lnTo>
                  <a:lnTo>
                    <a:pt x="6128" y="347"/>
                  </a:lnTo>
                  <a:lnTo>
                    <a:pt x="6167" y="309"/>
                  </a:lnTo>
                  <a:lnTo>
                    <a:pt x="6186" y="270"/>
                  </a:lnTo>
                  <a:lnTo>
                    <a:pt x="6186" y="212"/>
                  </a:lnTo>
                  <a:lnTo>
                    <a:pt x="6167" y="155"/>
                  </a:lnTo>
                  <a:lnTo>
                    <a:pt x="6148" y="116"/>
                  </a:lnTo>
                  <a:lnTo>
                    <a:pt x="6090" y="97"/>
                  </a:lnTo>
                  <a:lnTo>
                    <a:pt x="5916" y="97"/>
                  </a:lnTo>
                  <a:lnTo>
                    <a:pt x="5897" y="116"/>
                  </a:lnTo>
                  <a:lnTo>
                    <a:pt x="5338" y="270"/>
                  </a:lnTo>
                  <a:lnTo>
                    <a:pt x="4799" y="463"/>
                  </a:lnTo>
                  <a:lnTo>
                    <a:pt x="4240" y="694"/>
                  </a:lnTo>
                  <a:lnTo>
                    <a:pt x="3681" y="964"/>
                  </a:lnTo>
                  <a:lnTo>
                    <a:pt x="3141" y="1272"/>
                  </a:lnTo>
                  <a:lnTo>
                    <a:pt x="2621" y="1581"/>
                  </a:lnTo>
                  <a:lnTo>
                    <a:pt x="2120" y="1928"/>
                  </a:lnTo>
                  <a:lnTo>
                    <a:pt x="1657" y="2274"/>
                  </a:lnTo>
                  <a:lnTo>
                    <a:pt x="1234" y="2641"/>
                  </a:lnTo>
                  <a:lnTo>
                    <a:pt x="867" y="3007"/>
                  </a:lnTo>
                  <a:lnTo>
                    <a:pt x="540" y="3354"/>
                  </a:lnTo>
                  <a:lnTo>
                    <a:pt x="424" y="3527"/>
                  </a:lnTo>
                  <a:lnTo>
                    <a:pt x="309" y="3700"/>
                  </a:lnTo>
                  <a:lnTo>
                    <a:pt x="193" y="3874"/>
                  </a:lnTo>
                  <a:lnTo>
                    <a:pt x="116" y="4028"/>
                  </a:lnTo>
                  <a:lnTo>
                    <a:pt x="58" y="4182"/>
                  </a:lnTo>
                  <a:lnTo>
                    <a:pt x="19" y="4336"/>
                  </a:lnTo>
                  <a:lnTo>
                    <a:pt x="0" y="4491"/>
                  </a:lnTo>
                  <a:lnTo>
                    <a:pt x="19" y="4625"/>
                  </a:lnTo>
                  <a:lnTo>
                    <a:pt x="39" y="4760"/>
                  </a:lnTo>
                  <a:lnTo>
                    <a:pt x="97" y="4876"/>
                  </a:lnTo>
                  <a:lnTo>
                    <a:pt x="174" y="4992"/>
                  </a:lnTo>
                  <a:lnTo>
                    <a:pt x="270" y="5069"/>
                  </a:lnTo>
                  <a:lnTo>
                    <a:pt x="405" y="5146"/>
                  </a:lnTo>
                  <a:lnTo>
                    <a:pt x="540" y="5204"/>
                  </a:lnTo>
                  <a:lnTo>
                    <a:pt x="694" y="5242"/>
                  </a:lnTo>
                  <a:lnTo>
                    <a:pt x="867" y="5281"/>
                  </a:lnTo>
                  <a:lnTo>
                    <a:pt x="1253" y="5281"/>
                  </a:lnTo>
                  <a:lnTo>
                    <a:pt x="1484" y="5261"/>
                  </a:lnTo>
                  <a:lnTo>
                    <a:pt x="1696" y="5223"/>
                  </a:lnTo>
                  <a:lnTo>
                    <a:pt x="2178" y="5126"/>
                  </a:lnTo>
                  <a:lnTo>
                    <a:pt x="2698" y="4972"/>
                  </a:lnTo>
                  <a:lnTo>
                    <a:pt x="3238" y="4780"/>
                  </a:lnTo>
                  <a:lnTo>
                    <a:pt x="3797" y="4529"/>
                  </a:lnTo>
                  <a:lnTo>
                    <a:pt x="4355" y="4259"/>
                  </a:lnTo>
                  <a:lnTo>
                    <a:pt x="4895" y="3951"/>
                  </a:lnTo>
                  <a:lnTo>
                    <a:pt x="5435" y="3623"/>
                  </a:lnTo>
                  <a:lnTo>
                    <a:pt x="5955" y="3257"/>
                  </a:lnTo>
                  <a:lnTo>
                    <a:pt x="6437" y="2872"/>
                  </a:lnTo>
                  <a:lnTo>
                    <a:pt x="6880" y="2486"/>
                  </a:lnTo>
                  <a:lnTo>
                    <a:pt x="7073" y="2294"/>
                  </a:lnTo>
                  <a:lnTo>
                    <a:pt x="7265" y="2082"/>
                  </a:lnTo>
                  <a:lnTo>
                    <a:pt x="7477" y="1831"/>
                  </a:lnTo>
                  <a:lnTo>
                    <a:pt x="7651" y="1581"/>
                  </a:lnTo>
                  <a:lnTo>
                    <a:pt x="7786" y="1349"/>
                  </a:lnTo>
                  <a:lnTo>
                    <a:pt x="7882" y="1118"/>
                  </a:lnTo>
                  <a:lnTo>
                    <a:pt x="7940" y="906"/>
                  </a:lnTo>
                  <a:lnTo>
                    <a:pt x="7959" y="713"/>
                  </a:lnTo>
                  <a:lnTo>
                    <a:pt x="7920" y="540"/>
                  </a:lnTo>
                  <a:lnTo>
                    <a:pt x="7863" y="386"/>
                  </a:lnTo>
                  <a:lnTo>
                    <a:pt x="7805" y="309"/>
                  </a:lnTo>
                  <a:lnTo>
                    <a:pt x="7747" y="251"/>
                  </a:lnTo>
                  <a:lnTo>
                    <a:pt x="7670" y="174"/>
                  </a:lnTo>
                  <a:lnTo>
                    <a:pt x="7574" y="135"/>
                  </a:lnTo>
                  <a:lnTo>
                    <a:pt x="7477" y="78"/>
                  </a:lnTo>
                  <a:lnTo>
                    <a:pt x="7381" y="39"/>
                  </a:lnTo>
                  <a:lnTo>
                    <a:pt x="7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45"/>
            <p:cNvSpPr/>
            <p:nvPr/>
          </p:nvSpPr>
          <p:spPr>
            <a:xfrm>
              <a:off x="4125370" y="1987896"/>
              <a:ext cx="114379" cy="318442"/>
            </a:xfrm>
            <a:custGeom>
              <a:avLst/>
              <a:gdLst/>
              <a:ahLst/>
              <a:cxnLst/>
              <a:rect l="l" t="t" r="r" b="b"/>
              <a:pathLst>
                <a:path w="3219" h="8962" extrusionOk="0">
                  <a:moveTo>
                    <a:pt x="1619" y="0"/>
                  </a:moveTo>
                  <a:lnTo>
                    <a:pt x="1484" y="20"/>
                  </a:lnTo>
                  <a:lnTo>
                    <a:pt x="1349" y="58"/>
                  </a:lnTo>
                  <a:lnTo>
                    <a:pt x="1234" y="116"/>
                  </a:lnTo>
                  <a:lnTo>
                    <a:pt x="1118" y="212"/>
                  </a:lnTo>
                  <a:lnTo>
                    <a:pt x="1003" y="309"/>
                  </a:lnTo>
                  <a:lnTo>
                    <a:pt x="887" y="444"/>
                  </a:lnTo>
                  <a:lnTo>
                    <a:pt x="791" y="598"/>
                  </a:lnTo>
                  <a:lnTo>
                    <a:pt x="694" y="771"/>
                  </a:lnTo>
                  <a:lnTo>
                    <a:pt x="598" y="945"/>
                  </a:lnTo>
                  <a:lnTo>
                    <a:pt x="521" y="1157"/>
                  </a:lnTo>
                  <a:lnTo>
                    <a:pt x="367" y="1600"/>
                  </a:lnTo>
                  <a:lnTo>
                    <a:pt x="251" y="2101"/>
                  </a:lnTo>
                  <a:lnTo>
                    <a:pt x="135" y="2641"/>
                  </a:lnTo>
                  <a:lnTo>
                    <a:pt x="78" y="3219"/>
                  </a:lnTo>
                  <a:lnTo>
                    <a:pt x="20" y="3835"/>
                  </a:lnTo>
                  <a:lnTo>
                    <a:pt x="1" y="4433"/>
                  </a:lnTo>
                  <a:lnTo>
                    <a:pt x="20" y="5069"/>
                  </a:lnTo>
                  <a:lnTo>
                    <a:pt x="58" y="5685"/>
                  </a:lnTo>
                  <a:lnTo>
                    <a:pt x="135" y="6283"/>
                  </a:lnTo>
                  <a:lnTo>
                    <a:pt x="232" y="6861"/>
                  </a:lnTo>
                  <a:lnTo>
                    <a:pt x="386" y="7400"/>
                  </a:lnTo>
                  <a:lnTo>
                    <a:pt x="386" y="7420"/>
                  </a:lnTo>
                  <a:lnTo>
                    <a:pt x="463" y="7574"/>
                  </a:lnTo>
                  <a:lnTo>
                    <a:pt x="482" y="7612"/>
                  </a:lnTo>
                  <a:lnTo>
                    <a:pt x="521" y="7632"/>
                  </a:lnTo>
                  <a:lnTo>
                    <a:pt x="579" y="7651"/>
                  </a:lnTo>
                  <a:lnTo>
                    <a:pt x="636" y="7632"/>
                  </a:lnTo>
                  <a:lnTo>
                    <a:pt x="675" y="7593"/>
                  </a:lnTo>
                  <a:lnTo>
                    <a:pt x="694" y="7555"/>
                  </a:lnTo>
                  <a:lnTo>
                    <a:pt x="714" y="7516"/>
                  </a:lnTo>
                  <a:lnTo>
                    <a:pt x="694" y="7458"/>
                  </a:lnTo>
                  <a:lnTo>
                    <a:pt x="636" y="7323"/>
                  </a:lnTo>
                  <a:lnTo>
                    <a:pt x="540" y="7015"/>
                  </a:lnTo>
                  <a:lnTo>
                    <a:pt x="482" y="6687"/>
                  </a:lnTo>
                  <a:lnTo>
                    <a:pt x="405" y="6341"/>
                  </a:lnTo>
                  <a:lnTo>
                    <a:pt x="367" y="5994"/>
                  </a:lnTo>
                  <a:lnTo>
                    <a:pt x="328" y="5628"/>
                  </a:lnTo>
                  <a:lnTo>
                    <a:pt x="290" y="5261"/>
                  </a:lnTo>
                  <a:lnTo>
                    <a:pt x="270" y="4876"/>
                  </a:lnTo>
                  <a:lnTo>
                    <a:pt x="270" y="4491"/>
                  </a:lnTo>
                  <a:lnTo>
                    <a:pt x="270" y="4028"/>
                  </a:lnTo>
                  <a:lnTo>
                    <a:pt x="309" y="3604"/>
                  </a:lnTo>
                  <a:lnTo>
                    <a:pt x="328" y="3180"/>
                  </a:lnTo>
                  <a:lnTo>
                    <a:pt x="386" y="2795"/>
                  </a:lnTo>
                  <a:lnTo>
                    <a:pt x="444" y="2429"/>
                  </a:lnTo>
                  <a:lnTo>
                    <a:pt x="521" y="2082"/>
                  </a:lnTo>
                  <a:lnTo>
                    <a:pt x="598" y="1754"/>
                  </a:lnTo>
                  <a:lnTo>
                    <a:pt x="694" y="1465"/>
                  </a:lnTo>
                  <a:lnTo>
                    <a:pt x="791" y="1195"/>
                  </a:lnTo>
                  <a:lnTo>
                    <a:pt x="887" y="964"/>
                  </a:lnTo>
                  <a:lnTo>
                    <a:pt x="1003" y="752"/>
                  </a:lnTo>
                  <a:lnTo>
                    <a:pt x="1118" y="579"/>
                  </a:lnTo>
                  <a:lnTo>
                    <a:pt x="1234" y="444"/>
                  </a:lnTo>
                  <a:lnTo>
                    <a:pt x="1369" y="347"/>
                  </a:lnTo>
                  <a:lnTo>
                    <a:pt x="1484" y="290"/>
                  </a:lnTo>
                  <a:lnTo>
                    <a:pt x="1619" y="270"/>
                  </a:lnTo>
                  <a:lnTo>
                    <a:pt x="1735" y="290"/>
                  </a:lnTo>
                  <a:lnTo>
                    <a:pt x="1850" y="347"/>
                  </a:lnTo>
                  <a:lnTo>
                    <a:pt x="1985" y="444"/>
                  </a:lnTo>
                  <a:lnTo>
                    <a:pt x="2101" y="579"/>
                  </a:lnTo>
                  <a:lnTo>
                    <a:pt x="2217" y="752"/>
                  </a:lnTo>
                  <a:lnTo>
                    <a:pt x="2332" y="964"/>
                  </a:lnTo>
                  <a:lnTo>
                    <a:pt x="2429" y="1195"/>
                  </a:lnTo>
                  <a:lnTo>
                    <a:pt x="2525" y="1465"/>
                  </a:lnTo>
                  <a:lnTo>
                    <a:pt x="2621" y="1754"/>
                  </a:lnTo>
                  <a:lnTo>
                    <a:pt x="2698" y="2082"/>
                  </a:lnTo>
                  <a:lnTo>
                    <a:pt x="2775" y="2429"/>
                  </a:lnTo>
                  <a:lnTo>
                    <a:pt x="2833" y="2795"/>
                  </a:lnTo>
                  <a:lnTo>
                    <a:pt x="2891" y="3180"/>
                  </a:lnTo>
                  <a:lnTo>
                    <a:pt x="2910" y="3604"/>
                  </a:lnTo>
                  <a:lnTo>
                    <a:pt x="2949" y="4028"/>
                  </a:lnTo>
                  <a:lnTo>
                    <a:pt x="2949" y="4491"/>
                  </a:lnTo>
                  <a:lnTo>
                    <a:pt x="2949" y="4934"/>
                  </a:lnTo>
                  <a:lnTo>
                    <a:pt x="2910" y="5358"/>
                  </a:lnTo>
                  <a:lnTo>
                    <a:pt x="2891" y="5782"/>
                  </a:lnTo>
                  <a:lnTo>
                    <a:pt x="2833" y="6167"/>
                  </a:lnTo>
                  <a:lnTo>
                    <a:pt x="2775" y="6533"/>
                  </a:lnTo>
                  <a:lnTo>
                    <a:pt x="2698" y="6880"/>
                  </a:lnTo>
                  <a:lnTo>
                    <a:pt x="2621" y="7208"/>
                  </a:lnTo>
                  <a:lnTo>
                    <a:pt x="2525" y="7497"/>
                  </a:lnTo>
                  <a:lnTo>
                    <a:pt x="2429" y="7767"/>
                  </a:lnTo>
                  <a:lnTo>
                    <a:pt x="2332" y="8017"/>
                  </a:lnTo>
                  <a:lnTo>
                    <a:pt x="2217" y="8210"/>
                  </a:lnTo>
                  <a:lnTo>
                    <a:pt x="2101" y="8383"/>
                  </a:lnTo>
                  <a:lnTo>
                    <a:pt x="1985" y="8518"/>
                  </a:lnTo>
                  <a:lnTo>
                    <a:pt x="1850" y="8614"/>
                  </a:lnTo>
                  <a:lnTo>
                    <a:pt x="1735" y="8672"/>
                  </a:lnTo>
                  <a:lnTo>
                    <a:pt x="1619" y="8711"/>
                  </a:lnTo>
                  <a:lnTo>
                    <a:pt x="1484" y="8672"/>
                  </a:lnTo>
                  <a:lnTo>
                    <a:pt x="1369" y="8614"/>
                  </a:lnTo>
                  <a:lnTo>
                    <a:pt x="1234" y="8518"/>
                  </a:lnTo>
                  <a:lnTo>
                    <a:pt x="1118" y="8383"/>
                  </a:lnTo>
                  <a:lnTo>
                    <a:pt x="1060" y="8248"/>
                  </a:lnTo>
                  <a:lnTo>
                    <a:pt x="1022" y="8210"/>
                  </a:lnTo>
                  <a:lnTo>
                    <a:pt x="983" y="8191"/>
                  </a:lnTo>
                  <a:lnTo>
                    <a:pt x="945" y="8171"/>
                  </a:lnTo>
                  <a:lnTo>
                    <a:pt x="887" y="8191"/>
                  </a:lnTo>
                  <a:lnTo>
                    <a:pt x="848" y="8229"/>
                  </a:lnTo>
                  <a:lnTo>
                    <a:pt x="810" y="8268"/>
                  </a:lnTo>
                  <a:lnTo>
                    <a:pt x="810" y="8306"/>
                  </a:lnTo>
                  <a:lnTo>
                    <a:pt x="829" y="8364"/>
                  </a:lnTo>
                  <a:lnTo>
                    <a:pt x="887" y="8499"/>
                  </a:lnTo>
                  <a:lnTo>
                    <a:pt x="906" y="8537"/>
                  </a:lnTo>
                  <a:lnTo>
                    <a:pt x="1060" y="8711"/>
                  </a:lnTo>
                  <a:lnTo>
                    <a:pt x="1157" y="8788"/>
                  </a:lnTo>
                  <a:lnTo>
                    <a:pt x="1234" y="8846"/>
                  </a:lnTo>
                  <a:lnTo>
                    <a:pt x="1330" y="8904"/>
                  </a:lnTo>
                  <a:lnTo>
                    <a:pt x="1427" y="8942"/>
                  </a:lnTo>
                  <a:lnTo>
                    <a:pt x="1523" y="8961"/>
                  </a:lnTo>
                  <a:lnTo>
                    <a:pt x="1619" y="8961"/>
                  </a:lnTo>
                  <a:lnTo>
                    <a:pt x="1754" y="8942"/>
                  </a:lnTo>
                  <a:lnTo>
                    <a:pt x="1870" y="8904"/>
                  </a:lnTo>
                  <a:lnTo>
                    <a:pt x="2005" y="8846"/>
                  </a:lnTo>
                  <a:lnTo>
                    <a:pt x="2120" y="8749"/>
                  </a:lnTo>
                  <a:lnTo>
                    <a:pt x="2236" y="8634"/>
                  </a:lnTo>
                  <a:lnTo>
                    <a:pt x="2352" y="8499"/>
                  </a:lnTo>
                  <a:lnTo>
                    <a:pt x="2448" y="8345"/>
                  </a:lnTo>
                  <a:lnTo>
                    <a:pt x="2544" y="8171"/>
                  </a:lnTo>
                  <a:lnTo>
                    <a:pt x="2641" y="7979"/>
                  </a:lnTo>
                  <a:lnTo>
                    <a:pt x="2718" y="7747"/>
                  </a:lnTo>
                  <a:lnTo>
                    <a:pt x="2872" y="7285"/>
                  </a:lnTo>
                  <a:lnTo>
                    <a:pt x="2987" y="6764"/>
                  </a:lnTo>
                  <a:lnTo>
                    <a:pt x="3084" y="6206"/>
                  </a:lnTo>
                  <a:lnTo>
                    <a:pt x="3161" y="5608"/>
                  </a:lnTo>
                  <a:lnTo>
                    <a:pt x="3199" y="4972"/>
                  </a:lnTo>
                  <a:lnTo>
                    <a:pt x="3219" y="4356"/>
                  </a:lnTo>
                  <a:lnTo>
                    <a:pt x="3199" y="3720"/>
                  </a:lnTo>
                  <a:lnTo>
                    <a:pt x="3142" y="3084"/>
                  </a:lnTo>
                  <a:lnTo>
                    <a:pt x="3045" y="2486"/>
                  </a:lnTo>
                  <a:lnTo>
                    <a:pt x="2930" y="1908"/>
                  </a:lnTo>
                  <a:lnTo>
                    <a:pt x="2853" y="1619"/>
                  </a:lnTo>
                  <a:lnTo>
                    <a:pt x="2775" y="1369"/>
                  </a:lnTo>
                  <a:lnTo>
                    <a:pt x="2660" y="1060"/>
                  </a:lnTo>
                  <a:lnTo>
                    <a:pt x="2525" y="771"/>
                  </a:lnTo>
                  <a:lnTo>
                    <a:pt x="2390" y="540"/>
                  </a:lnTo>
                  <a:lnTo>
                    <a:pt x="2255" y="347"/>
                  </a:lnTo>
                  <a:lnTo>
                    <a:pt x="2101" y="193"/>
                  </a:lnTo>
                  <a:lnTo>
                    <a:pt x="1947" y="97"/>
                  </a:lnTo>
                  <a:lnTo>
                    <a:pt x="1773" y="20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45"/>
            <p:cNvSpPr/>
            <p:nvPr/>
          </p:nvSpPr>
          <p:spPr>
            <a:xfrm>
              <a:off x="4041158" y="2053631"/>
              <a:ext cx="282803" cy="187647"/>
            </a:xfrm>
            <a:custGeom>
              <a:avLst/>
              <a:gdLst/>
              <a:ahLst/>
              <a:cxnLst/>
              <a:rect l="l" t="t" r="r" b="b"/>
              <a:pathLst>
                <a:path w="7959" h="5281" extrusionOk="0">
                  <a:moveTo>
                    <a:pt x="829" y="0"/>
                  </a:moveTo>
                  <a:lnTo>
                    <a:pt x="578" y="39"/>
                  </a:lnTo>
                  <a:lnTo>
                    <a:pt x="482" y="78"/>
                  </a:lnTo>
                  <a:lnTo>
                    <a:pt x="386" y="135"/>
                  </a:lnTo>
                  <a:lnTo>
                    <a:pt x="289" y="174"/>
                  </a:lnTo>
                  <a:lnTo>
                    <a:pt x="212" y="251"/>
                  </a:lnTo>
                  <a:lnTo>
                    <a:pt x="154" y="309"/>
                  </a:lnTo>
                  <a:lnTo>
                    <a:pt x="97" y="386"/>
                  </a:lnTo>
                  <a:lnTo>
                    <a:pt x="39" y="540"/>
                  </a:lnTo>
                  <a:lnTo>
                    <a:pt x="0" y="675"/>
                  </a:lnTo>
                  <a:lnTo>
                    <a:pt x="19" y="848"/>
                  </a:lnTo>
                  <a:lnTo>
                    <a:pt x="39" y="1022"/>
                  </a:lnTo>
                  <a:lnTo>
                    <a:pt x="97" y="1195"/>
                  </a:lnTo>
                  <a:lnTo>
                    <a:pt x="193" y="1388"/>
                  </a:lnTo>
                  <a:lnTo>
                    <a:pt x="309" y="1561"/>
                  </a:lnTo>
                  <a:lnTo>
                    <a:pt x="443" y="1773"/>
                  </a:lnTo>
                  <a:lnTo>
                    <a:pt x="598" y="1966"/>
                  </a:lnTo>
                  <a:lnTo>
                    <a:pt x="771" y="2159"/>
                  </a:lnTo>
                  <a:lnTo>
                    <a:pt x="964" y="2371"/>
                  </a:lnTo>
                  <a:lnTo>
                    <a:pt x="1176" y="2583"/>
                  </a:lnTo>
                  <a:lnTo>
                    <a:pt x="1657" y="2987"/>
                  </a:lnTo>
                  <a:lnTo>
                    <a:pt x="2178" y="3373"/>
                  </a:lnTo>
                  <a:lnTo>
                    <a:pt x="2756" y="3758"/>
                  </a:lnTo>
                  <a:lnTo>
                    <a:pt x="3353" y="4124"/>
                  </a:lnTo>
                  <a:lnTo>
                    <a:pt x="3970" y="4433"/>
                  </a:lnTo>
                  <a:lnTo>
                    <a:pt x="4587" y="4722"/>
                  </a:lnTo>
                  <a:lnTo>
                    <a:pt x="5184" y="4953"/>
                  </a:lnTo>
                  <a:lnTo>
                    <a:pt x="5492" y="5049"/>
                  </a:lnTo>
                  <a:lnTo>
                    <a:pt x="5781" y="5126"/>
                  </a:lnTo>
                  <a:lnTo>
                    <a:pt x="6070" y="5204"/>
                  </a:lnTo>
                  <a:lnTo>
                    <a:pt x="6340" y="5242"/>
                  </a:lnTo>
                  <a:lnTo>
                    <a:pt x="6610" y="5281"/>
                  </a:lnTo>
                  <a:lnTo>
                    <a:pt x="7034" y="5281"/>
                  </a:lnTo>
                  <a:lnTo>
                    <a:pt x="7207" y="5261"/>
                  </a:lnTo>
                  <a:lnTo>
                    <a:pt x="7362" y="5223"/>
                  </a:lnTo>
                  <a:lnTo>
                    <a:pt x="7497" y="5184"/>
                  </a:lnTo>
                  <a:lnTo>
                    <a:pt x="7612" y="5126"/>
                  </a:lnTo>
                  <a:lnTo>
                    <a:pt x="7708" y="5049"/>
                  </a:lnTo>
                  <a:lnTo>
                    <a:pt x="7786" y="4972"/>
                  </a:lnTo>
                  <a:lnTo>
                    <a:pt x="7863" y="4876"/>
                  </a:lnTo>
                  <a:lnTo>
                    <a:pt x="7920" y="4760"/>
                  </a:lnTo>
                  <a:lnTo>
                    <a:pt x="7940" y="4625"/>
                  </a:lnTo>
                  <a:lnTo>
                    <a:pt x="7959" y="4491"/>
                  </a:lnTo>
                  <a:lnTo>
                    <a:pt x="7940" y="4336"/>
                  </a:lnTo>
                  <a:lnTo>
                    <a:pt x="7901" y="4182"/>
                  </a:lnTo>
                  <a:lnTo>
                    <a:pt x="7843" y="4028"/>
                  </a:lnTo>
                  <a:lnTo>
                    <a:pt x="7766" y="3874"/>
                  </a:lnTo>
                  <a:lnTo>
                    <a:pt x="7651" y="3700"/>
                  </a:lnTo>
                  <a:lnTo>
                    <a:pt x="7535" y="3527"/>
                  </a:lnTo>
                  <a:lnTo>
                    <a:pt x="7400" y="3354"/>
                  </a:lnTo>
                  <a:lnTo>
                    <a:pt x="7092" y="3007"/>
                  </a:lnTo>
                  <a:lnTo>
                    <a:pt x="6726" y="2641"/>
                  </a:lnTo>
                  <a:lnTo>
                    <a:pt x="6302" y="2274"/>
                  </a:lnTo>
                  <a:lnTo>
                    <a:pt x="5839" y="1928"/>
                  </a:lnTo>
                  <a:lnTo>
                    <a:pt x="5338" y="1581"/>
                  </a:lnTo>
                  <a:lnTo>
                    <a:pt x="4818" y="1272"/>
                  </a:lnTo>
                  <a:lnTo>
                    <a:pt x="4278" y="964"/>
                  </a:lnTo>
                  <a:lnTo>
                    <a:pt x="3719" y="694"/>
                  </a:lnTo>
                  <a:lnTo>
                    <a:pt x="3161" y="463"/>
                  </a:lnTo>
                  <a:lnTo>
                    <a:pt x="2621" y="270"/>
                  </a:lnTo>
                  <a:lnTo>
                    <a:pt x="2062" y="116"/>
                  </a:lnTo>
                  <a:lnTo>
                    <a:pt x="2043" y="97"/>
                  </a:lnTo>
                  <a:lnTo>
                    <a:pt x="1869" y="97"/>
                  </a:lnTo>
                  <a:lnTo>
                    <a:pt x="1831" y="116"/>
                  </a:lnTo>
                  <a:lnTo>
                    <a:pt x="1792" y="155"/>
                  </a:lnTo>
                  <a:lnTo>
                    <a:pt x="1773" y="212"/>
                  </a:lnTo>
                  <a:lnTo>
                    <a:pt x="1792" y="270"/>
                  </a:lnTo>
                  <a:lnTo>
                    <a:pt x="1812" y="309"/>
                  </a:lnTo>
                  <a:lnTo>
                    <a:pt x="1850" y="347"/>
                  </a:lnTo>
                  <a:lnTo>
                    <a:pt x="1889" y="347"/>
                  </a:lnTo>
                  <a:lnTo>
                    <a:pt x="2024" y="367"/>
                  </a:lnTo>
                  <a:lnTo>
                    <a:pt x="2332" y="444"/>
                  </a:lnTo>
                  <a:lnTo>
                    <a:pt x="2679" y="559"/>
                  </a:lnTo>
                  <a:lnTo>
                    <a:pt x="3006" y="675"/>
                  </a:lnTo>
                  <a:lnTo>
                    <a:pt x="3353" y="829"/>
                  </a:lnTo>
                  <a:lnTo>
                    <a:pt x="3700" y="983"/>
                  </a:lnTo>
                  <a:lnTo>
                    <a:pt x="4047" y="1157"/>
                  </a:lnTo>
                  <a:lnTo>
                    <a:pt x="4394" y="1330"/>
                  </a:lnTo>
                  <a:lnTo>
                    <a:pt x="4741" y="1523"/>
                  </a:lnTo>
                  <a:lnTo>
                    <a:pt x="5088" y="1735"/>
                  </a:lnTo>
                  <a:lnTo>
                    <a:pt x="5415" y="1947"/>
                  </a:lnTo>
                  <a:lnTo>
                    <a:pt x="5724" y="2178"/>
                  </a:lnTo>
                  <a:lnTo>
                    <a:pt x="6032" y="2390"/>
                  </a:lnTo>
                  <a:lnTo>
                    <a:pt x="6321" y="2641"/>
                  </a:lnTo>
                  <a:lnTo>
                    <a:pt x="6591" y="2872"/>
                  </a:lnTo>
                  <a:lnTo>
                    <a:pt x="6841" y="3122"/>
                  </a:lnTo>
                  <a:lnTo>
                    <a:pt x="7073" y="3354"/>
                  </a:lnTo>
                  <a:lnTo>
                    <a:pt x="7246" y="3566"/>
                  </a:lnTo>
                  <a:lnTo>
                    <a:pt x="7400" y="3778"/>
                  </a:lnTo>
                  <a:lnTo>
                    <a:pt x="7516" y="3989"/>
                  </a:lnTo>
                  <a:lnTo>
                    <a:pt x="7612" y="4163"/>
                  </a:lnTo>
                  <a:lnTo>
                    <a:pt x="7670" y="4336"/>
                  </a:lnTo>
                  <a:lnTo>
                    <a:pt x="7689" y="4491"/>
                  </a:lnTo>
                  <a:lnTo>
                    <a:pt x="7670" y="4625"/>
                  </a:lnTo>
                  <a:lnTo>
                    <a:pt x="7631" y="4741"/>
                  </a:lnTo>
                  <a:lnTo>
                    <a:pt x="7554" y="4837"/>
                  </a:lnTo>
                  <a:lnTo>
                    <a:pt x="7439" y="4914"/>
                  </a:lnTo>
                  <a:lnTo>
                    <a:pt x="7285" y="4972"/>
                  </a:lnTo>
                  <a:lnTo>
                    <a:pt x="7111" y="5011"/>
                  </a:lnTo>
                  <a:lnTo>
                    <a:pt x="6899" y="5030"/>
                  </a:lnTo>
                  <a:lnTo>
                    <a:pt x="6668" y="5011"/>
                  </a:lnTo>
                  <a:lnTo>
                    <a:pt x="6417" y="4992"/>
                  </a:lnTo>
                  <a:lnTo>
                    <a:pt x="6128" y="4934"/>
                  </a:lnTo>
                  <a:lnTo>
                    <a:pt x="5839" y="4876"/>
                  </a:lnTo>
                  <a:lnTo>
                    <a:pt x="5512" y="4780"/>
                  </a:lnTo>
                  <a:lnTo>
                    <a:pt x="5184" y="4664"/>
                  </a:lnTo>
                  <a:lnTo>
                    <a:pt x="4818" y="4529"/>
                  </a:lnTo>
                  <a:lnTo>
                    <a:pt x="4471" y="4375"/>
                  </a:lnTo>
                  <a:lnTo>
                    <a:pt x="4086" y="4201"/>
                  </a:lnTo>
                  <a:lnTo>
                    <a:pt x="3700" y="4009"/>
                  </a:lnTo>
                  <a:lnTo>
                    <a:pt x="3315" y="3797"/>
                  </a:lnTo>
                  <a:lnTo>
                    <a:pt x="2929" y="3566"/>
                  </a:lnTo>
                  <a:lnTo>
                    <a:pt x="2563" y="3334"/>
                  </a:lnTo>
                  <a:lnTo>
                    <a:pt x="2216" y="3084"/>
                  </a:lnTo>
                  <a:lnTo>
                    <a:pt x="1908" y="2853"/>
                  </a:lnTo>
                  <a:lnTo>
                    <a:pt x="1619" y="2602"/>
                  </a:lnTo>
                  <a:lnTo>
                    <a:pt x="1349" y="2371"/>
                  </a:lnTo>
                  <a:lnTo>
                    <a:pt x="1118" y="2140"/>
                  </a:lnTo>
                  <a:lnTo>
                    <a:pt x="906" y="1908"/>
                  </a:lnTo>
                  <a:lnTo>
                    <a:pt x="713" y="1696"/>
                  </a:lnTo>
                  <a:lnTo>
                    <a:pt x="559" y="1484"/>
                  </a:lnTo>
                  <a:lnTo>
                    <a:pt x="443" y="1292"/>
                  </a:lnTo>
                  <a:lnTo>
                    <a:pt x="347" y="1099"/>
                  </a:lnTo>
                  <a:lnTo>
                    <a:pt x="289" y="925"/>
                  </a:lnTo>
                  <a:lnTo>
                    <a:pt x="270" y="771"/>
                  </a:lnTo>
                  <a:lnTo>
                    <a:pt x="289" y="636"/>
                  </a:lnTo>
                  <a:lnTo>
                    <a:pt x="328" y="521"/>
                  </a:lnTo>
                  <a:lnTo>
                    <a:pt x="405" y="424"/>
                  </a:lnTo>
                  <a:lnTo>
                    <a:pt x="521" y="347"/>
                  </a:lnTo>
                  <a:lnTo>
                    <a:pt x="675" y="290"/>
                  </a:lnTo>
                  <a:lnTo>
                    <a:pt x="848" y="251"/>
                  </a:lnTo>
                  <a:lnTo>
                    <a:pt x="944" y="270"/>
                  </a:lnTo>
                  <a:lnTo>
                    <a:pt x="983" y="251"/>
                  </a:lnTo>
                  <a:lnTo>
                    <a:pt x="1041" y="232"/>
                  </a:lnTo>
                  <a:lnTo>
                    <a:pt x="1060" y="193"/>
                  </a:lnTo>
                  <a:lnTo>
                    <a:pt x="1079" y="155"/>
                  </a:lnTo>
                  <a:lnTo>
                    <a:pt x="1079" y="97"/>
                  </a:lnTo>
                  <a:lnTo>
                    <a:pt x="1060" y="58"/>
                  </a:lnTo>
                  <a:lnTo>
                    <a:pt x="1022" y="20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45"/>
            <p:cNvSpPr/>
            <p:nvPr/>
          </p:nvSpPr>
          <p:spPr>
            <a:xfrm>
              <a:off x="4152091" y="2116631"/>
              <a:ext cx="60974" cy="60974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67" y="0"/>
                  </a:moveTo>
                  <a:lnTo>
                    <a:pt x="675" y="20"/>
                  </a:lnTo>
                  <a:lnTo>
                    <a:pt x="520" y="58"/>
                  </a:lnTo>
                  <a:lnTo>
                    <a:pt x="366" y="135"/>
                  </a:lnTo>
                  <a:lnTo>
                    <a:pt x="251" y="251"/>
                  </a:lnTo>
                  <a:lnTo>
                    <a:pt x="135" y="386"/>
                  </a:lnTo>
                  <a:lnTo>
                    <a:pt x="58" y="521"/>
                  </a:lnTo>
                  <a:lnTo>
                    <a:pt x="19" y="694"/>
                  </a:lnTo>
                  <a:lnTo>
                    <a:pt x="0" y="868"/>
                  </a:lnTo>
                  <a:lnTo>
                    <a:pt x="19" y="1041"/>
                  </a:lnTo>
                  <a:lnTo>
                    <a:pt x="58" y="1195"/>
                  </a:lnTo>
                  <a:lnTo>
                    <a:pt x="135" y="1349"/>
                  </a:lnTo>
                  <a:lnTo>
                    <a:pt x="251" y="1465"/>
                  </a:lnTo>
                  <a:lnTo>
                    <a:pt x="366" y="1581"/>
                  </a:lnTo>
                  <a:lnTo>
                    <a:pt x="520" y="1658"/>
                  </a:lnTo>
                  <a:lnTo>
                    <a:pt x="675" y="1696"/>
                  </a:lnTo>
                  <a:lnTo>
                    <a:pt x="867" y="1715"/>
                  </a:lnTo>
                  <a:lnTo>
                    <a:pt x="1041" y="1696"/>
                  </a:lnTo>
                  <a:lnTo>
                    <a:pt x="1195" y="1658"/>
                  </a:lnTo>
                  <a:lnTo>
                    <a:pt x="1349" y="1581"/>
                  </a:lnTo>
                  <a:lnTo>
                    <a:pt x="1465" y="1465"/>
                  </a:lnTo>
                  <a:lnTo>
                    <a:pt x="1580" y="1349"/>
                  </a:lnTo>
                  <a:lnTo>
                    <a:pt x="1657" y="1195"/>
                  </a:lnTo>
                  <a:lnTo>
                    <a:pt x="1696" y="1041"/>
                  </a:lnTo>
                  <a:lnTo>
                    <a:pt x="1715" y="868"/>
                  </a:lnTo>
                  <a:lnTo>
                    <a:pt x="1696" y="694"/>
                  </a:lnTo>
                  <a:lnTo>
                    <a:pt x="1657" y="521"/>
                  </a:lnTo>
                  <a:lnTo>
                    <a:pt x="1580" y="386"/>
                  </a:lnTo>
                  <a:lnTo>
                    <a:pt x="1465" y="251"/>
                  </a:lnTo>
                  <a:lnTo>
                    <a:pt x="1349" y="135"/>
                  </a:lnTo>
                  <a:lnTo>
                    <a:pt x="1195" y="58"/>
                  </a:lnTo>
                  <a:lnTo>
                    <a:pt x="1041" y="2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45"/>
            <p:cNvSpPr/>
            <p:nvPr/>
          </p:nvSpPr>
          <p:spPr>
            <a:xfrm>
              <a:off x="4152091" y="2116631"/>
              <a:ext cx="41786" cy="60974"/>
            </a:xfrm>
            <a:custGeom>
              <a:avLst/>
              <a:gdLst/>
              <a:ahLst/>
              <a:cxnLst/>
              <a:rect l="l" t="t" r="r" b="b"/>
              <a:pathLst>
                <a:path w="1176" h="1716" extrusionOk="0">
                  <a:moveTo>
                    <a:pt x="867" y="0"/>
                  </a:moveTo>
                  <a:lnTo>
                    <a:pt x="675" y="20"/>
                  </a:lnTo>
                  <a:lnTo>
                    <a:pt x="520" y="58"/>
                  </a:lnTo>
                  <a:lnTo>
                    <a:pt x="366" y="135"/>
                  </a:lnTo>
                  <a:lnTo>
                    <a:pt x="251" y="251"/>
                  </a:lnTo>
                  <a:lnTo>
                    <a:pt x="135" y="386"/>
                  </a:lnTo>
                  <a:lnTo>
                    <a:pt x="58" y="521"/>
                  </a:lnTo>
                  <a:lnTo>
                    <a:pt x="19" y="694"/>
                  </a:lnTo>
                  <a:lnTo>
                    <a:pt x="0" y="868"/>
                  </a:lnTo>
                  <a:lnTo>
                    <a:pt x="19" y="1041"/>
                  </a:lnTo>
                  <a:lnTo>
                    <a:pt x="58" y="1195"/>
                  </a:lnTo>
                  <a:lnTo>
                    <a:pt x="135" y="1349"/>
                  </a:lnTo>
                  <a:lnTo>
                    <a:pt x="251" y="1465"/>
                  </a:lnTo>
                  <a:lnTo>
                    <a:pt x="366" y="1581"/>
                  </a:lnTo>
                  <a:lnTo>
                    <a:pt x="520" y="1658"/>
                  </a:lnTo>
                  <a:lnTo>
                    <a:pt x="675" y="1696"/>
                  </a:lnTo>
                  <a:lnTo>
                    <a:pt x="867" y="1715"/>
                  </a:lnTo>
                  <a:lnTo>
                    <a:pt x="1021" y="1696"/>
                  </a:lnTo>
                  <a:lnTo>
                    <a:pt x="1176" y="1658"/>
                  </a:lnTo>
                  <a:lnTo>
                    <a:pt x="1060" y="1600"/>
                  </a:lnTo>
                  <a:lnTo>
                    <a:pt x="964" y="1523"/>
                  </a:lnTo>
                  <a:lnTo>
                    <a:pt x="867" y="1446"/>
                  </a:lnTo>
                  <a:lnTo>
                    <a:pt x="790" y="1349"/>
                  </a:lnTo>
                  <a:lnTo>
                    <a:pt x="732" y="1234"/>
                  </a:lnTo>
                  <a:lnTo>
                    <a:pt x="675" y="1118"/>
                  </a:lnTo>
                  <a:lnTo>
                    <a:pt x="655" y="983"/>
                  </a:lnTo>
                  <a:lnTo>
                    <a:pt x="636" y="868"/>
                  </a:lnTo>
                  <a:lnTo>
                    <a:pt x="655" y="733"/>
                  </a:lnTo>
                  <a:lnTo>
                    <a:pt x="675" y="598"/>
                  </a:lnTo>
                  <a:lnTo>
                    <a:pt x="732" y="482"/>
                  </a:lnTo>
                  <a:lnTo>
                    <a:pt x="790" y="367"/>
                  </a:lnTo>
                  <a:lnTo>
                    <a:pt x="867" y="270"/>
                  </a:lnTo>
                  <a:lnTo>
                    <a:pt x="964" y="193"/>
                  </a:lnTo>
                  <a:lnTo>
                    <a:pt x="1060" y="116"/>
                  </a:lnTo>
                  <a:lnTo>
                    <a:pt x="1176" y="58"/>
                  </a:lnTo>
                  <a:lnTo>
                    <a:pt x="1021" y="2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45"/>
            <p:cNvSpPr/>
            <p:nvPr/>
          </p:nvSpPr>
          <p:spPr>
            <a:xfrm>
              <a:off x="4091827" y="2040626"/>
              <a:ext cx="21924" cy="35639"/>
            </a:xfrm>
            <a:custGeom>
              <a:avLst/>
              <a:gdLst/>
              <a:ahLst/>
              <a:cxnLst/>
              <a:rect l="l" t="t" r="r" b="b"/>
              <a:pathLst>
                <a:path w="617" h="1003" extrusionOk="0">
                  <a:moveTo>
                    <a:pt x="231" y="0"/>
                  </a:moveTo>
                  <a:lnTo>
                    <a:pt x="0" y="366"/>
                  </a:lnTo>
                  <a:lnTo>
                    <a:pt x="0" y="810"/>
                  </a:lnTo>
                  <a:lnTo>
                    <a:pt x="193" y="1002"/>
                  </a:lnTo>
                  <a:lnTo>
                    <a:pt x="347" y="1002"/>
                  </a:lnTo>
                  <a:lnTo>
                    <a:pt x="463" y="906"/>
                  </a:lnTo>
                  <a:lnTo>
                    <a:pt x="540" y="790"/>
                  </a:lnTo>
                  <a:lnTo>
                    <a:pt x="598" y="656"/>
                  </a:lnTo>
                  <a:lnTo>
                    <a:pt x="617" y="501"/>
                  </a:lnTo>
                  <a:lnTo>
                    <a:pt x="598" y="347"/>
                  </a:lnTo>
                  <a:lnTo>
                    <a:pt x="540" y="212"/>
                  </a:lnTo>
                  <a:lnTo>
                    <a:pt x="463" y="77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45"/>
            <p:cNvSpPr/>
            <p:nvPr/>
          </p:nvSpPr>
          <p:spPr>
            <a:xfrm>
              <a:off x="4071289" y="2037180"/>
              <a:ext cx="32903" cy="42497"/>
            </a:xfrm>
            <a:custGeom>
              <a:avLst/>
              <a:gdLst/>
              <a:ahLst/>
              <a:cxnLst/>
              <a:rect l="l" t="t" r="r" b="b"/>
              <a:pathLst>
                <a:path w="926" h="1196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6" y="251"/>
                  </a:lnTo>
                  <a:lnTo>
                    <a:pt x="39" y="367"/>
                  </a:lnTo>
                  <a:lnTo>
                    <a:pt x="0" y="483"/>
                  </a:lnTo>
                  <a:lnTo>
                    <a:pt x="0" y="598"/>
                  </a:lnTo>
                  <a:lnTo>
                    <a:pt x="0" y="714"/>
                  </a:lnTo>
                  <a:lnTo>
                    <a:pt x="39" y="830"/>
                  </a:lnTo>
                  <a:lnTo>
                    <a:pt x="96" y="926"/>
                  </a:lnTo>
                  <a:lnTo>
                    <a:pt x="174" y="1022"/>
                  </a:lnTo>
                  <a:lnTo>
                    <a:pt x="270" y="1099"/>
                  </a:lnTo>
                  <a:lnTo>
                    <a:pt x="366" y="1157"/>
                  </a:lnTo>
                  <a:lnTo>
                    <a:pt x="482" y="1196"/>
                  </a:lnTo>
                  <a:lnTo>
                    <a:pt x="694" y="1196"/>
                  </a:lnTo>
                  <a:lnTo>
                    <a:pt x="771" y="1176"/>
                  </a:lnTo>
                  <a:lnTo>
                    <a:pt x="848" y="1138"/>
                  </a:lnTo>
                  <a:lnTo>
                    <a:pt x="925" y="1099"/>
                  </a:lnTo>
                  <a:lnTo>
                    <a:pt x="809" y="1003"/>
                  </a:lnTo>
                  <a:lnTo>
                    <a:pt x="713" y="887"/>
                  </a:lnTo>
                  <a:lnTo>
                    <a:pt x="655" y="753"/>
                  </a:lnTo>
                  <a:lnTo>
                    <a:pt x="636" y="598"/>
                  </a:lnTo>
                  <a:lnTo>
                    <a:pt x="655" y="444"/>
                  </a:lnTo>
                  <a:lnTo>
                    <a:pt x="713" y="309"/>
                  </a:lnTo>
                  <a:lnTo>
                    <a:pt x="809" y="174"/>
                  </a:lnTo>
                  <a:lnTo>
                    <a:pt x="925" y="97"/>
                  </a:lnTo>
                  <a:lnTo>
                    <a:pt x="848" y="59"/>
                  </a:lnTo>
                  <a:lnTo>
                    <a:pt x="771" y="20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45"/>
            <p:cNvSpPr/>
            <p:nvPr/>
          </p:nvSpPr>
          <p:spPr>
            <a:xfrm>
              <a:off x="4272583" y="2040626"/>
              <a:ext cx="21284" cy="35639"/>
            </a:xfrm>
            <a:custGeom>
              <a:avLst/>
              <a:gdLst/>
              <a:ahLst/>
              <a:cxnLst/>
              <a:rect l="l" t="t" r="r" b="b"/>
              <a:pathLst>
                <a:path w="599" h="1003" extrusionOk="0">
                  <a:moveTo>
                    <a:pt x="251" y="0"/>
                  </a:moveTo>
                  <a:lnTo>
                    <a:pt x="1" y="212"/>
                  </a:lnTo>
                  <a:lnTo>
                    <a:pt x="1" y="713"/>
                  </a:lnTo>
                  <a:lnTo>
                    <a:pt x="136" y="964"/>
                  </a:lnTo>
                  <a:lnTo>
                    <a:pt x="328" y="1002"/>
                  </a:lnTo>
                  <a:lnTo>
                    <a:pt x="444" y="906"/>
                  </a:lnTo>
                  <a:lnTo>
                    <a:pt x="521" y="790"/>
                  </a:lnTo>
                  <a:lnTo>
                    <a:pt x="579" y="656"/>
                  </a:lnTo>
                  <a:lnTo>
                    <a:pt x="598" y="501"/>
                  </a:lnTo>
                  <a:lnTo>
                    <a:pt x="579" y="347"/>
                  </a:lnTo>
                  <a:lnTo>
                    <a:pt x="521" y="212"/>
                  </a:lnTo>
                  <a:lnTo>
                    <a:pt x="444" y="77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45"/>
            <p:cNvSpPr/>
            <p:nvPr/>
          </p:nvSpPr>
          <p:spPr>
            <a:xfrm>
              <a:off x="4251370" y="2037180"/>
              <a:ext cx="32903" cy="42497"/>
            </a:xfrm>
            <a:custGeom>
              <a:avLst/>
              <a:gdLst/>
              <a:ahLst/>
              <a:cxnLst/>
              <a:rect l="l" t="t" r="r" b="b"/>
              <a:pathLst>
                <a:path w="926" h="1196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67"/>
                  </a:lnTo>
                  <a:lnTo>
                    <a:pt x="0" y="483"/>
                  </a:lnTo>
                  <a:lnTo>
                    <a:pt x="0" y="598"/>
                  </a:lnTo>
                  <a:lnTo>
                    <a:pt x="0" y="714"/>
                  </a:lnTo>
                  <a:lnTo>
                    <a:pt x="39" y="830"/>
                  </a:lnTo>
                  <a:lnTo>
                    <a:pt x="97" y="926"/>
                  </a:lnTo>
                  <a:lnTo>
                    <a:pt x="174" y="1022"/>
                  </a:lnTo>
                  <a:lnTo>
                    <a:pt x="270" y="1099"/>
                  </a:lnTo>
                  <a:lnTo>
                    <a:pt x="366" y="1157"/>
                  </a:lnTo>
                  <a:lnTo>
                    <a:pt x="482" y="1196"/>
                  </a:lnTo>
                  <a:lnTo>
                    <a:pt x="675" y="1196"/>
                  </a:lnTo>
                  <a:lnTo>
                    <a:pt x="771" y="1176"/>
                  </a:lnTo>
                  <a:lnTo>
                    <a:pt x="848" y="1138"/>
                  </a:lnTo>
                  <a:lnTo>
                    <a:pt x="925" y="1099"/>
                  </a:lnTo>
                  <a:lnTo>
                    <a:pt x="810" y="1003"/>
                  </a:lnTo>
                  <a:lnTo>
                    <a:pt x="713" y="887"/>
                  </a:lnTo>
                  <a:lnTo>
                    <a:pt x="656" y="753"/>
                  </a:lnTo>
                  <a:lnTo>
                    <a:pt x="636" y="598"/>
                  </a:lnTo>
                  <a:lnTo>
                    <a:pt x="656" y="444"/>
                  </a:lnTo>
                  <a:lnTo>
                    <a:pt x="713" y="309"/>
                  </a:lnTo>
                  <a:lnTo>
                    <a:pt x="810" y="174"/>
                  </a:lnTo>
                  <a:lnTo>
                    <a:pt x="925" y="97"/>
                  </a:lnTo>
                  <a:lnTo>
                    <a:pt x="848" y="59"/>
                  </a:lnTo>
                  <a:lnTo>
                    <a:pt x="771" y="20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45"/>
            <p:cNvSpPr/>
            <p:nvPr/>
          </p:nvSpPr>
          <p:spPr>
            <a:xfrm>
              <a:off x="4150705" y="2251513"/>
              <a:ext cx="21248" cy="36350"/>
            </a:xfrm>
            <a:custGeom>
              <a:avLst/>
              <a:gdLst/>
              <a:ahLst/>
              <a:cxnLst/>
              <a:rect l="l" t="t" r="r" b="b"/>
              <a:pathLst>
                <a:path w="598" h="1023" extrusionOk="0">
                  <a:moveTo>
                    <a:pt x="174" y="1"/>
                  </a:moveTo>
                  <a:lnTo>
                    <a:pt x="1" y="309"/>
                  </a:lnTo>
                  <a:lnTo>
                    <a:pt x="1" y="752"/>
                  </a:lnTo>
                  <a:lnTo>
                    <a:pt x="155" y="983"/>
                  </a:lnTo>
                  <a:lnTo>
                    <a:pt x="309" y="1022"/>
                  </a:lnTo>
                  <a:lnTo>
                    <a:pt x="405" y="964"/>
                  </a:lnTo>
                  <a:lnTo>
                    <a:pt x="482" y="868"/>
                  </a:lnTo>
                  <a:lnTo>
                    <a:pt x="540" y="772"/>
                  </a:lnTo>
                  <a:lnTo>
                    <a:pt x="579" y="656"/>
                  </a:lnTo>
                  <a:lnTo>
                    <a:pt x="598" y="540"/>
                  </a:lnTo>
                  <a:lnTo>
                    <a:pt x="598" y="425"/>
                  </a:lnTo>
                  <a:lnTo>
                    <a:pt x="579" y="309"/>
                  </a:lnTo>
                  <a:lnTo>
                    <a:pt x="521" y="213"/>
                  </a:lnTo>
                  <a:lnTo>
                    <a:pt x="424" y="78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45"/>
            <p:cNvSpPr/>
            <p:nvPr/>
          </p:nvSpPr>
          <p:spPr>
            <a:xfrm>
              <a:off x="4129492" y="2248102"/>
              <a:ext cx="32903" cy="42497"/>
            </a:xfrm>
            <a:custGeom>
              <a:avLst/>
              <a:gdLst/>
              <a:ahLst/>
              <a:cxnLst/>
              <a:rect l="l" t="t" r="r" b="b"/>
              <a:pathLst>
                <a:path w="926" h="1196" extrusionOk="0">
                  <a:moveTo>
                    <a:pt x="617" y="0"/>
                  </a:moveTo>
                  <a:lnTo>
                    <a:pt x="443" y="20"/>
                  </a:lnTo>
                  <a:lnTo>
                    <a:pt x="366" y="39"/>
                  </a:lnTo>
                  <a:lnTo>
                    <a:pt x="289" y="77"/>
                  </a:lnTo>
                  <a:lnTo>
                    <a:pt x="193" y="155"/>
                  </a:lnTo>
                  <a:lnTo>
                    <a:pt x="116" y="232"/>
                  </a:lnTo>
                  <a:lnTo>
                    <a:pt x="58" y="347"/>
                  </a:lnTo>
                  <a:lnTo>
                    <a:pt x="19" y="444"/>
                  </a:lnTo>
                  <a:lnTo>
                    <a:pt x="0" y="559"/>
                  </a:lnTo>
                  <a:lnTo>
                    <a:pt x="0" y="675"/>
                  </a:lnTo>
                  <a:lnTo>
                    <a:pt x="19" y="790"/>
                  </a:lnTo>
                  <a:lnTo>
                    <a:pt x="77" y="906"/>
                  </a:lnTo>
                  <a:lnTo>
                    <a:pt x="154" y="1002"/>
                  </a:lnTo>
                  <a:lnTo>
                    <a:pt x="231" y="1079"/>
                  </a:lnTo>
                  <a:lnTo>
                    <a:pt x="328" y="1137"/>
                  </a:lnTo>
                  <a:lnTo>
                    <a:pt x="443" y="1176"/>
                  </a:lnTo>
                  <a:lnTo>
                    <a:pt x="559" y="1195"/>
                  </a:lnTo>
                  <a:lnTo>
                    <a:pt x="675" y="1195"/>
                  </a:lnTo>
                  <a:lnTo>
                    <a:pt x="790" y="1176"/>
                  </a:lnTo>
                  <a:lnTo>
                    <a:pt x="906" y="1118"/>
                  </a:lnTo>
                  <a:lnTo>
                    <a:pt x="925" y="1118"/>
                  </a:lnTo>
                  <a:lnTo>
                    <a:pt x="809" y="1022"/>
                  </a:lnTo>
                  <a:lnTo>
                    <a:pt x="713" y="906"/>
                  </a:lnTo>
                  <a:lnTo>
                    <a:pt x="675" y="790"/>
                  </a:lnTo>
                  <a:lnTo>
                    <a:pt x="636" y="675"/>
                  </a:lnTo>
                  <a:lnTo>
                    <a:pt x="636" y="559"/>
                  </a:lnTo>
                  <a:lnTo>
                    <a:pt x="655" y="463"/>
                  </a:lnTo>
                  <a:lnTo>
                    <a:pt x="694" y="347"/>
                  </a:lnTo>
                  <a:lnTo>
                    <a:pt x="752" y="251"/>
                  </a:lnTo>
                  <a:lnTo>
                    <a:pt x="829" y="174"/>
                  </a:lnTo>
                  <a:lnTo>
                    <a:pt x="925" y="97"/>
                  </a:lnTo>
                  <a:lnTo>
                    <a:pt x="771" y="20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79" name="Google Shape;3079;p45"/>
          <p:cNvSpPr/>
          <p:nvPr/>
        </p:nvSpPr>
        <p:spPr>
          <a:xfrm>
            <a:off x="3286034" y="2616812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0D97A97-D79D-A178-DE30-A7EC07C88FCF}"/>
              </a:ext>
            </a:extLst>
          </p:cNvPr>
          <p:cNvSpPr txBox="1"/>
          <p:nvPr/>
        </p:nvSpPr>
        <p:spPr>
          <a:xfrm>
            <a:off x="2117338" y="3253733"/>
            <a:ext cx="74892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Kunde</a:t>
            </a:r>
            <a:endParaRPr lang="en-US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2AD0514-C33C-9C32-4E85-1A3D2EE0E617}"/>
              </a:ext>
            </a:extLst>
          </p:cNvPr>
          <p:cNvSpPr txBox="1"/>
          <p:nvPr/>
        </p:nvSpPr>
        <p:spPr>
          <a:xfrm>
            <a:off x="1231606" y="3583595"/>
            <a:ext cx="1101428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5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HausarztSpezialist</a:t>
            </a:r>
            <a:endParaRPr lang="en-US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8C0FD7BE-5AFD-E91E-D0D3-57E0A427DEC2}"/>
              </a:ext>
            </a:extLst>
          </p:cNvPr>
          <p:cNvSpPr txBox="1"/>
          <p:nvPr/>
        </p:nvSpPr>
        <p:spPr>
          <a:xfrm>
            <a:off x="871439" y="3253733"/>
            <a:ext cx="57586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A</a:t>
            </a:r>
            <a:r>
              <a:rPr kumimoji="0" lang="en" sz="15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rzt</a:t>
            </a:r>
            <a:endParaRPr lang="en-US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8B3BD3B6-86F9-1EAF-BA18-3520DA12CD64}"/>
              </a:ext>
            </a:extLst>
          </p:cNvPr>
          <p:cNvCxnSpPr>
            <a:cxnSpLocks/>
            <a:stCxn id="6" idx="3"/>
            <a:endCxn id="2" idx="1"/>
          </p:cNvCxnSpPr>
          <p:nvPr/>
        </p:nvCxnSpPr>
        <p:spPr>
          <a:xfrm>
            <a:off x="1447302" y="3415316"/>
            <a:ext cx="670036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F26227CE-221F-0FBA-1AA3-961F2D16662B}"/>
              </a:ext>
            </a:extLst>
          </p:cNvPr>
          <p:cNvCxnSpPr>
            <a:cxnSpLocks/>
            <a:stCxn id="2" idx="2"/>
            <a:endCxn id="4" idx="3"/>
          </p:cNvCxnSpPr>
          <p:nvPr/>
        </p:nvCxnSpPr>
        <p:spPr>
          <a:xfrm flipH="1">
            <a:off x="2333034" y="3576898"/>
            <a:ext cx="158766" cy="283696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E2426687-0F4A-FDFC-8854-3538279726FE}"/>
              </a:ext>
            </a:extLst>
          </p:cNvPr>
          <p:cNvSpPr txBox="1"/>
          <p:nvPr/>
        </p:nvSpPr>
        <p:spPr>
          <a:xfrm>
            <a:off x="4782291" y="3253733"/>
            <a:ext cx="81945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Trainer</a:t>
            </a:r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529343B5-54E2-2BB1-3AB4-53B2E4AD576F}"/>
              </a:ext>
            </a:extLst>
          </p:cNvPr>
          <p:cNvSpPr txBox="1"/>
          <p:nvPr/>
        </p:nvSpPr>
        <p:spPr>
          <a:xfrm>
            <a:off x="4090443" y="3652675"/>
            <a:ext cx="7489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Kunde</a:t>
            </a:r>
            <a:endParaRPr lang="en-US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2A93677-0D9F-D712-120F-0EBB99B3F6AC}"/>
              </a:ext>
            </a:extLst>
          </p:cNvPr>
          <p:cNvSpPr txBox="1"/>
          <p:nvPr/>
        </p:nvSpPr>
        <p:spPr>
          <a:xfrm>
            <a:off x="3571657" y="3253733"/>
            <a:ext cx="57586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A</a:t>
            </a:r>
            <a:r>
              <a:rPr kumimoji="0" lang="en" sz="15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rzt</a:t>
            </a:r>
            <a:endParaRPr lang="en-US"/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E19445DB-ADFA-201E-DC66-804A623F1A3A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>
            <a:off x="4147520" y="3415316"/>
            <a:ext cx="634771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B9E66C2F-E1E1-E8CD-8399-F17EA2668F50}"/>
              </a:ext>
            </a:extLst>
          </p:cNvPr>
          <p:cNvCxnSpPr>
            <a:cxnSpLocks/>
            <a:stCxn id="15" idx="2"/>
            <a:endCxn id="16" idx="3"/>
          </p:cNvCxnSpPr>
          <p:nvPr/>
        </p:nvCxnSpPr>
        <p:spPr>
          <a:xfrm flipH="1">
            <a:off x="4839367" y="3576898"/>
            <a:ext cx="352652" cy="23736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44989C56-F6EE-A082-7F3B-56656AA83F40}"/>
              </a:ext>
            </a:extLst>
          </p:cNvPr>
          <p:cNvSpPr txBox="1"/>
          <p:nvPr/>
        </p:nvSpPr>
        <p:spPr>
          <a:xfrm>
            <a:off x="7406561" y="3241485"/>
            <a:ext cx="9781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Designer</a:t>
            </a:r>
            <a:endParaRPr lang="en-US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5DAE7C66-CB85-51FB-FF08-F6BB0A76170B}"/>
              </a:ext>
            </a:extLst>
          </p:cNvPr>
          <p:cNvSpPr txBox="1"/>
          <p:nvPr/>
        </p:nvSpPr>
        <p:spPr>
          <a:xfrm>
            <a:off x="6794061" y="3640427"/>
            <a:ext cx="748924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Kunde</a:t>
            </a:r>
            <a:endParaRPr lang="en-US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9BFA4EDA-0C82-1285-1C9C-F8900413AA94}"/>
              </a:ext>
            </a:extLst>
          </p:cNvPr>
          <p:cNvSpPr txBox="1"/>
          <p:nvPr/>
        </p:nvSpPr>
        <p:spPr>
          <a:xfrm>
            <a:off x="6275275" y="3241485"/>
            <a:ext cx="575863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de-DE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A</a:t>
            </a:r>
            <a:r>
              <a:rPr kumimoji="0" lang="en" sz="15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ulish"/>
                <a:sym typeface="Mulish"/>
              </a:rPr>
              <a:t>rzt</a:t>
            </a:r>
            <a:endParaRPr lang="en-US"/>
          </a:p>
        </p:txBody>
      </p:sp>
      <p:cxnSp>
        <p:nvCxnSpPr>
          <p:cNvPr id="30" name="Gerade Verbindung mit Pfeil 29">
            <a:extLst>
              <a:ext uri="{FF2B5EF4-FFF2-40B4-BE49-F238E27FC236}">
                <a16:creationId xmlns:a16="http://schemas.microsoft.com/office/drawing/2014/main" id="{61C42EF5-79D6-721F-0BDD-1A4D8DB5D215}"/>
              </a:ext>
            </a:extLst>
          </p:cNvPr>
          <p:cNvCxnSpPr>
            <a:cxnSpLocks/>
            <a:stCxn id="29" idx="3"/>
            <a:endCxn id="27" idx="1"/>
          </p:cNvCxnSpPr>
          <p:nvPr/>
        </p:nvCxnSpPr>
        <p:spPr>
          <a:xfrm>
            <a:off x="6851138" y="3403068"/>
            <a:ext cx="555423" cy="0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7693BFEC-B3B0-5656-E862-288F6380DC39}"/>
              </a:ext>
            </a:extLst>
          </p:cNvPr>
          <p:cNvCxnSpPr>
            <a:cxnSpLocks/>
            <a:stCxn id="27" idx="2"/>
            <a:endCxn id="28" idx="3"/>
          </p:cNvCxnSpPr>
          <p:nvPr/>
        </p:nvCxnSpPr>
        <p:spPr>
          <a:xfrm flipH="1">
            <a:off x="7542985" y="3564650"/>
            <a:ext cx="352653" cy="23736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8">
          <a:extLst>
            <a:ext uri="{FF2B5EF4-FFF2-40B4-BE49-F238E27FC236}">
              <a16:creationId xmlns:a16="http://schemas.microsoft.com/office/drawing/2014/main" id="{72F06204-E5C9-A645-8AE7-3629CE1DC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9" name="Google Shape;4449;p55">
            <a:extLst>
              <a:ext uri="{FF2B5EF4-FFF2-40B4-BE49-F238E27FC236}">
                <a16:creationId xmlns:a16="http://schemas.microsoft.com/office/drawing/2014/main" id="{221294DF-DD13-8062-5AE0-112FF53E9A23}"/>
              </a:ext>
            </a:extLst>
          </p:cNvPr>
          <p:cNvGrpSpPr/>
          <p:nvPr/>
        </p:nvGrpSpPr>
        <p:grpSpPr>
          <a:xfrm>
            <a:off x="6171754" y="419136"/>
            <a:ext cx="750281" cy="1322889"/>
            <a:chOff x="713225" y="923550"/>
            <a:chExt cx="906903" cy="1598657"/>
          </a:xfrm>
        </p:grpSpPr>
        <p:sp>
          <p:nvSpPr>
            <p:cNvPr id="4450" name="Google Shape;4450;p55">
              <a:extLst>
                <a:ext uri="{FF2B5EF4-FFF2-40B4-BE49-F238E27FC236}">
                  <a16:creationId xmlns:a16="http://schemas.microsoft.com/office/drawing/2014/main" id="{04C5171A-C991-8858-EFA9-648D41AAB4E4}"/>
                </a:ext>
              </a:extLst>
            </p:cNvPr>
            <p:cNvSpPr/>
            <p:nvPr/>
          </p:nvSpPr>
          <p:spPr>
            <a:xfrm>
              <a:off x="716012" y="2269509"/>
              <a:ext cx="140923" cy="252698"/>
            </a:xfrm>
            <a:custGeom>
              <a:avLst/>
              <a:gdLst/>
              <a:ahLst/>
              <a:cxnLst/>
              <a:rect l="l" t="t" r="r" b="b"/>
              <a:pathLst>
                <a:path w="7078" h="12692" extrusionOk="0">
                  <a:moveTo>
                    <a:pt x="3168" y="1"/>
                  </a:moveTo>
                  <a:lnTo>
                    <a:pt x="2827" y="61"/>
                  </a:lnTo>
                  <a:lnTo>
                    <a:pt x="2486" y="121"/>
                  </a:lnTo>
                  <a:lnTo>
                    <a:pt x="2146" y="221"/>
                  </a:lnTo>
                  <a:lnTo>
                    <a:pt x="1845" y="361"/>
                  </a:lnTo>
                  <a:lnTo>
                    <a:pt x="1544" y="542"/>
                  </a:lnTo>
                  <a:lnTo>
                    <a:pt x="1283" y="762"/>
                  </a:lnTo>
                  <a:lnTo>
                    <a:pt x="1023" y="1003"/>
                  </a:lnTo>
                  <a:lnTo>
                    <a:pt x="802" y="1304"/>
                  </a:lnTo>
                  <a:lnTo>
                    <a:pt x="602" y="1624"/>
                  </a:lnTo>
                  <a:lnTo>
                    <a:pt x="421" y="2005"/>
                  </a:lnTo>
                  <a:lnTo>
                    <a:pt x="281" y="2446"/>
                  </a:lnTo>
                  <a:lnTo>
                    <a:pt x="161" y="2908"/>
                  </a:lnTo>
                  <a:lnTo>
                    <a:pt x="60" y="3429"/>
                  </a:lnTo>
                  <a:lnTo>
                    <a:pt x="20" y="4010"/>
                  </a:lnTo>
                  <a:lnTo>
                    <a:pt x="0" y="4632"/>
                  </a:lnTo>
                  <a:lnTo>
                    <a:pt x="0" y="4973"/>
                  </a:lnTo>
                  <a:lnTo>
                    <a:pt x="40" y="5313"/>
                  </a:lnTo>
                  <a:lnTo>
                    <a:pt x="81" y="5654"/>
                  </a:lnTo>
                  <a:lnTo>
                    <a:pt x="141" y="5995"/>
                  </a:lnTo>
                  <a:lnTo>
                    <a:pt x="241" y="6336"/>
                  </a:lnTo>
                  <a:lnTo>
                    <a:pt x="321" y="6677"/>
                  </a:lnTo>
                  <a:lnTo>
                    <a:pt x="562" y="7378"/>
                  </a:lnTo>
                  <a:lnTo>
                    <a:pt x="822" y="8060"/>
                  </a:lnTo>
                  <a:lnTo>
                    <a:pt x="1123" y="8722"/>
                  </a:lnTo>
                  <a:lnTo>
                    <a:pt x="1444" y="9363"/>
                  </a:lnTo>
                  <a:lnTo>
                    <a:pt x="1785" y="9985"/>
                  </a:lnTo>
                  <a:lnTo>
                    <a:pt x="2105" y="10546"/>
                  </a:lnTo>
                  <a:lnTo>
                    <a:pt x="2426" y="11067"/>
                  </a:lnTo>
                  <a:lnTo>
                    <a:pt x="2988" y="11930"/>
                  </a:lnTo>
                  <a:lnTo>
                    <a:pt x="3389" y="12491"/>
                  </a:lnTo>
                  <a:lnTo>
                    <a:pt x="3549" y="12691"/>
                  </a:lnTo>
                  <a:lnTo>
                    <a:pt x="3709" y="12491"/>
                  </a:lnTo>
                  <a:lnTo>
                    <a:pt x="4110" y="11930"/>
                  </a:lnTo>
                  <a:lnTo>
                    <a:pt x="4672" y="11067"/>
                  </a:lnTo>
                  <a:lnTo>
                    <a:pt x="4992" y="10546"/>
                  </a:lnTo>
                  <a:lnTo>
                    <a:pt x="5313" y="9965"/>
                  </a:lnTo>
                  <a:lnTo>
                    <a:pt x="5654" y="9363"/>
                  </a:lnTo>
                  <a:lnTo>
                    <a:pt x="5975" y="8722"/>
                  </a:lnTo>
                  <a:lnTo>
                    <a:pt x="6256" y="8060"/>
                  </a:lnTo>
                  <a:lnTo>
                    <a:pt x="6536" y="7358"/>
                  </a:lnTo>
                  <a:lnTo>
                    <a:pt x="6757" y="6677"/>
                  </a:lnTo>
                  <a:lnTo>
                    <a:pt x="6857" y="6336"/>
                  </a:lnTo>
                  <a:lnTo>
                    <a:pt x="6937" y="5975"/>
                  </a:lnTo>
                  <a:lnTo>
                    <a:pt x="6997" y="5634"/>
                  </a:lnTo>
                  <a:lnTo>
                    <a:pt x="7037" y="5293"/>
                  </a:lnTo>
                  <a:lnTo>
                    <a:pt x="7078" y="4953"/>
                  </a:lnTo>
                  <a:lnTo>
                    <a:pt x="7078" y="4632"/>
                  </a:lnTo>
                  <a:lnTo>
                    <a:pt x="7057" y="4010"/>
                  </a:lnTo>
                  <a:lnTo>
                    <a:pt x="6997" y="3429"/>
                  </a:lnTo>
                  <a:lnTo>
                    <a:pt x="6917" y="2908"/>
                  </a:lnTo>
                  <a:lnTo>
                    <a:pt x="6797" y="2426"/>
                  </a:lnTo>
                  <a:lnTo>
                    <a:pt x="6657" y="2005"/>
                  </a:lnTo>
                  <a:lnTo>
                    <a:pt x="6476" y="1624"/>
                  </a:lnTo>
                  <a:lnTo>
                    <a:pt x="6276" y="1284"/>
                  </a:lnTo>
                  <a:lnTo>
                    <a:pt x="6035" y="1003"/>
                  </a:lnTo>
                  <a:lnTo>
                    <a:pt x="5794" y="742"/>
                  </a:lnTo>
                  <a:lnTo>
                    <a:pt x="5514" y="542"/>
                  </a:lnTo>
                  <a:lnTo>
                    <a:pt x="5213" y="361"/>
                  </a:lnTo>
                  <a:lnTo>
                    <a:pt x="4912" y="221"/>
                  </a:lnTo>
                  <a:lnTo>
                    <a:pt x="4591" y="121"/>
                  </a:lnTo>
                  <a:lnTo>
                    <a:pt x="4251" y="41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55">
              <a:extLst>
                <a:ext uri="{FF2B5EF4-FFF2-40B4-BE49-F238E27FC236}">
                  <a16:creationId xmlns:a16="http://schemas.microsoft.com/office/drawing/2014/main" id="{4B660F2D-5756-AF01-C417-1451CE77EC2A}"/>
                </a:ext>
              </a:extLst>
            </p:cNvPr>
            <p:cNvSpPr/>
            <p:nvPr/>
          </p:nvSpPr>
          <p:spPr>
            <a:xfrm>
              <a:off x="738769" y="2269111"/>
              <a:ext cx="95011" cy="170469"/>
            </a:xfrm>
            <a:custGeom>
              <a:avLst/>
              <a:gdLst/>
              <a:ahLst/>
              <a:cxnLst/>
              <a:rect l="l" t="t" r="r" b="b"/>
              <a:pathLst>
                <a:path w="4772" h="8562" extrusionOk="0">
                  <a:moveTo>
                    <a:pt x="2386" y="0"/>
                  </a:moveTo>
                  <a:lnTo>
                    <a:pt x="2145" y="21"/>
                  </a:lnTo>
                  <a:lnTo>
                    <a:pt x="1905" y="41"/>
                  </a:lnTo>
                  <a:lnTo>
                    <a:pt x="1684" y="101"/>
                  </a:lnTo>
                  <a:lnTo>
                    <a:pt x="1464" y="161"/>
                  </a:lnTo>
                  <a:lnTo>
                    <a:pt x="1243" y="261"/>
                  </a:lnTo>
                  <a:lnTo>
                    <a:pt x="1063" y="381"/>
                  </a:lnTo>
                  <a:lnTo>
                    <a:pt x="862" y="522"/>
                  </a:lnTo>
                  <a:lnTo>
                    <a:pt x="702" y="682"/>
                  </a:lnTo>
                  <a:lnTo>
                    <a:pt x="541" y="883"/>
                  </a:lnTo>
                  <a:lnTo>
                    <a:pt x="421" y="1103"/>
                  </a:lnTo>
                  <a:lnTo>
                    <a:pt x="301" y="1364"/>
                  </a:lnTo>
                  <a:lnTo>
                    <a:pt x="201" y="1644"/>
                  </a:lnTo>
                  <a:lnTo>
                    <a:pt x="120" y="1965"/>
                  </a:lnTo>
                  <a:lnTo>
                    <a:pt x="60" y="2326"/>
                  </a:lnTo>
                  <a:lnTo>
                    <a:pt x="20" y="2707"/>
                  </a:lnTo>
                  <a:lnTo>
                    <a:pt x="0" y="3128"/>
                  </a:lnTo>
                  <a:lnTo>
                    <a:pt x="20" y="3369"/>
                  </a:lnTo>
                  <a:lnTo>
                    <a:pt x="40" y="3589"/>
                  </a:lnTo>
                  <a:lnTo>
                    <a:pt x="120" y="4050"/>
                  </a:lnTo>
                  <a:lnTo>
                    <a:pt x="221" y="4511"/>
                  </a:lnTo>
                  <a:lnTo>
                    <a:pt x="381" y="4973"/>
                  </a:lnTo>
                  <a:lnTo>
                    <a:pt x="561" y="5434"/>
                  </a:lnTo>
                  <a:lnTo>
                    <a:pt x="762" y="5895"/>
                  </a:lnTo>
                  <a:lnTo>
                    <a:pt x="983" y="6316"/>
                  </a:lnTo>
                  <a:lnTo>
                    <a:pt x="1203" y="6737"/>
                  </a:lnTo>
                  <a:lnTo>
                    <a:pt x="1424" y="7118"/>
                  </a:lnTo>
                  <a:lnTo>
                    <a:pt x="1644" y="7459"/>
                  </a:lnTo>
                  <a:lnTo>
                    <a:pt x="2025" y="8040"/>
                  </a:lnTo>
                  <a:lnTo>
                    <a:pt x="2306" y="8421"/>
                  </a:lnTo>
                  <a:lnTo>
                    <a:pt x="2406" y="8561"/>
                  </a:lnTo>
                  <a:lnTo>
                    <a:pt x="2506" y="8421"/>
                  </a:lnTo>
                  <a:lnTo>
                    <a:pt x="2767" y="8040"/>
                  </a:lnTo>
                  <a:lnTo>
                    <a:pt x="3148" y="7459"/>
                  </a:lnTo>
                  <a:lnTo>
                    <a:pt x="3368" y="7118"/>
                  </a:lnTo>
                  <a:lnTo>
                    <a:pt x="3589" y="6737"/>
                  </a:lnTo>
                  <a:lnTo>
                    <a:pt x="3809" y="6316"/>
                  </a:lnTo>
                  <a:lnTo>
                    <a:pt x="4030" y="5895"/>
                  </a:lnTo>
                  <a:lnTo>
                    <a:pt x="4230" y="5434"/>
                  </a:lnTo>
                  <a:lnTo>
                    <a:pt x="4411" y="4973"/>
                  </a:lnTo>
                  <a:lnTo>
                    <a:pt x="4551" y="4511"/>
                  </a:lnTo>
                  <a:lnTo>
                    <a:pt x="4671" y="4050"/>
                  </a:lnTo>
                  <a:lnTo>
                    <a:pt x="4752" y="3589"/>
                  </a:lnTo>
                  <a:lnTo>
                    <a:pt x="4772" y="3349"/>
                  </a:lnTo>
                  <a:lnTo>
                    <a:pt x="4772" y="3128"/>
                  </a:lnTo>
                  <a:lnTo>
                    <a:pt x="4772" y="2707"/>
                  </a:lnTo>
                  <a:lnTo>
                    <a:pt x="4732" y="2326"/>
                  </a:lnTo>
                  <a:lnTo>
                    <a:pt x="4671" y="1965"/>
                  </a:lnTo>
                  <a:lnTo>
                    <a:pt x="4591" y="1644"/>
                  </a:lnTo>
                  <a:lnTo>
                    <a:pt x="4491" y="1364"/>
                  </a:lnTo>
                  <a:lnTo>
                    <a:pt x="4371" y="1103"/>
                  </a:lnTo>
                  <a:lnTo>
                    <a:pt x="4230" y="883"/>
                  </a:lnTo>
                  <a:lnTo>
                    <a:pt x="4070" y="682"/>
                  </a:lnTo>
                  <a:lnTo>
                    <a:pt x="3910" y="522"/>
                  </a:lnTo>
                  <a:lnTo>
                    <a:pt x="3729" y="381"/>
                  </a:lnTo>
                  <a:lnTo>
                    <a:pt x="3529" y="261"/>
                  </a:lnTo>
                  <a:lnTo>
                    <a:pt x="3308" y="161"/>
                  </a:lnTo>
                  <a:lnTo>
                    <a:pt x="3108" y="101"/>
                  </a:lnTo>
                  <a:lnTo>
                    <a:pt x="2867" y="41"/>
                  </a:lnTo>
                  <a:lnTo>
                    <a:pt x="2626" y="21"/>
                  </a:lnTo>
                  <a:lnTo>
                    <a:pt x="2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55">
              <a:extLst>
                <a:ext uri="{FF2B5EF4-FFF2-40B4-BE49-F238E27FC236}">
                  <a16:creationId xmlns:a16="http://schemas.microsoft.com/office/drawing/2014/main" id="{0ADEDD70-0D76-8BEC-B351-743B4DE56E40}"/>
                </a:ext>
              </a:extLst>
            </p:cNvPr>
            <p:cNvSpPr/>
            <p:nvPr/>
          </p:nvSpPr>
          <p:spPr>
            <a:xfrm>
              <a:off x="759117" y="2269111"/>
              <a:ext cx="54314" cy="97420"/>
            </a:xfrm>
            <a:custGeom>
              <a:avLst/>
              <a:gdLst/>
              <a:ahLst/>
              <a:cxnLst/>
              <a:rect l="l" t="t" r="r" b="b"/>
              <a:pathLst>
                <a:path w="2728" h="4893" extrusionOk="0">
                  <a:moveTo>
                    <a:pt x="1364" y="0"/>
                  </a:moveTo>
                  <a:lnTo>
                    <a:pt x="1083" y="21"/>
                  </a:lnTo>
                  <a:lnTo>
                    <a:pt x="963" y="61"/>
                  </a:lnTo>
                  <a:lnTo>
                    <a:pt x="843" y="101"/>
                  </a:lnTo>
                  <a:lnTo>
                    <a:pt x="722" y="161"/>
                  </a:lnTo>
                  <a:lnTo>
                    <a:pt x="602" y="221"/>
                  </a:lnTo>
                  <a:lnTo>
                    <a:pt x="502" y="301"/>
                  </a:lnTo>
                  <a:lnTo>
                    <a:pt x="402" y="401"/>
                  </a:lnTo>
                  <a:lnTo>
                    <a:pt x="321" y="502"/>
                  </a:lnTo>
                  <a:lnTo>
                    <a:pt x="241" y="642"/>
                  </a:lnTo>
                  <a:lnTo>
                    <a:pt x="161" y="782"/>
                  </a:lnTo>
                  <a:lnTo>
                    <a:pt x="101" y="943"/>
                  </a:lnTo>
                  <a:lnTo>
                    <a:pt x="61" y="1123"/>
                  </a:lnTo>
                  <a:lnTo>
                    <a:pt x="41" y="1324"/>
                  </a:lnTo>
                  <a:lnTo>
                    <a:pt x="21" y="1564"/>
                  </a:lnTo>
                  <a:lnTo>
                    <a:pt x="1" y="1805"/>
                  </a:lnTo>
                  <a:lnTo>
                    <a:pt x="21" y="2045"/>
                  </a:lnTo>
                  <a:lnTo>
                    <a:pt x="61" y="2326"/>
                  </a:lnTo>
                  <a:lnTo>
                    <a:pt x="141" y="2587"/>
                  </a:lnTo>
                  <a:lnTo>
                    <a:pt x="221" y="2847"/>
                  </a:lnTo>
                  <a:lnTo>
                    <a:pt x="321" y="3108"/>
                  </a:lnTo>
                  <a:lnTo>
                    <a:pt x="442" y="3369"/>
                  </a:lnTo>
                  <a:lnTo>
                    <a:pt x="682" y="3850"/>
                  </a:lnTo>
                  <a:lnTo>
                    <a:pt x="943" y="4271"/>
                  </a:lnTo>
                  <a:lnTo>
                    <a:pt x="1163" y="4612"/>
                  </a:lnTo>
                  <a:lnTo>
                    <a:pt x="1364" y="4892"/>
                  </a:lnTo>
                  <a:lnTo>
                    <a:pt x="1584" y="4612"/>
                  </a:lnTo>
                  <a:lnTo>
                    <a:pt x="1805" y="4271"/>
                  </a:lnTo>
                  <a:lnTo>
                    <a:pt x="2046" y="3850"/>
                  </a:lnTo>
                  <a:lnTo>
                    <a:pt x="2306" y="3369"/>
                  </a:lnTo>
                  <a:lnTo>
                    <a:pt x="2426" y="3108"/>
                  </a:lnTo>
                  <a:lnTo>
                    <a:pt x="2527" y="2847"/>
                  </a:lnTo>
                  <a:lnTo>
                    <a:pt x="2607" y="2587"/>
                  </a:lnTo>
                  <a:lnTo>
                    <a:pt x="2667" y="2306"/>
                  </a:lnTo>
                  <a:lnTo>
                    <a:pt x="2727" y="2045"/>
                  </a:lnTo>
                  <a:lnTo>
                    <a:pt x="2727" y="1785"/>
                  </a:lnTo>
                  <a:lnTo>
                    <a:pt x="2727" y="1544"/>
                  </a:lnTo>
                  <a:lnTo>
                    <a:pt x="2707" y="1324"/>
                  </a:lnTo>
                  <a:lnTo>
                    <a:pt x="2667" y="1123"/>
                  </a:lnTo>
                  <a:lnTo>
                    <a:pt x="2627" y="943"/>
                  </a:lnTo>
                  <a:lnTo>
                    <a:pt x="2567" y="782"/>
                  </a:lnTo>
                  <a:lnTo>
                    <a:pt x="2507" y="642"/>
                  </a:lnTo>
                  <a:lnTo>
                    <a:pt x="2426" y="502"/>
                  </a:lnTo>
                  <a:lnTo>
                    <a:pt x="2326" y="401"/>
                  </a:lnTo>
                  <a:lnTo>
                    <a:pt x="2226" y="301"/>
                  </a:lnTo>
                  <a:lnTo>
                    <a:pt x="2126" y="221"/>
                  </a:lnTo>
                  <a:lnTo>
                    <a:pt x="2026" y="141"/>
                  </a:lnTo>
                  <a:lnTo>
                    <a:pt x="1905" y="101"/>
                  </a:lnTo>
                  <a:lnTo>
                    <a:pt x="1765" y="61"/>
                  </a:lnTo>
                  <a:lnTo>
                    <a:pt x="1645" y="21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55">
              <a:extLst>
                <a:ext uri="{FF2B5EF4-FFF2-40B4-BE49-F238E27FC236}">
                  <a16:creationId xmlns:a16="http://schemas.microsoft.com/office/drawing/2014/main" id="{0B79C564-0D30-7D0D-A84F-3022749B36B9}"/>
                </a:ext>
              </a:extLst>
            </p:cNvPr>
            <p:cNvSpPr/>
            <p:nvPr/>
          </p:nvSpPr>
          <p:spPr>
            <a:xfrm>
              <a:off x="1096404" y="2268713"/>
              <a:ext cx="140923" cy="252698"/>
            </a:xfrm>
            <a:custGeom>
              <a:avLst/>
              <a:gdLst/>
              <a:ahLst/>
              <a:cxnLst/>
              <a:rect l="l" t="t" r="r" b="b"/>
              <a:pathLst>
                <a:path w="7078" h="12692" extrusionOk="0">
                  <a:moveTo>
                    <a:pt x="3529" y="0"/>
                  </a:moveTo>
                  <a:lnTo>
                    <a:pt x="3168" y="20"/>
                  </a:lnTo>
                  <a:lnTo>
                    <a:pt x="2828" y="61"/>
                  </a:lnTo>
                  <a:lnTo>
                    <a:pt x="2487" y="141"/>
                  </a:lnTo>
                  <a:lnTo>
                    <a:pt x="2146" y="241"/>
                  </a:lnTo>
                  <a:lnTo>
                    <a:pt x="1845" y="381"/>
                  </a:lnTo>
                  <a:lnTo>
                    <a:pt x="1544" y="562"/>
                  </a:lnTo>
                  <a:lnTo>
                    <a:pt x="1284" y="762"/>
                  </a:lnTo>
                  <a:lnTo>
                    <a:pt x="1023" y="1023"/>
                  </a:lnTo>
                  <a:lnTo>
                    <a:pt x="803" y="1304"/>
                  </a:lnTo>
                  <a:lnTo>
                    <a:pt x="602" y="1644"/>
                  </a:lnTo>
                  <a:lnTo>
                    <a:pt x="422" y="2025"/>
                  </a:lnTo>
                  <a:lnTo>
                    <a:pt x="281" y="2446"/>
                  </a:lnTo>
                  <a:lnTo>
                    <a:pt x="161" y="2928"/>
                  </a:lnTo>
                  <a:lnTo>
                    <a:pt x="61" y="3449"/>
                  </a:lnTo>
                  <a:lnTo>
                    <a:pt x="21" y="4030"/>
                  </a:lnTo>
                  <a:lnTo>
                    <a:pt x="1" y="4652"/>
                  </a:lnTo>
                  <a:lnTo>
                    <a:pt x="1" y="4993"/>
                  </a:lnTo>
                  <a:lnTo>
                    <a:pt x="41" y="5313"/>
                  </a:lnTo>
                  <a:lnTo>
                    <a:pt x="81" y="5654"/>
                  </a:lnTo>
                  <a:lnTo>
                    <a:pt x="161" y="5995"/>
                  </a:lnTo>
                  <a:lnTo>
                    <a:pt x="241" y="6356"/>
                  </a:lnTo>
                  <a:lnTo>
                    <a:pt x="322" y="6697"/>
                  </a:lnTo>
                  <a:lnTo>
                    <a:pt x="562" y="7398"/>
                  </a:lnTo>
                  <a:lnTo>
                    <a:pt x="823" y="8080"/>
                  </a:lnTo>
                  <a:lnTo>
                    <a:pt x="1123" y="8742"/>
                  </a:lnTo>
                  <a:lnTo>
                    <a:pt x="1444" y="9383"/>
                  </a:lnTo>
                  <a:lnTo>
                    <a:pt x="1785" y="9985"/>
                  </a:lnTo>
                  <a:lnTo>
                    <a:pt x="2106" y="10566"/>
                  </a:lnTo>
                  <a:lnTo>
                    <a:pt x="2427" y="11087"/>
                  </a:lnTo>
                  <a:lnTo>
                    <a:pt x="2988" y="11929"/>
                  </a:lnTo>
                  <a:lnTo>
                    <a:pt x="3409" y="12491"/>
                  </a:lnTo>
                  <a:lnTo>
                    <a:pt x="3549" y="12691"/>
                  </a:lnTo>
                  <a:lnTo>
                    <a:pt x="3710" y="12491"/>
                  </a:lnTo>
                  <a:lnTo>
                    <a:pt x="4111" y="11929"/>
                  </a:lnTo>
                  <a:lnTo>
                    <a:pt x="4672" y="11067"/>
                  </a:lnTo>
                  <a:lnTo>
                    <a:pt x="4993" y="10546"/>
                  </a:lnTo>
                  <a:lnTo>
                    <a:pt x="5314" y="9985"/>
                  </a:lnTo>
                  <a:lnTo>
                    <a:pt x="5654" y="9383"/>
                  </a:lnTo>
                  <a:lnTo>
                    <a:pt x="5975" y="8742"/>
                  </a:lnTo>
                  <a:lnTo>
                    <a:pt x="6256" y="8060"/>
                  </a:lnTo>
                  <a:lnTo>
                    <a:pt x="6537" y="7378"/>
                  </a:lnTo>
                  <a:lnTo>
                    <a:pt x="6757" y="6697"/>
                  </a:lnTo>
                  <a:lnTo>
                    <a:pt x="6857" y="6336"/>
                  </a:lnTo>
                  <a:lnTo>
                    <a:pt x="6938" y="5995"/>
                  </a:lnTo>
                  <a:lnTo>
                    <a:pt x="6998" y="5654"/>
                  </a:lnTo>
                  <a:lnTo>
                    <a:pt x="7038" y="5313"/>
                  </a:lnTo>
                  <a:lnTo>
                    <a:pt x="7078" y="4973"/>
                  </a:lnTo>
                  <a:lnTo>
                    <a:pt x="7078" y="4652"/>
                  </a:lnTo>
                  <a:lnTo>
                    <a:pt x="7058" y="4010"/>
                  </a:lnTo>
                  <a:lnTo>
                    <a:pt x="7018" y="3429"/>
                  </a:lnTo>
                  <a:lnTo>
                    <a:pt x="6918" y="2908"/>
                  </a:lnTo>
                  <a:lnTo>
                    <a:pt x="6797" y="2446"/>
                  </a:lnTo>
                  <a:lnTo>
                    <a:pt x="6657" y="2005"/>
                  </a:lnTo>
                  <a:lnTo>
                    <a:pt x="6476" y="1644"/>
                  </a:lnTo>
                  <a:lnTo>
                    <a:pt x="6276" y="1304"/>
                  </a:lnTo>
                  <a:lnTo>
                    <a:pt x="6035" y="1003"/>
                  </a:lnTo>
                  <a:lnTo>
                    <a:pt x="5795" y="762"/>
                  </a:lnTo>
                  <a:lnTo>
                    <a:pt x="5514" y="542"/>
                  </a:lnTo>
                  <a:lnTo>
                    <a:pt x="5213" y="381"/>
                  </a:lnTo>
                  <a:lnTo>
                    <a:pt x="4913" y="241"/>
                  </a:lnTo>
                  <a:lnTo>
                    <a:pt x="4592" y="141"/>
                  </a:lnTo>
                  <a:lnTo>
                    <a:pt x="4251" y="61"/>
                  </a:lnTo>
                  <a:lnTo>
                    <a:pt x="3890" y="20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55">
              <a:extLst>
                <a:ext uri="{FF2B5EF4-FFF2-40B4-BE49-F238E27FC236}">
                  <a16:creationId xmlns:a16="http://schemas.microsoft.com/office/drawing/2014/main" id="{B303B329-9FA4-18A6-427C-370089360BD1}"/>
                </a:ext>
              </a:extLst>
            </p:cNvPr>
            <p:cNvSpPr/>
            <p:nvPr/>
          </p:nvSpPr>
          <p:spPr>
            <a:xfrm>
              <a:off x="1119161" y="2268713"/>
              <a:ext cx="95030" cy="170071"/>
            </a:xfrm>
            <a:custGeom>
              <a:avLst/>
              <a:gdLst/>
              <a:ahLst/>
              <a:cxnLst/>
              <a:rect l="l" t="t" r="r" b="b"/>
              <a:pathLst>
                <a:path w="4773" h="8542" extrusionOk="0">
                  <a:moveTo>
                    <a:pt x="2146" y="0"/>
                  </a:moveTo>
                  <a:lnTo>
                    <a:pt x="1905" y="41"/>
                  </a:lnTo>
                  <a:lnTo>
                    <a:pt x="1685" y="81"/>
                  </a:lnTo>
                  <a:lnTo>
                    <a:pt x="1464" y="161"/>
                  </a:lnTo>
                  <a:lnTo>
                    <a:pt x="1244" y="261"/>
                  </a:lnTo>
                  <a:lnTo>
                    <a:pt x="1063" y="361"/>
                  </a:lnTo>
                  <a:lnTo>
                    <a:pt x="883" y="502"/>
                  </a:lnTo>
                  <a:lnTo>
                    <a:pt x="702" y="682"/>
                  </a:lnTo>
                  <a:lnTo>
                    <a:pt x="542" y="883"/>
                  </a:lnTo>
                  <a:lnTo>
                    <a:pt x="422" y="1103"/>
                  </a:lnTo>
                  <a:lnTo>
                    <a:pt x="301" y="1364"/>
                  </a:lnTo>
                  <a:lnTo>
                    <a:pt x="201" y="1644"/>
                  </a:lnTo>
                  <a:lnTo>
                    <a:pt x="121" y="1965"/>
                  </a:lnTo>
                  <a:lnTo>
                    <a:pt x="61" y="2326"/>
                  </a:lnTo>
                  <a:lnTo>
                    <a:pt x="21" y="2707"/>
                  </a:lnTo>
                  <a:lnTo>
                    <a:pt x="1" y="3128"/>
                  </a:lnTo>
                  <a:lnTo>
                    <a:pt x="21" y="3349"/>
                  </a:lnTo>
                  <a:lnTo>
                    <a:pt x="41" y="3589"/>
                  </a:lnTo>
                  <a:lnTo>
                    <a:pt x="121" y="4030"/>
                  </a:lnTo>
                  <a:lnTo>
                    <a:pt x="221" y="4511"/>
                  </a:lnTo>
                  <a:lnTo>
                    <a:pt x="381" y="4973"/>
                  </a:lnTo>
                  <a:lnTo>
                    <a:pt x="562" y="5434"/>
                  </a:lnTo>
                  <a:lnTo>
                    <a:pt x="762" y="5875"/>
                  </a:lnTo>
                  <a:lnTo>
                    <a:pt x="983" y="6316"/>
                  </a:lnTo>
                  <a:lnTo>
                    <a:pt x="1203" y="6717"/>
                  </a:lnTo>
                  <a:lnTo>
                    <a:pt x="1424" y="7118"/>
                  </a:lnTo>
                  <a:lnTo>
                    <a:pt x="1645" y="7459"/>
                  </a:lnTo>
                  <a:lnTo>
                    <a:pt x="2025" y="8040"/>
                  </a:lnTo>
                  <a:lnTo>
                    <a:pt x="2306" y="8421"/>
                  </a:lnTo>
                  <a:lnTo>
                    <a:pt x="2406" y="8541"/>
                  </a:lnTo>
                  <a:lnTo>
                    <a:pt x="2507" y="8421"/>
                  </a:lnTo>
                  <a:lnTo>
                    <a:pt x="2767" y="8040"/>
                  </a:lnTo>
                  <a:lnTo>
                    <a:pt x="3148" y="7459"/>
                  </a:lnTo>
                  <a:lnTo>
                    <a:pt x="3369" y="7098"/>
                  </a:lnTo>
                  <a:lnTo>
                    <a:pt x="3589" y="6717"/>
                  </a:lnTo>
                  <a:lnTo>
                    <a:pt x="3810" y="6316"/>
                  </a:lnTo>
                  <a:lnTo>
                    <a:pt x="4030" y="5875"/>
                  </a:lnTo>
                  <a:lnTo>
                    <a:pt x="4231" y="5434"/>
                  </a:lnTo>
                  <a:lnTo>
                    <a:pt x="4411" y="4973"/>
                  </a:lnTo>
                  <a:lnTo>
                    <a:pt x="4572" y="4491"/>
                  </a:lnTo>
                  <a:lnTo>
                    <a:pt x="4672" y="4030"/>
                  </a:lnTo>
                  <a:lnTo>
                    <a:pt x="4752" y="3569"/>
                  </a:lnTo>
                  <a:lnTo>
                    <a:pt x="4772" y="3349"/>
                  </a:lnTo>
                  <a:lnTo>
                    <a:pt x="4772" y="3128"/>
                  </a:lnTo>
                  <a:lnTo>
                    <a:pt x="4772" y="2707"/>
                  </a:lnTo>
                  <a:lnTo>
                    <a:pt x="4732" y="2306"/>
                  </a:lnTo>
                  <a:lnTo>
                    <a:pt x="4672" y="1965"/>
                  </a:lnTo>
                  <a:lnTo>
                    <a:pt x="4592" y="1644"/>
                  </a:lnTo>
                  <a:lnTo>
                    <a:pt x="4491" y="1344"/>
                  </a:lnTo>
                  <a:lnTo>
                    <a:pt x="4371" y="1103"/>
                  </a:lnTo>
                  <a:lnTo>
                    <a:pt x="4231" y="863"/>
                  </a:lnTo>
                  <a:lnTo>
                    <a:pt x="4070" y="682"/>
                  </a:lnTo>
                  <a:lnTo>
                    <a:pt x="3910" y="502"/>
                  </a:lnTo>
                  <a:lnTo>
                    <a:pt x="3730" y="361"/>
                  </a:lnTo>
                  <a:lnTo>
                    <a:pt x="3529" y="241"/>
                  </a:lnTo>
                  <a:lnTo>
                    <a:pt x="3329" y="161"/>
                  </a:lnTo>
                  <a:lnTo>
                    <a:pt x="3108" y="81"/>
                  </a:lnTo>
                  <a:lnTo>
                    <a:pt x="2867" y="41"/>
                  </a:lnTo>
                  <a:lnTo>
                    <a:pt x="2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55">
              <a:extLst>
                <a:ext uri="{FF2B5EF4-FFF2-40B4-BE49-F238E27FC236}">
                  <a16:creationId xmlns:a16="http://schemas.microsoft.com/office/drawing/2014/main" id="{C0CB7366-65CA-15AC-9523-DB309D2C3D93}"/>
                </a:ext>
              </a:extLst>
            </p:cNvPr>
            <p:cNvSpPr/>
            <p:nvPr/>
          </p:nvSpPr>
          <p:spPr>
            <a:xfrm>
              <a:off x="1139508" y="2268713"/>
              <a:ext cx="54314" cy="97420"/>
            </a:xfrm>
            <a:custGeom>
              <a:avLst/>
              <a:gdLst/>
              <a:ahLst/>
              <a:cxnLst/>
              <a:rect l="l" t="t" r="r" b="b"/>
              <a:pathLst>
                <a:path w="2728" h="4893" extrusionOk="0">
                  <a:moveTo>
                    <a:pt x="1364" y="0"/>
                  </a:moveTo>
                  <a:lnTo>
                    <a:pt x="1084" y="20"/>
                  </a:lnTo>
                  <a:lnTo>
                    <a:pt x="963" y="41"/>
                  </a:lnTo>
                  <a:lnTo>
                    <a:pt x="843" y="81"/>
                  </a:lnTo>
                  <a:lnTo>
                    <a:pt x="723" y="141"/>
                  </a:lnTo>
                  <a:lnTo>
                    <a:pt x="602" y="201"/>
                  </a:lnTo>
                  <a:lnTo>
                    <a:pt x="502" y="301"/>
                  </a:lnTo>
                  <a:lnTo>
                    <a:pt x="402" y="381"/>
                  </a:lnTo>
                  <a:lnTo>
                    <a:pt x="322" y="502"/>
                  </a:lnTo>
                  <a:lnTo>
                    <a:pt x="242" y="622"/>
                  </a:lnTo>
                  <a:lnTo>
                    <a:pt x="161" y="782"/>
                  </a:lnTo>
                  <a:lnTo>
                    <a:pt x="121" y="943"/>
                  </a:lnTo>
                  <a:lnTo>
                    <a:pt x="61" y="1123"/>
                  </a:lnTo>
                  <a:lnTo>
                    <a:pt x="41" y="1324"/>
                  </a:lnTo>
                  <a:lnTo>
                    <a:pt x="21" y="1544"/>
                  </a:lnTo>
                  <a:lnTo>
                    <a:pt x="1" y="1785"/>
                  </a:lnTo>
                  <a:lnTo>
                    <a:pt x="21" y="2045"/>
                  </a:lnTo>
                  <a:lnTo>
                    <a:pt x="61" y="2306"/>
                  </a:lnTo>
                  <a:lnTo>
                    <a:pt x="141" y="2567"/>
                  </a:lnTo>
                  <a:lnTo>
                    <a:pt x="222" y="2847"/>
                  </a:lnTo>
                  <a:lnTo>
                    <a:pt x="322" y="3108"/>
                  </a:lnTo>
                  <a:lnTo>
                    <a:pt x="442" y="3369"/>
                  </a:lnTo>
                  <a:lnTo>
                    <a:pt x="683" y="3850"/>
                  </a:lnTo>
                  <a:lnTo>
                    <a:pt x="943" y="4271"/>
                  </a:lnTo>
                  <a:lnTo>
                    <a:pt x="1164" y="4592"/>
                  </a:lnTo>
                  <a:lnTo>
                    <a:pt x="1384" y="4892"/>
                  </a:lnTo>
                  <a:lnTo>
                    <a:pt x="1585" y="4592"/>
                  </a:lnTo>
                  <a:lnTo>
                    <a:pt x="1805" y="4271"/>
                  </a:lnTo>
                  <a:lnTo>
                    <a:pt x="2046" y="3850"/>
                  </a:lnTo>
                  <a:lnTo>
                    <a:pt x="2307" y="3369"/>
                  </a:lnTo>
                  <a:lnTo>
                    <a:pt x="2427" y="3108"/>
                  </a:lnTo>
                  <a:lnTo>
                    <a:pt x="2527" y="2847"/>
                  </a:lnTo>
                  <a:lnTo>
                    <a:pt x="2607" y="2567"/>
                  </a:lnTo>
                  <a:lnTo>
                    <a:pt x="2667" y="2306"/>
                  </a:lnTo>
                  <a:lnTo>
                    <a:pt x="2728" y="2045"/>
                  </a:lnTo>
                  <a:lnTo>
                    <a:pt x="2728" y="1785"/>
                  </a:lnTo>
                  <a:lnTo>
                    <a:pt x="2728" y="1544"/>
                  </a:lnTo>
                  <a:lnTo>
                    <a:pt x="2708" y="1324"/>
                  </a:lnTo>
                  <a:lnTo>
                    <a:pt x="2667" y="1123"/>
                  </a:lnTo>
                  <a:lnTo>
                    <a:pt x="2627" y="943"/>
                  </a:lnTo>
                  <a:lnTo>
                    <a:pt x="2567" y="782"/>
                  </a:lnTo>
                  <a:lnTo>
                    <a:pt x="2507" y="622"/>
                  </a:lnTo>
                  <a:lnTo>
                    <a:pt x="2427" y="502"/>
                  </a:lnTo>
                  <a:lnTo>
                    <a:pt x="2327" y="381"/>
                  </a:lnTo>
                  <a:lnTo>
                    <a:pt x="2226" y="281"/>
                  </a:lnTo>
                  <a:lnTo>
                    <a:pt x="2126" y="201"/>
                  </a:lnTo>
                  <a:lnTo>
                    <a:pt x="2026" y="141"/>
                  </a:lnTo>
                  <a:lnTo>
                    <a:pt x="1906" y="81"/>
                  </a:lnTo>
                  <a:lnTo>
                    <a:pt x="1765" y="41"/>
                  </a:lnTo>
                  <a:lnTo>
                    <a:pt x="1645" y="20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55">
              <a:extLst>
                <a:ext uri="{FF2B5EF4-FFF2-40B4-BE49-F238E27FC236}">
                  <a16:creationId xmlns:a16="http://schemas.microsoft.com/office/drawing/2014/main" id="{D1676F8C-D5FC-00BF-1BBE-25D7E12F9E96}"/>
                </a:ext>
              </a:extLst>
            </p:cNvPr>
            <p:cNvSpPr/>
            <p:nvPr/>
          </p:nvSpPr>
          <p:spPr>
            <a:xfrm>
              <a:off x="1474805" y="2268315"/>
              <a:ext cx="140943" cy="252698"/>
            </a:xfrm>
            <a:custGeom>
              <a:avLst/>
              <a:gdLst/>
              <a:ahLst/>
              <a:cxnLst/>
              <a:rect l="l" t="t" r="r" b="b"/>
              <a:pathLst>
                <a:path w="7079" h="12692" extrusionOk="0">
                  <a:moveTo>
                    <a:pt x="3529" y="0"/>
                  </a:moveTo>
                  <a:lnTo>
                    <a:pt x="3169" y="20"/>
                  </a:lnTo>
                  <a:lnTo>
                    <a:pt x="2828" y="61"/>
                  </a:lnTo>
                  <a:lnTo>
                    <a:pt x="2487" y="121"/>
                  </a:lnTo>
                  <a:lnTo>
                    <a:pt x="2166" y="241"/>
                  </a:lnTo>
                  <a:lnTo>
                    <a:pt x="1845" y="381"/>
                  </a:lnTo>
                  <a:lnTo>
                    <a:pt x="1565" y="542"/>
                  </a:lnTo>
                  <a:lnTo>
                    <a:pt x="1284" y="762"/>
                  </a:lnTo>
                  <a:lnTo>
                    <a:pt x="1043" y="1003"/>
                  </a:lnTo>
                  <a:lnTo>
                    <a:pt x="803" y="1304"/>
                  </a:lnTo>
                  <a:lnTo>
                    <a:pt x="602" y="1644"/>
                  </a:lnTo>
                  <a:lnTo>
                    <a:pt x="422" y="2005"/>
                  </a:lnTo>
                  <a:lnTo>
                    <a:pt x="282" y="2446"/>
                  </a:lnTo>
                  <a:lnTo>
                    <a:pt x="161" y="2907"/>
                  </a:lnTo>
                  <a:lnTo>
                    <a:pt x="81" y="3449"/>
                  </a:lnTo>
                  <a:lnTo>
                    <a:pt x="21" y="4010"/>
                  </a:lnTo>
                  <a:lnTo>
                    <a:pt x="1" y="4652"/>
                  </a:lnTo>
                  <a:lnTo>
                    <a:pt x="21" y="4972"/>
                  </a:lnTo>
                  <a:lnTo>
                    <a:pt x="41" y="5313"/>
                  </a:lnTo>
                  <a:lnTo>
                    <a:pt x="81" y="5654"/>
                  </a:lnTo>
                  <a:lnTo>
                    <a:pt x="161" y="5995"/>
                  </a:lnTo>
                  <a:lnTo>
                    <a:pt x="241" y="6336"/>
                  </a:lnTo>
                  <a:lnTo>
                    <a:pt x="322" y="6697"/>
                  </a:lnTo>
                  <a:lnTo>
                    <a:pt x="562" y="7378"/>
                  </a:lnTo>
                  <a:lnTo>
                    <a:pt x="823" y="8060"/>
                  </a:lnTo>
                  <a:lnTo>
                    <a:pt x="1124" y="8722"/>
                  </a:lnTo>
                  <a:lnTo>
                    <a:pt x="1444" y="9383"/>
                  </a:lnTo>
                  <a:lnTo>
                    <a:pt x="1785" y="9985"/>
                  </a:lnTo>
                  <a:lnTo>
                    <a:pt x="2106" y="10546"/>
                  </a:lnTo>
                  <a:lnTo>
                    <a:pt x="2427" y="11067"/>
                  </a:lnTo>
                  <a:lnTo>
                    <a:pt x="3008" y="11929"/>
                  </a:lnTo>
                  <a:lnTo>
                    <a:pt x="3409" y="12491"/>
                  </a:lnTo>
                  <a:lnTo>
                    <a:pt x="3550" y="12691"/>
                  </a:lnTo>
                  <a:lnTo>
                    <a:pt x="3710" y="12491"/>
                  </a:lnTo>
                  <a:lnTo>
                    <a:pt x="4111" y="11929"/>
                  </a:lnTo>
                  <a:lnTo>
                    <a:pt x="4672" y="11067"/>
                  </a:lnTo>
                  <a:lnTo>
                    <a:pt x="4993" y="10546"/>
                  </a:lnTo>
                  <a:lnTo>
                    <a:pt x="5314" y="9985"/>
                  </a:lnTo>
                  <a:lnTo>
                    <a:pt x="5655" y="9363"/>
                  </a:lnTo>
                  <a:lnTo>
                    <a:pt x="5975" y="8722"/>
                  </a:lnTo>
                  <a:lnTo>
                    <a:pt x="6276" y="8060"/>
                  </a:lnTo>
                  <a:lnTo>
                    <a:pt x="6537" y="7378"/>
                  </a:lnTo>
                  <a:lnTo>
                    <a:pt x="6757" y="6677"/>
                  </a:lnTo>
                  <a:lnTo>
                    <a:pt x="6858" y="6336"/>
                  </a:lnTo>
                  <a:lnTo>
                    <a:pt x="6938" y="5995"/>
                  </a:lnTo>
                  <a:lnTo>
                    <a:pt x="6998" y="5634"/>
                  </a:lnTo>
                  <a:lnTo>
                    <a:pt x="7038" y="5293"/>
                  </a:lnTo>
                  <a:lnTo>
                    <a:pt x="7078" y="4972"/>
                  </a:lnTo>
                  <a:lnTo>
                    <a:pt x="7078" y="4632"/>
                  </a:lnTo>
                  <a:lnTo>
                    <a:pt x="7058" y="4010"/>
                  </a:lnTo>
                  <a:lnTo>
                    <a:pt x="7018" y="3429"/>
                  </a:lnTo>
                  <a:lnTo>
                    <a:pt x="6918" y="2907"/>
                  </a:lnTo>
                  <a:lnTo>
                    <a:pt x="6797" y="2426"/>
                  </a:lnTo>
                  <a:lnTo>
                    <a:pt x="6657" y="2005"/>
                  </a:lnTo>
                  <a:lnTo>
                    <a:pt x="6477" y="1624"/>
                  </a:lnTo>
                  <a:lnTo>
                    <a:pt x="6276" y="1284"/>
                  </a:lnTo>
                  <a:lnTo>
                    <a:pt x="6036" y="1003"/>
                  </a:lnTo>
                  <a:lnTo>
                    <a:pt x="5795" y="742"/>
                  </a:lnTo>
                  <a:lnTo>
                    <a:pt x="5514" y="542"/>
                  </a:lnTo>
                  <a:lnTo>
                    <a:pt x="5234" y="361"/>
                  </a:lnTo>
                  <a:lnTo>
                    <a:pt x="4913" y="221"/>
                  </a:lnTo>
                  <a:lnTo>
                    <a:pt x="4592" y="121"/>
                  </a:lnTo>
                  <a:lnTo>
                    <a:pt x="4251" y="61"/>
                  </a:lnTo>
                  <a:lnTo>
                    <a:pt x="3890" y="20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55">
              <a:extLst>
                <a:ext uri="{FF2B5EF4-FFF2-40B4-BE49-F238E27FC236}">
                  <a16:creationId xmlns:a16="http://schemas.microsoft.com/office/drawing/2014/main" id="{9F4DE404-694B-CE60-C4AC-C29188D0B959}"/>
                </a:ext>
              </a:extLst>
            </p:cNvPr>
            <p:cNvSpPr/>
            <p:nvPr/>
          </p:nvSpPr>
          <p:spPr>
            <a:xfrm>
              <a:off x="1497960" y="2268315"/>
              <a:ext cx="95030" cy="170071"/>
            </a:xfrm>
            <a:custGeom>
              <a:avLst/>
              <a:gdLst/>
              <a:ahLst/>
              <a:cxnLst/>
              <a:rect l="l" t="t" r="r" b="b"/>
              <a:pathLst>
                <a:path w="4773" h="8542" extrusionOk="0">
                  <a:moveTo>
                    <a:pt x="2126" y="0"/>
                  </a:moveTo>
                  <a:lnTo>
                    <a:pt x="1885" y="20"/>
                  </a:lnTo>
                  <a:lnTo>
                    <a:pt x="1665" y="81"/>
                  </a:lnTo>
                  <a:lnTo>
                    <a:pt x="1444" y="141"/>
                  </a:lnTo>
                  <a:lnTo>
                    <a:pt x="1244" y="241"/>
                  </a:lnTo>
                  <a:lnTo>
                    <a:pt x="1043" y="361"/>
                  </a:lnTo>
                  <a:lnTo>
                    <a:pt x="863" y="502"/>
                  </a:lnTo>
                  <a:lnTo>
                    <a:pt x="682" y="682"/>
                  </a:lnTo>
                  <a:lnTo>
                    <a:pt x="542" y="862"/>
                  </a:lnTo>
                  <a:lnTo>
                    <a:pt x="402" y="1103"/>
                  </a:lnTo>
                  <a:lnTo>
                    <a:pt x="281" y="1344"/>
                  </a:lnTo>
                  <a:lnTo>
                    <a:pt x="181" y="1644"/>
                  </a:lnTo>
                  <a:lnTo>
                    <a:pt x="101" y="1965"/>
                  </a:lnTo>
                  <a:lnTo>
                    <a:pt x="41" y="2306"/>
                  </a:lnTo>
                  <a:lnTo>
                    <a:pt x="1" y="2707"/>
                  </a:lnTo>
                  <a:lnTo>
                    <a:pt x="1" y="3128"/>
                  </a:lnTo>
                  <a:lnTo>
                    <a:pt x="1" y="3349"/>
                  </a:lnTo>
                  <a:lnTo>
                    <a:pt x="21" y="3569"/>
                  </a:lnTo>
                  <a:lnTo>
                    <a:pt x="101" y="4030"/>
                  </a:lnTo>
                  <a:lnTo>
                    <a:pt x="221" y="4491"/>
                  </a:lnTo>
                  <a:lnTo>
                    <a:pt x="362" y="4972"/>
                  </a:lnTo>
                  <a:lnTo>
                    <a:pt x="542" y="5434"/>
                  </a:lnTo>
                  <a:lnTo>
                    <a:pt x="743" y="5875"/>
                  </a:lnTo>
                  <a:lnTo>
                    <a:pt x="963" y="6316"/>
                  </a:lnTo>
                  <a:lnTo>
                    <a:pt x="1184" y="6717"/>
                  </a:lnTo>
                  <a:lnTo>
                    <a:pt x="1404" y="7098"/>
                  </a:lnTo>
                  <a:lnTo>
                    <a:pt x="1625" y="7459"/>
                  </a:lnTo>
                  <a:lnTo>
                    <a:pt x="2006" y="8020"/>
                  </a:lnTo>
                  <a:lnTo>
                    <a:pt x="2286" y="8401"/>
                  </a:lnTo>
                  <a:lnTo>
                    <a:pt x="2387" y="8541"/>
                  </a:lnTo>
                  <a:lnTo>
                    <a:pt x="2487" y="8401"/>
                  </a:lnTo>
                  <a:lnTo>
                    <a:pt x="2767" y="8020"/>
                  </a:lnTo>
                  <a:lnTo>
                    <a:pt x="3148" y="7438"/>
                  </a:lnTo>
                  <a:lnTo>
                    <a:pt x="3349" y="7098"/>
                  </a:lnTo>
                  <a:lnTo>
                    <a:pt x="3569" y="6717"/>
                  </a:lnTo>
                  <a:lnTo>
                    <a:pt x="3790" y="6296"/>
                  </a:lnTo>
                  <a:lnTo>
                    <a:pt x="4010" y="5875"/>
                  </a:lnTo>
                  <a:lnTo>
                    <a:pt x="4211" y="5414"/>
                  </a:lnTo>
                  <a:lnTo>
                    <a:pt x="4391" y="4952"/>
                  </a:lnTo>
                  <a:lnTo>
                    <a:pt x="4552" y="4491"/>
                  </a:lnTo>
                  <a:lnTo>
                    <a:pt x="4672" y="4030"/>
                  </a:lnTo>
                  <a:lnTo>
                    <a:pt x="4732" y="3569"/>
                  </a:lnTo>
                  <a:lnTo>
                    <a:pt x="4752" y="3328"/>
                  </a:lnTo>
                  <a:lnTo>
                    <a:pt x="4772" y="3108"/>
                  </a:lnTo>
                  <a:lnTo>
                    <a:pt x="4752" y="2687"/>
                  </a:lnTo>
                  <a:lnTo>
                    <a:pt x="4712" y="2306"/>
                  </a:lnTo>
                  <a:lnTo>
                    <a:pt x="4652" y="1945"/>
                  </a:lnTo>
                  <a:lnTo>
                    <a:pt x="4572" y="1624"/>
                  </a:lnTo>
                  <a:lnTo>
                    <a:pt x="4472" y="1344"/>
                  </a:lnTo>
                  <a:lnTo>
                    <a:pt x="4351" y="1083"/>
                  </a:lnTo>
                  <a:lnTo>
                    <a:pt x="4211" y="862"/>
                  </a:lnTo>
                  <a:lnTo>
                    <a:pt x="4071" y="662"/>
                  </a:lnTo>
                  <a:lnTo>
                    <a:pt x="3890" y="502"/>
                  </a:lnTo>
                  <a:lnTo>
                    <a:pt x="3710" y="361"/>
                  </a:lnTo>
                  <a:lnTo>
                    <a:pt x="3509" y="241"/>
                  </a:lnTo>
                  <a:lnTo>
                    <a:pt x="3309" y="141"/>
                  </a:lnTo>
                  <a:lnTo>
                    <a:pt x="3088" y="81"/>
                  </a:lnTo>
                  <a:lnTo>
                    <a:pt x="2848" y="20"/>
                  </a:lnTo>
                  <a:lnTo>
                    <a:pt x="2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55">
              <a:extLst>
                <a:ext uri="{FF2B5EF4-FFF2-40B4-BE49-F238E27FC236}">
                  <a16:creationId xmlns:a16="http://schemas.microsoft.com/office/drawing/2014/main" id="{E2013ED7-4C25-14E3-E170-E7B0787A43CB}"/>
                </a:ext>
              </a:extLst>
            </p:cNvPr>
            <p:cNvSpPr/>
            <p:nvPr/>
          </p:nvSpPr>
          <p:spPr>
            <a:xfrm>
              <a:off x="1517929" y="2268315"/>
              <a:ext cx="54693" cy="97021"/>
            </a:xfrm>
            <a:custGeom>
              <a:avLst/>
              <a:gdLst/>
              <a:ahLst/>
              <a:cxnLst/>
              <a:rect l="l" t="t" r="r" b="b"/>
              <a:pathLst>
                <a:path w="2747" h="4873" extrusionOk="0">
                  <a:moveTo>
                    <a:pt x="1363" y="0"/>
                  </a:moveTo>
                  <a:lnTo>
                    <a:pt x="1103" y="20"/>
                  </a:lnTo>
                  <a:lnTo>
                    <a:pt x="962" y="40"/>
                  </a:lnTo>
                  <a:lnTo>
                    <a:pt x="842" y="81"/>
                  </a:lnTo>
                  <a:lnTo>
                    <a:pt x="722" y="141"/>
                  </a:lnTo>
                  <a:lnTo>
                    <a:pt x="602" y="201"/>
                  </a:lnTo>
                  <a:lnTo>
                    <a:pt x="501" y="281"/>
                  </a:lnTo>
                  <a:lnTo>
                    <a:pt x="401" y="381"/>
                  </a:lnTo>
                  <a:lnTo>
                    <a:pt x="321" y="502"/>
                  </a:lnTo>
                  <a:lnTo>
                    <a:pt x="241" y="622"/>
                  </a:lnTo>
                  <a:lnTo>
                    <a:pt x="181" y="762"/>
                  </a:lnTo>
                  <a:lnTo>
                    <a:pt x="120" y="923"/>
                  </a:lnTo>
                  <a:lnTo>
                    <a:pt x="60" y="1123"/>
                  </a:lnTo>
                  <a:lnTo>
                    <a:pt x="40" y="1324"/>
                  </a:lnTo>
                  <a:lnTo>
                    <a:pt x="20" y="1544"/>
                  </a:lnTo>
                  <a:lnTo>
                    <a:pt x="0" y="1785"/>
                  </a:lnTo>
                  <a:lnTo>
                    <a:pt x="20" y="2045"/>
                  </a:lnTo>
                  <a:lnTo>
                    <a:pt x="60" y="2306"/>
                  </a:lnTo>
                  <a:lnTo>
                    <a:pt x="140" y="2567"/>
                  </a:lnTo>
                  <a:lnTo>
                    <a:pt x="221" y="2827"/>
                  </a:lnTo>
                  <a:lnTo>
                    <a:pt x="321" y="3108"/>
                  </a:lnTo>
                  <a:lnTo>
                    <a:pt x="441" y="3349"/>
                  </a:lnTo>
                  <a:lnTo>
                    <a:pt x="702" y="3830"/>
                  </a:lnTo>
                  <a:lnTo>
                    <a:pt x="942" y="4251"/>
                  </a:lnTo>
                  <a:lnTo>
                    <a:pt x="1163" y="4592"/>
                  </a:lnTo>
                  <a:lnTo>
                    <a:pt x="1384" y="4872"/>
                  </a:lnTo>
                  <a:lnTo>
                    <a:pt x="1584" y="4592"/>
                  </a:lnTo>
                  <a:lnTo>
                    <a:pt x="1805" y="4251"/>
                  </a:lnTo>
                  <a:lnTo>
                    <a:pt x="2065" y="3830"/>
                  </a:lnTo>
                  <a:lnTo>
                    <a:pt x="2306" y="3349"/>
                  </a:lnTo>
                  <a:lnTo>
                    <a:pt x="2426" y="3088"/>
                  </a:lnTo>
                  <a:lnTo>
                    <a:pt x="2526" y="2827"/>
                  </a:lnTo>
                  <a:lnTo>
                    <a:pt x="2606" y="2567"/>
                  </a:lnTo>
                  <a:lnTo>
                    <a:pt x="2687" y="2306"/>
                  </a:lnTo>
                  <a:lnTo>
                    <a:pt x="2727" y="2025"/>
                  </a:lnTo>
                  <a:lnTo>
                    <a:pt x="2747" y="1785"/>
                  </a:lnTo>
                  <a:lnTo>
                    <a:pt x="2727" y="1544"/>
                  </a:lnTo>
                  <a:lnTo>
                    <a:pt x="2707" y="1304"/>
                  </a:lnTo>
                  <a:lnTo>
                    <a:pt x="2667" y="1103"/>
                  </a:lnTo>
                  <a:lnTo>
                    <a:pt x="2627" y="923"/>
                  </a:lnTo>
                  <a:lnTo>
                    <a:pt x="2566" y="762"/>
                  </a:lnTo>
                  <a:lnTo>
                    <a:pt x="2506" y="622"/>
                  </a:lnTo>
                  <a:lnTo>
                    <a:pt x="2426" y="482"/>
                  </a:lnTo>
                  <a:lnTo>
                    <a:pt x="2326" y="381"/>
                  </a:lnTo>
                  <a:lnTo>
                    <a:pt x="2246" y="281"/>
                  </a:lnTo>
                  <a:lnTo>
                    <a:pt x="2125" y="201"/>
                  </a:lnTo>
                  <a:lnTo>
                    <a:pt x="2025" y="141"/>
                  </a:lnTo>
                  <a:lnTo>
                    <a:pt x="1905" y="81"/>
                  </a:lnTo>
                  <a:lnTo>
                    <a:pt x="1784" y="40"/>
                  </a:lnTo>
                  <a:lnTo>
                    <a:pt x="1644" y="2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55">
              <a:extLst>
                <a:ext uri="{FF2B5EF4-FFF2-40B4-BE49-F238E27FC236}">
                  <a16:creationId xmlns:a16="http://schemas.microsoft.com/office/drawing/2014/main" id="{C2015AB4-11FF-C344-17C9-F4D2D9040997}"/>
                </a:ext>
              </a:extLst>
            </p:cNvPr>
            <p:cNvSpPr/>
            <p:nvPr/>
          </p:nvSpPr>
          <p:spPr>
            <a:xfrm>
              <a:off x="972268" y="1742227"/>
              <a:ext cx="387210" cy="387608"/>
            </a:xfrm>
            <a:custGeom>
              <a:avLst/>
              <a:gdLst/>
              <a:ahLst/>
              <a:cxnLst/>
              <a:rect l="l" t="t" r="r" b="b"/>
              <a:pathLst>
                <a:path w="19448" h="19468" extrusionOk="0">
                  <a:moveTo>
                    <a:pt x="9704" y="0"/>
                  </a:moveTo>
                  <a:lnTo>
                    <a:pt x="9203" y="20"/>
                  </a:lnTo>
                  <a:lnTo>
                    <a:pt x="8722" y="60"/>
                  </a:lnTo>
                  <a:lnTo>
                    <a:pt x="8221" y="120"/>
                  </a:lnTo>
                  <a:lnTo>
                    <a:pt x="7739" y="201"/>
                  </a:lnTo>
                  <a:lnTo>
                    <a:pt x="7278" y="321"/>
                  </a:lnTo>
                  <a:lnTo>
                    <a:pt x="6817" y="441"/>
                  </a:lnTo>
                  <a:lnTo>
                    <a:pt x="6356" y="602"/>
                  </a:lnTo>
                  <a:lnTo>
                    <a:pt x="5915" y="782"/>
                  </a:lnTo>
                  <a:lnTo>
                    <a:pt x="5494" y="962"/>
                  </a:lnTo>
                  <a:lnTo>
                    <a:pt x="5073" y="1183"/>
                  </a:lnTo>
                  <a:lnTo>
                    <a:pt x="4672" y="1424"/>
                  </a:lnTo>
                  <a:lnTo>
                    <a:pt x="4271" y="1684"/>
                  </a:lnTo>
                  <a:lnTo>
                    <a:pt x="3890" y="1945"/>
                  </a:lnTo>
                  <a:lnTo>
                    <a:pt x="3529" y="2246"/>
                  </a:lnTo>
                  <a:lnTo>
                    <a:pt x="3168" y="2546"/>
                  </a:lnTo>
                  <a:lnTo>
                    <a:pt x="2827" y="2867"/>
                  </a:lnTo>
                  <a:lnTo>
                    <a:pt x="2507" y="3208"/>
                  </a:lnTo>
                  <a:lnTo>
                    <a:pt x="2206" y="3549"/>
                  </a:lnTo>
                  <a:lnTo>
                    <a:pt x="1925" y="3930"/>
                  </a:lnTo>
                  <a:lnTo>
                    <a:pt x="1645" y="4311"/>
                  </a:lnTo>
                  <a:lnTo>
                    <a:pt x="1404" y="4712"/>
                  </a:lnTo>
                  <a:lnTo>
                    <a:pt x="1163" y="5113"/>
                  </a:lnTo>
                  <a:lnTo>
                    <a:pt x="943" y="5534"/>
                  </a:lnTo>
                  <a:lnTo>
                    <a:pt x="762" y="5955"/>
                  </a:lnTo>
                  <a:lnTo>
                    <a:pt x="582" y="6396"/>
                  </a:lnTo>
                  <a:lnTo>
                    <a:pt x="422" y="6857"/>
                  </a:lnTo>
                  <a:lnTo>
                    <a:pt x="301" y="7318"/>
                  </a:lnTo>
                  <a:lnTo>
                    <a:pt x="181" y="7799"/>
                  </a:lnTo>
                  <a:lnTo>
                    <a:pt x="101" y="8260"/>
                  </a:lnTo>
                  <a:lnTo>
                    <a:pt x="41" y="8761"/>
                  </a:lnTo>
                  <a:lnTo>
                    <a:pt x="1" y="9243"/>
                  </a:lnTo>
                  <a:lnTo>
                    <a:pt x="1" y="9744"/>
                  </a:lnTo>
                  <a:lnTo>
                    <a:pt x="1" y="10245"/>
                  </a:lnTo>
                  <a:lnTo>
                    <a:pt x="41" y="10746"/>
                  </a:lnTo>
                  <a:lnTo>
                    <a:pt x="101" y="11227"/>
                  </a:lnTo>
                  <a:lnTo>
                    <a:pt x="201" y="11709"/>
                  </a:lnTo>
                  <a:lnTo>
                    <a:pt x="301" y="12190"/>
                  </a:lnTo>
                  <a:lnTo>
                    <a:pt x="442" y="12651"/>
                  </a:lnTo>
                  <a:lnTo>
                    <a:pt x="582" y="13092"/>
                  </a:lnTo>
                  <a:lnTo>
                    <a:pt x="762" y="13533"/>
                  </a:lnTo>
                  <a:lnTo>
                    <a:pt x="963" y="13974"/>
                  </a:lnTo>
                  <a:lnTo>
                    <a:pt x="1183" y="14395"/>
                  </a:lnTo>
                  <a:lnTo>
                    <a:pt x="1404" y="14796"/>
                  </a:lnTo>
                  <a:lnTo>
                    <a:pt x="1665" y="15197"/>
                  </a:lnTo>
                  <a:lnTo>
                    <a:pt x="1945" y="15578"/>
                  </a:lnTo>
                  <a:lnTo>
                    <a:pt x="2226" y="15939"/>
                  </a:lnTo>
                  <a:lnTo>
                    <a:pt x="2527" y="16280"/>
                  </a:lnTo>
                  <a:lnTo>
                    <a:pt x="2848" y="16621"/>
                  </a:lnTo>
                  <a:lnTo>
                    <a:pt x="3188" y="16941"/>
                  </a:lnTo>
                  <a:lnTo>
                    <a:pt x="3549" y="17262"/>
                  </a:lnTo>
                  <a:lnTo>
                    <a:pt x="3910" y="17543"/>
                  </a:lnTo>
                  <a:lnTo>
                    <a:pt x="4291" y="17803"/>
                  </a:lnTo>
                  <a:lnTo>
                    <a:pt x="4692" y="18064"/>
                  </a:lnTo>
                  <a:lnTo>
                    <a:pt x="5093" y="18305"/>
                  </a:lnTo>
                  <a:lnTo>
                    <a:pt x="5514" y="18505"/>
                  </a:lnTo>
                  <a:lnTo>
                    <a:pt x="5955" y="18706"/>
                  </a:lnTo>
                  <a:lnTo>
                    <a:pt x="6396" y="18886"/>
                  </a:lnTo>
                  <a:lnTo>
                    <a:pt x="6837" y="19026"/>
                  </a:lnTo>
                  <a:lnTo>
                    <a:pt x="7298" y="19167"/>
                  </a:lnTo>
                  <a:lnTo>
                    <a:pt x="7779" y="19267"/>
                  </a:lnTo>
                  <a:lnTo>
                    <a:pt x="8261" y="19347"/>
                  </a:lnTo>
                  <a:lnTo>
                    <a:pt x="8742" y="19407"/>
                  </a:lnTo>
                  <a:lnTo>
                    <a:pt x="9243" y="19447"/>
                  </a:lnTo>
                  <a:lnTo>
                    <a:pt x="9744" y="19467"/>
                  </a:lnTo>
                  <a:lnTo>
                    <a:pt x="10245" y="19447"/>
                  </a:lnTo>
                  <a:lnTo>
                    <a:pt x="10727" y="19407"/>
                  </a:lnTo>
                  <a:lnTo>
                    <a:pt x="11228" y="19347"/>
                  </a:lnTo>
                  <a:lnTo>
                    <a:pt x="11689" y="19267"/>
                  </a:lnTo>
                  <a:lnTo>
                    <a:pt x="12170" y="19147"/>
                  </a:lnTo>
                  <a:lnTo>
                    <a:pt x="12631" y="19026"/>
                  </a:lnTo>
                  <a:lnTo>
                    <a:pt x="13072" y="18866"/>
                  </a:lnTo>
                  <a:lnTo>
                    <a:pt x="13533" y="18686"/>
                  </a:lnTo>
                  <a:lnTo>
                    <a:pt x="13954" y="18505"/>
                  </a:lnTo>
                  <a:lnTo>
                    <a:pt x="14376" y="18285"/>
                  </a:lnTo>
                  <a:lnTo>
                    <a:pt x="14776" y="18044"/>
                  </a:lnTo>
                  <a:lnTo>
                    <a:pt x="15177" y="17803"/>
                  </a:lnTo>
                  <a:lnTo>
                    <a:pt x="15558" y="17523"/>
                  </a:lnTo>
                  <a:lnTo>
                    <a:pt x="15919" y="17242"/>
                  </a:lnTo>
                  <a:lnTo>
                    <a:pt x="16280" y="16921"/>
                  </a:lnTo>
                  <a:lnTo>
                    <a:pt x="16621" y="16600"/>
                  </a:lnTo>
                  <a:lnTo>
                    <a:pt x="16942" y="16260"/>
                  </a:lnTo>
                  <a:lnTo>
                    <a:pt x="17242" y="15919"/>
                  </a:lnTo>
                  <a:lnTo>
                    <a:pt x="17523" y="15538"/>
                  </a:lnTo>
                  <a:lnTo>
                    <a:pt x="17804" y="15157"/>
                  </a:lnTo>
                  <a:lnTo>
                    <a:pt x="18044" y="14776"/>
                  </a:lnTo>
                  <a:lnTo>
                    <a:pt x="18285" y="14355"/>
                  </a:lnTo>
                  <a:lnTo>
                    <a:pt x="18506" y="13934"/>
                  </a:lnTo>
                  <a:lnTo>
                    <a:pt x="18686" y="13513"/>
                  </a:lnTo>
                  <a:lnTo>
                    <a:pt x="18866" y="13072"/>
                  </a:lnTo>
                  <a:lnTo>
                    <a:pt x="19027" y="12611"/>
                  </a:lnTo>
                  <a:lnTo>
                    <a:pt x="19147" y="12150"/>
                  </a:lnTo>
                  <a:lnTo>
                    <a:pt x="19267" y="11689"/>
                  </a:lnTo>
                  <a:lnTo>
                    <a:pt x="19348" y="11207"/>
                  </a:lnTo>
                  <a:lnTo>
                    <a:pt x="19408" y="10726"/>
                  </a:lnTo>
                  <a:lnTo>
                    <a:pt x="19448" y="10225"/>
                  </a:lnTo>
                  <a:lnTo>
                    <a:pt x="19448" y="9724"/>
                  </a:lnTo>
                  <a:lnTo>
                    <a:pt x="19448" y="9223"/>
                  </a:lnTo>
                  <a:lnTo>
                    <a:pt x="19408" y="8721"/>
                  </a:lnTo>
                  <a:lnTo>
                    <a:pt x="19348" y="8240"/>
                  </a:lnTo>
                  <a:lnTo>
                    <a:pt x="19247" y="7759"/>
                  </a:lnTo>
                  <a:lnTo>
                    <a:pt x="19147" y="7298"/>
                  </a:lnTo>
                  <a:lnTo>
                    <a:pt x="19007" y="6837"/>
                  </a:lnTo>
                  <a:lnTo>
                    <a:pt x="18866" y="6376"/>
                  </a:lnTo>
                  <a:lnTo>
                    <a:pt x="18686" y="5935"/>
                  </a:lnTo>
                  <a:lnTo>
                    <a:pt x="18485" y="5513"/>
                  </a:lnTo>
                  <a:lnTo>
                    <a:pt x="18265" y="5092"/>
                  </a:lnTo>
                  <a:lnTo>
                    <a:pt x="18044" y="4671"/>
                  </a:lnTo>
                  <a:lnTo>
                    <a:pt x="17784" y="4291"/>
                  </a:lnTo>
                  <a:lnTo>
                    <a:pt x="17503" y="3910"/>
                  </a:lnTo>
                  <a:lnTo>
                    <a:pt x="17222" y="3529"/>
                  </a:lnTo>
                  <a:lnTo>
                    <a:pt x="16922" y="3188"/>
                  </a:lnTo>
                  <a:lnTo>
                    <a:pt x="16601" y="2847"/>
                  </a:lnTo>
                  <a:lnTo>
                    <a:pt x="16260" y="2526"/>
                  </a:lnTo>
                  <a:lnTo>
                    <a:pt x="15899" y="2225"/>
                  </a:lnTo>
                  <a:lnTo>
                    <a:pt x="15538" y="1925"/>
                  </a:lnTo>
                  <a:lnTo>
                    <a:pt x="15157" y="1664"/>
                  </a:lnTo>
                  <a:lnTo>
                    <a:pt x="14756" y="1403"/>
                  </a:lnTo>
                  <a:lnTo>
                    <a:pt x="14355" y="1183"/>
                  </a:lnTo>
                  <a:lnTo>
                    <a:pt x="13934" y="962"/>
                  </a:lnTo>
                  <a:lnTo>
                    <a:pt x="13493" y="762"/>
                  </a:lnTo>
                  <a:lnTo>
                    <a:pt x="13052" y="602"/>
                  </a:lnTo>
                  <a:lnTo>
                    <a:pt x="12611" y="441"/>
                  </a:lnTo>
                  <a:lnTo>
                    <a:pt x="12150" y="301"/>
                  </a:lnTo>
                  <a:lnTo>
                    <a:pt x="11669" y="201"/>
                  </a:lnTo>
                  <a:lnTo>
                    <a:pt x="11188" y="120"/>
                  </a:lnTo>
                  <a:lnTo>
                    <a:pt x="10707" y="60"/>
                  </a:lnTo>
                  <a:lnTo>
                    <a:pt x="10205" y="20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55">
              <a:extLst>
                <a:ext uri="{FF2B5EF4-FFF2-40B4-BE49-F238E27FC236}">
                  <a16:creationId xmlns:a16="http://schemas.microsoft.com/office/drawing/2014/main" id="{9F3538C8-2C20-5CA0-8CFA-0C333C49564D}"/>
                </a:ext>
              </a:extLst>
            </p:cNvPr>
            <p:cNvSpPr/>
            <p:nvPr/>
          </p:nvSpPr>
          <p:spPr>
            <a:xfrm>
              <a:off x="1147492" y="923550"/>
              <a:ext cx="34763" cy="309362"/>
            </a:xfrm>
            <a:custGeom>
              <a:avLst/>
              <a:gdLst/>
              <a:ahLst/>
              <a:cxnLst/>
              <a:rect l="l" t="t" r="r" b="b"/>
              <a:pathLst>
                <a:path w="1746" h="15538" extrusionOk="0">
                  <a:moveTo>
                    <a:pt x="843" y="0"/>
                  </a:moveTo>
                  <a:lnTo>
                    <a:pt x="1" y="15538"/>
                  </a:lnTo>
                  <a:lnTo>
                    <a:pt x="1745" y="15538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55">
              <a:extLst>
                <a:ext uri="{FF2B5EF4-FFF2-40B4-BE49-F238E27FC236}">
                  <a16:creationId xmlns:a16="http://schemas.microsoft.com/office/drawing/2014/main" id="{793F8A8F-F060-596B-B60A-3232CBD0F852}"/>
                </a:ext>
              </a:extLst>
            </p:cNvPr>
            <p:cNvSpPr/>
            <p:nvPr/>
          </p:nvSpPr>
          <p:spPr>
            <a:xfrm>
              <a:off x="973861" y="1254047"/>
              <a:ext cx="383228" cy="773603"/>
            </a:xfrm>
            <a:custGeom>
              <a:avLst/>
              <a:gdLst/>
              <a:ahLst/>
              <a:cxnLst/>
              <a:rect l="l" t="t" r="r" b="b"/>
              <a:pathLst>
                <a:path w="19248" h="38855" extrusionOk="0">
                  <a:moveTo>
                    <a:pt x="9504" y="0"/>
                  </a:moveTo>
                  <a:lnTo>
                    <a:pt x="9003" y="20"/>
                  </a:lnTo>
                  <a:lnTo>
                    <a:pt x="8521" y="61"/>
                  </a:lnTo>
                  <a:lnTo>
                    <a:pt x="8040" y="121"/>
                  </a:lnTo>
                  <a:lnTo>
                    <a:pt x="7579" y="201"/>
                  </a:lnTo>
                  <a:lnTo>
                    <a:pt x="7118" y="301"/>
                  </a:lnTo>
                  <a:lnTo>
                    <a:pt x="6677" y="441"/>
                  </a:lnTo>
                  <a:lnTo>
                    <a:pt x="6236" y="582"/>
                  </a:lnTo>
                  <a:lnTo>
                    <a:pt x="5795" y="762"/>
                  </a:lnTo>
                  <a:lnTo>
                    <a:pt x="5374" y="943"/>
                  </a:lnTo>
                  <a:lnTo>
                    <a:pt x="4973" y="1163"/>
                  </a:lnTo>
                  <a:lnTo>
                    <a:pt x="4572" y="1384"/>
                  </a:lnTo>
                  <a:lnTo>
                    <a:pt x="4191" y="1644"/>
                  </a:lnTo>
                  <a:lnTo>
                    <a:pt x="3810" y="1905"/>
                  </a:lnTo>
                  <a:lnTo>
                    <a:pt x="3449" y="2186"/>
                  </a:lnTo>
                  <a:lnTo>
                    <a:pt x="3108" y="2486"/>
                  </a:lnTo>
                  <a:lnTo>
                    <a:pt x="2768" y="2807"/>
                  </a:lnTo>
                  <a:lnTo>
                    <a:pt x="2467" y="3128"/>
                  </a:lnTo>
                  <a:lnTo>
                    <a:pt x="2166" y="3469"/>
                  </a:lnTo>
                  <a:lnTo>
                    <a:pt x="1885" y="3830"/>
                  </a:lnTo>
                  <a:lnTo>
                    <a:pt x="1625" y="4211"/>
                  </a:lnTo>
                  <a:lnTo>
                    <a:pt x="1364" y="4592"/>
                  </a:lnTo>
                  <a:lnTo>
                    <a:pt x="1144" y="4993"/>
                  </a:lnTo>
                  <a:lnTo>
                    <a:pt x="923" y="5394"/>
                  </a:lnTo>
                  <a:lnTo>
                    <a:pt x="743" y="5815"/>
                  </a:lnTo>
                  <a:lnTo>
                    <a:pt x="582" y="6256"/>
                  </a:lnTo>
                  <a:lnTo>
                    <a:pt x="422" y="6697"/>
                  </a:lnTo>
                  <a:lnTo>
                    <a:pt x="302" y="7158"/>
                  </a:lnTo>
                  <a:lnTo>
                    <a:pt x="201" y="7619"/>
                  </a:lnTo>
                  <a:lnTo>
                    <a:pt x="101" y="8080"/>
                  </a:lnTo>
                  <a:lnTo>
                    <a:pt x="41" y="8561"/>
                  </a:lnTo>
                  <a:lnTo>
                    <a:pt x="21" y="9042"/>
                  </a:lnTo>
                  <a:lnTo>
                    <a:pt x="1" y="9524"/>
                  </a:lnTo>
                  <a:lnTo>
                    <a:pt x="41" y="38855"/>
                  </a:lnTo>
                  <a:lnTo>
                    <a:pt x="19248" y="38835"/>
                  </a:lnTo>
                  <a:lnTo>
                    <a:pt x="19207" y="9504"/>
                  </a:lnTo>
                  <a:lnTo>
                    <a:pt x="19207" y="9002"/>
                  </a:lnTo>
                  <a:lnTo>
                    <a:pt x="19167" y="8521"/>
                  </a:lnTo>
                  <a:lnTo>
                    <a:pt x="19107" y="8060"/>
                  </a:lnTo>
                  <a:lnTo>
                    <a:pt x="19027" y="7579"/>
                  </a:lnTo>
                  <a:lnTo>
                    <a:pt x="18907" y="7118"/>
                  </a:lnTo>
                  <a:lnTo>
                    <a:pt x="18786" y="6677"/>
                  </a:lnTo>
                  <a:lnTo>
                    <a:pt x="18626" y="6236"/>
                  </a:lnTo>
                  <a:lnTo>
                    <a:pt x="18466" y="5795"/>
                  </a:lnTo>
                  <a:lnTo>
                    <a:pt x="18265" y="5373"/>
                  </a:lnTo>
                  <a:lnTo>
                    <a:pt x="18065" y="4973"/>
                  </a:lnTo>
                  <a:lnTo>
                    <a:pt x="17824" y="4572"/>
                  </a:lnTo>
                  <a:lnTo>
                    <a:pt x="17583" y="4191"/>
                  </a:lnTo>
                  <a:lnTo>
                    <a:pt x="17323" y="3810"/>
                  </a:lnTo>
                  <a:lnTo>
                    <a:pt x="17042" y="3449"/>
                  </a:lnTo>
                  <a:lnTo>
                    <a:pt x="16741" y="3108"/>
                  </a:lnTo>
                  <a:lnTo>
                    <a:pt x="16421" y="2787"/>
                  </a:lnTo>
                  <a:lnTo>
                    <a:pt x="16080" y="2466"/>
                  </a:lnTo>
                  <a:lnTo>
                    <a:pt x="15739" y="2166"/>
                  </a:lnTo>
                  <a:lnTo>
                    <a:pt x="15378" y="1885"/>
                  </a:lnTo>
                  <a:lnTo>
                    <a:pt x="15017" y="1624"/>
                  </a:lnTo>
                  <a:lnTo>
                    <a:pt x="14616" y="1364"/>
                  </a:lnTo>
                  <a:lnTo>
                    <a:pt x="14215" y="1143"/>
                  </a:lnTo>
                  <a:lnTo>
                    <a:pt x="13814" y="943"/>
                  </a:lnTo>
                  <a:lnTo>
                    <a:pt x="13393" y="742"/>
                  </a:lnTo>
                  <a:lnTo>
                    <a:pt x="12952" y="582"/>
                  </a:lnTo>
                  <a:lnTo>
                    <a:pt x="12511" y="421"/>
                  </a:lnTo>
                  <a:lnTo>
                    <a:pt x="12070" y="301"/>
                  </a:lnTo>
                  <a:lnTo>
                    <a:pt x="11609" y="201"/>
                  </a:lnTo>
                  <a:lnTo>
                    <a:pt x="11128" y="101"/>
                  </a:lnTo>
                  <a:lnTo>
                    <a:pt x="10667" y="41"/>
                  </a:lnTo>
                  <a:lnTo>
                    <a:pt x="10186" y="20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55">
              <a:extLst>
                <a:ext uri="{FF2B5EF4-FFF2-40B4-BE49-F238E27FC236}">
                  <a16:creationId xmlns:a16="http://schemas.microsoft.com/office/drawing/2014/main" id="{59D7382F-2E38-2E6B-3603-BA62F0263B90}"/>
                </a:ext>
              </a:extLst>
            </p:cNvPr>
            <p:cNvSpPr/>
            <p:nvPr/>
          </p:nvSpPr>
          <p:spPr>
            <a:xfrm>
              <a:off x="973861" y="1254047"/>
              <a:ext cx="383228" cy="773603"/>
            </a:xfrm>
            <a:custGeom>
              <a:avLst/>
              <a:gdLst/>
              <a:ahLst/>
              <a:cxnLst/>
              <a:rect l="l" t="t" r="r" b="b"/>
              <a:pathLst>
                <a:path w="19248" h="38855" fill="none" extrusionOk="0">
                  <a:moveTo>
                    <a:pt x="19248" y="38835"/>
                  </a:moveTo>
                  <a:lnTo>
                    <a:pt x="41" y="38855"/>
                  </a:lnTo>
                  <a:lnTo>
                    <a:pt x="1" y="9524"/>
                  </a:lnTo>
                  <a:lnTo>
                    <a:pt x="1" y="9524"/>
                  </a:lnTo>
                  <a:lnTo>
                    <a:pt x="21" y="9042"/>
                  </a:lnTo>
                  <a:lnTo>
                    <a:pt x="41" y="8561"/>
                  </a:lnTo>
                  <a:lnTo>
                    <a:pt x="101" y="8080"/>
                  </a:lnTo>
                  <a:lnTo>
                    <a:pt x="201" y="7619"/>
                  </a:lnTo>
                  <a:lnTo>
                    <a:pt x="302" y="7158"/>
                  </a:lnTo>
                  <a:lnTo>
                    <a:pt x="422" y="6697"/>
                  </a:lnTo>
                  <a:lnTo>
                    <a:pt x="582" y="6256"/>
                  </a:lnTo>
                  <a:lnTo>
                    <a:pt x="743" y="5815"/>
                  </a:lnTo>
                  <a:lnTo>
                    <a:pt x="923" y="5394"/>
                  </a:lnTo>
                  <a:lnTo>
                    <a:pt x="1144" y="4993"/>
                  </a:lnTo>
                  <a:lnTo>
                    <a:pt x="1364" y="4592"/>
                  </a:lnTo>
                  <a:lnTo>
                    <a:pt x="1625" y="4211"/>
                  </a:lnTo>
                  <a:lnTo>
                    <a:pt x="1885" y="3830"/>
                  </a:lnTo>
                  <a:lnTo>
                    <a:pt x="2166" y="3469"/>
                  </a:lnTo>
                  <a:lnTo>
                    <a:pt x="2467" y="3128"/>
                  </a:lnTo>
                  <a:lnTo>
                    <a:pt x="2768" y="2807"/>
                  </a:lnTo>
                  <a:lnTo>
                    <a:pt x="3108" y="2486"/>
                  </a:lnTo>
                  <a:lnTo>
                    <a:pt x="3449" y="2186"/>
                  </a:lnTo>
                  <a:lnTo>
                    <a:pt x="3810" y="1905"/>
                  </a:lnTo>
                  <a:lnTo>
                    <a:pt x="4191" y="1644"/>
                  </a:lnTo>
                  <a:lnTo>
                    <a:pt x="4572" y="1384"/>
                  </a:lnTo>
                  <a:lnTo>
                    <a:pt x="4973" y="1163"/>
                  </a:lnTo>
                  <a:lnTo>
                    <a:pt x="5374" y="943"/>
                  </a:lnTo>
                  <a:lnTo>
                    <a:pt x="5795" y="762"/>
                  </a:lnTo>
                  <a:lnTo>
                    <a:pt x="6236" y="582"/>
                  </a:lnTo>
                  <a:lnTo>
                    <a:pt x="6677" y="441"/>
                  </a:lnTo>
                  <a:lnTo>
                    <a:pt x="7118" y="301"/>
                  </a:lnTo>
                  <a:lnTo>
                    <a:pt x="7579" y="201"/>
                  </a:lnTo>
                  <a:lnTo>
                    <a:pt x="8040" y="121"/>
                  </a:lnTo>
                  <a:lnTo>
                    <a:pt x="8521" y="61"/>
                  </a:lnTo>
                  <a:lnTo>
                    <a:pt x="9003" y="20"/>
                  </a:lnTo>
                  <a:lnTo>
                    <a:pt x="9504" y="0"/>
                  </a:lnTo>
                  <a:lnTo>
                    <a:pt x="9684" y="0"/>
                  </a:lnTo>
                  <a:lnTo>
                    <a:pt x="9684" y="0"/>
                  </a:lnTo>
                  <a:lnTo>
                    <a:pt x="10186" y="20"/>
                  </a:lnTo>
                  <a:lnTo>
                    <a:pt x="10667" y="41"/>
                  </a:lnTo>
                  <a:lnTo>
                    <a:pt x="11128" y="101"/>
                  </a:lnTo>
                  <a:lnTo>
                    <a:pt x="11609" y="201"/>
                  </a:lnTo>
                  <a:lnTo>
                    <a:pt x="12070" y="301"/>
                  </a:lnTo>
                  <a:lnTo>
                    <a:pt x="12511" y="421"/>
                  </a:lnTo>
                  <a:lnTo>
                    <a:pt x="12952" y="582"/>
                  </a:lnTo>
                  <a:lnTo>
                    <a:pt x="13393" y="742"/>
                  </a:lnTo>
                  <a:lnTo>
                    <a:pt x="13814" y="943"/>
                  </a:lnTo>
                  <a:lnTo>
                    <a:pt x="14215" y="1143"/>
                  </a:lnTo>
                  <a:lnTo>
                    <a:pt x="14616" y="1364"/>
                  </a:lnTo>
                  <a:lnTo>
                    <a:pt x="15017" y="1624"/>
                  </a:lnTo>
                  <a:lnTo>
                    <a:pt x="15378" y="1885"/>
                  </a:lnTo>
                  <a:lnTo>
                    <a:pt x="15739" y="2166"/>
                  </a:lnTo>
                  <a:lnTo>
                    <a:pt x="16080" y="2466"/>
                  </a:lnTo>
                  <a:lnTo>
                    <a:pt x="16421" y="2787"/>
                  </a:lnTo>
                  <a:lnTo>
                    <a:pt x="16741" y="3108"/>
                  </a:lnTo>
                  <a:lnTo>
                    <a:pt x="17042" y="3449"/>
                  </a:lnTo>
                  <a:lnTo>
                    <a:pt x="17323" y="3810"/>
                  </a:lnTo>
                  <a:lnTo>
                    <a:pt x="17583" y="4191"/>
                  </a:lnTo>
                  <a:lnTo>
                    <a:pt x="17824" y="4572"/>
                  </a:lnTo>
                  <a:lnTo>
                    <a:pt x="18065" y="4973"/>
                  </a:lnTo>
                  <a:lnTo>
                    <a:pt x="18265" y="5373"/>
                  </a:lnTo>
                  <a:lnTo>
                    <a:pt x="18466" y="5795"/>
                  </a:lnTo>
                  <a:lnTo>
                    <a:pt x="18626" y="6236"/>
                  </a:lnTo>
                  <a:lnTo>
                    <a:pt x="18786" y="6677"/>
                  </a:lnTo>
                  <a:lnTo>
                    <a:pt x="18907" y="7118"/>
                  </a:lnTo>
                  <a:lnTo>
                    <a:pt x="19027" y="7579"/>
                  </a:lnTo>
                  <a:lnTo>
                    <a:pt x="19107" y="8060"/>
                  </a:lnTo>
                  <a:lnTo>
                    <a:pt x="19167" y="8521"/>
                  </a:lnTo>
                  <a:lnTo>
                    <a:pt x="19207" y="9002"/>
                  </a:lnTo>
                  <a:lnTo>
                    <a:pt x="19207" y="9504"/>
                  </a:lnTo>
                  <a:lnTo>
                    <a:pt x="19248" y="38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55">
              <a:extLst>
                <a:ext uri="{FF2B5EF4-FFF2-40B4-BE49-F238E27FC236}">
                  <a16:creationId xmlns:a16="http://schemas.microsoft.com/office/drawing/2014/main" id="{BDCBFC63-E67F-EF09-3BB6-583BBFC479C1}"/>
                </a:ext>
              </a:extLst>
            </p:cNvPr>
            <p:cNvSpPr/>
            <p:nvPr/>
          </p:nvSpPr>
          <p:spPr>
            <a:xfrm>
              <a:off x="1018976" y="1299142"/>
              <a:ext cx="292597" cy="148529"/>
            </a:xfrm>
            <a:custGeom>
              <a:avLst/>
              <a:gdLst/>
              <a:ahLst/>
              <a:cxnLst/>
              <a:rect l="l" t="t" r="r" b="b"/>
              <a:pathLst>
                <a:path w="14696" h="7460" extrusionOk="0">
                  <a:moveTo>
                    <a:pt x="6857" y="1"/>
                  </a:moveTo>
                  <a:lnTo>
                    <a:pt x="6496" y="41"/>
                  </a:lnTo>
                  <a:lnTo>
                    <a:pt x="6135" y="81"/>
                  </a:lnTo>
                  <a:lnTo>
                    <a:pt x="5774" y="141"/>
                  </a:lnTo>
                  <a:lnTo>
                    <a:pt x="5433" y="221"/>
                  </a:lnTo>
                  <a:lnTo>
                    <a:pt x="5073" y="322"/>
                  </a:lnTo>
                  <a:lnTo>
                    <a:pt x="4752" y="442"/>
                  </a:lnTo>
                  <a:lnTo>
                    <a:pt x="4411" y="582"/>
                  </a:lnTo>
                  <a:lnTo>
                    <a:pt x="4090" y="723"/>
                  </a:lnTo>
                  <a:lnTo>
                    <a:pt x="3789" y="883"/>
                  </a:lnTo>
                  <a:lnTo>
                    <a:pt x="3489" y="1064"/>
                  </a:lnTo>
                  <a:lnTo>
                    <a:pt x="3188" y="1244"/>
                  </a:lnTo>
                  <a:lnTo>
                    <a:pt x="2907" y="1444"/>
                  </a:lnTo>
                  <a:lnTo>
                    <a:pt x="2627" y="1665"/>
                  </a:lnTo>
                  <a:lnTo>
                    <a:pt x="2366" y="1886"/>
                  </a:lnTo>
                  <a:lnTo>
                    <a:pt x="2105" y="2126"/>
                  </a:lnTo>
                  <a:lnTo>
                    <a:pt x="1865" y="2387"/>
                  </a:lnTo>
                  <a:lnTo>
                    <a:pt x="1644" y="2647"/>
                  </a:lnTo>
                  <a:lnTo>
                    <a:pt x="1424" y="2928"/>
                  </a:lnTo>
                  <a:lnTo>
                    <a:pt x="1223" y="3209"/>
                  </a:lnTo>
                  <a:lnTo>
                    <a:pt x="1043" y="3509"/>
                  </a:lnTo>
                  <a:lnTo>
                    <a:pt x="862" y="3810"/>
                  </a:lnTo>
                  <a:lnTo>
                    <a:pt x="702" y="4111"/>
                  </a:lnTo>
                  <a:lnTo>
                    <a:pt x="562" y="4432"/>
                  </a:lnTo>
                  <a:lnTo>
                    <a:pt x="441" y="4773"/>
                  </a:lnTo>
                  <a:lnTo>
                    <a:pt x="321" y="5113"/>
                  </a:lnTo>
                  <a:lnTo>
                    <a:pt x="221" y="5454"/>
                  </a:lnTo>
                  <a:lnTo>
                    <a:pt x="141" y="5795"/>
                  </a:lnTo>
                  <a:lnTo>
                    <a:pt x="80" y="6156"/>
                  </a:lnTo>
                  <a:lnTo>
                    <a:pt x="40" y="6517"/>
                  </a:lnTo>
                  <a:lnTo>
                    <a:pt x="0" y="6878"/>
                  </a:lnTo>
                  <a:lnTo>
                    <a:pt x="0" y="7259"/>
                  </a:lnTo>
                  <a:lnTo>
                    <a:pt x="0" y="7459"/>
                  </a:lnTo>
                  <a:lnTo>
                    <a:pt x="14696" y="7439"/>
                  </a:lnTo>
                  <a:lnTo>
                    <a:pt x="14696" y="7239"/>
                  </a:lnTo>
                  <a:lnTo>
                    <a:pt x="14676" y="6858"/>
                  </a:lnTo>
                  <a:lnTo>
                    <a:pt x="14656" y="6497"/>
                  </a:lnTo>
                  <a:lnTo>
                    <a:pt x="14596" y="6136"/>
                  </a:lnTo>
                  <a:lnTo>
                    <a:pt x="14536" y="5775"/>
                  </a:lnTo>
                  <a:lnTo>
                    <a:pt x="14455" y="5434"/>
                  </a:lnTo>
                  <a:lnTo>
                    <a:pt x="14355" y="5093"/>
                  </a:lnTo>
                  <a:lnTo>
                    <a:pt x="14235" y="4752"/>
                  </a:lnTo>
                  <a:lnTo>
                    <a:pt x="14115" y="4412"/>
                  </a:lnTo>
                  <a:lnTo>
                    <a:pt x="13974" y="4091"/>
                  </a:lnTo>
                  <a:lnTo>
                    <a:pt x="13814" y="3790"/>
                  </a:lnTo>
                  <a:lnTo>
                    <a:pt x="13633" y="3489"/>
                  </a:lnTo>
                  <a:lnTo>
                    <a:pt x="13433" y="3189"/>
                  </a:lnTo>
                  <a:lnTo>
                    <a:pt x="13232" y="2908"/>
                  </a:lnTo>
                  <a:lnTo>
                    <a:pt x="13032" y="2627"/>
                  </a:lnTo>
                  <a:lnTo>
                    <a:pt x="12791" y="2367"/>
                  </a:lnTo>
                  <a:lnTo>
                    <a:pt x="12551" y="2126"/>
                  </a:lnTo>
                  <a:lnTo>
                    <a:pt x="12310" y="1886"/>
                  </a:lnTo>
                  <a:lnTo>
                    <a:pt x="12030" y="1645"/>
                  </a:lnTo>
                  <a:lnTo>
                    <a:pt x="11769" y="1424"/>
                  </a:lnTo>
                  <a:lnTo>
                    <a:pt x="11488" y="1224"/>
                  </a:lnTo>
                  <a:lnTo>
                    <a:pt x="11187" y="1043"/>
                  </a:lnTo>
                  <a:lnTo>
                    <a:pt x="10887" y="863"/>
                  </a:lnTo>
                  <a:lnTo>
                    <a:pt x="10566" y="703"/>
                  </a:lnTo>
                  <a:lnTo>
                    <a:pt x="10245" y="562"/>
                  </a:lnTo>
                  <a:lnTo>
                    <a:pt x="9924" y="442"/>
                  </a:lnTo>
                  <a:lnTo>
                    <a:pt x="9584" y="322"/>
                  </a:lnTo>
                  <a:lnTo>
                    <a:pt x="9243" y="221"/>
                  </a:lnTo>
                  <a:lnTo>
                    <a:pt x="8882" y="141"/>
                  </a:lnTo>
                  <a:lnTo>
                    <a:pt x="8521" y="81"/>
                  </a:lnTo>
                  <a:lnTo>
                    <a:pt x="8160" y="41"/>
                  </a:lnTo>
                  <a:lnTo>
                    <a:pt x="77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55">
              <a:extLst>
                <a:ext uri="{FF2B5EF4-FFF2-40B4-BE49-F238E27FC236}">
                  <a16:creationId xmlns:a16="http://schemas.microsoft.com/office/drawing/2014/main" id="{9923113D-C171-2A1E-24C8-409DA9CFDF84}"/>
                </a:ext>
              </a:extLst>
            </p:cNvPr>
            <p:cNvSpPr/>
            <p:nvPr/>
          </p:nvSpPr>
          <p:spPr>
            <a:xfrm>
              <a:off x="1018976" y="1299142"/>
              <a:ext cx="292597" cy="148529"/>
            </a:xfrm>
            <a:custGeom>
              <a:avLst/>
              <a:gdLst/>
              <a:ahLst/>
              <a:cxnLst/>
              <a:rect l="l" t="t" r="r" b="b"/>
              <a:pathLst>
                <a:path w="14696" h="7460" fill="none" extrusionOk="0">
                  <a:moveTo>
                    <a:pt x="7418" y="1"/>
                  </a:moveTo>
                  <a:lnTo>
                    <a:pt x="7238" y="1"/>
                  </a:lnTo>
                  <a:lnTo>
                    <a:pt x="7238" y="1"/>
                  </a:lnTo>
                  <a:lnTo>
                    <a:pt x="6857" y="1"/>
                  </a:lnTo>
                  <a:lnTo>
                    <a:pt x="6496" y="41"/>
                  </a:lnTo>
                  <a:lnTo>
                    <a:pt x="6135" y="81"/>
                  </a:lnTo>
                  <a:lnTo>
                    <a:pt x="5774" y="141"/>
                  </a:lnTo>
                  <a:lnTo>
                    <a:pt x="5433" y="221"/>
                  </a:lnTo>
                  <a:lnTo>
                    <a:pt x="5073" y="322"/>
                  </a:lnTo>
                  <a:lnTo>
                    <a:pt x="4752" y="442"/>
                  </a:lnTo>
                  <a:lnTo>
                    <a:pt x="4411" y="582"/>
                  </a:lnTo>
                  <a:lnTo>
                    <a:pt x="4090" y="723"/>
                  </a:lnTo>
                  <a:lnTo>
                    <a:pt x="3789" y="883"/>
                  </a:lnTo>
                  <a:lnTo>
                    <a:pt x="3489" y="1064"/>
                  </a:lnTo>
                  <a:lnTo>
                    <a:pt x="3188" y="1244"/>
                  </a:lnTo>
                  <a:lnTo>
                    <a:pt x="2907" y="1444"/>
                  </a:lnTo>
                  <a:lnTo>
                    <a:pt x="2627" y="1665"/>
                  </a:lnTo>
                  <a:lnTo>
                    <a:pt x="2366" y="1886"/>
                  </a:lnTo>
                  <a:lnTo>
                    <a:pt x="2105" y="2126"/>
                  </a:lnTo>
                  <a:lnTo>
                    <a:pt x="1865" y="2387"/>
                  </a:lnTo>
                  <a:lnTo>
                    <a:pt x="1644" y="2647"/>
                  </a:lnTo>
                  <a:lnTo>
                    <a:pt x="1424" y="2928"/>
                  </a:lnTo>
                  <a:lnTo>
                    <a:pt x="1223" y="3209"/>
                  </a:lnTo>
                  <a:lnTo>
                    <a:pt x="1043" y="3509"/>
                  </a:lnTo>
                  <a:lnTo>
                    <a:pt x="862" y="3810"/>
                  </a:lnTo>
                  <a:lnTo>
                    <a:pt x="702" y="4111"/>
                  </a:lnTo>
                  <a:lnTo>
                    <a:pt x="562" y="4432"/>
                  </a:lnTo>
                  <a:lnTo>
                    <a:pt x="441" y="4773"/>
                  </a:lnTo>
                  <a:lnTo>
                    <a:pt x="321" y="5113"/>
                  </a:lnTo>
                  <a:lnTo>
                    <a:pt x="221" y="5454"/>
                  </a:lnTo>
                  <a:lnTo>
                    <a:pt x="141" y="5795"/>
                  </a:lnTo>
                  <a:lnTo>
                    <a:pt x="80" y="6156"/>
                  </a:lnTo>
                  <a:lnTo>
                    <a:pt x="40" y="6517"/>
                  </a:lnTo>
                  <a:lnTo>
                    <a:pt x="0" y="6878"/>
                  </a:lnTo>
                  <a:lnTo>
                    <a:pt x="0" y="7259"/>
                  </a:lnTo>
                  <a:lnTo>
                    <a:pt x="0" y="7459"/>
                  </a:lnTo>
                  <a:lnTo>
                    <a:pt x="14696" y="7439"/>
                  </a:lnTo>
                  <a:lnTo>
                    <a:pt x="14696" y="7239"/>
                  </a:lnTo>
                  <a:lnTo>
                    <a:pt x="14696" y="7239"/>
                  </a:lnTo>
                  <a:lnTo>
                    <a:pt x="14676" y="6858"/>
                  </a:lnTo>
                  <a:lnTo>
                    <a:pt x="14656" y="6497"/>
                  </a:lnTo>
                  <a:lnTo>
                    <a:pt x="14596" y="6136"/>
                  </a:lnTo>
                  <a:lnTo>
                    <a:pt x="14536" y="5775"/>
                  </a:lnTo>
                  <a:lnTo>
                    <a:pt x="14455" y="5434"/>
                  </a:lnTo>
                  <a:lnTo>
                    <a:pt x="14355" y="5093"/>
                  </a:lnTo>
                  <a:lnTo>
                    <a:pt x="14235" y="4752"/>
                  </a:lnTo>
                  <a:lnTo>
                    <a:pt x="14115" y="4412"/>
                  </a:lnTo>
                  <a:lnTo>
                    <a:pt x="13974" y="4091"/>
                  </a:lnTo>
                  <a:lnTo>
                    <a:pt x="13814" y="3790"/>
                  </a:lnTo>
                  <a:lnTo>
                    <a:pt x="13633" y="3489"/>
                  </a:lnTo>
                  <a:lnTo>
                    <a:pt x="13433" y="3189"/>
                  </a:lnTo>
                  <a:lnTo>
                    <a:pt x="13232" y="2908"/>
                  </a:lnTo>
                  <a:lnTo>
                    <a:pt x="13032" y="2627"/>
                  </a:lnTo>
                  <a:lnTo>
                    <a:pt x="12791" y="2367"/>
                  </a:lnTo>
                  <a:lnTo>
                    <a:pt x="12551" y="2126"/>
                  </a:lnTo>
                  <a:lnTo>
                    <a:pt x="12310" y="1886"/>
                  </a:lnTo>
                  <a:lnTo>
                    <a:pt x="12030" y="1645"/>
                  </a:lnTo>
                  <a:lnTo>
                    <a:pt x="11769" y="1424"/>
                  </a:lnTo>
                  <a:lnTo>
                    <a:pt x="11488" y="1224"/>
                  </a:lnTo>
                  <a:lnTo>
                    <a:pt x="11187" y="1043"/>
                  </a:lnTo>
                  <a:lnTo>
                    <a:pt x="10887" y="863"/>
                  </a:lnTo>
                  <a:lnTo>
                    <a:pt x="10566" y="703"/>
                  </a:lnTo>
                  <a:lnTo>
                    <a:pt x="10245" y="562"/>
                  </a:lnTo>
                  <a:lnTo>
                    <a:pt x="9924" y="442"/>
                  </a:lnTo>
                  <a:lnTo>
                    <a:pt x="9584" y="322"/>
                  </a:lnTo>
                  <a:lnTo>
                    <a:pt x="9243" y="221"/>
                  </a:lnTo>
                  <a:lnTo>
                    <a:pt x="8882" y="141"/>
                  </a:lnTo>
                  <a:lnTo>
                    <a:pt x="8521" y="81"/>
                  </a:lnTo>
                  <a:lnTo>
                    <a:pt x="8160" y="41"/>
                  </a:lnTo>
                  <a:lnTo>
                    <a:pt x="7799" y="1"/>
                  </a:lnTo>
                  <a:lnTo>
                    <a:pt x="74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55">
              <a:extLst>
                <a:ext uri="{FF2B5EF4-FFF2-40B4-BE49-F238E27FC236}">
                  <a16:creationId xmlns:a16="http://schemas.microsoft.com/office/drawing/2014/main" id="{76302D63-5AA8-2809-1683-3CFB1AFC4B3B}"/>
                </a:ext>
              </a:extLst>
            </p:cNvPr>
            <p:cNvSpPr/>
            <p:nvPr/>
          </p:nvSpPr>
          <p:spPr>
            <a:xfrm>
              <a:off x="1032534" y="1306727"/>
              <a:ext cx="132561" cy="133357"/>
            </a:xfrm>
            <a:custGeom>
              <a:avLst/>
              <a:gdLst/>
              <a:ahLst/>
              <a:cxnLst/>
              <a:rect l="l" t="t" r="r" b="b"/>
              <a:pathLst>
                <a:path w="6658" h="6698" extrusionOk="0">
                  <a:moveTo>
                    <a:pt x="6657" y="1"/>
                  </a:moveTo>
                  <a:lnTo>
                    <a:pt x="6316" y="21"/>
                  </a:lnTo>
                  <a:lnTo>
                    <a:pt x="5996" y="41"/>
                  </a:lnTo>
                  <a:lnTo>
                    <a:pt x="5675" y="81"/>
                  </a:lnTo>
                  <a:lnTo>
                    <a:pt x="5374" y="121"/>
                  </a:lnTo>
                  <a:lnTo>
                    <a:pt x="5053" y="181"/>
                  </a:lnTo>
                  <a:lnTo>
                    <a:pt x="4752" y="261"/>
                  </a:lnTo>
                  <a:lnTo>
                    <a:pt x="4452" y="342"/>
                  </a:lnTo>
                  <a:lnTo>
                    <a:pt x="4151" y="442"/>
                  </a:lnTo>
                  <a:lnTo>
                    <a:pt x="3710" y="662"/>
                  </a:lnTo>
                  <a:lnTo>
                    <a:pt x="3269" y="903"/>
                  </a:lnTo>
                  <a:lnTo>
                    <a:pt x="2868" y="1184"/>
                  </a:lnTo>
                  <a:lnTo>
                    <a:pt x="2467" y="1484"/>
                  </a:lnTo>
                  <a:lnTo>
                    <a:pt x="2106" y="1825"/>
                  </a:lnTo>
                  <a:lnTo>
                    <a:pt x="1765" y="2166"/>
                  </a:lnTo>
                  <a:lnTo>
                    <a:pt x="1444" y="2547"/>
                  </a:lnTo>
                  <a:lnTo>
                    <a:pt x="1164" y="2948"/>
                  </a:lnTo>
                  <a:lnTo>
                    <a:pt x="903" y="3349"/>
                  </a:lnTo>
                  <a:lnTo>
                    <a:pt x="683" y="3790"/>
                  </a:lnTo>
                  <a:lnTo>
                    <a:pt x="482" y="4231"/>
                  </a:lnTo>
                  <a:lnTo>
                    <a:pt x="302" y="4712"/>
                  </a:lnTo>
                  <a:lnTo>
                    <a:pt x="181" y="5173"/>
                  </a:lnTo>
                  <a:lnTo>
                    <a:pt x="81" y="5675"/>
                  </a:lnTo>
                  <a:lnTo>
                    <a:pt x="21" y="6176"/>
                  </a:lnTo>
                  <a:lnTo>
                    <a:pt x="1" y="6697"/>
                  </a:lnTo>
                  <a:lnTo>
                    <a:pt x="2086" y="6697"/>
                  </a:lnTo>
                  <a:lnTo>
                    <a:pt x="2126" y="6116"/>
                  </a:lnTo>
                  <a:lnTo>
                    <a:pt x="2206" y="5574"/>
                  </a:lnTo>
                  <a:lnTo>
                    <a:pt x="2327" y="5033"/>
                  </a:lnTo>
                  <a:lnTo>
                    <a:pt x="2487" y="4512"/>
                  </a:lnTo>
                  <a:lnTo>
                    <a:pt x="2687" y="4011"/>
                  </a:lnTo>
                  <a:lnTo>
                    <a:pt x="2908" y="3529"/>
                  </a:lnTo>
                  <a:lnTo>
                    <a:pt x="3169" y="3068"/>
                  </a:lnTo>
                  <a:lnTo>
                    <a:pt x="3449" y="2607"/>
                  </a:lnTo>
                  <a:lnTo>
                    <a:pt x="3770" y="2186"/>
                  </a:lnTo>
                  <a:lnTo>
                    <a:pt x="4111" y="1785"/>
                  </a:lnTo>
                  <a:lnTo>
                    <a:pt x="4472" y="1424"/>
                  </a:lnTo>
                  <a:lnTo>
                    <a:pt x="4873" y="1083"/>
                  </a:lnTo>
                  <a:lnTo>
                    <a:pt x="5274" y="763"/>
                  </a:lnTo>
                  <a:lnTo>
                    <a:pt x="5715" y="482"/>
                  </a:lnTo>
                  <a:lnTo>
                    <a:pt x="6176" y="221"/>
                  </a:lnTo>
                  <a:lnTo>
                    <a:pt x="665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55">
              <a:extLst>
                <a:ext uri="{FF2B5EF4-FFF2-40B4-BE49-F238E27FC236}">
                  <a16:creationId xmlns:a16="http://schemas.microsoft.com/office/drawing/2014/main" id="{95C3ADF1-82A8-8062-6F49-B22746806877}"/>
                </a:ext>
              </a:extLst>
            </p:cNvPr>
            <p:cNvSpPr/>
            <p:nvPr/>
          </p:nvSpPr>
          <p:spPr>
            <a:xfrm>
              <a:off x="1032534" y="1306727"/>
              <a:ext cx="132561" cy="133357"/>
            </a:xfrm>
            <a:custGeom>
              <a:avLst/>
              <a:gdLst/>
              <a:ahLst/>
              <a:cxnLst/>
              <a:rect l="l" t="t" r="r" b="b"/>
              <a:pathLst>
                <a:path w="6658" h="6698" fill="none" extrusionOk="0">
                  <a:moveTo>
                    <a:pt x="6657" y="1"/>
                  </a:moveTo>
                  <a:lnTo>
                    <a:pt x="6657" y="1"/>
                  </a:lnTo>
                  <a:lnTo>
                    <a:pt x="6316" y="21"/>
                  </a:lnTo>
                  <a:lnTo>
                    <a:pt x="5996" y="41"/>
                  </a:lnTo>
                  <a:lnTo>
                    <a:pt x="5675" y="81"/>
                  </a:lnTo>
                  <a:lnTo>
                    <a:pt x="5374" y="121"/>
                  </a:lnTo>
                  <a:lnTo>
                    <a:pt x="5053" y="181"/>
                  </a:lnTo>
                  <a:lnTo>
                    <a:pt x="4752" y="261"/>
                  </a:lnTo>
                  <a:lnTo>
                    <a:pt x="4452" y="342"/>
                  </a:lnTo>
                  <a:lnTo>
                    <a:pt x="4151" y="442"/>
                  </a:lnTo>
                  <a:lnTo>
                    <a:pt x="4151" y="442"/>
                  </a:lnTo>
                  <a:lnTo>
                    <a:pt x="3710" y="662"/>
                  </a:lnTo>
                  <a:lnTo>
                    <a:pt x="3269" y="903"/>
                  </a:lnTo>
                  <a:lnTo>
                    <a:pt x="2868" y="1184"/>
                  </a:lnTo>
                  <a:lnTo>
                    <a:pt x="2467" y="1484"/>
                  </a:lnTo>
                  <a:lnTo>
                    <a:pt x="2106" y="1825"/>
                  </a:lnTo>
                  <a:lnTo>
                    <a:pt x="1765" y="2166"/>
                  </a:lnTo>
                  <a:lnTo>
                    <a:pt x="1444" y="2547"/>
                  </a:lnTo>
                  <a:lnTo>
                    <a:pt x="1164" y="2948"/>
                  </a:lnTo>
                  <a:lnTo>
                    <a:pt x="903" y="3349"/>
                  </a:lnTo>
                  <a:lnTo>
                    <a:pt x="683" y="3790"/>
                  </a:lnTo>
                  <a:lnTo>
                    <a:pt x="482" y="4231"/>
                  </a:lnTo>
                  <a:lnTo>
                    <a:pt x="302" y="4712"/>
                  </a:lnTo>
                  <a:lnTo>
                    <a:pt x="181" y="5173"/>
                  </a:lnTo>
                  <a:lnTo>
                    <a:pt x="81" y="5675"/>
                  </a:lnTo>
                  <a:lnTo>
                    <a:pt x="21" y="6176"/>
                  </a:lnTo>
                  <a:lnTo>
                    <a:pt x="1" y="6697"/>
                  </a:lnTo>
                  <a:lnTo>
                    <a:pt x="2086" y="6697"/>
                  </a:lnTo>
                  <a:lnTo>
                    <a:pt x="2086" y="6697"/>
                  </a:lnTo>
                  <a:lnTo>
                    <a:pt x="2126" y="6116"/>
                  </a:lnTo>
                  <a:lnTo>
                    <a:pt x="2206" y="5574"/>
                  </a:lnTo>
                  <a:lnTo>
                    <a:pt x="2327" y="5033"/>
                  </a:lnTo>
                  <a:lnTo>
                    <a:pt x="2487" y="4512"/>
                  </a:lnTo>
                  <a:lnTo>
                    <a:pt x="2687" y="4011"/>
                  </a:lnTo>
                  <a:lnTo>
                    <a:pt x="2908" y="3529"/>
                  </a:lnTo>
                  <a:lnTo>
                    <a:pt x="3169" y="3068"/>
                  </a:lnTo>
                  <a:lnTo>
                    <a:pt x="3449" y="2607"/>
                  </a:lnTo>
                  <a:lnTo>
                    <a:pt x="3770" y="2186"/>
                  </a:lnTo>
                  <a:lnTo>
                    <a:pt x="4111" y="1785"/>
                  </a:lnTo>
                  <a:lnTo>
                    <a:pt x="4472" y="1424"/>
                  </a:lnTo>
                  <a:lnTo>
                    <a:pt x="4873" y="1083"/>
                  </a:lnTo>
                  <a:lnTo>
                    <a:pt x="5274" y="763"/>
                  </a:lnTo>
                  <a:lnTo>
                    <a:pt x="5715" y="482"/>
                  </a:lnTo>
                  <a:lnTo>
                    <a:pt x="6176" y="221"/>
                  </a:lnTo>
                  <a:lnTo>
                    <a:pt x="6657" y="1"/>
                  </a:lnTo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55">
              <a:extLst>
                <a:ext uri="{FF2B5EF4-FFF2-40B4-BE49-F238E27FC236}">
                  <a16:creationId xmlns:a16="http://schemas.microsoft.com/office/drawing/2014/main" id="{A03C1105-7DCE-C161-4536-16FFCE9DAA9C}"/>
                </a:ext>
              </a:extLst>
            </p:cNvPr>
            <p:cNvSpPr/>
            <p:nvPr/>
          </p:nvSpPr>
          <p:spPr>
            <a:xfrm>
              <a:off x="996219" y="1276405"/>
              <a:ext cx="337713" cy="193605"/>
            </a:xfrm>
            <a:custGeom>
              <a:avLst/>
              <a:gdLst/>
              <a:ahLst/>
              <a:cxnLst/>
              <a:rect l="l" t="t" r="r" b="b"/>
              <a:pathLst>
                <a:path w="16962" h="9724" extrusionOk="0">
                  <a:moveTo>
                    <a:pt x="8942" y="1143"/>
                  </a:moveTo>
                  <a:lnTo>
                    <a:pt x="9303" y="1183"/>
                  </a:lnTo>
                  <a:lnTo>
                    <a:pt x="9664" y="1223"/>
                  </a:lnTo>
                  <a:lnTo>
                    <a:pt x="10025" y="1283"/>
                  </a:lnTo>
                  <a:lnTo>
                    <a:pt x="10386" y="1363"/>
                  </a:lnTo>
                  <a:lnTo>
                    <a:pt x="10727" y="1464"/>
                  </a:lnTo>
                  <a:lnTo>
                    <a:pt x="11067" y="1584"/>
                  </a:lnTo>
                  <a:lnTo>
                    <a:pt x="11388" y="1704"/>
                  </a:lnTo>
                  <a:lnTo>
                    <a:pt x="11709" y="1845"/>
                  </a:lnTo>
                  <a:lnTo>
                    <a:pt x="12030" y="2005"/>
                  </a:lnTo>
                  <a:lnTo>
                    <a:pt x="12330" y="2185"/>
                  </a:lnTo>
                  <a:lnTo>
                    <a:pt x="12631" y="2366"/>
                  </a:lnTo>
                  <a:lnTo>
                    <a:pt x="12912" y="2566"/>
                  </a:lnTo>
                  <a:lnTo>
                    <a:pt x="13173" y="2787"/>
                  </a:lnTo>
                  <a:lnTo>
                    <a:pt x="13453" y="3028"/>
                  </a:lnTo>
                  <a:lnTo>
                    <a:pt x="13694" y="3268"/>
                  </a:lnTo>
                  <a:lnTo>
                    <a:pt x="13934" y="3509"/>
                  </a:lnTo>
                  <a:lnTo>
                    <a:pt x="14175" y="3769"/>
                  </a:lnTo>
                  <a:lnTo>
                    <a:pt x="14375" y="4050"/>
                  </a:lnTo>
                  <a:lnTo>
                    <a:pt x="14576" y="4331"/>
                  </a:lnTo>
                  <a:lnTo>
                    <a:pt x="14776" y="4631"/>
                  </a:lnTo>
                  <a:lnTo>
                    <a:pt x="14957" y="4932"/>
                  </a:lnTo>
                  <a:lnTo>
                    <a:pt x="15117" y="5233"/>
                  </a:lnTo>
                  <a:lnTo>
                    <a:pt x="15258" y="5554"/>
                  </a:lnTo>
                  <a:lnTo>
                    <a:pt x="15378" y="5894"/>
                  </a:lnTo>
                  <a:lnTo>
                    <a:pt x="15498" y="6235"/>
                  </a:lnTo>
                  <a:lnTo>
                    <a:pt x="15598" y="6576"/>
                  </a:lnTo>
                  <a:lnTo>
                    <a:pt x="15679" y="6917"/>
                  </a:lnTo>
                  <a:lnTo>
                    <a:pt x="15739" y="7278"/>
                  </a:lnTo>
                  <a:lnTo>
                    <a:pt x="15799" y="7639"/>
                  </a:lnTo>
                  <a:lnTo>
                    <a:pt x="15819" y="8000"/>
                  </a:lnTo>
                  <a:lnTo>
                    <a:pt x="15839" y="8381"/>
                  </a:lnTo>
                  <a:lnTo>
                    <a:pt x="15839" y="8581"/>
                  </a:lnTo>
                  <a:lnTo>
                    <a:pt x="1143" y="8601"/>
                  </a:lnTo>
                  <a:lnTo>
                    <a:pt x="1143" y="8401"/>
                  </a:lnTo>
                  <a:lnTo>
                    <a:pt x="1143" y="8020"/>
                  </a:lnTo>
                  <a:lnTo>
                    <a:pt x="1183" y="7659"/>
                  </a:lnTo>
                  <a:lnTo>
                    <a:pt x="1223" y="7298"/>
                  </a:lnTo>
                  <a:lnTo>
                    <a:pt x="1284" y="6937"/>
                  </a:lnTo>
                  <a:lnTo>
                    <a:pt x="1364" y="6596"/>
                  </a:lnTo>
                  <a:lnTo>
                    <a:pt x="1464" y="6255"/>
                  </a:lnTo>
                  <a:lnTo>
                    <a:pt x="1584" y="5915"/>
                  </a:lnTo>
                  <a:lnTo>
                    <a:pt x="1705" y="5574"/>
                  </a:lnTo>
                  <a:lnTo>
                    <a:pt x="1845" y="5253"/>
                  </a:lnTo>
                  <a:lnTo>
                    <a:pt x="2005" y="4952"/>
                  </a:lnTo>
                  <a:lnTo>
                    <a:pt x="2186" y="4651"/>
                  </a:lnTo>
                  <a:lnTo>
                    <a:pt x="2366" y="4351"/>
                  </a:lnTo>
                  <a:lnTo>
                    <a:pt x="2567" y="4070"/>
                  </a:lnTo>
                  <a:lnTo>
                    <a:pt x="2787" y="3789"/>
                  </a:lnTo>
                  <a:lnTo>
                    <a:pt x="3008" y="3529"/>
                  </a:lnTo>
                  <a:lnTo>
                    <a:pt x="3248" y="3268"/>
                  </a:lnTo>
                  <a:lnTo>
                    <a:pt x="3509" y="3028"/>
                  </a:lnTo>
                  <a:lnTo>
                    <a:pt x="3770" y="2807"/>
                  </a:lnTo>
                  <a:lnTo>
                    <a:pt x="4050" y="2586"/>
                  </a:lnTo>
                  <a:lnTo>
                    <a:pt x="4331" y="2386"/>
                  </a:lnTo>
                  <a:lnTo>
                    <a:pt x="4632" y="2206"/>
                  </a:lnTo>
                  <a:lnTo>
                    <a:pt x="4932" y="2025"/>
                  </a:lnTo>
                  <a:lnTo>
                    <a:pt x="5233" y="1865"/>
                  </a:lnTo>
                  <a:lnTo>
                    <a:pt x="5554" y="1724"/>
                  </a:lnTo>
                  <a:lnTo>
                    <a:pt x="5895" y="1584"/>
                  </a:lnTo>
                  <a:lnTo>
                    <a:pt x="6216" y="1464"/>
                  </a:lnTo>
                  <a:lnTo>
                    <a:pt x="6576" y="1363"/>
                  </a:lnTo>
                  <a:lnTo>
                    <a:pt x="6917" y="1283"/>
                  </a:lnTo>
                  <a:lnTo>
                    <a:pt x="7278" y="1223"/>
                  </a:lnTo>
                  <a:lnTo>
                    <a:pt x="7639" y="1183"/>
                  </a:lnTo>
                  <a:lnTo>
                    <a:pt x="8000" y="1143"/>
                  </a:lnTo>
                  <a:close/>
                  <a:moveTo>
                    <a:pt x="8381" y="0"/>
                  </a:moveTo>
                  <a:lnTo>
                    <a:pt x="7940" y="20"/>
                  </a:lnTo>
                  <a:lnTo>
                    <a:pt x="7519" y="60"/>
                  </a:lnTo>
                  <a:lnTo>
                    <a:pt x="7098" y="100"/>
                  </a:lnTo>
                  <a:lnTo>
                    <a:pt x="6697" y="181"/>
                  </a:lnTo>
                  <a:lnTo>
                    <a:pt x="6276" y="281"/>
                  </a:lnTo>
                  <a:lnTo>
                    <a:pt x="5895" y="401"/>
                  </a:lnTo>
                  <a:lnTo>
                    <a:pt x="5494" y="521"/>
                  </a:lnTo>
                  <a:lnTo>
                    <a:pt x="5113" y="682"/>
                  </a:lnTo>
                  <a:lnTo>
                    <a:pt x="4752" y="842"/>
                  </a:lnTo>
                  <a:lnTo>
                    <a:pt x="4391" y="1023"/>
                  </a:lnTo>
                  <a:lnTo>
                    <a:pt x="4030" y="1223"/>
                  </a:lnTo>
                  <a:lnTo>
                    <a:pt x="3689" y="1444"/>
                  </a:lnTo>
                  <a:lnTo>
                    <a:pt x="3369" y="1684"/>
                  </a:lnTo>
                  <a:lnTo>
                    <a:pt x="3048" y="1925"/>
                  </a:lnTo>
                  <a:lnTo>
                    <a:pt x="2747" y="2206"/>
                  </a:lnTo>
                  <a:lnTo>
                    <a:pt x="2446" y="2466"/>
                  </a:lnTo>
                  <a:lnTo>
                    <a:pt x="2186" y="2767"/>
                  </a:lnTo>
                  <a:lnTo>
                    <a:pt x="1925" y="3068"/>
                  </a:lnTo>
                  <a:lnTo>
                    <a:pt x="1665" y="3388"/>
                  </a:lnTo>
                  <a:lnTo>
                    <a:pt x="1444" y="3709"/>
                  </a:lnTo>
                  <a:lnTo>
                    <a:pt x="1223" y="4050"/>
                  </a:lnTo>
                  <a:lnTo>
                    <a:pt x="1023" y="4411"/>
                  </a:lnTo>
                  <a:lnTo>
                    <a:pt x="823" y="4772"/>
                  </a:lnTo>
                  <a:lnTo>
                    <a:pt x="662" y="5153"/>
                  </a:lnTo>
                  <a:lnTo>
                    <a:pt x="522" y="5514"/>
                  </a:lnTo>
                  <a:lnTo>
                    <a:pt x="381" y="5915"/>
                  </a:lnTo>
                  <a:lnTo>
                    <a:pt x="261" y="6316"/>
                  </a:lnTo>
                  <a:lnTo>
                    <a:pt x="181" y="6716"/>
                  </a:lnTo>
                  <a:lnTo>
                    <a:pt x="101" y="7138"/>
                  </a:lnTo>
                  <a:lnTo>
                    <a:pt x="41" y="7538"/>
                  </a:lnTo>
                  <a:lnTo>
                    <a:pt x="21" y="7980"/>
                  </a:lnTo>
                  <a:lnTo>
                    <a:pt x="1" y="8401"/>
                  </a:lnTo>
                  <a:lnTo>
                    <a:pt x="1" y="9724"/>
                  </a:lnTo>
                  <a:lnTo>
                    <a:pt x="16962" y="9704"/>
                  </a:lnTo>
                  <a:lnTo>
                    <a:pt x="16962" y="8381"/>
                  </a:lnTo>
                  <a:lnTo>
                    <a:pt x="16942" y="7939"/>
                  </a:lnTo>
                  <a:lnTo>
                    <a:pt x="16922" y="7518"/>
                  </a:lnTo>
                  <a:lnTo>
                    <a:pt x="16861" y="7097"/>
                  </a:lnTo>
                  <a:lnTo>
                    <a:pt x="16781" y="6696"/>
                  </a:lnTo>
                  <a:lnTo>
                    <a:pt x="16701" y="6295"/>
                  </a:lnTo>
                  <a:lnTo>
                    <a:pt x="16581" y="5894"/>
                  </a:lnTo>
                  <a:lnTo>
                    <a:pt x="16440" y="5494"/>
                  </a:lnTo>
                  <a:lnTo>
                    <a:pt x="16300" y="5113"/>
                  </a:lnTo>
                  <a:lnTo>
                    <a:pt x="16120" y="4752"/>
                  </a:lnTo>
                  <a:lnTo>
                    <a:pt x="15939" y="4391"/>
                  </a:lnTo>
                  <a:lnTo>
                    <a:pt x="15739" y="4030"/>
                  </a:lnTo>
                  <a:lnTo>
                    <a:pt x="15518" y="3689"/>
                  </a:lnTo>
                  <a:lnTo>
                    <a:pt x="15278" y="3368"/>
                  </a:lnTo>
                  <a:lnTo>
                    <a:pt x="15037" y="3048"/>
                  </a:lnTo>
                  <a:lnTo>
                    <a:pt x="14776" y="2747"/>
                  </a:lnTo>
                  <a:lnTo>
                    <a:pt x="14496" y="2466"/>
                  </a:lnTo>
                  <a:lnTo>
                    <a:pt x="14195" y="2185"/>
                  </a:lnTo>
                  <a:lnTo>
                    <a:pt x="13894" y="1925"/>
                  </a:lnTo>
                  <a:lnTo>
                    <a:pt x="13573" y="1664"/>
                  </a:lnTo>
                  <a:lnTo>
                    <a:pt x="13253" y="1444"/>
                  </a:lnTo>
                  <a:lnTo>
                    <a:pt x="12912" y="1223"/>
                  </a:lnTo>
                  <a:lnTo>
                    <a:pt x="12551" y="1023"/>
                  </a:lnTo>
                  <a:lnTo>
                    <a:pt x="12190" y="822"/>
                  </a:lnTo>
                  <a:lnTo>
                    <a:pt x="11829" y="662"/>
                  </a:lnTo>
                  <a:lnTo>
                    <a:pt x="11448" y="521"/>
                  </a:lnTo>
                  <a:lnTo>
                    <a:pt x="11067" y="381"/>
                  </a:lnTo>
                  <a:lnTo>
                    <a:pt x="10666" y="281"/>
                  </a:lnTo>
                  <a:lnTo>
                    <a:pt x="10245" y="181"/>
                  </a:lnTo>
                  <a:lnTo>
                    <a:pt x="9844" y="100"/>
                  </a:lnTo>
                  <a:lnTo>
                    <a:pt x="9423" y="60"/>
                  </a:lnTo>
                  <a:lnTo>
                    <a:pt x="9002" y="20"/>
                  </a:lnTo>
                  <a:lnTo>
                    <a:pt x="8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55">
              <a:extLst>
                <a:ext uri="{FF2B5EF4-FFF2-40B4-BE49-F238E27FC236}">
                  <a16:creationId xmlns:a16="http://schemas.microsoft.com/office/drawing/2014/main" id="{E6103D81-0583-22D6-E0BB-90A7A3DDBACA}"/>
                </a:ext>
              </a:extLst>
            </p:cNvPr>
            <p:cNvSpPr/>
            <p:nvPr/>
          </p:nvSpPr>
          <p:spPr>
            <a:xfrm>
              <a:off x="1129136" y="1220918"/>
              <a:ext cx="71477" cy="36734"/>
            </a:xfrm>
            <a:custGeom>
              <a:avLst/>
              <a:gdLst/>
              <a:ahLst/>
              <a:cxnLst/>
              <a:rect l="l" t="t" r="r" b="b"/>
              <a:pathLst>
                <a:path w="3590" h="1845" extrusionOk="0">
                  <a:moveTo>
                    <a:pt x="1" y="0"/>
                  </a:moveTo>
                  <a:lnTo>
                    <a:pt x="1" y="1845"/>
                  </a:lnTo>
                  <a:lnTo>
                    <a:pt x="3589" y="1825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55">
              <a:extLst>
                <a:ext uri="{FF2B5EF4-FFF2-40B4-BE49-F238E27FC236}">
                  <a16:creationId xmlns:a16="http://schemas.microsoft.com/office/drawing/2014/main" id="{314B8596-9A2C-1047-CA4F-DADAEE672DAC}"/>
                </a:ext>
              </a:extLst>
            </p:cNvPr>
            <p:cNvSpPr/>
            <p:nvPr/>
          </p:nvSpPr>
          <p:spPr>
            <a:xfrm>
              <a:off x="1052902" y="2093072"/>
              <a:ext cx="227153" cy="61900"/>
            </a:xfrm>
            <a:custGeom>
              <a:avLst/>
              <a:gdLst/>
              <a:ahLst/>
              <a:cxnLst/>
              <a:rect l="l" t="t" r="r" b="b"/>
              <a:pathLst>
                <a:path w="11409" h="3109" extrusionOk="0">
                  <a:moveTo>
                    <a:pt x="11408" y="1"/>
                  </a:moveTo>
                  <a:lnTo>
                    <a:pt x="0" y="21"/>
                  </a:lnTo>
                  <a:lnTo>
                    <a:pt x="0" y="1545"/>
                  </a:lnTo>
                  <a:lnTo>
                    <a:pt x="20" y="1705"/>
                  </a:lnTo>
                  <a:lnTo>
                    <a:pt x="41" y="1866"/>
                  </a:lnTo>
                  <a:lnTo>
                    <a:pt x="81" y="2006"/>
                  </a:lnTo>
                  <a:lnTo>
                    <a:pt x="121" y="2146"/>
                  </a:lnTo>
                  <a:lnTo>
                    <a:pt x="201" y="2287"/>
                  </a:lnTo>
                  <a:lnTo>
                    <a:pt x="281" y="2407"/>
                  </a:lnTo>
                  <a:lnTo>
                    <a:pt x="361" y="2527"/>
                  </a:lnTo>
                  <a:lnTo>
                    <a:pt x="462" y="2647"/>
                  </a:lnTo>
                  <a:lnTo>
                    <a:pt x="582" y="2748"/>
                  </a:lnTo>
                  <a:lnTo>
                    <a:pt x="702" y="2828"/>
                  </a:lnTo>
                  <a:lnTo>
                    <a:pt x="822" y="2908"/>
                  </a:lnTo>
                  <a:lnTo>
                    <a:pt x="963" y="2988"/>
                  </a:lnTo>
                  <a:lnTo>
                    <a:pt x="1103" y="3028"/>
                  </a:lnTo>
                  <a:lnTo>
                    <a:pt x="1263" y="3068"/>
                  </a:lnTo>
                  <a:lnTo>
                    <a:pt x="1404" y="3088"/>
                  </a:lnTo>
                  <a:lnTo>
                    <a:pt x="1564" y="3109"/>
                  </a:lnTo>
                  <a:lnTo>
                    <a:pt x="9844" y="3088"/>
                  </a:lnTo>
                  <a:lnTo>
                    <a:pt x="10005" y="3088"/>
                  </a:lnTo>
                  <a:lnTo>
                    <a:pt x="10165" y="3048"/>
                  </a:lnTo>
                  <a:lnTo>
                    <a:pt x="10305" y="3008"/>
                  </a:lnTo>
                  <a:lnTo>
                    <a:pt x="10466" y="2968"/>
                  </a:lnTo>
                  <a:lnTo>
                    <a:pt x="10586" y="2908"/>
                  </a:lnTo>
                  <a:lnTo>
                    <a:pt x="10726" y="2828"/>
                  </a:lnTo>
                  <a:lnTo>
                    <a:pt x="10847" y="2728"/>
                  </a:lnTo>
                  <a:lnTo>
                    <a:pt x="10947" y="2627"/>
                  </a:lnTo>
                  <a:lnTo>
                    <a:pt x="11047" y="2527"/>
                  </a:lnTo>
                  <a:lnTo>
                    <a:pt x="11148" y="2407"/>
                  </a:lnTo>
                  <a:lnTo>
                    <a:pt x="11228" y="2266"/>
                  </a:lnTo>
                  <a:lnTo>
                    <a:pt x="11288" y="2126"/>
                  </a:lnTo>
                  <a:lnTo>
                    <a:pt x="11348" y="1986"/>
                  </a:lnTo>
                  <a:lnTo>
                    <a:pt x="11368" y="1845"/>
                  </a:lnTo>
                  <a:lnTo>
                    <a:pt x="11408" y="1685"/>
                  </a:lnTo>
                  <a:lnTo>
                    <a:pt x="11408" y="1525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55">
              <a:extLst>
                <a:ext uri="{FF2B5EF4-FFF2-40B4-BE49-F238E27FC236}">
                  <a16:creationId xmlns:a16="http://schemas.microsoft.com/office/drawing/2014/main" id="{EC3CAE87-3225-66E0-918D-89145080572C}"/>
                </a:ext>
              </a:extLst>
            </p:cNvPr>
            <p:cNvSpPr/>
            <p:nvPr/>
          </p:nvSpPr>
          <p:spPr>
            <a:xfrm>
              <a:off x="729571" y="2030416"/>
              <a:ext cx="117788" cy="246705"/>
            </a:xfrm>
            <a:custGeom>
              <a:avLst/>
              <a:gdLst/>
              <a:ahLst/>
              <a:cxnLst/>
              <a:rect l="l" t="t" r="r" b="b"/>
              <a:pathLst>
                <a:path w="5916" h="12391" extrusionOk="0">
                  <a:moveTo>
                    <a:pt x="2788" y="0"/>
                  </a:moveTo>
                  <a:lnTo>
                    <a:pt x="2647" y="40"/>
                  </a:lnTo>
                  <a:lnTo>
                    <a:pt x="2487" y="101"/>
                  </a:lnTo>
                  <a:lnTo>
                    <a:pt x="2347" y="161"/>
                  </a:lnTo>
                  <a:lnTo>
                    <a:pt x="2206" y="261"/>
                  </a:lnTo>
                  <a:lnTo>
                    <a:pt x="2066" y="381"/>
                  </a:lnTo>
                  <a:lnTo>
                    <a:pt x="1926" y="502"/>
                  </a:lnTo>
                  <a:lnTo>
                    <a:pt x="1805" y="662"/>
                  </a:lnTo>
                  <a:lnTo>
                    <a:pt x="1665" y="822"/>
                  </a:lnTo>
                  <a:lnTo>
                    <a:pt x="1545" y="1003"/>
                  </a:lnTo>
                  <a:lnTo>
                    <a:pt x="1304" y="1424"/>
                  </a:lnTo>
                  <a:lnTo>
                    <a:pt x="1064" y="1905"/>
                  </a:lnTo>
                  <a:lnTo>
                    <a:pt x="863" y="2446"/>
                  </a:lnTo>
                  <a:lnTo>
                    <a:pt x="683" y="3048"/>
                  </a:lnTo>
                  <a:lnTo>
                    <a:pt x="502" y="3689"/>
                  </a:lnTo>
                  <a:lnTo>
                    <a:pt x="362" y="4391"/>
                  </a:lnTo>
                  <a:lnTo>
                    <a:pt x="242" y="5113"/>
                  </a:lnTo>
                  <a:lnTo>
                    <a:pt x="141" y="5875"/>
                  </a:lnTo>
                  <a:lnTo>
                    <a:pt x="61" y="6677"/>
                  </a:lnTo>
                  <a:lnTo>
                    <a:pt x="21" y="7519"/>
                  </a:lnTo>
                  <a:lnTo>
                    <a:pt x="1" y="8381"/>
                  </a:lnTo>
                  <a:lnTo>
                    <a:pt x="21" y="8922"/>
                  </a:lnTo>
                  <a:lnTo>
                    <a:pt x="41" y="9443"/>
                  </a:lnTo>
                  <a:lnTo>
                    <a:pt x="61" y="9965"/>
                  </a:lnTo>
                  <a:lnTo>
                    <a:pt x="101" y="10486"/>
                  </a:lnTo>
                  <a:lnTo>
                    <a:pt x="222" y="11468"/>
                  </a:lnTo>
                  <a:lnTo>
                    <a:pt x="302" y="11949"/>
                  </a:lnTo>
                  <a:lnTo>
                    <a:pt x="382" y="12390"/>
                  </a:lnTo>
                  <a:lnTo>
                    <a:pt x="5554" y="12390"/>
                  </a:lnTo>
                  <a:lnTo>
                    <a:pt x="5635" y="11929"/>
                  </a:lnTo>
                  <a:lnTo>
                    <a:pt x="5695" y="11468"/>
                  </a:lnTo>
                  <a:lnTo>
                    <a:pt x="5815" y="10486"/>
                  </a:lnTo>
                  <a:lnTo>
                    <a:pt x="5855" y="9965"/>
                  </a:lnTo>
                  <a:lnTo>
                    <a:pt x="5875" y="9443"/>
                  </a:lnTo>
                  <a:lnTo>
                    <a:pt x="5895" y="8902"/>
                  </a:lnTo>
                  <a:lnTo>
                    <a:pt x="5915" y="8361"/>
                  </a:lnTo>
                  <a:lnTo>
                    <a:pt x="5895" y="7519"/>
                  </a:lnTo>
                  <a:lnTo>
                    <a:pt x="5835" y="6677"/>
                  </a:lnTo>
                  <a:lnTo>
                    <a:pt x="5775" y="5875"/>
                  </a:lnTo>
                  <a:lnTo>
                    <a:pt x="5675" y="5113"/>
                  </a:lnTo>
                  <a:lnTo>
                    <a:pt x="5554" y="4371"/>
                  </a:lnTo>
                  <a:lnTo>
                    <a:pt x="5394" y="3689"/>
                  </a:lnTo>
                  <a:lnTo>
                    <a:pt x="5234" y="3048"/>
                  </a:lnTo>
                  <a:lnTo>
                    <a:pt x="5033" y="2446"/>
                  </a:lnTo>
                  <a:lnTo>
                    <a:pt x="4833" y="1905"/>
                  </a:lnTo>
                  <a:lnTo>
                    <a:pt x="4592" y="1424"/>
                  </a:lnTo>
                  <a:lnTo>
                    <a:pt x="4352" y="1003"/>
                  </a:lnTo>
                  <a:lnTo>
                    <a:pt x="4231" y="822"/>
                  </a:lnTo>
                  <a:lnTo>
                    <a:pt x="4091" y="642"/>
                  </a:lnTo>
                  <a:lnTo>
                    <a:pt x="3951" y="502"/>
                  </a:lnTo>
                  <a:lnTo>
                    <a:pt x="3830" y="361"/>
                  </a:lnTo>
                  <a:lnTo>
                    <a:pt x="3690" y="261"/>
                  </a:lnTo>
                  <a:lnTo>
                    <a:pt x="3550" y="161"/>
                  </a:lnTo>
                  <a:lnTo>
                    <a:pt x="3389" y="81"/>
                  </a:lnTo>
                  <a:lnTo>
                    <a:pt x="3249" y="40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55">
              <a:extLst>
                <a:ext uri="{FF2B5EF4-FFF2-40B4-BE49-F238E27FC236}">
                  <a16:creationId xmlns:a16="http://schemas.microsoft.com/office/drawing/2014/main" id="{E33DCFE9-6B6D-964E-901F-747D1AD10A45}"/>
                </a:ext>
              </a:extLst>
            </p:cNvPr>
            <p:cNvSpPr/>
            <p:nvPr/>
          </p:nvSpPr>
          <p:spPr>
            <a:xfrm>
              <a:off x="798239" y="1895888"/>
              <a:ext cx="161689" cy="106200"/>
            </a:xfrm>
            <a:custGeom>
              <a:avLst/>
              <a:gdLst/>
              <a:ahLst/>
              <a:cxnLst/>
              <a:rect l="l" t="t" r="r" b="b"/>
              <a:pathLst>
                <a:path w="8121" h="5334" extrusionOk="0">
                  <a:moveTo>
                    <a:pt x="7198" y="1"/>
                  </a:moveTo>
                  <a:lnTo>
                    <a:pt x="0" y="3289"/>
                  </a:lnTo>
                  <a:lnTo>
                    <a:pt x="923" y="5334"/>
                  </a:lnTo>
                  <a:lnTo>
                    <a:pt x="8120" y="2026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55">
              <a:extLst>
                <a:ext uri="{FF2B5EF4-FFF2-40B4-BE49-F238E27FC236}">
                  <a16:creationId xmlns:a16="http://schemas.microsoft.com/office/drawing/2014/main" id="{5C915042-36D0-2897-5B74-2BCA1F4DFA10}"/>
                </a:ext>
              </a:extLst>
            </p:cNvPr>
            <p:cNvSpPr/>
            <p:nvPr/>
          </p:nvSpPr>
          <p:spPr>
            <a:xfrm>
              <a:off x="921977" y="1851590"/>
              <a:ext cx="105404" cy="105802"/>
            </a:xfrm>
            <a:custGeom>
              <a:avLst/>
              <a:gdLst/>
              <a:ahLst/>
              <a:cxnLst/>
              <a:rect l="l" t="t" r="r" b="b"/>
              <a:pathLst>
                <a:path w="5294" h="5314" extrusionOk="0">
                  <a:moveTo>
                    <a:pt x="2647" y="0"/>
                  </a:moveTo>
                  <a:lnTo>
                    <a:pt x="2366" y="20"/>
                  </a:lnTo>
                  <a:lnTo>
                    <a:pt x="2106" y="61"/>
                  </a:lnTo>
                  <a:lnTo>
                    <a:pt x="1845" y="121"/>
                  </a:lnTo>
                  <a:lnTo>
                    <a:pt x="1604" y="221"/>
                  </a:lnTo>
                  <a:lnTo>
                    <a:pt x="1384" y="321"/>
                  </a:lnTo>
                  <a:lnTo>
                    <a:pt x="1163" y="462"/>
                  </a:lnTo>
                  <a:lnTo>
                    <a:pt x="963" y="622"/>
                  </a:lnTo>
                  <a:lnTo>
                    <a:pt x="762" y="782"/>
                  </a:lnTo>
                  <a:lnTo>
                    <a:pt x="602" y="983"/>
                  </a:lnTo>
                  <a:lnTo>
                    <a:pt x="442" y="1183"/>
                  </a:lnTo>
                  <a:lnTo>
                    <a:pt x="301" y="1404"/>
                  </a:lnTo>
                  <a:lnTo>
                    <a:pt x="201" y="1624"/>
                  </a:lnTo>
                  <a:lnTo>
                    <a:pt x="101" y="1865"/>
                  </a:lnTo>
                  <a:lnTo>
                    <a:pt x="41" y="2126"/>
                  </a:lnTo>
                  <a:lnTo>
                    <a:pt x="0" y="2386"/>
                  </a:lnTo>
                  <a:lnTo>
                    <a:pt x="0" y="2667"/>
                  </a:lnTo>
                  <a:lnTo>
                    <a:pt x="0" y="2928"/>
                  </a:lnTo>
                  <a:lnTo>
                    <a:pt x="41" y="3188"/>
                  </a:lnTo>
                  <a:lnTo>
                    <a:pt x="121" y="3449"/>
                  </a:lnTo>
                  <a:lnTo>
                    <a:pt x="201" y="3689"/>
                  </a:lnTo>
                  <a:lnTo>
                    <a:pt x="321" y="3930"/>
                  </a:lnTo>
                  <a:lnTo>
                    <a:pt x="442" y="4151"/>
                  </a:lnTo>
                  <a:lnTo>
                    <a:pt x="602" y="4351"/>
                  </a:lnTo>
                  <a:lnTo>
                    <a:pt x="762" y="4531"/>
                  </a:lnTo>
                  <a:lnTo>
                    <a:pt x="963" y="4712"/>
                  </a:lnTo>
                  <a:lnTo>
                    <a:pt x="1163" y="4852"/>
                  </a:lnTo>
                  <a:lnTo>
                    <a:pt x="1384" y="4993"/>
                  </a:lnTo>
                  <a:lnTo>
                    <a:pt x="1604" y="5093"/>
                  </a:lnTo>
                  <a:lnTo>
                    <a:pt x="1865" y="5193"/>
                  </a:lnTo>
                  <a:lnTo>
                    <a:pt x="2106" y="5253"/>
                  </a:lnTo>
                  <a:lnTo>
                    <a:pt x="2366" y="5293"/>
                  </a:lnTo>
                  <a:lnTo>
                    <a:pt x="2647" y="5313"/>
                  </a:lnTo>
                  <a:lnTo>
                    <a:pt x="2908" y="5293"/>
                  </a:lnTo>
                  <a:lnTo>
                    <a:pt x="3188" y="5253"/>
                  </a:lnTo>
                  <a:lnTo>
                    <a:pt x="3429" y="5193"/>
                  </a:lnTo>
                  <a:lnTo>
                    <a:pt x="3669" y="5093"/>
                  </a:lnTo>
                  <a:lnTo>
                    <a:pt x="3910" y="4993"/>
                  </a:lnTo>
                  <a:lnTo>
                    <a:pt x="4130" y="4852"/>
                  </a:lnTo>
                  <a:lnTo>
                    <a:pt x="4331" y="4692"/>
                  </a:lnTo>
                  <a:lnTo>
                    <a:pt x="4511" y="4531"/>
                  </a:lnTo>
                  <a:lnTo>
                    <a:pt x="4692" y="4331"/>
                  </a:lnTo>
                  <a:lnTo>
                    <a:pt x="4832" y="4131"/>
                  </a:lnTo>
                  <a:lnTo>
                    <a:pt x="4973" y="3910"/>
                  </a:lnTo>
                  <a:lnTo>
                    <a:pt x="5093" y="3689"/>
                  </a:lnTo>
                  <a:lnTo>
                    <a:pt x="5173" y="3449"/>
                  </a:lnTo>
                  <a:lnTo>
                    <a:pt x="5233" y="3188"/>
                  </a:lnTo>
                  <a:lnTo>
                    <a:pt x="5273" y="2928"/>
                  </a:lnTo>
                  <a:lnTo>
                    <a:pt x="5293" y="2647"/>
                  </a:lnTo>
                  <a:lnTo>
                    <a:pt x="5273" y="2386"/>
                  </a:lnTo>
                  <a:lnTo>
                    <a:pt x="5233" y="2126"/>
                  </a:lnTo>
                  <a:lnTo>
                    <a:pt x="5173" y="1865"/>
                  </a:lnTo>
                  <a:lnTo>
                    <a:pt x="5073" y="1624"/>
                  </a:lnTo>
                  <a:lnTo>
                    <a:pt x="4973" y="1384"/>
                  </a:lnTo>
                  <a:lnTo>
                    <a:pt x="4832" y="1183"/>
                  </a:lnTo>
                  <a:lnTo>
                    <a:pt x="4692" y="963"/>
                  </a:lnTo>
                  <a:lnTo>
                    <a:pt x="4511" y="782"/>
                  </a:lnTo>
                  <a:lnTo>
                    <a:pt x="4331" y="602"/>
                  </a:lnTo>
                  <a:lnTo>
                    <a:pt x="4110" y="462"/>
                  </a:lnTo>
                  <a:lnTo>
                    <a:pt x="3910" y="321"/>
                  </a:lnTo>
                  <a:lnTo>
                    <a:pt x="3669" y="221"/>
                  </a:lnTo>
                  <a:lnTo>
                    <a:pt x="3429" y="121"/>
                  </a:lnTo>
                  <a:lnTo>
                    <a:pt x="3168" y="61"/>
                  </a:lnTo>
                  <a:lnTo>
                    <a:pt x="2908" y="20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55">
              <a:extLst>
                <a:ext uri="{FF2B5EF4-FFF2-40B4-BE49-F238E27FC236}">
                  <a16:creationId xmlns:a16="http://schemas.microsoft.com/office/drawing/2014/main" id="{BF7723A4-5563-F903-7A9C-6922D078B608}"/>
                </a:ext>
              </a:extLst>
            </p:cNvPr>
            <p:cNvSpPr/>
            <p:nvPr/>
          </p:nvSpPr>
          <p:spPr>
            <a:xfrm>
              <a:off x="713225" y="1923045"/>
              <a:ext cx="150101" cy="315354"/>
            </a:xfrm>
            <a:custGeom>
              <a:avLst/>
              <a:gdLst/>
              <a:ahLst/>
              <a:cxnLst/>
              <a:rect l="l" t="t" r="r" b="b"/>
              <a:pathLst>
                <a:path w="7539" h="15839" extrusionOk="0">
                  <a:moveTo>
                    <a:pt x="3569" y="0"/>
                  </a:moveTo>
                  <a:lnTo>
                    <a:pt x="3368" y="40"/>
                  </a:lnTo>
                  <a:lnTo>
                    <a:pt x="3188" y="120"/>
                  </a:lnTo>
                  <a:lnTo>
                    <a:pt x="3007" y="221"/>
                  </a:lnTo>
                  <a:lnTo>
                    <a:pt x="2827" y="321"/>
                  </a:lnTo>
                  <a:lnTo>
                    <a:pt x="2646" y="481"/>
                  </a:lnTo>
                  <a:lnTo>
                    <a:pt x="2466" y="642"/>
                  </a:lnTo>
                  <a:lnTo>
                    <a:pt x="2286" y="842"/>
                  </a:lnTo>
                  <a:lnTo>
                    <a:pt x="2125" y="1043"/>
                  </a:lnTo>
                  <a:lnTo>
                    <a:pt x="1965" y="1283"/>
                  </a:lnTo>
                  <a:lnTo>
                    <a:pt x="1804" y="1544"/>
                  </a:lnTo>
                  <a:lnTo>
                    <a:pt x="1664" y="1825"/>
                  </a:lnTo>
                  <a:lnTo>
                    <a:pt x="1504" y="2125"/>
                  </a:lnTo>
                  <a:lnTo>
                    <a:pt x="1363" y="2446"/>
                  </a:lnTo>
                  <a:lnTo>
                    <a:pt x="1103" y="3128"/>
                  </a:lnTo>
                  <a:lnTo>
                    <a:pt x="862" y="3890"/>
                  </a:lnTo>
                  <a:lnTo>
                    <a:pt x="642" y="4712"/>
                  </a:lnTo>
                  <a:lnTo>
                    <a:pt x="461" y="5594"/>
                  </a:lnTo>
                  <a:lnTo>
                    <a:pt x="301" y="6536"/>
                  </a:lnTo>
                  <a:lnTo>
                    <a:pt x="180" y="7518"/>
                  </a:lnTo>
                  <a:lnTo>
                    <a:pt x="80" y="8541"/>
                  </a:lnTo>
                  <a:lnTo>
                    <a:pt x="20" y="9604"/>
                  </a:lnTo>
                  <a:lnTo>
                    <a:pt x="0" y="10706"/>
                  </a:lnTo>
                  <a:lnTo>
                    <a:pt x="20" y="11388"/>
                  </a:lnTo>
                  <a:lnTo>
                    <a:pt x="40" y="12070"/>
                  </a:lnTo>
                  <a:lnTo>
                    <a:pt x="80" y="12751"/>
                  </a:lnTo>
                  <a:lnTo>
                    <a:pt x="140" y="13393"/>
                  </a:lnTo>
                  <a:lnTo>
                    <a:pt x="200" y="14034"/>
                  </a:lnTo>
                  <a:lnTo>
                    <a:pt x="281" y="14656"/>
                  </a:lnTo>
                  <a:lnTo>
                    <a:pt x="381" y="15257"/>
                  </a:lnTo>
                  <a:lnTo>
                    <a:pt x="481" y="15839"/>
                  </a:lnTo>
                  <a:lnTo>
                    <a:pt x="7077" y="15839"/>
                  </a:lnTo>
                  <a:lnTo>
                    <a:pt x="7197" y="15257"/>
                  </a:lnTo>
                  <a:lnTo>
                    <a:pt x="7278" y="14656"/>
                  </a:lnTo>
                  <a:lnTo>
                    <a:pt x="7358" y="14034"/>
                  </a:lnTo>
                  <a:lnTo>
                    <a:pt x="7418" y="13393"/>
                  </a:lnTo>
                  <a:lnTo>
                    <a:pt x="7478" y="12731"/>
                  </a:lnTo>
                  <a:lnTo>
                    <a:pt x="7518" y="12070"/>
                  </a:lnTo>
                  <a:lnTo>
                    <a:pt x="7538" y="11388"/>
                  </a:lnTo>
                  <a:lnTo>
                    <a:pt x="7538" y="10686"/>
                  </a:lnTo>
                  <a:lnTo>
                    <a:pt x="7518" y="9604"/>
                  </a:lnTo>
                  <a:lnTo>
                    <a:pt x="7458" y="8541"/>
                  </a:lnTo>
                  <a:lnTo>
                    <a:pt x="7358" y="7498"/>
                  </a:lnTo>
                  <a:lnTo>
                    <a:pt x="7238" y="6516"/>
                  </a:lnTo>
                  <a:lnTo>
                    <a:pt x="7077" y="5594"/>
                  </a:lnTo>
                  <a:lnTo>
                    <a:pt x="6897" y="4712"/>
                  </a:lnTo>
                  <a:lnTo>
                    <a:pt x="6676" y="3890"/>
                  </a:lnTo>
                  <a:lnTo>
                    <a:pt x="6436" y="3128"/>
                  </a:lnTo>
                  <a:lnTo>
                    <a:pt x="6155" y="2426"/>
                  </a:lnTo>
                  <a:lnTo>
                    <a:pt x="6015" y="2105"/>
                  </a:lnTo>
                  <a:lnTo>
                    <a:pt x="5874" y="1825"/>
                  </a:lnTo>
                  <a:lnTo>
                    <a:pt x="5714" y="1544"/>
                  </a:lnTo>
                  <a:lnTo>
                    <a:pt x="5553" y="1283"/>
                  </a:lnTo>
                  <a:lnTo>
                    <a:pt x="5393" y="1043"/>
                  </a:lnTo>
                  <a:lnTo>
                    <a:pt x="5233" y="822"/>
                  </a:lnTo>
                  <a:lnTo>
                    <a:pt x="5052" y="642"/>
                  </a:lnTo>
                  <a:lnTo>
                    <a:pt x="4872" y="481"/>
                  </a:lnTo>
                  <a:lnTo>
                    <a:pt x="4691" y="321"/>
                  </a:lnTo>
                  <a:lnTo>
                    <a:pt x="4511" y="201"/>
                  </a:lnTo>
                  <a:lnTo>
                    <a:pt x="4331" y="120"/>
                  </a:lnTo>
                  <a:lnTo>
                    <a:pt x="4150" y="40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55">
              <a:extLst>
                <a:ext uri="{FF2B5EF4-FFF2-40B4-BE49-F238E27FC236}">
                  <a16:creationId xmlns:a16="http://schemas.microsoft.com/office/drawing/2014/main" id="{3895101F-6AF4-D24C-E940-3FDC93BEC326}"/>
                </a:ext>
              </a:extLst>
            </p:cNvPr>
            <p:cNvSpPr/>
            <p:nvPr/>
          </p:nvSpPr>
          <p:spPr>
            <a:xfrm>
              <a:off x="1113168" y="1851590"/>
              <a:ext cx="105404" cy="105404"/>
            </a:xfrm>
            <a:custGeom>
              <a:avLst/>
              <a:gdLst/>
              <a:ahLst/>
              <a:cxnLst/>
              <a:rect l="l" t="t" r="r" b="b"/>
              <a:pathLst>
                <a:path w="5294" h="5294" extrusionOk="0">
                  <a:moveTo>
                    <a:pt x="2367" y="0"/>
                  </a:moveTo>
                  <a:lnTo>
                    <a:pt x="2106" y="41"/>
                  </a:lnTo>
                  <a:lnTo>
                    <a:pt x="1845" y="121"/>
                  </a:lnTo>
                  <a:lnTo>
                    <a:pt x="1605" y="201"/>
                  </a:lnTo>
                  <a:lnTo>
                    <a:pt x="1384" y="321"/>
                  </a:lnTo>
                  <a:lnTo>
                    <a:pt x="1164" y="442"/>
                  </a:lnTo>
                  <a:lnTo>
                    <a:pt x="963" y="602"/>
                  </a:lnTo>
                  <a:lnTo>
                    <a:pt x="763" y="782"/>
                  </a:lnTo>
                  <a:lnTo>
                    <a:pt x="602" y="963"/>
                  </a:lnTo>
                  <a:lnTo>
                    <a:pt x="442" y="1163"/>
                  </a:lnTo>
                  <a:lnTo>
                    <a:pt x="322" y="1384"/>
                  </a:lnTo>
                  <a:lnTo>
                    <a:pt x="201" y="1624"/>
                  </a:lnTo>
                  <a:lnTo>
                    <a:pt x="121" y="1865"/>
                  </a:lnTo>
                  <a:lnTo>
                    <a:pt x="41" y="2106"/>
                  </a:lnTo>
                  <a:lnTo>
                    <a:pt x="1" y="2386"/>
                  </a:lnTo>
                  <a:lnTo>
                    <a:pt x="1" y="2647"/>
                  </a:lnTo>
                  <a:lnTo>
                    <a:pt x="1" y="2928"/>
                  </a:lnTo>
                  <a:lnTo>
                    <a:pt x="41" y="3188"/>
                  </a:lnTo>
                  <a:lnTo>
                    <a:pt x="121" y="3429"/>
                  </a:lnTo>
                  <a:lnTo>
                    <a:pt x="201" y="3669"/>
                  </a:lnTo>
                  <a:lnTo>
                    <a:pt x="322" y="3910"/>
                  </a:lnTo>
                  <a:lnTo>
                    <a:pt x="442" y="4131"/>
                  </a:lnTo>
                  <a:lnTo>
                    <a:pt x="602" y="4331"/>
                  </a:lnTo>
                  <a:lnTo>
                    <a:pt x="783" y="4511"/>
                  </a:lnTo>
                  <a:lnTo>
                    <a:pt x="963" y="4692"/>
                  </a:lnTo>
                  <a:lnTo>
                    <a:pt x="1164" y="4832"/>
                  </a:lnTo>
                  <a:lnTo>
                    <a:pt x="1384" y="4973"/>
                  </a:lnTo>
                  <a:lnTo>
                    <a:pt x="1625" y="5093"/>
                  </a:lnTo>
                  <a:lnTo>
                    <a:pt x="1865" y="5173"/>
                  </a:lnTo>
                  <a:lnTo>
                    <a:pt x="2106" y="5233"/>
                  </a:lnTo>
                  <a:lnTo>
                    <a:pt x="2387" y="5273"/>
                  </a:lnTo>
                  <a:lnTo>
                    <a:pt x="2647" y="5293"/>
                  </a:lnTo>
                  <a:lnTo>
                    <a:pt x="2928" y="5273"/>
                  </a:lnTo>
                  <a:lnTo>
                    <a:pt x="3189" y="5233"/>
                  </a:lnTo>
                  <a:lnTo>
                    <a:pt x="3429" y="5173"/>
                  </a:lnTo>
                  <a:lnTo>
                    <a:pt x="3670" y="5073"/>
                  </a:lnTo>
                  <a:lnTo>
                    <a:pt x="3910" y="4973"/>
                  </a:lnTo>
                  <a:lnTo>
                    <a:pt x="4131" y="4832"/>
                  </a:lnTo>
                  <a:lnTo>
                    <a:pt x="4331" y="4692"/>
                  </a:lnTo>
                  <a:lnTo>
                    <a:pt x="4512" y="4511"/>
                  </a:lnTo>
                  <a:lnTo>
                    <a:pt x="4692" y="4331"/>
                  </a:lnTo>
                  <a:lnTo>
                    <a:pt x="4853" y="4131"/>
                  </a:lnTo>
                  <a:lnTo>
                    <a:pt x="4973" y="3910"/>
                  </a:lnTo>
                  <a:lnTo>
                    <a:pt x="5093" y="3669"/>
                  </a:lnTo>
                  <a:lnTo>
                    <a:pt x="5173" y="3429"/>
                  </a:lnTo>
                  <a:lnTo>
                    <a:pt x="5233" y="3168"/>
                  </a:lnTo>
                  <a:lnTo>
                    <a:pt x="5274" y="2908"/>
                  </a:lnTo>
                  <a:lnTo>
                    <a:pt x="5294" y="2647"/>
                  </a:lnTo>
                  <a:lnTo>
                    <a:pt x="5274" y="2366"/>
                  </a:lnTo>
                  <a:lnTo>
                    <a:pt x="5233" y="2106"/>
                  </a:lnTo>
                  <a:lnTo>
                    <a:pt x="5173" y="1845"/>
                  </a:lnTo>
                  <a:lnTo>
                    <a:pt x="5093" y="1604"/>
                  </a:lnTo>
                  <a:lnTo>
                    <a:pt x="4973" y="1384"/>
                  </a:lnTo>
                  <a:lnTo>
                    <a:pt x="4833" y="1163"/>
                  </a:lnTo>
                  <a:lnTo>
                    <a:pt x="4692" y="963"/>
                  </a:lnTo>
                  <a:lnTo>
                    <a:pt x="4512" y="762"/>
                  </a:lnTo>
                  <a:lnTo>
                    <a:pt x="4331" y="602"/>
                  </a:lnTo>
                  <a:lnTo>
                    <a:pt x="4131" y="442"/>
                  </a:lnTo>
                  <a:lnTo>
                    <a:pt x="3910" y="321"/>
                  </a:lnTo>
                  <a:lnTo>
                    <a:pt x="3670" y="201"/>
                  </a:lnTo>
                  <a:lnTo>
                    <a:pt x="3429" y="121"/>
                  </a:lnTo>
                  <a:lnTo>
                    <a:pt x="3168" y="4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55">
              <a:extLst>
                <a:ext uri="{FF2B5EF4-FFF2-40B4-BE49-F238E27FC236}">
                  <a16:creationId xmlns:a16="http://schemas.microsoft.com/office/drawing/2014/main" id="{46F74C65-312A-97E9-B2C0-78C80FA68391}"/>
                </a:ext>
              </a:extLst>
            </p:cNvPr>
            <p:cNvSpPr/>
            <p:nvPr/>
          </p:nvSpPr>
          <p:spPr>
            <a:xfrm>
              <a:off x="1107992" y="2029620"/>
              <a:ext cx="117369" cy="247103"/>
            </a:xfrm>
            <a:custGeom>
              <a:avLst/>
              <a:gdLst/>
              <a:ahLst/>
              <a:cxnLst/>
              <a:rect l="l" t="t" r="r" b="b"/>
              <a:pathLst>
                <a:path w="5895" h="12411" extrusionOk="0">
                  <a:moveTo>
                    <a:pt x="2927" y="0"/>
                  </a:moveTo>
                  <a:lnTo>
                    <a:pt x="2787" y="20"/>
                  </a:lnTo>
                  <a:lnTo>
                    <a:pt x="2627" y="60"/>
                  </a:lnTo>
                  <a:lnTo>
                    <a:pt x="2486" y="100"/>
                  </a:lnTo>
                  <a:lnTo>
                    <a:pt x="2346" y="181"/>
                  </a:lnTo>
                  <a:lnTo>
                    <a:pt x="2185" y="281"/>
                  </a:lnTo>
                  <a:lnTo>
                    <a:pt x="2045" y="381"/>
                  </a:lnTo>
                  <a:lnTo>
                    <a:pt x="1925" y="521"/>
                  </a:lnTo>
                  <a:lnTo>
                    <a:pt x="1784" y="662"/>
                  </a:lnTo>
                  <a:lnTo>
                    <a:pt x="1644" y="842"/>
                  </a:lnTo>
                  <a:lnTo>
                    <a:pt x="1524" y="1023"/>
                  </a:lnTo>
                  <a:lnTo>
                    <a:pt x="1283" y="1444"/>
                  </a:lnTo>
                  <a:lnTo>
                    <a:pt x="1063" y="1925"/>
                  </a:lnTo>
                  <a:lnTo>
                    <a:pt x="842" y="2466"/>
                  </a:lnTo>
                  <a:lnTo>
                    <a:pt x="662" y="3068"/>
                  </a:lnTo>
                  <a:lnTo>
                    <a:pt x="481" y="3709"/>
                  </a:lnTo>
                  <a:lnTo>
                    <a:pt x="341" y="4391"/>
                  </a:lnTo>
                  <a:lnTo>
                    <a:pt x="221" y="5133"/>
                  </a:lnTo>
                  <a:lnTo>
                    <a:pt x="120" y="5895"/>
                  </a:lnTo>
                  <a:lnTo>
                    <a:pt x="60" y="6697"/>
                  </a:lnTo>
                  <a:lnTo>
                    <a:pt x="0" y="7539"/>
                  </a:lnTo>
                  <a:lnTo>
                    <a:pt x="0" y="8381"/>
                  </a:lnTo>
                  <a:lnTo>
                    <a:pt x="0" y="8922"/>
                  </a:lnTo>
                  <a:lnTo>
                    <a:pt x="20" y="9463"/>
                  </a:lnTo>
                  <a:lnTo>
                    <a:pt x="60" y="9985"/>
                  </a:lnTo>
                  <a:lnTo>
                    <a:pt x="100" y="10506"/>
                  </a:lnTo>
                  <a:lnTo>
                    <a:pt x="201" y="11488"/>
                  </a:lnTo>
                  <a:lnTo>
                    <a:pt x="281" y="11949"/>
                  </a:lnTo>
                  <a:lnTo>
                    <a:pt x="361" y="12410"/>
                  </a:lnTo>
                  <a:lnTo>
                    <a:pt x="5534" y="12410"/>
                  </a:lnTo>
                  <a:lnTo>
                    <a:pt x="5614" y="11949"/>
                  </a:lnTo>
                  <a:lnTo>
                    <a:pt x="5694" y="11468"/>
                  </a:lnTo>
                  <a:lnTo>
                    <a:pt x="5794" y="10486"/>
                  </a:lnTo>
                  <a:lnTo>
                    <a:pt x="5834" y="9985"/>
                  </a:lnTo>
                  <a:lnTo>
                    <a:pt x="5874" y="9463"/>
                  </a:lnTo>
                  <a:lnTo>
                    <a:pt x="5894" y="8922"/>
                  </a:lnTo>
                  <a:lnTo>
                    <a:pt x="5894" y="8381"/>
                  </a:lnTo>
                  <a:lnTo>
                    <a:pt x="5874" y="7519"/>
                  </a:lnTo>
                  <a:lnTo>
                    <a:pt x="5834" y="6697"/>
                  </a:lnTo>
                  <a:lnTo>
                    <a:pt x="5754" y="5895"/>
                  </a:lnTo>
                  <a:lnTo>
                    <a:pt x="5654" y="5113"/>
                  </a:lnTo>
                  <a:lnTo>
                    <a:pt x="5534" y="4391"/>
                  </a:lnTo>
                  <a:lnTo>
                    <a:pt x="5373" y="3689"/>
                  </a:lnTo>
                  <a:lnTo>
                    <a:pt x="5213" y="3048"/>
                  </a:lnTo>
                  <a:lnTo>
                    <a:pt x="5012" y="2466"/>
                  </a:lnTo>
                  <a:lnTo>
                    <a:pt x="4812" y="1925"/>
                  </a:lnTo>
                  <a:lnTo>
                    <a:pt x="4571" y="1444"/>
                  </a:lnTo>
                  <a:lnTo>
                    <a:pt x="4331" y="1023"/>
                  </a:lnTo>
                  <a:lnTo>
                    <a:pt x="4210" y="822"/>
                  </a:lnTo>
                  <a:lnTo>
                    <a:pt x="4070" y="662"/>
                  </a:lnTo>
                  <a:lnTo>
                    <a:pt x="3950" y="521"/>
                  </a:lnTo>
                  <a:lnTo>
                    <a:pt x="3809" y="381"/>
                  </a:lnTo>
                  <a:lnTo>
                    <a:pt x="3669" y="261"/>
                  </a:lnTo>
                  <a:lnTo>
                    <a:pt x="3529" y="181"/>
                  </a:lnTo>
                  <a:lnTo>
                    <a:pt x="3388" y="100"/>
                  </a:lnTo>
                  <a:lnTo>
                    <a:pt x="3228" y="40"/>
                  </a:lnTo>
                  <a:lnTo>
                    <a:pt x="3088" y="20"/>
                  </a:lnTo>
                  <a:lnTo>
                    <a:pt x="29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55">
              <a:extLst>
                <a:ext uri="{FF2B5EF4-FFF2-40B4-BE49-F238E27FC236}">
                  <a16:creationId xmlns:a16="http://schemas.microsoft.com/office/drawing/2014/main" id="{2241C7A3-22FA-90BA-037C-1E2E0F8700F7}"/>
                </a:ext>
              </a:extLst>
            </p:cNvPr>
            <p:cNvSpPr/>
            <p:nvPr/>
          </p:nvSpPr>
          <p:spPr>
            <a:xfrm>
              <a:off x="1091626" y="1922248"/>
              <a:ext cx="149703" cy="315753"/>
            </a:xfrm>
            <a:custGeom>
              <a:avLst/>
              <a:gdLst/>
              <a:ahLst/>
              <a:cxnLst/>
              <a:rect l="l" t="t" r="r" b="b"/>
              <a:pathLst>
                <a:path w="7519" h="15859" extrusionOk="0">
                  <a:moveTo>
                    <a:pt x="3749" y="0"/>
                  </a:moveTo>
                  <a:lnTo>
                    <a:pt x="3549" y="20"/>
                  </a:lnTo>
                  <a:lnTo>
                    <a:pt x="3368" y="60"/>
                  </a:lnTo>
                  <a:lnTo>
                    <a:pt x="3168" y="120"/>
                  </a:lnTo>
                  <a:lnTo>
                    <a:pt x="2987" y="221"/>
                  </a:lnTo>
                  <a:lnTo>
                    <a:pt x="2807" y="341"/>
                  </a:lnTo>
                  <a:lnTo>
                    <a:pt x="2627" y="481"/>
                  </a:lnTo>
                  <a:lnTo>
                    <a:pt x="2446" y="662"/>
                  </a:lnTo>
                  <a:lnTo>
                    <a:pt x="2286" y="842"/>
                  </a:lnTo>
                  <a:lnTo>
                    <a:pt x="2105" y="1063"/>
                  </a:lnTo>
                  <a:lnTo>
                    <a:pt x="1945" y="1303"/>
                  </a:lnTo>
                  <a:lnTo>
                    <a:pt x="1784" y="1564"/>
                  </a:lnTo>
                  <a:lnTo>
                    <a:pt x="1644" y="1845"/>
                  </a:lnTo>
                  <a:lnTo>
                    <a:pt x="1484" y="2125"/>
                  </a:lnTo>
                  <a:lnTo>
                    <a:pt x="1343" y="2446"/>
                  </a:lnTo>
                  <a:lnTo>
                    <a:pt x="1083" y="3148"/>
                  </a:lnTo>
                  <a:lnTo>
                    <a:pt x="842" y="3910"/>
                  </a:lnTo>
                  <a:lnTo>
                    <a:pt x="622" y="4732"/>
                  </a:lnTo>
                  <a:lnTo>
                    <a:pt x="441" y="5614"/>
                  </a:lnTo>
                  <a:lnTo>
                    <a:pt x="281" y="6536"/>
                  </a:lnTo>
                  <a:lnTo>
                    <a:pt x="161" y="7538"/>
                  </a:lnTo>
                  <a:lnTo>
                    <a:pt x="60" y="8561"/>
                  </a:lnTo>
                  <a:lnTo>
                    <a:pt x="20" y="9624"/>
                  </a:lnTo>
                  <a:lnTo>
                    <a:pt x="0" y="10706"/>
                  </a:lnTo>
                  <a:lnTo>
                    <a:pt x="0" y="11408"/>
                  </a:lnTo>
                  <a:lnTo>
                    <a:pt x="20" y="12090"/>
                  </a:lnTo>
                  <a:lnTo>
                    <a:pt x="60" y="12751"/>
                  </a:lnTo>
                  <a:lnTo>
                    <a:pt x="120" y="13413"/>
                  </a:lnTo>
                  <a:lnTo>
                    <a:pt x="181" y="14054"/>
                  </a:lnTo>
                  <a:lnTo>
                    <a:pt x="261" y="14676"/>
                  </a:lnTo>
                  <a:lnTo>
                    <a:pt x="361" y="15277"/>
                  </a:lnTo>
                  <a:lnTo>
                    <a:pt x="461" y="15859"/>
                  </a:lnTo>
                  <a:lnTo>
                    <a:pt x="7077" y="15839"/>
                  </a:lnTo>
                  <a:lnTo>
                    <a:pt x="7178" y="15257"/>
                  </a:lnTo>
                  <a:lnTo>
                    <a:pt x="7258" y="14656"/>
                  </a:lnTo>
                  <a:lnTo>
                    <a:pt x="7338" y="14034"/>
                  </a:lnTo>
                  <a:lnTo>
                    <a:pt x="7418" y="13393"/>
                  </a:lnTo>
                  <a:lnTo>
                    <a:pt x="7458" y="12751"/>
                  </a:lnTo>
                  <a:lnTo>
                    <a:pt x="7498" y="12069"/>
                  </a:lnTo>
                  <a:lnTo>
                    <a:pt x="7518" y="11388"/>
                  </a:lnTo>
                  <a:lnTo>
                    <a:pt x="7518" y="10706"/>
                  </a:lnTo>
                  <a:lnTo>
                    <a:pt x="7498" y="9603"/>
                  </a:lnTo>
                  <a:lnTo>
                    <a:pt x="7438" y="8541"/>
                  </a:lnTo>
                  <a:lnTo>
                    <a:pt x="7358" y="7518"/>
                  </a:lnTo>
                  <a:lnTo>
                    <a:pt x="7218" y="6536"/>
                  </a:lnTo>
                  <a:lnTo>
                    <a:pt x="7057" y="5594"/>
                  </a:lnTo>
                  <a:lnTo>
                    <a:pt x="6877" y="4712"/>
                  </a:lnTo>
                  <a:lnTo>
                    <a:pt x="6656" y="3890"/>
                  </a:lnTo>
                  <a:lnTo>
                    <a:pt x="6416" y="3128"/>
                  </a:lnTo>
                  <a:lnTo>
                    <a:pt x="6135" y="2446"/>
                  </a:lnTo>
                  <a:lnTo>
                    <a:pt x="5995" y="2125"/>
                  </a:lnTo>
                  <a:lnTo>
                    <a:pt x="5854" y="1825"/>
                  </a:lnTo>
                  <a:lnTo>
                    <a:pt x="5694" y="1544"/>
                  </a:lnTo>
                  <a:lnTo>
                    <a:pt x="5534" y="1283"/>
                  </a:lnTo>
                  <a:lnTo>
                    <a:pt x="5373" y="1063"/>
                  </a:lnTo>
                  <a:lnTo>
                    <a:pt x="5213" y="842"/>
                  </a:lnTo>
                  <a:lnTo>
                    <a:pt x="5032" y="662"/>
                  </a:lnTo>
                  <a:lnTo>
                    <a:pt x="4872" y="481"/>
                  </a:lnTo>
                  <a:lnTo>
                    <a:pt x="4692" y="341"/>
                  </a:lnTo>
                  <a:lnTo>
                    <a:pt x="4511" y="221"/>
                  </a:lnTo>
                  <a:lnTo>
                    <a:pt x="4311" y="120"/>
                  </a:lnTo>
                  <a:lnTo>
                    <a:pt x="4130" y="60"/>
                  </a:lnTo>
                  <a:lnTo>
                    <a:pt x="3930" y="20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55">
              <a:extLst>
                <a:ext uri="{FF2B5EF4-FFF2-40B4-BE49-F238E27FC236}">
                  <a16:creationId xmlns:a16="http://schemas.microsoft.com/office/drawing/2014/main" id="{10D76ECF-2DEA-4449-7530-9893648D678C}"/>
                </a:ext>
              </a:extLst>
            </p:cNvPr>
            <p:cNvSpPr/>
            <p:nvPr/>
          </p:nvSpPr>
          <p:spPr>
            <a:xfrm>
              <a:off x="1486393" y="2029222"/>
              <a:ext cx="117369" cy="247103"/>
            </a:xfrm>
            <a:custGeom>
              <a:avLst/>
              <a:gdLst/>
              <a:ahLst/>
              <a:cxnLst/>
              <a:rect l="l" t="t" r="r" b="b"/>
              <a:pathLst>
                <a:path w="5895" h="12411" extrusionOk="0">
                  <a:moveTo>
                    <a:pt x="2787" y="0"/>
                  </a:moveTo>
                  <a:lnTo>
                    <a:pt x="2627" y="40"/>
                  </a:lnTo>
                  <a:lnTo>
                    <a:pt x="2486" y="100"/>
                  </a:lnTo>
                  <a:lnTo>
                    <a:pt x="2346" y="161"/>
                  </a:lnTo>
                  <a:lnTo>
                    <a:pt x="2206" y="261"/>
                  </a:lnTo>
                  <a:lnTo>
                    <a:pt x="2065" y="381"/>
                  </a:lnTo>
                  <a:lnTo>
                    <a:pt x="1925" y="501"/>
                  </a:lnTo>
                  <a:lnTo>
                    <a:pt x="1785" y="662"/>
                  </a:lnTo>
                  <a:lnTo>
                    <a:pt x="1664" y="822"/>
                  </a:lnTo>
                  <a:lnTo>
                    <a:pt x="1524" y="1003"/>
                  </a:lnTo>
                  <a:lnTo>
                    <a:pt x="1283" y="1424"/>
                  </a:lnTo>
                  <a:lnTo>
                    <a:pt x="1063" y="1905"/>
                  </a:lnTo>
                  <a:lnTo>
                    <a:pt x="862" y="2446"/>
                  </a:lnTo>
                  <a:lnTo>
                    <a:pt x="662" y="3048"/>
                  </a:lnTo>
                  <a:lnTo>
                    <a:pt x="502" y="3689"/>
                  </a:lnTo>
                  <a:lnTo>
                    <a:pt x="341" y="4391"/>
                  </a:lnTo>
                  <a:lnTo>
                    <a:pt x="221" y="5113"/>
                  </a:lnTo>
                  <a:lnTo>
                    <a:pt x="121" y="5895"/>
                  </a:lnTo>
                  <a:lnTo>
                    <a:pt x="60" y="6696"/>
                  </a:lnTo>
                  <a:lnTo>
                    <a:pt x="20" y="7518"/>
                  </a:lnTo>
                  <a:lnTo>
                    <a:pt x="0" y="8381"/>
                  </a:lnTo>
                  <a:lnTo>
                    <a:pt x="0" y="8922"/>
                  </a:lnTo>
                  <a:lnTo>
                    <a:pt x="20" y="9463"/>
                  </a:lnTo>
                  <a:lnTo>
                    <a:pt x="60" y="9984"/>
                  </a:lnTo>
                  <a:lnTo>
                    <a:pt x="101" y="10486"/>
                  </a:lnTo>
                  <a:lnTo>
                    <a:pt x="221" y="11468"/>
                  </a:lnTo>
                  <a:lnTo>
                    <a:pt x="281" y="11949"/>
                  </a:lnTo>
                  <a:lnTo>
                    <a:pt x="361" y="12410"/>
                  </a:lnTo>
                  <a:lnTo>
                    <a:pt x="5534" y="12390"/>
                  </a:lnTo>
                  <a:lnTo>
                    <a:pt x="5614" y="11949"/>
                  </a:lnTo>
                  <a:lnTo>
                    <a:pt x="5694" y="11468"/>
                  </a:lnTo>
                  <a:lnTo>
                    <a:pt x="5814" y="10486"/>
                  </a:lnTo>
                  <a:lnTo>
                    <a:pt x="5855" y="9964"/>
                  </a:lnTo>
                  <a:lnTo>
                    <a:pt x="5875" y="9443"/>
                  </a:lnTo>
                  <a:lnTo>
                    <a:pt x="5895" y="8922"/>
                  </a:lnTo>
                  <a:lnTo>
                    <a:pt x="5895" y="8361"/>
                  </a:lnTo>
                  <a:lnTo>
                    <a:pt x="5875" y="7518"/>
                  </a:lnTo>
                  <a:lnTo>
                    <a:pt x="5834" y="6676"/>
                  </a:lnTo>
                  <a:lnTo>
                    <a:pt x="5754" y="5874"/>
                  </a:lnTo>
                  <a:lnTo>
                    <a:pt x="5654" y="5113"/>
                  </a:lnTo>
                  <a:lnTo>
                    <a:pt x="5534" y="4371"/>
                  </a:lnTo>
                  <a:lnTo>
                    <a:pt x="5393" y="3689"/>
                  </a:lnTo>
                  <a:lnTo>
                    <a:pt x="5213" y="3048"/>
                  </a:lnTo>
                  <a:lnTo>
                    <a:pt x="5033" y="2446"/>
                  </a:lnTo>
                  <a:lnTo>
                    <a:pt x="4812" y="1905"/>
                  </a:lnTo>
                  <a:lnTo>
                    <a:pt x="4591" y="1424"/>
                  </a:lnTo>
                  <a:lnTo>
                    <a:pt x="4351" y="1003"/>
                  </a:lnTo>
                  <a:lnTo>
                    <a:pt x="4211" y="822"/>
                  </a:lnTo>
                  <a:lnTo>
                    <a:pt x="4090" y="662"/>
                  </a:lnTo>
                  <a:lnTo>
                    <a:pt x="3950" y="501"/>
                  </a:lnTo>
                  <a:lnTo>
                    <a:pt x="3810" y="381"/>
                  </a:lnTo>
                  <a:lnTo>
                    <a:pt x="3669" y="261"/>
                  </a:lnTo>
                  <a:lnTo>
                    <a:pt x="3529" y="161"/>
                  </a:lnTo>
                  <a:lnTo>
                    <a:pt x="3389" y="100"/>
                  </a:lnTo>
                  <a:lnTo>
                    <a:pt x="3248" y="40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55">
              <a:extLst>
                <a:ext uri="{FF2B5EF4-FFF2-40B4-BE49-F238E27FC236}">
                  <a16:creationId xmlns:a16="http://schemas.microsoft.com/office/drawing/2014/main" id="{0ADD2E85-C383-CB88-0236-21B220C5AC06}"/>
                </a:ext>
              </a:extLst>
            </p:cNvPr>
            <p:cNvSpPr/>
            <p:nvPr/>
          </p:nvSpPr>
          <p:spPr>
            <a:xfrm>
              <a:off x="1373028" y="1895490"/>
              <a:ext cx="161689" cy="105404"/>
            </a:xfrm>
            <a:custGeom>
              <a:avLst/>
              <a:gdLst/>
              <a:ahLst/>
              <a:cxnLst/>
              <a:rect l="l" t="t" r="r" b="b"/>
              <a:pathLst>
                <a:path w="8121" h="5294" extrusionOk="0">
                  <a:moveTo>
                    <a:pt x="923" y="1"/>
                  </a:moveTo>
                  <a:lnTo>
                    <a:pt x="0" y="2026"/>
                  </a:lnTo>
                  <a:lnTo>
                    <a:pt x="7198" y="5294"/>
                  </a:lnTo>
                  <a:lnTo>
                    <a:pt x="8120" y="326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55">
              <a:extLst>
                <a:ext uri="{FF2B5EF4-FFF2-40B4-BE49-F238E27FC236}">
                  <a16:creationId xmlns:a16="http://schemas.microsoft.com/office/drawing/2014/main" id="{DD104CA7-18E0-3D00-EEE8-1C5F8164E711}"/>
                </a:ext>
              </a:extLst>
            </p:cNvPr>
            <p:cNvSpPr/>
            <p:nvPr/>
          </p:nvSpPr>
          <p:spPr>
            <a:xfrm>
              <a:off x="1305574" y="1851191"/>
              <a:ext cx="105404" cy="105404"/>
            </a:xfrm>
            <a:custGeom>
              <a:avLst/>
              <a:gdLst/>
              <a:ahLst/>
              <a:cxnLst/>
              <a:rect l="l" t="t" r="r" b="b"/>
              <a:pathLst>
                <a:path w="5294" h="5294" extrusionOk="0">
                  <a:moveTo>
                    <a:pt x="2647" y="0"/>
                  </a:moveTo>
                  <a:lnTo>
                    <a:pt x="2366" y="20"/>
                  </a:lnTo>
                  <a:lnTo>
                    <a:pt x="2105" y="61"/>
                  </a:lnTo>
                  <a:lnTo>
                    <a:pt x="1845" y="121"/>
                  </a:lnTo>
                  <a:lnTo>
                    <a:pt x="1604" y="201"/>
                  </a:lnTo>
                  <a:lnTo>
                    <a:pt x="1384" y="321"/>
                  </a:lnTo>
                  <a:lnTo>
                    <a:pt x="1163" y="462"/>
                  </a:lnTo>
                  <a:lnTo>
                    <a:pt x="963" y="602"/>
                  </a:lnTo>
                  <a:lnTo>
                    <a:pt x="762" y="782"/>
                  </a:lnTo>
                  <a:lnTo>
                    <a:pt x="602" y="963"/>
                  </a:lnTo>
                  <a:lnTo>
                    <a:pt x="441" y="1163"/>
                  </a:lnTo>
                  <a:lnTo>
                    <a:pt x="301" y="1384"/>
                  </a:lnTo>
                  <a:lnTo>
                    <a:pt x="201" y="1624"/>
                  </a:lnTo>
                  <a:lnTo>
                    <a:pt x="100" y="1865"/>
                  </a:lnTo>
                  <a:lnTo>
                    <a:pt x="40" y="2126"/>
                  </a:lnTo>
                  <a:lnTo>
                    <a:pt x="0" y="2386"/>
                  </a:lnTo>
                  <a:lnTo>
                    <a:pt x="0" y="2647"/>
                  </a:lnTo>
                  <a:lnTo>
                    <a:pt x="0" y="2928"/>
                  </a:lnTo>
                  <a:lnTo>
                    <a:pt x="40" y="3188"/>
                  </a:lnTo>
                  <a:lnTo>
                    <a:pt x="121" y="3449"/>
                  </a:lnTo>
                  <a:lnTo>
                    <a:pt x="201" y="3689"/>
                  </a:lnTo>
                  <a:lnTo>
                    <a:pt x="321" y="3910"/>
                  </a:lnTo>
                  <a:lnTo>
                    <a:pt x="441" y="4130"/>
                  </a:lnTo>
                  <a:lnTo>
                    <a:pt x="602" y="4331"/>
                  </a:lnTo>
                  <a:lnTo>
                    <a:pt x="762" y="4531"/>
                  </a:lnTo>
                  <a:lnTo>
                    <a:pt x="963" y="4692"/>
                  </a:lnTo>
                  <a:lnTo>
                    <a:pt x="1163" y="4852"/>
                  </a:lnTo>
                  <a:lnTo>
                    <a:pt x="1384" y="4973"/>
                  </a:lnTo>
                  <a:lnTo>
                    <a:pt x="1604" y="5093"/>
                  </a:lnTo>
                  <a:lnTo>
                    <a:pt x="1865" y="5173"/>
                  </a:lnTo>
                  <a:lnTo>
                    <a:pt x="2105" y="5253"/>
                  </a:lnTo>
                  <a:lnTo>
                    <a:pt x="2366" y="5293"/>
                  </a:lnTo>
                  <a:lnTo>
                    <a:pt x="2907" y="5293"/>
                  </a:lnTo>
                  <a:lnTo>
                    <a:pt x="3188" y="5253"/>
                  </a:lnTo>
                  <a:lnTo>
                    <a:pt x="3429" y="5173"/>
                  </a:lnTo>
                  <a:lnTo>
                    <a:pt x="3669" y="5093"/>
                  </a:lnTo>
                  <a:lnTo>
                    <a:pt x="3910" y="4973"/>
                  </a:lnTo>
                  <a:lnTo>
                    <a:pt x="4130" y="4852"/>
                  </a:lnTo>
                  <a:lnTo>
                    <a:pt x="4331" y="4692"/>
                  </a:lnTo>
                  <a:lnTo>
                    <a:pt x="4511" y="4511"/>
                  </a:lnTo>
                  <a:lnTo>
                    <a:pt x="4692" y="4331"/>
                  </a:lnTo>
                  <a:lnTo>
                    <a:pt x="4832" y="4130"/>
                  </a:lnTo>
                  <a:lnTo>
                    <a:pt x="4972" y="3910"/>
                  </a:lnTo>
                  <a:lnTo>
                    <a:pt x="5093" y="3669"/>
                  </a:lnTo>
                  <a:lnTo>
                    <a:pt x="5173" y="3429"/>
                  </a:lnTo>
                  <a:lnTo>
                    <a:pt x="5233" y="3188"/>
                  </a:lnTo>
                  <a:lnTo>
                    <a:pt x="5273" y="2907"/>
                  </a:lnTo>
                  <a:lnTo>
                    <a:pt x="5293" y="2647"/>
                  </a:lnTo>
                  <a:lnTo>
                    <a:pt x="5273" y="2366"/>
                  </a:lnTo>
                  <a:lnTo>
                    <a:pt x="5233" y="2106"/>
                  </a:lnTo>
                  <a:lnTo>
                    <a:pt x="5173" y="1865"/>
                  </a:lnTo>
                  <a:lnTo>
                    <a:pt x="5073" y="1624"/>
                  </a:lnTo>
                  <a:lnTo>
                    <a:pt x="4972" y="1384"/>
                  </a:lnTo>
                  <a:lnTo>
                    <a:pt x="4832" y="1163"/>
                  </a:lnTo>
                  <a:lnTo>
                    <a:pt x="4692" y="963"/>
                  </a:lnTo>
                  <a:lnTo>
                    <a:pt x="4511" y="782"/>
                  </a:lnTo>
                  <a:lnTo>
                    <a:pt x="4331" y="602"/>
                  </a:lnTo>
                  <a:lnTo>
                    <a:pt x="4110" y="441"/>
                  </a:lnTo>
                  <a:lnTo>
                    <a:pt x="3910" y="321"/>
                  </a:lnTo>
                  <a:lnTo>
                    <a:pt x="3669" y="201"/>
                  </a:lnTo>
                  <a:lnTo>
                    <a:pt x="3429" y="121"/>
                  </a:lnTo>
                  <a:lnTo>
                    <a:pt x="3168" y="61"/>
                  </a:lnTo>
                  <a:lnTo>
                    <a:pt x="2907" y="20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55">
              <a:extLst>
                <a:ext uri="{FF2B5EF4-FFF2-40B4-BE49-F238E27FC236}">
                  <a16:creationId xmlns:a16="http://schemas.microsoft.com/office/drawing/2014/main" id="{B5BA26D8-68A2-2270-6D5B-E346DAD6A8D6}"/>
                </a:ext>
              </a:extLst>
            </p:cNvPr>
            <p:cNvSpPr/>
            <p:nvPr/>
          </p:nvSpPr>
          <p:spPr>
            <a:xfrm>
              <a:off x="1470027" y="1921850"/>
              <a:ext cx="150101" cy="315354"/>
            </a:xfrm>
            <a:custGeom>
              <a:avLst/>
              <a:gdLst/>
              <a:ahLst/>
              <a:cxnLst/>
              <a:rect l="l" t="t" r="r" b="b"/>
              <a:pathLst>
                <a:path w="7539" h="15839" extrusionOk="0">
                  <a:moveTo>
                    <a:pt x="3749" y="0"/>
                  </a:moveTo>
                  <a:lnTo>
                    <a:pt x="3549" y="20"/>
                  </a:lnTo>
                  <a:lnTo>
                    <a:pt x="3368" y="60"/>
                  </a:lnTo>
                  <a:lnTo>
                    <a:pt x="3168" y="120"/>
                  </a:lnTo>
                  <a:lnTo>
                    <a:pt x="2988" y="221"/>
                  </a:lnTo>
                  <a:lnTo>
                    <a:pt x="2807" y="341"/>
                  </a:lnTo>
                  <a:lnTo>
                    <a:pt x="2627" y="481"/>
                  </a:lnTo>
                  <a:lnTo>
                    <a:pt x="2466" y="642"/>
                  </a:lnTo>
                  <a:lnTo>
                    <a:pt x="2286" y="842"/>
                  </a:lnTo>
                  <a:lnTo>
                    <a:pt x="2125" y="1063"/>
                  </a:lnTo>
                  <a:lnTo>
                    <a:pt x="1965" y="1283"/>
                  </a:lnTo>
                  <a:lnTo>
                    <a:pt x="1805" y="1544"/>
                  </a:lnTo>
                  <a:lnTo>
                    <a:pt x="1644" y="1824"/>
                  </a:lnTo>
                  <a:lnTo>
                    <a:pt x="1504" y="2125"/>
                  </a:lnTo>
                  <a:lnTo>
                    <a:pt x="1364" y="2446"/>
                  </a:lnTo>
                  <a:lnTo>
                    <a:pt x="1083" y="3128"/>
                  </a:lnTo>
                  <a:lnTo>
                    <a:pt x="842" y="3890"/>
                  </a:lnTo>
                  <a:lnTo>
                    <a:pt x="642" y="4712"/>
                  </a:lnTo>
                  <a:lnTo>
                    <a:pt x="441" y="5594"/>
                  </a:lnTo>
                  <a:lnTo>
                    <a:pt x="281" y="6536"/>
                  </a:lnTo>
                  <a:lnTo>
                    <a:pt x="161" y="7518"/>
                  </a:lnTo>
                  <a:lnTo>
                    <a:pt x="81" y="8541"/>
                  </a:lnTo>
                  <a:lnTo>
                    <a:pt x="20" y="9603"/>
                  </a:lnTo>
                  <a:lnTo>
                    <a:pt x="0" y="10706"/>
                  </a:lnTo>
                  <a:lnTo>
                    <a:pt x="0" y="11388"/>
                  </a:lnTo>
                  <a:lnTo>
                    <a:pt x="40" y="12069"/>
                  </a:lnTo>
                  <a:lnTo>
                    <a:pt x="81" y="12751"/>
                  </a:lnTo>
                  <a:lnTo>
                    <a:pt x="121" y="13393"/>
                  </a:lnTo>
                  <a:lnTo>
                    <a:pt x="201" y="14034"/>
                  </a:lnTo>
                  <a:lnTo>
                    <a:pt x="281" y="14656"/>
                  </a:lnTo>
                  <a:lnTo>
                    <a:pt x="361" y="15257"/>
                  </a:lnTo>
                  <a:lnTo>
                    <a:pt x="461" y="15839"/>
                  </a:lnTo>
                  <a:lnTo>
                    <a:pt x="7077" y="15839"/>
                  </a:lnTo>
                  <a:lnTo>
                    <a:pt x="7178" y="15257"/>
                  </a:lnTo>
                  <a:lnTo>
                    <a:pt x="7278" y="14656"/>
                  </a:lnTo>
                  <a:lnTo>
                    <a:pt x="7358" y="14034"/>
                  </a:lnTo>
                  <a:lnTo>
                    <a:pt x="7418" y="13393"/>
                  </a:lnTo>
                  <a:lnTo>
                    <a:pt x="7458" y="12731"/>
                  </a:lnTo>
                  <a:lnTo>
                    <a:pt x="7499" y="12069"/>
                  </a:lnTo>
                  <a:lnTo>
                    <a:pt x="7519" y="11388"/>
                  </a:lnTo>
                  <a:lnTo>
                    <a:pt x="7539" y="10686"/>
                  </a:lnTo>
                  <a:lnTo>
                    <a:pt x="7519" y="9603"/>
                  </a:lnTo>
                  <a:lnTo>
                    <a:pt x="7458" y="8541"/>
                  </a:lnTo>
                  <a:lnTo>
                    <a:pt x="7358" y="7518"/>
                  </a:lnTo>
                  <a:lnTo>
                    <a:pt x="7238" y="6536"/>
                  </a:lnTo>
                  <a:lnTo>
                    <a:pt x="7077" y="5594"/>
                  </a:lnTo>
                  <a:lnTo>
                    <a:pt x="6877" y="4712"/>
                  </a:lnTo>
                  <a:lnTo>
                    <a:pt x="6656" y="3890"/>
                  </a:lnTo>
                  <a:lnTo>
                    <a:pt x="6416" y="3128"/>
                  </a:lnTo>
                  <a:lnTo>
                    <a:pt x="6155" y="2446"/>
                  </a:lnTo>
                  <a:lnTo>
                    <a:pt x="6015" y="2125"/>
                  </a:lnTo>
                  <a:lnTo>
                    <a:pt x="5855" y="1824"/>
                  </a:lnTo>
                  <a:lnTo>
                    <a:pt x="5714" y="1544"/>
                  </a:lnTo>
                  <a:lnTo>
                    <a:pt x="5554" y="1283"/>
                  </a:lnTo>
                  <a:lnTo>
                    <a:pt x="5393" y="1043"/>
                  </a:lnTo>
                  <a:lnTo>
                    <a:pt x="5213" y="842"/>
                  </a:lnTo>
                  <a:lnTo>
                    <a:pt x="5053" y="642"/>
                  </a:lnTo>
                  <a:lnTo>
                    <a:pt x="4872" y="481"/>
                  </a:lnTo>
                  <a:lnTo>
                    <a:pt x="4692" y="341"/>
                  </a:lnTo>
                  <a:lnTo>
                    <a:pt x="4511" y="221"/>
                  </a:lnTo>
                  <a:lnTo>
                    <a:pt x="4331" y="120"/>
                  </a:lnTo>
                  <a:lnTo>
                    <a:pt x="4130" y="60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55">
              <a:extLst>
                <a:ext uri="{FF2B5EF4-FFF2-40B4-BE49-F238E27FC236}">
                  <a16:creationId xmlns:a16="http://schemas.microsoft.com/office/drawing/2014/main" id="{EF91D878-02A2-9903-5F28-185BA8FC1196}"/>
                </a:ext>
              </a:extLst>
            </p:cNvPr>
            <p:cNvSpPr/>
            <p:nvPr/>
          </p:nvSpPr>
          <p:spPr>
            <a:xfrm>
              <a:off x="1088819" y="1507913"/>
              <a:ext cx="45136" cy="96623"/>
            </a:xfrm>
            <a:custGeom>
              <a:avLst/>
              <a:gdLst/>
              <a:ahLst/>
              <a:cxnLst/>
              <a:rect l="l" t="t" r="r" b="b"/>
              <a:pathLst>
                <a:path w="2267" h="4853" extrusionOk="0">
                  <a:moveTo>
                    <a:pt x="1224" y="682"/>
                  </a:moveTo>
                  <a:lnTo>
                    <a:pt x="1304" y="702"/>
                  </a:lnTo>
                  <a:lnTo>
                    <a:pt x="1364" y="742"/>
                  </a:lnTo>
                  <a:lnTo>
                    <a:pt x="1424" y="782"/>
                  </a:lnTo>
                  <a:lnTo>
                    <a:pt x="1464" y="842"/>
                  </a:lnTo>
                  <a:lnTo>
                    <a:pt x="1504" y="923"/>
                  </a:lnTo>
                  <a:lnTo>
                    <a:pt x="1525" y="1023"/>
                  </a:lnTo>
                  <a:lnTo>
                    <a:pt x="1525" y="1143"/>
                  </a:lnTo>
                  <a:lnTo>
                    <a:pt x="1525" y="3709"/>
                  </a:lnTo>
                  <a:lnTo>
                    <a:pt x="1525" y="3830"/>
                  </a:lnTo>
                  <a:lnTo>
                    <a:pt x="1504" y="3930"/>
                  </a:lnTo>
                  <a:lnTo>
                    <a:pt x="1464" y="4010"/>
                  </a:lnTo>
                  <a:lnTo>
                    <a:pt x="1424" y="4070"/>
                  </a:lnTo>
                  <a:lnTo>
                    <a:pt x="1364" y="4110"/>
                  </a:lnTo>
                  <a:lnTo>
                    <a:pt x="1304" y="4151"/>
                  </a:lnTo>
                  <a:lnTo>
                    <a:pt x="1224" y="4171"/>
                  </a:lnTo>
                  <a:lnTo>
                    <a:pt x="1063" y="4171"/>
                  </a:lnTo>
                  <a:lnTo>
                    <a:pt x="983" y="4151"/>
                  </a:lnTo>
                  <a:lnTo>
                    <a:pt x="923" y="4110"/>
                  </a:lnTo>
                  <a:lnTo>
                    <a:pt x="863" y="4070"/>
                  </a:lnTo>
                  <a:lnTo>
                    <a:pt x="823" y="4010"/>
                  </a:lnTo>
                  <a:lnTo>
                    <a:pt x="783" y="3930"/>
                  </a:lnTo>
                  <a:lnTo>
                    <a:pt x="763" y="3830"/>
                  </a:lnTo>
                  <a:lnTo>
                    <a:pt x="763" y="3709"/>
                  </a:lnTo>
                  <a:lnTo>
                    <a:pt x="743" y="1143"/>
                  </a:lnTo>
                  <a:lnTo>
                    <a:pt x="763" y="1023"/>
                  </a:lnTo>
                  <a:lnTo>
                    <a:pt x="783" y="923"/>
                  </a:lnTo>
                  <a:lnTo>
                    <a:pt x="803" y="842"/>
                  </a:lnTo>
                  <a:lnTo>
                    <a:pt x="863" y="782"/>
                  </a:lnTo>
                  <a:lnTo>
                    <a:pt x="903" y="742"/>
                  </a:lnTo>
                  <a:lnTo>
                    <a:pt x="983" y="702"/>
                  </a:lnTo>
                  <a:lnTo>
                    <a:pt x="1043" y="682"/>
                  </a:lnTo>
                  <a:close/>
                  <a:moveTo>
                    <a:pt x="1144" y="0"/>
                  </a:moveTo>
                  <a:lnTo>
                    <a:pt x="883" y="20"/>
                  </a:lnTo>
                  <a:lnTo>
                    <a:pt x="642" y="81"/>
                  </a:lnTo>
                  <a:lnTo>
                    <a:pt x="542" y="121"/>
                  </a:lnTo>
                  <a:lnTo>
                    <a:pt x="462" y="181"/>
                  </a:lnTo>
                  <a:lnTo>
                    <a:pt x="382" y="241"/>
                  </a:lnTo>
                  <a:lnTo>
                    <a:pt x="302" y="321"/>
                  </a:lnTo>
                  <a:lnTo>
                    <a:pt x="221" y="401"/>
                  </a:lnTo>
                  <a:lnTo>
                    <a:pt x="161" y="482"/>
                  </a:lnTo>
                  <a:lnTo>
                    <a:pt x="81" y="682"/>
                  </a:lnTo>
                  <a:lnTo>
                    <a:pt x="21" y="923"/>
                  </a:lnTo>
                  <a:lnTo>
                    <a:pt x="1" y="1203"/>
                  </a:lnTo>
                  <a:lnTo>
                    <a:pt x="1" y="3669"/>
                  </a:lnTo>
                  <a:lnTo>
                    <a:pt x="21" y="3930"/>
                  </a:lnTo>
                  <a:lnTo>
                    <a:pt x="81" y="4171"/>
                  </a:lnTo>
                  <a:lnTo>
                    <a:pt x="181" y="4371"/>
                  </a:lnTo>
                  <a:lnTo>
                    <a:pt x="241" y="4471"/>
                  </a:lnTo>
                  <a:lnTo>
                    <a:pt x="302" y="4552"/>
                  </a:lnTo>
                  <a:lnTo>
                    <a:pt x="382" y="4612"/>
                  </a:lnTo>
                  <a:lnTo>
                    <a:pt x="462" y="4672"/>
                  </a:lnTo>
                  <a:lnTo>
                    <a:pt x="562" y="4732"/>
                  </a:lnTo>
                  <a:lnTo>
                    <a:pt x="662" y="4772"/>
                  </a:lnTo>
                  <a:lnTo>
                    <a:pt x="883" y="4832"/>
                  </a:lnTo>
                  <a:lnTo>
                    <a:pt x="1144" y="4852"/>
                  </a:lnTo>
                  <a:lnTo>
                    <a:pt x="1404" y="4832"/>
                  </a:lnTo>
                  <a:lnTo>
                    <a:pt x="1625" y="4772"/>
                  </a:lnTo>
                  <a:lnTo>
                    <a:pt x="1725" y="4732"/>
                  </a:lnTo>
                  <a:lnTo>
                    <a:pt x="1825" y="4672"/>
                  </a:lnTo>
                  <a:lnTo>
                    <a:pt x="1905" y="4612"/>
                  </a:lnTo>
                  <a:lnTo>
                    <a:pt x="1986" y="4531"/>
                  </a:lnTo>
                  <a:lnTo>
                    <a:pt x="2046" y="4451"/>
                  </a:lnTo>
                  <a:lnTo>
                    <a:pt x="2106" y="4371"/>
                  </a:lnTo>
                  <a:lnTo>
                    <a:pt x="2206" y="4171"/>
                  </a:lnTo>
                  <a:lnTo>
                    <a:pt x="2246" y="3930"/>
                  </a:lnTo>
                  <a:lnTo>
                    <a:pt x="2266" y="3649"/>
                  </a:lnTo>
                  <a:lnTo>
                    <a:pt x="2266" y="1183"/>
                  </a:lnTo>
                  <a:lnTo>
                    <a:pt x="2246" y="923"/>
                  </a:lnTo>
                  <a:lnTo>
                    <a:pt x="2186" y="682"/>
                  </a:lnTo>
                  <a:lnTo>
                    <a:pt x="2106" y="482"/>
                  </a:lnTo>
                  <a:lnTo>
                    <a:pt x="2046" y="381"/>
                  </a:lnTo>
                  <a:lnTo>
                    <a:pt x="1986" y="301"/>
                  </a:lnTo>
                  <a:lnTo>
                    <a:pt x="1905" y="241"/>
                  </a:lnTo>
                  <a:lnTo>
                    <a:pt x="1825" y="181"/>
                  </a:lnTo>
                  <a:lnTo>
                    <a:pt x="1725" y="121"/>
                  </a:lnTo>
                  <a:lnTo>
                    <a:pt x="1625" y="81"/>
                  </a:lnTo>
                  <a:lnTo>
                    <a:pt x="1404" y="2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55">
              <a:extLst>
                <a:ext uri="{FF2B5EF4-FFF2-40B4-BE49-F238E27FC236}">
                  <a16:creationId xmlns:a16="http://schemas.microsoft.com/office/drawing/2014/main" id="{E3A18C3E-3F3B-E5BF-052C-1824440447AE}"/>
                </a:ext>
              </a:extLst>
            </p:cNvPr>
            <p:cNvSpPr/>
            <p:nvPr/>
          </p:nvSpPr>
          <p:spPr>
            <a:xfrm>
              <a:off x="1142714" y="1507913"/>
              <a:ext cx="44320" cy="96623"/>
            </a:xfrm>
            <a:custGeom>
              <a:avLst/>
              <a:gdLst/>
              <a:ahLst/>
              <a:cxnLst/>
              <a:rect l="l" t="t" r="r" b="b"/>
              <a:pathLst>
                <a:path w="2226" h="4853" extrusionOk="0">
                  <a:moveTo>
                    <a:pt x="1123" y="0"/>
                  </a:moveTo>
                  <a:lnTo>
                    <a:pt x="862" y="20"/>
                  </a:lnTo>
                  <a:lnTo>
                    <a:pt x="622" y="81"/>
                  </a:lnTo>
                  <a:lnTo>
                    <a:pt x="542" y="121"/>
                  </a:lnTo>
                  <a:lnTo>
                    <a:pt x="441" y="181"/>
                  </a:lnTo>
                  <a:lnTo>
                    <a:pt x="361" y="241"/>
                  </a:lnTo>
                  <a:lnTo>
                    <a:pt x="281" y="301"/>
                  </a:lnTo>
                  <a:lnTo>
                    <a:pt x="221" y="381"/>
                  </a:lnTo>
                  <a:lnTo>
                    <a:pt x="161" y="482"/>
                  </a:lnTo>
                  <a:lnTo>
                    <a:pt x="81" y="682"/>
                  </a:lnTo>
                  <a:lnTo>
                    <a:pt x="20" y="923"/>
                  </a:lnTo>
                  <a:lnTo>
                    <a:pt x="0" y="1183"/>
                  </a:lnTo>
                  <a:lnTo>
                    <a:pt x="0" y="1444"/>
                  </a:lnTo>
                  <a:lnTo>
                    <a:pt x="702" y="1444"/>
                  </a:lnTo>
                  <a:lnTo>
                    <a:pt x="702" y="1143"/>
                  </a:lnTo>
                  <a:lnTo>
                    <a:pt x="722" y="1023"/>
                  </a:lnTo>
                  <a:lnTo>
                    <a:pt x="742" y="923"/>
                  </a:lnTo>
                  <a:lnTo>
                    <a:pt x="762" y="842"/>
                  </a:lnTo>
                  <a:lnTo>
                    <a:pt x="822" y="782"/>
                  </a:lnTo>
                  <a:lnTo>
                    <a:pt x="862" y="742"/>
                  </a:lnTo>
                  <a:lnTo>
                    <a:pt x="943" y="702"/>
                  </a:lnTo>
                  <a:lnTo>
                    <a:pt x="1003" y="682"/>
                  </a:lnTo>
                  <a:lnTo>
                    <a:pt x="1183" y="682"/>
                  </a:lnTo>
                  <a:lnTo>
                    <a:pt x="1263" y="702"/>
                  </a:lnTo>
                  <a:lnTo>
                    <a:pt x="1324" y="742"/>
                  </a:lnTo>
                  <a:lnTo>
                    <a:pt x="1384" y="782"/>
                  </a:lnTo>
                  <a:lnTo>
                    <a:pt x="1424" y="863"/>
                  </a:lnTo>
                  <a:lnTo>
                    <a:pt x="1464" y="943"/>
                  </a:lnTo>
                  <a:lnTo>
                    <a:pt x="1484" y="1063"/>
                  </a:lnTo>
                  <a:lnTo>
                    <a:pt x="1484" y="1223"/>
                  </a:lnTo>
                  <a:lnTo>
                    <a:pt x="1484" y="1484"/>
                  </a:lnTo>
                  <a:lnTo>
                    <a:pt x="1484" y="1604"/>
                  </a:lnTo>
                  <a:lnTo>
                    <a:pt x="1444" y="1725"/>
                  </a:lnTo>
                  <a:lnTo>
                    <a:pt x="1424" y="1805"/>
                  </a:lnTo>
                  <a:lnTo>
                    <a:pt x="1364" y="1865"/>
                  </a:lnTo>
                  <a:lnTo>
                    <a:pt x="1304" y="1925"/>
                  </a:lnTo>
                  <a:lnTo>
                    <a:pt x="1223" y="1965"/>
                  </a:lnTo>
                  <a:lnTo>
                    <a:pt x="1143" y="1985"/>
                  </a:lnTo>
                  <a:lnTo>
                    <a:pt x="742" y="1985"/>
                  </a:lnTo>
                  <a:lnTo>
                    <a:pt x="742" y="2667"/>
                  </a:lnTo>
                  <a:lnTo>
                    <a:pt x="1123" y="2667"/>
                  </a:lnTo>
                  <a:lnTo>
                    <a:pt x="1223" y="2687"/>
                  </a:lnTo>
                  <a:lnTo>
                    <a:pt x="1304" y="2727"/>
                  </a:lnTo>
                  <a:lnTo>
                    <a:pt x="1364" y="2787"/>
                  </a:lnTo>
                  <a:lnTo>
                    <a:pt x="1424" y="2887"/>
                  </a:lnTo>
                  <a:lnTo>
                    <a:pt x="1464" y="2988"/>
                  </a:lnTo>
                  <a:lnTo>
                    <a:pt x="1484" y="3108"/>
                  </a:lnTo>
                  <a:lnTo>
                    <a:pt x="1484" y="3268"/>
                  </a:lnTo>
                  <a:lnTo>
                    <a:pt x="1484" y="3629"/>
                  </a:lnTo>
                  <a:lnTo>
                    <a:pt x="1484" y="3770"/>
                  </a:lnTo>
                  <a:lnTo>
                    <a:pt x="1464" y="3890"/>
                  </a:lnTo>
                  <a:lnTo>
                    <a:pt x="1424" y="3990"/>
                  </a:lnTo>
                  <a:lnTo>
                    <a:pt x="1384" y="4070"/>
                  </a:lnTo>
                  <a:lnTo>
                    <a:pt x="1324" y="4110"/>
                  </a:lnTo>
                  <a:lnTo>
                    <a:pt x="1263" y="4151"/>
                  </a:lnTo>
                  <a:lnTo>
                    <a:pt x="1183" y="4171"/>
                  </a:lnTo>
                  <a:lnTo>
                    <a:pt x="1023" y="4171"/>
                  </a:lnTo>
                  <a:lnTo>
                    <a:pt x="943" y="4151"/>
                  </a:lnTo>
                  <a:lnTo>
                    <a:pt x="883" y="4110"/>
                  </a:lnTo>
                  <a:lnTo>
                    <a:pt x="822" y="4070"/>
                  </a:lnTo>
                  <a:lnTo>
                    <a:pt x="782" y="4010"/>
                  </a:lnTo>
                  <a:lnTo>
                    <a:pt x="742" y="3910"/>
                  </a:lnTo>
                  <a:lnTo>
                    <a:pt x="722" y="3830"/>
                  </a:lnTo>
                  <a:lnTo>
                    <a:pt x="722" y="3709"/>
                  </a:lnTo>
                  <a:lnTo>
                    <a:pt x="722" y="3268"/>
                  </a:lnTo>
                  <a:lnTo>
                    <a:pt x="0" y="3268"/>
                  </a:lnTo>
                  <a:lnTo>
                    <a:pt x="0" y="3649"/>
                  </a:lnTo>
                  <a:lnTo>
                    <a:pt x="20" y="3930"/>
                  </a:lnTo>
                  <a:lnTo>
                    <a:pt x="81" y="4171"/>
                  </a:lnTo>
                  <a:lnTo>
                    <a:pt x="161" y="4371"/>
                  </a:lnTo>
                  <a:lnTo>
                    <a:pt x="221" y="4451"/>
                  </a:lnTo>
                  <a:lnTo>
                    <a:pt x="281" y="4531"/>
                  </a:lnTo>
                  <a:lnTo>
                    <a:pt x="361" y="4612"/>
                  </a:lnTo>
                  <a:lnTo>
                    <a:pt x="441" y="4672"/>
                  </a:lnTo>
                  <a:lnTo>
                    <a:pt x="542" y="4732"/>
                  </a:lnTo>
                  <a:lnTo>
                    <a:pt x="642" y="4772"/>
                  </a:lnTo>
                  <a:lnTo>
                    <a:pt x="862" y="4832"/>
                  </a:lnTo>
                  <a:lnTo>
                    <a:pt x="1123" y="4852"/>
                  </a:lnTo>
                  <a:lnTo>
                    <a:pt x="1384" y="4832"/>
                  </a:lnTo>
                  <a:lnTo>
                    <a:pt x="1604" y="4772"/>
                  </a:lnTo>
                  <a:lnTo>
                    <a:pt x="1705" y="4732"/>
                  </a:lnTo>
                  <a:lnTo>
                    <a:pt x="1785" y="4672"/>
                  </a:lnTo>
                  <a:lnTo>
                    <a:pt x="1885" y="4612"/>
                  </a:lnTo>
                  <a:lnTo>
                    <a:pt x="1945" y="4531"/>
                  </a:lnTo>
                  <a:lnTo>
                    <a:pt x="2025" y="4451"/>
                  </a:lnTo>
                  <a:lnTo>
                    <a:pt x="2065" y="4371"/>
                  </a:lnTo>
                  <a:lnTo>
                    <a:pt x="2166" y="4171"/>
                  </a:lnTo>
                  <a:lnTo>
                    <a:pt x="2206" y="3930"/>
                  </a:lnTo>
                  <a:lnTo>
                    <a:pt x="2226" y="3649"/>
                  </a:lnTo>
                  <a:lnTo>
                    <a:pt x="2226" y="3288"/>
                  </a:lnTo>
                  <a:lnTo>
                    <a:pt x="2226" y="3108"/>
                  </a:lnTo>
                  <a:lnTo>
                    <a:pt x="2206" y="2948"/>
                  </a:lnTo>
                  <a:lnTo>
                    <a:pt x="2166" y="2807"/>
                  </a:lnTo>
                  <a:lnTo>
                    <a:pt x="2105" y="2667"/>
                  </a:lnTo>
                  <a:lnTo>
                    <a:pt x="2045" y="2547"/>
                  </a:lnTo>
                  <a:lnTo>
                    <a:pt x="1945" y="2446"/>
                  </a:lnTo>
                  <a:lnTo>
                    <a:pt x="1845" y="2346"/>
                  </a:lnTo>
                  <a:lnTo>
                    <a:pt x="1705" y="2286"/>
                  </a:lnTo>
                  <a:lnTo>
                    <a:pt x="1825" y="2226"/>
                  </a:lnTo>
                  <a:lnTo>
                    <a:pt x="1945" y="2146"/>
                  </a:lnTo>
                  <a:lnTo>
                    <a:pt x="2025" y="2045"/>
                  </a:lnTo>
                  <a:lnTo>
                    <a:pt x="2105" y="1925"/>
                  </a:lnTo>
                  <a:lnTo>
                    <a:pt x="2166" y="1805"/>
                  </a:lnTo>
                  <a:lnTo>
                    <a:pt x="2206" y="1664"/>
                  </a:lnTo>
                  <a:lnTo>
                    <a:pt x="2226" y="1484"/>
                  </a:lnTo>
                  <a:lnTo>
                    <a:pt x="2226" y="1304"/>
                  </a:lnTo>
                  <a:lnTo>
                    <a:pt x="2226" y="1183"/>
                  </a:lnTo>
                  <a:lnTo>
                    <a:pt x="2206" y="923"/>
                  </a:lnTo>
                  <a:lnTo>
                    <a:pt x="2166" y="682"/>
                  </a:lnTo>
                  <a:lnTo>
                    <a:pt x="2065" y="482"/>
                  </a:lnTo>
                  <a:lnTo>
                    <a:pt x="2005" y="381"/>
                  </a:lnTo>
                  <a:lnTo>
                    <a:pt x="1945" y="301"/>
                  </a:lnTo>
                  <a:lnTo>
                    <a:pt x="1865" y="241"/>
                  </a:lnTo>
                  <a:lnTo>
                    <a:pt x="1785" y="181"/>
                  </a:lnTo>
                  <a:lnTo>
                    <a:pt x="1705" y="121"/>
                  </a:lnTo>
                  <a:lnTo>
                    <a:pt x="1604" y="81"/>
                  </a:lnTo>
                  <a:lnTo>
                    <a:pt x="1364" y="2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55">
              <a:extLst>
                <a:ext uri="{FF2B5EF4-FFF2-40B4-BE49-F238E27FC236}">
                  <a16:creationId xmlns:a16="http://schemas.microsoft.com/office/drawing/2014/main" id="{E6F23C1A-44F5-72EE-BB24-06460D94020A}"/>
                </a:ext>
              </a:extLst>
            </p:cNvPr>
            <p:cNvSpPr/>
            <p:nvPr/>
          </p:nvSpPr>
          <p:spPr>
            <a:xfrm>
              <a:off x="1194996" y="1507913"/>
              <a:ext cx="46729" cy="96623"/>
            </a:xfrm>
            <a:custGeom>
              <a:avLst/>
              <a:gdLst/>
              <a:ahLst/>
              <a:cxnLst/>
              <a:rect l="l" t="t" r="r" b="b"/>
              <a:pathLst>
                <a:path w="2347" h="4853" extrusionOk="0">
                  <a:moveTo>
                    <a:pt x="1184" y="662"/>
                  </a:moveTo>
                  <a:lnTo>
                    <a:pt x="1264" y="682"/>
                  </a:lnTo>
                  <a:lnTo>
                    <a:pt x="1344" y="702"/>
                  </a:lnTo>
                  <a:lnTo>
                    <a:pt x="1404" y="722"/>
                  </a:lnTo>
                  <a:lnTo>
                    <a:pt x="1464" y="782"/>
                  </a:lnTo>
                  <a:lnTo>
                    <a:pt x="1524" y="842"/>
                  </a:lnTo>
                  <a:lnTo>
                    <a:pt x="1565" y="943"/>
                  </a:lnTo>
                  <a:lnTo>
                    <a:pt x="1585" y="1063"/>
                  </a:lnTo>
                  <a:lnTo>
                    <a:pt x="1605" y="1203"/>
                  </a:lnTo>
                  <a:lnTo>
                    <a:pt x="1605" y="1484"/>
                  </a:lnTo>
                  <a:lnTo>
                    <a:pt x="1585" y="1604"/>
                  </a:lnTo>
                  <a:lnTo>
                    <a:pt x="1565" y="1705"/>
                  </a:lnTo>
                  <a:lnTo>
                    <a:pt x="1524" y="1805"/>
                  </a:lnTo>
                  <a:lnTo>
                    <a:pt x="1484" y="1865"/>
                  </a:lnTo>
                  <a:lnTo>
                    <a:pt x="1404" y="1925"/>
                  </a:lnTo>
                  <a:lnTo>
                    <a:pt x="1344" y="1945"/>
                  </a:lnTo>
                  <a:lnTo>
                    <a:pt x="1264" y="1965"/>
                  </a:lnTo>
                  <a:lnTo>
                    <a:pt x="1184" y="1985"/>
                  </a:lnTo>
                  <a:lnTo>
                    <a:pt x="1083" y="1965"/>
                  </a:lnTo>
                  <a:lnTo>
                    <a:pt x="1003" y="1945"/>
                  </a:lnTo>
                  <a:lnTo>
                    <a:pt x="943" y="1925"/>
                  </a:lnTo>
                  <a:lnTo>
                    <a:pt x="883" y="1865"/>
                  </a:lnTo>
                  <a:lnTo>
                    <a:pt x="823" y="1805"/>
                  </a:lnTo>
                  <a:lnTo>
                    <a:pt x="783" y="1725"/>
                  </a:lnTo>
                  <a:lnTo>
                    <a:pt x="763" y="1604"/>
                  </a:lnTo>
                  <a:lnTo>
                    <a:pt x="763" y="1484"/>
                  </a:lnTo>
                  <a:lnTo>
                    <a:pt x="763" y="1203"/>
                  </a:lnTo>
                  <a:lnTo>
                    <a:pt x="763" y="1063"/>
                  </a:lnTo>
                  <a:lnTo>
                    <a:pt x="783" y="943"/>
                  </a:lnTo>
                  <a:lnTo>
                    <a:pt x="823" y="863"/>
                  </a:lnTo>
                  <a:lnTo>
                    <a:pt x="883" y="782"/>
                  </a:lnTo>
                  <a:lnTo>
                    <a:pt x="943" y="722"/>
                  </a:lnTo>
                  <a:lnTo>
                    <a:pt x="1003" y="702"/>
                  </a:lnTo>
                  <a:lnTo>
                    <a:pt x="1083" y="682"/>
                  </a:lnTo>
                  <a:lnTo>
                    <a:pt x="1184" y="662"/>
                  </a:lnTo>
                  <a:close/>
                  <a:moveTo>
                    <a:pt x="1184" y="2647"/>
                  </a:moveTo>
                  <a:lnTo>
                    <a:pt x="1264" y="2667"/>
                  </a:lnTo>
                  <a:lnTo>
                    <a:pt x="1364" y="2687"/>
                  </a:lnTo>
                  <a:lnTo>
                    <a:pt x="1424" y="2727"/>
                  </a:lnTo>
                  <a:lnTo>
                    <a:pt x="1484" y="2787"/>
                  </a:lnTo>
                  <a:lnTo>
                    <a:pt x="1524" y="2847"/>
                  </a:lnTo>
                  <a:lnTo>
                    <a:pt x="1565" y="2948"/>
                  </a:lnTo>
                  <a:lnTo>
                    <a:pt x="1585" y="3068"/>
                  </a:lnTo>
                  <a:lnTo>
                    <a:pt x="1605" y="3188"/>
                  </a:lnTo>
                  <a:lnTo>
                    <a:pt x="1605" y="3629"/>
                  </a:lnTo>
                  <a:lnTo>
                    <a:pt x="1585" y="3770"/>
                  </a:lnTo>
                  <a:lnTo>
                    <a:pt x="1565" y="3890"/>
                  </a:lnTo>
                  <a:lnTo>
                    <a:pt x="1524" y="3990"/>
                  </a:lnTo>
                  <a:lnTo>
                    <a:pt x="1484" y="4050"/>
                  </a:lnTo>
                  <a:lnTo>
                    <a:pt x="1424" y="4110"/>
                  </a:lnTo>
                  <a:lnTo>
                    <a:pt x="1344" y="4151"/>
                  </a:lnTo>
                  <a:lnTo>
                    <a:pt x="1264" y="4171"/>
                  </a:lnTo>
                  <a:lnTo>
                    <a:pt x="1083" y="4171"/>
                  </a:lnTo>
                  <a:lnTo>
                    <a:pt x="1023" y="4151"/>
                  </a:lnTo>
                  <a:lnTo>
                    <a:pt x="943" y="4110"/>
                  </a:lnTo>
                  <a:lnTo>
                    <a:pt x="883" y="4050"/>
                  </a:lnTo>
                  <a:lnTo>
                    <a:pt x="823" y="3990"/>
                  </a:lnTo>
                  <a:lnTo>
                    <a:pt x="783" y="3890"/>
                  </a:lnTo>
                  <a:lnTo>
                    <a:pt x="763" y="3770"/>
                  </a:lnTo>
                  <a:lnTo>
                    <a:pt x="763" y="3629"/>
                  </a:lnTo>
                  <a:lnTo>
                    <a:pt x="763" y="3188"/>
                  </a:lnTo>
                  <a:lnTo>
                    <a:pt x="763" y="3068"/>
                  </a:lnTo>
                  <a:lnTo>
                    <a:pt x="783" y="2948"/>
                  </a:lnTo>
                  <a:lnTo>
                    <a:pt x="823" y="2867"/>
                  </a:lnTo>
                  <a:lnTo>
                    <a:pt x="863" y="2787"/>
                  </a:lnTo>
                  <a:lnTo>
                    <a:pt x="923" y="2727"/>
                  </a:lnTo>
                  <a:lnTo>
                    <a:pt x="1003" y="2687"/>
                  </a:lnTo>
                  <a:lnTo>
                    <a:pt x="1083" y="2667"/>
                  </a:lnTo>
                  <a:lnTo>
                    <a:pt x="1184" y="2647"/>
                  </a:lnTo>
                  <a:close/>
                  <a:moveTo>
                    <a:pt x="1164" y="0"/>
                  </a:moveTo>
                  <a:lnTo>
                    <a:pt x="903" y="20"/>
                  </a:lnTo>
                  <a:lnTo>
                    <a:pt x="682" y="81"/>
                  </a:lnTo>
                  <a:lnTo>
                    <a:pt x="562" y="121"/>
                  </a:lnTo>
                  <a:lnTo>
                    <a:pt x="482" y="161"/>
                  </a:lnTo>
                  <a:lnTo>
                    <a:pt x="382" y="241"/>
                  </a:lnTo>
                  <a:lnTo>
                    <a:pt x="301" y="301"/>
                  </a:lnTo>
                  <a:lnTo>
                    <a:pt x="241" y="381"/>
                  </a:lnTo>
                  <a:lnTo>
                    <a:pt x="181" y="482"/>
                  </a:lnTo>
                  <a:lnTo>
                    <a:pt x="81" y="682"/>
                  </a:lnTo>
                  <a:lnTo>
                    <a:pt x="21" y="923"/>
                  </a:lnTo>
                  <a:lnTo>
                    <a:pt x="1" y="1183"/>
                  </a:lnTo>
                  <a:lnTo>
                    <a:pt x="1" y="1344"/>
                  </a:lnTo>
                  <a:lnTo>
                    <a:pt x="21" y="1504"/>
                  </a:lnTo>
                  <a:lnTo>
                    <a:pt x="41" y="1664"/>
                  </a:lnTo>
                  <a:lnTo>
                    <a:pt x="81" y="1805"/>
                  </a:lnTo>
                  <a:lnTo>
                    <a:pt x="121" y="1925"/>
                  </a:lnTo>
                  <a:lnTo>
                    <a:pt x="181" y="2045"/>
                  </a:lnTo>
                  <a:lnTo>
                    <a:pt x="261" y="2146"/>
                  </a:lnTo>
                  <a:lnTo>
                    <a:pt x="362" y="2226"/>
                  </a:lnTo>
                  <a:lnTo>
                    <a:pt x="462" y="2286"/>
                  </a:lnTo>
                  <a:lnTo>
                    <a:pt x="362" y="2366"/>
                  </a:lnTo>
                  <a:lnTo>
                    <a:pt x="261" y="2466"/>
                  </a:lnTo>
                  <a:lnTo>
                    <a:pt x="181" y="2567"/>
                  </a:lnTo>
                  <a:lnTo>
                    <a:pt x="121" y="2687"/>
                  </a:lnTo>
                  <a:lnTo>
                    <a:pt x="81" y="2807"/>
                  </a:lnTo>
                  <a:lnTo>
                    <a:pt x="41" y="2968"/>
                  </a:lnTo>
                  <a:lnTo>
                    <a:pt x="21" y="3108"/>
                  </a:lnTo>
                  <a:lnTo>
                    <a:pt x="21" y="3288"/>
                  </a:lnTo>
                  <a:lnTo>
                    <a:pt x="21" y="3649"/>
                  </a:lnTo>
                  <a:lnTo>
                    <a:pt x="41" y="3930"/>
                  </a:lnTo>
                  <a:lnTo>
                    <a:pt x="81" y="4151"/>
                  </a:lnTo>
                  <a:lnTo>
                    <a:pt x="181" y="4371"/>
                  </a:lnTo>
                  <a:lnTo>
                    <a:pt x="241" y="4451"/>
                  </a:lnTo>
                  <a:lnTo>
                    <a:pt x="322" y="4531"/>
                  </a:lnTo>
                  <a:lnTo>
                    <a:pt x="402" y="4612"/>
                  </a:lnTo>
                  <a:lnTo>
                    <a:pt x="482" y="4672"/>
                  </a:lnTo>
                  <a:lnTo>
                    <a:pt x="582" y="4712"/>
                  </a:lnTo>
                  <a:lnTo>
                    <a:pt x="682" y="4772"/>
                  </a:lnTo>
                  <a:lnTo>
                    <a:pt x="923" y="4832"/>
                  </a:lnTo>
                  <a:lnTo>
                    <a:pt x="1184" y="4852"/>
                  </a:lnTo>
                  <a:lnTo>
                    <a:pt x="1444" y="4832"/>
                  </a:lnTo>
                  <a:lnTo>
                    <a:pt x="1685" y="4772"/>
                  </a:lnTo>
                  <a:lnTo>
                    <a:pt x="1785" y="4712"/>
                  </a:lnTo>
                  <a:lnTo>
                    <a:pt x="1885" y="4672"/>
                  </a:lnTo>
                  <a:lnTo>
                    <a:pt x="1966" y="4612"/>
                  </a:lnTo>
                  <a:lnTo>
                    <a:pt x="2046" y="4531"/>
                  </a:lnTo>
                  <a:lnTo>
                    <a:pt x="2106" y="4451"/>
                  </a:lnTo>
                  <a:lnTo>
                    <a:pt x="2166" y="4371"/>
                  </a:lnTo>
                  <a:lnTo>
                    <a:pt x="2266" y="4151"/>
                  </a:lnTo>
                  <a:lnTo>
                    <a:pt x="2326" y="3910"/>
                  </a:lnTo>
                  <a:lnTo>
                    <a:pt x="2346" y="3649"/>
                  </a:lnTo>
                  <a:lnTo>
                    <a:pt x="2346" y="3268"/>
                  </a:lnTo>
                  <a:lnTo>
                    <a:pt x="2346" y="3108"/>
                  </a:lnTo>
                  <a:lnTo>
                    <a:pt x="2326" y="2948"/>
                  </a:lnTo>
                  <a:lnTo>
                    <a:pt x="2286" y="2807"/>
                  </a:lnTo>
                  <a:lnTo>
                    <a:pt x="2226" y="2687"/>
                  </a:lnTo>
                  <a:lnTo>
                    <a:pt x="2166" y="2567"/>
                  </a:lnTo>
                  <a:lnTo>
                    <a:pt x="2086" y="2446"/>
                  </a:lnTo>
                  <a:lnTo>
                    <a:pt x="1986" y="2366"/>
                  </a:lnTo>
                  <a:lnTo>
                    <a:pt x="1885" y="2286"/>
                  </a:lnTo>
                  <a:lnTo>
                    <a:pt x="1986" y="2226"/>
                  </a:lnTo>
                  <a:lnTo>
                    <a:pt x="2086" y="2126"/>
                  </a:lnTo>
                  <a:lnTo>
                    <a:pt x="2166" y="2025"/>
                  </a:lnTo>
                  <a:lnTo>
                    <a:pt x="2226" y="1925"/>
                  </a:lnTo>
                  <a:lnTo>
                    <a:pt x="2266" y="1805"/>
                  </a:lnTo>
                  <a:lnTo>
                    <a:pt x="2306" y="1664"/>
                  </a:lnTo>
                  <a:lnTo>
                    <a:pt x="2326" y="1504"/>
                  </a:lnTo>
                  <a:lnTo>
                    <a:pt x="2346" y="1324"/>
                  </a:lnTo>
                  <a:lnTo>
                    <a:pt x="2346" y="1183"/>
                  </a:lnTo>
                  <a:lnTo>
                    <a:pt x="2326" y="923"/>
                  </a:lnTo>
                  <a:lnTo>
                    <a:pt x="2266" y="682"/>
                  </a:lnTo>
                  <a:lnTo>
                    <a:pt x="2166" y="482"/>
                  </a:lnTo>
                  <a:lnTo>
                    <a:pt x="2106" y="381"/>
                  </a:lnTo>
                  <a:lnTo>
                    <a:pt x="2046" y="301"/>
                  </a:lnTo>
                  <a:lnTo>
                    <a:pt x="1966" y="241"/>
                  </a:lnTo>
                  <a:lnTo>
                    <a:pt x="1865" y="161"/>
                  </a:lnTo>
                  <a:lnTo>
                    <a:pt x="1785" y="121"/>
                  </a:lnTo>
                  <a:lnTo>
                    <a:pt x="1665" y="81"/>
                  </a:lnTo>
                  <a:lnTo>
                    <a:pt x="1444" y="20"/>
                  </a:lnTo>
                  <a:lnTo>
                    <a:pt x="116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4" name="Google Shape;4484;p55">
              <a:extLst>
                <a:ext uri="{FF2B5EF4-FFF2-40B4-BE49-F238E27FC236}">
                  <a16:creationId xmlns:a16="http://schemas.microsoft.com/office/drawing/2014/main" id="{F3DFCFC9-70FB-8B46-728C-F6CF4BC0A0E8}"/>
                </a:ext>
              </a:extLst>
            </p:cNvPr>
            <p:cNvSpPr/>
            <p:nvPr/>
          </p:nvSpPr>
          <p:spPr>
            <a:xfrm>
              <a:off x="974259" y="1665177"/>
              <a:ext cx="382431" cy="27575"/>
            </a:xfrm>
            <a:custGeom>
              <a:avLst/>
              <a:gdLst/>
              <a:ahLst/>
              <a:cxnLst/>
              <a:rect l="l" t="t" r="r" b="b"/>
              <a:pathLst>
                <a:path w="19208" h="1385" extrusionOk="0">
                  <a:moveTo>
                    <a:pt x="19207" y="1"/>
                  </a:moveTo>
                  <a:lnTo>
                    <a:pt x="1" y="41"/>
                  </a:lnTo>
                  <a:lnTo>
                    <a:pt x="1" y="1384"/>
                  </a:lnTo>
                  <a:lnTo>
                    <a:pt x="19207" y="1344"/>
                  </a:lnTo>
                  <a:lnTo>
                    <a:pt x="1920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5" name="Google Shape;4485;p55">
              <a:extLst>
                <a:ext uri="{FF2B5EF4-FFF2-40B4-BE49-F238E27FC236}">
                  <a16:creationId xmlns:a16="http://schemas.microsoft.com/office/drawing/2014/main" id="{06DC4F4D-7726-C292-36AF-46AE790C9FA5}"/>
                </a:ext>
              </a:extLst>
            </p:cNvPr>
            <p:cNvSpPr/>
            <p:nvPr/>
          </p:nvSpPr>
          <p:spPr>
            <a:xfrm>
              <a:off x="974259" y="1704299"/>
              <a:ext cx="382431" cy="18377"/>
            </a:xfrm>
            <a:custGeom>
              <a:avLst/>
              <a:gdLst/>
              <a:ahLst/>
              <a:cxnLst/>
              <a:rect l="l" t="t" r="r" b="b"/>
              <a:pathLst>
                <a:path w="19208" h="923" extrusionOk="0">
                  <a:moveTo>
                    <a:pt x="19207" y="0"/>
                  </a:moveTo>
                  <a:lnTo>
                    <a:pt x="1" y="20"/>
                  </a:lnTo>
                  <a:lnTo>
                    <a:pt x="1" y="923"/>
                  </a:lnTo>
                  <a:lnTo>
                    <a:pt x="19207" y="903"/>
                  </a:lnTo>
                  <a:lnTo>
                    <a:pt x="19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6" name="Google Shape;4486;p55">
            <a:extLst>
              <a:ext uri="{FF2B5EF4-FFF2-40B4-BE49-F238E27FC236}">
                <a16:creationId xmlns:a16="http://schemas.microsoft.com/office/drawing/2014/main" id="{915C337E-1FA6-8886-BF8B-714F6F983BA1}"/>
              </a:ext>
            </a:extLst>
          </p:cNvPr>
          <p:cNvSpPr/>
          <p:nvPr/>
        </p:nvSpPr>
        <p:spPr>
          <a:xfrm flipH="1">
            <a:off x="5702412" y="3767200"/>
            <a:ext cx="1688988" cy="121300"/>
          </a:xfrm>
          <a:custGeom>
            <a:avLst/>
            <a:gdLst/>
            <a:ahLst/>
            <a:cxnLst/>
            <a:rect l="l" t="t" r="r" b="b"/>
            <a:pathLst>
              <a:path w="60321" h="4852" extrusionOk="0">
                <a:moveTo>
                  <a:pt x="30160" y="1"/>
                </a:moveTo>
                <a:lnTo>
                  <a:pt x="30160" y="1"/>
                </a:lnTo>
                <a:lnTo>
                  <a:pt x="27078" y="1"/>
                </a:lnTo>
                <a:lnTo>
                  <a:pt x="24076" y="41"/>
                </a:lnTo>
                <a:lnTo>
                  <a:pt x="21194" y="100"/>
                </a:lnTo>
                <a:lnTo>
                  <a:pt x="18410" y="180"/>
                </a:lnTo>
                <a:lnTo>
                  <a:pt x="15786" y="279"/>
                </a:lnTo>
                <a:lnTo>
                  <a:pt x="13301" y="418"/>
                </a:lnTo>
                <a:lnTo>
                  <a:pt x="10975" y="558"/>
                </a:lnTo>
                <a:lnTo>
                  <a:pt x="8827" y="697"/>
                </a:lnTo>
                <a:lnTo>
                  <a:pt x="6879" y="876"/>
                </a:lnTo>
                <a:lnTo>
                  <a:pt x="5149" y="1075"/>
                </a:lnTo>
                <a:lnTo>
                  <a:pt x="3638" y="1273"/>
                </a:lnTo>
                <a:lnTo>
                  <a:pt x="2982" y="1373"/>
                </a:lnTo>
                <a:lnTo>
                  <a:pt x="2366" y="1472"/>
                </a:lnTo>
                <a:lnTo>
                  <a:pt x="1829" y="1591"/>
                </a:lnTo>
                <a:lnTo>
                  <a:pt x="1352" y="1691"/>
                </a:lnTo>
                <a:lnTo>
                  <a:pt x="954" y="1810"/>
                </a:lnTo>
                <a:lnTo>
                  <a:pt x="616" y="1929"/>
                </a:lnTo>
                <a:lnTo>
                  <a:pt x="338" y="2049"/>
                </a:lnTo>
                <a:lnTo>
                  <a:pt x="159" y="2168"/>
                </a:lnTo>
                <a:lnTo>
                  <a:pt x="80" y="2228"/>
                </a:lnTo>
                <a:lnTo>
                  <a:pt x="40" y="2307"/>
                </a:lnTo>
                <a:lnTo>
                  <a:pt x="0" y="2367"/>
                </a:lnTo>
                <a:lnTo>
                  <a:pt x="0" y="2426"/>
                </a:lnTo>
                <a:lnTo>
                  <a:pt x="0" y="2426"/>
                </a:lnTo>
                <a:lnTo>
                  <a:pt x="0" y="2486"/>
                </a:lnTo>
                <a:lnTo>
                  <a:pt x="40" y="2546"/>
                </a:lnTo>
                <a:lnTo>
                  <a:pt x="80" y="2605"/>
                </a:lnTo>
                <a:lnTo>
                  <a:pt x="159" y="2665"/>
                </a:lnTo>
                <a:lnTo>
                  <a:pt x="338" y="2784"/>
                </a:lnTo>
                <a:lnTo>
                  <a:pt x="616" y="2904"/>
                </a:lnTo>
                <a:lnTo>
                  <a:pt x="954" y="3023"/>
                </a:lnTo>
                <a:lnTo>
                  <a:pt x="1352" y="3142"/>
                </a:lnTo>
                <a:lnTo>
                  <a:pt x="1829" y="3261"/>
                </a:lnTo>
                <a:lnTo>
                  <a:pt x="2366" y="3361"/>
                </a:lnTo>
                <a:lnTo>
                  <a:pt x="2982" y="3480"/>
                </a:lnTo>
                <a:lnTo>
                  <a:pt x="3638" y="3580"/>
                </a:lnTo>
                <a:lnTo>
                  <a:pt x="5149" y="3778"/>
                </a:lnTo>
                <a:lnTo>
                  <a:pt x="6879" y="3957"/>
                </a:lnTo>
                <a:lnTo>
                  <a:pt x="8827" y="4136"/>
                </a:lnTo>
                <a:lnTo>
                  <a:pt x="10975" y="4295"/>
                </a:lnTo>
                <a:lnTo>
                  <a:pt x="13301" y="4434"/>
                </a:lnTo>
                <a:lnTo>
                  <a:pt x="15786" y="4554"/>
                </a:lnTo>
                <a:lnTo>
                  <a:pt x="18410" y="4653"/>
                </a:lnTo>
                <a:lnTo>
                  <a:pt x="21194" y="4733"/>
                </a:lnTo>
                <a:lnTo>
                  <a:pt x="24076" y="4792"/>
                </a:lnTo>
                <a:lnTo>
                  <a:pt x="27078" y="4832"/>
                </a:lnTo>
                <a:lnTo>
                  <a:pt x="30160" y="4852"/>
                </a:lnTo>
                <a:lnTo>
                  <a:pt x="30160" y="4852"/>
                </a:lnTo>
                <a:lnTo>
                  <a:pt x="33242" y="4832"/>
                </a:lnTo>
                <a:lnTo>
                  <a:pt x="36224" y="4792"/>
                </a:lnTo>
                <a:lnTo>
                  <a:pt x="39127" y="4733"/>
                </a:lnTo>
                <a:lnTo>
                  <a:pt x="41890" y="4653"/>
                </a:lnTo>
                <a:lnTo>
                  <a:pt x="44534" y="4554"/>
                </a:lnTo>
                <a:lnTo>
                  <a:pt x="47019" y="4434"/>
                </a:lnTo>
                <a:lnTo>
                  <a:pt x="49346" y="4295"/>
                </a:lnTo>
                <a:lnTo>
                  <a:pt x="51473" y="4136"/>
                </a:lnTo>
                <a:lnTo>
                  <a:pt x="53421" y="3957"/>
                </a:lnTo>
                <a:lnTo>
                  <a:pt x="55171" y="3778"/>
                </a:lnTo>
                <a:lnTo>
                  <a:pt x="56682" y="3580"/>
                </a:lnTo>
                <a:lnTo>
                  <a:pt x="57338" y="3480"/>
                </a:lnTo>
                <a:lnTo>
                  <a:pt x="57934" y="3361"/>
                </a:lnTo>
                <a:lnTo>
                  <a:pt x="58491" y="3261"/>
                </a:lnTo>
                <a:lnTo>
                  <a:pt x="58948" y="3142"/>
                </a:lnTo>
                <a:lnTo>
                  <a:pt x="59366" y="3023"/>
                </a:lnTo>
                <a:lnTo>
                  <a:pt x="59704" y="2904"/>
                </a:lnTo>
                <a:lnTo>
                  <a:pt x="59962" y="2784"/>
                </a:lnTo>
                <a:lnTo>
                  <a:pt x="60161" y="2665"/>
                </a:lnTo>
                <a:lnTo>
                  <a:pt x="60221" y="2605"/>
                </a:lnTo>
                <a:lnTo>
                  <a:pt x="60280" y="2546"/>
                </a:lnTo>
                <a:lnTo>
                  <a:pt x="60300" y="2486"/>
                </a:lnTo>
                <a:lnTo>
                  <a:pt x="60320" y="2426"/>
                </a:lnTo>
                <a:lnTo>
                  <a:pt x="60320" y="2426"/>
                </a:lnTo>
                <a:lnTo>
                  <a:pt x="60300" y="2367"/>
                </a:lnTo>
                <a:lnTo>
                  <a:pt x="60280" y="2307"/>
                </a:lnTo>
                <a:lnTo>
                  <a:pt x="60221" y="2228"/>
                </a:lnTo>
                <a:lnTo>
                  <a:pt x="60161" y="2168"/>
                </a:lnTo>
                <a:lnTo>
                  <a:pt x="59962" y="2049"/>
                </a:lnTo>
                <a:lnTo>
                  <a:pt x="59704" y="1929"/>
                </a:lnTo>
                <a:lnTo>
                  <a:pt x="59366" y="1810"/>
                </a:lnTo>
                <a:lnTo>
                  <a:pt x="58948" y="1691"/>
                </a:lnTo>
                <a:lnTo>
                  <a:pt x="58491" y="1591"/>
                </a:lnTo>
                <a:lnTo>
                  <a:pt x="57934" y="1472"/>
                </a:lnTo>
                <a:lnTo>
                  <a:pt x="57338" y="1373"/>
                </a:lnTo>
                <a:lnTo>
                  <a:pt x="56682" y="1273"/>
                </a:lnTo>
                <a:lnTo>
                  <a:pt x="55171" y="1075"/>
                </a:lnTo>
                <a:lnTo>
                  <a:pt x="53421" y="876"/>
                </a:lnTo>
                <a:lnTo>
                  <a:pt x="51473" y="697"/>
                </a:lnTo>
                <a:lnTo>
                  <a:pt x="49346" y="558"/>
                </a:lnTo>
                <a:lnTo>
                  <a:pt x="47019" y="418"/>
                </a:lnTo>
                <a:lnTo>
                  <a:pt x="44534" y="279"/>
                </a:lnTo>
                <a:lnTo>
                  <a:pt x="41890" y="180"/>
                </a:lnTo>
                <a:lnTo>
                  <a:pt x="39127" y="100"/>
                </a:lnTo>
                <a:lnTo>
                  <a:pt x="36224" y="41"/>
                </a:lnTo>
                <a:lnTo>
                  <a:pt x="33242" y="1"/>
                </a:lnTo>
                <a:lnTo>
                  <a:pt x="30160" y="1"/>
                </a:lnTo>
                <a:lnTo>
                  <a:pt x="30160" y="1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7" name="Google Shape;4487;p55">
            <a:extLst>
              <a:ext uri="{FF2B5EF4-FFF2-40B4-BE49-F238E27FC236}">
                <a16:creationId xmlns:a16="http://schemas.microsoft.com/office/drawing/2014/main" id="{080472ED-DEDB-D741-ADF1-A38FD01290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4715" y="1565850"/>
            <a:ext cx="35079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</a:t>
            </a:r>
            <a:r>
              <a:rPr lang="en">
                <a:solidFill>
                  <a:schemeClr val="dk2"/>
                </a:solidFill>
              </a:rPr>
              <a:t>Demo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488" name="Google Shape;4488;p55">
            <a:extLst>
              <a:ext uri="{FF2B5EF4-FFF2-40B4-BE49-F238E27FC236}">
                <a16:creationId xmlns:a16="http://schemas.microsoft.com/office/drawing/2014/main" id="{4D6D05F2-7D69-F881-50C6-62A06BFBA1C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55411" y="2114550"/>
            <a:ext cx="3506400" cy="14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Prototyp-Programm</a:t>
            </a:r>
            <a:endParaRPr/>
          </a:p>
        </p:txBody>
      </p:sp>
      <p:grpSp>
        <p:nvGrpSpPr>
          <p:cNvPr id="4489" name="Google Shape;4489;p55">
            <a:extLst>
              <a:ext uri="{FF2B5EF4-FFF2-40B4-BE49-F238E27FC236}">
                <a16:creationId xmlns:a16="http://schemas.microsoft.com/office/drawing/2014/main" id="{83105E39-3AA2-5760-1931-2EE5066D9F29}"/>
              </a:ext>
            </a:extLst>
          </p:cNvPr>
          <p:cNvGrpSpPr/>
          <p:nvPr/>
        </p:nvGrpSpPr>
        <p:grpSpPr>
          <a:xfrm>
            <a:off x="5008682" y="1328673"/>
            <a:ext cx="3180602" cy="2486155"/>
            <a:chOff x="4794566" y="1229221"/>
            <a:chExt cx="3492864" cy="2730238"/>
          </a:xfrm>
        </p:grpSpPr>
        <p:sp>
          <p:nvSpPr>
            <p:cNvPr id="4490" name="Google Shape;4490;p55">
              <a:extLst>
                <a:ext uri="{FF2B5EF4-FFF2-40B4-BE49-F238E27FC236}">
                  <a16:creationId xmlns:a16="http://schemas.microsoft.com/office/drawing/2014/main" id="{DC73D44E-F866-B475-630D-CCE9B66772A0}"/>
                </a:ext>
              </a:extLst>
            </p:cNvPr>
            <p:cNvSpPr/>
            <p:nvPr/>
          </p:nvSpPr>
          <p:spPr>
            <a:xfrm>
              <a:off x="6010192" y="3526822"/>
              <a:ext cx="1061612" cy="432637"/>
            </a:xfrm>
            <a:custGeom>
              <a:avLst/>
              <a:gdLst/>
              <a:ahLst/>
              <a:cxnLst/>
              <a:rect l="l" t="t" r="r" b="b"/>
              <a:pathLst>
                <a:path w="15037" h="6128" extrusionOk="0">
                  <a:moveTo>
                    <a:pt x="2443" y="1"/>
                  </a:moveTo>
                  <a:lnTo>
                    <a:pt x="2222" y="2875"/>
                  </a:lnTo>
                  <a:cubicBezTo>
                    <a:pt x="2222" y="2875"/>
                    <a:pt x="2339" y="3398"/>
                    <a:pt x="1529" y="4116"/>
                  </a:cubicBezTo>
                  <a:cubicBezTo>
                    <a:pt x="732" y="4835"/>
                    <a:pt x="92" y="5500"/>
                    <a:pt x="92" y="5500"/>
                  </a:cubicBezTo>
                  <a:cubicBezTo>
                    <a:pt x="92" y="5500"/>
                    <a:pt x="1" y="5657"/>
                    <a:pt x="1" y="5892"/>
                  </a:cubicBezTo>
                  <a:cubicBezTo>
                    <a:pt x="1" y="6115"/>
                    <a:pt x="131" y="6127"/>
                    <a:pt x="693" y="6127"/>
                  </a:cubicBezTo>
                  <a:lnTo>
                    <a:pt x="14345" y="6127"/>
                  </a:lnTo>
                  <a:cubicBezTo>
                    <a:pt x="14906" y="6127"/>
                    <a:pt x="15037" y="6115"/>
                    <a:pt x="15037" y="5892"/>
                  </a:cubicBezTo>
                  <a:cubicBezTo>
                    <a:pt x="15037" y="5657"/>
                    <a:pt x="14946" y="5500"/>
                    <a:pt x="14946" y="5500"/>
                  </a:cubicBezTo>
                  <a:cubicBezTo>
                    <a:pt x="14946" y="5500"/>
                    <a:pt x="14305" y="4835"/>
                    <a:pt x="13495" y="4116"/>
                  </a:cubicBezTo>
                  <a:cubicBezTo>
                    <a:pt x="12699" y="3398"/>
                    <a:pt x="12804" y="2875"/>
                    <a:pt x="12804" y="2875"/>
                  </a:cubicBezTo>
                  <a:lnTo>
                    <a:pt x="125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55">
              <a:extLst>
                <a:ext uri="{FF2B5EF4-FFF2-40B4-BE49-F238E27FC236}">
                  <a16:creationId xmlns:a16="http://schemas.microsoft.com/office/drawing/2014/main" id="{787E5B21-4E91-8C6C-3F8D-413B6F151B1D}"/>
                </a:ext>
              </a:extLst>
            </p:cNvPr>
            <p:cNvSpPr/>
            <p:nvPr/>
          </p:nvSpPr>
          <p:spPr>
            <a:xfrm>
              <a:off x="4794566" y="1229221"/>
              <a:ext cx="3492864" cy="2297606"/>
            </a:xfrm>
            <a:custGeom>
              <a:avLst/>
              <a:gdLst/>
              <a:ahLst/>
              <a:cxnLst/>
              <a:rect l="l" t="t" r="r" b="b"/>
              <a:pathLst>
                <a:path w="49474" h="32544" extrusionOk="0">
                  <a:moveTo>
                    <a:pt x="2509" y="0"/>
                  </a:moveTo>
                  <a:cubicBezTo>
                    <a:pt x="1124" y="0"/>
                    <a:pt x="0" y="1124"/>
                    <a:pt x="0" y="2509"/>
                  </a:cubicBezTo>
                  <a:lnTo>
                    <a:pt x="0" y="30035"/>
                  </a:lnTo>
                  <a:cubicBezTo>
                    <a:pt x="0" y="31420"/>
                    <a:pt x="1124" y="32544"/>
                    <a:pt x="2509" y="32544"/>
                  </a:cubicBezTo>
                  <a:lnTo>
                    <a:pt x="46965" y="32544"/>
                  </a:lnTo>
                  <a:cubicBezTo>
                    <a:pt x="48350" y="32544"/>
                    <a:pt x="49474" y="31420"/>
                    <a:pt x="49474" y="30035"/>
                  </a:cubicBezTo>
                  <a:lnTo>
                    <a:pt x="49474" y="2509"/>
                  </a:lnTo>
                  <a:cubicBezTo>
                    <a:pt x="49474" y="1124"/>
                    <a:pt x="48350" y="0"/>
                    <a:pt x="469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55">
              <a:extLst>
                <a:ext uri="{FF2B5EF4-FFF2-40B4-BE49-F238E27FC236}">
                  <a16:creationId xmlns:a16="http://schemas.microsoft.com/office/drawing/2014/main" id="{684C3FCD-249E-7663-2A32-E1CE204C6A1F}"/>
                </a:ext>
              </a:extLst>
            </p:cNvPr>
            <p:cNvSpPr/>
            <p:nvPr/>
          </p:nvSpPr>
          <p:spPr>
            <a:xfrm>
              <a:off x="6472417" y="3323532"/>
              <a:ext cx="137163" cy="137161"/>
            </a:xfrm>
            <a:custGeom>
              <a:avLst/>
              <a:gdLst/>
              <a:ahLst/>
              <a:cxnLst/>
              <a:rect l="l" t="t" r="r" b="b"/>
              <a:pathLst>
                <a:path w="3005" h="3020" extrusionOk="0">
                  <a:moveTo>
                    <a:pt x="1503" y="1"/>
                  </a:moveTo>
                  <a:cubicBezTo>
                    <a:pt x="667" y="1"/>
                    <a:pt x="0" y="680"/>
                    <a:pt x="0" y="1504"/>
                  </a:cubicBezTo>
                  <a:cubicBezTo>
                    <a:pt x="0" y="2340"/>
                    <a:pt x="667" y="3019"/>
                    <a:pt x="1503" y="3019"/>
                  </a:cubicBezTo>
                  <a:cubicBezTo>
                    <a:pt x="2326" y="3019"/>
                    <a:pt x="3005" y="2340"/>
                    <a:pt x="3005" y="1504"/>
                  </a:cubicBezTo>
                  <a:cubicBezTo>
                    <a:pt x="3005" y="680"/>
                    <a:pt x="2326" y="1"/>
                    <a:pt x="150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93" name="Google Shape;4493;p55">
            <a:extLst>
              <a:ext uri="{FF2B5EF4-FFF2-40B4-BE49-F238E27FC236}">
                <a16:creationId xmlns:a16="http://schemas.microsoft.com/office/drawing/2014/main" id="{A78F07CC-7A6D-BE7B-0B42-156D723BDA10}"/>
              </a:ext>
            </a:extLst>
          </p:cNvPr>
          <p:cNvPicPr preferRelativeResize="0"/>
          <p:nvPr/>
        </p:nvPicPr>
        <p:blipFill rotWithShape="1">
          <a:blip r:embed="rId3"/>
          <a:srcRect t="419" b="419"/>
          <a:stretch/>
        </p:blipFill>
        <p:spPr>
          <a:xfrm>
            <a:off x="5140935" y="1456590"/>
            <a:ext cx="2914800" cy="1622100"/>
          </a:xfrm>
          <a:prstGeom prst="roundRect">
            <a:avLst>
              <a:gd name="adj" fmla="val 12099"/>
            </a:avLst>
          </a:prstGeom>
          <a:noFill/>
          <a:ln>
            <a:noFill/>
          </a:ln>
        </p:spPr>
      </p:pic>
      <p:grpSp>
        <p:nvGrpSpPr>
          <p:cNvPr id="4494" name="Google Shape;4494;p55">
            <a:extLst>
              <a:ext uri="{FF2B5EF4-FFF2-40B4-BE49-F238E27FC236}">
                <a16:creationId xmlns:a16="http://schemas.microsoft.com/office/drawing/2014/main" id="{5A0F9603-D4F1-A8D4-102A-326D977D2B76}"/>
              </a:ext>
            </a:extLst>
          </p:cNvPr>
          <p:cNvGrpSpPr/>
          <p:nvPr/>
        </p:nvGrpSpPr>
        <p:grpSpPr>
          <a:xfrm flipH="1">
            <a:off x="800832" y="3516927"/>
            <a:ext cx="2379786" cy="1423566"/>
            <a:chOff x="5479178" y="3009901"/>
            <a:chExt cx="3283822" cy="1964352"/>
          </a:xfrm>
        </p:grpSpPr>
        <p:sp>
          <p:nvSpPr>
            <p:cNvPr id="4495" name="Google Shape;4495;p55">
              <a:extLst>
                <a:ext uri="{FF2B5EF4-FFF2-40B4-BE49-F238E27FC236}">
                  <a16:creationId xmlns:a16="http://schemas.microsoft.com/office/drawing/2014/main" id="{DEEDE932-0F95-1E2E-67D4-C54E73D416C6}"/>
                </a:ext>
              </a:extLst>
            </p:cNvPr>
            <p:cNvSpPr/>
            <p:nvPr/>
          </p:nvSpPr>
          <p:spPr>
            <a:xfrm flipH="1">
              <a:off x="5621181" y="4782975"/>
              <a:ext cx="3141819" cy="191278"/>
            </a:xfrm>
            <a:custGeom>
              <a:avLst/>
              <a:gdLst/>
              <a:ahLst/>
              <a:cxnLst/>
              <a:rect l="l" t="t" r="r" b="b"/>
              <a:pathLst>
                <a:path w="60321" h="4852" extrusionOk="0">
                  <a:moveTo>
                    <a:pt x="30160" y="1"/>
                  </a:moveTo>
                  <a:lnTo>
                    <a:pt x="30160" y="1"/>
                  </a:lnTo>
                  <a:lnTo>
                    <a:pt x="27078" y="1"/>
                  </a:lnTo>
                  <a:lnTo>
                    <a:pt x="24076" y="41"/>
                  </a:lnTo>
                  <a:lnTo>
                    <a:pt x="21194" y="100"/>
                  </a:lnTo>
                  <a:lnTo>
                    <a:pt x="18410" y="180"/>
                  </a:lnTo>
                  <a:lnTo>
                    <a:pt x="15786" y="279"/>
                  </a:lnTo>
                  <a:lnTo>
                    <a:pt x="13301" y="418"/>
                  </a:lnTo>
                  <a:lnTo>
                    <a:pt x="10975" y="558"/>
                  </a:lnTo>
                  <a:lnTo>
                    <a:pt x="8827" y="697"/>
                  </a:lnTo>
                  <a:lnTo>
                    <a:pt x="6879" y="876"/>
                  </a:lnTo>
                  <a:lnTo>
                    <a:pt x="5149" y="1075"/>
                  </a:lnTo>
                  <a:lnTo>
                    <a:pt x="3638" y="1273"/>
                  </a:lnTo>
                  <a:lnTo>
                    <a:pt x="2982" y="1373"/>
                  </a:lnTo>
                  <a:lnTo>
                    <a:pt x="2366" y="1472"/>
                  </a:lnTo>
                  <a:lnTo>
                    <a:pt x="1829" y="1591"/>
                  </a:lnTo>
                  <a:lnTo>
                    <a:pt x="1352" y="1691"/>
                  </a:lnTo>
                  <a:lnTo>
                    <a:pt x="954" y="1810"/>
                  </a:lnTo>
                  <a:lnTo>
                    <a:pt x="616" y="1929"/>
                  </a:lnTo>
                  <a:lnTo>
                    <a:pt x="338" y="2049"/>
                  </a:lnTo>
                  <a:lnTo>
                    <a:pt x="159" y="2168"/>
                  </a:lnTo>
                  <a:lnTo>
                    <a:pt x="80" y="2228"/>
                  </a:lnTo>
                  <a:lnTo>
                    <a:pt x="40" y="2307"/>
                  </a:lnTo>
                  <a:lnTo>
                    <a:pt x="0" y="2367"/>
                  </a:lnTo>
                  <a:lnTo>
                    <a:pt x="0" y="2426"/>
                  </a:lnTo>
                  <a:lnTo>
                    <a:pt x="0" y="2426"/>
                  </a:lnTo>
                  <a:lnTo>
                    <a:pt x="0" y="2486"/>
                  </a:lnTo>
                  <a:lnTo>
                    <a:pt x="40" y="2546"/>
                  </a:lnTo>
                  <a:lnTo>
                    <a:pt x="80" y="2605"/>
                  </a:lnTo>
                  <a:lnTo>
                    <a:pt x="159" y="2665"/>
                  </a:lnTo>
                  <a:lnTo>
                    <a:pt x="338" y="2784"/>
                  </a:lnTo>
                  <a:lnTo>
                    <a:pt x="616" y="2904"/>
                  </a:lnTo>
                  <a:lnTo>
                    <a:pt x="954" y="3023"/>
                  </a:lnTo>
                  <a:lnTo>
                    <a:pt x="1352" y="3142"/>
                  </a:lnTo>
                  <a:lnTo>
                    <a:pt x="1829" y="3261"/>
                  </a:lnTo>
                  <a:lnTo>
                    <a:pt x="2366" y="3361"/>
                  </a:lnTo>
                  <a:lnTo>
                    <a:pt x="2982" y="3480"/>
                  </a:lnTo>
                  <a:lnTo>
                    <a:pt x="3638" y="3580"/>
                  </a:lnTo>
                  <a:lnTo>
                    <a:pt x="5149" y="3778"/>
                  </a:lnTo>
                  <a:lnTo>
                    <a:pt x="6879" y="3957"/>
                  </a:lnTo>
                  <a:lnTo>
                    <a:pt x="8827" y="4136"/>
                  </a:lnTo>
                  <a:lnTo>
                    <a:pt x="10975" y="4295"/>
                  </a:lnTo>
                  <a:lnTo>
                    <a:pt x="13301" y="4434"/>
                  </a:lnTo>
                  <a:lnTo>
                    <a:pt x="15786" y="4554"/>
                  </a:lnTo>
                  <a:lnTo>
                    <a:pt x="18410" y="4653"/>
                  </a:lnTo>
                  <a:lnTo>
                    <a:pt x="21194" y="4733"/>
                  </a:lnTo>
                  <a:lnTo>
                    <a:pt x="24076" y="4792"/>
                  </a:lnTo>
                  <a:lnTo>
                    <a:pt x="27078" y="4832"/>
                  </a:lnTo>
                  <a:lnTo>
                    <a:pt x="30160" y="4852"/>
                  </a:lnTo>
                  <a:lnTo>
                    <a:pt x="30160" y="4852"/>
                  </a:lnTo>
                  <a:lnTo>
                    <a:pt x="33242" y="4832"/>
                  </a:lnTo>
                  <a:lnTo>
                    <a:pt x="36224" y="4792"/>
                  </a:lnTo>
                  <a:lnTo>
                    <a:pt x="39127" y="4733"/>
                  </a:lnTo>
                  <a:lnTo>
                    <a:pt x="41890" y="4653"/>
                  </a:lnTo>
                  <a:lnTo>
                    <a:pt x="44534" y="4554"/>
                  </a:lnTo>
                  <a:lnTo>
                    <a:pt x="47019" y="4434"/>
                  </a:lnTo>
                  <a:lnTo>
                    <a:pt x="49346" y="4295"/>
                  </a:lnTo>
                  <a:lnTo>
                    <a:pt x="51473" y="4136"/>
                  </a:lnTo>
                  <a:lnTo>
                    <a:pt x="53421" y="3957"/>
                  </a:lnTo>
                  <a:lnTo>
                    <a:pt x="55171" y="3778"/>
                  </a:lnTo>
                  <a:lnTo>
                    <a:pt x="56682" y="3580"/>
                  </a:lnTo>
                  <a:lnTo>
                    <a:pt x="57338" y="3480"/>
                  </a:lnTo>
                  <a:lnTo>
                    <a:pt x="57934" y="3361"/>
                  </a:lnTo>
                  <a:lnTo>
                    <a:pt x="58491" y="3261"/>
                  </a:lnTo>
                  <a:lnTo>
                    <a:pt x="58948" y="3142"/>
                  </a:lnTo>
                  <a:lnTo>
                    <a:pt x="59366" y="3023"/>
                  </a:lnTo>
                  <a:lnTo>
                    <a:pt x="59704" y="2904"/>
                  </a:lnTo>
                  <a:lnTo>
                    <a:pt x="59962" y="2784"/>
                  </a:lnTo>
                  <a:lnTo>
                    <a:pt x="60161" y="2665"/>
                  </a:lnTo>
                  <a:lnTo>
                    <a:pt x="60221" y="2605"/>
                  </a:lnTo>
                  <a:lnTo>
                    <a:pt x="60280" y="2546"/>
                  </a:lnTo>
                  <a:lnTo>
                    <a:pt x="60300" y="2486"/>
                  </a:lnTo>
                  <a:lnTo>
                    <a:pt x="60320" y="2426"/>
                  </a:lnTo>
                  <a:lnTo>
                    <a:pt x="60320" y="2426"/>
                  </a:lnTo>
                  <a:lnTo>
                    <a:pt x="60300" y="2367"/>
                  </a:lnTo>
                  <a:lnTo>
                    <a:pt x="60280" y="2307"/>
                  </a:lnTo>
                  <a:lnTo>
                    <a:pt x="60221" y="2228"/>
                  </a:lnTo>
                  <a:lnTo>
                    <a:pt x="60161" y="2168"/>
                  </a:lnTo>
                  <a:lnTo>
                    <a:pt x="59962" y="2049"/>
                  </a:lnTo>
                  <a:lnTo>
                    <a:pt x="59704" y="1929"/>
                  </a:lnTo>
                  <a:lnTo>
                    <a:pt x="59366" y="1810"/>
                  </a:lnTo>
                  <a:lnTo>
                    <a:pt x="58948" y="1691"/>
                  </a:lnTo>
                  <a:lnTo>
                    <a:pt x="58491" y="1591"/>
                  </a:lnTo>
                  <a:lnTo>
                    <a:pt x="57934" y="1472"/>
                  </a:lnTo>
                  <a:lnTo>
                    <a:pt x="57338" y="1373"/>
                  </a:lnTo>
                  <a:lnTo>
                    <a:pt x="56682" y="1273"/>
                  </a:lnTo>
                  <a:lnTo>
                    <a:pt x="55171" y="1075"/>
                  </a:lnTo>
                  <a:lnTo>
                    <a:pt x="53421" y="876"/>
                  </a:lnTo>
                  <a:lnTo>
                    <a:pt x="51473" y="697"/>
                  </a:lnTo>
                  <a:lnTo>
                    <a:pt x="49346" y="558"/>
                  </a:lnTo>
                  <a:lnTo>
                    <a:pt x="47019" y="418"/>
                  </a:lnTo>
                  <a:lnTo>
                    <a:pt x="44534" y="279"/>
                  </a:lnTo>
                  <a:lnTo>
                    <a:pt x="41890" y="180"/>
                  </a:lnTo>
                  <a:lnTo>
                    <a:pt x="39127" y="100"/>
                  </a:lnTo>
                  <a:lnTo>
                    <a:pt x="36224" y="41"/>
                  </a:lnTo>
                  <a:lnTo>
                    <a:pt x="33242" y="1"/>
                  </a:lnTo>
                  <a:lnTo>
                    <a:pt x="30160" y="1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55">
              <a:extLst>
                <a:ext uri="{FF2B5EF4-FFF2-40B4-BE49-F238E27FC236}">
                  <a16:creationId xmlns:a16="http://schemas.microsoft.com/office/drawing/2014/main" id="{CC0500F6-B8E6-A0F8-39E1-3F87DEC37872}"/>
                </a:ext>
              </a:extLst>
            </p:cNvPr>
            <p:cNvSpPr/>
            <p:nvPr/>
          </p:nvSpPr>
          <p:spPr>
            <a:xfrm flipH="1">
              <a:off x="6699786" y="4761230"/>
              <a:ext cx="173964" cy="136737"/>
            </a:xfrm>
            <a:custGeom>
              <a:avLst/>
              <a:gdLst/>
              <a:ahLst/>
              <a:cxnLst/>
              <a:rect l="l" t="t" r="r" b="b"/>
              <a:pathLst>
                <a:path w="4860" h="3820" extrusionOk="0">
                  <a:moveTo>
                    <a:pt x="1" y="0"/>
                  </a:moveTo>
                  <a:lnTo>
                    <a:pt x="825" y="3819"/>
                  </a:lnTo>
                  <a:lnTo>
                    <a:pt x="4859" y="3819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55">
              <a:extLst>
                <a:ext uri="{FF2B5EF4-FFF2-40B4-BE49-F238E27FC236}">
                  <a16:creationId xmlns:a16="http://schemas.microsoft.com/office/drawing/2014/main" id="{B3E2D242-4676-D43D-7DA1-125DD71FE8A5}"/>
                </a:ext>
              </a:extLst>
            </p:cNvPr>
            <p:cNvSpPr/>
            <p:nvPr/>
          </p:nvSpPr>
          <p:spPr>
            <a:xfrm flipH="1">
              <a:off x="6669646" y="4513495"/>
              <a:ext cx="193186" cy="168201"/>
            </a:xfrm>
            <a:custGeom>
              <a:avLst/>
              <a:gdLst/>
              <a:ahLst/>
              <a:cxnLst/>
              <a:rect l="l" t="t" r="r" b="b"/>
              <a:pathLst>
                <a:path w="5397" h="4699" extrusionOk="0">
                  <a:moveTo>
                    <a:pt x="0" y="1"/>
                  </a:moveTo>
                  <a:lnTo>
                    <a:pt x="538" y="4698"/>
                  </a:lnTo>
                  <a:lnTo>
                    <a:pt x="5397" y="4698"/>
                  </a:lnTo>
                  <a:lnTo>
                    <a:pt x="5307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55">
              <a:extLst>
                <a:ext uri="{FF2B5EF4-FFF2-40B4-BE49-F238E27FC236}">
                  <a16:creationId xmlns:a16="http://schemas.microsoft.com/office/drawing/2014/main" id="{8F1B3409-201F-9E04-1B8D-4FE76FA8B596}"/>
                </a:ext>
              </a:extLst>
            </p:cNvPr>
            <p:cNvSpPr/>
            <p:nvPr/>
          </p:nvSpPr>
          <p:spPr>
            <a:xfrm flipH="1">
              <a:off x="6553492" y="4515428"/>
              <a:ext cx="263129" cy="382541"/>
            </a:xfrm>
            <a:custGeom>
              <a:avLst/>
              <a:gdLst/>
              <a:ahLst/>
              <a:cxnLst/>
              <a:rect l="l" t="t" r="r" b="b"/>
              <a:pathLst>
                <a:path w="7351" h="10687" extrusionOk="0">
                  <a:moveTo>
                    <a:pt x="3891" y="1"/>
                  </a:moveTo>
                  <a:lnTo>
                    <a:pt x="3711" y="19"/>
                  </a:lnTo>
                  <a:lnTo>
                    <a:pt x="3532" y="36"/>
                  </a:lnTo>
                  <a:lnTo>
                    <a:pt x="3353" y="72"/>
                  </a:lnTo>
                  <a:lnTo>
                    <a:pt x="3174" y="108"/>
                  </a:lnTo>
                  <a:lnTo>
                    <a:pt x="2994" y="162"/>
                  </a:lnTo>
                  <a:lnTo>
                    <a:pt x="2815" y="234"/>
                  </a:lnTo>
                  <a:lnTo>
                    <a:pt x="2636" y="323"/>
                  </a:lnTo>
                  <a:lnTo>
                    <a:pt x="2474" y="413"/>
                  </a:lnTo>
                  <a:lnTo>
                    <a:pt x="2295" y="521"/>
                  </a:lnTo>
                  <a:lnTo>
                    <a:pt x="2134" y="628"/>
                  </a:lnTo>
                  <a:lnTo>
                    <a:pt x="1829" y="897"/>
                  </a:lnTo>
                  <a:lnTo>
                    <a:pt x="1524" y="1202"/>
                  </a:lnTo>
                  <a:lnTo>
                    <a:pt x="1255" y="1542"/>
                  </a:lnTo>
                  <a:lnTo>
                    <a:pt x="1004" y="1919"/>
                  </a:lnTo>
                  <a:lnTo>
                    <a:pt x="771" y="2331"/>
                  </a:lnTo>
                  <a:lnTo>
                    <a:pt x="556" y="2762"/>
                  </a:lnTo>
                  <a:lnTo>
                    <a:pt x="377" y="3228"/>
                  </a:lnTo>
                  <a:lnTo>
                    <a:pt x="233" y="3730"/>
                  </a:lnTo>
                  <a:lnTo>
                    <a:pt x="126" y="4250"/>
                  </a:lnTo>
                  <a:lnTo>
                    <a:pt x="36" y="4788"/>
                  </a:lnTo>
                  <a:lnTo>
                    <a:pt x="0" y="5343"/>
                  </a:lnTo>
                  <a:lnTo>
                    <a:pt x="0" y="5863"/>
                  </a:lnTo>
                  <a:lnTo>
                    <a:pt x="18" y="6401"/>
                  </a:lnTo>
                  <a:lnTo>
                    <a:pt x="90" y="6903"/>
                  </a:lnTo>
                  <a:lnTo>
                    <a:pt x="197" y="7387"/>
                  </a:lnTo>
                  <a:lnTo>
                    <a:pt x="323" y="7853"/>
                  </a:lnTo>
                  <a:lnTo>
                    <a:pt x="484" y="8302"/>
                  </a:lnTo>
                  <a:lnTo>
                    <a:pt x="682" y="8714"/>
                  </a:lnTo>
                  <a:lnTo>
                    <a:pt x="897" y="9090"/>
                  </a:lnTo>
                  <a:lnTo>
                    <a:pt x="1148" y="9449"/>
                  </a:lnTo>
                  <a:lnTo>
                    <a:pt x="1417" y="9754"/>
                  </a:lnTo>
                  <a:lnTo>
                    <a:pt x="1560" y="9897"/>
                  </a:lnTo>
                  <a:lnTo>
                    <a:pt x="1703" y="10023"/>
                  </a:lnTo>
                  <a:lnTo>
                    <a:pt x="1865" y="10148"/>
                  </a:lnTo>
                  <a:lnTo>
                    <a:pt x="2008" y="10256"/>
                  </a:lnTo>
                  <a:lnTo>
                    <a:pt x="2188" y="10345"/>
                  </a:lnTo>
                  <a:lnTo>
                    <a:pt x="2349" y="10435"/>
                  </a:lnTo>
                  <a:lnTo>
                    <a:pt x="2528" y="10507"/>
                  </a:lnTo>
                  <a:lnTo>
                    <a:pt x="2707" y="10579"/>
                  </a:lnTo>
                  <a:lnTo>
                    <a:pt x="2887" y="10632"/>
                  </a:lnTo>
                  <a:lnTo>
                    <a:pt x="3066" y="10668"/>
                  </a:lnTo>
                  <a:lnTo>
                    <a:pt x="3263" y="10686"/>
                  </a:lnTo>
                  <a:lnTo>
                    <a:pt x="3622" y="10686"/>
                  </a:lnTo>
                  <a:lnTo>
                    <a:pt x="3819" y="10668"/>
                  </a:lnTo>
                  <a:lnTo>
                    <a:pt x="3998" y="10632"/>
                  </a:lnTo>
                  <a:lnTo>
                    <a:pt x="4178" y="10579"/>
                  </a:lnTo>
                  <a:lnTo>
                    <a:pt x="4357" y="10525"/>
                  </a:lnTo>
                  <a:lnTo>
                    <a:pt x="4536" y="10453"/>
                  </a:lnTo>
                  <a:lnTo>
                    <a:pt x="4698" y="10381"/>
                  </a:lnTo>
                  <a:lnTo>
                    <a:pt x="4877" y="10292"/>
                  </a:lnTo>
                  <a:lnTo>
                    <a:pt x="5038" y="10184"/>
                  </a:lnTo>
                  <a:lnTo>
                    <a:pt x="5200" y="10059"/>
                  </a:lnTo>
                  <a:lnTo>
                    <a:pt x="5522" y="9808"/>
                  </a:lnTo>
                  <a:lnTo>
                    <a:pt x="5809" y="9503"/>
                  </a:lnTo>
                  <a:lnTo>
                    <a:pt x="6096" y="9162"/>
                  </a:lnTo>
                  <a:lnTo>
                    <a:pt x="6347" y="8786"/>
                  </a:lnTo>
                  <a:lnTo>
                    <a:pt x="6580" y="8373"/>
                  </a:lnTo>
                  <a:lnTo>
                    <a:pt x="6777" y="7925"/>
                  </a:lnTo>
                  <a:lnTo>
                    <a:pt x="6957" y="7459"/>
                  </a:lnTo>
                  <a:lnTo>
                    <a:pt x="7100" y="6975"/>
                  </a:lnTo>
                  <a:lnTo>
                    <a:pt x="7225" y="6455"/>
                  </a:lnTo>
                  <a:lnTo>
                    <a:pt x="7297" y="5899"/>
                  </a:lnTo>
                  <a:lnTo>
                    <a:pt x="7351" y="5361"/>
                  </a:lnTo>
                  <a:lnTo>
                    <a:pt x="7351" y="4823"/>
                  </a:lnTo>
                  <a:lnTo>
                    <a:pt x="7315" y="4303"/>
                  </a:lnTo>
                  <a:lnTo>
                    <a:pt x="7243" y="3801"/>
                  </a:lnTo>
                  <a:lnTo>
                    <a:pt x="7154" y="3317"/>
                  </a:lnTo>
                  <a:lnTo>
                    <a:pt x="7010" y="2851"/>
                  </a:lnTo>
                  <a:lnTo>
                    <a:pt x="6849" y="2403"/>
                  </a:lnTo>
                  <a:lnTo>
                    <a:pt x="6670" y="1991"/>
                  </a:lnTo>
                  <a:lnTo>
                    <a:pt x="6437" y="1614"/>
                  </a:lnTo>
                  <a:lnTo>
                    <a:pt x="6204" y="1256"/>
                  </a:lnTo>
                  <a:lnTo>
                    <a:pt x="5935" y="951"/>
                  </a:lnTo>
                  <a:lnTo>
                    <a:pt x="5791" y="807"/>
                  </a:lnTo>
                  <a:lnTo>
                    <a:pt x="5630" y="664"/>
                  </a:lnTo>
                  <a:lnTo>
                    <a:pt x="5486" y="556"/>
                  </a:lnTo>
                  <a:lnTo>
                    <a:pt x="5325" y="449"/>
                  </a:lnTo>
                  <a:lnTo>
                    <a:pt x="5164" y="341"/>
                  </a:lnTo>
                  <a:lnTo>
                    <a:pt x="4984" y="252"/>
                  </a:lnTo>
                  <a:lnTo>
                    <a:pt x="4823" y="180"/>
                  </a:lnTo>
                  <a:lnTo>
                    <a:pt x="4644" y="126"/>
                  </a:lnTo>
                  <a:lnTo>
                    <a:pt x="4464" y="72"/>
                  </a:lnTo>
                  <a:lnTo>
                    <a:pt x="4267" y="36"/>
                  </a:lnTo>
                  <a:lnTo>
                    <a:pt x="4088" y="19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55">
              <a:extLst>
                <a:ext uri="{FF2B5EF4-FFF2-40B4-BE49-F238E27FC236}">
                  <a16:creationId xmlns:a16="http://schemas.microsoft.com/office/drawing/2014/main" id="{D0A52653-2D75-B79D-8DC9-483F48185436}"/>
                </a:ext>
              </a:extLst>
            </p:cNvPr>
            <p:cNvSpPr/>
            <p:nvPr/>
          </p:nvSpPr>
          <p:spPr>
            <a:xfrm flipH="1">
              <a:off x="6609940" y="4597577"/>
              <a:ext cx="150840" cy="218886"/>
            </a:xfrm>
            <a:custGeom>
              <a:avLst/>
              <a:gdLst/>
              <a:ahLst/>
              <a:cxnLst/>
              <a:rect l="l" t="t" r="r" b="b"/>
              <a:pathLst>
                <a:path w="4214" h="6115" extrusionOk="0">
                  <a:moveTo>
                    <a:pt x="2241" y="0"/>
                  </a:moveTo>
                  <a:lnTo>
                    <a:pt x="2026" y="18"/>
                  </a:lnTo>
                  <a:lnTo>
                    <a:pt x="1829" y="54"/>
                  </a:lnTo>
                  <a:lnTo>
                    <a:pt x="1614" y="126"/>
                  </a:lnTo>
                  <a:lnTo>
                    <a:pt x="1416" y="234"/>
                  </a:lnTo>
                  <a:lnTo>
                    <a:pt x="1237" y="359"/>
                  </a:lnTo>
                  <a:lnTo>
                    <a:pt x="1058" y="502"/>
                  </a:lnTo>
                  <a:lnTo>
                    <a:pt x="879" y="682"/>
                  </a:lnTo>
                  <a:lnTo>
                    <a:pt x="717" y="879"/>
                  </a:lnTo>
                  <a:lnTo>
                    <a:pt x="574" y="1094"/>
                  </a:lnTo>
                  <a:lnTo>
                    <a:pt x="448" y="1327"/>
                  </a:lnTo>
                  <a:lnTo>
                    <a:pt x="323" y="1578"/>
                  </a:lnTo>
                  <a:lnTo>
                    <a:pt x="233" y="1847"/>
                  </a:lnTo>
                  <a:lnTo>
                    <a:pt x="143" y="2134"/>
                  </a:lnTo>
                  <a:lnTo>
                    <a:pt x="72" y="2421"/>
                  </a:lnTo>
                  <a:lnTo>
                    <a:pt x="36" y="2726"/>
                  </a:lnTo>
                  <a:lnTo>
                    <a:pt x="0" y="3048"/>
                  </a:lnTo>
                  <a:lnTo>
                    <a:pt x="0" y="3353"/>
                  </a:lnTo>
                  <a:lnTo>
                    <a:pt x="18" y="3658"/>
                  </a:lnTo>
                  <a:lnTo>
                    <a:pt x="54" y="3945"/>
                  </a:lnTo>
                  <a:lnTo>
                    <a:pt x="126" y="4214"/>
                  </a:lnTo>
                  <a:lnTo>
                    <a:pt x="197" y="4483"/>
                  </a:lnTo>
                  <a:lnTo>
                    <a:pt x="287" y="4734"/>
                  </a:lnTo>
                  <a:lnTo>
                    <a:pt x="394" y="4985"/>
                  </a:lnTo>
                  <a:lnTo>
                    <a:pt x="520" y="5200"/>
                  </a:lnTo>
                  <a:lnTo>
                    <a:pt x="663" y="5397"/>
                  </a:lnTo>
                  <a:lnTo>
                    <a:pt x="825" y="5576"/>
                  </a:lnTo>
                  <a:lnTo>
                    <a:pt x="986" y="5738"/>
                  </a:lnTo>
                  <a:lnTo>
                    <a:pt x="1165" y="5863"/>
                  </a:lnTo>
                  <a:lnTo>
                    <a:pt x="1363" y="5971"/>
                  </a:lnTo>
                  <a:lnTo>
                    <a:pt x="1560" y="6042"/>
                  </a:lnTo>
                  <a:lnTo>
                    <a:pt x="1775" y="6096"/>
                  </a:lnTo>
                  <a:lnTo>
                    <a:pt x="1972" y="6114"/>
                  </a:lnTo>
                  <a:lnTo>
                    <a:pt x="2187" y="6096"/>
                  </a:lnTo>
                  <a:lnTo>
                    <a:pt x="2402" y="6060"/>
                  </a:lnTo>
                  <a:lnTo>
                    <a:pt x="2600" y="5989"/>
                  </a:lnTo>
                  <a:lnTo>
                    <a:pt x="2797" y="5881"/>
                  </a:lnTo>
                  <a:lnTo>
                    <a:pt x="2994" y="5756"/>
                  </a:lnTo>
                  <a:lnTo>
                    <a:pt x="3173" y="5612"/>
                  </a:lnTo>
                  <a:lnTo>
                    <a:pt x="3335" y="5433"/>
                  </a:lnTo>
                  <a:lnTo>
                    <a:pt x="3496" y="5236"/>
                  </a:lnTo>
                  <a:lnTo>
                    <a:pt x="3640" y="5020"/>
                  </a:lnTo>
                  <a:lnTo>
                    <a:pt x="3783" y="4787"/>
                  </a:lnTo>
                  <a:lnTo>
                    <a:pt x="3891" y="4536"/>
                  </a:lnTo>
                  <a:lnTo>
                    <a:pt x="3998" y="4267"/>
                  </a:lnTo>
                  <a:lnTo>
                    <a:pt x="4088" y="3981"/>
                  </a:lnTo>
                  <a:lnTo>
                    <a:pt x="4142" y="3676"/>
                  </a:lnTo>
                  <a:lnTo>
                    <a:pt x="4195" y="3371"/>
                  </a:lnTo>
                  <a:lnTo>
                    <a:pt x="4213" y="3066"/>
                  </a:lnTo>
                  <a:lnTo>
                    <a:pt x="4213" y="2761"/>
                  </a:lnTo>
                  <a:lnTo>
                    <a:pt x="4195" y="2457"/>
                  </a:lnTo>
                  <a:lnTo>
                    <a:pt x="4159" y="2170"/>
                  </a:lnTo>
                  <a:lnTo>
                    <a:pt x="4106" y="1883"/>
                  </a:lnTo>
                  <a:lnTo>
                    <a:pt x="4034" y="1614"/>
                  </a:lnTo>
                  <a:lnTo>
                    <a:pt x="3926" y="1363"/>
                  </a:lnTo>
                  <a:lnTo>
                    <a:pt x="3819" y="1130"/>
                  </a:lnTo>
                  <a:lnTo>
                    <a:pt x="3693" y="915"/>
                  </a:lnTo>
                  <a:lnTo>
                    <a:pt x="3568" y="718"/>
                  </a:lnTo>
                  <a:lnTo>
                    <a:pt x="3406" y="538"/>
                  </a:lnTo>
                  <a:lnTo>
                    <a:pt x="3245" y="377"/>
                  </a:lnTo>
                  <a:lnTo>
                    <a:pt x="3066" y="251"/>
                  </a:lnTo>
                  <a:lnTo>
                    <a:pt x="2869" y="144"/>
                  </a:lnTo>
                  <a:lnTo>
                    <a:pt x="2671" y="54"/>
                  </a:lnTo>
                  <a:lnTo>
                    <a:pt x="2456" y="18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55">
              <a:extLst>
                <a:ext uri="{FF2B5EF4-FFF2-40B4-BE49-F238E27FC236}">
                  <a16:creationId xmlns:a16="http://schemas.microsoft.com/office/drawing/2014/main" id="{4EE74EE1-4D4B-DAAB-C444-389969A9BF30}"/>
                </a:ext>
              </a:extLst>
            </p:cNvPr>
            <p:cNvSpPr/>
            <p:nvPr/>
          </p:nvSpPr>
          <p:spPr>
            <a:xfrm flipH="1">
              <a:off x="6719043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640" y="1"/>
                  </a:moveTo>
                  <a:lnTo>
                    <a:pt x="3461" y="19"/>
                  </a:lnTo>
                  <a:lnTo>
                    <a:pt x="3282" y="37"/>
                  </a:lnTo>
                  <a:lnTo>
                    <a:pt x="3102" y="55"/>
                  </a:lnTo>
                  <a:lnTo>
                    <a:pt x="2923" y="109"/>
                  </a:lnTo>
                  <a:lnTo>
                    <a:pt x="2744" y="162"/>
                  </a:lnTo>
                  <a:lnTo>
                    <a:pt x="2564" y="234"/>
                  </a:lnTo>
                  <a:lnTo>
                    <a:pt x="2403" y="324"/>
                  </a:lnTo>
                  <a:lnTo>
                    <a:pt x="2242" y="413"/>
                  </a:lnTo>
                  <a:lnTo>
                    <a:pt x="2080" y="521"/>
                  </a:lnTo>
                  <a:lnTo>
                    <a:pt x="1919" y="628"/>
                  </a:lnTo>
                  <a:lnTo>
                    <a:pt x="1758" y="754"/>
                  </a:lnTo>
                  <a:lnTo>
                    <a:pt x="1614" y="897"/>
                  </a:lnTo>
                  <a:lnTo>
                    <a:pt x="1327" y="1202"/>
                  </a:lnTo>
                  <a:lnTo>
                    <a:pt x="1076" y="1543"/>
                  </a:lnTo>
                  <a:lnTo>
                    <a:pt x="825" y="1937"/>
                  </a:lnTo>
                  <a:lnTo>
                    <a:pt x="628" y="2350"/>
                  </a:lnTo>
                  <a:lnTo>
                    <a:pt x="431" y="2780"/>
                  </a:lnTo>
                  <a:lnTo>
                    <a:pt x="288" y="3264"/>
                  </a:lnTo>
                  <a:lnTo>
                    <a:pt x="162" y="3766"/>
                  </a:lnTo>
                  <a:lnTo>
                    <a:pt x="72" y="4286"/>
                  </a:lnTo>
                  <a:lnTo>
                    <a:pt x="19" y="4824"/>
                  </a:lnTo>
                  <a:lnTo>
                    <a:pt x="1" y="5380"/>
                  </a:lnTo>
                  <a:lnTo>
                    <a:pt x="19" y="5917"/>
                  </a:lnTo>
                  <a:lnTo>
                    <a:pt x="72" y="6455"/>
                  </a:lnTo>
                  <a:lnTo>
                    <a:pt x="162" y="6957"/>
                  </a:lnTo>
                  <a:lnTo>
                    <a:pt x="288" y="7441"/>
                  </a:lnTo>
                  <a:lnTo>
                    <a:pt x="449" y="7925"/>
                  </a:lnTo>
                  <a:lnTo>
                    <a:pt x="628" y="8356"/>
                  </a:lnTo>
                  <a:lnTo>
                    <a:pt x="843" y="8786"/>
                  </a:lnTo>
                  <a:lnTo>
                    <a:pt x="1076" y="9162"/>
                  </a:lnTo>
                  <a:lnTo>
                    <a:pt x="1345" y="9521"/>
                  </a:lnTo>
                  <a:lnTo>
                    <a:pt x="1632" y="9826"/>
                  </a:lnTo>
                  <a:lnTo>
                    <a:pt x="1776" y="9969"/>
                  </a:lnTo>
                  <a:lnTo>
                    <a:pt x="1937" y="10113"/>
                  </a:lnTo>
                  <a:lnTo>
                    <a:pt x="2098" y="10238"/>
                  </a:lnTo>
                  <a:lnTo>
                    <a:pt x="2260" y="10346"/>
                  </a:lnTo>
                  <a:lnTo>
                    <a:pt x="2421" y="10435"/>
                  </a:lnTo>
                  <a:lnTo>
                    <a:pt x="2600" y="10525"/>
                  </a:lnTo>
                  <a:lnTo>
                    <a:pt x="2780" y="10597"/>
                  </a:lnTo>
                  <a:lnTo>
                    <a:pt x="2959" y="10669"/>
                  </a:lnTo>
                  <a:lnTo>
                    <a:pt x="3138" y="10704"/>
                  </a:lnTo>
                  <a:lnTo>
                    <a:pt x="3335" y="10758"/>
                  </a:lnTo>
                  <a:lnTo>
                    <a:pt x="3515" y="10776"/>
                  </a:lnTo>
                  <a:lnTo>
                    <a:pt x="3891" y="10776"/>
                  </a:lnTo>
                  <a:lnTo>
                    <a:pt x="4070" y="10758"/>
                  </a:lnTo>
                  <a:lnTo>
                    <a:pt x="4250" y="10722"/>
                  </a:lnTo>
                  <a:lnTo>
                    <a:pt x="4429" y="10669"/>
                  </a:lnTo>
                  <a:lnTo>
                    <a:pt x="4608" y="10615"/>
                  </a:lnTo>
                  <a:lnTo>
                    <a:pt x="4788" y="10543"/>
                  </a:lnTo>
                  <a:lnTo>
                    <a:pt x="4949" y="10471"/>
                  </a:lnTo>
                  <a:lnTo>
                    <a:pt x="5110" y="10364"/>
                  </a:lnTo>
                  <a:lnTo>
                    <a:pt x="5272" y="10274"/>
                  </a:lnTo>
                  <a:lnTo>
                    <a:pt x="5433" y="10149"/>
                  </a:lnTo>
                  <a:lnTo>
                    <a:pt x="5594" y="10023"/>
                  </a:lnTo>
                  <a:lnTo>
                    <a:pt x="5738" y="9880"/>
                  </a:lnTo>
                  <a:lnTo>
                    <a:pt x="6025" y="9575"/>
                  </a:lnTo>
                  <a:lnTo>
                    <a:pt x="6276" y="9234"/>
                  </a:lnTo>
                  <a:lnTo>
                    <a:pt x="6509" y="8858"/>
                  </a:lnTo>
                  <a:lnTo>
                    <a:pt x="6724" y="8445"/>
                  </a:lnTo>
                  <a:lnTo>
                    <a:pt x="6903" y="7997"/>
                  </a:lnTo>
                  <a:lnTo>
                    <a:pt x="7065" y="7531"/>
                  </a:lnTo>
                  <a:lnTo>
                    <a:pt x="7190" y="7029"/>
                  </a:lnTo>
                  <a:lnTo>
                    <a:pt x="7280" y="6509"/>
                  </a:lnTo>
                  <a:lnTo>
                    <a:pt x="7333" y="5953"/>
                  </a:lnTo>
                  <a:lnTo>
                    <a:pt x="7351" y="5397"/>
                  </a:lnTo>
                  <a:lnTo>
                    <a:pt x="7333" y="4860"/>
                  </a:lnTo>
                  <a:lnTo>
                    <a:pt x="7280" y="4340"/>
                  </a:lnTo>
                  <a:lnTo>
                    <a:pt x="7172" y="3820"/>
                  </a:lnTo>
                  <a:lnTo>
                    <a:pt x="7065" y="3336"/>
                  </a:lnTo>
                  <a:lnTo>
                    <a:pt x="6903" y="2870"/>
                  </a:lnTo>
                  <a:lnTo>
                    <a:pt x="6724" y="2421"/>
                  </a:lnTo>
                  <a:lnTo>
                    <a:pt x="6509" y="2009"/>
                  </a:lnTo>
                  <a:lnTo>
                    <a:pt x="6276" y="1615"/>
                  </a:lnTo>
                  <a:lnTo>
                    <a:pt x="6007" y="1256"/>
                  </a:lnTo>
                  <a:lnTo>
                    <a:pt x="5720" y="951"/>
                  </a:lnTo>
                  <a:lnTo>
                    <a:pt x="5576" y="808"/>
                  </a:lnTo>
                  <a:lnTo>
                    <a:pt x="5415" y="682"/>
                  </a:lnTo>
                  <a:lnTo>
                    <a:pt x="5254" y="557"/>
                  </a:lnTo>
                  <a:lnTo>
                    <a:pt x="5092" y="449"/>
                  </a:lnTo>
                  <a:lnTo>
                    <a:pt x="4931" y="342"/>
                  </a:lnTo>
                  <a:lnTo>
                    <a:pt x="4752" y="252"/>
                  </a:lnTo>
                  <a:lnTo>
                    <a:pt x="4572" y="180"/>
                  </a:lnTo>
                  <a:lnTo>
                    <a:pt x="4393" y="126"/>
                  </a:lnTo>
                  <a:lnTo>
                    <a:pt x="4214" y="73"/>
                  </a:lnTo>
                  <a:lnTo>
                    <a:pt x="4017" y="37"/>
                  </a:lnTo>
                  <a:lnTo>
                    <a:pt x="3837" y="19"/>
                  </a:lnTo>
                  <a:lnTo>
                    <a:pt x="36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55">
              <a:extLst>
                <a:ext uri="{FF2B5EF4-FFF2-40B4-BE49-F238E27FC236}">
                  <a16:creationId xmlns:a16="http://schemas.microsoft.com/office/drawing/2014/main" id="{D888AE7C-7D5C-A773-16AE-0B544583376B}"/>
                </a:ext>
              </a:extLst>
            </p:cNvPr>
            <p:cNvSpPr/>
            <p:nvPr/>
          </p:nvSpPr>
          <p:spPr>
            <a:xfrm flipH="1">
              <a:off x="6790920" y="3717098"/>
              <a:ext cx="154062" cy="154706"/>
            </a:xfrm>
            <a:custGeom>
              <a:avLst/>
              <a:gdLst/>
              <a:ahLst/>
              <a:cxnLst/>
              <a:rect l="l" t="t" r="r" b="b"/>
              <a:pathLst>
                <a:path w="4304" h="4322" extrusionOk="0">
                  <a:moveTo>
                    <a:pt x="2152" y="0"/>
                  </a:moveTo>
                  <a:lnTo>
                    <a:pt x="1937" y="18"/>
                  </a:lnTo>
                  <a:lnTo>
                    <a:pt x="1722" y="54"/>
                  </a:lnTo>
                  <a:lnTo>
                    <a:pt x="1507" y="108"/>
                  </a:lnTo>
                  <a:lnTo>
                    <a:pt x="1309" y="180"/>
                  </a:lnTo>
                  <a:lnTo>
                    <a:pt x="1130" y="269"/>
                  </a:lnTo>
                  <a:lnTo>
                    <a:pt x="951" y="377"/>
                  </a:lnTo>
                  <a:lnTo>
                    <a:pt x="789" y="502"/>
                  </a:lnTo>
                  <a:lnTo>
                    <a:pt x="628" y="628"/>
                  </a:lnTo>
                  <a:lnTo>
                    <a:pt x="503" y="789"/>
                  </a:lnTo>
                  <a:lnTo>
                    <a:pt x="377" y="951"/>
                  </a:lnTo>
                  <a:lnTo>
                    <a:pt x="269" y="1130"/>
                  </a:lnTo>
                  <a:lnTo>
                    <a:pt x="180" y="1327"/>
                  </a:lnTo>
                  <a:lnTo>
                    <a:pt x="108" y="1524"/>
                  </a:lnTo>
                  <a:lnTo>
                    <a:pt x="54" y="1722"/>
                  </a:lnTo>
                  <a:lnTo>
                    <a:pt x="18" y="1937"/>
                  </a:lnTo>
                  <a:lnTo>
                    <a:pt x="1" y="2170"/>
                  </a:lnTo>
                  <a:lnTo>
                    <a:pt x="18" y="2385"/>
                  </a:lnTo>
                  <a:lnTo>
                    <a:pt x="54" y="2600"/>
                  </a:lnTo>
                  <a:lnTo>
                    <a:pt x="108" y="2797"/>
                  </a:lnTo>
                  <a:lnTo>
                    <a:pt x="180" y="2994"/>
                  </a:lnTo>
                  <a:lnTo>
                    <a:pt x="269" y="3192"/>
                  </a:lnTo>
                  <a:lnTo>
                    <a:pt x="377" y="3371"/>
                  </a:lnTo>
                  <a:lnTo>
                    <a:pt x="503" y="3532"/>
                  </a:lnTo>
                  <a:lnTo>
                    <a:pt x="628" y="3694"/>
                  </a:lnTo>
                  <a:lnTo>
                    <a:pt x="789" y="3819"/>
                  </a:lnTo>
                  <a:lnTo>
                    <a:pt x="951" y="3945"/>
                  </a:lnTo>
                  <a:lnTo>
                    <a:pt x="1130" y="4052"/>
                  </a:lnTo>
                  <a:lnTo>
                    <a:pt x="1309" y="4142"/>
                  </a:lnTo>
                  <a:lnTo>
                    <a:pt x="1507" y="4214"/>
                  </a:lnTo>
                  <a:lnTo>
                    <a:pt x="1722" y="4267"/>
                  </a:lnTo>
                  <a:lnTo>
                    <a:pt x="1937" y="4303"/>
                  </a:lnTo>
                  <a:lnTo>
                    <a:pt x="2152" y="4321"/>
                  </a:lnTo>
                  <a:lnTo>
                    <a:pt x="2367" y="4303"/>
                  </a:lnTo>
                  <a:lnTo>
                    <a:pt x="2582" y="4267"/>
                  </a:lnTo>
                  <a:lnTo>
                    <a:pt x="2797" y="4214"/>
                  </a:lnTo>
                  <a:lnTo>
                    <a:pt x="2995" y="4142"/>
                  </a:lnTo>
                  <a:lnTo>
                    <a:pt x="3174" y="4052"/>
                  </a:lnTo>
                  <a:lnTo>
                    <a:pt x="3353" y="3945"/>
                  </a:lnTo>
                  <a:lnTo>
                    <a:pt x="3515" y="3819"/>
                  </a:lnTo>
                  <a:lnTo>
                    <a:pt x="3676" y="3694"/>
                  </a:lnTo>
                  <a:lnTo>
                    <a:pt x="3801" y="3532"/>
                  </a:lnTo>
                  <a:lnTo>
                    <a:pt x="3927" y="3371"/>
                  </a:lnTo>
                  <a:lnTo>
                    <a:pt x="4034" y="3192"/>
                  </a:lnTo>
                  <a:lnTo>
                    <a:pt x="4124" y="2994"/>
                  </a:lnTo>
                  <a:lnTo>
                    <a:pt x="4196" y="2797"/>
                  </a:lnTo>
                  <a:lnTo>
                    <a:pt x="4250" y="2600"/>
                  </a:lnTo>
                  <a:lnTo>
                    <a:pt x="4285" y="2385"/>
                  </a:lnTo>
                  <a:lnTo>
                    <a:pt x="4303" y="2170"/>
                  </a:lnTo>
                  <a:lnTo>
                    <a:pt x="4285" y="1937"/>
                  </a:lnTo>
                  <a:lnTo>
                    <a:pt x="4250" y="1722"/>
                  </a:lnTo>
                  <a:lnTo>
                    <a:pt x="4196" y="1524"/>
                  </a:lnTo>
                  <a:lnTo>
                    <a:pt x="4124" y="1327"/>
                  </a:lnTo>
                  <a:lnTo>
                    <a:pt x="4034" y="1130"/>
                  </a:lnTo>
                  <a:lnTo>
                    <a:pt x="3927" y="951"/>
                  </a:lnTo>
                  <a:lnTo>
                    <a:pt x="3801" y="789"/>
                  </a:lnTo>
                  <a:lnTo>
                    <a:pt x="3676" y="628"/>
                  </a:lnTo>
                  <a:lnTo>
                    <a:pt x="3515" y="502"/>
                  </a:lnTo>
                  <a:lnTo>
                    <a:pt x="3353" y="377"/>
                  </a:lnTo>
                  <a:lnTo>
                    <a:pt x="3174" y="269"/>
                  </a:lnTo>
                  <a:lnTo>
                    <a:pt x="2995" y="180"/>
                  </a:lnTo>
                  <a:lnTo>
                    <a:pt x="2797" y="108"/>
                  </a:lnTo>
                  <a:lnTo>
                    <a:pt x="2582" y="54"/>
                  </a:lnTo>
                  <a:lnTo>
                    <a:pt x="2367" y="18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55">
              <a:extLst>
                <a:ext uri="{FF2B5EF4-FFF2-40B4-BE49-F238E27FC236}">
                  <a16:creationId xmlns:a16="http://schemas.microsoft.com/office/drawing/2014/main" id="{9C91AA50-4691-3EE9-091C-64A4BEF7DCAF}"/>
                </a:ext>
              </a:extLst>
            </p:cNvPr>
            <p:cNvSpPr/>
            <p:nvPr/>
          </p:nvSpPr>
          <p:spPr>
            <a:xfrm flipH="1">
              <a:off x="7376203" y="3047736"/>
              <a:ext cx="16072" cy="469165"/>
            </a:xfrm>
            <a:custGeom>
              <a:avLst/>
              <a:gdLst/>
              <a:ahLst/>
              <a:cxnLst/>
              <a:rect l="l" t="t" r="r" b="b"/>
              <a:pathLst>
                <a:path w="449" h="13107" extrusionOk="0">
                  <a:moveTo>
                    <a:pt x="0" y="1"/>
                  </a:moveTo>
                  <a:lnTo>
                    <a:pt x="0" y="13107"/>
                  </a:lnTo>
                  <a:lnTo>
                    <a:pt x="448" y="13107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55">
              <a:extLst>
                <a:ext uri="{FF2B5EF4-FFF2-40B4-BE49-F238E27FC236}">
                  <a16:creationId xmlns:a16="http://schemas.microsoft.com/office/drawing/2014/main" id="{C50A401D-0028-BEF5-F207-567632E1A6D5}"/>
                </a:ext>
              </a:extLst>
            </p:cNvPr>
            <p:cNvSpPr/>
            <p:nvPr/>
          </p:nvSpPr>
          <p:spPr>
            <a:xfrm flipH="1">
              <a:off x="7966604" y="3801179"/>
              <a:ext cx="74489" cy="356196"/>
            </a:xfrm>
            <a:custGeom>
              <a:avLst/>
              <a:gdLst/>
              <a:ahLst/>
              <a:cxnLst/>
              <a:rect l="l" t="t" r="r" b="b"/>
              <a:pathLst>
                <a:path w="2081" h="9951" extrusionOk="0">
                  <a:moveTo>
                    <a:pt x="1148" y="0"/>
                  </a:moveTo>
                  <a:lnTo>
                    <a:pt x="0" y="9950"/>
                  </a:lnTo>
                  <a:lnTo>
                    <a:pt x="2080" y="995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55">
              <a:extLst>
                <a:ext uri="{FF2B5EF4-FFF2-40B4-BE49-F238E27FC236}">
                  <a16:creationId xmlns:a16="http://schemas.microsoft.com/office/drawing/2014/main" id="{62F8ABD2-451B-B2E6-8D1E-9B11B72A34AE}"/>
                </a:ext>
              </a:extLst>
            </p:cNvPr>
            <p:cNvSpPr/>
            <p:nvPr/>
          </p:nvSpPr>
          <p:spPr>
            <a:xfrm flipH="1">
              <a:off x="7580914" y="3801179"/>
              <a:ext cx="73845" cy="356196"/>
            </a:xfrm>
            <a:custGeom>
              <a:avLst/>
              <a:gdLst/>
              <a:ahLst/>
              <a:cxnLst/>
              <a:rect l="l" t="t" r="r" b="b"/>
              <a:pathLst>
                <a:path w="2063" h="9951" extrusionOk="0">
                  <a:moveTo>
                    <a:pt x="1130" y="0"/>
                  </a:moveTo>
                  <a:lnTo>
                    <a:pt x="0" y="9950"/>
                  </a:lnTo>
                  <a:lnTo>
                    <a:pt x="2062" y="9950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55">
              <a:extLst>
                <a:ext uri="{FF2B5EF4-FFF2-40B4-BE49-F238E27FC236}">
                  <a16:creationId xmlns:a16="http://schemas.microsoft.com/office/drawing/2014/main" id="{2A6449B5-E82F-A24D-F755-FAFC100EDB5D}"/>
                </a:ext>
              </a:extLst>
            </p:cNvPr>
            <p:cNvSpPr/>
            <p:nvPr/>
          </p:nvSpPr>
          <p:spPr>
            <a:xfrm flipH="1">
              <a:off x="7463469" y="3663191"/>
              <a:ext cx="965892" cy="443500"/>
            </a:xfrm>
            <a:custGeom>
              <a:avLst/>
              <a:gdLst/>
              <a:ahLst/>
              <a:cxnLst/>
              <a:rect l="l" t="t" r="r" b="b"/>
              <a:pathLst>
                <a:path w="26984" h="12390" extrusionOk="0">
                  <a:moveTo>
                    <a:pt x="9359" y="0"/>
                  </a:moveTo>
                  <a:lnTo>
                    <a:pt x="1" y="12389"/>
                  </a:lnTo>
                  <a:lnTo>
                    <a:pt x="17624" y="12389"/>
                  </a:lnTo>
                  <a:lnTo>
                    <a:pt x="26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55">
              <a:extLst>
                <a:ext uri="{FF2B5EF4-FFF2-40B4-BE49-F238E27FC236}">
                  <a16:creationId xmlns:a16="http://schemas.microsoft.com/office/drawing/2014/main" id="{A8040B20-B18C-8BCF-FF48-D93B9DE29B73}"/>
                </a:ext>
              </a:extLst>
            </p:cNvPr>
            <p:cNvSpPr/>
            <p:nvPr/>
          </p:nvSpPr>
          <p:spPr>
            <a:xfrm flipH="1">
              <a:off x="7238857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658" y="1"/>
                  </a:moveTo>
                  <a:lnTo>
                    <a:pt x="3461" y="19"/>
                  </a:lnTo>
                  <a:lnTo>
                    <a:pt x="3281" y="37"/>
                  </a:lnTo>
                  <a:lnTo>
                    <a:pt x="3102" y="55"/>
                  </a:lnTo>
                  <a:lnTo>
                    <a:pt x="2923" y="109"/>
                  </a:lnTo>
                  <a:lnTo>
                    <a:pt x="2744" y="162"/>
                  </a:lnTo>
                  <a:lnTo>
                    <a:pt x="2582" y="234"/>
                  </a:lnTo>
                  <a:lnTo>
                    <a:pt x="2403" y="324"/>
                  </a:lnTo>
                  <a:lnTo>
                    <a:pt x="2242" y="413"/>
                  </a:lnTo>
                  <a:lnTo>
                    <a:pt x="2080" y="521"/>
                  </a:lnTo>
                  <a:lnTo>
                    <a:pt x="1919" y="628"/>
                  </a:lnTo>
                  <a:lnTo>
                    <a:pt x="1775" y="754"/>
                  </a:lnTo>
                  <a:lnTo>
                    <a:pt x="1632" y="897"/>
                  </a:lnTo>
                  <a:lnTo>
                    <a:pt x="1345" y="1202"/>
                  </a:lnTo>
                  <a:lnTo>
                    <a:pt x="1076" y="1543"/>
                  </a:lnTo>
                  <a:lnTo>
                    <a:pt x="843" y="1937"/>
                  </a:lnTo>
                  <a:lnTo>
                    <a:pt x="628" y="2350"/>
                  </a:lnTo>
                  <a:lnTo>
                    <a:pt x="449" y="2780"/>
                  </a:lnTo>
                  <a:lnTo>
                    <a:pt x="287" y="3264"/>
                  </a:lnTo>
                  <a:lnTo>
                    <a:pt x="162" y="3766"/>
                  </a:lnTo>
                  <a:lnTo>
                    <a:pt x="72" y="4286"/>
                  </a:lnTo>
                  <a:lnTo>
                    <a:pt x="18" y="4824"/>
                  </a:lnTo>
                  <a:lnTo>
                    <a:pt x="0" y="5380"/>
                  </a:lnTo>
                  <a:lnTo>
                    <a:pt x="36" y="5917"/>
                  </a:lnTo>
                  <a:lnTo>
                    <a:pt x="90" y="6455"/>
                  </a:lnTo>
                  <a:lnTo>
                    <a:pt x="180" y="6957"/>
                  </a:lnTo>
                  <a:lnTo>
                    <a:pt x="305" y="7441"/>
                  </a:lnTo>
                  <a:lnTo>
                    <a:pt x="449" y="7925"/>
                  </a:lnTo>
                  <a:lnTo>
                    <a:pt x="646" y="8356"/>
                  </a:lnTo>
                  <a:lnTo>
                    <a:pt x="861" y="8786"/>
                  </a:lnTo>
                  <a:lnTo>
                    <a:pt x="1094" y="9162"/>
                  </a:lnTo>
                  <a:lnTo>
                    <a:pt x="1345" y="9521"/>
                  </a:lnTo>
                  <a:lnTo>
                    <a:pt x="1632" y="9826"/>
                  </a:lnTo>
                  <a:lnTo>
                    <a:pt x="1793" y="9969"/>
                  </a:lnTo>
                  <a:lnTo>
                    <a:pt x="1937" y="10113"/>
                  </a:lnTo>
                  <a:lnTo>
                    <a:pt x="2098" y="10238"/>
                  </a:lnTo>
                  <a:lnTo>
                    <a:pt x="2259" y="10346"/>
                  </a:lnTo>
                  <a:lnTo>
                    <a:pt x="2439" y="10435"/>
                  </a:lnTo>
                  <a:lnTo>
                    <a:pt x="2600" y="10525"/>
                  </a:lnTo>
                  <a:lnTo>
                    <a:pt x="2779" y="10597"/>
                  </a:lnTo>
                  <a:lnTo>
                    <a:pt x="2959" y="10669"/>
                  </a:lnTo>
                  <a:lnTo>
                    <a:pt x="3156" y="10704"/>
                  </a:lnTo>
                  <a:lnTo>
                    <a:pt x="3335" y="10758"/>
                  </a:lnTo>
                  <a:lnTo>
                    <a:pt x="3532" y="10776"/>
                  </a:lnTo>
                  <a:lnTo>
                    <a:pt x="3891" y="10776"/>
                  </a:lnTo>
                  <a:lnTo>
                    <a:pt x="4088" y="10758"/>
                  </a:lnTo>
                  <a:lnTo>
                    <a:pt x="4267" y="10722"/>
                  </a:lnTo>
                  <a:lnTo>
                    <a:pt x="4447" y="10669"/>
                  </a:lnTo>
                  <a:lnTo>
                    <a:pt x="4626" y="10615"/>
                  </a:lnTo>
                  <a:lnTo>
                    <a:pt x="4787" y="10543"/>
                  </a:lnTo>
                  <a:lnTo>
                    <a:pt x="4967" y="10471"/>
                  </a:lnTo>
                  <a:lnTo>
                    <a:pt x="5128" y="10364"/>
                  </a:lnTo>
                  <a:lnTo>
                    <a:pt x="5289" y="10274"/>
                  </a:lnTo>
                  <a:lnTo>
                    <a:pt x="5451" y="10149"/>
                  </a:lnTo>
                  <a:lnTo>
                    <a:pt x="5594" y="10023"/>
                  </a:lnTo>
                  <a:lnTo>
                    <a:pt x="5738" y="9880"/>
                  </a:lnTo>
                  <a:lnTo>
                    <a:pt x="6024" y="9575"/>
                  </a:lnTo>
                  <a:lnTo>
                    <a:pt x="6293" y="9234"/>
                  </a:lnTo>
                  <a:lnTo>
                    <a:pt x="6526" y="8858"/>
                  </a:lnTo>
                  <a:lnTo>
                    <a:pt x="6742" y="8445"/>
                  </a:lnTo>
                  <a:lnTo>
                    <a:pt x="6921" y="7997"/>
                  </a:lnTo>
                  <a:lnTo>
                    <a:pt x="7082" y="7531"/>
                  </a:lnTo>
                  <a:lnTo>
                    <a:pt x="7208" y="7029"/>
                  </a:lnTo>
                  <a:lnTo>
                    <a:pt x="7297" y="6509"/>
                  </a:lnTo>
                  <a:lnTo>
                    <a:pt x="7351" y="5953"/>
                  </a:lnTo>
                  <a:lnTo>
                    <a:pt x="7351" y="5397"/>
                  </a:lnTo>
                  <a:lnTo>
                    <a:pt x="7333" y="4860"/>
                  </a:lnTo>
                  <a:lnTo>
                    <a:pt x="7279" y="4340"/>
                  </a:lnTo>
                  <a:lnTo>
                    <a:pt x="7190" y="3820"/>
                  </a:lnTo>
                  <a:lnTo>
                    <a:pt x="7064" y="3336"/>
                  </a:lnTo>
                  <a:lnTo>
                    <a:pt x="6903" y="2870"/>
                  </a:lnTo>
                  <a:lnTo>
                    <a:pt x="6724" y="2421"/>
                  </a:lnTo>
                  <a:lnTo>
                    <a:pt x="6509" y="2009"/>
                  </a:lnTo>
                  <a:lnTo>
                    <a:pt x="6275" y="1615"/>
                  </a:lnTo>
                  <a:lnTo>
                    <a:pt x="6024" y="1256"/>
                  </a:lnTo>
                  <a:lnTo>
                    <a:pt x="5738" y="951"/>
                  </a:lnTo>
                  <a:lnTo>
                    <a:pt x="5576" y="808"/>
                  </a:lnTo>
                  <a:lnTo>
                    <a:pt x="5433" y="682"/>
                  </a:lnTo>
                  <a:lnTo>
                    <a:pt x="5271" y="557"/>
                  </a:lnTo>
                  <a:lnTo>
                    <a:pt x="5110" y="449"/>
                  </a:lnTo>
                  <a:lnTo>
                    <a:pt x="4931" y="342"/>
                  </a:lnTo>
                  <a:lnTo>
                    <a:pt x="4752" y="252"/>
                  </a:lnTo>
                  <a:lnTo>
                    <a:pt x="4590" y="180"/>
                  </a:lnTo>
                  <a:lnTo>
                    <a:pt x="4411" y="126"/>
                  </a:lnTo>
                  <a:lnTo>
                    <a:pt x="4214" y="73"/>
                  </a:lnTo>
                  <a:lnTo>
                    <a:pt x="4034" y="37"/>
                  </a:lnTo>
                  <a:lnTo>
                    <a:pt x="3837" y="19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3D2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55">
              <a:extLst>
                <a:ext uri="{FF2B5EF4-FFF2-40B4-BE49-F238E27FC236}">
                  <a16:creationId xmlns:a16="http://schemas.microsoft.com/office/drawing/2014/main" id="{AED73C92-68CC-E999-E9BC-D18666E73551}"/>
                </a:ext>
              </a:extLst>
            </p:cNvPr>
            <p:cNvSpPr/>
            <p:nvPr/>
          </p:nvSpPr>
          <p:spPr>
            <a:xfrm flipH="1">
              <a:off x="7218991" y="4761230"/>
              <a:ext cx="174572" cy="136737"/>
            </a:xfrm>
            <a:custGeom>
              <a:avLst/>
              <a:gdLst/>
              <a:ahLst/>
              <a:cxnLst/>
              <a:rect l="l" t="t" r="r" b="b"/>
              <a:pathLst>
                <a:path w="4877" h="3820" extrusionOk="0">
                  <a:moveTo>
                    <a:pt x="0" y="0"/>
                  </a:moveTo>
                  <a:lnTo>
                    <a:pt x="843" y="3819"/>
                  </a:lnTo>
                  <a:lnTo>
                    <a:pt x="4877" y="3819"/>
                  </a:lnTo>
                  <a:lnTo>
                    <a:pt x="4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55">
              <a:extLst>
                <a:ext uri="{FF2B5EF4-FFF2-40B4-BE49-F238E27FC236}">
                  <a16:creationId xmlns:a16="http://schemas.microsoft.com/office/drawing/2014/main" id="{3F7CDB1A-8890-A428-1AD7-CEEFE2D53303}"/>
                </a:ext>
              </a:extLst>
            </p:cNvPr>
            <p:cNvSpPr/>
            <p:nvPr/>
          </p:nvSpPr>
          <p:spPr>
            <a:xfrm flipH="1">
              <a:off x="7188816" y="4513495"/>
              <a:ext cx="193830" cy="168201"/>
            </a:xfrm>
            <a:custGeom>
              <a:avLst/>
              <a:gdLst/>
              <a:ahLst/>
              <a:cxnLst/>
              <a:rect l="l" t="t" r="r" b="b"/>
              <a:pathLst>
                <a:path w="5415" h="4699" extrusionOk="0">
                  <a:moveTo>
                    <a:pt x="0" y="1"/>
                  </a:moveTo>
                  <a:lnTo>
                    <a:pt x="538" y="4698"/>
                  </a:lnTo>
                  <a:lnTo>
                    <a:pt x="5415" y="4698"/>
                  </a:lnTo>
                  <a:lnTo>
                    <a:pt x="5307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55">
              <a:extLst>
                <a:ext uri="{FF2B5EF4-FFF2-40B4-BE49-F238E27FC236}">
                  <a16:creationId xmlns:a16="http://schemas.microsoft.com/office/drawing/2014/main" id="{BD167DE4-E638-6A4A-CCF3-8182C64825FC}"/>
                </a:ext>
              </a:extLst>
            </p:cNvPr>
            <p:cNvSpPr/>
            <p:nvPr/>
          </p:nvSpPr>
          <p:spPr>
            <a:xfrm flipH="1">
              <a:off x="7072661" y="4515428"/>
              <a:ext cx="263773" cy="382541"/>
            </a:xfrm>
            <a:custGeom>
              <a:avLst/>
              <a:gdLst/>
              <a:ahLst/>
              <a:cxnLst/>
              <a:rect l="l" t="t" r="r" b="b"/>
              <a:pathLst>
                <a:path w="7369" h="10687" extrusionOk="0">
                  <a:moveTo>
                    <a:pt x="3908" y="1"/>
                  </a:moveTo>
                  <a:lnTo>
                    <a:pt x="3729" y="19"/>
                  </a:lnTo>
                  <a:lnTo>
                    <a:pt x="3532" y="36"/>
                  </a:lnTo>
                  <a:lnTo>
                    <a:pt x="3353" y="72"/>
                  </a:lnTo>
                  <a:lnTo>
                    <a:pt x="3173" y="108"/>
                  </a:lnTo>
                  <a:lnTo>
                    <a:pt x="2994" y="162"/>
                  </a:lnTo>
                  <a:lnTo>
                    <a:pt x="2815" y="234"/>
                  </a:lnTo>
                  <a:lnTo>
                    <a:pt x="2653" y="323"/>
                  </a:lnTo>
                  <a:lnTo>
                    <a:pt x="2474" y="413"/>
                  </a:lnTo>
                  <a:lnTo>
                    <a:pt x="2313" y="521"/>
                  </a:lnTo>
                  <a:lnTo>
                    <a:pt x="2151" y="628"/>
                  </a:lnTo>
                  <a:lnTo>
                    <a:pt x="1829" y="897"/>
                  </a:lnTo>
                  <a:lnTo>
                    <a:pt x="1542" y="1202"/>
                  </a:lnTo>
                  <a:lnTo>
                    <a:pt x="1255" y="1542"/>
                  </a:lnTo>
                  <a:lnTo>
                    <a:pt x="1004" y="1919"/>
                  </a:lnTo>
                  <a:lnTo>
                    <a:pt x="771" y="2331"/>
                  </a:lnTo>
                  <a:lnTo>
                    <a:pt x="574" y="2762"/>
                  </a:lnTo>
                  <a:lnTo>
                    <a:pt x="394" y="3228"/>
                  </a:lnTo>
                  <a:lnTo>
                    <a:pt x="251" y="3730"/>
                  </a:lnTo>
                  <a:lnTo>
                    <a:pt x="126" y="4250"/>
                  </a:lnTo>
                  <a:lnTo>
                    <a:pt x="54" y="4788"/>
                  </a:lnTo>
                  <a:lnTo>
                    <a:pt x="0" y="5343"/>
                  </a:lnTo>
                  <a:lnTo>
                    <a:pt x="0" y="5863"/>
                  </a:lnTo>
                  <a:lnTo>
                    <a:pt x="36" y="6401"/>
                  </a:lnTo>
                  <a:lnTo>
                    <a:pt x="108" y="6903"/>
                  </a:lnTo>
                  <a:lnTo>
                    <a:pt x="197" y="7387"/>
                  </a:lnTo>
                  <a:lnTo>
                    <a:pt x="341" y="7853"/>
                  </a:lnTo>
                  <a:lnTo>
                    <a:pt x="502" y="8302"/>
                  </a:lnTo>
                  <a:lnTo>
                    <a:pt x="681" y="8714"/>
                  </a:lnTo>
                  <a:lnTo>
                    <a:pt x="914" y="9090"/>
                  </a:lnTo>
                  <a:lnTo>
                    <a:pt x="1147" y="9449"/>
                  </a:lnTo>
                  <a:lnTo>
                    <a:pt x="1416" y="9754"/>
                  </a:lnTo>
                  <a:lnTo>
                    <a:pt x="1560" y="9897"/>
                  </a:lnTo>
                  <a:lnTo>
                    <a:pt x="1721" y="10023"/>
                  </a:lnTo>
                  <a:lnTo>
                    <a:pt x="1865" y="10148"/>
                  </a:lnTo>
                  <a:lnTo>
                    <a:pt x="2026" y="10256"/>
                  </a:lnTo>
                  <a:lnTo>
                    <a:pt x="2187" y="10345"/>
                  </a:lnTo>
                  <a:lnTo>
                    <a:pt x="2367" y="10435"/>
                  </a:lnTo>
                  <a:lnTo>
                    <a:pt x="2528" y="10507"/>
                  </a:lnTo>
                  <a:lnTo>
                    <a:pt x="2707" y="10579"/>
                  </a:lnTo>
                  <a:lnTo>
                    <a:pt x="2887" y="10632"/>
                  </a:lnTo>
                  <a:lnTo>
                    <a:pt x="3084" y="10668"/>
                  </a:lnTo>
                  <a:lnTo>
                    <a:pt x="3263" y="10686"/>
                  </a:lnTo>
                  <a:lnTo>
                    <a:pt x="3640" y="10686"/>
                  </a:lnTo>
                  <a:lnTo>
                    <a:pt x="3819" y="10668"/>
                  </a:lnTo>
                  <a:lnTo>
                    <a:pt x="3998" y="10632"/>
                  </a:lnTo>
                  <a:lnTo>
                    <a:pt x="4195" y="10579"/>
                  </a:lnTo>
                  <a:lnTo>
                    <a:pt x="4357" y="10525"/>
                  </a:lnTo>
                  <a:lnTo>
                    <a:pt x="4536" y="10453"/>
                  </a:lnTo>
                  <a:lnTo>
                    <a:pt x="4715" y="10381"/>
                  </a:lnTo>
                  <a:lnTo>
                    <a:pt x="4877" y="10292"/>
                  </a:lnTo>
                  <a:lnTo>
                    <a:pt x="5056" y="10184"/>
                  </a:lnTo>
                  <a:lnTo>
                    <a:pt x="5217" y="10059"/>
                  </a:lnTo>
                  <a:lnTo>
                    <a:pt x="5522" y="9808"/>
                  </a:lnTo>
                  <a:lnTo>
                    <a:pt x="5827" y="9503"/>
                  </a:lnTo>
                  <a:lnTo>
                    <a:pt x="6096" y="9162"/>
                  </a:lnTo>
                  <a:lnTo>
                    <a:pt x="6365" y="8786"/>
                  </a:lnTo>
                  <a:lnTo>
                    <a:pt x="6580" y="8373"/>
                  </a:lnTo>
                  <a:lnTo>
                    <a:pt x="6795" y="7925"/>
                  </a:lnTo>
                  <a:lnTo>
                    <a:pt x="6974" y="7459"/>
                  </a:lnTo>
                  <a:lnTo>
                    <a:pt x="7118" y="6975"/>
                  </a:lnTo>
                  <a:lnTo>
                    <a:pt x="7225" y="6455"/>
                  </a:lnTo>
                  <a:lnTo>
                    <a:pt x="7315" y="5899"/>
                  </a:lnTo>
                  <a:lnTo>
                    <a:pt x="7351" y="5361"/>
                  </a:lnTo>
                  <a:lnTo>
                    <a:pt x="7369" y="4823"/>
                  </a:lnTo>
                  <a:lnTo>
                    <a:pt x="7333" y="4303"/>
                  </a:lnTo>
                  <a:lnTo>
                    <a:pt x="7261" y="3801"/>
                  </a:lnTo>
                  <a:lnTo>
                    <a:pt x="7154" y="3317"/>
                  </a:lnTo>
                  <a:lnTo>
                    <a:pt x="7028" y="2851"/>
                  </a:lnTo>
                  <a:lnTo>
                    <a:pt x="6867" y="2403"/>
                  </a:lnTo>
                  <a:lnTo>
                    <a:pt x="6670" y="1991"/>
                  </a:lnTo>
                  <a:lnTo>
                    <a:pt x="6454" y="1614"/>
                  </a:lnTo>
                  <a:lnTo>
                    <a:pt x="6203" y="1256"/>
                  </a:lnTo>
                  <a:lnTo>
                    <a:pt x="5934" y="951"/>
                  </a:lnTo>
                  <a:lnTo>
                    <a:pt x="5791" y="807"/>
                  </a:lnTo>
                  <a:lnTo>
                    <a:pt x="5648" y="664"/>
                  </a:lnTo>
                  <a:lnTo>
                    <a:pt x="5486" y="556"/>
                  </a:lnTo>
                  <a:lnTo>
                    <a:pt x="5343" y="449"/>
                  </a:lnTo>
                  <a:lnTo>
                    <a:pt x="5164" y="341"/>
                  </a:lnTo>
                  <a:lnTo>
                    <a:pt x="5002" y="252"/>
                  </a:lnTo>
                  <a:lnTo>
                    <a:pt x="4823" y="180"/>
                  </a:lnTo>
                  <a:lnTo>
                    <a:pt x="4644" y="126"/>
                  </a:lnTo>
                  <a:lnTo>
                    <a:pt x="4464" y="72"/>
                  </a:lnTo>
                  <a:lnTo>
                    <a:pt x="4285" y="36"/>
                  </a:lnTo>
                  <a:lnTo>
                    <a:pt x="4088" y="19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55">
              <a:extLst>
                <a:ext uri="{FF2B5EF4-FFF2-40B4-BE49-F238E27FC236}">
                  <a16:creationId xmlns:a16="http://schemas.microsoft.com/office/drawing/2014/main" id="{0AA3DEBC-4ED1-9402-E9D8-D66950099613}"/>
                </a:ext>
              </a:extLst>
            </p:cNvPr>
            <p:cNvSpPr/>
            <p:nvPr/>
          </p:nvSpPr>
          <p:spPr>
            <a:xfrm flipH="1">
              <a:off x="7106022" y="4576386"/>
              <a:ext cx="179727" cy="261232"/>
            </a:xfrm>
            <a:custGeom>
              <a:avLst/>
              <a:gdLst/>
              <a:ahLst/>
              <a:cxnLst/>
              <a:rect l="l" t="t" r="r" b="b"/>
              <a:pathLst>
                <a:path w="5021" h="7298" extrusionOk="0">
                  <a:moveTo>
                    <a:pt x="2672" y="1"/>
                  </a:moveTo>
                  <a:lnTo>
                    <a:pt x="2421" y="19"/>
                  </a:lnTo>
                  <a:lnTo>
                    <a:pt x="2170" y="73"/>
                  </a:lnTo>
                  <a:lnTo>
                    <a:pt x="1919" y="162"/>
                  </a:lnTo>
                  <a:lnTo>
                    <a:pt x="1686" y="270"/>
                  </a:lnTo>
                  <a:lnTo>
                    <a:pt x="1471" y="431"/>
                  </a:lnTo>
                  <a:lnTo>
                    <a:pt x="1255" y="610"/>
                  </a:lnTo>
                  <a:lnTo>
                    <a:pt x="1058" y="808"/>
                  </a:lnTo>
                  <a:lnTo>
                    <a:pt x="861" y="1041"/>
                  </a:lnTo>
                  <a:lnTo>
                    <a:pt x="682" y="1292"/>
                  </a:lnTo>
                  <a:lnTo>
                    <a:pt x="520" y="1579"/>
                  </a:lnTo>
                  <a:lnTo>
                    <a:pt x="395" y="1883"/>
                  </a:lnTo>
                  <a:lnTo>
                    <a:pt x="269" y="2206"/>
                  </a:lnTo>
                  <a:lnTo>
                    <a:pt x="162" y="2547"/>
                  </a:lnTo>
                  <a:lnTo>
                    <a:pt x="90" y="2887"/>
                  </a:lnTo>
                  <a:lnTo>
                    <a:pt x="36" y="3264"/>
                  </a:lnTo>
                  <a:lnTo>
                    <a:pt x="0" y="3640"/>
                  </a:lnTo>
                  <a:lnTo>
                    <a:pt x="0" y="3999"/>
                  </a:lnTo>
                  <a:lnTo>
                    <a:pt x="18" y="4357"/>
                  </a:lnTo>
                  <a:lnTo>
                    <a:pt x="72" y="4698"/>
                  </a:lnTo>
                  <a:lnTo>
                    <a:pt x="144" y="5039"/>
                  </a:lnTo>
                  <a:lnTo>
                    <a:pt x="233" y="5361"/>
                  </a:lnTo>
                  <a:lnTo>
                    <a:pt x="341" y="5666"/>
                  </a:lnTo>
                  <a:lnTo>
                    <a:pt x="467" y="5935"/>
                  </a:lnTo>
                  <a:lnTo>
                    <a:pt x="628" y="6204"/>
                  </a:lnTo>
                  <a:lnTo>
                    <a:pt x="789" y="6437"/>
                  </a:lnTo>
                  <a:lnTo>
                    <a:pt x="969" y="6652"/>
                  </a:lnTo>
                  <a:lnTo>
                    <a:pt x="1166" y="6850"/>
                  </a:lnTo>
                  <a:lnTo>
                    <a:pt x="1381" y="6993"/>
                  </a:lnTo>
                  <a:lnTo>
                    <a:pt x="1614" y="7118"/>
                  </a:lnTo>
                  <a:lnTo>
                    <a:pt x="1847" y="7208"/>
                  </a:lnTo>
                  <a:lnTo>
                    <a:pt x="2098" y="7280"/>
                  </a:lnTo>
                  <a:lnTo>
                    <a:pt x="2367" y="7298"/>
                  </a:lnTo>
                  <a:lnTo>
                    <a:pt x="2618" y="7280"/>
                  </a:lnTo>
                  <a:lnTo>
                    <a:pt x="2869" y="7226"/>
                  </a:lnTo>
                  <a:lnTo>
                    <a:pt x="3102" y="7136"/>
                  </a:lnTo>
                  <a:lnTo>
                    <a:pt x="3335" y="7011"/>
                  </a:lnTo>
                  <a:lnTo>
                    <a:pt x="3568" y="6867"/>
                  </a:lnTo>
                  <a:lnTo>
                    <a:pt x="3783" y="6688"/>
                  </a:lnTo>
                  <a:lnTo>
                    <a:pt x="3981" y="6473"/>
                  </a:lnTo>
                  <a:lnTo>
                    <a:pt x="4160" y="6240"/>
                  </a:lnTo>
                  <a:lnTo>
                    <a:pt x="4339" y="5989"/>
                  </a:lnTo>
                  <a:lnTo>
                    <a:pt x="4501" y="5720"/>
                  </a:lnTo>
                  <a:lnTo>
                    <a:pt x="4644" y="5415"/>
                  </a:lnTo>
                  <a:lnTo>
                    <a:pt x="4769" y="5093"/>
                  </a:lnTo>
                  <a:lnTo>
                    <a:pt x="4859" y="4752"/>
                  </a:lnTo>
                  <a:lnTo>
                    <a:pt x="4949" y="4393"/>
                  </a:lnTo>
                  <a:lnTo>
                    <a:pt x="5003" y="4035"/>
                  </a:lnTo>
                  <a:lnTo>
                    <a:pt x="5020" y="3658"/>
                  </a:lnTo>
                  <a:lnTo>
                    <a:pt x="5020" y="3282"/>
                  </a:lnTo>
                  <a:lnTo>
                    <a:pt x="5003" y="2923"/>
                  </a:lnTo>
                  <a:lnTo>
                    <a:pt x="4967" y="2583"/>
                  </a:lnTo>
                  <a:lnTo>
                    <a:pt x="4895" y="2260"/>
                  </a:lnTo>
                  <a:lnTo>
                    <a:pt x="4805" y="1937"/>
                  </a:lnTo>
                  <a:lnTo>
                    <a:pt x="4698" y="1632"/>
                  </a:lnTo>
                  <a:lnTo>
                    <a:pt x="4554" y="1345"/>
                  </a:lnTo>
                  <a:lnTo>
                    <a:pt x="4411" y="1094"/>
                  </a:lnTo>
                  <a:lnTo>
                    <a:pt x="4250" y="843"/>
                  </a:lnTo>
                  <a:lnTo>
                    <a:pt x="4052" y="628"/>
                  </a:lnTo>
                  <a:lnTo>
                    <a:pt x="3855" y="449"/>
                  </a:lnTo>
                  <a:lnTo>
                    <a:pt x="3640" y="288"/>
                  </a:lnTo>
                  <a:lnTo>
                    <a:pt x="3425" y="162"/>
                  </a:lnTo>
                  <a:lnTo>
                    <a:pt x="3174" y="73"/>
                  </a:lnTo>
                  <a:lnTo>
                    <a:pt x="2923" y="19"/>
                  </a:lnTo>
                  <a:lnTo>
                    <a:pt x="2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55">
              <a:extLst>
                <a:ext uri="{FF2B5EF4-FFF2-40B4-BE49-F238E27FC236}">
                  <a16:creationId xmlns:a16="http://schemas.microsoft.com/office/drawing/2014/main" id="{B7E0FE6C-56BC-D16E-F7B8-441B7A6EDAE4}"/>
                </a:ext>
              </a:extLst>
            </p:cNvPr>
            <p:cNvSpPr/>
            <p:nvPr/>
          </p:nvSpPr>
          <p:spPr>
            <a:xfrm flipH="1">
              <a:off x="7129146" y="4597577"/>
              <a:ext cx="150840" cy="218886"/>
            </a:xfrm>
            <a:custGeom>
              <a:avLst/>
              <a:gdLst/>
              <a:ahLst/>
              <a:cxnLst/>
              <a:rect l="l" t="t" r="r" b="b"/>
              <a:pathLst>
                <a:path w="4214" h="6115" extrusionOk="0">
                  <a:moveTo>
                    <a:pt x="2242" y="0"/>
                  </a:moveTo>
                  <a:lnTo>
                    <a:pt x="2027" y="18"/>
                  </a:lnTo>
                  <a:lnTo>
                    <a:pt x="1812" y="54"/>
                  </a:lnTo>
                  <a:lnTo>
                    <a:pt x="1614" y="126"/>
                  </a:lnTo>
                  <a:lnTo>
                    <a:pt x="1417" y="234"/>
                  </a:lnTo>
                  <a:lnTo>
                    <a:pt x="1220" y="359"/>
                  </a:lnTo>
                  <a:lnTo>
                    <a:pt x="1041" y="502"/>
                  </a:lnTo>
                  <a:lnTo>
                    <a:pt x="879" y="682"/>
                  </a:lnTo>
                  <a:lnTo>
                    <a:pt x="718" y="879"/>
                  </a:lnTo>
                  <a:lnTo>
                    <a:pt x="574" y="1094"/>
                  </a:lnTo>
                  <a:lnTo>
                    <a:pt x="431" y="1327"/>
                  </a:lnTo>
                  <a:lnTo>
                    <a:pt x="323" y="1578"/>
                  </a:lnTo>
                  <a:lnTo>
                    <a:pt x="216" y="1847"/>
                  </a:lnTo>
                  <a:lnTo>
                    <a:pt x="144" y="2134"/>
                  </a:lnTo>
                  <a:lnTo>
                    <a:pt x="72" y="2421"/>
                  </a:lnTo>
                  <a:lnTo>
                    <a:pt x="19" y="2726"/>
                  </a:lnTo>
                  <a:lnTo>
                    <a:pt x="1" y="3048"/>
                  </a:lnTo>
                  <a:lnTo>
                    <a:pt x="1" y="3353"/>
                  </a:lnTo>
                  <a:lnTo>
                    <a:pt x="19" y="3658"/>
                  </a:lnTo>
                  <a:lnTo>
                    <a:pt x="55" y="3945"/>
                  </a:lnTo>
                  <a:lnTo>
                    <a:pt x="108" y="4214"/>
                  </a:lnTo>
                  <a:lnTo>
                    <a:pt x="180" y="4483"/>
                  </a:lnTo>
                  <a:lnTo>
                    <a:pt x="288" y="4734"/>
                  </a:lnTo>
                  <a:lnTo>
                    <a:pt x="395" y="4985"/>
                  </a:lnTo>
                  <a:lnTo>
                    <a:pt x="521" y="5200"/>
                  </a:lnTo>
                  <a:lnTo>
                    <a:pt x="664" y="5397"/>
                  </a:lnTo>
                  <a:lnTo>
                    <a:pt x="808" y="5576"/>
                  </a:lnTo>
                  <a:lnTo>
                    <a:pt x="969" y="5738"/>
                  </a:lnTo>
                  <a:lnTo>
                    <a:pt x="1148" y="5863"/>
                  </a:lnTo>
                  <a:lnTo>
                    <a:pt x="1345" y="5971"/>
                  </a:lnTo>
                  <a:lnTo>
                    <a:pt x="1543" y="6042"/>
                  </a:lnTo>
                  <a:lnTo>
                    <a:pt x="1758" y="6096"/>
                  </a:lnTo>
                  <a:lnTo>
                    <a:pt x="1973" y="6114"/>
                  </a:lnTo>
                  <a:lnTo>
                    <a:pt x="2188" y="6096"/>
                  </a:lnTo>
                  <a:lnTo>
                    <a:pt x="2385" y="6060"/>
                  </a:lnTo>
                  <a:lnTo>
                    <a:pt x="2600" y="5989"/>
                  </a:lnTo>
                  <a:lnTo>
                    <a:pt x="2798" y="5881"/>
                  </a:lnTo>
                  <a:lnTo>
                    <a:pt x="2977" y="5756"/>
                  </a:lnTo>
                  <a:lnTo>
                    <a:pt x="3156" y="5612"/>
                  </a:lnTo>
                  <a:lnTo>
                    <a:pt x="3335" y="5433"/>
                  </a:lnTo>
                  <a:lnTo>
                    <a:pt x="3497" y="5236"/>
                  </a:lnTo>
                  <a:lnTo>
                    <a:pt x="3640" y="5020"/>
                  </a:lnTo>
                  <a:lnTo>
                    <a:pt x="3766" y="4787"/>
                  </a:lnTo>
                  <a:lnTo>
                    <a:pt x="3891" y="4536"/>
                  </a:lnTo>
                  <a:lnTo>
                    <a:pt x="3981" y="4267"/>
                  </a:lnTo>
                  <a:lnTo>
                    <a:pt x="4071" y="3981"/>
                  </a:lnTo>
                  <a:lnTo>
                    <a:pt x="4142" y="3676"/>
                  </a:lnTo>
                  <a:lnTo>
                    <a:pt x="4178" y="3371"/>
                  </a:lnTo>
                  <a:lnTo>
                    <a:pt x="4214" y="3066"/>
                  </a:lnTo>
                  <a:lnTo>
                    <a:pt x="4214" y="2761"/>
                  </a:lnTo>
                  <a:lnTo>
                    <a:pt x="4196" y="2457"/>
                  </a:lnTo>
                  <a:lnTo>
                    <a:pt x="4160" y="2170"/>
                  </a:lnTo>
                  <a:lnTo>
                    <a:pt x="4089" y="1883"/>
                  </a:lnTo>
                  <a:lnTo>
                    <a:pt x="4017" y="1614"/>
                  </a:lnTo>
                  <a:lnTo>
                    <a:pt x="3927" y="1363"/>
                  </a:lnTo>
                  <a:lnTo>
                    <a:pt x="3820" y="1130"/>
                  </a:lnTo>
                  <a:lnTo>
                    <a:pt x="3694" y="915"/>
                  </a:lnTo>
                  <a:lnTo>
                    <a:pt x="3551" y="718"/>
                  </a:lnTo>
                  <a:lnTo>
                    <a:pt x="3407" y="538"/>
                  </a:lnTo>
                  <a:lnTo>
                    <a:pt x="3228" y="377"/>
                  </a:lnTo>
                  <a:lnTo>
                    <a:pt x="3049" y="251"/>
                  </a:lnTo>
                  <a:lnTo>
                    <a:pt x="2869" y="144"/>
                  </a:lnTo>
                  <a:lnTo>
                    <a:pt x="2654" y="54"/>
                  </a:lnTo>
                  <a:lnTo>
                    <a:pt x="2457" y="18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55">
              <a:extLst>
                <a:ext uri="{FF2B5EF4-FFF2-40B4-BE49-F238E27FC236}">
                  <a16:creationId xmlns:a16="http://schemas.microsoft.com/office/drawing/2014/main" id="{34987CD6-3D25-A172-F894-C4BE60B9E93E}"/>
                </a:ext>
              </a:extLst>
            </p:cNvPr>
            <p:cNvSpPr/>
            <p:nvPr/>
          </p:nvSpPr>
          <p:spPr>
            <a:xfrm flipH="1">
              <a:off x="7874217" y="4389001"/>
              <a:ext cx="361959" cy="307443"/>
            </a:xfrm>
            <a:custGeom>
              <a:avLst/>
              <a:gdLst/>
              <a:ahLst/>
              <a:cxnLst/>
              <a:rect l="l" t="t" r="r" b="b"/>
              <a:pathLst>
                <a:path w="10112" h="8589" extrusionOk="0">
                  <a:moveTo>
                    <a:pt x="9126" y="1"/>
                  </a:moveTo>
                  <a:lnTo>
                    <a:pt x="5666" y="7495"/>
                  </a:lnTo>
                  <a:lnTo>
                    <a:pt x="0" y="7495"/>
                  </a:lnTo>
                  <a:lnTo>
                    <a:pt x="0" y="8588"/>
                  </a:lnTo>
                  <a:lnTo>
                    <a:pt x="6365" y="8588"/>
                  </a:lnTo>
                  <a:lnTo>
                    <a:pt x="10112" y="449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55">
              <a:extLst>
                <a:ext uri="{FF2B5EF4-FFF2-40B4-BE49-F238E27FC236}">
                  <a16:creationId xmlns:a16="http://schemas.microsoft.com/office/drawing/2014/main" id="{181BAD14-B738-FD87-4910-EACBECBB79F2}"/>
                </a:ext>
              </a:extLst>
            </p:cNvPr>
            <p:cNvSpPr/>
            <p:nvPr/>
          </p:nvSpPr>
          <p:spPr>
            <a:xfrm flipH="1">
              <a:off x="7432687" y="4389001"/>
              <a:ext cx="361959" cy="307443"/>
            </a:xfrm>
            <a:custGeom>
              <a:avLst/>
              <a:gdLst/>
              <a:ahLst/>
              <a:cxnLst/>
              <a:rect l="l" t="t" r="r" b="b"/>
              <a:pathLst>
                <a:path w="10112" h="8589" extrusionOk="0">
                  <a:moveTo>
                    <a:pt x="9126" y="1"/>
                  </a:moveTo>
                  <a:lnTo>
                    <a:pt x="5665" y="7495"/>
                  </a:lnTo>
                  <a:lnTo>
                    <a:pt x="0" y="7495"/>
                  </a:lnTo>
                  <a:lnTo>
                    <a:pt x="0" y="8588"/>
                  </a:lnTo>
                  <a:lnTo>
                    <a:pt x="6347" y="8588"/>
                  </a:lnTo>
                  <a:lnTo>
                    <a:pt x="10112" y="449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55">
              <a:extLst>
                <a:ext uri="{FF2B5EF4-FFF2-40B4-BE49-F238E27FC236}">
                  <a16:creationId xmlns:a16="http://schemas.microsoft.com/office/drawing/2014/main" id="{88E76C18-AFD8-0D63-9A81-5605672614DF}"/>
                </a:ext>
              </a:extLst>
            </p:cNvPr>
            <p:cNvSpPr/>
            <p:nvPr/>
          </p:nvSpPr>
          <p:spPr>
            <a:xfrm flipH="1">
              <a:off x="7295342" y="4389001"/>
              <a:ext cx="361995" cy="307443"/>
            </a:xfrm>
            <a:custGeom>
              <a:avLst/>
              <a:gdLst/>
              <a:ahLst/>
              <a:cxnLst/>
              <a:rect l="l" t="t" r="r" b="b"/>
              <a:pathLst>
                <a:path w="10113" h="8589" extrusionOk="0">
                  <a:moveTo>
                    <a:pt x="987" y="1"/>
                  </a:moveTo>
                  <a:lnTo>
                    <a:pt x="1" y="449"/>
                  </a:lnTo>
                  <a:lnTo>
                    <a:pt x="3748" y="8588"/>
                  </a:lnTo>
                  <a:lnTo>
                    <a:pt x="10112" y="8588"/>
                  </a:lnTo>
                  <a:lnTo>
                    <a:pt x="10112" y="7495"/>
                  </a:lnTo>
                  <a:lnTo>
                    <a:pt x="4447" y="7495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55">
              <a:extLst>
                <a:ext uri="{FF2B5EF4-FFF2-40B4-BE49-F238E27FC236}">
                  <a16:creationId xmlns:a16="http://schemas.microsoft.com/office/drawing/2014/main" id="{5EA6C8E9-723F-525C-7350-BB8DB7233D81}"/>
                </a:ext>
              </a:extLst>
            </p:cNvPr>
            <p:cNvSpPr/>
            <p:nvPr/>
          </p:nvSpPr>
          <p:spPr>
            <a:xfrm flipH="1">
              <a:off x="6821739" y="4389001"/>
              <a:ext cx="361959" cy="307443"/>
            </a:xfrm>
            <a:custGeom>
              <a:avLst/>
              <a:gdLst/>
              <a:ahLst/>
              <a:cxnLst/>
              <a:rect l="l" t="t" r="r" b="b"/>
              <a:pathLst>
                <a:path w="10112" h="8589" extrusionOk="0">
                  <a:moveTo>
                    <a:pt x="986" y="1"/>
                  </a:moveTo>
                  <a:lnTo>
                    <a:pt x="0" y="449"/>
                  </a:lnTo>
                  <a:lnTo>
                    <a:pt x="3747" y="8588"/>
                  </a:lnTo>
                  <a:lnTo>
                    <a:pt x="10112" y="8588"/>
                  </a:lnTo>
                  <a:lnTo>
                    <a:pt x="10112" y="7495"/>
                  </a:lnTo>
                  <a:lnTo>
                    <a:pt x="4446" y="7495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55">
              <a:extLst>
                <a:ext uri="{FF2B5EF4-FFF2-40B4-BE49-F238E27FC236}">
                  <a16:creationId xmlns:a16="http://schemas.microsoft.com/office/drawing/2014/main" id="{039C92C4-97AB-C615-C4FC-09EFECA578FE}"/>
                </a:ext>
              </a:extLst>
            </p:cNvPr>
            <p:cNvSpPr/>
            <p:nvPr/>
          </p:nvSpPr>
          <p:spPr>
            <a:xfrm flipH="1">
              <a:off x="6397533" y="4389001"/>
              <a:ext cx="361995" cy="307443"/>
            </a:xfrm>
            <a:custGeom>
              <a:avLst/>
              <a:gdLst/>
              <a:ahLst/>
              <a:cxnLst/>
              <a:rect l="l" t="t" r="r" b="b"/>
              <a:pathLst>
                <a:path w="10113" h="8589" extrusionOk="0">
                  <a:moveTo>
                    <a:pt x="987" y="1"/>
                  </a:moveTo>
                  <a:lnTo>
                    <a:pt x="1" y="449"/>
                  </a:lnTo>
                  <a:lnTo>
                    <a:pt x="3748" y="8588"/>
                  </a:lnTo>
                  <a:lnTo>
                    <a:pt x="10113" y="8588"/>
                  </a:lnTo>
                  <a:lnTo>
                    <a:pt x="10113" y="7495"/>
                  </a:lnTo>
                  <a:lnTo>
                    <a:pt x="4447" y="7495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55">
              <a:extLst>
                <a:ext uri="{FF2B5EF4-FFF2-40B4-BE49-F238E27FC236}">
                  <a16:creationId xmlns:a16="http://schemas.microsoft.com/office/drawing/2014/main" id="{832AFD99-CC87-D7B3-C382-1938DF6D4CBC}"/>
                </a:ext>
              </a:extLst>
            </p:cNvPr>
            <p:cNvSpPr/>
            <p:nvPr/>
          </p:nvSpPr>
          <p:spPr>
            <a:xfrm flipH="1">
              <a:off x="6961625" y="4389001"/>
              <a:ext cx="361995" cy="307443"/>
            </a:xfrm>
            <a:custGeom>
              <a:avLst/>
              <a:gdLst/>
              <a:ahLst/>
              <a:cxnLst/>
              <a:rect l="l" t="t" r="r" b="b"/>
              <a:pathLst>
                <a:path w="10113" h="8589" extrusionOk="0">
                  <a:moveTo>
                    <a:pt x="9126" y="1"/>
                  </a:moveTo>
                  <a:lnTo>
                    <a:pt x="5666" y="7495"/>
                  </a:lnTo>
                  <a:lnTo>
                    <a:pt x="1" y="7495"/>
                  </a:lnTo>
                  <a:lnTo>
                    <a:pt x="1" y="8588"/>
                  </a:lnTo>
                  <a:lnTo>
                    <a:pt x="6365" y="8588"/>
                  </a:lnTo>
                  <a:lnTo>
                    <a:pt x="10112" y="449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55">
              <a:extLst>
                <a:ext uri="{FF2B5EF4-FFF2-40B4-BE49-F238E27FC236}">
                  <a16:creationId xmlns:a16="http://schemas.microsoft.com/office/drawing/2014/main" id="{4892F792-49AE-2133-99BF-DA0F0362DA83}"/>
                </a:ext>
              </a:extLst>
            </p:cNvPr>
            <p:cNvSpPr/>
            <p:nvPr/>
          </p:nvSpPr>
          <p:spPr>
            <a:xfrm flipH="1">
              <a:off x="6473237" y="4378728"/>
              <a:ext cx="1659635" cy="100154"/>
            </a:xfrm>
            <a:custGeom>
              <a:avLst/>
              <a:gdLst/>
              <a:ahLst/>
              <a:cxnLst/>
              <a:rect l="l" t="t" r="r" b="b"/>
              <a:pathLst>
                <a:path w="46365" h="2798" extrusionOk="0">
                  <a:moveTo>
                    <a:pt x="1256" y="1"/>
                  </a:moveTo>
                  <a:lnTo>
                    <a:pt x="1112" y="37"/>
                  </a:lnTo>
                  <a:lnTo>
                    <a:pt x="987" y="73"/>
                  </a:lnTo>
                  <a:lnTo>
                    <a:pt x="861" y="108"/>
                  </a:lnTo>
                  <a:lnTo>
                    <a:pt x="736" y="162"/>
                  </a:lnTo>
                  <a:lnTo>
                    <a:pt x="610" y="234"/>
                  </a:lnTo>
                  <a:lnTo>
                    <a:pt x="503" y="324"/>
                  </a:lnTo>
                  <a:lnTo>
                    <a:pt x="413" y="413"/>
                  </a:lnTo>
                  <a:lnTo>
                    <a:pt x="323" y="503"/>
                  </a:lnTo>
                  <a:lnTo>
                    <a:pt x="234" y="610"/>
                  </a:lnTo>
                  <a:lnTo>
                    <a:pt x="162" y="736"/>
                  </a:lnTo>
                  <a:lnTo>
                    <a:pt x="108" y="861"/>
                  </a:lnTo>
                  <a:lnTo>
                    <a:pt x="54" y="987"/>
                  </a:lnTo>
                  <a:lnTo>
                    <a:pt x="36" y="1112"/>
                  </a:lnTo>
                  <a:lnTo>
                    <a:pt x="1" y="1256"/>
                  </a:lnTo>
                  <a:lnTo>
                    <a:pt x="1" y="1399"/>
                  </a:lnTo>
                  <a:lnTo>
                    <a:pt x="1" y="1543"/>
                  </a:lnTo>
                  <a:lnTo>
                    <a:pt x="36" y="1686"/>
                  </a:lnTo>
                  <a:lnTo>
                    <a:pt x="54" y="1812"/>
                  </a:lnTo>
                  <a:lnTo>
                    <a:pt x="108" y="1937"/>
                  </a:lnTo>
                  <a:lnTo>
                    <a:pt x="162" y="2063"/>
                  </a:lnTo>
                  <a:lnTo>
                    <a:pt x="234" y="2188"/>
                  </a:lnTo>
                  <a:lnTo>
                    <a:pt x="323" y="2296"/>
                  </a:lnTo>
                  <a:lnTo>
                    <a:pt x="413" y="2385"/>
                  </a:lnTo>
                  <a:lnTo>
                    <a:pt x="503" y="2475"/>
                  </a:lnTo>
                  <a:lnTo>
                    <a:pt x="610" y="2565"/>
                  </a:lnTo>
                  <a:lnTo>
                    <a:pt x="736" y="2636"/>
                  </a:lnTo>
                  <a:lnTo>
                    <a:pt x="861" y="2690"/>
                  </a:lnTo>
                  <a:lnTo>
                    <a:pt x="987" y="2726"/>
                  </a:lnTo>
                  <a:lnTo>
                    <a:pt x="1112" y="2762"/>
                  </a:lnTo>
                  <a:lnTo>
                    <a:pt x="1256" y="2798"/>
                  </a:lnTo>
                  <a:lnTo>
                    <a:pt x="45109" y="2798"/>
                  </a:lnTo>
                  <a:lnTo>
                    <a:pt x="45235" y="2762"/>
                  </a:lnTo>
                  <a:lnTo>
                    <a:pt x="45378" y="2726"/>
                  </a:lnTo>
                  <a:lnTo>
                    <a:pt x="45503" y="2690"/>
                  </a:lnTo>
                  <a:lnTo>
                    <a:pt x="45629" y="2636"/>
                  </a:lnTo>
                  <a:lnTo>
                    <a:pt x="45737" y="2565"/>
                  </a:lnTo>
                  <a:lnTo>
                    <a:pt x="45844" y="2475"/>
                  </a:lnTo>
                  <a:lnTo>
                    <a:pt x="45952" y="2385"/>
                  </a:lnTo>
                  <a:lnTo>
                    <a:pt x="46041" y="2296"/>
                  </a:lnTo>
                  <a:lnTo>
                    <a:pt x="46113" y="2188"/>
                  </a:lnTo>
                  <a:lnTo>
                    <a:pt x="46185" y="2063"/>
                  </a:lnTo>
                  <a:lnTo>
                    <a:pt x="46256" y="1937"/>
                  </a:lnTo>
                  <a:lnTo>
                    <a:pt x="46292" y="1812"/>
                  </a:lnTo>
                  <a:lnTo>
                    <a:pt x="46328" y="1686"/>
                  </a:lnTo>
                  <a:lnTo>
                    <a:pt x="46346" y="1543"/>
                  </a:lnTo>
                  <a:lnTo>
                    <a:pt x="46364" y="1399"/>
                  </a:lnTo>
                  <a:lnTo>
                    <a:pt x="46346" y="1256"/>
                  </a:lnTo>
                  <a:lnTo>
                    <a:pt x="46328" y="1112"/>
                  </a:lnTo>
                  <a:lnTo>
                    <a:pt x="46292" y="987"/>
                  </a:lnTo>
                  <a:lnTo>
                    <a:pt x="46256" y="861"/>
                  </a:lnTo>
                  <a:lnTo>
                    <a:pt x="46185" y="736"/>
                  </a:lnTo>
                  <a:lnTo>
                    <a:pt x="46113" y="610"/>
                  </a:lnTo>
                  <a:lnTo>
                    <a:pt x="46041" y="503"/>
                  </a:lnTo>
                  <a:lnTo>
                    <a:pt x="45952" y="413"/>
                  </a:lnTo>
                  <a:lnTo>
                    <a:pt x="45844" y="324"/>
                  </a:lnTo>
                  <a:lnTo>
                    <a:pt x="45737" y="234"/>
                  </a:lnTo>
                  <a:lnTo>
                    <a:pt x="45629" y="162"/>
                  </a:lnTo>
                  <a:lnTo>
                    <a:pt x="45503" y="108"/>
                  </a:lnTo>
                  <a:lnTo>
                    <a:pt x="45378" y="73"/>
                  </a:lnTo>
                  <a:lnTo>
                    <a:pt x="45235" y="37"/>
                  </a:lnTo>
                  <a:lnTo>
                    <a:pt x="45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55">
              <a:extLst>
                <a:ext uri="{FF2B5EF4-FFF2-40B4-BE49-F238E27FC236}">
                  <a16:creationId xmlns:a16="http://schemas.microsoft.com/office/drawing/2014/main" id="{697F6189-D457-C691-6378-7C4BE5ECE438}"/>
                </a:ext>
              </a:extLst>
            </p:cNvPr>
            <p:cNvSpPr/>
            <p:nvPr/>
          </p:nvSpPr>
          <p:spPr>
            <a:xfrm flipH="1">
              <a:off x="7325517" y="3485434"/>
              <a:ext cx="79608" cy="351077"/>
            </a:xfrm>
            <a:custGeom>
              <a:avLst/>
              <a:gdLst/>
              <a:ahLst/>
              <a:cxnLst/>
              <a:rect l="l" t="t" r="r" b="b"/>
              <a:pathLst>
                <a:path w="2224" h="9808" extrusionOk="0">
                  <a:moveTo>
                    <a:pt x="1" y="0"/>
                  </a:moveTo>
                  <a:lnTo>
                    <a:pt x="1" y="9807"/>
                  </a:lnTo>
                  <a:lnTo>
                    <a:pt x="2224" y="9807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55">
              <a:extLst>
                <a:ext uri="{FF2B5EF4-FFF2-40B4-BE49-F238E27FC236}">
                  <a16:creationId xmlns:a16="http://schemas.microsoft.com/office/drawing/2014/main" id="{C67DD5F4-2174-3D87-F3F4-1705579952E1}"/>
                </a:ext>
              </a:extLst>
            </p:cNvPr>
            <p:cNvSpPr/>
            <p:nvPr/>
          </p:nvSpPr>
          <p:spPr>
            <a:xfrm flipH="1">
              <a:off x="7325517" y="3574634"/>
              <a:ext cx="44959" cy="261876"/>
            </a:xfrm>
            <a:custGeom>
              <a:avLst/>
              <a:gdLst/>
              <a:ahLst/>
              <a:cxnLst/>
              <a:rect l="l" t="t" r="r" b="b"/>
              <a:pathLst>
                <a:path w="1256" h="7316" extrusionOk="0">
                  <a:moveTo>
                    <a:pt x="1256" y="0"/>
                  </a:moveTo>
                  <a:lnTo>
                    <a:pt x="1" y="448"/>
                  </a:lnTo>
                  <a:lnTo>
                    <a:pt x="1" y="7315"/>
                  </a:lnTo>
                  <a:lnTo>
                    <a:pt x="1256" y="73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55">
              <a:extLst>
                <a:ext uri="{FF2B5EF4-FFF2-40B4-BE49-F238E27FC236}">
                  <a16:creationId xmlns:a16="http://schemas.microsoft.com/office/drawing/2014/main" id="{60B76593-32A7-81B1-A992-AF87ACF6947D}"/>
                </a:ext>
              </a:extLst>
            </p:cNvPr>
            <p:cNvSpPr/>
            <p:nvPr/>
          </p:nvSpPr>
          <p:spPr>
            <a:xfrm flipH="1">
              <a:off x="7240146" y="3774834"/>
              <a:ext cx="203495" cy="82830"/>
            </a:xfrm>
            <a:custGeom>
              <a:avLst/>
              <a:gdLst/>
              <a:ahLst/>
              <a:cxnLst/>
              <a:rect l="l" t="t" r="r" b="b"/>
              <a:pathLst>
                <a:path w="5685" h="2314" extrusionOk="0">
                  <a:moveTo>
                    <a:pt x="1" y="1"/>
                  </a:moveTo>
                  <a:lnTo>
                    <a:pt x="1" y="2314"/>
                  </a:lnTo>
                  <a:lnTo>
                    <a:pt x="5684" y="2314"/>
                  </a:lnTo>
                  <a:lnTo>
                    <a:pt x="56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55">
              <a:extLst>
                <a:ext uri="{FF2B5EF4-FFF2-40B4-BE49-F238E27FC236}">
                  <a16:creationId xmlns:a16="http://schemas.microsoft.com/office/drawing/2014/main" id="{C9118E9F-5685-D4C5-5B46-FCBB74F7C99B}"/>
                </a:ext>
              </a:extLst>
            </p:cNvPr>
            <p:cNvSpPr/>
            <p:nvPr/>
          </p:nvSpPr>
          <p:spPr>
            <a:xfrm flipH="1">
              <a:off x="7356945" y="3774834"/>
              <a:ext cx="91170" cy="82830"/>
            </a:xfrm>
            <a:custGeom>
              <a:avLst/>
              <a:gdLst/>
              <a:ahLst/>
              <a:cxnLst/>
              <a:rect l="l" t="t" r="r" b="b"/>
              <a:pathLst>
                <a:path w="2547" h="2314" extrusionOk="0">
                  <a:moveTo>
                    <a:pt x="0" y="1"/>
                  </a:moveTo>
                  <a:lnTo>
                    <a:pt x="0" y="2314"/>
                  </a:lnTo>
                  <a:lnTo>
                    <a:pt x="2546" y="2314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55">
              <a:extLst>
                <a:ext uri="{FF2B5EF4-FFF2-40B4-BE49-F238E27FC236}">
                  <a16:creationId xmlns:a16="http://schemas.microsoft.com/office/drawing/2014/main" id="{88874631-BECE-F9F5-FB41-2434ACC08B84}"/>
                </a:ext>
              </a:extLst>
            </p:cNvPr>
            <p:cNvSpPr/>
            <p:nvPr/>
          </p:nvSpPr>
          <p:spPr>
            <a:xfrm flipH="1">
              <a:off x="6525894" y="3825556"/>
              <a:ext cx="327309" cy="329242"/>
            </a:xfrm>
            <a:custGeom>
              <a:avLst/>
              <a:gdLst/>
              <a:ahLst/>
              <a:cxnLst/>
              <a:rect l="l" t="t" r="r" b="b"/>
              <a:pathLst>
                <a:path w="9144" h="9198" extrusionOk="0">
                  <a:moveTo>
                    <a:pt x="0" y="0"/>
                  </a:moveTo>
                  <a:lnTo>
                    <a:pt x="0" y="9198"/>
                  </a:lnTo>
                  <a:lnTo>
                    <a:pt x="9144" y="9198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55">
              <a:extLst>
                <a:ext uri="{FF2B5EF4-FFF2-40B4-BE49-F238E27FC236}">
                  <a16:creationId xmlns:a16="http://schemas.microsoft.com/office/drawing/2014/main" id="{19CEC3C0-AD7B-9DEA-8908-9933CB89DD79}"/>
                </a:ext>
              </a:extLst>
            </p:cNvPr>
            <p:cNvSpPr/>
            <p:nvPr/>
          </p:nvSpPr>
          <p:spPr>
            <a:xfrm flipH="1">
              <a:off x="6665780" y="3825556"/>
              <a:ext cx="222716" cy="207969"/>
            </a:xfrm>
            <a:custGeom>
              <a:avLst/>
              <a:gdLst/>
              <a:ahLst/>
              <a:cxnLst/>
              <a:rect l="l" t="t" r="r" b="b"/>
              <a:pathLst>
                <a:path w="6222" h="5810" extrusionOk="0">
                  <a:moveTo>
                    <a:pt x="0" y="0"/>
                  </a:moveTo>
                  <a:lnTo>
                    <a:pt x="986" y="5809"/>
                  </a:lnTo>
                  <a:lnTo>
                    <a:pt x="6221" y="4411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55">
              <a:extLst>
                <a:ext uri="{FF2B5EF4-FFF2-40B4-BE49-F238E27FC236}">
                  <a16:creationId xmlns:a16="http://schemas.microsoft.com/office/drawing/2014/main" id="{F3285C88-8C82-B7F0-6ED2-D963A5FEEB1D}"/>
                </a:ext>
              </a:extLst>
            </p:cNvPr>
            <p:cNvSpPr/>
            <p:nvPr/>
          </p:nvSpPr>
          <p:spPr>
            <a:xfrm flipH="1">
              <a:off x="6610584" y="3825556"/>
              <a:ext cx="327345" cy="329242"/>
            </a:xfrm>
            <a:custGeom>
              <a:avLst/>
              <a:gdLst/>
              <a:ahLst/>
              <a:cxnLst/>
              <a:rect l="l" t="t" r="r" b="b"/>
              <a:pathLst>
                <a:path w="9145" h="9198" extrusionOk="0">
                  <a:moveTo>
                    <a:pt x="1" y="0"/>
                  </a:moveTo>
                  <a:lnTo>
                    <a:pt x="1" y="9198"/>
                  </a:lnTo>
                  <a:lnTo>
                    <a:pt x="9144" y="9198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55">
              <a:extLst>
                <a:ext uri="{FF2B5EF4-FFF2-40B4-BE49-F238E27FC236}">
                  <a16:creationId xmlns:a16="http://schemas.microsoft.com/office/drawing/2014/main" id="{8FCBC79E-1EEE-5C77-6578-AA14FF5E439F}"/>
                </a:ext>
              </a:extLst>
            </p:cNvPr>
            <p:cNvSpPr/>
            <p:nvPr/>
          </p:nvSpPr>
          <p:spPr>
            <a:xfrm flipH="1">
              <a:off x="6494430" y="4111770"/>
              <a:ext cx="396000" cy="52010"/>
            </a:xfrm>
            <a:custGeom>
              <a:avLst/>
              <a:gdLst/>
              <a:ahLst/>
              <a:cxnLst/>
              <a:rect l="l" t="t" r="r" b="b"/>
              <a:pathLst>
                <a:path w="11063" h="1453" extrusionOk="0">
                  <a:moveTo>
                    <a:pt x="0" y="0"/>
                  </a:moveTo>
                  <a:lnTo>
                    <a:pt x="0" y="1453"/>
                  </a:lnTo>
                  <a:lnTo>
                    <a:pt x="11062" y="1453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55">
              <a:extLst>
                <a:ext uri="{FF2B5EF4-FFF2-40B4-BE49-F238E27FC236}">
                  <a16:creationId xmlns:a16="http://schemas.microsoft.com/office/drawing/2014/main" id="{C28CC1B5-D62F-CE92-297F-CEB48CD58F12}"/>
                </a:ext>
              </a:extLst>
            </p:cNvPr>
            <p:cNvSpPr/>
            <p:nvPr/>
          </p:nvSpPr>
          <p:spPr>
            <a:xfrm flipH="1">
              <a:off x="6647167" y="4111770"/>
              <a:ext cx="343381" cy="52010"/>
            </a:xfrm>
            <a:custGeom>
              <a:avLst/>
              <a:gdLst/>
              <a:ahLst/>
              <a:cxnLst/>
              <a:rect l="l" t="t" r="r" b="b"/>
              <a:pathLst>
                <a:path w="9593" h="1453" extrusionOk="0">
                  <a:moveTo>
                    <a:pt x="1" y="0"/>
                  </a:moveTo>
                  <a:lnTo>
                    <a:pt x="1" y="1453"/>
                  </a:lnTo>
                  <a:lnTo>
                    <a:pt x="9592" y="1453"/>
                  </a:lnTo>
                  <a:lnTo>
                    <a:pt x="9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55">
              <a:extLst>
                <a:ext uri="{FF2B5EF4-FFF2-40B4-BE49-F238E27FC236}">
                  <a16:creationId xmlns:a16="http://schemas.microsoft.com/office/drawing/2014/main" id="{373F6092-D814-FA82-46D0-1CFF861F484C}"/>
                </a:ext>
              </a:extLst>
            </p:cNvPr>
            <p:cNvSpPr/>
            <p:nvPr/>
          </p:nvSpPr>
          <p:spPr>
            <a:xfrm flipH="1">
              <a:off x="7110532" y="3801788"/>
              <a:ext cx="372232" cy="349180"/>
            </a:xfrm>
            <a:custGeom>
              <a:avLst/>
              <a:gdLst/>
              <a:ahLst/>
              <a:cxnLst/>
              <a:rect l="l" t="t" r="r" b="b"/>
              <a:pathLst>
                <a:path w="10399" h="9755" extrusionOk="0">
                  <a:moveTo>
                    <a:pt x="843" y="1"/>
                  </a:moveTo>
                  <a:lnTo>
                    <a:pt x="0" y="9754"/>
                  </a:lnTo>
                  <a:lnTo>
                    <a:pt x="10399" y="9754"/>
                  </a:lnTo>
                  <a:lnTo>
                    <a:pt x="78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55">
              <a:extLst>
                <a:ext uri="{FF2B5EF4-FFF2-40B4-BE49-F238E27FC236}">
                  <a16:creationId xmlns:a16="http://schemas.microsoft.com/office/drawing/2014/main" id="{AD3AF995-1C49-08F8-A4B1-8CAFDC6B1875}"/>
                </a:ext>
              </a:extLst>
            </p:cNvPr>
            <p:cNvSpPr/>
            <p:nvPr/>
          </p:nvSpPr>
          <p:spPr>
            <a:xfrm flipH="1">
              <a:off x="7322295" y="3801788"/>
              <a:ext cx="161758" cy="349180"/>
            </a:xfrm>
            <a:custGeom>
              <a:avLst/>
              <a:gdLst/>
              <a:ahLst/>
              <a:cxnLst/>
              <a:rect l="l" t="t" r="r" b="b"/>
              <a:pathLst>
                <a:path w="4519" h="9755" extrusionOk="0">
                  <a:moveTo>
                    <a:pt x="377" y="1"/>
                  </a:moveTo>
                  <a:lnTo>
                    <a:pt x="0" y="9754"/>
                  </a:lnTo>
                  <a:lnTo>
                    <a:pt x="4518" y="9754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55">
              <a:extLst>
                <a:ext uri="{FF2B5EF4-FFF2-40B4-BE49-F238E27FC236}">
                  <a16:creationId xmlns:a16="http://schemas.microsoft.com/office/drawing/2014/main" id="{9E1621DA-F054-9D91-E532-9F6E2FC77C20}"/>
                </a:ext>
              </a:extLst>
            </p:cNvPr>
            <p:cNvSpPr/>
            <p:nvPr/>
          </p:nvSpPr>
          <p:spPr>
            <a:xfrm flipH="1">
              <a:off x="8130259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712" y="1"/>
                  </a:moveTo>
                  <a:lnTo>
                    <a:pt x="3515" y="19"/>
                  </a:lnTo>
                  <a:lnTo>
                    <a:pt x="3335" y="37"/>
                  </a:lnTo>
                  <a:lnTo>
                    <a:pt x="3138" y="73"/>
                  </a:lnTo>
                  <a:lnTo>
                    <a:pt x="2959" y="126"/>
                  </a:lnTo>
                  <a:lnTo>
                    <a:pt x="2780" y="180"/>
                  </a:lnTo>
                  <a:lnTo>
                    <a:pt x="2600" y="252"/>
                  </a:lnTo>
                  <a:lnTo>
                    <a:pt x="2421" y="342"/>
                  </a:lnTo>
                  <a:lnTo>
                    <a:pt x="2260" y="449"/>
                  </a:lnTo>
                  <a:lnTo>
                    <a:pt x="2098" y="557"/>
                  </a:lnTo>
                  <a:lnTo>
                    <a:pt x="1937" y="682"/>
                  </a:lnTo>
                  <a:lnTo>
                    <a:pt x="1776" y="808"/>
                  </a:lnTo>
                  <a:lnTo>
                    <a:pt x="1632" y="951"/>
                  </a:lnTo>
                  <a:lnTo>
                    <a:pt x="1345" y="1256"/>
                  </a:lnTo>
                  <a:lnTo>
                    <a:pt x="1076" y="1615"/>
                  </a:lnTo>
                  <a:lnTo>
                    <a:pt x="843" y="2009"/>
                  </a:lnTo>
                  <a:lnTo>
                    <a:pt x="628" y="2421"/>
                  </a:lnTo>
                  <a:lnTo>
                    <a:pt x="449" y="2870"/>
                  </a:lnTo>
                  <a:lnTo>
                    <a:pt x="287" y="3336"/>
                  </a:lnTo>
                  <a:lnTo>
                    <a:pt x="162" y="3820"/>
                  </a:lnTo>
                  <a:lnTo>
                    <a:pt x="72" y="4340"/>
                  </a:lnTo>
                  <a:lnTo>
                    <a:pt x="19" y="4860"/>
                  </a:lnTo>
                  <a:lnTo>
                    <a:pt x="1" y="5397"/>
                  </a:lnTo>
                  <a:lnTo>
                    <a:pt x="19" y="5953"/>
                  </a:lnTo>
                  <a:lnTo>
                    <a:pt x="72" y="6509"/>
                  </a:lnTo>
                  <a:lnTo>
                    <a:pt x="162" y="7029"/>
                  </a:lnTo>
                  <a:lnTo>
                    <a:pt x="287" y="7531"/>
                  </a:lnTo>
                  <a:lnTo>
                    <a:pt x="431" y="7997"/>
                  </a:lnTo>
                  <a:lnTo>
                    <a:pt x="628" y="8445"/>
                  </a:lnTo>
                  <a:lnTo>
                    <a:pt x="825" y="8858"/>
                  </a:lnTo>
                  <a:lnTo>
                    <a:pt x="1076" y="9234"/>
                  </a:lnTo>
                  <a:lnTo>
                    <a:pt x="1327" y="9575"/>
                  </a:lnTo>
                  <a:lnTo>
                    <a:pt x="1614" y="9880"/>
                  </a:lnTo>
                  <a:lnTo>
                    <a:pt x="1758" y="10023"/>
                  </a:lnTo>
                  <a:lnTo>
                    <a:pt x="1919" y="10149"/>
                  </a:lnTo>
                  <a:lnTo>
                    <a:pt x="2080" y="10274"/>
                  </a:lnTo>
                  <a:lnTo>
                    <a:pt x="2242" y="10364"/>
                  </a:lnTo>
                  <a:lnTo>
                    <a:pt x="2403" y="10471"/>
                  </a:lnTo>
                  <a:lnTo>
                    <a:pt x="2564" y="10543"/>
                  </a:lnTo>
                  <a:lnTo>
                    <a:pt x="2744" y="10615"/>
                  </a:lnTo>
                  <a:lnTo>
                    <a:pt x="2923" y="10669"/>
                  </a:lnTo>
                  <a:lnTo>
                    <a:pt x="3102" y="10722"/>
                  </a:lnTo>
                  <a:lnTo>
                    <a:pt x="3282" y="10758"/>
                  </a:lnTo>
                  <a:lnTo>
                    <a:pt x="3461" y="10776"/>
                  </a:lnTo>
                  <a:lnTo>
                    <a:pt x="3837" y="10776"/>
                  </a:lnTo>
                  <a:lnTo>
                    <a:pt x="4017" y="10758"/>
                  </a:lnTo>
                  <a:lnTo>
                    <a:pt x="4214" y="10704"/>
                  </a:lnTo>
                  <a:lnTo>
                    <a:pt x="4393" y="10669"/>
                  </a:lnTo>
                  <a:lnTo>
                    <a:pt x="4572" y="10597"/>
                  </a:lnTo>
                  <a:lnTo>
                    <a:pt x="4752" y="10525"/>
                  </a:lnTo>
                  <a:lnTo>
                    <a:pt x="4931" y="10435"/>
                  </a:lnTo>
                  <a:lnTo>
                    <a:pt x="5092" y="10346"/>
                  </a:lnTo>
                  <a:lnTo>
                    <a:pt x="5254" y="10238"/>
                  </a:lnTo>
                  <a:lnTo>
                    <a:pt x="5415" y="10113"/>
                  </a:lnTo>
                  <a:lnTo>
                    <a:pt x="5576" y="9969"/>
                  </a:lnTo>
                  <a:lnTo>
                    <a:pt x="5720" y="9826"/>
                  </a:lnTo>
                  <a:lnTo>
                    <a:pt x="6007" y="9521"/>
                  </a:lnTo>
                  <a:lnTo>
                    <a:pt x="6276" y="9162"/>
                  </a:lnTo>
                  <a:lnTo>
                    <a:pt x="6509" y="8786"/>
                  </a:lnTo>
                  <a:lnTo>
                    <a:pt x="6724" y="8356"/>
                  </a:lnTo>
                  <a:lnTo>
                    <a:pt x="6903" y="7925"/>
                  </a:lnTo>
                  <a:lnTo>
                    <a:pt x="7064" y="7441"/>
                  </a:lnTo>
                  <a:lnTo>
                    <a:pt x="7172" y="6957"/>
                  </a:lnTo>
                  <a:lnTo>
                    <a:pt x="7280" y="6455"/>
                  </a:lnTo>
                  <a:lnTo>
                    <a:pt x="7333" y="5917"/>
                  </a:lnTo>
                  <a:lnTo>
                    <a:pt x="7351" y="5380"/>
                  </a:lnTo>
                  <a:lnTo>
                    <a:pt x="7333" y="4824"/>
                  </a:lnTo>
                  <a:lnTo>
                    <a:pt x="7280" y="4286"/>
                  </a:lnTo>
                  <a:lnTo>
                    <a:pt x="7190" y="3766"/>
                  </a:lnTo>
                  <a:lnTo>
                    <a:pt x="7064" y="3264"/>
                  </a:lnTo>
                  <a:lnTo>
                    <a:pt x="6903" y="2780"/>
                  </a:lnTo>
                  <a:lnTo>
                    <a:pt x="6724" y="2350"/>
                  </a:lnTo>
                  <a:lnTo>
                    <a:pt x="6509" y="1937"/>
                  </a:lnTo>
                  <a:lnTo>
                    <a:pt x="6276" y="1543"/>
                  </a:lnTo>
                  <a:lnTo>
                    <a:pt x="6025" y="1202"/>
                  </a:lnTo>
                  <a:lnTo>
                    <a:pt x="5738" y="897"/>
                  </a:lnTo>
                  <a:lnTo>
                    <a:pt x="5594" y="754"/>
                  </a:lnTo>
                  <a:lnTo>
                    <a:pt x="5433" y="628"/>
                  </a:lnTo>
                  <a:lnTo>
                    <a:pt x="5272" y="521"/>
                  </a:lnTo>
                  <a:lnTo>
                    <a:pt x="5110" y="413"/>
                  </a:lnTo>
                  <a:lnTo>
                    <a:pt x="4949" y="324"/>
                  </a:lnTo>
                  <a:lnTo>
                    <a:pt x="4788" y="234"/>
                  </a:lnTo>
                  <a:lnTo>
                    <a:pt x="4608" y="162"/>
                  </a:lnTo>
                  <a:lnTo>
                    <a:pt x="4429" y="109"/>
                  </a:lnTo>
                  <a:lnTo>
                    <a:pt x="4250" y="55"/>
                  </a:lnTo>
                  <a:lnTo>
                    <a:pt x="4070" y="37"/>
                  </a:lnTo>
                  <a:lnTo>
                    <a:pt x="3891" y="19"/>
                  </a:lnTo>
                  <a:lnTo>
                    <a:pt x="37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55">
              <a:extLst>
                <a:ext uri="{FF2B5EF4-FFF2-40B4-BE49-F238E27FC236}">
                  <a16:creationId xmlns:a16="http://schemas.microsoft.com/office/drawing/2014/main" id="{0E7EE107-AB46-CBAB-ED5C-40255043B7BA}"/>
                </a:ext>
              </a:extLst>
            </p:cNvPr>
            <p:cNvSpPr/>
            <p:nvPr/>
          </p:nvSpPr>
          <p:spPr>
            <a:xfrm flipH="1">
              <a:off x="8238717" y="4761230"/>
              <a:ext cx="173964" cy="136737"/>
            </a:xfrm>
            <a:custGeom>
              <a:avLst/>
              <a:gdLst/>
              <a:ahLst/>
              <a:cxnLst/>
              <a:rect l="l" t="t" r="r" b="b"/>
              <a:pathLst>
                <a:path w="4860" h="3820" extrusionOk="0">
                  <a:moveTo>
                    <a:pt x="1" y="0"/>
                  </a:moveTo>
                  <a:lnTo>
                    <a:pt x="1" y="3819"/>
                  </a:lnTo>
                  <a:lnTo>
                    <a:pt x="3999" y="3819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55">
              <a:extLst>
                <a:ext uri="{FF2B5EF4-FFF2-40B4-BE49-F238E27FC236}">
                  <a16:creationId xmlns:a16="http://schemas.microsoft.com/office/drawing/2014/main" id="{0D0DD5C0-EB90-6E64-7E0A-CFAD3407ECE0}"/>
                </a:ext>
              </a:extLst>
            </p:cNvPr>
            <p:cNvSpPr/>
            <p:nvPr/>
          </p:nvSpPr>
          <p:spPr>
            <a:xfrm flipH="1">
              <a:off x="8249635" y="4513495"/>
              <a:ext cx="193186" cy="168201"/>
            </a:xfrm>
            <a:custGeom>
              <a:avLst/>
              <a:gdLst/>
              <a:ahLst/>
              <a:cxnLst/>
              <a:rect l="l" t="t" r="r" b="b"/>
              <a:pathLst>
                <a:path w="5397" h="4699" extrusionOk="0">
                  <a:moveTo>
                    <a:pt x="5397" y="1"/>
                  </a:moveTo>
                  <a:lnTo>
                    <a:pt x="90" y="73"/>
                  </a:lnTo>
                  <a:lnTo>
                    <a:pt x="0" y="4698"/>
                  </a:lnTo>
                  <a:lnTo>
                    <a:pt x="4859" y="4698"/>
                  </a:lnTo>
                  <a:lnTo>
                    <a:pt x="5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55">
              <a:extLst>
                <a:ext uri="{FF2B5EF4-FFF2-40B4-BE49-F238E27FC236}">
                  <a16:creationId xmlns:a16="http://schemas.microsoft.com/office/drawing/2014/main" id="{86DB0B29-07EE-8E60-1020-ECAAAC599E8D}"/>
                </a:ext>
              </a:extLst>
            </p:cNvPr>
            <p:cNvSpPr/>
            <p:nvPr/>
          </p:nvSpPr>
          <p:spPr>
            <a:xfrm flipH="1">
              <a:off x="8295846" y="4515428"/>
              <a:ext cx="263129" cy="382541"/>
            </a:xfrm>
            <a:custGeom>
              <a:avLst/>
              <a:gdLst/>
              <a:ahLst/>
              <a:cxnLst/>
              <a:rect l="l" t="t" r="r" b="b"/>
              <a:pathLst>
                <a:path w="7351" h="10687" extrusionOk="0">
                  <a:moveTo>
                    <a:pt x="3442" y="1"/>
                  </a:moveTo>
                  <a:lnTo>
                    <a:pt x="3263" y="19"/>
                  </a:lnTo>
                  <a:lnTo>
                    <a:pt x="3084" y="36"/>
                  </a:lnTo>
                  <a:lnTo>
                    <a:pt x="2887" y="72"/>
                  </a:lnTo>
                  <a:lnTo>
                    <a:pt x="2707" y="126"/>
                  </a:lnTo>
                  <a:lnTo>
                    <a:pt x="2528" y="180"/>
                  </a:lnTo>
                  <a:lnTo>
                    <a:pt x="2349" y="252"/>
                  </a:lnTo>
                  <a:lnTo>
                    <a:pt x="2187" y="341"/>
                  </a:lnTo>
                  <a:lnTo>
                    <a:pt x="2026" y="449"/>
                  </a:lnTo>
                  <a:lnTo>
                    <a:pt x="1865" y="556"/>
                  </a:lnTo>
                  <a:lnTo>
                    <a:pt x="1703" y="664"/>
                  </a:lnTo>
                  <a:lnTo>
                    <a:pt x="1560" y="807"/>
                  </a:lnTo>
                  <a:lnTo>
                    <a:pt x="1416" y="951"/>
                  </a:lnTo>
                  <a:lnTo>
                    <a:pt x="1147" y="1256"/>
                  </a:lnTo>
                  <a:lnTo>
                    <a:pt x="896" y="1614"/>
                  </a:lnTo>
                  <a:lnTo>
                    <a:pt x="681" y="1991"/>
                  </a:lnTo>
                  <a:lnTo>
                    <a:pt x="484" y="2403"/>
                  </a:lnTo>
                  <a:lnTo>
                    <a:pt x="323" y="2851"/>
                  </a:lnTo>
                  <a:lnTo>
                    <a:pt x="197" y="3317"/>
                  </a:lnTo>
                  <a:lnTo>
                    <a:pt x="90" y="3801"/>
                  </a:lnTo>
                  <a:lnTo>
                    <a:pt x="36" y="4303"/>
                  </a:lnTo>
                  <a:lnTo>
                    <a:pt x="0" y="4823"/>
                  </a:lnTo>
                  <a:lnTo>
                    <a:pt x="0" y="5361"/>
                  </a:lnTo>
                  <a:lnTo>
                    <a:pt x="36" y="5899"/>
                  </a:lnTo>
                  <a:lnTo>
                    <a:pt x="126" y="6455"/>
                  </a:lnTo>
                  <a:lnTo>
                    <a:pt x="233" y="6975"/>
                  </a:lnTo>
                  <a:lnTo>
                    <a:pt x="394" y="7459"/>
                  </a:lnTo>
                  <a:lnTo>
                    <a:pt x="556" y="7925"/>
                  </a:lnTo>
                  <a:lnTo>
                    <a:pt x="771" y="8373"/>
                  </a:lnTo>
                  <a:lnTo>
                    <a:pt x="1004" y="8786"/>
                  </a:lnTo>
                  <a:lnTo>
                    <a:pt x="1255" y="9162"/>
                  </a:lnTo>
                  <a:lnTo>
                    <a:pt x="1542" y="9503"/>
                  </a:lnTo>
                  <a:lnTo>
                    <a:pt x="1829" y="9808"/>
                  </a:lnTo>
                  <a:lnTo>
                    <a:pt x="2151" y="10059"/>
                  </a:lnTo>
                  <a:lnTo>
                    <a:pt x="2313" y="10184"/>
                  </a:lnTo>
                  <a:lnTo>
                    <a:pt x="2474" y="10292"/>
                  </a:lnTo>
                  <a:lnTo>
                    <a:pt x="2636" y="10381"/>
                  </a:lnTo>
                  <a:lnTo>
                    <a:pt x="2815" y="10453"/>
                  </a:lnTo>
                  <a:lnTo>
                    <a:pt x="2994" y="10525"/>
                  </a:lnTo>
                  <a:lnTo>
                    <a:pt x="3173" y="10579"/>
                  </a:lnTo>
                  <a:lnTo>
                    <a:pt x="3353" y="10632"/>
                  </a:lnTo>
                  <a:lnTo>
                    <a:pt x="3532" y="10668"/>
                  </a:lnTo>
                  <a:lnTo>
                    <a:pt x="3711" y="10686"/>
                  </a:lnTo>
                  <a:lnTo>
                    <a:pt x="4088" y="10686"/>
                  </a:lnTo>
                  <a:lnTo>
                    <a:pt x="4285" y="10668"/>
                  </a:lnTo>
                  <a:lnTo>
                    <a:pt x="4464" y="10632"/>
                  </a:lnTo>
                  <a:lnTo>
                    <a:pt x="4644" y="10579"/>
                  </a:lnTo>
                  <a:lnTo>
                    <a:pt x="4823" y="10507"/>
                  </a:lnTo>
                  <a:lnTo>
                    <a:pt x="5002" y="10435"/>
                  </a:lnTo>
                  <a:lnTo>
                    <a:pt x="5163" y="10345"/>
                  </a:lnTo>
                  <a:lnTo>
                    <a:pt x="5325" y="10256"/>
                  </a:lnTo>
                  <a:lnTo>
                    <a:pt x="5486" y="10148"/>
                  </a:lnTo>
                  <a:lnTo>
                    <a:pt x="5648" y="10023"/>
                  </a:lnTo>
                  <a:lnTo>
                    <a:pt x="5791" y="9897"/>
                  </a:lnTo>
                  <a:lnTo>
                    <a:pt x="5934" y="9754"/>
                  </a:lnTo>
                  <a:lnTo>
                    <a:pt x="6203" y="9449"/>
                  </a:lnTo>
                  <a:lnTo>
                    <a:pt x="6454" y="9090"/>
                  </a:lnTo>
                  <a:lnTo>
                    <a:pt x="6669" y="8714"/>
                  </a:lnTo>
                  <a:lnTo>
                    <a:pt x="6867" y="8302"/>
                  </a:lnTo>
                  <a:lnTo>
                    <a:pt x="7028" y="7853"/>
                  </a:lnTo>
                  <a:lnTo>
                    <a:pt x="7154" y="7387"/>
                  </a:lnTo>
                  <a:lnTo>
                    <a:pt x="7261" y="6903"/>
                  </a:lnTo>
                  <a:lnTo>
                    <a:pt x="7333" y="6401"/>
                  </a:lnTo>
                  <a:lnTo>
                    <a:pt x="7351" y="5863"/>
                  </a:lnTo>
                  <a:lnTo>
                    <a:pt x="7351" y="5343"/>
                  </a:lnTo>
                  <a:lnTo>
                    <a:pt x="7315" y="4788"/>
                  </a:lnTo>
                  <a:lnTo>
                    <a:pt x="7225" y="4250"/>
                  </a:lnTo>
                  <a:lnTo>
                    <a:pt x="7118" y="3730"/>
                  </a:lnTo>
                  <a:lnTo>
                    <a:pt x="6974" y="3228"/>
                  </a:lnTo>
                  <a:lnTo>
                    <a:pt x="6795" y="2762"/>
                  </a:lnTo>
                  <a:lnTo>
                    <a:pt x="6580" y="2331"/>
                  </a:lnTo>
                  <a:lnTo>
                    <a:pt x="6347" y="1919"/>
                  </a:lnTo>
                  <a:lnTo>
                    <a:pt x="6096" y="1542"/>
                  </a:lnTo>
                  <a:lnTo>
                    <a:pt x="5827" y="1202"/>
                  </a:lnTo>
                  <a:lnTo>
                    <a:pt x="5522" y="897"/>
                  </a:lnTo>
                  <a:lnTo>
                    <a:pt x="5217" y="628"/>
                  </a:lnTo>
                  <a:lnTo>
                    <a:pt x="5038" y="521"/>
                  </a:lnTo>
                  <a:lnTo>
                    <a:pt x="4877" y="413"/>
                  </a:lnTo>
                  <a:lnTo>
                    <a:pt x="4715" y="323"/>
                  </a:lnTo>
                  <a:lnTo>
                    <a:pt x="4536" y="234"/>
                  </a:lnTo>
                  <a:lnTo>
                    <a:pt x="4357" y="162"/>
                  </a:lnTo>
                  <a:lnTo>
                    <a:pt x="4177" y="108"/>
                  </a:lnTo>
                  <a:lnTo>
                    <a:pt x="3998" y="72"/>
                  </a:lnTo>
                  <a:lnTo>
                    <a:pt x="3819" y="36"/>
                  </a:lnTo>
                  <a:lnTo>
                    <a:pt x="3640" y="19"/>
                  </a:lnTo>
                  <a:lnTo>
                    <a:pt x="34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55">
              <a:extLst>
                <a:ext uri="{FF2B5EF4-FFF2-40B4-BE49-F238E27FC236}">
                  <a16:creationId xmlns:a16="http://schemas.microsoft.com/office/drawing/2014/main" id="{D5AAA1FE-52C0-E80F-3801-75F7CF8BA490}"/>
                </a:ext>
              </a:extLst>
            </p:cNvPr>
            <p:cNvSpPr/>
            <p:nvPr/>
          </p:nvSpPr>
          <p:spPr>
            <a:xfrm flipH="1">
              <a:off x="8346532" y="4576386"/>
              <a:ext cx="179727" cy="261232"/>
            </a:xfrm>
            <a:custGeom>
              <a:avLst/>
              <a:gdLst/>
              <a:ahLst/>
              <a:cxnLst/>
              <a:rect l="l" t="t" r="r" b="b"/>
              <a:pathLst>
                <a:path w="5021" h="7298" extrusionOk="0">
                  <a:moveTo>
                    <a:pt x="2367" y="1"/>
                  </a:moveTo>
                  <a:lnTo>
                    <a:pt x="2098" y="19"/>
                  </a:lnTo>
                  <a:lnTo>
                    <a:pt x="1847" y="73"/>
                  </a:lnTo>
                  <a:lnTo>
                    <a:pt x="1614" y="162"/>
                  </a:lnTo>
                  <a:lnTo>
                    <a:pt x="1381" y="288"/>
                  </a:lnTo>
                  <a:lnTo>
                    <a:pt x="1166" y="449"/>
                  </a:lnTo>
                  <a:lnTo>
                    <a:pt x="969" y="628"/>
                  </a:lnTo>
                  <a:lnTo>
                    <a:pt x="789" y="843"/>
                  </a:lnTo>
                  <a:lnTo>
                    <a:pt x="610" y="1094"/>
                  </a:lnTo>
                  <a:lnTo>
                    <a:pt x="467" y="1345"/>
                  </a:lnTo>
                  <a:lnTo>
                    <a:pt x="341" y="1632"/>
                  </a:lnTo>
                  <a:lnTo>
                    <a:pt x="233" y="1937"/>
                  </a:lnTo>
                  <a:lnTo>
                    <a:pt x="144" y="2260"/>
                  </a:lnTo>
                  <a:lnTo>
                    <a:pt x="72" y="2583"/>
                  </a:lnTo>
                  <a:lnTo>
                    <a:pt x="18" y="2923"/>
                  </a:lnTo>
                  <a:lnTo>
                    <a:pt x="0" y="3282"/>
                  </a:lnTo>
                  <a:lnTo>
                    <a:pt x="0" y="3658"/>
                  </a:lnTo>
                  <a:lnTo>
                    <a:pt x="36" y="4035"/>
                  </a:lnTo>
                  <a:lnTo>
                    <a:pt x="90" y="4393"/>
                  </a:lnTo>
                  <a:lnTo>
                    <a:pt x="162" y="4752"/>
                  </a:lnTo>
                  <a:lnTo>
                    <a:pt x="269" y="5093"/>
                  </a:lnTo>
                  <a:lnTo>
                    <a:pt x="395" y="5415"/>
                  </a:lnTo>
                  <a:lnTo>
                    <a:pt x="520" y="5720"/>
                  </a:lnTo>
                  <a:lnTo>
                    <a:pt x="682" y="5989"/>
                  </a:lnTo>
                  <a:lnTo>
                    <a:pt x="861" y="6240"/>
                  </a:lnTo>
                  <a:lnTo>
                    <a:pt x="1040" y="6473"/>
                  </a:lnTo>
                  <a:lnTo>
                    <a:pt x="1255" y="6688"/>
                  </a:lnTo>
                  <a:lnTo>
                    <a:pt x="1471" y="6867"/>
                  </a:lnTo>
                  <a:lnTo>
                    <a:pt x="1686" y="7011"/>
                  </a:lnTo>
                  <a:lnTo>
                    <a:pt x="1919" y="7136"/>
                  </a:lnTo>
                  <a:lnTo>
                    <a:pt x="2170" y="7226"/>
                  </a:lnTo>
                  <a:lnTo>
                    <a:pt x="2421" y="7280"/>
                  </a:lnTo>
                  <a:lnTo>
                    <a:pt x="2672" y="7298"/>
                  </a:lnTo>
                  <a:lnTo>
                    <a:pt x="2923" y="7280"/>
                  </a:lnTo>
                  <a:lnTo>
                    <a:pt x="3174" y="7208"/>
                  </a:lnTo>
                  <a:lnTo>
                    <a:pt x="3425" y="7118"/>
                  </a:lnTo>
                  <a:lnTo>
                    <a:pt x="3640" y="6993"/>
                  </a:lnTo>
                  <a:lnTo>
                    <a:pt x="3855" y="6850"/>
                  </a:lnTo>
                  <a:lnTo>
                    <a:pt x="4052" y="6652"/>
                  </a:lnTo>
                  <a:lnTo>
                    <a:pt x="4249" y="6437"/>
                  </a:lnTo>
                  <a:lnTo>
                    <a:pt x="4411" y="6204"/>
                  </a:lnTo>
                  <a:lnTo>
                    <a:pt x="4554" y="5935"/>
                  </a:lnTo>
                  <a:lnTo>
                    <a:pt x="4698" y="5666"/>
                  </a:lnTo>
                  <a:lnTo>
                    <a:pt x="4805" y="5361"/>
                  </a:lnTo>
                  <a:lnTo>
                    <a:pt x="4895" y="5039"/>
                  </a:lnTo>
                  <a:lnTo>
                    <a:pt x="4967" y="4698"/>
                  </a:lnTo>
                  <a:lnTo>
                    <a:pt x="5002" y="4357"/>
                  </a:lnTo>
                  <a:lnTo>
                    <a:pt x="5020" y="3999"/>
                  </a:lnTo>
                  <a:lnTo>
                    <a:pt x="5020" y="3640"/>
                  </a:lnTo>
                  <a:lnTo>
                    <a:pt x="5002" y="3264"/>
                  </a:lnTo>
                  <a:lnTo>
                    <a:pt x="4949" y="2887"/>
                  </a:lnTo>
                  <a:lnTo>
                    <a:pt x="4859" y="2547"/>
                  </a:lnTo>
                  <a:lnTo>
                    <a:pt x="4769" y="2206"/>
                  </a:lnTo>
                  <a:lnTo>
                    <a:pt x="4644" y="1883"/>
                  </a:lnTo>
                  <a:lnTo>
                    <a:pt x="4500" y="1579"/>
                  </a:lnTo>
                  <a:lnTo>
                    <a:pt x="4339" y="1292"/>
                  </a:lnTo>
                  <a:lnTo>
                    <a:pt x="4160" y="1041"/>
                  </a:lnTo>
                  <a:lnTo>
                    <a:pt x="3981" y="808"/>
                  </a:lnTo>
                  <a:lnTo>
                    <a:pt x="3783" y="610"/>
                  </a:lnTo>
                  <a:lnTo>
                    <a:pt x="3568" y="431"/>
                  </a:lnTo>
                  <a:lnTo>
                    <a:pt x="3335" y="270"/>
                  </a:lnTo>
                  <a:lnTo>
                    <a:pt x="3102" y="162"/>
                  </a:lnTo>
                  <a:lnTo>
                    <a:pt x="2851" y="73"/>
                  </a:lnTo>
                  <a:lnTo>
                    <a:pt x="2618" y="1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55">
              <a:extLst>
                <a:ext uri="{FF2B5EF4-FFF2-40B4-BE49-F238E27FC236}">
                  <a16:creationId xmlns:a16="http://schemas.microsoft.com/office/drawing/2014/main" id="{9CF6101F-8C5E-ACB6-640A-F8942D9BB3E8}"/>
                </a:ext>
              </a:extLst>
            </p:cNvPr>
            <p:cNvSpPr/>
            <p:nvPr/>
          </p:nvSpPr>
          <p:spPr>
            <a:xfrm flipH="1">
              <a:off x="8351686" y="4597577"/>
              <a:ext cx="150840" cy="218886"/>
            </a:xfrm>
            <a:custGeom>
              <a:avLst/>
              <a:gdLst/>
              <a:ahLst/>
              <a:cxnLst/>
              <a:rect l="l" t="t" r="r" b="b"/>
              <a:pathLst>
                <a:path w="4214" h="6115" extrusionOk="0">
                  <a:moveTo>
                    <a:pt x="1973" y="0"/>
                  </a:moveTo>
                  <a:lnTo>
                    <a:pt x="1758" y="18"/>
                  </a:lnTo>
                  <a:lnTo>
                    <a:pt x="1543" y="54"/>
                  </a:lnTo>
                  <a:lnTo>
                    <a:pt x="1345" y="144"/>
                  </a:lnTo>
                  <a:lnTo>
                    <a:pt x="1148" y="251"/>
                  </a:lnTo>
                  <a:lnTo>
                    <a:pt x="969" y="377"/>
                  </a:lnTo>
                  <a:lnTo>
                    <a:pt x="808" y="538"/>
                  </a:lnTo>
                  <a:lnTo>
                    <a:pt x="646" y="718"/>
                  </a:lnTo>
                  <a:lnTo>
                    <a:pt x="503" y="915"/>
                  </a:lnTo>
                  <a:lnTo>
                    <a:pt x="377" y="1130"/>
                  </a:lnTo>
                  <a:lnTo>
                    <a:pt x="270" y="1363"/>
                  </a:lnTo>
                  <a:lnTo>
                    <a:pt x="180" y="1614"/>
                  </a:lnTo>
                  <a:lnTo>
                    <a:pt x="108" y="1883"/>
                  </a:lnTo>
                  <a:lnTo>
                    <a:pt x="55" y="2170"/>
                  </a:lnTo>
                  <a:lnTo>
                    <a:pt x="19" y="2457"/>
                  </a:lnTo>
                  <a:lnTo>
                    <a:pt x="1" y="2761"/>
                  </a:lnTo>
                  <a:lnTo>
                    <a:pt x="1" y="3066"/>
                  </a:lnTo>
                  <a:lnTo>
                    <a:pt x="19" y="3371"/>
                  </a:lnTo>
                  <a:lnTo>
                    <a:pt x="72" y="3676"/>
                  </a:lnTo>
                  <a:lnTo>
                    <a:pt x="126" y="3981"/>
                  </a:lnTo>
                  <a:lnTo>
                    <a:pt x="216" y="4267"/>
                  </a:lnTo>
                  <a:lnTo>
                    <a:pt x="323" y="4536"/>
                  </a:lnTo>
                  <a:lnTo>
                    <a:pt x="431" y="4787"/>
                  </a:lnTo>
                  <a:lnTo>
                    <a:pt x="574" y="5020"/>
                  </a:lnTo>
                  <a:lnTo>
                    <a:pt x="718" y="5236"/>
                  </a:lnTo>
                  <a:lnTo>
                    <a:pt x="879" y="5433"/>
                  </a:lnTo>
                  <a:lnTo>
                    <a:pt x="1041" y="5612"/>
                  </a:lnTo>
                  <a:lnTo>
                    <a:pt x="1220" y="5756"/>
                  </a:lnTo>
                  <a:lnTo>
                    <a:pt x="1417" y="5881"/>
                  </a:lnTo>
                  <a:lnTo>
                    <a:pt x="1614" y="5989"/>
                  </a:lnTo>
                  <a:lnTo>
                    <a:pt x="1812" y="6060"/>
                  </a:lnTo>
                  <a:lnTo>
                    <a:pt x="2027" y="6096"/>
                  </a:lnTo>
                  <a:lnTo>
                    <a:pt x="2224" y="6114"/>
                  </a:lnTo>
                  <a:lnTo>
                    <a:pt x="2439" y="6096"/>
                  </a:lnTo>
                  <a:lnTo>
                    <a:pt x="2654" y="6042"/>
                  </a:lnTo>
                  <a:lnTo>
                    <a:pt x="2851" y="5971"/>
                  </a:lnTo>
                  <a:lnTo>
                    <a:pt x="3049" y="5863"/>
                  </a:lnTo>
                  <a:lnTo>
                    <a:pt x="3228" y="5738"/>
                  </a:lnTo>
                  <a:lnTo>
                    <a:pt x="3389" y="5576"/>
                  </a:lnTo>
                  <a:lnTo>
                    <a:pt x="3551" y="5397"/>
                  </a:lnTo>
                  <a:lnTo>
                    <a:pt x="3694" y="5200"/>
                  </a:lnTo>
                  <a:lnTo>
                    <a:pt x="3820" y="4985"/>
                  </a:lnTo>
                  <a:lnTo>
                    <a:pt x="3927" y="4734"/>
                  </a:lnTo>
                  <a:lnTo>
                    <a:pt x="4017" y="4483"/>
                  </a:lnTo>
                  <a:lnTo>
                    <a:pt x="4088" y="4214"/>
                  </a:lnTo>
                  <a:lnTo>
                    <a:pt x="4142" y="3945"/>
                  </a:lnTo>
                  <a:lnTo>
                    <a:pt x="4196" y="3658"/>
                  </a:lnTo>
                  <a:lnTo>
                    <a:pt x="4214" y="3353"/>
                  </a:lnTo>
                  <a:lnTo>
                    <a:pt x="4196" y="3048"/>
                  </a:lnTo>
                  <a:lnTo>
                    <a:pt x="4178" y="2726"/>
                  </a:lnTo>
                  <a:lnTo>
                    <a:pt x="4142" y="2421"/>
                  </a:lnTo>
                  <a:lnTo>
                    <a:pt x="4071" y="2134"/>
                  </a:lnTo>
                  <a:lnTo>
                    <a:pt x="3981" y="1847"/>
                  </a:lnTo>
                  <a:lnTo>
                    <a:pt x="3873" y="1578"/>
                  </a:lnTo>
                  <a:lnTo>
                    <a:pt x="3766" y="1327"/>
                  </a:lnTo>
                  <a:lnTo>
                    <a:pt x="3640" y="1094"/>
                  </a:lnTo>
                  <a:lnTo>
                    <a:pt x="3479" y="879"/>
                  </a:lnTo>
                  <a:lnTo>
                    <a:pt x="3335" y="682"/>
                  </a:lnTo>
                  <a:lnTo>
                    <a:pt x="3156" y="502"/>
                  </a:lnTo>
                  <a:lnTo>
                    <a:pt x="2977" y="359"/>
                  </a:lnTo>
                  <a:lnTo>
                    <a:pt x="2780" y="234"/>
                  </a:lnTo>
                  <a:lnTo>
                    <a:pt x="2600" y="126"/>
                  </a:lnTo>
                  <a:lnTo>
                    <a:pt x="2385" y="54"/>
                  </a:lnTo>
                  <a:lnTo>
                    <a:pt x="2188" y="18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55">
              <a:extLst>
                <a:ext uri="{FF2B5EF4-FFF2-40B4-BE49-F238E27FC236}">
                  <a16:creationId xmlns:a16="http://schemas.microsoft.com/office/drawing/2014/main" id="{36ADE885-7A70-0E85-624C-CF82B63E9B1C}"/>
                </a:ext>
              </a:extLst>
            </p:cNvPr>
            <p:cNvSpPr/>
            <p:nvPr/>
          </p:nvSpPr>
          <p:spPr>
            <a:xfrm flipH="1">
              <a:off x="7671403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712" y="1"/>
                  </a:moveTo>
                  <a:lnTo>
                    <a:pt x="3533" y="19"/>
                  </a:lnTo>
                  <a:lnTo>
                    <a:pt x="3335" y="37"/>
                  </a:lnTo>
                  <a:lnTo>
                    <a:pt x="3156" y="73"/>
                  </a:lnTo>
                  <a:lnTo>
                    <a:pt x="2959" y="126"/>
                  </a:lnTo>
                  <a:lnTo>
                    <a:pt x="2780" y="180"/>
                  </a:lnTo>
                  <a:lnTo>
                    <a:pt x="2600" y="252"/>
                  </a:lnTo>
                  <a:lnTo>
                    <a:pt x="2439" y="342"/>
                  </a:lnTo>
                  <a:lnTo>
                    <a:pt x="2260" y="449"/>
                  </a:lnTo>
                  <a:lnTo>
                    <a:pt x="2098" y="557"/>
                  </a:lnTo>
                  <a:lnTo>
                    <a:pt x="1937" y="682"/>
                  </a:lnTo>
                  <a:lnTo>
                    <a:pt x="1793" y="808"/>
                  </a:lnTo>
                  <a:lnTo>
                    <a:pt x="1632" y="951"/>
                  </a:lnTo>
                  <a:lnTo>
                    <a:pt x="1345" y="1256"/>
                  </a:lnTo>
                  <a:lnTo>
                    <a:pt x="1094" y="1615"/>
                  </a:lnTo>
                  <a:lnTo>
                    <a:pt x="861" y="2009"/>
                  </a:lnTo>
                  <a:lnTo>
                    <a:pt x="646" y="2421"/>
                  </a:lnTo>
                  <a:lnTo>
                    <a:pt x="449" y="2870"/>
                  </a:lnTo>
                  <a:lnTo>
                    <a:pt x="305" y="3336"/>
                  </a:lnTo>
                  <a:lnTo>
                    <a:pt x="180" y="3820"/>
                  </a:lnTo>
                  <a:lnTo>
                    <a:pt x="90" y="4340"/>
                  </a:lnTo>
                  <a:lnTo>
                    <a:pt x="36" y="4860"/>
                  </a:lnTo>
                  <a:lnTo>
                    <a:pt x="1" y="5397"/>
                  </a:lnTo>
                  <a:lnTo>
                    <a:pt x="18" y="5953"/>
                  </a:lnTo>
                  <a:lnTo>
                    <a:pt x="72" y="6509"/>
                  </a:lnTo>
                  <a:lnTo>
                    <a:pt x="162" y="7029"/>
                  </a:lnTo>
                  <a:lnTo>
                    <a:pt x="287" y="7531"/>
                  </a:lnTo>
                  <a:lnTo>
                    <a:pt x="449" y="7997"/>
                  </a:lnTo>
                  <a:lnTo>
                    <a:pt x="628" y="8445"/>
                  </a:lnTo>
                  <a:lnTo>
                    <a:pt x="843" y="8858"/>
                  </a:lnTo>
                  <a:lnTo>
                    <a:pt x="1076" y="9234"/>
                  </a:lnTo>
                  <a:lnTo>
                    <a:pt x="1345" y="9575"/>
                  </a:lnTo>
                  <a:lnTo>
                    <a:pt x="1632" y="9880"/>
                  </a:lnTo>
                  <a:lnTo>
                    <a:pt x="1776" y="10023"/>
                  </a:lnTo>
                  <a:lnTo>
                    <a:pt x="1919" y="10149"/>
                  </a:lnTo>
                  <a:lnTo>
                    <a:pt x="2080" y="10274"/>
                  </a:lnTo>
                  <a:lnTo>
                    <a:pt x="2242" y="10364"/>
                  </a:lnTo>
                  <a:lnTo>
                    <a:pt x="2403" y="10471"/>
                  </a:lnTo>
                  <a:lnTo>
                    <a:pt x="2582" y="10543"/>
                  </a:lnTo>
                  <a:lnTo>
                    <a:pt x="2744" y="10615"/>
                  </a:lnTo>
                  <a:lnTo>
                    <a:pt x="2923" y="10669"/>
                  </a:lnTo>
                  <a:lnTo>
                    <a:pt x="3102" y="10722"/>
                  </a:lnTo>
                  <a:lnTo>
                    <a:pt x="3282" y="10758"/>
                  </a:lnTo>
                  <a:lnTo>
                    <a:pt x="3461" y="10776"/>
                  </a:lnTo>
                  <a:lnTo>
                    <a:pt x="3837" y="10776"/>
                  </a:lnTo>
                  <a:lnTo>
                    <a:pt x="4035" y="10758"/>
                  </a:lnTo>
                  <a:lnTo>
                    <a:pt x="4214" y="10704"/>
                  </a:lnTo>
                  <a:lnTo>
                    <a:pt x="4393" y="10669"/>
                  </a:lnTo>
                  <a:lnTo>
                    <a:pt x="4590" y="10597"/>
                  </a:lnTo>
                  <a:lnTo>
                    <a:pt x="4752" y="10525"/>
                  </a:lnTo>
                  <a:lnTo>
                    <a:pt x="4931" y="10435"/>
                  </a:lnTo>
                  <a:lnTo>
                    <a:pt x="5110" y="10346"/>
                  </a:lnTo>
                  <a:lnTo>
                    <a:pt x="5272" y="10238"/>
                  </a:lnTo>
                  <a:lnTo>
                    <a:pt x="5433" y="10113"/>
                  </a:lnTo>
                  <a:lnTo>
                    <a:pt x="5576" y="9969"/>
                  </a:lnTo>
                  <a:lnTo>
                    <a:pt x="5738" y="9826"/>
                  </a:lnTo>
                  <a:lnTo>
                    <a:pt x="6025" y="9521"/>
                  </a:lnTo>
                  <a:lnTo>
                    <a:pt x="6276" y="9162"/>
                  </a:lnTo>
                  <a:lnTo>
                    <a:pt x="6509" y="8786"/>
                  </a:lnTo>
                  <a:lnTo>
                    <a:pt x="6724" y="8356"/>
                  </a:lnTo>
                  <a:lnTo>
                    <a:pt x="6903" y="7925"/>
                  </a:lnTo>
                  <a:lnTo>
                    <a:pt x="7064" y="7441"/>
                  </a:lnTo>
                  <a:lnTo>
                    <a:pt x="7190" y="6957"/>
                  </a:lnTo>
                  <a:lnTo>
                    <a:pt x="7280" y="6455"/>
                  </a:lnTo>
                  <a:lnTo>
                    <a:pt x="7333" y="5917"/>
                  </a:lnTo>
                  <a:lnTo>
                    <a:pt x="7351" y="5380"/>
                  </a:lnTo>
                  <a:lnTo>
                    <a:pt x="7351" y="4824"/>
                  </a:lnTo>
                  <a:lnTo>
                    <a:pt x="7298" y="4286"/>
                  </a:lnTo>
                  <a:lnTo>
                    <a:pt x="7190" y="3766"/>
                  </a:lnTo>
                  <a:lnTo>
                    <a:pt x="7082" y="3264"/>
                  </a:lnTo>
                  <a:lnTo>
                    <a:pt x="6921" y="2780"/>
                  </a:lnTo>
                  <a:lnTo>
                    <a:pt x="6742" y="2350"/>
                  </a:lnTo>
                  <a:lnTo>
                    <a:pt x="6527" y="1937"/>
                  </a:lnTo>
                  <a:lnTo>
                    <a:pt x="6294" y="1543"/>
                  </a:lnTo>
                  <a:lnTo>
                    <a:pt x="6025" y="1202"/>
                  </a:lnTo>
                  <a:lnTo>
                    <a:pt x="5738" y="897"/>
                  </a:lnTo>
                  <a:lnTo>
                    <a:pt x="5594" y="754"/>
                  </a:lnTo>
                  <a:lnTo>
                    <a:pt x="5451" y="628"/>
                  </a:lnTo>
                  <a:lnTo>
                    <a:pt x="5290" y="521"/>
                  </a:lnTo>
                  <a:lnTo>
                    <a:pt x="5128" y="413"/>
                  </a:lnTo>
                  <a:lnTo>
                    <a:pt x="4967" y="324"/>
                  </a:lnTo>
                  <a:lnTo>
                    <a:pt x="4788" y="234"/>
                  </a:lnTo>
                  <a:lnTo>
                    <a:pt x="4626" y="162"/>
                  </a:lnTo>
                  <a:lnTo>
                    <a:pt x="4447" y="109"/>
                  </a:lnTo>
                  <a:lnTo>
                    <a:pt x="4268" y="55"/>
                  </a:lnTo>
                  <a:lnTo>
                    <a:pt x="4088" y="37"/>
                  </a:lnTo>
                  <a:lnTo>
                    <a:pt x="3891" y="19"/>
                  </a:lnTo>
                  <a:lnTo>
                    <a:pt x="37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55">
              <a:extLst>
                <a:ext uri="{FF2B5EF4-FFF2-40B4-BE49-F238E27FC236}">
                  <a16:creationId xmlns:a16="http://schemas.microsoft.com/office/drawing/2014/main" id="{59E29619-52FA-4A51-F8AE-A8885F5A9AEB}"/>
                </a:ext>
              </a:extLst>
            </p:cNvPr>
            <p:cNvSpPr/>
            <p:nvPr/>
          </p:nvSpPr>
          <p:spPr>
            <a:xfrm flipH="1">
              <a:off x="7779218" y="4761230"/>
              <a:ext cx="174608" cy="136737"/>
            </a:xfrm>
            <a:custGeom>
              <a:avLst/>
              <a:gdLst/>
              <a:ahLst/>
              <a:cxnLst/>
              <a:rect l="l" t="t" r="r" b="b"/>
              <a:pathLst>
                <a:path w="4878" h="3820" extrusionOk="0">
                  <a:moveTo>
                    <a:pt x="1" y="0"/>
                  </a:moveTo>
                  <a:lnTo>
                    <a:pt x="1" y="3819"/>
                  </a:lnTo>
                  <a:lnTo>
                    <a:pt x="4088" y="3819"/>
                  </a:lnTo>
                  <a:lnTo>
                    <a:pt x="4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55">
              <a:extLst>
                <a:ext uri="{FF2B5EF4-FFF2-40B4-BE49-F238E27FC236}">
                  <a16:creationId xmlns:a16="http://schemas.microsoft.com/office/drawing/2014/main" id="{B71C7F82-7AF6-E59B-6C23-8DD4F693B47B}"/>
                </a:ext>
              </a:extLst>
            </p:cNvPr>
            <p:cNvSpPr/>
            <p:nvPr/>
          </p:nvSpPr>
          <p:spPr>
            <a:xfrm flipH="1">
              <a:off x="7790780" y="4513495"/>
              <a:ext cx="193186" cy="168201"/>
            </a:xfrm>
            <a:custGeom>
              <a:avLst/>
              <a:gdLst/>
              <a:ahLst/>
              <a:cxnLst/>
              <a:rect l="l" t="t" r="r" b="b"/>
              <a:pathLst>
                <a:path w="5397" h="4699" extrusionOk="0">
                  <a:moveTo>
                    <a:pt x="5397" y="1"/>
                  </a:moveTo>
                  <a:lnTo>
                    <a:pt x="90" y="73"/>
                  </a:lnTo>
                  <a:lnTo>
                    <a:pt x="0" y="4698"/>
                  </a:lnTo>
                  <a:lnTo>
                    <a:pt x="4877" y="4698"/>
                  </a:lnTo>
                  <a:lnTo>
                    <a:pt x="5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55">
              <a:extLst>
                <a:ext uri="{FF2B5EF4-FFF2-40B4-BE49-F238E27FC236}">
                  <a16:creationId xmlns:a16="http://schemas.microsoft.com/office/drawing/2014/main" id="{0C5BBFBA-C296-5700-92A6-83FC4202A3BF}"/>
                </a:ext>
              </a:extLst>
            </p:cNvPr>
            <p:cNvSpPr/>
            <p:nvPr/>
          </p:nvSpPr>
          <p:spPr>
            <a:xfrm flipH="1">
              <a:off x="7836346" y="4515428"/>
              <a:ext cx="263809" cy="382541"/>
            </a:xfrm>
            <a:custGeom>
              <a:avLst/>
              <a:gdLst/>
              <a:ahLst/>
              <a:cxnLst/>
              <a:rect l="l" t="t" r="r" b="b"/>
              <a:pathLst>
                <a:path w="7370" h="10687" extrusionOk="0">
                  <a:moveTo>
                    <a:pt x="3461" y="1"/>
                  </a:moveTo>
                  <a:lnTo>
                    <a:pt x="3282" y="19"/>
                  </a:lnTo>
                  <a:lnTo>
                    <a:pt x="3085" y="36"/>
                  </a:lnTo>
                  <a:lnTo>
                    <a:pt x="2905" y="72"/>
                  </a:lnTo>
                  <a:lnTo>
                    <a:pt x="2726" y="126"/>
                  </a:lnTo>
                  <a:lnTo>
                    <a:pt x="2547" y="180"/>
                  </a:lnTo>
                  <a:lnTo>
                    <a:pt x="2368" y="252"/>
                  </a:lnTo>
                  <a:lnTo>
                    <a:pt x="2188" y="341"/>
                  </a:lnTo>
                  <a:lnTo>
                    <a:pt x="2027" y="449"/>
                  </a:lnTo>
                  <a:lnTo>
                    <a:pt x="1866" y="556"/>
                  </a:lnTo>
                  <a:lnTo>
                    <a:pt x="1722" y="664"/>
                  </a:lnTo>
                  <a:lnTo>
                    <a:pt x="1579" y="807"/>
                  </a:lnTo>
                  <a:lnTo>
                    <a:pt x="1435" y="951"/>
                  </a:lnTo>
                  <a:lnTo>
                    <a:pt x="1166" y="1256"/>
                  </a:lnTo>
                  <a:lnTo>
                    <a:pt x="915" y="1614"/>
                  </a:lnTo>
                  <a:lnTo>
                    <a:pt x="700" y="1991"/>
                  </a:lnTo>
                  <a:lnTo>
                    <a:pt x="503" y="2403"/>
                  </a:lnTo>
                  <a:lnTo>
                    <a:pt x="342" y="2851"/>
                  </a:lnTo>
                  <a:lnTo>
                    <a:pt x="198" y="3317"/>
                  </a:lnTo>
                  <a:lnTo>
                    <a:pt x="109" y="3801"/>
                  </a:lnTo>
                  <a:lnTo>
                    <a:pt x="37" y="4303"/>
                  </a:lnTo>
                  <a:lnTo>
                    <a:pt x="1" y="4823"/>
                  </a:lnTo>
                  <a:lnTo>
                    <a:pt x="19" y="5361"/>
                  </a:lnTo>
                  <a:lnTo>
                    <a:pt x="55" y="5899"/>
                  </a:lnTo>
                  <a:lnTo>
                    <a:pt x="126" y="6455"/>
                  </a:lnTo>
                  <a:lnTo>
                    <a:pt x="252" y="6975"/>
                  </a:lnTo>
                  <a:lnTo>
                    <a:pt x="395" y="7459"/>
                  </a:lnTo>
                  <a:lnTo>
                    <a:pt x="575" y="7925"/>
                  </a:lnTo>
                  <a:lnTo>
                    <a:pt x="772" y="8373"/>
                  </a:lnTo>
                  <a:lnTo>
                    <a:pt x="1005" y="8786"/>
                  </a:lnTo>
                  <a:lnTo>
                    <a:pt x="1274" y="9162"/>
                  </a:lnTo>
                  <a:lnTo>
                    <a:pt x="1543" y="9503"/>
                  </a:lnTo>
                  <a:lnTo>
                    <a:pt x="1848" y="9808"/>
                  </a:lnTo>
                  <a:lnTo>
                    <a:pt x="2152" y="10059"/>
                  </a:lnTo>
                  <a:lnTo>
                    <a:pt x="2314" y="10184"/>
                  </a:lnTo>
                  <a:lnTo>
                    <a:pt x="2493" y="10292"/>
                  </a:lnTo>
                  <a:lnTo>
                    <a:pt x="2654" y="10381"/>
                  </a:lnTo>
                  <a:lnTo>
                    <a:pt x="2834" y="10453"/>
                  </a:lnTo>
                  <a:lnTo>
                    <a:pt x="2995" y="10525"/>
                  </a:lnTo>
                  <a:lnTo>
                    <a:pt x="3174" y="10579"/>
                  </a:lnTo>
                  <a:lnTo>
                    <a:pt x="3354" y="10632"/>
                  </a:lnTo>
                  <a:lnTo>
                    <a:pt x="3551" y="10668"/>
                  </a:lnTo>
                  <a:lnTo>
                    <a:pt x="3730" y="10686"/>
                  </a:lnTo>
                  <a:lnTo>
                    <a:pt x="4107" y="10686"/>
                  </a:lnTo>
                  <a:lnTo>
                    <a:pt x="4286" y="10668"/>
                  </a:lnTo>
                  <a:lnTo>
                    <a:pt x="4483" y="10632"/>
                  </a:lnTo>
                  <a:lnTo>
                    <a:pt x="4662" y="10579"/>
                  </a:lnTo>
                  <a:lnTo>
                    <a:pt x="4842" y="10507"/>
                  </a:lnTo>
                  <a:lnTo>
                    <a:pt x="5003" y="10435"/>
                  </a:lnTo>
                  <a:lnTo>
                    <a:pt x="5182" y="10345"/>
                  </a:lnTo>
                  <a:lnTo>
                    <a:pt x="5344" y="10256"/>
                  </a:lnTo>
                  <a:lnTo>
                    <a:pt x="5505" y="10148"/>
                  </a:lnTo>
                  <a:lnTo>
                    <a:pt x="5648" y="10023"/>
                  </a:lnTo>
                  <a:lnTo>
                    <a:pt x="5810" y="9897"/>
                  </a:lnTo>
                  <a:lnTo>
                    <a:pt x="5953" y="9754"/>
                  </a:lnTo>
                  <a:lnTo>
                    <a:pt x="6222" y="9449"/>
                  </a:lnTo>
                  <a:lnTo>
                    <a:pt x="6455" y="9090"/>
                  </a:lnTo>
                  <a:lnTo>
                    <a:pt x="6688" y="8714"/>
                  </a:lnTo>
                  <a:lnTo>
                    <a:pt x="6868" y="8302"/>
                  </a:lnTo>
                  <a:lnTo>
                    <a:pt x="7029" y="7853"/>
                  </a:lnTo>
                  <a:lnTo>
                    <a:pt x="7172" y="7387"/>
                  </a:lnTo>
                  <a:lnTo>
                    <a:pt x="7262" y="6903"/>
                  </a:lnTo>
                  <a:lnTo>
                    <a:pt x="7334" y="6401"/>
                  </a:lnTo>
                  <a:lnTo>
                    <a:pt x="7370" y="5863"/>
                  </a:lnTo>
                  <a:lnTo>
                    <a:pt x="7370" y="5343"/>
                  </a:lnTo>
                  <a:lnTo>
                    <a:pt x="7316" y="4788"/>
                  </a:lnTo>
                  <a:lnTo>
                    <a:pt x="7244" y="4250"/>
                  </a:lnTo>
                  <a:lnTo>
                    <a:pt x="7119" y="3730"/>
                  </a:lnTo>
                  <a:lnTo>
                    <a:pt x="6975" y="3228"/>
                  </a:lnTo>
                  <a:lnTo>
                    <a:pt x="6796" y="2762"/>
                  </a:lnTo>
                  <a:lnTo>
                    <a:pt x="6599" y="2331"/>
                  </a:lnTo>
                  <a:lnTo>
                    <a:pt x="6366" y="1919"/>
                  </a:lnTo>
                  <a:lnTo>
                    <a:pt x="6115" y="1542"/>
                  </a:lnTo>
                  <a:lnTo>
                    <a:pt x="5828" y="1202"/>
                  </a:lnTo>
                  <a:lnTo>
                    <a:pt x="5541" y="897"/>
                  </a:lnTo>
                  <a:lnTo>
                    <a:pt x="5218" y="628"/>
                  </a:lnTo>
                  <a:lnTo>
                    <a:pt x="5057" y="521"/>
                  </a:lnTo>
                  <a:lnTo>
                    <a:pt x="4895" y="413"/>
                  </a:lnTo>
                  <a:lnTo>
                    <a:pt x="4716" y="323"/>
                  </a:lnTo>
                  <a:lnTo>
                    <a:pt x="4555" y="234"/>
                  </a:lnTo>
                  <a:lnTo>
                    <a:pt x="4376" y="162"/>
                  </a:lnTo>
                  <a:lnTo>
                    <a:pt x="4196" y="108"/>
                  </a:lnTo>
                  <a:lnTo>
                    <a:pt x="4017" y="72"/>
                  </a:lnTo>
                  <a:lnTo>
                    <a:pt x="3838" y="36"/>
                  </a:lnTo>
                  <a:lnTo>
                    <a:pt x="3640" y="19"/>
                  </a:lnTo>
                  <a:lnTo>
                    <a:pt x="34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55">
              <a:extLst>
                <a:ext uri="{FF2B5EF4-FFF2-40B4-BE49-F238E27FC236}">
                  <a16:creationId xmlns:a16="http://schemas.microsoft.com/office/drawing/2014/main" id="{D200AA77-C9FA-6E56-9112-E7F56E9ECE3C}"/>
                </a:ext>
              </a:extLst>
            </p:cNvPr>
            <p:cNvSpPr/>
            <p:nvPr/>
          </p:nvSpPr>
          <p:spPr>
            <a:xfrm flipH="1">
              <a:off x="7887032" y="4576386"/>
              <a:ext cx="180371" cy="261232"/>
            </a:xfrm>
            <a:custGeom>
              <a:avLst/>
              <a:gdLst/>
              <a:ahLst/>
              <a:cxnLst/>
              <a:rect l="l" t="t" r="r" b="b"/>
              <a:pathLst>
                <a:path w="5039" h="7298" extrusionOk="0">
                  <a:moveTo>
                    <a:pt x="2367" y="1"/>
                  </a:moveTo>
                  <a:lnTo>
                    <a:pt x="2116" y="19"/>
                  </a:lnTo>
                  <a:lnTo>
                    <a:pt x="1865" y="73"/>
                  </a:lnTo>
                  <a:lnTo>
                    <a:pt x="1614" y="162"/>
                  </a:lnTo>
                  <a:lnTo>
                    <a:pt x="1399" y="288"/>
                  </a:lnTo>
                  <a:lnTo>
                    <a:pt x="1184" y="449"/>
                  </a:lnTo>
                  <a:lnTo>
                    <a:pt x="986" y="628"/>
                  </a:lnTo>
                  <a:lnTo>
                    <a:pt x="789" y="843"/>
                  </a:lnTo>
                  <a:lnTo>
                    <a:pt x="628" y="1094"/>
                  </a:lnTo>
                  <a:lnTo>
                    <a:pt x="484" y="1345"/>
                  </a:lnTo>
                  <a:lnTo>
                    <a:pt x="341" y="1632"/>
                  </a:lnTo>
                  <a:lnTo>
                    <a:pt x="233" y="1937"/>
                  </a:lnTo>
                  <a:lnTo>
                    <a:pt x="144" y="2260"/>
                  </a:lnTo>
                  <a:lnTo>
                    <a:pt x="72" y="2583"/>
                  </a:lnTo>
                  <a:lnTo>
                    <a:pt x="36" y="2923"/>
                  </a:lnTo>
                  <a:lnTo>
                    <a:pt x="0" y="3282"/>
                  </a:lnTo>
                  <a:lnTo>
                    <a:pt x="18" y="3658"/>
                  </a:lnTo>
                  <a:lnTo>
                    <a:pt x="36" y="4035"/>
                  </a:lnTo>
                  <a:lnTo>
                    <a:pt x="90" y="4393"/>
                  </a:lnTo>
                  <a:lnTo>
                    <a:pt x="180" y="4752"/>
                  </a:lnTo>
                  <a:lnTo>
                    <a:pt x="269" y="5093"/>
                  </a:lnTo>
                  <a:lnTo>
                    <a:pt x="395" y="5415"/>
                  </a:lnTo>
                  <a:lnTo>
                    <a:pt x="538" y="5720"/>
                  </a:lnTo>
                  <a:lnTo>
                    <a:pt x="700" y="5989"/>
                  </a:lnTo>
                  <a:lnTo>
                    <a:pt x="861" y="6240"/>
                  </a:lnTo>
                  <a:lnTo>
                    <a:pt x="1058" y="6473"/>
                  </a:lnTo>
                  <a:lnTo>
                    <a:pt x="1255" y="6688"/>
                  </a:lnTo>
                  <a:lnTo>
                    <a:pt x="1470" y="6867"/>
                  </a:lnTo>
                  <a:lnTo>
                    <a:pt x="1704" y="7011"/>
                  </a:lnTo>
                  <a:lnTo>
                    <a:pt x="1937" y="7136"/>
                  </a:lnTo>
                  <a:lnTo>
                    <a:pt x="2170" y="7226"/>
                  </a:lnTo>
                  <a:lnTo>
                    <a:pt x="2421" y="7280"/>
                  </a:lnTo>
                  <a:lnTo>
                    <a:pt x="2672" y="7298"/>
                  </a:lnTo>
                  <a:lnTo>
                    <a:pt x="2941" y="7280"/>
                  </a:lnTo>
                  <a:lnTo>
                    <a:pt x="3192" y="7208"/>
                  </a:lnTo>
                  <a:lnTo>
                    <a:pt x="3425" y="7118"/>
                  </a:lnTo>
                  <a:lnTo>
                    <a:pt x="3658" y="6993"/>
                  </a:lnTo>
                  <a:lnTo>
                    <a:pt x="3873" y="6850"/>
                  </a:lnTo>
                  <a:lnTo>
                    <a:pt x="4070" y="6652"/>
                  </a:lnTo>
                  <a:lnTo>
                    <a:pt x="4249" y="6437"/>
                  </a:lnTo>
                  <a:lnTo>
                    <a:pt x="4411" y="6204"/>
                  </a:lnTo>
                  <a:lnTo>
                    <a:pt x="4572" y="5935"/>
                  </a:lnTo>
                  <a:lnTo>
                    <a:pt x="4698" y="5666"/>
                  </a:lnTo>
                  <a:lnTo>
                    <a:pt x="4805" y="5361"/>
                  </a:lnTo>
                  <a:lnTo>
                    <a:pt x="4895" y="5039"/>
                  </a:lnTo>
                  <a:lnTo>
                    <a:pt x="4967" y="4698"/>
                  </a:lnTo>
                  <a:lnTo>
                    <a:pt x="5020" y="4357"/>
                  </a:lnTo>
                  <a:lnTo>
                    <a:pt x="5038" y="3999"/>
                  </a:lnTo>
                  <a:lnTo>
                    <a:pt x="5038" y="3640"/>
                  </a:lnTo>
                  <a:lnTo>
                    <a:pt x="5002" y="3264"/>
                  </a:lnTo>
                  <a:lnTo>
                    <a:pt x="4949" y="2887"/>
                  </a:lnTo>
                  <a:lnTo>
                    <a:pt x="4877" y="2547"/>
                  </a:lnTo>
                  <a:lnTo>
                    <a:pt x="4769" y="2206"/>
                  </a:lnTo>
                  <a:lnTo>
                    <a:pt x="4644" y="1883"/>
                  </a:lnTo>
                  <a:lnTo>
                    <a:pt x="4500" y="1579"/>
                  </a:lnTo>
                  <a:lnTo>
                    <a:pt x="4357" y="1292"/>
                  </a:lnTo>
                  <a:lnTo>
                    <a:pt x="4178" y="1041"/>
                  </a:lnTo>
                  <a:lnTo>
                    <a:pt x="3980" y="808"/>
                  </a:lnTo>
                  <a:lnTo>
                    <a:pt x="3783" y="610"/>
                  </a:lnTo>
                  <a:lnTo>
                    <a:pt x="3568" y="431"/>
                  </a:lnTo>
                  <a:lnTo>
                    <a:pt x="3353" y="270"/>
                  </a:lnTo>
                  <a:lnTo>
                    <a:pt x="3102" y="162"/>
                  </a:lnTo>
                  <a:lnTo>
                    <a:pt x="2869" y="73"/>
                  </a:lnTo>
                  <a:lnTo>
                    <a:pt x="2618" y="1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55">
              <a:extLst>
                <a:ext uri="{FF2B5EF4-FFF2-40B4-BE49-F238E27FC236}">
                  <a16:creationId xmlns:a16="http://schemas.microsoft.com/office/drawing/2014/main" id="{2DEB0C45-10E0-5DE3-53B4-6E4242C3C614}"/>
                </a:ext>
              </a:extLst>
            </p:cNvPr>
            <p:cNvSpPr/>
            <p:nvPr/>
          </p:nvSpPr>
          <p:spPr>
            <a:xfrm flipH="1">
              <a:off x="7892831" y="4597577"/>
              <a:ext cx="150840" cy="218886"/>
            </a:xfrm>
            <a:custGeom>
              <a:avLst/>
              <a:gdLst/>
              <a:ahLst/>
              <a:cxnLst/>
              <a:rect l="l" t="t" r="r" b="b"/>
              <a:pathLst>
                <a:path w="4214" h="6115" extrusionOk="0">
                  <a:moveTo>
                    <a:pt x="1973" y="0"/>
                  </a:moveTo>
                  <a:lnTo>
                    <a:pt x="1758" y="18"/>
                  </a:lnTo>
                  <a:lnTo>
                    <a:pt x="1560" y="54"/>
                  </a:lnTo>
                  <a:lnTo>
                    <a:pt x="1345" y="144"/>
                  </a:lnTo>
                  <a:lnTo>
                    <a:pt x="1166" y="251"/>
                  </a:lnTo>
                  <a:lnTo>
                    <a:pt x="987" y="377"/>
                  </a:lnTo>
                  <a:lnTo>
                    <a:pt x="807" y="538"/>
                  </a:lnTo>
                  <a:lnTo>
                    <a:pt x="664" y="718"/>
                  </a:lnTo>
                  <a:lnTo>
                    <a:pt x="521" y="915"/>
                  </a:lnTo>
                  <a:lnTo>
                    <a:pt x="395" y="1130"/>
                  </a:lnTo>
                  <a:lnTo>
                    <a:pt x="288" y="1363"/>
                  </a:lnTo>
                  <a:lnTo>
                    <a:pt x="198" y="1614"/>
                  </a:lnTo>
                  <a:lnTo>
                    <a:pt x="108" y="1883"/>
                  </a:lnTo>
                  <a:lnTo>
                    <a:pt x="54" y="2170"/>
                  </a:lnTo>
                  <a:lnTo>
                    <a:pt x="19" y="2457"/>
                  </a:lnTo>
                  <a:lnTo>
                    <a:pt x="1" y="2761"/>
                  </a:lnTo>
                  <a:lnTo>
                    <a:pt x="1" y="3066"/>
                  </a:lnTo>
                  <a:lnTo>
                    <a:pt x="37" y="3371"/>
                  </a:lnTo>
                  <a:lnTo>
                    <a:pt x="72" y="3676"/>
                  </a:lnTo>
                  <a:lnTo>
                    <a:pt x="144" y="3981"/>
                  </a:lnTo>
                  <a:lnTo>
                    <a:pt x="234" y="4267"/>
                  </a:lnTo>
                  <a:lnTo>
                    <a:pt x="323" y="4536"/>
                  </a:lnTo>
                  <a:lnTo>
                    <a:pt x="449" y="4787"/>
                  </a:lnTo>
                  <a:lnTo>
                    <a:pt x="574" y="5020"/>
                  </a:lnTo>
                  <a:lnTo>
                    <a:pt x="718" y="5236"/>
                  </a:lnTo>
                  <a:lnTo>
                    <a:pt x="879" y="5433"/>
                  </a:lnTo>
                  <a:lnTo>
                    <a:pt x="1058" y="5612"/>
                  </a:lnTo>
                  <a:lnTo>
                    <a:pt x="1238" y="5756"/>
                  </a:lnTo>
                  <a:lnTo>
                    <a:pt x="1417" y="5881"/>
                  </a:lnTo>
                  <a:lnTo>
                    <a:pt x="1614" y="5989"/>
                  </a:lnTo>
                  <a:lnTo>
                    <a:pt x="1811" y="6060"/>
                  </a:lnTo>
                  <a:lnTo>
                    <a:pt x="2027" y="6096"/>
                  </a:lnTo>
                  <a:lnTo>
                    <a:pt x="2242" y="6114"/>
                  </a:lnTo>
                  <a:lnTo>
                    <a:pt x="2457" y="6096"/>
                  </a:lnTo>
                  <a:lnTo>
                    <a:pt x="2672" y="6042"/>
                  </a:lnTo>
                  <a:lnTo>
                    <a:pt x="2869" y="5971"/>
                  </a:lnTo>
                  <a:lnTo>
                    <a:pt x="3049" y="5863"/>
                  </a:lnTo>
                  <a:lnTo>
                    <a:pt x="3228" y="5738"/>
                  </a:lnTo>
                  <a:lnTo>
                    <a:pt x="3407" y="5576"/>
                  </a:lnTo>
                  <a:lnTo>
                    <a:pt x="3551" y="5397"/>
                  </a:lnTo>
                  <a:lnTo>
                    <a:pt x="3694" y="5200"/>
                  </a:lnTo>
                  <a:lnTo>
                    <a:pt x="3819" y="4985"/>
                  </a:lnTo>
                  <a:lnTo>
                    <a:pt x="3927" y="4734"/>
                  </a:lnTo>
                  <a:lnTo>
                    <a:pt x="4035" y="4483"/>
                  </a:lnTo>
                  <a:lnTo>
                    <a:pt x="4106" y="4214"/>
                  </a:lnTo>
                  <a:lnTo>
                    <a:pt x="4160" y="3945"/>
                  </a:lnTo>
                  <a:lnTo>
                    <a:pt x="4196" y="3658"/>
                  </a:lnTo>
                  <a:lnTo>
                    <a:pt x="4214" y="3353"/>
                  </a:lnTo>
                  <a:lnTo>
                    <a:pt x="4214" y="3048"/>
                  </a:lnTo>
                  <a:lnTo>
                    <a:pt x="4196" y="2726"/>
                  </a:lnTo>
                  <a:lnTo>
                    <a:pt x="4142" y="2421"/>
                  </a:lnTo>
                  <a:lnTo>
                    <a:pt x="4070" y="2134"/>
                  </a:lnTo>
                  <a:lnTo>
                    <a:pt x="3999" y="1847"/>
                  </a:lnTo>
                  <a:lnTo>
                    <a:pt x="3891" y="1578"/>
                  </a:lnTo>
                  <a:lnTo>
                    <a:pt x="3766" y="1327"/>
                  </a:lnTo>
                  <a:lnTo>
                    <a:pt x="3640" y="1094"/>
                  </a:lnTo>
                  <a:lnTo>
                    <a:pt x="3497" y="879"/>
                  </a:lnTo>
                  <a:lnTo>
                    <a:pt x="3335" y="682"/>
                  </a:lnTo>
                  <a:lnTo>
                    <a:pt x="3174" y="502"/>
                  </a:lnTo>
                  <a:lnTo>
                    <a:pt x="2995" y="359"/>
                  </a:lnTo>
                  <a:lnTo>
                    <a:pt x="2798" y="234"/>
                  </a:lnTo>
                  <a:lnTo>
                    <a:pt x="2600" y="126"/>
                  </a:lnTo>
                  <a:lnTo>
                    <a:pt x="2403" y="54"/>
                  </a:lnTo>
                  <a:lnTo>
                    <a:pt x="2188" y="18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55">
              <a:extLst>
                <a:ext uri="{FF2B5EF4-FFF2-40B4-BE49-F238E27FC236}">
                  <a16:creationId xmlns:a16="http://schemas.microsoft.com/office/drawing/2014/main" id="{7C2CBA18-29D6-6255-ABE2-A69A945AA416}"/>
                </a:ext>
              </a:extLst>
            </p:cNvPr>
            <p:cNvSpPr/>
            <p:nvPr/>
          </p:nvSpPr>
          <p:spPr>
            <a:xfrm flipH="1">
              <a:off x="7204208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694" y="1"/>
                  </a:moveTo>
                  <a:lnTo>
                    <a:pt x="3515" y="19"/>
                  </a:lnTo>
                  <a:lnTo>
                    <a:pt x="3317" y="37"/>
                  </a:lnTo>
                  <a:lnTo>
                    <a:pt x="3138" y="73"/>
                  </a:lnTo>
                  <a:lnTo>
                    <a:pt x="2959" y="126"/>
                  </a:lnTo>
                  <a:lnTo>
                    <a:pt x="2762" y="180"/>
                  </a:lnTo>
                  <a:lnTo>
                    <a:pt x="2600" y="252"/>
                  </a:lnTo>
                  <a:lnTo>
                    <a:pt x="2421" y="342"/>
                  </a:lnTo>
                  <a:lnTo>
                    <a:pt x="2242" y="449"/>
                  </a:lnTo>
                  <a:lnTo>
                    <a:pt x="2080" y="557"/>
                  </a:lnTo>
                  <a:lnTo>
                    <a:pt x="1919" y="682"/>
                  </a:lnTo>
                  <a:lnTo>
                    <a:pt x="1776" y="808"/>
                  </a:lnTo>
                  <a:lnTo>
                    <a:pt x="1614" y="951"/>
                  </a:lnTo>
                  <a:lnTo>
                    <a:pt x="1345" y="1256"/>
                  </a:lnTo>
                  <a:lnTo>
                    <a:pt x="1076" y="1615"/>
                  </a:lnTo>
                  <a:lnTo>
                    <a:pt x="843" y="2009"/>
                  </a:lnTo>
                  <a:lnTo>
                    <a:pt x="628" y="2421"/>
                  </a:lnTo>
                  <a:lnTo>
                    <a:pt x="449" y="2870"/>
                  </a:lnTo>
                  <a:lnTo>
                    <a:pt x="287" y="3336"/>
                  </a:lnTo>
                  <a:lnTo>
                    <a:pt x="162" y="3820"/>
                  </a:lnTo>
                  <a:lnTo>
                    <a:pt x="72" y="4340"/>
                  </a:lnTo>
                  <a:lnTo>
                    <a:pt x="19" y="4860"/>
                  </a:lnTo>
                  <a:lnTo>
                    <a:pt x="1" y="5397"/>
                  </a:lnTo>
                  <a:lnTo>
                    <a:pt x="19" y="5953"/>
                  </a:lnTo>
                  <a:lnTo>
                    <a:pt x="72" y="6509"/>
                  </a:lnTo>
                  <a:lnTo>
                    <a:pt x="162" y="7029"/>
                  </a:lnTo>
                  <a:lnTo>
                    <a:pt x="270" y="7531"/>
                  </a:lnTo>
                  <a:lnTo>
                    <a:pt x="431" y="7997"/>
                  </a:lnTo>
                  <a:lnTo>
                    <a:pt x="610" y="8445"/>
                  </a:lnTo>
                  <a:lnTo>
                    <a:pt x="825" y="8858"/>
                  </a:lnTo>
                  <a:lnTo>
                    <a:pt x="1058" y="9234"/>
                  </a:lnTo>
                  <a:lnTo>
                    <a:pt x="1327" y="9575"/>
                  </a:lnTo>
                  <a:lnTo>
                    <a:pt x="1614" y="9880"/>
                  </a:lnTo>
                  <a:lnTo>
                    <a:pt x="1758" y="10023"/>
                  </a:lnTo>
                  <a:lnTo>
                    <a:pt x="1901" y="10149"/>
                  </a:lnTo>
                  <a:lnTo>
                    <a:pt x="2062" y="10274"/>
                  </a:lnTo>
                  <a:lnTo>
                    <a:pt x="2224" y="10364"/>
                  </a:lnTo>
                  <a:lnTo>
                    <a:pt x="2385" y="10471"/>
                  </a:lnTo>
                  <a:lnTo>
                    <a:pt x="2564" y="10543"/>
                  </a:lnTo>
                  <a:lnTo>
                    <a:pt x="2744" y="10615"/>
                  </a:lnTo>
                  <a:lnTo>
                    <a:pt x="2905" y="10669"/>
                  </a:lnTo>
                  <a:lnTo>
                    <a:pt x="3084" y="10722"/>
                  </a:lnTo>
                  <a:lnTo>
                    <a:pt x="3264" y="10758"/>
                  </a:lnTo>
                  <a:lnTo>
                    <a:pt x="3461" y="10776"/>
                  </a:lnTo>
                  <a:lnTo>
                    <a:pt x="3819" y="10776"/>
                  </a:lnTo>
                  <a:lnTo>
                    <a:pt x="4017" y="10758"/>
                  </a:lnTo>
                  <a:lnTo>
                    <a:pt x="4196" y="10704"/>
                  </a:lnTo>
                  <a:lnTo>
                    <a:pt x="4393" y="10669"/>
                  </a:lnTo>
                  <a:lnTo>
                    <a:pt x="4572" y="10597"/>
                  </a:lnTo>
                  <a:lnTo>
                    <a:pt x="4752" y="10525"/>
                  </a:lnTo>
                  <a:lnTo>
                    <a:pt x="4913" y="10435"/>
                  </a:lnTo>
                  <a:lnTo>
                    <a:pt x="5092" y="10346"/>
                  </a:lnTo>
                  <a:lnTo>
                    <a:pt x="5254" y="10238"/>
                  </a:lnTo>
                  <a:lnTo>
                    <a:pt x="5415" y="10113"/>
                  </a:lnTo>
                  <a:lnTo>
                    <a:pt x="5558" y="9969"/>
                  </a:lnTo>
                  <a:lnTo>
                    <a:pt x="5720" y="9826"/>
                  </a:lnTo>
                  <a:lnTo>
                    <a:pt x="6007" y="9521"/>
                  </a:lnTo>
                  <a:lnTo>
                    <a:pt x="6258" y="9162"/>
                  </a:lnTo>
                  <a:lnTo>
                    <a:pt x="6509" y="8786"/>
                  </a:lnTo>
                  <a:lnTo>
                    <a:pt x="6706" y="8356"/>
                  </a:lnTo>
                  <a:lnTo>
                    <a:pt x="6903" y="7925"/>
                  </a:lnTo>
                  <a:lnTo>
                    <a:pt x="7047" y="7441"/>
                  </a:lnTo>
                  <a:lnTo>
                    <a:pt x="7172" y="6957"/>
                  </a:lnTo>
                  <a:lnTo>
                    <a:pt x="7262" y="6455"/>
                  </a:lnTo>
                  <a:lnTo>
                    <a:pt x="7315" y="5917"/>
                  </a:lnTo>
                  <a:lnTo>
                    <a:pt x="7351" y="5380"/>
                  </a:lnTo>
                  <a:lnTo>
                    <a:pt x="7333" y="4824"/>
                  </a:lnTo>
                  <a:lnTo>
                    <a:pt x="7280" y="4286"/>
                  </a:lnTo>
                  <a:lnTo>
                    <a:pt x="7190" y="3766"/>
                  </a:lnTo>
                  <a:lnTo>
                    <a:pt x="7064" y="3264"/>
                  </a:lnTo>
                  <a:lnTo>
                    <a:pt x="6903" y="2780"/>
                  </a:lnTo>
                  <a:lnTo>
                    <a:pt x="6724" y="2350"/>
                  </a:lnTo>
                  <a:lnTo>
                    <a:pt x="6509" y="1937"/>
                  </a:lnTo>
                  <a:lnTo>
                    <a:pt x="6276" y="1543"/>
                  </a:lnTo>
                  <a:lnTo>
                    <a:pt x="6007" y="1202"/>
                  </a:lnTo>
                  <a:lnTo>
                    <a:pt x="5738" y="897"/>
                  </a:lnTo>
                  <a:lnTo>
                    <a:pt x="5576" y="754"/>
                  </a:lnTo>
                  <a:lnTo>
                    <a:pt x="5433" y="628"/>
                  </a:lnTo>
                  <a:lnTo>
                    <a:pt x="5272" y="521"/>
                  </a:lnTo>
                  <a:lnTo>
                    <a:pt x="5110" y="413"/>
                  </a:lnTo>
                  <a:lnTo>
                    <a:pt x="4949" y="324"/>
                  </a:lnTo>
                  <a:lnTo>
                    <a:pt x="4770" y="234"/>
                  </a:lnTo>
                  <a:lnTo>
                    <a:pt x="4608" y="162"/>
                  </a:lnTo>
                  <a:lnTo>
                    <a:pt x="4429" y="109"/>
                  </a:lnTo>
                  <a:lnTo>
                    <a:pt x="4250" y="55"/>
                  </a:lnTo>
                  <a:lnTo>
                    <a:pt x="4070" y="37"/>
                  </a:lnTo>
                  <a:lnTo>
                    <a:pt x="3891" y="19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55">
              <a:extLst>
                <a:ext uri="{FF2B5EF4-FFF2-40B4-BE49-F238E27FC236}">
                  <a16:creationId xmlns:a16="http://schemas.microsoft.com/office/drawing/2014/main" id="{367B89E3-ED45-438D-9E99-06B00D484F7C}"/>
                </a:ext>
              </a:extLst>
            </p:cNvPr>
            <p:cNvSpPr/>
            <p:nvPr/>
          </p:nvSpPr>
          <p:spPr>
            <a:xfrm flipH="1">
              <a:off x="7312667" y="4761230"/>
              <a:ext cx="173964" cy="136737"/>
            </a:xfrm>
            <a:custGeom>
              <a:avLst/>
              <a:gdLst/>
              <a:ahLst/>
              <a:cxnLst/>
              <a:rect l="l" t="t" r="r" b="b"/>
              <a:pathLst>
                <a:path w="4860" h="3820" extrusionOk="0">
                  <a:moveTo>
                    <a:pt x="1" y="0"/>
                  </a:moveTo>
                  <a:lnTo>
                    <a:pt x="1" y="3819"/>
                  </a:lnTo>
                  <a:lnTo>
                    <a:pt x="4286" y="3819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55">
              <a:extLst>
                <a:ext uri="{FF2B5EF4-FFF2-40B4-BE49-F238E27FC236}">
                  <a16:creationId xmlns:a16="http://schemas.microsoft.com/office/drawing/2014/main" id="{3B60BBF3-B5E3-EA56-241F-924D3EEB8A39}"/>
                </a:ext>
              </a:extLst>
            </p:cNvPr>
            <p:cNvSpPr/>
            <p:nvPr/>
          </p:nvSpPr>
          <p:spPr>
            <a:xfrm flipH="1">
              <a:off x="7323584" y="4513495"/>
              <a:ext cx="193186" cy="168201"/>
            </a:xfrm>
            <a:custGeom>
              <a:avLst/>
              <a:gdLst/>
              <a:ahLst/>
              <a:cxnLst/>
              <a:rect l="l" t="t" r="r" b="b"/>
              <a:pathLst>
                <a:path w="5397" h="4699" extrusionOk="0">
                  <a:moveTo>
                    <a:pt x="5397" y="1"/>
                  </a:moveTo>
                  <a:lnTo>
                    <a:pt x="90" y="73"/>
                  </a:lnTo>
                  <a:lnTo>
                    <a:pt x="0" y="4698"/>
                  </a:lnTo>
                  <a:lnTo>
                    <a:pt x="4859" y="4698"/>
                  </a:lnTo>
                  <a:lnTo>
                    <a:pt x="5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55">
              <a:extLst>
                <a:ext uri="{FF2B5EF4-FFF2-40B4-BE49-F238E27FC236}">
                  <a16:creationId xmlns:a16="http://schemas.microsoft.com/office/drawing/2014/main" id="{394743B5-7460-3066-1473-E327E659F669}"/>
                </a:ext>
              </a:extLst>
            </p:cNvPr>
            <p:cNvSpPr/>
            <p:nvPr/>
          </p:nvSpPr>
          <p:spPr>
            <a:xfrm flipH="1">
              <a:off x="7369795" y="4515428"/>
              <a:ext cx="263129" cy="382541"/>
            </a:xfrm>
            <a:custGeom>
              <a:avLst/>
              <a:gdLst/>
              <a:ahLst/>
              <a:cxnLst/>
              <a:rect l="l" t="t" r="r" b="b"/>
              <a:pathLst>
                <a:path w="7351" h="10687" extrusionOk="0">
                  <a:moveTo>
                    <a:pt x="3442" y="1"/>
                  </a:moveTo>
                  <a:lnTo>
                    <a:pt x="3263" y="19"/>
                  </a:lnTo>
                  <a:lnTo>
                    <a:pt x="3066" y="36"/>
                  </a:lnTo>
                  <a:lnTo>
                    <a:pt x="2887" y="72"/>
                  </a:lnTo>
                  <a:lnTo>
                    <a:pt x="2707" y="126"/>
                  </a:lnTo>
                  <a:lnTo>
                    <a:pt x="2528" y="180"/>
                  </a:lnTo>
                  <a:lnTo>
                    <a:pt x="2349" y="252"/>
                  </a:lnTo>
                  <a:lnTo>
                    <a:pt x="2187" y="341"/>
                  </a:lnTo>
                  <a:lnTo>
                    <a:pt x="2008" y="449"/>
                  </a:lnTo>
                  <a:lnTo>
                    <a:pt x="1865" y="556"/>
                  </a:lnTo>
                  <a:lnTo>
                    <a:pt x="1703" y="664"/>
                  </a:lnTo>
                  <a:lnTo>
                    <a:pt x="1560" y="807"/>
                  </a:lnTo>
                  <a:lnTo>
                    <a:pt x="1416" y="951"/>
                  </a:lnTo>
                  <a:lnTo>
                    <a:pt x="1147" y="1256"/>
                  </a:lnTo>
                  <a:lnTo>
                    <a:pt x="896" y="1614"/>
                  </a:lnTo>
                  <a:lnTo>
                    <a:pt x="681" y="1991"/>
                  </a:lnTo>
                  <a:lnTo>
                    <a:pt x="484" y="2403"/>
                  </a:lnTo>
                  <a:lnTo>
                    <a:pt x="323" y="2851"/>
                  </a:lnTo>
                  <a:lnTo>
                    <a:pt x="197" y="3317"/>
                  </a:lnTo>
                  <a:lnTo>
                    <a:pt x="90" y="3801"/>
                  </a:lnTo>
                  <a:lnTo>
                    <a:pt x="18" y="4303"/>
                  </a:lnTo>
                  <a:lnTo>
                    <a:pt x="0" y="4823"/>
                  </a:lnTo>
                  <a:lnTo>
                    <a:pt x="0" y="5361"/>
                  </a:lnTo>
                  <a:lnTo>
                    <a:pt x="36" y="5899"/>
                  </a:lnTo>
                  <a:lnTo>
                    <a:pt x="126" y="6455"/>
                  </a:lnTo>
                  <a:lnTo>
                    <a:pt x="233" y="6975"/>
                  </a:lnTo>
                  <a:lnTo>
                    <a:pt x="377" y="7459"/>
                  </a:lnTo>
                  <a:lnTo>
                    <a:pt x="556" y="7925"/>
                  </a:lnTo>
                  <a:lnTo>
                    <a:pt x="771" y="8373"/>
                  </a:lnTo>
                  <a:lnTo>
                    <a:pt x="1004" y="8786"/>
                  </a:lnTo>
                  <a:lnTo>
                    <a:pt x="1255" y="9162"/>
                  </a:lnTo>
                  <a:lnTo>
                    <a:pt x="1524" y="9503"/>
                  </a:lnTo>
                  <a:lnTo>
                    <a:pt x="1829" y="9808"/>
                  </a:lnTo>
                  <a:lnTo>
                    <a:pt x="2134" y="10059"/>
                  </a:lnTo>
                  <a:lnTo>
                    <a:pt x="2295" y="10184"/>
                  </a:lnTo>
                  <a:lnTo>
                    <a:pt x="2474" y="10292"/>
                  </a:lnTo>
                  <a:lnTo>
                    <a:pt x="2636" y="10381"/>
                  </a:lnTo>
                  <a:lnTo>
                    <a:pt x="2815" y="10453"/>
                  </a:lnTo>
                  <a:lnTo>
                    <a:pt x="2994" y="10525"/>
                  </a:lnTo>
                  <a:lnTo>
                    <a:pt x="3173" y="10579"/>
                  </a:lnTo>
                  <a:lnTo>
                    <a:pt x="3353" y="10632"/>
                  </a:lnTo>
                  <a:lnTo>
                    <a:pt x="3532" y="10668"/>
                  </a:lnTo>
                  <a:lnTo>
                    <a:pt x="3711" y="10686"/>
                  </a:lnTo>
                  <a:lnTo>
                    <a:pt x="4088" y="10686"/>
                  </a:lnTo>
                  <a:lnTo>
                    <a:pt x="4267" y="10668"/>
                  </a:lnTo>
                  <a:lnTo>
                    <a:pt x="4464" y="10632"/>
                  </a:lnTo>
                  <a:lnTo>
                    <a:pt x="4644" y="10579"/>
                  </a:lnTo>
                  <a:lnTo>
                    <a:pt x="4823" y="10507"/>
                  </a:lnTo>
                  <a:lnTo>
                    <a:pt x="4984" y="10435"/>
                  </a:lnTo>
                  <a:lnTo>
                    <a:pt x="5163" y="10345"/>
                  </a:lnTo>
                  <a:lnTo>
                    <a:pt x="5325" y="10256"/>
                  </a:lnTo>
                  <a:lnTo>
                    <a:pt x="5486" y="10148"/>
                  </a:lnTo>
                  <a:lnTo>
                    <a:pt x="5630" y="10023"/>
                  </a:lnTo>
                  <a:lnTo>
                    <a:pt x="5791" y="9897"/>
                  </a:lnTo>
                  <a:lnTo>
                    <a:pt x="5934" y="9754"/>
                  </a:lnTo>
                  <a:lnTo>
                    <a:pt x="6203" y="9449"/>
                  </a:lnTo>
                  <a:lnTo>
                    <a:pt x="6436" y="9090"/>
                  </a:lnTo>
                  <a:lnTo>
                    <a:pt x="6669" y="8714"/>
                  </a:lnTo>
                  <a:lnTo>
                    <a:pt x="6849" y="8302"/>
                  </a:lnTo>
                  <a:lnTo>
                    <a:pt x="7010" y="7853"/>
                  </a:lnTo>
                  <a:lnTo>
                    <a:pt x="7154" y="7387"/>
                  </a:lnTo>
                  <a:lnTo>
                    <a:pt x="7243" y="6903"/>
                  </a:lnTo>
                  <a:lnTo>
                    <a:pt x="7315" y="6401"/>
                  </a:lnTo>
                  <a:lnTo>
                    <a:pt x="7351" y="5863"/>
                  </a:lnTo>
                  <a:lnTo>
                    <a:pt x="7351" y="5343"/>
                  </a:lnTo>
                  <a:lnTo>
                    <a:pt x="7297" y="4788"/>
                  </a:lnTo>
                  <a:lnTo>
                    <a:pt x="7225" y="4250"/>
                  </a:lnTo>
                  <a:lnTo>
                    <a:pt x="7100" y="3730"/>
                  </a:lnTo>
                  <a:lnTo>
                    <a:pt x="6956" y="3228"/>
                  </a:lnTo>
                  <a:lnTo>
                    <a:pt x="6777" y="2762"/>
                  </a:lnTo>
                  <a:lnTo>
                    <a:pt x="6580" y="2331"/>
                  </a:lnTo>
                  <a:lnTo>
                    <a:pt x="6347" y="1919"/>
                  </a:lnTo>
                  <a:lnTo>
                    <a:pt x="6096" y="1542"/>
                  </a:lnTo>
                  <a:lnTo>
                    <a:pt x="5809" y="1202"/>
                  </a:lnTo>
                  <a:lnTo>
                    <a:pt x="5522" y="897"/>
                  </a:lnTo>
                  <a:lnTo>
                    <a:pt x="5199" y="628"/>
                  </a:lnTo>
                  <a:lnTo>
                    <a:pt x="5038" y="521"/>
                  </a:lnTo>
                  <a:lnTo>
                    <a:pt x="4877" y="413"/>
                  </a:lnTo>
                  <a:lnTo>
                    <a:pt x="4697" y="323"/>
                  </a:lnTo>
                  <a:lnTo>
                    <a:pt x="4536" y="234"/>
                  </a:lnTo>
                  <a:lnTo>
                    <a:pt x="4357" y="162"/>
                  </a:lnTo>
                  <a:lnTo>
                    <a:pt x="4177" y="108"/>
                  </a:lnTo>
                  <a:lnTo>
                    <a:pt x="3998" y="72"/>
                  </a:lnTo>
                  <a:lnTo>
                    <a:pt x="3819" y="36"/>
                  </a:lnTo>
                  <a:lnTo>
                    <a:pt x="3622" y="19"/>
                  </a:lnTo>
                  <a:lnTo>
                    <a:pt x="34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55">
              <a:extLst>
                <a:ext uri="{FF2B5EF4-FFF2-40B4-BE49-F238E27FC236}">
                  <a16:creationId xmlns:a16="http://schemas.microsoft.com/office/drawing/2014/main" id="{053B4DD3-22A1-83D1-00CC-34A58D0D2068}"/>
                </a:ext>
              </a:extLst>
            </p:cNvPr>
            <p:cNvSpPr/>
            <p:nvPr/>
          </p:nvSpPr>
          <p:spPr>
            <a:xfrm flipH="1">
              <a:off x="7420481" y="4576386"/>
              <a:ext cx="179727" cy="261232"/>
            </a:xfrm>
            <a:custGeom>
              <a:avLst/>
              <a:gdLst/>
              <a:ahLst/>
              <a:cxnLst/>
              <a:rect l="l" t="t" r="r" b="b"/>
              <a:pathLst>
                <a:path w="5021" h="7298" extrusionOk="0">
                  <a:moveTo>
                    <a:pt x="2349" y="1"/>
                  </a:moveTo>
                  <a:lnTo>
                    <a:pt x="2098" y="19"/>
                  </a:lnTo>
                  <a:lnTo>
                    <a:pt x="1847" y="73"/>
                  </a:lnTo>
                  <a:lnTo>
                    <a:pt x="1596" y="162"/>
                  </a:lnTo>
                  <a:lnTo>
                    <a:pt x="1381" y="288"/>
                  </a:lnTo>
                  <a:lnTo>
                    <a:pt x="1166" y="449"/>
                  </a:lnTo>
                  <a:lnTo>
                    <a:pt x="969" y="628"/>
                  </a:lnTo>
                  <a:lnTo>
                    <a:pt x="771" y="843"/>
                  </a:lnTo>
                  <a:lnTo>
                    <a:pt x="610" y="1094"/>
                  </a:lnTo>
                  <a:lnTo>
                    <a:pt x="467" y="1345"/>
                  </a:lnTo>
                  <a:lnTo>
                    <a:pt x="323" y="1632"/>
                  </a:lnTo>
                  <a:lnTo>
                    <a:pt x="216" y="1937"/>
                  </a:lnTo>
                  <a:lnTo>
                    <a:pt x="126" y="2260"/>
                  </a:lnTo>
                  <a:lnTo>
                    <a:pt x="54" y="2583"/>
                  </a:lnTo>
                  <a:lnTo>
                    <a:pt x="18" y="2923"/>
                  </a:lnTo>
                  <a:lnTo>
                    <a:pt x="0" y="3282"/>
                  </a:lnTo>
                  <a:lnTo>
                    <a:pt x="0" y="3658"/>
                  </a:lnTo>
                  <a:lnTo>
                    <a:pt x="18" y="4035"/>
                  </a:lnTo>
                  <a:lnTo>
                    <a:pt x="72" y="4393"/>
                  </a:lnTo>
                  <a:lnTo>
                    <a:pt x="162" y="4752"/>
                  </a:lnTo>
                  <a:lnTo>
                    <a:pt x="251" y="5093"/>
                  </a:lnTo>
                  <a:lnTo>
                    <a:pt x="377" y="5415"/>
                  </a:lnTo>
                  <a:lnTo>
                    <a:pt x="520" y="5720"/>
                  </a:lnTo>
                  <a:lnTo>
                    <a:pt x="682" y="5989"/>
                  </a:lnTo>
                  <a:lnTo>
                    <a:pt x="861" y="6240"/>
                  </a:lnTo>
                  <a:lnTo>
                    <a:pt x="1040" y="6473"/>
                  </a:lnTo>
                  <a:lnTo>
                    <a:pt x="1237" y="6688"/>
                  </a:lnTo>
                  <a:lnTo>
                    <a:pt x="1453" y="6867"/>
                  </a:lnTo>
                  <a:lnTo>
                    <a:pt x="1686" y="7011"/>
                  </a:lnTo>
                  <a:lnTo>
                    <a:pt x="1919" y="7136"/>
                  </a:lnTo>
                  <a:lnTo>
                    <a:pt x="2170" y="7226"/>
                  </a:lnTo>
                  <a:lnTo>
                    <a:pt x="2403" y="7280"/>
                  </a:lnTo>
                  <a:lnTo>
                    <a:pt x="2654" y="7298"/>
                  </a:lnTo>
                  <a:lnTo>
                    <a:pt x="2923" y="7280"/>
                  </a:lnTo>
                  <a:lnTo>
                    <a:pt x="3174" y="7208"/>
                  </a:lnTo>
                  <a:lnTo>
                    <a:pt x="3407" y="7118"/>
                  </a:lnTo>
                  <a:lnTo>
                    <a:pt x="3640" y="6993"/>
                  </a:lnTo>
                  <a:lnTo>
                    <a:pt x="3855" y="6850"/>
                  </a:lnTo>
                  <a:lnTo>
                    <a:pt x="4052" y="6652"/>
                  </a:lnTo>
                  <a:lnTo>
                    <a:pt x="4232" y="6437"/>
                  </a:lnTo>
                  <a:lnTo>
                    <a:pt x="4411" y="6204"/>
                  </a:lnTo>
                  <a:lnTo>
                    <a:pt x="4554" y="5935"/>
                  </a:lnTo>
                  <a:lnTo>
                    <a:pt x="4680" y="5666"/>
                  </a:lnTo>
                  <a:lnTo>
                    <a:pt x="4787" y="5361"/>
                  </a:lnTo>
                  <a:lnTo>
                    <a:pt x="4877" y="5039"/>
                  </a:lnTo>
                  <a:lnTo>
                    <a:pt x="4949" y="4698"/>
                  </a:lnTo>
                  <a:lnTo>
                    <a:pt x="5002" y="4357"/>
                  </a:lnTo>
                  <a:lnTo>
                    <a:pt x="5020" y="3999"/>
                  </a:lnTo>
                  <a:lnTo>
                    <a:pt x="5020" y="3640"/>
                  </a:lnTo>
                  <a:lnTo>
                    <a:pt x="4985" y="3264"/>
                  </a:lnTo>
                  <a:lnTo>
                    <a:pt x="4931" y="2887"/>
                  </a:lnTo>
                  <a:lnTo>
                    <a:pt x="4859" y="2547"/>
                  </a:lnTo>
                  <a:lnTo>
                    <a:pt x="4751" y="2206"/>
                  </a:lnTo>
                  <a:lnTo>
                    <a:pt x="4626" y="1883"/>
                  </a:lnTo>
                  <a:lnTo>
                    <a:pt x="4500" y="1579"/>
                  </a:lnTo>
                  <a:lnTo>
                    <a:pt x="4339" y="1292"/>
                  </a:lnTo>
                  <a:lnTo>
                    <a:pt x="4160" y="1041"/>
                  </a:lnTo>
                  <a:lnTo>
                    <a:pt x="3963" y="808"/>
                  </a:lnTo>
                  <a:lnTo>
                    <a:pt x="3765" y="610"/>
                  </a:lnTo>
                  <a:lnTo>
                    <a:pt x="3550" y="431"/>
                  </a:lnTo>
                  <a:lnTo>
                    <a:pt x="3335" y="270"/>
                  </a:lnTo>
                  <a:lnTo>
                    <a:pt x="3102" y="162"/>
                  </a:lnTo>
                  <a:lnTo>
                    <a:pt x="2851" y="73"/>
                  </a:lnTo>
                  <a:lnTo>
                    <a:pt x="2600" y="19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55">
              <a:extLst>
                <a:ext uri="{FF2B5EF4-FFF2-40B4-BE49-F238E27FC236}">
                  <a16:creationId xmlns:a16="http://schemas.microsoft.com/office/drawing/2014/main" id="{085F3E77-1EB9-544F-D980-733303B1EE10}"/>
                </a:ext>
              </a:extLst>
            </p:cNvPr>
            <p:cNvSpPr/>
            <p:nvPr/>
          </p:nvSpPr>
          <p:spPr>
            <a:xfrm flipH="1">
              <a:off x="7426244" y="4597577"/>
              <a:ext cx="150876" cy="218886"/>
            </a:xfrm>
            <a:custGeom>
              <a:avLst/>
              <a:gdLst/>
              <a:ahLst/>
              <a:cxnLst/>
              <a:rect l="l" t="t" r="r" b="b"/>
              <a:pathLst>
                <a:path w="4215" h="6115" extrusionOk="0">
                  <a:moveTo>
                    <a:pt x="1973" y="0"/>
                  </a:moveTo>
                  <a:lnTo>
                    <a:pt x="1776" y="18"/>
                  </a:lnTo>
                  <a:lnTo>
                    <a:pt x="1561" y="54"/>
                  </a:lnTo>
                  <a:lnTo>
                    <a:pt x="1363" y="144"/>
                  </a:lnTo>
                  <a:lnTo>
                    <a:pt x="1166" y="251"/>
                  </a:lnTo>
                  <a:lnTo>
                    <a:pt x="987" y="377"/>
                  </a:lnTo>
                  <a:lnTo>
                    <a:pt x="826" y="538"/>
                  </a:lnTo>
                  <a:lnTo>
                    <a:pt x="664" y="718"/>
                  </a:lnTo>
                  <a:lnTo>
                    <a:pt x="521" y="915"/>
                  </a:lnTo>
                  <a:lnTo>
                    <a:pt x="395" y="1130"/>
                  </a:lnTo>
                  <a:lnTo>
                    <a:pt x="288" y="1363"/>
                  </a:lnTo>
                  <a:lnTo>
                    <a:pt x="198" y="1614"/>
                  </a:lnTo>
                  <a:lnTo>
                    <a:pt x="126" y="1883"/>
                  </a:lnTo>
                  <a:lnTo>
                    <a:pt x="55" y="2170"/>
                  </a:lnTo>
                  <a:lnTo>
                    <a:pt x="19" y="2457"/>
                  </a:lnTo>
                  <a:lnTo>
                    <a:pt x="1" y="2761"/>
                  </a:lnTo>
                  <a:lnTo>
                    <a:pt x="1" y="3066"/>
                  </a:lnTo>
                  <a:lnTo>
                    <a:pt x="37" y="3371"/>
                  </a:lnTo>
                  <a:lnTo>
                    <a:pt x="73" y="3676"/>
                  </a:lnTo>
                  <a:lnTo>
                    <a:pt x="144" y="3981"/>
                  </a:lnTo>
                  <a:lnTo>
                    <a:pt x="234" y="4267"/>
                  </a:lnTo>
                  <a:lnTo>
                    <a:pt x="324" y="4536"/>
                  </a:lnTo>
                  <a:lnTo>
                    <a:pt x="449" y="4787"/>
                  </a:lnTo>
                  <a:lnTo>
                    <a:pt x="575" y="5020"/>
                  </a:lnTo>
                  <a:lnTo>
                    <a:pt x="718" y="5236"/>
                  </a:lnTo>
                  <a:lnTo>
                    <a:pt x="879" y="5433"/>
                  </a:lnTo>
                  <a:lnTo>
                    <a:pt x="1059" y="5612"/>
                  </a:lnTo>
                  <a:lnTo>
                    <a:pt x="1238" y="5756"/>
                  </a:lnTo>
                  <a:lnTo>
                    <a:pt x="1417" y="5881"/>
                  </a:lnTo>
                  <a:lnTo>
                    <a:pt x="1614" y="5989"/>
                  </a:lnTo>
                  <a:lnTo>
                    <a:pt x="1830" y="6060"/>
                  </a:lnTo>
                  <a:lnTo>
                    <a:pt x="2027" y="6096"/>
                  </a:lnTo>
                  <a:lnTo>
                    <a:pt x="2242" y="6114"/>
                  </a:lnTo>
                  <a:lnTo>
                    <a:pt x="2457" y="6096"/>
                  </a:lnTo>
                  <a:lnTo>
                    <a:pt x="2672" y="6042"/>
                  </a:lnTo>
                  <a:lnTo>
                    <a:pt x="2869" y="5971"/>
                  </a:lnTo>
                  <a:lnTo>
                    <a:pt x="3067" y="5863"/>
                  </a:lnTo>
                  <a:lnTo>
                    <a:pt x="3246" y="5738"/>
                  </a:lnTo>
                  <a:lnTo>
                    <a:pt x="3407" y="5576"/>
                  </a:lnTo>
                  <a:lnTo>
                    <a:pt x="3569" y="5397"/>
                  </a:lnTo>
                  <a:lnTo>
                    <a:pt x="3694" y="5200"/>
                  </a:lnTo>
                  <a:lnTo>
                    <a:pt x="3820" y="4985"/>
                  </a:lnTo>
                  <a:lnTo>
                    <a:pt x="3927" y="4734"/>
                  </a:lnTo>
                  <a:lnTo>
                    <a:pt x="4035" y="4483"/>
                  </a:lnTo>
                  <a:lnTo>
                    <a:pt x="4106" y="4214"/>
                  </a:lnTo>
                  <a:lnTo>
                    <a:pt x="4160" y="3945"/>
                  </a:lnTo>
                  <a:lnTo>
                    <a:pt x="4196" y="3658"/>
                  </a:lnTo>
                  <a:lnTo>
                    <a:pt x="4214" y="3353"/>
                  </a:lnTo>
                  <a:lnTo>
                    <a:pt x="4214" y="3048"/>
                  </a:lnTo>
                  <a:lnTo>
                    <a:pt x="4196" y="2726"/>
                  </a:lnTo>
                  <a:lnTo>
                    <a:pt x="4142" y="2421"/>
                  </a:lnTo>
                  <a:lnTo>
                    <a:pt x="4089" y="2134"/>
                  </a:lnTo>
                  <a:lnTo>
                    <a:pt x="3999" y="1847"/>
                  </a:lnTo>
                  <a:lnTo>
                    <a:pt x="3891" y="1578"/>
                  </a:lnTo>
                  <a:lnTo>
                    <a:pt x="3784" y="1327"/>
                  </a:lnTo>
                  <a:lnTo>
                    <a:pt x="3640" y="1094"/>
                  </a:lnTo>
                  <a:lnTo>
                    <a:pt x="3497" y="879"/>
                  </a:lnTo>
                  <a:lnTo>
                    <a:pt x="3336" y="682"/>
                  </a:lnTo>
                  <a:lnTo>
                    <a:pt x="3174" y="502"/>
                  </a:lnTo>
                  <a:lnTo>
                    <a:pt x="2995" y="359"/>
                  </a:lnTo>
                  <a:lnTo>
                    <a:pt x="2798" y="234"/>
                  </a:lnTo>
                  <a:lnTo>
                    <a:pt x="2600" y="126"/>
                  </a:lnTo>
                  <a:lnTo>
                    <a:pt x="2403" y="54"/>
                  </a:lnTo>
                  <a:lnTo>
                    <a:pt x="2188" y="18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55">
              <a:extLst>
                <a:ext uri="{FF2B5EF4-FFF2-40B4-BE49-F238E27FC236}">
                  <a16:creationId xmlns:a16="http://schemas.microsoft.com/office/drawing/2014/main" id="{E84CFA11-E4CE-3FDB-DBA9-C70E36C831E3}"/>
                </a:ext>
              </a:extLst>
            </p:cNvPr>
            <p:cNvSpPr/>
            <p:nvPr/>
          </p:nvSpPr>
          <p:spPr>
            <a:xfrm flipH="1">
              <a:off x="6231946" y="4761230"/>
              <a:ext cx="173964" cy="136737"/>
            </a:xfrm>
            <a:custGeom>
              <a:avLst/>
              <a:gdLst/>
              <a:ahLst/>
              <a:cxnLst/>
              <a:rect l="l" t="t" r="r" b="b"/>
              <a:pathLst>
                <a:path w="4860" h="3820" extrusionOk="0">
                  <a:moveTo>
                    <a:pt x="1" y="0"/>
                  </a:moveTo>
                  <a:lnTo>
                    <a:pt x="843" y="3819"/>
                  </a:lnTo>
                  <a:lnTo>
                    <a:pt x="4859" y="3819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55">
              <a:extLst>
                <a:ext uri="{FF2B5EF4-FFF2-40B4-BE49-F238E27FC236}">
                  <a16:creationId xmlns:a16="http://schemas.microsoft.com/office/drawing/2014/main" id="{B6AEADED-A6B1-CF15-2A5B-99B5043BB3E2}"/>
                </a:ext>
              </a:extLst>
            </p:cNvPr>
            <p:cNvSpPr/>
            <p:nvPr/>
          </p:nvSpPr>
          <p:spPr>
            <a:xfrm flipH="1">
              <a:off x="6201807" y="4513495"/>
              <a:ext cx="193186" cy="168201"/>
            </a:xfrm>
            <a:custGeom>
              <a:avLst/>
              <a:gdLst/>
              <a:ahLst/>
              <a:cxnLst/>
              <a:rect l="l" t="t" r="r" b="b"/>
              <a:pathLst>
                <a:path w="5397" h="4699" extrusionOk="0">
                  <a:moveTo>
                    <a:pt x="0" y="1"/>
                  </a:moveTo>
                  <a:lnTo>
                    <a:pt x="538" y="4698"/>
                  </a:lnTo>
                  <a:lnTo>
                    <a:pt x="5397" y="4698"/>
                  </a:lnTo>
                  <a:lnTo>
                    <a:pt x="5307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55">
              <a:extLst>
                <a:ext uri="{FF2B5EF4-FFF2-40B4-BE49-F238E27FC236}">
                  <a16:creationId xmlns:a16="http://schemas.microsoft.com/office/drawing/2014/main" id="{1E9FB031-E10A-0E5C-23BD-C0AD6871D1CD}"/>
                </a:ext>
              </a:extLst>
            </p:cNvPr>
            <p:cNvSpPr/>
            <p:nvPr/>
          </p:nvSpPr>
          <p:spPr>
            <a:xfrm flipH="1">
              <a:off x="6085652" y="4515428"/>
              <a:ext cx="263129" cy="382541"/>
            </a:xfrm>
            <a:custGeom>
              <a:avLst/>
              <a:gdLst/>
              <a:ahLst/>
              <a:cxnLst/>
              <a:rect l="l" t="t" r="r" b="b"/>
              <a:pathLst>
                <a:path w="7351" h="10687" extrusionOk="0">
                  <a:moveTo>
                    <a:pt x="3909" y="1"/>
                  </a:moveTo>
                  <a:lnTo>
                    <a:pt x="3711" y="19"/>
                  </a:lnTo>
                  <a:lnTo>
                    <a:pt x="3532" y="36"/>
                  </a:lnTo>
                  <a:lnTo>
                    <a:pt x="3353" y="72"/>
                  </a:lnTo>
                  <a:lnTo>
                    <a:pt x="3174" y="108"/>
                  </a:lnTo>
                  <a:lnTo>
                    <a:pt x="2994" y="162"/>
                  </a:lnTo>
                  <a:lnTo>
                    <a:pt x="2815" y="234"/>
                  </a:lnTo>
                  <a:lnTo>
                    <a:pt x="2654" y="323"/>
                  </a:lnTo>
                  <a:lnTo>
                    <a:pt x="2474" y="413"/>
                  </a:lnTo>
                  <a:lnTo>
                    <a:pt x="2313" y="521"/>
                  </a:lnTo>
                  <a:lnTo>
                    <a:pt x="2152" y="628"/>
                  </a:lnTo>
                  <a:lnTo>
                    <a:pt x="1829" y="897"/>
                  </a:lnTo>
                  <a:lnTo>
                    <a:pt x="1542" y="1202"/>
                  </a:lnTo>
                  <a:lnTo>
                    <a:pt x="1255" y="1542"/>
                  </a:lnTo>
                  <a:lnTo>
                    <a:pt x="1004" y="1919"/>
                  </a:lnTo>
                  <a:lnTo>
                    <a:pt x="771" y="2331"/>
                  </a:lnTo>
                  <a:lnTo>
                    <a:pt x="574" y="2762"/>
                  </a:lnTo>
                  <a:lnTo>
                    <a:pt x="395" y="3228"/>
                  </a:lnTo>
                  <a:lnTo>
                    <a:pt x="233" y="3730"/>
                  </a:lnTo>
                  <a:lnTo>
                    <a:pt x="126" y="4250"/>
                  </a:lnTo>
                  <a:lnTo>
                    <a:pt x="54" y="4788"/>
                  </a:lnTo>
                  <a:lnTo>
                    <a:pt x="0" y="5343"/>
                  </a:lnTo>
                  <a:lnTo>
                    <a:pt x="0" y="5863"/>
                  </a:lnTo>
                  <a:lnTo>
                    <a:pt x="36" y="6401"/>
                  </a:lnTo>
                  <a:lnTo>
                    <a:pt x="90" y="6903"/>
                  </a:lnTo>
                  <a:lnTo>
                    <a:pt x="197" y="7387"/>
                  </a:lnTo>
                  <a:lnTo>
                    <a:pt x="323" y="7853"/>
                  </a:lnTo>
                  <a:lnTo>
                    <a:pt x="502" y="8302"/>
                  </a:lnTo>
                  <a:lnTo>
                    <a:pt x="682" y="8714"/>
                  </a:lnTo>
                  <a:lnTo>
                    <a:pt x="897" y="9090"/>
                  </a:lnTo>
                  <a:lnTo>
                    <a:pt x="1148" y="9449"/>
                  </a:lnTo>
                  <a:lnTo>
                    <a:pt x="1417" y="9754"/>
                  </a:lnTo>
                  <a:lnTo>
                    <a:pt x="1560" y="9897"/>
                  </a:lnTo>
                  <a:lnTo>
                    <a:pt x="1703" y="10023"/>
                  </a:lnTo>
                  <a:lnTo>
                    <a:pt x="1865" y="10148"/>
                  </a:lnTo>
                  <a:lnTo>
                    <a:pt x="2026" y="10256"/>
                  </a:lnTo>
                  <a:lnTo>
                    <a:pt x="2188" y="10345"/>
                  </a:lnTo>
                  <a:lnTo>
                    <a:pt x="2349" y="10435"/>
                  </a:lnTo>
                  <a:lnTo>
                    <a:pt x="2528" y="10507"/>
                  </a:lnTo>
                  <a:lnTo>
                    <a:pt x="2707" y="10579"/>
                  </a:lnTo>
                  <a:lnTo>
                    <a:pt x="2887" y="10632"/>
                  </a:lnTo>
                  <a:lnTo>
                    <a:pt x="3084" y="10668"/>
                  </a:lnTo>
                  <a:lnTo>
                    <a:pt x="3263" y="10686"/>
                  </a:lnTo>
                  <a:lnTo>
                    <a:pt x="3640" y="10686"/>
                  </a:lnTo>
                  <a:lnTo>
                    <a:pt x="3819" y="10668"/>
                  </a:lnTo>
                  <a:lnTo>
                    <a:pt x="3998" y="10632"/>
                  </a:lnTo>
                  <a:lnTo>
                    <a:pt x="4178" y="10579"/>
                  </a:lnTo>
                  <a:lnTo>
                    <a:pt x="4357" y="10525"/>
                  </a:lnTo>
                  <a:lnTo>
                    <a:pt x="4536" y="10453"/>
                  </a:lnTo>
                  <a:lnTo>
                    <a:pt x="4715" y="10381"/>
                  </a:lnTo>
                  <a:lnTo>
                    <a:pt x="4877" y="10292"/>
                  </a:lnTo>
                  <a:lnTo>
                    <a:pt x="5056" y="10184"/>
                  </a:lnTo>
                  <a:lnTo>
                    <a:pt x="5217" y="10059"/>
                  </a:lnTo>
                  <a:lnTo>
                    <a:pt x="5522" y="9808"/>
                  </a:lnTo>
                  <a:lnTo>
                    <a:pt x="5827" y="9503"/>
                  </a:lnTo>
                  <a:lnTo>
                    <a:pt x="6096" y="9162"/>
                  </a:lnTo>
                  <a:lnTo>
                    <a:pt x="6347" y="8786"/>
                  </a:lnTo>
                  <a:lnTo>
                    <a:pt x="6580" y="8373"/>
                  </a:lnTo>
                  <a:lnTo>
                    <a:pt x="6795" y="7925"/>
                  </a:lnTo>
                  <a:lnTo>
                    <a:pt x="6974" y="7459"/>
                  </a:lnTo>
                  <a:lnTo>
                    <a:pt x="7118" y="6975"/>
                  </a:lnTo>
                  <a:lnTo>
                    <a:pt x="7225" y="6455"/>
                  </a:lnTo>
                  <a:lnTo>
                    <a:pt x="7315" y="5899"/>
                  </a:lnTo>
                  <a:lnTo>
                    <a:pt x="7351" y="5361"/>
                  </a:lnTo>
                  <a:lnTo>
                    <a:pt x="7351" y="4823"/>
                  </a:lnTo>
                  <a:lnTo>
                    <a:pt x="7333" y="4303"/>
                  </a:lnTo>
                  <a:lnTo>
                    <a:pt x="7261" y="3801"/>
                  </a:lnTo>
                  <a:lnTo>
                    <a:pt x="7154" y="3317"/>
                  </a:lnTo>
                  <a:lnTo>
                    <a:pt x="7028" y="2851"/>
                  </a:lnTo>
                  <a:lnTo>
                    <a:pt x="6867" y="2403"/>
                  </a:lnTo>
                  <a:lnTo>
                    <a:pt x="6670" y="1991"/>
                  </a:lnTo>
                  <a:lnTo>
                    <a:pt x="6455" y="1614"/>
                  </a:lnTo>
                  <a:lnTo>
                    <a:pt x="6204" y="1256"/>
                  </a:lnTo>
                  <a:lnTo>
                    <a:pt x="5935" y="951"/>
                  </a:lnTo>
                  <a:lnTo>
                    <a:pt x="5791" y="807"/>
                  </a:lnTo>
                  <a:lnTo>
                    <a:pt x="5648" y="664"/>
                  </a:lnTo>
                  <a:lnTo>
                    <a:pt x="5486" y="556"/>
                  </a:lnTo>
                  <a:lnTo>
                    <a:pt x="5325" y="449"/>
                  </a:lnTo>
                  <a:lnTo>
                    <a:pt x="5164" y="341"/>
                  </a:lnTo>
                  <a:lnTo>
                    <a:pt x="5002" y="252"/>
                  </a:lnTo>
                  <a:lnTo>
                    <a:pt x="4823" y="180"/>
                  </a:lnTo>
                  <a:lnTo>
                    <a:pt x="4644" y="126"/>
                  </a:lnTo>
                  <a:lnTo>
                    <a:pt x="4464" y="72"/>
                  </a:lnTo>
                  <a:lnTo>
                    <a:pt x="4285" y="36"/>
                  </a:lnTo>
                  <a:lnTo>
                    <a:pt x="4088" y="19"/>
                  </a:lnTo>
                  <a:lnTo>
                    <a:pt x="3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55">
              <a:extLst>
                <a:ext uri="{FF2B5EF4-FFF2-40B4-BE49-F238E27FC236}">
                  <a16:creationId xmlns:a16="http://schemas.microsoft.com/office/drawing/2014/main" id="{23EEC84B-8D21-0FFF-62C9-7181D50B6E23}"/>
                </a:ext>
              </a:extLst>
            </p:cNvPr>
            <p:cNvSpPr/>
            <p:nvPr/>
          </p:nvSpPr>
          <p:spPr>
            <a:xfrm flipH="1">
              <a:off x="6118369" y="4576386"/>
              <a:ext cx="179727" cy="261232"/>
            </a:xfrm>
            <a:custGeom>
              <a:avLst/>
              <a:gdLst/>
              <a:ahLst/>
              <a:cxnLst/>
              <a:rect l="l" t="t" r="r" b="b"/>
              <a:pathLst>
                <a:path w="5021" h="7298" extrusionOk="0">
                  <a:moveTo>
                    <a:pt x="2672" y="1"/>
                  </a:moveTo>
                  <a:lnTo>
                    <a:pt x="2421" y="19"/>
                  </a:lnTo>
                  <a:lnTo>
                    <a:pt x="2170" y="73"/>
                  </a:lnTo>
                  <a:lnTo>
                    <a:pt x="1919" y="162"/>
                  </a:lnTo>
                  <a:lnTo>
                    <a:pt x="1686" y="270"/>
                  </a:lnTo>
                  <a:lnTo>
                    <a:pt x="1471" y="431"/>
                  </a:lnTo>
                  <a:lnTo>
                    <a:pt x="1256" y="610"/>
                  </a:lnTo>
                  <a:lnTo>
                    <a:pt x="1040" y="808"/>
                  </a:lnTo>
                  <a:lnTo>
                    <a:pt x="861" y="1041"/>
                  </a:lnTo>
                  <a:lnTo>
                    <a:pt x="682" y="1292"/>
                  </a:lnTo>
                  <a:lnTo>
                    <a:pt x="521" y="1579"/>
                  </a:lnTo>
                  <a:lnTo>
                    <a:pt x="377" y="1883"/>
                  </a:lnTo>
                  <a:lnTo>
                    <a:pt x="270" y="2206"/>
                  </a:lnTo>
                  <a:lnTo>
                    <a:pt x="162" y="2547"/>
                  </a:lnTo>
                  <a:lnTo>
                    <a:pt x="90" y="2887"/>
                  </a:lnTo>
                  <a:lnTo>
                    <a:pt x="36" y="3264"/>
                  </a:lnTo>
                  <a:lnTo>
                    <a:pt x="1" y="3640"/>
                  </a:lnTo>
                  <a:lnTo>
                    <a:pt x="1" y="3999"/>
                  </a:lnTo>
                  <a:lnTo>
                    <a:pt x="19" y="4357"/>
                  </a:lnTo>
                  <a:lnTo>
                    <a:pt x="72" y="4698"/>
                  </a:lnTo>
                  <a:lnTo>
                    <a:pt x="126" y="5039"/>
                  </a:lnTo>
                  <a:lnTo>
                    <a:pt x="216" y="5361"/>
                  </a:lnTo>
                  <a:lnTo>
                    <a:pt x="341" y="5666"/>
                  </a:lnTo>
                  <a:lnTo>
                    <a:pt x="467" y="5935"/>
                  </a:lnTo>
                  <a:lnTo>
                    <a:pt x="610" y="6204"/>
                  </a:lnTo>
                  <a:lnTo>
                    <a:pt x="789" y="6437"/>
                  </a:lnTo>
                  <a:lnTo>
                    <a:pt x="969" y="6652"/>
                  </a:lnTo>
                  <a:lnTo>
                    <a:pt x="1166" y="6850"/>
                  </a:lnTo>
                  <a:lnTo>
                    <a:pt x="1381" y="6993"/>
                  </a:lnTo>
                  <a:lnTo>
                    <a:pt x="1614" y="7118"/>
                  </a:lnTo>
                  <a:lnTo>
                    <a:pt x="1847" y="7208"/>
                  </a:lnTo>
                  <a:lnTo>
                    <a:pt x="2098" y="7280"/>
                  </a:lnTo>
                  <a:lnTo>
                    <a:pt x="2349" y="7298"/>
                  </a:lnTo>
                  <a:lnTo>
                    <a:pt x="2618" y="7280"/>
                  </a:lnTo>
                  <a:lnTo>
                    <a:pt x="2851" y="7226"/>
                  </a:lnTo>
                  <a:lnTo>
                    <a:pt x="3102" y="7136"/>
                  </a:lnTo>
                  <a:lnTo>
                    <a:pt x="3335" y="7011"/>
                  </a:lnTo>
                  <a:lnTo>
                    <a:pt x="3550" y="6867"/>
                  </a:lnTo>
                  <a:lnTo>
                    <a:pt x="3766" y="6688"/>
                  </a:lnTo>
                  <a:lnTo>
                    <a:pt x="3981" y="6473"/>
                  </a:lnTo>
                  <a:lnTo>
                    <a:pt x="4160" y="6240"/>
                  </a:lnTo>
                  <a:lnTo>
                    <a:pt x="4339" y="5989"/>
                  </a:lnTo>
                  <a:lnTo>
                    <a:pt x="4501" y="5720"/>
                  </a:lnTo>
                  <a:lnTo>
                    <a:pt x="4644" y="5415"/>
                  </a:lnTo>
                  <a:lnTo>
                    <a:pt x="4752" y="5093"/>
                  </a:lnTo>
                  <a:lnTo>
                    <a:pt x="4859" y="4752"/>
                  </a:lnTo>
                  <a:lnTo>
                    <a:pt x="4931" y="4393"/>
                  </a:lnTo>
                  <a:lnTo>
                    <a:pt x="5003" y="4035"/>
                  </a:lnTo>
                  <a:lnTo>
                    <a:pt x="5021" y="3658"/>
                  </a:lnTo>
                  <a:lnTo>
                    <a:pt x="5021" y="3282"/>
                  </a:lnTo>
                  <a:lnTo>
                    <a:pt x="5003" y="2923"/>
                  </a:lnTo>
                  <a:lnTo>
                    <a:pt x="4967" y="2583"/>
                  </a:lnTo>
                  <a:lnTo>
                    <a:pt x="4895" y="2260"/>
                  </a:lnTo>
                  <a:lnTo>
                    <a:pt x="4805" y="1937"/>
                  </a:lnTo>
                  <a:lnTo>
                    <a:pt x="4680" y="1632"/>
                  </a:lnTo>
                  <a:lnTo>
                    <a:pt x="4554" y="1345"/>
                  </a:lnTo>
                  <a:lnTo>
                    <a:pt x="4411" y="1094"/>
                  </a:lnTo>
                  <a:lnTo>
                    <a:pt x="4232" y="843"/>
                  </a:lnTo>
                  <a:lnTo>
                    <a:pt x="4052" y="628"/>
                  </a:lnTo>
                  <a:lnTo>
                    <a:pt x="3855" y="449"/>
                  </a:lnTo>
                  <a:lnTo>
                    <a:pt x="3640" y="288"/>
                  </a:lnTo>
                  <a:lnTo>
                    <a:pt x="3407" y="162"/>
                  </a:lnTo>
                  <a:lnTo>
                    <a:pt x="3174" y="73"/>
                  </a:lnTo>
                  <a:lnTo>
                    <a:pt x="2923" y="19"/>
                  </a:lnTo>
                  <a:lnTo>
                    <a:pt x="2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55">
              <a:extLst>
                <a:ext uri="{FF2B5EF4-FFF2-40B4-BE49-F238E27FC236}">
                  <a16:creationId xmlns:a16="http://schemas.microsoft.com/office/drawing/2014/main" id="{87E9E47E-C01A-2BC5-A738-BCC8A490FAFB}"/>
                </a:ext>
              </a:extLst>
            </p:cNvPr>
            <p:cNvSpPr/>
            <p:nvPr/>
          </p:nvSpPr>
          <p:spPr>
            <a:xfrm flipH="1">
              <a:off x="6141456" y="4597577"/>
              <a:ext cx="150876" cy="218886"/>
            </a:xfrm>
            <a:custGeom>
              <a:avLst/>
              <a:gdLst/>
              <a:ahLst/>
              <a:cxnLst/>
              <a:rect l="l" t="t" r="r" b="b"/>
              <a:pathLst>
                <a:path w="4215" h="6115" extrusionOk="0">
                  <a:moveTo>
                    <a:pt x="2224" y="0"/>
                  </a:moveTo>
                  <a:lnTo>
                    <a:pt x="2027" y="18"/>
                  </a:lnTo>
                  <a:lnTo>
                    <a:pt x="1812" y="54"/>
                  </a:lnTo>
                  <a:lnTo>
                    <a:pt x="1615" y="126"/>
                  </a:lnTo>
                  <a:lnTo>
                    <a:pt x="1417" y="234"/>
                  </a:lnTo>
                  <a:lnTo>
                    <a:pt x="1220" y="359"/>
                  </a:lnTo>
                  <a:lnTo>
                    <a:pt x="1041" y="502"/>
                  </a:lnTo>
                  <a:lnTo>
                    <a:pt x="879" y="682"/>
                  </a:lnTo>
                  <a:lnTo>
                    <a:pt x="718" y="879"/>
                  </a:lnTo>
                  <a:lnTo>
                    <a:pt x="575" y="1094"/>
                  </a:lnTo>
                  <a:lnTo>
                    <a:pt x="431" y="1327"/>
                  </a:lnTo>
                  <a:lnTo>
                    <a:pt x="324" y="1578"/>
                  </a:lnTo>
                  <a:lnTo>
                    <a:pt x="216" y="1847"/>
                  </a:lnTo>
                  <a:lnTo>
                    <a:pt x="126" y="2134"/>
                  </a:lnTo>
                  <a:lnTo>
                    <a:pt x="73" y="2421"/>
                  </a:lnTo>
                  <a:lnTo>
                    <a:pt x="19" y="2726"/>
                  </a:lnTo>
                  <a:lnTo>
                    <a:pt x="1" y="3048"/>
                  </a:lnTo>
                  <a:lnTo>
                    <a:pt x="1" y="3353"/>
                  </a:lnTo>
                  <a:lnTo>
                    <a:pt x="19" y="3658"/>
                  </a:lnTo>
                  <a:lnTo>
                    <a:pt x="55" y="3945"/>
                  </a:lnTo>
                  <a:lnTo>
                    <a:pt x="109" y="4214"/>
                  </a:lnTo>
                  <a:lnTo>
                    <a:pt x="180" y="4483"/>
                  </a:lnTo>
                  <a:lnTo>
                    <a:pt x="270" y="4734"/>
                  </a:lnTo>
                  <a:lnTo>
                    <a:pt x="395" y="4985"/>
                  </a:lnTo>
                  <a:lnTo>
                    <a:pt x="521" y="5200"/>
                  </a:lnTo>
                  <a:lnTo>
                    <a:pt x="646" y="5397"/>
                  </a:lnTo>
                  <a:lnTo>
                    <a:pt x="808" y="5576"/>
                  </a:lnTo>
                  <a:lnTo>
                    <a:pt x="969" y="5738"/>
                  </a:lnTo>
                  <a:lnTo>
                    <a:pt x="1148" y="5863"/>
                  </a:lnTo>
                  <a:lnTo>
                    <a:pt x="1346" y="5971"/>
                  </a:lnTo>
                  <a:lnTo>
                    <a:pt x="1543" y="6042"/>
                  </a:lnTo>
                  <a:lnTo>
                    <a:pt x="1758" y="6096"/>
                  </a:lnTo>
                  <a:lnTo>
                    <a:pt x="1973" y="6114"/>
                  </a:lnTo>
                  <a:lnTo>
                    <a:pt x="2188" y="6096"/>
                  </a:lnTo>
                  <a:lnTo>
                    <a:pt x="2385" y="6060"/>
                  </a:lnTo>
                  <a:lnTo>
                    <a:pt x="2601" y="5989"/>
                  </a:lnTo>
                  <a:lnTo>
                    <a:pt x="2798" y="5881"/>
                  </a:lnTo>
                  <a:lnTo>
                    <a:pt x="2977" y="5756"/>
                  </a:lnTo>
                  <a:lnTo>
                    <a:pt x="3156" y="5612"/>
                  </a:lnTo>
                  <a:lnTo>
                    <a:pt x="3336" y="5433"/>
                  </a:lnTo>
                  <a:lnTo>
                    <a:pt x="3479" y="5236"/>
                  </a:lnTo>
                  <a:lnTo>
                    <a:pt x="3640" y="5020"/>
                  </a:lnTo>
                  <a:lnTo>
                    <a:pt x="3766" y="4787"/>
                  </a:lnTo>
                  <a:lnTo>
                    <a:pt x="3891" y="4536"/>
                  </a:lnTo>
                  <a:lnTo>
                    <a:pt x="3981" y="4267"/>
                  </a:lnTo>
                  <a:lnTo>
                    <a:pt x="4071" y="3981"/>
                  </a:lnTo>
                  <a:lnTo>
                    <a:pt x="4142" y="3676"/>
                  </a:lnTo>
                  <a:lnTo>
                    <a:pt x="4178" y="3371"/>
                  </a:lnTo>
                  <a:lnTo>
                    <a:pt x="4214" y="3066"/>
                  </a:lnTo>
                  <a:lnTo>
                    <a:pt x="4214" y="2761"/>
                  </a:lnTo>
                  <a:lnTo>
                    <a:pt x="4196" y="2457"/>
                  </a:lnTo>
                  <a:lnTo>
                    <a:pt x="4160" y="2170"/>
                  </a:lnTo>
                  <a:lnTo>
                    <a:pt x="4089" y="1883"/>
                  </a:lnTo>
                  <a:lnTo>
                    <a:pt x="4017" y="1614"/>
                  </a:lnTo>
                  <a:lnTo>
                    <a:pt x="3927" y="1363"/>
                  </a:lnTo>
                  <a:lnTo>
                    <a:pt x="3820" y="1130"/>
                  </a:lnTo>
                  <a:lnTo>
                    <a:pt x="3694" y="915"/>
                  </a:lnTo>
                  <a:lnTo>
                    <a:pt x="3551" y="718"/>
                  </a:lnTo>
                  <a:lnTo>
                    <a:pt x="3389" y="538"/>
                  </a:lnTo>
                  <a:lnTo>
                    <a:pt x="3228" y="377"/>
                  </a:lnTo>
                  <a:lnTo>
                    <a:pt x="3049" y="251"/>
                  </a:lnTo>
                  <a:lnTo>
                    <a:pt x="2852" y="144"/>
                  </a:lnTo>
                  <a:lnTo>
                    <a:pt x="2654" y="54"/>
                  </a:lnTo>
                  <a:lnTo>
                    <a:pt x="2439" y="18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55">
              <a:extLst>
                <a:ext uri="{FF2B5EF4-FFF2-40B4-BE49-F238E27FC236}">
                  <a16:creationId xmlns:a16="http://schemas.microsoft.com/office/drawing/2014/main" id="{5CC936FB-5E09-5ABB-DC93-B4D4EB2474C9}"/>
                </a:ext>
              </a:extLst>
            </p:cNvPr>
            <p:cNvSpPr/>
            <p:nvPr/>
          </p:nvSpPr>
          <p:spPr>
            <a:xfrm flipH="1">
              <a:off x="6251203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658" y="1"/>
                  </a:moveTo>
                  <a:lnTo>
                    <a:pt x="3461" y="19"/>
                  </a:lnTo>
                  <a:lnTo>
                    <a:pt x="3282" y="37"/>
                  </a:lnTo>
                  <a:lnTo>
                    <a:pt x="3102" y="55"/>
                  </a:lnTo>
                  <a:lnTo>
                    <a:pt x="2923" y="109"/>
                  </a:lnTo>
                  <a:lnTo>
                    <a:pt x="2744" y="162"/>
                  </a:lnTo>
                  <a:lnTo>
                    <a:pt x="2582" y="234"/>
                  </a:lnTo>
                  <a:lnTo>
                    <a:pt x="2403" y="324"/>
                  </a:lnTo>
                  <a:lnTo>
                    <a:pt x="2242" y="413"/>
                  </a:lnTo>
                  <a:lnTo>
                    <a:pt x="2080" y="521"/>
                  </a:lnTo>
                  <a:lnTo>
                    <a:pt x="1919" y="628"/>
                  </a:lnTo>
                  <a:lnTo>
                    <a:pt x="1776" y="754"/>
                  </a:lnTo>
                  <a:lnTo>
                    <a:pt x="1614" y="897"/>
                  </a:lnTo>
                  <a:lnTo>
                    <a:pt x="1345" y="1202"/>
                  </a:lnTo>
                  <a:lnTo>
                    <a:pt x="1076" y="1543"/>
                  </a:lnTo>
                  <a:lnTo>
                    <a:pt x="843" y="1937"/>
                  </a:lnTo>
                  <a:lnTo>
                    <a:pt x="628" y="2350"/>
                  </a:lnTo>
                  <a:lnTo>
                    <a:pt x="449" y="2780"/>
                  </a:lnTo>
                  <a:lnTo>
                    <a:pt x="287" y="3264"/>
                  </a:lnTo>
                  <a:lnTo>
                    <a:pt x="162" y="3766"/>
                  </a:lnTo>
                  <a:lnTo>
                    <a:pt x="72" y="4286"/>
                  </a:lnTo>
                  <a:lnTo>
                    <a:pt x="19" y="4824"/>
                  </a:lnTo>
                  <a:lnTo>
                    <a:pt x="1" y="5380"/>
                  </a:lnTo>
                  <a:lnTo>
                    <a:pt x="36" y="5917"/>
                  </a:lnTo>
                  <a:lnTo>
                    <a:pt x="90" y="6455"/>
                  </a:lnTo>
                  <a:lnTo>
                    <a:pt x="180" y="6957"/>
                  </a:lnTo>
                  <a:lnTo>
                    <a:pt x="305" y="7441"/>
                  </a:lnTo>
                  <a:lnTo>
                    <a:pt x="449" y="7925"/>
                  </a:lnTo>
                  <a:lnTo>
                    <a:pt x="646" y="8356"/>
                  </a:lnTo>
                  <a:lnTo>
                    <a:pt x="843" y="8786"/>
                  </a:lnTo>
                  <a:lnTo>
                    <a:pt x="1094" y="9162"/>
                  </a:lnTo>
                  <a:lnTo>
                    <a:pt x="1345" y="9521"/>
                  </a:lnTo>
                  <a:lnTo>
                    <a:pt x="1632" y="9826"/>
                  </a:lnTo>
                  <a:lnTo>
                    <a:pt x="1776" y="9969"/>
                  </a:lnTo>
                  <a:lnTo>
                    <a:pt x="1937" y="10113"/>
                  </a:lnTo>
                  <a:lnTo>
                    <a:pt x="2098" y="10238"/>
                  </a:lnTo>
                  <a:lnTo>
                    <a:pt x="2260" y="10346"/>
                  </a:lnTo>
                  <a:lnTo>
                    <a:pt x="2439" y="10435"/>
                  </a:lnTo>
                  <a:lnTo>
                    <a:pt x="2600" y="10525"/>
                  </a:lnTo>
                  <a:lnTo>
                    <a:pt x="2780" y="10597"/>
                  </a:lnTo>
                  <a:lnTo>
                    <a:pt x="2959" y="10669"/>
                  </a:lnTo>
                  <a:lnTo>
                    <a:pt x="3156" y="10704"/>
                  </a:lnTo>
                  <a:lnTo>
                    <a:pt x="3335" y="10758"/>
                  </a:lnTo>
                  <a:lnTo>
                    <a:pt x="3533" y="10776"/>
                  </a:lnTo>
                  <a:lnTo>
                    <a:pt x="3891" y="10776"/>
                  </a:lnTo>
                  <a:lnTo>
                    <a:pt x="4088" y="10758"/>
                  </a:lnTo>
                  <a:lnTo>
                    <a:pt x="4268" y="10722"/>
                  </a:lnTo>
                  <a:lnTo>
                    <a:pt x="4447" y="10669"/>
                  </a:lnTo>
                  <a:lnTo>
                    <a:pt x="4608" y="10615"/>
                  </a:lnTo>
                  <a:lnTo>
                    <a:pt x="4788" y="10543"/>
                  </a:lnTo>
                  <a:lnTo>
                    <a:pt x="4949" y="10471"/>
                  </a:lnTo>
                  <a:lnTo>
                    <a:pt x="5128" y="10364"/>
                  </a:lnTo>
                  <a:lnTo>
                    <a:pt x="5290" y="10274"/>
                  </a:lnTo>
                  <a:lnTo>
                    <a:pt x="5433" y="10149"/>
                  </a:lnTo>
                  <a:lnTo>
                    <a:pt x="5594" y="10023"/>
                  </a:lnTo>
                  <a:lnTo>
                    <a:pt x="5738" y="9880"/>
                  </a:lnTo>
                  <a:lnTo>
                    <a:pt x="6025" y="9575"/>
                  </a:lnTo>
                  <a:lnTo>
                    <a:pt x="6294" y="9234"/>
                  </a:lnTo>
                  <a:lnTo>
                    <a:pt x="6527" y="8858"/>
                  </a:lnTo>
                  <a:lnTo>
                    <a:pt x="6742" y="8445"/>
                  </a:lnTo>
                  <a:lnTo>
                    <a:pt x="6921" y="7997"/>
                  </a:lnTo>
                  <a:lnTo>
                    <a:pt x="7065" y="7531"/>
                  </a:lnTo>
                  <a:lnTo>
                    <a:pt x="7190" y="7029"/>
                  </a:lnTo>
                  <a:lnTo>
                    <a:pt x="7280" y="6509"/>
                  </a:lnTo>
                  <a:lnTo>
                    <a:pt x="7333" y="5953"/>
                  </a:lnTo>
                  <a:lnTo>
                    <a:pt x="7351" y="5397"/>
                  </a:lnTo>
                  <a:lnTo>
                    <a:pt x="7333" y="4860"/>
                  </a:lnTo>
                  <a:lnTo>
                    <a:pt x="7280" y="4340"/>
                  </a:lnTo>
                  <a:lnTo>
                    <a:pt x="7190" y="3820"/>
                  </a:lnTo>
                  <a:lnTo>
                    <a:pt x="7065" y="3336"/>
                  </a:lnTo>
                  <a:lnTo>
                    <a:pt x="6903" y="2870"/>
                  </a:lnTo>
                  <a:lnTo>
                    <a:pt x="6724" y="2421"/>
                  </a:lnTo>
                  <a:lnTo>
                    <a:pt x="6509" y="2009"/>
                  </a:lnTo>
                  <a:lnTo>
                    <a:pt x="6276" y="1615"/>
                  </a:lnTo>
                  <a:lnTo>
                    <a:pt x="6007" y="1256"/>
                  </a:lnTo>
                  <a:lnTo>
                    <a:pt x="5738" y="951"/>
                  </a:lnTo>
                  <a:lnTo>
                    <a:pt x="5576" y="808"/>
                  </a:lnTo>
                  <a:lnTo>
                    <a:pt x="5433" y="682"/>
                  </a:lnTo>
                  <a:lnTo>
                    <a:pt x="5272" y="557"/>
                  </a:lnTo>
                  <a:lnTo>
                    <a:pt x="5092" y="449"/>
                  </a:lnTo>
                  <a:lnTo>
                    <a:pt x="4931" y="342"/>
                  </a:lnTo>
                  <a:lnTo>
                    <a:pt x="4752" y="252"/>
                  </a:lnTo>
                  <a:lnTo>
                    <a:pt x="4572" y="180"/>
                  </a:lnTo>
                  <a:lnTo>
                    <a:pt x="4393" y="126"/>
                  </a:lnTo>
                  <a:lnTo>
                    <a:pt x="4214" y="73"/>
                  </a:lnTo>
                  <a:lnTo>
                    <a:pt x="4035" y="37"/>
                  </a:lnTo>
                  <a:lnTo>
                    <a:pt x="3837" y="19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55">
              <a:extLst>
                <a:ext uri="{FF2B5EF4-FFF2-40B4-BE49-F238E27FC236}">
                  <a16:creationId xmlns:a16="http://schemas.microsoft.com/office/drawing/2014/main" id="{F0228964-DB57-5C79-1DCF-0EEC7D8B7553}"/>
                </a:ext>
              </a:extLst>
            </p:cNvPr>
            <p:cNvSpPr/>
            <p:nvPr/>
          </p:nvSpPr>
          <p:spPr>
            <a:xfrm flipH="1">
              <a:off x="7052759" y="4091224"/>
              <a:ext cx="502526" cy="84118"/>
            </a:xfrm>
            <a:custGeom>
              <a:avLst/>
              <a:gdLst/>
              <a:ahLst/>
              <a:cxnLst/>
              <a:rect l="l" t="t" r="r" b="b"/>
              <a:pathLst>
                <a:path w="14039" h="2350" extrusionOk="0">
                  <a:moveTo>
                    <a:pt x="0" y="1"/>
                  </a:moveTo>
                  <a:lnTo>
                    <a:pt x="0" y="2349"/>
                  </a:lnTo>
                  <a:lnTo>
                    <a:pt x="14039" y="2349"/>
                  </a:lnTo>
                  <a:lnTo>
                    <a:pt x="13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55">
              <a:extLst>
                <a:ext uri="{FF2B5EF4-FFF2-40B4-BE49-F238E27FC236}">
                  <a16:creationId xmlns:a16="http://schemas.microsoft.com/office/drawing/2014/main" id="{4D299460-40C4-C132-C969-477B6505FEDB}"/>
                </a:ext>
              </a:extLst>
            </p:cNvPr>
            <p:cNvSpPr/>
            <p:nvPr/>
          </p:nvSpPr>
          <p:spPr>
            <a:xfrm flipH="1">
              <a:off x="7304326" y="4091224"/>
              <a:ext cx="257366" cy="84118"/>
            </a:xfrm>
            <a:custGeom>
              <a:avLst/>
              <a:gdLst/>
              <a:ahLst/>
              <a:cxnLst/>
              <a:rect l="l" t="t" r="r" b="b"/>
              <a:pathLst>
                <a:path w="7190" h="2350" extrusionOk="0">
                  <a:moveTo>
                    <a:pt x="0" y="1"/>
                  </a:moveTo>
                  <a:lnTo>
                    <a:pt x="0" y="2349"/>
                  </a:lnTo>
                  <a:lnTo>
                    <a:pt x="7189" y="2349"/>
                  </a:lnTo>
                  <a:lnTo>
                    <a:pt x="693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55">
              <a:extLst>
                <a:ext uri="{FF2B5EF4-FFF2-40B4-BE49-F238E27FC236}">
                  <a16:creationId xmlns:a16="http://schemas.microsoft.com/office/drawing/2014/main" id="{6C3DC909-CB3E-7308-52A0-183A7889570D}"/>
                </a:ext>
              </a:extLst>
            </p:cNvPr>
            <p:cNvSpPr/>
            <p:nvPr/>
          </p:nvSpPr>
          <p:spPr>
            <a:xfrm flipH="1">
              <a:off x="6357083" y="4131028"/>
              <a:ext cx="1168671" cy="306155"/>
            </a:xfrm>
            <a:custGeom>
              <a:avLst/>
              <a:gdLst/>
              <a:ahLst/>
              <a:cxnLst/>
              <a:rect l="l" t="t" r="r" b="b"/>
              <a:pathLst>
                <a:path w="32649" h="8553" extrusionOk="0">
                  <a:moveTo>
                    <a:pt x="0" y="0"/>
                  </a:moveTo>
                  <a:lnTo>
                    <a:pt x="0" y="8552"/>
                  </a:lnTo>
                  <a:lnTo>
                    <a:pt x="32648" y="8552"/>
                  </a:lnTo>
                  <a:lnTo>
                    <a:pt x="30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55">
              <a:extLst>
                <a:ext uri="{FF2B5EF4-FFF2-40B4-BE49-F238E27FC236}">
                  <a16:creationId xmlns:a16="http://schemas.microsoft.com/office/drawing/2014/main" id="{BF75AC67-0E81-464F-C3BB-481AD18ABDE3}"/>
                </a:ext>
              </a:extLst>
            </p:cNvPr>
            <p:cNvSpPr/>
            <p:nvPr/>
          </p:nvSpPr>
          <p:spPr>
            <a:xfrm flipH="1">
              <a:off x="7030923" y="4131028"/>
              <a:ext cx="1209764" cy="306155"/>
            </a:xfrm>
            <a:custGeom>
              <a:avLst/>
              <a:gdLst/>
              <a:ahLst/>
              <a:cxnLst/>
              <a:rect l="l" t="t" r="r" b="b"/>
              <a:pathLst>
                <a:path w="33797" h="8553" extrusionOk="0">
                  <a:moveTo>
                    <a:pt x="1148" y="0"/>
                  </a:moveTo>
                  <a:lnTo>
                    <a:pt x="1076" y="18"/>
                  </a:lnTo>
                  <a:lnTo>
                    <a:pt x="1005" y="36"/>
                  </a:lnTo>
                  <a:lnTo>
                    <a:pt x="951" y="54"/>
                  </a:lnTo>
                  <a:lnTo>
                    <a:pt x="879" y="108"/>
                  </a:lnTo>
                  <a:lnTo>
                    <a:pt x="754" y="215"/>
                  </a:lnTo>
                  <a:lnTo>
                    <a:pt x="646" y="377"/>
                  </a:lnTo>
                  <a:lnTo>
                    <a:pt x="538" y="574"/>
                  </a:lnTo>
                  <a:lnTo>
                    <a:pt x="449" y="789"/>
                  </a:lnTo>
                  <a:lnTo>
                    <a:pt x="359" y="1058"/>
                  </a:lnTo>
                  <a:lnTo>
                    <a:pt x="287" y="1345"/>
                  </a:lnTo>
                  <a:lnTo>
                    <a:pt x="216" y="1650"/>
                  </a:lnTo>
                  <a:lnTo>
                    <a:pt x="162" y="1990"/>
                  </a:lnTo>
                  <a:lnTo>
                    <a:pt x="108" y="2349"/>
                  </a:lnTo>
                  <a:lnTo>
                    <a:pt x="72" y="2708"/>
                  </a:lnTo>
                  <a:lnTo>
                    <a:pt x="19" y="3479"/>
                  </a:lnTo>
                  <a:lnTo>
                    <a:pt x="1" y="4267"/>
                  </a:lnTo>
                  <a:lnTo>
                    <a:pt x="19" y="5074"/>
                  </a:lnTo>
                  <a:lnTo>
                    <a:pt x="72" y="5845"/>
                  </a:lnTo>
                  <a:lnTo>
                    <a:pt x="108" y="6204"/>
                  </a:lnTo>
                  <a:lnTo>
                    <a:pt x="162" y="6562"/>
                  </a:lnTo>
                  <a:lnTo>
                    <a:pt x="216" y="6903"/>
                  </a:lnTo>
                  <a:lnTo>
                    <a:pt x="287" y="7208"/>
                  </a:lnTo>
                  <a:lnTo>
                    <a:pt x="359" y="7495"/>
                  </a:lnTo>
                  <a:lnTo>
                    <a:pt x="449" y="7763"/>
                  </a:lnTo>
                  <a:lnTo>
                    <a:pt x="538" y="7979"/>
                  </a:lnTo>
                  <a:lnTo>
                    <a:pt x="646" y="8176"/>
                  </a:lnTo>
                  <a:lnTo>
                    <a:pt x="754" y="8337"/>
                  </a:lnTo>
                  <a:lnTo>
                    <a:pt x="879" y="8445"/>
                  </a:lnTo>
                  <a:lnTo>
                    <a:pt x="951" y="8499"/>
                  </a:lnTo>
                  <a:lnTo>
                    <a:pt x="1005" y="8516"/>
                  </a:lnTo>
                  <a:lnTo>
                    <a:pt x="1076" y="8534"/>
                  </a:lnTo>
                  <a:lnTo>
                    <a:pt x="1148" y="8552"/>
                  </a:lnTo>
                  <a:lnTo>
                    <a:pt x="33796" y="8552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55">
              <a:extLst>
                <a:ext uri="{FF2B5EF4-FFF2-40B4-BE49-F238E27FC236}">
                  <a16:creationId xmlns:a16="http://schemas.microsoft.com/office/drawing/2014/main" id="{C96518D7-FE8D-93D3-63EF-4E082E9286E5}"/>
                </a:ext>
              </a:extLst>
            </p:cNvPr>
            <p:cNvSpPr/>
            <p:nvPr/>
          </p:nvSpPr>
          <p:spPr>
            <a:xfrm flipH="1">
              <a:off x="7030924" y="4131028"/>
              <a:ext cx="415902" cy="306155"/>
            </a:xfrm>
            <a:custGeom>
              <a:avLst/>
              <a:gdLst/>
              <a:ahLst/>
              <a:cxnLst/>
              <a:rect l="l" t="t" r="r" b="b"/>
              <a:pathLst>
                <a:path w="11619" h="8553" extrusionOk="0">
                  <a:moveTo>
                    <a:pt x="0" y="0"/>
                  </a:moveTo>
                  <a:lnTo>
                    <a:pt x="9933" y="8552"/>
                  </a:lnTo>
                  <a:lnTo>
                    <a:pt x="11618" y="8552"/>
                  </a:lnTo>
                  <a:lnTo>
                    <a:pt x="1023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55">
              <a:extLst>
                <a:ext uri="{FF2B5EF4-FFF2-40B4-BE49-F238E27FC236}">
                  <a16:creationId xmlns:a16="http://schemas.microsoft.com/office/drawing/2014/main" id="{EE9B3BB5-E898-3C4D-3591-16E82B136CD9}"/>
                </a:ext>
              </a:extLst>
            </p:cNvPr>
            <p:cNvSpPr/>
            <p:nvPr/>
          </p:nvSpPr>
          <p:spPr>
            <a:xfrm flipH="1">
              <a:off x="6667069" y="3747881"/>
              <a:ext cx="209902" cy="93103"/>
            </a:xfrm>
            <a:custGeom>
              <a:avLst/>
              <a:gdLst/>
              <a:ahLst/>
              <a:cxnLst/>
              <a:rect l="l" t="t" r="r" b="b"/>
              <a:pathLst>
                <a:path w="5864" h="2601" extrusionOk="0">
                  <a:moveTo>
                    <a:pt x="1" y="1"/>
                  </a:moveTo>
                  <a:lnTo>
                    <a:pt x="1" y="2601"/>
                  </a:lnTo>
                  <a:lnTo>
                    <a:pt x="5864" y="2601"/>
                  </a:lnTo>
                  <a:lnTo>
                    <a:pt x="58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55">
              <a:extLst>
                <a:ext uri="{FF2B5EF4-FFF2-40B4-BE49-F238E27FC236}">
                  <a16:creationId xmlns:a16="http://schemas.microsoft.com/office/drawing/2014/main" id="{68E7ADD6-542C-BA91-C45E-0FDE6C7E5DCC}"/>
                </a:ext>
              </a:extLst>
            </p:cNvPr>
            <p:cNvSpPr/>
            <p:nvPr/>
          </p:nvSpPr>
          <p:spPr>
            <a:xfrm flipH="1">
              <a:off x="6769121" y="3747881"/>
              <a:ext cx="107850" cy="35974"/>
            </a:xfrm>
            <a:custGeom>
              <a:avLst/>
              <a:gdLst/>
              <a:ahLst/>
              <a:cxnLst/>
              <a:rect l="l" t="t" r="r" b="b"/>
              <a:pathLst>
                <a:path w="3013" h="1005" extrusionOk="0">
                  <a:moveTo>
                    <a:pt x="1" y="1"/>
                  </a:moveTo>
                  <a:lnTo>
                    <a:pt x="1" y="1005"/>
                  </a:lnTo>
                  <a:lnTo>
                    <a:pt x="2063" y="1005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55">
              <a:extLst>
                <a:ext uri="{FF2B5EF4-FFF2-40B4-BE49-F238E27FC236}">
                  <a16:creationId xmlns:a16="http://schemas.microsoft.com/office/drawing/2014/main" id="{CC7BA6D8-63C3-65BB-3588-EE77F90F536F}"/>
                </a:ext>
              </a:extLst>
            </p:cNvPr>
            <p:cNvSpPr/>
            <p:nvPr/>
          </p:nvSpPr>
          <p:spPr>
            <a:xfrm flipH="1">
              <a:off x="6834554" y="3717098"/>
              <a:ext cx="154062" cy="154706"/>
            </a:xfrm>
            <a:custGeom>
              <a:avLst/>
              <a:gdLst/>
              <a:ahLst/>
              <a:cxnLst/>
              <a:rect l="l" t="t" r="r" b="b"/>
              <a:pathLst>
                <a:path w="4304" h="4322" extrusionOk="0">
                  <a:moveTo>
                    <a:pt x="2152" y="0"/>
                  </a:moveTo>
                  <a:lnTo>
                    <a:pt x="1937" y="18"/>
                  </a:lnTo>
                  <a:lnTo>
                    <a:pt x="1722" y="54"/>
                  </a:lnTo>
                  <a:lnTo>
                    <a:pt x="1524" y="108"/>
                  </a:lnTo>
                  <a:lnTo>
                    <a:pt x="1327" y="180"/>
                  </a:lnTo>
                  <a:lnTo>
                    <a:pt x="1130" y="269"/>
                  </a:lnTo>
                  <a:lnTo>
                    <a:pt x="951" y="377"/>
                  </a:lnTo>
                  <a:lnTo>
                    <a:pt x="789" y="502"/>
                  </a:lnTo>
                  <a:lnTo>
                    <a:pt x="646" y="628"/>
                  </a:lnTo>
                  <a:lnTo>
                    <a:pt x="502" y="789"/>
                  </a:lnTo>
                  <a:lnTo>
                    <a:pt x="377" y="951"/>
                  </a:lnTo>
                  <a:lnTo>
                    <a:pt x="269" y="1130"/>
                  </a:lnTo>
                  <a:lnTo>
                    <a:pt x="180" y="1327"/>
                  </a:lnTo>
                  <a:lnTo>
                    <a:pt x="108" y="1524"/>
                  </a:lnTo>
                  <a:lnTo>
                    <a:pt x="54" y="1722"/>
                  </a:lnTo>
                  <a:lnTo>
                    <a:pt x="18" y="1937"/>
                  </a:lnTo>
                  <a:lnTo>
                    <a:pt x="0" y="2170"/>
                  </a:lnTo>
                  <a:lnTo>
                    <a:pt x="18" y="2385"/>
                  </a:lnTo>
                  <a:lnTo>
                    <a:pt x="54" y="2600"/>
                  </a:lnTo>
                  <a:lnTo>
                    <a:pt x="108" y="2797"/>
                  </a:lnTo>
                  <a:lnTo>
                    <a:pt x="180" y="2994"/>
                  </a:lnTo>
                  <a:lnTo>
                    <a:pt x="269" y="3192"/>
                  </a:lnTo>
                  <a:lnTo>
                    <a:pt x="377" y="3371"/>
                  </a:lnTo>
                  <a:lnTo>
                    <a:pt x="502" y="3532"/>
                  </a:lnTo>
                  <a:lnTo>
                    <a:pt x="646" y="3694"/>
                  </a:lnTo>
                  <a:lnTo>
                    <a:pt x="789" y="3819"/>
                  </a:lnTo>
                  <a:lnTo>
                    <a:pt x="951" y="3945"/>
                  </a:lnTo>
                  <a:lnTo>
                    <a:pt x="1130" y="4052"/>
                  </a:lnTo>
                  <a:lnTo>
                    <a:pt x="1327" y="4142"/>
                  </a:lnTo>
                  <a:lnTo>
                    <a:pt x="1524" y="4214"/>
                  </a:lnTo>
                  <a:lnTo>
                    <a:pt x="1722" y="4267"/>
                  </a:lnTo>
                  <a:lnTo>
                    <a:pt x="1937" y="4303"/>
                  </a:lnTo>
                  <a:lnTo>
                    <a:pt x="2152" y="4321"/>
                  </a:lnTo>
                  <a:lnTo>
                    <a:pt x="2367" y="4303"/>
                  </a:lnTo>
                  <a:lnTo>
                    <a:pt x="2582" y="4267"/>
                  </a:lnTo>
                  <a:lnTo>
                    <a:pt x="2797" y="4214"/>
                  </a:lnTo>
                  <a:lnTo>
                    <a:pt x="2994" y="4142"/>
                  </a:lnTo>
                  <a:lnTo>
                    <a:pt x="3174" y="4052"/>
                  </a:lnTo>
                  <a:lnTo>
                    <a:pt x="3353" y="3945"/>
                  </a:lnTo>
                  <a:lnTo>
                    <a:pt x="3514" y="3819"/>
                  </a:lnTo>
                  <a:lnTo>
                    <a:pt x="3676" y="3694"/>
                  </a:lnTo>
                  <a:lnTo>
                    <a:pt x="3819" y="3532"/>
                  </a:lnTo>
                  <a:lnTo>
                    <a:pt x="3927" y="3371"/>
                  </a:lnTo>
                  <a:lnTo>
                    <a:pt x="4034" y="3192"/>
                  </a:lnTo>
                  <a:lnTo>
                    <a:pt x="4142" y="2994"/>
                  </a:lnTo>
                  <a:lnTo>
                    <a:pt x="4214" y="2797"/>
                  </a:lnTo>
                  <a:lnTo>
                    <a:pt x="4249" y="2600"/>
                  </a:lnTo>
                  <a:lnTo>
                    <a:pt x="4285" y="2385"/>
                  </a:lnTo>
                  <a:lnTo>
                    <a:pt x="4303" y="2170"/>
                  </a:lnTo>
                  <a:lnTo>
                    <a:pt x="4285" y="1937"/>
                  </a:lnTo>
                  <a:lnTo>
                    <a:pt x="4249" y="1722"/>
                  </a:lnTo>
                  <a:lnTo>
                    <a:pt x="4214" y="1524"/>
                  </a:lnTo>
                  <a:lnTo>
                    <a:pt x="4142" y="1327"/>
                  </a:lnTo>
                  <a:lnTo>
                    <a:pt x="4034" y="1130"/>
                  </a:lnTo>
                  <a:lnTo>
                    <a:pt x="3927" y="951"/>
                  </a:lnTo>
                  <a:lnTo>
                    <a:pt x="3819" y="789"/>
                  </a:lnTo>
                  <a:lnTo>
                    <a:pt x="3676" y="628"/>
                  </a:lnTo>
                  <a:lnTo>
                    <a:pt x="3514" y="502"/>
                  </a:lnTo>
                  <a:lnTo>
                    <a:pt x="3353" y="377"/>
                  </a:lnTo>
                  <a:lnTo>
                    <a:pt x="3174" y="269"/>
                  </a:lnTo>
                  <a:lnTo>
                    <a:pt x="2994" y="180"/>
                  </a:lnTo>
                  <a:lnTo>
                    <a:pt x="2797" y="108"/>
                  </a:lnTo>
                  <a:lnTo>
                    <a:pt x="2582" y="54"/>
                  </a:lnTo>
                  <a:lnTo>
                    <a:pt x="2367" y="18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55">
              <a:extLst>
                <a:ext uri="{FF2B5EF4-FFF2-40B4-BE49-F238E27FC236}">
                  <a16:creationId xmlns:a16="http://schemas.microsoft.com/office/drawing/2014/main" id="{C763CB27-28DB-AA73-84F2-E709CCC94EE6}"/>
                </a:ext>
              </a:extLst>
            </p:cNvPr>
            <p:cNvSpPr/>
            <p:nvPr/>
          </p:nvSpPr>
          <p:spPr>
            <a:xfrm flipH="1">
              <a:off x="6835198" y="3717098"/>
              <a:ext cx="111072" cy="75742"/>
            </a:xfrm>
            <a:custGeom>
              <a:avLst/>
              <a:gdLst/>
              <a:ahLst/>
              <a:cxnLst/>
              <a:rect l="l" t="t" r="r" b="b"/>
              <a:pathLst>
                <a:path w="3103" h="2116" extrusionOk="0">
                  <a:moveTo>
                    <a:pt x="969" y="0"/>
                  </a:moveTo>
                  <a:lnTo>
                    <a:pt x="718" y="18"/>
                  </a:lnTo>
                  <a:lnTo>
                    <a:pt x="467" y="72"/>
                  </a:lnTo>
                  <a:lnTo>
                    <a:pt x="234" y="144"/>
                  </a:lnTo>
                  <a:lnTo>
                    <a:pt x="1" y="233"/>
                  </a:lnTo>
                  <a:lnTo>
                    <a:pt x="37" y="431"/>
                  </a:lnTo>
                  <a:lnTo>
                    <a:pt x="90" y="628"/>
                  </a:lnTo>
                  <a:lnTo>
                    <a:pt x="162" y="807"/>
                  </a:lnTo>
                  <a:lnTo>
                    <a:pt x="234" y="986"/>
                  </a:lnTo>
                  <a:lnTo>
                    <a:pt x="341" y="1148"/>
                  </a:lnTo>
                  <a:lnTo>
                    <a:pt x="449" y="1309"/>
                  </a:lnTo>
                  <a:lnTo>
                    <a:pt x="574" y="1453"/>
                  </a:lnTo>
                  <a:lnTo>
                    <a:pt x="700" y="1578"/>
                  </a:lnTo>
                  <a:lnTo>
                    <a:pt x="861" y="1704"/>
                  </a:lnTo>
                  <a:lnTo>
                    <a:pt x="1005" y="1811"/>
                  </a:lnTo>
                  <a:lnTo>
                    <a:pt x="1184" y="1901"/>
                  </a:lnTo>
                  <a:lnTo>
                    <a:pt x="1345" y="1973"/>
                  </a:lnTo>
                  <a:lnTo>
                    <a:pt x="1543" y="2044"/>
                  </a:lnTo>
                  <a:lnTo>
                    <a:pt x="1722" y="2080"/>
                  </a:lnTo>
                  <a:lnTo>
                    <a:pt x="1919" y="2116"/>
                  </a:lnTo>
                  <a:lnTo>
                    <a:pt x="2385" y="2116"/>
                  </a:lnTo>
                  <a:lnTo>
                    <a:pt x="2636" y="2062"/>
                  </a:lnTo>
                  <a:lnTo>
                    <a:pt x="2869" y="1990"/>
                  </a:lnTo>
                  <a:lnTo>
                    <a:pt x="3102" y="1883"/>
                  </a:lnTo>
                  <a:lnTo>
                    <a:pt x="3066" y="1686"/>
                  </a:lnTo>
                  <a:lnTo>
                    <a:pt x="3013" y="1506"/>
                  </a:lnTo>
                  <a:lnTo>
                    <a:pt x="2941" y="1327"/>
                  </a:lnTo>
                  <a:lnTo>
                    <a:pt x="2869" y="1148"/>
                  </a:lnTo>
                  <a:lnTo>
                    <a:pt x="2762" y="986"/>
                  </a:lnTo>
                  <a:lnTo>
                    <a:pt x="2654" y="825"/>
                  </a:lnTo>
                  <a:lnTo>
                    <a:pt x="2529" y="682"/>
                  </a:lnTo>
                  <a:lnTo>
                    <a:pt x="2403" y="556"/>
                  </a:lnTo>
                  <a:lnTo>
                    <a:pt x="2242" y="431"/>
                  </a:lnTo>
                  <a:lnTo>
                    <a:pt x="2098" y="323"/>
                  </a:lnTo>
                  <a:lnTo>
                    <a:pt x="1919" y="233"/>
                  </a:lnTo>
                  <a:lnTo>
                    <a:pt x="1740" y="144"/>
                  </a:lnTo>
                  <a:lnTo>
                    <a:pt x="1560" y="90"/>
                  </a:lnTo>
                  <a:lnTo>
                    <a:pt x="1363" y="36"/>
                  </a:lnTo>
                  <a:lnTo>
                    <a:pt x="1166" y="18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55">
              <a:extLst>
                <a:ext uri="{FF2B5EF4-FFF2-40B4-BE49-F238E27FC236}">
                  <a16:creationId xmlns:a16="http://schemas.microsoft.com/office/drawing/2014/main" id="{D25D14C7-1B0C-9A69-A5A1-406C7393A498}"/>
                </a:ext>
              </a:extLst>
            </p:cNvPr>
            <p:cNvSpPr/>
            <p:nvPr/>
          </p:nvSpPr>
          <p:spPr>
            <a:xfrm flipH="1">
              <a:off x="6858322" y="3717098"/>
              <a:ext cx="153417" cy="154706"/>
            </a:xfrm>
            <a:custGeom>
              <a:avLst/>
              <a:gdLst/>
              <a:ahLst/>
              <a:cxnLst/>
              <a:rect l="l" t="t" r="r" b="b"/>
              <a:pathLst>
                <a:path w="4286" h="4322" extrusionOk="0">
                  <a:moveTo>
                    <a:pt x="2134" y="0"/>
                  </a:moveTo>
                  <a:lnTo>
                    <a:pt x="1919" y="18"/>
                  </a:lnTo>
                  <a:lnTo>
                    <a:pt x="1704" y="54"/>
                  </a:lnTo>
                  <a:lnTo>
                    <a:pt x="1507" y="108"/>
                  </a:lnTo>
                  <a:lnTo>
                    <a:pt x="1310" y="180"/>
                  </a:lnTo>
                  <a:lnTo>
                    <a:pt x="1113" y="269"/>
                  </a:lnTo>
                  <a:lnTo>
                    <a:pt x="933" y="377"/>
                  </a:lnTo>
                  <a:lnTo>
                    <a:pt x="772" y="502"/>
                  </a:lnTo>
                  <a:lnTo>
                    <a:pt x="628" y="628"/>
                  </a:lnTo>
                  <a:lnTo>
                    <a:pt x="485" y="789"/>
                  </a:lnTo>
                  <a:lnTo>
                    <a:pt x="360" y="951"/>
                  </a:lnTo>
                  <a:lnTo>
                    <a:pt x="252" y="1130"/>
                  </a:lnTo>
                  <a:lnTo>
                    <a:pt x="162" y="1327"/>
                  </a:lnTo>
                  <a:lnTo>
                    <a:pt x="91" y="1524"/>
                  </a:lnTo>
                  <a:lnTo>
                    <a:pt x="37" y="1722"/>
                  </a:lnTo>
                  <a:lnTo>
                    <a:pt x="1" y="1937"/>
                  </a:lnTo>
                  <a:lnTo>
                    <a:pt x="1" y="2170"/>
                  </a:lnTo>
                  <a:lnTo>
                    <a:pt x="1" y="2385"/>
                  </a:lnTo>
                  <a:lnTo>
                    <a:pt x="37" y="2600"/>
                  </a:lnTo>
                  <a:lnTo>
                    <a:pt x="91" y="2797"/>
                  </a:lnTo>
                  <a:lnTo>
                    <a:pt x="162" y="2994"/>
                  </a:lnTo>
                  <a:lnTo>
                    <a:pt x="252" y="3192"/>
                  </a:lnTo>
                  <a:lnTo>
                    <a:pt x="360" y="3371"/>
                  </a:lnTo>
                  <a:lnTo>
                    <a:pt x="485" y="3532"/>
                  </a:lnTo>
                  <a:lnTo>
                    <a:pt x="628" y="3694"/>
                  </a:lnTo>
                  <a:lnTo>
                    <a:pt x="772" y="3819"/>
                  </a:lnTo>
                  <a:lnTo>
                    <a:pt x="933" y="3945"/>
                  </a:lnTo>
                  <a:lnTo>
                    <a:pt x="1113" y="4052"/>
                  </a:lnTo>
                  <a:lnTo>
                    <a:pt x="1310" y="4142"/>
                  </a:lnTo>
                  <a:lnTo>
                    <a:pt x="1507" y="4214"/>
                  </a:lnTo>
                  <a:lnTo>
                    <a:pt x="1704" y="4267"/>
                  </a:lnTo>
                  <a:lnTo>
                    <a:pt x="1919" y="4303"/>
                  </a:lnTo>
                  <a:lnTo>
                    <a:pt x="2134" y="4321"/>
                  </a:lnTo>
                  <a:lnTo>
                    <a:pt x="2368" y="4303"/>
                  </a:lnTo>
                  <a:lnTo>
                    <a:pt x="2565" y="4267"/>
                  </a:lnTo>
                  <a:lnTo>
                    <a:pt x="2780" y="4214"/>
                  </a:lnTo>
                  <a:lnTo>
                    <a:pt x="2977" y="4142"/>
                  </a:lnTo>
                  <a:lnTo>
                    <a:pt x="3156" y="4052"/>
                  </a:lnTo>
                  <a:lnTo>
                    <a:pt x="3336" y="3945"/>
                  </a:lnTo>
                  <a:lnTo>
                    <a:pt x="3497" y="3819"/>
                  </a:lnTo>
                  <a:lnTo>
                    <a:pt x="3658" y="3694"/>
                  </a:lnTo>
                  <a:lnTo>
                    <a:pt x="3802" y="3532"/>
                  </a:lnTo>
                  <a:lnTo>
                    <a:pt x="3927" y="3371"/>
                  </a:lnTo>
                  <a:lnTo>
                    <a:pt x="4035" y="3192"/>
                  </a:lnTo>
                  <a:lnTo>
                    <a:pt x="4125" y="2994"/>
                  </a:lnTo>
                  <a:lnTo>
                    <a:pt x="4196" y="2797"/>
                  </a:lnTo>
                  <a:lnTo>
                    <a:pt x="4250" y="2600"/>
                  </a:lnTo>
                  <a:lnTo>
                    <a:pt x="4268" y="2385"/>
                  </a:lnTo>
                  <a:lnTo>
                    <a:pt x="4286" y="2170"/>
                  </a:lnTo>
                  <a:lnTo>
                    <a:pt x="4268" y="1937"/>
                  </a:lnTo>
                  <a:lnTo>
                    <a:pt x="4250" y="1722"/>
                  </a:lnTo>
                  <a:lnTo>
                    <a:pt x="4196" y="1524"/>
                  </a:lnTo>
                  <a:lnTo>
                    <a:pt x="4125" y="1327"/>
                  </a:lnTo>
                  <a:lnTo>
                    <a:pt x="4035" y="1130"/>
                  </a:lnTo>
                  <a:lnTo>
                    <a:pt x="3927" y="951"/>
                  </a:lnTo>
                  <a:lnTo>
                    <a:pt x="3802" y="789"/>
                  </a:lnTo>
                  <a:lnTo>
                    <a:pt x="3658" y="628"/>
                  </a:lnTo>
                  <a:lnTo>
                    <a:pt x="3497" y="502"/>
                  </a:lnTo>
                  <a:lnTo>
                    <a:pt x="3336" y="377"/>
                  </a:lnTo>
                  <a:lnTo>
                    <a:pt x="3156" y="269"/>
                  </a:lnTo>
                  <a:lnTo>
                    <a:pt x="2977" y="180"/>
                  </a:lnTo>
                  <a:lnTo>
                    <a:pt x="2780" y="108"/>
                  </a:lnTo>
                  <a:lnTo>
                    <a:pt x="2565" y="54"/>
                  </a:lnTo>
                  <a:lnTo>
                    <a:pt x="2368" y="18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55">
              <a:extLst>
                <a:ext uri="{FF2B5EF4-FFF2-40B4-BE49-F238E27FC236}">
                  <a16:creationId xmlns:a16="http://schemas.microsoft.com/office/drawing/2014/main" id="{231BDF8E-4899-7C49-A329-11C84960E0A3}"/>
                </a:ext>
              </a:extLst>
            </p:cNvPr>
            <p:cNvSpPr/>
            <p:nvPr/>
          </p:nvSpPr>
          <p:spPr>
            <a:xfrm flipH="1">
              <a:off x="6050322" y="3647799"/>
              <a:ext cx="551959" cy="263129"/>
            </a:xfrm>
            <a:custGeom>
              <a:avLst/>
              <a:gdLst/>
              <a:ahLst/>
              <a:cxnLst/>
              <a:rect l="l" t="t" r="r" b="b"/>
              <a:pathLst>
                <a:path w="15420" h="7351" extrusionOk="0">
                  <a:moveTo>
                    <a:pt x="449" y="0"/>
                  </a:moveTo>
                  <a:lnTo>
                    <a:pt x="395" y="18"/>
                  </a:lnTo>
                  <a:lnTo>
                    <a:pt x="341" y="72"/>
                  </a:lnTo>
                  <a:lnTo>
                    <a:pt x="287" y="179"/>
                  </a:lnTo>
                  <a:lnTo>
                    <a:pt x="251" y="305"/>
                  </a:lnTo>
                  <a:lnTo>
                    <a:pt x="162" y="663"/>
                  </a:lnTo>
                  <a:lnTo>
                    <a:pt x="108" y="1148"/>
                  </a:lnTo>
                  <a:lnTo>
                    <a:pt x="54" y="1703"/>
                  </a:lnTo>
                  <a:lnTo>
                    <a:pt x="18" y="2313"/>
                  </a:lnTo>
                  <a:lnTo>
                    <a:pt x="0" y="2976"/>
                  </a:lnTo>
                  <a:lnTo>
                    <a:pt x="0" y="3675"/>
                  </a:lnTo>
                  <a:lnTo>
                    <a:pt x="0" y="4357"/>
                  </a:lnTo>
                  <a:lnTo>
                    <a:pt x="18" y="5020"/>
                  </a:lnTo>
                  <a:lnTo>
                    <a:pt x="54" y="5648"/>
                  </a:lnTo>
                  <a:lnTo>
                    <a:pt x="108" y="6203"/>
                  </a:lnTo>
                  <a:lnTo>
                    <a:pt x="162" y="6670"/>
                  </a:lnTo>
                  <a:lnTo>
                    <a:pt x="251" y="7028"/>
                  </a:lnTo>
                  <a:lnTo>
                    <a:pt x="287" y="7154"/>
                  </a:lnTo>
                  <a:lnTo>
                    <a:pt x="341" y="7261"/>
                  </a:lnTo>
                  <a:lnTo>
                    <a:pt x="395" y="7315"/>
                  </a:lnTo>
                  <a:lnTo>
                    <a:pt x="449" y="7351"/>
                  </a:lnTo>
                  <a:lnTo>
                    <a:pt x="14558" y="7351"/>
                  </a:lnTo>
                  <a:lnTo>
                    <a:pt x="14666" y="7315"/>
                  </a:lnTo>
                  <a:lnTo>
                    <a:pt x="14756" y="7261"/>
                  </a:lnTo>
                  <a:lnTo>
                    <a:pt x="14845" y="7154"/>
                  </a:lnTo>
                  <a:lnTo>
                    <a:pt x="14935" y="7028"/>
                  </a:lnTo>
                  <a:lnTo>
                    <a:pt x="15007" y="6867"/>
                  </a:lnTo>
                  <a:lnTo>
                    <a:pt x="15078" y="6670"/>
                  </a:lnTo>
                  <a:lnTo>
                    <a:pt x="15150" y="6436"/>
                  </a:lnTo>
                  <a:lnTo>
                    <a:pt x="15204" y="6203"/>
                  </a:lnTo>
                  <a:lnTo>
                    <a:pt x="15294" y="5648"/>
                  </a:lnTo>
                  <a:lnTo>
                    <a:pt x="15365" y="5020"/>
                  </a:lnTo>
                  <a:lnTo>
                    <a:pt x="15401" y="4357"/>
                  </a:lnTo>
                  <a:lnTo>
                    <a:pt x="15419" y="3675"/>
                  </a:lnTo>
                  <a:lnTo>
                    <a:pt x="15401" y="2976"/>
                  </a:lnTo>
                  <a:lnTo>
                    <a:pt x="15365" y="2313"/>
                  </a:lnTo>
                  <a:lnTo>
                    <a:pt x="15294" y="1703"/>
                  </a:lnTo>
                  <a:lnTo>
                    <a:pt x="15204" y="1148"/>
                  </a:lnTo>
                  <a:lnTo>
                    <a:pt x="15150" y="897"/>
                  </a:lnTo>
                  <a:lnTo>
                    <a:pt x="15078" y="663"/>
                  </a:lnTo>
                  <a:lnTo>
                    <a:pt x="15007" y="484"/>
                  </a:lnTo>
                  <a:lnTo>
                    <a:pt x="14935" y="305"/>
                  </a:lnTo>
                  <a:lnTo>
                    <a:pt x="14845" y="179"/>
                  </a:lnTo>
                  <a:lnTo>
                    <a:pt x="14756" y="72"/>
                  </a:lnTo>
                  <a:lnTo>
                    <a:pt x="14666" y="18"/>
                  </a:lnTo>
                  <a:lnTo>
                    <a:pt x="145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55">
              <a:extLst>
                <a:ext uri="{FF2B5EF4-FFF2-40B4-BE49-F238E27FC236}">
                  <a16:creationId xmlns:a16="http://schemas.microsoft.com/office/drawing/2014/main" id="{3732704A-F1A6-83CF-485A-A483859B4377}"/>
                </a:ext>
              </a:extLst>
            </p:cNvPr>
            <p:cNvSpPr/>
            <p:nvPr/>
          </p:nvSpPr>
          <p:spPr>
            <a:xfrm flipH="1">
              <a:off x="6566951" y="3647799"/>
              <a:ext cx="163046" cy="263129"/>
            </a:xfrm>
            <a:custGeom>
              <a:avLst/>
              <a:gdLst/>
              <a:ahLst/>
              <a:cxnLst/>
              <a:rect l="l" t="t" r="r" b="b"/>
              <a:pathLst>
                <a:path w="4555" h="7351" extrusionOk="0">
                  <a:moveTo>
                    <a:pt x="449" y="0"/>
                  </a:moveTo>
                  <a:lnTo>
                    <a:pt x="395" y="18"/>
                  </a:lnTo>
                  <a:lnTo>
                    <a:pt x="341" y="72"/>
                  </a:lnTo>
                  <a:lnTo>
                    <a:pt x="287" y="179"/>
                  </a:lnTo>
                  <a:lnTo>
                    <a:pt x="252" y="305"/>
                  </a:lnTo>
                  <a:lnTo>
                    <a:pt x="180" y="663"/>
                  </a:lnTo>
                  <a:lnTo>
                    <a:pt x="108" y="1148"/>
                  </a:lnTo>
                  <a:lnTo>
                    <a:pt x="54" y="1703"/>
                  </a:lnTo>
                  <a:lnTo>
                    <a:pt x="19" y="2313"/>
                  </a:lnTo>
                  <a:lnTo>
                    <a:pt x="1" y="2976"/>
                  </a:lnTo>
                  <a:lnTo>
                    <a:pt x="1" y="3675"/>
                  </a:lnTo>
                  <a:lnTo>
                    <a:pt x="1" y="4357"/>
                  </a:lnTo>
                  <a:lnTo>
                    <a:pt x="19" y="5020"/>
                  </a:lnTo>
                  <a:lnTo>
                    <a:pt x="54" y="5648"/>
                  </a:lnTo>
                  <a:lnTo>
                    <a:pt x="108" y="6203"/>
                  </a:lnTo>
                  <a:lnTo>
                    <a:pt x="180" y="6670"/>
                  </a:lnTo>
                  <a:lnTo>
                    <a:pt x="252" y="7028"/>
                  </a:lnTo>
                  <a:lnTo>
                    <a:pt x="287" y="7154"/>
                  </a:lnTo>
                  <a:lnTo>
                    <a:pt x="341" y="7261"/>
                  </a:lnTo>
                  <a:lnTo>
                    <a:pt x="395" y="7315"/>
                  </a:lnTo>
                  <a:lnTo>
                    <a:pt x="449" y="7351"/>
                  </a:lnTo>
                  <a:lnTo>
                    <a:pt x="4554" y="7351"/>
                  </a:lnTo>
                  <a:lnTo>
                    <a:pt x="4483" y="7315"/>
                  </a:lnTo>
                  <a:lnTo>
                    <a:pt x="4429" y="7261"/>
                  </a:lnTo>
                  <a:lnTo>
                    <a:pt x="4375" y="7154"/>
                  </a:lnTo>
                  <a:lnTo>
                    <a:pt x="4339" y="7028"/>
                  </a:lnTo>
                  <a:lnTo>
                    <a:pt x="4250" y="6670"/>
                  </a:lnTo>
                  <a:lnTo>
                    <a:pt x="4178" y="6203"/>
                  </a:lnTo>
                  <a:lnTo>
                    <a:pt x="4124" y="5648"/>
                  </a:lnTo>
                  <a:lnTo>
                    <a:pt x="4088" y="5020"/>
                  </a:lnTo>
                  <a:lnTo>
                    <a:pt x="4070" y="4357"/>
                  </a:lnTo>
                  <a:lnTo>
                    <a:pt x="4052" y="3675"/>
                  </a:lnTo>
                  <a:lnTo>
                    <a:pt x="4070" y="2976"/>
                  </a:lnTo>
                  <a:lnTo>
                    <a:pt x="4088" y="2313"/>
                  </a:lnTo>
                  <a:lnTo>
                    <a:pt x="4124" y="1703"/>
                  </a:lnTo>
                  <a:lnTo>
                    <a:pt x="4178" y="1148"/>
                  </a:lnTo>
                  <a:lnTo>
                    <a:pt x="4250" y="663"/>
                  </a:lnTo>
                  <a:lnTo>
                    <a:pt x="4339" y="305"/>
                  </a:lnTo>
                  <a:lnTo>
                    <a:pt x="4375" y="179"/>
                  </a:lnTo>
                  <a:lnTo>
                    <a:pt x="4429" y="72"/>
                  </a:lnTo>
                  <a:lnTo>
                    <a:pt x="4483" y="18"/>
                  </a:lnTo>
                  <a:lnTo>
                    <a:pt x="4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55">
              <a:extLst>
                <a:ext uri="{FF2B5EF4-FFF2-40B4-BE49-F238E27FC236}">
                  <a16:creationId xmlns:a16="http://schemas.microsoft.com/office/drawing/2014/main" id="{AEB7D117-58F7-3FEA-91CE-E0D541CD96DB}"/>
                </a:ext>
              </a:extLst>
            </p:cNvPr>
            <p:cNvSpPr/>
            <p:nvPr/>
          </p:nvSpPr>
          <p:spPr>
            <a:xfrm flipH="1">
              <a:off x="6886528" y="3745340"/>
              <a:ext cx="97613" cy="98221"/>
            </a:xfrm>
            <a:custGeom>
              <a:avLst/>
              <a:gdLst/>
              <a:ahLst/>
              <a:cxnLst/>
              <a:rect l="l" t="t" r="r" b="b"/>
              <a:pathLst>
                <a:path w="2727" h="2744" extrusionOk="0">
                  <a:moveTo>
                    <a:pt x="1220" y="0"/>
                  </a:moveTo>
                  <a:lnTo>
                    <a:pt x="1095" y="36"/>
                  </a:lnTo>
                  <a:lnTo>
                    <a:pt x="969" y="54"/>
                  </a:lnTo>
                  <a:lnTo>
                    <a:pt x="844" y="108"/>
                  </a:lnTo>
                  <a:lnTo>
                    <a:pt x="718" y="162"/>
                  </a:lnTo>
                  <a:lnTo>
                    <a:pt x="610" y="233"/>
                  </a:lnTo>
                  <a:lnTo>
                    <a:pt x="503" y="305"/>
                  </a:lnTo>
                  <a:lnTo>
                    <a:pt x="395" y="395"/>
                  </a:lnTo>
                  <a:lnTo>
                    <a:pt x="324" y="502"/>
                  </a:lnTo>
                  <a:lnTo>
                    <a:pt x="234" y="610"/>
                  </a:lnTo>
                  <a:lnTo>
                    <a:pt x="162" y="717"/>
                  </a:lnTo>
                  <a:lnTo>
                    <a:pt x="108" y="843"/>
                  </a:lnTo>
                  <a:lnTo>
                    <a:pt x="73" y="968"/>
                  </a:lnTo>
                  <a:lnTo>
                    <a:pt x="37" y="1094"/>
                  </a:lnTo>
                  <a:lnTo>
                    <a:pt x="19" y="1237"/>
                  </a:lnTo>
                  <a:lnTo>
                    <a:pt x="1" y="1381"/>
                  </a:lnTo>
                  <a:lnTo>
                    <a:pt x="19" y="1506"/>
                  </a:lnTo>
                  <a:lnTo>
                    <a:pt x="37" y="1650"/>
                  </a:lnTo>
                  <a:lnTo>
                    <a:pt x="73" y="1775"/>
                  </a:lnTo>
                  <a:lnTo>
                    <a:pt x="108" y="1901"/>
                  </a:lnTo>
                  <a:lnTo>
                    <a:pt x="162" y="2026"/>
                  </a:lnTo>
                  <a:lnTo>
                    <a:pt x="234" y="2134"/>
                  </a:lnTo>
                  <a:lnTo>
                    <a:pt x="324" y="2241"/>
                  </a:lnTo>
                  <a:lnTo>
                    <a:pt x="395" y="2349"/>
                  </a:lnTo>
                  <a:lnTo>
                    <a:pt x="503" y="2439"/>
                  </a:lnTo>
                  <a:lnTo>
                    <a:pt x="610" y="2510"/>
                  </a:lnTo>
                  <a:lnTo>
                    <a:pt x="718" y="2582"/>
                  </a:lnTo>
                  <a:lnTo>
                    <a:pt x="844" y="2636"/>
                  </a:lnTo>
                  <a:lnTo>
                    <a:pt x="969" y="2690"/>
                  </a:lnTo>
                  <a:lnTo>
                    <a:pt x="1095" y="2725"/>
                  </a:lnTo>
                  <a:lnTo>
                    <a:pt x="1220" y="2743"/>
                  </a:lnTo>
                  <a:lnTo>
                    <a:pt x="1507" y="2743"/>
                  </a:lnTo>
                  <a:lnTo>
                    <a:pt x="1650" y="2725"/>
                  </a:lnTo>
                  <a:lnTo>
                    <a:pt x="1776" y="2690"/>
                  </a:lnTo>
                  <a:lnTo>
                    <a:pt x="1901" y="2636"/>
                  </a:lnTo>
                  <a:lnTo>
                    <a:pt x="2027" y="2582"/>
                  </a:lnTo>
                  <a:lnTo>
                    <a:pt x="2134" y="2510"/>
                  </a:lnTo>
                  <a:lnTo>
                    <a:pt x="2242" y="2439"/>
                  </a:lnTo>
                  <a:lnTo>
                    <a:pt x="2332" y="2349"/>
                  </a:lnTo>
                  <a:lnTo>
                    <a:pt x="2421" y="2241"/>
                  </a:lnTo>
                  <a:lnTo>
                    <a:pt x="2493" y="2134"/>
                  </a:lnTo>
                  <a:lnTo>
                    <a:pt x="2565" y="2026"/>
                  </a:lnTo>
                  <a:lnTo>
                    <a:pt x="2618" y="1901"/>
                  </a:lnTo>
                  <a:lnTo>
                    <a:pt x="2672" y="1775"/>
                  </a:lnTo>
                  <a:lnTo>
                    <a:pt x="2708" y="1650"/>
                  </a:lnTo>
                  <a:lnTo>
                    <a:pt x="2726" y="1506"/>
                  </a:lnTo>
                  <a:lnTo>
                    <a:pt x="2726" y="1381"/>
                  </a:lnTo>
                  <a:lnTo>
                    <a:pt x="2726" y="1237"/>
                  </a:lnTo>
                  <a:lnTo>
                    <a:pt x="2708" y="1094"/>
                  </a:lnTo>
                  <a:lnTo>
                    <a:pt x="2672" y="968"/>
                  </a:lnTo>
                  <a:lnTo>
                    <a:pt x="2618" y="843"/>
                  </a:lnTo>
                  <a:lnTo>
                    <a:pt x="2565" y="717"/>
                  </a:lnTo>
                  <a:lnTo>
                    <a:pt x="2493" y="610"/>
                  </a:lnTo>
                  <a:lnTo>
                    <a:pt x="2421" y="502"/>
                  </a:lnTo>
                  <a:lnTo>
                    <a:pt x="2332" y="395"/>
                  </a:lnTo>
                  <a:lnTo>
                    <a:pt x="2242" y="305"/>
                  </a:lnTo>
                  <a:lnTo>
                    <a:pt x="2134" y="233"/>
                  </a:lnTo>
                  <a:lnTo>
                    <a:pt x="2027" y="162"/>
                  </a:lnTo>
                  <a:lnTo>
                    <a:pt x="1901" y="108"/>
                  </a:lnTo>
                  <a:lnTo>
                    <a:pt x="1776" y="54"/>
                  </a:lnTo>
                  <a:lnTo>
                    <a:pt x="1650" y="36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55">
              <a:extLst>
                <a:ext uri="{FF2B5EF4-FFF2-40B4-BE49-F238E27FC236}">
                  <a16:creationId xmlns:a16="http://schemas.microsoft.com/office/drawing/2014/main" id="{F8317830-0427-0798-47E3-C2B7199EABCD}"/>
                </a:ext>
              </a:extLst>
            </p:cNvPr>
            <p:cNvSpPr/>
            <p:nvPr/>
          </p:nvSpPr>
          <p:spPr>
            <a:xfrm flipH="1">
              <a:off x="6890394" y="3760087"/>
              <a:ext cx="68691" cy="68691"/>
            </a:xfrm>
            <a:custGeom>
              <a:avLst/>
              <a:gdLst/>
              <a:ahLst/>
              <a:cxnLst/>
              <a:rect l="l" t="t" r="r" b="b"/>
              <a:pathLst>
                <a:path w="1919" h="1919" extrusionOk="0">
                  <a:moveTo>
                    <a:pt x="968" y="1"/>
                  </a:moveTo>
                  <a:lnTo>
                    <a:pt x="771" y="19"/>
                  </a:lnTo>
                  <a:lnTo>
                    <a:pt x="592" y="72"/>
                  </a:lnTo>
                  <a:lnTo>
                    <a:pt x="430" y="162"/>
                  </a:lnTo>
                  <a:lnTo>
                    <a:pt x="287" y="270"/>
                  </a:lnTo>
                  <a:lnTo>
                    <a:pt x="161" y="413"/>
                  </a:lnTo>
                  <a:lnTo>
                    <a:pt x="72" y="592"/>
                  </a:lnTo>
                  <a:lnTo>
                    <a:pt x="18" y="772"/>
                  </a:lnTo>
                  <a:lnTo>
                    <a:pt x="0" y="969"/>
                  </a:lnTo>
                  <a:lnTo>
                    <a:pt x="18" y="1148"/>
                  </a:lnTo>
                  <a:lnTo>
                    <a:pt x="72" y="1327"/>
                  </a:lnTo>
                  <a:lnTo>
                    <a:pt x="161" y="1507"/>
                  </a:lnTo>
                  <a:lnTo>
                    <a:pt x="287" y="1650"/>
                  </a:lnTo>
                  <a:lnTo>
                    <a:pt x="430" y="1758"/>
                  </a:lnTo>
                  <a:lnTo>
                    <a:pt x="592" y="1847"/>
                  </a:lnTo>
                  <a:lnTo>
                    <a:pt x="771" y="1901"/>
                  </a:lnTo>
                  <a:lnTo>
                    <a:pt x="968" y="1919"/>
                  </a:lnTo>
                  <a:lnTo>
                    <a:pt x="1148" y="1901"/>
                  </a:lnTo>
                  <a:lnTo>
                    <a:pt x="1327" y="1847"/>
                  </a:lnTo>
                  <a:lnTo>
                    <a:pt x="1506" y="1758"/>
                  </a:lnTo>
                  <a:lnTo>
                    <a:pt x="1632" y="1650"/>
                  </a:lnTo>
                  <a:lnTo>
                    <a:pt x="1757" y="1507"/>
                  </a:lnTo>
                  <a:lnTo>
                    <a:pt x="1847" y="1327"/>
                  </a:lnTo>
                  <a:lnTo>
                    <a:pt x="1901" y="1148"/>
                  </a:lnTo>
                  <a:lnTo>
                    <a:pt x="1918" y="969"/>
                  </a:lnTo>
                  <a:lnTo>
                    <a:pt x="1901" y="772"/>
                  </a:lnTo>
                  <a:lnTo>
                    <a:pt x="1847" y="592"/>
                  </a:lnTo>
                  <a:lnTo>
                    <a:pt x="1757" y="413"/>
                  </a:lnTo>
                  <a:lnTo>
                    <a:pt x="1632" y="270"/>
                  </a:lnTo>
                  <a:lnTo>
                    <a:pt x="1506" y="162"/>
                  </a:lnTo>
                  <a:lnTo>
                    <a:pt x="1327" y="72"/>
                  </a:lnTo>
                  <a:lnTo>
                    <a:pt x="1148" y="1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55">
              <a:extLst>
                <a:ext uri="{FF2B5EF4-FFF2-40B4-BE49-F238E27FC236}">
                  <a16:creationId xmlns:a16="http://schemas.microsoft.com/office/drawing/2014/main" id="{DAD9D762-FF47-0A37-7809-C242DB00D878}"/>
                </a:ext>
              </a:extLst>
            </p:cNvPr>
            <p:cNvSpPr/>
            <p:nvPr/>
          </p:nvSpPr>
          <p:spPr>
            <a:xfrm flipH="1">
              <a:off x="7312667" y="3466821"/>
              <a:ext cx="106562" cy="93711"/>
            </a:xfrm>
            <a:custGeom>
              <a:avLst/>
              <a:gdLst/>
              <a:ahLst/>
              <a:cxnLst/>
              <a:rect l="l" t="t" r="r" b="b"/>
              <a:pathLst>
                <a:path w="2977" h="2618" extrusionOk="0">
                  <a:moveTo>
                    <a:pt x="233" y="0"/>
                  </a:moveTo>
                  <a:lnTo>
                    <a:pt x="180" y="18"/>
                  </a:lnTo>
                  <a:lnTo>
                    <a:pt x="126" y="54"/>
                  </a:lnTo>
                  <a:lnTo>
                    <a:pt x="90" y="90"/>
                  </a:lnTo>
                  <a:lnTo>
                    <a:pt x="54" y="126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305"/>
                  </a:lnTo>
                  <a:lnTo>
                    <a:pt x="0" y="2313"/>
                  </a:lnTo>
                  <a:lnTo>
                    <a:pt x="0" y="2367"/>
                  </a:lnTo>
                  <a:lnTo>
                    <a:pt x="18" y="2438"/>
                  </a:lnTo>
                  <a:lnTo>
                    <a:pt x="54" y="2474"/>
                  </a:lnTo>
                  <a:lnTo>
                    <a:pt x="90" y="2528"/>
                  </a:lnTo>
                  <a:lnTo>
                    <a:pt x="126" y="2564"/>
                  </a:lnTo>
                  <a:lnTo>
                    <a:pt x="180" y="2582"/>
                  </a:lnTo>
                  <a:lnTo>
                    <a:pt x="233" y="2600"/>
                  </a:lnTo>
                  <a:lnTo>
                    <a:pt x="305" y="2618"/>
                  </a:lnTo>
                  <a:lnTo>
                    <a:pt x="2672" y="2618"/>
                  </a:lnTo>
                  <a:lnTo>
                    <a:pt x="2725" y="2600"/>
                  </a:lnTo>
                  <a:lnTo>
                    <a:pt x="2797" y="2582"/>
                  </a:lnTo>
                  <a:lnTo>
                    <a:pt x="2833" y="2564"/>
                  </a:lnTo>
                  <a:lnTo>
                    <a:pt x="2887" y="2528"/>
                  </a:lnTo>
                  <a:lnTo>
                    <a:pt x="2923" y="2474"/>
                  </a:lnTo>
                  <a:lnTo>
                    <a:pt x="2941" y="2438"/>
                  </a:lnTo>
                  <a:lnTo>
                    <a:pt x="2958" y="2367"/>
                  </a:lnTo>
                  <a:lnTo>
                    <a:pt x="2976" y="2313"/>
                  </a:lnTo>
                  <a:lnTo>
                    <a:pt x="2976" y="305"/>
                  </a:lnTo>
                  <a:lnTo>
                    <a:pt x="2958" y="233"/>
                  </a:lnTo>
                  <a:lnTo>
                    <a:pt x="2941" y="179"/>
                  </a:lnTo>
                  <a:lnTo>
                    <a:pt x="2923" y="126"/>
                  </a:lnTo>
                  <a:lnTo>
                    <a:pt x="2887" y="90"/>
                  </a:lnTo>
                  <a:lnTo>
                    <a:pt x="2833" y="54"/>
                  </a:lnTo>
                  <a:lnTo>
                    <a:pt x="2797" y="1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55">
              <a:extLst>
                <a:ext uri="{FF2B5EF4-FFF2-40B4-BE49-F238E27FC236}">
                  <a16:creationId xmlns:a16="http://schemas.microsoft.com/office/drawing/2014/main" id="{D9F05CE6-1FD6-FEBC-D76B-16506768961A}"/>
                </a:ext>
              </a:extLst>
            </p:cNvPr>
            <p:cNvSpPr/>
            <p:nvPr/>
          </p:nvSpPr>
          <p:spPr>
            <a:xfrm flipH="1">
              <a:off x="7501985" y="3678582"/>
              <a:ext cx="908763" cy="412681"/>
            </a:xfrm>
            <a:custGeom>
              <a:avLst/>
              <a:gdLst/>
              <a:ahLst/>
              <a:cxnLst/>
              <a:rect l="l" t="t" r="r" b="b"/>
              <a:pathLst>
                <a:path w="25388" h="11529" extrusionOk="0">
                  <a:moveTo>
                    <a:pt x="8696" y="1"/>
                  </a:moveTo>
                  <a:lnTo>
                    <a:pt x="1" y="11529"/>
                  </a:lnTo>
                  <a:lnTo>
                    <a:pt x="16692" y="11529"/>
                  </a:lnTo>
                  <a:lnTo>
                    <a:pt x="25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55">
              <a:extLst>
                <a:ext uri="{FF2B5EF4-FFF2-40B4-BE49-F238E27FC236}">
                  <a16:creationId xmlns:a16="http://schemas.microsoft.com/office/drawing/2014/main" id="{87BB2A90-7D7E-3622-C410-02920FD9E705}"/>
                </a:ext>
              </a:extLst>
            </p:cNvPr>
            <p:cNvSpPr/>
            <p:nvPr/>
          </p:nvSpPr>
          <p:spPr>
            <a:xfrm flipH="1">
              <a:off x="8232954" y="4014230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0"/>
                  </a:moveTo>
                  <a:lnTo>
                    <a:pt x="1" y="1937"/>
                  </a:lnTo>
                  <a:lnTo>
                    <a:pt x="2851" y="1937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55">
              <a:extLst>
                <a:ext uri="{FF2B5EF4-FFF2-40B4-BE49-F238E27FC236}">
                  <a16:creationId xmlns:a16="http://schemas.microsoft.com/office/drawing/2014/main" id="{83519181-7D52-69B6-78B5-C2C8EDF9536D}"/>
                </a:ext>
              </a:extLst>
            </p:cNvPr>
            <p:cNvSpPr/>
            <p:nvPr/>
          </p:nvSpPr>
          <p:spPr>
            <a:xfrm flipH="1">
              <a:off x="8116156" y="4014230"/>
              <a:ext cx="152129" cy="69335"/>
            </a:xfrm>
            <a:custGeom>
              <a:avLst/>
              <a:gdLst/>
              <a:ahLst/>
              <a:cxnLst/>
              <a:rect l="l" t="t" r="r" b="b"/>
              <a:pathLst>
                <a:path w="4250" h="1937" extrusionOk="0">
                  <a:moveTo>
                    <a:pt x="1399" y="0"/>
                  </a:moveTo>
                  <a:lnTo>
                    <a:pt x="1" y="1937"/>
                  </a:lnTo>
                  <a:lnTo>
                    <a:pt x="2869" y="1937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55">
              <a:extLst>
                <a:ext uri="{FF2B5EF4-FFF2-40B4-BE49-F238E27FC236}">
                  <a16:creationId xmlns:a16="http://schemas.microsoft.com/office/drawing/2014/main" id="{469E116E-155D-9495-9534-77B9CF1B3463}"/>
                </a:ext>
              </a:extLst>
            </p:cNvPr>
            <p:cNvSpPr/>
            <p:nvPr/>
          </p:nvSpPr>
          <p:spPr>
            <a:xfrm flipH="1">
              <a:off x="8000001" y="4014230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0"/>
                  </a:moveTo>
                  <a:lnTo>
                    <a:pt x="1" y="1937"/>
                  </a:lnTo>
                  <a:lnTo>
                    <a:pt x="2851" y="1937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55">
              <a:extLst>
                <a:ext uri="{FF2B5EF4-FFF2-40B4-BE49-F238E27FC236}">
                  <a16:creationId xmlns:a16="http://schemas.microsoft.com/office/drawing/2014/main" id="{19565C86-C391-E6EB-888A-224B7AF4B44A}"/>
                </a:ext>
              </a:extLst>
            </p:cNvPr>
            <p:cNvSpPr/>
            <p:nvPr/>
          </p:nvSpPr>
          <p:spPr>
            <a:xfrm flipH="1">
              <a:off x="7883202" y="4014230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0"/>
                  </a:moveTo>
                  <a:lnTo>
                    <a:pt x="1" y="1937"/>
                  </a:lnTo>
                  <a:lnTo>
                    <a:pt x="2851" y="1937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55">
              <a:extLst>
                <a:ext uri="{FF2B5EF4-FFF2-40B4-BE49-F238E27FC236}">
                  <a16:creationId xmlns:a16="http://schemas.microsoft.com/office/drawing/2014/main" id="{0DDB4984-B1CC-0DBD-A7FC-C35EFF4BB824}"/>
                </a:ext>
              </a:extLst>
            </p:cNvPr>
            <p:cNvSpPr/>
            <p:nvPr/>
          </p:nvSpPr>
          <p:spPr>
            <a:xfrm flipH="1">
              <a:off x="7766403" y="4014230"/>
              <a:ext cx="152129" cy="69335"/>
            </a:xfrm>
            <a:custGeom>
              <a:avLst/>
              <a:gdLst/>
              <a:ahLst/>
              <a:cxnLst/>
              <a:rect l="l" t="t" r="r" b="b"/>
              <a:pathLst>
                <a:path w="4250" h="1937" extrusionOk="0">
                  <a:moveTo>
                    <a:pt x="1381" y="0"/>
                  </a:moveTo>
                  <a:lnTo>
                    <a:pt x="1" y="1937"/>
                  </a:lnTo>
                  <a:lnTo>
                    <a:pt x="2851" y="1937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55">
              <a:extLst>
                <a:ext uri="{FF2B5EF4-FFF2-40B4-BE49-F238E27FC236}">
                  <a16:creationId xmlns:a16="http://schemas.microsoft.com/office/drawing/2014/main" id="{B7EF4807-7DEF-F61B-5FD1-3B999051BA45}"/>
                </a:ext>
              </a:extLst>
            </p:cNvPr>
            <p:cNvSpPr/>
            <p:nvPr/>
          </p:nvSpPr>
          <p:spPr>
            <a:xfrm flipH="1">
              <a:off x="8172604" y="3932081"/>
              <a:ext cx="151520" cy="69979"/>
            </a:xfrm>
            <a:custGeom>
              <a:avLst/>
              <a:gdLst/>
              <a:ahLst/>
              <a:cxnLst/>
              <a:rect l="l" t="t" r="r" b="b"/>
              <a:pathLst>
                <a:path w="4233" h="1955" extrusionOk="0">
                  <a:moveTo>
                    <a:pt x="1381" y="0"/>
                  </a:moveTo>
                  <a:lnTo>
                    <a:pt x="1" y="1955"/>
                  </a:lnTo>
                  <a:lnTo>
                    <a:pt x="2852" y="1955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55">
              <a:extLst>
                <a:ext uri="{FF2B5EF4-FFF2-40B4-BE49-F238E27FC236}">
                  <a16:creationId xmlns:a16="http://schemas.microsoft.com/office/drawing/2014/main" id="{4391F076-6C69-98F9-7F66-0DAD799CE7B1}"/>
                </a:ext>
              </a:extLst>
            </p:cNvPr>
            <p:cNvSpPr/>
            <p:nvPr/>
          </p:nvSpPr>
          <p:spPr>
            <a:xfrm flipH="1">
              <a:off x="8055805" y="3932081"/>
              <a:ext cx="152165" cy="69979"/>
            </a:xfrm>
            <a:custGeom>
              <a:avLst/>
              <a:gdLst/>
              <a:ahLst/>
              <a:cxnLst/>
              <a:rect l="l" t="t" r="r" b="b"/>
              <a:pathLst>
                <a:path w="4251" h="1955" extrusionOk="0">
                  <a:moveTo>
                    <a:pt x="1399" y="0"/>
                  </a:moveTo>
                  <a:lnTo>
                    <a:pt x="1" y="1955"/>
                  </a:lnTo>
                  <a:lnTo>
                    <a:pt x="2870" y="1955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55">
              <a:extLst>
                <a:ext uri="{FF2B5EF4-FFF2-40B4-BE49-F238E27FC236}">
                  <a16:creationId xmlns:a16="http://schemas.microsoft.com/office/drawing/2014/main" id="{3C08BF5F-FCB8-5341-E4B6-1D222754C369}"/>
                </a:ext>
              </a:extLst>
            </p:cNvPr>
            <p:cNvSpPr/>
            <p:nvPr/>
          </p:nvSpPr>
          <p:spPr>
            <a:xfrm flipH="1">
              <a:off x="7939651" y="3932081"/>
              <a:ext cx="151520" cy="69979"/>
            </a:xfrm>
            <a:custGeom>
              <a:avLst/>
              <a:gdLst/>
              <a:ahLst/>
              <a:cxnLst/>
              <a:rect l="l" t="t" r="r" b="b"/>
              <a:pathLst>
                <a:path w="4233" h="1955" extrusionOk="0">
                  <a:moveTo>
                    <a:pt x="1381" y="0"/>
                  </a:moveTo>
                  <a:lnTo>
                    <a:pt x="1" y="1955"/>
                  </a:lnTo>
                  <a:lnTo>
                    <a:pt x="2852" y="1955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55">
              <a:extLst>
                <a:ext uri="{FF2B5EF4-FFF2-40B4-BE49-F238E27FC236}">
                  <a16:creationId xmlns:a16="http://schemas.microsoft.com/office/drawing/2014/main" id="{A2612C50-2CF5-53CA-6670-7BB45001DE55}"/>
                </a:ext>
              </a:extLst>
            </p:cNvPr>
            <p:cNvSpPr/>
            <p:nvPr/>
          </p:nvSpPr>
          <p:spPr>
            <a:xfrm flipH="1">
              <a:off x="7822852" y="3932081"/>
              <a:ext cx="151520" cy="69979"/>
            </a:xfrm>
            <a:custGeom>
              <a:avLst/>
              <a:gdLst/>
              <a:ahLst/>
              <a:cxnLst/>
              <a:rect l="l" t="t" r="r" b="b"/>
              <a:pathLst>
                <a:path w="4233" h="1955" extrusionOk="0">
                  <a:moveTo>
                    <a:pt x="1381" y="0"/>
                  </a:moveTo>
                  <a:lnTo>
                    <a:pt x="1" y="1955"/>
                  </a:lnTo>
                  <a:lnTo>
                    <a:pt x="2852" y="1955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55">
              <a:extLst>
                <a:ext uri="{FF2B5EF4-FFF2-40B4-BE49-F238E27FC236}">
                  <a16:creationId xmlns:a16="http://schemas.microsoft.com/office/drawing/2014/main" id="{9D580419-9077-9776-F4C4-65ECC82F4027}"/>
                </a:ext>
              </a:extLst>
            </p:cNvPr>
            <p:cNvSpPr/>
            <p:nvPr/>
          </p:nvSpPr>
          <p:spPr>
            <a:xfrm flipH="1">
              <a:off x="7706697" y="3932081"/>
              <a:ext cx="151484" cy="69979"/>
            </a:xfrm>
            <a:custGeom>
              <a:avLst/>
              <a:gdLst/>
              <a:ahLst/>
              <a:cxnLst/>
              <a:rect l="l" t="t" r="r" b="b"/>
              <a:pathLst>
                <a:path w="4232" h="1955" extrusionOk="0">
                  <a:moveTo>
                    <a:pt x="1381" y="0"/>
                  </a:moveTo>
                  <a:lnTo>
                    <a:pt x="0" y="1955"/>
                  </a:lnTo>
                  <a:lnTo>
                    <a:pt x="2851" y="1955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55">
              <a:extLst>
                <a:ext uri="{FF2B5EF4-FFF2-40B4-BE49-F238E27FC236}">
                  <a16:creationId xmlns:a16="http://schemas.microsoft.com/office/drawing/2014/main" id="{D9DC522D-5959-B873-378A-2BCBBCB97CC8}"/>
                </a:ext>
              </a:extLst>
            </p:cNvPr>
            <p:cNvSpPr/>
            <p:nvPr/>
          </p:nvSpPr>
          <p:spPr>
            <a:xfrm flipH="1">
              <a:off x="8112290" y="3850576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1"/>
                  </a:moveTo>
                  <a:lnTo>
                    <a:pt x="0" y="1937"/>
                  </a:lnTo>
                  <a:lnTo>
                    <a:pt x="2851" y="1937"/>
                  </a:lnTo>
                  <a:lnTo>
                    <a:pt x="4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55">
              <a:extLst>
                <a:ext uri="{FF2B5EF4-FFF2-40B4-BE49-F238E27FC236}">
                  <a16:creationId xmlns:a16="http://schemas.microsoft.com/office/drawing/2014/main" id="{7D8AA617-8C55-10E3-4ECF-154FB18A3F73}"/>
                </a:ext>
              </a:extLst>
            </p:cNvPr>
            <p:cNvSpPr/>
            <p:nvPr/>
          </p:nvSpPr>
          <p:spPr>
            <a:xfrm flipH="1">
              <a:off x="7995491" y="3850576"/>
              <a:ext cx="152129" cy="69335"/>
            </a:xfrm>
            <a:custGeom>
              <a:avLst/>
              <a:gdLst/>
              <a:ahLst/>
              <a:cxnLst/>
              <a:rect l="l" t="t" r="r" b="b"/>
              <a:pathLst>
                <a:path w="4250" h="1937" extrusionOk="0">
                  <a:moveTo>
                    <a:pt x="1381" y="1"/>
                  </a:moveTo>
                  <a:lnTo>
                    <a:pt x="0" y="1937"/>
                  </a:lnTo>
                  <a:lnTo>
                    <a:pt x="2851" y="1937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55">
              <a:extLst>
                <a:ext uri="{FF2B5EF4-FFF2-40B4-BE49-F238E27FC236}">
                  <a16:creationId xmlns:a16="http://schemas.microsoft.com/office/drawing/2014/main" id="{C5AF4CD9-94D3-0193-63FD-A3F5D100EC7A}"/>
                </a:ext>
              </a:extLst>
            </p:cNvPr>
            <p:cNvSpPr/>
            <p:nvPr/>
          </p:nvSpPr>
          <p:spPr>
            <a:xfrm flipH="1">
              <a:off x="7879336" y="3850576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1"/>
                  </a:moveTo>
                  <a:lnTo>
                    <a:pt x="0" y="1937"/>
                  </a:lnTo>
                  <a:lnTo>
                    <a:pt x="2851" y="1937"/>
                  </a:lnTo>
                  <a:lnTo>
                    <a:pt x="4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55">
              <a:extLst>
                <a:ext uri="{FF2B5EF4-FFF2-40B4-BE49-F238E27FC236}">
                  <a16:creationId xmlns:a16="http://schemas.microsoft.com/office/drawing/2014/main" id="{6053BE47-19EC-806B-8D35-37E6A891799D}"/>
                </a:ext>
              </a:extLst>
            </p:cNvPr>
            <p:cNvSpPr/>
            <p:nvPr/>
          </p:nvSpPr>
          <p:spPr>
            <a:xfrm flipH="1">
              <a:off x="7762537" y="3850576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1"/>
                  </a:moveTo>
                  <a:lnTo>
                    <a:pt x="0" y="1937"/>
                  </a:lnTo>
                  <a:lnTo>
                    <a:pt x="2851" y="1937"/>
                  </a:lnTo>
                  <a:lnTo>
                    <a:pt x="4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55">
              <a:extLst>
                <a:ext uri="{FF2B5EF4-FFF2-40B4-BE49-F238E27FC236}">
                  <a16:creationId xmlns:a16="http://schemas.microsoft.com/office/drawing/2014/main" id="{C148048E-03F3-4D82-6417-9B70C5360211}"/>
                </a:ext>
              </a:extLst>
            </p:cNvPr>
            <p:cNvSpPr/>
            <p:nvPr/>
          </p:nvSpPr>
          <p:spPr>
            <a:xfrm flipH="1">
              <a:off x="7646383" y="3850576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1"/>
                  </a:moveTo>
                  <a:lnTo>
                    <a:pt x="0" y="1937"/>
                  </a:lnTo>
                  <a:lnTo>
                    <a:pt x="2851" y="1937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55">
              <a:extLst>
                <a:ext uri="{FF2B5EF4-FFF2-40B4-BE49-F238E27FC236}">
                  <a16:creationId xmlns:a16="http://schemas.microsoft.com/office/drawing/2014/main" id="{55373814-04D6-4AB5-3A6D-06120149EA2C}"/>
                </a:ext>
              </a:extLst>
            </p:cNvPr>
            <p:cNvSpPr/>
            <p:nvPr/>
          </p:nvSpPr>
          <p:spPr>
            <a:xfrm flipH="1">
              <a:off x="8051975" y="3768427"/>
              <a:ext cx="151484" cy="69979"/>
            </a:xfrm>
            <a:custGeom>
              <a:avLst/>
              <a:gdLst/>
              <a:ahLst/>
              <a:cxnLst/>
              <a:rect l="l" t="t" r="r" b="b"/>
              <a:pathLst>
                <a:path w="4232" h="1955" extrusionOk="0">
                  <a:moveTo>
                    <a:pt x="1381" y="1"/>
                  </a:moveTo>
                  <a:lnTo>
                    <a:pt x="0" y="1955"/>
                  </a:lnTo>
                  <a:lnTo>
                    <a:pt x="2851" y="1955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55">
              <a:extLst>
                <a:ext uri="{FF2B5EF4-FFF2-40B4-BE49-F238E27FC236}">
                  <a16:creationId xmlns:a16="http://schemas.microsoft.com/office/drawing/2014/main" id="{3555FB79-8880-A0BC-F238-797FE6390A26}"/>
                </a:ext>
              </a:extLst>
            </p:cNvPr>
            <p:cNvSpPr/>
            <p:nvPr/>
          </p:nvSpPr>
          <p:spPr>
            <a:xfrm flipH="1">
              <a:off x="7935821" y="3768427"/>
              <a:ext cx="151484" cy="69979"/>
            </a:xfrm>
            <a:custGeom>
              <a:avLst/>
              <a:gdLst/>
              <a:ahLst/>
              <a:cxnLst/>
              <a:rect l="l" t="t" r="r" b="b"/>
              <a:pathLst>
                <a:path w="4232" h="1955" extrusionOk="0">
                  <a:moveTo>
                    <a:pt x="1381" y="1"/>
                  </a:moveTo>
                  <a:lnTo>
                    <a:pt x="1" y="1955"/>
                  </a:lnTo>
                  <a:lnTo>
                    <a:pt x="2851" y="1955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55">
              <a:extLst>
                <a:ext uri="{FF2B5EF4-FFF2-40B4-BE49-F238E27FC236}">
                  <a16:creationId xmlns:a16="http://schemas.microsoft.com/office/drawing/2014/main" id="{5CB0F4B5-6DE1-6345-B4D8-559C27077807}"/>
                </a:ext>
              </a:extLst>
            </p:cNvPr>
            <p:cNvSpPr/>
            <p:nvPr/>
          </p:nvSpPr>
          <p:spPr>
            <a:xfrm flipH="1">
              <a:off x="7819022" y="3768427"/>
              <a:ext cx="151484" cy="69979"/>
            </a:xfrm>
            <a:custGeom>
              <a:avLst/>
              <a:gdLst/>
              <a:ahLst/>
              <a:cxnLst/>
              <a:rect l="l" t="t" r="r" b="b"/>
              <a:pathLst>
                <a:path w="4232" h="1955" extrusionOk="0">
                  <a:moveTo>
                    <a:pt x="1381" y="1"/>
                  </a:moveTo>
                  <a:lnTo>
                    <a:pt x="1" y="1955"/>
                  </a:lnTo>
                  <a:lnTo>
                    <a:pt x="2851" y="1955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55">
              <a:extLst>
                <a:ext uri="{FF2B5EF4-FFF2-40B4-BE49-F238E27FC236}">
                  <a16:creationId xmlns:a16="http://schemas.microsoft.com/office/drawing/2014/main" id="{BD758150-8838-DFB3-2C70-F624597F4911}"/>
                </a:ext>
              </a:extLst>
            </p:cNvPr>
            <p:cNvSpPr/>
            <p:nvPr/>
          </p:nvSpPr>
          <p:spPr>
            <a:xfrm flipH="1">
              <a:off x="7702223" y="3768427"/>
              <a:ext cx="152129" cy="69979"/>
            </a:xfrm>
            <a:custGeom>
              <a:avLst/>
              <a:gdLst/>
              <a:ahLst/>
              <a:cxnLst/>
              <a:rect l="l" t="t" r="r" b="b"/>
              <a:pathLst>
                <a:path w="4250" h="1955" extrusionOk="0">
                  <a:moveTo>
                    <a:pt x="1399" y="1"/>
                  </a:moveTo>
                  <a:lnTo>
                    <a:pt x="1" y="1955"/>
                  </a:lnTo>
                  <a:lnTo>
                    <a:pt x="2869" y="1955"/>
                  </a:lnTo>
                  <a:lnTo>
                    <a:pt x="42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55">
              <a:extLst>
                <a:ext uri="{FF2B5EF4-FFF2-40B4-BE49-F238E27FC236}">
                  <a16:creationId xmlns:a16="http://schemas.microsoft.com/office/drawing/2014/main" id="{6DC8DBEB-CDD0-47BF-78DD-3E7E144ED3D9}"/>
                </a:ext>
              </a:extLst>
            </p:cNvPr>
            <p:cNvSpPr/>
            <p:nvPr/>
          </p:nvSpPr>
          <p:spPr>
            <a:xfrm flipH="1">
              <a:off x="7586068" y="3768427"/>
              <a:ext cx="151484" cy="69979"/>
            </a:xfrm>
            <a:custGeom>
              <a:avLst/>
              <a:gdLst/>
              <a:ahLst/>
              <a:cxnLst/>
              <a:rect l="l" t="t" r="r" b="b"/>
              <a:pathLst>
                <a:path w="4232" h="1955" extrusionOk="0">
                  <a:moveTo>
                    <a:pt x="1381" y="1"/>
                  </a:moveTo>
                  <a:lnTo>
                    <a:pt x="1" y="1955"/>
                  </a:lnTo>
                  <a:lnTo>
                    <a:pt x="2851" y="1955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55">
              <a:extLst>
                <a:ext uri="{FF2B5EF4-FFF2-40B4-BE49-F238E27FC236}">
                  <a16:creationId xmlns:a16="http://schemas.microsoft.com/office/drawing/2014/main" id="{8178CA1A-3A95-915D-6875-E95DCD69920B}"/>
                </a:ext>
              </a:extLst>
            </p:cNvPr>
            <p:cNvSpPr/>
            <p:nvPr/>
          </p:nvSpPr>
          <p:spPr>
            <a:xfrm flipH="1">
              <a:off x="7991661" y="3686923"/>
              <a:ext cx="152129" cy="69371"/>
            </a:xfrm>
            <a:custGeom>
              <a:avLst/>
              <a:gdLst/>
              <a:ahLst/>
              <a:cxnLst/>
              <a:rect l="l" t="t" r="r" b="b"/>
              <a:pathLst>
                <a:path w="4250" h="1938" extrusionOk="0">
                  <a:moveTo>
                    <a:pt x="1399" y="1"/>
                  </a:moveTo>
                  <a:lnTo>
                    <a:pt x="1" y="1937"/>
                  </a:lnTo>
                  <a:lnTo>
                    <a:pt x="2869" y="1937"/>
                  </a:lnTo>
                  <a:lnTo>
                    <a:pt x="42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55">
              <a:extLst>
                <a:ext uri="{FF2B5EF4-FFF2-40B4-BE49-F238E27FC236}">
                  <a16:creationId xmlns:a16="http://schemas.microsoft.com/office/drawing/2014/main" id="{D0018678-9389-2D85-154C-97B9C6161E32}"/>
                </a:ext>
              </a:extLst>
            </p:cNvPr>
            <p:cNvSpPr/>
            <p:nvPr/>
          </p:nvSpPr>
          <p:spPr>
            <a:xfrm flipH="1">
              <a:off x="7875506" y="3686923"/>
              <a:ext cx="151484" cy="69371"/>
            </a:xfrm>
            <a:custGeom>
              <a:avLst/>
              <a:gdLst/>
              <a:ahLst/>
              <a:cxnLst/>
              <a:rect l="l" t="t" r="r" b="b"/>
              <a:pathLst>
                <a:path w="4232" h="1938" extrusionOk="0">
                  <a:moveTo>
                    <a:pt x="1381" y="1"/>
                  </a:moveTo>
                  <a:lnTo>
                    <a:pt x="1" y="1937"/>
                  </a:lnTo>
                  <a:lnTo>
                    <a:pt x="2851" y="1937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55">
              <a:extLst>
                <a:ext uri="{FF2B5EF4-FFF2-40B4-BE49-F238E27FC236}">
                  <a16:creationId xmlns:a16="http://schemas.microsoft.com/office/drawing/2014/main" id="{DD2E9098-0CD3-B87F-5C97-3A997B551F70}"/>
                </a:ext>
              </a:extLst>
            </p:cNvPr>
            <p:cNvSpPr/>
            <p:nvPr/>
          </p:nvSpPr>
          <p:spPr>
            <a:xfrm flipH="1">
              <a:off x="7758672" y="3686923"/>
              <a:ext cx="151520" cy="69371"/>
            </a:xfrm>
            <a:custGeom>
              <a:avLst/>
              <a:gdLst/>
              <a:ahLst/>
              <a:cxnLst/>
              <a:rect l="l" t="t" r="r" b="b"/>
              <a:pathLst>
                <a:path w="4233" h="1938" extrusionOk="0">
                  <a:moveTo>
                    <a:pt x="1381" y="1"/>
                  </a:moveTo>
                  <a:lnTo>
                    <a:pt x="1" y="1937"/>
                  </a:lnTo>
                  <a:lnTo>
                    <a:pt x="2852" y="1937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55">
              <a:extLst>
                <a:ext uri="{FF2B5EF4-FFF2-40B4-BE49-F238E27FC236}">
                  <a16:creationId xmlns:a16="http://schemas.microsoft.com/office/drawing/2014/main" id="{06F1D12A-1CF5-B195-2E61-12A7592FD791}"/>
                </a:ext>
              </a:extLst>
            </p:cNvPr>
            <p:cNvSpPr/>
            <p:nvPr/>
          </p:nvSpPr>
          <p:spPr>
            <a:xfrm flipH="1">
              <a:off x="7641873" y="3686923"/>
              <a:ext cx="152165" cy="69371"/>
            </a:xfrm>
            <a:custGeom>
              <a:avLst/>
              <a:gdLst/>
              <a:ahLst/>
              <a:cxnLst/>
              <a:rect l="l" t="t" r="r" b="b"/>
              <a:pathLst>
                <a:path w="4251" h="1938" extrusionOk="0">
                  <a:moveTo>
                    <a:pt x="1381" y="1"/>
                  </a:moveTo>
                  <a:lnTo>
                    <a:pt x="1" y="1937"/>
                  </a:lnTo>
                  <a:lnTo>
                    <a:pt x="2852" y="1937"/>
                  </a:lnTo>
                  <a:lnTo>
                    <a:pt x="42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55">
              <a:extLst>
                <a:ext uri="{FF2B5EF4-FFF2-40B4-BE49-F238E27FC236}">
                  <a16:creationId xmlns:a16="http://schemas.microsoft.com/office/drawing/2014/main" id="{4903CBDF-0D44-9E18-3F5E-00B41410994E}"/>
                </a:ext>
              </a:extLst>
            </p:cNvPr>
            <p:cNvSpPr/>
            <p:nvPr/>
          </p:nvSpPr>
          <p:spPr>
            <a:xfrm flipH="1">
              <a:off x="7525718" y="3686923"/>
              <a:ext cx="151520" cy="69371"/>
            </a:xfrm>
            <a:custGeom>
              <a:avLst/>
              <a:gdLst/>
              <a:ahLst/>
              <a:cxnLst/>
              <a:rect l="l" t="t" r="r" b="b"/>
              <a:pathLst>
                <a:path w="4233" h="1938" extrusionOk="0">
                  <a:moveTo>
                    <a:pt x="1381" y="1"/>
                  </a:moveTo>
                  <a:lnTo>
                    <a:pt x="1" y="1937"/>
                  </a:lnTo>
                  <a:lnTo>
                    <a:pt x="2852" y="1937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55">
              <a:extLst>
                <a:ext uri="{FF2B5EF4-FFF2-40B4-BE49-F238E27FC236}">
                  <a16:creationId xmlns:a16="http://schemas.microsoft.com/office/drawing/2014/main" id="{1C188BC9-AF5E-2F40-853F-563C5B69512B}"/>
                </a:ext>
              </a:extLst>
            </p:cNvPr>
            <p:cNvSpPr/>
            <p:nvPr/>
          </p:nvSpPr>
          <p:spPr>
            <a:xfrm flipH="1">
              <a:off x="6419977" y="4154760"/>
              <a:ext cx="203495" cy="250314"/>
            </a:xfrm>
            <a:custGeom>
              <a:avLst/>
              <a:gdLst/>
              <a:ahLst/>
              <a:cxnLst/>
              <a:rect l="l" t="t" r="r" b="b"/>
              <a:pathLst>
                <a:path w="5685" h="6993" extrusionOk="0">
                  <a:moveTo>
                    <a:pt x="1" y="1"/>
                  </a:moveTo>
                  <a:lnTo>
                    <a:pt x="1489" y="6993"/>
                  </a:lnTo>
                  <a:lnTo>
                    <a:pt x="5684" y="6993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55">
              <a:extLst>
                <a:ext uri="{FF2B5EF4-FFF2-40B4-BE49-F238E27FC236}">
                  <a16:creationId xmlns:a16="http://schemas.microsoft.com/office/drawing/2014/main" id="{4B9FE8B2-0B51-CDE0-19E1-2810531B74E5}"/>
                </a:ext>
              </a:extLst>
            </p:cNvPr>
            <p:cNvSpPr/>
            <p:nvPr/>
          </p:nvSpPr>
          <p:spPr>
            <a:xfrm flipH="1">
              <a:off x="6398178" y="4173373"/>
              <a:ext cx="200882" cy="201562"/>
            </a:xfrm>
            <a:custGeom>
              <a:avLst/>
              <a:gdLst/>
              <a:ahLst/>
              <a:cxnLst/>
              <a:rect l="l" t="t" r="r" b="b"/>
              <a:pathLst>
                <a:path w="5612" h="5631" extrusionOk="0">
                  <a:moveTo>
                    <a:pt x="2510" y="1"/>
                  </a:moveTo>
                  <a:lnTo>
                    <a:pt x="2241" y="54"/>
                  </a:lnTo>
                  <a:lnTo>
                    <a:pt x="1972" y="126"/>
                  </a:lnTo>
                  <a:lnTo>
                    <a:pt x="1721" y="216"/>
                  </a:lnTo>
                  <a:lnTo>
                    <a:pt x="1470" y="341"/>
                  </a:lnTo>
                  <a:lnTo>
                    <a:pt x="1237" y="467"/>
                  </a:lnTo>
                  <a:lnTo>
                    <a:pt x="1022" y="628"/>
                  </a:lnTo>
                  <a:lnTo>
                    <a:pt x="825" y="825"/>
                  </a:lnTo>
                  <a:lnTo>
                    <a:pt x="645" y="1023"/>
                  </a:lnTo>
                  <a:lnTo>
                    <a:pt x="484" y="1238"/>
                  </a:lnTo>
                  <a:lnTo>
                    <a:pt x="341" y="1471"/>
                  </a:lnTo>
                  <a:lnTo>
                    <a:pt x="215" y="1704"/>
                  </a:lnTo>
                  <a:lnTo>
                    <a:pt x="126" y="1973"/>
                  </a:lnTo>
                  <a:lnTo>
                    <a:pt x="54" y="2242"/>
                  </a:lnTo>
                  <a:lnTo>
                    <a:pt x="18" y="2529"/>
                  </a:lnTo>
                  <a:lnTo>
                    <a:pt x="0" y="2815"/>
                  </a:lnTo>
                  <a:lnTo>
                    <a:pt x="18" y="3102"/>
                  </a:lnTo>
                  <a:lnTo>
                    <a:pt x="54" y="3371"/>
                  </a:lnTo>
                  <a:lnTo>
                    <a:pt x="126" y="3640"/>
                  </a:lnTo>
                  <a:lnTo>
                    <a:pt x="215" y="3909"/>
                  </a:lnTo>
                  <a:lnTo>
                    <a:pt x="341" y="4142"/>
                  </a:lnTo>
                  <a:lnTo>
                    <a:pt x="484" y="4375"/>
                  </a:lnTo>
                  <a:lnTo>
                    <a:pt x="645" y="4590"/>
                  </a:lnTo>
                  <a:lnTo>
                    <a:pt x="825" y="4806"/>
                  </a:lnTo>
                  <a:lnTo>
                    <a:pt x="1022" y="4985"/>
                  </a:lnTo>
                  <a:lnTo>
                    <a:pt x="1237" y="5146"/>
                  </a:lnTo>
                  <a:lnTo>
                    <a:pt x="1470" y="5290"/>
                  </a:lnTo>
                  <a:lnTo>
                    <a:pt x="1721" y="5397"/>
                  </a:lnTo>
                  <a:lnTo>
                    <a:pt x="1972" y="5487"/>
                  </a:lnTo>
                  <a:lnTo>
                    <a:pt x="2241" y="5559"/>
                  </a:lnTo>
                  <a:lnTo>
                    <a:pt x="2510" y="5612"/>
                  </a:lnTo>
                  <a:lnTo>
                    <a:pt x="2797" y="5630"/>
                  </a:lnTo>
                  <a:lnTo>
                    <a:pt x="3084" y="5612"/>
                  </a:lnTo>
                  <a:lnTo>
                    <a:pt x="3371" y="5559"/>
                  </a:lnTo>
                  <a:lnTo>
                    <a:pt x="3640" y="5487"/>
                  </a:lnTo>
                  <a:lnTo>
                    <a:pt x="3891" y="5397"/>
                  </a:lnTo>
                  <a:lnTo>
                    <a:pt x="4142" y="5290"/>
                  </a:lnTo>
                  <a:lnTo>
                    <a:pt x="4375" y="5146"/>
                  </a:lnTo>
                  <a:lnTo>
                    <a:pt x="4590" y="4985"/>
                  </a:lnTo>
                  <a:lnTo>
                    <a:pt x="4787" y="4806"/>
                  </a:lnTo>
                  <a:lnTo>
                    <a:pt x="4966" y="4590"/>
                  </a:lnTo>
                  <a:lnTo>
                    <a:pt x="5128" y="4375"/>
                  </a:lnTo>
                  <a:lnTo>
                    <a:pt x="5271" y="4142"/>
                  </a:lnTo>
                  <a:lnTo>
                    <a:pt x="5379" y="3909"/>
                  </a:lnTo>
                  <a:lnTo>
                    <a:pt x="5468" y="3640"/>
                  </a:lnTo>
                  <a:lnTo>
                    <a:pt x="5540" y="3371"/>
                  </a:lnTo>
                  <a:lnTo>
                    <a:pt x="5594" y="3102"/>
                  </a:lnTo>
                  <a:lnTo>
                    <a:pt x="5612" y="2815"/>
                  </a:lnTo>
                  <a:lnTo>
                    <a:pt x="5594" y="2529"/>
                  </a:lnTo>
                  <a:lnTo>
                    <a:pt x="5540" y="2242"/>
                  </a:lnTo>
                  <a:lnTo>
                    <a:pt x="5468" y="1973"/>
                  </a:lnTo>
                  <a:lnTo>
                    <a:pt x="5379" y="1704"/>
                  </a:lnTo>
                  <a:lnTo>
                    <a:pt x="5271" y="1471"/>
                  </a:lnTo>
                  <a:lnTo>
                    <a:pt x="5128" y="1238"/>
                  </a:lnTo>
                  <a:lnTo>
                    <a:pt x="4966" y="1023"/>
                  </a:lnTo>
                  <a:lnTo>
                    <a:pt x="4787" y="825"/>
                  </a:lnTo>
                  <a:lnTo>
                    <a:pt x="4590" y="628"/>
                  </a:lnTo>
                  <a:lnTo>
                    <a:pt x="4375" y="467"/>
                  </a:lnTo>
                  <a:lnTo>
                    <a:pt x="4142" y="341"/>
                  </a:lnTo>
                  <a:lnTo>
                    <a:pt x="3891" y="216"/>
                  </a:lnTo>
                  <a:lnTo>
                    <a:pt x="3640" y="126"/>
                  </a:lnTo>
                  <a:lnTo>
                    <a:pt x="3371" y="54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55">
              <a:extLst>
                <a:ext uri="{FF2B5EF4-FFF2-40B4-BE49-F238E27FC236}">
                  <a16:creationId xmlns:a16="http://schemas.microsoft.com/office/drawing/2014/main" id="{425E2E8E-8694-AFB3-BB3D-23E4548BAF80}"/>
                </a:ext>
              </a:extLst>
            </p:cNvPr>
            <p:cNvSpPr/>
            <p:nvPr/>
          </p:nvSpPr>
          <p:spPr>
            <a:xfrm flipH="1">
              <a:off x="6497008" y="4173373"/>
              <a:ext cx="82830" cy="201562"/>
            </a:xfrm>
            <a:custGeom>
              <a:avLst/>
              <a:gdLst/>
              <a:ahLst/>
              <a:cxnLst/>
              <a:rect l="l" t="t" r="r" b="b"/>
              <a:pathLst>
                <a:path w="2314" h="5631" extrusionOk="0">
                  <a:moveTo>
                    <a:pt x="1" y="1"/>
                  </a:moveTo>
                  <a:lnTo>
                    <a:pt x="826" y="5630"/>
                  </a:lnTo>
                  <a:lnTo>
                    <a:pt x="2314" y="5630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55">
              <a:extLst>
                <a:ext uri="{FF2B5EF4-FFF2-40B4-BE49-F238E27FC236}">
                  <a16:creationId xmlns:a16="http://schemas.microsoft.com/office/drawing/2014/main" id="{A3B0F8B3-DEB3-BDE0-0A5D-3D02982B3BB2}"/>
                </a:ext>
              </a:extLst>
            </p:cNvPr>
            <p:cNvSpPr/>
            <p:nvPr/>
          </p:nvSpPr>
          <p:spPr>
            <a:xfrm flipH="1">
              <a:off x="6398178" y="4207378"/>
              <a:ext cx="141211" cy="167556"/>
            </a:xfrm>
            <a:custGeom>
              <a:avLst/>
              <a:gdLst/>
              <a:ahLst/>
              <a:cxnLst/>
              <a:rect l="l" t="t" r="r" b="b"/>
              <a:pathLst>
                <a:path w="3945" h="4681" extrusionOk="0">
                  <a:moveTo>
                    <a:pt x="2349" y="1"/>
                  </a:moveTo>
                  <a:lnTo>
                    <a:pt x="0" y="3120"/>
                  </a:lnTo>
                  <a:lnTo>
                    <a:pt x="36" y="3282"/>
                  </a:lnTo>
                  <a:lnTo>
                    <a:pt x="108" y="3694"/>
                  </a:lnTo>
                  <a:lnTo>
                    <a:pt x="162" y="3927"/>
                  </a:lnTo>
                  <a:lnTo>
                    <a:pt x="233" y="4160"/>
                  </a:lnTo>
                  <a:lnTo>
                    <a:pt x="323" y="4393"/>
                  </a:lnTo>
                  <a:lnTo>
                    <a:pt x="413" y="4573"/>
                  </a:lnTo>
                  <a:lnTo>
                    <a:pt x="592" y="4609"/>
                  </a:lnTo>
                  <a:lnTo>
                    <a:pt x="771" y="4644"/>
                  </a:lnTo>
                  <a:lnTo>
                    <a:pt x="951" y="4662"/>
                  </a:lnTo>
                  <a:lnTo>
                    <a:pt x="1130" y="4680"/>
                  </a:lnTo>
                  <a:lnTo>
                    <a:pt x="1417" y="4662"/>
                  </a:lnTo>
                  <a:lnTo>
                    <a:pt x="1704" y="4609"/>
                  </a:lnTo>
                  <a:lnTo>
                    <a:pt x="1973" y="4537"/>
                  </a:lnTo>
                  <a:lnTo>
                    <a:pt x="2224" y="4447"/>
                  </a:lnTo>
                  <a:lnTo>
                    <a:pt x="2475" y="4340"/>
                  </a:lnTo>
                  <a:lnTo>
                    <a:pt x="2708" y="4196"/>
                  </a:lnTo>
                  <a:lnTo>
                    <a:pt x="2923" y="4035"/>
                  </a:lnTo>
                  <a:lnTo>
                    <a:pt x="3120" y="3856"/>
                  </a:lnTo>
                  <a:lnTo>
                    <a:pt x="3299" y="3640"/>
                  </a:lnTo>
                  <a:lnTo>
                    <a:pt x="3461" y="3425"/>
                  </a:lnTo>
                  <a:lnTo>
                    <a:pt x="3604" y="3192"/>
                  </a:lnTo>
                  <a:lnTo>
                    <a:pt x="3712" y="2959"/>
                  </a:lnTo>
                  <a:lnTo>
                    <a:pt x="3801" y="2690"/>
                  </a:lnTo>
                  <a:lnTo>
                    <a:pt x="3873" y="2421"/>
                  </a:lnTo>
                  <a:lnTo>
                    <a:pt x="3927" y="2152"/>
                  </a:lnTo>
                  <a:lnTo>
                    <a:pt x="3945" y="1865"/>
                  </a:lnTo>
                  <a:lnTo>
                    <a:pt x="3927" y="1668"/>
                  </a:lnTo>
                  <a:lnTo>
                    <a:pt x="3909" y="1471"/>
                  </a:lnTo>
                  <a:lnTo>
                    <a:pt x="3873" y="1274"/>
                  </a:lnTo>
                  <a:lnTo>
                    <a:pt x="3837" y="1095"/>
                  </a:lnTo>
                  <a:lnTo>
                    <a:pt x="3765" y="915"/>
                  </a:lnTo>
                  <a:lnTo>
                    <a:pt x="3694" y="736"/>
                  </a:lnTo>
                  <a:lnTo>
                    <a:pt x="3622" y="575"/>
                  </a:lnTo>
                  <a:lnTo>
                    <a:pt x="3532" y="413"/>
                  </a:lnTo>
                  <a:lnTo>
                    <a:pt x="2851" y="18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55">
              <a:extLst>
                <a:ext uri="{FF2B5EF4-FFF2-40B4-BE49-F238E27FC236}">
                  <a16:creationId xmlns:a16="http://schemas.microsoft.com/office/drawing/2014/main" id="{B1BA85EE-E1BF-DC6F-277E-8FF5C89A6BA1}"/>
                </a:ext>
              </a:extLst>
            </p:cNvPr>
            <p:cNvSpPr/>
            <p:nvPr/>
          </p:nvSpPr>
          <p:spPr>
            <a:xfrm flipH="1">
              <a:off x="6455915" y="4173373"/>
              <a:ext cx="135448" cy="201562"/>
            </a:xfrm>
            <a:custGeom>
              <a:avLst/>
              <a:gdLst/>
              <a:ahLst/>
              <a:cxnLst/>
              <a:rect l="l" t="t" r="r" b="b"/>
              <a:pathLst>
                <a:path w="3784" h="5631" extrusionOk="0">
                  <a:moveTo>
                    <a:pt x="735" y="1"/>
                  </a:moveTo>
                  <a:lnTo>
                    <a:pt x="484" y="36"/>
                  </a:lnTo>
                  <a:lnTo>
                    <a:pt x="233" y="90"/>
                  </a:lnTo>
                  <a:lnTo>
                    <a:pt x="0" y="180"/>
                  </a:lnTo>
                  <a:lnTo>
                    <a:pt x="879" y="5612"/>
                  </a:lnTo>
                  <a:lnTo>
                    <a:pt x="986" y="5630"/>
                  </a:lnTo>
                  <a:lnTo>
                    <a:pt x="1273" y="5612"/>
                  </a:lnTo>
                  <a:lnTo>
                    <a:pt x="1542" y="5559"/>
                  </a:lnTo>
                  <a:lnTo>
                    <a:pt x="1811" y="5487"/>
                  </a:lnTo>
                  <a:lnTo>
                    <a:pt x="2080" y="5397"/>
                  </a:lnTo>
                  <a:lnTo>
                    <a:pt x="2313" y="5290"/>
                  </a:lnTo>
                  <a:lnTo>
                    <a:pt x="2546" y="5146"/>
                  </a:lnTo>
                  <a:lnTo>
                    <a:pt x="2761" y="4985"/>
                  </a:lnTo>
                  <a:lnTo>
                    <a:pt x="2958" y="4806"/>
                  </a:lnTo>
                  <a:lnTo>
                    <a:pt x="3138" y="4590"/>
                  </a:lnTo>
                  <a:lnTo>
                    <a:pt x="3299" y="4375"/>
                  </a:lnTo>
                  <a:lnTo>
                    <a:pt x="3442" y="4142"/>
                  </a:lnTo>
                  <a:lnTo>
                    <a:pt x="3568" y="3909"/>
                  </a:lnTo>
                  <a:lnTo>
                    <a:pt x="3658" y="3640"/>
                  </a:lnTo>
                  <a:lnTo>
                    <a:pt x="3729" y="3371"/>
                  </a:lnTo>
                  <a:lnTo>
                    <a:pt x="3765" y="3102"/>
                  </a:lnTo>
                  <a:lnTo>
                    <a:pt x="3783" y="2815"/>
                  </a:lnTo>
                  <a:lnTo>
                    <a:pt x="3765" y="2529"/>
                  </a:lnTo>
                  <a:lnTo>
                    <a:pt x="3729" y="2242"/>
                  </a:lnTo>
                  <a:lnTo>
                    <a:pt x="3658" y="1973"/>
                  </a:lnTo>
                  <a:lnTo>
                    <a:pt x="3568" y="1704"/>
                  </a:lnTo>
                  <a:lnTo>
                    <a:pt x="3442" y="1471"/>
                  </a:lnTo>
                  <a:lnTo>
                    <a:pt x="3299" y="1238"/>
                  </a:lnTo>
                  <a:lnTo>
                    <a:pt x="3138" y="1023"/>
                  </a:lnTo>
                  <a:lnTo>
                    <a:pt x="2958" y="825"/>
                  </a:lnTo>
                  <a:lnTo>
                    <a:pt x="2761" y="628"/>
                  </a:lnTo>
                  <a:lnTo>
                    <a:pt x="2546" y="467"/>
                  </a:lnTo>
                  <a:lnTo>
                    <a:pt x="2313" y="341"/>
                  </a:lnTo>
                  <a:lnTo>
                    <a:pt x="2080" y="216"/>
                  </a:lnTo>
                  <a:lnTo>
                    <a:pt x="1811" y="126"/>
                  </a:lnTo>
                  <a:lnTo>
                    <a:pt x="1542" y="54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55">
              <a:extLst>
                <a:ext uri="{FF2B5EF4-FFF2-40B4-BE49-F238E27FC236}">
                  <a16:creationId xmlns:a16="http://schemas.microsoft.com/office/drawing/2014/main" id="{8F3E0C19-178A-B5C7-AA27-F495AD651356}"/>
                </a:ext>
              </a:extLst>
            </p:cNvPr>
            <p:cNvSpPr/>
            <p:nvPr/>
          </p:nvSpPr>
          <p:spPr>
            <a:xfrm flipH="1">
              <a:off x="5963054" y="4207378"/>
              <a:ext cx="492253" cy="152773"/>
            </a:xfrm>
            <a:custGeom>
              <a:avLst/>
              <a:gdLst/>
              <a:ahLst/>
              <a:cxnLst/>
              <a:rect l="l" t="t" r="r" b="b"/>
              <a:pathLst>
                <a:path w="13752" h="4268" extrusionOk="0">
                  <a:moveTo>
                    <a:pt x="0" y="1"/>
                  </a:moveTo>
                  <a:lnTo>
                    <a:pt x="251" y="288"/>
                  </a:lnTo>
                  <a:lnTo>
                    <a:pt x="520" y="592"/>
                  </a:lnTo>
                  <a:lnTo>
                    <a:pt x="825" y="969"/>
                  </a:lnTo>
                  <a:lnTo>
                    <a:pt x="1112" y="1399"/>
                  </a:lnTo>
                  <a:lnTo>
                    <a:pt x="1255" y="1632"/>
                  </a:lnTo>
                  <a:lnTo>
                    <a:pt x="1363" y="1848"/>
                  </a:lnTo>
                  <a:lnTo>
                    <a:pt x="1452" y="2063"/>
                  </a:lnTo>
                  <a:lnTo>
                    <a:pt x="1524" y="2260"/>
                  </a:lnTo>
                  <a:lnTo>
                    <a:pt x="1560" y="2457"/>
                  </a:lnTo>
                  <a:lnTo>
                    <a:pt x="1560" y="2636"/>
                  </a:lnTo>
                  <a:lnTo>
                    <a:pt x="13698" y="4268"/>
                  </a:lnTo>
                  <a:lnTo>
                    <a:pt x="13751" y="2762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55">
              <a:extLst>
                <a:ext uri="{FF2B5EF4-FFF2-40B4-BE49-F238E27FC236}">
                  <a16:creationId xmlns:a16="http://schemas.microsoft.com/office/drawing/2014/main" id="{38547CB0-8258-3060-28D6-C1611D7E8249}"/>
                </a:ext>
              </a:extLst>
            </p:cNvPr>
            <p:cNvSpPr/>
            <p:nvPr/>
          </p:nvSpPr>
          <p:spPr>
            <a:xfrm flipH="1">
              <a:off x="5997059" y="4207378"/>
              <a:ext cx="458892" cy="152773"/>
            </a:xfrm>
            <a:custGeom>
              <a:avLst/>
              <a:gdLst/>
              <a:ahLst/>
              <a:cxnLst/>
              <a:rect l="l" t="t" r="r" b="b"/>
              <a:pathLst>
                <a:path w="12820" h="4268" extrusionOk="0">
                  <a:moveTo>
                    <a:pt x="0" y="1"/>
                  </a:moveTo>
                  <a:lnTo>
                    <a:pt x="197" y="306"/>
                  </a:lnTo>
                  <a:lnTo>
                    <a:pt x="341" y="610"/>
                  </a:lnTo>
                  <a:lnTo>
                    <a:pt x="466" y="933"/>
                  </a:lnTo>
                  <a:lnTo>
                    <a:pt x="556" y="1256"/>
                  </a:lnTo>
                  <a:lnTo>
                    <a:pt x="610" y="1597"/>
                  </a:lnTo>
                  <a:lnTo>
                    <a:pt x="646" y="1937"/>
                  </a:lnTo>
                  <a:lnTo>
                    <a:pt x="646" y="2278"/>
                  </a:lnTo>
                  <a:lnTo>
                    <a:pt x="610" y="2636"/>
                  </a:lnTo>
                  <a:lnTo>
                    <a:pt x="12747" y="4268"/>
                  </a:lnTo>
                  <a:lnTo>
                    <a:pt x="12819" y="27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55">
              <a:extLst>
                <a:ext uri="{FF2B5EF4-FFF2-40B4-BE49-F238E27FC236}">
                  <a16:creationId xmlns:a16="http://schemas.microsoft.com/office/drawing/2014/main" id="{DC5B811F-B609-32D8-B6F6-D35FE04D19E4}"/>
                </a:ext>
              </a:extLst>
            </p:cNvPr>
            <p:cNvSpPr/>
            <p:nvPr/>
          </p:nvSpPr>
          <p:spPr>
            <a:xfrm flipH="1">
              <a:off x="5997047" y="4276626"/>
              <a:ext cx="104028" cy="84128"/>
            </a:xfrm>
            <a:custGeom>
              <a:avLst/>
              <a:gdLst/>
              <a:ahLst/>
              <a:cxnLst/>
              <a:rect l="l" t="t" r="r" b="b"/>
              <a:pathLst>
                <a:path w="2906" h="2134" extrusionOk="0">
                  <a:moveTo>
                    <a:pt x="1" y="0"/>
                  </a:moveTo>
                  <a:lnTo>
                    <a:pt x="54" y="449"/>
                  </a:lnTo>
                  <a:lnTo>
                    <a:pt x="108" y="897"/>
                  </a:lnTo>
                  <a:lnTo>
                    <a:pt x="126" y="1345"/>
                  </a:lnTo>
                  <a:lnTo>
                    <a:pt x="126" y="1757"/>
                  </a:lnTo>
                  <a:lnTo>
                    <a:pt x="2833" y="2134"/>
                  </a:lnTo>
                  <a:lnTo>
                    <a:pt x="2905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55">
              <a:extLst>
                <a:ext uri="{FF2B5EF4-FFF2-40B4-BE49-F238E27FC236}">
                  <a16:creationId xmlns:a16="http://schemas.microsoft.com/office/drawing/2014/main" id="{3ECBF2F7-CD6C-BFF3-43A3-F30A0BEE9183}"/>
                </a:ext>
              </a:extLst>
            </p:cNvPr>
            <p:cNvSpPr/>
            <p:nvPr/>
          </p:nvSpPr>
          <p:spPr>
            <a:xfrm flipH="1">
              <a:off x="7353759" y="3009901"/>
              <a:ext cx="61639" cy="62283"/>
            </a:xfrm>
            <a:custGeom>
              <a:avLst/>
              <a:gdLst/>
              <a:ahLst/>
              <a:cxnLst/>
              <a:rect l="l" t="t" r="r" b="b"/>
              <a:pathLst>
                <a:path w="1722" h="1740" extrusionOk="0">
                  <a:moveTo>
                    <a:pt x="861" y="0"/>
                  </a:moveTo>
                  <a:lnTo>
                    <a:pt x="682" y="18"/>
                  </a:lnTo>
                  <a:lnTo>
                    <a:pt x="521" y="72"/>
                  </a:lnTo>
                  <a:lnTo>
                    <a:pt x="377" y="161"/>
                  </a:lnTo>
                  <a:lnTo>
                    <a:pt x="252" y="269"/>
                  </a:lnTo>
                  <a:lnTo>
                    <a:pt x="144" y="394"/>
                  </a:lnTo>
                  <a:lnTo>
                    <a:pt x="73" y="538"/>
                  </a:lnTo>
                  <a:lnTo>
                    <a:pt x="19" y="699"/>
                  </a:lnTo>
                  <a:lnTo>
                    <a:pt x="1" y="879"/>
                  </a:lnTo>
                  <a:lnTo>
                    <a:pt x="19" y="1040"/>
                  </a:lnTo>
                  <a:lnTo>
                    <a:pt x="73" y="1201"/>
                  </a:lnTo>
                  <a:lnTo>
                    <a:pt x="144" y="1363"/>
                  </a:lnTo>
                  <a:lnTo>
                    <a:pt x="252" y="1488"/>
                  </a:lnTo>
                  <a:lnTo>
                    <a:pt x="377" y="1596"/>
                  </a:lnTo>
                  <a:lnTo>
                    <a:pt x="521" y="1667"/>
                  </a:lnTo>
                  <a:lnTo>
                    <a:pt x="682" y="1721"/>
                  </a:lnTo>
                  <a:lnTo>
                    <a:pt x="861" y="1739"/>
                  </a:lnTo>
                  <a:lnTo>
                    <a:pt x="1041" y="1721"/>
                  </a:lnTo>
                  <a:lnTo>
                    <a:pt x="1202" y="1667"/>
                  </a:lnTo>
                  <a:lnTo>
                    <a:pt x="1345" y="1596"/>
                  </a:lnTo>
                  <a:lnTo>
                    <a:pt x="1471" y="1488"/>
                  </a:lnTo>
                  <a:lnTo>
                    <a:pt x="1579" y="1363"/>
                  </a:lnTo>
                  <a:lnTo>
                    <a:pt x="1668" y="1201"/>
                  </a:lnTo>
                  <a:lnTo>
                    <a:pt x="1704" y="1040"/>
                  </a:lnTo>
                  <a:lnTo>
                    <a:pt x="1722" y="879"/>
                  </a:lnTo>
                  <a:lnTo>
                    <a:pt x="1704" y="699"/>
                  </a:lnTo>
                  <a:lnTo>
                    <a:pt x="1668" y="538"/>
                  </a:lnTo>
                  <a:lnTo>
                    <a:pt x="1579" y="394"/>
                  </a:lnTo>
                  <a:lnTo>
                    <a:pt x="1471" y="269"/>
                  </a:lnTo>
                  <a:lnTo>
                    <a:pt x="1345" y="161"/>
                  </a:lnTo>
                  <a:lnTo>
                    <a:pt x="1202" y="72"/>
                  </a:lnTo>
                  <a:lnTo>
                    <a:pt x="1041" y="18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55">
              <a:extLst>
                <a:ext uri="{FF2B5EF4-FFF2-40B4-BE49-F238E27FC236}">
                  <a16:creationId xmlns:a16="http://schemas.microsoft.com/office/drawing/2014/main" id="{B24755E1-50C4-99D8-9519-1C50F1CC16CF}"/>
                </a:ext>
              </a:extLst>
            </p:cNvPr>
            <p:cNvSpPr/>
            <p:nvPr/>
          </p:nvSpPr>
          <p:spPr>
            <a:xfrm flipH="1">
              <a:off x="5884771" y="4280543"/>
              <a:ext cx="121309" cy="122634"/>
            </a:xfrm>
            <a:custGeom>
              <a:avLst/>
              <a:gdLst/>
              <a:ahLst/>
              <a:cxnLst/>
              <a:rect l="l" t="t" r="r" b="b"/>
              <a:pathLst>
                <a:path w="3389" h="3426" extrusionOk="0">
                  <a:moveTo>
                    <a:pt x="1524" y="1"/>
                  </a:moveTo>
                  <a:lnTo>
                    <a:pt x="1345" y="37"/>
                  </a:lnTo>
                  <a:lnTo>
                    <a:pt x="1183" y="72"/>
                  </a:lnTo>
                  <a:lnTo>
                    <a:pt x="1040" y="126"/>
                  </a:lnTo>
                  <a:lnTo>
                    <a:pt x="879" y="198"/>
                  </a:lnTo>
                  <a:lnTo>
                    <a:pt x="753" y="288"/>
                  </a:lnTo>
                  <a:lnTo>
                    <a:pt x="610" y="395"/>
                  </a:lnTo>
                  <a:lnTo>
                    <a:pt x="484" y="503"/>
                  </a:lnTo>
                  <a:lnTo>
                    <a:pt x="377" y="628"/>
                  </a:lnTo>
                  <a:lnTo>
                    <a:pt x="287" y="754"/>
                  </a:lnTo>
                  <a:lnTo>
                    <a:pt x="197" y="897"/>
                  </a:lnTo>
                  <a:lnTo>
                    <a:pt x="126" y="1041"/>
                  </a:lnTo>
                  <a:lnTo>
                    <a:pt x="72" y="1202"/>
                  </a:lnTo>
                  <a:lnTo>
                    <a:pt x="36" y="1363"/>
                  </a:lnTo>
                  <a:lnTo>
                    <a:pt x="0" y="1525"/>
                  </a:lnTo>
                  <a:lnTo>
                    <a:pt x="0" y="1704"/>
                  </a:lnTo>
                  <a:lnTo>
                    <a:pt x="0" y="1883"/>
                  </a:lnTo>
                  <a:lnTo>
                    <a:pt x="36" y="2045"/>
                  </a:lnTo>
                  <a:lnTo>
                    <a:pt x="72" y="2224"/>
                  </a:lnTo>
                  <a:lnTo>
                    <a:pt x="126" y="2367"/>
                  </a:lnTo>
                  <a:lnTo>
                    <a:pt x="197" y="2529"/>
                  </a:lnTo>
                  <a:lnTo>
                    <a:pt x="287" y="2672"/>
                  </a:lnTo>
                  <a:lnTo>
                    <a:pt x="377" y="2798"/>
                  </a:lnTo>
                  <a:lnTo>
                    <a:pt x="484" y="2923"/>
                  </a:lnTo>
                  <a:lnTo>
                    <a:pt x="610" y="3031"/>
                  </a:lnTo>
                  <a:lnTo>
                    <a:pt x="753" y="3120"/>
                  </a:lnTo>
                  <a:lnTo>
                    <a:pt x="879" y="3210"/>
                  </a:lnTo>
                  <a:lnTo>
                    <a:pt x="1040" y="3282"/>
                  </a:lnTo>
                  <a:lnTo>
                    <a:pt x="1183" y="3335"/>
                  </a:lnTo>
                  <a:lnTo>
                    <a:pt x="1345" y="3389"/>
                  </a:lnTo>
                  <a:lnTo>
                    <a:pt x="1524" y="3407"/>
                  </a:lnTo>
                  <a:lnTo>
                    <a:pt x="1703" y="3425"/>
                  </a:lnTo>
                  <a:lnTo>
                    <a:pt x="1865" y="3407"/>
                  </a:lnTo>
                  <a:lnTo>
                    <a:pt x="2044" y="3389"/>
                  </a:lnTo>
                  <a:lnTo>
                    <a:pt x="2205" y="3335"/>
                  </a:lnTo>
                  <a:lnTo>
                    <a:pt x="2349" y="3282"/>
                  </a:lnTo>
                  <a:lnTo>
                    <a:pt x="2510" y="3210"/>
                  </a:lnTo>
                  <a:lnTo>
                    <a:pt x="2654" y="3120"/>
                  </a:lnTo>
                  <a:lnTo>
                    <a:pt x="2779" y="3031"/>
                  </a:lnTo>
                  <a:lnTo>
                    <a:pt x="2905" y="2923"/>
                  </a:lnTo>
                  <a:lnTo>
                    <a:pt x="3012" y="2798"/>
                  </a:lnTo>
                  <a:lnTo>
                    <a:pt x="3102" y="2672"/>
                  </a:lnTo>
                  <a:lnTo>
                    <a:pt x="3191" y="2529"/>
                  </a:lnTo>
                  <a:lnTo>
                    <a:pt x="3263" y="2367"/>
                  </a:lnTo>
                  <a:lnTo>
                    <a:pt x="3317" y="2224"/>
                  </a:lnTo>
                  <a:lnTo>
                    <a:pt x="3353" y="2045"/>
                  </a:lnTo>
                  <a:lnTo>
                    <a:pt x="3389" y="1883"/>
                  </a:lnTo>
                  <a:lnTo>
                    <a:pt x="3389" y="1704"/>
                  </a:lnTo>
                  <a:lnTo>
                    <a:pt x="3389" y="1525"/>
                  </a:lnTo>
                  <a:lnTo>
                    <a:pt x="3353" y="1363"/>
                  </a:lnTo>
                  <a:lnTo>
                    <a:pt x="3317" y="1202"/>
                  </a:lnTo>
                  <a:lnTo>
                    <a:pt x="3263" y="1041"/>
                  </a:lnTo>
                  <a:lnTo>
                    <a:pt x="3191" y="897"/>
                  </a:lnTo>
                  <a:lnTo>
                    <a:pt x="3102" y="754"/>
                  </a:lnTo>
                  <a:lnTo>
                    <a:pt x="3012" y="628"/>
                  </a:lnTo>
                  <a:lnTo>
                    <a:pt x="2905" y="503"/>
                  </a:lnTo>
                  <a:lnTo>
                    <a:pt x="2779" y="395"/>
                  </a:lnTo>
                  <a:lnTo>
                    <a:pt x="2654" y="288"/>
                  </a:lnTo>
                  <a:lnTo>
                    <a:pt x="2510" y="198"/>
                  </a:lnTo>
                  <a:lnTo>
                    <a:pt x="2349" y="126"/>
                  </a:lnTo>
                  <a:lnTo>
                    <a:pt x="2205" y="72"/>
                  </a:lnTo>
                  <a:lnTo>
                    <a:pt x="2044" y="37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55">
              <a:extLst>
                <a:ext uri="{FF2B5EF4-FFF2-40B4-BE49-F238E27FC236}">
                  <a16:creationId xmlns:a16="http://schemas.microsoft.com/office/drawing/2014/main" id="{CC51BB42-2E8C-DF87-5261-4BED9687731C}"/>
                </a:ext>
              </a:extLst>
            </p:cNvPr>
            <p:cNvSpPr/>
            <p:nvPr/>
          </p:nvSpPr>
          <p:spPr>
            <a:xfrm flipH="1">
              <a:off x="5919420" y="4280543"/>
              <a:ext cx="121954" cy="122634"/>
            </a:xfrm>
            <a:custGeom>
              <a:avLst/>
              <a:gdLst/>
              <a:ahLst/>
              <a:cxnLst/>
              <a:rect l="l" t="t" r="r" b="b"/>
              <a:pathLst>
                <a:path w="3407" h="3426" extrusionOk="0">
                  <a:moveTo>
                    <a:pt x="1524" y="1"/>
                  </a:moveTo>
                  <a:lnTo>
                    <a:pt x="1363" y="37"/>
                  </a:lnTo>
                  <a:lnTo>
                    <a:pt x="1201" y="72"/>
                  </a:lnTo>
                  <a:lnTo>
                    <a:pt x="1040" y="126"/>
                  </a:lnTo>
                  <a:lnTo>
                    <a:pt x="896" y="198"/>
                  </a:lnTo>
                  <a:lnTo>
                    <a:pt x="753" y="288"/>
                  </a:lnTo>
                  <a:lnTo>
                    <a:pt x="628" y="395"/>
                  </a:lnTo>
                  <a:lnTo>
                    <a:pt x="502" y="503"/>
                  </a:lnTo>
                  <a:lnTo>
                    <a:pt x="394" y="628"/>
                  </a:lnTo>
                  <a:lnTo>
                    <a:pt x="305" y="754"/>
                  </a:lnTo>
                  <a:lnTo>
                    <a:pt x="215" y="897"/>
                  </a:lnTo>
                  <a:lnTo>
                    <a:pt x="143" y="1041"/>
                  </a:lnTo>
                  <a:lnTo>
                    <a:pt x="90" y="1202"/>
                  </a:lnTo>
                  <a:lnTo>
                    <a:pt x="36" y="1363"/>
                  </a:lnTo>
                  <a:lnTo>
                    <a:pt x="18" y="1525"/>
                  </a:lnTo>
                  <a:lnTo>
                    <a:pt x="0" y="1704"/>
                  </a:lnTo>
                  <a:lnTo>
                    <a:pt x="18" y="1883"/>
                  </a:lnTo>
                  <a:lnTo>
                    <a:pt x="36" y="2045"/>
                  </a:lnTo>
                  <a:lnTo>
                    <a:pt x="90" y="2224"/>
                  </a:lnTo>
                  <a:lnTo>
                    <a:pt x="143" y="2367"/>
                  </a:lnTo>
                  <a:lnTo>
                    <a:pt x="215" y="2529"/>
                  </a:lnTo>
                  <a:lnTo>
                    <a:pt x="305" y="2672"/>
                  </a:lnTo>
                  <a:lnTo>
                    <a:pt x="394" y="2798"/>
                  </a:lnTo>
                  <a:lnTo>
                    <a:pt x="502" y="2923"/>
                  </a:lnTo>
                  <a:lnTo>
                    <a:pt x="628" y="3031"/>
                  </a:lnTo>
                  <a:lnTo>
                    <a:pt x="753" y="3120"/>
                  </a:lnTo>
                  <a:lnTo>
                    <a:pt x="896" y="3210"/>
                  </a:lnTo>
                  <a:lnTo>
                    <a:pt x="1040" y="3282"/>
                  </a:lnTo>
                  <a:lnTo>
                    <a:pt x="1201" y="3335"/>
                  </a:lnTo>
                  <a:lnTo>
                    <a:pt x="1363" y="3389"/>
                  </a:lnTo>
                  <a:lnTo>
                    <a:pt x="1524" y="3407"/>
                  </a:lnTo>
                  <a:lnTo>
                    <a:pt x="1703" y="3425"/>
                  </a:lnTo>
                  <a:lnTo>
                    <a:pt x="1883" y="3407"/>
                  </a:lnTo>
                  <a:lnTo>
                    <a:pt x="2044" y="3389"/>
                  </a:lnTo>
                  <a:lnTo>
                    <a:pt x="2205" y="3335"/>
                  </a:lnTo>
                  <a:lnTo>
                    <a:pt x="2367" y="3282"/>
                  </a:lnTo>
                  <a:lnTo>
                    <a:pt x="2510" y="3210"/>
                  </a:lnTo>
                  <a:lnTo>
                    <a:pt x="2653" y="3120"/>
                  </a:lnTo>
                  <a:lnTo>
                    <a:pt x="2779" y="3031"/>
                  </a:lnTo>
                  <a:lnTo>
                    <a:pt x="2904" y="2923"/>
                  </a:lnTo>
                  <a:lnTo>
                    <a:pt x="3012" y="2798"/>
                  </a:lnTo>
                  <a:lnTo>
                    <a:pt x="3120" y="2672"/>
                  </a:lnTo>
                  <a:lnTo>
                    <a:pt x="3209" y="2529"/>
                  </a:lnTo>
                  <a:lnTo>
                    <a:pt x="3281" y="2367"/>
                  </a:lnTo>
                  <a:lnTo>
                    <a:pt x="3335" y="2224"/>
                  </a:lnTo>
                  <a:lnTo>
                    <a:pt x="3371" y="2045"/>
                  </a:lnTo>
                  <a:lnTo>
                    <a:pt x="3406" y="1883"/>
                  </a:lnTo>
                  <a:lnTo>
                    <a:pt x="3406" y="1704"/>
                  </a:lnTo>
                  <a:lnTo>
                    <a:pt x="3406" y="1525"/>
                  </a:lnTo>
                  <a:lnTo>
                    <a:pt x="3371" y="1363"/>
                  </a:lnTo>
                  <a:lnTo>
                    <a:pt x="3335" y="1202"/>
                  </a:lnTo>
                  <a:lnTo>
                    <a:pt x="3281" y="1041"/>
                  </a:lnTo>
                  <a:lnTo>
                    <a:pt x="3209" y="897"/>
                  </a:lnTo>
                  <a:lnTo>
                    <a:pt x="3120" y="754"/>
                  </a:lnTo>
                  <a:lnTo>
                    <a:pt x="3012" y="628"/>
                  </a:lnTo>
                  <a:lnTo>
                    <a:pt x="2904" y="503"/>
                  </a:lnTo>
                  <a:lnTo>
                    <a:pt x="2779" y="395"/>
                  </a:lnTo>
                  <a:lnTo>
                    <a:pt x="2653" y="288"/>
                  </a:lnTo>
                  <a:lnTo>
                    <a:pt x="2510" y="198"/>
                  </a:lnTo>
                  <a:lnTo>
                    <a:pt x="2367" y="126"/>
                  </a:lnTo>
                  <a:lnTo>
                    <a:pt x="2205" y="72"/>
                  </a:lnTo>
                  <a:lnTo>
                    <a:pt x="2044" y="37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55">
              <a:extLst>
                <a:ext uri="{FF2B5EF4-FFF2-40B4-BE49-F238E27FC236}">
                  <a16:creationId xmlns:a16="http://schemas.microsoft.com/office/drawing/2014/main" id="{FB8692FD-84D8-CF8F-EA5D-E8038A354EB3}"/>
                </a:ext>
              </a:extLst>
            </p:cNvPr>
            <p:cNvSpPr/>
            <p:nvPr/>
          </p:nvSpPr>
          <p:spPr>
            <a:xfrm flipH="1">
              <a:off x="5888601" y="4316481"/>
              <a:ext cx="19294" cy="39840"/>
            </a:xfrm>
            <a:custGeom>
              <a:avLst/>
              <a:gdLst/>
              <a:ahLst/>
              <a:cxnLst/>
              <a:rect l="l" t="t" r="r" b="b"/>
              <a:pathLst>
                <a:path w="539" h="1113" extrusionOk="0">
                  <a:moveTo>
                    <a:pt x="126" y="1"/>
                  </a:moveTo>
                  <a:lnTo>
                    <a:pt x="0" y="1112"/>
                  </a:lnTo>
                  <a:lnTo>
                    <a:pt x="430" y="1112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55">
              <a:extLst>
                <a:ext uri="{FF2B5EF4-FFF2-40B4-BE49-F238E27FC236}">
                  <a16:creationId xmlns:a16="http://schemas.microsoft.com/office/drawing/2014/main" id="{3CE6CB61-B27B-EFCD-F046-33F086157AE6}"/>
                </a:ext>
              </a:extLst>
            </p:cNvPr>
            <p:cNvSpPr/>
            <p:nvPr/>
          </p:nvSpPr>
          <p:spPr>
            <a:xfrm flipH="1">
              <a:off x="5701859" y="3891633"/>
              <a:ext cx="216953" cy="464691"/>
            </a:xfrm>
            <a:custGeom>
              <a:avLst/>
              <a:gdLst/>
              <a:ahLst/>
              <a:cxnLst/>
              <a:rect l="l" t="t" r="r" b="b"/>
              <a:pathLst>
                <a:path w="6061" h="12982" extrusionOk="0">
                  <a:moveTo>
                    <a:pt x="5505" y="1"/>
                  </a:moveTo>
                  <a:lnTo>
                    <a:pt x="0" y="11188"/>
                  </a:lnTo>
                  <a:lnTo>
                    <a:pt x="144" y="11350"/>
                  </a:lnTo>
                  <a:lnTo>
                    <a:pt x="269" y="11511"/>
                  </a:lnTo>
                  <a:lnTo>
                    <a:pt x="395" y="11708"/>
                  </a:lnTo>
                  <a:lnTo>
                    <a:pt x="502" y="11924"/>
                  </a:lnTo>
                  <a:lnTo>
                    <a:pt x="574" y="12157"/>
                  </a:lnTo>
                  <a:lnTo>
                    <a:pt x="646" y="12408"/>
                  </a:lnTo>
                  <a:lnTo>
                    <a:pt x="700" y="12694"/>
                  </a:lnTo>
                  <a:lnTo>
                    <a:pt x="735" y="12981"/>
                  </a:lnTo>
                  <a:lnTo>
                    <a:pt x="6060" y="593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55">
              <a:extLst>
                <a:ext uri="{FF2B5EF4-FFF2-40B4-BE49-F238E27FC236}">
                  <a16:creationId xmlns:a16="http://schemas.microsoft.com/office/drawing/2014/main" id="{CC7DBB88-FA20-AEB2-83BE-E8EB65B8703F}"/>
                </a:ext>
              </a:extLst>
            </p:cNvPr>
            <p:cNvSpPr/>
            <p:nvPr/>
          </p:nvSpPr>
          <p:spPr>
            <a:xfrm flipH="1">
              <a:off x="5717286" y="3891633"/>
              <a:ext cx="216918" cy="464691"/>
            </a:xfrm>
            <a:custGeom>
              <a:avLst/>
              <a:gdLst/>
              <a:ahLst/>
              <a:cxnLst/>
              <a:rect l="l" t="t" r="r" b="b"/>
              <a:pathLst>
                <a:path w="6060" h="12982" extrusionOk="0">
                  <a:moveTo>
                    <a:pt x="5522" y="1"/>
                  </a:moveTo>
                  <a:lnTo>
                    <a:pt x="0" y="11188"/>
                  </a:lnTo>
                  <a:lnTo>
                    <a:pt x="161" y="11350"/>
                  </a:lnTo>
                  <a:lnTo>
                    <a:pt x="287" y="11511"/>
                  </a:lnTo>
                  <a:lnTo>
                    <a:pt x="412" y="11708"/>
                  </a:lnTo>
                  <a:lnTo>
                    <a:pt x="502" y="11924"/>
                  </a:lnTo>
                  <a:lnTo>
                    <a:pt x="592" y="12157"/>
                  </a:lnTo>
                  <a:lnTo>
                    <a:pt x="663" y="12408"/>
                  </a:lnTo>
                  <a:lnTo>
                    <a:pt x="717" y="12694"/>
                  </a:lnTo>
                  <a:lnTo>
                    <a:pt x="735" y="12981"/>
                  </a:lnTo>
                  <a:lnTo>
                    <a:pt x="6060" y="593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55">
              <a:extLst>
                <a:ext uri="{FF2B5EF4-FFF2-40B4-BE49-F238E27FC236}">
                  <a16:creationId xmlns:a16="http://schemas.microsoft.com/office/drawing/2014/main" id="{AA5C0DB3-2CC6-D475-760C-8D2780747DAD}"/>
                </a:ext>
              </a:extLst>
            </p:cNvPr>
            <p:cNvSpPr/>
            <p:nvPr/>
          </p:nvSpPr>
          <p:spPr>
            <a:xfrm flipH="1">
              <a:off x="5717286" y="3891633"/>
              <a:ext cx="71268" cy="156639"/>
            </a:xfrm>
            <a:custGeom>
              <a:avLst/>
              <a:gdLst/>
              <a:ahLst/>
              <a:cxnLst/>
              <a:rect l="l" t="t" r="r" b="b"/>
              <a:pathLst>
                <a:path w="1991" h="4376" extrusionOk="0">
                  <a:moveTo>
                    <a:pt x="1453" y="1"/>
                  </a:moveTo>
                  <a:lnTo>
                    <a:pt x="1" y="2977"/>
                  </a:lnTo>
                  <a:lnTo>
                    <a:pt x="198" y="3658"/>
                  </a:lnTo>
                  <a:lnTo>
                    <a:pt x="377" y="4376"/>
                  </a:lnTo>
                  <a:lnTo>
                    <a:pt x="1991" y="593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55">
              <a:extLst>
                <a:ext uri="{FF2B5EF4-FFF2-40B4-BE49-F238E27FC236}">
                  <a16:creationId xmlns:a16="http://schemas.microsoft.com/office/drawing/2014/main" id="{2AFA723E-1EA8-77DD-7612-390504B05FD1}"/>
                </a:ext>
              </a:extLst>
            </p:cNvPr>
            <p:cNvSpPr/>
            <p:nvPr/>
          </p:nvSpPr>
          <p:spPr>
            <a:xfrm flipH="1">
              <a:off x="5685823" y="3882648"/>
              <a:ext cx="67438" cy="68082"/>
            </a:xfrm>
            <a:custGeom>
              <a:avLst/>
              <a:gdLst/>
              <a:ahLst/>
              <a:cxnLst/>
              <a:rect l="l" t="t" r="r" b="b"/>
              <a:pathLst>
                <a:path w="1884" h="1902" extrusionOk="0">
                  <a:moveTo>
                    <a:pt x="933" y="1"/>
                  </a:moveTo>
                  <a:lnTo>
                    <a:pt x="754" y="19"/>
                  </a:lnTo>
                  <a:lnTo>
                    <a:pt x="575" y="73"/>
                  </a:lnTo>
                  <a:lnTo>
                    <a:pt x="413" y="162"/>
                  </a:lnTo>
                  <a:lnTo>
                    <a:pt x="270" y="270"/>
                  </a:lnTo>
                  <a:lnTo>
                    <a:pt x="162" y="413"/>
                  </a:lnTo>
                  <a:lnTo>
                    <a:pt x="73" y="575"/>
                  </a:lnTo>
                  <a:lnTo>
                    <a:pt x="19" y="754"/>
                  </a:lnTo>
                  <a:lnTo>
                    <a:pt x="1" y="951"/>
                  </a:lnTo>
                  <a:lnTo>
                    <a:pt x="19" y="1148"/>
                  </a:lnTo>
                  <a:lnTo>
                    <a:pt x="73" y="1328"/>
                  </a:lnTo>
                  <a:lnTo>
                    <a:pt x="162" y="1489"/>
                  </a:lnTo>
                  <a:lnTo>
                    <a:pt x="270" y="1632"/>
                  </a:lnTo>
                  <a:lnTo>
                    <a:pt x="413" y="1740"/>
                  </a:lnTo>
                  <a:lnTo>
                    <a:pt x="575" y="1830"/>
                  </a:lnTo>
                  <a:lnTo>
                    <a:pt x="754" y="1883"/>
                  </a:lnTo>
                  <a:lnTo>
                    <a:pt x="933" y="1901"/>
                  </a:lnTo>
                  <a:lnTo>
                    <a:pt x="1131" y="1883"/>
                  </a:lnTo>
                  <a:lnTo>
                    <a:pt x="1310" y="1830"/>
                  </a:lnTo>
                  <a:lnTo>
                    <a:pt x="1471" y="1740"/>
                  </a:lnTo>
                  <a:lnTo>
                    <a:pt x="1615" y="1632"/>
                  </a:lnTo>
                  <a:lnTo>
                    <a:pt x="1722" y="1489"/>
                  </a:lnTo>
                  <a:lnTo>
                    <a:pt x="1812" y="1328"/>
                  </a:lnTo>
                  <a:lnTo>
                    <a:pt x="1866" y="1148"/>
                  </a:lnTo>
                  <a:lnTo>
                    <a:pt x="1884" y="951"/>
                  </a:lnTo>
                  <a:lnTo>
                    <a:pt x="1866" y="754"/>
                  </a:lnTo>
                  <a:lnTo>
                    <a:pt x="1812" y="575"/>
                  </a:lnTo>
                  <a:lnTo>
                    <a:pt x="1722" y="413"/>
                  </a:lnTo>
                  <a:lnTo>
                    <a:pt x="1615" y="270"/>
                  </a:lnTo>
                  <a:lnTo>
                    <a:pt x="1471" y="162"/>
                  </a:lnTo>
                  <a:lnTo>
                    <a:pt x="1310" y="73"/>
                  </a:lnTo>
                  <a:lnTo>
                    <a:pt x="1131" y="19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55">
              <a:extLst>
                <a:ext uri="{FF2B5EF4-FFF2-40B4-BE49-F238E27FC236}">
                  <a16:creationId xmlns:a16="http://schemas.microsoft.com/office/drawing/2014/main" id="{83A82632-98D4-5F0C-D0E2-6E1C3C18662C}"/>
                </a:ext>
              </a:extLst>
            </p:cNvPr>
            <p:cNvSpPr/>
            <p:nvPr/>
          </p:nvSpPr>
          <p:spPr>
            <a:xfrm flipH="1">
              <a:off x="5705080" y="3882648"/>
              <a:ext cx="68046" cy="68082"/>
            </a:xfrm>
            <a:custGeom>
              <a:avLst/>
              <a:gdLst/>
              <a:ahLst/>
              <a:cxnLst/>
              <a:rect l="l" t="t" r="r" b="b"/>
              <a:pathLst>
                <a:path w="1901" h="1902" extrusionOk="0">
                  <a:moveTo>
                    <a:pt x="950" y="1"/>
                  </a:moveTo>
                  <a:lnTo>
                    <a:pt x="753" y="19"/>
                  </a:lnTo>
                  <a:lnTo>
                    <a:pt x="592" y="73"/>
                  </a:lnTo>
                  <a:lnTo>
                    <a:pt x="430" y="162"/>
                  </a:lnTo>
                  <a:lnTo>
                    <a:pt x="287" y="270"/>
                  </a:lnTo>
                  <a:lnTo>
                    <a:pt x="162" y="413"/>
                  </a:lnTo>
                  <a:lnTo>
                    <a:pt x="72" y="575"/>
                  </a:lnTo>
                  <a:lnTo>
                    <a:pt x="18" y="754"/>
                  </a:lnTo>
                  <a:lnTo>
                    <a:pt x="0" y="951"/>
                  </a:lnTo>
                  <a:lnTo>
                    <a:pt x="18" y="1148"/>
                  </a:lnTo>
                  <a:lnTo>
                    <a:pt x="72" y="1328"/>
                  </a:lnTo>
                  <a:lnTo>
                    <a:pt x="162" y="1489"/>
                  </a:lnTo>
                  <a:lnTo>
                    <a:pt x="287" y="1632"/>
                  </a:lnTo>
                  <a:lnTo>
                    <a:pt x="430" y="1740"/>
                  </a:lnTo>
                  <a:lnTo>
                    <a:pt x="592" y="1830"/>
                  </a:lnTo>
                  <a:lnTo>
                    <a:pt x="753" y="1883"/>
                  </a:lnTo>
                  <a:lnTo>
                    <a:pt x="950" y="1901"/>
                  </a:lnTo>
                  <a:lnTo>
                    <a:pt x="1148" y="1883"/>
                  </a:lnTo>
                  <a:lnTo>
                    <a:pt x="1327" y="1830"/>
                  </a:lnTo>
                  <a:lnTo>
                    <a:pt x="1488" y="1740"/>
                  </a:lnTo>
                  <a:lnTo>
                    <a:pt x="1632" y="1632"/>
                  </a:lnTo>
                  <a:lnTo>
                    <a:pt x="1739" y="1489"/>
                  </a:lnTo>
                  <a:lnTo>
                    <a:pt x="1829" y="1328"/>
                  </a:lnTo>
                  <a:lnTo>
                    <a:pt x="1883" y="1148"/>
                  </a:lnTo>
                  <a:lnTo>
                    <a:pt x="1901" y="951"/>
                  </a:lnTo>
                  <a:lnTo>
                    <a:pt x="1883" y="754"/>
                  </a:lnTo>
                  <a:lnTo>
                    <a:pt x="1829" y="575"/>
                  </a:lnTo>
                  <a:lnTo>
                    <a:pt x="1739" y="413"/>
                  </a:lnTo>
                  <a:lnTo>
                    <a:pt x="1632" y="270"/>
                  </a:lnTo>
                  <a:lnTo>
                    <a:pt x="1488" y="162"/>
                  </a:lnTo>
                  <a:lnTo>
                    <a:pt x="1327" y="73"/>
                  </a:lnTo>
                  <a:lnTo>
                    <a:pt x="1148" y="1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55">
              <a:extLst>
                <a:ext uri="{FF2B5EF4-FFF2-40B4-BE49-F238E27FC236}">
                  <a16:creationId xmlns:a16="http://schemas.microsoft.com/office/drawing/2014/main" id="{D6E69B68-A213-2FA2-A11F-5FEEC73E0B15}"/>
                </a:ext>
              </a:extLst>
            </p:cNvPr>
            <p:cNvSpPr/>
            <p:nvPr/>
          </p:nvSpPr>
          <p:spPr>
            <a:xfrm flipH="1">
              <a:off x="5479178" y="3830674"/>
              <a:ext cx="208613" cy="237500"/>
            </a:xfrm>
            <a:custGeom>
              <a:avLst/>
              <a:gdLst/>
              <a:ahLst/>
              <a:cxnLst/>
              <a:rect l="l" t="t" r="r" b="b"/>
              <a:pathLst>
                <a:path w="5828" h="6635" extrusionOk="0">
                  <a:moveTo>
                    <a:pt x="3192" y="1"/>
                  </a:moveTo>
                  <a:lnTo>
                    <a:pt x="2869" y="37"/>
                  </a:lnTo>
                  <a:lnTo>
                    <a:pt x="2547" y="90"/>
                  </a:lnTo>
                  <a:lnTo>
                    <a:pt x="2242" y="180"/>
                  </a:lnTo>
                  <a:lnTo>
                    <a:pt x="1937" y="306"/>
                  </a:lnTo>
                  <a:lnTo>
                    <a:pt x="1650" y="449"/>
                  </a:lnTo>
                  <a:lnTo>
                    <a:pt x="1381" y="628"/>
                  </a:lnTo>
                  <a:lnTo>
                    <a:pt x="1148" y="825"/>
                  </a:lnTo>
                  <a:lnTo>
                    <a:pt x="915" y="1041"/>
                  </a:lnTo>
                  <a:lnTo>
                    <a:pt x="700" y="1274"/>
                  </a:lnTo>
                  <a:lnTo>
                    <a:pt x="521" y="1543"/>
                  </a:lnTo>
                  <a:lnTo>
                    <a:pt x="359" y="1829"/>
                  </a:lnTo>
                  <a:lnTo>
                    <a:pt x="216" y="2134"/>
                  </a:lnTo>
                  <a:lnTo>
                    <a:pt x="126" y="2439"/>
                  </a:lnTo>
                  <a:lnTo>
                    <a:pt x="55" y="2780"/>
                  </a:lnTo>
                  <a:lnTo>
                    <a:pt x="1" y="3120"/>
                  </a:lnTo>
                  <a:lnTo>
                    <a:pt x="1" y="3443"/>
                  </a:lnTo>
                  <a:lnTo>
                    <a:pt x="37" y="3766"/>
                  </a:lnTo>
                  <a:lnTo>
                    <a:pt x="90" y="4088"/>
                  </a:lnTo>
                  <a:lnTo>
                    <a:pt x="180" y="4393"/>
                  </a:lnTo>
                  <a:lnTo>
                    <a:pt x="306" y="4698"/>
                  </a:lnTo>
                  <a:lnTo>
                    <a:pt x="449" y="4985"/>
                  </a:lnTo>
                  <a:lnTo>
                    <a:pt x="610" y="5254"/>
                  </a:lnTo>
                  <a:lnTo>
                    <a:pt x="808" y="5505"/>
                  </a:lnTo>
                  <a:lnTo>
                    <a:pt x="1041" y="5720"/>
                  </a:lnTo>
                  <a:lnTo>
                    <a:pt x="1274" y="5935"/>
                  </a:lnTo>
                  <a:lnTo>
                    <a:pt x="1543" y="6114"/>
                  </a:lnTo>
                  <a:lnTo>
                    <a:pt x="1829" y="6276"/>
                  </a:lnTo>
                  <a:lnTo>
                    <a:pt x="2116" y="6419"/>
                  </a:lnTo>
                  <a:lnTo>
                    <a:pt x="2439" y="6509"/>
                  </a:lnTo>
                  <a:lnTo>
                    <a:pt x="2762" y="6598"/>
                  </a:lnTo>
                  <a:lnTo>
                    <a:pt x="3067" y="6634"/>
                  </a:lnTo>
                  <a:lnTo>
                    <a:pt x="3353" y="6634"/>
                  </a:lnTo>
                  <a:lnTo>
                    <a:pt x="3640" y="6616"/>
                  </a:lnTo>
                  <a:lnTo>
                    <a:pt x="3927" y="6581"/>
                  </a:lnTo>
                  <a:lnTo>
                    <a:pt x="4214" y="6509"/>
                  </a:lnTo>
                  <a:lnTo>
                    <a:pt x="4483" y="6419"/>
                  </a:lnTo>
                  <a:lnTo>
                    <a:pt x="4734" y="6312"/>
                  </a:lnTo>
                  <a:lnTo>
                    <a:pt x="4985" y="6186"/>
                  </a:lnTo>
                  <a:lnTo>
                    <a:pt x="4286" y="5218"/>
                  </a:lnTo>
                  <a:lnTo>
                    <a:pt x="4142" y="5290"/>
                  </a:lnTo>
                  <a:lnTo>
                    <a:pt x="3981" y="5361"/>
                  </a:lnTo>
                  <a:lnTo>
                    <a:pt x="3820" y="5397"/>
                  </a:lnTo>
                  <a:lnTo>
                    <a:pt x="3658" y="5433"/>
                  </a:lnTo>
                  <a:lnTo>
                    <a:pt x="3497" y="5451"/>
                  </a:lnTo>
                  <a:lnTo>
                    <a:pt x="3318" y="5469"/>
                  </a:lnTo>
                  <a:lnTo>
                    <a:pt x="3138" y="5451"/>
                  </a:lnTo>
                  <a:lnTo>
                    <a:pt x="2959" y="5433"/>
                  </a:lnTo>
                  <a:lnTo>
                    <a:pt x="2744" y="5379"/>
                  </a:lnTo>
                  <a:lnTo>
                    <a:pt x="2547" y="5326"/>
                  </a:lnTo>
                  <a:lnTo>
                    <a:pt x="2349" y="5236"/>
                  </a:lnTo>
                  <a:lnTo>
                    <a:pt x="2170" y="5128"/>
                  </a:lnTo>
                  <a:lnTo>
                    <a:pt x="1991" y="5003"/>
                  </a:lnTo>
                  <a:lnTo>
                    <a:pt x="1847" y="4877"/>
                  </a:lnTo>
                  <a:lnTo>
                    <a:pt x="1704" y="4734"/>
                  </a:lnTo>
                  <a:lnTo>
                    <a:pt x="1578" y="4573"/>
                  </a:lnTo>
                  <a:lnTo>
                    <a:pt x="1453" y="4393"/>
                  </a:lnTo>
                  <a:lnTo>
                    <a:pt x="1363" y="4214"/>
                  </a:lnTo>
                  <a:lnTo>
                    <a:pt x="1292" y="4017"/>
                  </a:lnTo>
                  <a:lnTo>
                    <a:pt x="1238" y="3820"/>
                  </a:lnTo>
                  <a:lnTo>
                    <a:pt x="1184" y="3604"/>
                  </a:lnTo>
                  <a:lnTo>
                    <a:pt x="1166" y="3407"/>
                  </a:lnTo>
                  <a:lnTo>
                    <a:pt x="1184" y="3192"/>
                  </a:lnTo>
                  <a:lnTo>
                    <a:pt x="1202" y="2977"/>
                  </a:lnTo>
                  <a:lnTo>
                    <a:pt x="1256" y="2762"/>
                  </a:lnTo>
                  <a:lnTo>
                    <a:pt x="1310" y="2547"/>
                  </a:lnTo>
                  <a:lnTo>
                    <a:pt x="1399" y="2349"/>
                  </a:lnTo>
                  <a:lnTo>
                    <a:pt x="1507" y="2170"/>
                  </a:lnTo>
                  <a:lnTo>
                    <a:pt x="1632" y="2009"/>
                  </a:lnTo>
                  <a:lnTo>
                    <a:pt x="1758" y="1847"/>
                  </a:lnTo>
                  <a:lnTo>
                    <a:pt x="1901" y="1704"/>
                  </a:lnTo>
                  <a:lnTo>
                    <a:pt x="2063" y="1578"/>
                  </a:lnTo>
                  <a:lnTo>
                    <a:pt x="2242" y="1471"/>
                  </a:lnTo>
                  <a:lnTo>
                    <a:pt x="2421" y="1363"/>
                  </a:lnTo>
                  <a:lnTo>
                    <a:pt x="2618" y="1292"/>
                  </a:lnTo>
                  <a:lnTo>
                    <a:pt x="2816" y="1238"/>
                  </a:lnTo>
                  <a:lnTo>
                    <a:pt x="3031" y="1202"/>
                  </a:lnTo>
                  <a:lnTo>
                    <a:pt x="3228" y="1184"/>
                  </a:lnTo>
                  <a:lnTo>
                    <a:pt x="3443" y="1184"/>
                  </a:lnTo>
                  <a:lnTo>
                    <a:pt x="3676" y="1202"/>
                  </a:lnTo>
                  <a:lnTo>
                    <a:pt x="3837" y="1238"/>
                  </a:lnTo>
                  <a:lnTo>
                    <a:pt x="4017" y="1292"/>
                  </a:lnTo>
                  <a:lnTo>
                    <a:pt x="4178" y="1363"/>
                  </a:lnTo>
                  <a:lnTo>
                    <a:pt x="4339" y="1453"/>
                  </a:lnTo>
                  <a:lnTo>
                    <a:pt x="4483" y="1543"/>
                  </a:lnTo>
                  <a:lnTo>
                    <a:pt x="4626" y="1650"/>
                  </a:lnTo>
                  <a:lnTo>
                    <a:pt x="4752" y="1758"/>
                  </a:lnTo>
                  <a:lnTo>
                    <a:pt x="4877" y="1883"/>
                  </a:lnTo>
                  <a:lnTo>
                    <a:pt x="5828" y="1148"/>
                  </a:lnTo>
                  <a:lnTo>
                    <a:pt x="5630" y="951"/>
                  </a:lnTo>
                  <a:lnTo>
                    <a:pt x="5415" y="754"/>
                  </a:lnTo>
                  <a:lnTo>
                    <a:pt x="5200" y="592"/>
                  </a:lnTo>
                  <a:lnTo>
                    <a:pt x="4949" y="431"/>
                  </a:lnTo>
                  <a:lnTo>
                    <a:pt x="4698" y="306"/>
                  </a:lnTo>
                  <a:lnTo>
                    <a:pt x="4429" y="198"/>
                  </a:lnTo>
                  <a:lnTo>
                    <a:pt x="4160" y="108"/>
                  </a:lnTo>
                  <a:lnTo>
                    <a:pt x="3855" y="55"/>
                  </a:lnTo>
                  <a:lnTo>
                    <a:pt x="3533" y="19"/>
                  </a:lnTo>
                  <a:lnTo>
                    <a:pt x="31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55">
              <a:extLst>
                <a:ext uri="{FF2B5EF4-FFF2-40B4-BE49-F238E27FC236}">
                  <a16:creationId xmlns:a16="http://schemas.microsoft.com/office/drawing/2014/main" id="{A340AD90-17BD-E36E-BC99-3FEFB4965D5E}"/>
                </a:ext>
              </a:extLst>
            </p:cNvPr>
            <p:cNvSpPr/>
            <p:nvPr/>
          </p:nvSpPr>
          <p:spPr>
            <a:xfrm flipH="1">
              <a:off x="5510606" y="4023858"/>
              <a:ext cx="120701" cy="44314"/>
            </a:xfrm>
            <a:custGeom>
              <a:avLst/>
              <a:gdLst/>
              <a:ahLst/>
              <a:cxnLst/>
              <a:rect l="l" t="t" r="r" b="b"/>
              <a:pathLst>
                <a:path w="3372" h="1238" extrusionOk="0">
                  <a:moveTo>
                    <a:pt x="1255" y="0"/>
                  </a:moveTo>
                  <a:lnTo>
                    <a:pt x="0" y="556"/>
                  </a:lnTo>
                  <a:lnTo>
                    <a:pt x="108" y="807"/>
                  </a:lnTo>
                  <a:lnTo>
                    <a:pt x="359" y="933"/>
                  </a:lnTo>
                  <a:lnTo>
                    <a:pt x="628" y="1040"/>
                  </a:lnTo>
                  <a:lnTo>
                    <a:pt x="897" y="1130"/>
                  </a:lnTo>
                  <a:lnTo>
                    <a:pt x="1184" y="1201"/>
                  </a:lnTo>
                  <a:lnTo>
                    <a:pt x="1489" y="1237"/>
                  </a:lnTo>
                  <a:lnTo>
                    <a:pt x="1775" y="1237"/>
                  </a:lnTo>
                  <a:lnTo>
                    <a:pt x="2062" y="1219"/>
                  </a:lnTo>
                  <a:lnTo>
                    <a:pt x="2331" y="1184"/>
                  </a:lnTo>
                  <a:lnTo>
                    <a:pt x="2600" y="1130"/>
                  </a:lnTo>
                  <a:lnTo>
                    <a:pt x="2869" y="1040"/>
                  </a:lnTo>
                  <a:lnTo>
                    <a:pt x="3120" y="933"/>
                  </a:lnTo>
                  <a:lnTo>
                    <a:pt x="3371" y="807"/>
                  </a:lnTo>
                  <a:lnTo>
                    <a:pt x="3371" y="807"/>
                  </a:lnTo>
                  <a:lnTo>
                    <a:pt x="2152" y="843"/>
                  </a:lnTo>
                  <a:lnTo>
                    <a:pt x="1740" y="72"/>
                  </a:lnTo>
                  <a:lnTo>
                    <a:pt x="1560" y="54"/>
                  </a:lnTo>
                  <a:lnTo>
                    <a:pt x="1381" y="36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55">
              <a:extLst>
                <a:ext uri="{FF2B5EF4-FFF2-40B4-BE49-F238E27FC236}">
                  <a16:creationId xmlns:a16="http://schemas.microsoft.com/office/drawing/2014/main" id="{56FAB9B0-CD28-9418-1463-6E9A888C2069}"/>
                </a:ext>
              </a:extLst>
            </p:cNvPr>
            <p:cNvSpPr/>
            <p:nvPr/>
          </p:nvSpPr>
          <p:spPr>
            <a:xfrm flipH="1">
              <a:off x="5522168" y="3851220"/>
              <a:ext cx="163046" cy="97577"/>
            </a:xfrm>
            <a:custGeom>
              <a:avLst/>
              <a:gdLst/>
              <a:ahLst/>
              <a:cxnLst/>
              <a:rect l="l" t="t" r="r" b="b"/>
              <a:pathLst>
                <a:path w="4555" h="2726" extrusionOk="0">
                  <a:moveTo>
                    <a:pt x="1919" y="0"/>
                  </a:moveTo>
                  <a:lnTo>
                    <a:pt x="1704" y="18"/>
                  </a:lnTo>
                  <a:lnTo>
                    <a:pt x="1471" y="54"/>
                  </a:lnTo>
                  <a:lnTo>
                    <a:pt x="1273" y="90"/>
                  </a:lnTo>
                  <a:lnTo>
                    <a:pt x="1040" y="287"/>
                  </a:lnTo>
                  <a:lnTo>
                    <a:pt x="825" y="485"/>
                  </a:lnTo>
                  <a:lnTo>
                    <a:pt x="628" y="718"/>
                  </a:lnTo>
                  <a:lnTo>
                    <a:pt x="449" y="969"/>
                  </a:lnTo>
                  <a:lnTo>
                    <a:pt x="305" y="1238"/>
                  </a:lnTo>
                  <a:lnTo>
                    <a:pt x="162" y="1506"/>
                  </a:lnTo>
                  <a:lnTo>
                    <a:pt x="72" y="1811"/>
                  </a:lnTo>
                  <a:lnTo>
                    <a:pt x="0" y="2116"/>
                  </a:lnTo>
                  <a:lnTo>
                    <a:pt x="90" y="2224"/>
                  </a:lnTo>
                  <a:lnTo>
                    <a:pt x="198" y="2313"/>
                  </a:lnTo>
                  <a:lnTo>
                    <a:pt x="323" y="2385"/>
                  </a:lnTo>
                  <a:lnTo>
                    <a:pt x="467" y="2475"/>
                  </a:lnTo>
                  <a:lnTo>
                    <a:pt x="771" y="2618"/>
                  </a:lnTo>
                  <a:lnTo>
                    <a:pt x="1112" y="2726"/>
                  </a:lnTo>
                  <a:lnTo>
                    <a:pt x="1112" y="2564"/>
                  </a:lnTo>
                  <a:lnTo>
                    <a:pt x="1130" y="2403"/>
                  </a:lnTo>
                  <a:lnTo>
                    <a:pt x="1184" y="2188"/>
                  </a:lnTo>
                  <a:lnTo>
                    <a:pt x="1238" y="1973"/>
                  </a:lnTo>
                  <a:lnTo>
                    <a:pt x="1327" y="1775"/>
                  </a:lnTo>
                  <a:lnTo>
                    <a:pt x="1435" y="1596"/>
                  </a:lnTo>
                  <a:lnTo>
                    <a:pt x="1560" y="1435"/>
                  </a:lnTo>
                  <a:lnTo>
                    <a:pt x="1686" y="1273"/>
                  </a:lnTo>
                  <a:lnTo>
                    <a:pt x="1829" y="1130"/>
                  </a:lnTo>
                  <a:lnTo>
                    <a:pt x="1991" y="1004"/>
                  </a:lnTo>
                  <a:lnTo>
                    <a:pt x="2170" y="897"/>
                  </a:lnTo>
                  <a:lnTo>
                    <a:pt x="2349" y="789"/>
                  </a:lnTo>
                  <a:lnTo>
                    <a:pt x="2546" y="718"/>
                  </a:lnTo>
                  <a:lnTo>
                    <a:pt x="2744" y="664"/>
                  </a:lnTo>
                  <a:lnTo>
                    <a:pt x="2959" y="628"/>
                  </a:lnTo>
                  <a:lnTo>
                    <a:pt x="3156" y="610"/>
                  </a:lnTo>
                  <a:lnTo>
                    <a:pt x="3371" y="610"/>
                  </a:lnTo>
                  <a:lnTo>
                    <a:pt x="3604" y="628"/>
                  </a:lnTo>
                  <a:lnTo>
                    <a:pt x="3855" y="700"/>
                  </a:lnTo>
                  <a:lnTo>
                    <a:pt x="4106" y="789"/>
                  </a:lnTo>
                  <a:lnTo>
                    <a:pt x="4339" y="933"/>
                  </a:lnTo>
                  <a:lnTo>
                    <a:pt x="4554" y="1076"/>
                  </a:lnTo>
                  <a:lnTo>
                    <a:pt x="4501" y="969"/>
                  </a:lnTo>
                  <a:lnTo>
                    <a:pt x="4429" y="843"/>
                  </a:lnTo>
                  <a:lnTo>
                    <a:pt x="4339" y="753"/>
                  </a:lnTo>
                  <a:lnTo>
                    <a:pt x="4232" y="646"/>
                  </a:lnTo>
                  <a:lnTo>
                    <a:pt x="4106" y="556"/>
                  </a:lnTo>
                  <a:lnTo>
                    <a:pt x="3981" y="467"/>
                  </a:lnTo>
                  <a:lnTo>
                    <a:pt x="3837" y="377"/>
                  </a:lnTo>
                  <a:lnTo>
                    <a:pt x="3694" y="305"/>
                  </a:lnTo>
                  <a:lnTo>
                    <a:pt x="3353" y="180"/>
                  </a:lnTo>
                  <a:lnTo>
                    <a:pt x="2977" y="72"/>
                  </a:lnTo>
                  <a:lnTo>
                    <a:pt x="2582" y="18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55">
              <a:extLst>
                <a:ext uri="{FF2B5EF4-FFF2-40B4-BE49-F238E27FC236}">
                  <a16:creationId xmlns:a16="http://schemas.microsoft.com/office/drawing/2014/main" id="{7DC34A18-D894-F792-DE9D-43830DE52961}"/>
                </a:ext>
              </a:extLst>
            </p:cNvPr>
            <p:cNvSpPr/>
            <p:nvPr/>
          </p:nvSpPr>
          <p:spPr>
            <a:xfrm flipH="1">
              <a:off x="6491853" y="4154760"/>
              <a:ext cx="131618" cy="250314"/>
            </a:xfrm>
            <a:custGeom>
              <a:avLst/>
              <a:gdLst/>
              <a:ahLst/>
              <a:cxnLst/>
              <a:rect l="l" t="t" r="r" b="b"/>
              <a:pathLst>
                <a:path w="3677" h="6993" extrusionOk="0">
                  <a:moveTo>
                    <a:pt x="1" y="1"/>
                  </a:moveTo>
                  <a:lnTo>
                    <a:pt x="1489" y="6993"/>
                  </a:lnTo>
                  <a:lnTo>
                    <a:pt x="3676" y="6993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55">
              <a:extLst>
                <a:ext uri="{FF2B5EF4-FFF2-40B4-BE49-F238E27FC236}">
                  <a16:creationId xmlns:a16="http://schemas.microsoft.com/office/drawing/2014/main" id="{6BDB3499-DA1F-5373-164D-C466D37CB10A}"/>
                </a:ext>
              </a:extLst>
            </p:cNvPr>
            <p:cNvSpPr/>
            <p:nvPr/>
          </p:nvSpPr>
          <p:spPr>
            <a:xfrm flipH="1">
              <a:off x="5948951" y="4304955"/>
              <a:ext cx="73845" cy="73809"/>
            </a:xfrm>
            <a:custGeom>
              <a:avLst/>
              <a:gdLst/>
              <a:ahLst/>
              <a:cxnLst/>
              <a:rect l="l" t="t" r="r" b="b"/>
              <a:pathLst>
                <a:path w="2063" h="2062" extrusionOk="0">
                  <a:moveTo>
                    <a:pt x="1041" y="0"/>
                  </a:moveTo>
                  <a:lnTo>
                    <a:pt x="826" y="18"/>
                  </a:lnTo>
                  <a:lnTo>
                    <a:pt x="628" y="72"/>
                  </a:lnTo>
                  <a:lnTo>
                    <a:pt x="467" y="161"/>
                  </a:lnTo>
                  <a:lnTo>
                    <a:pt x="306" y="287"/>
                  </a:lnTo>
                  <a:lnTo>
                    <a:pt x="180" y="448"/>
                  </a:lnTo>
                  <a:lnTo>
                    <a:pt x="91" y="628"/>
                  </a:lnTo>
                  <a:lnTo>
                    <a:pt x="37" y="825"/>
                  </a:lnTo>
                  <a:lnTo>
                    <a:pt x="1" y="1022"/>
                  </a:lnTo>
                  <a:lnTo>
                    <a:pt x="37" y="1237"/>
                  </a:lnTo>
                  <a:lnTo>
                    <a:pt x="91" y="1434"/>
                  </a:lnTo>
                  <a:lnTo>
                    <a:pt x="180" y="1596"/>
                  </a:lnTo>
                  <a:lnTo>
                    <a:pt x="306" y="1757"/>
                  </a:lnTo>
                  <a:lnTo>
                    <a:pt x="467" y="1883"/>
                  </a:lnTo>
                  <a:lnTo>
                    <a:pt x="628" y="1972"/>
                  </a:lnTo>
                  <a:lnTo>
                    <a:pt x="826" y="2044"/>
                  </a:lnTo>
                  <a:lnTo>
                    <a:pt x="1041" y="2062"/>
                  </a:lnTo>
                  <a:lnTo>
                    <a:pt x="1238" y="2044"/>
                  </a:lnTo>
                  <a:lnTo>
                    <a:pt x="1435" y="1972"/>
                  </a:lnTo>
                  <a:lnTo>
                    <a:pt x="1615" y="1883"/>
                  </a:lnTo>
                  <a:lnTo>
                    <a:pt x="1758" y="1757"/>
                  </a:lnTo>
                  <a:lnTo>
                    <a:pt x="1883" y="1596"/>
                  </a:lnTo>
                  <a:lnTo>
                    <a:pt x="1991" y="1434"/>
                  </a:lnTo>
                  <a:lnTo>
                    <a:pt x="2045" y="1237"/>
                  </a:lnTo>
                  <a:lnTo>
                    <a:pt x="2063" y="1022"/>
                  </a:lnTo>
                  <a:lnTo>
                    <a:pt x="2045" y="825"/>
                  </a:lnTo>
                  <a:lnTo>
                    <a:pt x="1991" y="628"/>
                  </a:lnTo>
                  <a:lnTo>
                    <a:pt x="1883" y="448"/>
                  </a:lnTo>
                  <a:lnTo>
                    <a:pt x="1758" y="287"/>
                  </a:lnTo>
                  <a:lnTo>
                    <a:pt x="1615" y="161"/>
                  </a:lnTo>
                  <a:lnTo>
                    <a:pt x="1435" y="72"/>
                  </a:lnTo>
                  <a:lnTo>
                    <a:pt x="1238" y="18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55">
              <a:extLst>
                <a:ext uri="{FF2B5EF4-FFF2-40B4-BE49-F238E27FC236}">
                  <a16:creationId xmlns:a16="http://schemas.microsoft.com/office/drawing/2014/main" id="{F8B54F0E-70FD-A5DD-08B0-0115D1F71678}"/>
                </a:ext>
              </a:extLst>
            </p:cNvPr>
            <p:cNvSpPr/>
            <p:nvPr/>
          </p:nvSpPr>
          <p:spPr>
            <a:xfrm flipH="1">
              <a:off x="5953426" y="4315836"/>
              <a:ext cx="51402" cy="51402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lnTo>
                    <a:pt x="575" y="19"/>
                  </a:lnTo>
                  <a:lnTo>
                    <a:pt x="431" y="55"/>
                  </a:lnTo>
                  <a:lnTo>
                    <a:pt x="324" y="126"/>
                  </a:lnTo>
                  <a:lnTo>
                    <a:pt x="216" y="216"/>
                  </a:lnTo>
                  <a:lnTo>
                    <a:pt x="126" y="324"/>
                  </a:lnTo>
                  <a:lnTo>
                    <a:pt x="55" y="449"/>
                  </a:lnTo>
                  <a:lnTo>
                    <a:pt x="19" y="575"/>
                  </a:lnTo>
                  <a:lnTo>
                    <a:pt x="1" y="718"/>
                  </a:lnTo>
                  <a:lnTo>
                    <a:pt x="19" y="861"/>
                  </a:lnTo>
                  <a:lnTo>
                    <a:pt x="55" y="1005"/>
                  </a:lnTo>
                  <a:lnTo>
                    <a:pt x="126" y="1130"/>
                  </a:lnTo>
                  <a:lnTo>
                    <a:pt x="216" y="1220"/>
                  </a:lnTo>
                  <a:lnTo>
                    <a:pt x="324" y="1310"/>
                  </a:lnTo>
                  <a:lnTo>
                    <a:pt x="431" y="1381"/>
                  </a:lnTo>
                  <a:lnTo>
                    <a:pt x="575" y="1417"/>
                  </a:lnTo>
                  <a:lnTo>
                    <a:pt x="718" y="1435"/>
                  </a:lnTo>
                  <a:lnTo>
                    <a:pt x="862" y="1417"/>
                  </a:lnTo>
                  <a:lnTo>
                    <a:pt x="987" y="1381"/>
                  </a:lnTo>
                  <a:lnTo>
                    <a:pt x="1113" y="1310"/>
                  </a:lnTo>
                  <a:lnTo>
                    <a:pt x="1220" y="1220"/>
                  </a:lnTo>
                  <a:lnTo>
                    <a:pt x="1310" y="1130"/>
                  </a:lnTo>
                  <a:lnTo>
                    <a:pt x="1364" y="1005"/>
                  </a:lnTo>
                  <a:lnTo>
                    <a:pt x="1417" y="861"/>
                  </a:lnTo>
                  <a:lnTo>
                    <a:pt x="1435" y="718"/>
                  </a:lnTo>
                  <a:lnTo>
                    <a:pt x="1417" y="575"/>
                  </a:lnTo>
                  <a:lnTo>
                    <a:pt x="1364" y="449"/>
                  </a:lnTo>
                  <a:lnTo>
                    <a:pt x="1310" y="324"/>
                  </a:lnTo>
                  <a:lnTo>
                    <a:pt x="1220" y="216"/>
                  </a:lnTo>
                  <a:lnTo>
                    <a:pt x="1113" y="126"/>
                  </a:lnTo>
                  <a:lnTo>
                    <a:pt x="987" y="55"/>
                  </a:lnTo>
                  <a:lnTo>
                    <a:pt x="862" y="19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55">
              <a:extLst>
                <a:ext uri="{FF2B5EF4-FFF2-40B4-BE49-F238E27FC236}">
                  <a16:creationId xmlns:a16="http://schemas.microsoft.com/office/drawing/2014/main" id="{54DB52BE-49E1-C280-D9C9-B35CD738A840}"/>
                </a:ext>
              </a:extLst>
            </p:cNvPr>
            <p:cNvSpPr/>
            <p:nvPr/>
          </p:nvSpPr>
          <p:spPr>
            <a:xfrm flipH="1">
              <a:off x="5723694" y="3897431"/>
              <a:ext cx="36618" cy="38551"/>
            </a:xfrm>
            <a:custGeom>
              <a:avLst/>
              <a:gdLst/>
              <a:ahLst/>
              <a:cxnLst/>
              <a:rect l="l" t="t" r="r" b="b"/>
              <a:pathLst>
                <a:path w="1023" h="1077" extrusionOk="0">
                  <a:moveTo>
                    <a:pt x="395" y="0"/>
                  </a:moveTo>
                  <a:lnTo>
                    <a:pt x="306" y="36"/>
                  </a:lnTo>
                  <a:lnTo>
                    <a:pt x="216" y="90"/>
                  </a:lnTo>
                  <a:lnTo>
                    <a:pt x="144" y="162"/>
                  </a:lnTo>
                  <a:lnTo>
                    <a:pt x="90" y="233"/>
                  </a:lnTo>
                  <a:lnTo>
                    <a:pt x="37" y="323"/>
                  </a:lnTo>
                  <a:lnTo>
                    <a:pt x="1" y="431"/>
                  </a:lnTo>
                  <a:lnTo>
                    <a:pt x="1" y="538"/>
                  </a:lnTo>
                  <a:lnTo>
                    <a:pt x="1" y="646"/>
                  </a:lnTo>
                  <a:lnTo>
                    <a:pt x="37" y="753"/>
                  </a:lnTo>
                  <a:lnTo>
                    <a:pt x="90" y="843"/>
                  </a:lnTo>
                  <a:lnTo>
                    <a:pt x="144" y="915"/>
                  </a:lnTo>
                  <a:lnTo>
                    <a:pt x="216" y="986"/>
                  </a:lnTo>
                  <a:lnTo>
                    <a:pt x="306" y="1040"/>
                  </a:lnTo>
                  <a:lnTo>
                    <a:pt x="395" y="1076"/>
                  </a:lnTo>
                  <a:lnTo>
                    <a:pt x="610" y="1076"/>
                  </a:lnTo>
                  <a:lnTo>
                    <a:pt x="700" y="1040"/>
                  </a:lnTo>
                  <a:lnTo>
                    <a:pt x="790" y="986"/>
                  </a:lnTo>
                  <a:lnTo>
                    <a:pt x="861" y="915"/>
                  </a:lnTo>
                  <a:lnTo>
                    <a:pt x="933" y="843"/>
                  </a:lnTo>
                  <a:lnTo>
                    <a:pt x="969" y="753"/>
                  </a:lnTo>
                  <a:lnTo>
                    <a:pt x="1005" y="646"/>
                  </a:lnTo>
                  <a:lnTo>
                    <a:pt x="1023" y="538"/>
                  </a:lnTo>
                  <a:lnTo>
                    <a:pt x="1005" y="431"/>
                  </a:lnTo>
                  <a:lnTo>
                    <a:pt x="969" y="323"/>
                  </a:lnTo>
                  <a:lnTo>
                    <a:pt x="933" y="233"/>
                  </a:lnTo>
                  <a:lnTo>
                    <a:pt x="861" y="162"/>
                  </a:lnTo>
                  <a:lnTo>
                    <a:pt x="790" y="90"/>
                  </a:lnTo>
                  <a:lnTo>
                    <a:pt x="700" y="36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55">
              <a:extLst>
                <a:ext uri="{FF2B5EF4-FFF2-40B4-BE49-F238E27FC236}">
                  <a16:creationId xmlns:a16="http://schemas.microsoft.com/office/drawing/2014/main" id="{33AAF5CD-8A61-C0F8-9CDC-9E79B9DBD361}"/>
                </a:ext>
              </a:extLst>
            </p:cNvPr>
            <p:cNvSpPr/>
            <p:nvPr/>
          </p:nvSpPr>
          <p:spPr>
            <a:xfrm flipH="1">
              <a:off x="5727524" y="3902550"/>
              <a:ext cx="25737" cy="26989"/>
            </a:xfrm>
            <a:custGeom>
              <a:avLst/>
              <a:gdLst/>
              <a:ahLst/>
              <a:cxnLst/>
              <a:rect l="l" t="t" r="r" b="b"/>
              <a:pathLst>
                <a:path w="719" h="754" extrusionOk="0">
                  <a:moveTo>
                    <a:pt x="288" y="1"/>
                  </a:moveTo>
                  <a:lnTo>
                    <a:pt x="216" y="19"/>
                  </a:lnTo>
                  <a:lnTo>
                    <a:pt x="162" y="55"/>
                  </a:lnTo>
                  <a:lnTo>
                    <a:pt x="109" y="108"/>
                  </a:lnTo>
                  <a:lnTo>
                    <a:pt x="55" y="162"/>
                  </a:lnTo>
                  <a:lnTo>
                    <a:pt x="19" y="234"/>
                  </a:lnTo>
                  <a:lnTo>
                    <a:pt x="1" y="306"/>
                  </a:lnTo>
                  <a:lnTo>
                    <a:pt x="1" y="377"/>
                  </a:lnTo>
                  <a:lnTo>
                    <a:pt x="1" y="449"/>
                  </a:lnTo>
                  <a:lnTo>
                    <a:pt x="19" y="521"/>
                  </a:lnTo>
                  <a:lnTo>
                    <a:pt x="55" y="592"/>
                  </a:lnTo>
                  <a:lnTo>
                    <a:pt x="109" y="646"/>
                  </a:lnTo>
                  <a:lnTo>
                    <a:pt x="162" y="700"/>
                  </a:lnTo>
                  <a:lnTo>
                    <a:pt x="216" y="736"/>
                  </a:lnTo>
                  <a:lnTo>
                    <a:pt x="288" y="754"/>
                  </a:lnTo>
                  <a:lnTo>
                    <a:pt x="431" y="754"/>
                  </a:lnTo>
                  <a:lnTo>
                    <a:pt x="485" y="736"/>
                  </a:lnTo>
                  <a:lnTo>
                    <a:pt x="557" y="700"/>
                  </a:lnTo>
                  <a:lnTo>
                    <a:pt x="611" y="646"/>
                  </a:lnTo>
                  <a:lnTo>
                    <a:pt x="646" y="592"/>
                  </a:lnTo>
                  <a:lnTo>
                    <a:pt x="682" y="521"/>
                  </a:lnTo>
                  <a:lnTo>
                    <a:pt x="700" y="449"/>
                  </a:lnTo>
                  <a:lnTo>
                    <a:pt x="718" y="377"/>
                  </a:lnTo>
                  <a:lnTo>
                    <a:pt x="700" y="306"/>
                  </a:lnTo>
                  <a:lnTo>
                    <a:pt x="682" y="234"/>
                  </a:lnTo>
                  <a:lnTo>
                    <a:pt x="646" y="162"/>
                  </a:lnTo>
                  <a:lnTo>
                    <a:pt x="611" y="108"/>
                  </a:lnTo>
                  <a:lnTo>
                    <a:pt x="557" y="55"/>
                  </a:lnTo>
                  <a:lnTo>
                    <a:pt x="485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55">
              <a:extLst>
                <a:ext uri="{FF2B5EF4-FFF2-40B4-BE49-F238E27FC236}">
                  <a16:creationId xmlns:a16="http://schemas.microsoft.com/office/drawing/2014/main" id="{C94540F2-3A82-1F26-F674-CF8FD88D1245}"/>
                </a:ext>
              </a:extLst>
            </p:cNvPr>
            <p:cNvSpPr/>
            <p:nvPr/>
          </p:nvSpPr>
          <p:spPr>
            <a:xfrm flipH="1">
              <a:off x="5534374" y="4017415"/>
              <a:ext cx="32752" cy="20582"/>
            </a:xfrm>
            <a:custGeom>
              <a:avLst/>
              <a:gdLst/>
              <a:ahLst/>
              <a:cxnLst/>
              <a:rect l="l" t="t" r="r" b="b"/>
              <a:pathLst>
                <a:path w="915" h="575" extrusionOk="0">
                  <a:moveTo>
                    <a:pt x="0" y="1"/>
                  </a:moveTo>
                  <a:lnTo>
                    <a:pt x="0" y="575"/>
                  </a:lnTo>
                  <a:lnTo>
                    <a:pt x="915" y="575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55">
              <a:extLst>
                <a:ext uri="{FF2B5EF4-FFF2-40B4-BE49-F238E27FC236}">
                  <a16:creationId xmlns:a16="http://schemas.microsoft.com/office/drawing/2014/main" id="{2E6904B3-8797-7F85-E459-B4D1CD87EEBE}"/>
                </a:ext>
              </a:extLst>
            </p:cNvPr>
            <p:cNvSpPr/>
            <p:nvPr/>
          </p:nvSpPr>
          <p:spPr>
            <a:xfrm flipH="1">
              <a:off x="5513184" y="3877530"/>
              <a:ext cx="25701" cy="20582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0" y="1"/>
                  </a:moveTo>
                  <a:lnTo>
                    <a:pt x="0" y="574"/>
                  </a:lnTo>
                  <a:lnTo>
                    <a:pt x="717" y="574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55">
              <a:extLst>
                <a:ext uri="{FF2B5EF4-FFF2-40B4-BE49-F238E27FC236}">
                  <a16:creationId xmlns:a16="http://schemas.microsoft.com/office/drawing/2014/main" id="{EB6D757C-C85A-5878-DA20-E9BD4713C983}"/>
                </a:ext>
              </a:extLst>
            </p:cNvPr>
            <p:cNvSpPr/>
            <p:nvPr/>
          </p:nvSpPr>
          <p:spPr>
            <a:xfrm flipH="1">
              <a:off x="5508709" y="3828741"/>
              <a:ext cx="207325" cy="236856"/>
            </a:xfrm>
            <a:custGeom>
              <a:avLst/>
              <a:gdLst/>
              <a:ahLst/>
              <a:cxnLst/>
              <a:rect l="l" t="t" r="r" b="b"/>
              <a:pathLst>
                <a:path w="5792" h="6617" extrusionOk="0">
                  <a:moveTo>
                    <a:pt x="3067" y="1"/>
                  </a:moveTo>
                  <a:lnTo>
                    <a:pt x="2744" y="37"/>
                  </a:lnTo>
                  <a:lnTo>
                    <a:pt x="2439" y="109"/>
                  </a:lnTo>
                  <a:lnTo>
                    <a:pt x="2134" y="216"/>
                  </a:lnTo>
                  <a:lnTo>
                    <a:pt x="1848" y="342"/>
                  </a:lnTo>
                  <a:lnTo>
                    <a:pt x="1561" y="485"/>
                  </a:lnTo>
                  <a:lnTo>
                    <a:pt x="1310" y="682"/>
                  </a:lnTo>
                  <a:lnTo>
                    <a:pt x="1059" y="879"/>
                  </a:lnTo>
                  <a:lnTo>
                    <a:pt x="826" y="1113"/>
                  </a:lnTo>
                  <a:lnTo>
                    <a:pt x="628" y="1364"/>
                  </a:lnTo>
                  <a:lnTo>
                    <a:pt x="449" y="1632"/>
                  </a:lnTo>
                  <a:lnTo>
                    <a:pt x="306" y="1919"/>
                  </a:lnTo>
                  <a:lnTo>
                    <a:pt x="180" y="2224"/>
                  </a:lnTo>
                  <a:lnTo>
                    <a:pt x="73" y="2547"/>
                  </a:lnTo>
                  <a:lnTo>
                    <a:pt x="19" y="2887"/>
                  </a:lnTo>
                  <a:lnTo>
                    <a:pt x="1" y="3210"/>
                  </a:lnTo>
                  <a:lnTo>
                    <a:pt x="1" y="3551"/>
                  </a:lnTo>
                  <a:lnTo>
                    <a:pt x="37" y="3874"/>
                  </a:lnTo>
                  <a:lnTo>
                    <a:pt x="108" y="4178"/>
                  </a:lnTo>
                  <a:lnTo>
                    <a:pt x="216" y="4483"/>
                  </a:lnTo>
                  <a:lnTo>
                    <a:pt x="342" y="4770"/>
                  </a:lnTo>
                  <a:lnTo>
                    <a:pt x="485" y="5057"/>
                  </a:lnTo>
                  <a:lnTo>
                    <a:pt x="664" y="5326"/>
                  </a:lnTo>
                  <a:lnTo>
                    <a:pt x="879" y="5559"/>
                  </a:lnTo>
                  <a:lnTo>
                    <a:pt x="1095" y="5792"/>
                  </a:lnTo>
                  <a:lnTo>
                    <a:pt x="1346" y="5989"/>
                  </a:lnTo>
                  <a:lnTo>
                    <a:pt x="1632" y="6168"/>
                  </a:lnTo>
                  <a:lnTo>
                    <a:pt x="1919" y="6312"/>
                  </a:lnTo>
                  <a:lnTo>
                    <a:pt x="2224" y="6437"/>
                  </a:lnTo>
                  <a:lnTo>
                    <a:pt x="2547" y="6545"/>
                  </a:lnTo>
                  <a:lnTo>
                    <a:pt x="2834" y="6599"/>
                  </a:lnTo>
                  <a:lnTo>
                    <a:pt x="3138" y="6617"/>
                  </a:lnTo>
                  <a:lnTo>
                    <a:pt x="3425" y="6617"/>
                  </a:lnTo>
                  <a:lnTo>
                    <a:pt x="3712" y="6599"/>
                  </a:lnTo>
                  <a:lnTo>
                    <a:pt x="3981" y="6563"/>
                  </a:lnTo>
                  <a:lnTo>
                    <a:pt x="4268" y="6491"/>
                  </a:lnTo>
                  <a:lnTo>
                    <a:pt x="4519" y="6401"/>
                  </a:lnTo>
                  <a:lnTo>
                    <a:pt x="4788" y="6276"/>
                  </a:lnTo>
                  <a:lnTo>
                    <a:pt x="4160" y="5272"/>
                  </a:lnTo>
                  <a:lnTo>
                    <a:pt x="3999" y="5344"/>
                  </a:lnTo>
                  <a:lnTo>
                    <a:pt x="3838" y="5380"/>
                  </a:lnTo>
                  <a:lnTo>
                    <a:pt x="3676" y="5415"/>
                  </a:lnTo>
                  <a:lnTo>
                    <a:pt x="3515" y="5451"/>
                  </a:lnTo>
                  <a:lnTo>
                    <a:pt x="3174" y="5451"/>
                  </a:lnTo>
                  <a:lnTo>
                    <a:pt x="2995" y="5433"/>
                  </a:lnTo>
                  <a:lnTo>
                    <a:pt x="2816" y="5397"/>
                  </a:lnTo>
                  <a:lnTo>
                    <a:pt x="2601" y="5344"/>
                  </a:lnTo>
                  <a:lnTo>
                    <a:pt x="2403" y="5254"/>
                  </a:lnTo>
                  <a:lnTo>
                    <a:pt x="2224" y="5164"/>
                  </a:lnTo>
                  <a:lnTo>
                    <a:pt x="2045" y="5039"/>
                  </a:lnTo>
                  <a:lnTo>
                    <a:pt x="1883" y="4913"/>
                  </a:lnTo>
                  <a:lnTo>
                    <a:pt x="1740" y="4770"/>
                  </a:lnTo>
                  <a:lnTo>
                    <a:pt x="1597" y="4609"/>
                  </a:lnTo>
                  <a:lnTo>
                    <a:pt x="1489" y="4447"/>
                  </a:lnTo>
                  <a:lnTo>
                    <a:pt x="1381" y="4268"/>
                  </a:lnTo>
                  <a:lnTo>
                    <a:pt x="1310" y="4071"/>
                  </a:lnTo>
                  <a:lnTo>
                    <a:pt x="1238" y="3874"/>
                  </a:lnTo>
                  <a:lnTo>
                    <a:pt x="1202" y="3676"/>
                  </a:lnTo>
                  <a:lnTo>
                    <a:pt x="1166" y="3461"/>
                  </a:lnTo>
                  <a:lnTo>
                    <a:pt x="1166" y="3246"/>
                  </a:lnTo>
                  <a:lnTo>
                    <a:pt x="1184" y="3031"/>
                  </a:lnTo>
                  <a:lnTo>
                    <a:pt x="1220" y="2816"/>
                  </a:lnTo>
                  <a:lnTo>
                    <a:pt x="1292" y="2619"/>
                  </a:lnTo>
                  <a:lnTo>
                    <a:pt x="1363" y="2403"/>
                  </a:lnTo>
                  <a:lnTo>
                    <a:pt x="1471" y="2224"/>
                  </a:lnTo>
                  <a:lnTo>
                    <a:pt x="1579" y="2045"/>
                  </a:lnTo>
                  <a:lnTo>
                    <a:pt x="1704" y="1883"/>
                  </a:lnTo>
                  <a:lnTo>
                    <a:pt x="1848" y="1740"/>
                  </a:lnTo>
                  <a:lnTo>
                    <a:pt x="2009" y="1615"/>
                  </a:lnTo>
                  <a:lnTo>
                    <a:pt x="2188" y="1489"/>
                  </a:lnTo>
                  <a:lnTo>
                    <a:pt x="2367" y="1399"/>
                  </a:lnTo>
                  <a:lnTo>
                    <a:pt x="2547" y="1310"/>
                  </a:lnTo>
                  <a:lnTo>
                    <a:pt x="2744" y="1238"/>
                  </a:lnTo>
                  <a:lnTo>
                    <a:pt x="2941" y="1202"/>
                  </a:lnTo>
                  <a:lnTo>
                    <a:pt x="3156" y="1166"/>
                  </a:lnTo>
                  <a:lnTo>
                    <a:pt x="3371" y="1166"/>
                  </a:lnTo>
                  <a:lnTo>
                    <a:pt x="3587" y="1184"/>
                  </a:lnTo>
                  <a:lnTo>
                    <a:pt x="3802" y="1220"/>
                  </a:lnTo>
                  <a:lnTo>
                    <a:pt x="3963" y="1274"/>
                  </a:lnTo>
                  <a:lnTo>
                    <a:pt x="4142" y="1328"/>
                  </a:lnTo>
                  <a:lnTo>
                    <a:pt x="4286" y="1417"/>
                  </a:lnTo>
                  <a:lnTo>
                    <a:pt x="4447" y="1489"/>
                  </a:lnTo>
                  <a:lnTo>
                    <a:pt x="4573" y="1597"/>
                  </a:lnTo>
                  <a:lnTo>
                    <a:pt x="4716" y="1686"/>
                  </a:lnTo>
                  <a:lnTo>
                    <a:pt x="4842" y="1812"/>
                  </a:lnTo>
                  <a:lnTo>
                    <a:pt x="4949" y="1937"/>
                  </a:lnTo>
                  <a:lnTo>
                    <a:pt x="5792" y="1166"/>
                  </a:lnTo>
                  <a:lnTo>
                    <a:pt x="5630" y="969"/>
                  </a:lnTo>
                  <a:lnTo>
                    <a:pt x="5451" y="772"/>
                  </a:lnTo>
                  <a:lnTo>
                    <a:pt x="5254" y="611"/>
                  </a:lnTo>
                  <a:lnTo>
                    <a:pt x="5057" y="467"/>
                  </a:lnTo>
                  <a:lnTo>
                    <a:pt x="4842" y="360"/>
                  </a:lnTo>
                  <a:lnTo>
                    <a:pt x="4609" y="252"/>
                  </a:lnTo>
                  <a:lnTo>
                    <a:pt x="4340" y="162"/>
                  </a:lnTo>
                  <a:lnTo>
                    <a:pt x="4071" y="91"/>
                  </a:lnTo>
                  <a:lnTo>
                    <a:pt x="3730" y="19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55">
              <a:extLst>
                <a:ext uri="{FF2B5EF4-FFF2-40B4-BE49-F238E27FC236}">
                  <a16:creationId xmlns:a16="http://schemas.microsoft.com/office/drawing/2014/main" id="{B6384080-1979-5236-AF69-A7D840E61B88}"/>
                </a:ext>
              </a:extLst>
            </p:cNvPr>
            <p:cNvSpPr/>
            <p:nvPr/>
          </p:nvSpPr>
          <p:spPr>
            <a:xfrm flipH="1">
              <a:off x="7312667" y="3466821"/>
              <a:ext cx="64861" cy="93711"/>
            </a:xfrm>
            <a:custGeom>
              <a:avLst/>
              <a:gdLst/>
              <a:ahLst/>
              <a:cxnLst/>
              <a:rect l="l" t="t" r="r" b="b"/>
              <a:pathLst>
                <a:path w="1812" h="2618" extrusionOk="0">
                  <a:moveTo>
                    <a:pt x="252" y="0"/>
                  </a:moveTo>
                  <a:lnTo>
                    <a:pt x="180" y="18"/>
                  </a:lnTo>
                  <a:lnTo>
                    <a:pt x="144" y="54"/>
                  </a:lnTo>
                  <a:lnTo>
                    <a:pt x="90" y="90"/>
                  </a:lnTo>
                  <a:lnTo>
                    <a:pt x="54" y="126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305"/>
                  </a:lnTo>
                  <a:lnTo>
                    <a:pt x="1" y="2313"/>
                  </a:lnTo>
                  <a:lnTo>
                    <a:pt x="1" y="2367"/>
                  </a:lnTo>
                  <a:lnTo>
                    <a:pt x="19" y="2438"/>
                  </a:lnTo>
                  <a:lnTo>
                    <a:pt x="54" y="2474"/>
                  </a:lnTo>
                  <a:lnTo>
                    <a:pt x="90" y="2528"/>
                  </a:lnTo>
                  <a:lnTo>
                    <a:pt x="144" y="2564"/>
                  </a:lnTo>
                  <a:lnTo>
                    <a:pt x="180" y="2582"/>
                  </a:lnTo>
                  <a:lnTo>
                    <a:pt x="252" y="2600"/>
                  </a:lnTo>
                  <a:lnTo>
                    <a:pt x="305" y="2618"/>
                  </a:lnTo>
                  <a:lnTo>
                    <a:pt x="1507" y="2618"/>
                  </a:lnTo>
                  <a:lnTo>
                    <a:pt x="1560" y="2600"/>
                  </a:lnTo>
                  <a:lnTo>
                    <a:pt x="1632" y="2582"/>
                  </a:lnTo>
                  <a:lnTo>
                    <a:pt x="1668" y="2564"/>
                  </a:lnTo>
                  <a:lnTo>
                    <a:pt x="1722" y="2528"/>
                  </a:lnTo>
                  <a:lnTo>
                    <a:pt x="1758" y="2474"/>
                  </a:lnTo>
                  <a:lnTo>
                    <a:pt x="1776" y="2438"/>
                  </a:lnTo>
                  <a:lnTo>
                    <a:pt x="1793" y="2367"/>
                  </a:lnTo>
                  <a:lnTo>
                    <a:pt x="1811" y="2313"/>
                  </a:lnTo>
                  <a:lnTo>
                    <a:pt x="1811" y="305"/>
                  </a:lnTo>
                  <a:lnTo>
                    <a:pt x="1793" y="233"/>
                  </a:lnTo>
                  <a:lnTo>
                    <a:pt x="1776" y="179"/>
                  </a:lnTo>
                  <a:lnTo>
                    <a:pt x="1758" y="126"/>
                  </a:lnTo>
                  <a:lnTo>
                    <a:pt x="1722" y="90"/>
                  </a:lnTo>
                  <a:lnTo>
                    <a:pt x="1668" y="54"/>
                  </a:lnTo>
                  <a:lnTo>
                    <a:pt x="1632" y="18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55">
              <a:extLst>
                <a:ext uri="{FF2B5EF4-FFF2-40B4-BE49-F238E27FC236}">
                  <a16:creationId xmlns:a16="http://schemas.microsoft.com/office/drawing/2014/main" id="{4A43013F-753B-1FCA-5FA0-71A872149F42}"/>
                </a:ext>
              </a:extLst>
            </p:cNvPr>
            <p:cNvSpPr/>
            <p:nvPr/>
          </p:nvSpPr>
          <p:spPr>
            <a:xfrm flipH="1">
              <a:off x="8139888" y="4184291"/>
              <a:ext cx="21871" cy="191288"/>
            </a:xfrm>
            <a:custGeom>
              <a:avLst/>
              <a:gdLst/>
              <a:ahLst/>
              <a:cxnLst/>
              <a:rect l="l" t="t" r="r" b="b"/>
              <a:pathLst>
                <a:path w="611" h="5344" extrusionOk="0">
                  <a:moveTo>
                    <a:pt x="1" y="0"/>
                  </a:moveTo>
                  <a:lnTo>
                    <a:pt x="1" y="5343"/>
                  </a:lnTo>
                  <a:lnTo>
                    <a:pt x="610" y="5343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55">
              <a:extLst>
                <a:ext uri="{FF2B5EF4-FFF2-40B4-BE49-F238E27FC236}">
                  <a16:creationId xmlns:a16="http://schemas.microsoft.com/office/drawing/2014/main" id="{1A9E74E9-948D-CDDE-F411-ADC24A4F5F41}"/>
                </a:ext>
              </a:extLst>
            </p:cNvPr>
            <p:cNvSpPr/>
            <p:nvPr/>
          </p:nvSpPr>
          <p:spPr>
            <a:xfrm flipH="1">
              <a:off x="8099475" y="4184291"/>
              <a:ext cx="21191" cy="191288"/>
            </a:xfrm>
            <a:custGeom>
              <a:avLst/>
              <a:gdLst/>
              <a:ahLst/>
              <a:cxnLst/>
              <a:rect l="l" t="t" r="r" b="b"/>
              <a:pathLst>
                <a:path w="592" h="5344" extrusionOk="0">
                  <a:moveTo>
                    <a:pt x="0" y="0"/>
                  </a:moveTo>
                  <a:lnTo>
                    <a:pt x="0" y="5343"/>
                  </a:lnTo>
                  <a:lnTo>
                    <a:pt x="592" y="534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55">
              <a:extLst>
                <a:ext uri="{FF2B5EF4-FFF2-40B4-BE49-F238E27FC236}">
                  <a16:creationId xmlns:a16="http://schemas.microsoft.com/office/drawing/2014/main" id="{D5E8EFEE-1E7D-9B5A-0809-08C7804D488C}"/>
                </a:ext>
              </a:extLst>
            </p:cNvPr>
            <p:cNvSpPr/>
            <p:nvPr/>
          </p:nvSpPr>
          <p:spPr>
            <a:xfrm flipH="1">
              <a:off x="8058383" y="4184291"/>
              <a:ext cx="21226" cy="191288"/>
            </a:xfrm>
            <a:custGeom>
              <a:avLst/>
              <a:gdLst/>
              <a:ahLst/>
              <a:cxnLst/>
              <a:rect l="l" t="t" r="r" b="b"/>
              <a:pathLst>
                <a:path w="593" h="5344" extrusionOk="0">
                  <a:moveTo>
                    <a:pt x="1" y="0"/>
                  </a:moveTo>
                  <a:lnTo>
                    <a:pt x="1" y="5343"/>
                  </a:lnTo>
                  <a:lnTo>
                    <a:pt x="592" y="534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55">
              <a:extLst>
                <a:ext uri="{FF2B5EF4-FFF2-40B4-BE49-F238E27FC236}">
                  <a16:creationId xmlns:a16="http://schemas.microsoft.com/office/drawing/2014/main" id="{98DE26F2-6083-38F4-D050-A639E122C4C5}"/>
                </a:ext>
              </a:extLst>
            </p:cNvPr>
            <p:cNvSpPr/>
            <p:nvPr/>
          </p:nvSpPr>
          <p:spPr>
            <a:xfrm flipH="1">
              <a:off x="8017326" y="4184291"/>
              <a:ext cx="21835" cy="191288"/>
            </a:xfrm>
            <a:custGeom>
              <a:avLst/>
              <a:gdLst/>
              <a:ahLst/>
              <a:cxnLst/>
              <a:rect l="l" t="t" r="r" b="b"/>
              <a:pathLst>
                <a:path w="610" h="5344" extrusionOk="0">
                  <a:moveTo>
                    <a:pt x="0" y="0"/>
                  </a:moveTo>
                  <a:lnTo>
                    <a:pt x="0" y="5343"/>
                  </a:lnTo>
                  <a:lnTo>
                    <a:pt x="610" y="5343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55">
              <a:extLst>
                <a:ext uri="{FF2B5EF4-FFF2-40B4-BE49-F238E27FC236}">
                  <a16:creationId xmlns:a16="http://schemas.microsoft.com/office/drawing/2014/main" id="{21F1F4B0-627A-318F-D502-231AD3D4AE46}"/>
                </a:ext>
              </a:extLst>
            </p:cNvPr>
            <p:cNvSpPr/>
            <p:nvPr/>
          </p:nvSpPr>
          <p:spPr>
            <a:xfrm flipH="1">
              <a:off x="7976233" y="4184291"/>
              <a:ext cx="21871" cy="191288"/>
            </a:xfrm>
            <a:custGeom>
              <a:avLst/>
              <a:gdLst/>
              <a:ahLst/>
              <a:cxnLst/>
              <a:rect l="l" t="t" r="r" b="b"/>
              <a:pathLst>
                <a:path w="611" h="5344" extrusionOk="0">
                  <a:moveTo>
                    <a:pt x="1" y="0"/>
                  </a:moveTo>
                  <a:lnTo>
                    <a:pt x="1" y="5343"/>
                  </a:lnTo>
                  <a:lnTo>
                    <a:pt x="610" y="5343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55">
              <a:extLst>
                <a:ext uri="{FF2B5EF4-FFF2-40B4-BE49-F238E27FC236}">
                  <a16:creationId xmlns:a16="http://schemas.microsoft.com/office/drawing/2014/main" id="{D5C9ADCA-4771-B604-EF86-54BD3E1483A8}"/>
                </a:ext>
              </a:extLst>
            </p:cNvPr>
            <p:cNvSpPr/>
            <p:nvPr/>
          </p:nvSpPr>
          <p:spPr>
            <a:xfrm flipH="1">
              <a:off x="7935821" y="4184291"/>
              <a:ext cx="21191" cy="191288"/>
            </a:xfrm>
            <a:custGeom>
              <a:avLst/>
              <a:gdLst/>
              <a:ahLst/>
              <a:cxnLst/>
              <a:rect l="l" t="t" r="r" b="b"/>
              <a:pathLst>
                <a:path w="592" h="5344" extrusionOk="0">
                  <a:moveTo>
                    <a:pt x="0" y="0"/>
                  </a:moveTo>
                  <a:lnTo>
                    <a:pt x="0" y="5343"/>
                  </a:lnTo>
                  <a:lnTo>
                    <a:pt x="592" y="534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55">
              <a:extLst>
                <a:ext uri="{FF2B5EF4-FFF2-40B4-BE49-F238E27FC236}">
                  <a16:creationId xmlns:a16="http://schemas.microsoft.com/office/drawing/2014/main" id="{F53DE72D-D6A3-3EFA-853D-F9B0229B4D79}"/>
                </a:ext>
              </a:extLst>
            </p:cNvPr>
            <p:cNvSpPr/>
            <p:nvPr/>
          </p:nvSpPr>
          <p:spPr>
            <a:xfrm flipH="1">
              <a:off x="7894728" y="4184291"/>
              <a:ext cx="21871" cy="191288"/>
            </a:xfrm>
            <a:custGeom>
              <a:avLst/>
              <a:gdLst/>
              <a:ahLst/>
              <a:cxnLst/>
              <a:rect l="l" t="t" r="r" b="b"/>
              <a:pathLst>
                <a:path w="611" h="5344" extrusionOk="0">
                  <a:moveTo>
                    <a:pt x="1" y="0"/>
                  </a:moveTo>
                  <a:lnTo>
                    <a:pt x="1" y="5343"/>
                  </a:lnTo>
                  <a:lnTo>
                    <a:pt x="610" y="5343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55">
              <a:extLst>
                <a:ext uri="{FF2B5EF4-FFF2-40B4-BE49-F238E27FC236}">
                  <a16:creationId xmlns:a16="http://schemas.microsoft.com/office/drawing/2014/main" id="{A3BE3E12-B525-425E-AFA3-8F8968AE5D4B}"/>
                </a:ext>
              </a:extLst>
            </p:cNvPr>
            <p:cNvSpPr/>
            <p:nvPr/>
          </p:nvSpPr>
          <p:spPr>
            <a:xfrm flipH="1">
              <a:off x="6086904" y="3669598"/>
              <a:ext cx="456350" cy="218886"/>
            </a:xfrm>
            <a:custGeom>
              <a:avLst/>
              <a:gdLst/>
              <a:ahLst/>
              <a:cxnLst/>
              <a:rect l="l" t="t" r="r" b="b"/>
              <a:pathLst>
                <a:path w="12749" h="6115" extrusionOk="0">
                  <a:moveTo>
                    <a:pt x="377" y="1"/>
                  </a:moveTo>
                  <a:lnTo>
                    <a:pt x="324" y="19"/>
                  </a:lnTo>
                  <a:lnTo>
                    <a:pt x="288" y="72"/>
                  </a:lnTo>
                  <a:lnTo>
                    <a:pt x="252" y="162"/>
                  </a:lnTo>
                  <a:lnTo>
                    <a:pt x="216" y="270"/>
                  </a:lnTo>
                  <a:lnTo>
                    <a:pt x="144" y="574"/>
                  </a:lnTo>
                  <a:lnTo>
                    <a:pt x="90" y="969"/>
                  </a:lnTo>
                  <a:lnTo>
                    <a:pt x="55" y="1417"/>
                  </a:lnTo>
                  <a:lnTo>
                    <a:pt x="19" y="1937"/>
                  </a:lnTo>
                  <a:lnTo>
                    <a:pt x="1" y="2493"/>
                  </a:lnTo>
                  <a:lnTo>
                    <a:pt x="1" y="3066"/>
                  </a:lnTo>
                  <a:lnTo>
                    <a:pt x="1" y="3622"/>
                  </a:lnTo>
                  <a:lnTo>
                    <a:pt x="19" y="4178"/>
                  </a:lnTo>
                  <a:lnTo>
                    <a:pt x="55" y="4698"/>
                  </a:lnTo>
                  <a:lnTo>
                    <a:pt x="90" y="5164"/>
                  </a:lnTo>
                  <a:lnTo>
                    <a:pt x="144" y="5541"/>
                  </a:lnTo>
                  <a:lnTo>
                    <a:pt x="216" y="5845"/>
                  </a:lnTo>
                  <a:lnTo>
                    <a:pt x="252" y="5953"/>
                  </a:lnTo>
                  <a:lnTo>
                    <a:pt x="288" y="6043"/>
                  </a:lnTo>
                  <a:lnTo>
                    <a:pt x="324" y="6096"/>
                  </a:lnTo>
                  <a:lnTo>
                    <a:pt x="377" y="6114"/>
                  </a:lnTo>
                  <a:lnTo>
                    <a:pt x="12049" y="6114"/>
                  </a:lnTo>
                  <a:lnTo>
                    <a:pt x="12121" y="6096"/>
                  </a:lnTo>
                  <a:lnTo>
                    <a:pt x="12210" y="6043"/>
                  </a:lnTo>
                  <a:lnTo>
                    <a:pt x="12282" y="5953"/>
                  </a:lnTo>
                  <a:lnTo>
                    <a:pt x="12354" y="5845"/>
                  </a:lnTo>
                  <a:lnTo>
                    <a:pt x="12407" y="5702"/>
                  </a:lnTo>
                  <a:lnTo>
                    <a:pt x="12479" y="5541"/>
                  </a:lnTo>
                  <a:lnTo>
                    <a:pt x="12569" y="5164"/>
                  </a:lnTo>
                  <a:lnTo>
                    <a:pt x="12658" y="4698"/>
                  </a:lnTo>
                  <a:lnTo>
                    <a:pt x="12712" y="4178"/>
                  </a:lnTo>
                  <a:lnTo>
                    <a:pt x="12748" y="3622"/>
                  </a:lnTo>
                  <a:lnTo>
                    <a:pt x="12748" y="3066"/>
                  </a:lnTo>
                  <a:lnTo>
                    <a:pt x="12748" y="2493"/>
                  </a:lnTo>
                  <a:lnTo>
                    <a:pt x="12712" y="1937"/>
                  </a:lnTo>
                  <a:lnTo>
                    <a:pt x="12658" y="1417"/>
                  </a:lnTo>
                  <a:lnTo>
                    <a:pt x="12569" y="969"/>
                  </a:lnTo>
                  <a:lnTo>
                    <a:pt x="12479" y="574"/>
                  </a:lnTo>
                  <a:lnTo>
                    <a:pt x="12407" y="413"/>
                  </a:lnTo>
                  <a:lnTo>
                    <a:pt x="12354" y="270"/>
                  </a:lnTo>
                  <a:lnTo>
                    <a:pt x="12282" y="162"/>
                  </a:lnTo>
                  <a:lnTo>
                    <a:pt x="12210" y="72"/>
                  </a:lnTo>
                  <a:lnTo>
                    <a:pt x="12121" y="19"/>
                  </a:lnTo>
                  <a:lnTo>
                    <a:pt x="1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55">
              <a:extLst>
                <a:ext uri="{FF2B5EF4-FFF2-40B4-BE49-F238E27FC236}">
                  <a16:creationId xmlns:a16="http://schemas.microsoft.com/office/drawing/2014/main" id="{45E57A00-4EC7-DD3B-2A2F-7C0C8734EC85}"/>
                </a:ext>
              </a:extLst>
            </p:cNvPr>
            <p:cNvSpPr/>
            <p:nvPr/>
          </p:nvSpPr>
          <p:spPr>
            <a:xfrm flipH="1">
              <a:off x="6086904" y="3669598"/>
              <a:ext cx="453129" cy="218886"/>
            </a:xfrm>
            <a:custGeom>
              <a:avLst/>
              <a:gdLst/>
              <a:ahLst/>
              <a:cxnLst/>
              <a:rect l="l" t="t" r="r" b="b"/>
              <a:pathLst>
                <a:path w="12659" h="6115" extrusionOk="0">
                  <a:moveTo>
                    <a:pt x="287" y="1"/>
                  </a:moveTo>
                  <a:lnTo>
                    <a:pt x="234" y="37"/>
                  </a:lnTo>
                  <a:lnTo>
                    <a:pt x="198" y="90"/>
                  </a:lnTo>
                  <a:lnTo>
                    <a:pt x="162" y="180"/>
                  </a:lnTo>
                  <a:lnTo>
                    <a:pt x="108" y="305"/>
                  </a:lnTo>
                  <a:lnTo>
                    <a:pt x="54" y="628"/>
                  </a:lnTo>
                  <a:lnTo>
                    <a:pt x="0" y="1058"/>
                  </a:lnTo>
                  <a:lnTo>
                    <a:pt x="10489" y="1058"/>
                  </a:lnTo>
                  <a:lnTo>
                    <a:pt x="10543" y="1076"/>
                  </a:lnTo>
                  <a:lnTo>
                    <a:pt x="10596" y="1094"/>
                  </a:lnTo>
                  <a:lnTo>
                    <a:pt x="10668" y="1148"/>
                  </a:lnTo>
                  <a:lnTo>
                    <a:pt x="10722" y="1202"/>
                  </a:lnTo>
                  <a:lnTo>
                    <a:pt x="10811" y="1381"/>
                  </a:lnTo>
                  <a:lnTo>
                    <a:pt x="10901" y="1596"/>
                  </a:lnTo>
                  <a:lnTo>
                    <a:pt x="10973" y="1883"/>
                  </a:lnTo>
                  <a:lnTo>
                    <a:pt x="11045" y="2206"/>
                  </a:lnTo>
                  <a:lnTo>
                    <a:pt x="11098" y="2547"/>
                  </a:lnTo>
                  <a:lnTo>
                    <a:pt x="11134" y="2923"/>
                  </a:lnTo>
                  <a:lnTo>
                    <a:pt x="11170" y="3335"/>
                  </a:lnTo>
                  <a:lnTo>
                    <a:pt x="11188" y="3748"/>
                  </a:lnTo>
                  <a:lnTo>
                    <a:pt x="11188" y="4160"/>
                  </a:lnTo>
                  <a:lnTo>
                    <a:pt x="11188" y="4590"/>
                  </a:lnTo>
                  <a:lnTo>
                    <a:pt x="11152" y="5003"/>
                  </a:lnTo>
                  <a:lnTo>
                    <a:pt x="11134" y="5397"/>
                  </a:lnTo>
                  <a:lnTo>
                    <a:pt x="11080" y="5774"/>
                  </a:lnTo>
                  <a:lnTo>
                    <a:pt x="11027" y="6114"/>
                  </a:lnTo>
                  <a:lnTo>
                    <a:pt x="11959" y="6114"/>
                  </a:lnTo>
                  <a:lnTo>
                    <a:pt x="12031" y="6096"/>
                  </a:lnTo>
                  <a:lnTo>
                    <a:pt x="12120" y="6043"/>
                  </a:lnTo>
                  <a:lnTo>
                    <a:pt x="12192" y="5953"/>
                  </a:lnTo>
                  <a:lnTo>
                    <a:pt x="12264" y="5845"/>
                  </a:lnTo>
                  <a:lnTo>
                    <a:pt x="12317" y="5702"/>
                  </a:lnTo>
                  <a:lnTo>
                    <a:pt x="12389" y="5541"/>
                  </a:lnTo>
                  <a:lnTo>
                    <a:pt x="12479" y="5164"/>
                  </a:lnTo>
                  <a:lnTo>
                    <a:pt x="12568" y="4698"/>
                  </a:lnTo>
                  <a:lnTo>
                    <a:pt x="12622" y="4178"/>
                  </a:lnTo>
                  <a:lnTo>
                    <a:pt x="12658" y="3622"/>
                  </a:lnTo>
                  <a:lnTo>
                    <a:pt x="12658" y="3066"/>
                  </a:lnTo>
                  <a:lnTo>
                    <a:pt x="12658" y="2493"/>
                  </a:lnTo>
                  <a:lnTo>
                    <a:pt x="12622" y="1937"/>
                  </a:lnTo>
                  <a:lnTo>
                    <a:pt x="12568" y="1417"/>
                  </a:lnTo>
                  <a:lnTo>
                    <a:pt x="12479" y="969"/>
                  </a:lnTo>
                  <a:lnTo>
                    <a:pt x="12389" y="574"/>
                  </a:lnTo>
                  <a:lnTo>
                    <a:pt x="12317" y="413"/>
                  </a:lnTo>
                  <a:lnTo>
                    <a:pt x="12264" y="270"/>
                  </a:lnTo>
                  <a:lnTo>
                    <a:pt x="12192" y="162"/>
                  </a:lnTo>
                  <a:lnTo>
                    <a:pt x="12120" y="72"/>
                  </a:lnTo>
                  <a:lnTo>
                    <a:pt x="12031" y="19"/>
                  </a:lnTo>
                  <a:lnTo>
                    <a:pt x="119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55">
              <a:extLst>
                <a:ext uri="{FF2B5EF4-FFF2-40B4-BE49-F238E27FC236}">
                  <a16:creationId xmlns:a16="http://schemas.microsoft.com/office/drawing/2014/main" id="{40A4F3B4-B36B-F721-173E-F2981D593F4A}"/>
                </a:ext>
              </a:extLst>
            </p:cNvPr>
            <p:cNvSpPr/>
            <p:nvPr/>
          </p:nvSpPr>
          <p:spPr>
            <a:xfrm flipH="1">
              <a:off x="6392379" y="3713876"/>
              <a:ext cx="132263" cy="150840"/>
            </a:xfrm>
            <a:custGeom>
              <a:avLst/>
              <a:gdLst/>
              <a:ahLst/>
              <a:cxnLst/>
              <a:rect l="l" t="t" r="r" b="b"/>
              <a:pathLst>
                <a:path w="3695" h="4214" extrusionOk="0">
                  <a:moveTo>
                    <a:pt x="1650" y="1"/>
                  </a:moveTo>
                  <a:lnTo>
                    <a:pt x="1471" y="37"/>
                  </a:lnTo>
                  <a:lnTo>
                    <a:pt x="1292" y="90"/>
                  </a:lnTo>
                  <a:lnTo>
                    <a:pt x="1130" y="162"/>
                  </a:lnTo>
                  <a:lnTo>
                    <a:pt x="969" y="252"/>
                  </a:lnTo>
                  <a:lnTo>
                    <a:pt x="808" y="359"/>
                  </a:lnTo>
                  <a:lnTo>
                    <a:pt x="664" y="485"/>
                  </a:lnTo>
                  <a:lnTo>
                    <a:pt x="539" y="610"/>
                  </a:lnTo>
                  <a:lnTo>
                    <a:pt x="413" y="754"/>
                  </a:lnTo>
                  <a:lnTo>
                    <a:pt x="306" y="915"/>
                  </a:lnTo>
                  <a:lnTo>
                    <a:pt x="216" y="1094"/>
                  </a:lnTo>
                  <a:lnTo>
                    <a:pt x="144" y="1274"/>
                  </a:lnTo>
                  <a:lnTo>
                    <a:pt x="72" y="1471"/>
                  </a:lnTo>
                  <a:lnTo>
                    <a:pt x="37" y="1668"/>
                  </a:lnTo>
                  <a:lnTo>
                    <a:pt x="1" y="1883"/>
                  </a:lnTo>
                  <a:lnTo>
                    <a:pt x="1" y="2098"/>
                  </a:lnTo>
                  <a:lnTo>
                    <a:pt x="1" y="2314"/>
                  </a:lnTo>
                  <a:lnTo>
                    <a:pt x="37" y="2529"/>
                  </a:lnTo>
                  <a:lnTo>
                    <a:pt x="72" y="2726"/>
                  </a:lnTo>
                  <a:lnTo>
                    <a:pt x="144" y="2923"/>
                  </a:lnTo>
                  <a:lnTo>
                    <a:pt x="216" y="3102"/>
                  </a:lnTo>
                  <a:lnTo>
                    <a:pt x="306" y="3282"/>
                  </a:lnTo>
                  <a:lnTo>
                    <a:pt x="413" y="3443"/>
                  </a:lnTo>
                  <a:lnTo>
                    <a:pt x="539" y="3586"/>
                  </a:lnTo>
                  <a:lnTo>
                    <a:pt x="664" y="3730"/>
                  </a:lnTo>
                  <a:lnTo>
                    <a:pt x="808" y="3837"/>
                  </a:lnTo>
                  <a:lnTo>
                    <a:pt x="969" y="3945"/>
                  </a:lnTo>
                  <a:lnTo>
                    <a:pt x="1130" y="4035"/>
                  </a:lnTo>
                  <a:lnTo>
                    <a:pt x="1292" y="4106"/>
                  </a:lnTo>
                  <a:lnTo>
                    <a:pt x="1471" y="4160"/>
                  </a:lnTo>
                  <a:lnTo>
                    <a:pt x="1650" y="4196"/>
                  </a:lnTo>
                  <a:lnTo>
                    <a:pt x="1847" y="4214"/>
                  </a:lnTo>
                  <a:lnTo>
                    <a:pt x="2027" y="4196"/>
                  </a:lnTo>
                  <a:lnTo>
                    <a:pt x="2224" y="4160"/>
                  </a:lnTo>
                  <a:lnTo>
                    <a:pt x="2385" y="4106"/>
                  </a:lnTo>
                  <a:lnTo>
                    <a:pt x="2565" y="4035"/>
                  </a:lnTo>
                  <a:lnTo>
                    <a:pt x="2726" y="3945"/>
                  </a:lnTo>
                  <a:lnTo>
                    <a:pt x="2869" y="3837"/>
                  </a:lnTo>
                  <a:lnTo>
                    <a:pt x="3013" y="3730"/>
                  </a:lnTo>
                  <a:lnTo>
                    <a:pt x="3156" y="3586"/>
                  </a:lnTo>
                  <a:lnTo>
                    <a:pt x="3264" y="3443"/>
                  </a:lnTo>
                  <a:lnTo>
                    <a:pt x="3371" y="3282"/>
                  </a:lnTo>
                  <a:lnTo>
                    <a:pt x="3461" y="3102"/>
                  </a:lnTo>
                  <a:lnTo>
                    <a:pt x="3551" y="2923"/>
                  </a:lnTo>
                  <a:lnTo>
                    <a:pt x="3604" y="2726"/>
                  </a:lnTo>
                  <a:lnTo>
                    <a:pt x="3658" y="2529"/>
                  </a:lnTo>
                  <a:lnTo>
                    <a:pt x="3676" y="2314"/>
                  </a:lnTo>
                  <a:lnTo>
                    <a:pt x="3694" y="2098"/>
                  </a:lnTo>
                  <a:lnTo>
                    <a:pt x="3676" y="1883"/>
                  </a:lnTo>
                  <a:lnTo>
                    <a:pt x="3658" y="1668"/>
                  </a:lnTo>
                  <a:lnTo>
                    <a:pt x="3604" y="1471"/>
                  </a:lnTo>
                  <a:lnTo>
                    <a:pt x="3551" y="1274"/>
                  </a:lnTo>
                  <a:lnTo>
                    <a:pt x="3461" y="1094"/>
                  </a:lnTo>
                  <a:lnTo>
                    <a:pt x="3371" y="915"/>
                  </a:lnTo>
                  <a:lnTo>
                    <a:pt x="3264" y="754"/>
                  </a:lnTo>
                  <a:lnTo>
                    <a:pt x="3156" y="610"/>
                  </a:lnTo>
                  <a:lnTo>
                    <a:pt x="3013" y="485"/>
                  </a:lnTo>
                  <a:lnTo>
                    <a:pt x="2869" y="359"/>
                  </a:lnTo>
                  <a:lnTo>
                    <a:pt x="2726" y="252"/>
                  </a:lnTo>
                  <a:lnTo>
                    <a:pt x="2565" y="162"/>
                  </a:lnTo>
                  <a:lnTo>
                    <a:pt x="2385" y="90"/>
                  </a:lnTo>
                  <a:lnTo>
                    <a:pt x="2224" y="37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55">
              <a:extLst>
                <a:ext uri="{FF2B5EF4-FFF2-40B4-BE49-F238E27FC236}">
                  <a16:creationId xmlns:a16="http://schemas.microsoft.com/office/drawing/2014/main" id="{3B9531BF-3889-6192-3FE8-ADBCFB552D1B}"/>
                </a:ext>
              </a:extLst>
            </p:cNvPr>
            <p:cNvSpPr/>
            <p:nvPr/>
          </p:nvSpPr>
          <p:spPr>
            <a:xfrm flipH="1">
              <a:off x="6153662" y="3713876"/>
              <a:ext cx="132227" cy="150840"/>
            </a:xfrm>
            <a:custGeom>
              <a:avLst/>
              <a:gdLst/>
              <a:ahLst/>
              <a:cxnLst/>
              <a:rect l="l" t="t" r="r" b="b"/>
              <a:pathLst>
                <a:path w="3694" h="4214" extrusionOk="0">
                  <a:moveTo>
                    <a:pt x="1668" y="1"/>
                  </a:moveTo>
                  <a:lnTo>
                    <a:pt x="1470" y="37"/>
                  </a:lnTo>
                  <a:lnTo>
                    <a:pt x="1291" y="90"/>
                  </a:lnTo>
                  <a:lnTo>
                    <a:pt x="1130" y="162"/>
                  </a:lnTo>
                  <a:lnTo>
                    <a:pt x="968" y="252"/>
                  </a:lnTo>
                  <a:lnTo>
                    <a:pt x="807" y="359"/>
                  </a:lnTo>
                  <a:lnTo>
                    <a:pt x="664" y="485"/>
                  </a:lnTo>
                  <a:lnTo>
                    <a:pt x="538" y="610"/>
                  </a:lnTo>
                  <a:lnTo>
                    <a:pt x="413" y="754"/>
                  </a:lnTo>
                  <a:lnTo>
                    <a:pt x="323" y="915"/>
                  </a:lnTo>
                  <a:lnTo>
                    <a:pt x="215" y="1094"/>
                  </a:lnTo>
                  <a:lnTo>
                    <a:pt x="144" y="1274"/>
                  </a:lnTo>
                  <a:lnTo>
                    <a:pt x="90" y="1471"/>
                  </a:lnTo>
                  <a:lnTo>
                    <a:pt x="36" y="1668"/>
                  </a:lnTo>
                  <a:lnTo>
                    <a:pt x="0" y="1883"/>
                  </a:lnTo>
                  <a:lnTo>
                    <a:pt x="0" y="2098"/>
                  </a:lnTo>
                  <a:lnTo>
                    <a:pt x="0" y="2314"/>
                  </a:lnTo>
                  <a:lnTo>
                    <a:pt x="36" y="2529"/>
                  </a:lnTo>
                  <a:lnTo>
                    <a:pt x="90" y="2726"/>
                  </a:lnTo>
                  <a:lnTo>
                    <a:pt x="144" y="2923"/>
                  </a:lnTo>
                  <a:lnTo>
                    <a:pt x="215" y="3102"/>
                  </a:lnTo>
                  <a:lnTo>
                    <a:pt x="323" y="3282"/>
                  </a:lnTo>
                  <a:lnTo>
                    <a:pt x="413" y="3443"/>
                  </a:lnTo>
                  <a:lnTo>
                    <a:pt x="538" y="3586"/>
                  </a:lnTo>
                  <a:lnTo>
                    <a:pt x="664" y="3730"/>
                  </a:lnTo>
                  <a:lnTo>
                    <a:pt x="807" y="3837"/>
                  </a:lnTo>
                  <a:lnTo>
                    <a:pt x="968" y="3945"/>
                  </a:lnTo>
                  <a:lnTo>
                    <a:pt x="1130" y="4035"/>
                  </a:lnTo>
                  <a:lnTo>
                    <a:pt x="1291" y="4106"/>
                  </a:lnTo>
                  <a:lnTo>
                    <a:pt x="1470" y="4160"/>
                  </a:lnTo>
                  <a:lnTo>
                    <a:pt x="1668" y="4196"/>
                  </a:lnTo>
                  <a:lnTo>
                    <a:pt x="1847" y="4214"/>
                  </a:lnTo>
                  <a:lnTo>
                    <a:pt x="2044" y="4196"/>
                  </a:lnTo>
                  <a:lnTo>
                    <a:pt x="2223" y="4160"/>
                  </a:lnTo>
                  <a:lnTo>
                    <a:pt x="2403" y="4106"/>
                  </a:lnTo>
                  <a:lnTo>
                    <a:pt x="2564" y="4035"/>
                  </a:lnTo>
                  <a:lnTo>
                    <a:pt x="2725" y="3945"/>
                  </a:lnTo>
                  <a:lnTo>
                    <a:pt x="2887" y="3837"/>
                  </a:lnTo>
                  <a:lnTo>
                    <a:pt x="3030" y="3730"/>
                  </a:lnTo>
                  <a:lnTo>
                    <a:pt x="3156" y="3586"/>
                  </a:lnTo>
                  <a:lnTo>
                    <a:pt x="3281" y="3443"/>
                  </a:lnTo>
                  <a:lnTo>
                    <a:pt x="3389" y="3282"/>
                  </a:lnTo>
                  <a:lnTo>
                    <a:pt x="3478" y="3102"/>
                  </a:lnTo>
                  <a:lnTo>
                    <a:pt x="3550" y="2923"/>
                  </a:lnTo>
                  <a:lnTo>
                    <a:pt x="3622" y="2726"/>
                  </a:lnTo>
                  <a:lnTo>
                    <a:pt x="3658" y="2529"/>
                  </a:lnTo>
                  <a:lnTo>
                    <a:pt x="3694" y="2314"/>
                  </a:lnTo>
                  <a:lnTo>
                    <a:pt x="3694" y="2098"/>
                  </a:lnTo>
                  <a:lnTo>
                    <a:pt x="3694" y="1883"/>
                  </a:lnTo>
                  <a:lnTo>
                    <a:pt x="3658" y="1668"/>
                  </a:lnTo>
                  <a:lnTo>
                    <a:pt x="3622" y="1471"/>
                  </a:lnTo>
                  <a:lnTo>
                    <a:pt x="3550" y="1274"/>
                  </a:lnTo>
                  <a:lnTo>
                    <a:pt x="3478" y="1094"/>
                  </a:lnTo>
                  <a:lnTo>
                    <a:pt x="3389" y="915"/>
                  </a:lnTo>
                  <a:lnTo>
                    <a:pt x="3281" y="754"/>
                  </a:lnTo>
                  <a:lnTo>
                    <a:pt x="3156" y="610"/>
                  </a:lnTo>
                  <a:lnTo>
                    <a:pt x="3030" y="485"/>
                  </a:lnTo>
                  <a:lnTo>
                    <a:pt x="2887" y="359"/>
                  </a:lnTo>
                  <a:lnTo>
                    <a:pt x="2725" y="252"/>
                  </a:lnTo>
                  <a:lnTo>
                    <a:pt x="2564" y="162"/>
                  </a:lnTo>
                  <a:lnTo>
                    <a:pt x="2403" y="90"/>
                  </a:lnTo>
                  <a:lnTo>
                    <a:pt x="2223" y="37"/>
                  </a:lnTo>
                  <a:lnTo>
                    <a:pt x="2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55">
              <a:extLst>
                <a:ext uri="{FF2B5EF4-FFF2-40B4-BE49-F238E27FC236}">
                  <a16:creationId xmlns:a16="http://schemas.microsoft.com/office/drawing/2014/main" id="{1BAAF150-B30D-34F0-E955-FEC0466203F8}"/>
                </a:ext>
              </a:extLst>
            </p:cNvPr>
            <p:cNvSpPr/>
            <p:nvPr/>
          </p:nvSpPr>
          <p:spPr>
            <a:xfrm flipH="1">
              <a:off x="6166513" y="3723505"/>
              <a:ext cx="114902" cy="130974"/>
            </a:xfrm>
            <a:custGeom>
              <a:avLst/>
              <a:gdLst/>
              <a:ahLst/>
              <a:cxnLst/>
              <a:rect l="l" t="t" r="r" b="b"/>
              <a:pathLst>
                <a:path w="3210" h="3659" extrusionOk="0">
                  <a:moveTo>
                    <a:pt x="1614" y="1"/>
                  </a:moveTo>
                  <a:lnTo>
                    <a:pt x="1453" y="19"/>
                  </a:lnTo>
                  <a:lnTo>
                    <a:pt x="1292" y="37"/>
                  </a:lnTo>
                  <a:lnTo>
                    <a:pt x="1130" y="90"/>
                  </a:lnTo>
                  <a:lnTo>
                    <a:pt x="987" y="144"/>
                  </a:lnTo>
                  <a:lnTo>
                    <a:pt x="843" y="216"/>
                  </a:lnTo>
                  <a:lnTo>
                    <a:pt x="718" y="305"/>
                  </a:lnTo>
                  <a:lnTo>
                    <a:pt x="592" y="413"/>
                  </a:lnTo>
                  <a:lnTo>
                    <a:pt x="467" y="539"/>
                  </a:lnTo>
                  <a:lnTo>
                    <a:pt x="377" y="664"/>
                  </a:lnTo>
                  <a:lnTo>
                    <a:pt x="270" y="807"/>
                  </a:lnTo>
                  <a:lnTo>
                    <a:pt x="198" y="951"/>
                  </a:lnTo>
                  <a:lnTo>
                    <a:pt x="126" y="1112"/>
                  </a:lnTo>
                  <a:lnTo>
                    <a:pt x="72" y="1292"/>
                  </a:lnTo>
                  <a:lnTo>
                    <a:pt x="37" y="1471"/>
                  </a:lnTo>
                  <a:lnTo>
                    <a:pt x="19" y="1650"/>
                  </a:lnTo>
                  <a:lnTo>
                    <a:pt x="1" y="1829"/>
                  </a:lnTo>
                  <a:lnTo>
                    <a:pt x="19" y="2027"/>
                  </a:lnTo>
                  <a:lnTo>
                    <a:pt x="37" y="2206"/>
                  </a:lnTo>
                  <a:lnTo>
                    <a:pt x="72" y="2367"/>
                  </a:lnTo>
                  <a:lnTo>
                    <a:pt x="126" y="2547"/>
                  </a:lnTo>
                  <a:lnTo>
                    <a:pt x="198" y="2708"/>
                  </a:lnTo>
                  <a:lnTo>
                    <a:pt x="270" y="2851"/>
                  </a:lnTo>
                  <a:lnTo>
                    <a:pt x="377" y="2995"/>
                  </a:lnTo>
                  <a:lnTo>
                    <a:pt x="467" y="3120"/>
                  </a:lnTo>
                  <a:lnTo>
                    <a:pt x="592" y="3246"/>
                  </a:lnTo>
                  <a:lnTo>
                    <a:pt x="718" y="3353"/>
                  </a:lnTo>
                  <a:lnTo>
                    <a:pt x="843" y="3443"/>
                  </a:lnTo>
                  <a:lnTo>
                    <a:pt x="987" y="3515"/>
                  </a:lnTo>
                  <a:lnTo>
                    <a:pt x="1130" y="3586"/>
                  </a:lnTo>
                  <a:lnTo>
                    <a:pt x="1292" y="3622"/>
                  </a:lnTo>
                  <a:lnTo>
                    <a:pt x="1453" y="3658"/>
                  </a:lnTo>
                  <a:lnTo>
                    <a:pt x="1776" y="3658"/>
                  </a:lnTo>
                  <a:lnTo>
                    <a:pt x="1937" y="3622"/>
                  </a:lnTo>
                  <a:lnTo>
                    <a:pt x="2080" y="3586"/>
                  </a:lnTo>
                  <a:lnTo>
                    <a:pt x="2242" y="3515"/>
                  </a:lnTo>
                  <a:lnTo>
                    <a:pt x="2385" y="3443"/>
                  </a:lnTo>
                  <a:lnTo>
                    <a:pt x="2511" y="3353"/>
                  </a:lnTo>
                  <a:lnTo>
                    <a:pt x="2636" y="3246"/>
                  </a:lnTo>
                  <a:lnTo>
                    <a:pt x="2744" y="3120"/>
                  </a:lnTo>
                  <a:lnTo>
                    <a:pt x="2851" y="2995"/>
                  </a:lnTo>
                  <a:lnTo>
                    <a:pt x="2941" y="2851"/>
                  </a:lnTo>
                  <a:lnTo>
                    <a:pt x="3031" y="2708"/>
                  </a:lnTo>
                  <a:lnTo>
                    <a:pt x="3084" y="2547"/>
                  </a:lnTo>
                  <a:lnTo>
                    <a:pt x="3138" y="2367"/>
                  </a:lnTo>
                  <a:lnTo>
                    <a:pt x="3192" y="2206"/>
                  </a:lnTo>
                  <a:lnTo>
                    <a:pt x="3210" y="2027"/>
                  </a:lnTo>
                  <a:lnTo>
                    <a:pt x="3210" y="1829"/>
                  </a:lnTo>
                  <a:lnTo>
                    <a:pt x="3210" y="1650"/>
                  </a:lnTo>
                  <a:lnTo>
                    <a:pt x="3192" y="1471"/>
                  </a:lnTo>
                  <a:lnTo>
                    <a:pt x="3138" y="1292"/>
                  </a:lnTo>
                  <a:lnTo>
                    <a:pt x="3084" y="1112"/>
                  </a:lnTo>
                  <a:lnTo>
                    <a:pt x="3031" y="951"/>
                  </a:lnTo>
                  <a:lnTo>
                    <a:pt x="2941" y="807"/>
                  </a:lnTo>
                  <a:lnTo>
                    <a:pt x="2851" y="664"/>
                  </a:lnTo>
                  <a:lnTo>
                    <a:pt x="2744" y="539"/>
                  </a:lnTo>
                  <a:lnTo>
                    <a:pt x="2636" y="413"/>
                  </a:lnTo>
                  <a:lnTo>
                    <a:pt x="2511" y="305"/>
                  </a:lnTo>
                  <a:lnTo>
                    <a:pt x="2385" y="216"/>
                  </a:lnTo>
                  <a:lnTo>
                    <a:pt x="2242" y="144"/>
                  </a:lnTo>
                  <a:lnTo>
                    <a:pt x="2080" y="90"/>
                  </a:lnTo>
                  <a:lnTo>
                    <a:pt x="1937" y="37"/>
                  </a:lnTo>
                  <a:lnTo>
                    <a:pt x="1776" y="19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55">
              <a:extLst>
                <a:ext uri="{FF2B5EF4-FFF2-40B4-BE49-F238E27FC236}">
                  <a16:creationId xmlns:a16="http://schemas.microsoft.com/office/drawing/2014/main" id="{9B54358B-F162-4C2A-B127-165F39F8DEC1}"/>
                </a:ext>
              </a:extLst>
            </p:cNvPr>
            <p:cNvSpPr/>
            <p:nvPr/>
          </p:nvSpPr>
          <p:spPr>
            <a:xfrm flipH="1">
              <a:off x="6172276" y="3730556"/>
              <a:ext cx="63572" cy="58453"/>
            </a:xfrm>
            <a:custGeom>
              <a:avLst/>
              <a:gdLst/>
              <a:ahLst/>
              <a:cxnLst/>
              <a:rect l="l" t="t" r="r" b="b"/>
              <a:pathLst>
                <a:path w="1776" h="1633" extrusionOk="0">
                  <a:moveTo>
                    <a:pt x="144" y="1"/>
                  </a:moveTo>
                  <a:lnTo>
                    <a:pt x="1" y="37"/>
                  </a:lnTo>
                  <a:lnTo>
                    <a:pt x="19" y="198"/>
                  </a:lnTo>
                  <a:lnTo>
                    <a:pt x="54" y="359"/>
                  </a:lnTo>
                  <a:lnTo>
                    <a:pt x="90" y="521"/>
                  </a:lnTo>
                  <a:lnTo>
                    <a:pt x="144" y="664"/>
                  </a:lnTo>
                  <a:lnTo>
                    <a:pt x="216" y="808"/>
                  </a:lnTo>
                  <a:lnTo>
                    <a:pt x="288" y="933"/>
                  </a:lnTo>
                  <a:lnTo>
                    <a:pt x="377" y="1059"/>
                  </a:lnTo>
                  <a:lnTo>
                    <a:pt x="467" y="1166"/>
                  </a:lnTo>
                  <a:lnTo>
                    <a:pt x="574" y="1274"/>
                  </a:lnTo>
                  <a:lnTo>
                    <a:pt x="682" y="1363"/>
                  </a:lnTo>
                  <a:lnTo>
                    <a:pt x="807" y="1453"/>
                  </a:lnTo>
                  <a:lnTo>
                    <a:pt x="933" y="1507"/>
                  </a:lnTo>
                  <a:lnTo>
                    <a:pt x="1076" y="1561"/>
                  </a:lnTo>
                  <a:lnTo>
                    <a:pt x="1220" y="1614"/>
                  </a:lnTo>
                  <a:lnTo>
                    <a:pt x="1363" y="1632"/>
                  </a:lnTo>
                  <a:lnTo>
                    <a:pt x="1650" y="1632"/>
                  </a:lnTo>
                  <a:lnTo>
                    <a:pt x="1776" y="1614"/>
                  </a:lnTo>
                  <a:lnTo>
                    <a:pt x="1758" y="1435"/>
                  </a:lnTo>
                  <a:lnTo>
                    <a:pt x="1722" y="1274"/>
                  </a:lnTo>
                  <a:lnTo>
                    <a:pt x="1686" y="1130"/>
                  </a:lnTo>
                  <a:lnTo>
                    <a:pt x="1632" y="987"/>
                  </a:lnTo>
                  <a:lnTo>
                    <a:pt x="1560" y="844"/>
                  </a:lnTo>
                  <a:lnTo>
                    <a:pt x="1489" y="700"/>
                  </a:lnTo>
                  <a:lnTo>
                    <a:pt x="1399" y="575"/>
                  </a:lnTo>
                  <a:lnTo>
                    <a:pt x="1309" y="467"/>
                  </a:lnTo>
                  <a:lnTo>
                    <a:pt x="1202" y="359"/>
                  </a:lnTo>
                  <a:lnTo>
                    <a:pt x="1094" y="270"/>
                  </a:lnTo>
                  <a:lnTo>
                    <a:pt x="969" y="198"/>
                  </a:lnTo>
                  <a:lnTo>
                    <a:pt x="843" y="126"/>
                  </a:lnTo>
                  <a:lnTo>
                    <a:pt x="700" y="73"/>
                  </a:lnTo>
                  <a:lnTo>
                    <a:pt x="574" y="37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55">
              <a:extLst>
                <a:ext uri="{FF2B5EF4-FFF2-40B4-BE49-F238E27FC236}">
                  <a16:creationId xmlns:a16="http://schemas.microsoft.com/office/drawing/2014/main" id="{C40C7609-3E78-0902-32B8-3B5C0A221FB4}"/>
                </a:ext>
              </a:extLst>
            </p:cNvPr>
            <p:cNvSpPr/>
            <p:nvPr/>
          </p:nvSpPr>
          <p:spPr>
            <a:xfrm flipH="1">
              <a:off x="6405229" y="3723505"/>
              <a:ext cx="114902" cy="130974"/>
            </a:xfrm>
            <a:custGeom>
              <a:avLst/>
              <a:gdLst/>
              <a:ahLst/>
              <a:cxnLst/>
              <a:rect l="l" t="t" r="r" b="b"/>
              <a:pathLst>
                <a:path w="3210" h="3659" extrusionOk="0">
                  <a:moveTo>
                    <a:pt x="1614" y="1"/>
                  </a:moveTo>
                  <a:lnTo>
                    <a:pt x="1435" y="19"/>
                  </a:lnTo>
                  <a:lnTo>
                    <a:pt x="1273" y="37"/>
                  </a:lnTo>
                  <a:lnTo>
                    <a:pt x="1130" y="90"/>
                  </a:lnTo>
                  <a:lnTo>
                    <a:pt x="986" y="144"/>
                  </a:lnTo>
                  <a:lnTo>
                    <a:pt x="843" y="216"/>
                  </a:lnTo>
                  <a:lnTo>
                    <a:pt x="699" y="305"/>
                  </a:lnTo>
                  <a:lnTo>
                    <a:pt x="574" y="413"/>
                  </a:lnTo>
                  <a:lnTo>
                    <a:pt x="466" y="539"/>
                  </a:lnTo>
                  <a:lnTo>
                    <a:pt x="359" y="664"/>
                  </a:lnTo>
                  <a:lnTo>
                    <a:pt x="269" y="807"/>
                  </a:lnTo>
                  <a:lnTo>
                    <a:pt x="197" y="951"/>
                  </a:lnTo>
                  <a:lnTo>
                    <a:pt x="126" y="1112"/>
                  </a:lnTo>
                  <a:lnTo>
                    <a:pt x="72" y="1292"/>
                  </a:lnTo>
                  <a:lnTo>
                    <a:pt x="36" y="1471"/>
                  </a:lnTo>
                  <a:lnTo>
                    <a:pt x="0" y="1650"/>
                  </a:lnTo>
                  <a:lnTo>
                    <a:pt x="0" y="1829"/>
                  </a:lnTo>
                  <a:lnTo>
                    <a:pt x="0" y="2027"/>
                  </a:lnTo>
                  <a:lnTo>
                    <a:pt x="36" y="2206"/>
                  </a:lnTo>
                  <a:lnTo>
                    <a:pt x="72" y="2367"/>
                  </a:lnTo>
                  <a:lnTo>
                    <a:pt x="126" y="2547"/>
                  </a:lnTo>
                  <a:lnTo>
                    <a:pt x="197" y="2708"/>
                  </a:lnTo>
                  <a:lnTo>
                    <a:pt x="269" y="2851"/>
                  </a:lnTo>
                  <a:lnTo>
                    <a:pt x="359" y="2995"/>
                  </a:lnTo>
                  <a:lnTo>
                    <a:pt x="466" y="3120"/>
                  </a:lnTo>
                  <a:lnTo>
                    <a:pt x="574" y="3246"/>
                  </a:lnTo>
                  <a:lnTo>
                    <a:pt x="699" y="3353"/>
                  </a:lnTo>
                  <a:lnTo>
                    <a:pt x="843" y="3443"/>
                  </a:lnTo>
                  <a:lnTo>
                    <a:pt x="986" y="3515"/>
                  </a:lnTo>
                  <a:lnTo>
                    <a:pt x="1130" y="3586"/>
                  </a:lnTo>
                  <a:lnTo>
                    <a:pt x="1273" y="3622"/>
                  </a:lnTo>
                  <a:lnTo>
                    <a:pt x="1435" y="3658"/>
                  </a:lnTo>
                  <a:lnTo>
                    <a:pt x="1775" y="3658"/>
                  </a:lnTo>
                  <a:lnTo>
                    <a:pt x="1937" y="3622"/>
                  </a:lnTo>
                  <a:lnTo>
                    <a:pt x="2080" y="3586"/>
                  </a:lnTo>
                  <a:lnTo>
                    <a:pt x="2223" y="3515"/>
                  </a:lnTo>
                  <a:lnTo>
                    <a:pt x="2367" y="3443"/>
                  </a:lnTo>
                  <a:lnTo>
                    <a:pt x="2510" y="3353"/>
                  </a:lnTo>
                  <a:lnTo>
                    <a:pt x="2636" y="3246"/>
                  </a:lnTo>
                  <a:lnTo>
                    <a:pt x="2743" y="3120"/>
                  </a:lnTo>
                  <a:lnTo>
                    <a:pt x="2851" y="2995"/>
                  </a:lnTo>
                  <a:lnTo>
                    <a:pt x="2941" y="2851"/>
                  </a:lnTo>
                  <a:lnTo>
                    <a:pt x="3012" y="2708"/>
                  </a:lnTo>
                  <a:lnTo>
                    <a:pt x="3084" y="2547"/>
                  </a:lnTo>
                  <a:lnTo>
                    <a:pt x="3138" y="2367"/>
                  </a:lnTo>
                  <a:lnTo>
                    <a:pt x="3174" y="2206"/>
                  </a:lnTo>
                  <a:lnTo>
                    <a:pt x="3210" y="2027"/>
                  </a:lnTo>
                  <a:lnTo>
                    <a:pt x="3210" y="1829"/>
                  </a:lnTo>
                  <a:lnTo>
                    <a:pt x="3210" y="1650"/>
                  </a:lnTo>
                  <a:lnTo>
                    <a:pt x="3174" y="1471"/>
                  </a:lnTo>
                  <a:lnTo>
                    <a:pt x="3138" y="1292"/>
                  </a:lnTo>
                  <a:lnTo>
                    <a:pt x="3084" y="1112"/>
                  </a:lnTo>
                  <a:lnTo>
                    <a:pt x="3012" y="951"/>
                  </a:lnTo>
                  <a:lnTo>
                    <a:pt x="2941" y="807"/>
                  </a:lnTo>
                  <a:lnTo>
                    <a:pt x="2851" y="664"/>
                  </a:lnTo>
                  <a:lnTo>
                    <a:pt x="2743" y="539"/>
                  </a:lnTo>
                  <a:lnTo>
                    <a:pt x="2636" y="413"/>
                  </a:lnTo>
                  <a:lnTo>
                    <a:pt x="2510" y="305"/>
                  </a:lnTo>
                  <a:lnTo>
                    <a:pt x="2367" y="216"/>
                  </a:lnTo>
                  <a:lnTo>
                    <a:pt x="2223" y="144"/>
                  </a:lnTo>
                  <a:lnTo>
                    <a:pt x="2080" y="90"/>
                  </a:lnTo>
                  <a:lnTo>
                    <a:pt x="1937" y="37"/>
                  </a:lnTo>
                  <a:lnTo>
                    <a:pt x="1775" y="19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55">
              <a:extLst>
                <a:ext uri="{FF2B5EF4-FFF2-40B4-BE49-F238E27FC236}">
                  <a16:creationId xmlns:a16="http://schemas.microsoft.com/office/drawing/2014/main" id="{7FEF0521-47DB-7D62-87A2-EA8E74BC5612}"/>
                </a:ext>
              </a:extLst>
            </p:cNvPr>
            <p:cNvSpPr/>
            <p:nvPr/>
          </p:nvSpPr>
          <p:spPr>
            <a:xfrm flipH="1">
              <a:off x="6410992" y="3730556"/>
              <a:ext cx="63572" cy="58453"/>
            </a:xfrm>
            <a:custGeom>
              <a:avLst/>
              <a:gdLst/>
              <a:ahLst/>
              <a:cxnLst/>
              <a:rect l="l" t="t" r="r" b="b"/>
              <a:pathLst>
                <a:path w="1776" h="1633" extrusionOk="0">
                  <a:moveTo>
                    <a:pt x="126" y="1"/>
                  </a:moveTo>
                  <a:lnTo>
                    <a:pt x="0" y="37"/>
                  </a:lnTo>
                  <a:lnTo>
                    <a:pt x="18" y="198"/>
                  </a:lnTo>
                  <a:lnTo>
                    <a:pt x="36" y="359"/>
                  </a:lnTo>
                  <a:lnTo>
                    <a:pt x="90" y="521"/>
                  </a:lnTo>
                  <a:lnTo>
                    <a:pt x="144" y="664"/>
                  </a:lnTo>
                  <a:lnTo>
                    <a:pt x="215" y="808"/>
                  </a:lnTo>
                  <a:lnTo>
                    <a:pt x="287" y="933"/>
                  </a:lnTo>
                  <a:lnTo>
                    <a:pt x="377" y="1059"/>
                  </a:lnTo>
                  <a:lnTo>
                    <a:pt x="466" y="1166"/>
                  </a:lnTo>
                  <a:lnTo>
                    <a:pt x="574" y="1274"/>
                  </a:lnTo>
                  <a:lnTo>
                    <a:pt x="681" y="1363"/>
                  </a:lnTo>
                  <a:lnTo>
                    <a:pt x="807" y="1453"/>
                  </a:lnTo>
                  <a:lnTo>
                    <a:pt x="932" y="1507"/>
                  </a:lnTo>
                  <a:lnTo>
                    <a:pt x="1058" y="1561"/>
                  </a:lnTo>
                  <a:lnTo>
                    <a:pt x="1201" y="1614"/>
                  </a:lnTo>
                  <a:lnTo>
                    <a:pt x="1345" y="1632"/>
                  </a:lnTo>
                  <a:lnTo>
                    <a:pt x="1632" y="1632"/>
                  </a:lnTo>
                  <a:lnTo>
                    <a:pt x="1775" y="1614"/>
                  </a:lnTo>
                  <a:lnTo>
                    <a:pt x="1757" y="1435"/>
                  </a:lnTo>
                  <a:lnTo>
                    <a:pt x="1721" y="1274"/>
                  </a:lnTo>
                  <a:lnTo>
                    <a:pt x="1686" y="1130"/>
                  </a:lnTo>
                  <a:lnTo>
                    <a:pt x="1632" y="987"/>
                  </a:lnTo>
                  <a:lnTo>
                    <a:pt x="1560" y="844"/>
                  </a:lnTo>
                  <a:lnTo>
                    <a:pt x="1488" y="700"/>
                  </a:lnTo>
                  <a:lnTo>
                    <a:pt x="1399" y="575"/>
                  </a:lnTo>
                  <a:lnTo>
                    <a:pt x="1309" y="467"/>
                  </a:lnTo>
                  <a:lnTo>
                    <a:pt x="1201" y="359"/>
                  </a:lnTo>
                  <a:lnTo>
                    <a:pt x="1076" y="270"/>
                  </a:lnTo>
                  <a:lnTo>
                    <a:pt x="968" y="198"/>
                  </a:lnTo>
                  <a:lnTo>
                    <a:pt x="843" y="126"/>
                  </a:lnTo>
                  <a:lnTo>
                    <a:pt x="699" y="73"/>
                  </a:lnTo>
                  <a:lnTo>
                    <a:pt x="556" y="37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9" name="Google Shape;4639;p55">
            <a:extLst>
              <a:ext uri="{FF2B5EF4-FFF2-40B4-BE49-F238E27FC236}">
                <a16:creationId xmlns:a16="http://schemas.microsoft.com/office/drawing/2014/main" id="{4E9F7F7F-44EF-41DC-8EAB-02DB63089826}"/>
              </a:ext>
            </a:extLst>
          </p:cNvPr>
          <p:cNvGrpSpPr/>
          <p:nvPr/>
        </p:nvGrpSpPr>
        <p:grpSpPr>
          <a:xfrm>
            <a:off x="429783" y="415294"/>
            <a:ext cx="366040" cy="365670"/>
            <a:chOff x="7121150" y="303275"/>
            <a:chExt cx="1309625" cy="1308300"/>
          </a:xfrm>
        </p:grpSpPr>
        <p:sp>
          <p:nvSpPr>
            <p:cNvPr id="4640" name="Google Shape;4640;p55">
              <a:extLst>
                <a:ext uri="{FF2B5EF4-FFF2-40B4-BE49-F238E27FC236}">
                  <a16:creationId xmlns:a16="http://schemas.microsoft.com/office/drawing/2014/main" id="{BBCFCCA2-0A05-B75A-ADFF-494D9138B292}"/>
                </a:ext>
              </a:extLst>
            </p:cNvPr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55">
              <a:extLst>
                <a:ext uri="{FF2B5EF4-FFF2-40B4-BE49-F238E27FC236}">
                  <a16:creationId xmlns:a16="http://schemas.microsoft.com/office/drawing/2014/main" id="{535B5D55-81ED-515F-E2FD-978A9AB199FB}"/>
                </a:ext>
              </a:extLst>
            </p:cNvPr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55">
              <a:extLst>
                <a:ext uri="{FF2B5EF4-FFF2-40B4-BE49-F238E27FC236}">
                  <a16:creationId xmlns:a16="http://schemas.microsoft.com/office/drawing/2014/main" id="{F1280147-F86C-048A-9B90-636EB4ED3E32}"/>
                </a:ext>
              </a:extLst>
            </p:cNvPr>
            <p:cNvSpPr/>
            <p:nvPr/>
          </p:nvSpPr>
          <p:spPr>
            <a:xfrm>
              <a:off x="7121150" y="303275"/>
              <a:ext cx="1171100" cy="1210650"/>
            </a:xfrm>
            <a:custGeom>
              <a:avLst/>
              <a:gdLst/>
              <a:ahLst/>
              <a:cxnLst/>
              <a:rect l="l" t="t" r="r" b="b"/>
              <a:pathLst>
                <a:path w="46844" h="48426" extrusionOk="0">
                  <a:moveTo>
                    <a:pt x="26180" y="0"/>
                  </a:moveTo>
                  <a:lnTo>
                    <a:pt x="26180" y="0"/>
                  </a:lnTo>
                  <a:lnTo>
                    <a:pt x="26998" y="0"/>
                  </a:lnTo>
                  <a:lnTo>
                    <a:pt x="27816" y="53"/>
                  </a:lnTo>
                  <a:lnTo>
                    <a:pt x="28634" y="106"/>
                  </a:lnTo>
                  <a:lnTo>
                    <a:pt x="29426" y="185"/>
                  </a:lnTo>
                  <a:lnTo>
                    <a:pt x="30217" y="317"/>
                  </a:lnTo>
                  <a:lnTo>
                    <a:pt x="31009" y="449"/>
                  </a:lnTo>
                  <a:lnTo>
                    <a:pt x="31774" y="607"/>
                  </a:lnTo>
                  <a:lnTo>
                    <a:pt x="32540" y="766"/>
                  </a:lnTo>
                  <a:lnTo>
                    <a:pt x="33305" y="977"/>
                  </a:lnTo>
                  <a:lnTo>
                    <a:pt x="34044" y="1188"/>
                  </a:lnTo>
                  <a:lnTo>
                    <a:pt x="34783" y="1452"/>
                  </a:lnTo>
                  <a:lnTo>
                    <a:pt x="35522" y="1716"/>
                  </a:lnTo>
                  <a:lnTo>
                    <a:pt x="36234" y="2006"/>
                  </a:lnTo>
                  <a:lnTo>
                    <a:pt x="36947" y="2296"/>
                  </a:lnTo>
                  <a:lnTo>
                    <a:pt x="37659" y="2639"/>
                  </a:lnTo>
                  <a:lnTo>
                    <a:pt x="38346" y="2982"/>
                  </a:lnTo>
                  <a:lnTo>
                    <a:pt x="38346" y="2982"/>
                  </a:lnTo>
                  <a:lnTo>
                    <a:pt x="38821" y="3431"/>
                  </a:lnTo>
                  <a:lnTo>
                    <a:pt x="39296" y="3906"/>
                  </a:lnTo>
                  <a:lnTo>
                    <a:pt x="39744" y="4381"/>
                  </a:lnTo>
                  <a:lnTo>
                    <a:pt x="40193" y="4882"/>
                  </a:lnTo>
                  <a:lnTo>
                    <a:pt x="40641" y="5384"/>
                  </a:lnTo>
                  <a:lnTo>
                    <a:pt x="41064" y="5885"/>
                  </a:lnTo>
                  <a:lnTo>
                    <a:pt x="41486" y="6413"/>
                  </a:lnTo>
                  <a:lnTo>
                    <a:pt x="41882" y="6941"/>
                  </a:lnTo>
                  <a:lnTo>
                    <a:pt x="42251" y="7495"/>
                  </a:lnTo>
                  <a:lnTo>
                    <a:pt x="42621" y="8049"/>
                  </a:lnTo>
                  <a:lnTo>
                    <a:pt x="42990" y="8603"/>
                  </a:lnTo>
                  <a:lnTo>
                    <a:pt x="43333" y="9184"/>
                  </a:lnTo>
                  <a:lnTo>
                    <a:pt x="43650" y="9765"/>
                  </a:lnTo>
                  <a:lnTo>
                    <a:pt x="43967" y="10345"/>
                  </a:lnTo>
                  <a:lnTo>
                    <a:pt x="44257" y="10952"/>
                  </a:lnTo>
                  <a:lnTo>
                    <a:pt x="44547" y="11559"/>
                  </a:lnTo>
                  <a:lnTo>
                    <a:pt x="44811" y="12166"/>
                  </a:lnTo>
                  <a:lnTo>
                    <a:pt x="45075" y="12799"/>
                  </a:lnTo>
                  <a:lnTo>
                    <a:pt x="45312" y="13433"/>
                  </a:lnTo>
                  <a:lnTo>
                    <a:pt x="45524" y="14066"/>
                  </a:lnTo>
                  <a:lnTo>
                    <a:pt x="45735" y="14726"/>
                  </a:lnTo>
                  <a:lnTo>
                    <a:pt x="45919" y="15386"/>
                  </a:lnTo>
                  <a:lnTo>
                    <a:pt x="46078" y="16045"/>
                  </a:lnTo>
                  <a:lnTo>
                    <a:pt x="46236" y="16705"/>
                  </a:lnTo>
                  <a:lnTo>
                    <a:pt x="46368" y="17391"/>
                  </a:lnTo>
                  <a:lnTo>
                    <a:pt x="46500" y="18051"/>
                  </a:lnTo>
                  <a:lnTo>
                    <a:pt x="46606" y="18737"/>
                  </a:lnTo>
                  <a:lnTo>
                    <a:pt x="46685" y="19450"/>
                  </a:lnTo>
                  <a:lnTo>
                    <a:pt x="46737" y="20136"/>
                  </a:lnTo>
                  <a:lnTo>
                    <a:pt x="46790" y="20848"/>
                  </a:lnTo>
                  <a:lnTo>
                    <a:pt x="46817" y="21561"/>
                  </a:lnTo>
                  <a:lnTo>
                    <a:pt x="46843" y="22273"/>
                  </a:lnTo>
                  <a:lnTo>
                    <a:pt x="46843" y="22273"/>
                  </a:lnTo>
                  <a:lnTo>
                    <a:pt x="46817" y="22933"/>
                  </a:lnTo>
                  <a:lnTo>
                    <a:pt x="46790" y="23619"/>
                  </a:lnTo>
                  <a:lnTo>
                    <a:pt x="46764" y="24279"/>
                  </a:lnTo>
                  <a:lnTo>
                    <a:pt x="46685" y="24939"/>
                  </a:lnTo>
                  <a:lnTo>
                    <a:pt x="46632" y="25599"/>
                  </a:lnTo>
                  <a:lnTo>
                    <a:pt x="46526" y="26258"/>
                  </a:lnTo>
                  <a:lnTo>
                    <a:pt x="46421" y="26892"/>
                  </a:lnTo>
                  <a:lnTo>
                    <a:pt x="46289" y="27551"/>
                  </a:lnTo>
                  <a:lnTo>
                    <a:pt x="46157" y="28185"/>
                  </a:lnTo>
                  <a:lnTo>
                    <a:pt x="45999" y="28792"/>
                  </a:lnTo>
                  <a:lnTo>
                    <a:pt x="45840" y="29425"/>
                  </a:lnTo>
                  <a:lnTo>
                    <a:pt x="45656" y="30058"/>
                  </a:lnTo>
                  <a:lnTo>
                    <a:pt x="45444" y="30665"/>
                  </a:lnTo>
                  <a:lnTo>
                    <a:pt x="45233" y="31272"/>
                  </a:lnTo>
                  <a:lnTo>
                    <a:pt x="44785" y="32460"/>
                  </a:lnTo>
                  <a:lnTo>
                    <a:pt x="44257" y="33621"/>
                  </a:lnTo>
                  <a:lnTo>
                    <a:pt x="43676" y="34729"/>
                  </a:lnTo>
                  <a:lnTo>
                    <a:pt x="43043" y="35838"/>
                  </a:lnTo>
                  <a:lnTo>
                    <a:pt x="42357" y="36893"/>
                  </a:lnTo>
                  <a:lnTo>
                    <a:pt x="41618" y="37923"/>
                  </a:lnTo>
                  <a:lnTo>
                    <a:pt x="40853" y="38899"/>
                  </a:lnTo>
                  <a:lnTo>
                    <a:pt x="40034" y="39849"/>
                  </a:lnTo>
                  <a:lnTo>
                    <a:pt x="39164" y="40773"/>
                  </a:lnTo>
                  <a:lnTo>
                    <a:pt x="38240" y="41644"/>
                  </a:lnTo>
                  <a:lnTo>
                    <a:pt x="37290" y="42462"/>
                  </a:lnTo>
                  <a:lnTo>
                    <a:pt x="36313" y="43227"/>
                  </a:lnTo>
                  <a:lnTo>
                    <a:pt x="35284" y="43966"/>
                  </a:lnTo>
                  <a:lnTo>
                    <a:pt x="34229" y="44652"/>
                  </a:lnTo>
                  <a:lnTo>
                    <a:pt x="33120" y="45285"/>
                  </a:lnTo>
                  <a:lnTo>
                    <a:pt x="31986" y="45840"/>
                  </a:lnTo>
                  <a:lnTo>
                    <a:pt x="30824" y="46367"/>
                  </a:lnTo>
                  <a:lnTo>
                    <a:pt x="29637" y="46842"/>
                  </a:lnTo>
                  <a:lnTo>
                    <a:pt x="29030" y="47054"/>
                  </a:lnTo>
                  <a:lnTo>
                    <a:pt x="28423" y="47265"/>
                  </a:lnTo>
                  <a:lnTo>
                    <a:pt x="27816" y="47449"/>
                  </a:lnTo>
                  <a:lnTo>
                    <a:pt x="27183" y="47608"/>
                  </a:lnTo>
                  <a:lnTo>
                    <a:pt x="26549" y="47766"/>
                  </a:lnTo>
                  <a:lnTo>
                    <a:pt x="25916" y="47898"/>
                  </a:lnTo>
                  <a:lnTo>
                    <a:pt x="25282" y="48030"/>
                  </a:lnTo>
                  <a:lnTo>
                    <a:pt x="24623" y="48135"/>
                  </a:lnTo>
                  <a:lnTo>
                    <a:pt x="23989" y="48215"/>
                  </a:lnTo>
                  <a:lnTo>
                    <a:pt x="23330" y="48294"/>
                  </a:lnTo>
                  <a:lnTo>
                    <a:pt x="22670" y="48347"/>
                  </a:lnTo>
                  <a:lnTo>
                    <a:pt x="21984" y="48399"/>
                  </a:lnTo>
                  <a:lnTo>
                    <a:pt x="21324" y="48426"/>
                  </a:lnTo>
                  <a:lnTo>
                    <a:pt x="20638" y="48426"/>
                  </a:lnTo>
                  <a:lnTo>
                    <a:pt x="20638" y="48426"/>
                  </a:lnTo>
                  <a:lnTo>
                    <a:pt x="19820" y="48426"/>
                  </a:lnTo>
                  <a:lnTo>
                    <a:pt x="19002" y="48373"/>
                  </a:lnTo>
                  <a:lnTo>
                    <a:pt x="18210" y="48320"/>
                  </a:lnTo>
                  <a:lnTo>
                    <a:pt x="17392" y="48241"/>
                  </a:lnTo>
                  <a:lnTo>
                    <a:pt x="16600" y="48135"/>
                  </a:lnTo>
                  <a:lnTo>
                    <a:pt x="15835" y="47977"/>
                  </a:lnTo>
                  <a:lnTo>
                    <a:pt x="15043" y="47819"/>
                  </a:lnTo>
                  <a:lnTo>
                    <a:pt x="14278" y="47660"/>
                  </a:lnTo>
                  <a:lnTo>
                    <a:pt x="13513" y="47449"/>
                  </a:lnTo>
                  <a:lnTo>
                    <a:pt x="12774" y="47238"/>
                  </a:lnTo>
                  <a:lnTo>
                    <a:pt x="12035" y="46974"/>
                  </a:lnTo>
                  <a:lnTo>
                    <a:pt x="11296" y="46710"/>
                  </a:lnTo>
                  <a:lnTo>
                    <a:pt x="10583" y="46420"/>
                  </a:lnTo>
                  <a:lnTo>
                    <a:pt x="9871" y="46130"/>
                  </a:lnTo>
                  <a:lnTo>
                    <a:pt x="9185" y="45787"/>
                  </a:lnTo>
                  <a:lnTo>
                    <a:pt x="8472" y="45444"/>
                  </a:lnTo>
                  <a:lnTo>
                    <a:pt x="8472" y="45444"/>
                  </a:lnTo>
                  <a:lnTo>
                    <a:pt x="7997" y="44995"/>
                  </a:lnTo>
                  <a:lnTo>
                    <a:pt x="7522" y="44520"/>
                  </a:lnTo>
                  <a:lnTo>
                    <a:pt x="7073" y="44045"/>
                  </a:lnTo>
                  <a:lnTo>
                    <a:pt x="6625" y="43544"/>
                  </a:lnTo>
                  <a:lnTo>
                    <a:pt x="6176" y="43042"/>
                  </a:lnTo>
                  <a:lnTo>
                    <a:pt x="5754" y="42541"/>
                  </a:lnTo>
                  <a:lnTo>
                    <a:pt x="5358" y="42013"/>
                  </a:lnTo>
                  <a:lnTo>
                    <a:pt x="4962" y="41485"/>
                  </a:lnTo>
                  <a:lnTo>
                    <a:pt x="4566" y="40931"/>
                  </a:lnTo>
                  <a:lnTo>
                    <a:pt x="4197" y="40377"/>
                  </a:lnTo>
                  <a:lnTo>
                    <a:pt x="3854" y="39823"/>
                  </a:lnTo>
                  <a:lnTo>
                    <a:pt x="3511" y="39242"/>
                  </a:lnTo>
                  <a:lnTo>
                    <a:pt x="3168" y="38662"/>
                  </a:lnTo>
                  <a:lnTo>
                    <a:pt x="2877" y="38081"/>
                  </a:lnTo>
                  <a:lnTo>
                    <a:pt x="2561" y="37474"/>
                  </a:lnTo>
                  <a:lnTo>
                    <a:pt x="2270" y="36867"/>
                  </a:lnTo>
                  <a:lnTo>
                    <a:pt x="2007" y="36260"/>
                  </a:lnTo>
                  <a:lnTo>
                    <a:pt x="1769" y="35627"/>
                  </a:lnTo>
                  <a:lnTo>
                    <a:pt x="1532" y="34993"/>
                  </a:lnTo>
                  <a:lnTo>
                    <a:pt x="1294" y="34360"/>
                  </a:lnTo>
                  <a:lnTo>
                    <a:pt x="1109" y="33700"/>
                  </a:lnTo>
                  <a:lnTo>
                    <a:pt x="925" y="33040"/>
                  </a:lnTo>
                  <a:lnTo>
                    <a:pt x="740" y="32381"/>
                  </a:lnTo>
                  <a:lnTo>
                    <a:pt x="582" y="31721"/>
                  </a:lnTo>
                  <a:lnTo>
                    <a:pt x="450" y="31035"/>
                  </a:lnTo>
                  <a:lnTo>
                    <a:pt x="344" y="30375"/>
                  </a:lnTo>
                  <a:lnTo>
                    <a:pt x="238" y="29689"/>
                  </a:lnTo>
                  <a:lnTo>
                    <a:pt x="133" y="28976"/>
                  </a:lnTo>
                  <a:lnTo>
                    <a:pt x="80" y="28290"/>
                  </a:lnTo>
                  <a:lnTo>
                    <a:pt x="27" y="27578"/>
                  </a:lnTo>
                  <a:lnTo>
                    <a:pt x="1" y="26865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5493"/>
                  </a:lnTo>
                  <a:lnTo>
                    <a:pt x="27" y="24807"/>
                  </a:lnTo>
                  <a:lnTo>
                    <a:pt x="80" y="24147"/>
                  </a:lnTo>
                  <a:lnTo>
                    <a:pt x="133" y="23487"/>
                  </a:lnTo>
                  <a:lnTo>
                    <a:pt x="212" y="22828"/>
                  </a:lnTo>
                  <a:lnTo>
                    <a:pt x="291" y="22168"/>
                  </a:lnTo>
                  <a:lnTo>
                    <a:pt x="397" y="21535"/>
                  </a:lnTo>
                  <a:lnTo>
                    <a:pt x="529" y="20901"/>
                  </a:lnTo>
                  <a:lnTo>
                    <a:pt x="661" y="20241"/>
                  </a:lnTo>
                  <a:lnTo>
                    <a:pt x="819" y="19634"/>
                  </a:lnTo>
                  <a:lnTo>
                    <a:pt x="977" y="19001"/>
                  </a:lnTo>
                  <a:lnTo>
                    <a:pt x="1162" y="18394"/>
                  </a:lnTo>
                  <a:lnTo>
                    <a:pt x="1373" y="17761"/>
                  </a:lnTo>
                  <a:lnTo>
                    <a:pt x="1584" y="17154"/>
                  </a:lnTo>
                  <a:lnTo>
                    <a:pt x="2059" y="15966"/>
                  </a:lnTo>
                  <a:lnTo>
                    <a:pt x="2587" y="14831"/>
                  </a:lnTo>
                  <a:lnTo>
                    <a:pt x="3168" y="13697"/>
                  </a:lnTo>
                  <a:lnTo>
                    <a:pt x="3775" y="12588"/>
                  </a:lnTo>
                  <a:lnTo>
                    <a:pt x="4461" y="11533"/>
                  </a:lnTo>
                  <a:lnTo>
                    <a:pt x="5200" y="10504"/>
                  </a:lnTo>
                  <a:lnTo>
                    <a:pt x="5965" y="9527"/>
                  </a:lnTo>
                  <a:lnTo>
                    <a:pt x="6810" y="8577"/>
                  </a:lnTo>
                  <a:lnTo>
                    <a:pt x="7654" y="7653"/>
                  </a:lnTo>
                  <a:lnTo>
                    <a:pt x="8578" y="6783"/>
                  </a:lnTo>
                  <a:lnTo>
                    <a:pt x="9528" y="5964"/>
                  </a:lnTo>
                  <a:lnTo>
                    <a:pt x="10504" y="5199"/>
                  </a:lnTo>
                  <a:lnTo>
                    <a:pt x="11533" y="4460"/>
                  </a:lnTo>
                  <a:lnTo>
                    <a:pt x="12615" y="3774"/>
                  </a:lnTo>
                  <a:lnTo>
                    <a:pt x="13697" y="3167"/>
                  </a:lnTo>
                  <a:lnTo>
                    <a:pt x="14832" y="2587"/>
                  </a:lnTo>
                  <a:lnTo>
                    <a:pt x="15993" y="2059"/>
                  </a:lnTo>
                  <a:lnTo>
                    <a:pt x="17181" y="1584"/>
                  </a:lnTo>
                  <a:lnTo>
                    <a:pt x="17788" y="1373"/>
                  </a:lnTo>
                  <a:lnTo>
                    <a:pt x="18395" y="1162"/>
                  </a:lnTo>
                  <a:lnTo>
                    <a:pt x="19028" y="977"/>
                  </a:lnTo>
                  <a:lnTo>
                    <a:pt x="19635" y="818"/>
                  </a:lnTo>
                  <a:lnTo>
                    <a:pt x="20268" y="660"/>
                  </a:lnTo>
                  <a:lnTo>
                    <a:pt x="20902" y="528"/>
                  </a:lnTo>
                  <a:lnTo>
                    <a:pt x="21562" y="396"/>
                  </a:lnTo>
                  <a:lnTo>
                    <a:pt x="22195" y="291"/>
                  </a:lnTo>
                  <a:lnTo>
                    <a:pt x="22855" y="211"/>
                  </a:lnTo>
                  <a:lnTo>
                    <a:pt x="23514" y="132"/>
                  </a:lnTo>
                  <a:lnTo>
                    <a:pt x="24174" y="80"/>
                  </a:lnTo>
                  <a:lnTo>
                    <a:pt x="24834" y="27"/>
                  </a:lnTo>
                  <a:lnTo>
                    <a:pt x="25520" y="0"/>
                  </a:lnTo>
                  <a:lnTo>
                    <a:pt x="26180" y="0"/>
                  </a:lnTo>
                  <a:lnTo>
                    <a:pt x="26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55">
              <a:extLst>
                <a:ext uri="{FF2B5EF4-FFF2-40B4-BE49-F238E27FC236}">
                  <a16:creationId xmlns:a16="http://schemas.microsoft.com/office/drawing/2014/main" id="{F52C41E1-1DD9-8AFF-EB4A-4CEC73CD5700}"/>
                </a:ext>
              </a:extLst>
            </p:cNvPr>
            <p:cNvSpPr/>
            <p:nvPr/>
          </p:nvSpPr>
          <p:spPr>
            <a:xfrm>
              <a:off x="7140300" y="389050"/>
              <a:ext cx="467125" cy="591800"/>
            </a:xfrm>
            <a:custGeom>
              <a:avLst/>
              <a:gdLst/>
              <a:ahLst/>
              <a:cxnLst/>
              <a:rect l="l" t="t" r="r" b="b"/>
              <a:pathLst>
                <a:path w="18685" h="23672" extrusionOk="0">
                  <a:moveTo>
                    <a:pt x="0" y="16388"/>
                  </a:moveTo>
                  <a:lnTo>
                    <a:pt x="0" y="16388"/>
                  </a:lnTo>
                  <a:lnTo>
                    <a:pt x="370" y="16335"/>
                  </a:lnTo>
                  <a:lnTo>
                    <a:pt x="713" y="16309"/>
                  </a:lnTo>
                  <a:lnTo>
                    <a:pt x="1003" y="16309"/>
                  </a:lnTo>
                  <a:lnTo>
                    <a:pt x="1241" y="16362"/>
                  </a:lnTo>
                  <a:lnTo>
                    <a:pt x="1241" y="16362"/>
                  </a:lnTo>
                  <a:lnTo>
                    <a:pt x="1320" y="16415"/>
                  </a:lnTo>
                  <a:lnTo>
                    <a:pt x="1425" y="16547"/>
                  </a:lnTo>
                  <a:lnTo>
                    <a:pt x="1504" y="16731"/>
                  </a:lnTo>
                  <a:lnTo>
                    <a:pt x="1584" y="16942"/>
                  </a:lnTo>
                  <a:lnTo>
                    <a:pt x="1742" y="17523"/>
                  </a:lnTo>
                  <a:lnTo>
                    <a:pt x="1874" y="18209"/>
                  </a:lnTo>
                  <a:lnTo>
                    <a:pt x="2006" y="18922"/>
                  </a:lnTo>
                  <a:lnTo>
                    <a:pt x="2111" y="19581"/>
                  </a:lnTo>
                  <a:lnTo>
                    <a:pt x="2164" y="20109"/>
                  </a:lnTo>
                  <a:lnTo>
                    <a:pt x="2191" y="20479"/>
                  </a:lnTo>
                  <a:lnTo>
                    <a:pt x="2191" y="20479"/>
                  </a:lnTo>
                  <a:lnTo>
                    <a:pt x="2164" y="21165"/>
                  </a:lnTo>
                  <a:lnTo>
                    <a:pt x="2085" y="21772"/>
                  </a:lnTo>
                  <a:lnTo>
                    <a:pt x="1980" y="22379"/>
                  </a:lnTo>
                  <a:lnTo>
                    <a:pt x="1848" y="23065"/>
                  </a:lnTo>
                  <a:lnTo>
                    <a:pt x="1848" y="23065"/>
                  </a:lnTo>
                  <a:lnTo>
                    <a:pt x="1821" y="23276"/>
                  </a:lnTo>
                  <a:lnTo>
                    <a:pt x="1848" y="23434"/>
                  </a:lnTo>
                  <a:lnTo>
                    <a:pt x="1953" y="23540"/>
                  </a:lnTo>
                  <a:lnTo>
                    <a:pt x="2059" y="23619"/>
                  </a:lnTo>
                  <a:lnTo>
                    <a:pt x="2217" y="23672"/>
                  </a:lnTo>
                  <a:lnTo>
                    <a:pt x="2428" y="23672"/>
                  </a:lnTo>
                  <a:lnTo>
                    <a:pt x="2639" y="23645"/>
                  </a:lnTo>
                  <a:lnTo>
                    <a:pt x="2850" y="23619"/>
                  </a:lnTo>
                  <a:lnTo>
                    <a:pt x="3325" y="23487"/>
                  </a:lnTo>
                  <a:lnTo>
                    <a:pt x="3774" y="23302"/>
                  </a:lnTo>
                  <a:lnTo>
                    <a:pt x="4170" y="23118"/>
                  </a:lnTo>
                  <a:lnTo>
                    <a:pt x="4434" y="22933"/>
                  </a:lnTo>
                  <a:lnTo>
                    <a:pt x="4434" y="22933"/>
                  </a:lnTo>
                  <a:lnTo>
                    <a:pt x="4988" y="23091"/>
                  </a:lnTo>
                  <a:lnTo>
                    <a:pt x="5595" y="23250"/>
                  </a:lnTo>
                  <a:lnTo>
                    <a:pt x="5885" y="23302"/>
                  </a:lnTo>
                  <a:lnTo>
                    <a:pt x="6176" y="23329"/>
                  </a:lnTo>
                  <a:lnTo>
                    <a:pt x="6466" y="23355"/>
                  </a:lnTo>
                  <a:lnTo>
                    <a:pt x="6756" y="23355"/>
                  </a:lnTo>
                  <a:lnTo>
                    <a:pt x="7020" y="23302"/>
                  </a:lnTo>
                  <a:lnTo>
                    <a:pt x="7284" y="23250"/>
                  </a:lnTo>
                  <a:lnTo>
                    <a:pt x="7521" y="23118"/>
                  </a:lnTo>
                  <a:lnTo>
                    <a:pt x="7733" y="22986"/>
                  </a:lnTo>
                  <a:lnTo>
                    <a:pt x="7917" y="22775"/>
                  </a:lnTo>
                  <a:lnTo>
                    <a:pt x="8076" y="22537"/>
                  </a:lnTo>
                  <a:lnTo>
                    <a:pt x="8208" y="22247"/>
                  </a:lnTo>
                  <a:lnTo>
                    <a:pt x="8313" y="21877"/>
                  </a:lnTo>
                  <a:lnTo>
                    <a:pt x="8313" y="21877"/>
                  </a:lnTo>
                  <a:lnTo>
                    <a:pt x="8392" y="21508"/>
                  </a:lnTo>
                  <a:lnTo>
                    <a:pt x="8445" y="21059"/>
                  </a:lnTo>
                  <a:lnTo>
                    <a:pt x="8471" y="20584"/>
                  </a:lnTo>
                  <a:lnTo>
                    <a:pt x="8498" y="20056"/>
                  </a:lnTo>
                  <a:lnTo>
                    <a:pt x="8498" y="19529"/>
                  </a:lnTo>
                  <a:lnTo>
                    <a:pt x="8471" y="19054"/>
                  </a:lnTo>
                  <a:lnTo>
                    <a:pt x="8419" y="18605"/>
                  </a:lnTo>
                  <a:lnTo>
                    <a:pt x="8366" y="18420"/>
                  </a:lnTo>
                  <a:lnTo>
                    <a:pt x="8313" y="18235"/>
                  </a:lnTo>
                  <a:lnTo>
                    <a:pt x="8313" y="18235"/>
                  </a:lnTo>
                  <a:lnTo>
                    <a:pt x="8155" y="17945"/>
                  </a:lnTo>
                  <a:lnTo>
                    <a:pt x="7970" y="17628"/>
                  </a:lnTo>
                  <a:lnTo>
                    <a:pt x="7733" y="17285"/>
                  </a:lnTo>
                  <a:lnTo>
                    <a:pt x="7733" y="17285"/>
                  </a:lnTo>
                  <a:lnTo>
                    <a:pt x="7917" y="17233"/>
                  </a:lnTo>
                  <a:lnTo>
                    <a:pt x="8181" y="17153"/>
                  </a:lnTo>
                  <a:lnTo>
                    <a:pt x="8814" y="17048"/>
                  </a:lnTo>
                  <a:lnTo>
                    <a:pt x="9448" y="16969"/>
                  </a:lnTo>
                  <a:lnTo>
                    <a:pt x="9976" y="16942"/>
                  </a:lnTo>
                  <a:lnTo>
                    <a:pt x="9976" y="16942"/>
                  </a:lnTo>
                  <a:lnTo>
                    <a:pt x="10108" y="16969"/>
                  </a:lnTo>
                  <a:lnTo>
                    <a:pt x="10213" y="17022"/>
                  </a:lnTo>
                  <a:lnTo>
                    <a:pt x="10319" y="17127"/>
                  </a:lnTo>
                  <a:lnTo>
                    <a:pt x="10398" y="17259"/>
                  </a:lnTo>
                  <a:lnTo>
                    <a:pt x="10477" y="17444"/>
                  </a:lnTo>
                  <a:lnTo>
                    <a:pt x="10556" y="17628"/>
                  </a:lnTo>
                  <a:lnTo>
                    <a:pt x="10635" y="18024"/>
                  </a:lnTo>
                  <a:lnTo>
                    <a:pt x="10715" y="18499"/>
                  </a:lnTo>
                  <a:lnTo>
                    <a:pt x="10741" y="18922"/>
                  </a:lnTo>
                  <a:lnTo>
                    <a:pt x="10794" y="19661"/>
                  </a:lnTo>
                  <a:lnTo>
                    <a:pt x="10794" y="19661"/>
                  </a:lnTo>
                  <a:lnTo>
                    <a:pt x="10820" y="19845"/>
                  </a:lnTo>
                  <a:lnTo>
                    <a:pt x="10847" y="20030"/>
                  </a:lnTo>
                  <a:lnTo>
                    <a:pt x="10978" y="20347"/>
                  </a:lnTo>
                  <a:lnTo>
                    <a:pt x="11084" y="20663"/>
                  </a:lnTo>
                  <a:lnTo>
                    <a:pt x="11137" y="20848"/>
                  </a:lnTo>
                  <a:lnTo>
                    <a:pt x="11137" y="21059"/>
                  </a:lnTo>
                  <a:lnTo>
                    <a:pt x="11137" y="21059"/>
                  </a:lnTo>
                  <a:lnTo>
                    <a:pt x="11322" y="20663"/>
                  </a:lnTo>
                  <a:lnTo>
                    <a:pt x="11506" y="20399"/>
                  </a:lnTo>
                  <a:lnTo>
                    <a:pt x="11691" y="20188"/>
                  </a:lnTo>
                  <a:lnTo>
                    <a:pt x="11876" y="20004"/>
                  </a:lnTo>
                  <a:lnTo>
                    <a:pt x="12087" y="19819"/>
                  </a:lnTo>
                  <a:lnTo>
                    <a:pt x="12324" y="19555"/>
                  </a:lnTo>
                  <a:lnTo>
                    <a:pt x="12535" y="19212"/>
                  </a:lnTo>
                  <a:lnTo>
                    <a:pt x="12799" y="18710"/>
                  </a:lnTo>
                  <a:lnTo>
                    <a:pt x="12799" y="18710"/>
                  </a:lnTo>
                  <a:lnTo>
                    <a:pt x="13037" y="18077"/>
                  </a:lnTo>
                  <a:lnTo>
                    <a:pt x="13274" y="17391"/>
                  </a:lnTo>
                  <a:lnTo>
                    <a:pt x="13486" y="16678"/>
                  </a:lnTo>
                  <a:lnTo>
                    <a:pt x="13644" y="15940"/>
                  </a:lnTo>
                  <a:lnTo>
                    <a:pt x="13776" y="15201"/>
                  </a:lnTo>
                  <a:lnTo>
                    <a:pt x="13881" y="14462"/>
                  </a:lnTo>
                  <a:lnTo>
                    <a:pt x="13961" y="13749"/>
                  </a:lnTo>
                  <a:lnTo>
                    <a:pt x="13961" y="13063"/>
                  </a:lnTo>
                  <a:lnTo>
                    <a:pt x="13961" y="13063"/>
                  </a:lnTo>
                  <a:lnTo>
                    <a:pt x="13987" y="12878"/>
                  </a:lnTo>
                  <a:lnTo>
                    <a:pt x="14040" y="12694"/>
                  </a:lnTo>
                  <a:lnTo>
                    <a:pt x="14119" y="12509"/>
                  </a:lnTo>
                  <a:lnTo>
                    <a:pt x="14198" y="12377"/>
                  </a:lnTo>
                  <a:lnTo>
                    <a:pt x="14330" y="12219"/>
                  </a:lnTo>
                  <a:lnTo>
                    <a:pt x="14488" y="12087"/>
                  </a:lnTo>
                  <a:lnTo>
                    <a:pt x="14647" y="11955"/>
                  </a:lnTo>
                  <a:lnTo>
                    <a:pt x="14831" y="11823"/>
                  </a:lnTo>
                  <a:lnTo>
                    <a:pt x="15254" y="11612"/>
                  </a:lnTo>
                  <a:lnTo>
                    <a:pt x="15702" y="11427"/>
                  </a:lnTo>
                  <a:lnTo>
                    <a:pt x="16177" y="11269"/>
                  </a:lnTo>
                  <a:lnTo>
                    <a:pt x="16652" y="11137"/>
                  </a:lnTo>
                  <a:lnTo>
                    <a:pt x="17550" y="10873"/>
                  </a:lnTo>
                  <a:lnTo>
                    <a:pt x="17945" y="10741"/>
                  </a:lnTo>
                  <a:lnTo>
                    <a:pt x="18288" y="10609"/>
                  </a:lnTo>
                  <a:lnTo>
                    <a:pt x="18526" y="10477"/>
                  </a:lnTo>
                  <a:lnTo>
                    <a:pt x="18605" y="10424"/>
                  </a:lnTo>
                  <a:lnTo>
                    <a:pt x="18658" y="10345"/>
                  </a:lnTo>
                  <a:lnTo>
                    <a:pt x="18684" y="10266"/>
                  </a:lnTo>
                  <a:lnTo>
                    <a:pt x="18684" y="10187"/>
                  </a:lnTo>
                  <a:lnTo>
                    <a:pt x="18632" y="10081"/>
                  </a:lnTo>
                  <a:lnTo>
                    <a:pt x="18552" y="10002"/>
                  </a:lnTo>
                  <a:lnTo>
                    <a:pt x="18552" y="10002"/>
                  </a:lnTo>
                  <a:lnTo>
                    <a:pt x="18236" y="9712"/>
                  </a:lnTo>
                  <a:lnTo>
                    <a:pt x="17893" y="9421"/>
                  </a:lnTo>
                  <a:lnTo>
                    <a:pt x="17101" y="8814"/>
                  </a:lnTo>
                  <a:lnTo>
                    <a:pt x="16336" y="8207"/>
                  </a:lnTo>
                  <a:lnTo>
                    <a:pt x="15993" y="7891"/>
                  </a:lnTo>
                  <a:lnTo>
                    <a:pt x="15702" y="7600"/>
                  </a:lnTo>
                  <a:lnTo>
                    <a:pt x="15465" y="7310"/>
                  </a:lnTo>
                  <a:lnTo>
                    <a:pt x="15359" y="7152"/>
                  </a:lnTo>
                  <a:lnTo>
                    <a:pt x="15306" y="6993"/>
                  </a:lnTo>
                  <a:lnTo>
                    <a:pt x="15254" y="6861"/>
                  </a:lnTo>
                  <a:lnTo>
                    <a:pt x="15227" y="6729"/>
                  </a:lnTo>
                  <a:lnTo>
                    <a:pt x="15227" y="6571"/>
                  </a:lnTo>
                  <a:lnTo>
                    <a:pt x="15280" y="6439"/>
                  </a:lnTo>
                  <a:lnTo>
                    <a:pt x="15333" y="6307"/>
                  </a:lnTo>
                  <a:lnTo>
                    <a:pt x="15438" y="6175"/>
                  </a:lnTo>
                  <a:lnTo>
                    <a:pt x="15570" y="6043"/>
                  </a:lnTo>
                  <a:lnTo>
                    <a:pt x="15729" y="5911"/>
                  </a:lnTo>
                  <a:lnTo>
                    <a:pt x="15940" y="5779"/>
                  </a:lnTo>
                  <a:lnTo>
                    <a:pt x="16177" y="5647"/>
                  </a:lnTo>
                  <a:lnTo>
                    <a:pt x="16468" y="5516"/>
                  </a:lnTo>
                  <a:lnTo>
                    <a:pt x="16784" y="5410"/>
                  </a:lnTo>
                  <a:lnTo>
                    <a:pt x="16784" y="5410"/>
                  </a:lnTo>
                  <a:lnTo>
                    <a:pt x="15412" y="4302"/>
                  </a:lnTo>
                  <a:lnTo>
                    <a:pt x="14779" y="3747"/>
                  </a:lnTo>
                  <a:lnTo>
                    <a:pt x="14172" y="3167"/>
                  </a:lnTo>
                  <a:lnTo>
                    <a:pt x="13908" y="2877"/>
                  </a:lnTo>
                  <a:lnTo>
                    <a:pt x="13644" y="2560"/>
                  </a:lnTo>
                  <a:lnTo>
                    <a:pt x="13406" y="2243"/>
                  </a:lnTo>
                  <a:lnTo>
                    <a:pt x="13169" y="1900"/>
                  </a:lnTo>
                  <a:lnTo>
                    <a:pt x="12958" y="1557"/>
                  </a:lnTo>
                  <a:lnTo>
                    <a:pt x="12773" y="1188"/>
                  </a:lnTo>
                  <a:lnTo>
                    <a:pt x="12588" y="765"/>
                  </a:lnTo>
                  <a:lnTo>
                    <a:pt x="12430" y="343"/>
                  </a:lnTo>
                  <a:lnTo>
                    <a:pt x="12430" y="343"/>
                  </a:lnTo>
                  <a:lnTo>
                    <a:pt x="12404" y="185"/>
                  </a:lnTo>
                  <a:lnTo>
                    <a:pt x="12430" y="0"/>
                  </a:lnTo>
                  <a:lnTo>
                    <a:pt x="12430" y="0"/>
                  </a:lnTo>
                  <a:lnTo>
                    <a:pt x="11849" y="343"/>
                  </a:lnTo>
                  <a:lnTo>
                    <a:pt x="11295" y="686"/>
                  </a:lnTo>
                  <a:lnTo>
                    <a:pt x="10741" y="1056"/>
                  </a:lnTo>
                  <a:lnTo>
                    <a:pt x="10213" y="1425"/>
                  </a:lnTo>
                  <a:lnTo>
                    <a:pt x="9685" y="1821"/>
                  </a:lnTo>
                  <a:lnTo>
                    <a:pt x="9158" y="2217"/>
                  </a:lnTo>
                  <a:lnTo>
                    <a:pt x="8656" y="2639"/>
                  </a:lnTo>
                  <a:lnTo>
                    <a:pt x="8155" y="3061"/>
                  </a:lnTo>
                  <a:lnTo>
                    <a:pt x="7653" y="3510"/>
                  </a:lnTo>
                  <a:lnTo>
                    <a:pt x="7178" y="3959"/>
                  </a:lnTo>
                  <a:lnTo>
                    <a:pt x="6730" y="4407"/>
                  </a:lnTo>
                  <a:lnTo>
                    <a:pt x="6255" y="4882"/>
                  </a:lnTo>
                  <a:lnTo>
                    <a:pt x="5832" y="5357"/>
                  </a:lnTo>
                  <a:lnTo>
                    <a:pt x="5384" y="5859"/>
                  </a:lnTo>
                  <a:lnTo>
                    <a:pt x="4988" y="6360"/>
                  </a:lnTo>
                  <a:lnTo>
                    <a:pt x="4566" y="6888"/>
                  </a:lnTo>
                  <a:lnTo>
                    <a:pt x="4170" y="7416"/>
                  </a:lnTo>
                  <a:lnTo>
                    <a:pt x="3800" y="7943"/>
                  </a:lnTo>
                  <a:lnTo>
                    <a:pt x="3431" y="8498"/>
                  </a:lnTo>
                  <a:lnTo>
                    <a:pt x="3088" y="9052"/>
                  </a:lnTo>
                  <a:lnTo>
                    <a:pt x="2745" y="9632"/>
                  </a:lnTo>
                  <a:lnTo>
                    <a:pt x="2428" y="10187"/>
                  </a:lnTo>
                  <a:lnTo>
                    <a:pt x="2111" y="10794"/>
                  </a:lnTo>
                  <a:lnTo>
                    <a:pt x="1821" y="11374"/>
                  </a:lnTo>
                  <a:lnTo>
                    <a:pt x="1531" y="11981"/>
                  </a:lnTo>
                  <a:lnTo>
                    <a:pt x="1267" y="12588"/>
                  </a:lnTo>
                  <a:lnTo>
                    <a:pt x="1029" y="13195"/>
                  </a:lnTo>
                  <a:lnTo>
                    <a:pt x="792" y="13828"/>
                  </a:lnTo>
                  <a:lnTo>
                    <a:pt x="554" y="14462"/>
                  </a:lnTo>
                  <a:lnTo>
                    <a:pt x="370" y="15095"/>
                  </a:lnTo>
                  <a:lnTo>
                    <a:pt x="185" y="15755"/>
                  </a:lnTo>
                  <a:lnTo>
                    <a:pt x="0" y="16388"/>
                  </a:lnTo>
                  <a:lnTo>
                    <a:pt x="0" y="163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55">
              <a:extLst>
                <a:ext uri="{FF2B5EF4-FFF2-40B4-BE49-F238E27FC236}">
                  <a16:creationId xmlns:a16="http://schemas.microsoft.com/office/drawing/2014/main" id="{BB0A07A8-9F9F-4C01-4E8C-9D6551AE3A3C}"/>
                </a:ext>
              </a:extLst>
            </p:cNvPr>
            <p:cNvSpPr/>
            <p:nvPr/>
          </p:nvSpPr>
          <p:spPr>
            <a:xfrm>
              <a:off x="7398925" y="1273750"/>
              <a:ext cx="480300" cy="337825"/>
            </a:xfrm>
            <a:custGeom>
              <a:avLst/>
              <a:gdLst/>
              <a:ahLst/>
              <a:cxnLst/>
              <a:rect l="l" t="t" r="r" b="b"/>
              <a:pathLst>
                <a:path w="19212" h="13513" extrusionOk="0">
                  <a:moveTo>
                    <a:pt x="2454" y="8973"/>
                  </a:moveTo>
                  <a:lnTo>
                    <a:pt x="2454" y="8973"/>
                  </a:lnTo>
                  <a:lnTo>
                    <a:pt x="2217" y="8657"/>
                  </a:lnTo>
                  <a:lnTo>
                    <a:pt x="2006" y="8314"/>
                  </a:lnTo>
                  <a:lnTo>
                    <a:pt x="1768" y="7997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53" y="7100"/>
                  </a:lnTo>
                  <a:lnTo>
                    <a:pt x="27" y="7258"/>
                  </a:lnTo>
                  <a:lnTo>
                    <a:pt x="0" y="7548"/>
                  </a:lnTo>
                  <a:lnTo>
                    <a:pt x="0" y="8155"/>
                  </a:lnTo>
                  <a:lnTo>
                    <a:pt x="0" y="8155"/>
                  </a:lnTo>
                  <a:lnTo>
                    <a:pt x="0" y="8314"/>
                  </a:lnTo>
                  <a:lnTo>
                    <a:pt x="27" y="8393"/>
                  </a:lnTo>
                  <a:lnTo>
                    <a:pt x="79" y="8472"/>
                  </a:lnTo>
                  <a:lnTo>
                    <a:pt x="106" y="8630"/>
                  </a:lnTo>
                  <a:lnTo>
                    <a:pt x="106" y="8630"/>
                  </a:lnTo>
                  <a:lnTo>
                    <a:pt x="132" y="8657"/>
                  </a:lnTo>
                  <a:lnTo>
                    <a:pt x="158" y="8683"/>
                  </a:lnTo>
                  <a:lnTo>
                    <a:pt x="185" y="8710"/>
                  </a:lnTo>
                  <a:lnTo>
                    <a:pt x="238" y="8736"/>
                  </a:lnTo>
                  <a:lnTo>
                    <a:pt x="238" y="8736"/>
                  </a:lnTo>
                  <a:lnTo>
                    <a:pt x="238" y="8894"/>
                  </a:lnTo>
                  <a:lnTo>
                    <a:pt x="238" y="8894"/>
                  </a:lnTo>
                  <a:lnTo>
                    <a:pt x="1029" y="9422"/>
                  </a:lnTo>
                  <a:lnTo>
                    <a:pt x="1847" y="9923"/>
                  </a:lnTo>
                  <a:lnTo>
                    <a:pt x="2692" y="10398"/>
                  </a:lnTo>
                  <a:lnTo>
                    <a:pt x="3563" y="10847"/>
                  </a:lnTo>
                  <a:lnTo>
                    <a:pt x="4434" y="11269"/>
                  </a:lnTo>
                  <a:lnTo>
                    <a:pt x="5331" y="11639"/>
                  </a:lnTo>
                  <a:lnTo>
                    <a:pt x="6255" y="11982"/>
                  </a:lnTo>
                  <a:lnTo>
                    <a:pt x="7178" y="12299"/>
                  </a:lnTo>
                  <a:lnTo>
                    <a:pt x="8102" y="12562"/>
                  </a:lnTo>
                  <a:lnTo>
                    <a:pt x="9078" y="12826"/>
                  </a:lnTo>
                  <a:lnTo>
                    <a:pt x="10028" y="13037"/>
                  </a:lnTo>
                  <a:lnTo>
                    <a:pt x="11031" y="13196"/>
                  </a:lnTo>
                  <a:lnTo>
                    <a:pt x="12008" y="13328"/>
                  </a:lnTo>
                  <a:lnTo>
                    <a:pt x="13037" y="13433"/>
                  </a:lnTo>
                  <a:lnTo>
                    <a:pt x="14040" y="13486"/>
                  </a:lnTo>
                  <a:lnTo>
                    <a:pt x="15069" y="13512"/>
                  </a:lnTo>
                  <a:lnTo>
                    <a:pt x="15069" y="13512"/>
                  </a:lnTo>
                  <a:lnTo>
                    <a:pt x="16124" y="13486"/>
                  </a:lnTo>
                  <a:lnTo>
                    <a:pt x="17180" y="13433"/>
                  </a:lnTo>
                  <a:lnTo>
                    <a:pt x="18209" y="13328"/>
                  </a:lnTo>
                  <a:lnTo>
                    <a:pt x="19212" y="13169"/>
                  </a:lnTo>
                  <a:lnTo>
                    <a:pt x="19212" y="13169"/>
                  </a:lnTo>
                  <a:lnTo>
                    <a:pt x="18763" y="12774"/>
                  </a:lnTo>
                  <a:lnTo>
                    <a:pt x="18315" y="12378"/>
                  </a:lnTo>
                  <a:lnTo>
                    <a:pt x="17919" y="11955"/>
                  </a:lnTo>
                  <a:lnTo>
                    <a:pt x="17523" y="11507"/>
                  </a:lnTo>
                  <a:lnTo>
                    <a:pt x="17180" y="11032"/>
                  </a:lnTo>
                  <a:lnTo>
                    <a:pt x="16890" y="10504"/>
                  </a:lnTo>
                  <a:lnTo>
                    <a:pt x="16599" y="9950"/>
                  </a:lnTo>
                  <a:lnTo>
                    <a:pt x="16362" y="9316"/>
                  </a:lnTo>
                  <a:lnTo>
                    <a:pt x="16362" y="9316"/>
                  </a:lnTo>
                  <a:lnTo>
                    <a:pt x="16335" y="9237"/>
                  </a:lnTo>
                  <a:lnTo>
                    <a:pt x="16335" y="9132"/>
                  </a:lnTo>
                  <a:lnTo>
                    <a:pt x="16362" y="9000"/>
                  </a:lnTo>
                  <a:lnTo>
                    <a:pt x="16388" y="8894"/>
                  </a:lnTo>
                  <a:lnTo>
                    <a:pt x="16494" y="8683"/>
                  </a:lnTo>
                  <a:lnTo>
                    <a:pt x="16626" y="8446"/>
                  </a:lnTo>
                  <a:lnTo>
                    <a:pt x="16837" y="8208"/>
                  </a:lnTo>
                  <a:lnTo>
                    <a:pt x="17048" y="7944"/>
                  </a:lnTo>
                  <a:lnTo>
                    <a:pt x="17549" y="7416"/>
                  </a:lnTo>
                  <a:lnTo>
                    <a:pt x="17813" y="7126"/>
                  </a:lnTo>
                  <a:lnTo>
                    <a:pt x="18077" y="6836"/>
                  </a:lnTo>
                  <a:lnTo>
                    <a:pt x="18315" y="6546"/>
                  </a:lnTo>
                  <a:lnTo>
                    <a:pt x="18499" y="6229"/>
                  </a:lnTo>
                  <a:lnTo>
                    <a:pt x="18684" y="5912"/>
                  </a:lnTo>
                  <a:lnTo>
                    <a:pt x="18790" y="5569"/>
                  </a:lnTo>
                  <a:lnTo>
                    <a:pt x="18843" y="5384"/>
                  </a:lnTo>
                  <a:lnTo>
                    <a:pt x="18843" y="5226"/>
                  </a:lnTo>
                  <a:lnTo>
                    <a:pt x="18843" y="504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790" y="4751"/>
                  </a:lnTo>
                  <a:lnTo>
                    <a:pt x="18658" y="4593"/>
                  </a:lnTo>
                  <a:lnTo>
                    <a:pt x="18156" y="4144"/>
                  </a:lnTo>
                  <a:lnTo>
                    <a:pt x="17497" y="3563"/>
                  </a:lnTo>
                  <a:lnTo>
                    <a:pt x="16705" y="2957"/>
                  </a:lnTo>
                  <a:lnTo>
                    <a:pt x="15887" y="2323"/>
                  </a:lnTo>
                  <a:lnTo>
                    <a:pt x="15148" y="1795"/>
                  </a:lnTo>
                  <a:lnTo>
                    <a:pt x="14567" y="1400"/>
                  </a:lnTo>
                  <a:lnTo>
                    <a:pt x="14383" y="1268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3459" y="1637"/>
                  </a:lnTo>
                  <a:lnTo>
                    <a:pt x="13169" y="1769"/>
                  </a:lnTo>
                  <a:lnTo>
                    <a:pt x="12931" y="1848"/>
                  </a:lnTo>
                  <a:lnTo>
                    <a:pt x="12746" y="1901"/>
                  </a:lnTo>
                  <a:lnTo>
                    <a:pt x="12614" y="1875"/>
                  </a:lnTo>
                  <a:lnTo>
                    <a:pt x="12483" y="1848"/>
                  </a:lnTo>
                  <a:lnTo>
                    <a:pt x="12377" y="1769"/>
                  </a:lnTo>
                  <a:lnTo>
                    <a:pt x="12166" y="1531"/>
                  </a:lnTo>
                  <a:lnTo>
                    <a:pt x="11902" y="1215"/>
                  </a:lnTo>
                  <a:lnTo>
                    <a:pt x="11717" y="1056"/>
                  </a:lnTo>
                  <a:lnTo>
                    <a:pt x="11480" y="872"/>
                  </a:lnTo>
                  <a:lnTo>
                    <a:pt x="11189" y="687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0530" y="344"/>
                  </a:lnTo>
                  <a:lnTo>
                    <a:pt x="10292" y="186"/>
                  </a:lnTo>
                  <a:lnTo>
                    <a:pt x="10134" y="80"/>
                  </a:lnTo>
                  <a:lnTo>
                    <a:pt x="10002" y="1"/>
                  </a:lnTo>
                  <a:lnTo>
                    <a:pt x="9949" y="1"/>
                  </a:lnTo>
                  <a:lnTo>
                    <a:pt x="9923" y="27"/>
                  </a:lnTo>
                  <a:lnTo>
                    <a:pt x="9870" y="54"/>
                  </a:lnTo>
                  <a:lnTo>
                    <a:pt x="9817" y="133"/>
                  </a:lnTo>
                  <a:lnTo>
                    <a:pt x="9685" y="370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421" y="1109"/>
                  </a:lnTo>
                  <a:lnTo>
                    <a:pt x="9316" y="1505"/>
                  </a:lnTo>
                  <a:lnTo>
                    <a:pt x="9263" y="1901"/>
                  </a:lnTo>
                  <a:lnTo>
                    <a:pt x="9184" y="2323"/>
                  </a:lnTo>
                  <a:lnTo>
                    <a:pt x="9105" y="3141"/>
                  </a:lnTo>
                  <a:lnTo>
                    <a:pt x="9025" y="3537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8630" y="4830"/>
                  </a:lnTo>
                  <a:lnTo>
                    <a:pt x="8102" y="6308"/>
                  </a:lnTo>
                  <a:lnTo>
                    <a:pt x="7574" y="7654"/>
                  </a:lnTo>
                  <a:lnTo>
                    <a:pt x="7389" y="8103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178" y="8261"/>
                  </a:lnTo>
                  <a:lnTo>
                    <a:pt x="7073" y="8235"/>
                  </a:lnTo>
                  <a:lnTo>
                    <a:pt x="6835" y="8129"/>
                  </a:lnTo>
                  <a:lnTo>
                    <a:pt x="6624" y="7971"/>
                  </a:lnTo>
                  <a:lnTo>
                    <a:pt x="6413" y="7786"/>
                  </a:lnTo>
                  <a:lnTo>
                    <a:pt x="6017" y="7364"/>
                  </a:lnTo>
                  <a:lnTo>
                    <a:pt x="5674" y="6968"/>
                  </a:lnTo>
                  <a:lnTo>
                    <a:pt x="5516" y="6836"/>
                  </a:lnTo>
                  <a:lnTo>
                    <a:pt x="5357" y="6730"/>
                  </a:lnTo>
                  <a:lnTo>
                    <a:pt x="5304" y="6704"/>
                  </a:lnTo>
                  <a:lnTo>
                    <a:pt x="5252" y="6704"/>
                  </a:lnTo>
                  <a:lnTo>
                    <a:pt x="5199" y="6704"/>
                  </a:lnTo>
                  <a:lnTo>
                    <a:pt x="5146" y="6757"/>
                  </a:lnTo>
                  <a:lnTo>
                    <a:pt x="5093" y="6809"/>
                  </a:lnTo>
                  <a:lnTo>
                    <a:pt x="5067" y="6889"/>
                  </a:lnTo>
                  <a:lnTo>
                    <a:pt x="4988" y="7153"/>
                  </a:lnTo>
                  <a:lnTo>
                    <a:pt x="4961" y="7522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35" y="8419"/>
                  </a:lnTo>
                  <a:lnTo>
                    <a:pt x="4882" y="8710"/>
                  </a:lnTo>
                  <a:lnTo>
                    <a:pt x="4829" y="8947"/>
                  </a:lnTo>
                  <a:lnTo>
                    <a:pt x="4750" y="9132"/>
                  </a:lnTo>
                  <a:lnTo>
                    <a:pt x="4645" y="9237"/>
                  </a:lnTo>
                  <a:lnTo>
                    <a:pt x="4539" y="9316"/>
                  </a:lnTo>
                  <a:lnTo>
                    <a:pt x="4381" y="9343"/>
                  </a:lnTo>
                  <a:lnTo>
                    <a:pt x="4223" y="9343"/>
                  </a:lnTo>
                  <a:lnTo>
                    <a:pt x="4064" y="9316"/>
                  </a:lnTo>
                  <a:lnTo>
                    <a:pt x="3879" y="9264"/>
                  </a:lnTo>
                  <a:lnTo>
                    <a:pt x="3457" y="9132"/>
                  </a:lnTo>
                  <a:lnTo>
                    <a:pt x="2982" y="9026"/>
                  </a:lnTo>
                  <a:lnTo>
                    <a:pt x="2718" y="9000"/>
                  </a:lnTo>
                  <a:lnTo>
                    <a:pt x="2454" y="8973"/>
                  </a:lnTo>
                  <a:lnTo>
                    <a:pt x="2454" y="89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55">
              <a:extLst>
                <a:ext uri="{FF2B5EF4-FFF2-40B4-BE49-F238E27FC236}">
                  <a16:creationId xmlns:a16="http://schemas.microsoft.com/office/drawing/2014/main" id="{E98F558F-95FC-6E84-CE29-679F58130BE7}"/>
                </a:ext>
              </a:extLst>
            </p:cNvPr>
            <p:cNvSpPr/>
            <p:nvPr/>
          </p:nvSpPr>
          <p:spPr>
            <a:xfrm>
              <a:off x="7398925" y="1273750"/>
              <a:ext cx="471075" cy="240175"/>
            </a:xfrm>
            <a:custGeom>
              <a:avLst/>
              <a:gdLst/>
              <a:ahLst/>
              <a:cxnLst/>
              <a:rect l="l" t="t" r="r" b="b"/>
              <a:pathLst>
                <a:path w="18843" h="9607" extrusionOk="0">
                  <a:moveTo>
                    <a:pt x="2164" y="8551"/>
                  </a:moveTo>
                  <a:lnTo>
                    <a:pt x="2164" y="8551"/>
                  </a:lnTo>
                  <a:lnTo>
                    <a:pt x="1847" y="8103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27" y="7179"/>
                  </a:lnTo>
                  <a:lnTo>
                    <a:pt x="0" y="7390"/>
                  </a:lnTo>
                  <a:lnTo>
                    <a:pt x="0" y="7601"/>
                  </a:lnTo>
                  <a:lnTo>
                    <a:pt x="0" y="7812"/>
                  </a:lnTo>
                  <a:lnTo>
                    <a:pt x="0" y="7812"/>
                  </a:lnTo>
                  <a:lnTo>
                    <a:pt x="1056" y="8208"/>
                  </a:lnTo>
                  <a:lnTo>
                    <a:pt x="2164" y="8551"/>
                  </a:lnTo>
                  <a:lnTo>
                    <a:pt x="2164" y="8551"/>
                  </a:lnTo>
                  <a:close/>
                  <a:moveTo>
                    <a:pt x="18843" y="4936"/>
                  </a:moveTo>
                  <a:lnTo>
                    <a:pt x="18843" y="5226"/>
                  </a:lnTo>
                  <a:lnTo>
                    <a:pt x="18843" y="5226"/>
                  </a:lnTo>
                  <a:lnTo>
                    <a:pt x="18816" y="5490"/>
                  </a:lnTo>
                  <a:lnTo>
                    <a:pt x="18737" y="5754"/>
                  </a:lnTo>
                  <a:lnTo>
                    <a:pt x="18631" y="5991"/>
                  </a:lnTo>
                  <a:lnTo>
                    <a:pt x="18499" y="6229"/>
                  </a:lnTo>
                  <a:lnTo>
                    <a:pt x="18367" y="6466"/>
                  </a:lnTo>
                  <a:lnTo>
                    <a:pt x="18183" y="6704"/>
                  </a:lnTo>
                  <a:lnTo>
                    <a:pt x="17813" y="7153"/>
                  </a:lnTo>
                  <a:lnTo>
                    <a:pt x="17048" y="7944"/>
                  </a:lnTo>
                  <a:lnTo>
                    <a:pt x="16731" y="8340"/>
                  </a:lnTo>
                  <a:lnTo>
                    <a:pt x="16599" y="8498"/>
                  </a:lnTo>
                  <a:lnTo>
                    <a:pt x="16467" y="8683"/>
                  </a:lnTo>
                  <a:lnTo>
                    <a:pt x="16467" y="8683"/>
                  </a:lnTo>
                  <a:lnTo>
                    <a:pt x="15649" y="8894"/>
                  </a:lnTo>
                  <a:lnTo>
                    <a:pt x="14805" y="9079"/>
                  </a:lnTo>
                  <a:lnTo>
                    <a:pt x="13934" y="9237"/>
                  </a:lnTo>
                  <a:lnTo>
                    <a:pt x="13090" y="9369"/>
                  </a:lnTo>
                  <a:lnTo>
                    <a:pt x="12192" y="9475"/>
                  </a:lnTo>
                  <a:lnTo>
                    <a:pt x="11321" y="9554"/>
                  </a:lnTo>
                  <a:lnTo>
                    <a:pt x="10424" y="9607"/>
                  </a:lnTo>
                  <a:lnTo>
                    <a:pt x="9527" y="9607"/>
                  </a:lnTo>
                  <a:lnTo>
                    <a:pt x="9527" y="9607"/>
                  </a:lnTo>
                  <a:lnTo>
                    <a:pt x="8313" y="9580"/>
                  </a:lnTo>
                  <a:lnTo>
                    <a:pt x="7099" y="9501"/>
                  </a:lnTo>
                  <a:lnTo>
                    <a:pt x="5885" y="9369"/>
                  </a:lnTo>
                  <a:lnTo>
                    <a:pt x="4724" y="9158"/>
                  </a:lnTo>
                  <a:lnTo>
                    <a:pt x="4724" y="9158"/>
                  </a:lnTo>
                  <a:lnTo>
                    <a:pt x="4803" y="9000"/>
                  </a:lnTo>
                  <a:lnTo>
                    <a:pt x="4882" y="8762"/>
                  </a:lnTo>
                  <a:lnTo>
                    <a:pt x="4935" y="8446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61" y="7522"/>
                  </a:lnTo>
                  <a:lnTo>
                    <a:pt x="4988" y="7153"/>
                  </a:lnTo>
                  <a:lnTo>
                    <a:pt x="5067" y="6889"/>
                  </a:lnTo>
                  <a:lnTo>
                    <a:pt x="5093" y="6809"/>
                  </a:lnTo>
                  <a:lnTo>
                    <a:pt x="5146" y="6757"/>
                  </a:lnTo>
                  <a:lnTo>
                    <a:pt x="5199" y="6704"/>
                  </a:lnTo>
                  <a:lnTo>
                    <a:pt x="5252" y="6704"/>
                  </a:lnTo>
                  <a:lnTo>
                    <a:pt x="5304" y="6704"/>
                  </a:lnTo>
                  <a:lnTo>
                    <a:pt x="5357" y="6730"/>
                  </a:lnTo>
                  <a:lnTo>
                    <a:pt x="5516" y="6836"/>
                  </a:lnTo>
                  <a:lnTo>
                    <a:pt x="5674" y="6968"/>
                  </a:lnTo>
                  <a:lnTo>
                    <a:pt x="6017" y="7364"/>
                  </a:lnTo>
                  <a:lnTo>
                    <a:pt x="6413" y="7786"/>
                  </a:lnTo>
                  <a:lnTo>
                    <a:pt x="6624" y="7971"/>
                  </a:lnTo>
                  <a:lnTo>
                    <a:pt x="6835" y="8129"/>
                  </a:lnTo>
                  <a:lnTo>
                    <a:pt x="7073" y="8235"/>
                  </a:lnTo>
                  <a:lnTo>
                    <a:pt x="7178" y="8261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389" y="8103"/>
                  </a:lnTo>
                  <a:lnTo>
                    <a:pt x="7574" y="7654"/>
                  </a:lnTo>
                  <a:lnTo>
                    <a:pt x="8102" y="6308"/>
                  </a:lnTo>
                  <a:lnTo>
                    <a:pt x="8630" y="4830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9025" y="3537"/>
                  </a:lnTo>
                  <a:lnTo>
                    <a:pt x="9105" y="3141"/>
                  </a:lnTo>
                  <a:lnTo>
                    <a:pt x="9184" y="2323"/>
                  </a:lnTo>
                  <a:lnTo>
                    <a:pt x="9263" y="1901"/>
                  </a:lnTo>
                  <a:lnTo>
                    <a:pt x="9316" y="1505"/>
                  </a:lnTo>
                  <a:lnTo>
                    <a:pt x="9421" y="1109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685" y="370"/>
                  </a:lnTo>
                  <a:lnTo>
                    <a:pt x="9817" y="133"/>
                  </a:lnTo>
                  <a:lnTo>
                    <a:pt x="9870" y="54"/>
                  </a:lnTo>
                  <a:lnTo>
                    <a:pt x="9923" y="27"/>
                  </a:lnTo>
                  <a:lnTo>
                    <a:pt x="9949" y="1"/>
                  </a:lnTo>
                  <a:lnTo>
                    <a:pt x="10002" y="1"/>
                  </a:lnTo>
                  <a:lnTo>
                    <a:pt x="10134" y="80"/>
                  </a:lnTo>
                  <a:lnTo>
                    <a:pt x="10292" y="186"/>
                  </a:lnTo>
                  <a:lnTo>
                    <a:pt x="10530" y="344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1189" y="687"/>
                  </a:lnTo>
                  <a:lnTo>
                    <a:pt x="11480" y="872"/>
                  </a:lnTo>
                  <a:lnTo>
                    <a:pt x="11717" y="1056"/>
                  </a:lnTo>
                  <a:lnTo>
                    <a:pt x="11902" y="1215"/>
                  </a:lnTo>
                  <a:lnTo>
                    <a:pt x="12166" y="1531"/>
                  </a:lnTo>
                  <a:lnTo>
                    <a:pt x="12377" y="1769"/>
                  </a:lnTo>
                  <a:lnTo>
                    <a:pt x="12483" y="1848"/>
                  </a:lnTo>
                  <a:lnTo>
                    <a:pt x="12614" y="1875"/>
                  </a:lnTo>
                  <a:lnTo>
                    <a:pt x="12746" y="1901"/>
                  </a:lnTo>
                  <a:lnTo>
                    <a:pt x="12931" y="1848"/>
                  </a:lnTo>
                  <a:lnTo>
                    <a:pt x="13169" y="1769"/>
                  </a:lnTo>
                  <a:lnTo>
                    <a:pt x="13459" y="1637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4383" y="1268"/>
                  </a:lnTo>
                  <a:lnTo>
                    <a:pt x="14567" y="1400"/>
                  </a:lnTo>
                  <a:lnTo>
                    <a:pt x="15148" y="1795"/>
                  </a:lnTo>
                  <a:lnTo>
                    <a:pt x="15887" y="2323"/>
                  </a:lnTo>
                  <a:lnTo>
                    <a:pt x="16705" y="2957"/>
                  </a:lnTo>
                  <a:lnTo>
                    <a:pt x="17497" y="3563"/>
                  </a:lnTo>
                  <a:lnTo>
                    <a:pt x="18156" y="4144"/>
                  </a:lnTo>
                  <a:lnTo>
                    <a:pt x="18658" y="4593"/>
                  </a:lnTo>
                  <a:lnTo>
                    <a:pt x="18790" y="475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843" y="4936"/>
                  </a:lnTo>
                  <a:lnTo>
                    <a:pt x="18843" y="4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55">
              <a:extLst>
                <a:ext uri="{FF2B5EF4-FFF2-40B4-BE49-F238E27FC236}">
                  <a16:creationId xmlns:a16="http://schemas.microsoft.com/office/drawing/2014/main" id="{B08825BA-AA29-4683-EA41-6B3A095B1DF4}"/>
                </a:ext>
              </a:extLst>
            </p:cNvPr>
            <p:cNvSpPr/>
            <p:nvPr/>
          </p:nvSpPr>
          <p:spPr>
            <a:xfrm>
              <a:off x="7598150" y="527575"/>
              <a:ext cx="832625" cy="793050"/>
            </a:xfrm>
            <a:custGeom>
              <a:avLst/>
              <a:gdLst/>
              <a:ahLst/>
              <a:cxnLst/>
              <a:rect l="l" t="t" r="r" b="b"/>
              <a:pathLst>
                <a:path w="33305" h="31722" extrusionOk="0">
                  <a:moveTo>
                    <a:pt x="20743" y="3959"/>
                  </a:moveTo>
                  <a:lnTo>
                    <a:pt x="20743" y="3959"/>
                  </a:lnTo>
                  <a:lnTo>
                    <a:pt x="20479" y="3643"/>
                  </a:lnTo>
                  <a:lnTo>
                    <a:pt x="20268" y="3300"/>
                  </a:lnTo>
                  <a:lnTo>
                    <a:pt x="20031" y="2983"/>
                  </a:lnTo>
                  <a:lnTo>
                    <a:pt x="19793" y="2666"/>
                  </a:lnTo>
                  <a:lnTo>
                    <a:pt x="19793" y="2666"/>
                  </a:lnTo>
                  <a:lnTo>
                    <a:pt x="19688" y="2482"/>
                  </a:lnTo>
                  <a:lnTo>
                    <a:pt x="19635" y="2402"/>
                  </a:lnTo>
                  <a:lnTo>
                    <a:pt x="19556" y="2323"/>
                  </a:lnTo>
                  <a:lnTo>
                    <a:pt x="19556" y="2323"/>
                  </a:lnTo>
                  <a:lnTo>
                    <a:pt x="19477" y="2270"/>
                  </a:lnTo>
                  <a:lnTo>
                    <a:pt x="19424" y="2270"/>
                  </a:lnTo>
                  <a:lnTo>
                    <a:pt x="19371" y="2244"/>
                  </a:lnTo>
                  <a:lnTo>
                    <a:pt x="19318" y="2191"/>
                  </a:lnTo>
                  <a:lnTo>
                    <a:pt x="19318" y="2191"/>
                  </a:lnTo>
                  <a:lnTo>
                    <a:pt x="19266" y="2139"/>
                  </a:lnTo>
                  <a:lnTo>
                    <a:pt x="19186" y="2112"/>
                  </a:lnTo>
                  <a:lnTo>
                    <a:pt x="19081" y="2112"/>
                  </a:lnTo>
                  <a:lnTo>
                    <a:pt x="19028" y="2086"/>
                  </a:lnTo>
                  <a:lnTo>
                    <a:pt x="19002" y="2086"/>
                  </a:lnTo>
                  <a:lnTo>
                    <a:pt x="18975" y="2033"/>
                  </a:lnTo>
                  <a:lnTo>
                    <a:pt x="18975" y="1954"/>
                  </a:lnTo>
                  <a:lnTo>
                    <a:pt x="18975" y="1848"/>
                  </a:lnTo>
                  <a:lnTo>
                    <a:pt x="18843" y="1848"/>
                  </a:lnTo>
                  <a:lnTo>
                    <a:pt x="18843" y="1848"/>
                  </a:lnTo>
                  <a:lnTo>
                    <a:pt x="18738" y="1822"/>
                  </a:lnTo>
                  <a:lnTo>
                    <a:pt x="18659" y="1795"/>
                  </a:lnTo>
                  <a:lnTo>
                    <a:pt x="18606" y="1769"/>
                  </a:lnTo>
                  <a:lnTo>
                    <a:pt x="18527" y="1743"/>
                  </a:lnTo>
                  <a:lnTo>
                    <a:pt x="18527" y="14067"/>
                  </a:lnTo>
                  <a:lnTo>
                    <a:pt x="18527" y="14067"/>
                  </a:lnTo>
                  <a:lnTo>
                    <a:pt x="18738" y="13961"/>
                  </a:lnTo>
                  <a:lnTo>
                    <a:pt x="18790" y="13935"/>
                  </a:lnTo>
                  <a:lnTo>
                    <a:pt x="18843" y="13961"/>
                  </a:lnTo>
                  <a:lnTo>
                    <a:pt x="18843" y="13961"/>
                  </a:lnTo>
                  <a:lnTo>
                    <a:pt x="19424" y="14700"/>
                  </a:lnTo>
                  <a:lnTo>
                    <a:pt x="19741" y="15122"/>
                  </a:lnTo>
                  <a:lnTo>
                    <a:pt x="20004" y="15545"/>
                  </a:lnTo>
                  <a:lnTo>
                    <a:pt x="20004" y="15545"/>
                  </a:lnTo>
                  <a:lnTo>
                    <a:pt x="20084" y="15597"/>
                  </a:lnTo>
                  <a:lnTo>
                    <a:pt x="20189" y="15650"/>
                  </a:lnTo>
                  <a:lnTo>
                    <a:pt x="20268" y="15729"/>
                  </a:lnTo>
                  <a:lnTo>
                    <a:pt x="20321" y="15808"/>
                  </a:lnTo>
                  <a:lnTo>
                    <a:pt x="20427" y="15993"/>
                  </a:lnTo>
                  <a:lnTo>
                    <a:pt x="20532" y="16231"/>
                  </a:lnTo>
                  <a:lnTo>
                    <a:pt x="20638" y="16653"/>
                  </a:lnTo>
                  <a:lnTo>
                    <a:pt x="20717" y="16838"/>
                  </a:lnTo>
                  <a:lnTo>
                    <a:pt x="20796" y="16943"/>
                  </a:lnTo>
                  <a:lnTo>
                    <a:pt x="20796" y="16943"/>
                  </a:lnTo>
                  <a:lnTo>
                    <a:pt x="21377" y="17656"/>
                  </a:lnTo>
                  <a:lnTo>
                    <a:pt x="21693" y="18078"/>
                  </a:lnTo>
                  <a:lnTo>
                    <a:pt x="21773" y="18210"/>
                  </a:lnTo>
                  <a:lnTo>
                    <a:pt x="21773" y="18263"/>
                  </a:lnTo>
                  <a:lnTo>
                    <a:pt x="21746" y="18263"/>
                  </a:lnTo>
                  <a:lnTo>
                    <a:pt x="21746" y="18263"/>
                  </a:lnTo>
                  <a:lnTo>
                    <a:pt x="21561" y="18263"/>
                  </a:lnTo>
                  <a:lnTo>
                    <a:pt x="21350" y="18210"/>
                  </a:lnTo>
                  <a:lnTo>
                    <a:pt x="21139" y="18131"/>
                  </a:lnTo>
                  <a:lnTo>
                    <a:pt x="20902" y="18025"/>
                  </a:lnTo>
                  <a:lnTo>
                    <a:pt x="20691" y="17920"/>
                  </a:lnTo>
                  <a:lnTo>
                    <a:pt x="20453" y="17840"/>
                  </a:lnTo>
                  <a:lnTo>
                    <a:pt x="20216" y="17761"/>
                  </a:lnTo>
                  <a:lnTo>
                    <a:pt x="20004" y="17735"/>
                  </a:lnTo>
                  <a:lnTo>
                    <a:pt x="20004" y="17735"/>
                  </a:lnTo>
                  <a:lnTo>
                    <a:pt x="19820" y="17788"/>
                  </a:lnTo>
                  <a:lnTo>
                    <a:pt x="19609" y="17867"/>
                  </a:lnTo>
                  <a:lnTo>
                    <a:pt x="19424" y="17972"/>
                  </a:lnTo>
                  <a:lnTo>
                    <a:pt x="19213" y="18104"/>
                  </a:lnTo>
                  <a:lnTo>
                    <a:pt x="18843" y="18395"/>
                  </a:lnTo>
                  <a:lnTo>
                    <a:pt x="18685" y="18527"/>
                  </a:lnTo>
                  <a:lnTo>
                    <a:pt x="18527" y="18606"/>
                  </a:lnTo>
                  <a:lnTo>
                    <a:pt x="18527" y="21324"/>
                  </a:lnTo>
                  <a:lnTo>
                    <a:pt x="18527" y="21324"/>
                  </a:lnTo>
                  <a:lnTo>
                    <a:pt x="18764" y="21245"/>
                  </a:lnTo>
                  <a:lnTo>
                    <a:pt x="19081" y="21139"/>
                  </a:lnTo>
                  <a:lnTo>
                    <a:pt x="19081" y="21139"/>
                  </a:lnTo>
                  <a:lnTo>
                    <a:pt x="20031" y="20875"/>
                  </a:lnTo>
                  <a:lnTo>
                    <a:pt x="21271" y="20559"/>
                  </a:lnTo>
                  <a:lnTo>
                    <a:pt x="21904" y="20427"/>
                  </a:lnTo>
                  <a:lnTo>
                    <a:pt x="22511" y="20321"/>
                  </a:lnTo>
                  <a:lnTo>
                    <a:pt x="22775" y="20295"/>
                  </a:lnTo>
                  <a:lnTo>
                    <a:pt x="23039" y="20268"/>
                  </a:lnTo>
                  <a:lnTo>
                    <a:pt x="23250" y="20295"/>
                  </a:lnTo>
                  <a:lnTo>
                    <a:pt x="23435" y="20321"/>
                  </a:lnTo>
                  <a:lnTo>
                    <a:pt x="23435" y="20321"/>
                  </a:lnTo>
                  <a:lnTo>
                    <a:pt x="23514" y="20374"/>
                  </a:lnTo>
                  <a:lnTo>
                    <a:pt x="23620" y="20506"/>
                  </a:lnTo>
                  <a:lnTo>
                    <a:pt x="23699" y="20691"/>
                  </a:lnTo>
                  <a:lnTo>
                    <a:pt x="23778" y="20928"/>
                  </a:lnTo>
                  <a:lnTo>
                    <a:pt x="23937" y="21509"/>
                  </a:lnTo>
                  <a:lnTo>
                    <a:pt x="24068" y="22168"/>
                  </a:lnTo>
                  <a:lnTo>
                    <a:pt x="24200" y="22881"/>
                  </a:lnTo>
                  <a:lnTo>
                    <a:pt x="24306" y="23541"/>
                  </a:lnTo>
                  <a:lnTo>
                    <a:pt x="24359" y="24068"/>
                  </a:lnTo>
                  <a:lnTo>
                    <a:pt x="24385" y="24438"/>
                  </a:lnTo>
                  <a:lnTo>
                    <a:pt x="24385" y="24438"/>
                  </a:lnTo>
                  <a:lnTo>
                    <a:pt x="24359" y="25124"/>
                  </a:lnTo>
                  <a:lnTo>
                    <a:pt x="24280" y="25731"/>
                  </a:lnTo>
                  <a:lnTo>
                    <a:pt x="24174" y="26338"/>
                  </a:lnTo>
                  <a:lnTo>
                    <a:pt x="24042" y="27024"/>
                  </a:lnTo>
                  <a:lnTo>
                    <a:pt x="24042" y="27024"/>
                  </a:lnTo>
                  <a:lnTo>
                    <a:pt x="24016" y="27235"/>
                  </a:lnTo>
                  <a:lnTo>
                    <a:pt x="24042" y="27394"/>
                  </a:lnTo>
                  <a:lnTo>
                    <a:pt x="24121" y="27499"/>
                  </a:lnTo>
                  <a:lnTo>
                    <a:pt x="24253" y="27578"/>
                  </a:lnTo>
                  <a:lnTo>
                    <a:pt x="24412" y="27631"/>
                  </a:lnTo>
                  <a:lnTo>
                    <a:pt x="24623" y="27631"/>
                  </a:lnTo>
                  <a:lnTo>
                    <a:pt x="24834" y="27631"/>
                  </a:lnTo>
                  <a:lnTo>
                    <a:pt x="25045" y="27578"/>
                  </a:lnTo>
                  <a:lnTo>
                    <a:pt x="25520" y="27446"/>
                  </a:lnTo>
                  <a:lnTo>
                    <a:pt x="25969" y="27262"/>
                  </a:lnTo>
                  <a:lnTo>
                    <a:pt x="26364" y="27077"/>
                  </a:lnTo>
                  <a:lnTo>
                    <a:pt x="26628" y="26919"/>
                  </a:lnTo>
                  <a:lnTo>
                    <a:pt x="26628" y="26919"/>
                  </a:lnTo>
                  <a:lnTo>
                    <a:pt x="27182" y="27077"/>
                  </a:lnTo>
                  <a:lnTo>
                    <a:pt x="27789" y="27209"/>
                  </a:lnTo>
                  <a:lnTo>
                    <a:pt x="28080" y="27262"/>
                  </a:lnTo>
                  <a:lnTo>
                    <a:pt x="28370" y="27288"/>
                  </a:lnTo>
                  <a:lnTo>
                    <a:pt x="28660" y="27314"/>
                  </a:lnTo>
                  <a:lnTo>
                    <a:pt x="28951" y="27314"/>
                  </a:lnTo>
                  <a:lnTo>
                    <a:pt x="29215" y="27262"/>
                  </a:lnTo>
                  <a:lnTo>
                    <a:pt x="29478" y="27209"/>
                  </a:lnTo>
                  <a:lnTo>
                    <a:pt x="29716" y="27103"/>
                  </a:lnTo>
                  <a:lnTo>
                    <a:pt x="29927" y="26945"/>
                  </a:lnTo>
                  <a:lnTo>
                    <a:pt x="30112" y="26760"/>
                  </a:lnTo>
                  <a:lnTo>
                    <a:pt x="30270" y="26496"/>
                  </a:lnTo>
                  <a:lnTo>
                    <a:pt x="30402" y="26206"/>
                  </a:lnTo>
                  <a:lnTo>
                    <a:pt x="30508" y="25863"/>
                  </a:lnTo>
                  <a:lnTo>
                    <a:pt x="30508" y="25863"/>
                  </a:lnTo>
                  <a:lnTo>
                    <a:pt x="30587" y="25467"/>
                  </a:lnTo>
                  <a:lnTo>
                    <a:pt x="30640" y="25045"/>
                  </a:lnTo>
                  <a:lnTo>
                    <a:pt x="30666" y="24544"/>
                  </a:lnTo>
                  <a:lnTo>
                    <a:pt x="30692" y="24016"/>
                  </a:lnTo>
                  <a:lnTo>
                    <a:pt x="30692" y="23488"/>
                  </a:lnTo>
                  <a:lnTo>
                    <a:pt x="30666" y="23013"/>
                  </a:lnTo>
                  <a:lnTo>
                    <a:pt x="30613" y="22564"/>
                  </a:lnTo>
                  <a:lnTo>
                    <a:pt x="30560" y="22380"/>
                  </a:lnTo>
                  <a:lnTo>
                    <a:pt x="30508" y="22195"/>
                  </a:lnTo>
                  <a:lnTo>
                    <a:pt x="30508" y="22195"/>
                  </a:lnTo>
                  <a:lnTo>
                    <a:pt x="30349" y="21905"/>
                  </a:lnTo>
                  <a:lnTo>
                    <a:pt x="30165" y="21588"/>
                  </a:lnTo>
                  <a:lnTo>
                    <a:pt x="29927" y="21271"/>
                  </a:lnTo>
                  <a:lnTo>
                    <a:pt x="29927" y="21271"/>
                  </a:lnTo>
                  <a:lnTo>
                    <a:pt x="30112" y="21192"/>
                  </a:lnTo>
                  <a:lnTo>
                    <a:pt x="30376" y="21113"/>
                  </a:lnTo>
                  <a:lnTo>
                    <a:pt x="31009" y="21007"/>
                  </a:lnTo>
                  <a:lnTo>
                    <a:pt x="31642" y="20928"/>
                  </a:lnTo>
                  <a:lnTo>
                    <a:pt x="32144" y="20902"/>
                  </a:lnTo>
                  <a:lnTo>
                    <a:pt x="32144" y="20902"/>
                  </a:lnTo>
                  <a:lnTo>
                    <a:pt x="32302" y="20928"/>
                  </a:lnTo>
                  <a:lnTo>
                    <a:pt x="32408" y="21007"/>
                  </a:lnTo>
                  <a:lnTo>
                    <a:pt x="32513" y="21113"/>
                  </a:lnTo>
                  <a:lnTo>
                    <a:pt x="32592" y="21245"/>
                  </a:lnTo>
                  <a:lnTo>
                    <a:pt x="32672" y="21403"/>
                  </a:lnTo>
                  <a:lnTo>
                    <a:pt x="32751" y="21588"/>
                  </a:lnTo>
                  <a:lnTo>
                    <a:pt x="32830" y="22036"/>
                  </a:lnTo>
                  <a:lnTo>
                    <a:pt x="32830" y="22036"/>
                  </a:lnTo>
                  <a:lnTo>
                    <a:pt x="33041" y="20849"/>
                  </a:lnTo>
                  <a:lnTo>
                    <a:pt x="33173" y="19635"/>
                  </a:lnTo>
                  <a:lnTo>
                    <a:pt x="33252" y="18421"/>
                  </a:lnTo>
                  <a:lnTo>
                    <a:pt x="33305" y="17181"/>
                  </a:lnTo>
                  <a:lnTo>
                    <a:pt x="33305" y="17181"/>
                  </a:lnTo>
                  <a:lnTo>
                    <a:pt x="33252" y="15967"/>
                  </a:lnTo>
                  <a:lnTo>
                    <a:pt x="33173" y="14753"/>
                  </a:lnTo>
                  <a:lnTo>
                    <a:pt x="33041" y="13565"/>
                  </a:lnTo>
                  <a:lnTo>
                    <a:pt x="32856" y="12378"/>
                  </a:lnTo>
                  <a:lnTo>
                    <a:pt x="32592" y="11217"/>
                  </a:lnTo>
                  <a:lnTo>
                    <a:pt x="32302" y="10055"/>
                  </a:lnTo>
                  <a:lnTo>
                    <a:pt x="31959" y="8947"/>
                  </a:lnTo>
                  <a:lnTo>
                    <a:pt x="31563" y="7839"/>
                  </a:lnTo>
                  <a:lnTo>
                    <a:pt x="31141" y="6783"/>
                  </a:lnTo>
                  <a:lnTo>
                    <a:pt x="30640" y="5728"/>
                  </a:lnTo>
                  <a:lnTo>
                    <a:pt x="30112" y="4698"/>
                  </a:lnTo>
                  <a:lnTo>
                    <a:pt x="29531" y="3696"/>
                  </a:lnTo>
                  <a:lnTo>
                    <a:pt x="28924" y="2719"/>
                  </a:lnTo>
                  <a:lnTo>
                    <a:pt x="28264" y="1795"/>
                  </a:lnTo>
                  <a:lnTo>
                    <a:pt x="27578" y="872"/>
                  </a:lnTo>
                  <a:lnTo>
                    <a:pt x="26839" y="1"/>
                  </a:lnTo>
                  <a:lnTo>
                    <a:pt x="26839" y="1"/>
                  </a:lnTo>
                  <a:lnTo>
                    <a:pt x="26048" y="2112"/>
                  </a:lnTo>
                  <a:lnTo>
                    <a:pt x="25731" y="2930"/>
                  </a:lnTo>
                  <a:lnTo>
                    <a:pt x="25625" y="3168"/>
                  </a:lnTo>
                  <a:lnTo>
                    <a:pt x="25573" y="3247"/>
                  </a:lnTo>
                  <a:lnTo>
                    <a:pt x="25573" y="3247"/>
                  </a:lnTo>
                  <a:lnTo>
                    <a:pt x="25441" y="3247"/>
                  </a:lnTo>
                  <a:lnTo>
                    <a:pt x="25335" y="3220"/>
                  </a:lnTo>
                  <a:lnTo>
                    <a:pt x="25098" y="3115"/>
                  </a:lnTo>
                  <a:lnTo>
                    <a:pt x="24887" y="2957"/>
                  </a:lnTo>
                  <a:lnTo>
                    <a:pt x="24675" y="2772"/>
                  </a:lnTo>
                  <a:lnTo>
                    <a:pt x="24280" y="2350"/>
                  </a:lnTo>
                  <a:lnTo>
                    <a:pt x="23937" y="1954"/>
                  </a:lnTo>
                  <a:lnTo>
                    <a:pt x="23778" y="1822"/>
                  </a:lnTo>
                  <a:lnTo>
                    <a:pt x="23620" y="1716"/>
                  </a:lnTo>
                  <a:lnTo>
                    <a:pt x="23567" y="1690"/>
                  </a:lnTo>
                  <a:lnTo>
                    <a:pt x="23514" y="1690"/>
                  </a:lnTo>
                  <a:lnTo>
                    <a:pt x="23462" y="1690"/>
                  </a:lnTo>
                  <a:lnTo>
                    <a:pt x="23409" y="1743"/>
                  </a:lnTo>
                  <a:lnTo>
                    <a:pt x="23356" y="1795"/>
                  </a:lnTo>
                  <a:lnTo>
                    <a:pt x="23330" y="1875"/>
                  </a:lnTo>
                  <a:lnTo>
                    <a:pt x="23250" y="2139"/>
                  </a:lnTo>
                  <a:lnTo>
                    <a:pt x="23224" y="2508"/>
                  </a:lnTo>
                  <a:lnTo>
                    <a:pt x="23198" y="3009"/>
                  </a:lnTo>
                  <a:lnTo>
                    <a:pt x="23198" y="3009"/>
                  </a:lnTo>
                  <a:lnTo>
                    <a:pt x="23198" y="3405"/>
                  </a:lnTo>
                  <a:lnTo>
                    <a:pt x="23145" y="3696"/>
                  </a:lnTo>
                  <a:lnTo>
                    <a:pt x="23092" y="3933"/>
                  </a:lnTo>
                  <a:lnTo>
                    <a:pt x="23013" y="4118"/>
                  </a:lnTo>
                  <a:lnTo>
                    <a:pt x="22907" y="4223"/>
                  </a:lnTo>
                  <a:lnTo>
                    <a:pt x="22802" y="4302"/>
                  </a:lnTo>
                  <a:lnTo>
                    <a:pt x="22643" y="4329"/>
                  </a:lnTo>
                  <a:lnTo>
                    <a:pt x="22485" y="4329"/>
                  </a:lnTo>
                  <a:lnTo>
                    <a:pt x="22327" y="4302"/>
                  </a:lnTo>
                  <a:lnTo>
                    <a:pt x="22142" y="4250"/>
                  </a:lnTo>
                  <a:lnTo>
                    <a:pt x="21720" y="4118"/>
                  </a:lnTo>
                  <a:lnTo>
                    <a:pt x="21245" y="4012"/>
                  </a:lnTo>
                  <a:lnTo>
                    <a:pt x="20981" y="3986"/>
                  </a:lnTo>
                  <a:lnTo>
                    <a:pt x="20743" y="3959"/>
                  </a:lnTo>
                  <a:lnTo>
                    <a:pt x="20743" y="3959"/>
                  </a:lnTo>
                  <a:close/>
                  <a:moveTo>
                    <a:pt x="18527" y="30930"/>
                  </a:moveTo>
                  <a:lnTo>
                    <a:pt x="18527" y="21957"/>
                  </a:lnTo>
                  <a:lnTo>
                    <a:pt x="18527" y="21957"/>
                  </a:lnTo>
                  <a:lnTo>
                    <a:pt x="18738" y="22089"/>
                  </a:lnTo>
                  <a:lnTo>
                    <a:pt x="18975" y="22248"/>
                  </a:lnTo>
                  <a:lnTo>
                    <a:pt x="19503" y="22511"/>
                  </a:lnTo>
                  <a:lnTo>
                    <a:pt x="20057" y="22828"/>
                  </a:lnTo>
                  <a:lnTo>
                    <a:pt x="20295" y="22987"/>
                  </a:lnTo>
                  <a:lnTo>
                    <a:pt x="20506" y="23145"/>
                  </a:lnTo>
                  <a:lnTo>
                    <a:pt x="20506" y="23145"/>
                  </a:lnTo>
                  <a:lnTo>
                    <a:pt x="20717" y="23356"/>
                  </a:lnTo>
                  <a:lnTo>
                    <a:pt x="20875" y="23593"/>
                  </a:lnTo>
                  <a:lnTo>
                    <a:pt x="21007" y="23857"/>
                  </a:lnTo>
                  <a:lnTo>
                    <a:pt x="21086" y="24148"/>
                  </a:lnTo>
                  <a:lnTo>
                    <a:pt x="21139" y="24438"/>
                  </a:lnTo>
                  <a:lnTo>
                    <a:pt x="21166" y="24728"/>
                  </a:lnTo>
                  <a:lnTo>
                    <a:pt x="21166" y="25071"/>
                  </a:lnTo>
                  <a:lnTo>
                    <a:pt x="21139" y="25388"/>
                  </a:lnTo>
                  <a:lnTo>
                    <a:pt x="21086" y="25731"/>
                  </a:lnTo>
                  <a:lnTo>
                    <a:pt x="21034" y="26074"/>
                  </a:lnTo>
                  <a:lnTo>
                    <a:pt x="20849" y="26760"/>
                  </a:lnTo>
                  <a:lnTo>
                    <a:pt x="20506" y="28080"/>
                  </a:lnTo>
                  <a:lnTo>
                    <a:pt x="20506" y="28080"/>
                  </a:lnTo>
                  <a:lnTo>
                    <a:pt x="20321" y="28739"/>
                  </a:lnTo>
                  <a:lnTo>
                    <a:pt x="20110" y="29267"/>
                  </a:lnTo>
                  <a:lnTo>
                    <a:pt x="19899" y="29742"/>
                  </a:lnTo>
                  <a:lnTo>
                    <a:pt x="19661" y="30112"/>
                  </a:lnTo>
                  <a:lnTo>
                    <a:pt x="19424" y="30402"/>
                  </a:lnTo>
                  <a:lnTo>
                    <a:pt x="19292" y="30534"/>
                  </a:lnTo>
                  <a:lnTo>
                    <a:pt x="19134" y="30640"/>
                  </a:lnTo>
                  <a:lnTo>
                    <a:pt x="18843" y="30798"/>
                  </a:lnTo>
                  <a:lnTo>
                    <a:pt x="18527" y="30930"/>
                  </a:lnTo>
                  <a:lnTo>
                    <a:pt x="18527" y="30930"/>
                  </a:lnTo>
                  <a:close/>
                  <a:moveTo>
                    <a:pt x="18527" y="1743"/>
                  </a:moveTo>
                  <a:lnTo>
                    <a:pt x="18527" y="1743"/>
                  </a:lnTo>
                  <a:lnTo>
                    <a:pt x="18474" y="1822"/>
                  </a:lnTo>
                  <a:lnTo>
                    <a:pt x="18368" y="1954"/>
                  </a:lnTo>
                  <a:lnTo>
                    <a:pt x="18368" y="1954"/>
                  </a:lnTo>
                  <a:lnTo>
                    <a:pt x="18315" y="2086"/>
                  </a:lnTo>
                  <a:lnTo>
                    <a:pt x="18289" y="2218"/>
                  </a:lnTo>
                  <a:lnTo>
                    <a:pt x="18263" y="2534"/>
                  </a:lnTo>
                  <a:lnTo>
                    <a:pt x="18263" y="3141"/>
                  </a:lnTo>
                  <a:lnTo>
                    <a:pt x="18263" y="3141"/>
                  </a:lnTo>
                  <a:lnTo>
                    <a:pt x="18263" y="3300"/>
                  </a:lnTo>
                  <a:lnTo>
                    <a:pt x="18315" y="3379"/>
                  </a:lnTo>
                  <a:lnTo>
                    <a:pt x="18342" y="3458"/>
                  </a:lnTo>
                  <a:lnTo>
                    <a:pt x="18368" y="3616"/>
                  </a:lnTo>
                  <a:lnTo>
                    <a:pt x="18368" y="3616"/>
                  </a:lnTo>
                  <a:lnTo>
                    <a:pt x="18395" y="3643"/>
                  </a:lnTo>
                  <a:lnTo>
                    <a:pt x="18421" y="3669"/>
                  </a:lnTo>
                  <a:lnTo>
                    <a:pt x="18447" y="3696"/>
                  </a:lnTo>
                  <a:lnTo>
                    <a:pt x="18500" y="3722"/>
                  </a:lnTo>
                  <a:lnTo>
                    <a:pt x="18500" y="3722"/>
                  </a:lnTo>
                  <a:lnTo>
                    <a:pt x="18500" y="3907"/>
                  </a:lnTo>
                  <a:lnTo>
                    <a:pt x="18500" y="4091"/>
                  </a:lnTo>
                  <a:lnTo>
                    <a:pt x="18500" y="4091"/>
                  </a:lnTo>
                  <a:lnTo>
                    <a:pt x="18104" y="4091"/>
                  </a:lnTo>
                  <a:lnTo>
                    <a:pt x="17656" y="4118"/>
                  </a:lnTo>
                  <a:lnTo>
                    <a:pt x="16679" y="4118"/>
                  </a:lnTo>
                  <a:lnTo>
                    <a:pt x="16204" y="4144"/>
                  </a:lnTo>
                  <a:lnTo>
                    <a:pt x="15729" y="4197"/>
                  </a:lnTo>
                  <a:lnTo>
                    <a:pt x="15307" y="4302"/>
                  </a:lnTo>
                  <a:lnTo>
                    <a:pt x="15122" y="4355"/>
                  </a:lnTo>
                  <a:lnTo>
                    <a:pt x="14964" y="4434"/>
                  </a:lnTo>
                  <a:lnTo>
                    <a:pt x="14964" y="4434"/>
                  </a:lnTo>
                  <a:lnTo>
                    <a:pt x="14779" y="4540"/>
                  </a:lnTo>
                  <a:lnTo>
                    <a:pt x="14647" y="4619"/>
                  </a:lnTo>
                  <a:lnTo>
                    <a:pt x="14568" y="4725"/>
                  </a:lnTo>
                  <a:lnTo>
                    <a:pt x="14515" y="4804"/>
                  </a:lnTo>
                  <a:lnTo>
                    <a:pt x="14489" y="4909"/>
                  </a:lnTo>
                  <a:lnTo>
                    <a:pt x="14515" y="4989"/>
                  </a:lnTo>
                  <a:lnTo>
                    <a:pt x="14542" y="5068"/>
                  </a:lnTo>
                  <a:lnTo>
                    <a:pt x="14621" y="5173"/>
                  </a:lnTo>
                  <a:lnTo>
                    <a:pt x="14806" y="5332"/>
                  </a:lnTo>
                  <a:lnTo>
                    <a:pt x="15070" y="5490"/>
                  </a:lnTo>
                  <a:lnTo>
                    <a:pt x="15676" y="5807"/>
                  </a:lnTo>
                  <a:lnTo>
                    <a:pt x="16231" y="6123"/>
                  </a:lnTo>
                  <a:lnTo>
                    <a:pt x="16442" y="6255"/>
                  </a:lnTo>
                  <a:lnTo>
                    <a:pt x="16521" y="6334"/>
                  </a:lnTo>
                  <a:lnTo>
                    <a:pt x="16574" y="6387"/>
                  </a:lnTo>
                  <a:lnTo>
                    <a:pt x="16600" y="6466"/>
                  </a:lnTo>
                  <a:lnTo>
                    <a:pt x="16600" y="6519"/>
                  </a:lnTo>
                  <a:lnTo>
                    <a:pt x="16574" y="6598"/>
                  </a:lnTo>
                  <a:lnTo>
                    <a:pt x="16495" y="6651"/>
                  </a:lnTo>
                  <a:lnTo>
                    <a:pt x="16389" y="6730"/>
                  </a:lnTo>
                  <a:lnTo>
                    <a:pt x="16231" y="6783"/>
                  </a:lnTo>
                  <a:lnTo>
                    <a:pt x="15782" y="6915"/>
                  </a:lnTo>
                  <a:lnTo>
                    <a:pt x="15782" y="6915"/>
                  </a:lnTo>
                  <a:lnTo>
                    <a:pt x="15439" y="7021"/>
                  </a:lnTo>
                  <a:lnTo>
                    <a:pt x="15096" y="7179"/>
                  </a:lnTo>
                  <a:lnTo>
                    <a:pt x="14700" y="7416"/>
                  </a:lnTo>
                  <a:lnTo>
                    <a:pt x="14304" y="7680"/>
                  </a:lnTo>
                  <a:lnTo>
                    <a:pt x="13486" y="8314"/>
                  </a:lnTo>
                  <a:lnTo>
                    <a:pt x="12642" y="8973"/>
                  </a:lnTo>
                  <a:lnTo>
                    <a:pt x="11824" y="9607"/>
                  </a:lnTo>
                  <a:lnTo>
                    <a:pt x="11428" y="9897"/>
                  </a:lnTo>
                  <a:lnTo>
                    <a:pt x="11032" y="10108"/>
                  </a:lnTo>
                  <a:lnTo>
                    <a:pt x="10689" y="10293"/>
                  </a:lnTo>
                  <a:lnTo>
                    <a:pt x="10346" y="10425"/>
                  </a:lnTo>
                  <a:lnTo>
                    <a:pt x="10187" y="10451"/>
                  </a:lnTo>
                  <a:lnTo>
                    <a:pt x="10055" y="10478"/>
                  </a:lnTo>
                  <a:lnTo>
                    <a:pt x="9897" y="10451"/>
                  </a:lnTo>
                  <a:lnTo>
                    <a:pt x="9765" y="10425"/>
                  </a:lnTo>
                  <a:lnTo>
                    <a:pt x="9765" y="10425"/>
                  </a:lnTo>
                  <a:lnTo>
                    <a:pt x="9607" y="10372"/>
                  </a:lnTo>
                  <a:lnTo>
                    <a:pt x="9448" y="10293"/>
                  </a:lnTo>
                  <a:lnTo>
                    <a:pt x="9317" y="10187"/>
                  </a:lnTo>
                  <a:lnTo>
                    <a:pt x="9158" y="10055"/>
                  </a:lnTo>
                  <a:lnTo>
                    <a:pt x="8894" y="9765"/>
                  </a:lnTo>
                  <a:lnTo>
                    <a:pt x="8604" y="9449"/>
                  </a:lnTo>
                  <a:lnTo>
                    <a:pt x="8340" y="9105"/>
                  </a:lnTo>
                  <a:lnTo>
                    <a:pt x="8050" y="8762"/>
                  </a:lnTo>
                  <a:lnTo>
                    <a:pt x="7760" y="8472"/>
                  </a:lnTo>
                  <a:lnTo>
                    <a:pt x="7416" y="8208"/>
                  </a:lnTo>
                  <a:lnTo>
                    <a:pt x="7416" y="8208"/>
                  </a:lnTo>
                  <a:lnTo>
                    <a:pt x="7258" y="8103"/>
                  </a:lnTo>
                  <a:lnTo>
                    <a:pt x="7100" y="8076"/>
                  </a:lnTo>
                  <a:lnTo>
                    <a:pt x="6941" y="8076"/>
                  </a:lnTo>
                  <a:lnTo>
                    <a:pt x="6783" y="8103"/>
                  </a:lnTo>
                  <a:lnTo>
                    <a:pt x="6625" y="8155"/>
                  </a:lnTo>
                  <a:lnTo>
                    <a:pt x="6466" y="8261"/>
                  </a:lnTo>
                  <a:lnTo>
                    <a:pt x="6308" y="8393"/>
                  </a:lnTo>
                  <a:lnTo>
                    <a:pt x="6176" y="8525"/>
                  </a:lnTo>
                  <a:lnTo>
                    <a:pt x="6044" y="8683"/>
                  </a:lnTo>
                  <a:lnTo>
                    <a:pt x="5912" y="8868"/>
                  </a:lnTo>
                  <a:lnTo>
                    <a:pt x="5807" y="9026"/>
                  </a:lnTo>
                  <a:lnTo>
                    <a:pt x="5701" y="9237"/>
                  </a:lnTo>
                  <a:lnTo>
                    <a:pt x="5648" y="9422"/>
                  </a:lnTo>
                  <a:lnTo>
                    <a:pt x="5596" y="9607"/>
                  </a:lnTo>
                  <a:lnTo>
                    <a:pt x="5543" y="9792"/>
                  </a:lnTo>
                  <a:lnTo>
                    <a:pt x="5543" y="9950"/>
                  </a:lnTo>
                  <a:lnTo>
                    <a:pt x="5543" y="9950"/>
                  </a:lnTo>
                  <a:lnTo>
                    <a:pt x="4566" y="10003"/>
                  </a:lnTo>
                  <a:lnTo>
                    <a:pt x="3801" y="10055"/>
                  </a:lnTo>
                  <a:lnTo>
                    <a:pt x="3009" y="10161"/>
                  </a:lnTo>
                  <a:lnTo>
                    <a:pt x="2218" y="10267"/>
                  </a:lnTo>
                  <a:lnTo>
                    <a:pt x="1848" y="10346"/>
                  </a:lnTo>
                  <a:lnTo>
                    <a:pt x="1558" y="10425"/>
                  </a:lnTo>
                  <a:lnTo>
                    <a:pt x="1294" y="10530"/>
                  </a:lnTo>
                  <a:lnTo>
                    <a:pt x="1083" y="10636"/>
                  </a:lnTo>
                  <a:lnTo>
                    <a:pt x="1030" y="10715"/>
                  </a:lnTo>
                  <a:lnTo>
                    <a:pt x="977" y="10768"/>
                  </a:lnTo>
                  <a:lnTo>
                    <a:pt x="951" y="10847"/>
                  </a:lnTo>
                  <a:lnTo>
                    <a:pt x="951" y="10900"/>
                  </a:lnTo>
                  <a:lnTo>
                    <a:pt x="951" y="10900"/>
                  </a:lnTo>
                  <a:lnTo>
                    <a:pt x="1004" y="11085"/>
                  </a:lnTo>
                  <a:lnTo>
                    <a:pt x="1109" y="11296"/>
                  </a:lnTo>
                  <a:lnTo>
                    <a:pt x="1294" y="11533"/>
                  </a:lnTo>
                  <a:lnTo>
                    <a:pt x="1479" y="11797"/>
                  </a:lnTo>
                  <a:lnTo>
                    <a:pt x="1927" y="12299"/>
                  </a:lnTo>
                  <a:lnTo>
                    <a:pt x="2244" y="12668"/>
                  </a:lnTo>
                  <a:lnTo>
                    <a:pt x="2244" y="12668"/>
                  </a:lnTo>
                  <a:lnTo>
                    <a:pt x="2323" y="12800"/>
                  </a:lnTo>
                  <a:lnTo>
                    <a:pt x="2376" y="12906"/>
                  </a:lnTo>
                  <a:lnTo>
                    <a:pt x="2429" y="13011"/>
                  </a:lnTo>
                  <a:lnTo>
                    <a:pt x="2429" y="13117"/>
                  </a:lnTo>
                  <a:lnTo>
                    <a:pt x="2429" y="13196"/>
                  </a:lnTo>
                  <a:lnTo>
                    <a:pt x="2402" y="13301"/>
                  </a:lnTo>
                  <a:lnTo>
                    <a:pt x="2376" y="13381"/>
                  </a:lnTo>
                  <a:lnTo>
                    <a:pt x="2323" y="13460"/>
                  </a:lnTo>
                  <a:lnTo>
                    <a:pt x="2165" y="13618"/>
                  </a:lnTo>
                  <a:lnTo>
                    <a:pt x="1954" y="13776"/>
                  </a:lnTo>
                  <a:lnTo>
                    <a:pt x="1716" y="13908"/>
                  </a:lnTo>
                  <a:lnTo>
                    <a:pt x="1479" y="14040"/>
                  </a:lnTo>
                  <a:lnTo>
                    <a:pt x="925" y="14278"/>
                  </a:lnTo>
                  <a:lnTo>
                    <a:pt x="687" y="14410"/>
                  </a:lnTo>
                  <a:lnTo>
                    <a:pt x="449" y="14542"/>
                  </a:lnTo>
                  <a:lnTo>
                    <a:pt x="238" y="14674"/>
                  </a:lnTo>
                  <a:lnTo>
                    <a:pt x="106" y="14806"/>
                  </a:lnTo>
                  <a:lnTo>
                    <a:pt x="54" y="14885"/>
                  </a:lnTo>
                  <a:lnTo>
                    <a:pt x="27" y="14964"/>
                  </a:lnTo>
                  <a:lnTo>
                    <a:pt x="1" y="15043"/>
                  </a:lnTo>
                  <a:lnTo>
                    <a:pt x="1" y="15149"/>
                  </a:lnTo>
                  <a:lnTo>
                    <a:pt x="1" y="15149"/>
                  </a:lnTo>
                  <a:lnTo>
                    <a:pt x="27" y="15201"/>
                  </a:lnTo>
                  <a:lnTo>
                    <a:pt x="106" y="15228"/>
                  </a:lnTo>
                  <a:lnTo>
                    <a:pt x="186" y="15254"/>
                  </a:lnTo>
                  <a:lnTo>
                    <a:pt x="318" y="15281"/>
                  </a:lnTo>
                  <a:lnTo>
                    <a:pt x="661" y="15281"/>
                  </a:lnTo>
                  <a:lnTo>
                    <a:pt x="1030" y="15254"/>
                  </a:lnTo>
                  <a:lnTo>
                    <a:pt x="1769" y="15228"/>
                  </a:lnTo>
                  <a:lnTo>
                    <a:pt x="2059" y="15228"/>
                  </a:lnTo>
                  <a:lnTo>
                    <a:pt x="2165" y="15228"/>
                  </a:lnTo>
                  <a:lnTo>
                    <a:pt x="2244" y="15254"/>
                  </a:lnTo>
                  <a:lnTo>
                    <a:pt x="2244" y="15254"/>
                  </a:lnTo>
                  <a:lnTo>
                    <a:pt x="2297" y="15307"/>
                  </a:lnTo>
                  <a:lnTo>
                    <a:pt x="2323" y="15360"/>
                  </a:lnTo>
                  <a:lnTo>
                    <a:pt x="2402" y="15545"/>
                  </a:lnTo>
                  <a:lnTo>
                    <a:pt x="2482" y="15782"/>
                  </a:lnTo>
                  <a:lnTo>
                    <a:pt x="2534" y="16072"/>
                  </a:lnTo>
                  <a:lnTo>
                    <a:pt x="2587" y="16627"/>
                  </a:lnTo>
                  <a:lnTo>
                    <a:pt x="2587" y="17022"/>
                  </a:lnTo>
                  <a:lnTo>
                    <a:pt x="2587" y="17022"/>
                  </a:lnTo>
                  <a:lnTo>
                    <a:pt x="2429" y="17577"/>
                  </a:lnTo>
                  <a:lnTo>
                    <a:pt x="2244" y="18052"/>
                  </a:lnTo>
                  <a:lnTo>
                    <a:pt x="2086" y="18474"/>
                  </a:lnTo>
                  <a:lnTo>
                    <a:pt x="1927" y="18870"/>
                  </a:lnTo>
                  <a:lnTo>
                    <a:pt x="1558" y="19609"/>
                  </a:lnTo>
                  <a:lnTo>
                    <a:pt x="1188" y="20427"/>
                  </a:lnTo>
                  <a:lnTo>
                    <a:pt x="1188" y="20427"/>
                  </a:lnTo>
                  <a:lnTo>
                    <a:pt x="1109" y="20611"/>
                  </a:lnTo>
                  <a:lnTo>
                    <a:pt x="1109" y="20743"/>
                  </a:lnTo>
                  <a:lnTo>
                    <a:pt x="1136" y="20770"/>
                  </a:lnTo>
                  <a:lnTo>
                    <a:pt x="1162" y="20796"/>
                  </a:lnTo>
                  <a:lnTo>
                    <a:pt x="1268" y="20823"/>
                  </a:lnTo>
                  <a:lnTo>
                    <a:pt x="1400" y="20823"/>
                  </a:lnTo>
                  <a:lnTo>
                    <a:pt x="1531" y="20796"/>
                  </a:lnTo>
                  <a:lnTo>
                    <a:pt x="1875" y="20664"/>
                  </a:lnTo>
                  <a:lnTo>
                    <a:pt x="1875" y="20664"/>
                  </a:lnTo>
                  <a:lnTo>
                    <a:pt x="2323" y="20532"/>
                  </a:lnTo>
                  <a:lnTo>
                    <a:pt x="3062" y="20374"/>
                  </a:lnTo>
                  <a:lnTo>
                    <a:pt x="3933" y="20216"/>
                  </a:lnTo>
                  <a:lnTo>
                    <a:pt x="4909" y="20084"/>
                  </a:lnTo>
                  <a:lnTo>
                    <a:pt x="5358" y="20031"/>
                  </a:lnTo>
                  <a:lnTo>
                    <a:pt x="5807" y="20004"/>
                  </a:lnTo>
                  <a:lnTo>
                    <a:pt x="6202" y="20004"/>
                  </a:lnTo>
                  <a:lnTo>
                    <a:pt x="6572" y="20004"/>
                  </a:lnTo>
                  <a:lnTo>
                    <a:pt x="6862" y="20057"/>
                  </a:lnTo>
                  <a:lnTo>
                    <a:pt x="6968" y="20110"/>
                  </a:lnTo>
                  <a:lnTo>
                    <a:pt x="7047" y="20163"/>
                  </a:lnTo>
                  <a:lnTo>
                    <a:pt x="7126" y="20216"/>
                  </a:lnTo>
                  <a:lnTo>
                    <a:pt x="7179" y="20268"/>
                  </a:lnTo>
                  <a:lnTo>
                    <a:pt x="7205" y="20348"/>
                  </a:lnTo>
                  <a:lnTo>
                    <a:pt x="7179" y="20427"/>
                  </a:lnTo>
                  <a:lnTo>
                    <a:pt x="7179" y="20427"/>
                  </a:lnTo>
                  <a:lnTo>
                    <a:pt x="7126" y="20638"/>
                  </a:lnTo>
                  <a:lnTo>
                    <a:pt x="7021" y="20823"/>
                  </a:lnTo>
                  <a:lnTo>
                    <a:pt x="6809" y="21218"/>
                  </a:lnTo>
                  <a:lnTo>
                    <a:pt x="6519" y="21614"/>
                  </a:lnTo>
                  <a:lnTo>
                    <a:pt x="6202" y="22036"/>
                  </a:lnTo>
                  <a:lnTo>
                    <a:pt x="5912" y="22485"/>
                  </a:lnTo>
                  <a:lnTo>
                    <a:pt x="5780" y="22696"/>
                  </a:lnTo>
                  <a:lnTo>
                    <a:pt x="5648" y="22934"/>
                  </a:lnTo>
                  <a:lnTo>
                    <a:pt x="5569" y="23171"/>
                  </a:lnTo>
                  <a:lnTo>
                    <a:pt x="5490" y="23435"/>
                  </a:lnTo>
                  <a:lnTo>
                    <a:pt x="5437" y="23699"/>
                  </a:lnTo>
                  <a:lnTo>
                    <a:pt x="5411" y="23963"/>
                  </a:lnTo>
                  <a:lnTo>
                    <a:pt x="5411" y="23963"/>
                  </a:lnTo>
                  <a:lnTo>
                    <a:pt x="5437" y="24016"/>
                  </a:lnTo>
                  <a:lnTo>
                    <a:pt x="5464" y="24042"/>
                  </a:lnTo>
                  <a:lnTo>
                    <a:pt x="5622" y="24148"/>
                  </a:lnTo>
                  <a:lnTo>
                    <a:pt x="6097" y="24385"/>
                  </a:lnTo>
                  <a:lnTo>
                    <a:pt x="6361" y="24544"/>
                  </a:lnTo>
                  <a:lnTo>
                    <a:pt x="6625" y="24728"/>
                  </a:lnTo>
                  <a:lnTo>
                    <a:pt x="6730" y="24807"/>
                  </a:lnTo>
                  <a:lnTo>
                    <a:pt x="6836" y="24913"/>
                  </a:lnTo>
                  <a:lnTo>
                    <a:pt x="6889" y="25019"/>
                  </a:lnTo>
                  <a:lnTo>
                    <a:pt x="6941" y="25150"/>
                  </a:lnTo>
                  <a:lnTo>
                    <a:pt x="6941" y="25150"/>
                  </a:lnTo>
                  <a:lnTo>
                    <a:pt x="7971" y="24253"/>
                  </a:lnTo>
                  <a:lnTo>
                    <a:pt x="8498" y="23805"/>
                  </a:lnTo>
                  <a:lnTo>
                    <a:pt x="9026" y="23356"/>
                  </a:lnTo>
                  <a:lnTo>
                    <a:pt x="9607" y="22934"/>
                  </a:lnTo>
                  <a:lnTo>
                    <a:pt x="10161" y="22564"/>
                  </a:lnTo>
                  <a:lnTo>
                    <a:pt x="10742" y="22221"/>
                  </a:lnTo>
                  <a:lnTo>
                    <a:pt x="11032" y="22089"/>
                  </a:lnTo>
                  <a:lnTo>
                    <a:pt x="11296" y="21957"/>
                  </a:lnTo>
                  <a:lnTo>
                    <a:pt x="11296" y="21957"/>
                  </a:lnTo>
                  <a:lnTo>
                    <a:pt x="11454" y="21905"/>
                  </a:lnTo>
                  <a:lnTo>
                    <a:pt x="11612" y="21878"/>
                  </a:lnTo>
                  <a:lnTo>
                    <a:pt x="11718" y="21878"/>
                  </a:lnTo>
                  <a:lnTo>
                    <a:pt x="11850" y="21905"/>
                  </a:lnTo>
                  <a:lnTo>
                    <a:pt x="11929" y="21957"/>
                  </a:lnTo>
                  <a:lnTo>
                    <a:pt x="12035" y="22010"/>
                  </a:lnTo>
                  <a:lnTo>
                    <a:pt x="12087" y="22089"/>
                  </a:lnTo>
                  <a:lnTo>
                    <a:pt x="12167" y="22195"/>
                  </a:lnTo>
                  <a:lnTo>
                    <a:pt x="12272" y="22406"/>
                  </a:lnTo>
                  <a:lnTo>
                    <a:pt x="12351" y="22696"/>
                  </a:lnTo>
                  <a:lnTo>
                    <a:pt x="12378" y="23013"/>
                  </a:lnTo>
                  <a:lnTo>
                    <a:pt x="12431" y="23330"/>
                  </a:lnTo>
                  <a:lnTo>
                    <a:pt x="12483" y="24016"/>
                  </a:lnTo>
                  <a:lnTo>
                    <a:pt x="12510" y="24332"/>
                  </a:lnTo>
                  <a:lnTo>
                    <a:pt x="12536" y="24596"/>
                  </a:lnTo>
                  <a:lnTo>
                    <a:pt x="12589" y="24834"/>
                  </a:lnTo>
                  <a:lnTo>
                    <a:pt x="12694" y="25019"/>
                  </a:lnTo>
                  <a:lnTo>
                    <a:pt x="12747" y="25071"/>
                  </a:lnTo>
                  <a:lnTo>
                    <a:pt x="12800" y="25124"/>
                  </a:lnTo>
                  <a:lnTo>
                    <a:pt x="12879" y="25150"/>
                  </a:lnTo>
                  <a:lnTo>
                    <a:pt x="12958" y="25150"/>
                  </a:lnTo>
                  <a:lnTo>
                    <a:pt x="12958" y="25150"/>
                  </a:lnTo>
                  <a:lnTo>
                    <a:pt x="13460" y="25071"/>
                  </a:lnTo>
                  <a:lnTo>
                    <a:pt x="13935" y="24966"/>
                  </a:lnTo>
                  <a:lnTo>
                    <a:pt x="14410" y="24887"/>
                  </a:lnTo>
                  <a:lnTo>
                    <a:pt x="14621" y="24860"/>
                  </a:lnTo>
                  <a:lnTo>
                    <a:pt x="14806" y="24860"/>
                  </a:lnTo>
                  <a:lnTo>
                    <a:pt x="14990" y="24887"/>
                  </a:lnTo>
                  <a:lnTo>
                    <a:pt x="15175" y="24913"/>
                  </a:lnTo>
                  <a:lnTo>
                    <a:pt x="15307" y="24992"/>
                  </a:lnTo>
                  <a:lnTo>
                    <a:pt x="15465" y="25098"/>
                  </a:lnTo>
                  <a:lnTo>
                    <a:pt x="15571" y="25230"/>
                  </a:lnTo>
                  <a:lnTo>
                    <a:pt x="15650" y="25388"/>
                  </a:lnTo>
                  <a:lnTo>
                    <a:pt x="15729" y="25599"/>
                  </a:lnTo>
                  <a:lnTo>
                    <a:pt x="15782" y="25863"/>
                  </a:lnTo>
                  <a:lnTo>
                    <a:pt x="15782" y="25863"/>
                  </a:lnTo>
                  <a:lnTo>
                    <a:pt x="15782" y="26048"/>
                  </a:lnTo>
                  <a:lnTo>
                    <a:pt x="15756" y="26206"/>
                  </a:lnTo>
                  <a:lnTo>
                    <a:pt x="15676" y="26391"/>
                  </a:lnTo>
                  <a:lnTo>
                    <a:pt x="15571" y="26549"/>
                  </a:lnTo>
                  <a:lnTo>
                    <a:pt x="15413" y="26681"/>
                  </a:lnTo>
                  <a:lnTo>
                    <a:pt x="15228" y="26813"/>
                  </a:lnTo>
                  <a:lnTo>
                    <a:pt x="15043" y="26945"/>
                  </a:lnTo>
                  <a:lnTo>
                    <a:pt x="14806" y="27077"/>
                  </a:lnTo>
                  <a:lnTo>
                    <a:pt x="14331" y="27288"/>
                  </a:lnTo>
                  <a:lnTo>
                    <a:pt x="13776" y="27499"/>
                  </a:lnTo>
                  <a:lnTo>
                    <a:pt x="12642" y="27869"/>
                  </a:lnTo>
                  <a:lnTo>
                    <a:pt x="12114" y="28053"/>
                  </a:lnTo>
                  <a:lnTo>
                    <a:pt x="11639" y="28238"/>
                  </a:lnTo>
                  <a:lnTo>
                    <a:pt x="11428" y="28344"/>
                  </a:lnTo>
                  <a:lnTo>
                    <a:pt x="11269" y="28449"/>
                  </a:lnTo>
                  <a:lnTo>
                    <a:pt x="11111" y="28581"/>
                  </a:lnTo>
                  <a:lnTo>
                    <a:pt x="10979" y="28687"/>
                  </a:lnTo>
                  <a:lnTo>
                    <a:pt x="10900" y="28819"/>
                  </a:lnTo>
                  <a:lnTo>
                    <a:pt x="10847" y="28951"/>
                  </a:lnTo>
                  <a:lnTo>
                    <a:pt x="10847" y="29083"/>
                  </a:lnTo>
                  <a:lnTo>
                    <a:pt x="10874" y="29241"/>
                  </a:lnTo>
                  <a:lnTo>
                    <a:pt x="10953" y="29399"/>
                  </a:lnTo>
                  <a:lnTo>
                    <a:pt x="11111" y="29584"/>
                  </a:lnTo>
                  <a:lnTo>
                    <a:pt x="11296" y="29769"/>
                  </a:lnTo>
                  <a:lnTo>
                    <a:pt x="11533" y="29980"/>
                  </a:lnTo>
                  <a:lnTo>
                    <a:pt x="11533" y="29980"/>
                  </a:lnTo>
                  <a:lnTo>
                    <a:pt x="12087" y="30349"/>
                  </a:lnTo>
                  <a:lnTo>
                    <a:pt x="12536" y="30719"/>
                  </a:lnTo>
                  <a:lnTo>
                    <a:pt x="12747" y="30903"/>
                  </a:lnTo>
                  <a:lnTo>
                    <a:pt x="12958" y="31115"/>
                  </a:lnTo>
                  <a:lnTo>
                    <a:pt x="13143" y="31352"/>
                  </a:lnTo>
                  <a:lnTo>
                    <a:pt x="13301" y="31616"/>
                  </a:lnTo>
                  <a:lnTo>
                    <a:pt x="13301" y="31616"/>
                  </a:lnTo>
                  <a:lnTo>
                    <a:pt x="13381" y="31695"/>
                  </a:lnTo>
                  <a:lnTo>
                    <a:pt x="13460" y="31722"/>
                  </a:lnTo>
                  <a:lnTo>
                    <a:pt x="13539" y="31722"/>
                  </a:lnTo>
                  <a:lnTo>
                    <a:pt x="13618" y="31695"/>
                  </a:lnTo>
                  <a:lnTo>
                    <a:pt x="13724" y="31642"/>
                  </a:lnTo>
                  <a:lnTo>
                    <a:pt x="13829" y="31563"/>
                  </a:lnTo>
                  <a:lnTo>
                    <a:pt x="14040" y="31352"/>
                  </a:lnTo>
                  <a:lnTo>
                    <a:pt x="14225" y="31141"/>
                  </a:lnTo>
                  <a:lnTo>
                    <a:pt x="14410" y="30903"/>
                  </a:lnTo>
                  <a:lnTo>
                    <a:pt x="14542" y="30745"/>
                  </a:lnTo>
                  <a:lnTo>
                    <a:pt x="14594" y="30666"/>
                  </a:lnTo>
                  <a:lnTo>
                    <a:pt x="14594" y="30666"/>
                  </a:lnTo>
                  <a:lnTo>
                    <a:pt x="15835" y="30824"/>
                  </a:lnTo>
                  <a:lnTo>
                    <a:pt x="16890" y="30956"/>
                  </a:lnTo>
                  <a:lnTo>
                    <a:pt x="17339" y="30983"/>
                  </a:lnTo>
                  <a:lnTo>
                    <a:pt x="17788" y="31009"/>
                  </a:lnTo>
                  <a:lnTo>
                    <a:pt x="18184" y="30983"/>
                  </a:lnTo>
                  <a:lnTo>
                    <a:pt x="18527" y="30930"/>
                  </a:lnTo>
                  <a:lnTo>
                    <a:pt x="18527" y="21957"/>
                  </a:lnTo>
                  <a:lnTo>
                    <a:pt x="18527" y="21957"/>
                  </a:lnTo>
                  <a:lnTo>
                    <a:pt x="18368" y="21799"/>
                  </a:lnTo>
                  <a:lnTo>
                    <a:pt x="18315" y="21720"/>
                  </a:lnTo>
                  <a:lnTo>
                    <a:pt x="18289" y="21641"/>
                  </a:lnTo>
                  <a:lnTo>
                    <a:pt x="18289" y="21561"/>
                  </a:lnTo>
                  <a:lnTo>
                    <a:pt x="18342" y="21482"/>
                  </a:lnTo>
                  <a:lnTo>
                    <a:pt x="18421" y="21403"/>
                  </a:lnTo>
                  <a:lnTo>
                    <a:pt x="18527" y="21324"/>
                  </a:lnTo>
                  <a:lnTo>
                    <a:pt x="18527" y="18606"/>
                  </a:lnTo>
                  <a:lnTo>
                    <a:pt x="18527" y="18606"/>
                  </a:lnTo>
                  <a:lnTo>
                    <a:pt x="18421" y="18659"/>
                  </a:lnTo>
                  <a:lnTo>
                    <a:pt x="18368" y="18659"/>
                  </a:lnTo>
                  <a:lnTo>
                    <a:pt x="18315" y="18632"/>
                  </a:lnTo>
                  <a:lnTo>
                    <a:pt x="18315" y="18632"/>
                  </a:lnTo>
                  <a:lnTo>
                    <a:pt x="18025" y="18289"/>
                  </a:lnTo>
                  <a:lnTo>
                    <a:pt x="17682" y="17893"/>
                  </a:lnTo>
                  <a:lnTo>
                    <a:pt x="17339" y="17497"/>
                  </a:lnTo>
                  <a:lnTo>
                    <a:pt x="16996" y="17128"/>
                  </a:lnTo>
                  <a:lnTo>
                    <a:pt x="16996" y="17128"/>
                  </a:lnTo>
                  <a:lnTo>
                    <a:pt x="16758" y="17339"/>
                  </a:lnTo>
                  <a:lnTo>
                    <a:pt x="16468" y="17629"/>
                  </a:lnTo>
                  <a:lnTo>
                    <a:pt x="16310" y="17735"/>
                  </a:lnTo>
                  <a:lnTo>
                    <a:pt x="16151" y="17840"/>
                  </a:lnTo>
                  <a:lnTo>
                    <a:pt x="16046" y="17867"/>
                  </a:lnTo>
                  <a:lnTo>
                    <a:pt x="15993" y="17867"/>
                  </a:lnTo>
                  <a:lnTo>
                    <a:pt x="15940" y="17840"/>
                  </a:lnTo>
                  <a:lnTo>
                    <a:pt x="15940" y="17840"/>
                  </a:lnTo>
                  <a:lnTo>
                    <a:pt x="15888" y="17735"/>
                  </a:lnTo>
                  <a:lnTo>
                    <a:pt x="15861" y="17603"/>
                  </a:lnTo>
                  <a:lnTo>
                    <a:pt x="15808" y="17286"/>
                  </a:lnTo>
                  <a:lnTo>
                    <a:pt x="15782" y="17102"/>
                  </a:lnTo>
                  <a:lnTo>
                    <a:pt x="15756" y="16917"/>
                  </a:lnTo>
                  <a:lnTo>
                    <a:pt x="15703" y="16758"/>
                  </a:lnTo>
                  <a:lnTo>
                    <a:pt x="15597" y="16600"/>
                  </a:lnTo>
                  <a:lnTo>
                    <a:pt x="15597" y="16600"/>
                  </a:lnTo>
                  <a:lnTo>
                    <a:pt x="15465" y="16468"/>
                  </a:lnTo>
                  <a:lnTo>
                    <a:pt x="15333" y="16310"/>
                  </a:lnTo>
                  <a:lnTo>
                    <a:pt x="15307" y="16231"/>
                  </a:lnTo>
                  <a:lnTo>
                    <a:pt x="15307" y="16152"/>
                  </a:lnTo>
                  <a:lnTo>
                    <a:pt x="15333" y="16072"/>
                  </a:lnTo>
                  <a:lnTo>
                    <a:pt x="15413" y="15993"/>
                  </a:lnTo>
                  <a:lnTo>
                    <a:pt x="15413" y="15993"/>
                  </a:lnTo>
                  <a:lnTo>
                    <a:pt x="15545" y="15914"/>
                  </a:lnTo>
                  <a:lnTo>
                    <a:pt x="15650" y="15888"/>
                  </a:lnTo>
                  <a:lnTo>
                    <a:pt x="15940" y="15835"/>
                  </a:lnTo>
                  <a:lnTo>
                    <a:pt x="16231" y="15808"/>
                  </a:lnTo>
                  <a:lnTo>
                    <a:pt x="16363" y="15782"/>
                  </a:lnTo>
                  <a:lnTo>
                    <a:pt x="16468" y="15729"/>
                  </a:lnTo>
                  <a:lnTo>
                    <a:pt x="16468" y="15729"/>
                  </a:lnTo>
                  <a:lnTo>
                    <a:pt x="16917" y="15465"/>
                  </a:lnTo>
                  <a:lnTo>
                    <a:pt x="17260" y="15228"/>
                  </a:lnTo>
                  <a:lnTo>
                    <a:pt x="17577" y="14964"/>
                  </a:lnTo>
                  <a:lnTo>
                    <a:pt x="17972" y="14595"/>
                  </a:lnTo>
                  <a:lnTo>
                    <a:pt x="17972" y="14595"/>
                  </a:lnTo>
                  <a:lnTo>
                    <a:pt x="18210" y="14357"/>
                  </a:lnTo>
                  <a:lnTo>
                    <a:pt x="18527" y="14067"/>
                  </a:lnTo>
                  <a:lnTo>
                    <a:pt x="18527" y="17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55">
              <a:extLst>
                <a:ext uri="{FF2B5EF4-FFF2-40B4-BE49-F238E27FC236}">
                  <a16:creationId xmlns:a16="http://schemas.microsoft.com/office/drawing/2014/main" id="{E16112E6-2B54-A34D-3AF0-ED0AD788B7D6}"/>
                </a:ext>
              </a:extLst>
            </p:cNvPr>
            <p:cNvSpPr/>
            <p:nvPr/>
          </p:nvSpPr>
          <p:spPr>
            <a:xfrm>
              <a:off x="7598150" y="569800"/>
              <a:ext cx="694100" cy="750825"/>
            </a:xfrm>
            <a:custGeom>
              <a:avLst/>
              <a:gdLst/>
              <a:ahLst/>
              <a:cxnLst/>
              <a:rect l="l" t="t" r="r" b="b"/>
              <a:pathLst>
                <a:path w="27764" h="30033" extrusionOk="0">
                  <a:moveTo>
                    <a:pt x="20743" y="2270"/>
                  </a:moveTo>
                  <a:lnTo>
                    <a:pt x="20743" y="2270"/>
                  </a:lnTo>
                  <a:lnTo>
                    <a:pt x="20479" y="1954"/>
                  </a:lnTo>
                  <a:lnTo>
                    <a:pt x="20268" y="1611"/>
                  </a:lnTo>
                  <a:lnTo>
                    <a:pt x="20031" y="1294"/>
                  </a:lnTo>
                  <a:lnTo>
                    <a:pt x="19793" y="977"/>
                  </a:lnTo>
                  <a:lnTo>
                    <a:pt x="19793" y="977"/>
                  </a:lnTo>
                  <a:lnTo>
                    <a:pt x="19688" y="793"/>
                  </a:lnTo>
                  <a:lnTo>
                    <a:pt x="19635" y="713"/>
                  </a:lnTo>
                  <a:lnTo>
                    <a:pt x="19556" y="634"/>
                  </a:lnTo>
                  <a:lnTo>
                    <a:pt x="19556" y="634"/>
                  </a:lnTo>
                  <a:lnTo>
                    <a:pt x="19477" y="581"/>
                  </a:lnTo>
                  <a:lnTo>
                    <a:pt x="19424" y="581"/>
                  </a:lnTo>
                  <a:lnTo>
                    <a:pt x="19371" y="555"/>
                  </a:lnTo>
                  <a:lnTo>
                    <a:pt x="19318" y="502"/>
                  </a:lnTo>
                  <a:lnTo>
                    <a:pt x="19318" y="502"/>
                  </a:lnTo>
                  <a:lnTo>
                    <a:pt x="19266" y="450"/>
                  </a:lnTo>
                  <a:lnTo>
                    <a:pt x="19186" y="423"/>
                  </a:lnTo>
                  <a:lnTo>
                    <a:pt x="19081" y="423"/>
                  </a:lnTo>
                  <a:lnTo>
                    <a:pt x="19028" y="397"/>
                  </a:lnTo>
                  <a:lnTo>
                    <a:pt x="19002" y="397"/>
                  </a:lnTo>
                  <a:lnTo>
                    <a:pt x="18975" y="344"/>
                  </a:lnTo>
                  <a:lnTo>
                    <a:pt x="18975" y="265"/>
                  </a:lnTo>
                  <a:lnTo>
                    <a:pt x="18975" y="159"/>
                  </a:lnTo>
                  <a:lnTo>
                    <a:pt x="18843" y="159"/>
                  </a:lnTo>
                  <a:lnTo>
                    <a:pt x="18843" y="159"/>
                  </a:lnTo>
                  <a:lnTo>
                    <a:pt x="18738" y="133"/>
                  </a:lnTo>
                  <a:lnTo>
                    <a:pt x="18659" y="106"/>
                  </a:lnTo>
                  <a:lnTo>
                    <a:pt x="18606" y="80"/>
                  </a:lnTo>
                  <a:lnTo>
                    <a:pt x="18527" y="54"/>
                  </a:lnTo>
                  <a:lnTo>
                    <a:pt x="18527" y="12378"/>
                  </a:lnTo>
                  <a:lnTo>
                    <a:pt x="18527" y="12378"/>
                  </a:lnTo>
                  <a:lnTo>
                    <a:pt x="18738" y="12272"/>
                  </a:lnTo>
                  <a:lnTo>
                    <a:pt x="18790" y="12246"/>
                  </a:lnTo>
                  <a:lnTo>
                    <a:pt x="18843" y="12272"/>
                  </a:lnTo>
                  <a:lnTo>
                    <a:pt x="18843" y="12272"/>
                  </a:lnTo>
                  <a:lnTo>
                    <a:pt x="19424" y="13011"/>
                  </a:lnTo>
                  <a:lnTo>
                    <a:pt x="19741" y="13433"/>
                  </a:lnTo>
                  <a:lnTo>
                    <a:pt x="20004" y="13856"/>
                  </a:lnTo>
                  <a:lnTo>
                    <a:pt x="20004" y="13856"/>
                  </a:lnTo>
                  <a:lnTo>
                    <a:pt x="20084" y="13908"/>
                  </a:lnTo>
                  <a:lnTo>
                    <a:pt x="20189" y="13961"/>
                  </a:lnTo>
                  <a:lnTo>
                    <a:pt x="20268" y="14040"/>
                  </a:lnTo>
                  <a:lnTo>
                    <a:pt x="20321" y="14119"/>
                  </a:lnTo>
                  <a:lnTo>
                    <a:pt x="20427" y="14304"/>
                  </a:lnTo>
                  <a:lnTo>
                    <a:pt x="20532" y="14542"/>
                  </a:lnTo>
                  <a:lnTo>
                    <a:pt x="20638" y="14964"/>
                  </a:lnTo>
                  <a:lnTo>
                    <a:pt x="20717" y="15149"/>
                  </a:lnTo>
                  <a:lnTo>
                    <a:pt x="20796" y="15254"/>
                  </a:lnTo>
                  <a:lnTo>
                    <a:pt x="20796" y="15254"/>
                  </a:lnTo>
                  <a:lnTo>
                    <a:pt x="21377" y="15967"/>
                  </a:lnTo>
                  <a:lnTo>
                    <a:pt x="21693" y="16389"/>
                  </a:lnTo>
                  <a:lnTo>
                    <a:pt x="21773" y="16521"/>
                  </a:lnTo>
                  <a:lnTo>
                    <a:pt x="21773" y="16574"/>
                  </a:lnTo>
                  <a:lnTo>
                    <a:pt x="21746" y="16574"/>
                  </a:lnTo>
                  <a:lnTo>
                    <a:pt x="21746" y="16574"/>
                  </a:lnTo>
                  <a:lnTo>
                    <a:pt x="21561" y="16574"/>
                  </a:lnTo>
                  <a:lnTo>
                    <a:pt x="21350" y="16521"/>
                  </a:lnTo>
                  <a:lnTo>
                    <a:pt x="21139" y="16442"/>
                  </a:lnTo>
                  <a:lnTo>
                    <a:pt x="20902" y="16336"/>
                  </a:lnTo>
                  <a:lnTo>
                    <a:pt x="20691" y="16231"/>
                  </a:lnTo>
                  <a:lnTo>
                    <a:pt x="20453" y="16151"/>
                  </a:lnTo>
                  <a:lnTo>
                    <a:pt x="20216" y="16072"/>
                  </a:lnTo>
                  <a:lnTo>
                    <a:pt x="20004" y="16046"/>
                  </a:lnTo>
                  <a:lnTo>
                    <a:pt x="20004" y="16046"/>
                  </a:lnTo>
                  <a:lnTo>
                    <a:pt x="19820" y="16099"/>
                  </a:lnTo>
                  <a:lnTo>
                    <a:pt x="19609" y="16178"/>
                  </a:lnTo>
                  <a:lnTo>
                    <a:pt x="19424" y="16283"/>
                  </a:lnTo>
                  <a:lnTo>
                    <a:pt x="19213" y="16415"/>
                  </a:lnTo>
                  <a:lnTo>
                    <a:pt x="18843" y="16706"/>
                  </a:lnTo>
                  <a:lnTo>
                    <a:pt x="18685" y="16838"/>
                  </a:lnTo>
                  <a:lnTo>
                    <a:pt x="18527" y="16917"/>
                  </a:lnTo>
                  <a:lnTo>
                    <a:pt x="18527" y="19635"/>
                  </a:lnTo>
                  <a:lnTo>
                    <a:pt x="18527" y="19635"/>
                  </a:lnTo>
                  <a:lnTo>
                    <a:pt x="18764" y="19556"/>
                  </a:lnTo>
                  <a:lnTo>
                    <a:pt x="19081" y="19450"/>
                  </a:lnTo>
                  <a:lnTo>
                    <a:pt x="19081" y="19450"/>
                  </a:lnTo>
                  <a:lnTo>
                    <a:pt x="20031" y="19186"/>
                  </a:lnTo>
                  <a:lnTo>
                    <a:pt x="21271" y="18870"/>
                  </a:lnTo>
                  <a:lnTo>
                    <a:pt x="21904" y="18738"/>
                  </a:lnTo>
                  <a:lnTo>
                    <a:pt x="22511" y="18632"/>
                  </a:lnTo>
                  <a:lnTo>
                    <a:pt x="22775" y="18606"/>
                  </a:lnTo>
                  <a:lnTo>
                    <a:pt x="23039" y="18579"/>
                  </a:lnTo>
                  <a:lnTo>
                    <a:pt x="23250" y="18606"/>
                  </a:lnTo>
                  <a:lnTo>
                    <a:pt x="23435" y="18632"/>
                  </a:lnTo>
                  <a:lnTo>
                    <a:pt x="23435" y="18632"/>
                  </a:lnTo>
                  <a:lnTo>
                    <a:pt x="23514" y="18685"/>
                  </a:lnTo>
                  <a:lnTo>
                    <a:pt x="23620" y="18817"/>
                  </a:lnTo>
                  <a:lnTo>
                    <a:pt x="23699" y="19002"/>
                  </a:lnTo>
                  <a:lnTo>
                    <a:pt x="23778" y="19239"/>
                  </a:lnTo>
                  <a:lnTo>
                    <a:pt x="23937" y="19820"/>
                  </a:lnTo>
                  <a:lnTo>
                    <a:pt x="24068" y="20479"/>
                  </a:lnTo>
                  <a:lnTo>
                    <a:pt x="24200" y="21192"/>
                  </a:lnTo>
                  <a:lnTo>
                    <a:pt x="24306" y="21852"/>
                  </a:lnTo>
                  <a:lnTo>
                    <a:pt x="24359" y="22379"/>
                  </a:lnTo>
                  <a:lnTo>
                    <a:pt x="24385" y="22749"/>
                  </a:lnTo>
                  <a:lnTo>
                    <a:pt x="24385" y="22749"/>
                  </a:lnTo>
                  <a:lnTo>
                    <a:pt x="24359" y="23330"/>
                  </a:lnTo>
                  <a:lnTo>
                    <a:pt x="24306" y="23857"/>
                  </a:lnTo>
                  <a:lnTo>
                    <a:pt x="24227" y="24385"/>
                  </a:lnTo>
                  <a:lnTo>
                    <a:pt x="24121" y="24913"/>
                  </a:lnTo>
                  <a:lnTo>
                    <a:pt x="24121" y="24913"/>
                  </a:lnTo>
                  <a:lnTo>
                    <a:pt x="24543" y="24174"/>
                  </a:lnTo>
                  <a:lnTo>
                    <a:pt x="24939" y="23409"/>
                  </a:lnTo>
                  <a:lnTo>
                    <a:pt x="25309" y="22643"/>
                  </a:lnTo>
                  <a:lnTo>
                    <a:pt x="25652" y="21878"/>
                  </a:lnTo>
                  <a:lnTo>
                    <a:pt x="25995" y="21060"/>
                  </a:lnTo>
                  <a:lnTo>
                    <a:pt x="26285" y="20268"/>
                  </a:lnTo>
                  <a:lnTo>
                    <a:pt x="26549" y="19450"/>
                  </a:lnTo>
                  <a:lnTo>
                    <a:pt x="26813" y="18606"/>
                  </a:lnTo>
                  <a:lnTo>
                    <a:pt x="27024" y="17761"/>
                  </a:lnTo>
                  <a:lnTo>
                    <a:pt x="27209" y="16917"/>
                  </a:lnTo>
                  <a:lnTo>
                    <a:pt x="27367" y="16046"/>
                  </a:lnTo>
                  <a:lnTo>
                    <a:pt x="27499" y="15175"/>
                  </a:lnTo>
                  <a:lnTo>
                    <a:pt x="27605" y="14304"/>
                  </a:lnTo>
                  <a:lnTo>
                    <a:pt x="27684" y="13407"/>
                  </a:lnTo>
                  <a:lnTo>
                    <a:pt x="27737" y="12510"/>
                  </a:lnTo>
                  <a:lnTo>
                    <a:pt x="27763" y="11612"/>
                  </a:lnTo>
                  <a:lnTo>
                    <a:pt x="27763" y="11612"/>
                  </a:lnTo>
                  <a:lnTo>
                    <a:pt x="27737" y="10926"/>
                  </a:lnTo>
                  <a:lnTo>
                    <a:pt x="27710" y="10240"/>
                  </a:lnTo>
                  <a:lnTo>
                    <a:pt x="27684" y="9580"/>
                  </a:lnTo>
                  <a:lnTo>
                    <a:pt x="27605" y="8921"/>
                  </a:lnTo>
                  <a:lnTo>
                    <a:pt x="27552" y="8261"/>
                  </a:lnTo>
                  <a:lnTo>
                    <a:pt x="27446" y="7601"/>
                  </a:lnTo>
                  <a:lnTo>
                    <a:pt x="27341" y="6941"/>
                  </a:lnTo>
                  <a:lnTo>
                    <a:pt x="27209" y="6308"/>
                  </a:lnTo>
                  <a:lnTo>
                    <a:pt x="27077" y="5648"/>
                  </a:lnTo>
                  <a:lnTo>
                    <a:pt x="26919" y="5015"/>
                  </a:lnTo>
                  <a:lnTo>
                    <a:pt x="26734" y="4408"/>
                  </a:lnTo>
                  <a:lnTo>
                    <a:pt x="26549" y="3775"/>
                  </a:lnTo>
                  <a:lnTo>
                    <a:pt x="26364" y="3168"/>
                  </a:lnTo>
                  <a:lnTo>
                    <a:pt x="26153" y="2561"/>
                  </a:lnTo>
                  <a:lnTo>
                    <a:pt x="25916" y="1954"/>
                  </a:lnTo>
                  <a:lnTo>
                    <a:pt x="25678" y="1373"/>
                  </a:lnTo>
                  <a:lnTo>
                    <a:pt x="25678" y="1373"/>
                  </a:lnTo>
                  <a:lnTo>
                    <a:pt x="25599" y="1505"/>
                  </a:lnTo>
                  <a:lnTo>
                    <a:pt x="25573" y="1558"/>
                  </a:lnTo>
                  <a:lnTo>
                    <a:pt x="25573" y="1558"/>
                  </a:lnTo>
                  <a:lnTo>
                    <a:pt x="25441" y="1558"/>
                  </a:lnTo>
                  <a:lnTo>
                    <a:pt x="25335" y="1531"/>
                  </a:lnTo>
                  <a:lnTo>
                    <a:pt x="25098" y="1426"/>
                  </a:lnTo>
                  <a:lnTo>
                    <a:pt x="24887" y="1268"/>
                  </a:lnTo>
                  <a:lnTo>
                    <a:pt x="24675" y="1083"/>
                  </a:lnTo>
                  <a:lnTo>
                    <a:pt x="24280" y="661"/>
                  </a:lnTo>
                  <a:lnTo>
                    <a:pt x="23937" y="265"/>
                  </a:lnTo>
                  <a:lnTo>
                    <a:pt x="23778" y="133"/>
                  </a:lnTo>
                  <a:lnTo>
                    <a:pt x="23620" y="27"/>
                  </a:lnTo>
                  <a:lnTo>
                    <a:pt x="23567" y="1"/>
                  </a:lnTo>
                  <a:lnTo>
                    <a:pt x="23514" y="1"/>
                  </a:lnTo>
                  <a:lnTo>
                    <a:pt x="23462" y="1"/>
                  </a:lnTo>
                  <a:lnTo>
                    <a:pt x="23409" y="54"/>
                  </a:lnTo>
                  <a:lnTo>
                    <a:pt x="23356" y="106"/>
                  </a:lnTo>
                  <a:lnTo>
                    <a:pt x="23330" y="186"/>
                  </a:lnTo>
                  <a:lnTo>
                    <a:pt x="23250" y="450"/>
                  </a:lnTo>
                  <a:lnTo>
                    <a:pt x="23224" y="819"/>
                  </a:lnTo>
                  <a:lnTo>
                    <a:pt x="23198" y="1320"/>
                  </a:lnTo>
                  <a:lnTo>
                    <a:pt x="23198" y="1320"/>
                  </a:lnTo>
                  <a:lnTo>
                    <a:pt x="23198" y="1716"/>
                  </a:lnTo>
                  <a:lnTo>
                    <a:pt x="23145" y="2007"/>
                  </a:lnTo>
                  <a:lnTo>
                    <a:pt x="23092" y="2244"/>
                  </a:lnTo>
                  <a:lnTo>
                    <a:pt x="23013" y="2429"/>
                  </a:lnTo>
                  <a:lnTo>
                    <a:pt x="22907" y="2534"/>
                  </a:lnTo>
                  <a:lnTo>
                    <a:pt x="22802" y="2613"/>
                  </a:lnTo>
                  <a:lnTo>
                    <a:pt x="22643" y="2640"/>
                  </a:lnTo>
                  <a:lnTo>
                    <a:pt x="22485" y="2640"/>
                  </a:lnTo>
                  <a:lnTo>
                    <a:pt x="22327" y="2613"/>
                  </a:lnTo>
                  <a:lnTo>
                    <a:pt x="22142" y="2561"/>
                  </a:lnTo>
                  <a:lnTo>
                    <a:pt x="21720" y="2429"/>
                  </a:lnTo>
                  <a:lnTo>
                    <a:pt x="21245" y="2323"/>
                  </a:lnTo>
                  <a:lnTo>
                    <a:pt x="20981" y="2297"/>
                  </a:lnTo>
                  <a:lnTo>
                    <a:pt x="20743" y="2270"/>
                  </a:lnTo>
                  <a:lnTo>
                    <a:pt x="20743" y="2270"/>
                  </a:lnTo>
                  <a:close/>
                  <a:moveTo>
                    <a:pt x="18527" y="29241"/>
                  </a:moveTo>
                  <a:lnTo>
                    <a:pt x="18527" y="20268"/>
                  </a:lnTo>
                  <a:lnTo>
                    <a:pt x="18527" y="20268"/>
                  </a:lnTo>
                  <a:lnTo>
                    <a:pt x="18738" y="20400"/>
                  </a:lnTo>
                  <a:lnTo>
                    <a:pt x="18975" y="20559"/>
                  </a:lnTo>
                  <a:lnTo>
                    <a:pt x="19503" y="20822"/>
                  </a:lnTo>
                  <a:lnTo>
                    <a:pt x="20057" y="21139"/>
                  </a:lnTo>
                  <a:lnTo>
                    <a:pt x="20295" y="21298"/>
                  </a:lnTo>
                  <a:lnTo>
                    <a:pt x="20506" y="21456"/>
                  </a:lnTo>
                  <a:lnTo>
                    <a:pt x="20506" y="21456"/>
                  </a:lnTo>
                  <a:lnTo>
                    <a:pt x="20717" y="21667"/>
                  </a:lnTo>
                  <a:lnTo>
                    <a:pt x="20875" y="21904"/>
                  </a:lnTo>
                  <a:lnTo>
                    <a:pt x="21007" y="22168"/>
                  </a:lnTo>
                  <a:lnTo>
                    <a:pt x="21086" y="22459"/>
                  </a:lnTo>
                  <a:lnTo>
                    <a:pt x="21139" y="22749"/>
                  </a:lnTo>
                  <a:lnTo>
                    <a:pt x="21166" y="23039"/>
                  </a:lnTo>
                  <a:lnTo>
                    <a:pt x="21166" y="23382"/>
                  </a:lnTo>
                  <a:lnTo>
                    <a:pt x="21139" y="23699"/>
                  </a:lnTo>
                  <a:lnTo>
                    <a:pt x="21086" y="24042"/>
                  </a:lnTo>
                  <a:lnTo>
                    <a:pt x="21034" y="24385"/>
                  </a:lnTo>
                  <a:lnTo>
                    <a:pt x="20849" y="25071"/>
                  </a:lnTo>
                  <a:lnTo>
                    <a:pt x="20506" y="26391"/>
                  </a:lnTo>
                  <a:lnTo>
                    <a:pt x="20506" y="26391"/>
                  </a:lnTo>
                  <a:lnTo>
                    <a:pt x="20321" y="27050"/>
                  </a:lnTo>
                  <a:lnTo>
                    <a:pt x="20110" y="27578"/>
                  </a:lnTo>
                  <a:lnTo>
                    <a:pt x="19899" y="28053"/>
                  </a:lnTo>
                  <a:lnTo>
                    <a:pt x="19661" y="28423"/>
                  </a:lnTo>
                  <a:lnTo>
                    <a:pt x="19424" y="28713"/>
                  </a:lnTo>
                  <a:lnTo>
                    <a:pt x="19292" y="28845"/>
                  </a:lnTo>
                  <a:lnTo>
                    <a:pt x="19134" y="28951"/>
                  </a:lnTo>
                  <a:lnTo>
                    <a:pt x="18843" y="29109"/>
                  </a:lnTo>
                  <a:lnTo>
                    <a:pt x="18527" y="29241"/>
                  </a:lnTo>
                  <a:lnTo>
                    <a:pt x="18527" y="29241"/>
                  </a:lnTo>
                  <a:close/>
                  <a:moveTo>
                    <a:pt x="18527" y="54"/>
                  </a:moveTo>
                  <a:lnTo>
                    <a:pt x="18527" y="54"/>
                  </a:lnTo>
                  <a:lnTo>
                    <a:pt x="18474" y="133"/>
                  </a:lnTo>
                  <a:lnTo>
                    <a:pt x="18368" y="265"/>
                  </a:lnTo>
                  <a:lnTo>
                    <a:pt x="18368" y="265"/>
                  </a:lnTo>
                  <a:lnTo>
                    <a:pt x="18315" y="397"/>
                  </a:lnTo>
                  <a:lnTo>
                    <a:pt x="18289" y="529"/>
                  </a:lnTo>
                  <a:lnTo>
                    <a:pt x="18263" y="845"/>
                  </a:lnTo>
                  <a:lnTo>
                    <a:pt x="18263" y="1452"/>
                  </a:lnTo>
                  <a:lnTo>
                    <a:pt x="18263" y="1452"/>
                  </a:lnTo>
                  <a:lnTo>
                    <a:pt x="18263" y="1611"/>
                  </a:lnTo>
                  <a:lnTo>
                    <a:pt x="18315" y="1690"/>
                  </a:lnTo>
                  <a:lnTo>
                    <a:pt x="18342" y="1769"/>
                  </a:lnTo>
                  <a:lnTo>
                    <a:pt x="18368" y="1927"/>
                  </a:lnTo>
                  <a:lnTo>
                    <a:pt x="18368" y="1927"/>
                  </a:lnTo>
                  <a:lnTo>
                    <a:pt x="18395" y="1954"/>
                  </a:lnTo>
                  <a:lnTo>
                    <a:pt x="18421" y="1980"/>
                  </a:lnTo>
                  <a:lnTo>
                    <a:pt x="18447" y="2007"/>
                  </a:lnTo>
                  <a:lnTo>
                    <a:pt x="18500" y="2033"/>
                  </a:lnTo>
                  <a:lnTo>
                    <a:pt x="18500" y="2033"/>
                  </a:lnTo>
                  <a:lnTo>
                    <a:pt x="18500" y="2218"/>
                  </a:lnTo>
                  <a:lnTo>
                    <a:pt x="18500" y="2402"/>
                  </a:lnTo>
                  <a:lnTo>
                    <a:pt x="18500" y="2402"/>
                  </a:lnTo>
                  <a:lnTo>
                    <a:pt x="18104" y="2402"/>
                  </a:lnTo>
                  <a:lnTo>
                    <a:pt x="17656" y="2429"/>
                  </a:lnTo>
                  <a:lnTo>
                    <a:pt x="16679" y="2429"/>
                  </a:lnTo>
                  <a:lnTo>
                    <a:pt x="16204" y="2455"/>
                  </a:lnTo>
                  <a:lnTo>
                    <a:pt x="15729" y="2508"/>
                  </a:lnTo>
                  <a:lnTo>
                    <a:pt x="15307" y="2613"/>
                  </a:lnTo>
                  <a:lnTo>
                    <a:pt x="15122" y="2666"/>
                  </a:lnTo>
                  <a:lnTo>
                    <a:pt x="14964" y="2745"/>
                  </a:lnTo>
                  <a:lnTo>
                    <a:pt x="14964" y="2745"/>
                  </a:lnTo>
                  <a:lnTo>
                    <a:pt x="14779" y="2851"/>
                  </a:lnTo>
                  <a:lnTo>
                    <a:pt x="14647" y="2930"/>
                  </a:lnTo>
                  <a:lnTo>
                    <a:pt x="14568" y="3036"/>
                  </a:lnTo>
                  <a:lnTo>
                    <a:pt x="14515" y="3115"/>
                  </a:lnTo>
                  <a:lnTo>
                    <a:pt x="14489" y="3220"/>
                  </a:lnTo>
                  <a:lnTo>
                    <a:pt x="14515" y="3300"/>
                  </a:lnTo>
                  <a:lnTo>
                    <a:pt x="14542" y="3379"/>
                  </a:lnTo>
                  <a:lnTo>
                    <a:pt x="14621" y="3484"/>
                  </a:lnTo>
                  <a:lnTo>
                    <a:pt x="14806" y="3643"/>
                  </a:lnTo>
                  <a:lnTo>
                    <a:pt x="15070" y="3801"/>
                  </a:lnTo>
                  <a:lnTo>
                    <a:pt x="15676" y="4118"/>
                  </a:lnTo>
                  <a:lnTo>
                    <a:pt x="16231" y="4434"/>
                  </a:lnTo>
                  <a:lnTo>
                    <a:pt x="16442" y="4566"/>
                  </a:lnTo>
                  <a:lnTo>
                    <a:pt x="16521" y="4645"/>
                  </a:lnTo>
                  <a:lnTo>
                    <a:pt x="16574" y="4698"/>
                  </a:lnTo>
                  <a:lnTo>
                    <a:pt x="16600" y="4777"/>
                  </a:lnTo>
                  <a:lnTo>
                    <a:pt x="16600" y="4830"/>
                  </a:lnTo>
                  <a:lnTo>
                    <a:pt x="16574" y="4909"/>
                  </a:lnTo>
                  <a:lnTo>
                    <a:pt x="16495" y="4962"/>
                  </a:lnTo>
                  <a:lnTo>
                    <a:pt x="16389" y="5041"/>
                  </a:lnTo>
                  <a:lnTo>
                    <a:pt x="16231" y="5094"/>
                  </a:lnTo>
                  <a:lnTo>
                    <a:pt x="15782" y="5226"/>
                  </a:lnTo>
                  <a:lnTo>
                    <a:pt x="15782" y="5226"/>
                  </a:lnTo>
                  <a:lnTo>
                    <a:pt x="15439" y="5332"/>
                  </a:lnTo>
                  <a:lnTo>
                    <a:pt x="15096" y="5490"/>
                  </a:lnTo>
                  <a:lnTo>
                    <a:pt x="14700" y="5727"/>
                  </a:lnTo>
                  <a:lnTo>
                    <a:pt x="14304" y="5991"/>
                  </a:lnTo>
                  <a:lnTo>
                    <a:pt x="13486" y="6625"/>
                  </a:lnTo>
                  <a:lnTo>
                    <a:pt x="12642" y="7284"/>
                  </a:lnTo>
                  <a:lnTo>
                    <a:pt x="11824" y="7918"/>
                  </a:lnTo>
                  <a:lnTo>
                    <a:pt x="11428" y="8208"/>
                  </a:lnTo>
                  <a:lnTo>
                    <a:pt x="11032" y="8419"/>
                  </a:lnTo>
                  <a:lnTo>
                    <a:pt x="10689" y="8604"/>
                  </a:lnTo>
                  <a:lnTo>
                    <a:pt x="10346" y="8736"/>
                  </a:lnTo>
                  <a:lnTo>
                    <a:pt x="10187" y="8762"/>
                  </a:lnTo>
                  <a:lnTo>
                    <a:pt x="10055" y="8789"/>
                  </a:lnTo>
                  <a:lnTo>
                    <a:pt x="9897" y="8762"/>
                  </a:lnTo>
                  <a:lnTo>
                    <a:pt x="9765" y="8736"/>
                  </a:lnTo>
                  <a:lnTo>
                    <a:pt x="9765" y="8736"/>
                  </a:lnTo>
                  <a:lnTo>
                    <a:pt x="9607" y="8683"/>
                  </a:lnTo>
                  <a:lnTo>
                    <a:pt x="9448" y="8604"/>
                  </a:lnTo>
                  <a:lnTo>
                    <a:pt x="9317" y="8498"/>
                  </a:lnTo>
                  <a:lnTo>
                    <a:pt x="9158" y="8366"/>
                  </a:lnTo>
                  <a:lnTo>
                    <a:pt x="8894" y="8076"/>
                  </a:lnTo>
                  <a:lnTo>
                    <a:pt x="8604" y="7760"/>
                  </a:lnTo>
                  <a:lnTo>
                    <a:pt x="8340" y="7416"/>
                  </a:lnTo>
                  <a:lnTo>
                    <a:pt x="8050" y="7073"/>
                  </a:lnTo>
                  <a:lnTo>
                    <a:pt x="7760" y="6783"/>
                  </a:lnTo>
                  <a:lnTo>
                    <a:pt x="7416" y="6519"/>
                  </a:lnTo>
                  <a:lnTo>
                    <a:pt x="7416" y="6519"/>
                  </a:lnTo>
                  <a:lnTo>
                    <a:pt x="7258" y="6414"/>
                  </a:lnTo>
                  <a:lnTo>
                    <a:pt x="7100" y="6387"/>
                  </a:lnTo>
                  <a:lnTo>
                    <a:pt x="6941" y="6387"/>
                  </a:lnTo>
                  <a:lnTo>
                    <a:pt x="6783" y="6414"/>
                  </a:lnTo>
                  <a:lnTo>
                    <a:pt x="6625" y="6466"/>
                  </a:lnTo>
                  <a:lnTo>
                    <a:pt x="6466" y="6572"/>
                  </a:lnTo>
                  <a:lnTo>
                    <a:pt x="6308" y="6704"/>
                  </a:lnTo>
                  <a:lnTo>
                    <a:pt x="6176" y="6836"/>
                  </a:lnTo>
                  <a:lnTo>
                    <a:pt x="6044" y="6994"/>
                  </a:lnTo>
                  <a:lnTo>
                    <a:pt x="5912" y="7179"/>
                  </a:lnTo>
                  <a:lnTo>
                    <a:pt x="5807" y="7337"/>
                  </a:lnTo>
                  <a:lnTo>
                    <a:pt x="5701" y="7548"/>
                  </a:lnTo>
                  <a:lnTo>
                    <a:pt x="5648" y="7733"/>
                  </a:lnTo>
                  <a:lnTo>
                    <a:pt x="5596" y="7918"/>
                  </a:lnTo>
                  <a:lnTo>
                    <a:pt x="5543" y="8103"/>
                  </a:lnTo>
                  <a:lnTo>
                    <a:pt x="5543" y="8261"/>
                  </a:lnTo>
                  <a:lnTo>
                    <a:pt x="5543" y="8261"/>
                  </a:lnTo>
                  <a:lnTo>
                    <a:pt x="4566" y="8314"/>
                  </a:lnTo>
                  <a:lnTo>
                    <a:pt x="3801" y="8366"/>
                  </a:lnTo>
                  <a:lnTo>
                    <a:pt x="3009" y="8472"/>
                  </a:lnTo>
                  <a:lnTo>
                    <a:pt x="2218" y="8578"/>
                  </a:lnTo>
                  <a:lnTo>
                    <a:pt x="1848" y="8657"/>
                  </a:lnTo>
                  <a:lnTo>
                    <a:pt x="1558" y="8736"/>
                  </a:lnTo>
                  <a:lnTo>
                    <a:pt x="1294" y="8841"/>
                  </a:lnTo>
                  <a:lnTo>
                    <a:pt x="1083" y="8947"/>
                  </a:lnTo>
                  <a:lnTo>
                    <a:pt x="1030" y="9026"/>
                  </a:lnTo>
                  <a:lnTo>
                    <a:pt x="977" y="9079"/>
                  </a:lnTo>
                  <a:lnTo>
                    <a:pt x="951" y="9158"/>
                  </a:lnTo>
                  <a:lnTo>
                    <a:pt x="951" y="9211"/>
                  </a:lnTo>
                  <a:lnTo>
                    <a:pt x="951" y="9211"/>
                  </a:lnTo>
                  <a:lnTo>
                    <a:pt x="1004" y="9396"/>
                  </a:lnTo>
                  <a:lnTo>
                    <a:pt x="1109" y="9607"/>
                  </a:lnTo>
                  <a:lnTo>
                    <a:pt x="1294" y="9844"/>
                  </a:lnTo>
                  <a:lnTo>
                    <a:pt x="1479" y="10108"/>
                  </a:lnTo>
                  <a:lnTo>
                    <a:pt x="1927" y="10610"/>
                  </a:lnTo>
                  <a:lnTo>
                    <a:pt x="2244" y="10979"/>
                  </a:lnTo>
                  <a:lnTo>
                    <a:pt x="2244" y="10979"/>
                  </a:lnTo>
                  <a:lnTo>
                    <a:pt x="2323" y="11111"/>
                  </a:lnTo>
                  <a:lnTo>
                    <a:pt x="2376" y="11217"/>
                  </a:lnTo>
                  <a:lnTo>
                    <a:pt x="2429" y="11322"/>
                  </a:lnTo>
                  <a:lnTo>
                    <a:pt x="2429" y="11428"/>
                  </a:lnTo>
                  <a:lnTo>
                    <a:pt x="2429" y="11507"/>
                  </a:lnTo>
                  <a:lnTo>
                    <a:pt x="2402" y="11612"/>
                  </a:lnTo>
                  <a:lnTo>
                    <a:pt x="2376" y="11692"/>
                  </a:lnTo>
                  <a:lnTo>
                    <a:pt x="2323" y="11771"/>
                  </a:lnTo>
                  <a:lnTo>
                    <a:pt x="2165" y="11929"/>
                  </a:lnTo>
                  <a:lnTo>
                    <a:pt x="1954" y="12087"/>
                  </a:lnTo>
                  <a:lnTo>
                    <a:pt x="1716" y="12219"/>
                  </a:lnTo>
                  <a:lnTo>
                    <a:pt x="1479" y="12351"/>
                  </a:lnTo>
                  <a:lnTo>
                    <a:pt x="925" y="12589"/>
                  </a:lnTo>
                  <a:lnTo>
                    <a:pt x="687" y="12721"/>
                  </a:lnTo>
                  <a:lnTo>
                    <a:pt x="449" y="12853"/>
                  </a:lnTo>
                  <a:lnTo>
                    <a:pt x="238" y="12985"/>
                  </a:lnTo>
                  <a:lnTo>
                    <a:pt x="106" y="13117"/>
                  </a:lnTo>
                  <a:lnTo>
                    <a:pt x="54" y="13196"/>
                  </a:lnTo>
                  <a:lnTo>
                    <a:pt x="27" y="13275"/>
                  </a:lnTo>
                  <a:lnTo>
                    <a:pt x="1" y="13354"/>
                  </a:lnTo>
                  <a:lnTo>
                    <a:pt x="1" y="13460"/>
                  </a:lnTo>
                  <a:lnTo>
                    <a:pt x="1" y="13460"/>
                  </a:lnTo>
                  <a:lnTo>
                    <a:pt x="27" y="13512"/>
                  </a:lnTo>
                  <a:lnTo>
                    <a:pt x="106" y="13539"/>
                  </a:lnTo>
                  <a:lnTo>
                    <a:pt x="186" y="13565"/>
                  </a:lnTo>
                  <a:lnTo>
                    <a:pt x="318" y="13592"/>
                  </a:lnTo>
                  <a:lnTo>
                    <a:pt x="661" y="13592"/>
                  </a:lnTo>
                  <a:lnTo>
                    <a:pt x="1030" y="13565"/>
                  </a:lnTo>
                  <a:lnTo>
                    <a:pt x="1769" y="13539"/>
                  </a:lnTo>
                  <a:lnTo>
                    <a:pt x="2059" y="13539"/>
                  </a:lnTo>
                  <a:lnTo>
                    <a:pt x="2165" y="13539"/>
                  </a:lnTo>
                  <a:lnTo>
                    <a:pt x="2244" y="13565"/>
                  </a:lnTo>
                  <a:lnTo>
                    <a:pt x="2244" y="13565"/>
                  </a:lnTo>
                  <a:lnTo>
                    <a:pt x="2297" y="13618"/>
                  </a:lnTo>
                  <a:lnTo>
                    <a:pt x="2323" y="13671"/>
                  </a:lnTo>
                  <a:lnTo>
                    <a:pt x="2402" y="13856"/>
                  </a:lnTo>
                  <a:lnTo>
                    <a:pt x="2482" y="14093"/>
                  </a:lnTo>
                  <a:lnTo>
                    <a:pt x="2534" y="14383"/>
                  </a:lnTo>
                  <a:lnTo>
                    <a:pt x="2587" y="14938"/>
                  </a:lnTo>
                  <a:lnTo>
                    <a:pt x="2587" y="15333"/>
                  </a:lnTo>
                  <a:lnTo>
                    <a:pt x="2587" y="15333"/>
                  </a:lnTo>
                  <a:lnTo>
                    <a:pt x="2429" y="15888"/>
                  </a:lnTo>
                  <a:lnTo>
                    <a:pt x="2244" y="16363"/>
                  </a:lnTo>
                  <a:lnTo>
                    <a:pt x="2086" y="16785"/>
                  </a:lnTo>
                  <a:lnTo>
                    <a:pt x="1927" y="17181"/>
                  </a:lnTo>
                  <a:lnTo>
                    <a:pt x="1558" y="17920"/>
                  </a:lnTo>
                  <a:lnTo>
                    <a:pt x="1188" y="18738"/>
                  </a:lnTo>
                  <a:lnTo>
                    <a:pt x="1188" y="18738"/>
                  </a:lnTo>
                  <a:lnTo>
                    <a:pt x="1109" y="18922"/>
                  </a:lnTo>
                  <a:lnTo>
                    <a:pt x="1109" y="19054"/>
                  </a:lnTo>
                  <a:lnTo>
                    <a:pt x="1136" y="19081"/>
                  </a:lnTo>
                  <a:lnTo>
                    <a:pt x="1162" y="19107"/>
                  </a:lnTo>
                  <a:lnTo>
                    <a:pt x="1268" y="19134"/>
                  </a:lnTo>
                  <a:lnTo>
                    <a:pt x="1400" y="19134"/>
                  </a:lnTo>
                  <a:lnTo>
                    <a:pt x="1531" y="19107"/>
                  </a:lnTo>
                  <a:lnTo>
                    <a:pt x="1875" y="18975"/>
                  </a:lnTo>
                  <a:lnTo>
                    <a:pt x="1875" y="18975"/>
                  </a:lnTo>
                  <a:lnTo>
                    <a:pt x="2323" y="18843"/>
                  </a:lnTo>
                  <a:lnTo>
                    <a:pt x="3062" y="18685"/>
                  </a:lnTo>
                  <a:lnTo>
                    <a:pt x="3933" y="18527"/>
                  </a:lnTo>
                  <a:lnTo>
                    <a:pt x="4909" y="18395"/>
                  </a:lnTo>
                  <a:lnTo>
                    <a:pt x="5358" y="18342"/>
                  </a:lnTo>
                  <a:lnTo>
                    <a:pt x="5807" y="18315"/>
                  </a:lnTo>
                  <a:lnTo>
                    <a:pt x="6202" y="18315"/>
                  </a:lnTo>
                  <a:lnTo>
                    <a:pt x="6572" y="18315"/>
                  </a:lnTo>
                  <a:lnTo>
                    <a:pt x="6862" y="18368"/>
                  </a:lnTo>
                  <a:lnTo>
                    <a:pt x="6968" y="18421"/>
                  </a:lnTo>
                  <a:lnTo>
                    <a:pt x="7047" y="18474"/>
                  </a:lnTo>
                  <a:lnTo>
                    <a:pt x="7126" y="18527"/>
                  </a:lnTo>
                  <a:lnTo>
                    <a:pt x="7179" y="18579"/>
                  </a:lnTo>
                  <a:lnTo>
                    <a:pt x="7205" y="18659"/>
                  </a:lnTo>
                  <a:lnTo>
                    <a:pt x="7179" y="18738"/>
                  </a:lnTo>
                  <a:lnTo>
                    <a:pt x="7179" y="18738"/>
                  </a:lnTo>
                  <a:lnTo>
                    <a:pt x="7126" y="18949"/>
                  </a:lnTo>
                  <a:lnTo>
                    <a:pt x="7021" y="19134"/>
                  </a:lnTo>
                  <a:lnTo>
                    <a:pt x="6809" y="19529"/>
                  </a:lnTo>
                  <a:lnTo>
                    <a:pt x="6519" y="19925"/>
                  </a:lnTo>
                  <a:lnTo>
                    <a:pt x="6202" y="20347"/>
                  </a:lnTo>
                  <a:lnTo>
                    <a:pt x="5912" y="20796"/>
                  </a:lnTo>
                  <a:lnTo>
                    <a:pt x="5780" y="21007"/>
                  </a:lnTo>
                  <a:lnTo>
                    <a:pt x="5648" y="21245"/>
                  </a:lnTo>
                  <a:lnTo>
                    <a:pt x="5569" y="21482"/>
                  </a:lnTo>
                  <a:lnTo>
                    <a:pt x="5490" y="21746"/>
                  </a:lnTo>
                  <a:lnTo>
                    <a:pt x="5437" y="22010"/>
                  </a:lnTo>
                  <a:lnTo>
                    <a:pt x="5411" y="22274"/>
                  </a:lnTo>
                  <a:lnTo>
                    <a:pt x="5411" y="22274"/>
                  </a:lnTo>
                  <a:lnTo>
                    <a:pt x="5437" y="22327"/>
                  </a:lnTo>
                  <a:lnTo>
                    <a:pt x="5464" y="22353"/>
                  </a:lnTo>
                  <a:lnTo>
                    <a:pt x="5622" y="22459"/>
                  </a:lnTo>
                  <a:lnTo>
                    <a:pt x="6097" y="22696"/>
                  </a:lnTo>
                  <a:lnTo>
                    <a:pt x="6361" y="22855"/>
                  </a:lnTo>
                  <a:lnTo>
                    <a:pt x="6625" y="23039"/>
                  </a:lnTo>
                  <a:lnTo>
                    <a:pt x="6730" y="23118"/>
                  </a:lnTo>
                  <a:lnTo>
                    <a:pt x="6836" y="23224"/>
                  </a:lnTo>
                  <a:lnTo>
                    <a:pt x="6889" y="23330"/>
                  </a:lnTo>
                  <a:lnTo>
                    <a:pt x="6941" y="23461"/>
                  </a:lnTo>
                  <a:lnTo>
                    <a:pt x="6941" y="23461"/>
                  </a:lnTo>
                  <a:lnTo>
                    <a:pt x="7971" y="22564"/>
                  </a:lnTo>
                  <a:lnTo>
                    <a:pt x="8498" y="22116"/>
                  </a:lnTo>
                  <a:lnTo>
                    <a:pt x="9026" y="21667"/>
                  </a:lnTo>
                  <a:lnTo>
                    <a:pt x="9607" y="21245"/>
                  </a:lnTo>
                  <a:lnTo>
                    <a:pt x="10161" y="20875"/>
                  </a:lnTo>
                  <a:lnTo>
                    <a:pt x="10742" y="20532"/>
                  </a:lnTo>
                  <a:lnTo>
                    <a:pt x="11032" y="20400"/>
                  </a:lnTo>
                  <a:lnTo>
                    <a:pt x="11296" y="20268"/>
                  </a:lnTo>
                  <a:lnTo>
                    <a:pt x="11296" y="20268"/>
                  </a:lnTo>
                  <a:lnTo>
                    <a:pt x="11454" y="20216"/>
                  </a:lnTo>
                  <a:lnTo>
                    <a:pt x="11612" y="20189"/>
                  </a:lnTo>
                  <a:lnTo>
                    <a:pt x="11718" y="20189"/>
                  </a:lnTo>
                  <a:lnTo>
                    <a:pt x="11850" y="20216"/>
                  </a:lnTo>
                  <a:lnTo>
                    <a:pt x="11929" y="20268"/>
                  </a:lnTo>
                  <a:lnTo>
                    <a:pt x="12035" y="20321"/>
                  </a:lnTo>
                  <a:lnTo>
                    <a:pt x="12087" y="20400"/>
                  </a:lnTo>
                  <a:lnTo>
                    <a:pt x="12167" y="20506"/>
                  </a:lnTo>
                  <a:lnTo>
                    <a:pt x="12272" y="20717"/>
                  </a:lnTo>
                  <a:lnTo>
                    <a:pt x="12351" y="21007"/>
                  </a:lnTo>
                  <a:lnTo>
                    <a:pt x="12378" y="21324"/>
                  </a:lnTo>
                  <a:lnTo>
                    <a:pt x="12431" y="21641"/>
                  </a:lnTo>
                  <a:lnTo>
                    <a:pt x="12483" y="22327"/>
                  </a:lnTo>
                  <a:lnTo>
                    <a:pt x="12510" y="22643"/>
                  </a:lnTo>
                  <a:lnTo>
                    <a:pt x="12536" y="22907"/>
                  </a:lnTo>
                  <a:lnTo>
                    <a:pt x="12589" y="23145"/>
                  </a:lnTo>
                  <a:lnTo>
                    <a:pt x="12694" y="23330"/>
                  </a:lnTo>
                  <a:lnTo>
                    <a:pt x="12747" y="23382"/>
                  </a:lnTo>
                  <a:lnTo>
                    <a:pt x="12800" y="23435"/>
                  </a:lnTo>
                  <a:lnTo>
                    <a:pt x="12879" y="23461"/>
                  </a:lnTo>
                  <a:lnTo>
                    <a:pt x="12958" y="23461"/>
                  </a:lnTo>
                  <a:lnTo>
                    <a:pt x="12958" y="23461"/>
                  </a:lnTo>
                  <a:lnTo>
                    <a:pt x="13460" y="23382"/>
                  </a:lnTo>
                  <a:lnTo>
                    <a:pt x="13935" y="23277"/>
                  </a:lnTo>
                  <a:lnTo>
                    <a:pt x="14410" y="23198"/>
                  </a:lnTo>
                  <a:lnTo>
                    <a:pt x="14621" y="23171"/>
                  </a:lnTo>
                  <a:lnTo>
                    <a:pt x="14806" y="23171"/>
                  </a:lnTo>
                  <a:lnTo>
                    <a:pt x="14990" y="23198"/>
                  </a:lnTo>
                  <a:lnTo>
                    <a:pt x="15175" y="23224"/>
                  </a:lnTo>
                  <a:lnTo>
                    <a:pt x="15307" y="23303"/>
                  </a:lnTo>
                  <a:lnTo>
                    <a:pt x="15465" y="23409"/>
                  </a:lnTo>
                  <a:lnTo>
                    <a:pt x="15571" y="23541"/>
                  </a:lnTo>
                  <a:lnTo>
                    <a:pt x="15650" y="23699"/>
                  </a:lnTo>
                  <a:lnTo>
                    <a:pt x="15729" y="23910"/>
                  </a:lnTo>
                  <a:lnTo>
                    <a:pt x="15782" y="24174"/>
                  </a:lnTo>
                  <a:lnTo>
                    <a:pt x="15782" y="24174"/>
                  </a:lnTo>
                  <a:lnTo>
                    <a:pt x="15782" y="24359"/>
                  </a:lnTo>
                  <a:lnTo>
                    <a:pt x="15756" y="24517"/>
                  </a:lnTo>
                  <a:lnTo>
                    <a:pt x="15676" y="24702"/>
                  </a:lnTo>
                  <a:lnTo>
                    <a:pt x="15571" y="24860"/>
                  </a:lnTo>
                  <a:lnTo>
                    <a:pt x="15413" y="24992"/>
                  </a:lnTo>
                  <a:lnTo>
                    <a:pt x="15228" y="25124"/>
                  </a:lnTo>
                  <a:lnTo>
                    <a:pt x="15043" y="25256"/>
                  </a:lnTo>
                  <a:lnTo>
                    <a:pt x="14806" y="25388"/>
                  </a:lnTo>
                  <a:lnTo>
                    <a:pt x="14331" y="25599"/>
                  </a:lnTo>
                  <a:lnTo>
                    <a:pt x="13776" y="25810"/>
                  </a:lnTo>
                  <a:lnTo>
                    <a:pt x="12642" y="26180"/>
                  </a:lnTo>
                  <a:lnTo>
                    <a:pt x="12114" y="26364"/>
                  </a:lnTo>
                  <a:lnTo>
                    <a:pt x="11639" y="26549"/>
                  </a:lnTo>
                  <a:lnTo>
                    <a:pt x="11428" y="26655"/>
                  </a:lnTo>
                  <a:lnTo>
                    <a:pt x="11269" y="26760"/>
                  </a:lnTo>
                  <a:lnTo>
                    <a:pt x="11111" y="26892"/>
                  </a:lnTo>
                  <a:lnTo>
                    <a:pt x="10979" y="26998"/>
                  </a:lnTo>
                  <a:lnTo>
                    <a:pt x="10900" y="27130"/>
                  </a:lnTo>
                  <a:lnTo>
                    <a:pt x="10847" y="27262"/>
                  </a:lnTo>
                  <a:lnTo>
                    <a:pt x="10847" y="27394"/>
                  </a:lnTo>
                  <a:lnTo>
                    <a:pt x="10874" y="27552"/>
                  </a:lnTo>
                  <a:lnTo>
                    <a:pt x="10953" y="27710"/>
                  </a:lnTo>
                  <a:lnTo>
                    <a:pt x="11111" y="27895"/>
                  </a:lnTo>
                  <a:lnTo>
                    <a:pt x="11296" y="28080"/>
                  </a:lnTo>
                  <a:lnTo>
                    <a:pt x="11533" y="28291"/>
                  </a:lnTo>
                  <a:lnTo>
                    <a:pt x="11533" y="28291"/>
                  </a:lnTo>
                  <a:lnTo>
                    <a:pt x="12087" y="28660"/>
                  </a:lnTo>
                  <a:lnTo>
                    <a:pt x="12536" y="29030"/>
                  </a:lnTo>
                  <a:lnTo>
                    <a:pt x="12747" y="29214"/>
                  </a:lnTo>
                  <a:lnTo>
                    <a:pt x="12958" y="29426"/>
                  </a:lnTo>
                  <a:lnTo>
                    <a:pt x="13143" y="29663"/>
                  </a:lnTo>
                  <a:lnTo>
                    <a:pt x="13301" y="29927"/>
                  </a:lnTo>
                  <a:lnTo>
                    <a:pt x="13301" y="29927"/>
                  </a:lnTo>
                  <a:lnTo>
                    <a:pt x="13381" y="30006"/>
                  </a:lnTo>
                  <a:lnTo>
                    <a:pt x="13460" y="30033"/>
                  </a:lnTo>
                  <a:lnTo>
                    <a:pt x="13539" y="30033"/>
                  </a:lnTo>
                  <a:lnTo>
                    <a:pt x="13618" y="30006"/>
                  </a:lnTo>
                  <a:lnTo>
                    <a:pt x="13724" y="29953"/>
                  </a:lnTo>
                  <a:lnTo>
                    <a:pt x="13829" y="29874"/>
                  </a:lnTo>
                  <a:lnTo>
                    <a:pt x="14040" y="29663"/>
                  </a:lnTo>
                  <a:lnTo>
                    <a:pt x="14225" y="29452"/>
                  </a:lnTo>
                  <a:lnTo>
                    <a:pt x="14410" y="29214"/>
                  </a:lnTo>
                  <a:lnTo>
                    <a:pt x="14542" y="29056"/>
                  </a:lnTo>
                  <a:lnTo>
                    <a:pt x="14594" y="28977"/>
                  </a:lnTo>
                  <a:lnTo>
                    <a:pt x="14594" y="28977"/>
                  </a:lnTo>
                  <a:lnTo>
                    <a:pt x="15835" y="29135"/>
                  </a:lnTo>
                  <a:lnTo>
                    <a:pt x="16890" y="29267"/>
                  </a:lnTo>
                  <a:lnTo>
                    <a:pt x="17339" y="29294"/>
                  </a:lnTo>
                  <a:lnTo>
                    <a:pt x="17788" y="29320"/>
                  </a:lnTo>
                  <a:lnTo>
                    <a:pt x="18184" y="29294"/>
                  </a:lnTo>
                  <a:lnTo>
                    <a:pt x="18527" y="29241"/>
                  </a:lnTo>
                  <a:lnTo>
                    <a:pt x="18527" y="20268"/>
                  </a:lnTo>
                  <a:lnTo>
                    <a:pt x="18527" y="20268"/>
                  </a:lnTo>
                  <a:lnTo>
                    <a:pt x="18368" y="20110"/>
                  </a:lnTo>
                  <a:lnTo>
                    <a:pt x="18315" y="20031"/>
                  </a:lnTo>
                  <a:lnTo>
                    <a:pt x="18289" y="19952"/>
                  </a:lnTo>
                  <a:lnTo>
                    <a:pt x="18289" y="19872"/>
                  </a:lnTo>
                  <a:lnTo>
                    <a:pt x="18342" y="19793"/>
                  </a:lnTo>
                  <a:lnTo>
                    <a:pt x="18421" y="19714"/>
                  </a:lnTo>
                  <a:lnTo>
                    <a:pt x="18527" y="19635"/>
                  </a:lnTo>
                  <a:lnTo>
                    <a:pt x="18527" y="16917"/>
                  </a:lnTo>
                  <a:lnTo>
                    <a:pt x="18527" y="16917"/>
                  </a:lnTo>
                  <a:lnTo>
                    <a:pt x="18421" y="16970"/>
                  </a:lnTo>
                  <a:lnTo>
                    <a:pt x="18368" y="16970"/>
                  </a:lnTo>
                  <a:lnTo>
                    <a:pt x="18315" y="16943"/>
                  </a:lnTo>
                  <a:lnTo>
                    <a:pt x="18315" y="16943"/>
                  </a:lnTo>
                  <a:lnTo>
                    <a:pt x="18025" y="16600"/>
                  </a:lnTo>
                  <a:lnTo>
                    <a:pt x="17682" y="16204"/>
                  </a:lnTo>
                  <a:lnTo>
                    <a:pt x="17339" y="15808"/>
                  </a:lnTo>
                  <a:lnTo>
                    <a:pt x="16996" y="15439"/>
                  </a:lnTo>
                  <a:lnTo>
                    <a:pt x="16996" y="15439"/>
                  </a:lnTo>
                  <a:lnTo>
                    <a:pt x="16758" y="15650"/>
                  </a:lnTo>
                  <a:lnTo>
                    <a:pt x="16468" y="15940"/>
                  </a:lnTo>
                  <a:lnTo>
                    <a:pt x="16310" y="16046"/>
                  </a:lnTo>
                  <a:lnTo>
                    <a:pt x="16151" y="16151"/>
                  </a:lnTo>
                  <a:lnTo>
                    <a:pt x="16046" y="16178"/>
                  </a:lnTo>
                  <a:lnTo>
                    <a:pt x="15993" y="16178"/>
                  </a:lnTo>
                  <a:lnTo>
                    <a:pt x="15940" y="16151"/>
                  </a:lnTo>
                  <a:lnTo>
                    <a:pt x="15940" y="16151"/>
                  </a:lnTo>
                  <a:lnTo>
                    <a:pt x="15888" y="16046"/>
                  </a:lnTo>
                  <a:lnTo>
                    <a:pt x="15861" y="15914"/>
                  </a:lnTo>
                  <a:lnTo>
                    <a:pt x="15808" y="15597"/>
                  </a:lnTo>
                  <a:lnTo>
                    <a:pt x="15782" y="15413"/>
                  </a:lnTo>
                  <a:lnTo>
                    <a:pt x="15756" y="15228"/>
                  </a:lnTo>
                  <a:lnTo>
                    <a:pt x="15703" y="15069"/>
                  </a:lnTo>
                  <a:lnTo>
                    <a:pt x="15597" y="14911"/>
                  </a:lnTo>
                  <a:lnTo>
                    <a:pt x="15597" y="14911"/>
                  </a:lnTo>
                  <a:lnTo>
                    <a:pt x="15465" y="14779"/>
                  </a:lnTo>
                  <a:lnTo>
                    <a:pt x="15333" y="14621"/>
                  </a:lnTo>
                  <a:lnTo>
                    <a:pt x="15307" y="14542"/>
                  </a:lnTo>
                  <a:lnTo>
                    <a:pt x="15307" y="14463"/>
                  </a:lnTo>
                  <a:lnTo>
                    <a:pt x="15333" y="14383"/>
                  </a:lnTo>
                  <a:lnTo>
                    <a:pt x="15413" y="14304"/>
                  </a:lnTo>
                  <a:lnTo>
                    <a:pt x="15413" y="14304"/>
                  </a:lnTo>
                  <a:lnTo>
                    <a:pt x="15545" y="14225"/>
                  </a:lnTo>
                  <a:lnTo>
                    <a:pt x="15650" y="14199"/>
                  </a:lnTo>
                  <a:lnTo>
                    <a:pt x="15940" y="14146"/>
                  </a:lnTo>
                  <a:lnTo>
                    <a:pt x="16231" y="14119"/>
                  </a:lnTo>
                  <a:lnTo>
                    <a:pt x="16363" y="14093"/>
                  </a:lnTo>
                  <a:lnTo>
                    <a:pt x="16468" y="14040"/>
                  </a:lnTo>
                  <a:lnTo>
                    <a:pt x="16468" y="14040"/>
                  </a:lnTo>
                  <a:lnTo>
                    <a:pt x="16917" y="13776"/>
                  </a:lnTo>
                  <a:lnTo>
                    <a:pt x="17260" y="13539"/>
                  </a:lnTo>
                  <a:lnTo>
                    <a:pt x="17577" y="13275"/>
                  </a:lnTo>
                  <a:lnTo>
                    <a:pt x="17972" y="12906"/>
                  </a:lnTo>
                  <a:lnTo>
                    <a:pt x="17972" y="12906"/>
                  </a:lnTo>
                  <a:lnTo>
                    <a:pt x="18210" y="12668"/>
                  </a:lnTo>
                  <a:lnTo>
                    <a:pt x="18527" y="12378"/>
                  </a:lnTo>
                  <a:lnTo>
                    <a:pt x="18527" y="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55">
              <a:extLst>
                <a:ext uri="{FF2B5EF4-FFF2-40B4-BE49-F238E27FC236}">
                  <a16:creationId xmlns:a16="http://schemas.microsoft.com/office/drawing/2014/main" id="{8860D3E0-CC87-33E2-7770-16D12CAD9E7C}"/>
                </a:ext>
              </a:extLst>
            </p:cNvPr>
            <p:cNvSpPr/>
            <p:nvPr/>
          </p:nvSpPr>
          <p:spPr>
            <a:xfrm>
              <a:off x="7590250" y="370575"/>
              <a:ext cx="418300" cy="116800"/>
            </a:xfrm>
            <a:custGeom>
              <a:avLst/>
              <a:gdLst/>
              <a:ahLst/>
              <a:cxnLst/>
              <a:rect l="l" t="t" r="r" b="b"/>
              <a:pathLst>
                <a:path w="16732" h="4672" extrusionOk="0">
                  <a:moveTo>
                    <a:pt x="4223" y="370"/>
                  </a:moveTo>
                  <a:lnTo>
                    <a:pt x="4223" y="370"/>
                  </a:lnTo>
                  <a:lnTo>
                    <a:pt x="4645" y="264"/>
                  </a:lnTo>
                  <a:lnTo>
                    <a:pt x="5437" y="106"/>
                  </a:lnTo>
                  <a:lnTo>
                    <a:pt x="5885" y="53"/>
                  </a:lnTo>
                  <a:lnTo>
                    <a:pt x="6255" y="0"/>
                  </a:lnTo>
                  <a:lnTo>
                    <a:pt x="6545" y="0"/>
                  </a:lnTo>
                  <a:lnTo>
                    <a:pt x="6650" y="0"/>
                  </a:lnTo>
                  <a:lnTo>
                    <a:pt x="6677" y="27"/>
                  </a:lnTo>
                  <a:lnTo>
                    <a:pt x="6677" y="27"/>
                  </a:lnTo>
                  <a:lnTo>
                    <a:pt x="6650" y="158"/>
                  </a:lnTo>
                  <a:lnTo>
                    <a:pt x="6571" y="422"/>
                  </a:lnTo>
                  <a:lnTo>
                    <a:pt x="6492" y="660"/>
                  </a:lnTo>
                  <a:lnTo>
                    <a:pt x="6492" y="765"/>
                  </a:lnTo>
                  <a:lnTo>
                    <a:pt x="6518" y="818"/>
                  </a:lnTo>
                  <a:lnTo>
                    <a:pt x="6518" y="818"/>
                  </a:lnTo>
                  <a:lnTo>
                    <a:pt x="6624" y="845"/>
                  </a:lnTo>
                  <a:lnTo>
                    <a:pt x="6809" y="845"/>
                  </a:lnTo>
                  <a:lnTo>
                    <a:pt x="7310" y="739"/>
                  </a:lnTo>
                  <a:lnTo>
                    <a:pt x="8023" y="607"/>
                  </a:lnTo>
                  <a:lnTo>
                    <a:pt x="8841" y="449"/>
                  </a:lnTo>
                  <a:lnTo>
                    <a:pt x="9289" y="370"/>
                  </a:lnTo>
                  <a:lnTo>
                    <a:pt x="9738" y="343"/>
                  </a:lnTo>
                  <a:lnTo>
                    <a:pt x="10187" y="290"/>
                  </a:lnTo>
                  <a:lnTo>
                    <a:pt x="10609" y="317"/>
                  </a:lnTo>
                  <a:lnTo>
                    <a:pt x="11031" y="343"/>
                  </a:lnTo>
                  <a:lnTo>
                    <a:pt x="11427" y="422"/>
                  </a:lnTo>
                  <a:lnTo>
                    <a:pt x="11796" y="554"/>
                  </a:lnTo>
                  <a:lnTo>
                    <a:pt x="11981" y="633"/>
                  </a:lnTo>
                  <a:lnTo>
                    <a:pt x="12140" y="739"/>
                  </a:lnTo>
                  <a:lnTo>
                    <a:pt x="12140" y="739"/>
                  </a:lnTo>
                  <a:lnTo>
                    <a:pt x="12219" y="792"/>
                  </a:lnTo>
                  <a:lnTo>
                    <a:pt x="12245" y="871"/>
                  </a:lnTo>
                  <a:lnTo>
                    <a:pt x="12245" y="977"/>
                  </a:lnTo>
                  <a:lnTo>
                    <a:pt x="12219" y="1056"/>
                  </a:lnTo>
                  <a:lnTo>
                    <a:pt x="12166" y="1267"/>
                  </a:lnTo>
                  <a:lnTo>
                    <a:pt x="12060" y="1452"/>
                  </a:lnTo>
                  <a:lnTo>
                    <a:pt x="11981" y="1584"/>
                  </a:lnTo>
                  <a:lnTo>
                    <a:pt x="11981" y="1636"/>
                  </a:lnTo>
                  <a:lnTo>
                    <a:pt x="12008" y="1689"/>
                  </a:lnTo>
                  <a:lnTo>
                    <a:pt x="12060" y="1715"/>
                  </a:lnTo>
                  <a:lnTo>
                    <a:pt x="12166" y="1689"/>
                  </a:lnTo>
                  <a:lnTo>
                    <a:pt x="12483" y="1610"/>
                  </a:lnTo>
                  <a:lnTo>
                    <a:pt x="12483" y="1610"/>
                  </a:lnTo>
                  <a:lnTo>
                    <a:pt x="12773" y="1531"/>
                  </a:lnTo>
                  <a:lnTo>
                    <a:pt x="13063" y="1452"/>
                  </a:lnTo>
                  <a:lnTo>
                    <a:pt x="13327" y="1399"/>
                  </a:lnTo>
                  <a:lnTo>
                    <a:pt x="13565" y="1372"/>
                  </a:lnTo>
                  <a:lnTo>
                    <a:pt x="13802" y="1372"/>
                  </a:lnTo>
                  <a:lnTo>
                    <a:pt x="14040" y="1372"/>
                  </a:lnTo>
                  <a:lnTo>
                    <a:pt x="14277" y="1399"/>
                  </a:lnTo>
                  <a:lnTo>
                    <a:pt x="14488" y="1452"/>
                  </a:lnTo>
                  <a:lnTo>
                    <a:pt x="14699" y="1531"/>
                  </a:lnTo>
                  <a:lnTo>
                    <a:pt x="14910" y="1610"/>
                  </a:lnTo>
                  <a:lnTo>
                    <a:pt x="15122" y="1715"/>
                  </a:lnTo>
                  <a:lnTo>
                    <a:pt x="15333" y="1847"/>
                  </a:lnTo>
                  <a:lnTo>
                    <a:pt x="15755" y="2138"/>
                  </a:lnTo>
                  <a:lnTo>
                    <a:pt x="16177" y="2481"/>
                  </a:lnTo>
                  <a:lnTo>
                    <a:pt x="16177" y="2481"/>
                  </a:lnTo>
                  <a:lnTo>
                    <a:pt x="16415" y="2692"/>
                  </a:lnTo>
                  <a:lnTo>
                    <a:pt x="16573" y="2877"/>
                  </a:lnTo>
                  <a:lnTo>
                    <a:pt x="16679" y="3035"/>
                  </a:lnTo>
                  <a:lnTo>
                    <a:pt x="16731" y="3141"/>
                  </a:lnTo>
                  <a:lnTo>
                    <a:pt x="16731" y="3246"/>
                  </a:lnTo>
                  <a:lnTo>
                    <a:pt x="16705" y="3299"/>
                  </a:lnTo>
                  <a:lnTo>
                    <a:pt x="16626" y="3352"/>
                  </a:lnTo>
                  <a:lnTo>
                    <a:pt x="16520" y="3378"/>
                  </a:lnTo>
                  <a:lnTo>
                    <a:pt x="16204" y="3404"/>
                  </a:lnTo>
                  <a:lnTo>
                    <a:pt x="15808" y="3404"/>
                  </a:lnTo>
                  <a:lnTo>
                    <a:pt x="15359" y="3378"/>
                  </a:lnTo>
                  <a:lnTo>
                    <a:pt x="14858" y="3378"/>
                  </a:lnTo>
                  <a:lnTo>
                    <a:pt x="14858" y="3378"/>
                  </a:lnTo>
                  <a:lnTo>
                    <a:pt x="13908" y="3352"/>
                  </a:lnTo>
                  <a:lnTo>
                    <a:pt x="13644" y="3352"/>
                  </a:lnTo>
                  <a:lnTo>
                    <a:pt x="13538" y="3378"/>
                  </a:lnTo>
                  <a:lnTo>
                    <a:pt x="13459" y="3404"/>
                  </a:lnTo>
                  <a:lnTo>
                    <a:pt x="13406" y="3457"/>
                  </a:lnTo>
                  <a:lnTo>
                    <a:pt x="13353" y="3536"/>
                  </a:lnTo>
                  <a:lnTo>
                    <a:pt x="13274" y="3748"/>
                  </a:lnTo>
                  <a:lnTo>
                    <a:pt x="13169" y="4064"/>
                  </a:lnTo>
                  <a:lnTo>
                    <a:pt x="13010" y="4513"/>
                  </a:lnTo>
                  <a:lnTo>
                    <a:pt x="13010" y="4513"/>
                  </a:lnTo>
                  <a:lnTo>
                    <a:pt x="12984" y="4592"/>
                  </a:lnTo>
                  <a:lnTo>
                    <a:pt x="12931" y="4618"/>
                  </a:lnTo>
                  <a:lnTo>
                    <a:pt x="12878" y="4671"/>
                  </a:lnTo>
                  <a:lnTo>
                    <a:pt x="12826" y="4671"/>
                  </a:lnTo>
                  <a:lnTo>
                    <a:pt x="12667" y="4671"/>
                  </a:lnTo>
                  <a:lnTo>
                    <a:pt x="12456" y="4618"/>
                  </a:lnTo>
                  <a:lnTo>
                    <a:pt x="12245" y="4513"/>
                  </a:lnTo>
                  <a:lnTo>
                    <a:pt x="11981" y="4381"/>
                  </a:lnTo>
                  <a:lnTo>
                    <a:pt x="11427" y="4038"/>
                  </a:lnTo>
                  <a:lnTo>
                    <a:pt x="10794" y="3695"/>
                  </a:lnTo>
                  <a:lnTo>
                    <a:pt x="10477" y="3510"/>
                  </a:lnTo>
                  <a:lnTo>
                    <a:pt x="10160" y="3378"/>
                  </a:lnTo>
                  <a:lnTo>
                    <a:pt x="9844" y="3246"/>
                  </a:lnTo>
                  <a:lnTo>
                    <a:pt x="9553" y="3141"/>
                  </a:lnTo>
                  <a:lnTo>
                    <a:pt x="9237" y="3114"/>
                  </a:lnTo>
                  <a:lnTo>
                    <a:pt x="8973" y="3114"/>
                  </a:lnTo>
                  <a:lnTo>
                    <a:pt x="8973" y="3114"/>
                  </a:lnTo>
                  <a:lnTo>
                    <a:pt x="8656" y="3167"/>
                  </a:lnTo>
                  <a:lnTo>
                    <a:pt x="8392" y="3220"/>
                  </a:lnTo>
                  <a:lnTo>
                    <a:pt x="8155" y="3325"/>
                  </a:lnTo>
                  <a:lnTo>
                    <a:pt x="7917" y="3431"/>
                  </a:lnTo>
                  <a:lnTo>
                    <a:pt x="7548" y="3642"/>
                  </a:lnTo>
                  <a:lnTo>
                    <a:pt x="7205" y="3853"/>
                  </a:lnTo>
                  <a:lnTo>
                    <a:pt x="7046" y="3959"/>
                  </a:lnTo>
                  <a:lnTo>
                    <a:pt x="6888" y="4011"/>
                  </a:lnTo>
                  <a:lnTo>
                    <a:pt x="6730" y="4064"/>
                  </a:lnTo>
                  <a:lnTo>
                    <a:pt x="6545" y="4064"/>
                  </a:lnTo>
                  <a:lnTo>
                    <a:pt x="6360" y="4038"/>
                  </a:lnTo>
                  <a:lnTo>
                    <a:pt x="6175" y="3985"/>
                  </a:lnTo>
                  <a:lnTo>
                    <a:pt x="5964" y="3879"/>
                  </a:lnTo>
                  <a:lnTo>
                    <a:pt x="5727" y="3721"/>
                  </a:lnTo>
                  <a:lnTo>
                    <a:pt x="5727" y="3721"/>
                  </a:lnTo>
                  <a:lnTo>
                    <a:pt x="5146" y="3299"/>
                  </a:lnTo>
                  <a:lnTo>
                    <a:pt x="4909" y="3114"/>
                  </a:lnTo>
                  <a:lnTo>
                    <a:pt x="4724" y="2929"/>
                  </a:lnTo>
                  <a:lnTo>
                    <a:pt x="4539" y="2718"/>
                  </a:lnTo>
                  <a:lnTo>
                    <a:pt x="4407" y="2481"/>
                  </a:lnTo>
                  <a:lnTo>
                    <a:pt x="4302" y="2190"/>
                  </a:lnTo>
                  <a:lnTo>
                    <a:pt x="4223" y="1874"/>
                  </a:lnTo>
                  <a:lnTo>
                    <a:pt x="4223" y="1874"/>
                  </a:lnTo>
                  <a:lnTo>
                    <a:pt x="4196" y="1821"/>
                  </a:lnTo>
                  <a:lnTo>
                    <a:pt x="4143" y="1795"/>
                  </a:lnTo>
                  <a:lnTo>
                    <a:pt x="3932" y="1715"/>
                  </a:lnTo>
                  <a:lnTo>
                    <a:pt x="3589" y="1663"/>
                  </a:lnTo>
                  <a:lnTo>
                    <a:pt x="3193" y="1636"/>
                  </a:lnTo>
                  <a:lnTo>
                    <a:pt x="2243" y="1584"/>
                  </a:lnTo>
                  <a:lnTo>
                    <a:pt x="1293" y="1557"/>
                  </a:lnTo>
                  <a:lnTo>
                    <a:pt x="475" y="1557"/>
                  </a:lnTo>
                  <a:lnTo>
                    <a:pt x="185" y="1531"/>
                  </a:lnTo>
                  <a:lnTo>
                    <a:pt x="27" y="1504"/>
                  </a:lnTo>
                  <a:lnTo>
                    <a:pt x="0" y="1478"/>
                  </a:lnTo>
                  <a:lnTo>
                    <a:pt x="0" y="1478"/>
                  </a:lnTo>
                  <a:lnTo>
                    <a:pt x="132" y="1425"/>
                  </a:lnTo>
                  <a:lnTo>
                    <a:pt x="449" y="1346"/>
                  </a:lnTo>
                  <a:lnTo>
                    <a:pt x="977" y="1267"/>
                  </a:lnTo>
                  <a:lnTo>
                    <a:pt x="977" y="1267"/>
                  </a:lnTo>
                  <a:lnTo>
                    <a:pt x="1452" y="1161"/>
                  </a:lnTo>
                  <a:lnTo>
                    <a:pt x="1874" y="1029"/>
                  </a:lnTo>
                  <a:lnTo>
                    <a:pt x="2270" y="897"/>
                  </a:lnTo>
                  <a:lnTo>
                    <a:pt x="2666" y="739"/>
                  </a:lnTo>
                  <a:lnTo>
                    <a:pt x="3035" y="607"/>
                  </a:lnTo>
                  <a:lnTo>
                    <a:pt x="3404" y="502"/>
                  </a:lnTo>
                  <a:lnTo>
                    <a:pt x="3800" y="422"/>
                  </a:lnTo>
                  <a:lnTo>
                    <a:pt x="4223" y="370"/>
                  </a:lnTo>
                  <a:lnTo>
                    <a:pt x="4223" y="3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9" name="Google Shape;4649;p55">
            <a:extLst>
              <a:ext uri="{FF2B5EF4-FFF2-40B4-BE49-F238E27FC236}">
                <a16:creationId xmlns:a16="http://schemas.microsoft.com/office/drawing/2014/main" id="{3661E4C4-1BEC-C324-68E5-776B486B6628}"/>
              </a:ext>
            </a:extLst>
          </p:cNvPr>
          <p:cNvSpPr/>
          <p:nvPr/>
        </p:nvSpPr>
        <p:spPr>
          <a:xfrm>
            <a:off x="1883000" y="1025225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5118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3">
          <a:extLst>
            <a:ext uri="{FF2B5EF4-FFF2-40B4-BE49-F238E27FC236}">
              <a16:creationId xmlns:a16="http://schemas.microsoft.com/office/drawing/2014/main" id="{65CAC089-79F9-AD18-286C-9D48FA766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8" name="Google Shape;5478;p61">
            <a:extLst>
              <a:ext uri="{FF2B5EF4-FFF2-40B4-BE49-F238E27FC236}">
                <a16:creationId xmlns:a16="http://schemas.microsoft.com/office/drawing/2014/main" id="{39682CA1-E2EE-4FCE-802D-6C5FF3E88DE7}"/>
              </a:ext>
            </a:extLst>
          </p:cNvPr>
          <p:cNvGrpSpPr/>
          <p:nvPr/>
        </p:nvGrpSpPr>
        <p:grpSpPr>
          <a:xfrm flipH="1">
            <a:off x="2925" y="4609582"/>
            <a:ext cx="9144000" cy="572018"/>
            <a:chOff x="0" y="4609582"/>
            <a:chExt cx="9144000" cy="572018"/>
          </a:xfrm>
        </p:grpSpPr>
        <p:sp>
          <p:nvSpPr>
            <p:cNvPr id="5479" name="Google Shape;5479;p61">
              <a:extLst>
                <a:ext uri="{FF2B5EF4-FFF2-40B4-BE49-F238E27FC236}">
                  <a16:creationId xmlns:a16="http://schemas.microsoft.com/office/drawing/2014/main" id="{271E4D37-3355-2BF7-2686-D44210AE0B59}"/>
                </a:ext>
              </a:extLst>
            </p:cNvPr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480" name="Google Shape;5480;p61">
              <a:extLst>
                <a:ext uri="{FF2B5EF4-FFF2-40B4-BE49-F238E27FC236}">
                  <a16:creationId xmlns:a16="http://schemas.microsoft.com/office/drawing/2014/main" id="{9AA644FB-C313-9464-841E-CD724A7453AB}"/>
                </a:ext>
              </a:extLst>
            </p:cNvPr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>
              <a:extLst>
                <a:ext uri="{FF2B5EF4-FFF2-40B4-BE49-F238E27FC236}">
                  <a16:creationId xmlns:a16="http://schemas.microsoft.com/office/drawing/2014/main" id="{E4A61C72-3A57-E000-0E7A-CC21C3E8D6B3}"/>
                </a:ext>
              </a:extLst>
            </p:cNvPr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>
              <a:extLst>
                <a:ext uri="{FF2B5EF4-FFF2-40B4-BE49-F238E27FC236}">
                  <a16:creationId xmlns:a16="http://schemas.microsoft.com/office/drawing/2014/main" id="{E241E4FB-005C-199B-64E8-3F6028A48848}"/>
                </a:ext>
              </a:extLst>
            </p:cNvPr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>
              <a:extLst>
                <a:ext uri="{FF2B5EF4-FFF2-40B4-BE49-F238E27FC236}">
                  <a16:creationId xmlns:a16="http://schemas.microsoft.com/office/drawing/2014/main" id="{F47324E5-D028-73D4-116B-9832BE678B11}"/>
                </a:ext>
              </a:extLst>
            </p:cNvPr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>
              <a:extLst>
                <a:ext uri="{FF2B5EF4-FFF2-40B4-BE49-F238E27FC236}">
                  <a16:creationId xmlns:a16="http://schemas.microsoft.com/office/drawing/2014/main" id="{AD8B97DE-A975-6F56-B43C-5F16D1C2F2A5}"/>
                </a:ext>
              </a:extLst>
            </p:cNvPr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>
              <a:extLst>
                <a:ext uri="{FF2B5EF4-FFF2-40B4-BE49-F238E27FC236}">
                  <a16:creationId xmlns:a16="http://schemas.microsoft.com/office/drawing/2014/main" id="{AF57C74E-347B-400F-0AE1-CE887D87ADDF}"/>
                </a:ext>
              </a:extLst>
            </p:cNvPr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A7334670-67D5-3AA1-ABD1-B7F586B54C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34" y="1494771"/>
            <a:ext cx="4351965" cy="2549702"/>
          </a:xfrm>
          <a:prstGeom prst="rect">
            <a:avLst/>
          </a:prstGeom>
        </p:spPr>
      </p:pic>
      <p:pic>
        <p:nvPicPr>
          <p:cNvPr id="5" name="Grafik 1">
            <a:extLst>
              <a:ext uri="{FF2B5EF4-FFF2-40B4-BE49-F238E27FC236}">
                <a16:creationId xmlns:a16="http://schemas.microsoft.com/office/drawing/2014/main" id="{759B919E-9470-FA24-DFA0-9E4CD3DED03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" b="1404"/>
          <a:stretch/>
        </p:blipFill>
        <p:spPr>
          <a:xfrm>
            <a:off x="4562913" y="1494771"/>
            <a:ext cx="4408315" cy="2549702"/>
          </a:xfrm>
          <a:prstGeom prst="rect">
            <a:avLst/>
          </a:prstGeom>
        </p:spPr>
      </p:pic>
      <p:sp>
        <p:nvSpPr>
          <p:cNvPr id="6" name="Google Shape;2942;p45">
            <a:extLst>
              <a:ext uri="{FF2B5EF4-FFF2-40B4-BE49-F238E27FC236}">
                <a16:creationId xmlns:a16="http://schemas.microsoft.com/office/drawing/2014/main" id="{9C710C0D-F464-60E4-FD82-1E0DD0678D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Unsere Software</a:t>
            </a: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002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3">
          <a:extLst>
            <a:ext uri="{FF2B5EF4-FFF2-40B4-BE49-F238E27FC236}">
              <a16:creationId xmlns:a16="http://schemas.microsoft.com/office/drawing/2014/main" id="{4930A9E0-A733-9424-CFD3-C3F26A7469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1">
            <a:extLst>
              <a:ext uri="{FF2B5EF4-FFF2-40B4-BE49-F238E27FC236}">
                <a16:creationId xmlns:a16="http://schemas.microsoft.com/office/drawing/2014/main" id="{4022F92E-4A63-7DFC-DF85-1993CB31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62" y="1053310"/>
            <a:ext cx="6089852" cy="3574282"/>
          </a:xfrm>
          <a:prstGeom prst="rect">
            <a:avLst/>
          </a:prstGeom>
        </p:spPr>
      </p:pic>
      <p:grpSp>
        <p:nvGrpSpPr>
          <p:cNvPr id="5478" name="Google Shape;5478;p61">
            <a:extLst>
              <a:ext uri="{FF2B5EF4-FFF2-40B4-BE49-F238E27FC236}">
                <a16:creationId xmlns:a16="http://schemas.microsoft.com/office/drawing/2014/main" id="{4F9E4615-11A4-1383-87AA-180FC73C7478}"/>
              </a:ext>
            </a:extLst>
          </p:cNvPr>
          <p:cNvGrpSpPr/>
          <p:nvPr/>
        </p:nvGrpSpPr>
        <p:grpSpPr>
          <a:xfrm flipH="1">
            <a:off x="2925" y="4609582"/>
            <a:ext cx="9144000" cy="572018"/>
            <a:chOff x="0" y="4609582"/>
            <a:chExt cx="9144000" cy="572018"/>
          </a:xfrm>
        </p:grpSpPr>
        <p:sp>
          <p:nvSpPr>
            <p:cNvPr id="5479" name="Google Shape;5479;p61">
              <a:extLst>
                <a:ext uri="{FF2B5EF4-FFF2-40B4-BE49-F238E27FC236}">
                  <a16:creationId xmlns:a16="http://schemas.microsoft.com/office/drawing/2014/main" id="{12B49FD7-1E8C-3FCD-F5D9-79C89D569A91}"/>
                </a:ext>
              </a:extLst>
            </p:cNvPr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480" name="Google Shape;5480;p61">
              <a:extLst>
                <a:ext uri="{FF2B5EF4-FFF2-40B4-BE49-F238E27FC236}">
                  <a16:creationId xmlns:a16="http://schemas.microsoft.com/office/drawing/2014/main" id="{2239B9CF-F7E8-FA5C-10E5-985438BEF3F8}"/>
                </a:ext>
              </a:extLst>
            </p:cNvPr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>
              <a:extLst>
                <a:ext uri="{FF2B5EF4-FFF2-40B4-BE49-F238E27FC236}">
                  <a16:creationId xmlns:a16="http://schemas.microsoft.com/office/drawing/2014/main" id="{97F74EBE-2498-3BDC-D06B-F21C920690E7}"/>
                </a:ext>
              </a:extLst>
            </p:cNvPr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>
              <a:extLst>
                <a:ext uri="{FF2B5EF4-FFF2-40B4-BE49-F238E27FC236}">
                  <a16:creationId xmlns:a16="http://schemas.microsoft.com/office/drawing/2014/main" id="{104E8703-94B7-9A07-4DC7-A0437F8E8691}"/>
                </a:ext>
              </a:extLst>
            </p:cNvPr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>
              <a:extLst>
                <a:ext uri="{FF2B5EF4-FFF2-40B4-BE49-F238E27FC236}">
                  <a16:creationId xmlns:a16="http://schemas.microsoft.com/office/drawing/2014/main" id="{541E037D-F5B1-00B1-B4FA-790769B4D4A4}"/>
                </a:ext>
              </a:extLst>
            </p:cNvPr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>
              <a:extLst>
                <a:ext uri="{FF2B5EF4-FFF2-40B4-BE49-F238E27FC236}">
                  <a16:creationId xmlns:a16="http://schemas.microsoft.com/office/drawing/2014/main" id="{3A322B3C-091A-AF1D-688A-DBC915F9566D}"/>
                </a:ext>
              </a:extLst>
            </p:cNvPr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>
              <a:extLst>
                <a:ext uri="{FF2B5EF4-FFF2-40B4-BE49-F238E27FC236}">
                  <a16:creationId xmlns:a16="http://schemas.microsoft.com/office/drawing/2014/main" id="{B634B9C9-5C60-EF9D-9456-C68271CA0FE2}"/>
                </a:ext>
              </a:extLst>
            </p:cNvPr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942;p45">
            <a:extLst>
              <a:ext uri="{FF2B5EF4-FFF2-40B4-BE49-F238E27FC236}">
                <a16:creationId xmlns:a16="http://schemas.microsoft.com/office/drawing/2014/main" id="{D8E4EFA9-4F73-8A83-116A-270CDF0CB4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Unsere Software</a:t>
            </a: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27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3">
          <a:extLst>
            <a:ext uri="{FF2B5EF4-FFF2-40B4-BE49-F238E27FC236}">
              <a16:creationId xmlns:a16="http://schemas.microsoft.com/office/drawing/2014/main" id="{294E8A96-82CC-08DC-5BA1-CE0256BE8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8" name="Google Shape;5478;p61">
            <a:extLst>
              <a:ext uri="{FF2B5EF4-FFF2-40B4-BE49-F238E27FC236}">
                <a16:creationId xmlns:a16="http://schemas.microsoft.com/office/drawing/2014/main" id="{F3C1C00D-F473-A0F9-4D25-16B02D66D483}"/>
              </a:ext>
            </a:extLst>
          </p:cNvPr>
          <p:cNvGrpSpPr/>
          <p:nvPr/>
        </p:nvGrpSpPr>
        <p:grpSpPr>
          <a:xfrm flipH="1">
            <a:off x="2925" y="4609582"/>
            <a:ext cx="9144000" cy="572018"/>
            <a:chOff x="0" y="4609582"/>
            <a:chExt cx="9144000" cy="572018"/>
          </a:xfrm>
        </p:grpSpPr>
        <p:sp>
          <p:nvSpPr>
            <p:cNvPr id="5479" name="Google Shape;5479;p61">
              <a:extLst>
                <a:ext uri="{FF2B5EF4-FFF2-40B4-BE49-F238E27FC236}">
                  <a16:creationId xmlns:a16="http://schemas.microsoft.com/office/drawing/2014/main" id="{4289BB3E-47D6-D5B2-7327-EFB783CAEFED}"/>
                </a:ext>
              </a:extLst>
            </p:cNvPr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480" name="Google Shape;5480;p61">
              <a:extLst>
                <a:ext uri="{FF2B5EF4-FFF2-40B4-BE49-F238E27FC236}">
                  <a16:creationId xmlns:a16="http://schemas.microsoft.com/office/drawing/2014/main" id="{A88B6E21-E0BD-6EE8-B2F3-2EA7B63C301A}"/>
                </a:ext>
              </a:extLst>
            </p:cNvPr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>
              <a:extLst>
                <a:ext uri="{FF2B5EF4-FFF2-40B4-BE49-F238E27FC236}">
                  <a16:creationId xmlns:a16="http://schemas.microsoft.com/office/drawing/2014/main" id="{77E28F7D-ADD8-DDAD-6A08-EC06A10AC6DC}"/>
                </a:ext>
              </a:extLst>
            </p:cNvPr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>
              <a:extLst>
                <a:ext uri="{FF2B5EF4-FFF2-40B4-BE49-F238E27FC236}">
                  <a16:creationId xmlns:a16="http://schemas.microsoft.com/office/drawing/2014/main" id="{83D36E64-5CBA-9BC0-F184-597F7870ABCE}"/>
                </a:ext>
              </a:extLst>
            </p:cNvPr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>
              <a:extLst>
                <a:ext uri="{FF2B5EF4-FFF2-40B4-BE49-F238E27FC236}">
                  <a16:creationId xmlns:a16="http://schemas.microsoft.com/office/drawing/2014/main" id="{8B5DF9D8-8073-AF59-787D-69665FD547B6}"/>
                </a:ext>
              </a:extLst>
            </p:cNvPr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>
              <a:extLst>
                <a:ext uri="{FF2B5EF4-FFF2-40B4-BE49-F238E27FC236}">
                  <a16:creationId xmlns:a16="http://schemas.microsoft.com/office/drawing/2014/main" id="{1795147D-BB6F-3C67-A3C9-49416DE8485C}"/>
                </a:ext>
              </a:extLst>
            </p:cNvPr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>
              <a:extLst>
                <a:ext uri="{FF2B5EF4-FFF2-40B4-BE49-F238E27FC236}">
                  <a16:creationId xmlns:a16="http://schemas.microsoft.com/office/drawing/2014/main" id="{62F5897C-FC9B-E1FE-CC06-C3F9B25AFA6C}"/>
                </a:ext>
              </a:extLst>
            </p:cNvPr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942;p45">
            <a:extLst>
              <a:ext uri="{FF2B5EF4-FFF2-40B4-BE49-F238E27FC236}">
                <a16:creationId xmlns:a16="http://schemas.microsoft.com/office/drawing/2014/main" id="{35F5FB86-C28E-C869-90BD-4DD0C5121D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Unsere Software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18A14C-CD8C-5995-93AD-06EB4EDDEA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62" y="1060935"/>
            <a:ext cx="6071972" cy="356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6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2">
          <a:extLst>
            <a:ext uri="{FF2B5EF4-FFF2-40B4-BE49-F238E27FC236}">
              <a16:creationId xmlns:a16="http://schemas.microsoft.com/office/drawing/2014/main" id="{C65F65C9-E0D1-82BA-B8A6-77E5CF933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3" name="Google Shape;1983;p39">
            <a:extLst>
              <a:ext uri="{FF2B5EF4-FFF2-40B4-BE49-F238E27FC236}">
                <a16:creationId xmlns:a16="http://schemas.microsoft.com/office/drawing/2014/main" id="{5614788B-AD76-48AC-81DC-92192014D1A8}"/>
              </a:ext>
            </a:extLst>
          </p:cNvPr>
          <p:cNvSpPr/>
          <p:nvPr/>
        </p:nvSpPr>
        <p:spPr>
          <a:xfrm>
            <a:off x="4797160" y="3174475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4" name="Google Shape;1984;p39">
            <a:extLst>
              <a:ext uri="{FF2B5EF4-FFF2-40B4-BE49-F238E27FC236}">
                <a16:creationId xmlns:a16="http://schemas.microsoft.com/office/drawing/2014/main" id="{69425A5C-1338-A22D-49A5-9D3EFC5947CA}"/>
              </a:ext>
            </a:extLst>
          </p:cNvPr>
          <p:cNvSpPr/>
          <p:nvPr/>
        </p:nvSpPr>
        <p:spPr>
          <a:xfrm>
            <a:off x="4797160" y="1650475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39">
            <a:extLst>
              <a:ext uri="{FF2B5EF4-FFF2-40B4-BE49-F238E27FC236}">
                <a16:creationId xmlns:a16="http://schemas.microsoft.com/office/drawing/2014/main" id="{1AB983BE-7271-91A4-BC8B-B088A5C29536}"/>
              </a:ext>
            </a:extLst>
          </p:cNvPr>
          <p:cNvSpPr/>
          <p:nvPr/>
        </p:nvSpPr>
        <p:spPr>
          <a:xfrm>
            <a:off x="1112350" y="3174475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39">
            <a:extLst>
              <a:ext uri="{FF2B5EF4-FFF2-40B4-BE49-F238E27FC236}">
                <a16:creationId xmlns:a16="http://schemas.microsoft.com/office/drawing/2014/main" id="{B0DD3641-6BBF-7002-5CC2-49B6BEEC86F5}"/>
              </a:ext>
            </a:extLst>
          </p:cNvPr>
          <p:cNvSpPr/>
          <p:nvPr/>
        </p:nvSpPr>
        <p:spPr>
          <a:xfrm>
            <a:off x="1112350" y="1650475"/>
            <a:ext cx="731400" cy="731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7" name="Google Shape;1987;p39">
            <a:extLst>
              <a:ext uri="{FF2B5EF4-FFF2-40B4-BE49-F238E27FC236}">
                <a16:creationId xmlns:a16="http://schemas.microsoft.com/office/drawing/2014/main" id="{F4E00C3C-922C-7B63-F460-A65792E3EBBA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 lang="en">
              <a:solidFill>
                <a:schemeClr val="lt1"/>
              </a:solidFill>
            </a:endParaRPr>
          </a:p>
        </p:txBody>
      </p:sp>
      <p:sp>
        <p:nvSpPr>
          <p:cNvPr id="1989" name="Google Shape;1989;p39">
            <a:extLst>
              <a:ext uri="{FF2B5EF4-FFF2-40B4-BE49-F238E27FC236}">
                <a16:creationId xmlns:a16="http://schemas.microsoft.com/office/drawing/2014/main" id="{5E12304C-D0BF-C575-3F65-FC62262365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28460" y="1833325"/>
            <a:ext cx="235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Aufgabe</a:t>
            </a:r>
          </a:p>
        </p:txBody>
      </p:sp>
      <p:sp>
        <p:nvSpPr>
          <p:cNvPr id="1991" name="Google Shape;1991;p39">
            <a:extLst>
              <a:ext uri="{FF2B5EF4-FFF2-40B4-BE49-F238E27FC236}">
                <a16:creationId xmlns:a16="http://schemas.microsoft.com/office/drawing/2014/main" id="{B36D33AA-61EC-DF87-EBCD-1D9E7632A27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5684153" y="1833325"/>
            <a:ext cx="235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</a:t>
            </a:r>
          </a:p>
        </p:txBody>
      </p:sp>
      <p:sp>
        <p:nvSpPr>
          <p:cNvPr id="1992" name="Google Shape;1992;p39">
            <a:extLst>
              <a:ext uri="{FF2B5EF4-FFF2-40B4-BE49-F238E27FC236}">
                <a16:creationId xmlns:a16="http://schemas.microsoft.com/office/drawing/2014/main" id="{D8065722-B81F-1AB3-D916-F5AEE135AB6F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1992141" y="3357325"/>
            <a:ext cx="23547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</a:p>
        </p:txBody>
      </p:sp>
      <p:sp>
        <p:nvSpPr>
          <p:cNvPr id="1994" name="Google Shape;1994;p39">
            <a:extLst>
              <a:ext uri="{FF2B5EF4-FFF2-40B4-BE49-F238E27FC236}">
                <a16:creationId xmlns:a16="http://schemas.microsoft.com/office/drawing/2014/main" id="{90A869C2-8F74-D0AE-B0B1-A5FD10003F47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 flipH="1">
            <a:off x="5684153" y="3357325"/>
            <a:ext cx="2617458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Lessons Learned</a:t>
            </a:r>
            <a:endParaRPr/>
          </a:p>
        </p:txBody>
      </p:sp>
      <p:sp>
        <p:nvSpPr>
          <p:cNvPr id="1996" name="Google Shape;1996;p39">
            <a:extLst>
              <a:ext uri="{FF2B5EF4-FFF2-40B4-BE49-F238E27FC236}">
                <a16:creationId xmlns:a16="http://schemas.microsoft.com/office/drawing/2014/main" id="{0210B4C3-F9C9-F870-ED40-C622488D2BD1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1176250" y="1833325"/>
            <a:ext cx="60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997" name="Google Shape;1997;p39">
            <a:extLst>
              <a:ext uri="{FF2B5EF4-FFF2-40B4-BE49-F238E27FC236}">
                <a16:creationId xmlns:a16="http://schemas.microsoft.com/office/drawing/2014/main" id="{09C55AE1-E90E-8D24-B673-6E7B65D89846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1176250" y="3357325"/>
            <a:ext cx="60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998" name="Google Shape;1998;p39">
            <a:extLst>
              <a:ext uri="{FF2B5EF4-FFF2-40B4-BE49-F238E27FC236}">
                <a16:creationId xmlns:a16="http://schemas.microsoft.com/office/drawing/2014/main" id="{92047E74-BA4A-3184-4B71-B88FA4354F32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 flipH="1">
            <a:off x="4861060" y="1833325"/>
            <a:ext cx="60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999" name="Google Shape;1999;p39">
            <a:extLst>
              <a:ext uri="{FF2B5EF4-FFF2-40B4-BE49-F238E27FC236}">
                <a16:creationId xmlns:a16="http://schemas.microsoft.com/office/drawing/2014/main" id="{CED6CFA2-0B3E-18FF-04EB-9859170E786C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 flipH="1">
            <a:off x="4861060" y="3357325"/>
            <a:ext cx="6036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2000" name="Google Shape;2000;p39">
            <a:extLst>
              <a:ext uri="{FF2B5EF4-FFF2-40B4-BE49-F238E27FC236}">
                <a16:creationId xmlns:a16="http://schemas.microsoft.com/office/drawing/2014/main" id="{D7B0E91B-13C6-70DB-5F42-DED7E8926A08}"/>
              </a:ext>
            </a:extLst>
          </p:cNvPr>
          <p:cNvGrpSpPr/>
          <p:nvPr/>
        </p:nvGrpSpPr>
        <p:grpSpPr>
          <a:xfrm>
            <a:off x="8583183" y="901069"/>
            <a:ext cx="366040" cy="365670"/>
            <a:chOff x="7121150" y="303275"/>
            <a:chExt cx="1309625" cy="1308300"/>
          </a:xfrm>
        </p:grpSpPr>
        <p:sp>
          <p:nvSpPr>
            <p:cNvPr id="2001" name="Google Shape;2001;p39">
              <a:extLst>
                <a:ext uri="{FF2B5EF4-FFF2-40B4-BE49-F238E27FC236}">
                  <a16:creationId xmlns:a16="http://schemas.microsoft.com/office/drawing/2014/main" id="{0C1C9F2B-B48D-A9B7-54CC-AE3FCBFC8470}"/>
                </a:ext>
              </a:extLst>
            </p:cNvPr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39">
              <a:extLst>
                <a:ext uri="{FF2B5EF4-FFF2-40B4-BE49-F238E27FC236}">
                  <a16:creationId xmlns:a16="http://schemas.microsoft.com/office/drawing/2014/main" id="{487CD275-ECA6-6374-DA2B-E49DAEC09F9C}"/>
                </a:ext>
              </a:extLst>
            </p:cNvPr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39">
              <a:extLst>
                <a:ext uri="{FF2B5EF4-FFF2-40B4-BE49-F238E27FC236}">
                  <a16:creationId xmlns:a16="http://schemas.microsoft.com/office/drawing/2014/main" id="{DF9CF30B-0BFA-8250-2AFB-782152907833}"/>
                </a:ext>
              </a:extLst>
            </p:cNvPr>
            <p:cNvSpPr/>
            <p:nvPr/>
          </p:nvSpPr>
          <p:spPr>
            <a:xfrm>
              <a:off x="7121150" y="303275"/>
              <a:ext cx="1171100" cy="1210650"/>
            </a:xfrm>
            <a:custGeom>
              <a:avLst/>
              <a:gdLst/>
              <a:ahLst/>
              <a:cxnLst/>
              <a:rect l="l" t="t" r="r" b="b"/>
              <a:pathLst>
                <a:path w="46844" h="48426" extrusionOk="0">
                  <a:moveTo>
                    <a:pt x="26180" y="0"/>
                  </a:moveTo>
                  <a:lnTo>
                    <a:pt x="26180" y="0"/>
                  </a:lnTo>
                  <a:lnTo>
                    <a:pt x="26998" y="0"/>
                  </a:lnTo>
                  <a:lnTo>
                    <a:pt x="27816" y="53"/>
                  </a:lnTo>
                  <a:lnTo>
                    <a:pt x="28634" y="106"/>
                  </a:lnTo>
                  <a:lnTo>
                    <a:pt x="29426" y="185"/>
                  </a:lnTo>
                  <a:lnTo>
                    <a:pt x="30217" y="317"/>
                  </a:lnTo>
                  <a:lnTo>
                    <a:pt x="31009" y="449"/>
                  </a:lnTo>
                  <a:lnTo>
                    <a:pt x="31774" y="607"/>
                  </a:lnTo>
                  <a:lnTo>
                    <a:pt x="32540" y="766"/>
                  </a:lnTo>
                  <a:lnTo>
                    <a:pt x="33305" y="977"/>
                  </a:lnTo>
                  <a:lnTo>
                    <a:pt x="34044" y="1188"/>
                  </a:lnTo>
                  <a:lnTo>
                    <a:pt x="34783" y="1452"/>
                  </a:lnTo>
                  <a:lnTo>
                    <a:pt x="35522" y="1716"/>
                  </a:lnTo>
                  <a:lnTo>
                    <a:pt x="36234" y="2006"/>
                  </a:lnTo>
                  <a:lnTo>
                    <a:pt x="36947" y="2296"/>
                  </a:lnTo>
                  <a:lnTo>
                    <a:pt x="37659" y="2639"/>
                  </a:lnTo>
                  <a:lnTo>
                    <a:pt x="38346" y="2982"/>
                  </a:lnTo>
                  <a:lnTo>
                    <a:pt x="38346" y="2982"/>
                  </a:lnTo>
                  <a:lnTo>
                    <a:pt x="38821" y="3431"/>
                  </a:lnTo>
                  <a:lnTo>
                    <a:pt x="39296" y="3906"/>
                  </a:lnTo>
                  <a:lnTo>
                    <a:pt x="39744" y="4381"/>
                  </a:lnTo>
                  <a:lnTo>
                    <a:pt x="40193" y="4882"/>
                  </a:lnTo>
                  <a:lnTo>
                    <a:pt x="40641" y="5384"/>
                  </a:lnTo>
                  <a:lnTo>
                    <a:pt x="41064" y="5885"/>
                  </a:lnTo>
                  <a:lnTo>
                    <a:pt x="41486" y="6413"/>
                  </a:lnTo>
                  <a:lnTo>
                    <a:pt x="41882" y="6941"/>
                  </a:lnTo>
                  <a:lnTo>
                    <a:pt x="42251" y="7495"/>
                  </a:lnTo>
                  <a:lnTo>
                    <a:pt x="42621" y="8049"/>
                  </a:lnTo>
                  <a:lnTo>
                    <a:pt x="42990" y="8603"/>
                  </a:lnTo>
                  <a:lnTo>
                    <a:pt x="43333" y="9184"/>
                  </a:lnTo>
                  <a:lnTo>
                    <a:pt x="43650" y="9765"/>
                  </a:lnTo>
                  <a:lnTo>
                    <a:pt x="43967" y="10345"/>
                  </a:lnTo>
                  <a:lnTo>
                    <a:pt x="44257" y="10952"/>
                  </a:lnTo>
                  <a:lnTo>
                    <a:pt x="44547" y="11559"/>
                  </a:lnTo>
                  <a:lnTo>
                    <a:pt x="44811" y="12166"/>
                  </a:lnTo>
                  <a:lnTo>
                    <a:pt x="45075" y="12799"/>
                  </a:lnTo>
                  <a:lnTo>
                    <a:pt x="45312" y="13433"/>
                  </a:lnTo>
                  <a:lnTo>
                    <a:pt x="45524" y="14066"/>
                  </a:lnTo>
                  <a:lnTo>
                    <a:pt x="45735" y="14726"/>
                  </a:lnTo>
                  <a:lnTo>
                    <a:pt x="45919" y="15386"/>
                  </a:lnTo>
                  <a:lnTo>
                    <a:pt x="46078" y="16045"/>
                  </a:lnTo>
                  <a:lnTo>
                    <a:pt x="46236" y="16705"/>
                  </a:lnTo>
                  <a:lnTo>
                    <a:pt x="46368" y="17391"/>
                  </a:lnTo>
                  <a:lnTo>
                    <a:pt x="46500" y="18051"/>
                  </a:lnTo>
                  <a:lnTo>
                    <a:pt x="46606" y="18737"/>
                  </a:lnTo>
                  <a:lnTo>
                    <a:pt x="46685" y="19450"/>
                  </a:lnTo>
                  <a:lnTo>
                    <a:pt x="46737" y="20136"/>
                  </a:lnTo>
                  <a:lnTo>
                    <a:pt x="46790" y="20848"/>
                  </a:lnTo>
                  <a:lnTo>
                    <a:pt x="46817" y="21561"/>
                  </a:lnTo>
                  <a:lnTo>
                    <a:pt x="46843" y="22273"/>
                  </a:lnTo>
                  <a:lnTo>
                    <a:pt x="46843" y="22273"/>
                  </a:lnTo>
                  <a:lnTo>
                    <a:pt x="46817" y="22933"/>
                  </a:lnTo>
                  <a:lnTo>
                    <a:pt x="46790" y="23619"/>
                  </a:lnTo>
                  <a:lnTo>
                    <a:pt x="46764" y="24279"/>
                  </a:lnTo>
                  <a:lnTo>
                    <a:pt x="46685" y="24939"/>
                  </a:lnTo>
                  <a:lnTo>
                    <a:pt x="46632" y="25599"/>
                  </a:lnTo>
                  <a:lnTo>
                    <a:pt x="46526" y="26258"/>
                  </a:lnTo>
                  <a:lnTo>
                    <a:pt x="46421" y="26892"/>
                  </a:lnTo>
                  <a:lnTo>
                    <a:pt x="46289" y="27551"/>
                  </a:lnTo>
                  <a:lnTo>
                    <a:pt x="46157" y="28185"/>
                  </a:lnTo>
                  <a:lnTo>
                    <a:pt x="45999" y="28792"/>
                  </a:lnTo>
                  <a:lnTo>
                    <a:pt x="45840" y="29425"/>
                  </a:lnTo>
                  <a:lnTo>
                    <a:pt x="45656" y="30058"/>
                  </a:lnTo>
                  <a:lnTo>
                    <a:pt x="45444" y="30665"/>
                  </a:lnTo>
                  <a:lnTo>
                    <a:pt x="45233" y="31272"/>
                  </a:lnTo>
                  <a:lnTo>
                    <a:pt x="44785" y="32460"/>
                  </a:lnTo>
                  <a:lnTo>
                    <a:pt x="44257" y="33621"/>
                  </a:lnTo>
                  <a:lnTo>
                    <a:pt x="43676" y="34729"/>
                  </a:lnTo>
                  <a:lnTo>
                    <a:pt x="43043" y="35838"/>
                  </a:lnTo>
                  <a:lnTo>
                    <a:pt x="42357" y="36893"/>
                  </a:lnTo>
                  <a:lnTo>
                    <a:pt x="41618" y="37923"/>
                  </a:lnTo>
                  <a:lnTo>
                    <a:pt x="40853" y="38899"/>
                  </a:lnTo>
                  <a:lnTo>
                    <a:pt x="40034" y="39849"/>
                  </a:lnTo>
                  <a:lnTo>
                    <a:pt x="39164" y="40773"/>
                  </a:lnTo>
                  <a:lnTo>
                    <a:pt x="38240" y="41644"/>
                  </a:lnTo>
                  <a:lnTo>
                    <a:pt x="37290" y="42462"/>
                  </a:lnTo>
                  <a:lnTo>
                    <a:pt x="36313" y="43227"/>
                  </a:lnTo>
                  <a:lnTo>
                    <a:pt x="35284" y="43966"/>
                  </a:lnTo>
                  <a:lnTo>
                    <a:pt x="34229" y="44652"/>
                  </a:lnTo>
                  <a:lnTo>
                    <a:pt x="33120" y="45285"/>
                  </a:lnTo>
                  <a:lnTo>
                    <a:pt x="31986" y="45840"/>
                  </a:lnTo>
                  <a:lnTo>
                    <a:pt x="30824" y="46367"/>
                  </a:lnTo>
                  <a:lnTo>
                    <a:pt x="29637" y="46842"/>
                  </a:lnTo>
                  <a:lnTo>
                    <a:pt x="29030" y="47054"/>
                  </a:lnTo>
                  <a:lnTo>
                    <a:pt x="28423" y="47265"/>
                  </a:lnTo>
                  <a:lnTo>
                    <a:pt x="27816" y="47449"/>
                  </a:lnTo>
                  <a:lnTo>
                    <a:pt x="27183" y="47608"/>
                  </a:lnTo>
                  <a:lnTo>
                    <a:pt x="26549" y="47766"/>
                  </a:lnTo>
                  <a:lnTo>
                    <a:pt x="25916" y="47898"/>
                  </a:lnTo>
                  <a:lnTo>
                    <a:pt x="25282" y="48030"/>
                  </a:lnTo>
                  <a:lnTo>
                    <a:pt x="24623" y="48135"/>
                  </a:lnTo>
                  <a:lnTo>
                    <a:pt x="23989" y="48215"/>
                  </a:lnTo>
                  <a:lnTo>
                    <a:pt x="23330" y="48294"/>
                  </a:lnTo>
                  <a:lnTo>
                    <a:pt x="22670" y="48347"/>
                  </a:lnTo>
                  <a:lnTo>
                    <a:pt x="21984" y="48399"/>
                  </a:lnTo>
                  <a:lnTo>
                    <a:pt x="21324" y="48426"/>
                  </a:lnTo>
                  <a:lnTo>
                    <a:pt x="20638" y="48426"/>
                  </a:lnTo>
                  <a:lnTo>
                    <a:pt x="20638" y="48426"/>
                  </a:lnTo>
                  <a:lnTo>
                    <a:pt x="19820" y="48426"/>
                  </a:lnTo>
                  <a:lnTo>
                    <a:pt x="19002" y="48373"/>
                  </a:lnTo>
                  <a:lnTo>
                    <a:pt x="18210" y="48320"/>
                  </a:lnTo>
                  <a:lnTo>
                    <a:pt x="17392" y="48241"/>
                  </a:lnTo>
                  <a:lnTo>
                    <a:pt x="16600" y="48135"/>
                  </a:lnTo>
                  <a:lnTo>
                    <a:pt x="15835" y="47977"/>
                  </a:lnTo>
                  <a:lnTo>
                    <a:pt x="15043" y="47819"/>
                  </a:lnTo>
                  <a:lnTo>
                    <a:pt x="14278" y="47660"/>
                  </a:lnTo>
                  <a:lnTo>
                    <a:pt x="13513" y="47449"/>
                  </a:lnTo>
                  <a:lnTo>
                    <a:pt x="12774" y="47238"/>
                  </a:lnTo>
                  <a:lnTo>
                    <a:pt x="12035" y="46974"/>
                  </a:lnTo>
                  <a:lnTo>
                    <a:pt x="11296" y="46710"/>
                  </a:lnTo>
                  <a:lnTo>
                    <a:pt x="10583" y="46420"/>
                  </a:lnTo>
                  <a:lnTo>
                    <a:pt x="9871" y="46130"/>
                  </a:lnTo>
                  <a:lnTo>
                    <a:pt x="9185" y="45787"/>
                  </a:lnTo>
                  <a:lnTo>
                    <a:pt x="8472" y="45444"/>
                  </a:lnTo>
                  <a:lnTo>
                    <a:pt x="8472" y="45444"/>
                  </a:lnTo>
                  <a:lnTo>
                    <a:pt x="7997" y="44995"/>
                  </a:lnTo>
                  <a:lnTo>
                    <a:pt x="7522" y="44520"/>
                  </a:lnTo>
                  <a:lnTo>
                    <a:pt x="7073" y="44045"/>
                  </a:lnTo>
                  <a:lnTo>
                    <a:pt x="6625" y="43544"/>
                  </a:lnTo>
                  <a:lnTo>
                    <a:pt x="6176" y="43042"/>
                  </a:lnTo>
                  <a:lnTo>
                    <a:pt x="5754" y="42541"/>
                  </a:lnTo>
                  <a:lnTo>
                    <a:pt x="5358" y="42013"/>
                  </a:lnTo>
                  <a:lnTo>
                    <a:pt x="4962" y="41485"/>
                  </a:lnTo>
                  <a:lnTo>
                    <a:pt x="4566" y="40931"/>
                  </a:lnTo>
                  <a:lnTo>
                    <a:pt x="4197" y="40377"/>
                  </a:lnTo>
                  <a:lnTo>
                    <a:pt x="3854" y="39823"/>
                  </a:lnTo>
                  <a:lnTo>
                    <a:pt x="3511" y="39242"/>
                  </a:lnTo>
                  <a:lnTo>
                    <a:pt x="3168" y="38662"/>
                  </a:lnTo>
                  <a:lnTo>
                    <a:pt x="2877" y="38081"/>
                  </a:lnTo>
                  <a:lnTo>
                    <a:pt x="2561" y="37474"/>
                  </a:lnTo>
                  <a:lnTo>
                    <a:pt x="2270" y="36867"/>
                  </a:lnTo>
                  <a:lnTo>
                    <a:pt x="2007" y="36260"/>
                  </a:lnTo>
                  <a:lnTo>
                    <a:pt x="1769" y="35627"/>
                  </a:lnTo>
                  <a:lnTo>
                    <a:pt x="1532" y="34993"/>
                  </a:lnTo>
                  <a:lnTo>
                    <a:pt x="1294" y="34360"/>
                  </a:lnTo>
                  <a:lnTo>
                    <a:pt x="1109" y="33700"/>
                  </a:lnTo>
                  <a:lnTo>
                    <a:pt x="925" y="33040"/>
                  </a:lnTo>
                  <a:lnTo>
                    <a:pt x="740" y="32381"/>
                  </a:lnTo>
                  <a:lnTo>
                    <a:pt x="582" y="31721"/>
                  </a:lnTo>
                  <a:lnTo>
                    <a:pt x="450" y="31035"/>
                  </a:lnTo>
                  <a:lnTo>
                    <a:pt x="344" y="30375"/>
                  </a:lnTo>
                  <a:lnTo>
                    <a:pt x="238" y="29689"/>
                  </a:lnTo>
                  <a:lnTo>
                    <a:pt x="133" y="28976"/>
                  </a:lnTo>
                  <a:lnTo>
                    <a:pt x="80" y="28290"/>
                  </a:lnTo>
                  <a:lnTo>
                    <a:pt x="27" y="27578"/>
                  </a:lnTo>
                  <a:lnTo>
                    <a:pt x="1" y="26865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5493"/>
                  </a:lnTo>
                  <a:lnTo>
                    <a:pt x="27" y="24807"/>
                  </a:lnTo>
                  <a:lnTo>
                    <a:pt x="80" y="24147"/>
                  </a:lnTo>
                  <a:lnTo>
                    <a:pt x="133" y="23487"/>
                  </a:lnTo>
                  <a:lnTo>
                    <a:pt x="212" y="22828"/>
                  </a:lnTo>
                  <a:lnTo>
                    <a:pt x="291" y="22168"/>
                  </a:lnTo>
                  <a:lnTo>
                    <a:pt x="397" y="21535"/>
                  </a:lnTo>
                  <a:lnTo>
                    <a:pt x="529" y="20901"/>
                  </a:lnTo>
                  <a:lnTo>
                    <a:pt x="661" y="20241"/>
                  </a:lnTo>
                  <a:lnTo>
                    <a:pt x="819" y="19634"/>
                  </a:lnTo>
                  <a:lnTo>
                    <a:pt x="977" y="19001"/>
                  </a:lnTo>
                  <a:lnTo>
                    <a:pt x="1162" y="18394"/>
                  </a:lnTo>
                  <a:lnTo>
                    <a:pt x="1373" y="17761"/>
                  </a:lnTo>
                  <a:lnTo>
                    <a:pt x="1584" y="17154"/>
                  </a:lnTo>
                  <a:lnTo>
                    <a:pt x="2059" y="15966"/>
                  </a:lnTo>
                  <a:lnTo>
                    <a:pt x="2587" y="14831"/>
                  </a:lnTo>
                  <a:lnTo>
                    <a:pt x="3168" y="13697"/>
                  </a:lnTo>
                  <a:lnTo>
                    <a:pt x="3775" y="12588"/>
                  </a:lnTo>
                  <a:lnTo>
                    <a:pt x="4461" y="11533"/>
                  </a:lnTo>
                  <a:lnTo>
                    <a:pt x="5200" y="10504"/>
                  </a:lnTo>
                  <a:lnTo>
                    <a:pt x="5965" y="9527"/>
                  </a:lnTo>
                  <a:lnTo>
                    <a:pt x="6810" y="8577"/>
                  </a:lnTo>
                  <a:lnTo>
                    <a:pt x="7654" y="7653"/>
                  </a:lnTo>
                  <a:lnTo>
                    <a:pt x="8578" y="6783"/>
                  </a:lnTo>
                  <a:lnTo>
                    <a:pt x="9528" y="5964"/>
                  </a:lnTo>
                  <a:lnTo>
                    <a:pt x="10504" y="5199"/>
                  </a:lnTo>
                  <a:lnTo>
                    <a:pt x="11533" y="4460"/>
                  </a:lnTo>
                  <a:lnTo>
                    <a:pt x="12615" y="3774"/>
                  </a:lnTo>
                  <a:lnTo>
                    <a:pt x="13697" y="3167"/>
                  </a:lnTo>
                  <a:lnTo>
                    <a:pt x="14832" y="2587"/>
                  </a:lnTo>
                  <a:lnTo>
                    <a:pt x="15993" y="2059"/>
                  </a:lnTo>
                  <a:lnTo>
                    <a:pt x="17181" y="1584"/>
                  </a:lnTo>
                  <a:lnTo>
                    <a:pt x="17788" y="1373"/>
                  </a:lnTo>
                  <a:lnTo>
                    <a:pt x="18395" y="1162"/>
                  </a:lnTo>
                  <a:lnTo>
                    <a:pt x="19028" y="977"/>
                  </a:lnTo>
                  <a:lnTo>
                    <a:pt x="19635" y="818"/>
                  </a:lnTo>
                  <a:lnTo>
                    <a:pt x="20268" y="660"/>
                  </a:lnTo>
                  <a:lnTo>
                    <a:pt x="20902" y="528"/>
                  </a:lnTo>
                  <a:lnTo>
                    <a:pt x="21562" y="396"/>
                  </a:lnTo>
                  <a:lnTo>
                    <a:pt x="22195" y="291"/>
                  </a:lnTo>
                  <a:lnTo>
                    <a:pt x="22855" y="211"/>
                  </a:lnTo>
                  <a:lnTo>
                    <a:pt x="23514" y="132"/>
                  </a:lnTo>
                  <a:lnTo>
                    <a:pt x="24174" y="80"/>
                  </a:lnTo>
                  <a:lnTo>
                    <a:pt x="24834" y="27"/>
                  </a:lnTo>
                  <a:lnTo>
                    <a:pt x="25520" y="0"/>
                  </a:lnTo>
                  <a:lnTo>
                    <a:pt x="26180" y="0"/>
                  </a:lnTo>
                  <a:lnTo>
                    <a:pt x="26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39">
              <a:extLst>
                <a:ext uri="{FF2B5EF4-FFF2-40B4-BE49-F238E27FC236}">
                  <a16:creationId xmlns:a16="http://schemas.microsoft.com/office/drawing/2014/main" id="{04566A54-D808-61E2-1A00-E603BF5253BB}"/>
                </a:ext>
              </a:extLst>
            </p:cNvPr>
            <p:cNvSpPr/>
            <p:nvPr/>
          </p:nvSpPr>
          <p:spPr>
            <a:xfrm>
              <a:off x="7140300" y="389050"/>
              <a:ext cx="467125" cy="591800"/>
            </a:xfrm>
            <a:custGeom>
              <a:avLst/>
              <a:gdLst/>
              <a:ahLst/>
              <a:cxnLst/>
              <a:rect l="l" t="t" r="r" b="b"/>
              <a:pathLst>
                <a:path w="18685" h="23672" extrusionOk="0">
                  <a:moveTo>
                    <a:pt x="0" y="16388"/>
                  </a:moveTo>
                  <a:lnTo>
                    <a:pt x="0" y="16388"/>
                  </a:lnTo>
                  <a:lnTo>
                    <a:pt x="370" y="16335"/>
                  </a:lnTo>
                  <a:lnTo>
                    <a:pt x="713" y="16309"/>
                  </a:lnTo>
                  <a:lnTo>
                    <a:pt x="1003" y="16309"/>
                  </a:lnTo>
                  <a:lnTo>
                    <a:pt x="1241" y="16362"/>
                  </a:lnTo>
                  <a:lnTo>
                    <a:pt x="1241" y="16362"/>
                  </a:lnTo>
                  <a:lnTo>
                    <a:pt x="1320" y="16415"/>
                  </a:lnTo>
                  <a:lnTo>
                    <a:pt x="1425" y="16547"/>
                  </a:lnTo>
                  <a:lnTo>
                    <a:pt x="1504" y="16731"/>
                  </a:lnTo>
                  <a:lnTo>
                    <a:pt x="1584" y="16942"/>
                  </a:lnTo>
                  <a:lnTo>
                    <a:pt x="1742" y="17523"/>
                  </a:lnTo>
                  <a:lnTo>
                    <a:pt x="1874" y="18209"/>
                  </a:lnTo>
                  <a:lnTo>
                    <a:pt x="2006" y="18922"/>
                  </a:lnTo>
                  <a:lnTo>
                    <a:pt x="2111" y="19581"/>
                  </a:lnTo>
                  <a:lnTo>
                    <a:pt x="2164" y="20109"/>
                  </a:lnTo>
                  <a:lnTo>
                    <a:pt x="2191" y="20479"/>
                  </a:lnTo>
                  <a:lnTo>
                    <a:pt x="2191" y="20479"/>
                  </a:lnTo>
                  <a:lnTo>
                    <a:pt x="2164" y="21165"/>
                  </a:lnTo>
                  <a:lnTo>
                    <a:pt x="2085" y="21772"/>
                  </a:lnTo>
                  <a:lnTo>
                    <a:pt x="1980" y="22379"/>
                  </a:lnTo>
                  <a:lnTo>
                    <a:pt x="1848" y="23065"/>
                  </a:lnTo>
                  <a:lnTo>
                    <a:pt x="1848" y="23065"/>
                  </a:lnTo>
                  <a:lnTo>
                    <a:pt x="1821" y="23276"/>
                  </a:lnTo>
                  <a:lnTo>
                    <a:pt x="1848" y="23434"/>
                  </a:lnTo>
                  <a:lnTo>
                    <a:pt x="1953" y="23540"/>
                  </a:lnTo>
                  <a:lnTo>
                    <a:pt x="2059" y="23619"/>
                  </a:lnTo>
                  <a:lnTo>
                    <a:pt x="2217" y="23672"/>
                  </a:lnTo>
                  <a:lnTo>
                    <a:pt x="2428" y="23672"/>
                  </a:lnTo>
                  <a:lnTo>
                    <a:pt x="2639" y="23645"/>
                  </a:lnTo>
                  <a:lnTo>
                    <a:pt x="2850" y="23619"/>
                  </a:lnTo>
                  <a:lnTo>
                    <a:pt x="3325" y="23487"/>
                  </a:lnTo>
                  <a:lnTo>
                    <a:pt x="3774" y="23302"/>
                  </a:lnTo>
                  <a:lnTo>
                    <a:pt x="4170" y="23118"/>
                  </a:lnTo>
                  <a:lnTo>
                    <a:pt x="4434" y="22933"/>
                  </a:lnTo>
                  <a:lnTo>
                    <a:pt x="4434" y="22933"/>
                  </a:lnTo>
                  <a:lnTo>
                    <a:pt x="4988" y="23091"/>
                  </a:lnTo>
                  <a:lnTo>
                    <a:pt x="5595" y="23250"/>
                  </a:lnTo>
                  <a:lnTo>
                    <a:pt x="5885" y="23302"/>
                  </a:lnTo>
                  <a:lnTo>
                    <a:pt x="6176" y="23329"/>
                  </a:lnTo>
                  <a:lnTo>
                    <a:pt x="6466" y="23355"/>
                  </a:lnTo>
                  <a:lnTo>
                    <a:pt x="6756" y="23355"/>
                  </a:lnTo>
                  <a:lnTo>
                    <a:pt x="7020" y="23302"/>
                  </a:lnTo>
                  <a:lnTo>
                    <a:pt x="7284" y="23250"/>
                  </a:lnTo>
                  <a:lnTo>
                    <a:pt x="7521" y="23118"/>
                  </a:lnTo>
                  <a:lnTo>
                    <a:pt x="7733" y="22986"/>
                  </a:lnTo>
                  <a:lnTo>
                    <a:pt x="7917" y="22775"/>
                  </a:lnTo>
                  <a:lnTo>
                    <a:pt x="8076" y="22537"/>
                  </a:lnTo>
                  <a:lnTo>
                    <a:pt x="8208" y="22247"/>
                  </a:lnTo>
                  <a:lnTo>
                    <a:pt x="8313" y="21877"/>
                  </a:lnTo>
                  <a:lnTo>
                    <a:pt x="8313" y="21877"/>
                  </a:lnTo>
                  <a:lnTo>
                    <a:pt x="8392" y="21508"/>
                  </a:lnTo>
                  <a:lnTo>
                    <a:pt x="8445" y="21059"/>
                  </a:lnTo>
                  <a:lnTo>
                    <a:pt x="8471" y="20584"/>
                  </a:lnTo>
                  <a:lnTo>
                    <a:pt x="8498" y="20056"/>
                  </a:lnTo>
                  <a:lnTo>
                    <a:pt x="8498" y="19529"/>
                  </a:lnTo>
                  <a:lnTo>
                    <a:pt x="8471" y="19054"/>
                  </a:lnTo>
                  <a:lnTo>
                    <a:pt x="8419" y="18605"/>
                  </a:lnTo>
                  <a:lnTo>
                    <a:pt x="8366" y="18420"/>
                  </a:lnTo>
                  <a:lnTo>
                    <a:pt x="8313" y="18235"/>
                  </a:lnTo>
                  <a:lnTo>
                    <a:pt x="8313" y="18235"/>
                  </a:lnTo>
                  <a:lnTo>
                    <a:pt x="8155" y="17945"/>
                  </a:lnTo>
                  <a:lnTo>
                    <a:pt x="7970" y="17628"/>
                  </a:lnTo>
                  <a:lnTo>
                    <a:pt x="7733" y="17285"/>
                  </a:lnTo>
                  <a:lnTo>
                    <a:pt x="7733" y="17285"/>
                  </a:lnTo>
                  <a:lnTo>
                    <a:pt x="7917" y="17233"/>
                  </a:lnTo>
                  <a:lnTo>
                    <a:pt x="8181" y="17153"/>
                  </a:lnTo>
                  <a:lnTo>
                    <a:pt x="8814" y="17048"/>
                  </a:lnTo>
                  <a:lnTo>
                    <a:pt x="9448" y="16969"/>
                  </a:lnTo>
                  <a:lnTo>
                    <a:pt x="9976" y="16942"/>
                  </a:lnTo>
                  <a:lnTo>
                    <a:pt x="9976" y="16942"/>
                  </a:lnTo>
                  <a:lnTo>
                    <a:pt x="10108" y="16969"/>
                  </a:lnTo>
                  <a:lnTo>
                    <a:pt x="10213" y="17022"/>
                  </a:lnTo>
                  <a:lnTo>
                    <a:pt x="10319" y="17127"/>
                  </a:lnTo>
                  <a:lnTo>
                    <a:pt x="10398" y="17259"/>
                  </a:lnTo>
                  <a:lnTo>
                    <a:pt x="10477" y="17444"/>
                  </a:lnTo>
                  <a:lnTo>
                    <a:pt x="10556" y="17628"/>
                  </a:lnTo>
                  <a:lnTo>
                    <a:pt x="10635" y="18024"/>
                  </a:lnTo>
                  <a:lnTo>
                    <a:pt x="10715" y="18499"/>
                  </a:lnTo>
                  <a:lnTo>
                    <a:pt x="10741" y="18922"/>
                  </a:lnTo>
                  <a:lnTo>
                    <a:pt x="10794" y="19661"/>
                  </a:lnTo>
                  <a:lnTo>
                    <a:pt x="10794" y="19661"/>
                  </a:lnTo>
                  <a:lnTo>
                    <a:pt x="10820" y="19845"/>
                  </a:lnTo>
                  <a:lnTo>
                    <a:pt x="10847" y="20030"/>
                  </a:lnTo>
                  <a:lnTo>
                    <a:pt x="10978" y="20347"/>
                  </a:lnTo>
                  <a:lnTo>
                    <a:pt x="11084" y="20663"/>
                  </a:lnTo>
                  <a:lnTo>
                    <a:pt x="11137" y="20848"/>
                  </a:lnTo>
                  <a:lnTo>
                    <a:pt x="11137" y="21059"/>
                  </a:lnTo>
                  <a:lnTo>
                    <a:pt x="11137" y="21059"/>
                  </a:lnTo>
                  <a:lnTo>
                    <a:pt x="11322" y="20663"/>
                  </a:lnTo>
                  <a:lnTo>
                    <a:pt x="11506" y="20399"/>
                  </a:lnTo>
                  <a:lnTo>
                    <a:pt x="11691" y="20188"/>
                  </a:lnTo>
                  <a:lnTo>
                    <a:pt x="11876" y="20004"/>
                  </a:lnTo>
                  <a:lnTo>
                    <a:pt x="12087" y="19819"/>
                  </a:lnTo>
                  <a:lnTo>
                    <a:pt x="12324" y="19555"/>
                  </a:lnTo>
                  <a:lnTo>
                    <a:pt x="12535" y="19212"/>
                  </a:lnTo>
                  <a:lnTo>
                    <a:pt x="12799" y="18710"/>
                  </a:lnTo>
                  <a:lnTo>
                    <a:pt x="12799" y="18710"/>
                  </a:lnTo>
                  <a:lnTo>
                    <a:pt x="13037" y="18077"/>
                  </a:lnTo>
                  <a:lnTo>
                    <a:pt x="13274" y="17391"/>
                  </a:lnTo>
                  <a:lnTo>
                    <a:pt x="13486" y="16678"/>
                  </a:lnTo>
                  <a:lnTo>
                    <a:pt x="13644" y="15940"/>
                  </a:lnTo>
                  <a:lnTo>
                    <a:pt x="13776" y="15201"/>
                  </a:lnTo>
                  <a:lnTo>
                    <a:pt x="13881" y="14462"/>
                  </a:lnTo>
                  <a:lnTo>
                    <a:pt x="13961" y="13749"/>
                  </a:lnTo>
                  <a:lnTo>
                    <a:pt x="13961" y="13063"/>
                  </a:lnTo>
                  <a:lnTo>
                    <a:pt x="13961" y="13063"/>
                  </a:lnTo>
                  <a:lnTo>
                    <a:pt x="13987" y="12878"/>
                  </a:lnTo>
                  <a:lnTo>
                    <a:pt x="14040" y="12694"/>
                  </a:lnTo>
                  <a:lnTo>
                    <a:pt x="14119" y="12509"/>
                  </a:lnTo>
                  <a:lnTo>
                    <a:pt x="14198" y="12377"/>
                  </a:lnTo>
                  <a:lnTo>
                    <a:pt x="14330" y="12219"/>
                  </a:lnTo>
                  <a:lnTo>
                    <a:pt x="14488" y="12087"/>
                  </a:lnTo>
                  <a:lnTo>
                    <a:pt x="14647" y="11955"/>
                  </a:lnTo>
                  <a:lnTo>
                    <a:pt x="14831" y="11823"/>
                  </a:lnTo>
                  <a:lnTo>
                    <a:pt x="15254" y="11612"/>
                  </a:lnTo>
                  <a:lnTo>
                    <a:pt x="15702" y="11427"/>
                  </a:lnTo>
                  <a:lnTo>
                    <a:pt x="16177" y="11269"/>
                  </a:lnTo>
                  <a:lnTo>
                    <a:pt x="16652" y="11137"/>
                  </a:lnTo>
                  <a:lnTo>
                    <a:pt x="17550" y="10873"/>
                  </a:lnTo>
                  <a:lnTo>
                    <a:pt x="17945" y="10741"/>
                  </a:lnTo>
                  <a:lnTo>
                    <a:pt x="18288" y="10609"/>
                  </a:lnTo>
                  <a:lnTo>
                    <a:pt x="18526" y="10477"/>
                  </a:lnTo>
                  <a:lnTo>
                    <a:pt x="18605" y="10424"/>
                  </a:lnTo>
                  <a:lnTo>
                    <a:pt x="18658" y="10345"/>
                  </a:lnTo>
                  <a:lnTo>
                    <a:pt x="18684" y="10266"/>
                  </a:lnTo>
                  <a:lnTo>
                    <a:pt x="18684" y="10187"/>
                  </a:lnTo>
                  <a:lnTo>
                    <a:pt x="18632" y="10081"/>
                  </a:lnTo>
                  <a:lnTo>
                    <a:pt x="18552" y="10002"/>
                  </a:lnTo>
                  <a:lnTo>
                    <a:pt x="18552" y="10002"/>
                  </a:lnTo>
                  <a:lnTo>
                    <a:pt x="18236" y="9712"/>
                  </a:lnTo>
                  <a:lnTo>
                    <a:pt x="17893" y="9421"/>
                  </a:lnTo>
                  <a:lnTo>
                    <a:pt x="17101" y="8814"/>
                  </a:lnTo>
                  <a:lnTo>
                    <a:pt x="16336" y="8207"/>
                  </a:lnTo>
                  <a:lnTo>
                    <a:pt x="15993" y="7891"/>
                  </a:lnTo>
                  <a:lnTo>
                    <a:pt x="15702" y="7600"/>
                  </a:lnTo>
                  <a:lnTo>
                    <a:pt x="15465" y="7310"/>
                  </a:lnTo>
                  <a:lnTo>
                    <a:pt x="15359" y="7152"/>
                  </a:lnTo>
                  <a:lnTo>
                    <a:pt x="15306" y="6993"/>
                  </a:lnTo>
                  <a:lnTo>
                    <a:pt x="15254" y="6861"/>
                  </a:lnTo>
                  <a:lnTo>
                    <a:pt x="15227" y="6729"/>
                  </a:lnTo>
                  <a:lnTo>
                    <a:pt x="15227" y="6571"/>
                  </a:lnTo>
                  <a:lnTo>
                    <a:pt x="15280" y="6439"/>
                  </a:lnTo>
                  <a:lnTo>
                    <a:pt x="15333" y="6307"/>
                  </a:lnTo>
                  <a:lnTo>
                    <a:pt x="15438" y="6175"/>
                  </a:lnTo>
                  <a:lnTo>
                    <a:pt x="15570" y="6043"/>
                  </a:lnTo>
                  <a:lnTo>
                    <a:pt x="15729" y="5911"/>
                  </a:lnTo>
                  <a:lnTo>
                    <a:pt x="15940" y="5779"/>
                  </a:lnTo>
                  <a:lnTo>
                    <a:pt x="16177" y="5647"/>
                  </a:lnTo>
                  <a:lnTo>
                    <a:pt x="16468" y="5516"/>
                  </a:lnTo>
                  <a:lnTo>
                    <a:pt x="16784" y="5410"/>
                  </a:lnTo>
                  <a:lnTo>
                    <a:pt x="16784" y="5410"/>
                  </a:lnTo>
                  <a:lnTo>
                    <a:pt x="15412" y="4302"/>
                  </a:lnTo>
                  <a:lnTo>
                    <a:pt x="14779" y="3747"/>
                  </a:lnTo>
                  <a:lnTo>
                    <a:pt x="14172" y="3167"/>
                  </a:lnTo>
                  <a:lnTo>
                    <a:pt x="13908" y="2877"/>
                  </a:lnTo>
                  <a:lnTo>
                    <a:pt x="13644" y="2560"/>
                  </a:lnTo>
                  <a:lnTo>
                    <a:pt x="13406" y="2243"/>
                  </a:lnTo>
                  <a:lnTo>
                    <a:pt x="13169" y="1900"/>
                  </a:lnTo>
                  <a:lnTo>
                    <a:pt x="12958" y="1557"/>
                  </a:lnTo>
                  <a:lnTo>
                    <a:pt x="12773" y="1188"/>
                  </a:lnTo>
                  <a:lnTo>
                    <a:pt x="12588" y="765"/>
                  </a:lnTo>
                  <a:lnTo>
                    <a:pt x="12430" y="343"/>
                  </a:lnTo>
                  <a:lnTo>
                    <a:pt x="12430" y="343"/>
                  </a:lnTo>
                  <a:lnTo>
                    <a:pt x="12404" y="185"/>
                  </a:lnTo>
                  <a:lnTo>
                    <a:pt x="12430" y="0"/>
                  </a:lnTo>
                  <a:lnTo>
                    <a:pt x="12430" y="0"/>
                  </a:lnTo>
                  <a:lnTo>
                    <a:pt x="11849" y="343"/>
                  </a:lnTo>
                  <a:lnTo>
                    <a:pt x="11295" y="686"/>
                  </a:lnTo>
                  <a:lnTo>
                    <a:pt x="10741" y="1056"/>
                  </a:lnTo>
                  <a:lnTo>
                    <a:pt x="10213" y="1425"/>
                  </a:lnTo>
                  <a:lnTo>
                    <a:pt x="9685" y="1821"/>
                  </a:lnTo>
                  <a:lnTo>
                    <a:pt x="9158" y="2217"/>
                  </a:lnTo>
                  <a:lnTo>
                    <a:pt x="8656" y="2639"/>
                  </a:lnTo>
                  <a:lnTo>
                    <a:pt x="8155" y="3061"/>
                  </a:lnTo>
                  <a:lnTo>
                    <a:pt x="7653" y="3510"/>
                  </a:lnTo>
                  <a:lnTo>
                    <a:pt x="7178" y="3959"/>
                  </a:lnTo>
                  <a:lnTo>
                    <a:pt x="6730" y="4407"/>
                  </a:lnTo>
                  <a:lnTo>
                    <a:pt x="6255" y="4882"/>
                  </a:lnTo>
                  <a:lnTo>
                    <a:pt x="5832" y="5357"/>
                  </a:lnTo>
                  <a:lnTo>
                    <a:pt x="5384" y="5859"/>
                  </a:lnTo>
                  <a:lnTo>
                    <a:pt x="4988" y="6360"/>
                  </a:lnTo>
                  <a:lnTo>
                    <a:pt x="4566" y="6888"/>
                  </a:lnTo>
                  <a:lnTo>
                    <a:pt x="4170" y="7416"/>
                  </a:lnTo>
                  <a:lnTo>
                    <a:pt x="3800" y="7943"/>
                  </a:lnTo>
                  <a:lnTo>
                    <a:pt x="3431" y="8498"/>
                  </a:lnTo>
                  <a:lnTo>
                    <a:pt x="3088" y="9052"/>
                  </a:lnTo>
                  <a:lnTo>
                    <a:pt x="2745" y="9632"/>
                  </a:lnTo>
                  <a:lnTo>
                    <a:pt x="2428" y="10187"/>
                  </a:lnTo>
                  <a:lnTo>
                    <a:pt x="2111" y="10794"/>
                  </a:lnTo>
                  <a:lnTo>
                    <a:pt x="1821" y="11374"/>
                  </a:lnTo>
                  <a:lnTo>
                    <a:pt x="1531" y="11981"/>
                  </a:lnTo>
                  <a:lnTo>
                    <a:pt x="1267" y="12588"/>
                  </a:lnTo>
                  <a:lnTo>
                    <a:pt x="1029" y="13195"/>
                  </a:lnTo>
                  <a:lnTo>
                    <a:pt x="792" y="13828"/>
                  </a:lnTo>
                  <a:lnTo>
                    <a:pt x="554" y="14462"/>
                  </a:lnTo>
                  <a:lnTo>
                    <a:pt x="370" y="15095"/>
                  </a:lnTo>
                  <a:lnTo>
                    <a:pt x="185" y="15755"/>
                  </a:lnTo>
                  <a:lnTo>
                    <a:pt x="0" y="16388"/>
                  </a:lnTo>
                  <a:lnTo>
                    <a:pt x="0" y="163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39">
              <a:extLst>
                <a:ext uri="{FF2B5EF4-FFF2-40B4-BE49-F238E27FC236}">
                  <a16:creationId xmlns:a16="http://schemas.microsoft.com/office/drawing/2014/main" id="{BCEE75CA-BB37-D415-0DBB-C9596D28E78B}"/>
                </a:ext>
              </a:extLst>
            </p:cNvPr>
            <p:cNvSpPr/>
            <p:nvPr/>
          </p:nvSpPr>
          <p:spPr>
            <a:xfrm>
              <a:off x="7398925" y="1273750"/>
              <a:ext cx="480300" cy="337825"/>
            </a:xfrm>
            <a:custGeom>
              <a:avLst/>
              <a:gdLst/>
              <a:ahLst/>
              <a:cxnLst/>
              <a:rect l="l" t="t" r="r" b="b"/>
              <a:pathLst>
                <a:path w="19212" h="13513" extrusionOk="0">
                  <a:moveTo>
                    <a:pt x="2454" y="8973"/>
                  </a:moveTo>
                  <a:lnTo>
                    <a:pt x="2454" y="8973"/>
                  </a:lnTo>
                  <a:lnTo>
                    <a:pt x="2217" y="8657"/>
                  </a:lnTo>
                  <a:lnTo>
                    <a:pt x="2006" y="8314"/>
                  </a:lnTo>
                  <a:lnTo>
                    <a:pt x="1768" y="7997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53" y="7100"/>
                  </a:lnTo>
                  <a:lnTo>
                    <a:pt x="27" y="7258"/>
                  </a:lnTo>
                  <a:lnTo>
                    <a:pt x="0" y="7548"/>
                  </a:lnTo>
                  <a:lnTo>
                    <a:pt x="0" y="8155"/>
                  </a:lnTo>
                  <a:lnTo>
                    <a:pt x="0" y="8155"/>
                  </a:lnTo>
                  <a:lnTo>
                    <a:pt x="0" y="8314"/>
                  </a:lnTo>
                  <a:lnTo>
                    <a:pt x="27" y="8393"/>
                  </a:lnTo>
                  <a:lnTo>
                    <a:pt x="79" y="8472"/>
                  </a:lnTo>
                  <a:lnTo>
                    <a:pt x="106" y="8630"/>
                  </a:lnTo>
                  <a:lnTo>
                    <a:pt x="106" y="8630"/>
                  </a:lnTo>
                  <a:lnTo>
                    <a:pt x="132" y="8657"/>
                  </a:lnTo>
                  <a:lnTo>
                    <a:pt x="158" y="8683"/>
                  </a:lnTo>
                  <a:lnTo>
                    <a:pt x="185" y="8710"/>
                  </a:lnTo>
                  <a:lnTo>
                    <a:pt x="238" y="8736"/>
                  </a:lnTo>
                  <a:lnTo>
                    <a:pt x="238" y="8736"/>
                  </a:lnTo>
                  <a:lnTo>
                    <a:pt x="238" y="8894"/>
                  </a:lnTo>
                  <a:lnTo>
                    <a:pt x="238" y="8894"/>
                  </a:lnTo>
                  <a:lnTo>
                    <a:pt x="1029" y="9422"/>
                  </a:lnTo>
                  <a:lnTo>
                    <a:pt x="1847" y="9923"/>
                  </a:lnTo>
                  <a:lnTo>
                    <a:pt x="2692" y="10398"/>
                  </a:lnTo>
                  <a:lnTo>
                    <a:pt x="3563" y="10847"/>
                  </a:lnTo>
                  <a:lnTo>
                    <a:pt x="4434" y="11269"/>
                  </a:lnTo>
                  <a:lnTo>
                    <a:pt x="5331" y="11639"/>
                  </a:lnTo>
                  <a:lnTo>
                    <a:pt x="6255" y="11982"/>
                  </a:lnTo>
                  <a:lnTo>
                    <a:pt x="7178" y="12299"/>
                  </a:lnTo>
                  <a:lnTo>
                    <a:pt x="8102" y="12562"/>
                  </a:lnTo>
                  <a:lnTo>
                    <a:pt x="9078" y="12826"/>
                  </a:lnTo>
                  <a:lnTo>
                    <a:pt x="10028" y="13037"/>
                  </a:lnTo>
                  <a:lnTo>
                    <a:pt x="11031" y="13196"/>
                  </a:lnTo>
                  <a:lnTo>
                    <a:pt x="12008" y="13328"/>
                  </a:lnTo>
                  <a:lnTo>
                    <a:pt x="13037" y="13433"/>
                  </a:lnTo>
                  <a:lnTo>
                    <a:pt x="14040" y="13486"/>
                  </a:lnTo>
                  <a:lnTo>
                    <a:pt x="15069" y="13512"/>
                  </a:lnTo>
                  <a:lnTo>
                    <a:pt x="15069" y="13512"/>
                  </a:lnTo>
                  <a:lnTo>
                    <a:pt x="16124" y="13486"/>
                  </a:lnTo>
                  <a:lnTo>
                    <a:pt x="17180" y="13433"/>
                  </a:lnTo>
                  <a:lnTo>
                    <a:pt x="18209" y="13328"/>
                  </a:lnTo>
                  <a:lnTo>
                    <a:pt x="19212" y="13169"/>
                  </a:lnTo>
                  <a:lnTo>
                    <a:pt x="19212" y="13169"/>
                  </a:lnTo>
                  <a:lnTo>
                    <a:pt x="18763" y="12774"/>
                  </a:lnTo>
                  <a:lnTo>
                    <a:pt x="18315" y="12378"/>
                  </a:lnTo>
                  <a:lnTo>
                    <a:pt x="17919" y="11955"/>
                  </a:lnTo>
                  <a:lnTo>
                    <a:pt x="17523" y="11507"/>
                  </a:lnTo>
                  <a:lnTo>
                    <a:pt x="17180" y="11032"/>
                  </a:lnTo>
                  <a:lnTo>
                    <a:pt x="16890" y="10504"/>
                  </a:lnTo>
                  <a:lnTo>
                    <a:pt x="16599" y="9950"/>
                  </a:lnTo>
                  <a:lnTo>
                    <a:pt x="16362" y="9316"/>
                  </a:lnTo>
                  <a:lnTo>
                    <a:pt x="16362" y="9316"/>
                  </a:lnTo>
                  <a:lnTo>
                    <a:pt x="16335" y="9237"/>
                  </a:lnTo>
                  <a:lnTo>
                    <a:pt x="16335" y="9132"/>
                  </a:lnTo>
                  <a:lnTo>
                    <a:pt x="16362" y="9000"/>
                  </a:lnTo>
                  <a:lnTo>
                    <a:pt x="16388" y="8894"/>
                  </a:lnTo>
                  <a:lnTo>
                    <a:pt x="16494" y="8683"/>
                  </a:lnTo>
                  <a:lnTo>
                    <a:pt x="16626" y="8446"/>
                  </a:lnTo>
                  <a:lnTo>
                    <a:pt x="16837" y="8208"/>
                  </a:lnTo>
                  <a:lnTo>
                    <a:pt x="17048" y="7944"/>
                  </a:lnTo>
                  <a:lnTo>
                    <a:pt x="17549" y="7416"/>
                  </a:lnTo>
                  <a:lnTo>
                    <a:pt x="17813" y="7126"/>
                  </a:lnTo>
                  <a:lnTo>
                    <a:pt x="18077" y="6836"/>
                  </a:lnTo>
                  <a:lnTo>
                    <a:pt x="18315" y="6546"/>
                  </a:lnTo>
                  <a:lnTo>
                    <a:pt x="18499" y="6229"/>
                  </a:lnTo>
                  <a:lnTo>
                    <a:pt x="18684" y="5912"/>
                  </a:lnTo>
                  <a:lnTo>
                    <a:pt x="18790" y="5569"/>
                  </a:lnTo>
                  <a:lnTo>
                    <a:pt x="18843" y="5384"/>
                  </a:lnTo>
                  <a:lnTo>
                    <a:pt x="18843" y="5226"/>
                  </a:lnTo>
                  <a:lnTo>
                    <a:pt x="18843" y="504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790" y="4751"/>
                  </a:lnTo>
                  <a:lnTo>
                    <a:pt x="18658" y="4593"/>
                  </a:lnTo>
                  <a:lnTo>
                    <a:pt x="18156" y="4144"/>
                  </a:lnTo>
                  <a:lnTo>
                    <a:pt x="17497" y="3563"/>
                  </a:lnTo>
                  <a:lnTo>
                    <a:pt x="16705" y="2957"/>
                  </a:lnTo>
                  <a:lnTo>
                    <a:pt x="15887" y="2323"/>
                  </a:lnTo>
                  <a:lnTo>
                    <a:pt x="15148" y="1795"/>
                  </a:lnTo>
                  <a:lnTo>
                    <a:pt x="14567" y="1400"/>
                  </a:lnTo>
                  <a:lnTo>
                    <a:pt x="14383" y="1268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3459" y="1637"/>
                  </a:lnTo>
                  <a:lnTo>
                    <a:pt x="13169" y="1769"/>
                  </a:lnTo>
                  <a:lnTo>
                    <a:pt x="12931" y="1848"/>
                  </a:lnTo>
                  <a:lnTo>
                    <a:pt x="12746" y="1901"/>
                  </a:lnTo>
                  <a:lnTo>
                    <a:pt x="12614" y="1875"/>
                  </a:lnTo>
                  <a:lnTo>
                    <a:pt x="12483" y="1848"/>
                  </a:lnTo>
                  <a:lnTo>
                    <a:pt x="12377" y="1769"/>
                  </a:lnTo>
                  <a:lnTo>
                    <a:pt x="12166" y="1531"/>
                  </a:lnTo>
                  <a:lnTo>
                    <a:pt x="11902" y="1215"/>
                  </a:lnTo>
                  <a:lnTo>
                    <a:pt x="11717" y="1056"/>
                  </a:lnTo>
                  <a:lnTo>
                    <a:pt x="11480" y="872"/>
                  </a:lnTo>
                  <a:lnTo>
                    <a:pt x="11189" y="687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0530" y="344"/>
                  </a:lnTo>
                  <a:lnTo>
                    <a:pt x="10292" y="186"/>
                  </a:lnTo>
                  <a:lnTo>
                    <a:pt x="10134" y="80"/>
                  </a:lnTo>
                  <a:lnTo>
                    <a:pt x="10002" y="1"/>
                  </a:lnTo>
                  <a:lnTo>
                    <a:pt x="9949" y="1"/>
                  </a:lnTo>
                  <a:lnTo>
                    <a:pt x="9923" y="27"/>
                  </a:lnTo>
                  <a:lnTo>
                    <a:pt x="9870" y="54"/>
                  </a:lnTo>
                  <a:lnTo>
                    <a:pt x="9817" y="133"/>
                  </a:lnTo>
                  <a:lnTo>
                    <a:pt x="9685" y="370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421" y="1109"/>
                  </a:lnTo>
                  <a:lnTo>
                    <a:pt x="9316" y="1505"/>
                  </a:lnTo>
                  <a:lnTo>
                    <a:pt x="9263" y="1901"/>
                  </a:lnTo>
                  <a:lnTo>
                    <a:pt x="9184" y="2323"/>
                  </a:lnTo>
                  <a:lnTo>
                    <a:pt x="9105" y="3141"/>
                  </a:lnTo>
                  <a:lnTo>
                    <a:pt x="9025" y="3537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8630" y="4830"/>
                  </a:lnTo>
                  <a:lnTo>
                    <a:pt x="8102" y="6308"/>
                  </a:lnTo>
                  <a:lnTo>
                    <a:pt x="7574" y="7654"/>
                  </a:lnTo>
                  <a:lnTo>
                    <a:pt x="7389" y="8103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178" y="8261"/>
                  </a:lnTo>
                  <a:lnTo>
                    <a:pt x="7073" y="8235"/>
                  </a:lnTo>
                  <a:lnTo>
                    <a:pt x="6835" y="8129"/>
                  </a:lnTo>
                  <a:lnTo>
                    <a:pt x="6624" y="7971"/>
                  </a:lnTo>
                  <a:lnTo>
                    <a:pt x="6413" y="7786"/>
                  </a:lnTo>
                  <a:lnTo>
                    <a:pt x="6017" y="7364"/>
                  </a:lnTo>
                  <a:lnTo>
                    <a:pt x="5674" y="6968"/>
                  </a:lnTo>
                  <a:lnTo>
                    <a:pt x="5516" y="6836"/>
                  </a:lnTo>
                  <a:lnTo>
                    <a:pt x="5357" y="6730"/>
                  </a:lnTo>
                  <a:lnTo>
                    <a:pt x="5304" y="6704"/>
                  </a:lnTo>
                  <a:lnTo>
                    <a:pt x="5252" y="6704"/>
                  </a:lnTo>
                  <a:lnTo>
                    <a:pt x="5199" y="6704"/>
                  </a:lnTo>
                  <a:lnTo>
                    <a:pt x="5146" y="6757"/>
                  </a:lnTo>
                  <a:lnTo>
                    <a:pt x="5093" y="6809"/>
                  </a:lnTo>
                  <a:lnTo>
                    <a:pt x="5067" y="6889"/>
                  </a:lnTo>
                  <a:lnTo>
                    <a:pt x="4988" y="7153"/>
                  </a:lnTo>
                  <a:lnTo>
                    <a:pt x="4961" y="7522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35" y="8419"/>
                  </a:lnTo>
                  <a:lnTo>
                    <a:pt x="4882" y="8710"/>
                  </a:lnTo>
                  <a:lnTo>
                    <a:pt x="4829" y="8947"/>
                  </a:lnTo>
                  <a:lnTo>
                    <a:pt x="4750" y="9132"/>
                  </a:lnTo>
                  <a:lnTo>
                    <a:pt x="4645" y="9237"/>
                  </a:lnTo>
                  <a:lnTo>
                    <a:pt x="4539" y="9316"/>
                  </a:lnTo>
                  <a:lnTo>
                    <a:pt x="4381" y="9343"/>
                  </a:lnTo>
                  <a:lnTo>
                    <a:pt x="4223" y="9343"/>
                  </a:lnTo>
                  <a:lnTo>
                    <a:pt x="4064" y="9316"/>
                  </a:lnTo>
                  <a:lnTo>
                    <a:pt x="3879" y="9264"/>
                  </a:lnTo>
                  <a:lnTo>
                    <a:pt x="3457" y="9132"/>
                  </a:lnTo>
                  <a:lnTo>
                    <a:pt x="2982" y="9026"/>
                  </a:lnTo>
                  <a:lnTo>
                    <a:pt x="2718" y="9000"/>
                  </a:lnTo>
                  <a:lnTo>
                    <a:pt x="2454" y="8973"/>
                  </a:lnTo>
                  <a:lnTo>
                    <a:pt x="2454" y="89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39">
              <a:extLst>
                <a:ext uri="{FF2B5EF4-FFF2-40B4-BE49-F238E27FC236}">
                  <a16:creationId xmlns:a16="http://schemas.microsoft.com/office/drawing/2014/main" id="{E4C95984-80B0-1762-4B4E-DE77573B048D}"/>
                </a:ext>
              </a:extLst>
            </p:cNvPr>
            <p:cNvSpPr/>
            <p:nvPr/>
          </p:nvSpPr>
          <p:spPr>
            <a:xfrm>
              <a:off x="7398925" y="1273750"/>
              <a:ext cx="471075" cy="240175"/>
            </a:xfrm>
            <a:custGeom>
              <a:avLst/>
              <a:gdLst/>
              <a:ahLst/>
              <a:cxnLst/>
              <a:rect l="l" t="t" r="r" b="b"/>
              <a:pathLst>
                <a:path w="18843" h="9607" extrusionOk="0">
                  <a:moveTo>
                    <a:pt x="2164" y="8551"/>
                  </a:moveTo>
                  <a:lnTo>
                    <a:pt x="2164" y="8551"/>
                  </a:lnTo>
                  <a:lnTo>
                    <a:pt x="1847" y="8103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27" y="7179"/>
                  </a:lnTo>
                  <a:lnTo>
                    <a:pt x="0" y="7390"/>
                  </a:lnTo>
                  <a:lnTo>
                    <a:pt x="0" y="7601"/>
                  </a:lnTo>
                  <a:lnTo>
                    <a:pt x="0" y="7812"/>
                  </a:lnTo>
                  <a:lnTo>
                    <a:pt x="0" y="7812"/>
                  </a:lnTo>
                  <a:lnTo>
                    <a:pt x="1056" y="8208"/>
                  </a:lnTo>
                  <a:lnTo>
                    <a:pt x="2164" y="8551"/>
                  </a:lnTo>
                  <a:lnTo>
                    <a:pt x="2164" y="8551"/>
                  </a:lnTo>
                  <a:close/>
                  <a:moveTo>
                    <a:pt x="18843" y="4936"/>
                  </a:moveTo>
                  <a:lnTo>
                    <a:pt x="18843" y="5226"/>
                  </a:lnTo>
                  <a:lnTo>
                    <a:pt x="18843" y="5226"/>
                  </a:lnTo>
                  <a:lnTo>
                    <a:pt x="18816" y="5490"/>
                  </a:lnTo>
                  <a:lnTo>
                    <a:pt x="18737" y="5754"/>
                  </a:lnTo>
                  <a:lnTo>
                    <a:pt x="18631" y="5991"/>
                  </a:lnTo>
                  <a:lnTo>
                    <a:pt x="18499" y="6229"/>
                  </a:lnTo>
                  <a:lnTo>
                    <a:pt x="18367" y="6466"/>
                  </a:lnTo>
                  <a:lnTo>
                    <a:pt x="18183" y="6704"/>
                  </a:lnTo>
                  <a:lnTo>
                    <a:pt x="17813" y="7153"/>
                  </a:lnTo>
                  <a:lnTo>
                    <a:pt x="17048" y="7944"/>
                  </a:lnTo>
                  <a:lnTo>
                    <a:pt x="16731" y="8340"/>
                  </a:lnTo>
                  <a:lnTo>
                    <a:pt x="16599" y="8498"/>
                  </a:lnTo>
                  <a:lnTo>
                    <a:pt x="16467" y="8683"/>
                  </a:lnTo>
                  <a:lnTo>
                    <a:pt x="16467" y="8683"/>
                  </a:lnTo>
                  <a:lnTo>
                    <a:pt x="15649" y="8894"/>
                  </a:lnTo>
                  <a:lnTo>
                    <a:pt x="14805" y="9079"/>
                  </a:lnTo>
                  <a:lnTo>
                    <a:pt x="13934" y="9237"/>
                  </a:lnTo>
                  <a:lnTo>
                    <a:pt x="13090" y="9369"/>
                  </a:lnTo>
                  <a:lnTo>
                    <a:pt x="12192" y="9475"/>
                  </a:lnTo>
                  <a:lnTo>
                    <a:pt x="11321" y="9554"/>
                  </a:lnTo>
                  <a:lnTo>
                    <a:pt x="10424" y="9607"/>
                  </a:lnTo>
                  <a:lnTo>
                    <a:pt x="9527" y="9607"/>
                  </a:lnTo>
                  <a:lnTo>
                    <a:pt x="9527" y="9607"/>
                  </a:lnTo>
                  <a:lnTo>
                    <a:pt x="8313" y="9580"/>
                  </a:lnTo>
                  <a:lnTo>
                    <a:pt x="7099" y="9501"/>
                  </a:lnTo>
                  <a:lnTo>
                    <a:pt x="5885" y="9369"/>
                  </a:lnTo>
                  <a:lnTo>
                    <a:pt x="4724" y="9158"/>
                  </a:lnTo>
                  <a:lnTo>
                    <a:pt x="4724" y="9158"/>
                  </a:lnTo>
                  <a:lnTo>
                    <a:pt x="4803" y="9000"/>
                  </a:lnTo>
                  <a:lnTo>
                    <a:pt x="4882" y="8762"/>
                  </a:lnTo>
                  <a:lnTo>
                    <a:pt x="4935" y="8446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61" y="7522"/>
                  </a:lnTo>
                  <a:lnTo>
                    <a:pt x="4988" y="7153"/>
                  </a:lnTo>
                  <a:lnTo>
                    <a:pt x="5067" y="6889"/>
                  </a:lnTo>
                  <a:lnTo>
                    <a:pt x="5093" y="6809"/>
                  </a:lnTo>
                  <a:lnTo>
                    <a:pt x="5146" y="6757"/>
                  </a:lnTo>
                  <a:lnTo>
                    <a:pt x="5199" y="6704"/>
                  </a:lnTo>
                  <a:lnTo>
                    <a:pt x="5252" y="6704"/>
                  </a:lnTo>
                  <a:lnTo>
                    <a:pt x="5304" y="6704"/>
                  </a:lnTo>
                  <a:lnTo>
                    <a:pt x="5357" y="6730"/>
                  </a:lnTo>
                  <a:lnTo>
                    <a:pt x="5516" y="6836"/>
                  </a:lnTo>
                  <a:lnTo>
                    <a:pt x="5674" y="6968"/>
                  </a:lnTo>
                  <a:lnTo>
                    <a:pt x="6017" y="7364"/>
                  </a:lnTo>
                  <a:lnTo>
                    <a:pt x="6413" y="7786"/>
                  </a:lnTo>
                  <a:lnTo>
                    <a:pt x="6624" y="7971"/>
                  </a:lnTo>
                  <a:lnTo>
                    <a:pt x="6835" y="8129"/>
                  </a:lnTo>
                  <a:lnTo>
                    <a:pt x="7073" y="8235"/>
                  </a:lnTo>
                  <a:lnTo>
                    <a:pt x="7178" y="8261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389" y="8103"/>
                  </a:lnTo>
                  <a:lnTo>
                    <a:pt x="7574" y="7654"/>
                  </a:lnTo>
                  <a:lnTo>
                    <a:pt x="8102" y="6308"/>
                  </a:lnTo>
                  <a:lnTo>
                    <a:pt x="8630" y="4830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9025" y="3537"/>
                  </a:lnTo>
                  <a:lnTo>
                    <a:pt x="9105" y="3141"/>
                  </a:lnTo>
                  <a:lnTo>
                    <a:pt x="9184" y="2323"/>
                  </a:lnTo>
                  <a:lnTo>
                    <a:pt x="9263" y="1901"/>
                  </a:lnTo>
                  <a:lnTo>
                    <a:pt x="9316" y="1505"/>
                  </a:lnTo>
                  <a:lnTo>
                    <a:pt x="9421" y="1109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685" y="370"/>
                  </a:lnTo>
                  <a:lnTo>
                    <a:pt x="9817" y="133"/>
                  </a:lnTo>
                  <a:lnTo>
                    <a:pt x="9870" y="54"/>
                  </a:lnTo>
                  <a:lnTo>
                    <a:pt x="9923" y="27"/>
                  </a:lnTo>
                  <a:lnTo>
                    <a:pt x="9949" y="1"/>
                  </a:lnTo>
                  <a:lnTo>
                    <a:pt x="10002" y="1"/>
                  </a:lnTo>
                  <a:lnTo>
                    <a:pt x="10134" y="80"/>
                  </a:lnTo>
                  <a:lnTo>
                    <a:pt x="10292" y="186"/>
                  </a:lnTo>
                  <a:lnTo>
                    <a:pt x="10530" y="344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1189" y="687"/>
                  </a:lnTo>
                  <a:lnTo>
                    <a:pt x="11480" y="872"/>
                  </a:lnTo>
                  <a:lnTo>
                    <a:pt x="11717" y="1056"/>
                  </a:lnTo>
                  <a:lnTo>
                    <a:pt x="11902" y="1215"/>
                  </a:lnTo>
                  <a:lnTo>
                    <a:pt x="12166" y="1531"/>
                  </a:lnTo>
                  <a:lnTo>
                    <a:pt x="12377" y="1769"/>
                  </a:lnTo>
                  <a:lnTo>
                    <a:pt x="12483" y="1848"/>
                  </a:lnTo>
                  <a:lnTo>
                    <a:pt x="12614" y="1875"/>
                  </a:lnTo>
                  <a:lnTo>
                    <a:pt x="12746" y="1901"/>
                  </a:lnTo>
                  <a:lnTo>
                    <a:pt x="12931" y="1848"/>
                  </a:lnTo>
                  <a:lnTo>
                    <a:pt x="13169" y="1769"/>
                  </a:lnTo>
                  <a:lnTo>
                    <a:pt x="13459" y="1637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4383" y="1268"/>
                  </a:lnTo>
                  <a:lnTo>
                    <a:pt x="14567" y="1400"/>
                  </a:lnTo>
                  <a:lnTo>
                    <a:pt x="15148" y="1795"/>
                  </a:lnTo>
                  <a:lnTo>
                    <a:pt x="15887" y="2323"/>
                  </a:lnTo>
                  <a:lnTo>
                    <a:pt x="16705" y="2957"/>
                  </a:lnTo>
                  <a:lnTo>
                    <a:pt x="17497" y="3563"/>
                  </a:lnTo>
                  <a:lnTo>
                    <a:pt x="18156" y="4144"/>
                  </a:lnTo>
                  <a:lnTo>
                    <a:pt x="18658" y="4593"/>
                  </a:lnTo>
                  <a:lnTo>
                    <a:pt x="18790" y="475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843" y="4936"/>
                  </a:lnTo>
                  <a:lnTo>
                    <a:pt x="18843" y="4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39">
              <a:extLst>
                <a:ext uri="{FF2B5EF4-FFF2-40B4-BE49-F238E27FC236}">
                  <a16:creationId xmlns:a16="http://schemas.microsoft.com/office/drawing/2014/main" id="{204A64A8-D157-6335-18EE-B645F12D9919}"/>
                </a:ext>
              </a:extLst>
            </p:cNvPr>
            <p:cNvSpPr/>
            <p:nvPr/>
          </p:nvSpPr>
          <p:spPr>
            <a:xfrm>
              <a:off x="7598150" y="527575"/>
              <a:ext cx="832625" cy="793050"/>
            </a:xfrm>
            <a:custGeom>
              <a:avLst/>
              <a:gdLst/>
              <a:ahLst/>
              <a:cxnLst/>
              <a:rect l="l" t="t" r="r" b="b"/>
              <a:pathLst>
                <a:path w="33305" h="31722" extrusionOk="0">
                  <a:moveTo>
                    <a:pt x="20743" y="3959"/>
                  </a:moveTo>
                  <a:lnTo>
                    <a:pt x="20743" y="3959"/>
                  </a:lnTo>
                  <a:lnTo>
                    <a:pt x="20479" y="3643"/>
                  </a:lnTo>
                  <a:lnTo>
                    <a:pt x="20268" y="3300"/>
                  </a:lnTo>
                  <a:lnTo>
                    <a:pt x="20031" y="2983"/>
                  </a:lnTo>
                  <a:lnTo>
                    <a:pt x="19793" y="2666"/>
                  </a:lnTo>
                  <a:lnTo>
                    <a:pt x="19793" y="2666"/>
                  </a:lnTo>
                  <a:lnTo>
                    <a:pt x="19688" y="2482"/>
                  </a:lnTo>
                  <a:lnTo>
                    <a:pt x="19635" y="2402"/>
                  </a:lnTo>
                  <a:lnTo>
                    <a:pt x="19556" y="2323"/>
                  </a:lnTo>
                  <a:lnTo>
                    <a:pt x="19556" y="2323"/>
                  </a:lnTo>
                  <a:lnTo>
                    <a:pt x="19477" y="2270"/>
                  </a:lnTo>
                  <a:lnTo>
                    <a:pt x="19424" y="2270"/>
                  </a:lnTo>
                  <a:lnTo>
                    <a:pt x="19371" y="2244"/>
                  </a:lnTo>
                  <a:lnTo>
                    <a:pt x="19318" y="2191"/>
                  </a:lnTo>
                  <a:lnTo>
                    <a:pt x="19318" y="2191"/>
                  </a:lnTo>
                  <a:lnTo>
                    <a:pt x="19266" y="2139"/>
                  </a:lnTo>
                  <a:lnTo>
                    <a:pt x="19186" y="2112"/>
                  </a:lnTo>
                  <a:lnTo>
                    <a:pt x="19081" y="2112"/>
                  </a:lnTo>
                  <a:lnTo>
                    <a:pt x="19028" y="2086"/>
                  </a:lnTo>
                  <a:lnTo>
                    <a:pt x="19002" y="2086"/>
                  </a:lnTo>
                  <a:lnTo>
                    <a:pt x="18975" y="2033"/>
                  </a:lnTo>
                  <a:lnTo>
                    <a:pt x="18975" y="1954"/>
                  </a:lnTo>
                  <a:lnTo>
                    <a:pt x="18975" y="1848"/>
                  </a:lnTo>
                  <a:lnTo>
                    <a:pt x="18843" y="1848"/>
                  </a:lnTo>
                  <a:lnTo>
                    <a:pt x="18843" y="1848"/>
                  </a:lnTo>
                  <a:lnTo>
                    <a:pt x="18738" y="1822"/>
                  </a:lnTo>
                  <a:lnTo>
                    <a:pt x="18659" y="1795"/>
                  </a:lnTo>
                  <a:lnTo>
                    <a:pt x="18606" y="1769"/>
                  </a:lnTo>
                  <a:lnTo>
                    <a:pt x="18527" y="1743"/>
                  </a:lnTo>
                  <a:lnTo>
                    <a:pt x="18527" y="14067"/>
                  </a:lnTo>
                  <a:lnTo>
                    <a:pt x="18527" y="14067"/>
                  </a:lnTo>
                  <a:lnTo>
                    <a:pt x="18738" y="13961"/>
                  </a:lnTo>
                  <a:lnTo>
                    <a:pt x="18790" y="13935"/>
                  </a:lnTo>
                  <a:lnTo>
                    <a:pt x="18843" y="13961"/>
                  </a:lnTo>
                  <a:lnTo>
                    <a:pt x="18843" y="13961"/>
                  </a:lnTo>
                  <a:lnTo>
                    <a:pt x="19424" y="14700"/>
                  </a:lnTo>
                  <a:lnTo>
                    <a:pt x="19741" y="15122"/>
                  </a:lnTo>
                  <a:lnTo>
                    <a:pt x="20004" y="15545"/>
                  </a:lnTo>
                  <a:lnTo>
                    <a:pt x="20004" y="15545"/>
                  </a:lnTo>
                  <a:lnTo>
                    <a:pt x="20084" y="15597"/>
                  </a:lnTo>
                  <a:lnTo>
                    <a:pt x="20189" y="15650"/>
                  </a:lnTo>
                  <a:lnTo>
                    <a:pt x="20268" y="15729"/>
                  </a:lnTo>
                  <a:lnTo>
                    <a:pt x="20321" y="15808"/>
                  </a:lnTo>
                  <a:lnTo>
                    <a:pt x="20427" y="15993"/>
                  </a:lnTo>
                  <a:lnTo>
                    <a:pt x="20532" y="16231"/>
                  </a:lnTo>
                  <a:lnTo>
                    <a:pt x="20638" y="16653"/>
                  </a:lnTo>
                  <a:lnTo>
                    <a:pt x="20717" y="16838"/>
                  </a:lnTo>
                  <a:lnTo>
                    <a:pt x="20796" y="16943"/>
                  </a:lnTo>
                  <a:lnTo>
                    <a:pt x="20796" y="16943"/>
                  </a:lnTo>
                  <a:lnTo>
                    <a:pt x="21377" y="17656"/>
                  </a:lnTo>
                  <a:lnTo>
                    <a:pt x="21693" y="18078"/>
                  </a:lnTo>
                  <a:lnTo>
                    <a:pt x="21773" y="18210"/>
                  </a:lnTo>
                  <a:lnTo>
                    <a:pt x="21773" y="18263"/>
                  </a:lnTo>
                  <a:lnTo>
                    <a:pt x="21746" y="18263"/>
                  </a:lnTo>
                  <a:lnTo>
                    <a:pt x="21746" y="18263"/>
                  </a:lnTo>
                  <a:lnTo>
                    <a:pt x="21561" y="18263"/>
                  </a:lnTo>
                  <a:lnTo>
                    <a:pt x="21350" y="18210"/>
                  </a:lnTo>
                  <a:lnTo>
                    <a:pt x="21139" y="18131"/>
                  </a:lnTo>
                  <a:lnTo>
                    <a:pt x="20902" y="18025"/>
                  </a:lnTo>
                  <a:lnTo>
                    <a:pt x="20691" y="17920"/>
                  </a:lnTo>
                  <a:lnTo>
                    <a:pt x="20453" y="17840"/>
                  </a:lnTo>
                  <a:lnTo>
                    <a:pt x="20216" y="17761"/>
                  </a:lnTo>
                  <a:lnTo>
                    <a:pt x="20004" y="17735"/>
                  </a:lnTo>
                  <a:lnTo>
                    <a:pt x="20004" y="17735"/>
                  </a:lnTo>
                  <a:lnTo>
                    <a:pt x="19820" y="17788"/>
                  </a:lnTo>
                  <a:lnTo>
                    <a:pt x="19609" y="17867"/>
                  </a:lnTo>
                  <a:lnTo>
                    <a:pt x="19424" y="17972"/>
                  </a:lnTo>
                  <a:lnTo>
                    <a:pt x="19213" y="18104"/>
                  </a:lnTo>
                  <a:lnTo>
                    <a:pt x="18843" y="18395"/>
                  </a:lnTo>
                  <a:lnTo>
                    <a:pt x="18685" y="18527"/>
                  </a:lnTo>
                  <a:lnTo>
                    <a:pt x="18527" y="18606"/>
                  </a:lnTo>
                  <a:lnTo>
                    <a:pt x="18527" y="21324"/>
                  </a:lnTo>
                  <a:lnTo>
                    <a:pt x="18527" y="21324"/>
                  </a:lnTo>
                  <a:lnTo>
                    <a:pt x="18764" y="21245"/>
                  </a:lnTo>
                  <a:lnTo>
                    <a:pt x="19081" y="21139"/>
                  </a:lnTo>
                  <a:lnTo>
                    <a:pt x="19081" y="21139"/>
                  </a:lnTo>
                  <a:lnTo>
                    <a:pt x="20031" y="20875"/>
                  </a:lnTo>
                  <a:lnTo>
                    <a:pt x="21271" y="20559"/>
                  </a:lnTo>
                  <a:lnTo>
                    <a:pt x="21904" y="20427"/>
                  </a:lnTo>
                  <a:lnTo>
                    <a:pt x="22511" y="20321"/>
                  </a:lnTo>
                  <a:lnTo>
                    <a:pt x="22775" y="20295"/>
                  </a:lnTo>
                  <a:lnTo>
                    <a:pt x="23039" y="20268"/>
                  </a:lnTo>
                  <a:lnTo>
                    <a:pt x="23250" y="20295"/>
                  </a:lnTo>
                  <a:lnTo>
                    <a:pt x="23435" y="20321"/>
                  </a:lnTo>
                  <a:lnTo>
                    <a:pt x="23435" y="20321"/>
                  </a:lnTo>
                  <a:lnTo>
                    <a:pt x="23514" y="20374"/>
                  </a:lnTo>
                  <a:lnTo>
                    <a:pt x="23620" y="20506"/>
                  </a:lnTo>
                  <a:lnTo>
                    <a:pt x="23699" y="20691"/>
                  </a:lnTo>
                  <a:lnTo>
                    <a:pt x="23778" y="20928"/>
                  </a:lnTo>
                  <a:lnTo>
                    <a:pt x="23937" y="21509"/>
                  </a:lnTo>
                  <a:lnTo>
                    <a:pt x="24068" y="22168"/>
                  </a:lnTo>
                  <a:lnTo>
                    <a:pt x="24200" y="22881"/>
                  </a:lnTo>
                  <a:lnTo>
                    <a:pt x="24306" y="23541"/>
                  </a:lnTo>
                  <a:lnTo>
                    <a:pt x="24359" y="24068"/>
                  </a:lnTo>
                  <a:lnTo>
                    <a:pt x="24385" y="24438"/>
                  </a:lnTo>
                  <a:lnTo>
                    <a:pt x="24385" y="24438"/>
                  </a:lnTo>
                  <a:lnTo>
                    <a:pt x="24359" y="25124"/>
                  </a:lnTo>
                  <a:lnTo>
                    <a:pt x="24280" y="25731"/>
                  </a:lnTo>
                  <a:lnTo>
                    <a:pt x="24174" y="26338"/>
                  </a:lnTo>
                  <a:lnTo>
                    <a:pt x="24042" y="27024"/>
                  </a:lnTo>
                  <a:lnTo>
                    <a:pt x="24042" y="27024"/>
                  </a:lnTo>
                  <a:lnTo>
                    <a:pt x="24016" y="27235"/>
                  </a:lnTo>
                  <a:lnTo>
                    <a:pt x="24042" y="27394"/>
                  </a:lnTo>
                  <a:lnTo>
                    <a:pt x="24121" y="27499"/>
                  </a:lnTo>
                  <a:lnTo>
                    <a:pt x="24253" y="27578"/>
                  </a:lnTo>
                  <a:lnTo>
                    <a:pt x="24412" y="27631"/>
                  </a:lnTo>
                  <a:lnTo>
                    <a:pt x="24623" y="27631"/>
                  </a:lnTo>
                  <a:lnTo>
                    <a:pt x="24834" y="27631"/>
                  </a:lnTo>
                  <a:lnTo>
                    <a:pt x="25045" y="27578"/>
                  </a:lnTo>
                  <a:lnTo>
                    <a:pt x="25520" y="27446"/>
                  </a:lnTo>
                  <a:lnTo>
                    <a:pt x="25969" y="27262"/>
                  </a:lnTo>
                  <a:lnTo>
                    <a:pt x="26364" y="27077"/>
                  </a:lnTo>
                  <a:lnTo>
                    <a:pt x="26628" y="26919"/>
                  </a:lnTo>
                  <a:lnTo>
                    <a:pt x="26628" y="26919"/>
                  </a:lnTo>
                  <a:lnTo>
                    <a:pt x="27182" y="27077"/>
                  </a:lnTo>
                  <a:lnTo>
                    <a:pt x="27789" y="27209"/>
                  </a:lnTo>
                  <a:lnTo>
                    <a:pt x="28080" y="27262"/>
                  </a:lnTo>
                  <a:lnTo>
                    <a:pt x="28370" y="27288"/>
                  </a:lnTo>
                  <a:lnTo>
                    <a:pt x="28660" y="27314"/>
                  </a:lnTo>
                  <a:lnTo>
                    <a:pt x="28951" y="27314"/>
                  </a:lnTo>
                  <a:lnTo>
                    <a:pt x="29215" y="27262"/>
                  </a:lnTo>
                  <a:lnTo>
                    <a:pt x="29478" y="27209"/>
                  </a:lnTo>
                  <a:lnTo>
                    <a:pt x="29716" y="27103"/>
                  </a:lnTo>
                  <a:lnTo>
                    <a:pt x="29927" y="26945"/>
                  </a:lnTo>
                  <a:lnTo>
                    <a:pt x="30112" y="26760"/>
                  </a:lnTo>
                  <a:lnTo>
                    <a:pt x="30270" y="26496"/>
                  </a:lnTo>
                  <a:lnTo>
                    <a:pt x="30402" y="26206"/>
                  </a:lnTo>
                  <a:lnTo>
                    <a:pt x="30508" y="25863"/>
                  </a:lnTo>
                  <a:lnTo>
                    <a:pt x="30508" y="25863"/>
                  </a:lnTo>
                  <a:lnTo>
                    <a:pt x="30587" y="25467"/>
                  </a:lnTo>
                  <a:lnTo>
                    <a:pt x="30640" y="25045"/>
                  </a:lnTo>
                  <a:lnTo>
                    <a:pt x="30666" y="24544"/>
                  </a:lnTo>
                  <a:lnTo>
                    <a:pt x="30692" y="24016"/>
                  </a:lnTo>
                  <a:lnTo>
                    <a:pt x="30692" y="23488"/>
                  </a:lnTo>
                  <a:lnTo>
                    <a:pt x="30666" y="23013"/>
                  </a:lnTo>
                  <a:lnTo>
                    <a:pt x="30613" y="22564"/>
                  </a:lnTo>
                  <a:lnTo>
                    <a:pt x="30560" y="22380"/>
                  </a:lnTo>
                  <a:lnTo>
                    <a:pt x="30508" y="22195"/>
                  </a:lnTo>
                  <a:lnTo>
                    <a:pt x="30508" y="22195"/>
                  </a:lnTo>
                  <a:lnTo>
                    <a:pt x="30349" y="21905"/>
                  </a:lnTo>
                  <a:lnTo>
                    <a:pt x="30165" y="21588"/>
                  </a:lnTo>
                  <a:lnTo>
                    <a:pt x="29927" y="21271"/>
                  </a:lnTo>
                  <a:lnTo>
                    <a:pt x="29927" y="21271"/>
                  </a:lnTo>
                  <a:lnTo>
                    <a:pt x="30112" y="21192"/>
                  </a:lnTo>
                  <a:lnTo>
                    <a:pt x="30376" y="21113"/>
                  </a:lnTo>
                  <a:lnTo>
                    <a:pt x="31009" y="21007"/>
                  </a:lnTo>
                  <a:lnTo>
                    <a:pt x="31642" y="20928"/>
                  </a:lnTo>
                  <a:lnTo>
                    <a:pt x="32144" y="20902"/>
                  </a:lnTo>
                  <a:lnTo>
                    <a:pt x="32144" y="20902"/>
                  </a:lnTo>
                  <a:lnTo>
                    <a:pt x="32302" y="20928"/>
                  </a:lnTo>
                  <a:lnTo>
                    <a:pt x="32408" y="21007"/>
                  </a:lnTo>
                  <a:lnTo>
                    <a:pt x="32513" y="21113"/>
                  </a:lnTo>
                  <a:lnTo>
                    <a:pt x="32592" y="21245"/>
                  </a:lnTo>
                  <a:lnTo>
                    <a:pt x="32672" y="21403"/>
                  </a:lnTo>
                  <a:lnTo>
                    <a:pt x="32751" y="21588"/>
                  </a:lnTo>
                  <a:lnTo>
                    <a:pt x="32830" y="22036"/>
                  </a:lnTo>
                  <a:lnTo>
                    <a:pt x="32830" y="22036"/>
                  </a:lnTo>
                  <a:lnTo>
                    <a:pt x="33041" y="20849"/>
                  </a:lnTo>
                  <a:lnTo>
                    <a:pt x="33173" y="19635"/>
                  </a:lnTo>
                  <a:lnTo>
                    <a:pt x="33252" y="18421"/>
                  </a:lnTo>
                  <a:lnTo>
                    <a:pt x="33305" y="17181"/>
                  </a:lnTo>
                  <a:lnTo>
                    <a:pt x="33305" y="17181"/>
                  </a:lnTo>
                  <a:lnTo>
                    <a:pt x="33252" y="15967"/>
                  </a:lnTo>
                  <a:lnTo>
                    <a:pt x="33173" y="14753"/>
                  </a:lnTo>
                  <a:lnTo>
                    <a:pt x="33041" y="13565"/>
                  </a:lnTo>
                  <a:lnTo>
                    <a:pt x="32856" y="12378"/>
                  </a:lnTo>
                  <a:lnTo>
                    <a:pt x="32592" y="11217"/>
                  </a:lnTo>
                  <a:lnTo>
                    <a:pt x="32302" y="10055"/>
                  </a:lnTo>
                  <a:lnTo>
                    <a:pt x="31959" y="8947"/>
                  </a:lnTo>
                  <a:lnTo>
                    <a:pt x="31563" y="7839"/>
                  </a:lnTo>
                  <a:lnTo>
                    <a:pt x="31141" y="6783"/>
                  </a:lnTo>
                  <a:lnTo>
                    <a:pt x="30640" y="5728"/>
                  </a:lnTo>
                  <a:lnTo>
                    <a:pt x="30112" y="4698"/>
                  </a:lnTo>
                  <a:lnTo>
                    <a:pt x="29531" y="3696"/>
                  </a:lnTo>
                  <a:lnTo>
                    <a:pt x="28924" y="2719"/>
                  </a:lnTo>
                  <a:lnTo>
                    <a:pt x="28264" y="1795"/>
                  </a:lnTo>
                  <a:lnTo>
                    <a:pt x="27578" y="872"/>
                  </a:lnTo>
                  <a:lnTo>
                    <a:pt x="26839" y="1"/>
                  </a:lnTo>
                  <a:lnTo>
                    <a:pt x="26839" y="1"/>
                  </a:lnTo>
                  <a:lnTo>
                    <a:pt x="26048" y="2112"/>
                  </a:lnTo>
                  <a:lnTo>
                    <a:pt x="25731" y="2930"/>
                  </a:lnTo>
                  <a:lnTo>
                    <a:pt x="25625" y="3168"/>
                  </a:lnTo>
                  <a:lnTo>
                    <a:pt x="25573" y="3247"/>
                  </a:lnTo>
                  <a:lnTo>
                    <a:pt x="25573" y="3247"/>
                  </a:lnTo>
                  <a:lnTo>
                    <a:pt x="25441" y="3247"/>
                  </a:lnTo>
                  <a:lnTo>
                    <a:pt x="25335" y="3220"/>
                  </a:lnTo>
                  <a:lnTo>
                    <a:pt x="25098" y="3115"/>
                  </a:lnTo>
                  <a:lnTo>
                    <a:pt x="24887" y="2957"/>
                  </a:lnTo>
                  <a:lnTo>
                    <a:pt x="24675" y="2772"/>
                  </a:lnTo>
                  <a:lnTo>
                    <a:pt x="24280" y="2350"/>
                  </a:lnTo>
                  <a:lnTo>
                    <a:pt x="23937" y="1954"/>
                  </a:lnTo>
                  <a:lnTo>
                    <a:pt x="23778" y="1822"/>
                  </a:lnTo>
                  <a:lnTo>
                    <a:pt x="23620" y="1716"/>
                  </a:lnTo>
                  <a:lnTo>
                    <a:pt x="23567" y="1690"/>
                  </a:lnTo>
                  <a:lnTo>
                    <a:pt x="23514" y="1690"/>
                  </a:lnTo>
                  <a:lnTo>
                    <a:pt x="23462" y="1690"/>
                  </a:lnTo>
                  <a:lnTo>
                    <a:pt x="23409" y="1743"/>
                  </a:lnTo>
                  <a:lnTo>
                    <a:pt x="23356" y="1795"/>
                  </a:lnTo>
                  <a:lnTo>
                    <a:pt x="23330" y="1875"/>
                  </a:lnTo>
                  <a:lnTo>
                    <a:pt x="23250" y="2139"/>
                  </a:lnTo>
                  <a:lnTo>
                    <a:pt x="23224" y="2508"/>
                  </a:lnTo>
                  <a:lnTo>
                    <a:pt x="23198" y="3009"/>
                  </a:lnTo>
                  <a:lnTo>
                    <a:pt x="23198" y="3009"/>
                  </a:lnTo>
                  <a:lnTo>
                    <a:pt x="23198" y="3405"/>
                  </a:lnTo>
                  <a:lnTo>
                    <a:pt x="23145" y="3696"/>
                  </a:lnTo>
                  <a:lnTo>
                    <a:pt x="23092" y="3933"/>
                  </a:lnTo>
                  <a:lnTo>
                    <a:pt x="23013" y="4118"/>
                  </a:lnTo>
                  <a:lnTo>
                    <a:pt x="22907" y="4223"/>
                  </a:lnTo>
                  <a:lnTo>
                    <a:pt x="22802" y="4302"/>
                  </a:lnTo>
                  <a:lnTo>
                    <a:pt x="22643" y="4329"/>
                  </a:lnTo>
                  <a:lnTo>
                    <a:pt x="22485" y="4329"/>
                  </a:lnTo>
                  <a:lnTo>
                    <a:pt x="22327" y="4302"/>
                  </a:lnTo>
                  <a:lnTo>
                    <a:pt x="22142" y="4250"/>
                  </a:lnTo>
                  <a:lnTo>
                    <a:pt x="21720" y="4118"/>
                  </a:lnTo>
                  <a:lnTo>
                    <a:pt x="21245" y="4012"/>
                  </a:lnTo>
                  <a:lnTo>
                    <a:pt x="20981" y="3986"/>
                  </a:lnTo>
                  <a:lnTo>
                    <a:pt x="20743" y="3959"/>
                  </a:lnTo>
                  <a:lnTo>
                    <a:pt x="20743" y="3959"/>
                  </a:lnTo>
                  <a:close/>
                  <a:moveTo>
                    <a:pt x="18527" y="30930"/>
                  </a:moveTo>
                  <a:lnTo>
                    <a:pt x="18527" y="21957"/>
                  </a:lnTo>
                  <a:lnTo>
                    <a:pt x="18527" y="21957"/>
                  </a:lnTo>
                  <a:lnTo>
                    <a:pt x="18738" y="22089"/>
                  </a:lnTo>
                  <a:lnTo>
                    <a:pt x="18975" y="22248"/>
                  </a:lnTo>
                  <a:lnTo>
                    <a:pt x="19503" y="22511"/>
                  </a:lnTo>
                  <a:lnTo>
                    <a:pt x="20057" y="22828"/>
                  </a:lnTo>
                  <a:lnTo>
                    <a:pt x="20295" y="22987"/>
                  </a:lnTo>
                  <a:lnTo>
                    <a:pt x="20506" y="23145"/>
                  </a:lnTo>
                  <a:lnTo>
                    <a:pt x="20506" y="23145"/>
                  </a:lnTo>
                  <a:lnTo>
                    <a:pt x="20717" y="23356"/>
                  </a:lnTo>
                  <a:lnTo>
                    <a:pt x="20875" y="23593"/>
                  </a:lnTo>
                  <a:lnTo>
                    <a:pt x="21007" y="23857"/>
                  </a:lnTo>
                  <a:lnTo>
                    <a:pt x="21086" y="24148"/>
                  </a:lnTo>
                  <a:lnTo>
                    <a:pt x="21139" y="24438"/>
                  </a:lnTo>
                  <a:lnTo>
                    <a:pt x="21166" y="24728"/>
                  </a:lnTo>
                  <a:lnTo>
                    <a:pt x="21166" y="25071"/>
                  </a:lnTo>
                  <a:lnTo>
                    <a:pt x="21139" y="25388"/>
                  </a:lnTo>
                  <a:lnTo>
                    <a:pt x="21086" y="25731"/>
                  </a:lnTo>
                  <a:lnTo>
                    <a:pt x="21034" y="26074"/>
                  </a:lnTo>
                  <a:lnTo>
                    <a:pt x="20849" y="26760"/>
                  </a:lnTo>
                  <a:lnTo>
                    <a:pt x="20506" y="28080"/>
                  </a:lnTo>
                  <a:lnTo>
                    <a:pt x="20506" y="28080"/>
                  </a:lnTo>
                  <a:lnTo>
                    <a:pt x="20321" y="28739"/>
                  </a:lnTo>
                  <a:lnTo>
                    <a:pt x="20110" y="29267"/>
                  </a:lnTo>
                  <a:lnTo>
                    <a:pt x="19899" y="29742"/>
                  </a:lnTo>
                  <a:lnTo>
                    <a:pt x="19661" y="30112"/>
                  </a:lnTo>
                  <a:lnTo>
                    <a:pt x="19424" y="30402"/>
                  </a:lnTo>
                  <a:lnTo>
                    <a:pt x="19292" y="30534"/>
                  </a:lnTo>
                  <a:lnTo>
                    <a:pt x="19134" y="30640"/>
                  </a:lnTo>
                  <a:lnTo>
                    <a:pt x="18843" y="30798"/>
                  </a:lnTo>
                  <a:lnTo>
                    <a:pt x="18527" y="30930"/>
                  </a:lnTo>
                  <a:lnTo>
                    <a:pt x="18527" y="30930"/>
                  </a:lnTo>
                  <a:close/>
                  <a:moveTo>
                    <a:pt x="18527" y="1743"/>
                  </a:moveTo>
                  <a:lnTo>
                    <a:pt x="18527" y="1743"/>
                  </a:lnTo>
                  <a:lnTo>
                    <a:pt x="18474" y="1822"/>
                  </a:lnTo>
                  <a:lnTo>
                    <a:pt x="18368" y="1954"/>
                  </a:lnTo>
                  <a:lnTo>
                    <a:pt x="18368" y="1954"/>
                  </a:lnTo>
                  <a:lnTo>
                    <a:pt x="18315" y="2086"/>
                  </a:lnTo>
                  <a:lnTo>
                    <a:pt x="18289" y="2218"/>
                  </a:lnTo>
                  <a:lnTo>
                    <a:pt x="18263" y="2534"/>
                  </a:lnTo>
                  <a:lnTo>
                    <a:pt x="18263" y="3141"/>
                  </a:lnTo>
                  <a:lnTo>
                    <a:pt x="18263" y="3141"/>
                  </a:lnTo>
                  <a:lnTo>
                    <a:pt x="18263" y="3300"/>
                  </a:lnTo>
                  <a:lnTo>
                    <a:pt x="18315" y="3379"/>
                  </a:lnTo>
                  <a:lnTo>
                    <a:pt x="18342" y="3458"/>
                  </a:lnTo>
                  <a:lnTo>
                    <a:pt x="18368" y="3616"/>
                  </a:lnTo>
                  <a:lnTo>
                    <a:pt x="18368" y="3616"/>
                  </a:lnTo>
                  <a:lnTo>
                    <a:pt x="18395" y="3643"/>
                  </a:lnTo>
                  <a:lnTo>
                    <a:pt x="18421" y="3669"/>
                  </a:lnTo>
                  <a:lnTo>
                    <a:pt x="18447" y="3696"/>
                  </a:lnTo>
                  <a:lnTo>
                    <a:pt x="18500" y="3722"/>
                  </a:lnTo>
                  <a:lnTo>
                    <a:pt x="18500" y="3722"/>
                  </a:lnTo>
                  <a:lnTo>
                    <a:pt x="18500" y="3907"/>
                  </a:lnTo>
                  <a:lnTo>
                    <a:pt x="18500" y="4091"/>
                  </a:lnTo>
                  <a:lnTo>
                    <a:pt x="18500" y="4091"/>
                  </a:lnTo>
                  <a:lnTo>
                    <a:pt x="18104" y="4091"/>
                  </a:lnTo>
                  <a:lnTo>
                    <a:pt x="17656" y="4118"/>
                  </a:lnTo>
                  <a:lnTo>
                    <a:pt x="16679" y="4118"/>
                  </a:lnTo>
                  <a:lnTo>
                    <a:pt x="16204" y="4144"/>
                  </a:lnTo>
                  <a:lnTo>
                    <a:pt x="15729" y="4197"/>
                  </a:lnTo>
                  <a:lnTo>
                    <a:pt x="15307" y="4302"/>
                  </a:lnTo>
                  <a:lnTo>
                    <a:pt x="15122" y="4355"/>
                  </a:lnTo>
                  <a:lnTo>
                    <a:pt x="14964" y="4434"/>
                  </a:lnTo>
                  <a:lnTo>
                    <a:pt x="14964" y="4434"/>
                  </a:lnTo>
                  <a:lnTo>
                    <a:pt x="14779" y="4540"/>
                  </a:lnTo>
                  <a:lnTo>
                    <a:pt x="14647" y="4619"/>
                  </a:lnTo>
                  <a:lnTo>
                    <a:pt x="14568" y="4725"/>
                  </a:lnTo>
                  <a:lnTo>
                    <a:pt x="14515" y="4804"/>
                  </a:lnTo>
                  <a:lnTo>
                    <a:pt x="14489" y="4909"/>
                  </a:lnTo>
                  <a:lnTo>
                    <a:pt x="14515" y="4989"/>
                  </a:lnTo>
                  <a:lnTo>
                    <a:pt x="14542" y="5068"/>
                  </a:lnTo>
                  <a:lnTo>
                    <a:pt x="14621" y="5173"/>
                  </a:lnTo>
                  <a:lnTo>
                    <a:pt x="14806" y="5332"/>
                  </a:lnTo>
                  <a:lnTo>
                    <a:pt x="15070" y="5490"/>
                  </a:lnTo>
                  <a:lnTo>
                    <a:pt x="15676" y="5807"/>
                  </a:lnTo>
                  <a:lnTo>
                    <a:pt x="16231" y="6123"/>
                  </a:lnTo>
                  <a:lnTo>
                    <a:pt x="16442" y="6255"/>
                  </a:lnTo>
                  <a:lnTo>
                    <a:pt x="16521" y="6334"/>
                  </a:lnTo>
                  <a:lnTo>
                    <a:pt x="16574" y="6387"/>
                  </a:lnTo>
                  <a:lnTo>
                    <a:pt x="16600" y="6466"/>
                  </a:lnTo>
                  <a:lnTo>
                    <a:pt x="16600" y="6519"/>
                  </a:lnTo>
                  <a:lnTo>
                    <a:pt x="16574" y="6598"/>
                  </a:lnTo>
                  <a:lnTo>
                    <a:pt x="16495" y="6651"/>
                  </a:lnTo>
                  <a:lnTo>
                    <a:pt x="16389" y="6730"/>
                  </a:lnTo>
                  <a:lnTo>
                    <a:pt x="16231" y="6783"/>
                  </a:lnTo>
                  <a:lnTo>
                    <a:pt x="15782" y="6915"/>
                  </a:lnTo>
                  <a:lnTo>
                    <a:pt x="15782" y="6915"/>
                  </a:lnTo>
                  <a:lnTo>
                    <a:pt x="15439" y="7021"/>
                  </a:lnTo>
                  <a:lnTo>
                    <a:pt x="15096" y="7179"/>
                  </a:lnTo>
                  <a:lnTo>
                    <a:pt x="14700" y="7416"/>
                  </a:lnTo>
                  <a:lnTo>
                    <a:pt x="14304" y="7680"/>
                  </a:lnTo>
                  <a:lnTo>
                    <a:pt x="13486" y="8314"/>
                  </a:lnTo>
                  <a:lnTo>
                    <a:pt x="12642" y="8973"/>
                  </a:lnTo>
                  <a:lnTo>
                    <a:pt x="11824" y="9607"/>
                  </a:lnTo>
                  <a:lnTo>
                    <a:pt x="11428" y="9897"/>
                  </a:lnTo>
                  <a:lnTo>
                    <a:pt x="11032" y="10108"/>
                  </a:lnTo>
                  <a:lnTo>
                    <a:pt x="10689" y="10293"/>
                  </a:lnTo>
                  <a:lnTo>
                    <a:pt x="10346" y="10425"/>
                  </a:lnTo>
                  <a:lnTo>
                    <a:pt x="10187" y="10451"/>
                  </a:lnTo>
                  <a:lnTo>
                    <a:pt x="10055" y="10478"/>
                  </a:lnTo>
                  <a:lnTo>
                    <a:pt x="9897" y="10451"/>
                  </a:lnTo>
                  <a:lnTo>
                    <a:pt x="9765" y="10425"/>
                  </a:lnTo>
                  <a:lnTo>
                    <a:pt x="9765" y="10425"/>
                  </a:lnTo>
                  <a:lnTo>
                    <a:pt x="9607" y="10372"/>
                  </a:lnTo>
                  <a:lnTo>
                    <a:pt x="9448" y="10293"/>
                  </a:lnTo>
                  <a:lnTo>
                    <a:pt x="9317" y="10187"/>
                  </a:lnTo>
                  <a:lnTo>
                    <a:pt x="9158" y="10055"/>
                  </a:lnTo>
                  <a:lnTo>
                    <a:pt x="8894" y="9765"/>
                  </a:lnTo>
                  <a:lnTo>
                    <a:pt x="8604" y="9449"/>
                  </a:lnTo>
                  <a:lnTo>
                    <a:pt x="8340" y="9105"/>
                  </a:lnTo>
                  <a:lnTo>
                    <a:pt x="8050" y="8762"/>
                  </a:lnTo>
                  <a:lnTo>
                    <a:pt x="7760" y="8472"/>
                  </a:lnTo>
                  <a:lnTo>
                    <a:pt x="7416" y="8208"/>
                  </a:lnTo>
                  <a:lnTo>
                    <a:pt x="7416" y="8208"/>
                  </a:lnTo>
                  <a:lnTo>
                    <a:pt x="7258" y="8103"/>
                  </a:lnTo>
                  <a:lnTo>
                    <a:pt x="7100" y="8076"/>
                  </a:lnTo>
                  <a:lnTo>
                    <a:pt x="6941" y="8076"/>
                  </a:lnTo>
                  <a:lnTo>
                    <a:pt x="6783" y="8103"/>
                  </a:lnTo>
                  <a:lnTo>
                    <a:pt x="6625" y="8155"/>
                  </a:lnTo>
                  <a:lnTo>
                    <a:pt x="6466" y="8261"/>
                  </a:lnTo>
                  <a:lnTo>
                    <a:pt x="6308" y="8393"/>
                  </a:lnTo>
                  <a:lnTo>
                    <a:pt x="6176" y="8525"/>
                  </a:lnTo>
                  <a:lnTo>
                    <a:pt x="6044" y="8683"/>
                  </a:lnTo>
                  <a:lnTo>
                    <a:pt x="5912" y="8868"/>
                  </a:lnTo>
                  <a:lnTo>
                    <a:pt x="5807" y="9026"/>
                  </a:lnTo>
                  <a:lnTo>
                    <a:pt x="5701" y="9237"/>
                  </a:lnTo>
                  <a:lnTo>
                    <a:pt x="5648" y="9422"/>
                  </a:lnTo>
                  <a:lnTo>
                    <a:pt x="5596" y="9607"/>
                  </a:lnTo>
                  <a:lnTo>
                    <a:pt x="5543" y="9792"/>
                  </a:lnTo>
                  <a:lnTo>
                    <a:pt x="5543" y="9950"/>
                  </a:lnTo>
                  <a:lnTo>
                    <a:pt x="5543" y="9950"/>
                  </a:lnTo>
                  <a:lnTo>
                    <a:pt x="4566" y="10003"/>
                  </a:lnTo>
                  <a:lnTo>
                    <a:pt x="3801" y="10055"/>
                  </a:lnTo>
                  <a:lnTo>
                    <a:pt x="3009" y="10161"/>
                  </a:lnTo>
                  <a:lnTo>
                    <a:pt x="2218" y="10267"/>
                  </a:lnTo>
                  <a:lnTo>
                    <a:pt x="1848" y="10346"/>
                  </a:lnTo>
                  <a:lnTo>
                    <a:pt x="1558" y="10425"/>
                  </a:lnTo>
                  <a:lnTo>
                    <a:pt x="1294" y="10530"/>
                  </a:lnTo>
                  <a:lnTo>
                    <a:pt x="1083" y="10636"/>
                  </a:lnTo>
                  <a:lnTo>
                    <a:pt x="1030" y="10715"/>
                  </a:lnTo>
                  <a:lnTo>
                    <a:pt x="977" y="10768"/>
                  </a:lnTo>
                  <a:lnTo>
                    <a:pt x="951" y="10847"/>
                  </a:lnTo>
                  <a:lnTo>
                    <a:pt x="951" y="10900"/>
                  </a:lnTo>
                  <a:lnTo>
                    <a:pt x="951" y="10900"/>
                  </a:lnTo>
                  <a:lnTo>
                    <a:pt x="1004" y="11085"/>
                  </a:lnTo>
                  <a:lnTo>
                    <a:pt x="1109" y="11296"/>
                  </a:lnTo>
                  <a:lnTo>
                    <a:pt x="1294" y="11533"/>
                  </a:lnTo>
                  <a:lnTo>
                    <a:pt x="1479" y="11797"/>
                  </a:lnTo>
                  <a:lnTo>
                    <a:pt x="1927" y="12299"/>
                  </a:lnTo>
                  <a:lnTo>
                    <a:pt x="2244" y="12668"/>
                  </a:lnTo>
                  <a:lnTo>
                    <a:pt x="2244" y="12668"/>
                  </a:lnTo>
                  <a:lnTo>
                    <a:pt x="2323" y="12800"/>
                  </a:lnTo>
                  <a:lnTo>
                    <a:pt x="2376" y="12906"/>
                  </a:lnTo>
                  <a:lnTo>
                    <a:pt x="2429" y="13011"/>
                  </a:lnTo>
                  <a:lnTo>
                    <a:pt x="2429" y="13117"/>
                  </a:lnTo>
                  <a:lnTo>
                    <a:pt x="2429" y="13196"/>
                  </a:lnTo>
                  <a:lnTo>
                    <a:pt x="2402" y="13301"/>
                  </a:lnTo>
                  <a:lnTo>
                    <a:pt x="2376" y="13381"/>
                  </a:lnTo>
                  <a:lnTo>
                    <a:pt x="2323" y="13460"/>
                  </a:lnTo>
                  <a:lnTo>
                    <a:pt x="2165" y="13618"/>
                  </a:lnTo>
                  <a:lnTo>
                    <a:pt x="1954" y="13776"/>
                  </a:lnTo>
                  <a:lnTo>
                    <a:pt x="1716" y="13908"/>
                  </a:lnTo>
                  <a:lnTo>
                    <a:pt x="1479" y="14040"/>
                  </a:lnTo>
                  <a:lnTo>
                    <a:pt x="925" y="14278"/>
                  </a:lnTo>
                  <a:lnTo>
                    <a:pt x="687" y="14410"/>
                  </a:lnTo>
                  <a:lnTo>
                    <a:pt x="449" y="14542"/>
                  </a:lnTo>
                  <a:lnTo>
                    <a:pt x="238" y="14674"/>
                  </a:lnTo>
                  <a:lnTo>
                    <a:pt x="106" y="14806"/>
                  </a:lnTo>
                  <a:lnTo>
                    <a:pt x="54" y="14885"/>
                  </a:lnTo>
                  <a:lnTo>
                    <a:pt x="27" y="14964"/>
                  </a:lnTo>
                  <a:lnTo>
                    <a:pt x="1" y="15043"/>
                  </a:lnTo>
                  <a:lnTo>
                    <a:pt x="1" y="15149"/>
                  </a:lnTo>
                  <a:lnTo>
                    <a:pt x="1" y="15149"/>
                  </a:lnTo>
                  <a:lnTo>
                    <a:pt x="27" y="15201"/>
                  </a:lnTo>
                  <a:lnTo>
                    <a:pt x="106" y="15228"/>
                  </a:lnTo>
                  <a:lnTo>
                    <a:pt x="186" y="15254"/>
                  </a:lnTo>
                  <a:lnTo>
                    <a:pt x="318" y="15281"/>
                  </a:lnTo>
                  <a:lnTo>
                    <a:pt x="661" y="15281"/>
                  </a:lnTo>
                  <a:lnTo>
                    <a:pt x="1030" y="15254"/>
                  </a:lnTo>
                  <a:lnTo>
                    <a:pt x="1769" y="15228"/>
                  </a:lnTo>
                  <a:lnTo>
                    <a:pt x="2059" y="15228"/>
                  </a:lnTo>
                  <a:lnTo>
                    <a:pt x="2165" y="15228"/>
                  </a:lnTo>
                  <a:lnTo>
                    <a:pt x="2244" y="15254"/>
                  </a:lnTo>
                  <a:lnTo>
                    <a:pt x="2244" y="15254"/>
                  </a:lnTo>
                  <a:lnTo>
                    <a:pt x="2297" y="15307"/>
                  </a:lnTo>
                  <a:lnTo>
                    <a:pt x="2323" y="15360"/>
                  </a:lnTo>
                  <a:lnTo>
                    <a:pt x="2402" y="15545"/>
                  </a:lnTo>
                  <a:lnTo>
                    <a:pt x="2482" y="15782"/>
                  </a:lnTo>
                  <a:lnTo>
                    <a:pt x="2534" y="16072"/>
                  </a:lnTo>
                  <a:lnTo>
                    <a:pt x="2587" y="16627"/>
                  </a:lnTo>
                  <a:lnTo>
                    <a:pt x="2587" y="17022"/>
                  </a:lnTo>
                  <a:lnTo>
                    <a:pt x="2587" y="17022"/>
                  </a:lnTo>
                  <a:lnTo>
                    <a:pt x="2429" y="17577"/>
                  </a:lnTo>
                  <a:lnTo>
                    <a:pt x="2244" y="18052"/>
                  </a:lnTo>
                  <a:lnTo>
                    <a:pt x="2086" y="18474"/>
                  </a:lnTo>
                  <a:lnTo>
                    <a:pt x="1927" y="18870"/>
                  </a:lnTo>
                  <a:lnTo>
                    <a:pt x="1558" y="19609"/>
                  </a:lnTo>
                  <a:lnTo>
                    <a:pt x="1188" y="20427"/>
                  </a:lnTo>
                  <a:lnTo>
                    <a:pt x="1188" y="20427"/>
                  </a:lnTo>
                  <a:lnTo>
                    <a:pt x="1109" y="20611"/>
                  </a:lnTo>
                  <a:lnTo>
                    <a:pt x="1109" y="20743"/>
                  </a:lnTo>
                  <a:lnTo>
                    <a:pt x="1136" y="20770"/>
                  </a:lnTo>
                  <a:lnTo>
                    <a:pt x="1162" y="20796"/>
                  </a:lnTo>
                  <a:lnTo>
                    <a:pt x="1268" y="20823"/>
                  </a:lnTo>
                  <a:lnTo>
                    <a:pt x="1400" y="20823"/>
                  </a:lnTo>
                  <a:lnTo>
                    <a:pt x="1531" y="20796"/>
                  </a:lnTo>
                  <a:lnTo>
                    <a:pt x="1875" y="20664"/>
                  </a:lnTo>
                  <a:lnTo>
                    <a:pt x="1875" y="20664"/>
                  </a:lnTo>
                  <a:lnTo>
                    <a:pt x="2323" y="20532"/>
                  </a:lnTo>
                  <a:lnTo>
                    <a:pt x="3062" y="20374"/>
                  </a:lnTo>
                  <a:lnTo>
                    <a:pt x="3933" y="20216"/>
                  </a:lnTo>
                  <a:lnTo>
                    <a:pt x="4909" y="20084"/>
                  </a:lnTo>
                  <a:lnTo>
                    <a:pt x="5358" y="20031"/>
                  </a:lnTo>
                  <a:lnTo>
                    <a:pt x="5807" y="20004"/>
                  </a:lnTo>
                  <a:lnTo>
                    <a:pt x="6202" y="20004"/>
                  </a:lnTo>
                  <a:lnTo>
                    <a:pt x="6572" y="20004"/>
                  </a:lnTo>
                  <a:lnTo>
                    <a:pt x="6862" y="20057"/>
                  </a:lnTo>
                  <a:lnTo>
                    <a:pt x="6968" y="20110"/>
                  </a:lnTo>
                  <a:lnTo>
                    <a:pt x="7047" y="20163"/>
                  </a:lnTo>
                  <a:lnTo>
                    <a:pt x="7126" y="20216"/>
                  </a:lnTo>
                  <a:lnTo>
                    <a:pt x="7179" y="20268"/>
                  </a:lnTo>
                  <a:lnTo>
                    <a:pt x="7205" y="20348"/>
                  </a:lnTo>
                  <a:lnTo>
                    <a:pt x="7179" y="20427"/>
                  </a:lnTo>
                  <a:lnTo>
                    <a:pt x="7179" y="20427"/>
                  </a:lnTo>
                  <a:lnTo>
                    <a:pt x="7126" y="20638"/>
                  </a:lnTo>
                  <a:lnTo>
                    <a:pt x="7021" y="20823"/>
                  </a:lnTo>
                  <a:lnTo>
                    <a:pt x="6809" y="21218"/>
                  </a:lnTo>
                  <a:lnTo>
                    <a:pt x="6519" y="21614"/>
                  </a:lnTo>
                  <a:lnTo>
                    <a:pt x="6202" y="22036"/>
                  </a:lnTo>
                  <a:lnTo>
                    <a:pt x="5912" y="22485"/>
                  </a:lnTo>
                  <a:lnTo>
                    <a:pt x="5780" y="22696"/>
                  </a:lnTo>
                  <a:lnTo>
                    <a:pt x="5648" y="22934"/>
                  </a:lnTo>
                  <a:lnTo>
                    <a:pt x="5569" y="23171"/>
                  </a:lnTo>
                  <a:lnTo>
                    <a:pt x="5490" y="23435"/>
                  </a:lnTo>
                  <a:lnTo>
                    <a:pt x="5437" y="23699"/>
                  </a:lnTo>
                  <a:lnTo>
                    <a:pt x="5411" y="23963"/>
                  </a:lnTo>
                  <a:lnTo>
                    <a:pt x="5411" y="23963"/>
                  </a:lnTo>
                  <a:lnTo>
                    <a:pt x="5437" y="24016"/>
                  </a:lnTo>
                  <a:lnTo>
                    <a:pt x="5464" y="24042"/>
                  </a:lnTo>
                  <a:lnTo>
                    <a:pt x="5622" y="24148"/>
                  </a:lnTo>
                  <a:lnTo>
                    <a:pt x="6097" y="24385"/>
                  </a:lnTo>
                  <a:lnTo>
                    <a:pt x="6361" y="24544"/>
                  </a:lnTo>
                  <a:lnTo>
                    <a:pt x="6625" y="24728"/>
                  </a:lnTo>
                  <a:lnTo>
                    <a:pt x="6730" y="24807"/>
                  </a:lnTo>
                  <a:lnTo>
                    <a:pt x="6836" y="24913"/>
                  </a:lnTo>
                  <a:lnTo>
                    <a:pt x="6889" y="25019"/>
                  </a:lnTo>
                  <a:lnTo>
                    <a:pt x="6941" y="25150"/>
                  </a:lnTo>
                  <a:lnTo>
                    <a:pt x="6941" y="25150"/>
                  </a:lnTo>
                  <a:lnTo>
                    <a:pt x="7971" y="24253"/>
                  </a:lnTo>
                  <a:lnTo>
                    <a:pt x="8498" y="23805"/>
                  </a:lnTo>
                  <a:lnTo>
                    <a:pt x="9026" y="23356"/>
                  </a:lnTo>
                  <a:lnTo>
                    <a:pt x="9607" y="22934"/>
                  </a:lnTo>
                  <a:lnTo>
                    <a:pt x="10161" y="22564"/>
                  </a:lnTo>
                  <a:lnTo>
                    <a:pt x="10742" y="22221"/>
                  </a:lnTo>
                  <a:lnTo>
                    <a:pt x="11032" y="22089"/>
                  </a:lnTo>
                  <a:lnTo>
                    <a:pt x="11296" y="21957"/>
                  </a:lnTo>
                  <a:lnTo>
                    <a:pt x="11296" y="21957"/>
                  </a:lnTo>
                  <a:lnTo>
                    <a:pt x="11454" y="21905"/>
                  </a:lnTo>
                  <a:lnTo>
                    <a:pt x="11612" y="21878"/>
                  </a:lnTo>
                  <a:lnTo>
                    <a:pt x="11718" y="21878"/>
                  </a:lnTo>
                  <a:lnTo>
                    <a:pt x="11850" y="21905"/>
                  </a:lnTo>
                  <a:lnTo>
                    <a:pt x="11929" y="21957"/>
                  </a:lnTo>
                  <a:lnTo>
                    <a:pt x="12035" y="22010"/>
                  </a:lnTo>
                  <a:lnTo>
                    <a:pt x="12087" y="22089"/>
                  </a:lnTo>
                  <a:lnTo>
                    <a:pt x="12167" y="22195"/>
                  </a:lnTo>
                  <a:lnTo>
                    <a:pt x="12272" y="22406"/>
                  </a:lnTo>
                  <a:lnTo>
                    <a:pt x="12351" y="22696"/>
                  </a:lnTo>
                  <a:lnTo>
                    <a:pt x="12378" y="23013"/>
                  </a:lnTo>
                  <a:lnTo>
                    <a:pt x="12431" y="23330"/>
                  </a:lnTo>
                  <a:lnTo>
                    <a:pt x="12483" y="24016"/>
                  </a:lnTo>
                  <a:lnTo>
                    <a:pt x="12510" y="24332"/>
                  </a:lnTo>
                  <a:lnTo>
                    <a:pt x="12536" y="24596"/>
                  </a:lnTo>
                  <a:lnTo>
                    <a:pt x="12589" y="24834"/>
                  </a:lnTo>
                  <a:lnTo>
                    <a:pt x="12694" y="25019"/>
                  </a:lnTo>
                  <a:lnTo>
                    <a:pt x="12747" y="25071"/>
                  </a:lnTo>
                  <a:lnTo>
                    <a:pt x="12800" y="25124"/>
                  </a:lnTo>
                  <a:lnTo>
                    <a:pt x="12879" y="25150"/>
                  </a:lnTo>
                  <a:lnTo>
                    <a:pt x="12958" y="25150"/>
                  </a:lnTo>
                  <a:lnTo>
                    <a:pt x="12958" y="25150"/>
                  </a:lnTo>
                  <a:lnTo>
                    <a:pt x="13460" y="25071"/>
                  </a:lnTo>
                  <a:lnTo>
                    <a:pt x="13935" y="24966"/>
                  </a:lnTo>
                  <a:lnTo>
                    <a:pt x="14410" y="24887"/>
                  </a:lnTo>
                  <a:lnTo>
                    <a:pt x="14621" y="24860"/>
                  </a:lnTo>
                  <a:lnTo>
                    <a:pt x="14806" y="24860"/>
                  </a:lnTo>
                  <a:lnTo>
                    <a:pt x="14990" y="24887"/>
                  </a:lnTo>
                  <a:lnTo>
                    <a:pt x="15175" y="24913"/>
                  </a:lnTo>
                  <a:lnTo>
                    <a:pt x="15307" y="24992"/>
                  </a:lnTo>
                  <a:lnTo>
                    <a:pt x="15465" y="25098"/>
                  </a:lnTo>
                  <a:lnTo>
                    <a:pt x="15571" y="25230"/>
                  </a:lnTo>
                  <a:lnTo>
                    <a:pt x="15650" y="25388"/>
                  </a:lnTo>
                  <a:lnTo>
                    <a:pt x="15729" y="25599"/>
                  </a:lnTo>
                  <a:lnTo>
                    <a:pt x="15782" y="25863"/>
                  </a:lnTo>
                  <a:lnTo>
                    <a:pt x="15782" y="25863"/>
                  </a:lnTo>
                  <a:lnTo>
                    <a:pt x="15782" y="26048"/>
                  </a:lnTo>
                  <a:lnTo>
                    <a:pt x="15756" y="26206"/>
                  </a:lnTo>
                  <a:lnTo>
                    <a:pt x="15676" y="26391"/>
                  </a:lnTo>
                  <a:lnTo>
                    <a:pt x="15571" y="26549"/>
                  </a:lnTo>
                  <a:lnTo>
                    <a:pt x="15413" y="26681"/>
                  </a:lnTo>
                  <a:lnTo>
                    <a:pt x="15228" y="26813"/>
                  </a:lnTo>
                  <a:lnTo>
                    <a:pt x="15043" y="26945"/>
                  </a:lnTo>
                  <a:lnTo>
                    <a:pt x="14806" y="27077"/>
                  </a:lnTo>
                  <a:lnTo>
                    <a:pt x="14331" y="27288"/>
                  </a:lnTo>
                  <a:lnTo>
                    <a:pt x="13776" y="27499"/>
                  </a:lnTo>
                  <a:lnTo>
                    <a:pt x="12642" y="27869"/>
                  </a:lnTo>
                  <a:lnTo>
                    <a:pt x="12114" y="28053"/>
                  </a:lnTo>
                  <a:lnTo>
                    <a:pt x="11639" y="28238"/>
                  </a:lnTo>
                  <a:lnTo>
                    <a:pt x="11428" y="28344"/>
                  </a:lnTo>
                  <a:lnTo>
                    <a:pt x="11269" y="28449"/>
                  </a:lnTo>
                  <a:lnTo>
                    <a:pt x="11111" y="28581"/>
                  </a:lnTo>
                  <a:lnTo>
                    <a:pt x="10979" y="28687"/>
                  </a:lnTo>
                  <a:lnTo>
                    <a:pt x="10900" y="28819"/>
                  </a:lnTo>
                  <a:lnTo>
                    <a:pt x="10847" y="28951"/>
                  </a:lnTo>
                  <a:lnTo>
                    <a:pt x="10847" y="29083"/>
                  </a:lnTo>
                  <a:lnTo>
                    <a:pt x="10874" y="29241"/>
                  </a:lnTo>
                  <a:lnTo>
                    <a:pt x="10953" y="29399"/>
                  </a:lnTo>
                  <a:lnTo>
                    <a:pt x="11111" y="29584"/>
                  </a:lnTo>
                  <a:lnTo>
                    <a:pt x="11296" y="29769"/>
                  </a:lnTo>
                  <a:lnTo>
                    <a:pt x="11533" y="29980"/>
                  </a:lnTo>
                  <a:lnTo>
                    <a:pt x="11533" y="29980"/>
                  </a:lnTo>
                  <a:lnTo>
                    <a:pt x="12087" y="30349"/>
                  </a:lnTo>
                  <a:lnTo>
                    <a:pt x="12536" y="30719"/>
                  </a:lnTo>
                  <a:lnTo>
                    <a:pt x="12747" y="30903"/>
                  </a:lnTo>
                  <a:lnTo>
                    <a:pt x="12958" y="31115"/>
                  </a:lnTo>
                  <a:lnTo>
                    <a:pt x="13143" y="31352"/>
                  </a:lnTo>
                  <a:lnTo>
                    <a:pt x="13301" y="31616"/>
                  </a:lnTo>
                  <a:lnTo>
                    <a:pt x="13301" y="31616"/>
                  </a:lnTo>
                  <a:lnTo>
                    <a:pt x="13381" y="31695"/>
                  </a:lnTo>
                  <a:lnTo>
                    <a:pt x="13460" y="31722"/>
                  </a:lnTo>
                  <a:lnTo>
                    <a:pt x="13539" y="31722"/>
                  </a:lnTo>
                  <a:lnTo>
                    <a:pt x="13618" y="31695"/>
                  </a:lnTo>
                  <a:lnTo>
                    <a:pt x="13724" y="31642"/>
                  </a:lnTo>
                  <a:lnTo>
                    <a:pt x="13829" y="31563"/>
                  </a:lnTo>
                  <a:lnTo>
                    <a:pt x="14040" y="31352"/>
                  </a:lnTo>
                  <a:lnTo>
                    <a:pt x="14225" y="31141"/>
                  </a:lnTo>
                  <a:lnTo>
                    <a:pt x="14410" y="30903"/>
                  </a:lnTo>
                  <a:lnTo>
                    <a:pt x="14542" y="30745"/>
                  </a:lnTo>
                  <a:lnTo>
                    <a:pt x="14594" y="30666"/>
                  </a:lnTo>
                  <a:lnTo>
                    <a:pt x="14594" y="30666"/>
                  </a:lnTo>
                  <a:lnTo>
                    <a:pt x="15835" y="30824"/>
                  </a:lnTo>
                  <a:lnTo>
                    <a:pt x="16890" y="30956"/>
                  </a:lnTo>
                  <a:lnTo>
                    <a:pt x="17339" y="30983"/>
                  </a:lnTo>
                  <a:lnTo>
                    <a:pt x="17788" y="31009"/>
                  </a:lnTo>
                  <a:lnTo>
                    <a:pt x="18184" y="30983"/>
                  </a:lnTo>
                  <a:lnTo>
                    <a:pt x="18527" y="30930"/>
                  </a:lnTo>
                  <a:lnTo>
                    <a:pt x="18527" y="21957"/>
                  </a:lnTo>
                  <a:lnTo>
                    <a:pt x="18527" y="21957"/>
                  </a:lnTo>
                  <a:lnTo>
                    <a:pt x="18368" y="21799"/>
                  </a:lnTo>
                  <a:lnTo>
                    <a:pt x="18315" y="21720"/>
                  </a:lnTo>
                  <a:lnTo>
                    <a:pt x="18289" y="21641"/>
                  </a:lnTo>
                  <a:lnTo>
                    <a:pt x="18289" y="21561"/>
                  </a:lnTo>
                  <a:lnTo>
                    <a:pt x="18342" y="21482"/>
                  </a:lnTo>
                  <a:lnTo>
                    <a:pt x="18421" y="21403"/>
                  </a:lnTo>
                  <a:lnTo>
                    <a:pt x="18527" y="21324"/>
                  </a:lnTo>
                  <a:lnTo>
                    <a:pt x="18527" y="18606"/>
                  </a:lnTo>
                  <a:lnTo>
                    <a:pt x="18527" y="18606"/>
                  </a:lnTo>
                  <a:lnTo>
                    <a:pt x="18421" y="18659"/>
                  </a:lnTo>
                  <a:lnTo>
                    <a:pt x="18368" y="18659"/>
                  </a:lnTo>
                  <a:lnTo>
                    <a:pt x="18315" y="18632"/>
                  </a:lnTo>
                  <a:lnTo>
                    <a:pt x="18315" y="18632"/>
                  </a:lnTo>
                  <a:lnTo>
                    <a:pt x="18025" y="18289"/>
                  </a:lnTo>
                  <a:lnTo>
                    <a:pt x="17682" y="17893"/>
                  </a:lnTo>
                  <a:lnTo>
                    <a:pt x="17339" y="17497"/>
                  </a:lnTo>
                  <a:lnTo>
                    <a:pt x="16996" y="17128"/>
                  </a:lnTo>
                  <a:lnTo>
                    <a:pt x="16996" y="17128"/>
                  </a:lnTo>
                  <a:lnTo>
                    <a:pt x="16758" y="17339"/>
                  </a:lnTo>
                  <a:lnTo>
                    <a:pt x="16468" y="17629"/>
                  </a:lnTo>
                  <a:lnTo>
                    <a:pt x="16310" y="17735"/>
                  </a:lnTo>
                  <a:lnTo>
                    <a:pt x="16151" y="17840"/>
                  </a:lnTo>
                  <a:lnTo>
                    <a:pt x="16046" y="17867"/>
                  </a:lnTo>
                  <a:lnTo>
                    <a:pt x="15993" y="17867"/>
                  </a:lnTo>
                  <a:lnTo>
                    <a:pt x="15940" y="17840"/>
                  </a:lnTo>
                  <a:lnTo>
                    <a:pt x="15940" y="17840"/>
                  </a:lnTo>
                  <a:lnTo>
                    <a:pt x="15888" y="17735"/>
                  </a:lnTo>
                  <a:lnTo>
                    <a:pt x="15861" y="17603"/>
                  </a:lnTo>
                  <a:lnTo>
                    <a:pt x="15808" y="17286"/>
                  </a:lnTo>
                  <a:lnTo>
                    <a:pt x="15782" y="17102"/>
                  </a:lnTo>
                  <a:lnTo>
                    <a:pt x="15756" y="16917"/>
                  </a:lnTo>
                  <a:lnTo>
                    <a:pt x="15703" y="16758"/>
                  </a:lnTo>
                  <a:lnTo>
                    <a:pt x="15597" y="16600"/>
                  </a:lnTo>
                  <a:lnTo>
                    <a:pt x="15597" y="16600"/>
                  </a:lnTo>
                  <a:lnTo>
                    <a:pt x="15465" y="16468"/>
                  </a:lnTo>
                  <a:lnTo>
                    <a:pt x="15333" y="16310"/>
                  </a:lnTo>
                  <a:lnTo>
                    <a:pt x="15307" y="16231"/>
                  </a:lnTo>
                  <a:lnTo>
                    <a:pt x="15307" y="16152"/>
                  </a:lnTo>
                  <a:lnTo>
                    <a:pt x="15333" y="16072"/>
                  </a:lnTo>
                  <a:lnTo>
                    <a:pt x="15413" y="15993"/>
                  </a:lnTo>
                  <a:lnTo>
                    <a:pt x="15413" y="15993"/>
                  </a:lnTo>
                  <a:lnTo>
                    <a:pt x="15545" y="15914"/>
                  </a:lnTo>
                  <a:lnTo>
                    <a:pt x="15650" y="15888"/>
                  </a:lnTo>
                  <a:lnTo>
                    <a:pt x="15940" y="15835"/>
                  </a:lnTo>
                  <a:lnTo>
                    <a:pt x="16231" y="15808"/>
                  </a:lnTo>
                  <a:lnTo>
                    <a:pt x="16363" y="15782"/>
                  </a:lnTo>
                  <a:lnTo>
                    <a:pt x="16468" y="15729"/>
                  </a:lnTo>
                  <a:lnTo>
                    <a:pt x="16468" y="15729"/>
                  </a:lnTo>
                  <a:lnTo>
                    <a:pt x="16917" y="15465"/>
                  </a:lnTo>
                  <a:lnTo>
                    <a:pt x="17260" y="15228"/>
                  </a:lnTo>
                  <a:lnTo>
                    <a:pt x="17577" y="14964"/>
                  </a:lnTo>
                  <a:lnTo>
                    <a:pt x="17972" y="14595"/>
                  </a:lnTo>
                  <a:lnTo>
                    <a:pt x="17972" y="14595"/>
                  </a:lnTo>
                  <a:lnTo>
                    <a:pt x="18210" y="14357"/>
                  </a:lnTo>
                  <a:lnTo>
                    <a:pt x="18527" y="14067"/>
                  </a:lnTo>
                  <a:lnTo>
                    <a:pt x="18527" y="17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39">
              <a:extLst>
                <a:ext uri="{FF2B5EF4-FFF2-40B4-BE49-F238E27FC236}">
                  <a16:creationId xmlns:a16="http://schemas.microsoft.com/office/drawing/2014/main" id="{06A3973F-AA98-D6F6-0CCA-623FE11DBEFC}"/>
                </a:ext>
              </a:extLst>
            </p:cNvPr>
            <p:cNvSpPr/>
            <p:nvPr/>
          </p:nvSpPr>
          <p:spPr>
            <a:xfrm>
              <a:off x="7598150" y="569800"/>
              <a:ext cx="694100" cy="750825"/>
            </a:xfrm>
            <a:custGeom>
              <a:avLst/>
              <a:gdLst/>
              <a:ahLst/>
              <a:cxnLst/>
              <a:rect l="l" t="t" r="r" b="b"/>
              <a:pathLst>
                <a:path w="27764" h="30033" extrusionOk="0">
                  <a:moveTo>
                    <a:pt x="20743" y="2270"/>
                  </a:moveTo>
                  <a:lnTo>
                    <a:pt x="20743" y="2270"/>
                  </a:lnTo>
                  <a:lnTo>
                    <a:pt x="20479" y="1954"/>
                  </a:lnTo>
                  <a:lnTo>
                    <a:pt x="20268" y="1611"/>
                  </a:lnTo>
                  <a:lnTo>
                    <a:pt x="20031" y="1294"/>
                  </a:lnTo>
                  <a:lnTo>
                    <a:pt x="19793" y="977"/>
                  </a:lnTo>
                  <a:lnTo>
                    <a:pt x="19793" y="977"/>
                  </a:lnTo>
                  <a:lnTo>
                    <a:pt x="19688" y="793"/>
                  </a:lnTo>
                  <a:lnTo>
                    <a:pt x="19635" y="713"/>
                  </a:lnTo>
                  <a:lnTo>
                    <a:pt x="19556" y="634"/>
                  </a:lnTo>
                  <a:lnTo>
                    <a:pt x="19556" y="634"/>
                  </a:lnTo>
                  <a:lnTo>
                    <a:pt x="19477" y="581"/>
                  </a:lnTo>
                  <a:lnTo>
                    <a:pt x="19424" y="581"/>
                  </a:lnTo>
                  <a:lnTo>
                    <a:pt x="19371" y="555"/>
                  </a:lnTo>
                  <a:lnTo>
                    <a:pt x="19318" y="502"/>
                  </a:lnTo>
                  <a:lnTo>
                    <a:pt x="19318" y="502"/>
                  </a:lnTo>
                  <a:lnTo>
                    <a:pt x="19266" y="450"/>
                  </a:lnTo>
                  <a:lnTo>
                    <a:pt x="19186" y="423"/>
                  </a:lnTo>
                  <a:lnTo>
                    <a:pt x="19081" y="423"/>
                  </a:lnTo>
                  <a:lnTo>
                    <a:pt x="19028" y="397"/>
                  </a:lnTo>
                  <a:lnTo>
                    <a:pt x="19002" y="397"/>
                  </a:lnTo>
                  <a:lnTo>
                    <a:pt x="18975" y="344"/>
                  </a:lnTo>
                  <a:lnTo>
                    <a:pt x="18975" y="265"/>
                  </a:lnTo>
                  <a:lnTo>
                    <a:pt x="18975" y="159"/>
                  </a:lnTo>
                  <a:lnTo>
                    <a:pt x="18843" y="159"/>
                  </a:lnTo>
                  <a:lnTo>
                    <a:pt x="18843" y="159"/>
                  </a:lnTo>
                  <a:lnTo>
                    <a:pt x="18738" y="133"/>
                  </a:lnTo>
                  <a:lnTo>
                    <a:pt x="18659" y="106"/>
                  </a:lnTo>
                  <a:lnTo>
                    <a:pt x="18606" y="80"/>
                  </a:lnTo>
                  <a:lnTo>
                    <a:pt x="18527" y="54"/>
                  </a:lnTo>
                  <a:lnTo>
                    <a:pt x="18527" y="12378"/>
                  </a:lnTo>
                  <a:lnTo>
                    <a:pt x="18527" y="12378"/>
                  </a:lnTo>
                  <a:lnTo>
                    <a:pt x="18738" y="12272"/>
                  </a:lnTo>
                  <a:lnTo>
                    <a:pt x="18790" y="12246"/>
                  </a:lnTo>
                  <a:lnTo>
                    <a:pt x="18843" y="12272"/>
                  </a:lnTo>
                  <a:lnTo>
                    <a:pt x="18843" y="12272"/>
                  </a:lnTo>
                  <a:lnTo>
                    <a:pt x="19424" y="13011"/>
                  </a:lnTo>
                  <a:lnTo>
                    <a:pt x="19741" y="13433"/>
                  </a:lnTo>
                  <a:lnTo>
                    <a:pt x="20004" y="13856"/>
                  </a:lnTo>
                  <a:lnTo>
                    <a:pt x="20004" y="13856"/>
                  </a:lnTo>
                  <a:lnTo>
                    <a:pt x="20084" y="13908"/>
                  </a:lnTo>
                  <a:lnTo>
                    <a:pt x="20189" y="13961"/>
                  </a:lnTo>
                  <a:lnTo>
                    <a:pt x="20268" y="14040"/>
                  </a:lnTo>
                  <a:lnTo>
                    <a:pt x="20321" y="14119"/>
                  </a:lnTo>
                  <a:lnTo>
                    <a:pt x="20427" y="14304"/>
                  </a:lnTo>
                  <a:lnTo>
                    <a:pt x="20532" y="14542"/>
                  </a:lnTo>
                  <a:lnTo>
                    <a:pt x="20638" y="14964"/>
                  </a:lnTo>
                  <a:lnTo>
                    <a:pt x="20717" y="15149"/>
                  </a:lnTo>
                  <a:lnTo>
                    <a:pt x="20796" y="15254"/>
                  </a:lnTo>
                  <a:lnTo>
                    <a:pt x="20796" y="15254"/>
                  </a:lnTo>
                  <a:lnTo>
                    <a:pt x="21377" y="15967"/>
                  </a:lnTo>
                  <a:lnTo>
                    <a:pt x="21693" y="16389"/>
                  </a:lnTo>
                  <a:lnTo>
                    <a:pt x="21773" y="16521"/>
                  </a:lnTo>
                  <a:lnTo>
                    <a:pt x="21773" y="16574"/>
                  </a:lnTo>
                  <a:lnTo>
                    <a:pt x="21746" y="16574"/>
                  </a:lnTo>
                  <a:lnTo>
                    <a:pt x="21746" y="16574"/>
                  </a:lnTo>
                  <a:lnTo>
                    <a:pt x="21561" y="16574"/>
                  </a:lnTo>
                  <a:lnTo>
                    <a:pt x="21350" y="16521"/>
                  </a:lnTo>
                  <a:lnTo>
                    <a:pt x="21139" y="16442"/>
                  </a:lnTo>
                  <a:lnTo>
                    <a:pt x="20902" y="16336"/>
                  </a:lnTo>
                  <a:lnTo>
                    <a:pt x="20691" y="16231"/>
                  </a:lnTo>
                  <a:lnTo>
                    <a:pt x="20453" y="16151"/>
                  </a:lnTo>
                  <a:lnTo>
                    <a:pt x="20216" y="16072"/>
                  </a:lnTo>
                  <a:lnTo>
                    <a:pt x="20004" y="16046"/>
                  </a:lnTo>
                  <a:lnTo>
                    <a:pt x="20004" y="16046"/>
                  </a:lnTo>
                  <a:lnTo>
                    <a:pt x="19820" y="16099"/>
                  </a:lnTo>
                  <a:lnTo>
                    <a:pt x="19609" y="16178"/>
                  </a:lnTo>
                  <a:lnTo>
                    <a:pt x="19424" y="16283"/>
                  </a:lnTo>
                  <a:lnTo>
                    <a:pt x="19213" y="16415"/>
                  </a:lnTo>
                  <a:lnTo>
                    <a:pt x="18843" y="16706"/>
                  </a:lnTo>
                  <a:lnTo>
                    <a:pt x="18685" y="16838"/>
                  </a:lnTo>
                  <a:lnTo>
                    <a:pt x="18527" y="16917"/>
                  </a:lnTo>
                  <a:lnTo>
                    <a:pt x="18527" y="19635"/>
                  </a:lnTo>
                  <a:lnTo>
                    <a:pt x="18527" y="19635"/>
                  </a:lnTo>
                  <a:lnTo>
                    <a:pt x="18764" y="19556"/>
                  </a:lnTo>
                  <a:lnTo>
                    <a:pt x="19081" y="19450"/>
                  </a:lnTo>
                  <a:lnTo>
                    <a:pt x="19081" y="19450"/>
                  </a:lnTo>
                  <a:lnTo>
                    <a:pt x="20031" y="19186"/>
                  </a:lnTo>
                  <a:lnTo>
                    <a:pt x="21271" y="18870"/>
                  </a:lnTo>
                  <a:lnTo>
                    <a:pt x="21904" y="18738"/>
                  </a:lnTo>
                  <a:lnTo>
                    <a:pt x="22511" y="18632"/>
                  </a:lnTo>
                  <a:lnTo>
                    <a:pt x="22775" y="18606"/>
                  </a:lnTo>
                  <a:lnTo>
                    <a:pt x="23039" y="18579"/>
                  </a:lnTo>
                  <a:lnTo>
                    <a:pt x="23250" y="18606"/>
                  </a:lnTo>
                  <a:lnTo>
                    <a:pt x="23435" y="18632"/>
                  </a:lnTo>
                  <a:lnTo>
                    <a:pt x="23435" y="18632"/>
                  </a:lnTo>
                  <a:lnTo>
                    <a:pt x="23514" y="18685"/>
                  </a:lnTo>
                  <a:lnTo>
                    <a:pt x="23620" y="18817"/>
                  </a:lnTo>
                  <a:lnTo>
                    <a:pt x="23699" y="19002"/>
                  </a:lnTo>
                  <a:lnTo>
                    <a:pt x="23778" y="19239"/>
                  </a:lnTo>
                  <a:lnTo>
                    <a:pt x="23937" y="19820"/>
                  </a:lnTo>
                  <a:lnTo>
                    <a:pt x="24068" y="20479"/>
                  </a:lnTo>
                  <a:lnTo>
                    <a:pt x="24200" y="21192"/>
                  </a:lnTo>
                  <a:lnTo>
                    <a:pt x="24306" y="21852"/>
                  </a:lnTo>
                  <a:lnTo>
                    <a:pt x="24359" y="22379"/>
                  </a:lnTo>
                  <a:lnTo>
                    <a:pt x="24385" y="22749"/>
                  </a:lnTo>
                  <a:lnTo>
                    <a:pt x="24385" y="22749"/>
                  </a:lnTo>
                  <a:lnTo>
                    <a:pt x="24359" y="23330"/>
                  </a:lnTo>
                  <a:lnTo>
                    <a:pt x="24306" y="23857"/>
                  </a:lnTo>
                  <a:lnTo>
                    <a:pt x="24227" y="24385"/>
                  </a:lnTo>
                  <a:lnTo>
                    <a:pt x="24121" y="24913"/>
                  </a:lnTo>
                  <a:lnTo>
                    <a:pt x="24121" y="24913"/>
                  </a:lnTo>
                  <a:lnTo>
                    <a:pt x="24543" y="24174"/>
                  </a:lnTo>
                  <a:lnTo>
                    <a:pt x="24939" y="23409"/>
                  </a:lnTo>
                  <a:lnTo>
                    <a:pt x="25309" y="22643"/>
                  </a:lnTo>
                  <a:lnTo>
                    <a:pt x="25652" y="21878"/>
                  </a:lnTo>
                  <a:lnTo>
                    <a:pt x="25995" y="21060"/>
                  </a:lnTo>
                  <a:lnTo>
                    <a:pt x="26285" y="20268"/>
                  </a:lnTo>
                  <a:lnTo>
                    <a:pt x="26549" y="19450"/>
                  </a:lnTo>
                  <a:lnTo>
                    <a:pt x="26813" y="18606"/>
                  </a:lnTo>
                  <a:lnTo>
                    <a:pt x="27024" y="17761"/>
                  </a:lnTo>
                  <a:lnTo>
                    <a:pt x="27209" y="16917"/>
                  </a:lnTo>
                  <a:lnTo>
                    <a:pt x="27367" y="16046"/>
                  </a:lnTo>
                  <a:lnTo>
                    <a:pt x="27499" y="15175"/>
                  </a:lnTo>
                  <a:lnTo>
                    <a:pt x="27605" y="14304"/>
                  </a:lnTo>
                  <a:lnTo>
                    <a:pt x="27684" y="13407"/>
                  </a:lnTo>
                  <a:lnTo>
                    <a:pt x="27737" y="12510"/>
                  </a:lnTo>
                  <a:lnTo>
                    <a:pt x="27763" y="11612"/>
                  </a:lnTo>
                  <a:lnTo>
                    <a:pt x="27763" y="11612"/>
                  </a:lnTo>
                  <a:lnTo>
                    <a:pt x="27737" y="10926"/>
                  </a:lnTo>
                  <a:lnTo>
                    <a:pt x="27710" y="10240"/>
                  </a:lnTo>
                  <a:lnTo>
                    <a:pt x="27684" y="9580"/>
                  </a:lnTo>
                  <a:lnTo>
                    <a:pt x="27605" y="8921"/>
                  </a:lnTo>
                  <a:lnTo>
                    <a:pt x="27552" y="8261"/>
                  </a:lnTo>
                  <a:lnTo>
                    <a:pt x="27446" y="7601"/>
                  </a:lnTo>
                  <a:lnTo>
                    <a:pt x="27341" y="6941"/>
                  </a:lnTo>
                  <a:lnTo>
                    <a:pt x="27209" y="6308"/>
                  </a:lnTo>
                  <a:lnTo>
                    <a:pt x="27077" y="5648"/>
                  </a:lnTo>
                  <a:lnTo>
                    <a:pt x="26919" y="5015"/>
                  </a:lnTo>
                  <a:lnTo>
                    <a:pt x="26734" y="4408"/>
                  </a:lnTo>
                  <a:lnTo>
                    <a:pt x="26549" y="3775"/>
                  </a:lnTo>
                  <a:lnTo>
                    <a:pt x="26364" y="3168"/>
                  </a:lnTo>
                  <a:lnTo>
                    <a:pt x="26153" y="2561"/>
                  </a:lnTo>
                  <a:lnTo>
                    <a:pt x="25916" y="1954"/>
                  </a:lnTo>
                  <a:lnTo>
                    <a:pt x="25678" y="1373"/>
                  </a:lnTo>
                  <a:lnTo>
                    <a:pt x="25678" y="1373"/>
                  </a:lnTo>
                  <a:lnTo>
                    <a:pt x="25599" y="1505"/>
                  </a:lnTo>
                  <a:lnTo>
                    <a:pt x="25573" y="1558"/>
                  </a:lnTo>
                  <a:lnTo>
                    <a:pt x="25573" y="1558"/>
                  </a:lnTo>
                  <a:lnTo>
                    <a:pt x="25441" y="1558"/>
                  </a:lnTo>
                  <a:lnTo>
                    <a:pt x="25335" y="1531"/>
                  </a:lnTo>
                  <a:lnTo>
                    <a:pt x="25098" y="1426"/>
                  </a:lnTo>
                  <a:lnTo>
                    <a:pt x="24887" y="1268"/>
                  </a:lnTo>
                  <a:lnTo>
                    <a:pt x="24675" y="1083"/>
                  </a:lnTo>
                  <a:lnTo>
                    <a:pt x="24280" y="661"/>
                  </a:lnTo>
                  <a:lnTo>
                    <a:pt x="23937" y="265"/>
                  </a:lnTo>
                  <a:lnTo>
                    <a:pt x="23778" y="133"/>
                  </a:lnTo>
                  <a:lnTo>
                    <a:pt x="23620" y="27"/>
                  </a:lnTo>
                  <a:lnTo>
                    <a:pt x="23567" y="1"/>
                  </a:lnTo>
                  <a:lnTo>
                    <a:pt x="23514" y="1"/>
                  </a:lnTo>
                  <a:lnTo>
                    <a:pt x="23462" y="1"/>
                  </a:lnTo>
                  <a:lnTo>
                    <a:pt x="23409" y="54"/>
                  </a:lnTo>
                  <a:lnTo>
                    <a:pt x="23356" y="106"/>
                  </a:lnTo>
                  <a:lnTo>
                    <a:pt x="23330" y="186"/>
                  </a:lnTo>
                  <a:lnTo>
                    <a:pt x="23250" y="450"/>
                  </a:lnTo>
                  <a:lnTo>
                    <a:pt x="23224" y="819"/>
                  </a:lnTo>
                  <a:lnTo>
                    <a:pt x="23198" y="1320"/>
                  </a:lnTo>
                  <a:lnTo>
                    <a:pt x="23198" y="1320"/>
                  </a:lnTo>
                  <a:lnTo>
                    <a:pt x="23198" y="1716"/>
                  </a:lnTo>
                  <a:lnTo>
                    <a:pt x="23145" y="2007"/>
                  </a:lnTo>
                  <a:lnTo>
                    <a:pt x="23092" y="2244"/>
                  </a:lnTo>
                  <a:lnTo>
                    <a:pt x="23013" y="2429"/>
                  </a:lnTo>
                  <a:lnTo>
                    <a:pt x="22907" y="2534"/>
                  </a:lnTo>
                  <a:lnTo>
                    <a:pt x="22802" y="2613"/>
                  </a:lnTo>
                  <a:lnTo>
                    <a:pt x="22643" y="2640"/>
                  </a:lnTo>
                  <a:lnTo>
                    <a:pt x="22485" y="2640"/>
                  </a:lnTo>
                  <a:lnTo>
                    <a:pt x="22327" y="2613"/>
                  </a:lnTo>
                  <a:lnTo>
                    <a:pt x="22142" y="2561"/>
                  </a:lnTo>
                  <a:lnTo>
                    <a:pt x="21720" y="2429"/>
                  </a:lnTo>
                  <a:lnTo>
                    <a:pt x="21245" y="2323"/>
                  </a:lnTo>
                  <a:lnTo>
                    <a:pt x="20981" y="2297"/>
                  </a:lnTo>
                  <a:lnTo>
                    <a:pt x="20743" y="2270"/>
                  </a:lnTo>
                  <a:lnTo>
                    <a:pt x="20743" y="2270"/>
                  </a:lnTo>
                  <a:close/>
                  <a:moveTo>
                    <a:pt x="18527" y="29241"/>
                  </a:moveTo>
                  <a:lnTo>
                    <a:pt x="18527" y="20268"/>
                  </a:lnTo>
                  <a:lnTo>
                    <a:pt x="18527" y="20268"/>
                  </a:lnTo>
                  <a:lnTo>
                    <a:pt x="18738" y="20400"/>
                  </a:lnTo>
                  <a:lnTo>
                    <a:pt x="18975" y="20559"/>
                  </a:lnTo>
                  <a:lnTo>
                    <a:pt x="19503" y="20822"/>
                  </a:lnTo>
                  <a:lnTo>
                    <a:pt x="20057" y="21139"/>
                  </a:lnTo>
                  <a:lnTo>
                    <a:pt x="20295" y="21298"/>
                  </a:lnTo>
                  <a:lnTo>
                    <a:pt x="20506" y="21456"/>
                  </a:lnTo>
                  <a:lnTo>
                    <a:pt x="20506" y="21456"/>
                  </a:lnTo>
                  <a:lnTo>
                    <a:pt x="20717" y="21667"/>
                  </a:lnTo>
                  <a:lnTo>
                    <a:pt x="20875" y="21904"/>
                  </a:lnTo>
                  <a:lnTo>
                    <a:pt x="21007" y="22168"/>
                  </a:lnTo>
                  <a:lnTo>
                    <a:pt x="21086" y="22459"/>
                  </a:lnTo>
                  <a:lnTo>
                    <a:pt x="21139" y="22749"/>
                  </a:lnTo>
                  <a:lnTo>
                    <a:pt x="21166" y="23039"/>
                  </a:lnTo>
                  <a:lnTo>
                    <a:pt x="21166" y="23382"/>
                  </a:lnTo>
                  <a:lnTo>
                    <a:pt x="21139" y="23699"/>
                  </a:lnTo>
                  <a:lnTo>
                    <a:pt x="21086" y="24042"/>
                  </a:lnTo>
                  <a:lnTo>
                    <a:pt x="21034" y="24385"/>
                  </a:lnTo>
                  <a:lnTo>
                    <a:pt x="20849" y="25071"/>
                  </a:lnTo>
                  <a:lnTo>
                    <a:pt x="20506" y="26391"/>
                  </a:lnTo>
                  <a:lnTo>
                    <a:pt x="20506" y="26391"/>
                  </a:lnTo>
                  <a:lnTo>
                    <a:pt x="20321" y="27050"/>
                  </a:lnTo>
                  <a:lnTo>
                    <a:pt x="20110" y="27578"/>
                  </a:lnTo>
                  <a:lnTo>
                    <a:pt x="19899" y="28053"/>
                  </a:lnTo>
                  <a:lnTo>
                    <a:pt x="19661" y="28423"/>
                  </a:lnTo>
                  <a:lnTo>
                    <a:pt x="19424" y="28713"/>
                  </a:lnTo>
                  <a:lnTo>
                    <a:pt x="19292" y="28845"/>
                  </a:lnTo>
                  <a:lnTo>
                    <a:pt x="19134" y="28951"/>
                  </a:lnTo>
                  <a:lnTo>
                    <a:pt x="18843" y="29109"/>
                  </a:lnTo>
                  <a:lnTo>
                    <a:pt x="18527" y="29241"/>
                  </a:lnTo>
                  <a:lnTo>
                    <a:pt x="18527" y="29241"/>
                  </a:lnTo>
                  <a:close/>
                  <a:moveTo>
                    <a:pt x="18527" y="54"/>
                  </a:moveTo>
                  <a:lnTo>
                    <a:pt x="18527" y="54"/>
                  </a:lnTo>
                  <a:lnTo>
                    <a:pt x="18474" y="133"/>
                  </a:lnTo>
                  <a:lnTo>
                    <a:pt x="18368" y="265"/>
                  </a:lnTo>
                  <a:lnTo>
                    <a:pt x="18368" y="265"/>
                  </a:lnTo>
                  <a:lnTo>
                    <a:pt x="18315" y="397"/>
                  </a:lnTo>
                  <a:lnTo>
                    <a:pt x="18289" y="529"/>
                  </a:lnTo>
                  <a:lnTo>
                    <a:pt x="18263" y="845"/>
                  </a:lnTo>
                  <a:lnTo>
                    <a:pt x="18263" y="1452"/>
                  </a:lnTo>
                  <a:lnTo>
                    <a:pt x="18263" y="1452"/>
                  </a:lnTo>
                  <a:lnTo>
                    <a:pt x="18263" y="1611"/>
                  </a:lnTo>
                  <a:lnTo>
                    <a:pt x="18315" y="1690"/>
                  </a:lnTo>
                  <a:lnTo>
                    <a:pt x="18342" y="1769"/>
                  </a:lnTo>
                  <a:lnTo>
                    <a:pt x="18368" y="1927"/>
                  </a:lnTo>
                  <a:lnTo>
                    <a:pt x="18368" y="1927"/>
                  </a:lnTo>
                  <a:lnTo>
                    <a:pt x="18395" y="1954"/>
                  </a:lnTo>
                  <a:lnTo>
                    <a:pt x="18421" y="1980"/>
                  </a:lnTo>
                  <a:lnTo>
                    <a:pt x="18447" y="2007"/>
                  </a:lnTo>
                  <a:lnTo>
                    <a:pt x="18500" y="2033"/>
                  </a:lnTo>
                  <a:lnTo>
                    <a:pt x="18500" y="2033"/>
                  </a:lnTo>
                  <a:lnTo>
                    <a:pt x="18500" y="2218"/>
                  </a:lnTo>
                  <a:lnTo>
                    <a:pt x="18500" y="2402"/>
                  </a:lnTo>
                  <a:lnTo>
                    <a:pt x="18500" y="2402"/>
                  </a:lnTo>
                  <a:lnTo>
                    <a:pt x="18104" y="2402"/>
                  </a:lnTo>
                  <a:lnTo>
                    <a:pt x="17656" y="2429"/>
                  </a:lnTo>
                  <a:lnTo>
                    <a:pt x="16679" y="2429"/>
                  </a:lnTo>
                  <a:lnTo>
                    <a:pt x="16204" y="2455"/>
                  </a:lnTo>
                  <a:lnTo>
                    <a:pt x="15729" y="2508"/>
                  </a:lnTo>
                  <a:lnTo>
                    <a:pt x="15307" y="2613"/>
                  </a:lnTo>
                  <a:lnTo>
                    <a:pt x="15122" y="2666"/>
                  </a:lnTo>
                  <a:lnTo>
                    <a:pt x="14964" y="2745"/>
                  </a:lnTo>
                  <a:lnTo>
                    <a:pt x="14964" y="2745"/>
                  </a:lnTo>
                  <a:lnTo>
                    <a:pt x="14779" y="2851"/>
                  </a:lnTo>
                  <a:lnTo>
                    <a:pt x="14647" y="2930"/>
                  </a:lnTo>
                  <a:lnTo>
                    <a:pt x="14568" y="3036"/>
                  </a:lnTo>
                  <a:lnTo>
                    <a:pt x="14515" y="3115"/>
                  </a:lnTo>
                  <a:lnTo>
                    <a:pt x="14489" y="3220"/>
                  </a:lnTo>
                  <a:lnTo>
                    <a:pt x="14515" y="3300"/>
                  </a:lnTo>
                  <a:lnTo>
                    <a:pt x="14542" y="3379"/>
                  </a:lnTo>
                  <a:lnTo>
                    <a:pt x="14621" y="3484"/>
                  </a:lnTo>
                  <a:lnTo>
                    <a:pt x="14806" y="3643"/>
                  </a:lnTo>
                  <a:lnTo>
                    <a:pt x="15070" y="3801"/>
                  </a:lnTo>
                  <a:lnTo>
                    <a:pt x="15676" y="4118"/>
                  </a:lnTo>
                  <a:lnTo>
                    <a:pt x="16231" y="4434"/>
                  </a:lnTo>
                  <a:lnTo>
                    <a:pt x="16442" y="4566"/>
                  </a:lnTo>
                  <a:lnTo>
                    <a:pt x="16521" y="4645"/>
                  </a:lnTo>
                  <a:lnTo>
                    <a:pt x="16574" y="4698"/>
                  </a:lnTo>
                  <a:lnTo>
                    <a:pt x="16600" y="4777"/>
                  </a:lnTo>
                  <a:lnTo>
                    <a:pt x="16600" y="4830"/>
                  </a:lnTo>
                  <a:lnTo>
                    <a:pt x="16574" y="4909"/>
                  </a:lnTo>
                  <a:lnTo>
                    <a:pt x="16495" y="4962"/>
                  </a:lnTo>
                  <a:lnTo>
                    <a:pt x="16389" y="5041"/>
                  </a:lnTo>
                  <a:lnTo>
                    <a:pt x="16231" y="5094"/>
                  </a:lnTo>
                  <a:lnTo>
                    <a:pt x="15782" y="5226"/>
                  </a:lnTo>
                  <a:lnTo>
                    <a:pt x="15782" y="5226"/>
                  </a:lnTo>
                  <a:lnTo>
                    <a:pt x="15439" y="5332"/>
                  </a:lnTo>
                  <a:lnTo>
                    <a:pt x="15096" y="5490"/>
                  </a:lnTo>
                  <a:lnTo>
                    <a:pt x="14700" y="5727"/>
                  </a:lnTo>
                  <a:lnTo>
                    <a:pt x="14304" y="5991"/>
                  </a:lnTo>
                  <a:lnTo>
                    <a:pt x="13486" y="6625"/>
                  </a:lnTo>
                  <a:lnTo>
                    <a:pt x="12642" y="7284"/>
                  </a:lnTo>
                  <a:lnTo>
                    <a:pt x="11824" y="7918"/>
                  </a:lnTo>
                  <a:lnTo>
                    <a:pt x="11428" y="8208"/>
                  </a:lnTo>
                  <a:lnTo>
                    <a:pt x="11032" y="8419"/>
                  </a:lnTo>
                  <a:lnTo>
                    <a:pt x="10689" y="8604"/>
                  </a:lnTo>
                  <a:lnTo>
                    <a:pt x="10346" y="8736"/>
                  </a:lnTo>
                  <a:lnTo>
                    <a:pt x="10187" y="8762"/>
                  </a:lnTo>
                  <a:lnTo>
                    <a:pt x="10055" y="8789"/>
                  </a:lnTo>
                  <a:lnTo>
                    <a:pt x="9897" y="8762"/>
                  </a:lnTo>
                  <a:lnTo>
                    <a:pt x="9765" y="8736"/>
                  </a:lnTo>
                  <a:lnTo>
                    <a:pt x="9765" y="8736"/>
                  </a:lnTo>
                  <a:lnTo>
                    <a:pt x="9607" y="8683"/>
                  </a:lnTo>
                  <a:lnTo>
                    <a:pt x="9448" y="8604"/>
                  </a:lnTo>
                  <a:lnTo>
                    <a:pt x="9317" y="8498"/>
                  </a:lnTo>
                  <a:lnTo>
                    <a:pt x="9158" y="8366"/>
                  </a:lnTo>
                  <a:lnTo>
                    <a:pt x="8894" y="8076"/>
                  </a:lnTo>
                  <a:lnTo>
                    <a:pt x="8604" y="7760"/>
                  </a:lnTo>
                  <a:lnTo>
                    <a:pt x="8340" y="7416"/>
                  </a:lnTo>
                  <a:lnTo>
                    <a:pt x="8050" y="7073"/>
                  </a:lnTo>
                  <a:lnTo>
                    <a:pt x="7760" y="6783"/>
                  </a:lnTo>
                  <a:lnTo>
                    <a:pt x="7416" y="6519"/>
                  </a:lnTo>
                  <a:lnTo>
                    <a:pt x="7416" y="6519"/>
                  </a:lnTo>
                  <a:lnTo>
                    <a:pt x="7258" y="6414"/>
                  </a:lnTo>
                  <a:lnTo>
                    <a:pt x="7100" y="6387"/>
                  </a:lnTo>
                  <a:lnTo>
                    <a:pt x="6941" y="6387"/>
                  </a:lnTo>
                  <a:lnTo>
                    <a:pt x="6783" y="6414"/>
                  </a:lnTo>
                  <a:lnTo>
                    <a:pt x="6625" y="6466"/>
                  </a:lnTo>
                  <a:lnTo>
                    <a:pt x="6466" y="6572"/>
                  </a:lnTo>
                  <a:lnTo>
                    <a:pt x="6308" y="6704"/>
                  </a:lnTo>
                  <a:lnTo>
                    <a:pt x="6176" y="6836"/>
                  </a:lnTo>
                  <a:lnTo>
                    <a:pt x="6044" y="6994"/>
                  </a:lnTo>
                  <a:lnTo>
                    <a:pt x="5912" y="7179"/>
                  </a:lnTo>
                  <a:lnTo>
                    <a:pt x="5807" y="7337"/>
                  </a:lnTo>
                  <a:lnTo>
                    <a:pt x="5701" y="7548"/>
                  </a:lnTo>
                  <a:lnTo>
                    <a:pt x="5648" y="7733"/>
                  </a:lnTo>
                  <a:lnTo>
                    <a:pt x="5596" y="7918"/>
                  </a:lnTo>
                  <a:lnTo>
                    <a:pt x="5543" y="8103"/>
                  </a:lnTo>
                  <a:lnTo>
                    <a:pt x="5543" y="8261"/>
                  </a:lnTo>
                  <a:lnTo>
                    <a:pt x="5543" y="8261"/>
                  </a:lnTo>
                  <a:lnTo>
                    <a:pt x="4566" y="8314"/>
                  </a:lnTo>
                  <a:lnTo>
                    <a:pt x="3801" y="8366"/>
                  </a:lnTo>
                  <a:lnTo>
                    <a:pt x="3009" y="8472"/>
                  </a:lnTo>
                  <a:lnTo>
                    <a:pt x="2218" y="8578"/>
                  </a:lnTo>
                  <a:lnTo>
                    <a:pt x="1848" y="8657"/>
                  </a:lnTo>
                  <a:lnTo>
                    <a:pt x="1558" y="8736"/>
                  </a:lnTo>
                  <a:lnTo>
                    <a:pt x="1294" y="8841"/>
                  </a:lnTo>
                  <a:lnTo>
                    <a:pt x="1083" y="8947"/>
                  </a:lnTo>
                  <a:lnTo>
                    <a:pt x="1030" y="9026"/>
                  </a:lnTo>
                  <a:lnTo>
                    <a:pt x="977" y="9079"/>
                  </a:lnTo>
                  <a:lnTo>
                    <a:pt x="951" y="9158"/>
                  </a:lnTo>
                  <a:lnTo>
                    <a:pt x="951" y="9211"/>
                  </a:lnTo>
                  <a:lnTo>
                    <a:pt x="951" y="9211"/>
                  </a:lnTo>
                  <a:lnTo>
                    <a:pt x="1004" y="9396"/>
                  </a:lnTo>
                  <a:lnTo>
                    <a:pt x="1109" y="9607"/>
                  </a:lnTo>
                  <a:lnTo>
                    <a:pt x="1294" y="9844"/>
                  </a:lnTo>
                  <a:lnTo>
                    <a:pt x="1479" y="10108"/>
                  </a:lnTo>
                  <a:lnTo>
                    <a:pt x="1927" y="10610"/>
                  </a:lnTo>
                  <a:lnTo>
                    <a:pt x="2244" y="10979"/>
                  </a:lnTo>
                  <a:lnTo>
                    <a:pt x="2244" y="10979"/>
                  </a:lnTo>
                  <a:lnTo>
                    <a:pt x="2323" y="11111"/>
                  </a:lnTo>
                  <a:lnTo>
                    <a:pt x="2376" y="11217"/>
                  </a:lnTo>
                  <a:lnTo>
                    <a:pt x="2429" y="11322"/>
                  </a:lnTo>
                  <a:lnTo>
                    <a:pt x="2429" y="11428"/>
                  </a:lnTo>
                  <a:lnTo>
                    <a:pt x="2429" y="11507"/>
                  </a:lnTo>
                  <a:lnTo>
                    <a:pt x="2402" y="11612"/>
                  </a:lnTo>
                  <a:lnTo>
                    <a:pt x="2376" y="11692"/>
                  </a:lnTo>
                  <a:lnTo>
                    <a:pt x="2323" y="11771"/>
                  </a:lnTo>
                  <a:lnTo>
                    <a:pt x="2165" y="11929"/>
                  </a:lnTo>
                  <a:lnTo>
                    <a:pt x="1954" y="12087"/>
                  </a:lnTo>
                  <a:lnTo>
                    <a:pt x="1716" y="12219"/>
                  </a:lnTo>
                  <a:lnTo>
                    <a:pt x="1479" y="12351"/>
                  </a:lnTo>
                  <a:lnTo>
                    <a:pt x="925" y="12589"/>
                  </a:lnTo>
                  <a:lnTo>
                    <a:pt x="687" y="12721"/>
                  </a:lnTo>
                  <a:lnTo>
                    <a:pt x="449" y="12853"/>
                  </a:lnTo>
                  <a:lnTo>
                    <a:pt x="238" y="12985"/>
                  </a:lnTo>
                  <a:lnTo>
                    <a:pt x="106" y="13117"/>
                  </a:lnTo>
                  <a:lnTo>
                    <a:pt x="54" y="13196"/>
                  </a:lnTo>
                  <a:lnTo>
                    <a:pt x="27" y="13275"/>
                  </a:lnTo>
                  <a:lnTo>
                    <a:pt x="1" y="13354"/>
                  </a:lnTo>
                  <a:lnTo>
                    <a:pt x="1" y="13460"/>
                  </a:lnTo>
                  <a:lnTo>
                    <a:pt x="1" y="13460"/>
                  </a:lnTo>
                  <a:lnTo>
                    <a:pt x="27" y="13512"/>
                  </a:lnTo>
                  <a:lnTo>
                    <a:pt x="106" y="13539"/>
                  </a:lnTo>
                  <a:lnTo>
                    <a:pt x="186" y="13565"/>
                  </a:lnTo>
                  <a:lnTo>
                    <a:pt x="318" y="13592"/>
                  </a:lnTo>
                  <a:lnTo>
                    <a:pt x="661" y="13592"/>
                  </a:lnTo>
                  <a:lnTo>
                    <a:pt x="1030" y="13565"/>
                  </a:lnTo>
                  <a:lnTo>
                    <a:pt x="1769" y="13539"/>
                  </a:lnTo>
                  <a:lnTo>
                    <a:pt x="2059" y="13539"/>
                  </a:lnTo>
                  <a:lnTo>
                    <a:pt x="2165" y="13539"/>
                  </a:lnTo>
                  <a:lnTo>
                    <a:pt x="2244" y="13565"/>
                  </a:lnTo>
                  <a:lnTo>
                    <a:pt x="2244" y="13565"/>
                  </a:lnTo>
                  <a:lnTo>
                    <a:pt x="2297" y="13618"/>
                  </a:lnTo>
                  <a:lnTo>
                    <a:pt x="2323" y="13671"/>
                  </a:lnTo>
                  <a:lnTo>
                    <a:pt x="2402" y="13856"/>
                  </a:lnTo>
                  <a:lnTo>
                    <a:pt x="2482" y="14093"/>
                  </a:lnTo>
                  <a:lnTo>
                    <a:pt x="2534" y="14383"/>
                  </a:lnTo>
                  <a:lnTo>
                    <a:pt x="2587" y="14938"/>
                  </a:lnTo>
                  <a:lnTo>
                    <a:pt x="2587" y="15333"/>
                  </a:lnTo>
                  <a:lnTo>
                    <a:pt x="2587" y="15333"/>
                  </a:lnTo>
                  <a:lnTo>
                    <a:pt x="2429" y="15888"/>
                  </a:lnTo>
                  <a:lnTo>
                    <a:pt x="2244" y="16363"/>
                  </a:lnTo>
                  <a:lnTo>
                    <a:pt x="2086" y="16785"/>
                  </a:lnTo>
                  <a:lnTo>
                    <a:pt x="1927" y="17181"/>
                  </a:lnTo>
                  <a:lnTo>
                    <a:pt x="1558" y="17920"/>
                  </a:lnTo>
                  <a:lnTo>
                    <a:pt x="1188" y="18738"/>
                  </a:lnTo>
                  <a:lnTo>
                    <a:pt x="1188" y="18738"/>
                  </a:lnTo>
                  <a:lnTo>
                    <a:pt x="1109" y="18922"/>
                  </a:lnTo>
                  <a:lnTo>
                    <a:pt x="1109" y="19054"/>
                  </a:lnTo>
                  <a:lnTo>
                    <a:pt x="1136" y="19081"/>
                  </a:lnTo>
                  <a:lnTo>
                    <a:pt x="1162" y="19107"/>
                  </a:lnTo>
                  <a:lnTo>
                    <a:pt x="1268" y="19134"/>
                  </a:lnTo>
                  <a:lnTo>
                    <a:pt x="1400" y="19134"/>
                  </a:lnTo>
                  <a:lnTo>
                    <a:pt x="1531" y="19107"/>
                  </a:lnTo>
                  <a:lnTo>
                    <a:pt x="1875" y="18975"/>
                  </a:lnTo>
                  <a:lnTo>
                    <a:pt x="1875" y="18975"/>
                  </a:lnTo>
                  <a:lnTo>
                    <a:pt x="2323" y="18843"/>
                  </a:lnTo>
                  <a:lnTo>
                    <a:pt x="3062" y="18685"/>
                  </a:lnTo>
                  <a:lnTo>
                    <a:pt x="3933" y="18527"/>
                  </a:lnTo>
                  <a:lnTo>
                    <a:pt x="4909" y="18395"/>
                  </a:lnTo>
                  <a:lnTo>
                    <a:pt x="5358" y="18342"/>
                  </a:lnTo>
                  <a:lnTo>
                    <a:pt x="5807" y="18315"/>
                  </a:lnTo>
                  <a:lnTo>
                    <a:pt x="6202" y="18315"/>
                  </a:lnTo>
                  <a:lnTo>
                    <a:pt x="6572" y="18315"/>
                  </a:lnTo>
                  <a:lnTo>
                    <a:pt x="6862" y="18368"/>
                  </a:lnTo>
                  <a:lnTo>
                    <a:pt x="6968" y="18421"/>
                  </a:lnTo>
                  <a:lnTo>
                    <a:pt x="7047" y="18474"/>
                  </a:lnTo>
                  <a:lnTo>
                    <a:pt x="7126" y="18527"/>
                  </a:lnTo>
                  <a:lnTo>
                    <a:pt x="7179" y="18579"/>
                  </a:lnTo>
                  <a:lnTo>
                    <a:pt x="7205" y="18659"/>
                  </a:lnTo>
                  <a:lnTo>
                    <a:pt x="7179" y="18738"/>
                  </a:lnTo>
                  <a:lnTo>
                    <a:pt x="7179" y="18738"/>
                  </a:lnTo>
                  <a:lnTo>
                    <a:pt x="7126" y="18949"/>
                  </a:lnTo>
                  <a:lnTo>
                    <a:pt x="7021" y="19134"/>
                  </a:lnTo>
                  <a:lnTo>
                    <a:pt x="6809" y="19529"/>
                  </a:lnTo>
                  <a:lnTo>
                    <a:pt x="6519" y="19925"/>
                  </a:lnTo>
                  <a:lnTo>
                    <a:pt x="6202" y="20347"/>
                  </a:lnTo>
                  <a:lnTo>
                    <a:pt x="5912" y="20796"/>
                  </a:lnTo>
                  <a:lnTo>
                    <a:pt x="5780" y="21007"/>
                  </a:lnTo>
                  <a:lnTo>
                    <a:pt x="5648" y="21245"/>
                  </a:lnTo>
                  <a:lnTo>
                    <a:pt x="5569" y="21482"/>
                  </a:lnTo>
                  <a:lnTo>
                    <a:pt x="5490" y="21746"/>
                  </a:lnTo>
                  <a:lnTo>
                    <a:pt x="5437" y="22010"/>
                  </a:lnTo>
                  <a:lnTo>
                    <a:pt x="5411" y="22274"/>
                  </a:lnTo>
                  <a:lnTo>
                    <a:pt x="5411" y="22274"/>
                  </a:lnTo>
                  <a:lnTo>
                    <a:pt x="5437" y="22327"/>
                  </a:lnTo>
                  <a:lnTo>
                    <a:pt x="5464" y="22353"/>
                  </a:lnTo>
                  <a:lnTo>
                    <a:pt x="5622" y="22459"/>
                  </a:lnTo>
                  <a:lnTo>
                    <a:pt x="6097" y="22696"/>
                  </a:lnTo>
                  <a:lnTo>
                    <a:pt x="6361" y="22855"/>
                  </a:lnTo>
                  <a:lnTo>
                    <a:pt x="6625" y="23039"/>
                  </a:lnTo>
                  <a:lnTo>
                    <a:pt x="6730" y="23118"/>
                  </a:lnTo>
                  <a:lnTo>
                    <a:pt x="6836" y="23224"/>
                  </a:lnTo>
                  <a:lnTo>
                    <a:pt x="6889" y="23330"/>
                  </a:lnTo>
                  <a:lnTo>
                    <a:pt x="6941" y="23461"/>
                  </a:lnTo>
                  <a:lnTo>
                    <a:pt x="6941" y="23461"/>
                  </a:lnTo>
                  <a:lnTo>
                    <a:pt x="7971" y="22564"/>
                  </a:lnTo>
                  <a:lnTo>
                    <a:pt x="8498" y="22116"/>
                  </a:lnTo>
                  <a:lnTo>
                    <a:pt x="9026" y="21667"/>
                  </a:lnTo>
                  <a:lnTo>
                    <a:pt x="9607" y="21245"/>
                  </a:lnTo>
                  <a:lnTo>
                    <a:pt x="10161" y="20875"/>
                  </a:lnTo>
                  <a:lnTo>
                    <a:pt x="10742" y="20532"/>
                  </a:lnTo>
                  <a:lnTo>
                    <a:pt x="11032" y="20400"/>
                  </a:lnTo>
                  <a:lnTo>
                    <a:pt x="11296" y="20268"/>
                  </a:lnTo>
                  <a:lnTo>
                    <a:pt x="11296" y="20268"/>
                  </a:lnTo>
                  <a:lnTo>
                    <a:pt x="11454" y="20216"/>
                  </a:lnTo>
                  <a:lnTo>
                    <a:pt x="11612" y="20189"/>
                  </a:lnTo>
                  <a:lnTo>
                    <a:pt x="11718" y="20189"/>
                  </a:lnTo>
                  <a:lnTo>
                    <a:pt x="11850" y="20216"/>
                  </a:lnTo>
                  <a:lnTo>
                    <a:pt x="11929" y="20268"/>
                  </a:lnTo>
                  <a:lnTo>
                    <a:pt x="12035" y="20321"/>
                  </a:lnTo>
                  <a:lnTo>
                    <a:pt x="12087" y="20400"/>
                  </a:lnTo>
                  <a:lnTo>
                    <a:pt x="12167" y="20506"/>
                  </a:lnTo>
                  <a:lnTo>
                    <a:pt x="12272" y="20717"/>
                  </a:lnTo>
                  <a:lnTo>
                    <a:pt x="12351" y="21007"/>
                  </a:lnTo>
                  <a:lnTo>
                    <a:pt x="12378" y="21324"/>
                  </a:lnTo>
                  <a:lnTo>
                    <a:pt x="12431" y="21641"/>
                  </a:lnTo>
                  <a:lnTo>
                    <a:pt x="12483" y="22327"/>
                  </a:lnTo>
                  <a:lnTo>
                    <a:pt x="12510" y="22643"/>
                  </a:lnTo>
                  <a:lnTo>
                    <a:pt x="12536" y="22907"/>
                  </a:lnTo>
                  <a:lnTo>
                    <a:pt x="12589" y="23145"/>
                  </a:lnTo>
                  <a:lnTo>
                    <a:pt x="12694" y="23330"/>
                  </a:lnTo>
                  <a:lnTo>
                    <a:pt x="12747" y="23382"/>
                  </a:lnTo>
                  <a:lnTo>
                    <a:pt x="12800" y="23435"/>
                  </a:lnTo>
                  <a:lnTo>
                    <a:pt x="12879" y="23461"/>
                  </a:lnTo>
                  <a:lnTo>
                    <a:pt x="12958" y="23461"/>
                  </a:lnTo>
                  <a:lnTo>
                    <a:pt x="12958" y="23461"/>
                  </a:lnTo>
                  <a:lnTo>
                    <a:pt x="13460" y="23382"/>
                  </a:lnTo>
                  <a:lnTo>
                    <a:pt x="13935" y="23277"/>
                  </a:lnTo>
                  <a:lnTo>
                    <a:pt x="14410" y="23198"/>
                  </a:lnTo>
                  <a:lnTo>
                    <a:pt x="14621" y="23171"/>
                  </a:lnTo>
                  <a:lnTo>
                    <a:pt x="14806" y="23171"/>
                  </a:lnTo>
                  <a:lnTo>
                    <a:pt x="14990" y="23198"/>
                  </a:lnTo>
                  <a:lnTo>
                    <a:pt x="15175" y="23224"/>
                  </a:lnTo>
                  <a:lnTo>
                    <a:pt x="15307" y="23303"/>
                  </a:lnTo>
                  <a:lnTo>
                    <a:pt x="15465" y="23409"/>
                  </a:lnTo>
                  <a:lnTo>
                    <a:pt x="15571" y="23541"/>
                  </a:lnTo>
                  <a:lnTo>
                    <a:pt x="15650" y="23699"/>
                  </a:lnTo>
                  <a:lnTo>
                    <a:pt x="15729" y="23910"/>
                  </a:lnTo>
                  <a:lnTo>
                    <a:pt x="15782" y="24174"/>
                  </a:lnTo>
                  <a:lnTo>
                    <a:pt x="15782" y="24174"/>
                  </a:lnTo>
                  <a:lnTo>
                    <a:pt x="15782" y="24359"/>
                  </a:lnTo>
                  <a:lnTo>
                    <a:pt x="15756" y="24517"/>
                  </a:lnTo>
                  <a:lnTo>
                    <a:pt x="15676" y="24702"/>
                  </a:lnTo>
                  <a:lnTo>
                    <a:pt x="15571" y="24860"/>
                  </a:lnTo>
                  <a:lnTo>
                    <a:pt x="15413" y="24992"/>
                  </a:lnTo>
                  <a:lnTo>
                    <a:pt x="15228" y="25124"/>
                  </a:lnTo>
                  <a:lnTo>
                    <a:pt x="15043" y="25256"/>
                  </a:lnTo>
                  <a:lnTo>
                    <a:pt x="14806" y="25388"/>
                  </a:lnTo>
                  <a:lnTo>
                    <a:pt x="14331" y="25599"/>
                  </a:lnTo>
                  <a:lnTo>
                    <a:pt x="13776" y="25810"/>
                  </a:lnTo>
                  <a:lnTo>
                    <a:pt x="12642" y="26180"/>
                  </a:lnTo>
                  <a:lnTo>
                    <a:pt x="12114" y="26364"/>
                  </a:lnTo>
                  <a:lnTo>
                    <a:pt x="11639" y="26549"/>
                  </a:lnTo>
                  <a:lnTo>
                    <a:pt x="11428" y="26655"/>
                  </a:lnTo>
                  <a:lnTo>
                    <a:pt x="11269" y="26760"/>
                  </a:lnTo>
                  <a:lnTo>
                    <a:pt x="11111" y="26892"/>
                  </a:lnTo>
                  <a:lnTo>
                    <a:pt x="10979" y="26998"/>
                  </a:lnTo>
                  <a:lnTo>
                    <a:pt x="10900" y="27130"/>
                  </a:lnTo>
                  <a:lnTo>
                    <a:pt x="10847" y="27262"/>
                  </a:lnTo>
                  <a:lnTo>
                    <a:pt x="10847" y="27394"/>
                  </a:lnTo>
                  <a:lnTo>
                    <a:pt x="10874" y="27552"/>
                  </a:lnTo>
                  <a:lnTo>
                    <a:pt x="10953" y="27710"/>
                  </a:lnTo>
                  <a:lnTo>
                    <a:pt x="11111" y="27895"/>
                  </a:lnTo>
                  <a:lnTo>
                    <a:pt x="11296" y="28080"/>
                  </a:lnTo>
                  <a:lnTo>
                    <a:pt x="11533" y="28291"/>
                  </a:lnTo>
                  <a:lnTo>
                    <a:pt x="11533" y="28291"/>
                  </a:lnTo>
                  <a:lnTo>
                    <a:pt x="12087" y="28660"/>
                  </a:lnTo>
                  <a:lnTo>
                    <a:pt x="12536" y="29030"/>
                  </a:lnTo>
                  <a:lnTo>
                    <a:pt x="12747" y="29214"/>
                  </a:lnTo>
                  <a:lnTo>
                    <a:pt x="12958" y="29426"/>
                  </a:lnTo>
                  <a:lnTo>
                    <a:pt x="13143" y="29663"/>
                  </a:lnTo>
                  <a:lnTo>
                    <a:pt x="13301" y="29927"/>
                  </a:lnTo>
                  <a:lnTo>
                    <a:pt x="13301" y="29927"/>
                  </a:lnTo>
                  <a:lnTo>
                    <a:pt x="13381" y="30006"/>
                  </a:lnTo>
                  <a:lnTo>
                    <a:pt x="13460" y="30033"/>
                  </a:lnTo>
                  <a:lnTo>
                    <a:pt x="13539" y="30033"/>
                  </a:lnTo>
                  <a:lnTo>
                    <a:pt x="13618" y="30006"/>
                  </a:lnTo>
                  <a:lnTo>
                    <a:pt x="13724" y="29953"/>
                  </a:lnTo>
                  <a:lnTo>
                    <a:pt x="13829" y="29874"/>
                  </a:lnTo>
                  <a:lnTo>
                    <a:pt x="14040" y="29663"/>
                  </a:lnTo>
                  <a:lnTo>
                    <a:pt x="14225" y="29452"/>
                  </a:lnTo>
                  <a:lnTo>
                    <a:pt x="14410" y="29214"/>
                  </a:lnTo>
                  <a:lnTo>
                    <a:pt x="14542" y="29056"/>
                  </a:lnTo>
                  <a:lnTo>
                    <a:pt x="14594" y="28977"/>
                  </a:lnTo>
                  <a:lnTo>
                    <a:pt x="14594" y="28977"/>
                  </a:lnTo>
                  <a:lnTo>
                    <a:pt x="15835" y="29135"/>
                  </a:lnTo>
                  <a:lnTo>
                    <a:pt x="16890" y="29267"/>
                  </a:lnTo>
                  <a:lnTo>
                    <a:pt x="17339" y="29294"/>
                  </a:lnTo>
                  <a:lnTo>
                    <a:pt x="17788" y="29320"/>
                  </a:lnTo>
                  <a:lnTo>
                    <a:pt x="18184" y="29294"/>
                  </a:lnTo>
                  <a:lnTo>
                    <a:pt x="18527" y="29241"/>
                  </a:lnTo>
                  <a:lnTo>
                    <a:pt x="18527" y="20268"/>
                  </a:lnTo>
                  <a:lnTo>
                    <a:pt x="18527" y="20268"/>
                  </a:lnTo>
                  <a:lnTo>
                    <a:pt x="18368" y="20110"/>
                  </a:lnTo>
                  <a:lnTo>
                    <a:pt x="18315" y="20031"/>
                  </a:lnTo>
                  <a:lnTo>
                    <a:pt x="18289" y="19952"/>
                  </a:lnTo>
                  <a:lnTo>
                    <a:pt x="18289" y="19872"/>
                  </a:lnTo>
                  <a:lnTo>
                    <a:pt x="18342" y="19793"/>
                  </a:lnTo>
                  <a:lnTo>
                    <a:pt x="18421" y="19714"/>
                  </a:lnTo>
                  <a:lnTo>
                    <a:pt x="18527" y="19635"/>
                  </a:lnTo>
                  <a:lnTo>
                    <a:pt x="18527" y="16917"/>
                  </a:lnTo>
                  <a:lnTo>
                    <a:pt x="18527" y="16917"/>
                  </a:lnTo>
                  <a:lnTo>
                    <a:pt x="18421" y="16970"/>
                  </a:lnTo>
                  <a:lnTo>
                    <a:pt x="18368" y="16970"/>
                  </a:lnTo>
                  <a:lnTo>
                    <a:pt x="18315" y="16943"/>
                  </a:lnTo>
                  <a:lnTo>
                    <a:pt x="18315" y="16943"/>
                  </a:lnTo>
                  <a:lnTo>
                    <a:pt x="18025" y="16600"/>
                  </a:lnTo>
                  <a:lnTo>
                    <a:pt x="17682" y="16204"/>
                  </a:lnTo>
                  <a:lnTo>
                    <a:pt x="17339" y="15808"/>
                  </a:lnTo>
                  <a:lnTo>
                    <a:pt x="16996" y="15439"/>
                  </a:lnTo>
                  <a:lnTo>
                    <a:pt x="16996" y="15439"/>
                  </a:lnTo>
                  <a:lnTo>
                    <a:pt x="16758" y="15650"/>
                  </a:lnTo>
                  <a:lnTo>
                    <a:pt x="16468" y="15940"/>
                  </a:lnTo>
                  <a:lnTo>
                    <a:pt x="16310" y="16046"/>
                  </a:lnTo>
                  <a:lnTo>
                    <a:pt x="16151" y="16151"/>
                  </a:lnTo>
                  <a:lnTo>
                    <a:pt x="16046" y="16178"/>
                  </a:lnTo>
                  <a:lnTo>
                    <a:pt x="15993" y="16178"/>
                  </a:lnTo>
                  <a:lnTo>
                    <a:pt x="15940" y="16151"/>
                  </a:lnTo>
                  <a:lnTo>
                    <a:pt x="15940" y="16151"/>
                  </a:lnTo>
                  <a:lnTo>
                    <a:pt x="15888" y="16046"/>
                  </a:lnTo>
                  <a:lnTo>
                    <a:pt x="15861" y="15914"/>
                  </a:lnTo>
                  <a:lnTo>
                    <a:pt x="15808" y="15597"/>
                  </a:lnTo>
                  <a:lnTo>
                    <a:pt x="15782" y="15413"/>
                  </a:lnTo>
                  <a:lnTo>
                    <a:pt x="15756" y="15228"/>
                  </a:lnTo>
                  <a:lnTo>
                    <a:pt x="15703" y="15069"/>
                  </a:lnTo>
                  <a:lnTo>
                    <a:pt x="15597" y="14911"/>
                  </a:lnTo>
                  <a:lnTo>
                    <a:pt x="15597" y="14911"/>
                  </a:lnTo>
                  <a:lnTo>
                    <a:pt x="15465" y="14779"/>
                  </a:lnTo>
                  <a:lnTo>
                    <a:pt x="15333" y="14621"/>
                  </a:lnTo>
                  <a:lnTo>
                    <a:pt x="15307" y="14542"/>
                  </a:lnTo>
                  <a:lnTo>
                    <a:pt x="15307" y="14463"/>
                  </a:lnTo>
                  <a:lnTo>
                    <a:pt x="15333" y="14383"/>
                  </a:lnTo>
                  <a:lnTo>
                    <a:pt x="15413" y="14304"/>
                  </a:lnTo>
                  <a:lnTo>
                    <a:pt x="15413" y="14304"/>
                  </a:lnTo>
                  <a:lnTo>
                    <a:pt x="15545" y="14225"/>
                  </a:lnTo>
                  <a:lnTo>
                    <a:pt x="15650" y="14199"/>
                  </a:lnTo>
                  <a:lnTo>
                    <a:pt x="15940" y="14146"/>
                  </a:lnTo>
                  <a:lnTo>
                    <a:pt x="16231" y="14119"/>
                  </a:lnTo>
                  <a:lnTo>
                    <a:pt x="16363" y="14093"/>
                  </a:lnTo>
                  <a:lnTo>
                    <a:pt x="16468" y="14040"/>
                  </a:lnTo>
                  <a:lnTo>
                    <a:pt x="16468" y="14040"/>
                  </a:lnTo>
                  <a:lnTo>
                    <a:pt x="16917" y="13776"/>
                  </a:lnTo>
                  <a:lnTo>
                    <a:pt x="17260" y="13539"/>
                  </a:lnTo>
                  <a:lnTo>
                    <a:pt x="17577" y="13275"/>
                  </a:lnTo>
                  <a:lnTo>
                    <a:pt x="17972" y="12906"/>
                  </a:lnTo>
                  <a:lnTo>
                    <a:pt x="17972" y="12906"/>
                  </a:lnTo>
                  <a:lnTo>
                    <a:pt x="18210" y="12668"/>
                  </a:lnTo>
                  <a:lnTo>
                    <a:pt x="18527" y="12378"/>
                  </a:lnTo>
                  <a:lnTo>
                    <a:pt x="18527" y="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39">
              <a:extLst>
                <a:ext uri="{FF2B5EF4-FFF2-40B4-BE49-F238E27FC236}">
                  <a16:creationId xmlns:a16="http://schemas.microsoft.com/office/drawing/2014/main" id="{06488F88-1953-A9B5-E24A-AF2729C9711D}"/>
                </a:ext>
              </a:extLst>
            </p:cNvPr>
            <p:cNvSpPr/>
            <p:nvPr/>
          </p:nvSpPr>
          <p:spPr>
            <a:xfrm>
              <a:off x="7590250" y="370575"/>
              <a:ext cx="418300" cy="116800"/>
            </a:xfrm>
            <a:custGeom>
              <a:avLst/>
              <a:gdLst/>
              <a:ahLst/>
              <a:cxnLst/>
              <a:rect l="l" t="t" r="r" b="b"/>
              <a:pathLst>
                <a:path w="16732" h="4672" extrusionOk="0">
                  <a:moveTo>
                    <a:pt x="4223" y="370"/>
                  </a:moveTo>
                  <a:lnTo>
                    <a:pt x="4223" y="370"/>
                  </a:lnTo>
                  <a:lnTo>
                    <a:pt x="4645" y="264"/>
                  </a:lnTo>
                  <a:lnTo>
                    <a:pt x="5437" y="106"/>
                  </a:lnTo>
                  <a:lnTo>
                    <a:pt x="5885" y="53"/>
                  </a:lnTo>
                  <a:lnTo>
                    <a:pt x="6255" y="0"/>
                  </a:lnTo>
                  <a:lnTo>
                    <a:pt x="6545" y="0"/>
                  </a:lnTo>
                  <a:lnTo>
                    <a:pt x="6650" y="0"/>
                  </a:lnTo>
                  <a:lnTo>
                    <a:pt x="6677" y="27"/>
                  </a:lnTo>
                  <a:lnTo>
                    <a:pt x="6677" y="27"/>
                  </a:lnTo>
                  <a:lnTo>
                    <a:pt x="6650" y="158"/>
                  </a:lnTo>
                  <a:lnTo>
                    <a:pt x="6571" y="422"/>
                  </a:lnTo>
                  <a:lnTo>
                    <a:pt x="6492" y="660"/>
                  </a:lnTo>
                  <a:lnTo>
                    <a:pt x="6492" y="765"/>
                  </a:lnTo>
                  <a:lnTo>
                    <a:pt x="6518" y="818"/>
                  </a:lnTo>
                  <a:lnTo>
                    <a:pt x="6518" y="818"/>
                  </a:lnTo>
                  <a:lnTo>
                    <a:pt x="6624" y="845"/>
                  </a:lnTo>
                  <a:lnTo>
                    <a:pt x="6809" y="845"/>
                  </a:lnTo>
                  <a:lnTo>
                    <a:pt x="7310" y="739"/>
                  </a:lnTo>
                  <a:lnTo>
                    <a:pt x="8023" y="607"/>
                  </a:lnTo>
                  <a:lnTo>
                    <a:pt x="8841" y="449"/>
                  </a:lnTo>
                  <a:lnTo>
                    <a:pt x="9289" y="370"/>
                  </a:lnTo>
                  <a:lnTo>
                    <a:pt x="9738" y="343"/>
                  </a:lnTo>
                  <a:lnTo>
                    <a:pt x="10187" y="290"/>
                  </a:lnTo>
                  <a:lnTo>
                    <a:pt x="10609" y="317"/>
                  </a:lnTo>
                  <a:lnTo>
                    <a:pt x="11031" y="343"/>
                  </a:lnTo>
                  <a:lnTo>
                    <a:pt x="11427" y="422"/>
                  </a:lnTo>
                  <a:lnTo>
                    <a:pt x="11796" y="554"/>
                  </a:lnTo>
                  <a:lnTo>
                    <a:pt x="11981" y="633"/>
                  </a:lnTo>
                  <a:lnTo>
                    <a:pt x="12140" y="739"/>
                  </a:lnTo>
                  <a:lnTo>
                    <a:pt x="12140" y="739"/>
                  </a:lnTo>
                  <a:lnTo>
                    <a:pt x="12219" y="792"/>
                  </a:lnTo>
                  <a:lnTo>
                    <a:pt x="12245" y="871"/>
                  </a:lnTo>
                  <a:lnTo>
                    <a:pt x="12245" y="977"/>
                  </a:lnTo>
                  <a:lnTo>
                    <a:pt x="12219" y="1056"/>
                  </a:lnTo>
                  <a:lnTo>
                    <a:pt x="12166" y="1267"/>
                  </a:lnTo>
                  <a:lnTo>
                    <a:pt x="12060" y="1452"/>
                  </a:lnTo>
                  <a:lnTo>
                    <a:pt x="11981" y="1584"/>
                  </a:lnTo>
                  <a:lnTo>
                    <a:pt x="11981" y="1636"/>
                  </a:lnTo>
                  <a:lnTo>
                    <a:pt x="12008" y="1689"/>
                  </a:lnTo>
                  <a:lnTo>
                    <a:pt x="12060" y="1715"/>
                  </a:lnTo>
                  <a:lnTo>
                    <a:pt x="12166" y="1689"/>
                  </a:lnTo>
                  <a:lnTo>
                    <a:pt x="12483" y="1610"/>
                  </a:lnTo>
                  <a:lnTo>
                    <a:pt x="12483" y="1610"/>
                  </a:lnTo>
                  <a:lnTo>
                    <a:pt x="12773" y="1531"/>
                  </a:lnTo>
                  <a:lnTo>
                    <a:pt x="13063" y="1452"/>
                  </a:lnTo>
                  <a:lnTo>
                    <a:pt x="13327" y="1399"/>
                  </a:lnTo>
                  <a:lnTo>
                    <a:pt x="13565" y="1372"/>
                  </a:lnTo>
                  <a:lnTo>
                    <a:pt x="13802" y="1372"/>
                  </a:lnTo>
                  <a:lnTo>
                    <a:pt x="14040" y="1372"/>
                  </a:lnTo>
                  <a:lnTo>
                    <a:pt x="14277" y="1399"/>
                  </a:lnTo>
                  <a:lnTo>
                    <a:pt x="14488" y="1452"/>
                  </a:lnTo>
                  <a:lnTo>
                    <a:pt x="14699" y="1531"/>
                  </a:lnTo>
                  <a:lnTo>
                    <a:pt x="14910" y="1610"/>
                  </a:lnTo>
                  <a:lnTo>
                    <a:pt x="15122" y="1715"/>
                  </a:lnTo>
                  <a:lnTo>
                    <a:pt x="15333" y="1847"/>
                  </a:lnTo>
                  <a:lnTo>
                    <a:pt x="15755" y="2138"/>
                  </a:lnTo>
                  <a:lnTo>
                    <a:pt x="16177" y="2481"/>
                  </a:lnTo>
                  <a:lnTo>
                    <a:pt x="16177" y="2481"/>
                  </a:lnTo>
                  <a:lnTo>
                    <a:pt x="16415" y="2692"/>
                  </a:lnTo>
                  <a:lnTo>
                    <a:pt x="16573" y="2877"/>
                  </a:lnTo>
                  <a:lnTo>
                    <a:pt x="16679" y="3035"/>
                  </a:lnTo>
                  <a:lnTo>
                    <a:pt x="16731" y="3141"/>
                  </a:lnTo>
                  <a:lnTo>
                    <a:pt x="16731" y="3246"/>
                  </a:lnTo>
                  <a:lnTo>
                    <a:pt x="16705" y="3299"/>
                  </a:lnTo>
                  <a:lnTo>
                    <a:pt x="16626" y="3352"/>
                  </a:lnTo>
                  <a:lnTo>
                    <a:pt x="16520" y="3378"/>
                  </a:lnTo>
                  <a:lnTo>
                    <a:pt x="16204" y="3404"/>
                  </a:lnTo>
                  <a:lnTo>
                    <a:pt x="15808" y="3404"/>
                  </a:lnTo>
                  <a:lnTo>
                    <a:pt x="15359" y="3378"/>
                  </a:lnTo>
                  <a:lnTo>
                    <a:pt x="14858" y="3378"/>
                  </a:lnTo>
                  <a:lnTo>
                    <a:pt x="14858" y="3378"/>
                  </a:lnTo>
                  <a:lnTo>
                    <a:pt x="13908" y="3352"/>
                  </a:lnTo>
                  <a:lnTo>
                    <a:pt x="13644" y="3352"/>
                  </a:lnTo>
                  <a:lnTo>
                    <a:pt x="13538" y="3378"/>
                  </a:lnTo>
                  <a:lnTo>
                    <a:pt x="13459" y="3404"/>
                  </a:lnTo>
                  <a:lnTo>
                    <a:pt x="13406" y="3457"/>
                  </a:lnTo>
                  <a:lnTo>
                    <a:pt x="13353" y="3536"/>
                  </a:lnTo>
                  <a:lnTo>
                    <a:pt x="13274" y="3748"/>
                  </a:lnTo>
                  <a:lnTo>
                    <a:pt x="13169" y="4064"/>
                  </a:lnTo>
                  <a:lnTo>
                    <a:pt x="13010" y="4513"/>
                  </a:lnTo>
                  <a:lnTo>
                    <a:pt x="13010" y="4513"/>
                  </a:lnTo>
                  <a:lnTo>
                    <a:pt x="12984" y="4592"/>
                  </a:lnTo>
                  <a:lnTo>
                    <a:pt x="12931" y="4618"/>
                  </a:lnTo>
                  <a:lnTo>
                    <a:pt x="12878" y="4671"/>
                  </a:lnTo>
                  <a:lnTo>
                    <a:pt x="12826" y="4671"/>
                  </a:lnTo>
                  <a:lnTo>
                    <a:pt x="12667" y="4671"/>
                  </a:lnTo>
                  <a:lnTo>
                    <a:pt x="12456" y="4618"/>
                  </a:lnTo>
                  <a:lnTo>
                    <a:pt x="12245" y="4513"/>
                  </a:lnTo>
                  <a:lnTo>
                    <a:pt x="11981" y="4381"/>
                  </a:lnTo>
                  <a:lnTo>
                    <a:pt x="11427" y="4038"/>
                  </a:lnTo>
                  <a:lnTo>
                    <a:pt x="10794" y="3695"/>
                  </a:lnTo>
                  <a:lnTo>
                    <a:pt x="10477" y="3510"/>
                  </a:lnTo>
                  <a:lnTo>
                    <a:pt x="10160" y="3378"/>
                  </a:lnTo>
                  <a:lnTo>
                    <a:pt x="9844" y="3246"/>
                  </a:lnTo>
                  <a:lnTo>
                    <a:pt x="9553" y="3141"/>
                  </a:lnTo>
                  <a:lnTo>
                    <a:pt x="9237" y="3114"/>
                  </a:lnTo>
                  <a:lnTo>
                    <a:pt x="8973" y="3114"/>
                  </a:lnTo>
                  <a:lnTo>
                    <a:pt x="8973" y="3114"/>
                  </a:lnTo>
                  <a:lnTo>
                    <a:pt x="8656" y="3167"/>
                  </a:lnTo>
                  <a:lnTo>
                    <a:pt x="8392" y="3220"/>
                  </a:lnTo>
                  <a:lnTo>
                    <a:pt x="8155" y="3325"/>
                  </a:lnTo>
                  <a:lnTo>
                    <a:pt x="7917" y="3431"/>
                  </a:lnTo>
                  <a:lnTo>
                    <a:pt x="7548" y="3642"/>
                  </a:lnTo>
                  <a:lnTo>
                    <a:pt x="7205" y="3853"/>
                  </a:lnTo>
                  <a:lnTo>
                    <a:pt x="7046" y="3959"/>
                  </a:lnTo>
                  <a:lnTo>
                    <a:pt x="6888" y="4011"/>
                  </a:lnTo>
                  <a:lnTo>
                    <a:pt x="6730" y="4064"/>
                  </a:lnTo>
                  <a:lnTo>
                    <a:pt x="6545" y="4064"/>
                  </a:lnTo>
                  <a:lnTo>
                    <a:pt x="6360" y="4038"/>
                  </a:lnTo>
                  <a:lnTo>
                    <a:pt x="6175" y="3985"/>
                  </a:lnTo>
                  <a:lnTo>
                    <a:pt x="5964" y="3879"/>
                  </a:lnTo>
                  <a:lnTo>
                    <a:pt x="5727" y="3721"/>
                  </a:lnTo>
                  <a:lnTo>
                    <a:pt x="5727" y="3721"/>
                  </a:lnTo>
                  <a:lnTo>
                    <a:pt x="5146" y="3299"/>
                  </a:lnTo>
                  <a:lnTo>
                    <a:pt x="4909" y="3114"/>
                  </a:lnTo>
                  <a:lnTo>
                    <a:pt x="4724" y="2929"/>
                  </a:lnTo>
                  <a:lnTo>
                    <a:pt x="4539" y="2718"/>
                  </a:lnTo>
                  <a:lnTo>
                    <a:pt x="4407" y="2481"/>
                  </a:lnTo>
                  <a:lnTo>
                    <a:pt x="4302" y="2190"/>
                  </a:lnTo>
                  <a:lnTo>
                    <a:pt x="4223" y="1874"/>
                  </a:lnTo>
                  <a:lnTo>
                    <a:pt x="4223" y="1874"/>
                  </a:lnTo>
                  <a:lnTo>
                    <a:pt x="4196" y="1821"/>
                  </a:lnTo>
                  <a:lnTo>
                    <a:pt x="4143" y="1795"/>
                  </a:lnTo>
                  <a:lnTo>
                    <a:pt x="3932" y="1715"/>
                  </a:lnTo>
                  <a:lnTo>
                    <a:pt x="3589" y="1663"/>
                  </a:lnTo>
                  <a:lnTo>
                    <a:pt x="3193" y="1636"/>
                  </a:lnTo>
                  <a:lnTo>
                    <a:pt x="2243" y="1584"/>
                  </a:lnTo>
                  <a:lnTo>
                    <a:pt x="1293" y="1557"/>
                  </a:lnTo>
                  <a:lnTo>
                    <a:pt x="475" y="1557"/>
                  </a:lnTo>
                  <a:lnTo>
                    <a:pt x="185" y="1531"/>
                  </a:lnTo>
                  <a:lnTo>
                    <a:pt x="27" y="1504"/>
                  </a:lnTo>
                  <a:lnTo>
                    <a:pt x="0" y="1478"/>
                  </a:lnTo>
                  <a:lnTo>
                    <a:pt x="0" y="1478"/>
                  </a:lnTo>
                  <a:lnTo>
                    <a:pt x="132" y="1425"/>
                  </a:lnTo>
                  <a:lnTo>
                    <a:pt x="449" y="1346"/>
                  </a:lnTo>
                  <a:lnTo>
                    <a:pt x="977" y="1267"/>
                  </a:lnTo>
                  <a:lnTo>
                    <a:pt x="977" y="1267"/>
                  </a:lnTo>
                  <a:lnTo>
                    <a:pt x="1452" y="1161"/>
                  </a:lnTo>
                  <a:lnTo>
                    <a:pt x="1874" y="1029"/>
                  </a:lnTo>
                  <a:lnTo>
                    <a:pt x="2270" y="897"/>
                  </a:lnTo>
                  <a:lnTo>
                    <a:pt x="2666" y="739"/>
                  </a:lnTo>
                  <a:lnTo>
                    <a:pt x="3035" y="607"/>
                  </a:lnTo>
                  <a:lnTo>
                    <a:pt x="3404" y="502"/>
                  </a:lnTo>
                  <a:lnTo>
                    <a:pt x="3800" y="422"/>
                  </a:lnTo>
                  <a:lnTo>
                    <a:pt x="4223" y="370"/>
                  </a:lnTo>
                  <a:lnTo>
                    <a:pt x="4223" y="3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0" name="Google Shape;2010;p39">
            <a:extLst>
              <a:ext uri="{FF2B5EF4-FFF2-40B4-BE49-F238E27FC236}">
                <a16:creationId xmlns:a16="http://schemas.microsoft.com/office/drawing/2014/main" id="{F33A67CF-25F2-6986-D26E-F7C48E41BAB9}"/>
              </a:ext>
            </a:extLst>
          </p:cNvPr>
          <p:cNvGrpSpPr/>
          <p:nvPr/>
        </p:nvGrpSpPr>
        <p:grpSpPr>
          <a:xfrm flipH="1">
            <a:off x="601058" y="338665"/>
            <a:ext cx="627875" cy="759082"/>
            <a:chOff x="6747325" y="323950"/>
            <a:chExt cx="1599275" cy="1933475"/>
          </a:xfrm>
        </p:grpSpPr>
        <p:sp>
          <p:nvSpPr>
            <p:cNvPr id="2011" name="Google Shape;2011;p39">
              <a:extLst>
                <a:ext uri="{FF2B5EF4-FFF2-40B4-BE49-F238E27FC236}">
                  <a16:creationId xmlns:a16="http://schemas.microsoft.com/office/drawing/2014/main" id="{9535944F-A478-56A3-3D68-1CCE93D65F87}"/>
                </a:ext>
              </a:extLst>
            </p:cNvPr>
            <p:cNvSpPr/>
            <p:nvPr/>
          </p:nvSpPr>
          <p:spPr>
            <a:xfrm>
              <a:off x="7949350" y="915600"/>
              <a:ext cx="106825" cy="141300"/>
            </a:xfrm>
            <a:custGeom>
              <a:avLst/>
              <a:gdLst/>
              <a:ahLst/>
              <a:cxnLst/>
              <a:rect l="l" t="t" r="r" b="b"/>
              <a:pathLst>
                <a:path w="4273" h="5652" extrusionOk="0">
                  <a:moveTo>
                    <a:pt x="1221" y="1"/>
                  </a:moveTo>
                  <a:lnTo>
                    <a:pt x="1103" y="20"/>
                  </a:lnTo>
                  <a:lnTo>
                    <a:pt x="0" y="237"/>
                  </a:lnTo>
                  <a:lnTo>
                    <a:pt x="118" y="867"/>
                  </a:lnTo>
                  <a:lnTo>
                    <a:pt x="1241" y="651"/>
                  </a:lnTo>
                  <a:lnTo>
                    <a:pt x="1339" y="651"/>
                  </a:lnTo>
                  <a:lnTo>
                    <a:pt x="1378" y="690"/>
                  </a:lnTo>
                  <a:lnTo>
                    <a:pt x="1418" y="729"/>
                  </a:lnTo>
                  <a:lnTo>
                    <a:pt x="3544" y="3663"/>
                  </a:lnTo>
                  <a:lnTo>
                    <a:pt x="3584" y="3742"/>
                  </a:lnTo>
                  <a:lnTo>
                    <a:pt x="3623" y="3820"/>
                  </a:lnTo>
                  <a:lnTo>
                    <a:pt x="3623" y="3919"/>
                  </a:lnTo>
                  <a:lnTo>
                    <a:pt x="3623" y="3998"/>
                  </a:lnTo>
                  <a:lnTo>
                    <a:pt x="3603" y="4076"/>
                  </a:lnTo>
                  <a:lnTo>
                    <a:pt x="3564" y="4135"/>
                  </a:lnTo>
                  <a:lnTo>
                    <a:pt x="3505" y="4195"/>
                  </a:lnTo>
                  <a:lnTo>
                    <a:pt x="3446" y="4214"/>
                  </a:lnTo>
                  <a:lnTo>
                    <a:pt x="1457" y="5081"/>
                  </a:lnTo>
                  <a:lnTo>
                    <a:pt x="1713" y="5652"/>
                  </a:lnTo>
                  <a:lnTo>
                    <a:pt x="3702" y="4805"/>
                  </a:lnTo>
                  <a:lnTo>
                    <a:pt x="3800" y="4766"/>
                  </a:lnTo>
                  <a:lnTo>
                    <a:pt x="3899" y="4687"/>
                  </a:lnTo>
                  <a:lnTo>
                    <a:pt x="3977" y="4628"/>
                  </a:lnTo>
                  <a:lnTo>
                    <a:pt x="4056" y="4549"/>
                  </a:lnTo>
                  <a:lnTo>
                    <a:pt x="4115" y="4451"/>
                  </a:lnTo>
                  <a:lnTo>
                    <a:pt x="4174" y="4352"/>
                  </a:lnTo>
                  <a:lnTo>
                    <a:pt x="4214" y="4254"/>
                  </a:lnTo>
                  <a:lnTo>
                    <a:pt x="4233" y="4135"/>
                  </a:lnTo>
                  <a:lnTo>
                    <a:pt x="4253" y="4017"/>
                  </a:lnTo>
                  <a:lnTo>
                    <a:pt x="4273" y="3919"/>
                  </a:lnTo>
                  <a:lnTo>
                    <a:pt x="4233" y="3702"/>
                  </a:lnTo>
                  <a:lnTo>
                    <a:pt x="4174" y="3486"/>
                  </a:lnTo>
                  <a:lnTo>
                    <a:pt x="4056" y="3289"/>
                  </a:lnTo>
                  <a:lnTo>
                    <a:pt x="1949" y="355"/>
                  </a:lnTo>
                  <a:lnTo>
                    <a:pt x="1871" y="257"/>
                  </a:lnTo>
                  <a:lnTo>
                    <a:pt x="1772" y="178"/>
                  </a:lnTo>
                  <a:lnTo>
                    <a:pt x="1674" y="119"/>
                  </a:lnTo>
                  <a:lnTo>
                    <a:pt x="1575" y="60"/>
                  </a:lnTo>
                  <a:lnTo>
                    <a:pt x="1457" y="20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39">
              <a:extLst>
                <a:ext uri="{FF2B5EF4-FFF2-40B4-BE49-F238E27FC236}">
                  <a16:creationId xmlns:a16="http://schemas.microsoft.com/office/drawing/2014/main" id="{F74FF9C3-F57A-36AE-9238-F4338E41DBC1}"/>
                </a:ext>
              </a:extLst>
            </p:cNvPr>
            <p:cNvSpPr/>
            <p:nvPr/>
          </p:nvSpPr>
          <p:spPr>
            <a:xfrm>
              <a:off x="8020725" y="1069175"/>
              <a:ext cx="106825" cy="141300"/>
            </a:xfrm>
            <a:custGeom>
              <a:avLst/>
              <a:gdLst/>
              <a:ahLst/>
              <a:cxnLst/>
              <a:rect l="l" t="t" r="r" b="b"/>
              <a:pathLst>
                <a:path w="4273" h="5652" extrusionOk="0">
                  <a:moveTo>
                    <a:pt x="1221" y="1"/>
                  </a:moveTo>
                  <a:lnTo>
                    <a:pt x="1103" y="20"/>
                  </a:lnTo>
                  <a:lnTo>
                    <a:pt x="0" y="237"/>
                  </a:lnTo>
                  <a:lnTo>
                    <a:pt x="118" y="867"/>
                  </a:lnTo>
                  <a:lnTo>
                    <a:pt x="1241" y="651"/>
                  </a:lnTo>
                  <a:lnTo>
                    <a:pt x="1339" y="651"/>
                  </a:lnTo>
                  <a:lnTo>
                    <a:pt x="1378" y="690"/>
                  </a:lnTo>
                  <a:lnTo>
                    <a:pt x="1418" y="729"/>
                  </a:lnTo>
                  <a:lnTo>
                    <a:pt x="3544" y="3663"/>
                  </a:lnTo>
                  <a:lnTo>
                    <a:pt x="3584" y="3742"/>
                  </a:lnTo>
                  <a:lnTo>
                    <a:pt x="3623" y="3820"/>
                  </a:lnTo>
                  <a:lnTo>
                    <a:pt x="3623" y="3919"/>
                  </a:lnTo>
                  <a:lnTo>
                    <a:pt x="3623" y="3998"/>
                  </a:lnTo>
                  <a:lnTo>
                    <a:pt x="3603" y="4076"/>
                  </a:lnTo>
                  <a:lnTo>
                    <a:pt x="3564" y="4135"/>
                  </a:lnTo>
                  <a:lnTo>
                    <a:pt x="3505" y="4195"/>
                  </a:lnTo>
                  <a:lnTo>
                    <a:pt x="3446" y="4214"/>
                  </a:lnTo>
                  <a:lnTo>
                    <a:pt x="1457" y="5081"/>
                  </a:lnTo>
                  <a:lnTo>
                    <a:pt x="1713" y="5652"/>
                  </a:lnTo>
                  <a:lnTo>
                    <a:pt x="3702" y="4805"/>
                  </a:lnTo>
                  <a:lnTo>
                    <a:pt x="3800" y="4766"/>
                  </a:lnTo>
                  <a:lnTo>
                    <a:pt x="3899" y="4706"/>
                  </a:lnTo>
                  <a:lnTo>
                    <a:pt x="3977" y="4628"/>
                  </a:lnTo>
                  <a:lnTo>
                    <a:pt x="4056" y="4549"/>
                  </a:lnTo>
                  <a:lnTo>
                    <a:pt x="4115" y="4450"/>
                  </a:lnTo>
                  <a:lnTo>
                    <a:pt x="4174" y="4352"/>
                  </a:lnTo>
                  <a:lnTo>
                    <a:pt x="4214" y="4254"/>
                  </a:lnTo>
                  <a:lnTo>
                    <a:pt x="4233" y="4135"/>
                  </a:lnTo>
                  <a:lnTo>
                    <a:pt x="4253" y="4017"/>
                  </a:lnTo>
                  <a:lnTo>
                    <a:pt x="4273" y="3919"/>
                  </a:lnTo>
                  <a:lnTo>
                    <a:pt x="4233" y="3702"/>
                  </a:lnTo>
                  <a:lnTo>
                    <a:pt x="4174" y="3486"/>
                  </a:lnTo>
                  <a:lnTo>
                    <a:pt x="4056" y="3289"/>
                  </a:lnTo>
                  <a:lnTo>
                    <a:pt x="1949" y="355"/>
                  </a:lnTo>
                  <a:lnTo>
                    <a:pt x="1871" y="257"/>
                  </a:lnTo>
                  <a:lnTo>
                    <a:pt x="1772" y="178"/>
                  </a:lnTo>
                  <a:lnTo>
                    <a:pt x="1674" y="119"/>
                  </a:lnTo>
                  <a:lnTo>
                    <a:pt x="1575" y="60"/>
                  </a:lnTo>
                  <a:lnTo>
                    <a:pt x="1457" y="20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39">
              <a:extLst>
                <a:ext uri="{FF2B5EF4-FFF2-40B4-BE49-F238E27FC236}">
                  <a16:creationId xmlns:a16="http://schemas.microsoft.com/office/drawing/2014/main" id="{1D298796-DA20-4448-0B33-EAF68A4189DF}"/>
                </a:ext>
              </a:extLst>
            </p:cNvPr>
            <p:cNvSpPr/>
            <p:nvPr/>
          </p:nvSpPr>
          <p:spPr>
            <a:xfrm>
              <a:off x="8046800" y="1308400"/>
              <a:ext cx="168375" cy="124075"/>
            </a:xfrm>
            <a:custGeom>
              <a:avLst/>
              <a:gdLst/>
              <a:ahLst/>
              <a:cxnLst/>
              <a:rect l="l" t="t" r="r" b="b"/>
              <a:pathLst>
                <a:path w="6735" h="4963" extrusionOk="0">
                  <a:moveTo>
                    <a:pt x="1" y="1"/>
                  </a:moveTo>
                  <a:lnTo>
                    <a:pt x="1" y="1320"/>
                  </a:lnTo>
                  <a:lnTo>
                    <a:pt x="6557" y="4962"/>
                  </a:lnTo>
                  <a:lnTo>
                    <a:pt x="6734" y="4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39">
              <a:extLst>
                <a:ext uri="{FF2B5EF4-FFF2-40B4-BE49-F238E27FC236}">
                  <a16:creationId xmlns:a16="http://schemas.microsoft.com/office/drawing/2014/main" id="{3159A9A2-CA60-8C44-DC57-9B15959744E9}"/>
                </a:ext>
              </a:extLst>
            </p:cNvPr>
            <p:cNvSpPr/>
            <p:nvPr/>
          </p:nvSpPr>
          <p:spPr>
            <a:xfrm>
              <a:off x="7969525" y="1195675"/>
              <a:ext cx="130950" cy="96500"/>
            </a:xfrm>
            <a:custGeom>
              <a:avLst/>
              <a:gdLst/>
              <a:ahLst/>
              <a:cxnLst/>
              <a:rect l="l" t="t" r="r" b="b"/>
              <a:pathLst>
                <a:path w="5238" h="3860" extrusionOk="0">
                  <a:moveTo>
                    <a:pt x="5238" y="1"/>
                  </a:moveTo>
                  <a:lnTo>
                    <a:pt x="768" y="946"/>
                  </a:lnTo>
                  <a:lnTo>
                    <a:pt x="0" y="3860"/>
                  </a:lnTo>
                  <a:lnTo>
                    <a:pt x="0" y="3860"/>
                  </a:lnTo>
                  <a:lnTo>
                    <a:pt x="3860" y="202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39">
              <a:extLst>
                <a:ext uri="{FF2B5EF4-FFF2-40B4-BE49-F238E27FC236}">
                  <a16:creationId xmlns:a16="http://schemas.microsoft.com/office/drawing/2014/main" id="{A5CB90AC-DD3D-C1D5-AE44-59F4E86FEBD0}"/>
                </a:ext>
              </a:extLst>
            </p:cNvPr>
            <p:cNvSpPr/>
            <p:nvPr/>
          </p:nvSpPr>
          <p:spPr>
            <a:xfrm>
              <a:off x="7851400" y="941700"/>
              <a:ext cx="121100" cy="76325"/>
            </a:xfrm>
            <a:custGeom>
              <a:avLst/>
              <a:gdLst/>
              <a:ahLst/>
              <a:cxnLst/>
              <a:rect l="l" t="t" r="r" b="b"/>
              <a:pathLst>
                <a:path w="4844" h="3053" extrusionOk="0">
                  <a:moveTo>
                    <a:pt x="4844" y="0"/>
                  </a:moveTo>
                  <a:lnTo>
                    <a:pt x="374" y="926"/>
                  </a:lnTo>
                  <a:lnTo>
                    <a:pt x="0" y="3052"/>
                  </a:lnTo>
                  <a:lnTo>
                    <a:pt x="3406" y="2028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39">
              <a:extLst>
                <a:ext uri="{FF2B5EF4-FFF2-40B4-BE49-F238E27FC236}">
                  <a16:creationId xmlns:a16="http://schemas.microsoft.com/office/drawing/2014/main" id="{91E9C6FD-B86F-8029-768F-0DBE429812D0}"/>
                </a:ext>
              </a:extLst>
            </p:cNvPr>
            <p:cNvSpPr/>
            <p:nvPr/>
          </p:nvSpPr>
          <p:spPr>
            <a:xfrm>
              <a:off x="7958700" y="1099700"/>
              <a:ext cx="131450" cy="96500"/>
            </a:xfrm>
            <a:custGeom>
              <a:avLst/>
              <a:gdLst/>
              <a:ahLst/>
              <a:cxnLst/>
              <a:rect l="l" t="t" r="r" b="b"/>
              <a:pathLst>
                <a:path w="5258" h="3860" extrusionOk="0">
                  <a:moveTo>
                    <a:pt x="5257" y="0"/>
                  </a:moveTo>
                  <a:lnTo>
                    <a:pt x="768" y="946"/>
                  </a:lnTo>
                  <a:lnTo>
                    <a:pt x="0" y="3860"/>
                  </a:lnTo>
                  <a:lnTo>
                    <a:pt x="3741" y="2521"/>
                  </a:lnTo>
                  <a:lnTo>
                    <a:pt x="52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39">
              <a:extLst>
                <a:ext uri="{FF2B5EF4-FFF2-40B4-BE49-F238E27FC236}">
                  <a16:creationId xmlns:a16="http://schemas.microsoft.com/office/drawing/2014/main" id="{0B8CBF59-0774-B634-4CB6-54AFF11941D4}"/>
                </a:ext>
              </a:extLst>
            </p:cNvPr>
            <p:cNvSpPr/>
            <p:nvPr/>
          </p:nvSpPr>
          <p:spPr>
            <a:xfrm>
              <a:off x="8003000" y="1140050"/>
              <a:ext cx="97000" cy="71900"/>
            </a:xfrm>
            <a:custGeom>
              <a:avLst/>
              <a:gdLst/>
              <a:ahLst/>
              <a:cxnLst/>
              <a:rect l="l" t="t" r="r" b="b"/>
              <a:pathLst>
                <a:path w="3880" h="2876" extrusionOk="0">
                  <a:moveTo>
                    <a:pt x="2107" y="1"/>
                  </a:moveTo>
                  <a:lnTo>
                    <a:pt x="0" y="533"/>
                  </a:lnTo>
                  <a:lnTo>
                    <a:pt x="1792" y="2876"/>
                  </a:lnTo>
                  <a:lnTo>
                    <a:pt x="3879" y="2226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39">
              <a:extLst>
                <a:ext uri="{FF2B5EF4-FFF2-40B4-BE49-F238E27FC236}">
                  <a16:creationId xmlns:a16="http://schemas.microsoft.com/office/drawing/2014/main" id="{FFEC5590-21BF-B2C6-D8B3-D4F9498F79E3}"/>
                </a:ext>
              </a:extLst>
            </p:cNvPr>
            <p:cNvSpPr/>
            <p:nvPr/>
          </p:nvSpPr>
          <p:spPr>
            <a:xfrm>
              <a:off x="7806100" y="846200"/>
              <a:ext cx="166400" cy="123075"/>
            </a:xfrm>
            <a:custGeom>
              <a:avLst/>
              <a:gdLst/>
              <a:ahLst/>
              <a:cxnLst/>
              <a:rect l="l" t="t" r="r" b="b"/>
              <a:pathLst>
                <a:path w="6656" h="4923" extrusionOk="0">
                  <a:moveTo>
                    <a:pt x="3604" y="1"/>
                  </a:moveTo>
                  <a:lnTo>
                    <a:pt x="1" y="906"/>
                  </a:lnTo>
                  <a:lnTo>
                    <a:pt x="3053" y="4923"/>
                  </a:lnTo>
                  <a:lnTo>
                    <a:pt x="6656" y="3820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39">
              <a:extLst>
                <a:ext uri="{FF2B5EF4-FFF2-40B4-BE49-F238E27FC236}">
                  <a16:creationId xmlns:a16="http://schemas.microsoft.com/office/drawing/2014/main" id="{A9AA545E-FA75-C064-486F-D71C8AFB4688}"/>
                </a:ext>
              </a:extLst>
            </p:cNvPr>
            <p:cNvSpPr/>
            <p:nvPr/>
          </p:nvSpPr>
          <p:spPr>
            <a:xfrm>
              <a:off x="7923750" y="1004200"/>
              <a:ext cx="166400" cy="122600"/>
            </a:xfrm>
            <a:custGeom>
              <a:avLst/>
              <a:gdLst/>
              <a:ahLst/>
              <a:cxnLst/>
              <a:rect l="l" t="t" r="r" b="b"/>
              <a:pathLst>
                <a:path w="6656" h="4904" extrusionOk="0">
                  <a:moveTo>
                    <a:pt x="3604" y="1"/>
                  </a:moveTo>
                  <a:lnTo>
                    <a:pt x="0" y="907"/>
                  </a:lnTo>
                  <a:lnTo>
                    <a:pt x="3052" y="4903"/>
                  </a:lnTo>
                  <a:lnTo>
                    <a:pt x="6655" y="3820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39">
              <a:extLst>
                <a:ext uri="{FF2B5EF4-FFF2-40B4-BE49-F238E27FC236}">
                  <a16:creationId xmlns:a16="http://schemas.microsoft.com/office/drawing/2014/main" id="{4EE1EC86-F9AC-7F99-D8E0-F4B5E40B9A41}"/>
                </a:ext>
              </a:extLst>
            </p:cNvPr>
            <p:cNvSpPr/>
            <p:nvPr/>
          </p:nvSpPr>
          <p:spPr>
            <a:xfrm>
              <a:off x="7578700" y="1674125"/>
              <a:ext cx="767900" cy="583300"/>
            </a:xfrm>
            <a:custGeom>
              <a:avLst/>
              <a:gdLst/>
              <a:ahLst/>
              <a:cxnLst/>
              <a:rect l="l" t="t" r="r" b="b"/>
              <a:pathLst>
                <a:path w="30716" h="23332" extrusionOk="0">
                  <a:moveTo>
                    <a:pt x="99" y="1"/>
                  </a:moveTo>
                  <a:lnTo>
                    <a:pt x="0" y="631"/>
                  </a:lnTo>
                  <a:lnTo>
                    <a:pt x="15220" y="23332"/>
                  </a:lnTo>
                  <a:lnTo>
                    <a:pt x="30558" y="14393"/>
                  </a:lnTo>
                  <a:lnTo>
                    <a:pt x="30715" y="1378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39">
              <a:extLst>
                <a:ext uri="{FF2B5EF4-FFF2-40B4-BE49-F238E27FC236}">
                  <a16:creationId xmlns:a16="http://schemas.microsoft.com/office/drawing/2014/main" id="{88EF62A7-E347-EEAA-71D7-2E9F3A0CC7F6}"/>
                </a:ext>
              </a:extLst>
            </p:cNvPr>
            <p:cNvSpPr/>
            <p:nvPr/>
          </p:nvSpPr>
          <p:spPr>
            <a:xfrm>
              <a:off x="7555075" y="421900"/>
              <a:ext cx="88625" cy="573475"/>
            </a:xfrm>
            <a:custGeom>
              <a:avLst/>
              <a:gdLst/>
              <a:ahLst/>
              <a:cxnLst/>
              <a:rect l="l" t="t" r="r" b="b"/>
              <a:pathLst>
                <a:path w="3545" h="22939" extrusionOk="0">
                  <a:moveTo>
                    <a:pt x="3544" y="1"/>
                  </a:moveTo>
                  <a:lnTo>
                    <a:pt x="3092" y="276"/>
                  </a:lnTo>
                  <a:lnTo>
                    <a:pt x="0" y="22938"/>
                  </a:lnTo>
                  <a:lnTo>
                    <a:pt x="1083" y="22840"/>
                  </a:lnTo>
                  <a:lnTo>
                    <a:pt x="3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39">
              <a:extLst>
                <a:ext uri="{FF2B5EF4-FFF2-40B4-BE49-F238E27FC236}">
                  <a16:creationId xmlns:a16="http://schemas.microsoft.com/office/drawing/2014/main" id="{DC0DFCDB-7489-5C3D-354D-5762A0DEA4DB}"/>
                </a:ext>
              </a:extLst>
            </p:cNvPr>
            <p:cNvSpPr/>
            <p:nvPr/>
          </p:nvSpPr>
          <p:spPr>
            <a:xfrm>
              <a:off x="7678625" y="847200"/>
              <a:ext cx="411025" cy="656650"/>
            </a:xfrm>
            <a:custGeom>
              <a:avLst/>
              <a:gdLst/>
              <a:ahLst/>
              <a:cxnLst/>
              <a:rect l="l" t="t" r="r" b="b"/>
              <a:pathLst>
                <a:path w="16441" h="26266" extrusionOk="0">
                  <a:moveTo>
                    <a:pt x="3269" y="0"/>
                  </a:moveTo>
                  <a:lnTo>
                    <a:pt x="0" y="788"/>
                  </a:lnTo>
                  <a:lnTo>
                    <a:pt x="7147" y="26265"/>
                  </a:lnTo>
                  <a:lnTo>
                    <a:pt x="10435" y="24395"/>
                  </a:lnTo>
                  <a:lnTo>
                    <a:pt x="15889" y="19650"/>
                  </a:lnTo>
                  <a:lnTo>
                    <a:pt x="16441" y="16204"/>
                  </a:lnTo>
                  <a:lnTo>
                    <a:pt x="5336" y="492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39">
              <a:extLst>
                <a:ext uri="{FF2B5EF4-FFF2-40B4-BE49-F238E27FC236}">
                  <a16:creationId xmlns:a16="http://schemas.microsoft.com/office/drawing/2014/main" id="{6D8A746A-6136-2FED-EB77-4C227F12ECAC}"/>
                </a:ext>
              </a:extLst>
            </p:cNvPr>
            <p:cNvSpPr/>
            <p:nvPr/>
          </p:nvSpPr>
          <p:spPr>
            <a:xfrm>
              <a:off x="7685025" y="862450"/>
              <a:ext cx="404625" cy="413500"/>
            </a:xfrm>
            <a:custGeom>
              <a:avLst/>
              <a:gdLst/>
              <a:ahLst/>
              <a:cxnLst/>
              <a:rect l="l" t="t" r="r" b="b"/>
              <a:pathLst>
                <a:path w="16185" h="16540" extrusionOk="0">
                  <a:moveTo>
                    <a:pt x="5159" y="0"/>
                  </a:moveTo>
                  <a:lnTo>
                    <a:pt x="4470" y="99"/>
                  </a:lnTo>
                  <a:lnTo>
                    <a:pt x="3781" y="197"/>
                  </a:lnTo>
                  <a:lnTo>
                    <a:pt x="3131" y="315"/>
                  </a:lnTo>
                  <a:lnTo>
                    <a:pt x="2461" y="453"/>
                  </a:lnTo>
                  <a:lnTo>
                    <a:pt x="1831" y="611"/>
                  </a:lnTo>
                  <a:lnTo>
                    <a:pt x="1201" y="768"/>
                  </a:lnTo>
                  <a:lnTo>
                    <a:pt x="591" y="945"/>
                  </a:lnTo>
                  <a:lnTo>
                    <a:pt x="0" y="1123"/>
                  </a:lnTo>
                  <a:lnTo>
                    <a:pt x="4214" y="16126"/>
                  </a:lnTo>
                  <a:lnTo>
                    <a:pt x="4844" y="16224"/>
                  </a:lnTo>
                  <a:lnTo>
                    <a:pt x="5493" y="16303"/>
                  </a:lnTo>
                  <a:lnTo>
                    <a:pt x="6143" y="16362"/>
                  </a:lnTo>
                  <a:lnTo>
                    <a:pt x="6793" y="16421"/>
                  </a:lnTo>
                  <a:lnTo>
                    <a:pt x="7462" y="16480"/>
                  </a:lnTo>
                  <a:lnTo>
                    <a:pt x="8132" y="16500"/>
                  </a:lnTo>
                  <a:lnTo>
                    <a:pt x="8821" y="16519"/>
                  </a:lnTo>
                  <a:lnTo>
                    <a:pt x="9510" y="16539"/>
                  </a:lnTo>
                  <a:lnTo>
                    <a:pt x="10376" y="16519"/>
                  </a:lnTo>
                  <a:lnTo>
                    <a:pt x="11243" y="16500"/>
                  </a:lnTo>
                  <a:lnTo>
                    <a:pt x="12089" y="16441"/>
                  </a:lnTo>
                  <a:lnTo>
                    <a:pt x="12936" y="16362"/>
                  </a:lnTo>
                  <a:lnTo>
                    <a:pt x="13763" y="16283"/>
                  </a:lnTo>
                  <a:lnTo>
                    <a:pt x="14570" y="16165"/>
                  </a:lnTo>
                  <a:lnTo>
                    <a:pt x="15358" y="16027"/>
                  </a:lnTo>
                  <a:lnTo>
                    <a:pt x="16126" y="15889"/>
                  </a:lnTo>
                  <a:lnTo>
                    <a:pt x="16185" y="15594"/>
                  </a:lnTo>
                  <a:lnTo>
                    <a:pt x="5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39">
              <a:extLst>
                <a:ext uri="{FF2B5EF4-FFF2-40B4-BE49-F238E27FC236}">
                  <a16:creationId xmlns:a16="http://schemas.microsoft.com/office/drawing/2014/main" id="{48F913D5-04A1-18E8-AFB2-DFB062BEB3D9}"/>
                </a:ext>
              </a:extLst>
            </p:cNvPr>
            <p:cNvSpPr/>
            <p:nvPr/>
          </p:nvSpPr>
          <p:spPr>
            <a:xfrm>
              <a:off x="7293700" y="965825"/>
              <a:ext cx="110775" cy="140300"/>
            </a:xfrm>
            <a:custGeom>
              <a:avLst/>
              <a:gdLst/>
              <a:ahLst/>
              <a:cxnLst/>
              <a:rect l="l" t="t" r="r" b="b"/>
              <a:pathLst>
                <a:path w="4431" h="5612" extrusionOk="0">
                  <a:moveTo>
                    <a:pt x="847" y="0"/>
                  </a:moveTo>
                  <a:lnTo>
                    <a:pt x="1" y="138"/>
                  </a:lnTo>
                  <a:lnTo>
                    <a:pt x="3525" y="5611"/>
                  </a:lnTo>
                  <a:lnTo>
                    <a:pt x="4431" y="5178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39">
              <a:extLst>
                <a:ext uri="{FF2B5EF4-FFF2-40B4-BE49-F238E27FC236}">
                  <a16:creationId xmlns:a16="http://schemas.microsoft.com/office/drawing/2014/main" id="{C962D81A-3FA5-5D1F-34C3-A9ABCC683732}"/>
                </a:ext>
              </a:extLst>
            </p:cNvPr>
            <p:cNvSpPr/>
            <p:nvPr/>
          </p:nvSpPr>
          <p:spPr>
            <a:xfrm>
              <a:off x="6747325" y="464725"/>
              <a:ext cx="729500" cy="607925"/>
            </a:xfrm>
            <a:custGeom>
              <a:avLst/>
              <a:gdLst/>
              <a:ahLst/>
              <a:cxnLst/>
              <a:rect l="l" t="t" r="r" b="b"/>
              <a:pathLst>
                <a:path w="29180" h="24317" extrusionOk="0">
                  <a:moveTo>
                    <a:pt x="335" y="1"/>
                  </a:moveTo>
                  <a:lnTo>
                    <a:pt x="1" y="454"/>
                  </a:lnTo>
                  <a:lnTo>
                    <a:pt x="15398" y="24317"/>
                  </a:lnTo>
                  <a:lnTo>
                    <a:pt x="28786" y="17996"/>
                  </a:lnTo>
                  <a:lnTo>
                    <a:pt x="29180" y="1748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39">
              <a:extLst>
                <a:ext uri="{FF2B5EF4-FFF2-40B4-BE49-F238E27FC236}">
                  <a16:creationId xmlns:a16="http://schemas.microsoft.com/office/drawing/2014/main" id="{36CA0F3E-08D8-D14F-FE69-FCC813FBB511}"/>
                </a:ext>
              </a:extLst>
            </p:cNvPr>
            <p:cNvSpPr/>
            <p:nvPr/>
          </p:nvSpPr>
          <p:spPr>
            <a:xfrm>
              <a:off x="6753725" y="323950"/>
              <a:ext cx="724575" cy="727050"/>
            </a:xfrm>
            <a:custGeom>
              <a:avLst/>
              <a:gdLst/>
              <a:ahLst/>
              <a:cxnLst/>
              <a:rect l="l" t="t" r="r" b="b"/>
              <a:pathLst>
                <a:path w="28983" h="29082" extrusionOk="0">
                  <a:moveTo>
                    <a:pt x="14354" y="1"/>
                  </a:moveTo>
                  <a:lnTo>
                    <a:pt x="1" y="5691"/>
                  </a:lnTo>
                  <a:lnTo>
                    <a:pt x="15398" y="29081"/>
                  </a:lnTo>
                  <a:lnTo>
                    <a:pt x="28983" y="23116"/>
                  </a:lnTo>
                  <a:lnTo>
                    <a:pt x="14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39">
              <a:extLst>
                <a:ext uri="{FF2B5EF4-FFF2-40B4-BE49-F238E27FC236}">
                  <a16:creationId xmlns:a16="http://schemas.microsoft.com/office/drawing/2014/main" id="{1355F1B1-F8B4-64E7-CD5F-4EE3D5EED6AB}"/>
                </a:ext>
              </a:extLst>
            </p:cNvPr>
            <p:cNvSpPr/>
            <p:nvPr/>
          </p:nvSpPr>
          <p:spPr>
            <a:xfrm>
              <a:off x="6943725" y="328375"/>
              <a:ext cx="380525" cy="722625"/>
            </a:xfrm>
            <a:custGeom>
              <a:avLst/>
              <a:gdLst/>
              <a:ahLst/>
              <a:cxnLst/>
              <a:rect l="l" t="t" r="r" b="b"/>
              <a:pathLst>
                <a:path w="15221" h="28905" extrusionOk="0">
                  <a:moveTo>
                    <a:pt x="6872" y="1"/>
                  </a:moveTo>
                  <a:lnTo>
                    <a:pt x="1" y="17051"/>
                  </a:lnTo>
                  <a:lnTo>
                    <a:pt x="7798" y="28904"/>
                  </a:lnTo>
                  <a:lnTo>
                    <a:pt x="9117" y="28333"/>
                  </a:lnTo>
                  <a:lnTo>
                    <a:pt x="15220" y="13192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39">
              <a:extLst>
                <a:ext uri="{FF2B5EF4-FFF2-40B4-BE49-F238E27FC236}">
                  <a16:creationId xmlns:a16="http://schemas.microsoft.com/office/drawing/2014/main" id="{79B108D2-6622-440B-9939-C9258AC17931}"/>
                </a:ext>
              </a:extLst>
            </p:cNvPr>
            <p:cNvSpPr/>
            <p:nvPr/>
          </p:nvSpPr>
          <p:spPr>
            <a:xfrm>
              <a:off x="7577225" y="866875"/>
              <a:ext cx="439575" cy="636975"/>
            </a:xfrm>
            <a:custGeom>
              <a:avLst/>
              <a:gdLst/>
              <a:ahLst/>
              <a:cxnLst/>
              <a:rect l="l" t="t" r="r" b="b"/>
              <a:pathLst>
                <a:path w="17583" h="25479" extrusionOk="0">
                  <a:moveTo>
                    <a:pt x="4056" y="1"/>
                  </a:moveTo>
                  <a:lnTo>
                    <a:pt x="0" y="6990"/>
                  </a:lnTo>
                  <a:lnTo>
                    <a:pt x="8664" y="24986"/>
                  </a:lnTo>
                  <a:lnTo>
                    <a:pt x="11203" y="25478"/>
                  </a:lnTo>
                  <a:lnTo>
                    <a:pt x="17465" y="20083"/>
                  </a:lnTo>
                  <a:lnTo>
                    <a:pt x="17583" y="17465"/>
                  </a:lnTo>
                  <a:lnTo>
                    <a:pt x="6360" y="1103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rgbClr val="BFB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39">
              <a:extLst>
                <a:ext uri="{FF2B5EF4-FFF2-40B4-BE49-F238E27FC236}">
                  <a16:creationId xmlns:a16="http://schemas.microsoft.com/office/drawing/2014/main" id="{C34E3656-1BFC-B170-10B7-18A84E3BA1F2}"/>
                </a:ext>
              </a:extLst>
            </p:cNvPr>
            <p:cNvSpPr/>
            <p:nvPr/>
          </p:nvSpPr>
          <p:spPr>
            <a:xfrm>
              <a:off x="7577225" y="950550"/>
              <a:ext cx="347525" cy="553300"/>
            </a:xfrm>
            <a:custGeom>
              <a:avLst/>
              <a:gdLst/>
              <a:ahLst/>
              <a:cxnLst/>
              <a:rect l="l" t="t" r="r" b="b"/>
              <a:pathLst>
                <a:path w="13901" h="22132" extrusionOk="0">
                  <a:moveTo>
                    <a:pt x="2107" y="1"/>
                  </a:moveTo>
                  <a:lnTo>
                    <a:pt x="0" y="3643"/>
                  </a:lnTo>
                  <a:lnTo>
                    <a:pt x="8664" y="21639"/>
                  </a:lnTo>
                  <a:lnTo>
                    <a:pt x="11203" y="22131"/>
                  </a:lnTo>
                  <a:lnTo>
                    <a:pt x="13448" y="20182"/>
                  </a:lnTo>
                  <a:lnTo>
                    <a:pt x="13546" y="19828"/>
                  </a:lnTo>
                  <a:lnTo>
                    <a:pt x="13645" y="19453"/>
                  </a:lnTo>
                  <a:lnTo>
                    <a:pt x="13704" y="19099"/>
                  </a:lnTo>
                  <a:lnTo>
                    <a:pt x="13763" y="18725"/>
                  </a:lnTo>
                  <a:lnTo>
                    <a:pt x="13861" y="17996"/>
                  </a:lnTo>
                  <a:lnTo>
                    <a:pt x="13901" y="17248"/>
                  </a:lnTo>
                  <a:lnTo>
                    <a:pt x="13881" y="16520"/>
                  </a:lnTo>
                  <a:lnTo>
                    <a:pt x="13842" y="15772"/>
                  </a:lnTo>
                  <a:lnTo>
                    <a:pt x="13763" y="15043"/>
                  </a:lnTo>
                  <a:lnTo>
                    <a:pt x="13645" y="14295"/>
                  </a:lnTo>
                  <a:lnTo>
                    <a:pt x="13487" y="13566"/>
                  </a:lnTo>
                  <a:lnTo>
                    <a:pt x="13290" y="12838"/>
                  </a:lnTo>
                  <a:lnTo>
                    <a:pt x="13074" y="12109"/>
                  </a:lnTo>
                  <a:lnTo>
                    <a:pt x="12818" y="11401"/>
                  </a:lnTo>
                  <a:lnTo>
                    <a:pt x="12542" y="10692"/>
                  </a:lnTo>
                  <a:lnTo>
                    <a:pt x="12227" y="10003"/>
                  </a:lnTo>
                  <a:lnTo>
                    <a:pt x="11912" y="9314"/>
                  </a:lnTo>
                  <a:lnTo>
                    <a:pt x="11558" y="8644"/>
                  </a:lnTo>
                  <a:lnTo>
                    <a:pt x="11184" y="7994"/>
                  </a:lnTo>
                  <a:lnTo>
                    <a:pt x="10810" y="7364"/>
                  </a:lnTo>
                  <a:lnTo>
                    <a:pt x="10416" y="6734"/>
                  </a:lnTo>
                  <a:lnTo>
                    <a:pt x="10002" y="6144"/>
                  </a:lnTo>
                  <a:lnTo>
                    <a:pt x="9569" y="5553"/>
                  </a:lnTo>
                  <a:lnTo>
                    <a:pt x="9136" y="4982"/>
                  </a:lnTo>
                  <a:lnTo>
                    <a:pt x="8703" y="4450"/>
                  </a:lnTo>
                  <a:lnTo>
                    <a:pt x="8250" y="3939"/>
                  </a:lnTo>
                  <a:lnTo>
                    <a:pt x="7797" y="3446"/>
                  </a:lnTo>
                  <a:lnTo>
                    <a:pt x="7344" y="2993"/>
                  </a:lnTo>
                  <a:lnTo>
                    <a:pt x="6892" y="2560"/>
                  </a:lnTo>
                  <a:lnTo>
                    <a:pt x="6458" y="2147"/>
                  </a:lnTo>
                  <a:lnTo>
                    <a:pt x="6006" y="1773"/>
                  </a:lnTo>
                  <a:lnTo>
                    <a:pt x="5572" y="1438"/>
                  </a:lnTo>
                  <a:lnTo>
                    <a:pt x="5159" y="1123"/>
                  </a:lnTo>
                  <a:lnTo>
                    <a:pt x="4726" y="847"/>
                  </a:lnTo>
                  <a:lnTo>
                    <a:pt x="4391" y="650"/>
                  </a:lnTo>
                  <a:lnTo>
                    <a:pt x="4037" y="473"/>
                  </a:lnTo>
                  <a:lnTo>
                    <a:pt x="3702" y="316"/>
                  </a:lnTo>
                  <a:lnTo>
                    <a:pt x="3367" y="198"/>
                  </a:lnTo>
                  <a:lnTo>
                    <a:pt x="3032" y="119"/>
                  </a:lnTo>
                  <a:lnTo>
                    <a:pt x="2717" y="60"/>
                  </a:lnTo>
                  <a:lnTo>
                    <a:pt x="2402" y="20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39">
              <a:extLst>
                <a:ext uri="{FF2B5EF4-FFF2-40B4-BE49-F238E27FC236}">
                  <a16:creationId xmlns:a16="http://schemas.microsoft.com/office/drawing/2014/main" id="{74BE4379-4391-11CD-5E50-26A86DD65CC2}"/>
                </a:ext>
              </a:extLst>
            </p:cNvPr>
            <p:cNvSpPr/>
            <p:nvPr/>
          </p:nvSpPr>
          <p:spPr>
            <a:xfrm>
              <a:off x="7723900" y="1323175"/>
              <a:ext cx="96500" cy="186575"/>
            </a:xfrm>
            <a:custGeom>
              <a:avLst/>
              <a:gdLst/>
              <a:ahLst/>
              <a:cxnLst/>
              <a:rect l="l" t="t" r="r" b="b"/>
              <a:pathLst>
                <a:path w="3860" h="7463" extrusionOk="0">
                  <a:moveTo>
                    <a:pt x="2363" y="0"/>
                  </a:moveTo>
                  <a:lnTo>
                    <a:pt x="1" y="7462"/>
                  </a:lnTo>
                  <a:lnTo>
                    <a:pt x="3860" y="5375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39">
              <a:extLst>
                <a:ext uri="{FF2B5EF4-FFF2-40B4-BE49-F238E27FC236}">
                  <a16:creationId xmlns:a16="http://schemas.microsoft.com/office/drawing/2014/main" id="{3B09C3F7-C973-0569-B943-78A14CD6B617}"/>
                </a:ext>
              </a:extLst>
            </p:cNvPr>
            <p:cNvSpPr/>
            <p:nvPr/>
          </p:nvSpPr>
          <p:spPr>
            <a:xfrm>
              <a:off x="7302550" y="956450"/>
              <a:ext cx="588250" cy="556250"/>
            </a:xfrm>
            <a:custGeom>
              <a:avLst/>
              <a:gdLst/>
              <a:ahLst/>
              <a:cxnLst/>
              <a:rect l="l" t="t" r="r" b="b"/>
              <a:pathLst>
                <a:path w="23530" h="22250" extrusionOk="0">
                  <a:moveTo>
                    <a:pt x="12740" y="1"/>
                  </a:moveTo>
                  <a:lnTo>
                    <a:pt x="1" y="4273"/>
                  </a:lnTo>
                  <a:lnTo>
                    <a:pt x="9038" y="22250"/>
                  </a:lnTo>
                  <a:lnTo>
                    <a:pt x="23372" y="14374"/>
                  </a:lnTo>
                  <a:lnTo>
                    <a:pt x="23529" y="12799"/>
                  </a:lnTo>
                  <a:lnTo>
                    <a:pt x="14315" y="375"/>
                  </a:lnTo>
                  <a:lnTo>
                    <a:pt x="12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39">
              <a:extLst>
                <a:ext uri="{FF2B5EF4-FFF2-40B4-BE49-F238E27FC236}">
                  <a16:creationId xmlns:a16="http://schemas.microsoft.com/office/drawing/2014/main" id="{40125BFF-385E-E9BC-04D6-A8D92D1E18E4}"/>
                </a:ext>
              </a:extLst>
            </p:cNvPr>
            <p:cNvSpPr/>
            <p:nvPr/>
          </p:nvSpPr>
          <p:spPr>
            <a:xfrm>
              <a:off x="7314875" y="965825"/>
              <a:ext cx="412000" cy="218550"/>
            </a:xfrm>
            <a:custGeom>
              <a:avLst/>
              <a:gdLst/>
              <a:ahLst/>
              <a:cxnLst/>
              <a:rect l="l" t="t" r="r" b="b"/>
              <a:pathLst>
                <a:path w="16480" h="8742" extrusionOk="0">
                  <a:moveTo>
                    <a:pt x="13822" y="0"/>
                  </a:moveTo>
                  <a:lnTo>
                    <a:pt x="12266" y="473"/>
                  </a:lnTo>
                  <a:lnTo>
                    <a:pt x="10652" y="965"/>
                  </a:lnTo>
                  <a:lnTo>
                    <a:pt x="8998" y="1516"/>
                  </a:lnTo>
                  <a:lnTo>
                    <a:pt x="7285" y="2107"/>
                  </a:lnTo>
                  <a:lnTo>
                    <a:pt x="5356" y="2796"/>
                  </a:lnTo>
                  <a:lnTo>
                    <a:pt x="3485" y="3505"/>
                  </a:lnTo>
                  <a:lnTo>
                    <a:pt x="1693" y="4194"/>
                  </a:lnTo>
                  <a:lnTo>
                    <a:pt x="0" y="4883"/>
                  </a:lnTo>
                  <a:lnTo>
                    <a:pt x="1930" y="8742"/>
                  </a:lnTo>
                  <a:lnTo>
                    <a:pt x="3584" y="8250"/>
                  </a:lnTo>
                  <a:lnTo>
                    <a:pt x="5277" y="7718"/>
                  </a:lnTo>
                  <a:lnTo>
                    <a:pt x="7029" y="7147"/>
                  </a:lnTo>
                  <a:lnTo>
                    <a:pt x="8841" y="6517"/>
                  </a:lnTo>
                  <a:lnTo>
                    <a:pt x="10888" y="5789"/>
                  </a:lnTo>
                  <a:lnTo>
                    <a:pt x="12857" y="5040"/>
                  </a:lnTo>
                  <a:lnTo>
                    <a:pt x="14728" y="4312"/>
                  </a:lnTo>
                  <a:lnTo>
                    <a:pt x="16480" y="3583"/>
                  </a:lnTo>
                  <a:lnTo>
                    <a:pt x="1382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39">
              <a:extLst>
                <a:ext uri="{FF2B5EF4-FFF2-40B4-BE49-F238E27FC236}">
                  <a16:creationId xmlns:a16="http://schemas.microsoft.com/office/drawing/2014/main" id="{23A92582-56AC-0227-D17A-C2986156D0E1}"/>
                </a:ext>
              </a:extLst>
            </p:cNvPr>
            <p:cNvSpPr/>
            <p:nvPr/>
          </p:nvSpPr>
          <p:spPr>
            <a:xfrm>
              <a:off x="7438900" y="1315775"/>
              <a:ext cx="447950" cy="332300"/>
            </a:xfrm>
            <a:custGeom>
              <a:avLst/>
              <a:gdLst/>
              <a:ahLst/>
              <a:cxnLst/>
              <a:rect l="l" t="t" r="r" b="b"/>
              <a:pathLst>
                <a:path w="17918" h="13292" extrusionOk="0">
                  <a:moveTo>
                    <a:pt x="17918" y="1"/>
                  </a:moveTo>
                  <a:lnTo>
                    <a:pt x="5002" y="5908"/>
                  </a:lnTo>
                  <a:lnTo>
                    <a:pt x="1458" y="8192"/>
                  </a:lnTo>
                  <a:lnTo>
                    <a:pt x="1" y="13291"/>
                  </a:lnTo>
                  <a:lnTo>
                    <a:pt x="1" y="13291"/>
                  </a:lnTo>
                  <a:lnTo>
                    <a:pt x="11893" y="7345"/>
                  </a:lnTo>
                  <a:lnTo>
                    <a:pt x="17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39">
              <a:extLst>
                <a:ext uri="{FF2B5EF4-FFF2-40B4-BE49-F238E27FC236}">
                  <a16:creationId xmlns:a16="http://schemas.microsoft.com/office/drawing/2014/main" id="{E050F3AA-9532-E63C-9669-EB868070C6CF}"/>
                </a:ext>
              </a:extLst>
            </p:cNvPr>
            <p:cNvSpPr/>
            <p:nvPr/>
          </p:nvSpPr>
          <p:spPr>
            <a:xfrm>
              <a:off x="7181475" y="1063275"/>
              <a:ext cx="382475" cy="584800"/>
            </a:xfrm>
            <a:custGeom>
              <a:avLst/>
              <a:gdLst/>
              <a:ahLst/>
              <a:cxnLst/>
              <a:rect l="l" t="t" r="r" b="b"/>
              <a:pathLst>
                <a:path w="15299" h="23392" extrusionOk="0">
                  <a:moveTo>
                    <a:pt x="4844" y="0"/>
                  </a:moveTo>
                  <a:lnTo>
                    <a:pt x="0" y="9609"/>
                  </a:lnTo>
                  <a:lnTo>
                    <a:pt x="8841" y="23194"/>
                  </a:lnTo>
                  <a:lnTo>
                    <a:pt x="10298" y="23391"/>
                  </a:lnTo>
                  <a:lnTo>
                    <a:pt x="15299" y="16008"/>
                  </a:lnTo>
                  <a:lnTo>
                    <a:pt x="15122" y="14295"/>
                  </a:lnTo>
                  <a:lnTo>
                    <a:pt x="6301" y="335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39">
              <a:extLst>
                <a:ext uri="{FF2B5EF4-FFF2-40B4-BE49-F238E27FC236}">
                  <a16:creationId xmlns:a16="http://schemas.microsoft.com/office/drawing/2014/main" id="{2A93D8D3-7CBA-2D20-D83B-4FE459FADC14}"/>
                </a:ext>
              </a:extLst>
            </p:cNvPr>
            <p:cNvSpPr/>
            <p:nvPr/>
          </p:nvSpPr>
          <p:spPr>
            <a:xfrm>
              <a:off x="7207075" y="1112500"/>
              <a:ext cx="325875" cy="497175"/>
            </a:xfrm>
            <a:custGeom>
              <a:avLst/>
              <a:gdLst/>
              <a:ahLst/>
              <a:cxnLst/>
              <a:rect l="l" t="t" r="r" b="b"/>
              <a:pathLst>
                <a:path w="13035" h="19887" extrusionOk="0">
                  <a:moveTo>
                    <a:pt x="4135" y="0"/>
                  </a:moveTo>
                  <a:lnTo>
                    <a:pt x="0" y="8171"/>
                  </a:lnTo>
                  <a:lnTo>
                    <a:pt x="7541" y="19729"/>
                  </a:lnTo>
                  <a:lnTo>
                    <a:pt x="8782" y="19886"/>
                  </a:lnTo>
                  <a:lnTo>
                    <a:pt x="13034" y="13605"/>
                  </a:lnTo>
                  <a:lnTo>
                    <a:pt x="12877" y="12149"/>
                  </a:lnTo>
                  <a:lnTo>
                    <a:pt x="5375" y="276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39">
              <a:extLst>
                <a:ext uri="{FF2B5EF4-FFF2-40B4-BE49-F238E27FC236}">
                  <a16:creationId xmlns:a16="http://schemas.microsoft.com/office/drawing/2014/main" id="{8C28B98E-1803-0890-40C8-5EF63A350CBB}"/>
                </a:ext>
              </a:extLst>
            </p:cNvPr>
            <p:cNvSpPr/>
            <p:nvPr/>
          </p:nvSpPr>
          <p:spPr>
            <a:xfrm>
              <a:off x="7494525" y="1452125"/>
              <a:ext cx="327850" cy="168375"/>
            </a:xfrm>
            <a:custGeom>
              <a:avLst/>
              <a:gdLst/>
              <a:ahLst/>
              <a:cxnLst/>
              <a:rect l="l" t="t" r="r" b="b"/>
              <a:pathLst>
                <a:path w="13114" h="6735" extrusionOk="0">
                  <a:moveTo>
                    <a:pt x="12976" y="1"/>
                  </a:moveTo>
                  <a:lnTo>
                    <a:pt x="1" y="6321"/>
                  </a:lnTo>
                  <a:lnTo>
                    <a:pt x="198" y="6419"/>
                  </a:lnTo>
                  <a:lnTo>
                    <a:pt x="375" y="6498"/>
                  </a:lnTo>
                  <a:lnTo>
                    <a:pt x="572" y="6557"/>
                  </a:lnTo>
                  <a:lnTo>
                    <a:pt x="769" y="6616"/>
                  </a:lnTo>
                  <a:lnTo>
                    <a:pt x="965" y="6656"/>
                  </a:lnTo>
                  <a:lnTo>
                    <a:pt x="1162" y="6695"/>
                  </a:lnTo>
                  <a:lnTo>
                    <a:pt x="1556" y="6734"/>
                  </a:lnTo>
                  <a:lnTo>
                    <a:pt x="1970" y="6715"/>
                  </a:lnTo>
                  <a:lnTo>
                    <a:pt x="2166" y="6675"/>
                  </a:lnTo>
                  <a:lnTo>
                    <a:pt x="2363" y="6636"/>
                  </a:lnTo>
                  <a:lnTo>
                    <a:pt x="2560" y="6597"/>
                  </a:lnTo>
                  <a:lnTo>
                    <a:pt x="2757" y="6538"/>
                  </a:lnTo>
                  <a:lnTo>
                    <a:pt x="2934" y="6459"/>
                  </a:lnTo>
                  <a:lnTo>
                    <a:pt x="3131" y="6380"/>
                  </a:lnTo>
                  <a:lnTo>
                    <a:pt x="12346" y="1832"/>
                  </a:lnTo>
                  <a:lnTo>
                    <a:pt x="12464" y="1773"/>
                  </a:lnTo>
                  <a:lnTo>
                    <a:pt x="12582" y="1694"/>
                  </a:lnTo>
                  <a:lnTo>
                    <a:pt x="12680" y="1596"/>
                  </a:lnTo>
                  <a:lnTo>
                    <a:pt x="12779" y="1497"/>
                  </a:lnTo>
                  <a:lnTo>
                    <a:pt x="12858" y="1399"/>
                  </a:lnTo>
                  <a:lnTo>
                    <a:pt x="12917" y="1281"/>
                  </a:lnTo>
                  <a:lnTo>
                    <a:pt x="12976" y="1182"/>
                  </a:lnTo>
                  <a:lnTo>
                    <a:pt x="13035" y="1044"/>
                  </a:lnTo>
                  <a:lnTo>
                    <a:pt x="13074" y="926"/>
                  </a:lnTo>
                  <a:lnTo>
                    <a:pt x="13094" y="788"/>
                  </a:lnTo>
                  <a:lnTo>
                    <a:pt x="13113" y="670"/>
                  </a:lnTo>
                  <a:lnTo>
                    <a:pt x="13113" y="532"/>
                  </a:lnTo>
                  <a:lnTo>
                    <a:pt x="13094" y="395"/>
                  </a:lnTo>
                  <a:lnTo>
                    <a:pt x="13074" y="257"/>
                  </a:lnTo>
                  <a:lnTo>
                    <a:pt x="13035" y="139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39">
              <a:extLst>
                <a:ext uri="{FF2B5EF4-FFF2-40B4-BE49-F238E27FC236}">
                  <a16:creationId xmlns:a16="http://schemas.microsoft.com/office/drawing/2014/main" id="{44F826D7-11CC-D0BB-E9FB-88790F8D298F}"/>
                </a:ext>
              </a:extLst>
            </p:cNvPr>
            <p:cNvSpPr/>
            <p:nvPr/>
          </p:nvSpPr>
          <p:spPr>
            <a:xfrm>
              <a:off x="7675175" y="1466400"/>
              <a:ext cx="121600" cy="149175"/>
            </a:xfrm>
            <a:custGeom>
              <a:avLst/>
              <a:gdLst/>
              <a:ahLst/>
              <a:cxnLst/>
              <a:rect l="l" t="t" r="r" b="b"/>
              <a:pathLst>
                <a:path w="4864" h="5967" extrusionOk="0">
                  <a:moveTo>
                    <a:pt x="926" y="1"/>
                  </a:moveTo>
                  <a:lnTo>
                    <a:pt x="0" y="355"/>
                  </a:lnTo>
                  <a:lnTo>
                    <a:pt x="4017" y="5967"/>
                  </a:lnTo>
                  <a:lnTo>
                    <a:pt x="4864" y="5868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39">
              <a:extLst>
                <a:ext uri="{FF2B5EF4-FFF2-40B4-BE49-F238E27FC236}">
                  <a16:creationId xmlns:a16="http://schemas.microsoft.com/office/drawing/2014/main" id="{D7002C75-58C1-7B14-3BEF-CE8EBA3C2A85}"/>
                </a:ext>
              </a:extLst>
            </p:cNvPr>
            <p:cNvSpPr/>
            <p:nvPr/>
          </p:nvSpPr>
          <p:spPr>
            <a:xfrm>
              <a:off x="7503400" y="1568300"/>
              <a:ext cx="36925" cy="24150"/>
            </a:xfrm>
            <a:custGeom>
              <a:avLst/>
              <a:gdLst/>
              <a:ahLst/>
              <a:cxnLst/>
              <a:rect l="l" t="t" r="r" b="b"/>
              <a:pathLst>
                <a:path w="1477" h="966" extrusionOk="0">
                  <a:moveTo>
                    <a:pt x="1359" y="0"/>
                  </a:moveTo>
                  <a:lnTo>
                    <a:pt x="1260" y="20"/>
                  </a:lnTo>
                  <a:lnTo>
                    <a:pt x="1162" y="59"/>
                  </a:lnTo>
                  <a:lnTo>
                    <a:pt x="906" y="158"/>
                  </a:lnTo>
                  <a:lnTo>
                    <a:pt x="610" y="335"/>
                  </a:lnTo>
                  <a:lnTo>
                    <a:pt x="335" y="512"/>
                  </a:lnTo>
                  <a:lnTo>
                    <a:pt x="138" y="690"/>
                  </a:lnTo>
                  <a:lnTo>
                    <a:pt x="59" y="768"/>
                  </a:lnTo>
                  <a:lnTo>
                    <a:pt x="20" y="827"/>
                  </a:lnTo>
                  <a:lnTo>
                    <a:pt x="0" y="886"/>
                  </a:lnTo>
                  <a:lnTo>
                    <a:pt x="0" y="926"/>
                  </a:lnTo>
                  <a:lnTo>
                    <a:pt x="39" y="965"/>
                  </a:lnTo>
                  <a:lnTo>
                    <a:pt x="118" y="965"/>
                  </a:lnTo>
                  <a:lnTo>
                    <a:pt x="197" y="945"/>
                  </a:lnTo>
                  <a:lnTo>
                    <a:pt x="315" y="906"/>
                  </a:lnTo>
                  <a:lnTo>
                    <a:pt x="571" y="808"/>
                  </a:lnTo>
                  <a:lnTo>
                    <a:pt x="866" y="630"/>
                  </a:lnTo>
                  <a:lnTo>
                    <a:pt x="1142" y="453"/>
                  </a:lnTo>
                  <a:lnTo>
                    <a:pt x="1339" y="276"/>
                  </a:lnTo>
                  <a:lnTo>
                    <a:pt x="1418" y="197"/>
                  </a:lnTo>
                  <a:lnTo>
                    <a:pt x="1457" y="119"/>
                  </a:lnTo>
                  <a:lnTo>
                    <a:pt x="1477" y="79"/>
                  </a:lnTo>
                  <a:lnTo>
                    <a:pt x="1477" y="4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39">
              <a:extLst>
                <a:ext uri="{FF2B5EF4-FFF2-40B4-BE49-F238E27FC236}">
                  <a16:creationId xmlns:a16="http://schemas.microsoft.com/office/drawing/2014/main" id="{9A1712D0-DF4F-5BBD-19CB-54186FDBEA98}"/>
                </a:ext>
              </a:extLst>
            </p:cNvPr>
            <p:cNvSpPr/>
            <p:nvPr/>
          </p:nvSpPr>
          <p:spPr>
            <a:xfrm>
              <a:off x="7798725" y="1359600"/>
              <a:ext cx="36950" cy="23650"/>
            </a:xfrm>
            <a:custGeom>
              <a:avLst/>
              <a:gdLst/>
              <a:ahLst/>
              <a:cxnLst/>
              <a:rect l="l" t="t" r="r" b="b"/>
              <a:pathLst>
                <a:path w="1478" h="946" extrusionOk="0">
                  <a:moveTo>
                    <a:pt x="1359" y="0"/>
                  </a:moveTo>
                  <a:lnTo>
                    <a:pt x="1261" y="20"/>
                  </a:lnTo>
                  <a:lnTo>
                    <a:pt x="1162" y="40"/>
                  </a:lnTo>
                  <a:lnTo>
                    <a:pt x="906" y="158"/>
                  </a:lnTo>
                  <a:lnTo>
                    <a:pt x="611" y="315"/>
                  </a:lnTo>
                  <a:lnTo>
                    <a:pt x="335" y="512"/>
                  </a:lnTo>
                  <a:lnTo>
                    <a:pt x="119" y="689"/>
                  </a:lnTo>
                  <a:lnTo>
                    <a:pt x="59" y="768"/>
                  </a:lnTo>
                  <a:lnTo>
                    <a:pt x="0" y="827"/>
                  </a:lnTo>
                  <a:lnTo>
                    <a:pt x="0" y="886"/>
                  </a:lnTo>
                  <a:lnTo>
                    <a:pt x="0" y="926"/>
                  </a:lnTo>
                  <a:lnTo>
                    <a:pt x="40" y="945"/>
                  </a:lnTo>
                  <a:lnTo>
                    <a:pt x="197" y="945"/>
                  </a:lnTo>
                  <a:lnTo>
                    <a:pt x="315" y="906"/>
                  </a:lnTo>
                  <a:lnTo>
                    <a:pt x="571" y="808"/>
                  </a:lnTo>
                  <a:lnTo>
                    <a:pt x="867" y="630"/>
                  </a:lnTo>
                  <a:lnTo>
                    <a:pt x="1142" y="453"/>
                  </a:lnTo>
                  <a:lnTo>
                    <a:pt x="1339" y="276"/>
                  </a:lnTo>
                  <a:lnTo>
                    <a:pt x="1418" y="197"/>
                  </a:lnTo>
                  <a:lnTo>
                    <a:pt x="1457" y="118"/>
                  </a:lnTo>
                  <a:lnTo>
                    <a:pt x="1477" y="59"/>
                  </a:lnTo>
                  <a:lnTo>
                    <a:pt x="1457" y="2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39">
              <a:extLst>
                <a:ext uri="{FF2B5EF4-FFF2-40B4-BE49-F238E27FC236}">
                  <a16:creationId xmlns:a16="http://schemas.microsoft.com/office/drawing/2014/main" id="{DC2AC7EA-F12C-3759-B28E-F274EAC64D05}"/>
                </a:ext>
              </a:extLst>
            </p:cNvPr>
            <p:cNvSpPr/>
            <p:nvPr/>
          </p:nvSpPr>
          <p:spPr>
            <a:xfrm>
              <a:off x="7562950" y="1471325"/>
              <a:ext cx="37425" cy="23650"/>
            </a:xfrm>
            <a:custGeom>
              <a:avLst/>
              <a:gdLst/>
              <a:ahLst/>
              <a:cxnLst/>
              <a:rect l="l" t="t" r="r" b="b"/>
              <a:pathLst>
                <a:path w="1497" h="946" extrusionOk="0">
                  <a:moveTo>
                    <a:pt x="1379" y="1"/>
                  </a:moveTo>
                  <a:lnTo>
                    <a:pt x="1280" y="20"/>
                  </a:lnTo>
                  <a:lnTo>
                    <a:pt x="1182" y="40"/>
                  </a:lnTo>
                  <a:lnTo>
                    <a:pt x="906" y="158"/>
                  </a:lnTo>
                  <a:lnTo>
                    <a:pt x="611" y="316"/>
                  </a:lnTo>
                  <a:lnTo>
                    <a:pt x="335" y="513"/>
                  </a:lnTo>
                  <a:lnTo>
                    <a:pt x="138" y="690"/>
                  </a:lnTo>
                  <a:lnTo>
                    <a:pt x="79" y="769"/>
                  </a:lnTo>
                  <a:lnTo>
                    <a:pt x="20" y="828"/>
                  </a:lnTo>
                  <a:lnTo>
                    <a:pt x="0" y="887"/>
                  </a:lnTo>
                  <a:lnTo>
                    <a:pt x="20" y="926"/>
                  </a:lnTo>
                  <a:lnTo>
                    <a:pt x="59" y="946"/>
                  </a:lnTo>
                  <a:lnTo>
                    <a:pt x="217" y="946"/>
                  </a:lnTo>
                  <a:lnTo>
                    <a:pt x="315" y="906"/>
                  </a:lnTo>
                  <a:lnTo>
                    <a:pt x="591" y="788"/>
                  </a:lnTo>
                  <a:lnTo>
                    <a:pt x="886" y="631"/>
                  </a:lnTo>
                  <a:lnTo>
                    <a:pt x="1142" y="454"/>
                  </a:lnTo>
                  <a:lnTo>
                    <a:pt x="1359" y="276"/>
                  </a:lnTo>
                  <a:lnTo>
                    <a:pt x="1418" y="198"/>
                  </a:lnTo>
                  <a:lnTo>
                    <a:pt x="1477" y="119"/>
                  </a:lnTo>
                  <a:lnTo>
                    <a:pt x="1497" y="60"/>
                  </a:lnTo>
                  <a:lnTo>
                    <a:pt x="1477" y="2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39">
              <a:extLst>
                <a:ext uri="{FF2B5EF4-FFF2-40B4-BE49-F238E27FC236}">
                  <a16:creationId xmlns:a16="http://schemas.microsoft.com/office/drawing/2014/main" id="{1731E08B-BB19-681A-E2D6-B793C50DCB82}"/>
                </a:ext>
              </a:extLst>
            </p:cNvPr>
            <p:cNvSpPr/>
            <p:nvPr/>
          </p:nvSpPr>
          <p:spPr>
            <a:xfrm>
              <a:off x="7626450" y="1433425"/>
              <a:ext cx="128975" cy="83225"/>
            </a:xfrm>
            <a:custGeom>
              <a:avLst/>
              <a:gdLst/>
              <a:ahLst/>
              <a:cxnLst/>
              <a:rect l="l" t="t" r="r" b="b"/>
              <a:pathLst>
                <a:path w="5159" h="3329" extrusionOk="0">
                  <a:moveTo>
                    <a:pt x="4745" y="1"/>
                  </a:moveTo>
                  <a:lnTo>
                    <a:pt x="4608" y="20"/>
                  </a:lnTo>
                  <a:lnTo>
                    <a:pt x="4430" y="60"/>
                  </a:lnTo>
                  <a:lnTo>
                    <a:pt x="4056" y="178"/>
                  </a:lnTo>
                  <a:lnTo>
                    <a:pt x="3623" y="335"/>
                  </a:lnTo>
                  <a:lnTo>
                    <a:pt x="3151" y="552"/>
                  </a:lnTo>
                  <a:lnTo>
                    <a:pt x="2658" y="808"/>
                  </a:lnTo>
                  <a:lnTo>
                    <a:pt x="2127" y="1123"/>
                  </a:lnTo>
                  <a:lnTo>
                    <a:pt x="1634" y="1438"/>
                  </a:lnTo>
                  <a:lnTo>
                    <a:pt x="1182" y="1773"/>
                  </a:lnTo>
                  <a:lnTo>
                    <a:pt x="788" y="2088"/>
                  </a:lnTo>
                  <a:lnTo>
                    <a:pt x="473" y="2383"/>
                  </a:lnTo>
                  <a:lnTo>
                    <a:pt x="217" y="2659"/>
                  </a:lnTo>
                  <a:lnTo>
                    <a:pt x="138" y="2777"/>
                  </a:lnTo>
                  <a:lnTo>
                    <a:pt x="59" y="2895"/>
                  </a:lnTo>
                  <a:lnTo>
                    <a:pt x="20" y="2993"/>
                  </a:lnTo>
                  <a:lnTo>
                    <a:pt x="0" y="3092"/>
                  </a:lnTo>
                  <a:lnTo>
                    <a:pt x="20" y="3171"/>
                  </a:lnTo>
                  <a:lnTo>
                    <a:pt x="40" y="3230"/>
                  </a:lnTo>
                  <a:lnTo>
                    <a:pt x="99" y="3269"/>
                  </a:lnTo>
                  <a:lnTo>
                    <a:pt x="177" y="3308"/>
                  </a:lnTo>
                  <a:lnTo>
                    <a:pt x="296" y="3328"/>
                  </a:lnTo>
                  <a:lnTo>
                    <a:pt x="414" y="3308"/>
                  </a:lnTo>
                  <a:lnTo>
                    <a:pt x="571" y="3289"/>
                  </a:lnTo>
                  <a:lnTo>
                    <a:pt x="729" y="3269"/>
                  </a:lnTo>
                  <a:lnTo>
                    <a:pt x="1103" y="3151"/>
                  </a:lnTo>
                  <a:lnTo>
                    <a:pt x="1536" y="2993"/>
                  </a:lnTo>
                  <a:lnTo>
                    <a:pt x="2009" y="2777"/>
                  </a:lnTo>
                  <a:lnTo>
                    <a:pt x="2520" y="2501"/>
                  </a:lnTo>
                  <a:lnTo>
                    <a:pt x="3032" y="2206"/>
                  </a:lnTo>
                  <a:lnTo>
                    <a:pt x="3544" y="1871"/>
                  </a:lnTo>
                  <a:lnTo>
                    <a:pt x="3977" y="1556"/>
                  </a:lnTo>
                  <a:lnTo>
                    <a:pt x="4371" y="1241"/>
                  </a:lnTo>
                  <a:lnTo>
                    <a:pt x="4706" y="946"/>
                  </a:lnTo>
                  <a:lnTo>
                    <a:pt x="4942" y="670"/>
                  </a:lnTo>
                  <a:lnTo>
                    <a:pt x="5021" y="552"/>
                  </a:lnTo>
                  <a:lnTo>
                    <a:pt x="5100" y="434"/>
                  </a:lnTo>
                  <a:lnTo>
                    <a:pt x="5139" y="335"/>
                  </a:lnTo>
                  <a:lnTo>
                    <a:pt x="5159" y="237"/>
                  </a:lnTo>
                  <a:lnTo>
                    <a:pt x="5159" y="158"/>
                  </a:lnTo>
                  <a:lnTo>
                    <a:pt x="5119" y="99"/>
                  </a:lnTo>
                  <a:lnTo>
                    <a:pt x="5060" y="40"/>
                  </a:lnTo>
                  <a:lnTo>
                    <a:pt x="4982" y="20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39">
              <a:extLst>
                <a:ext uri="{FF2B5EF4-FFF2-40B4-BE49-F238E27FC236}">
                  <a16:creationId xmlns:a16="http://schemas.microsoft.com/office/drawing/2014/main" id="{13CE33FC-1332-B5ED-FA23-79EF1405C0B5}"/>
                </a:ext>
              </a:extLst>
            </p:cNvPr>
            <p:cNvSpPr/>
            <p:nvPr/>
          </p:nvSpPr>
          <p:spPr>
            <a:xfrm>
              <a:off x="7661875" y="1462475"/>
              <a:ext cx="65000" cy="46300"/>
            </a:xfrm>
            <a:custGeom>
              <a:avLst/>
              <a:gdLst/>
              <a:ahLst/>
              <a:cxnLst/>
              <a:rect l="l" t="t" r="r" b="b"/>
              <a:pathLst>
                <a:path w="2600" h="1852" extrusionOk="0">
                  <a:moveTo>
                    <a:pt x="2364" y="0"/>
                  </a:moveTo>
                  <a:lnTo>
                    <a:pt x="2206" y="20"/>
                  </a:lnTo>
                  <a:lnTo>
                    <a:pt x="2029" y="79"/>
                  </a:lnTo>
                  <a:lnTo>
                    <a:pt x="1812" y="158"/>
                  </a:lnTo>
                  <a:lnTo>
                    <a:pt x="1576" y="256"/>
                  </a:lnTo>
                  <a:lnTo>
                    <a:pt x="1320" y="394"/>
                  </a:lnTo>
                  <a:lnTo>
                    <a:pt x="1064" y="552"/>
                  </a:lnTo>
                  <a:lnTo>
                    <a:pt x="808" y="709"/>
                  </a:lnTo>
                  <a:lnTo>
                    <a:pt x="592" y="867"/>
                  </a:lnTo>
                  <a:lnTo>
                    <a:pt x="395" y="1024"/>
                  </a:lnTo>
                  <a:lnTo>
                    <a:pt x="237" y="1182"/>
                  </a:lnTo>
                  <a:lnTo>
                    <a:pt x="119" y="1319"/>
                  </a:lnTo>
                  <a:lnTo>
                    <a:pt x="40" y="1438"/>
                  </a:lnTo>
                  <a:lnTo>
                    <a:pt x="1" y="1536"/>
                  </a:lnTo>
                  <a:lnTo>
                    <a:pt x="1" y="1575"/>
                  </a:lnTo>
                  <a:lnTo>
                    <a:pt x="21" y="1595"/>
                  </a:lnTo>
                  <a:lnTo>
                    <a:pt x="119" y="1654"/>
                  </a:lnTo>
                  <a:lnTo>
                    <a:pt x="277" y="1733"/>
                  </a:lnTo>
                  <a:lnTo>
                    <a:pt x="493" y="1792"/>
                  </a:lnTo>
                  <a:lnTo>
                    <a:pt x="769" y="1831"/>
                  </a:lnTo>
                  <a:lnTo>
                    <a:pt x="1064" y="1851"/>
                  </a:lnTo>
                  <a:lnTo>
                    <a:pt x="1359" y="1831"/>
                  </a:lnTo>
                  <a:lnTo>
                    <a:pt x="1517" y="1792"/>
                  </a:lnTo>
                  <a:lnTo>
                    <a:pt x="1655" y="1753"/>
                  </a:lnTo>
                  <a:lnTo>
                    <a:pt x="1812" y="1694"/>
                  </a:lnTo>
                  <a:lnTo>
                    <a:pt x="1950" y="1615"/>
                  </a:lnTo>
                  <a:lnTo>
                    <a:pt x="2068" y="1536"/>
                  </a:lnTo>
                  <a:lnTo>
                    <a:pt x="2167" y="1438"/>
                  </a:lnTo>
                  <a:lnTo>
                    <a:pt x="2265" y="1339"/>
                  </a:lnTo>
                  <a:lnTo>
                    <a:pt x="2344" y="1221"/>
                  </a:lnTo>
                  <a:lnTo>
                    <a:pt x="2423" y="1103"/>
                  </a:lnTo>
                  <a:lnTo>
                    <a:pt x="2482" y="965"/>
                  </a:lnTo>
                  <a:lnTo>
                    <a:pt x="2560" y="729"/>
                  </a:lnTo>
                  <a:lnTo>
                    <a:pt x="2600" y="493"/>
                  </a:lnTo>
                  <a:lnTo>
                    <a:pt x="2600" y="296"/>
                  </a:lnTo>
                  <a:lnTo>
                    <a:pt x="2600" y="138"/>
                  </a:lnTo>
                  <a:lnTo>
                    <a:pt x="2560" y="40"/>
                  </a:lnTo>
                  <a:lnTo>
                    <a:pt x="2521" y="20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39">
              <a:extLst>
                <a:ext uri="{FF2B5EF4-FFF2-40B4-BE49-F238E27FC236}">
                  <a16:creationId xmlns:a16="http://schemas.microsoft.com/office/drawing/2014/main" id="{2A983E22-4860-D3C2-F334-4214370A2CD0}"/>
                </a:ext>
              </a:extLst>
            </p:cNvPr>
            <p:cNvSpPr/>
            <p:nvPr/>
          </p:nvSpPr>
          <p:spPr>
            <a:xfrm>
              <a:off x="7581650" y="1520550"/>
              <a:ext cx="764950" cy="718675"/>
            </a:xfrm>
            <a:custGeom>
              <a:avLst/>
              <a:gdLst/>
              <a:ahLst/>
              <a:cxnLst/>
              <a:rect l="l" t="t" r="r" b="b"/>
              <a:pathLst>
                <a:path w="30598" h="28747" extrusionOk="0">
                  <a:moveTo>
                    <a:pt x="13763" y="1"/>
                  </a:moveTo>
                  <a:lnTo>
                    <a:pt x="1" y="6183"/>
                  </a:lnTo>
                  <a:lnTo>
                    <a:pt x="15279" y="28747"/>
                  </a:lnTo>
                  <a:lnTo>
                    <a:pt x="30597" y="19926"/>
                  </a:lnTo>
                  <a:lnTo>
                    <a:pt x="13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39">
              <a:extLst>
                <a:ext uri="{FF2B5EF4-FFF2-40B4-BE49-F238E27FC236}">
                  <a16:creationId xmlns:a16="http://schemas.microsoft.com/office/drawing/2014/main" id="{01F55348-B5A4-D054-94D5-4C287DB39876}"/>
                </a:ext>
              </a:extLst>
            </p:cNvPr>
            <p:cNvSpPr/>
            <p:nvPr/>
          </p:nvSpPr>
          <p:spPr>
            <a:xfrm>
              <a:off x="7762300" y="1520550"/>
              <a:ext cx="379025" cy="718675"/>
            </a:xfrm>
            <a:custGeom>
              <a:avLst/>
              <a:gdLst/>
              <a:ahLst/>
              <a:cxnLst/>
              <a:rect l="l" t="t" r="r" b="b"/>
              <a:pathLst>
                <a:path w="15161" h="28747" extrusionOk="0">
                  <a:moveTo>
                    <a:pt x="6537" y="1"/>
                  </a:moveTo>
                  <a:lnTo>
                    <a:pt x="5966" y="257"/>
                  </a:lnTo>
                  <a:lnTo>
                    <a:pt x="0" y="16854"/>
                  </a:lnTo>
                  <a:lnTo>
                    <a:pt x="8053" y="28747"/>
                  </a:lnTo>
                  <a:lnTo>
                    <a:pt x="8624" y="28412"/>
                  </a:lnTo>
                  <a:lnTo>
                    <a:pt x="15161" y="10199"/>
                  </a:lnTo>
                  <a:lnTo>
                    <a:pt x="653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39">
              <a:extLst>
                <a:ext uri="{FF2B5EF4-FFF2-40B4-BE49-F238E27FC236}">
                  <a16:creationId xmlns:a16="http://schemas.microsoft.com/office/drawing/2014/main" id="{9AD0CDCC-BDD2-54F7-68DE-426A5BD49EE5}"/>
                </a:ext>
              </a:extLst>
            </p:cNvPr>
            <p:cNvSpPr/>
            <p:nvPr/>
          </p:nvSpPr>
          <p:spPr>
            <a:xfrm>
              <a:off x="7344900" y="1288725"/>
              <a:ext cx="94025" cy="58100"/>
            </a:xfrm>
            <a:custGeom>
              <a:avLst/>
              <a:gdLst/>
              <a:ahLst/>
              <a:cxnLst/>
              <a:rect l="l" t="t" r="r" b="b"/>
              <a:pathLst>
                <a:path w="3761" h="2324" extrusionOk="0">
                  <a:moveTo>
                    <a:pt x="2363" y="0"/>
                  </a:moveTo>
                  <a:lnTo>
                    <a:pt x="2186" y="20"/>
                  </a:lnTo>
                  <a:lnTo>
                    <a:pt x="1772" y="99"/>
                  </a:lnTo>
                  <a:lnTo>
                    <a:pt x="1556" y="158"/>
                  </a:lnTo>
                  <a:lnTo>
                    <a:pt x="1359" y="217"/>
                  </a:lnTo>
                  <a:lnTo>
                    <a:pt x="985" y="354"/>
                  </a:lnTo>
                  <a:lnTo>
                    <a:pt x="807" y="453"/>
                  </a:lnTo>
                  <a:lnTo>
                    <a:pt x="650" y="532"/>
                  </a:lnTo>
                  <a:lnTo>
                    <a:pt x="512" y="630"/>
                  </a:lnTo>
                  <a:lnTo>
                    <a:pt x="394" y="748"/>
                  </a:lnTo>
                  <a:lnTo>
                    <a:pt x="276" y="847"/>
                  </a:lnTo>
                  <a:lnTo>
                    <a:pt x="197" y="945"/>
                  </a:lnTo>
                  <a:lnTo>
                    <a:pt x="118" y="1063"/>
                  </a:lnTo>
                  <a:lnTo>
                    <a:pt x="59" y="1181"/>
                  </a:lnTo>
                  <a:lnTo>
                    <a:pt x="20" y="1300"/>
                  </a:lnTo>
                  <a:lnTo>
                    <a:pt x="0" y="1418"/>
                  </a:lnTo>
                  <a:lnTo>
                    <a:pt x="20" y="1516"/>
                  </a:lnTo>
                  <a:lnTo>
                    <a:pt x="40" y="1634"/>
                  </a:lnTo>
                  <a:lnTo>
                    <a:pt x="99" y="1733"/>
                  </a:lnTo>
                  <a:lnTo>
                    <a:pt x="158" y="1831"/>
                  </a:lnTo>
                  <a:lnTo>
                    <a:pt x="256" y="1930"/>
                  </a:lnTo>
                  <a:lnTo>
                    <a:pt x="355" y="2008"/>
                  </a:lnTo>
                  <a:lnTo>
                    <a:pt x="473" y="2087"/>
                  </a:lnTo>
                  <a:lnTo>
                    <a:pt x="611" y="2146"/>
                  </a:lnTo>
                  <a:lnTo>
                    <a:pt x="768" y="2205"/>
                  </a:lnTo>
                  <a:lnTo>
                    <a:pt x="926" y="2245"/>
                  </a:lnTo>
                  <a:lnTo>
                    <a:pt x="1300" y="2323"/>
                  </a:lnTo>
                  <a:lnTo>
                    <a:pt x="1693" y="2323"/>
                  </a:lnTo>
                  <a:lnTo>
                    <a:pt x="2107" y="2304"/>
                  </a:lnTo>
                  <a:lnTo>
                    <a:pt x="2540" y="2225"/>
                  </a:lnTo>
                  <a:lnTo>
                    <a:pt x="2737" y="2186"/>
                  </a:lnTo>
                  <a:lnTo>
                    <a:pt x="2934" y="2126"/>
                  </a:lnTo>
                  <a:lnTo>
                    <a:pt x="3091" y="2048"/>
                  </a:lnTo>
                  <a:lnTo>
                    <a:pt x="3249" y="1969"/>
                  </a:lnTo>
                  <a:lnTo>
                    <a:pt x="3367" y="1890"/>
                  </a:lnTo>
                  <a:lnTo>
                    <a:pt x="3465" y="1811"/>
                  </a:lnTo>
                  <a:lnTo>
                    <a:pt x="3564" y="1713"/>
                  </a:lnTo>
                  <a:lnTo>
                    <a:pt x="3623" y="1634"/>
                  </a:lnTo>
                  <a:lnTo>
                    <a:pt x="3682" y="1516"/>
                  </a:lnTo>
                  <a:lnTo>
                    <a:pt x="3721" y="1418"/>
                  </a:lnTo>
                  <a:lnTo>
                    <a:pt x="3761" y="1319"/>
                  </a:lnTo>
                  <a:lnTo>
                    <a:pt x="3761" y="1201"/>
                  </a:lnTo>
                  <a:lnTo>
                    <a:pt x="3761" y="1103"/>
                  </a:lnTo>
                  <a:lnTo>
                    <a:pt x="3741" y="985"/>
                  </a:lnTo>
                  <a:lnTo>
                    <a:pt x="3682" y="768"/>
                  </a:lnTo>
                  <a:lnTo>
                    <a:pt x="3603" y="551"/>
                  </a:lnTo>
                  <a:lnTo>
                    <a:pt x="3544" y="453"/>
                  </a:lnTo>
                  <a:lnTo>
                    <a:pt x="3465" y="374"/>
                  </a:lnTo>
                  <a:lnTo>
                    <a:pt x="3387" y="295"/>
                  </a:lnTo>
                  <a:lnTo>
                    <a:pt x="3288" y="217"/>
                  </a:lnTo>
                  <a:lnTo>
                    <a:pt x="3190" y="158"/>
                  </a:lnTo>
                  <a:lnTo>
                    <a:pt x="3091" y="118"/>
                  </a:lnTo>
                  <a:lnTo>
                    <a:pt x="2973" y="79"/>
                  </a:lnTo>
                  <a:lnTo>
                    <a:pt x="2835" y="39"/>
                  </a:lnTo>
                  <a:lnTo>
                    <a:pt x="2698" y="2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39">
              <a:extLst>
                <a:ext uri="{FF2B5EF4-FFF2-40B4-BE49-F238E27FC236}">
                  <a16:creationId xmlns:a16="http://schemas.microsoft.com/office/drawing/2014/main" id="{C3E615C9-BDD9-4C32-3080-F621FF55237F}"/>
                </a:ext>
              </a:extLst>
            </p:cNvPr>
            <p:cNvSpPr/>
            <p:nvPr/>
          </p:nvSpPr>
          <p:spPr>
            <a:xfrm>
              <a:off x="7263675" y="1196175"/>
              <a:ext cx="94050" cy="58600"/>
            </a:xfrm>
            <a:custGeom>
              <a:avLst/>
              <a:gdLst/>
              <a:ahLst/>
              <a:cxnLst/>
              <a:rect l="l" t="t" r="r" b="b"/>
              <a:pathLst>
                <a:path w="3762" h="2344" extrusionOk="0">
                  <a:moveTo>
                    <a:pt x="2521" y="1"/>
                  </a:moveTo>
                  <a:lnTo>
                    <a:pt x="2343" y="20"/>
                  </a:lnTo>
                  <a:lnTo>
                    <a:pt x="2166" y="20"/>
                  </a:lnTo>
                  <a:lnTo>
                    <a:pt x="1753" y="99"/>
                  </a:lnTo>
                  <a:lnTo>
                    <a:pt x="1536" y="158"/>
                  </a:lnTo>
                  <a:lnTo>
                    <a:pt x="1339" y="217"/>
                  </a:lnTo>
                  <a:lnTo>
                    <a:pt x="965" y="355"/>
                  </a:lnTo>
                  <a:lnTo>
                    <a:pt x="808" y="453"/>
                  </a:lnTo>
                  <a:lnTo>
                    <a:pt x="650" y="552"/>
                  </a:lnTo>
                  <a:lnTo>
                    <a:pt x="512" y="631"/>
                  </a:lnTo>
                  <a:lnTo>
                    <a:pt x="375" y="749"/>
                  </a:lnTo>
                  <a:lnTo>
                    <a:pt x="276" y="847"/>
                  </a:lnTo>
                  <a:lnTo>
                    <a:pt x="178" y="965"/>
                  </a:lnTo>
                  <a:lnTo>
                    <a:pt x="99" y="1064"/>
                  </a:lnTo>
                  <a:lnTo>
                    <a:pt x="40" y="1182"/>
                  </a:lnTo>
                  <a:lnTo>
                    <a:pt x="20" y="1300"/>
                  </a:lnTo>
                  <a:lnTo>
                    <a:pt x="1" y="1418"/>
                  </a:lnTo>
                  <a:lnTo>
                    <a:pt x="1" y="1517"/>
                  </a:lnTo>
                  <a:lnTo>
                    <a:pt x="40" y="1635"/>
                  </a:lnTo>
                  <a:lnTo>
                    <a:pt x="79" y="1733"/>
                  </a:lnTo>
                  <a:lnTo>
                    <a:pt x="158" y="1851"/>
                  </a:lnTo>
                  <a:lnTo>
                    <a:pt x="237" y="1930"/>
                  </a:lnTo>
                  <a:lnTo>
                    <a:pt x="355" y="2009"/>
                  </a:lnTo>
                  <a:lnTo>
                    <a:pt x="473" y="2088"/>
                  </a:lnTo>
                  <a:lnTo>
                    <a:pt x="611" y="2147"/>
                  </a:lnTo>
                  <a:lnTo>
                    <a:pt x="768" y="2206"/>
                  </a:lnTo>
                  <a:lnTo>
                    <a:pt x="926" y="2265"/>
                  </a:lnTo>
                  <a:lnTo>
                    <a:pt x="1280" y="2324"/>
                  </a:lnTo>
                  <a:lnTo>
                    <a:pt x="1674" y="2344"/>
                  </a:lnTo>
                  <a:lnTo>
                    <a:pt x="2088" y="2304"/>
                  </a:lnTo>
                  <a:lnTo>
                    <a:pt x="2521" y="2245"/>
                  </a:lnTo>
                  <a:lnTo>
                    <a:pt x="2737" y="2186"/>
                  </a:lnTo>
                  <a:lnTo>
                    <a:pt x="2914" y="2127"/>
                  </a:lnTo>
                  <a:lnTo>
                    <a:pt x="3092" y="2048"/>
                  </a:lnTo>
                  <a:lnTo>
                    <a:pt x="3229" y="1989"/>
                  </a:lnTo>
                  <a:lnTo>
                    <a:pt x="3348" y="1910"/>
                  </a:lnTo>
                  <a:lnTo>
                    <a:pt x="3466" y="1812"/>
                  </a:lnTo>
                  <a:lnTo>
                    <a:pt x="3545" y="1733"/>
                  </a:lnTo>
                  <a:lnTo>
                    <a:pt x="3623" y="1635"/>
                  </a:lnTo>
                  <a:lnTo>
                    <a:pt x="3682" y="1536"/>
                  </a:lnTo>
                  <a:lnTo>
                    <a:pt x="3722" y="1418"/>
                  </a:lnTo>
                  <a:lnTo>
                    <a:pt x="3741" y="1320"/>
                  </a:lnTo>
                  <a:lnTo>
                    <a:pt x="3761" y="1202"/>
                  </a:lnTo>
                  <a:lnTo>
                    <a:pt x="3761" y="1103"/>
                  </a:lnTo>
                  <a:lnTo>
                    <a:pt x="3741" y="985"/>
                  </a:lnTo>
                  <a:lnTo>
                    <a:pt x="3682" y="768"/>
                  </a:lnTo>
                  <a:lnTo>
                    <a:pt x="3584" y="552"/>
                  </a:lnTo>
                  <a:lnTo>
                    <a:pt x="3525" y="473"/>
                  </a:lnTo>
                  <a:lnTo>
                    <a:pt x="3446" y="375"/>
                  </a:lnTo>
                  <a:lnTo>
                    <a:pt x="3367" y="296"/>
                  </a:lnTo>
                  <a:lnTo>
                    <a:pt x="3289" y="237"/>
                  </a:lnTo>
                  <a:lnTo>
                    <a:pt x="3190" y="158"/>
                  </a:lnTo>
                  <a:lnTo>
                    <a:pt x="3072" y="119"/>
                  </a:lnTo>
                  <a:lnTo>
                    <a:pt x="2954" y="79"/>
                  </a:lnTo>
                  <a:lnTo>
                    <a:pt x="2816" y="40"/>
                  </a:lnTo>
                  <a:lnTo>
                    <a:pt x="2678" y="20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39">
              <a:extLst>
                <a:ext uri="{FF2B5EF4-FFF2-40B4-BE49-F238E27FC236}">
                  <a16:creationId xmlns:a16="http://schemas.microsoft.com/office/drawing/2014/main" id="{55777F5A-335E-8C8E-5FEF-464C9DC9C3CB}"/>
                </a:ext>
              </a:extLst>
            </p:cNvPr>
            <p:cNvSpPr/>
            <p:nvPr/>
          </p:nvSpPr>
          <p:spPr>
            <a:xfrm>
              <a:off x="7383275" y="1449175"/>
              <a:ext cx="90600" cy="64025"/>
            </a:xfrm>
            <a:custGeom>
              <a:avLst/>
              <a:gdLst/>
              <a:ahLst/>
              <a:cxnLst/>
              <a:rect l="l" t="t" r="r" b="b"/>
              <a:pathLst>
                <a:path w="3624" h="2561" extrusionOk="0">
                  <a:moveTo>
                    <a:pt x="2580" y="1"/>
                  </a:moveTo>
                  <a:lnTo>
                    <a:pt x="2423" y="20"/>
                  </a:lnTo>
                  <a:lnTo>
                    <a:pt x="2265" y="40"/>
                  </a:lnTo>
                  <a:lnTo>
                    <a:pt x="2088" y="79"/>
                  </a:lnTo>
                  <a:lnTo>
                    <a:pt x="1694" y="198"/>
                  </a:lnTo>
                  <a:lnTo>
                    <a:pt x="1478" y="276"/>
                  </a:lnTo>
                  <a:lnTo>
                    <a:pt x="1281" y="355"/>
                  </a:lnTo>
                  <a:lnTo>
                    <a:pt x="926" y="552"/>
                  </a:lnTo>
                  <a:lnTo>
                    <a:pt x="611" y="788"/>
                  </a:lnTo>
                  <a:lnTo>
                    <a:pt x="473" y="906"/>
                  </a:lnTo>
                  <a:lnTo>
                    <a:pt x="355" y="1025"/>
                  </a:lnTo>
                  <a:lnTo>
                    <a:pt x="257" y="1143"/>
                  </a:lnTo>
                  <a:lnTo>
                    <a:pt x="178" y="1261"/>
                  </a:lnTo>
                  <a:lnTo>
                    <a:pt x="99" y="1399"/>
                  </a:lnTo>
                  <a:lnTo>
                    <a:pt x="40" y="1517"/>
                  </a:lnTo>
                  <a:lnTo>
                    <a:pt x="21" y="1635"/>
                  </a:lnTo>
                  <a:lnTo>
                    <a:pt x="1" y="1753"/>
                  </a:lnTo>
                  <a:lnTo>
                    <a:pt x="21" y="1871"/>
                  </a:lnTo>
                  <a:lnTo>
                    <a:pt x="40" y="1989"/>
                  </a:lnTo>
                  <a:lnTo>
                    <a:pt x="80" y="2088"/>
                  </a:lnTo>
                  <a:lnTo>
                    <a:pt x="158" y="2186"/>
                  </a:lnTo>
                  <a:lnTo>
                    <a:pt x="237" y="2285"/>
                  </a:lnTo>
                  <a:lnTo>
                    <a:pt x="355" y="2344"/>
                  </a:lnTo>
                  <a:lnTo>
                    <a:pt x="473" y="2422"/>
                  </a:lnTo>
                  <a:lnTo>
                    <a:pt x="611" y="2462"/>
                  </a:lnTo>
                  <a:lnTo>
                    <a:pt x="749" y="2501"/>
                  </a:lnTo>
                  <a:lnTo>
                    <a:pt x="907" y="2541"/>
                  </a:lnTo>
                  <a:lnTo>
                    <a:pt x="1084" y="2560"/>
                  </a:lnTo>
                  <a:lnTo>
                    <a:pt x="1261" y="2560"/>
                  </a:lnTo>
                  <a:lnTo>
                    <a:pt x="1635" y="2541"/>
                  </a:lnTo>
                  <a:lnTo>
                    <a:pt x="2049" y="2462"/>
                  </a:lnTo>
                  <a:lnTo>
                    <a:pt x="2245" y="2403"/>
                  </a:lnTo>
                  <a:lnTo>
                    <a:pt x="2462" y="2324"/>
                  </a:lnTo>
                  <a:lnTo>
                    <a:pt x="2659" y="2245"/>
                  </a:lnTo>
                  <a:lnTo>
                    <a:pt x="2836" y="2166"/>
                  </a:lnTo>
                  <a:lnTo>
                    <a:pt x="2994" y="2088"/>
                  </a:lnTo>
                  <a:lnTo>
                    <a:pt x="3131" y="1989"/>
                  </a:lnTo>
                  <a:lnTo>
                    <a:pt x="3250" y="1891"/>
                  </a:lnTo>
                  <a:lnTo>
                    <a:pt x="3348" y="1792"/>
                  </a:lnTo>
                  <a:lnTo>
                    <a:pt x="3446" y="1674"/>
                  </a:lnTo>
                  <a:lnTo>
                    <a:pt x="3506" y="1576"/>
                  </a:lnTo>
                  <a:lnTo>
                    <a:pt x="3565" y="1458"/>
                  </a:lnTo>
                  <a:lnTo>
                    <a:pt x="3584" y="1340"/>
                  </a:lnTo>
                  <a:lnTo>
                    <a:pt x="3624" y="1241"/>
                  </a:lnTo>
                  <a:lnTo>
                    <a:pt x="3624" y="1123"/>
                  </a:lnTo>
                  <a:lnTo>
                    <a:pt x="3624" y="1005"/>
                  </a:lnTo>
                  <a:lnTo>
                    <a:pt x="3604" y="887"/>
                  </a:lnTo>
                  <a:lnTo>
                    <a:pt x="3545" y="670"/>
                  </a:lnTo>
                  <a:lnTo>
                    <a:pt x="3446" y="454"/>
                  </a:lnTo>
                  <a:lnTo>
                    <a:pt x="3387" y="375"/>
                  </a:lnTo>
                  <a:lnTo>
                    <a:pt x="3328" y="296"/>
                  </a:lnTo>
                  <a:lnTo>
                    <a:pt x="3250" y="217"/>
                  </a:lnTo>
                  <a:lnTo>
                    <a:pt x="3171" y="158"/>
                  </a:lnTo>
                  <a:lnTo>
                    <a:pt x="3072" y="99"/>
                  </a:lnTo>
                  <a:lnTo>
                    <a:pt x="2954" y="60"/>
                  </a:lnTo>
                  <a:lnTo>
                    <a:pt x="2836" y="20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39">
              <a:extLst>
                <a:ext uri="{FF2B5EF4-FFF2-40B4-BE49-F238E27FC236}">
                  <a16:creationId xmlns:a16="http://schemas.microsoft.com/office/drawing/2014/main" id="{D7094419-5886-A12B-05ED-A604C622379C}"/>
                </a:ext>
              </a:extLst>
            </p:cNvPr>
            <p:cNvSpPr/>
            <p:nvPr/>
          </p:nvSpPr>
          <p:spPr>
            <a:xfrm>
              <a:off x="7122900" y="1160250"/>
              <a:ext cx="314075" cy="515875"/>
            </a:xfrm>
            <a:custGeom>
              <a:avLst/>
              <a:gdLst/>
              <a:ahLst/>
              <a:cxnLst/>
              <a:rect l="l" t="t" r="r" b="b"/>
              <a:pathLst>
                <a:path w="12563" h="20635" extrusionOk="0">
                  <a:moveTo>
                    <a:pt x="3702" y="0"/>
                  </a:moveTo>
                  <a:lnTo>
                    <a:pt x="3407" y="20"/>
                  </a:lnTo>
                  <a:lnTo>
                    <a:pt x="3092" y="59"/>
                  </a:lnTo>
                  <a:lnTo>
                    <a:pt x="1477" y="473"/>
                  </a:lnTo>
                  <a:lnTo>
                    <a:pt x="0" y="867"/>
                  </a:lnTo>
                  <a:lnTo>
                    <a:pt x="808" y="1910"/>
                  </a:lnTo>
                  <a:lnTo>
                    <a:pt x="611" y="2324"/>
                  </a:lnTo>
                  <a:lnTo>
                    <a:pt x="434" y="2796"/>
                  </a:lnTo>
                  <a:lnTo>
                    <a:pt x="296" y="3288"/>
                  </a:lnTo>
                  <a:lnTo>
                    <a:pt x="178" y="3800"/>
                  </a:lnTo>
                  <a:lnTo>
                    <a:pt x="99" y="4352"/>
                  </a:lnTo>
                  <a:lnTo>
                    <a:pt x="40" y="4922"/>
                  </a:lnTo>
                  <a:lnTo>
                    <a:pt x="20" y="5533"/>
                  </a:lnTo>
                  <a:lnTo>
                    <a:pt x="20" y="6143"/>
                  </a:lnTo>
                  <a:lnTo>
                    <a:pt x="60" y="6793"/>
                  </a:lnTo>
                  <a:lnTo>
                    <a:pt x="119" y="7443"/>
                  </a:lnTo>
                  <a:lnTo>
                    <a:pt x="217" y="8112"/>
                  </a:lnTo>
                  <a:lnTo>
                    <a:pt x="355" y="8801"/>
                  </a:lnTo>
                  <a:lnTo>
                    <a:pt x="512" y="9510"/>
                  </a:lnTo>
                  <a:lnTo>
                    <a:pt x="690" y="10199"/>
                  </a:lnTo>
                  <a:lnTo>
                    <a:pt x="906" y="10908"/>
                  </a:lnTo>
                  <a:lnTo>
                    <a:pt x="1162" y="11636"/>
                  </a:lnTo>
                  <a:lnTo>
                    <a:pt x="1477" y="12424"/>
                  </a:lnTo>
                  <a:lnTo>
                    <a:pt x="1812" y="13172"/>
                  </a:lnTo>
                  <a:lnTo>
                    <a:pt x="2186" y="13881"/>
                  </a:lnTo>
                  <a:lnTo>
                    <a:pt x="2560" y="14570"/>
                  </a:lnTo>
                  <a:lnTo>
                    <a:pt x="2973" y="15240"/>
                  </a:lnTo>
                  <a:lnTo>
                    <a:pt x="3387" y="15850"/>
                  </a:lnTo>
                  <a:lnTo>
                    <a:pt x="3820" y="16421"/>
                  </a:lnTo>
                  <a:lnTo>
                    <a:pt x="4273" y="16972"/>
                  </a:lnTo>
                  <a:lnTo>
                    <a:pt x="4746" y="17464"/>
                  </a:lnTo>
                  <a:lnTo>
                    <a:pt x="5198" y="17898"/>
                  </a:lnTo>
                  <a:lnTo>
                    <a:pt x="5691" y="18311"/>
                  </a:lnTo>
                  <a:lnTo>
                    <a:pt x="6163" y="18665"/>
                  </a:lnTo>
                  <a:lnTo>
                    <a:pt x="6636" y="18961"/>
                  </a:lnTo>
                  <a:lnTo>
                    <a:pt x="7128" y="19217"/>
                  </a:lnTo>
                  <a:lnTo>
                    <a:pt x="7364" y="19315"/>
                  </a:lnTo>
                  <a:lnTo>
                    <a:pt x="7600" y="19414"/>
                  </a:lnTo>
                  <a:lnTo>
                    <a:pt x="7837" y="19492"/>
                  </a:lnTo>
                  <a:lnTo>
                    <a:pt x="8073" y="19551"/>
                  </a:lnTo>
                  <a:lnTo>
                    <a:pt x="8506" y="20634"/>
                  </a:lnTo>
                  <a:lnTo>
                    <a:pt x="10337" y="19315"/>
                  </a:lnTo>
                  <a:lnTo>
                    <a:pt x="10514" y="19177"/>
                  </a:lnTo>
                  <a:lnTo>
                    <a:pt x="10692" y="19020"/>
                  </a:lnTo>
                  <a:lnTo>
                    <a:pt x="10869" y="18843"/>
                  </a:lnTo>
                  <a:lnTo>
                    <a:pt x="11026" y="18665"/>
                  </a:lnTo>
                  <a:lnTo>
                    <a:pt x="11184" y="18469"/>
                  </a:lnTo>
                  <a:lnTo>
                    <a:pt x="11322" y="18272"/>
                  </a:lnTo>
                  <a:lnTo>
                    <a:pt x="11459" y="18055"/>
                  </a:lnTo>
                  <a:lnTo>
                    <a:pt x="11597" y="17819"/>
                  </a:lnTo>
                  <a:lnTo>
                    <a:pt x="11735" y="17583"/>
                  </a:lnTo>
                  <a:lnTo>
                    <a:pt x="11853" y="17327"/>
                  </a:lnTo>
                  <a:lnTo>
                    <a:pt x="12070" y="16795"/>
                  </a:lnTo>
                  <a:lnTo>
                    <a:pt x="12247" y="16224"/>
                  </a:lnTo>
                  <a:lnTo>
                    <a:pt x="12385" y="15594"/>
                  </a:lnTo>
                  <a:lnTo>
                    <a:pt x="12483" y="14944"/>
                  </a:lnTo>
                  <a:lnTo>
                    <a:pt x="12542" y="14255"/>
                  </a:lnTo>
                  <a:lnTo>
                    <a:pt x="12562" y="13546"/>
                  </a:lnTo>
                  <a:lnTo>
                    <a:pt x="12542" y="12778"/>
                  </a:lnTo>
                  <a:lnTo>
                    <a:pt x="12464" y="12011"/>
                  </a:lnTo>
                  <a:lnTo>
                    <a:pt x="12345" y="11184"/>
                  </a:lnTo>
                  <a:lnTo>
                    <a:pt x="12188" y="10337"/>
                  </a:lnTo>
                  <a:lnTo>
                    <a:pt x="11952" y="9471"/>
                  </a:lnTo>
                  <a:lnTo>
                    <a:pt x="11794" y="8959"/>
                  </a:lnTo>
                  <a:lnTo>
                    <a:pt x="11617" y="8427"/>
                  </a:lnTo>
                  <a:lnTo>
                    <a:pt x="11440" y="7915"/>
                  </a:lnTo>
                  <a:lnTo>
                    <a:pt x="11243" y="7423"/>
                  </a:lnTo>
                  <a:lnTo>
                    <a:pt x="11026" y="6931"/>
                  </a:lnTo>
                  <a:lnTo>
                    <a:pt x="10810" y="6458"/>
                  </a:lnTo>
                  <a:lnTo>
                    <a:pt x="10593" y="5986"/>
                  </a:lnTo>
                  <a:lnTo>
                    <a:pt x="10337" y="5533"/>
                  </a:lnTo>
                  <a:lnTo>
                    <a:pt x="10101" y="5100"/>
                  </a:lnTo>
                  <a:lnTo>
                    <a:pt x="9825" y="4667"/>
                  </a:lnTo>
                  <a:lnTo>
                    <a:pt x="9569" y="4253"/>
                  </a:lnTo>
                  <a:lnTo>
                    <a:pt x="9294" y="3859"/>
                  </a:lnTo>
                  <a:lnTo>
                    <a:pt x="9018" y="3465"/>
                  </a:lnTo>
                  <a:lnTo>
                    <a:pt x="8723" y="3091"/>
                  </a:lnTo>
                  <a:lnTo>
                    <a:pt x="8427" y="2757"/>
                  </a:lnTo>
                  <a:lnTo>
                    <a:pt x="8132" y="2422"/>
                  </a:lnTo>
                  <a:lnTo>
                    <a:pt x="7817" y="2107"/>
                  </a:lnTo>
                  <a:lnTo>
                    <a:pt x="7522" y="1812"/>
                  </a:lnTo>
                  <a:lnTo>
                    <a:pt x="7207" y="1536"/>
                  </a:lnTo>
                  <a:lnTo>
                    <a:pt x="6892" y="1280"/>
                  </a:lnTo>
                  <a:lnTo>
                    <a:pt x="6577" y="1044"/>
                  </a:lnTo>
                  <a:lnTo>
                    <a:pt x="6262" y="827"/>
                  </a:lnTo>
                  <a:lnTo>
                    <a:pt x="5927" y="630"/>
                  </a:lnTo>
                  <a:lnTo>
                    <a:pt x="5612" y="473"/>
                  </a:lnTo>
                  <a:lnTo>
                    <a:pt x="5297" y="335"/>
                  </a:lnTo>
                  <a:lnTo>
                    <a:pt x="4982" y="217"/>
                  </a:lnTo>
                  <a:lnTo>
                    <a:pt x="4647" y="118"/>
                  </a:lnTo>
                  <a:lnTo>
                    <a:pt x="4332" y="59"/>
                  </a:lnTo>
                  <a:lnTo>
                    <a:pt x="4017" y="20"/>
                  </a:lnTo>
                  <a:lnTo>
                    <a:pt x="3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39">
              <a:extLst>
                <a:ext uri="{FF2B5EF4-FFF2-40B4-BE49-F238E27FC236}">
                  <a16:creationId xmlns:a16="http://schemas.microsoft.com/office/drawing/2014/main" id="{05A6E726-0E0E-0948-8A36-E4644900A3B2}"/>
                </a:ext>
              </a:extLst>
            </p:cNvPr>
            <p:cNvSpPr/>
            <p:nvPr/>
          </p:nvSpPr>
          <p:spPr>
            <a:xfrm>
              <a:off x="7235625" y="1383225"/>
              <a:ext cx="201350" cy="192975"/>
            </a:xfrm>
            <a:custGeom>
              <a:avLst/>
              <a:gdLst/>
              <a:ahLst/>
              <a:cxnLst/>
              <a:rect l="l" t="t" r="r" b="b"/>
              <a:pathLst>
                <a:path w="8054" h="7719" extrusionOk="0">
                  <a:moveTo>
                    <a:pt x="5730" y="0"/>
                  </a:moveTo>
                  <a:lnTo>
                    <a:pt x="5159" y="20"/>
                  </a:lnTo>
                  <a:lnTo>
                    <a:pt x="4588" y="79"/>
                  </a:lnTo>
                  <a:lnTo>
                    <a:pt x="4036" y="178"/>
                  </a:lnTo>
                  <a:lnTo>
                    <a:pt x="3505" y="296"/>
                  </a:lnTo>
                  <a:lnTo>
                    <a:pt x="2993" y="453"/>
                  </a:lnTo>
                  <a:lnTo>
                    <a:pt x="2520" y="650"/>
                  </a:lnTo>
                  <a:lnTo>
                    <a:pt x="2087" y="886"/>
                  </a:lnTo>
                  <a:lnTo>
                    <a:pt x="1674" y="1123"/>
                  </a:lnTo>
                  <a:lnTo>
                    <a:pt x="1300" y="1398"/>
                  </a:lnTo>
                  <a:lnTo>
                    <a:pt x="965" y="1694"/>
                  </a:lnTo>
                  <a:lnTo>
                    <a:pt x="689" y="2009"/>
                  </a:lnTo>
                  <a:lnTo>
                    <a:pt x="552" y="2186"/>
                  </a:lnTo>
                  <a:lnTo>
                    <a:pt x="453" y="2363"/>
                  </a:lnTo>
                  <a:lnTo>
                    <a:pt x="335" y="2540"/>
                  </a:lnTo>
                  <a:lnTo>
                    <a:pt x="256" y="2717"/>
                  </a:lnTo>
                  <a:lnTo>
                    <a:pt x="177" y="2895"/>
                  </a:lnTo>
                  <a:lnTo>
                    <a:pt x="118" y="3072"/>
                  </a:lnTo>
                  <a:lnTo>
                    <a:pt x="59" y="3269"/>
                  </a:lnTo>
                  <a:lnTo>
                    <a:pt x="20" y="3466"/>
                  </a:lnTo>
                  <a:lnTo>
                    <a:pt x="0" y="3663"/>
                  </a:lnTo>
                  <a:lnTo>
                    <a:pt x="0" y="3859"/>
                  </a:lnTo>
                  <a:lnTo>
                    <a:pt x="0" y="4056"/>
                  </a:lnTo>
                  <a:lnTo>
                    <a:pt x="20" y="4253"/>
                  </a:lnTo>
                  <a:lnTo>
                    <a:pt x="59" y="4450"/>
                  </a:lnTo>
                  <a:lnTo>
                    <a:pt x="118" y="4647"/>
                  </a:lnTo>
                  <a:lnTo>
                    <a:pt x="177" y="4824"/>
                  </a:lnTo>
                  <a:lnTo>
                    <a:pt x="256" y="5001"/>
                  </a:lnTo>
                  <a:lnTo>
                    <a:pt x="335" y="5198"/>
                  </a:lnTo>
                  <a:lnTo>
                    <a:pt x="453" y="5356"/>
                  </a:lnTo>
                  <a:lnTo>
                    <a:pt x="552" y="5533"/>
                  </a:lnTo>
                  <a:lnTo>
                    <a:pt x="689" y="5710"/>
                  </a:lnTo>
                  <a:lnTo>
                    <a:pt x="965" y="6025"/>
                  </a:lnTo>
                  <a:lnTo>
                    <a:pt x="1300" y="6321"/>
                  </a:lnTo>
                  <a:lnTo>
                    <a:pt x="1674" y="6596"/>
                  </a:lnTo>
                  <a:lnTo>
                    <a:pt x="2087" y="6852"/>
                  </a:lnTo>
                  <a:lnTo>
                    <a:pt x="2520" y="7069"/>
                  </a:lnTo>
                  <a:lnTo>
                    <a:pt x="2993" y="7266"/>
                  </a:lnTo>
                  <a:lnTo>
                    <a:pt x="3505" y="7423"/>
                  </a:lnTo>
                  <a:lnTo>
                    <a:pt x="4036" y="7561"/>
                  </a:lnTo>
                  <a:lnTo>
                    <a:pt x="4588" y="7640"/>
                  </a:lnTo>
                  <a:lnTo>
                    <a:pt x="5159" y="7699"/>
                  </a:lnTo>
                  <a:lnTo>
                    <a:pt x="5730" y="7718"/>
                  </a:lnTo>
                  <a:lnTo>
                    <a:pt x="6242" y="7718"/>
                  </a:lnTo>
                  <a:lnTo>
                    <a:pt x="6734" y="7659"/>
                  </a:lnTo>
                  <a:lnTo>
                    <a:pt x="7206" y="7600"/>
                  </a:lnTo>
                  <a:lnTo>
                    <a:pt x="7679" y="7502"/>
                  </a:lnTo>
                  <a:lnTo>
                    <a:pt x="7758" y="7147"/>
                  </a:lnTo>
                  <a:lnTo>
                    <a:pt x="7856" y="6793"/>
                  </a:lnTo>
                  <a:lnTo>
                    <a:pt x="7915" y="6419"/>
                  </a:lnTo>
                  <a:lnTo>
                    <a:pt x="7974" y="6045"/>
                  </a:lnTo>
                  <a:lnTo>
                    <a:pt x="8014" y="5631"/>
                  </a:lnTo>
                  <a:lnTo>
                    <a:pt x="8053" y="5238"/>
                  </a:lnTo>
                  <a:lnTo>
                    <a:pt x="8053" y="4804"/>
                  </a:lnTo>
                  <a:lnTo>
                    <a:pt x="8053" y="4371"/>
                  </a:lnTo>
                  <a:lnTo>
                    <a:pt x="8033" y="3938"/>
                  </a:lnTo>
                  <a:lnTo>
                    <a:pt x="8014" y="3485"/>
                  </a:lnTo>
                  <a:lnTo>
                    <a:pt x="7955" y="3013"/>
                  </a:lnTo>
                  <a:lnTo>
                    <a:pt x="7896" y="2540"/>
                  </a:lnTo>
                  <a:lnTo>
                    <a:pt x="7797" y="2068"/>
                  </a:lnTo>
                  <a:lnTo>
                    <a:pt x="7699" y="1575"/>
                  </a:lnTo>
                  <a:lnTo>
                    <a:pt x="7580" y="1064"/>
                  </a:lnTo>
                  <a:lnTo>
                    <a:pt x="7443" y="552"/>
                  </a:lnTo>
                  <a:lnTo>
                    <a:pt x="7325" y="138"/>
                  </a:lnTo>
                  <a:lnTo>
                    <a:pt x="6931" y="79"/>
                  </a:lnTo>
                  <a:lnTo>
                    <a:pt x="6557" y="40"/>
                  </a:lnTo>
                  <a:lnTo>
                    <a:pt x="614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39">
              <a:extLst>
                <a:ext uri="{FF2B5EF4-FFF2-40B4-BE49-F238E27FC236}">
                  <a16:creationId xmlns:a16="http://schemas.microsoft.com/office/drawing/2014/main" id="{7C22873F-DF65-FCED-C29D-34B1405DCAA3}"/>
                </a:ext>
              </a:extLst>
            </p:cNvPr>
            <p:cNvSpPr/>
            <p:nvPr/>
          </p:nvSpPr>
          <p:spPr>
            <a:xfrm>
              <a:off x="7133225" y="1163700"/>
              <a:ext cx="288475" cy="253025"/>
            </a:xfrm>
            <a:custGeom>
              <a:avLst/>
              <a:gdLst/>
              <a:ahLst/>
              <a:cxnLst/>
              <a:rect l="l" t="t" r="r" b="b"/>
              <a:pathLst>
                <a:path w="11539" h="10121" extrusionOk="0">
                  <a:moveTo>
                    <a:pt x="4313" y="0"/>
                  </a:moveTo>
                  <a:lnTo>
                    <a:pt x="3840" y="177"/>
                  </a:lnTo>
                  <a:lnTo>
                    <a:pt x="3387" y="374"/>
                  </a:lnTo>
                  <a:lnTo>
                    <a:pt x="2974" y="591"/>
                  </a:lnTo>
                  <a:lnTo>
                    <a:pt x="2560" y="807"/>
                  </a:lnTo>
                  <a:lnTo>
                    <a:pt x="2186" y="1063"/>
                  </a:lnTo>
                  <a:lnTo>
                    <a:pt x="1832" y="1339"/>
                  </a:lnTo>
                  <a:lnTo>
                    <a:pt x="1497" y="1634"/>
                  </a:lnTo>
                  <a:lnTo>
                    <a:pt x="1202" y="1930"/>
                  </a:lnTo>
                  <a:lnTo>
                    <a:pt x="946" y="2245"/>
                  </a:lnTo>
                  <a:lnTo>
                    <a:pt x="690" y="2579"/>
                  </a:lnTo>
                  <a:lnTo>
                    <a:pt x="493" y="2934"/>
                  </a:lnTo>
                  <a:lnTo>
                    <a:pt x="316" y="3288"/>
                  </a:lnTo>
                  <a:lnTo>
                    <a:pt x="198" y="3643"/>
                  </a:lnTo>
                  <a:lnTo>
                    <a:pt x="99" y="4017"/>
                  </a:lnTo>
                  <a:lnTo>
                    <a:pt x="21" y="4410"/>
                  </a:lnTo>
                  <a:lnTo>
                    <a:pt x="1" y="4804"/>
                  </a:lnTo>
                  <a:lnTo>
                    <a:pt x="21" y="5080"/>
                  </a:lnTo>
                  <a:lnTo>
                    <a:pt x="40" y="5355"/>
                  </a:lnTo>
                  <a:lnTo>
                    <a:pt x="99" y="5611"/>
                  </a:lnTo>
                  <a:lnTo>
                    <a:pt x="158" y="5867"/>
                  </a:lnTo>
                  <a:lnTo>
                    <a:pt x="257" y="6123"/>
                  </a:lnTo>
                  <a:lnTo>
                    <a:pt x="355" y="6379"/>
                  </a:lnTo>
                  <a:lnTo>
                    <a:pt x="473" y="6635"/>
                  </a:lnTo>
                  <a:lnTo>
                    <a:pt x="611" y="6872"/>
                  </a:lnTo>
                  <a:lnTo>
                    <a:pt x="749" y="7108"/>
                  </a:lnTo>
                  <a:lnTo>
                    <a:pt x="926" y="7344"/>
                  </a:lnTo>
                  <a:lnTo>
                    <a:pt x="1104" y="7561"/>
                  </a:lnTo>
                  <a:lnTo>
                    <a:pt x="1300" y="7777"/>
                  </a:lnTo>
                  <a:lnTo>
                    <a:pt x="1517" y="7994"/>
                  </a:lnTo>
                  <a:lnTo>
                    <a:pt x="1734" y="8191"/>
                  </a:lnTo>
                  <a:lnTo>
                    <a:pt x="1970" y="8388"/>
                  </a:lnTo>
                  <a:lnTo>
                    <a:pt x="2226" y="8565"/>
                  </a:lnTo>
                  <a:lnTo>
                    <a:pt x="2482" y="8742"/>
                  </a:lnTo>
                  <a:lnTo>
                    <a:pt x="2757" y="8899"/>
                  </a:lnTo>
                  <a:lnTo>
                    <a:pt x="3053" y="9057"/>
                  </a:lnTo>
                  <a:lnTo>
                    <a:pt x="3348" y="9215"/>
                  </a:lnTo>
                  <a:lnTo>
                    <a:pt x="3643" y="9352"/>
                  </a:lnTo>
                  <a:lnTo>
                    <a:pt x="3958" y="9490"/>
                  </a:lnTo>
                  <a:lnTo>
                    <a:pt x="4293" y="9589"/>
                  </a:lnTo>
                  <a:lnTo>
                    <a:pt x="4628" y="9707"/>
                  </a:lnTo>
                  <a:lnTo>
                    <a:pt x="4963" y="9805"/>
                  </a:lnTo>
                  <a:lnTo>
                    <a:pt x="5317" y="9884"/>
                  </a:lnTo>
                  <a:lnTo>
                    <a:pt x="5671" y="9963"/>
                  </a:lnTo>
                  <a:lnTo>
                    <a:pt x="6045" y="10022"/>
                  </a:lnTo>
                  <a:lnTo>
                    <a:pt x="6420" y="10061"/>
                  </a:lnTo>
                  <a:lnTo>
                    <a:pt x="6794" y="10101"/>
                  </a:lnTo>
                  <a:lnTo>
                    <a:pt x="7168" y="10120"/>
                  </a:lnTo>
                  <a:lnTo>
                    <a:pt x="7561" y="10120"/>
                  </a:lnTo>
                  <a:lnTo>
                    <a:pt x="8113" y="10101"/>
                  </a:lnTo>
                  <a:lnTo>
                    <a:pt x="8644" y="10061"/>
                  </a:lnTo>
                  <a:lnTo>
                    <a:pt x="9156" y="10002"/>
                  </a:lnTo>
                  <a:lnTo>
                    <a:pt x="9668" y="9923"/>
                  </a:lnTo>
                  <a:lnTo>
                    <a:pt x="10160" y="9805"/>
                  </a:lnTo>
                  <a:lnTo>
                    <a:pt x="10633" y="9667"/>
                  </a:lnTo>
                  <a:lnTo>
                    <a:pt x="11106" y="9510"/>
                  </a:lnTo>
                  <a:lnTo>
                    <a:pt x="11539" y="9333"/>
                  </a:lnTo>
                  <a:lnTo>
                    <a:pt x="11263" y="8447"/>
                  </a:lnTo>
                  <a:lnTo>
                    <a:pt x="10948" y="7600"/>
                  </a:lnTo>
                  <a:lnTo>
                    <a:pt x="10613" y="6773"/>
                  </a:lnTo>
                  <a:lnTo>
                    <a:pt x="10239" y="5986"/>
                  </a:lnTo>
                  <a:lnTo>
                    <a:pt x="9826" y="5218"/>
                  </a:lnTo>
                  <a:lnTo>
                    <a:pt x="9412" y="4509"/>
                  </a:lnTo>
                  <a:lnTo>
                    <a:pt x="8959" y="3820"/>
                  </a:lnTo>
                  <a:lnTo>
                    <a:pt x="8487" y="3170"/>
                  </a:lnTo>
                  <a:lnTo>
                    <a:pt x="7995" y="2579"/>
                  </a:lnTo>
                  <a:lnTo>
                    <a:pt x="7483" y="2048"/>
                  </a:lnTo>
                  <a:lnTo>
                    <a:pt x="6971" y="1555"/>
                  </a:lnTo>
                  <a:lnTo>
                    <a:pt x="6715" y="1319"/>
                  </a:lnTo>
                  <a:lnTo>
                    <a:pt x="6439" y="1103"/>
                  </a:lnTo>
                  <a:lnTo>
                    <a:pt x="6183" y="925"/>
                  </a:lnTo>
                  <a:lnTo>
                    <a:pt x="5908" y="729"/>
                  </a:lnTo>
                  <a:lnTo>
                    <a:pt x="5652" y="571"/>
                  </a:lnTo>
                  <a:lnTo>
                    <a:pt x="5376" y="433"/>
                  </a:lnTo>
                  <a:lnTo>
                    <a:pt x="5100" y="295"/>
                  </a:lnTo>
                  <a:lnTo>
                    <a:pt x="4844" y="177"/>
                  </a:lnTo>
                  <a:lnTo>
                    <a:pt x="4569" y="79"/>
                  </a:lnTo>
                  <a:lnTo>
                    <a:pt x="431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39">
              <a:extLst>
                <a:ext uri="{FF2B5EF4-FFF2-40B4-BE49-F238E27FC236}">
                  <a16:creationId xmlns:a16="http://schemas.microsoft.com/office/drawing/2014/main" id="{6381433B-75CC-B0CC-C652-E104A74A36E8}"/>
                </a:ext>
              </a:extLst>
            </p:cNvPr>
            <p:cNvSpPr/>
            <p:nvPr/>
          </p:nvSpPr>
          <p:spPr>
            <a:xfrm>
              <a:off x="7056950" y="1175500"/>
              <a:ext cx="331275" cy="513425"/>
            </a:xfrm>
            <a:custGeom>
              <a:avLst/>
              <a:gdLst/>
              <a:ahLst/>
              <a:cxnLst/>
              <a:rect l="l" t="t" r="r" b="b"/>
              <a:pathLst>
                <a:path w="13251" h="20537" extrusionOk="0">
                  <a:moveTo>
                    <a:pt x="3820" y="1"/>
                  </a:moveTo>
                  <a:lnTo>
                    <a:pt x="3505" y="20"/>
                  </a:lnTo>
                  <a:lnTo>
                    <a:pt x="3190" y="60"/>
                  </a:lnTo>
                  <a:lnTo>
                    <a:pt x="2875" y="138"/>
                  </a:lnTo>
                  <a:lnTo>
                    <a:pt x="2579" y="257"/>
                  </a:lnTo>
                  <a:lnTo>
                    <a:pt x="2304" y="375"/>
                  </a:lnTo>
                  <a:lnTo>
                    <a:pt x="2048" y="552"/>
                  </a:lnTo>
                  <a:lnTo>
                    <a:pt x="1792" y="729"/>
                  </a:lnTo>
                  <a:lnTo>
                    <a:pt x="1556" y="946"/>
                  </a:lnTo>
                  <a:lnTo>
                    <a:pt x="1339" y="1162"/>
                  </a:lnTo>
                  <a:lnTo>
                    <a:pt x="1142" y="1418"/>
                  </a:lnTo>
                  <a:lnTo>
                    <a:pt x="965" y="1714"/>
                  </a:lnTo>
                  <a:lnTo>
                    <a:pt x="788" y="2009"/>
                  </a:lnTo>
                  <a:lnTo>
                    <a:pt x="630" y="2324"/>
                  </a:lnTo>
                  <a:lnTo>
                    <a:pt x="512" y="2659"/>
                  </a:lnTo>
                  <a:lnTo>
                    <a:pt x="374" y="3013"/>
                  </a:lnTo>
                  <a:lnTo>
                    <a:pt x="276" y="3387"/>
                  </a:lnTo>
                  <a:lnTo>
                    <a:pt x="197" y="3781"/>
                  </a:lnTo>
                  <a:lnTo>
                    <a:pt x="118" y="4194"/>
                  </a:lnTo>
                  <a:lnTo>
                    <a:pt x="59" y="4628"/>
                  </a:lnTo>
                  <a:lnTo>
                    <a:pt x="20" y="5061"/>
                  </a:lnTo>
                  <a:lnTo>
                    <a:pt x="0" y="5514"/>
                  </a:lnTo>
                  <a:lnTo>
                    <a:pt x="0" y="5966"/>
                  </a:lnTo>
                  <a:lnTo>
                    <a:pt x="0" y="6439"/>
                  </a:lnTo>
                  <a:lnTo>
                    <a:pt x="20" y="6931"/>
                  </a:lnTo>
                  <a:lnTo>
                    <a:pt x="79" y="7423"/>
                  </a:lnTo>
                  <a:lnTo>
                    <a:pt x="138" y="7935"/>
                  </a:lnTo>
                  <a:lnTo>
                    <a:pt x="217" y="8427"/>
                  </a:lnTo>
                  <a:lnTo>
                    <a:pt x="295" y="8959"/>
                  </a:lnTo>
                  <a:lnTo>
                    <a:pt x="414" y="9471"/>
                  </a:lnTo>
                  <a:lnTo>
                    <a:pt x="551" y="10003"/>
                  </a:lnTo>
                  <a:lnTo>
                    <a:pt x="689" y="10554"/>
                  </a:lnTo>
                  <a:lnTo>
                    <a:pt x="847" y="11085"/>
                  </a:lnTo>
                  <a:lnTo>
                    <a:pt x="1044" y="11617"/>
                  </a:lnTo>
                  <a:lnTo>
                    <a:pt x="1241" y="12168"/>
                  </a:lnTo>
                  <a:lnTo>
                    <a:pt x="1437" y="12661"/>
                  </a:lnTo>
                  <a:lnTo>
                    <a:pt x="1634" y="13153"/>
                  </a:lnTo>
                  <a:lnTo>
                    <a:pt x="1851" y="13625"/>
                  </a:lnTo>
                  <a:lnTo>
                    <a:pt x="2087" y="14078"/>
                  </a:lnTo>
                  <a:lnTo>
                    <a:pt x="2323" y="14531"/>
                  </a:lnTo>
                  <a:lnTo>
                    <a:pt x="2560" y="14964"/>
                  </a:lnTo>
                  <a:lnTo>
                    <a:pt x="2816" y="15397"/>
                  </a:lnTo>
                  <a:lnTo>
                    <a:pt x="3072" y="15791"/>
                  </a:lnTo>
                  <a:lnTo>
                    <a:pt x="3328" y="16205"/>
                  </a:lnTo>
                  <a:lnTo>
                    <a:pt x="3603" y="16579"/>
                  </a:lnTo>
                  <a:lnTo>
                    <a:pt x="3879" y="16953"/>
                  </a:lnTo>
                  <a:lnTo>
                    <a:pt x="4155" y="17288"/>
                  </a:lnTo>
                  <a:lnTo>
                    <a:pt x="4450" y="17642"/>
                  </a:lnTo>
                  <a:lnTo>
                    <a:pt x="4745" y="17957"/>
                  </a:lnTo>
                  <a:lnTo>
                    <a:pt x="5041" y="18252"/>
                  </a:lnTo>
                  <a:lnTo>
                    <a:pt x="5336" y="18548"/>
                  </a:lnTo>
                  <a:lnTo>
                    <a:pt x="5631" y="18804"/>
                  </a:lnTo>
                  <a:lnTo>
                    <a:pt x="5927" y="19060"/>
                  </a:lnTo>
                  <a:lnTo>
                    <a:pt x="6242" y="19296"/>
                  </a:lnTo>
                  <a:lnTo>
                    <a:pt x="6537" y="19512"/>
                  </a:lnTo>
                  <a:lnTo>
                    <a:pt x="6832" y="19709"/>
                  </a:lnTo>
                  <a:lnTo>
                    <a:pt x="7147" y="19886"/>
                  </a:lnTo>
                  <a:lnTo>
                    <a:pt x="7443" y="20044"/>
                  </a:lnTo>
                  <a:lnTo>
                    <a:pt x="7758" y="20182"/>
                  </a:lnTo>
                  <a:lnTo>
                    <a:pt x="8053" y="20300"/>
                  </a:lnTo>
                  <a:lnTo>
                    <a:pt x="8348" y="20379"/>
                  </a:lnTo>
                  <a:lnTo>
                    <a:pt x="8644" y="20457"/>
                  </a:lnTo>
                  <a:lnTo>
                    <a:pt x="8939" y="20517"/>
                  </a:lnTo>
                  <a:lnTo>
                    <a:pt x="9234" y="20536"/>
                  </a:lnTo>
                  <a:lnTo>
                    <a:pt x="9510" y="20536"/>
                  </a:lnTo>
                  <a:lnTo>
                    <a:pt x="9786" y="20517"/>
                  </a:lnTo>
                  <a:lnTo>
                    <a:pt x="10061" y="20477"/>
                  </a:lnTo>
                  <a:lnTo>
                    <a:pt x="10337" y="20418"/>
                  </a:lnTo>
                  <a:lnTo>
                    <a:pt x="10593" y="20339"/>
                  </a:lnTo>
                  <a:lnTo>
                    <a:pt x="10849" y="20221"/>
                  </a:lnTo>
                  <a:lnTo>
                    <a:pt x="11085" y="20083"/>
                  </a:lnTo>
                  <a:lnTo>
                    <a:pt x="11302" y="19926"/>
                  </a:lnTo>
                  <a:lnTo>
                    <a:pt x="11518" y="19768"/>
                  </a:lnTo>
                  <a:lnTo>
                    <a:pt x="11715" y="19571"/>
                  </a:lnTo>
                  <a:lnTo>
                    <a:pt x="11912" y="19355"/>
                  </a:lnTo>
                  <a:lnTo>
                    <a:pt x="12089" y="19119"/>
                  </a:lnTo>
                  <a:lnTo>
                    <a:pt x="12247" y="18863"/>
                  </a:lnTo>
                  <a:lnTo>
                    <a:pt x="12404" y="18607"/>
                  </a:lnTo>
                  <a:lnTo>
                    <a:pt x="12542" y="18311"/>
                  </a:lnTo>
                  <a:lnTo>
                    <a:pt x="12680" y="18016"/>
                  </a:lnTo>
                  <a:lnTo>
                    <a:pt x="12798" y="17701"/>
                  </a:lnTo>
                  <a:lnTo>
                    <a:pt x="12896" y="17366"/>
                  </a:lnTo>
                  <a:lnTo>
                    <a:pt x="12995" y="17012"/>
                  </a:lnTo>
                  <a:lnTo>
                    <a:pt x="13074" y="16657"/>
                  </a:lnTo>
                  <a:lnTo>
                    <a:pt x="13133" y="16283"/>
                  </a:lnTo>
                  <a:lnTo>
                    <a:pt x="13192" y="15890"/>
                  </a:lnTo>
                  <a:lnTo>
                    <a:pt x="13231" y="15496"/>
                  </a:lnTo>
                  <a:lnTo>
                    <a:pt x="13251" y="15082"/>
                  </a:lnTo>
                  <a:lnTo>
                    <a:pt x="13251" y="14649"/>
                  </a:lnTo>
                  <a:lnTo>
                    <a:pt x="13251" y="14216"/>
                  </a:lnTo>
                  <a:lnTo>
                    <a:pt x="13231" y="13763"/>
                  </a:lnTo>
                  <a:lnTo>
                    <a:pt x="13192" y="13310"/>
                  </a:lnTo>
                  <a:lnTo>
                    <a:pt x="13152" y="12858"/>
                  </a:lnTo>
                  <a:lnTo>
                    <a:pt x="13093" y="12385"/>
                  </a:lnTo>
                  <a:lnTo>
                    <a:pt x="13015" y="11893"/>
                  </a:lnTo>
                  <a:lnTo>
                    <a:pt x="12916" y="11420"/>
                  </a:lnTo>
                  <a:lnTo>
                    <a:pt x="12798" y="10908"/>
                  </a:lnTo>
                  <a:lnTo>
                    <a:pt x="12680" y="10416"/>
                  </a:lnTo>
                  <a:lnTo>
                    <a:pt x="12542" y="9904"/>
                  </a:lnTo>
                  <a:lnTo>
                    <a:pt x="12365" y="9353"/>
                  </a:lnTo>
                  <a:lnTo>
                    <a:pt x="12188" y="8821"/>
                  </a:lnTo>
                  <a:lnTo>
                    <a:pt x="11991" y="8290"/>
                  </a:lnTo>
                  <a:lnTo>
                    <a:pt x="11774" y="7758"/>
                  </a:lnTo>
                  <a:lnTo>
                    <a:pt x="11558" y="7246"/>
                  </a:lnTo>
                  <a:lnTo>
                    <a:pt x="11321" y="6754"/>
                  </a:lnTo>
                  <a:lnTo>
                    <a:pt x="11085" y="6262"/>
                  </a:lnTo>
                  <a:lnTo>
                    <a:pt x="10829" y="5789"/>
                  </a:lnTo>
                  <a:lnTo>
                    <a:pt x="10553" y="5317"/>
                  </a:lnTo>
                  <a:lnTo>
                    <a:pt x="10278" y="4883"/>
                  </a:lnTo>
                  <a:lnTo>
                    <a:pt x="10002" y="4450"/>
                  </a:lnTo>
                  <a:lnTo>
                    <a:pt x="9707" y="4017"/>
                  </a:lnTo>
                  <a:lnTo>
                    <a:pt x="9411" y="3623"/>
                  </a:lnTo>
                  <a:lnTo>
                    <a:pt x="9096" y="3230"/>
                  </a:lnTo>
                  <a:lnTo>
                    <a:pt x="8801" y="2875"/>
                  </a:lnTo>
                  <a:lnTo>
                    <a:pt x="8486" y="2521"/>
                  </a:lnTo>
                  <a:lnTo>
                    <a:pt x="8151" y="2186"/>
                  </a:lnTo>
                  <a:lnTo>
                    <a:pt x="7836" y="1891"/>
                  </a:lnTo>
                  <a:lnTo>
                    <a:pt x="7502" y="1595"/>
                  </a:lnTo>
                  <a:lnTo>
                    <a:pt x="7167" y="1320"/>
                  </a:lnTo>
                  <a:lnTo>
                    <a:pt x="6832" y="1083"/>
                  </a:lnTo>
                  <a:lnTo>
                    <a:pt x="6498" y="867"/>
                  </a:lnTo>
                  <a:lnTo>
                    <a:pt x="6163" y="670"/>
                  </a:lnTo>
                  <a:lnTo>
                    <a:pt x="5828" y="493"/>
                  </a:lnTo>
                  <a:lnTo>
                    <a:pt x="5493" y="335"/>
                  </a:lnTo>
                  <a:lnTo>
                    <a:pt x="5159" y="217"/>
                  </a:lnTo>
                  <a:lnTo>
                    <a:pt x="4824" y="119"/>
                  </a:lnTo>
                  <a:lnTo>
                    <a:pt x="4489" y="60"/>
                  </a:lnTo>
                  <a:lnTo>
                    <a:pt x="4155" y="20"/>
                  </a:lnTo>
                  <a:lnTo>
                    <a:pt x="3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39">
              <a:extLst>
                <a:ext uri="{FF2B5EF4-FFF2-40B4-BE49-F238E27FC236}">
                  <a16:creationId xmlns:a16="http://schemas.microsoft.com/office/drawing/2014/main" id="{816C92FE-8078-C4D8-9F40-9328CC69EFD8}"/>
                </a:ext>
              </a:extLst>
            </p:cNvPr>
            <p:cNvSpPr/>
            <p:nvPr/>
          </p:nvSpPr>
          <p:spPr>
            <a:xfrm>
              <a:off x="7615125" y="1549100"/>
              <a:ext cx="708825" cy="662550"/>
            </a:xfrm>
            <a:custGeom>
              <a:avLst/>
              <a:gdLst/>
              <a:ahLst/>
              <a:cxnLst/>
              <a:rect l="l" t="t" r="r" b="b"/>
              <a:pathLst>
                <a:path w="28353" h="26502" extrusionOk="0">
                  <a:moveTo>
                    <a:pt x="12188" y="1"/>
                  </a:moveTo>
                  <a:lnTo>
                    <a:pt x="0" y="5218"/>
                  </a:lnTo>
                  <a:lnTo>
                    <a:pt x="14117" y="26502"/>
                  </a:lnTo>
                  <a:lnTo>
                    <a:pt x="28353" y="18449"/>
                  </a:lnTo>
                  <a:lnTo>
                    <a:pt x="12188" y="1"/>
                  </a:lnTo>
                  <a:close/>
                </a:path>
              </a:pathLst>
            </a:custGeom>
            <a:solidFill>
              <a:srgbClr val="404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39">
              <a:extLst>
                <a:ext uri="{FF2B5EF4-FFF2-40B4-BE49-F238E27FC236}">
                  <a16:creationId xmlns:a16="http://schemas.microsoft.com/office/drawing/2014/main" id="{15DA29E0-3AE4-E076-4DC2-AA4B71AF9E8E}"/>
                </a:ext>
              </a:extLst>
            </p:cNvPr>
            <p:cNvSpPr/>
            <p:nvPr/>
          </p:nvSpPr>
          <p:spPr>
            <a:xfrm>
              <a:off x="7636775" y="1569275"/>
              <a:ext cx="668475" cy="622700"/>
            </a:xfrm>
            <a:custGeom>
              <a:avLst/>
              <a:gdLst/>
              <a:ahLst/>
              <a:cxnLst/>
              <a:rect l="l" t="t" r="r" b="b"/>
              <a:pathLst>
                <a:path w="26739" h="24908" extrusionOk="0">
                  <a:moveTo>
                    <a:pt x="11263" y="1"/>
                  </a:moveTo>
                  <a:lnTo>
                    <a:pt x="1" y="4805"/>
                  </a:lnTo>
                  <a:lnTo>
                    <a:pt x="13606" y="24907"/>
                  </a:lnTo>
                  <a:lnTo>
                    <a:pt x="26738" y="17465"/>
                  </a:lnTo>
                  <a:lnTo>
                    <a:pt x="11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39">
              <a:extLst>
                <a:ext uri="{FF2B5EF4-FFF2-40B4-BE49-F238E27FC236}">
                  <a16:creationId xmlns:a16="http://schemas.microsoft.com/office/drawing/2014/main" id="{2D12F104-76CD-5A33-BA3A-1501054EA70B}"/>
                </a:ext>
              </a:extLst>
            </p:cNvPr>
            <p:cNvSpPr/>
            <p:nvPr/>
          </p:nvSpPr>
          <p:spPr>
            <a:xfrm>
              <a:off x="7754925" y="1592425"/>
              <a:ext cx="421850" cy="588225"/>
            </a:xfrm>
            <a:custGeom>
              <a:avLst/>
              <a:gdLst/>
              <a:ahLst/>
              <a:cxnLst/>
              <a:rect l="l" t="t" r="r" b="b"/>
              <a:pathLst>
                <a:path w="16874" h="23529" extrusionOk="0">
                  <a:moveTo>
                    <a:pt x="7344" y="0"/>
                  </a:moveTo>
                  <a:lnTo>
                    <a:pt x="6734" y="1241"/>
                  </a:lnTo>
                  <a:lnTo>
                    <a:pt x="6399" y="1890"/>
                  </a:lnTo>
                  <a:lnTo>
                    <a:pt x="6045" y="2540"/>
                  </a:lnTo>
                  <a:lnTo>
                    <a:pt x="5671" y="3209"/>
                  </a:lnTo>
                  <a:lnTo>
                    <a:pt x="5277" y="3899"/>
                  </a:lnTo>
                  <a:lnTo>
                    <a:pt x="4863" y="4588"/>
                  </a:lnTo>
                  <a:lnTo>
                    <a:pt x="4410" y="5297"/>
                  </a:lnTo>
                  <a:lnTo>
                    <a:pt x="3938" y="5986"/>
                  </a:lnTo>
                  <a:lnTo>
                    <a:pt x="3465" y="6694"/>
                  </a:lnTo>
                  <a:lnTo>
                    <a:pt x="2953" y="7403"/>
                  </a:lnTo>
                  <a:lnTo>
                    <a:pt x="2402" y="8112"/>
                  </a:lnTo>
                  <a:lnTo>
                    <a:pt x="1851" y="8801"/>
                  </a:lnTo>
                  <a:lnTo>
                    <a:pt x="1260" y="9510"/>
                  </a:lnTo>
                  <a:lnTo>
                    <a:pt x="650" y="10199"/>
                  </a:lnTo>
                  <a:lnTo>
                    <a:pt x="0" y="10868"/>
                  </a:lnTo>
                  <a:lnTo>
                    <a:pt x="8565" y="23529"/>
                  </a:lnTo>
                  <a:lnTo>
                    <a:pt x="8683" y="23076"/>
                  </a:lnTo>
                  <a:lnTo>
                    <a:pt x="8801" y="22603"/>
                  </a:lnTo>
                  <a:lnTo>
                    <a:pt x="8939" y="22150"/>
                  </a:lnTo>
                  <a:lnTo>
                    <a:pt x="9077" y="21678"/>
                  </a:lnTo>
                  <a:lnTo>
                    <a:pt x="9254" y="21225"/>
                  </a:lnTo>
                  <a:lnTo>
                    <a:pt x="9411" y="20772"/>
                  </a:lnTo>
                  <a:lnTo>
                    <a:pt x="9608" y="20339"/>
                  </a:lnTo>
                  <a:lnTo>
                    <a:pt x="9805" y="19886"/>
                  </a:lnTo>
                  <a:lnTo>
                    <a:pt x="10022" y="19453"/>
                  </a:lnTo>
                  <a:lnTo>
                    <a:pt x="10238" y="19020"/>
                  </a:lnTo>
                  <a:lnTo>
                    <a:pt x="10711" y="18153"/>
                  </a:lnTo>
                  <a:lnTo>
                    <a:pt x="11223" y="17326"/>
                  </a:lnTo>
                  <a:lnTo>
                    <a:pt x="11774" y="16500"/>
                  </a:lnTo>
                  <a:lnTo>
                    <a:pt x="12345" y="15712"/>
                  </a:lnTo>
                  <a:lnTo>
                    <a:pt x="12955" y="14924"/>
                  </a:lnTo>
                  <a:lnTo>
                    <a:pt x="13566" y="14176"/>
                  </a:lnTo>
                  <a:lnTo>
                    <a:pt x="14216" y="13428"/>
                  </a:lnTo>
                  <a:lnTo>
                    <a:pt x="14865" y="12719"/>
                  </a:lnTo>
                  <a:lnTo>
                    <a:pt x="15535" y="12050"/>
                  </a:lnTo>
                  <a:lnTo>
                    <a:pt x="16204" y="11380"/>
                  </a:lnTo>
                  <a:lnTo>
                    <a:pt x="16874" y="10750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39">
              <a:extLst>
                <a:ext uri="{FF2B5EF4-FFF2-40B4-BE49-F238E27FC236}">
                  <a16:creationId xmlns:a16="http://schemas.microsoft.com/office/drawing/2014/main" id="{304CB4E3-C446-354F-14CC-E6C6C83BE8BE}"/>
                </a:ext>
              </a:extLst>
            </p:cNvPr>
            <p:cNvSpPr/>
            <p:nvPr/>
          </p:nvSpPr>
          <p:spPr>
            <a:xfrm>
              <a:off x="6788675" y="353975"/>
              <a:ext cx="656175" cy="675350"/>
            </a:xfrm>
            <a:custGeom>
              <a:avLst/>
              <a:gdLst/>
              <a:ahLst/>
              <a:cxnLst/>
              <a:rect l="l" t="t" r="r" b="b"/>
              <a:pathLst>
                <a:path w="26247" h="27014" extrusionOk="0">
                  <a:moveTo>
                    <a:pt x="12739" y="1"/>
                  </a:moveTo>
                  <a:lnTo>
                    <a:pt x="1" y="4785"/>
                  </a:lnTo>
                  <a:lnTo>
                    <a:pt x="14196" y="27014"/>
                  </a:lnTo>
                  <a:lnTo>
                    <a:pt x="26246" y="21442"/>
                  </a:lnTo>
                  <a:lnTo>
                    <a:pt x="12739" y="1"/>
                  </a:lnTo>
                  <a:close/>
                </a:path>
              </a:pathLst>
            </a:custGeom>
            <a:solidFill>
              <a:srgbClr val="404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39">
              <a:extLst>
                <a:ext uri="{FF2B5EF4-FFF2-40B4-BE49-F238E27FC236}">
                  <a16:creationId xmlns:a16="http://schemas.microsoft.com/office/drawing/2014/main" id="{0FBE4051-C81A-B198-FB9F-FA118B1EE819}"/>
                </a:ext>
              </a:extLst>
            </p:cNvPr>
            <p:cNvSpPr/>
            <p:nvPr/>
          </p:nvSpPr>
          <p:spPr>
            <a:xfrm>
              <a:off x="7529475" y="349050"/>
              <a:ext cx="123075" cy="129975"/>
            </a:xfrm>
            <a:custGeom>
              <a:avLst/>
              <a:gdLst/>
              <a:ahLst/>
              <a:cxnLst/>
              <a:rect l="l" t="t" r="r" b="b"/>
              <a:pathLst>
                <a:path w="4923" h="5199" extrusionOk="0">
                  <a:moveTo>
                    <a:pt x="1" y="1"/>
                  </a:moveTo>
                  <a:lnTo>
                    <a:pt x="3938" y="5199"/>
                  </a:lnTo>
                  <a:lnTo>
                    <a:pt x="4391" y="5120"/>
                  </a:lnTo>
                  <a:lnTo>
                    <a:pt x="4923" y="3151"/>
                  </a:lnTo>
                  <a:lnTo>
                    <a:pt x="2422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39">
              <a:extLst>
                <a:ext uri="{FF2B5EF4-FFF2-40B4-BE49-F238E27FC236}">
                  <a16:creationId xmlns:a16="http://schemas.microsoft.com/office/drawing/2014/main" id="{7E1D1257-92D7-2226-C42A-5603530177B2}"/>
                </a:ext>
              </a:extLst>
            </p:cNvPr>
            <p:cNvSpPr/>
            <p:nvPr/>
          </p:nvSpPr>
          <p:spPr>
            <a:xfrm>
              <a:off x="7068750" y="1194200"/>
              <a:ext cx="307675" cy="476025"/>
            </a:xfrm>
            <a:custGeom>
              <a:avLst/>
              <a:gdLst/>
              <a:ahLst/>
              <a:cxnLst/>
              <a:rect l="l" t="t" r="r" b="b"/>
              <a:pathLst>
                <a:path w="12307" h="19041" extrusionOk="0">
                  <a:moveTo>
                    <a:pt x="3564" y="1"/>
                  </a:moveTo>
                  <a:lnTo>
                    <a:pt x="3269" y="20"/>
                  </a:lnTo>
                  <a:lnTo>
                    <a:pt x="2954" y="60"/>
                  </a:lnTo>
                  <a:lnTo>
                    <a:pt x="2678" y="139"/>
                  </a:lnTo>
                  <a:lnTo>
                    <a:pt x="2403" y="237"/>
                  </a:lnTo>
                  <a:lnTo>
                    <a:pt x="2147" y="355"/>
                  </a:lnTo>
                  <a:lnTo>
                    <a:pt x="1911" y="513"/>
                  </a:lnTo>
                  <a:lnTo>
                    <a:pt x="1674" y="670"/>
                  </a:lnTo>
                  <a:lnTo>
                    <a:pt x="1458" y="867"/>
                  </a:lnTo>
                  <a:lnTo>
                    <a:pt x="1261" y="1084"/>
                  </a:lnTo>
                  <a:lnTo>
                    <a:pt x="1084" y="1320"/>
                  </a:lnTo>
                  <a:lnTo>
                    <a:pt x="906" y="1576"/>
                  </a:lnTo>
                  <a:lnTo>
                    <a:pt x="749" y="1852"/>
                  </a:lnTo>
                  <a:lnTo>
                    <a:pt x="611" y="2147"/>
                  </a:lnTo>
                  <a:lnTo>
                    <a:pt x="473" y="2462"/>
                  </a:lnTo>
                  <a:lnTo>
                    <a:pt x="355" y="2797"/>
                  </a:lnTo>
                  <a:lnTo>
                    <a:pt x="276" y="3151"/>
                  </a:lnTo>
                  <a:lnTo>
                    <a:pt x="178" y="3505"/>
                  </a:lnTo>
                  <a:lnTo>
                    <a:pt x="119" y="3899"/>
                  </a:lnTo>
                  <a:lnTo>
                    <a:pt x="60" y="4293"/>
                  </a:lnTo>
                  <a:lnTo>
                    <a:pt x="20" y="4687"/>
                  </a:lnTo>
                  <a:lnTo>
                    <a:pt x="1" y="5100"/>
                  </a:lnTo>
                  <a:lnTo>
                    <a:pt x="1" y="5533"/>
                  </a:lnTo>
                  <a:lnTo>
                    <a:pt x="20" y="5967"/>
                  </a:lnTo>
                  <a:lnTo>
                    <a:pt x="40" y="6419"/>
                  </a:lnTo>
                  <a:lnTo>
                    <a:pt x="79" y="6892"/>
                  </a:lnTo>
                  <a:lnTo>
                    <a:pt x="138" y="7345"/>
                  </a:lnTo>
                  <a:lnTo>
                    <a:pt x="198" y="7817"/>
                  </a:lnTo>
                  <a:lnTo>
                    <a:pt x="296" y="8310"/>
                  </a:lnTo>
                  <a:lnTo>
                    <a:pt x="394" y="8782"/>
                  </a:lnTo>
                  <a:lnTo>
                    <a:pt x="513" y="9274"/>
                  </a:lnTo>
                  <a:lnTo>
                    <a:pt x="650" y="9786"/>
                  </a:lnTo>
                  <a:lnTo>
                    <a:pt x="808" y="10278"/>
                  </a:lnTo>
                  <a:lnTo>
                    <a:pt x="965" y="10771"/>
                  </a:lnTo>
                  <a:lnTo>
                    <a:pt x="1162" y="11283"/>
                  </a:lnTo>
                  <a:lnTo>
                    <a:pt x="1340" y="11735"/>
                  </a:lnTo>
                  <a:lnTo>
                    <a:pt x="1536" y="12188"/>
                  </a:lnTo>
                  <a:lnTo>
                    <a:pt x="1733" y="12621"/>
                  </a:lnTo>
                  <a:lnTo>
                    <a:pt x="1950" y="13055"/>
                  </a:lnTo>
                  <a:lnTo>
                    <a:pt x="2166" y="13468"/>
                  </a:lnTo>
                  <a:lnTo>
                    <a:pt x="2383" y="13882"/>
                  </a:lnTo>
                  <a:lnTo>
                    <a:pt x="2619" y="14275"/>
                  </a:lnTo>
                  <a:lnTo>
                    <a:pt x="2856" y="14649"/>
                  </a:lnTo>
                  <a:lnTo>
                    <a:pt x="3092" y="15023"/>
                  </a:lnTo>
                  <a:lnTo>
                    <a:pt x="3348" y="15378"/>
                  </a:lnTo>
                  <a:lnTo>
                    <a:pt x="3604" y="15713"/>
                  </a:lnTo>
                  <a:lnTo>
                    <a:pt x="3860" y="16028"/>
                  </a:lnTo>
                  <a:lnTo>
                    <a:pt x="4135" y="16343"/>
                  </a:lnTo>
                  <a:lnTo>
                    <a:pt x="4411" y="16638"/>
                  </a:lnTo>
                  <a:lnTo>
                    <a:pt x="4667" y="16933"/>
                  </a:lnTo>
                  <a:lnTo>
                    <a:pt x="4943" y="17189"/>
                  </a:lnTo>
                  <a:lnTo>
                    <a:pt x="5238" y="17445"/>
                  </a:lnTo>
                  <a:lnTo>
                    <a:pt x="5514" y="17681"/>
                  </a:lnTo>
                  <a:lnTo>
                    <a:pt x="5789" y="17898"/>
                  </a:lnTo>
                  <a:lnTo>
                    <a:pt x="6065" y="18095"/>
                  </a:lnTo>
                  <a:lnTo>
                    <a:pt x="6360" y="18272"/>
                  </a:lnTo>
                  <a:lnTo>
                    <a:pt x="6636" y="18430"/>
                  </a:lnTo>
                  <a:lnTo>
                    <a:pt x="6912" y="18587"/>
                  </a:lnTo>
                  <a:lnTo>
                    <a:pt x="7207" y="18705"/>
                  </a:lnTo>
                  <a:lnTo>
                    <a:pt x="7482" y="18823"/>
                  </a:lnTo>
                  <a:lnTo>
                    <a:pt x="7758" y="18902"/>
                  </a:lnTo>
                  <a:lnTo>
                    <a:pt x="8034" y="18961"/>
                  </a:lnTo>
                  <a:lnTo>
                    <a:pt x="8309" y="19020"/>
                  </a:lnTo>
                  <a:lnTo>
                    <a:pt x="8565" y="19040"/>
                  </a:lnTo>
                  <a:lnTo>
                    <a:pt x="9097" y="19040"/>
                  </a:lnTo>
                  <a:lnTo>
                    <a:pt x="9353" y="19001"/>
                  </a:lnTo>
                  <a:lnTo>
                    <a:pt x="9589" y="18922"/>
                  </a:lnTo>
                  <a:lnTo>
                    <a:pt x="9825" y="18843"/>
                  </a:lnTo>
                  <a:lnTo>
                    <a:pt x="10062" y="18745"/>
                  </a:lnTo>
                  <a:lnTo>
                    <a:pt x="10278" y="18627"/>
                  </a:lnTo>
                  <a:lnTo>
                    <a:pt x="10495" y="18489"/>
                  </a:lnTo>
                  <a:lnTo>
                    <a:pt x="10692" y="18312"/>
                  </a:lnTo>
                  <a:lnTo>
                    <a:pt x="10869" y="18134"/>
                  </a:lnTo>
                  <a:lnTo>
                    <a:pt x="11046" y="17937"/>
                  </a:lnTo>
                  <a:lnTo>
                    <a:pt x="11223" y="17721"/>
                  </a:lnTo>
                  <a:lnTo>
                    <a:pt x="11361" y="17504"/>
                  </a:lnTo>
                  <a:lnTo>
                    <a:pt x="11519" y="17248"/>
                  </a:lnTo>
                  <a:lnTo>
                    <a:pt x="11637" y="16992"/>
                  </a:lnTo>
                  <a:lnTo>
                    <a:pt x="11755" y="16697"/>
                  </a:lnTo>
                  <a:lnTo>
                    <a:pt x="11873" y="16402"/>
                  </a:lnTo>
                  <a:lnTo>
                    <a:pt x="11972" y="16106"/>
                  </a:lnTo>
                  <a:lnTo>
                    <a:pt x="12050" y="15772"/>
                  </a:lnTo>
                  <a:lnTo>
                    <a:pt x="12129" y="15437"/>
                  </a:lnTo>
                  <a:lnTo>
                    <a:pt x="12188" y="15102"/>
                  </a:lnTo>
                  <a:lnTo>
                    <a:pt x="12228" y="14728"/>
                  </a:lnTo>
                  <a:lnTo>
                    <a:pt x="12267" y="14354"/>
                  </a:lnTo>
                  <a:lnTo>
                    <a:pt x="12287" y="13980"/>
                  </a:lnTo>
                  <a:lnTo>
                    <a:pt x="12306" y="13586"/>
                  </a:lnTo>
                  <a:lnTo>
                    <a:pt x="12306" y="13173"/>
                  </a:lnTo>
                  <a:lnTo>
                    <a:pt x="12287" y="12779"/>
                  </a:lnTo>
                  <a:lnTo>
                    <a:pt x="12247" y="12346"/>
                  </a:lnTo>
                  <a:lnTo>
                    <a:pt x="12208" y="11913"/>
                  </a:lnTo>
                  <a:lnTo>
                    <a:pt x="12149" y="11479"/>
                  </a:lnTo>
                  <a:lnTo>
                    <a:pt x="12070" y="11027"/>
                  </a:lnTo>
                  <a:lnTo>
                    <a:pt x="11991" y="10574"/>
                  </a:lnTo>
                  <a:lnTo>
                    <a:pt x="11893" y="10121"/>
                  </a:lnTo>
                  <a:lnTo>
                    <a:pt x="11775" y="9668"/>
                  </a:lnTo>
                  <a:lnTo>
                    <a:pt x="11637" y="9196"/>
                  </a:lnTo>
                  <a:lnTo>
                    <a:pt x="11479" y="8684"/>
                  </a:lnTo>
                  <a:lnTo>
                    <a:pt x="11302" y="8172"/>
                  </a:lnTo>
                  <a:lnTo>
                    <a:pt x="11125" y="7679"/>
                  </a:lnTo>
                  <a:lnTo>
                    <a:pt x="10928" y="7207"/>
                  </a:lnTo>
                  <a:lnTo>
                    <a:pt x="10731" y="6734"/>
                  </a:lnTo>
                  <a:lnTo>
                    <a:pt x="10515" y="6262"/>
                  </a:lnTo>
                  <a:lnTo>
                    <a:pt x="10278" y="5809"/>
                  </a:lnTo>
                  <a:lnTo>
                    <a:pt x="10042" y="5376"/>
                  </a:lnTo>
                  <a:lnTo>
                    <a:pt x="9806" y="4943"/>
                  </a:lnTo>
                  <a:lnTo>
                    <a:pt x="9550" y="4529"/>
                  </a:lnTo>
                  <a:lnTo>
                    <a:pt x="9274" y="4116"/>
                  </a:lnTo>
                  <a:lnTo>
                    <a:pt x="9018" y="3742"/>
                  </a:lnTo>
                  <a:lnTo>
                    <a:pt x="8743" y="3368"/>
                  </a:lnTo>
                  <a:lnTo>
                    <a:pt x="8447" y="2994"/>
                  </a:lnTo>
                  <a:lnTo>
                    <a:pt x="8172" y="2659"/>
                  </a:lnTo>
                  <a:lnTo>
                    <a:pt x="7876" y="2344"/>
                  </a:lnTo>
                  <a:lnTo>
                    <a:pt x="7581" y="2029"/>
                  </a:lnTo>
                  <a:lnTo>
                    <a:pt x="7266" y="1753"/>
                  </a:lnTo>
                  <a:lnTo>
                    <a:pt x="6971" y="1477"/>
                  </a:lnTo>
                  <a:lnTo>
                    <a:pt x="6656" y="1241"/>
                  </a:lnTo>
                  <a:lnTo>
                    <a:pt x="6341" y="1005"/>
                  </a:lnTo>
                  <a:lnTo>
                    <a:pt x="6045" y="808"/>
                  </a:lnTo>
                  <a:lnTo>
                    <a:pt x="5730" y="611"/>
                  </a:lnTo>
                  <a:lnTo>
                    <a:pt x="5415" y="454"/>
                  </a:lnTo>
                  <a:lnTo>
                    <a:pt x="5100" y="316"/>
                  </a:lnTo>
                  <a:lnTo>
                    <a:pt x="4785" y="198"/>
                  </a:lnTo>
                  <a:lnTo>
                    <a:pt x="4470" y="119"/>
                  </a:lnTo>
                  <a:lnTo>
                    <a:pt x="4175" y="60"/>
                  </a:lnTo>
                  <a:lnTo>
                    <a:pt x="3860" y="20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493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39">
              <a:extLst>
                <a:ext uri="{FF2B5EF4-FFF2-40B4-BE49-F238E27FC236}">
                  <a16:creationId xmlns:a16="http://schemas.microsoft.com/office/drawing/2014/main" id="{C9555B47-F2DD-0195-F85D-208A704D659D}"/>
                </a:ext>
              </a:extLst>
            </p:cNvPr>
            <p:cNvSpPr/>
            <p:nvPr/>
          </p:nvSpPr>
          <p:spPr>
            <a:xfrm>
              <a:off x="7095325" y="1224725"/>
              <a:ext cx="269775" cy="432200"/>
            </a:xfrm>
            <a:custGeom>
              <a:avLst/>
              <a:gdLst/>
              <a:ahLst/>
              <a:cxnLst/>
              <a:rect l="l" t="t" r="r" b="b"/>
              <a:pathLst>
                <a:path w="10791" h="17288" extrusionOk="0">
                  <a:moveTo>
                    <a:pt x="2777" y="0"/>
                  </a:moveTo>
                  <a:lnTo>
                    <a:pt x="2521" y="40"/>
                  </a:lnTo>
                  <a:lnTo>
                    <a:pt x="2285" y="99"/>
                  </a:lnTo>
                  <a:lnTo>
                    <a:pt x="2049" y="197"/>
                  </a:lnTo>
                  <a:lnTo>
                    <a:pt x="1812" y="296"/>
                  </a:lnTo>
                  <a:lnTo>
                    <a:pt x="1615" y="434"/>
                  </a:lnTo>
                  <a:lnTo>
                    <a:pt x="1418" y="591"/>
                  </a:lnTo>
                  <a:lnTo>
                    <a:pt x="1222" y="749"/>
                  </a:lnTo>
                  <a:lnTo>
                    <a:pt x="1044" y="946"/>
                  </a:lnTo>
                  <a:lnTo>
                    <a:pt x="887" y="1162"/>
                  </a:lnTo>
                  <a:lnTo>
                    <a:pt x="749" y="1398"/>
                  </a:lnTo>
                  <a:lnTo>
                    <a:pt x="611" y="1635"/>
                  </a:lnTo>
                  <a:lnTo>
                    <a:pt x="493" y="1910"/>
                  </a:lnTo>
                  <a:lnTo>
                    <a:pt x="395" y="2186"/>
                  </a:lnTo>
                  <a:lnTo>
                    <a:pt x="296" y="2501"/>
                  </a:lnTo>
                  <a:lnTo>
                    <a:pt x="217" y="2816"/>
                  </a:lnTo>
                  <a:lnTo>
                    <a:pt x="139" y="3131"/>
                  </a:lnTo>
                  <a:lnTo>
                    <a:pt x="99" y="3485"/>
                  </a:lnTo>
                  <a:lnTo>
                    <a:pt x="40" y="3820"/>
                  </a:lnTo>
                  <a:lnTo>
                    <a:pt x="21" y="4194"/>
                  </a:lnTo>
                  <a:lnTo>
                    <a:pt x="1" y="4568"/>
                  </a:lnTo>
                  <a:lnTo>
                    <a:pt x="1" y="4962"/>
                  </a:lnTo>
                  <a:lnTo>
                    <a:pt x="21" y="5356"/>
                  </a:lnTo>
                  <a:lnTo>
                    <a:pt x="40" y="5769"/>
                  </a:lnTo>
                  <a:lnTo>
                    <a:pt x="80" y="6183"/>
                  </a:lnTo>
                  <a:lnTo>
                    <a:pt x="139" y="6596"/>
                  </a:lnTo>
                  <a:lnTo>
                    <a:pt x="217" y="7029"/>
                  </a:lnTo>
                  <a:lnTo>
                    <a:pt x="296" y="7463"/>
                  </a:lnTo>
                  <a:lnTo>
                    <a:pt x="395" y="7915"/>
                  </a:lnTo>
                  <a:lnTo>
                    <a:pt x="493" y="8349"/>
                  </a:lnTo>
                  <a:lnTo>
                    <a:pt x="611" y="8801"/>
                  </a:lnTo>
                  <a:lnTo>
                    <a:pt x="749" y="9254"/>
                  </a:lnTo>
                  <a:lnTo>
                    <a:pt x="907" y="9707"/>
                  </a:lnTo>
                  <a:lnTo>
                    <a:pt x="1084" y="10180"/>
                  </a:lnTo>
                  <a:lnTo>
                    <a:pt x="1418" y="11007"/>
                  </a:lnTo>
                  <a:lnTo>
                    <a:pt x="1773" y="11794"/>
                  </a:lnTo>
                  <a:lnTo>
                    <a:pt x="2167" y="12542"/>
                  </a:lnTo>
                  <a:lnTo>
                    <a:pt x="2580" y="13231"/>
                  </a:lnTo>
                  <a:lnTo>
                    <a:pt x="3033" y="13901"/>
                  </a:lnTo>
                  <a:lnTo>
                    <a:pt x="3486" y="14511"/>
                  </a:lnTo>
                  <a:lnTo>
                    <a:pt x="3958" y="15063"/>
                  </a:lnTo>
                  <a:lnTo>
                    <a:pt x="4431" y="15574"/>
                  </a:lnTo>
                  <a:lnTo>
                    <a:pt x="4687" y="15791"/>
                  </a:lnTo>
                  <a:lnTo>
                    <a:pt x="4923" y="16008"/>
                  </a:lnTo>
                  <a:lnTo>
                    <a:pt x="5179" y="16205"/>
                  </a:lnTo>
                  <a:lnTo>
                    <a:pt x="5415" y="16382"/>
                  </a:lnTo>
                  <a:lnTo>
                    <a:pt x="5671" y="16559"/>
                  </a:lnTo>
                  <a:lnTo>
                    <a:pt x="5927" y="16716"/>
                  </a:lnTo>
                  <a:lnTo>
                    <a:pt x="6164" y="16835"/>
                  </a:lnTo>
                  <a:lnTo>
                    <a:pt x="6419" y="16953"/>
                  </a:lnTo>
                  <a:lnTo>
                    <a:pt x="6656" y="17071"/>
                  </a:lnTo>
                  <a:lnTo>
                    <a:pt x="6892" y="17150"/>
                  </a:lnTo>
                  <a:lnTo>
                    <a:pt x="7128" y="17209"/>
                  </a:lnTo>
                  <a:lnTo>
                    <a:pt x="7365" y="17248"/>
                  </a:lnTo>
                  <a:lnTo>
                    <a:pt x="7601" y="17287"/>
                  </a:lnTo>
                  <a:lnTo>
                    <a:pt x="7837" y="17287"/>
                  </a:lnTo>
                  <a:lnTo>
                    <a:pt x="8054" y="17268"/>
                  </a:lnTo>
                  <a:lnTo>
                    <a:pt x="8290" y="17248"/>
                  </a:lnTo>
                  <a:lnTo>
                    <a:pt x="8507" y="17189"/>
                  </a:lnTo>
                  <a:lnTo>
                    <a:pt x="8703" y="17110"/>
                  </a:lnTo>
                  <a:lnTo>
                    <a:pt x="8900" y="17031"/>
                  </a:lnTo>
                  <a:lnTo>
                    <a:pt x="9097" y="16913"/>
                  </a:lnTo>
                  <a:lnTo>
                    <a:pt x="9274" y="16795"/>
                  </a:lnTo>
                  <a:lnTo>
                    <a:pt x="9432" y="16657"/>
                  </a:lnTo>
                  <a:lnTo>
                    <a:pt x="9609" y="16480"/>
                  </a:lnTo>
                  <a:lnTo>
                    <a:pt x="9747" y="16303"/>
                  </a:lnTo>
                  <a:lnTo>
                    <a:pt x="9885" y="16126"/>
                  </a:lnTo>
                  <a:lnTo>
                    <a:pt x="10023" y="15909"/>
                  </a:lnTo>
                  <a:lnTo>
                    <a:pt x="10141" y="15693"/>
                  </a:lnTo>
                  <a:lnTo>
                    <a:pt x="10259" y="15456"/>
                  </a:lnTo>
                  <a:lnTo>
                    <a:pt x="10357" y="15200"/>
                  </a:lnTo>
                  <a:lnTo>
                    <a:pt x="10456" y="14925"/>
                  </a:lnTo>
                  <a:lnTo>
                    <a:pt x="10534" y="14649"/>
                  </a:lnTo>
                  <a:lnTo>
                    <a:pt x="10594" y="14354"/>
                  </a:lnTo>
                  <a:lnTo>
                    <a:pt x="10653" y="14058"/>
                  </a:lnTo>
                  <a:lnTo>
                    <a:pt x="10712" y="13743"/>
                  </a:lnTo>
                  <a:lnTo>
                    <a:pt x="10751" y="13428"/>
                  </a:lnTo>
                  <a:lnTo>
                    <a:pt x="10771" y="13074"/>
                  </a:lnTo>
                  <a:lnTo>
                    <a:pt x="10790" y="12385"/>
                  </a:lnTo>
                  <a:lnTo>
                    <a:pt x="10771" y="11637"/>
                  </a:lnTo>
                  <a:lnTo>
                    <a:pt x="10692" y="10869"/>
                  </a:lnTo>
                  <a:lnTo>
                    <a:pt x="10574" y="10062"/>
                  </a:lnTo>
                  <a:lnTo>
                    <a:pt x="10397" y="9235"/>
                  </a:lnTo>
                  <a:lnTo>
                    <a:pt x="10160" y="8388"/>
                  </a:lnTo>
                  <a:lnTo>
                    <a:pt x="10023" y="7935"/>
                  </a:lnTo>
                  <a:lnTo>
                    <a:pt x="9865" y="7482"/>
                  </a:lnTo>
                  <a:lnTo>
                    <a:pt x="9708" y="7029"/>
                  </a:lnTo>
                  <a:lnTo>
                    <a:pt x="9530" y="6596"/>
                  </a:lnTo>
                  <a:lnTo>
                    <a:pt x="9353" y="6163"/>
                  </a:lnTo>
                  <a:lnTo>
                    <a:pt x="9156" y="5730"/>
                  </a:lnTo>
                  <a:lnTo>
                    <a:pt x="8959" y="5317"/>
                  </a:lnTo>
                  <a:lnTo>
                    <a:pt x="8743" y="4923"/>
                  </a:lnTo>
                  <a:lnTo>
                    <a:pt x="8526" y="4529"/>
                  </a:lnTo>
                  <a:lnTo>
                    <a:pt x="8290" y="4155"/>
                  </a:lnTo>
                  <a:lnTo>
                    <a:pt x="8054" y="3781"/>
                  </a:lnTo>
                  <a:lnTo>
                    <a:pt x="7817" y="3426"/>
                  </a:lnTo>
                  <a:lnTo>
                    <a:pt x="7581" y="3092"/>
                  </a:lnTo>
                  <a:lnTo>
                    <a:pt x="7325" y="2757"/>
                  </a:lnTo>
                  <a:lnTo>
                    <a:pt x="7069" y="2462"/>
                  </a:lnTo>
                  <a:lnTo>
                    <a:pt x="6813" y="2147"/>
                  </a:lnTo>
                  <a:lnTo>
                    <a:pt x="6557" y="1871"/>
                  </a:lnTo>
                  <a:lnTo>
                    <a:pt x="6282" y="1615"/>
                  </a:lnTo>
                  <a:lnTo>
                    <a:pt x="6026" y="1359"/>
                  </a:lnTo>
                  <a:lnTo>
                    <a:pt x="5750" y="1142"/>
                  </a:lnTo>
                  <a:lnTo>
                    <a:pt x="5474" y="926"/>
                  </a:lnTo>
                  <a:lnTo>
                    <a:pt x="5199" y="749"/>
                  </a:lnTo>
                  <a:lnTo>
                    <a:pt x="4923" y="571"/>
                  </a:lnTo>
                  <a:lnTo>
                    <a:pt x="4667" y="434"/>
                  </a:lnTo>
                  <a:lnTo>
                    <a:pt x="4392" y="296"/>
                  </a:lnTo>
                  <a:lnTo>
                    <a:pt x="4116" y="197"/>
                  </a:lnTo>
                  <a:lnTo>
                    <a:pt x="3840" y="99"/>
                  </a:lnTo>
                  <a:lnTo>
                    <a:pt x="3565" y="40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rgbClr val="35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39">
              <a:extLst>
                <a:ext uri="{FF2B5EF4-FFF2-40B4-BE49-F238E27FC236}">
                  <a16:creationId xmlns:a16="http://schemas.microsoft.com/office/drawing/2014/main" id="{3B336129-FBC6-4C73-83F6-193D47C90D88}"/>
                </a:ext>
              </a:extLst>
            </p:cNvPr>
            <p:cNvSpPr/>
            <p:nvPr/>
          </p:nvSpPr>
          <p:spPr>
            <a:xfrm>
              <a:off x="7071700" y="1194200"/>
              <a:ext cx="304725" cy="476025"/>
            </a:xfrm>
            <a:custGeom>
              <a:avLst/>
              <a:gdLst/>
              <a:ahLst/>
              <a:cxnLst/>
              <a:rect l="l" t="t" r="r" b="b"/>
              <a:pathLst>
                <a:path w="12189" h="19041" extrusionOk="0">
                  <a:moveTo>
                    <a:pt x="3446" y="1"/>
                  </a:moveTo>
                  <a:lnTo>
                    <a:pt x="3151" y="20"/>
                  </a:lnTo>
                  <a:lnTo>
                    <a:pt x="2836" y="60"/>
                  </a:lnTo>
                  <a:lnTo>
                    <a:pt x="2560" y="139"/>
                  </a:lnTo>
                  <a:lnTo>
                    <a:pt x="2285" y="237"/>
                  </a:lnTo>
                  <a:lnTo>
                    <a:pt x="2029" y="355"/>
                  </a:lnTo>
                  <a:lnTo>
                    <a:pt x="1793" y="513"/>
                  </a:lnTo>
                  <a:lnTo>
                    <a:pt x="1556" y="670"/>
                  </a:lnTo>
                  <a:lnTo>
                    <a:pt x="1340" y="867"/>
                  </a:lnTo>
                  <a:lnTo>
                    <a:pt x="1143" y="1084"/>
                  </a:lnTo>
                  <a:lnTo>
                    <a:pt x="946" y="1340"/>
                  </a:lnTo>
                  <a:lnTo>
                    <a:pt x="788" y="1596"/>
                  </a:lnTo>
                  <a:lnTo>
                    <a:pt x="631" y="1871"/>
                  </a:lnTo>
                  <a:lnTo>
                    <a:pt x="473" y="2167"/>
                  </a:lnTo>
                  <a:lnTo>
                    <a:pt x="355" y="2482"/>
                  </a:lnTo>
                  <a:lnTo>
                    <a:pt x="237" y="2816"/>
                  </a:lnTo>
                  <a:lnTo>
                    <a:pt x="139" y="3171"/>
                  </a:lnTo>
                  <a:lnTo>
                    <a:pt x="60" y="3545"/>
                  </a:lnTo>
                  <a:lnTo>
                    <a:pt x="1" y="3919"/>
                  </a:lnTo>
                  <a:lnTo>
                    <a:pt x="296" y="3899"/>
                  </a:lnTo>
                  <a:lnTo>
                    <a:pt x="572" y="3919"/>
                  </a:lnTo>
                  <a:lnTo>
                    <a:pt x="867" y="3958"/>
                  </a:lnTo>
                  <a:lnTo>
                    <a:pt x="1162" y="4017"/>
                  </a:lnTo>
                  <a:lnTo>
                    <a:pt x="1477" y="4096"/>
                  </a:lnTo>
                  <a:lnTo>
                    <a:pt x="1773" y="4214"/>
                  </a:lnTo>
                  <a:lnTo>
                    <a:pt x="2068" y="4352"/>
                  </a:lnTo>
                  <a:lnTo>
                    <a:pt x="2383" y="4490"/>
                  </a:lnTo>
                  <a:lnTo>
                    <a:pt x="2679" y="4667"/>
                  </a:lnTo>
                  <a:lnTo>
                    <a:pt x="2974" y="4864"/>
                  </a:lnTo>
                  <a:lnTo>
                    <a:pt x="3269" y="5081"/>
                  </a:lnTo>
                  <a:lnTo>
                    <a:pt x="3565" y="5317"/>
                  </a:lnTo>
                  <a:lnTo>
                    <a:pt x="3860" y="5573"/>
                  </a:lnTo>
                  <a:lnTo>
                    <a:pt x="4155" y="5829"/>
                  </a:lnTo>
                  <a:lnTo>
                    <a:pt x="4451" y="6124"/>
                  </a:lnTo>
                  <a:lnTo>
                    <a:pt x="4726" y="6419"/>
                  </a:lnTo>
                  <a:lnTo>
                    <a:pt x="5021" y="6754"/>
                  </a:lnTo>
                  <a:lnTo>
                    <a:pt x="5297" y="7089"/>
                  </a:lnTo>
                  <a:lnTo>
                    <a:pt x="5553" y="7443"/>
                  </a:lnTo>
                  <a:lnTo>
                    <a:pt x="5829" y="7798"/>
                  </a:lnTo>
                  <a:lnTo>
                    <a:pt x="6085" y="8172"/>
                  </a:lnTo>
                  <a:lnTo>
                    <a:pt x="6321" y="8565"/>
                  </a:lnTo>
                  <a:lnTo>
                    <a:pt x="6577" y="8979"/>
                  </a:lnTo>
                  <a:lnTo>
                    <a:pt x="6813" y="9392"/>
                  </a:lnTo>
                  <a:lnTo>
                    <a:pt x="7030" y="9826"/>
                  </a:lnTo>
                  <a:lnTo>
                    <a:pt x="7246" y="10259"/>
                  </a:lnTo>
                  <a:lnTo>
                    <a:pt x="7463" y="10712"/>
                  </a:lnTo>
                  <a:lnTo>
                    <a:pt x="7660" y="11164"/>
                  </a:lnTo>
                  <a:lnTo>
                    <a:pt x="7837" y="11637"/>
                  </a:lnTo>
                  <a:lnTo>
                    <a:pt x="8014" y="12110"/>
                  </a:lnTo>
                  <a:lnTo>
                    <a:pt x="8172" y="12602"/>
                  </a:lnTo>
                  <a:lnTo>
                    <a:pt x="8329" y="13094"/>
                  </a:lnTo>
                  <a:lnTo>
                    <a:pt x="8546" y="13921"/>
                  </a:lnTo>
                  <a:lnTo>
                    <a:pt x="8723" y="14728"/>
                  </a:lnTo>
                  <a:lnTo>
                    <a:pt x="8861" y="15516"/>
                  </a:lnTo>
                  <a:lnTo>
                    <a:pt x="8940" y="16284"/>
                  </a:lnTo>
                  <a:lnTo>
                    <a:pt x="8979" y="17012"/>
                  </a:lnTo>
                  <a:lnTo>
                    <a:pt x="8979" y="17721"/>
                  </a:lnTo>
                  <a:lnTo>
                    <a:pt x="8940" y="18390"/>
                  </a:lnTo>
                  <a:lnTo>
                    <a:pt x="8881" y="19040"/>
                  </a:lnTo>
                  <a:lnTo>
                    <a:pt x="9058" y="19020"/>
                  </a:lnTo>
                  <a:lnTo>
                    <a:pt x="9235" y="19001"/>
                  </a:lnTo>
                  <a:lnTo>
                    <a:pt x="9471" y="18922"/>
                  </a:lnTo>
                  <a:lnTo>
                    <a:pt x="9707" y="18843"/>
                  </a:lnTo>
                  <a:lnTo>
                    <a:pt x="9944" y="18745"/>
                  </a:lnTo>
                  <a:lnTo>
                    <a:pt x="10160" y="18627"/>
                  </a:lnTo>
                  <a:lnTo>
                    <a:pt x="10377" y="18489"/>
                  </a:lnTo>
                  <a:lnTo>
                    <a:pt x="10574" y="18312"/>
                  </a:lnTo>
                  <a:lnTo>
                    <a:pt x="10751" y="18134"/>
                  </a:lnTo>
                  <a:lnTo>
                    <a:pt x="10928" y="17937"/>
                  </a:lnTo>
                  <a:lnTo>
                    <a:pt x="11105" y="17721"/>
                  </a:lnTo>
                  <a:lnTo>
                    <a:pt x="11243" y="17504"/>
                  </a:lnTo>
                  <a:lnTo>
                    <a:pt x="11401" y="17248"/>
                  </a:lnTo>
                  <a:lnTo>
                    <a:pt x="11519" y="16992"/>
                  </a:lnTo>
                  <a:lnTo>
                    <a:pt x="11637" y="16697"/>
                  </a:lnTo>
                  <a:lnTo>
                    <a:pt x="11755" y="16402"/>
                  </a:lnTo>
                  <a:lnTo>
                    <a:pt x="11854" y="16106"/>
                  </a:lnTo>
                  <a:lnTo>
                    <a:pt x="11932" y="15772"/>
                  </a:lnTo>
                  <a:lnTo>
                    <a:pt x="12011" y="15437"/>
                  </a:lnTo>
                  <a:lnTo>
                    <a:pt x="12070" y="15102"/>
                  </a:lnTo>
                  <a:lnTo>
                    <a:pt x="12110" y="14728"/>
                  </a:lnTo>
                  <a:lnTo>
                    <a:pt x="12149" y="14354"/>
                  </a:lnTo>
                  <a:lnTo>
                    <a:pt x="12169" y="13980"/>
                  </a:lnTo>
                  <a:lnTo>
                    <a:pt x="12188" y="13586"/>
                  </a:lnTo>
                  <a:lnTo>
                    <a:pt x="12188" y="13173"/>
                  </a:lnTo>
                  <a:lnTo>
                    <a:pt x="12169" y="12779"/>
                  </a:lnTo>
                  <a:lnTo>
                    <a:pt x="12129" y="12346"/>
                  </a:lnTo>
                  <a:lnTo>
                    <a:pt x="12090" y="11913"/>
                  </a:lnTo>
                  <a:lnTo>
                    <a:pt x="12031" y="11479"/>
                  </a:lnTo>
                  <a:lnTo>
                    <a:pt x="11952" y="11027"/>
                  </a:lnTo>
                  <a:lnTo>
                    <a:pt x="11873" y="10574"/>
                  </a:lnTo>
                  <a:lnTo>
                    <a:pt x="11775" y="10121"/>
                  </a:lnTo>
                  <a:lnTo>
                    <a:pt x="11657" y="9668"/>
                  </a:lnTo>
                  <a:lnTo>
                    <a:pt x="11519" y="9196"/>
                  </a:lnTo>
                  <a:lnTo>
                    <a:pt x="11361" y="8684"/>
                  </a:lnTo>
                  <a:lnTo>
                    <a:pt x="11184" y="8172"/>
                  </a:lnTo>
                  <a:lnTo>
                    <a:pt x="11007" y="7679"/>
                  </a:lnTo>
                  <a:lnTo>
                    <a:pt x="10810" y="7207"/>
                  </a:lnTo>
                  <a:lnTo>
                    <a:pt x="10613" y="6734"/>
                  </a:lnTo>
                  <a:lnTo>
                    <a:pt x="10397" y="6262"/>
                  </a:lnTo>
                  <a:lnTo>
                    <a:pt x="10160" y="5809"/>
                  </a:lnTo>
                  <a:lnTo>
                    <a:pt x="9924" y="5376"/>
                  </a:lnTo>
                  <a:lnTo>
                    <a:pt x="9688" y="4943"/>
                  </a:lnTo>
                  <a:lnTo>
                    <a:pt x="9432" y="4529"/>
                  </a:lnTo>
                  <a:lnTo>
                    <a:pt x="9156" y="4116"/>
                  </a:lnTo>
                  <a:lnTo>
                    <a:pt x="8900" y="3742"/>
                  </a:lnTo>
                  <a:lnTo>
                    <a:pt x="8625" y="3368"/>
                  </a:lnTo>
                  <a:lnTo>
                    <a:pt x="8329" y="2994"/>
                  </a:lnTo>
                  <a:lnTo>
                    <a:pt x="8054" y="2659"/>
                  </a:lnTo>
                  <a:lnTo>
                    <a:pt x="7758" y="2344"/>
                  </a:lnTo>
                  <a:lnTo>
                    <a:pt x="7463" y="2029"/>
                  </a:lnTo>
                  <a:lnTo>
                    <a:pt x="7148" y="1753"/>
                  </a:lnTo>
                  <a:lnTo>
                    <a:pt x="6853" y="1477"/>
                  </a:lnTo>
                  <a:lnTo>
                    <a:pt x="6538" y="1241"/>
                  </a:lnTo>
                  <a:lnTo>
                    <a:pt x="6223" y="1005"/>
                  </a:lnTo>
                  <a:lnTo>
                    <a:pt x="5927" y="808"/>
                  </a:lnTo>
                  <a:lnTo>
                    <a:pt x="5612" y="611"/>
                  </a:lnTo>
                  <a:lnTo>
                    <a:pt x="5297" y="454"/>
                  </a:lnTo>
                  <a:lnTo>
                    <a:pt x="4982" y="316"/>
                  </a:lnTo>
                  <a:lnTo>
                    <a:pt x="4667" y="198"/>
                  </a:lnTo>
                  <a:lnTo>
                    <a:pt x="4352" y="119"/>
                  </a:lnTo>
                  <a:lnTo>
                    <a:pt x="4057" y="60"/>
                  </a:lnTo>
                  <a:lnTo>
                    <a:pt x="3742" y="2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39">
              <a:extLst>
                <a:ext uri="{FF2B5EF4-FFF2-40B4-BE49-F238E27FC236}">
                  <a16:creationId xmlns:a16="http://schemas.microsoft.com/office/drawing/2014/main" id="{9DE3C8E1-73F4-9E43-6CD2-3E918E6B6C0E}"/>
                </a:ext>
              </a:extLst>
            </p:cNvPr>
            <p:cNvSpPr/>
            <p:nvPr/>
          </p:nvSpPr>
          <p:spPr>
            <a:xfrm>
              <a:off x="7114050" y="1226700"/>
              <a:ext cx="242675" cy="400200"/>
            </a:xfrm>
            <a:custGeom>
              <a:avLst/>
              <a:gdLst/>
              <a:ahLst/>
              <a:cxnLst/>
              <a:rect l="l" t="t" r="r" b="b"/>
              <a:pathLst>
                <a:path w="9707" h="16008" extrusionOk="0">
                  <a:moveTo>
                    <a:pt x="2225" y="0"/>
                  </a:moveTo>
                  <a:lnTo>
                    <a:pt x="2008" y="40"/>
                  </a:lnTo>
                  <a:lnTo>
                    <a:pt x="1811" y="79"/>
                  </a:lnTo>
                  <a:lnTo>
                    <a:pt x="1615" y="158"/>
                  </a:lnTo>
                  <a:lnTo>
                    <a:pt x="1418" y="256"/>
                  </a:lnTo>
                  <a:lnTo>
                    <a:pt x="1240" y="374"/>
                  </a:lnTo>
                  <a:lnTo>
                    <a:pt x="1083" y="512"/>
                  </a:lnTo>
                  <a:lnTo>
                    <a:pt x="925" y="670"/>
                  </a:lnTo>
                  <a:lnTo>
                    <a:pt x="788" y="827"/>
                  </a:lnTo>
                  <a:lnTo>
                    <a:pt x="669" y="1024"/>
                  </a:lnTo>
                  <a:lnTo>
                    <a:pt x="551" y="1241"/>
                  </a:lnTo>
                  <a:lnTo>
                    <a:pt x="433" y="1457"/>
                  </a:lnTo>
                  <a:lnTo>
                    <a:pt x="335" y="1713"/>
                  </a:lnTo>
                  <a:lnTo>
                    <a:pt x="256" y="1969"/>
                  </a:lnTo>
                  <a:lnTo>
                    <a:pt x="197" y="2245"/>
                  </a:lnTo>
                  <a:lnTo>
                    <a:pt x="118" y="2520"/>
                  </a:lnTo>
                  <a:lnTo>
                    <a:pt x="79" y="2816"/>
                  </a:lnTo>
                  <a:lnTo>
                    <a:pt x="39" y="3131"/>
                  </a:lnTo>
                  <a:lnTo>
                    <a:pt x="20" y="3466"/>
                  </a:lnTo>
                  <a:lnTo>
                    <a:pt x="0" y="3800"/>
                  </a:lnTo>
                  <a:lnTo>
                    <a:pt x="0" y="4489"/>
                  </a:lnTo>
                  <a:lnTo>
                    <a:pt x="59" y="5238"/>
                  </a:lnTo>
                  <a:lnTo>
                    <a:pt x="158" y="6005"/>
                  </a:lnTo>
                  <a:lnTo>
                    <a:pt x="295" y="6813"/>
                  </a:lnTo>
                  <a:lnTo>
                    <a:pt x="492" y="7640"/>
                  </a:lnTo>
                  <a:lnTo>
                    <a:pt x="729" y="8467"/>
                  </a:lnTo>
                  <a:lnTo>
                    <a:pt x="1024" y="9313"/>
                  </a:lnTo>
                  <a:lnTo>
                    <a:pt x="1319" y="10081"/>
                  </a:lnTo>
                  <a:lnTo>
                    <a:pt x="1654" y="10810"/>
                  </a:lnTo>
                  <a:lnTo>
                    <a:pt x="2008" y="11518"/>
                  </a:lnTo>
                  <a:lnTo>
                    <a:pt x="2382" y="12168"/>
                  </a:lnTo>
                  <a:lnTo>
                    <a:pt x="2757" y="12778"/>
                  </a:lnTo>
                  <a:lnTo>
                    <a:pt x="3170" y="13349"/>
                  </a:lnTo>
                  <a:lnTo>
                    <a:pt x="3583" y="13881"/>
                  </a:lnTo>
                  <a:lnTo>
                    <a:pt x="3997" y="14354"/>
                  </a:lnTo>
                  <a:lnTo>
                    <a:pt x="4410" y="14767"/>
                  </a:lnTo>
                  <a:lnTo>
                    <a:pt x="4844" y="15121"/>
                  </a:lnTo>
                  <a:lnTo>
                    <a:pt x="5060" y="15279"/>
                  </a:lnTo>
                  <a:lnTo>
                    <a:pt x="5277" y="15436"/>
                  </a:lnTo>
                  <a:lnTo>
                    <a:pt x="5474" y="15555"/>
                  </a:lnTo>
                  <a:lnTo>
                    <a:pt x="5690" y="15673"/>
                  </a:lnTo>
                  <a:lnTo>
                    <a:pt x="5907" y="15771"/>
                  </a:lnTo>
                  <a:lnTo>
                    <a:pt x="6104" y="15850"/>
                  </a:lnTo>
                  <a:lnTo>
                    <a:pt x="6301" y="15909"/>
                  </a:lnTo>
                  <a:lnTo>
                    <a:pt x="6517" y="15968"/>
                  </a:lnTo>
                  <a:lnTo>
                    <a:pt x="6714" y="15988"/>
                  </a:lnTo>
                  <a:lnTo>
                    <a:pt x="6911" y="16007"/>
                  </a:lnTo>
                  <a:lnTo>
                    <a:pt x="7088" y="16007"/>
                  </a:lnTo>
                  <a:lnTo>
                    <a:pt x="7285" y="15968"/>
                  </a:lnTo>
                  <a:lnTo>
                    <a:pt x="7462" y="15929"/>
                  </a:lnTo>
                  <a:lnTo>
                    <a:pt x="7639" y="15870"/>
                  </a:lnTo>
                  <a:lnTo>
                    <a:pt x="7817" y="15791"/>
                  </a:lnTo>
                  <a:lnTo>
                    <a:pt x="7974" y="15692"/>
                  </a:lnTo>
                  <a:lnTo>
                    <a:pt x="8132" y="15594"/>
                  </a:lnTo>
                  <a:lnTo>
                    <a:pt x="8289" y="15456"/>
                  </a:lnTo>
                  <a:lnTo>
                    <a:pt x="8447" y="15318"/>
                  </a:lnTo>
                  <a:lnTo>
                    <a:pt x="8584" y="15161"/>
                  </a:lnTo>
                  <a:lnTo>
                    <a:pt x="8722" y="14984"/>
                  </a:lnTo>
                  <a:lnTo>
                    <a:pt x="8840" y="14806"/>
                  </a:lnTo>
                  <a:lnTo>
                    <a:pt x="8959" y="14609"/>
                  </a:lnTo>
                  <a:lnTo>
                    <a:pt x="9077" y="14393"/>
                  </a:lnTo>
                  <a:lnTo>
                    <a:pt x="9175" y="14176"/>
                  </a:lnTo>
                  <a:lnTo>
                    <a:pt x="9274" y="13920"/>
                  </a:lnTo>
                  <a:lnTo>
                    <a:pt x="9372" y="13684"/>
                  </a:lnTo>
                  <a:lnTo>
                    <a:pt x="9451" y="13408"/>
                  </a:lnTo>
                  <a:lnTo>
                    <a:pt x="9510" y="13133"/>
                  </a:lnTo>
                  <a:lnTo>
                    <a:pt x="9569" y="12857"/>
                  </a:lnTo>
                  <a:lnTo>
                    <a:pt x="9648" y="12247"/>
                  </a:lnTo>
                  <a:lnTo>
                    <a:pt x="9707" y="11617"/>
                  </a:lnTo>
                  <a:lnTo>
                    <a:pt x="9707" y="10947"/>
                  </a:lnTo>
                  <a:lnTo>
                    <a:pt x="9648" y="10239"/>
                  </a:lnTo>
                  <a:lnTo>
                    <a:pt x="9608" y="9864"/>
                  </a:lnTo>
                  <a:lnTo>
                    <a:pt x="9549" y="9490"/>
                  </a:lnTo>
                  <a:lnTo>
                    <a:pt x="9490" y="9116"/>
                  </a:lnTo>
                  <a:lnTo>
                    <a:pt x="9411" y="8742"/>
                  </a:lnTo>
                  <a:lnTo>
                    <a:pt x="9313" y="8348"/>
                  </a:lnTo>
                  <a:lnTo>
                    <a:pt x="9195" y="7955"/>
                  </a:lnTo>
                  <a:lnTo>
                    <a:pt x="9077" y="7521"/>
                  </a:lnTo>
                  <a:lnTo>
                    <a:pt x="8919" y="7108"/>
                  </a:lnTo>
                  <a:lnTo>
                    <a:pt x="8762" y="6675"/>
                  </a:lnTo>
                  <a:lnTo>
                    <a:pt x="8604" y="6281"/>
                  </a:lnTo>
                  <a:lnTo>
                    <a:pt x="8427" y="5868"/>
                  </a:lnTo>
                  <a:lnTo>
                    <a:pt x="8230" y="5474"/>
                  </a:lnTo>
                  <a:lnTo>
                    <a:pt x="8033" y="5080"/>
                  </a:lnTo>
                  <a:lnTo>
                    <a:pt x="7836" y="4706"/>
                  </a:lnTo>
                  <a:lnTo>
                    <a:pt x="7403" y="3997"/>
                  </a:lnTo>
                  <a:lnTo>
                    <a:pt x="6931" y="3308"/>
                  </a:lnTo>
                  <a:lnTo>
                    <a:pt x="6458" y="2678"/>
                  </a:lnTo>
                  <a:lnTo>
                    <a:pt x="6202" y="2383"/>
                  </a:lnTo>
                  <a:lnTo>
                    <a:pt x="5966" y="2107"/>
                  </a:lnTo>
                  <a:lnTo>
                    <a:pt x="5710" y="1851"/>
                  </a:lnTo>
                  <a:lnTo>
                    <a:pt x="5454" y="1595"/>
                  </a:lnTo>
                  <a:lnTo>
                    <a:pt x="5198" y="1359"/>
                  </a:lnTo>
                  <a:lnTo>
                    <a:pt x="4942" y="1142"/>
                  </a:lnTo>
                  <a:lnTo>
                    <a:pt x="4686" y="945"/>
                  </a:lnTo>
                  <a:lnTo>
                    <a:pt x="4430" y="748"/>
                  </a:lnTo>
                  <a:lnTo>
                    <a:pt x="4174" y="591"/>
                  </a:lnTo>
                  <a:lnTo>
                    <a:pt x="3918" y="453"/>
                  </a:lnTo>
                  <a:lnTo>
                    <a:pt x="3662" y="315"/>
                  </a:lnTo>
                  <a:lnTo>
                    <a:pt x="3406" y="217"/>
                  </a:lnTo>
                  <a:lnTo>
                    <a:pt x="3170" y="118"/>
                  </a:lnTo>
                  <a:lnTo>
                    <a:pt x="2914" y="59"/>
                  </a:lnTo>
                  <a:lnTo>
                    <a:pt x="2678" y="2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39">
              <a:extLst>
                <a:ext uri="{FF2B5EF4-FFF2-40B4-BE49-F238E27FC236}">
                  <a16:creationId xmlns:a16="http://schemas.microsoft.com/office/drawing/2014/main" id="{E97BDA93-9EC0-CB18-1C5E-3A94D9C6033C}"/>
                </a:ext>
              </a:extLst>
            </p:cNvPr>
            <p:cNvSpPr/>
            <p:nvPr/>
          </p:nvSpPr>
          <p:spPr>
            <a:xfrm>
              <a:off x="7114050" y="1292650"/>
              <a:ext cx="215600" cy="334250"/>
            </a:xfrm>
            <a:custGeom>
              <a:avLst/>
              <a:gdLst/>
              <a:ahLst/>
              <a:cxnLst/>
              <a:rect l="l" t="t" r="r" b="b"/>
              <a:pathLst>
                <a:path w="8624" h="13370" extrusionOk="0">
                  <a:moveTo>
                    <a:pt x="1142" y="1"/>
                  </a:moveTo>
                  <a:lnTo>
                    <a:pt x="925" y="40"/>
                  </a:lnTo>
                  <a:lnTo>
                    <a:pt x="689" y="99"/>
                  </a:lnTo>
                  <a:lnTo>
                    <a:pt x="453" y="197"/>
                  </a:lnTo>
                  <a:lnTo>
                    <a:pt x="236" y="316"/>
                  </a:lnTo>
                  <a:lnTo>
                    <a:pt x="39" y="473"/>
                  </a:lnTo>
                  <a:lnTo>
                    <a:pt x="20" y="788"/>
                  </a:lnTo>
                  <a:lnTo>
                    <a:pt x="0" y="1143"/>
                  </a:lnTo>
                  <a:lnTo>
                    <a:pt x="0" y="1832"/>
                  </a:lnTo>
                  <a:lnTo>
                    <a:pt x="59" y="2580"/>
                  </a:lnTo>
                  <a:lnTo>
                    <a:pt x="158" y="3367"/>
                  </a:lnTo>
                  <a:lnTo>
                    <a:pt x="295" y="4155"/>
                  </a:lnTo>
                  <a:lnTo>
                    <a:pt x="492" y="4982"/>
                  </a:lnTo>
                  <a:lnTo>
                    <a:pt x="729" y="5829"/>
                  </a:lnTo>
                  <a:lnTo>
                    <a:pt x="1024" y="6675"/>
                  </a:lnTo>
                  <a:lnTo>
                    <a:pt x="1319" y="7443"/>
                  </a:lnTo>
                  <a:lnTo>
                    <a:pt x="1654" y="8172"/>
                  </a:lnTo>
                  <a:lnTo>
                    <a:pt x="2008" y="8880"/>
                  </a:lnTo>
                  <a:lnTo>
                    <a:pt x="2382" y="9530"/>
                  </a:lnTo>
                  <a:lnTo>
                    <a:pt x="2757" y="10140"/>
                  </a:lnTo>
                  <a:lnTo>
                    <a:pt x="3170" y="10711"/>
                  </a:lnTo>
                  <a:lnTo>
                    <a:pt x="3583" y="11243"/>
                  </a:lnTo>
                  <a:lnTo>
                    <a:pt x="3997" y="11716"/>
                  </a:lnTo>
                  <a:lnTo>
                    <a:pt x="4410" y="12129"/>
                  </a:lnTo>
                  <a:lnTo>
                    <a:pt x="4844" y="12483"/>
                  </a:lnTo>
                  <a:lnTo>
                    <a:pt x="5060" y="12641"/>
                  </a:lnTo>
                  <a:lnTo>
                    <a:pt x="5277" y="12798"/>
                  </a:lnTo>
                  <a:lnTo>
                    <a:pt x="5474" y="12917"/>
                  </a:lnTo>
                  <a:lnTo>
                    <a:pt x="5690" y="13035"/>
                  </a:lnTo>
                  <a:lnTo>
                    <a:pt x="5907" y="13133"/>
                  </a:lnTo>
                  <a:lnTo>
                    <a:pt x="6104" y="13212"/>
                  </a:lnTo>
                  <a:lnTo>
                    <a:pt x="6301" y="13271"/>
                  </a:lnTo>
                  <a:lnTo>
                    <a:pt x="6517" y="13330"/>
                  </a:lnTo>
                  <a:lnTo>
                    <a:pt x="6714" y="13350"/>
                  </a:lnTo>
                  <a:lnTo>
                    <a:pt x="6911" y="13369"/>
                  </a:lnTo>
                  <a:lnTo>
                    <a:pt x="7088" y="13369"/>
                  </a:lnTo>
                  <a:lnTo>
                    <a:pt x="7285" y="13330"/>
                  </a:lnTo>
                  <a:lnTo>
                    <a:pt x="7462" y="13291"/>
                  </a:lnTo>
                  <a:lnTo>
                    <a:pt x="7620" y="13232"/>
                  </a:lnTo>
                  <a:lnTo>
                    <a:pt x="7797" y="13173"/>
                  </a:lnTo>
                  <a:lnTo>
                    <a:pt x="7954" y="13074"/>
                  </a:lnTo>
                  <a:lnTo>
                    <a:pt x="8092" y="12976"/>
                  </a:lnTo>
                  <a:lnTo>
                    <a:pt x="8250" y="12857"/>
                  </a:lnTo>
                  <a:lnTo>
                    <a:pt x="8388" y="12720"/>
                  </a:lnTo>
                  <a:lnTo>
                    <a:pt x="8525" y="12582"/>
                  </a:lnTo>
                  <a:lnTo>
                    <a:pt x="8584" y="12070"/>
                  </a:lnTo>
                  <a:lnTo>
                    <a:pt x="8624" y="11558"/>
                  </a:lnTo>
                  <a:lnTo>
                    <a:pt x="8624" y="11007"/>
                  </a:lnTo>
                  <a:lnTo>
                    <a:pt x="8584" y="10416"/>
                  </a:lnTo>
                  <a:lnTo>
                    <a:pt x="8525" y="9825"/>
                  </a:lnTo>
                  <a:lnTo>
                    <a:pt x="8427" y="9215"/>
                  </a:lnTo>
                  <a:lnTo>
                    <a:pt x="8289" y="8585"/>
                  </a:lnTo>
                  <a:lnTo>
                    <a:pt x="8132" y="7955"/>
                  </a:lnTo>
                  <a:lnTo>
                    <a:pt x="7994" y="7522"/>
                  </a:lnTo>
                  <a:lnTo>
                    <a:pt x="7836" y="7089"/>
                  </a:lnTo>
                  <a:lnTo>
                    <a:pt x="7679" y="6675"/>
                  </a:lnTo>
                  <a:lnTo>
                    <a:pt x="7521" y="6262"/>
                  </a:lnTo>
                  <a:lnTo>
                    <a:pt x="7344" y="5868"/>
                  </a:lnTo>
                  <a:lnTo>
                    <a:pt x="7147" y="5474"/>
                  </a:lnTo>
                  <a:lnTo>
                    <a:pt x="6950" y="5080"/>
                  </a:lnTo>
                  <a:lnTo>
                    <a:pt x="6753" y="4706"/>
                  </a:lnTo>
                  <a:lnTo>
                    <a:pt x="6320" y="3997"/>
                  </a:lnTo>
                  <a:lnTo>
                    <a:pt x="5867" y="3308"/>
                  </a:lnTo>
                  <a:lnTo>
                    <a:pt x="5375" y="2678"/>
                  </a:lnTo>
                  <a:lnTo>
                    <a:pt x="5139" y="2383"/>
                  </a:lnTo>
                  <a:lnTo>
                    <a:pt x="4883" y="2107"/>
                  </a:lnTo>
                  <a:lnTo>
                    <a:pt x="4627" y="1832"/>
                  </a:lnTo>
                  <a:lnTo>
                    <a:pt x="4371" y="1595"/>
                  </a:lnTo>
                  <a:lnTo>
                    <a:pt x="4115" y="1359"/>
                  </a:lnTo>
                  <a:lnTo>
                    <a:pt x="3859" y="1143"/>
                  </a:lnTo>
                  <a:lnTo>
                    <a:pt x="3603" y="926"/>
                  </a:lnTo>
                  <a:lnTo>
                    <a:pt x="3347" y="749"/>
                  </a:lnTo>
                  <a:lnTo>
                    <a:pt x="3091" y="591"/>
                  </a:lnTo>
                  <a:lnTo>
                    <a:pt x="2835" y="434"/>
                  </a:lnTo>
                  <a:lnTo>
                    <a:pt x="2579" y="316"/>
                  </a:lnTo>
                  <a:lnTo>
                    <a:pt x="2323" y="217"/>
                  </a:lnTo>
                  <a:lnTo>
                    <a:pt x="2087" y="119"/>
                  </a:lnTo>
                  <a:lnTo>
                    <a:pt x="1851" y="60"/>
                  </a:lnTo>
                  <a:lnTo>
                    <a:pt x="1615" y="20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39">
              <a:extLst>
                <a:ext uri="{FF2B5EF4-FFF2-40B4-BE49-F238E27FC236}">
                  <a16:creationId xmlns:a16="http://schemas.microsoft.com/office/drawing/2014/main" id="{4F0544AA-E14E-1D9B-405D-4611CC6DBD72}"/>
                </a:ext>
              </a:extLst>
            </p:cNvPr>
            <p:cNvSpPr/>
            <p:nvPr/>
          </p:nvSpPr>
          <p:spPr>
            <a:xfrm>
              <a:off x="7126825" y="1367950"/>
              <a:ext cx="153125" cy="245650"/>
            </a:xfrm>
            <a:custGeom>
              <a:avLst/>
              <a:gdLst/>
              <a:ahLst/>
              <a:cxnLst/>
              <a:rect l="l" t="t" r="r" b="b"/>
              <a:pathLst>
                <a:path w="6125" h="9826" extrusionOk="0">
                  <a:moveTo>
                    <a:pt x="1" y="1"/>
                  </a:moveTo>
                  <a:lnTo>
                    <a:pt x="158" y="789"/>
                  </a:lnTo>
                  <a:lnTo>
                    <a:pt x="355" y="1576"/>
                  </a:lnTo>
                  <a:lnTo>
                    <a:pt x="592" y="2403"/>
                  </a:lnTo>
                  <a:lnTo>
                    <a:pt x="867" y="3230"/>
                  </a:lnTo>
                  <a:lnTo>
                    <a:pt x="1123" y="3880"/>
                  </a:lnTo>
                  <a:lnTo>
                    <a:pt x="1399" y="4510"/>
                  </a:lnTo>
                  <a:lnTo>
                    <a:pt x="1675" y="5100"/>
                  </a:lnTo>
                  <a:lnTo>
                    <a:pt x="1990" y="5671"/>
                  </a:lnTo>
                  <a:lnTo>
                    <a:pt x="2285" y="6223"/>
                  </a:lnTo>
                  <a:lnTo>
                    <a:pt x="2620" y="6715"/>
                  </a:lnTo>
                  <a:lnTo>
                    <a:pt x="2954" y="7207"/>
                  </a:lnTo>
                  <a:lnTo>
                    <a:pt x="3289" y="7660"/>
                  </a:lnTo>
                  <a:lnTo>
                    <a:pt x="3643" y="8054"/>
                  </a:lnTo>
                  <a:lnTo>
                    <a:pt x="3998" y="8448"/>
                  </a:lnTo>
                  <a:lnTo>
                    <a:pt x="4352" y="8782"/>
                  </a:lnTo>
                  <a:lnTo>
                    <a:pt x="4707" y="9078"/>
                  </a:lnTo>
                  <a:lnTo>
                    <a:pt x="5081" y="9334"/>
                  </a:lnTo>
                  <a:lnTo>
                    <a:pt x="5435" y="9550"/>
                  </a:lnTo>
                  <a:lnTo>
                    <a:pt x="5770" y="9708"/>
                  </a:lnTo>
                  <a:lnTo>
                    <a:pt x="6124" y="9826"/>
                  </a:lnTo>
                  <a:lnTo>
                    <a:pt x="6124" y="9826"/>
                  </a:lnTo>
                  <a:lnTo>
                    <a:pt x="6006" y="9038"/>
                  </a:lnTo>
                  <a:lnTo>
                    <a:pt x="5849" y="8231"/>
                  </a:lnTo>
                  <a:lnTo>
                    <a:pt x="5632" y="7404"/>
                  </a:lnTo>
                  <a:lnTo>
                    <a:pt x="5494" y="6991"/>
                  </a:lnTo>
                  <a:lnTo>
                    <a:pt x="5356" y="6577"/>
                  </a:lnTo>
                  <a:lnTo>
                    <a:pt x="5120" y="5947"/>
                  </a:lnTo>
                  <a:lnTo>
                    <a:pt x="4864" y="5337"/>
                  </a:lnTo>
                  <a:lnTo>
                    <a:pt x="4589" y="4766"/>
                  </a:lnTo>
                  <a:lnTo>
                    <a:pt x="4313" y="4214"/>
                  </a:lnTo>
                  <a:lnTo>
                    <a:pt x="3998" y="3683"/>
                  </a:lnTo>
                  <a:lnTo>
                    <a:pt x="3683" y="3191"/>
                  </a:lnTo>
                  <a:lnTo>
                    <a:pt x="3348" y="2718"/>
                  </a:lnTo>
                  <a:lnTo>
                    <a:pt x="2994" y="2265"/>
                  </a:lnTo>
                  <a:lnTo>
                    <a:pt x="2639" y="1852"/>
                  </a:lnTo>
                  <a:lnTo>
                    <a:pt x="2285" y="1478"/>
                  </a:lnTo>
                  <a:lnTo>
                    <a:pt x="1911" y="1143"/>
                  </a:lnTo>
                  <a:lnTo>
                    <a:pt x="1537" y="828"/>
                  </a:lnTo>
                  <a:lnTo>
                    <a:pt x="1143" y="572"/>
                  </a:lnTo>
                  <a:lnTo>
                    <a:pt x="769" y="336"/>
                  </a:lnTo>
                  <a:lnTo>
                    <a:pt x="395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39">
              <a:extLst>
                <a:ext uri="{FF2B5EF4-FFF2-40B4-BE49-F238E27FC236}">
                  <a16:creationId xmlns:a16="http://schemas.microsoft.com/office/drawing/2014/main" id="{A2C43E1B-81EF-48F7-C0D1-2A8D6C36EEB4}"/>
                </a:ext>
              </a:extLst>
            </p:cNvPr>
            <p:cNvSpPr/>
            <p:nvPr/>
          </p:nvSpPr>
          <p:spPr>
            <a:xfrm>
              <a:off x="7416275" y="1022425"/>
              <a:ext cx="320950" cy="215625"/>
            </a:xfrm>
            <a:custGeom>
              <a:avLst/>
              <a:gdLst/>
              <a:ahLst/>
              <a:cxnLst/>
              <a:rect l="l" t="t" r="r" b="b"/>
              <a:pathLst>
                <a:path w="12838" h="8625" extrusionOk="0">
                  <a:moveTo>
                    <a:pt x="315" y="0"/>
                  </a:moveTo>
                  <a:lnTo>
                    <a:pt x="0" y="118"/>
                  </a:lnTo>
                  <a:lnTo>
                    <a:pt x="1378" y="591"/>
                  </a:lnTo>
                  <a:lnTo>
                    <a:pt x="6793" y="8624"/>
                  </a:lnTo>
                  <a:lnTo>
                    <a:pt x="12837" y="6242"/>
                  </a:lnTo>
                  <a:lnTo>
                    <a:pt x="9864" y="1260"/>
                  </a:lnTo>
                  <a:lnTo>
                    <a:pt x="11833" y="532"/>
                  </a:lnTo>
                  <a:lnTo>
                    <a:pt x="11715" y="355"/>
                  </a:lnTo>
                  <a:lnTo>
                    <a:pt x="9549" y="1142"/>
                  </a:lnTo>
                  <a:lnTo>
                    <a:pt x="12522" y="6143"/>
                  </a:lnTo>
                  <a:lnTo>
                    <a:pt x="6872" y="8348"/>
                  </a:lnTo>
                  <a:lnTo>
                    <a:pt x="1536" y="453"/>
                  </a:lnTo>
                  <a:lnTo>
                    <a:pt x="1516" y="4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39">
              <a:extLst>
                <a:ext uri="{FF2B5EF4-FFF2-40B4-BE49-F238E27FC236}">
                  <a16:creationId xmlns:a16="http://schemas.microsoft.com/office/drawing/2014/main" id="{0BA517B1-B2E3-871E-6A3F-E9236868A6B7}"/>
                </a:ext>
              </a:extLst>
            </p:cNvPr>
            <p:cNvSpPr/>
            <p:nvPr/>
          </p:nvSpPr>
          <p:spPr>
            <a:xfrm>
              <a:off x="7481725" y="1187325"/>
              <a:ext cx="368225" cy="190500"/>
            </a:xfrm>
            <a:custGeom>
              <a:avLst/>
              <a:gdLst/>
              <a:ahLst/>
              <a:cxnLst/>
              <a:rect l="l" t="t" r="r" b="b"/>
              <a:pathLst>
                <a:path w="14729" h="7620" extrusionOk="0">
                  <a:moveTo>
                    <a:pt x="1320" y="0"/>
                  </a:moveTo>
                  <a:lnTo>
                    <a:pt x="1" y="709"/>
                  </a:lnTo>
                  <a:lnTo>
                    <a:pt x="4470" y="7620"/>
                  </a:lnTo>
                  <a:lnTo>
                    <a:pt x="14728" y="3367"/>
                  </a:lnTo>
                  <a:lnTo>
                    <a:pt x="14472" y="2402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39">
              <a:extLst>
                <a:ext uri="{FF2B5EF4-FFF2-40B4-BE49-F238E27FC236}">
                  <a16:creationId xmlns:a16="http://schemas.microsoft.com/office/drawing/2014/main" id="{FD64E3AE-D9C9-9A96-6C96-3F0AEC69C108}"/>
                </a:ext>
              </a:extLst>
            </p:cNvPr>
            <p:cNvSpPr/>
            <p:nvPr/>
          </p:nvSpPr>
          <p:spPr>
            <a:xfrm>
              <a:off x="7513725" y="1110025"/>
              <a:ext cx="330800" cy="234825"/>
            </a:xfrm>
            <a:custGeom>
              <a:avLst/>
              <a:gdLst/>
              <a:ahLst/>
              <a:cxnLst/>
              <a:rect l="l" t="t" r="r" b="b"/>
              <a:pathLst>
                <a:path w="13232" h="9393" extrusionOk="0">
                  <a:moveTo>
                    <a:pt x="9018" y="1"/>
                  </a:moveTo>
                  <a:lnTo>
                    <a:pt x="1" y="3033"/>
                  </a:lnTo>
                  <a:lnTo>
                    <a:pt x="3958" y="9393"/>
                  </a:lnTo>
                  <a:lnTo>
                    <a:pt x="13231" y="5455"/>
                  </a:lnTo>
                  <a:lnTo>
                    <a:pt x="90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39">
              <a:extLst>
                <a:ext uri="{FF2B5EF4-FFF2-40B4-BE49-F238E27FC236}">
                  <a16:creationId xmlns:a16="http://schemas.microsoft.com/office/drawing/2014/main" id="{F0FC5BEF-07B1-28B3-C61F-7148A0C17BC0}"/>
                </a:ext>
              </a:extLst>
            </p:cNvPr>
            <p:cNvSpPr/>
            <p:nvPr/>
          </p:nvSpPr>
          <p:spPr>
            <a:xfrm>
              <a:off x="6802450" y="367275"/>
              <a:ext cx="627625" cy="646300"/>
            </a:xfrm>
            <a:custGeom>
              <a:avLst/>
              <a:gdLst/>
              <a:ahLst/>
              <a:cxnLst/>
              <a:rect l="l" t="t" r="r" b="b"/>
              <a:pathLst>
                <a:path w="25105" h="25852" extrusionOk="0">
                  <a:moveTo>
                    <a:pt x="11992" y="0"/>
                  </a:moveTo>
                  <a:lnTo>
                    <a:pt x="1" y="4489"/>
                  </a:lnTo>
                  <a:lnTo>
                    <a:pt x="13882" y="25852"/>
                  </a:lnTo>
                  <a:lnTo>
                    <a:pt x="25104" y="20693"/>
                  </a:lnTo>
                  <a:lnTo>
                    <a:pt x="11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39">
              <a:extLst>
                <a:ext uri="{FF2B5EF4-FFF2-40B4-BE49-F238E27FC236}">
                  <a16:creationId xmlns:a16="http://schemas.microsoft.com/office/drawing/2014/main" id="{6E257305-F0D8-DB4F-9543-A54DCBB59200}"/>
                </a:ext>
              </a:extLst>
            </p:cNvPr>
            <p:cNvSpPr/>
            <p:nvPr/>
          </p:nvSpPr>
          <p:spPr>
            <a:xfrm>
              <a:off x="6935850" y="448475"/>
              <a:ext cx="338675" cy="443050"/>
            </a:xfrm>
            <a:custGeom>
              <a:avLst/>
              <a:gdLst/>
              <a:ahLst/>
              <a:cxnLst/>
              <a:rect l="l" t="t" r="r" b="b"/>
              <a:pathLst>
                <a:path w="13547" h="17722" extrusionOk="0">
                  <a:moveTo>
                    <a:pt x="8723" y="1"/>
                  </a:moveTo>
                  <a:lnTo>
                    <a:pt x="8014" y="867"/>
                  </a:lnTo>
                  <a:lnTo>
                    <a:pt x="7207" y="1812"/>
                  </a:lnTo>
                  <a:lnTo>
                    <a:pt x="6301" y="2856"/>
                  </a:lnTo>
                  <a:lnTo>
                    <a:pt x="5277" y="3978"/>
                  </a:lnTo>
                  <a:lnTo>
                    <a:pt x="4155" y="5199"/>
                  </a:lnTo>
                  <a:lnTo>
                    <a:pt x="2895" y="6518"/>
                  </a:lnTo>
                  <a:lnTo>
                    <a:pt x="1517" y="7936"/>
                  </a:lnTo>
                  <a:lnTo>
                    <a:pt x="1" y="9471"/>
                  </a:lnTo>
                  <a:lnTo>
                    <a:pt x="5376" y="17721"/>
                  </a:lnTo>
                  <a:lnTo>
                    <a:pt x="5809" y="16953"/>
                  </a:lnTo>
                  <a:lnTo>
                    <a:pt x="6262" y="16185"/>
                  </a:lnTo>
                  <a:lnTo>
                    <a:pt x="6754" y="15437"/>
                  </a:lnTo>
                  <a:lnTo>
                    <a:pt x="7246" y="14709"/>
                  </a:lnTo>
                  <a:lnTo>
                    <a:pt x="7738" y="14020"/>
                  </a:lnTo>
                  <a:lnTo>
                    <a:pt x="8250" y="13330"/>
                  </a:lnTo>
                  <a:lnTo>
                    <a:pt x="8782" y="12661"/>
                  </a:lnTo>
                  <a:lnTo>
                    <a:pt x="9314" y="12011"/>
                  </a:lnTo>
                  <a:lnTo>
                    <a:pt x="9845" y="11381"/>
                  </a:lnTo>
                  <a:lnTo>
                    <a:pt x="10396" y="10791"/>
                  </a:lnTo>
                  <a:lnTo>
                    <a:pt x="10928" y="10200"/>
                  </a:lnTo>
                  <a:lnTo>
                    <a:pt x="11460" y="9649"/>
                  </a:lnTo>
                  <a:lnTo>
                    <a:pt x="11991" y="9117"/>
                  </a:lnTo>
                  <a:lnTo>
                    <a:pt x="12523" y="8605"/>
                  </a:lnTo>
                  <a:lnTo>
                    <a:pt x="13547" y="7640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39">
              <a:extLst>
                <a:ext uri="{FF2B5EF4-FFF2-40B4-BE49-F238E27FC236}">
                  <a16:creationId xmlns:a16="http://schemas.microsoft.com/office/drawing/2014/main" id="{6E02A2AC-ECE5-92B7-89D3-99D1A97EEA8B}"/>
                </a:ext>
              </a:extLst>
            </p:cNvPr>
            <p:cNvSpPr/>
            <p:nvPr/>
          </p:nvSpPr>
          <p:spPr>
            <a:xfrm>
              <a:off x="7685025" y="1651475"/>
              <a:ext cx="380025" cy="505050"/>
            </a:xfrm>
            <a:custGeom>
              <a:avLst/>
              <a:gdLst/>
              <a:ahLst/>
              <a:cxnLst/>
              <a:rect l="l" t="t" r="r" b="b"/>
              <a:pathLst>
                <a:path w="15201" h="20202" extrusionOk="0">
                  <a:moveTo>
                    <a:pt x="492" y="1"/>
                  </a:moveTo>
                  <a:lnTo>
                    <a:pt x="0" y="375"/>
                  </a:lnTo>
                  <a:lnTo>
                    <a:pt x="14728" y="20202"/>
                  </a:lnTo>
                  <a:lnTo>
                    <a:pt x="15200" y="19847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39">
              <a:extLst>
                <a:ext uri="{FF2B5EF4-FFF2-40B4-BE49-F238E27FC236}">
                  <a16:creationId xmlns:a16="http://schemas.microsoft.com/office/drawing/2014/main" id="{3BFE3BCC-9D7A-B696-2690-619263FA2663}"/>
                </a:ext>
              </a:extLst>
            </p:cNvPr>
            <p:cNvSpPr/>
            <p:nvPr/>
          </p:nvSpPr>
          <p:spPr>
            <a:xfrm>
              <a:off x="7764750" y="1618025"/>
              <a:ext cx="385450" cy="490750"/>
            </a:xfrm>
            <a:custGeom>
              <a:avLst/>
              <a:gdLst/>
              <a:ahLst/>
              <a:cxnLst/>
              <a:rect l="l" t="t" r="r" b="b"/>
              <a:pathLst>
                <a:path w="15418" h="19630" extrusionOk="0">
                  <a:moveTo>
                    <a:pt x="493" y="0"/>
                  </a:moveTo>
                  <a:lnTo>
                    <a:pt x="1" y="374"/>
                  </a:lnTo>
                  <a:lnTo>
                    <a:pt x="14945" y="19630"/>
                  </a:lnTo>
                  <a:lnTo>
                    <a:pt x="15417" y="1927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39">
              <a:extLst>
                <a:ext uri="{FF2B5EF4-FFF2-40B4-BE49-F238E27FC236}">
                  <a16:creationId xmlns:a16="http://schemas.microsoft.com/office/drawing/2014/main" id="{6EE57107-473B-7643-D559-740DEBE1048C}"/>
                </a:ext>
              </a:extLst>
            </p:cNvPr>
            <p:cNvSpPr/>
            <p:nvPr/>
          </p:nvSpPr>
          <p:spPr>
            <a:xfrm>
              <a:off x="7835650" y="1587500"/>
              <a:ext cx="404625" cy="467150"/>
            </a:xfrm>
            <a:custGeom>
              <a:avLst/>
              <a:gdLst/>
              <a:ahLst/>
              <a:cxnLst/>
              <a:rect l="l" t="t" r="r" b="b"/>
              <a:pathLst>
                <a:path w="16185" h="18686" extrusionOk="0">
                  <a:moveTo>
                    <a:pt x="453" y="0"/>
                  </a:moveTo>
                  <a:lnTo>
                    <a:pt x="0" y="394"/>
                  </a:lnTo>
                  <a:lnTo>
                    <a:pt x="15732" y="18685"/>
                  </a:lnTo>
                  <a:lnTo>
                    <a:pt x="16184" y="1829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39">
              <a:extLst>
                <a:ext uri="{FF2B5EF4-FFF2-40B4-BE49-F238E27FC236}">
                  <a16:creationId xmlns:a16="http://schemas.microsoft.com/office/drawing/2014/main" id="{A29B6991-E3A6-67E0-1444-6F6F22EE222B}"/>
                </a:ext>
              </a:extLst>
            </p:cNvPr>
            <p:cNvSpPr/>
            <p:nvPr/>
          </p:nvSpPr>
          <p:spPr>
            <a:xfrm>
              <a:off x="7894700" y="1907450"/>
              <a:ext cx="339675" cy="186575"/>
            </a:xfrm>
            <a:custGeom>
              <a:avLst/>
              <a:gdLst/>
              <a:ahLst/>
              <a:cxnLst/>
              <a:rect l="l" t="t" r="r" b="b"/>
              <a:pathLst>
                <a:path w="13587" h="7463" extrusionOk="0">
                  <a:moveTo>
                    <a:pt x="13291" y="0"/>
                  </a:moveTo>
                  <a:lnTo>
                    <a:pt x="1" y="6911"/>
                  </a:lnTo>
                  <a:lnTo>
                    <a:pt x="276" y="7462"/>
                  </a:lnTo>
                  <a:lnTo>
                    <a:pt x="13586" y="532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39">
              <a:extLst>
                <a:ext uri="{FF2B5EF4-FFF2-40B4-BE49-F238E27FC236}">
                  <a16:creationId xmlns:a16="http://schemas.microsoft.com/office/drawing/2014/main" id="{B197FD76-1A6E-3B1B-D0E2-8AA89B3916B5}"/>
                </a:ext>
              </a:extLst>
            </p:cNvPr>
            <p:cNvSpPr/>
            <p:nvPr/>
          </p:nvSpPr>
          <p:spPr>
            <a:xfrm>
              <a:off x="7820375" y="1819325"/>
              <a:ext cx="336225" cy="170825"/>
            </a:xfrm>
            <a:custGeom>
              <a:avLst/>
              <a:gdLst/>
              <a:ahLst/>
              <a:cxnLst/>
              <a:rect l="l" t="t" r="r" b="b"/>
              <a:pathLst>
                <a:path w="13449" h="6833" extrusionOk="0">
                  <a:moveTo>
                    <a:pt x="13192" y="1"/>
                  </a:moveTo>
                  <a:lnTo>
                    <a:pt x="1" y="6282"/>
                  </a:lnTo>
                  <a:lnTo>
                    <a:pt x="257" y="6833"/>
                  </a:lnTo>
                  <a:lnTo>
                    <a:pt x="13448" y="552"/>
                  </a:lnTo>
                  <a:lnTo>
                    <a:pt x="131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39">
              <a:extLst>
                <a:ext uri="{FF2B5EF4-FFF2-40B4-BE49-F238E27FC236}">
                  <a16:creationId xmlns:a16="http://schemas.microsoft.com/office/drawing/2014/main" id="{40A91091-19D2-71D2-0162-42B8136A608F}"/>
                </a:ext>
              </a:extLst>
            </p:cNvPr>
            <p:cNvSpPr/>
            <p:nvPr/>
          </p:nvSpPr>
          <p:spPr>
            <a:xfrm>
              <a:off x="7743600" y="1722375"/>
              <a:ext cx="325375" cy="157525"/>
            </a:xfrm>
            <a:custGeom>
              <a:avLst/>
              <a:gdLst/>
              <a:ahLst/>
              <a:cxnLst/>
              <a:rect l="l" t="t" r="r" b="b"/>
              <a:pathLst>
                <a:path w="13015" h="6301" extrusionOk="0">
                  <a:moveTo>
                    <a:pt x="12759" y="0"/>
                  </a:moveTo>
                  <a:lnTo>
                    <a:pt x="0" y="5749"/>
                  </a:lnTo>
                  <a:lnTo>
                    <a:pt x="237" y="6301"/>
                  </a:lnTo>
                  <a:lnTo>
                    <a:pt x="13015" y="551"/>
                  </a:lnTo>
                  <a:lnTo>
                    <a:pt x="1275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39">
              <a:extLst>
                <a:ext uri="{FF2B5EF4-FFF2-40B4-BE49-F238E27FC236}">
                  <a16:creationId xmlns:a16="http://schemas.microsoft.com/office/drawing/2014/main" id="{CBED9B49-C467-52E9-A058-8B15FF98BADF}"/>
                </a:ext>
              </a:extLst>
            </p:cNvPr>
            <p:cNvSpPr/>
            <p:nvPr/>
          </p:nvSpPr>
          <p:spPr>
            <a:xfrm>
              <a:off x="7683550" y="1634750"/>
              <a:ext cx="314550" cy="148175"/>
            </a:xfrm>
            <a:custGeom>
              <a:avLst/>
              <a:gdLst/>
              <a:ahLst/>
              <a:cxnLst/>
              <a:rect l="l" t="t" r="r" b="b"/>
              <a:pathLst>
                <a:path w="12582" h="5927" extrusionOk="0">
                  <a:moveTo>
                    <a:pt x="12345" y="0"/>
                  </a:moveTo>
                  <a:lnTo>
                    <a:pt x="0" y="5376"/>
                  </a:lnTo>
                  <a:lnTo>
                    <a:pt x="256" y="5927"/>
                  </a:lnTo>
                  <a:lnTo>
                    <a:pt x="12581" y="552"/>
                  </a:lnTo>
                  <a:lnTo>
                    <a:pt x="123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39">
              <a:extLst>
                <a:ext uri="{FF2B5EF4-FFF2-40B4-BE49-F238E27FC236}">
                  <a16:creationId xmlns:a16="http://schemas.microsoft.com/office/drawing/2014/main" id="{667186A0-A753-69CE-F2E7-3A857FC70060}"/>
                </a:ext>
              </a:extLst>
            </p:cNvPr>
            <p:cNvSpPr/>
            <p:nvPr/>
          </p:nvSpPr>
          <p:spPr>
            <a:xfrm>
              <a:off x="7033800" y="382025"/>
              <a:ext cx="336225" cy="545425"/>
            </a:xfrm>
            <a:custGeom>
              <a:avLst/>
              <a:gdLst/>
              <a:ahLst/>
              <a:cxnLst/>
              <a:rect l="l" t="t" r="r" b="b"/>
              <a:pathLst>
                <a:path w="13449" h="21817" extrusionOk="0">
                  <a:moveTo>
                    <a:pt x="513" y="1"/>
                  </a:moveTo>
                  <a:lnTo>
                    <a:pt x="1" y="316"/>
                  </a:lnTo>
                  <a:lnTo>
                    <a:pt x="12936" y="21816"/>
                  </a:lnTo>
                  <a:lnTo>
                    <a:pt x="13448" y="21501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39">
              <a:extLst>
                <a:ext uri="{FF2B5EF4-FFF2-40B4-BE49-F238E27FC236}">
                  <a16:creationId xmlns:a16="http://schemas.microsoft.com/office/drawing/2014/main" id="{D284F829-BC74-2E82-C376-439C1879B002}"/>
                </a:ext>
              </a:extLst>
            </p:cNvPr>
            <p:cNvSpPr/>
            <p:nvPr/>
          </p:nvSpPr>
          <p:spPr>
            <a:xfrm>
              <a:off x="6951600" y="408625"/>
              <a:ext cx="351975" cy="545400"/>
            </a:xfrm>
            <a:custGeom>
              <a:avLst/>
              <a:gdLst/>
              <a:ahLst/>
              <a:cxnLst/>
              <a:rect l="l" t="t" r="r" b="b"/>
              <a:pathLst>
                <a:path w="14079" h="21816" extrusionOk="0">
                  <a:moveTo>
                    <a:pt x="513" y="0"/>
                  </a:moveTo>
                  <a:lnTo>
                    <a:pt x="1" y="315"/>
                  </a:lnTo>
                  <a:lnTo>
                    <a:pt x="13566" y="21816"/>
                  </a:lnTo>
                  <a:lnTo>
                    <a:pt x="14078" y="2150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39">
              <a:extLst>
                <a:ext uri="{FF2B5EF4-FFF2-40B4-BE49-F238E27FC236}">
                  <a16:creationId xmlns:a16="http://schemas.microsoft.com/office/drawing/2014/main" id="{BC417416-A412-0F03-9B88-F036F8AEEFAF}"/>
                </a:ext>
              </a:extLst>
            </p:cNvPr>
            <p:cNvSpPr/>
            <p:nvPr/>
          </p:nvSpPr>
          <p:spPr>
            <a:xfrm>
              <a:off x="6871875" y="443075"/>
              <a:ext cx="354425" cy="550825"/>
            </a:xfrm>
            <a:custGeom>
              <a:avLst/>
              <a:gdLst/>
              <a:ahLst/>
              <a:cxnLst/>
              <a:rect l="l" t="t" r="r" b="b"/>
              <a:pathLst>
                <a:path w="14177" h="22033" extrusionOk="0">
                  <a:moveTo>
                    <a:pt x="512" y="0"/>
                  </a:moveTo>
                  <a:lnTo>
                    <a:pt x="0" y="335"/>
                  </a:lnTo>
                  <a:lnTo>
                    <a:pt x="13664" y="22032"/>
                  </a:lnTo>
                  <a:lnTo>
                    <a:pt x="14176" y="2171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39">
              <a:extLst>
                <a:ext uri="{FF2B5EF4-FFF2-40B4-BE49-F238E27FC236}">
                  <a16:creationId xmlns:a16="http://schemas.microsoft.com/office/drawing/2014/main" id="{A7976F67-3FEB-20C8-9B6B-AE3E2C7B9F90}"/>
                </a:ext>
              </a:extLst>
            </p:cNvPr>
            <p:cNvSpPr/>
            <p:nvPr/>
          </p:nvSpPr>
          <p:spPr>
            <a:xfrm>
              <a:off x="6877775" y="475075"/>
              <a:ext cx="306675" cy="142750"/>
            </a:xfrm>
            <a:custGeom>
              <a:avLst/>
              <a:gdLst/>
              <a:ahLst/>
              <a:cxnLst/>
              <a:rect l="l" t="t" r="r" b="b"/>
              <a:pathLst>
                <a:path w="12267" h="5710" extrusionOk="0">
                  <a:moveTo>
                    <a:pt x="12030" y="0"/>
                  </a:moveTo>
                  <a:lnTo>
                    <a:pt x="0" y="5159"/>
                  </a:lnTo>
                  <a:lnTo>
                    <a:pt x="237" y="5710"/>
                  </a:lnTo>
                  <a:lnTo>
                    <a:pt x="12267" y="551"/>
                  </a:lnTo>
                  <a:lnTo>
                    <a:pt x="1203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39">
              <a:extLst>
                <a:ext uri="{FF2B5EF4-FFF2-40B4-BE49-F238E27FC236}">
                  <a16:creationId xmlns:a16="http://schemas.microsoft.com/office/drawing/2014/main" id="{9AFD309E-ACE9-1FE2-9F6E-0C28613EA5B0}"/>
                </a:ext>
              </a:extLst>
            </p:cNvPr>
            <p:cNvSpPr/>
            <p:nvPr/>
          </p:nvSpPr>
          <p:spPr>
            <a:xfrm>
              <a:off x="6945700" y="583850"/>
              <a:ext cx="306675" cy="141775"/>
            </a:xfrm>
            <a:custGeom>
              <a:avLst/>
              <a:gdLst/>
              <a:ahLst/>
              <a:cxnLst/>
              <a:rect l="l" t="t" r="r" b="b"/>
              <a:pathLst>
                <a:path w="12267" h="5671" extrusionOk="0">
                  <a:moveTo>
                    <a:pt x="12011" y="0"/>
                  </a:moveTo>
                  <a:lnTo>
                    <a:pt x="0" y="5100"/>
                  </a:lnTo>
                  <a:lnTo>
                    <a:pt x="237" y="5671"/>
                  </a:lnTo>
                  <a:lnTo>
                    <a:pt x="12267" y="552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39">
              <a:extLst>
                <a:ext uri="{FF2B5EF4-FFF2-40B4-BE49-F238E27FC236}">
                  <a16:creationId xmlns:a16="http://schemas.microsoft.com/office/drawing/2014/main" id="{7296BA98-69B8-F0FF-D689-72B0BD310183}"/>
                </a:ext>
              </a:extLst>
            </p:cNvPr>
            <p:cNvSpPr/>
            <p:nvPr/>
          </p:nvSpPr>
          <p:spPr>
            <a:xfrm>
              <a:off x="7018550" y="687700"/>
              <a:ext cx="301750" cy="148200"/>
            </a:xfrm>
            <a:custGeom>
              <a:avLst/>
              <a:gdLst/>
              <a:ahLst/>
              <a:cxnLst/>
              <a:rect l="l" t="t" r="r" b="b"/>
              <a:pathLst>
                <a:path w="12070" h="5928" extrusionOk="0">
                  <a:moveTo>
                    <a:pt x="11814" y="1"/>
                  </a:moveTo>
                  <a:lnTo>
                    <a:pt x="0" y="5376"/>
                  </a:lnTo>
                  <a:lnTo>
                    <a:pt x="256" y="5927"/>
                  </a:lnTo>
                  <a:lnTo>
                    <a:pt x="12070" y="552"/>
                  </a:lnTo>
                  <a:lnTo>
                    <a:pt x="1181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39">
              <a:extLst>
                <a:ext uri="{FF2B5EF4-FFF2-40B4-BE49-F238E27FC236}">
                  <a16:creationId xmlns:a16="http://schemas.microsoft.com/office/drawing/2014/main" id="{6062768A-0D03-7CD4-068A-1CDAE9F3E922}"/>
                </a:ext>
              </a:extLst>
            </p:cNvPr>
            <p:cNvSpPr/>
            <p:nvPr/>
          </p:nvSpPr>
          <p:spPr>
            <a:xfrm>
              <a:off x="7083525" y="790100"/>
              <a:ext cx="299300" cy="146700"/>
            </a:xfrm>
            <a:custGeom>
              <a:avLst/>
              <a:gdLst/>
              <a:ahLst/>
              <a:cxnLst/>
              <a:rect l="l" t="t" r="r" b="b"/>
              <a:pathLst>
                <a:path w="11972" h="5868" extrusionOk="0">
                  <a:moveTo>
                    <a:pt x="11715" y="0"/>
                  </a:moveTo>
                  <a:lnTo>
                    <a:pt x="0" y="5316"/>
                  </a:lnTo>
                  <a:lnTo>
                    <a:pt x="256" y="5867"/>
                  </a:lnTo>
                  <a:lnTo>
                    <a:pt x="11971" y="551"/>
                  </a:lnTo>
                  <a:lnTo>
                    <a:pt x="1171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39">
              <a:extLst>
                <a:ext uri="{FF2B5EF4-FFF2-40B4-BE49-F238E27FC236}">
                  <a16:creationId xmlns:a16="http://schemas.microsoft.com/office/drawing/2014/main" id="{B806540A-A320-D767-17E4-0B208AD5FB57}"/>
                </a:ext>
              </a:extLst>
            </p:cNvPr>
            <p:cNvSpPr/>
            <p:nvPr/>
          </p:nvSpPr>
          <p:spPr>
            <a:xfrm>
              <a:off x="7563925" y="1139575"/>
              <a:ext cx="231875" cy="174750"/>
            </a:xfrm>
            <a:custGeom>
              <a:avLst/>
              <a:gdLst/>
              <a:ahLst/>
              <a:cxnLst/>
              <a:rect l="l" t="t" r="r" b="b"/>
              <a:pathLst>
                <a:path w="9275" h="6990" extrusionOk="0">
                  <a:moveTo>
                    <a:pt x="6026" y="414"/>
                  </a:moveTo>
                  <a:lnTo>
                    <a:pt x="6222" y="433"/>
                  </a:lnTo>
                  <a:lnTo>
                    <a:pt x="6400" y="512"/>
                  </a:lnTo>
                  <a:lnTo>
                    <a:pt x="6577" y="611"/>
                  </a:lnTo>
                  <a:lnTo>
                    <a:pt x="6715" y="768"/>
                  </a:lnTo>
                  <a:lnTo>
                    <a:pt x="8703" y="3347"/>
                  </a:lnTo>
                  <a:lnTo>
                    <a:pt x="8782" y="3466"/>
                  </a:lnTo>
                  <a:lnTo>
                    <a:pt x="8821" y="3603"/>
                  </a:lnTo>
                  <a:lnTo>
                    <a:pt x="8841" y="3741"/>
                  </a:lnTo>
                  <a:lnTo>
                    <a:pt x="8821" y="3899"/>
                  </a:lnTo>
                  <a:lnTo>
                    <a:pt x="8762" y="4017"/>
                  </a:lnTo>
                  <a:lnTo>
                    <a:pt x="8684" y="4135"/>
                  </a:lnTo>
                  <a:lnTo>
                    <a:pt x="8585" y="4233"/>
                  </a:lnTo>
                  <a:lnTo>
                    <a:pt x="8467" y="4312"/>
                  </a:lnTo>
                  <a:lnTo>
                    <a:pt x="3269" y="6517"/>
                  </a:lnTo>
                  <a:lnTo>
                    <a:pt x="3151" y="6557"/>
                  </a:lnTo>
                  <a:lnTo>
                    <a:pt x="2895" y="6557"/>
                  </a:lnTo>
                  <a:lnTo>
                    <a:pt x="2777" y="6537"/>
                  </a:lnTo>
                  <a:lnTo>
                    <a:pt x="2659" y="6478"/>
                  </a:lnTo>
                  <a:lnTo>
                    <a:pt x="2560" y="6419"/>
                  </a:lnTo>
                  <a:lnTo>
                    <a:pt x="2462" y="6340"/>
                  </a:lnTo>
                  <a:lnTo>
                    <a:pt x="2383" y="6222"/>
                  </a:lnTo>
                  <a:lnTo>
                    <a:pt x="552" y="3288"/>
                  </a:lnTo>
                  <a:lnTo>
                    <a:pt x="473" y="3111"/>
                  </a:lnTo>
                  <a:lnTo>
                    <a:pt x="434" y="2934"/>
                  </a:lnTo>
                  <a:lnTo>
                    <a:pt x="434" y="2757"/>
                  </a:lnTo>
                  <a:lnTo>
                    <a:pt x="473" y="2560"/>
                  </a:lnTo>
                  <a:lnTo>
                    <a:pt x="572" y="2402"/>
                  </a:lnTo>
                  <a:lnTo>
                    <a:pt x="690" y="2245"/>
                  </a:lnTo>
                  <a:lnTo>
                    <a:pt x="828" y="2146"/>
                  </a:lnTo>
                  <a:lnTo>
                    <a:pt x="1005" y="2068"/>
                  </a:lnTo>
                  <a:lnTo>
                    <a:pt x="5730" y="473"/>
                  </a:lnTo>
                  <a:lnTo>
                    <a:pt x="5868" y="433"/>
                  </a:lnTo>
                  <a:lnTo>
                    <a:pt x="6026" y="414"/>
                  </a:lnTo>
                  <a:close/>
                  <a:moveTo>
                    <a:pt x="6006" y="0"/>
                  </a:moveTo>
                  <a:lnTo>
                    <a:pt x="5789" y="20"/>
                  </a:lnTo>
                  <a:lnTo>
                    <a:pt x="5592" y="59"/>
                  </a:lnTo>
                  <a:lnTo>
                    <a:pt x="867" y="1654"/>
                  </a:lnTo>
                  <a:lnTo>
                    <a:pt x="729" y="1713"/>
                  </a:lnTo>
                  <a:lnTo>
                    <a:pt x="611" y="1772"/>
                  </a:lnTo>
                  <a:lnTo>
                    <a:pt x="493" y="1851"/>
                  </a:lnTo>
                  <a:lnTo>
                    <a:pt x="395" y="1950"/>
                  </a:lnTo>
                  <a:lnTo>
                    <a:pt x="296" y="2048"/>
                  </a:lnTo>
                  <a:lnTo>
                    <a:pt x="217" y="2166"/>
                  </a:lnTo>
                  <a:lnTo>
                    <a:pt x="139" y="2284"/>
                  </a:lnTo>
                  <a:lnTo>
                    <a:pt x="80" y="2422"/>
                  </a:lnTo>
                  <a:lnTo>
                    <a:pt x="40" y="2560"/>
                  </a:lnTo>
                  <a:lnTo>
                    <a:pt x="20" y="2698"/>
                  </a:lnTo>
                  <a:lnTo>
                    <a:pt x="1" y="2836"/>
                  </a:lnTo>
                  <a:lnTo>
                    <a:pt x="20" y="2973"/>
                  </a:lnTo>
                  <a:lnTo>
                    <a:pt x="40" y="3111"/>
                  </a:lnTo>
                  <a:lnTo>
                    <a:pt x="80" y="3249"/>
                  </a:lnTo>
                  <a:lnTo>
                    <a:pt x="119" y="3387"/>
                  </a:lnTo>
                  <a:lnTo>
                    <a:pt x="198" y="3505"/>
                  </a:lnTo>
                  <a:lnTo>
                    <a:pt x="2029" y="6458"/>
                  </a:lnTo>
                  <a:lnTo>
                    <a:pt x="2108" y="6576"/>
                  </a:lnTo>
                  <a:lnTo>
                    <a:pt x="2206" y="6675"/>
                  </a:lnTo>
                  <a:lnTo>
                    <a:pt x="2324" y="6773"/>
                  </a:lnTo>
                  <a:lnTo>
                    <a:pt x="2442" y="6852"/>
                  </a:lnTo>
                  <a:lnTo>
                    <a:pt x="2560" y="6911"/>
                  </a:lnTo>
                  <a:lnTo>
                    <a:pt x="2698" y="6951"/>
                  </a:lnTo>
                  <a:lnTo>
                    <a:pt x="2836" y="6990"/>
                  </a:lnTo>
                  <a:lnTo>
                    <a:pt x="2994" y="6990"/>
                  </a:lnTo>
                  <a:lnTo>
                    <a:pt x="3210" y="6970"/>
                  </a:lnTo>
                  <a:lnTo>
                    <a:pt x="3446" y="6911"/>
                  </a:lnTo>
                  <a:lnTo>
                    <a:pt x="8625" y="4706"/>
                  </a:lnTo>
                  <a:lnTo>
                    <a:pt x="8743" y="4647"/>
                  </a:lnTo>
                  <a:lnTo>
                    <a:pt x="8841" y="4588"/>
                  </a:lnTo>
                  <a:lnTo>
                    <a:pt x="8920" y="4509"/>
                  </a:lnTo>
                  <a:lnTo>
                    <a:pt x="9018" y="4411"/>
                  </a:lnTo>
                  <a:lnTo>
                    <a:pt x="9077" y="4332"/>
                  </a:lnTo>
                  <a:lnTo>
                    <a:pt x="9136" y="4214"/>
                  </a:lnTo>
                  <a:lnTo>
                    <a:pt x="9196" y="4115"/>
                  </a:lnTo>
                  <a:lnTo>
                    <a:pt x="9235" y="3997"/>
                  </a:lnTo>
                  <a:lnTo>
                    <a:pt x="9255" y="3879"/>
                  </a:lnTo>
                  <a:lnTo>
                    <a:pt x="9274" y="3761"/>
                  </a:lnTo>
                  <a:lnTo>
                    <a:pt x="9255" y="3643"/>
                  </a:lnTo>
                  <a:lnTo>
                    <a:pt x="9235" y="3525"/>
                  </a:lnTo>
                  <a:lnTo>
                    <a:pt x="9215" y="3406"/>
                  </a:lnTo>
                  <a:lnTo>
                    <a:pt x="9176" y="3288"/>
                  </a:lnTo>
                  <a:lnTo>
                    <a:pt x="9117" y="3190"/>
                  </a:lnTo>
                  <a:lnTo>
                    <a:pt x="9038" y="3091"/>
                  </a:lnTo>
                  <a:lnTo>
                    <a:pt x="7049" y="493"/>
                  </a:lnTo>
                  <a:lnTo>
                    <a:pt x="6912" y="355"/>
                  </a:lnTo>
                  <a:lnTo>
                    <a:pt x="6754" y="237"/>
                  </a:lnTo>
                  <a:lnTo>
                    <a:pt x="6577" y="118"/>
                  </a:lnTo>
                  <a:lnTo>
                    <a:pt x="6400" y="59"/>
                  </a:lnTo>
                  <a:lnTo>
                    <a:pt x="6203" y="20"/>
                  </a:lnTo>
                  <a:lnTo>
                    <a:pt x="60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39">
              <a:extLst>
                <a:ext uri="{FF2B5EF4-FFF2-40B4-BE49-F238E27FC236}">
                  <a16:creationId xmlns:a16="http://schemas.microsoft.com/office/drawing/2014/main" id="{38FA3D2B-22B0-8F8A-EE29-DAA472C3C971}"/>
                </a:ext>
              </a:extLst>
            </p:cNvPr>
            <p:cNvSpPr/>
            <p:nvPr/>
          </p:nvSpPr>
          <p:spPr>
            <a:xfrm>
              <a:off x="7964600" y="1004200"/>
              <a:ext cx="125550" cy="103400"/>
            </a:xfrm>
            <a:custGeom>
              <a:avLst/>
              <a:gdLst/>
              <a:ahLst/>
              <a:cxnLst/>
              <a:rect l="l" t="t" r="r" b="b"/>
              <a:pathLst>
                <a:path w="5022" h="4136" extrusionOk="0">
                  <a:moveTo>
                    <a:pt x="1970" y="1"/>
                  </a:moveTo>
                  <a:lnTo>
                    <a:pt x="1" y="493"/>
                  </a:lnTo>
                  <a:lnTo>
                    <a:pt x="40" y="749"/>
                  </a:lnTo>
                  <a:lnTo>
                    <a:pt x="119" y="1005"/>
                  </a:lnTo>
                  <a:lnTo>
                    <a:pt x="217" y="1281"/>
                  </a:lnTo>
                  <a:lnTo>
                    <a:pt x="355" y="1537"/>
                  </a:lnTo>
                  <a:lnTo>
                    <a:pt x="513" y="1793"/>
                  </a:lnTo>
                  <a:lnTo>
                    <a:pt x="709" y="2048"/>
                  </a:lnTo>
                  <a:lnTo>
                    <a:pt x="926" y="2304"/>
                  </a:lnTo>
                  <a:lnTo>
                    <a:pt x="1162" y="2560"/>
                  </a:lnTo>
                  <a:lnTo>
                    <a:pt x="1438" y="2797"/>
                  </a:lnTo>
                  <a:lnTo>
                    <a:pt x="1733" y="3013"/>
                  </a:lnTo>
                  <a:lnTo>
                    <a:pt x="2029" y="3230"/>
                  </a:lnTo>
                  <a:lnTo>
                    <a:pt x="2363" y="3446"/>
                  </a:lnTo>
                  <a:lnTo>
                    <a:pt x="2718" y="3624"/>
                  </a:lnTo>
                  <a:lnTo>
                    <a:pt x="3092" y="3820"/>
                  </a:lnTo>
                  <a:lnTo>
                    <a:pt x="3486" y="3978"/>
                  </a:lnTo>
                  <a:lnTo>
                    <a:pt x="3879" y="4116"/>
                  </a:lnTo>
                  <a:lnTo>
                    <a:pt x="3958" y="4136"/>
                  </a:lnTo>
                  <a:lnTo>
                    <a:pt x="5021" y="3820"/>
                  </a:lnTo>
                  <a:lnTo>
                    <a:pt x="197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39">
              <a:extLst>
                <a:ext uri="{FF2B5EF4-FFF2-40B4-BE49-F238E27FC236}">
                  <a16:creationId xmlns:a16="http://schemas.microsoft.com/office/drawing/2014/main" id="{DF9E3D1B-BB45-7131-EDAD-D5DA3991E479}"/>
                </a:ext>
              </a:extLst>
            </p:cNvPr>
            <p:cNvSpPr/>
            <p:nvPr/>
          </p:nvSpPr>
          <p:spPr>
            <a:xfrm>
              <a:off x="7845975" y="846200"/>
              <a:ext cx="126525" cy="105375"/>
            </a:xfrm>
            <a:custGeom>
              <a:avLst/>
              <a:gdLst/>
              <a:ahLst/>
              <a:cxnLst/>
              <a:rect l="l" t="t" r="r" b="b"/>
              <a:pathLst>
                <a:path w="5061" h="4215" extrusionOk="0">
                  <a:moveTo>
                    <a:pt x="2009" y="1"/>
                  </a:moveTo>
                  <a:lnTo>
                    <a:pt x="1" y="513"/>
                  </a:lnTo>
                  <a:lnTo>
                    <a:pt x="20" y="690"/>
                  </a:lnTo>
                  <a:lnTo>
                    <a:pt x="79" y="887"/>
                  </a:lnTo>
                  <a:lnTo>
                    <a:pt x="138" y="1084"/>
                  </a:lnTo>
                  <a:lnTo>
                    <a:pt x="217" y="1280"/>
                  </a:lnTo>
                  <a:lnTo>
                    <a:pt x="316" y="1477"/>
                  </a:lnTo>
                  <a:lnTo>
                    <a:pt x="434" y="1674"/>
                  </a:lnTo>
                  <a:lnTo>
                    <a:pt x="572" y="1871"/>
                  </a:lnTo>
                  <a:lnTo>
                    <a:pt x="709" y="2088"/>
                  </a:lnTo>
                  <a:lnTo>
                    <a:pt x="887" y="2285"/>
                  </a:lnTo>
                  <a:lnTo>
                    <a:pt x="1044" y="2481"/>
                  </a:lnTo>
                  <a:lnTo>
                    <a:pt x="1241" y="2659"/>
                  </a:lnTo>
                  <a:lnTo>
                    <a:pt x="1438" y="2856"/>
                  </a:lnTo>
                  <a:lnTo>
                    <a:pt x="1654" y="3033"/>
                  </a:lnTo>
                  <a:lnTo>
                    <a:pt x="1891" y="3210"/>
                  </a:lnTo>
                  <a:lnTo>
                    <a:pt x="2127" y="3387"/>
                  </a:lnTo>
                  <a:lnTo>
                    <a:pt x="2383" y="3545"/>
                  </a:lnTo>
                  <a:lnTo>
                    <a:pt x="2737" y="3761"/>
                  </a:lnTo>
                  <a:lnTo>
                    <a:pt x="3072" y="3938"/>
                  </a:lnTo>
                  <a:lnTo>
                    <a:pt x="3426" y="4076"/>
                  </a:lnTo>
                  <a:lnTo>
                    <a:pt x="3781" y="4214"/>
                  </a:lnTo>
                  <a:lnTo>
                    <a:pt x="5061" y="3820"/>
                  </a:lnTo>
                  <a:lnTo>
                    <a:pt x="200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39">
              <a:extLst>
                <a:ext uri="{FF2B5EF4-FFF2-40B4-BE49-F238E27FC236}">
                  <a16:creationId xmlns:a16="http://schemas.microsoft.com/office/drawing/2014/main" id="{BCCC21C1-FE4A-F95F-B8D2-B5C30424B04C}"/>
                </a:ext>
              </a:extLst>
            </p:cNvPr>
            <p:cNvSpPr/>
            <p:nvPr/>
          </p:nvSpPr>
          <p:spPr>
            <a:xfrm>
              <a:off x="8042375" y="1140050"/>
              <a:ext cx="57625" cy="62050"/>
            </a:xfrm>
            <a:custGeom>
              <a:avLst/>
              <a:gdLst/>
              <a:ahLst/>
              <a:cxnLst/>
              <a:rect l="l" t="t" r="r" b="b"/>
              <a:pathLst>
                <a:path w="2305" h="2482" extrusionOk="0">
                  <a:moveTo>
                    <a:pt x="532" y="1"/>
                  </a:moveTo>
                  <a:lnTo>
                    <a:pt x="335" y="60"/>
                  </a:lnTo>
                  <a:lnTo>
                    <a:pt x="217" y="178"/>
                  </a:lnTo>
                  <a:lnTo>
                    <a:pt x="138" y="316"/>
                  </a:lnTo>
                  <a:lnTo>
                    <a:pt x="79" y="454"/>
                  </a:lnTo>
                  <a:lnTo>
                    <a:pt x="20" y="611"/>
                  </a:lnTo>
                  <a:lnTo>
                    <a:pt x="0" y="749"/>
                  </a:lnTo>
                  <a:lnTo>
                    <a:pt x="0" y="887"/>
                  </a:lnTo>
                  <a:lnTo>
                    <a:pt x="20" y="1025"/>
                  </a:lnTo>
                  <a:lnTo>
                    <a:pt x="60" y="1143"/>
                  </a:lnTo>
                  <a:lnTo>
                    <a:pt x="99" y="1281"/>
                  </a:lnTo>
                  <a:lnTo>
                    <a:pt x="178" y="1419"/>
                  </a:lnTo>
                  <a:lnTo>
                    <a:pt x="237" y="1537"/>
                  </a:lnTo>
                  <a:lnTo>
                    <a:pt x="335" y="1655"/>
                  </a:lnTo>
                  <a:lnTo>
                    <a:pt x="434" y="1773"/>
                  </a:lnTo>
                  <a:lnTo>
                    <a:pt x="552" y="1891"/>
                  </a:lnTo>
                  <a:lnTo>
                    <a:pt x="827" y="2127"/>
                  </a:lnTo>
                  <a:lnTo>
                    <a:pt x="1123" y="2324"/>
                  </a:lnTo>
                  <a:lnTo>
                    <a:pt x="1477" y="2482"/>
                  </a:lnTo>
                  <a:lnTo>
                    <a:pt x="2304" y="2226"/>
                  </a:lnTo>
                  <a:lnTo>
                    <a:pt x="53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838107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3">
          <a:extLst>
            <a:ext uri="{FF2B5EF4-FFF2-40B4-BE49-F238E27FC236}">
              <a16:creationId xmlns:a16="http://schemas.microsoft.com/office/drawing/2014/main" id="{6AD91A86-33C3-C988-8506-08F7FEE13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78" name="Google Shape;5478;p61">
            <a:extLst>
              <a:ext uri="{FF2B5EF4-FFF2-40B4-BE49-F238E27FC236}">
                <a16:creationId xmlns:a16="http://schemas.microsoft.com/office/drawing/2014/main" id="{F7897034-C1DC-D0A5-A092-EA5FA3381B25}"/>
              </a:ext>
            </a:extLst>
          </p:cNvPr>
          <p:cNvGrpSpPr/>
          <p:nvPr/>
        </p:nvGrpSpPr>
        <p:grpSpPr>
          <a:xfrm flipH="1">
            <a:off x="2925" y="4609582"/>
            <a:ext cx="9144000" cy="572018"/>
            <a:chOff x="0" y="4609582"/>
            <a:chExt cx="9144000" cy="572018"/>
          </a:xfrm>
        </p:grpSpPr>
        <p:sp>
          <p:nvSpPr>
            <p:cNvPr id="5479" name="Google Shape;5479;p61">
              <a:extLst>
                <a:ext uri="{FF2B5EF4-FFF2-40B4-BE49-F238E27FC236}">
                  <a16:creationId xmlns:a16="http://schemas.microsoft.com/office/drawing/2014/main" id="{5EFDDA29-30E6-806F-25B4-C785D8570A3C}"/>
                </a:ext>
              </a:extLst>
            </p:cNvPr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480" name="Google Shape;5480;p61">
              <a:extLst>
                <a:ext uri="{FF2B5EF4-FFF2-40B4-BE49-F238E27FC236}">
                  <a16:creationId xmlns:a16="http://schemas.microsoft.com/office/drawing/2014/main" id="{B79484F0-7150-32E8-8EFA-DA077528E822}"/>
                </a:ext>
              </a:extLst>
            </p:cNvPr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>
              <a:extLst>
                <a:ext uri="{FF2B5EF4-FFF2-40B4-BE49-F238E27FC236}">
                  <a16:creationId xmlns:a16="http://schemas.microsoft.com/office/drawing/2014/main" id="{00C2FFF5-34F6-3E66-6B64-8272778EDCC6}"/>
                </a:ext>
              </a:extLst>
            </p:cNvPr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>
              <a:extLst>
                <a:ext uri="{FF2B5EF4-FFF2-40B4-BE49-F238E27FC236}">
                  <a16:creationId xmlns:a16="http://schemas.microsoft.com/office/drawing/2014/main" id="{276FA66F-DC4E-1543-FBFC-E3097342D27A}"/>
                </a:ext>
              </a:extLst>
            </p:cNvPr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>
              <a:extLst>
                <a:ext uri="{FF2B5EF4-FFF2-40B4-BE49-F238E27FC236}">
                  <a16:creationId xmlns:a16="http://schemas.microsoft.com/office/drawing/2014/main" id="{EF95191C-471F-BF0E-AEF2-C08E0009F5C7}"/>
                </a:ext>
              </a:extLst>
            </p:cNvPr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>
              <a:extLst>
                <a:ext uri="{FF2B5EF4-FFF2-40B4-BE49-F238E27FC236}">
                  <a16:creationId xmlns:a16="http://schemas.microsoft.com/office/drawing/2014/main" id="{001CC2B2-7360-77D0-57EE-4BD6D269D4E4}"/>
                </a:ext>
              </a:extLst>
            </p:cNvPr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>
              <a:extLst>
                <a:ext uri="{FF2B5EF4-FFF2-40B4-BE49-F238E27FC236}">
                  <a16:creationId xmlns:a16="http://schemas.microsoft.com/office/drawing/2014/main" id="{51DA7069-3422-1DFF-6737-35D62137ABE7}"/>
                </a:ext>
              </a:extLst>
            </p:cNvPr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942;p45">
            <a:extLst>
              <a:ext uri="{FF2B5EF4-FFF2-40B4-BE49-F238E27FC236}">
                <a16:creationId xmlns:a16="http://schemas.microsoft.com/office/drawing/2014/main" id="{18EBC8B4-E0B9-33F7-272C-932364F47D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Unsere Software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" name="Grafik 1">
            <a:extLst>
              <a:ext uri="{FF2B5EF4-FFF2-40B4-BE49-F238E27FC236}">
                <a16:creationId xmlns:a16="http://schemas.microsoft.com/office/drawing/2014/main" id="{19D41683-2022-29A4-9C54-C323923AF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63" y="1068107"/>
            <a:ext cx="6071972" cy="356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82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3">
          <a:extLst>
            <a:ext uri="{FF2B5EF4-FFF2-40B4-BE49-F238E27FC236}">
              <a16:creationId xmlns:a16="http://schemas.microsoft.com/office/drawing/2014/main" id="{4E313A91-E23D-9938-8020-8966E8168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96C6308C-B105-DC38-07D4-294BB8AC3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263" y="1059398"/>
            <a:ext cx="6082303" cy="3569851"/>
          </a:xfrm>
          <a:prstGeom prst="rect">
            <a:avLst/>
          </a:prstGeom>
        </p:spPr>
      </p:pic>
      <p:grpSp>
        <p:nvGrpSpPr>
          <p:cNvPr id="5478" name="Google Shape;5478;p61">
            <a:extLst>
              <a:ext uri="{FF2B5EF4-FFF2-40B4-BE49-F238E27FC236}">
                <a16:creationId xmlns:a16="http://schemas.microsoft.com/office/drawing/2014/main" id="{C97E8023-83F5-FFAD-609F-46CABBFECDFA}"/>
              </a:ext>
            </a:extLst>
          </p:cNvPr>
          <p:cNvGrpSpPr/>
          <p:nvPr/>
        </p:nvGrpSpPr>
        <p:grpSpPr>
          <a:xfrm flipH="1">
            <a:off x="2925" y="4609582"/>
            <a:ext cx="9144000" cy="572018"/>
            <a:chOff x="0" y="4609582"/>
            <a:chExt cx="9144000" cy="572018"/>
          </a:xfrm>
        </p:grpSpPr>
        <p:sp>
          <p:nvSpPr>
            <p:cNvPr id="5479" name="Google Shape;5479;p61">
              <a:extLst>
                <a:ext uri="{FF2B5EF4-FFF2-40B4-BE49-F238E27FC236}">
                  <a16:creationId xmlns:a16="http://schemas.microsoft.com/office/drawing/2014/main" id="{C73AA04C-ABB4-9CCF-B982-BA2DD28F7A42}"/>
                </a:ext>
              </a:extLst>
            </p:cNvPr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480" name="Google Shape;5480;p61">
              <a:extLst>
                <a:ext uri="{FF2B5EF4-FFF2-40B4-BE49-F238E27FC236}">
                  <a16:creationId xmlns:a16="http://schemas.microsoft.com/office/drawing/2014/main" id="{BF5B7B0D-CC83-5B76-B079-CD8F782A1C62}"/>
                </a:ext>
              </a:extLst>
            </p:cNvPr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>
              <a:extLst>
                <a:ext uri="{FF2B5EF4-FFF2-40B4-BE49-F238E27FC236}">
                  <a16:creationId xmlns:a16="http://schemas.microsoft.com/office/drawing/2014/main" id="{78E4050D-1CCF-889B-C9F6-5E74FDBDDC4C}"/>
                </a:ext>
              </a:extLst>
            </p:cNvPr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>
              <a:extLst>
                <a:ext uri="{FF2B5EF4-FFF2-40B4-BE49-F238E27FC236}">
                  <a16:creationId xmlns:a16="http://schemas.microsoft.com/office/drawing/2014/main" id="{4C0B74FA-1150-2FA7-941C-22C4F08C207B}"/>
                </a:ext>
              </a:extLst>
            </p:cNvPr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>
              <a:extLst>
                <a:ext uri="{FF2B5EF4-FFF2-40B4-BE49-F238E27FC236}">
                  <a16:creationId xmlns:a16="http://schemas.microsoft.com/office/drawing/2014/main" id="{F207CED3-2CA3-5F55-B976-4BD172C9A4F5}"/>
                </a:ext>
              </a:extLst>
            </p:cNvPr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>
              <a:extLst>
                <a:ext uri="{FF2B5EF4-FFF2-40B4-BE49-F238E27FC236}">
                  <a16:creationId xmlns:a16="http://schemas.microsoft.com/office/drawing/2014/main" id="{33905D98-23FB-EB82-5DC5-28ACAB9BABA8}"/>
                </a:ext>
              </a:extLst>
            </p:cNvPr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>
              <a:extLst>
                <a:ext uri="{FF2B5EF4-FFF2-40B4-BE49-F238E27FC236}">
                  <a16:creationId xmlns:a16="http://schemas.microsoft.com/office/drawing/2014/main" id="{F63E95A4-11CB-E92F-7D76-1BD7F1E142B1}"/>
                </a:ext>
              </a:extLst>
            </p:cNvPr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2942;p45">
            <a:extLst>
              <a:ext uri="{FF2B5EF4-FFF2-40B4-BE49-F238E27FC236}">
                <a16:creationId xmlns:a16="http://schemas.microsoft.com/office/drawing/2014/main" id="{5FF95EFA-4968-6A3B-A9EC-A0A096D3DDA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Unsere Software</a:t>
            </a:r>
            <a:endParaRPr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4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>
          <a:extLst>
            <a:ext uri="{FF2B5EF4-FFF2-40B4-BE49-F238E27FC236}">
              <a16:creationId xmlns:a16="http://schemas.microsoft.com/office/drawing/2014/main" id="{B82ABD52-C795-0E10-4C46-ED35974C8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41">
            <a:extLst>
              <a:ext uri="{FF2B5EF4-FFF2-40B4-BE49-F238E27FC236}">
                <a16:creationId xmlns:a16="http://schemas.microsoft.com/office/drawing/2014/main" id="{6ADC11B0-003E-6938-32EB-4756B23130B6}"/>
              </a:ext>
            </a:extLst>
          </p:cNvPr>
          <p:cNvSpPr/>
          <p:nvPr/>
        </p:nvSpPr>
        <p:spPr>
          <a:xfrm>
            <a:off x="4114800" y="919977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7" name="Google Shape;2237;p41">
            <a:extLst>
              <a:ext uri="{FF2B5EF4-FFF2-40B4-BE49-F238E27FC236}">
                <a16:creationId xmlns:a16="http://schemas.microsoft.com/office/drawing/2014/main" id="{95133750-8504-5662-5AF6-5DB4D660BA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43945" y="1968302"/>
            <a:ext cx="605611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38" name="Google Shape;2238;p41">
            <a:extLst>
              <a:ext uri="{FF2B5EF4-FFF2-40B4-BE49-F238E27FC236}">
                <a16:creationId xmlns:a16="http://schemas.microsoft.com/office/drawing/2014/main" id="{5234520E-B547-0437-E0FE-6900A3CEF1D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114800" y="1031726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239" name="Google Shape;2239;p41">
            <a:extLst>
              <a:ext uri="{FF2B5EF4-FFF2-40B4-BE49-F238E27FC236}">
                <a16:creationId xmlns:a16="http://schemas.microsoft.com/office/drawing/2014/main" id="{FF4A6470-0AD3-3D26-34B0-B5ADFC7D617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70000" y="2829123"/>
            <a:ext cx="4404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Mehrwert</a:t>
            </a:r>
            <a:endParaRPr lang="de-DE"/>
          </a:p>
        </p:txBody>
      </p:sp>
      <p:sp>
        <p:nvSpPr>
          <p:cNvPr id="2240" name="Google Shape;2240;p41">
            <a:extLst>
              <a:ext uri="{FF2B5EF4-FFF2-40B4-BE49-F238E27FC236}">
                <a16:creationId xmlns:a16="http://schemas.microsoft.com/office/drawing/2014/main" id="{8F4E005F-E2FC-79AA-D82A-F23ED5F4762F}"/>
              </a:ext>
            </a:extLst>
          </p:cNvPr>
          <p:cNvSpPr/>
          <p:nvPr/>
        </p:nvSpPr>
        <p:spPr>
          <a:xfrm>
            <a:off x="3475950" y="3682050"/>
            <a:ext cx="821600" cy="539225"/>
          </a:xfrm>
          <a:custGeom>
            <a:avLst/>
            <a:gdLst/>
            <a:ahLst/>
            <a:cxnLst/>
            <a:rect l="l" t="t" r="r" b="b"/>
            <a:pathLst>
              <a:path w="32864" h="21569" fill="none" extrusionOk="0">
                <a:moveTo>
                  <a:pt x="29045" y="21551"/>
                </a:moveTo>
                <a:lnTo>
                  <a:pt x="29045" y="21551"/>
                </a:lnTo>
                <a:lnTo>
                  <a:pt x="27037" y="21443"/>
                </a:lnTo>
                <a:lnTo>
                  <a:pt x="24204" y="21353"/>
                </a:lnTo>
                <a:lnTo>
                  <a:pt x="24204" y="21353"/>
                </a:lnTo>
                <a:lnTo>
                  <a:pt x="20654" y="21246"/>
                </a:lnTo>
                <a:lnTo>
                  <a:pt x="16746" y="21138"/>
                </a:lnTo>
                <a:lnTo>
                  <a:pt x="8839" y="20959"/>
                </a:lnTo>
                <a:lnTo>
                  <a:pt x="0" y="20762"/>
                </a:lnTo>
                <a:lnTo>
                  <a:pt x="0" y="20762"/>
                </a:lnTo>
                <a:lnTo>
                  <a:pt x="18" y="20636"/>
                </a:lnTo>
                <a:lnTo>
                  <a:pt x="72" y="20493"/>
                </a:lnTo>
                <a:lnTo>
                  <a:pt x="126" y="20332"/>
                </a:lnTo>
                <a:lnTo>
                  <a:pt x="216" y="20152"/>
                </a:lnTo>
                <a:lnTo>
                  <a:pt x="467" y="19776"/>
                </a:lnTo>
                <a:lnTo>
                  <a:pt x="771" y="19328"/>
                </a:lnTo>
                <a:lnTo>
                  <a:pt x="1130" y="18861"/>
                </a:lnTo>
                <a:lnTo>
                  <a:pt x="1542" y="18341"/>
                </a:lnTo>
                <a:lnTo>
                  <a:pt x="2403" y="17230"/>
                </a:lnTo>
                <a:lnTo>
                  <a:pt x="2851" y="16656"/>
                </a:lnTo>
                <a:lnTo>
                  <a:pt x="3281" y="16064"/>
                </a:lnTo>
                <a:lnTo>
                  <a:pt x="3694" y="15491"/>
                </a:lnTo>
                <a:lnTo>
                  <a:pt x="4052" y="14899"/>
                </a:lnTo>
                <a:lnTo>
                  <a:pt x="4214" y="14612"/>
                </a:lnTo>
                <a:lnTo>
                  <a:pt x="4375" y="14325"/>
                </a:lnTo>
                <a:lnTo>
                  <a:pt x="4500" y="14056"/>
                </a:lnTo>
                <a:lnTo>
                  <a:pt x="4608" y="13770"/>
                </a:lnTo>
                <a:lnTo>
                  <a:pt x="4716" y="13501"/>
                </a:lnTo>
                <a:lnTo>
                  <a:pt x="4787" y="13250"/>
                </a:lnTo>
                <a:lnTo>
                  <a:pt x="4823" y="12999"/>
                </a:lnTo>
                <a:lnTo>
                  <a:pt x="4859" y="12748"/>
                </a:lnTo>
                <a:lnTo>
                  <a:pt x="4859" y="12748"/>
                </a:lnTo>
                <a:lnTo>
                  <a:pt x="4859" y="12515"/>
                </a:lnTo>
                <a:lnTo>
                  <a:pt x="4895" y="12282"/>
                </a:lnTo>
                <a:lnTo>
                  <a:pt x="4931" y="12066"/>
                </a:lnTo>
                <a:lnTo>
                  <a:pt x="4967" y="11851"/>
                </a:lnTo>
                <a:lnTo>
                  <a:pt x="5092" y="11457"/>
                </a:lnTo>
                <a:lnTo>
                  <a:pt x="5253" y="11080"/>
                </a:lnTo>
                <a:lnTo>
                  <a:pt x="5433" y="10740"/>
                </a:lnTo>
                <a:lnTo>
                  <a:pt x="5630" y="10417"/>
                </a:lnTo>
                <a:lnTo>
                  <a:pt x="5845" y="10112"/>
                </a:lnTo>
                <a:lnTo>
                  <a:pt x="6078" y="9825"/>
                </a:lnTo>
                <a:lnTo>
                  <a:pt x="6311" y="9556"/>
                </a:lnTo>
                <a:lnTo>
                  <a:pt x="6544" y="9305"/>
                </a:lnTo>
                <a:lnTo>
                  <a:pt x="7010" y="8821"/>
                </a:lnTo>
                <a:lnTo>
                  <a:pt x="7208" y="8588"/>
                </a:lnTo>
                <a:lnTo>
                  <a:pt x="7405" y="8355"/>
                </a:lnTo>
                <a:lnTo>
                  <a:pt x="7584" y="8122"/>
                </a:lnTo>
                <a:lnTo>
                  <a:pt x="7728" y="7889"/>
                </a:lnTo>
                <a:lnTo>
                  <a:pt x="7728" y="7889"/>
                </a:lnTo>
                <a:lnTo>
                  <a:pt x="7835" y="7674"/>
                </a:lnTo>
                <a:lnTo>
                  <a:pt x="7997" y="7405"/>
                </a:lnTo>
                <a:lnTo>
                  <a:pt x="8427" y="6777"/>
                </a:lnTo>
                <a:lnTo>
                  <a:pt x="9538" y="5164"/>
                </a:lnTo>
                <a:lnTo>
                  <a:pt x="10148" y="4267"/>
                </a:lnTo>
                <a:lnTo>
                  <a:pt x="10722" y="3371"/>
                </a:lnTo>
                <a:lnTo>
                  <a:pt x="10991" y="2941"/>
                </a:lnTo>
                <a:lnTo>
                  <a:pt x="11242" y="2510"/>
                </a:lnTo>
                <a:lnTo>
                  <a:pt x="11457" y="2098"/>
                </a:lnTo>
                <a:lnTo>
                  <a:pt x="11636" y="1722"/>
                </a:lnTo>
                <a:lnTo>
                  <a:pt x="11636" y="1722"/>
                </a:lnTo>
                <a:lnTo>
                  <a:pt x="11797" y="1327"/>
                </a:lnTo>
                <a:lnTo>
                  <a:pt x="11905" y="987"/>
                </a:lnTo>
                <a:lnTo>
                  <a:pt x="11941" y="825"/>
                </a:lnTo>
                <a:lnTo>
                  <a:pt x="11959" y="682"/>
                </a:lnTo>
                <a:lnTo>
                  <a:pt x="11941" y="556"/>
                </a:lnTo>
                <a:lnTo>
                  <a:pt x="11923" y="449"/>
                </a:lnTo>
                <a:lnTo>
                  <a:pt x="11923" y="449"/>
                </a:lnTo>
                <a:lnTo>
                  <a:pt x="11905" y="323"/>
                </a:lnTo>
                <a:lnTo>
                  <a:pt x="11941" y="233"/>
                </a:lnTo>
                <a:lnTo>
                  <a:pt x="11995" y="144"/>
                </a:lnTo>
                <a:lnTo>
                  <a:pt x="12084" y="90"/>
                </a:lnTo>
                <a:lnTo>
                  <a:pt x="12210" y="36"/>
                </a:lnTo>
                <a:lnTo>
                  <a:pt x="12371" y="0"/>
                </a:lnTo>
                <a:lnTo>
                  <a:pt x="12550" y="0"/>
                </a:lnTo>
                <a:lnTo>
                  <a:pt x="12748" y="0"/>
                </a:lnTo>
                <a:lnTo>
                  <a:pt x="12981" y="18"/>
                </a:lnTo>
                <a:lnTo>
                  <a:pt x="13214" y="54"/>
                </a:lnTo>
                <a:lnTo>
                  <a:pt x="13483" y="108"/>
                </a:lnTo>
                <a:lnTo>
                  <a:pt x="13752" y="180"/>
                </a:lnTo>
                <a:lnTo>
                  <a:pt x="14039" y="269"/>
                </a:lnTo>
                <a:lnTo>
                  <a:pt x="14343" y="359"/>
                </a:lnTo>
                <a:lnTo>
                  <a:pt x="14648" y="467"/>
                </a:lnTo>
                <a:lnTo>
                  <a:pt x="14953" y="610"/>
                </a:lnTo>
                <a:lnTo>
                  <a:pt x="15276" y="736"/>
                </a:lnTo>
                <a:lnTo>
                  <a:pt x="15598" y="897"/>
                </a:lnTo>
                <a:lnTo>
                  <a:pt x="15903" y="1076"/>
                </a:lnTo>
                <a:lnTo>
                  <a:pt x="16208" y="1255"/>
                </a:lnTo>
                <a:lnTo>
                  <a:pt x="16513" y="1453"/>
                </a:lnTo>
                <a:lnTo>
                  <a:pt x="16817" y="1668"/>
                </a:lnTo>
                <a:lnTo>
                  <a:pt x="17104" y="1883"/>
                </a:lnTo>
                <a:lnTo>
                  <a:pt x="17373" y="2134"/>
                </a:lnTo>
                <a:lnTo>
                  <a:pt x="17624" y="2385"/>
                </a:lnTo>
                <a:lnTo>
                  <a:pt x="17857" y="2636"/>
                </a:lnTo>
                <a:lnTo>
                  <a:pt x="18072" y="2923"/>
                </a:lnTo>
                <a:lnTo>
                  <a:pt x="18270" y="3210"/>
                </a:lnTo>
                <a:lnTo>
                  <a:pt x="18449" y="3497"/>
                </a:lnTo>
                <a:lnTo>
                  <a:pt x="18592" y="3819"/>
                </a:lnTo>
                <a:lnTo>
                  <a:pt x="18700" y="4142"/>
                </a:lnTo>
                <a:lnTo>
                  <a:pt x="18772" y="4465"/>
                </a:lnTo>
                <a:lnTo>
                  <a:pt x="18772" y="4465"/>
                </a:lnTo>
                <a:lnTo>
                  <a:pt x="18861" y="4787"/>
                </a:lnTo>
                <a:lnTo>
                  <a:pt x="18969" y="5092"/>
                </a:lnTo>
                <a:lnTo>
                  <a:pt x="19094" y="5379"/>
                </a:lnTo>
                <a:lnTo>
                  <a:pt x="19256" y="5648"/>
                </a:lnTo>
                <a:lnTo>
                  <a:pt x="19435" y="5899"/>
                </a:lnTo>
                <a:lnTo>
                  <a:pt x="19650" y="6132"/>
                </a:lnTo>
                <a:lnTo>
                  <a:pt x="19865" y="6347"/>
                </a:lnTo>
                <a:lnTo>
                  <a:pt x="20116" y="6544"/>
                </a:lnTo>
                <a:lnTo>
                  <a:pt x="20367" y="6724"/>
                </a:lnTo>
                <a:lnTo>
                  <a:pt x="20654" y="6885"/>
                </a:lnTo>
                <a:lnTo>
                  <a:pt x="20941" y="7046"/>
                </a:lnTo>
                <a:lnTo>
                  <a:pt x="21246" y="7190"/>
                </a:lnTo>
                <a:lnTo>
                  <a:pt x="21551" y="7333"/>
                </a:lnTo>
                <a:lnTo>
                  <a:pt x="21873" y="7459"/>
                </a:lnTo>
                <a:lnTo>
                  <a:pt x="22555" y="7674"/>
                </a:lnTo>
                <a:lnTo>
                  <a:pt x="23236" y="7871"/>
                </a:lnTo>
                <a:lnTo>
                  <a:pt x="23917" y="8050"/>
                </a:lnTo>
                <a:lnTo>
                  <a:pt x="25262" y="8391"/>
                </a:lnTo>
                <a:lnTo>
                  <a:pt x="25889" y="8570"/>
                </a:lnTo>
                <a:lnTo>
                  <a:pt x="26481" y="8750"/>
                </a:lnTo>
                <a:lnTo>
                  <a:pt x="26750" y="8839"/>
                </a:lnTo>
                <a:lnTo>
                  <a:pt x="27001" y="8947"/>
                </a:lnTo>
                <a:lnTo>
                  <a:pt x="27234" y="9072"/>
                </a:lnTo>
                <a:lnTo>
                  <a:pt x="27467" y="9180"/>
                </a:lnTo>
                <a:lnTo>
                  <a:pt x="27467" y="9180"/>
                </a:lnTo>
                <a:lnTo>
                  <a:pt x="27664" y="9323"/>
                </a:lnTo>
                <a:lnTo>
                  <a:pt x="27879" y="9467"/>
                </a:lnTo>
                <a:lnTo>
                  <a:pt x="28077" y="9628"/>
                </a:lnTo>
                <a:lnTo>
                  <a:pt x="28292" y="9807"/>
                </a:lnTo>
                <a:lnTo>
                  <a:pt x="28686" y="10202"/>
                </a:lnTo>
                <a:lnTo>
                  <a:pt x="29081" y="10650"/>
                </a:lnTo>
                <a:lnTo>
                  <a:pt x="29457" y="11134"/>
                </a:lnTo>
                <a:lnTo>
                  <a:pt x="29834" y="11636"/>
                </a:lnTo>
                <a:lnTo>
                  <a:pt x="30174" y="12174"/>
                </a:lnTo>
                <a:lnTo>
                  <a:pt x="30515" y="12730"/>
                </a:lnTo>
                <a:lnTo>
                  <a:pt x="30838" y="13286"/>
                </a:lnTo>
                <a:lnTo>
                  <a:pt x="31124" y="13859"/>
                </a:lnTo>
                <a:lnTo>
                  <a:pt x="31393" y="14433"/>
                </a:lnTo>
                <a:lnTo>
                  <a:pt x="31644" y="14989"/>
                </a:lnTo>
                <a:lnTo>
                  <a:pt x="31860" y="15527"/>
                </a:lnTo>
                <a:lnTo>
                  <a:pt x="32039" y="16047"/>
                </a:lnTo>
                <a:lnTo>
                  <a:pt x="32200" y="16531"/>
                </a:lnTo>
                <a:lnTo>
                  <a:pt x="32308" y="16997"/>
                </a:lnTo>
                <a:lnTo>
                  <a:pt x="32308" y="16997"/>
                </a:lnTo>
                <a:lnTo>
                  <a:pt x="32415" y="17427"/>
                </a:lnTo>
                <a:lnTo>
                  <a:pt x="32541" y="17875"/>
                </a:lnTo>
                <a:lnTo>
                  <a:pt x="32648" y="18306"/>
                </a:lnTo>
                <a:lnTo>
                  <a:pt x="32738" y="18736"/>
                </a:lnTo>
                <a:lnTo>
                  <a:pt x="32828" y="19148"/>
                </a:lnTo>
                <a:lnTo>
                  <a:pt x="32864" y="19543"/>
                </a:lnTo>
                <a:lnTo>
                  <a:pt x="32864" y="19722"/>
                </a:lnTo>
                <a:lnTo>
                  <a:pt x="32864" y="19901"/>
                </a:lnTo>
                <a:lnTo>
                  <a:pt x="32846" y="20081"/>
                </a:lnTo>
                <a:lnTo>
                  <a:pt x="32810" y="20260"/>
                </a:lnTo>
                <a:lnTo>
                  <a:pt x="32756" y="20421"/>
                </a:lnTo>
                <a:lnTo>
                  <a:pt x="32684" y="20565"/>
                </a:lnTo>
                <a:lnTo>
                  <a:pt x="32595" y="20708"/>
                </a:lnTo>
                <a:lnTo>
                  <a:pt x="32469" y="20851"/>
                </a:lnTo>
                <a:lnTo>
                  <a:pt x="32344" y="20977"/>
                </a:lnTo>
                <a:lnTo>
                  <a:pt x="32182" y="21085"/>
                </a:lnTo>
                <a:lnTo>
                  <a:pt x="32003" y="21192"/>
                </a:lnTo>
                <a:lnTo>
                  <a:pt x="31788" y="21282"/>
                </a:lnTo>
                <a:lnTo>
                  <a:pt x="31555" y="21371"/>
                </a:lnTo>
                <a:lnTo>
                  <a:pt x="31304" y="21443"/>
                </a:lnTo>
                <a:lnTo>
                  <a:pt x="30999" y="21497"/>
                </a:lnTo>
                <a:lnTo>
                  <a:pt x="30676" y="21533"/>
                </a:lnTo>
                <a:lnTo>
                  <a:pt x="30318" y="21551"/>
                </a:lnTo>
                <a:lnTo>
                  <a:pt x="29923" y="21569"/>
                </a:lnTo>
                <a:lnTo>
                  <a:pt x="29511" y="21569"/>
                </a:lnTo>
                <a:lnTo>
                  <a:pt x="29045" y="215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1" name="Google Shape;2241;p41">
            <a:extLst>
              <a:ext uri="{FF2B5EF4-FFF2-40B4-BE49-F238E27FC236}">
                <a16:creationId xmlns:a16="http://schemas.microsoft.com/office/drawing/2014/main" id="{3C096690-FE2F-D0F0-1ABB-23AD91E1E833}"/>
              </a:ext>
            </a:extLst>
          </p:cNvPr>
          <p:cNvGrpSpPr/>
          <p:nvPr/>
        </p:nvGrpSpPr>
        <p:grpSpPr>
          <a:xfrm>
            <a:off x="8116833" y="358365"/>
            <a:ext cx="627875" cy="759082"/>
            <a:chOff x="6747325" y="323950"/>
            <a:chExt cx="1599275" cy="1933475"/>
          </a:xfrm>
        </p:grpSpPr>
        <p:sp>
          <p:nvSpPr>
            <p:cNvPr id="2242" name="Google Shape;2242;p41">
              <a:extLst>
                <a:ext uri="{FF2B5EF4-FFF2-40B4-BE49-F238E27FC236}">
                  <a16:creationId xmlns:a16="http://schemas.microsoft.com/office/drawing/2014/main" id="{34ABCBA4-B205-1E22-5447-42065F67217D}"/>
                </a:ext>
              </a:extLst>
            </p:cNvPr>
            <p:cNvSpPr/>
            <p:nvPr/>
          </p:nvSpPr>
          <p:spPr>
            <a:xfrm>
              <a:off x="7949350" y="915600"/>
              <a:ext cx="106825" cy="141300"/>
            </a:xfrm>
            <a:custGeom>
              <a:avLst/>
              <a:gdLst/>
              <a:ahLst/>
              <a:cxnLst/>
              <a:rect l="l" t="t" r="r" b="b"/>
              <a:pathLst>
                <a:path w="4273" h="5652" extrusionOk="0">
                  <a:moveTo>
                    <a:pt x="1221" y="1"/>
                  </a:moveTo>
                  <a:lnTo>
                    <a:pt x="1103" y="20"/>
                  </a:lnTo>
                  <a:lnTo>
                    <a:pt x="0" y="237"/>
                  </a:lnTo>
                  <a:lnTo>
                    <a:pt x="118" y="867"/>
                  </a:lnTo>
                  <a:lnTo>
                    <a:pt x="1241" y="651"/>
                  </a:lnTo>
                  <a:lnTo>
                    <a:pt x="1339" y="651"/>
                  </a:lnTo>
                  <a:lnTo>
                    <a:pt x="1378" y="690"/>
                  </a:lnTo>
                  <a:lnTo>
                    <a:pt x="1418" y="729"/>
                  </a:lnTo>
                  <a:lnTo>
                    <a:pt x="3544" y="3663"/>
                  </a:lnTo>
                  <a:lnTo>
                    <a:pt x="3584" y="3742"/>
                  </a:lnTo>
                  <a:lnTo>
                    <a:pt x="3623" y="3820"/>
                  </a:lnTo>
                  <a:lnTo>
                    <a:pt x="3623" y="3919"/>
                  </a:lnTo>
                  <a:lnTo>
                    <a:pt x="3623" y="3998"/>
                  </a:lnTo>
                  <a:lnTo>
                    <a:pt x="3603" y="4076"/>
                  </a:lnTo>
                  <a:lnTo>
                    <a:pt x="3564" y="4135"/>
                  </a:lnTo>
                  <a:lnTo>
                    <a:pt x="3505" y="4195"/>
                  </a:lnTo>
                  <a:lnTo>
                    <a:pt x="3446" y="4214"/>
                  </a:lnTo>
                  <a:lnTo>
                    <a:pt x="1457" y="5081"/>
                  </a:lnTo>
                  <a:lnTo>
                    <a:pt x="1713" y="5652"/>
                  </a:lnTo>
                  <a:lnTo>
                    <a:pt x="3702" y="4805"/>
                  </a:lnTo>
                  <a:lnTo>
                    <a:pt x="3800" y="4766"/>
                  </a:lnTo>
                  <a:lnTo>
                    <a:pt x="3899" y="4687"/>
                  </a:lnTo>
                  <a:lnTo>
                    <a:pt x="3977" y="4628"/>
                  </a:lnTo>
                  <a:lnTo>
                    <a:pt x="4056" y="4549"/>
                  </a:lnTo>
                  <a:lnTo>
                    <a:pt x="4115" y="4451"/>
                  </a:lnTo>
                  <a:lnTo>
                    <a:pt x="4174" y="4352"/>
                  </a:lnTo>
                  <a:lnTo>
                    <a:pt x="4214" y="4254"/>
                  </a:lnTo>
                  <a:lnTo>
                    <a:pt x="4233" y="4135"/>
                  </a:lnTo>
                  <a:lnTo>
                    <a:pt x="4253" y="4017"/>
                  </a:lnTo>
                  <a:lnTo>
                    <a:pt x="4273" y="3919"/>
                  </a:lnTo>
                  <a:lnTo>
                    <a:pt x="4233" y="3702"/>
                  </a:lnTo>
                  <a:lnTo>
                    <a:pt x="4174" y="3486"/>
                  </a:lnTo>
                  <a:lnTo>
                    <a:pt x="4056" y="3289"/>
                  </a:lnTo>
                  <a:lnTo>
                    <a:pt x="1949" y="355"/>
                  </a:lnTo>
                  <a:lnTo>
                    <a:pt x="1871" y="257"/>
                  </a:lnTo>
                  <a:lnTo>
                    <a:pt x="1772" y="178"/>
                  </a:lnTo>
                  <a:lnTo>
                    <a:pt x="1674" y="119"/>
                  </a:lnTo>
                  <a:lnTo>
                    <a:pt x="1575" y="60"/>
                  </a:lnTo>
                  <a:lnTo>
                    <a:pt x="1457" y="20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1">
              <a:extLst>
                <a:ext uri="{FF2B5EF4-FFF2-40B4-BE49-F238E27FC236}">
                  <a16:creationId xmlns:a16="http://schemas.microsoft.com/office/drawing/2014/main" id="{10007C10-A65E-AC6B-B222-11FA433A0FAE}"/>
                </a:ext>
              </a:extLst>
            </p:cNvPr>
            <p:cNvSpPr/>
            <p:nvPr/>
          </p:nvSpPr>
          <p:spPr>
            <a:xfrm>
              <a:off x="8020725" y="1069175"/>
              <a:ext cx="106825" cy="141300"/>
            </a:xfrm>
            <a:custGeom>
              <a:avLst/>
              <a:gdLst/>
              <a:ahLst/>
              <a:cxnLst/>
              <a:rect l="l" t="t" r="r" b="b"/>
              <a:pathLst>
                <a:path w="4273" h="5652" extrusionOk="0">
                  <a:moveTo>
                    <a:pt x="1221" y="1"/>
                  </a:moveTo>
                  <a:lnTo>
                    <a:pt x="1103" y="20"/>
                  </a:lnTo>
                  <a:lnTo>
                    <a:pt x="0" y="237"/>
                  </a:lnTo>
                  <a:lnTo>
                    <a:pt x="118" y="867"/>
                  </a:lnTo>
                  <a:lnTo>
                    <a:pt x="1241" y="651"/>
                  </a:lnTo>
                  <a:lnTo>
                    <a:pt x="1339" y="651"/>
                  </a:lnTo>
                  <a:lnTo>
                    <a:pt x="1378" y="690"/>
                  </a:lnTo>
                  <a:lnTo>
                    <a:pt x="1418" y="729"/>
                  </a:lnTo>
                  <a:lnTo>
                    <a:pt x="3544" y="3663"/>
                  </a:lnTo>
                  <a:lnTo>
                    <a:pt x="3584" y="3742"/>
                  </a:lnTo>
                  <a:lnTo>
                    <a:pt x="3623" y="3820"/>
                  </a:lnTo>
                  <a:lnTo>
                    <a:pt x="3623" y="3919"/>
                  </a:lnTo>
                  <a:lnTo>
                    <a:pt x="3623" y="3998"/>
                  </a:lnTo>
                  <a:lnTo>
                    <a:pt x="3603" y="4076"/>
                  </a:lnTo>
                  <a:lnTo>
                    <a:pt x="3564" y="4135"/>
                  </a:lnTo>
                  <a:lnTo>
                    <a:pt x="3505" y="4195"/>
                  </a:lnTo>
                  <a:lnTo>
                    <a:pt x="3446" y="4214"/>
                  </a:lnTo>
                  <a:lnTo>
                    <a:pt x="1457" y="5081"/>
                  </a:lnTo>
                  <a:lnTo>
                    <a:pt x="1713" y="5652"/>
                  </a:lnTo>
                  <a:lnTo>
                    <a:pt x="3702" y="4805"/>
                  </a:lnTo>
                  <a:lnTo>
                    <a:pt x="3800" y="4766"/>
                  </a:lnTo>
                  <a:lnTo>
                    <a:pt x="3899" y="4706"/>
                  </a:lnTo>
                  <a:lnTo>
                    <a:pt x="3977" y="4628"/>
                  </a:lnTo>
                  <a:lnTo>
                    <a:pt x="4056" y="4549"/>
                  </a:lnTo>
                  <a:lnTo>
                    <a:pt x="4115" y="4450"/>
                  </a:lnTo>
                  <a:lnTo>
                    <a:pt x="4174" y="4352"/>
                  </a:lnTo>
                  <a:lnTo>
                    <a:pt x="4214" y="4254"/>
                  </a:lnTo>
                  <a:lnTo>
                    <a:pt x="4233" y="4135"/>
                  </a:lnTo>
                  <a:lnTo>
                    <a:pt x="4253" y="4017"/>
                  </a:lnTo>
                  <a:lnTo>
                    <a:pt x="4273" y="3919"/>
                  </a:lnTo>
                  <a:lnTo>
                    <a:pt x="4233" y="3702"/>
                  </a:lnTo>
                  <a:lnTo>
                    <a:pt x="4174" y="3486"/>
                  </a:lnTo>
                  <a:lnTo>
                    <a:pt x="4056" y="3289"/>
                  </a:lnTo>
                  <a:lnTo>
                    <a:pt x="1949" y="355"/>
                  </a:lnTo>
                  <a:lnTo>
                    <a:pt x="1871" y="257"/>
                  </a:lnTo>
                  <a:lnTo>
                    <a:pt x="1772" y="178"/>
                  </a:lnTo>
                  <a:lnTo>
                    <a:pt x="1674" y="119"/>
                  </a:lnTo>
                  <a:lnTo>
                    <a:pt x="1575" y="60"/>
                  </a:lnTo>
                  <a:lnTo>
                    <a:pt x="1457" y="20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1">
              <a:extLst>
                <a:ext uri="{FF2B5EF4-FFF2-40B4-BE49-F238E27FC236}">
                  <a16:creationId xmlns:a16="http://schemas.microsoft.com/office/drawing/2014/main" id="{8464BEDD-CBE5-1449-2837-CDB7E90611FC}"/>
                </a:ext>
              </a:extLst>
            </p:cNvPr>
            <p:cNvSpPr/>
            <p:nvPr/>
          </p:nvSpPr>
          <p:spPr>
            <a:xfrm>
              <a:off x="8046800" y="1308400"/>
              <a:ext cx="168375" cy="124075"/>
            </a:xfrm>
            <a:custGeom>
              <a:avLst/>
              <a:gdLst/>
              <a:ahLst/>
              <a:cxnLst/>
              <a:rect l="l" t="t" r="r" b="b"/>
              <a:pathLst>
                <a:path w="6735" h="4963" extrusionOk="0">
                  <a:moveTo>
                    <a:pt x="1" y="1"/>
                  </a:moveTo>
                  <a:lnTo>
                    <a:pt x="1" y="1320"/>
                  </a:lnTo>
                  <a:lnTo>
                    <a:pt x="6557" y="4962"/>
                  </a:lnTo>
                  <a:lnTo>
                    <a:pt x="6734" y="4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1">
              <a:extLst>
                <a:ext uri="{FF2B5EF4-FFF2-40B4-BE49-F238E27FC236}">
                  <a16:creationId xmlns:a16="http://schemas.microsoft.com/office/drawing/2014/main" id="{19861D3B-2849-F8C3-530D-B4966AE3B1FC}"/>
                </a:ext>
              </a:extLst>
            </p:cNvPr>
            <p:cNvSpPr/>
            <p:nvPr/>
          </p:nvSpPr>
          <p:spPr>
            <a:xfrm>
              <a:off x="7969525" y="1195675"/>
              <a:ext cx="130950" cy="96500"/>
            </a:xfrm>
            <a:custGeom>
              <a:avLst/>
              <a:gdLst/>
              <a:ahLst/>
              <a:cxnLst/>
              <a:rect l="l" t="t" r="r" b="b"/>
              <a:pathLst>
                <a:path w="5238" h="3860" extrusionOk="0">
                  <a:moveTo>
                    <a:pt x="5238" y="1"/>
                  </a:moveTo>
                  <a:lnTo>
                    <a:pt x="768" y="946"/>
                  </a:lnTo>
                  <a:lnTo>
                    <a:pt x="0" y="3860"/>
                  </a:lnTo>
                  <a:lnTo>
                    <a:pt x="0" y="3860"/>
                  </a:lnTo>
                  <a:lnTo>
                    <a:pt x="3860" y="202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1">
              <a:extLst>
                <a:ext uri="{FF2B5EF4-FFF2-40B4-BE49-F238E27FC236}">
                  <a16:creationId xmlns:a16="http://schemas.microsoft.com/office/drawing/2014/main" id="{22594424-8860-6438-241E-B30B9F586F0D}"/>
                </a:ext>
              </a:extLst>
            </p:cNvPr>
            <p:cNvSpPr/>
            <p:nvPr/>
          </p:nvSpPr>
          <p:spPr>
            <a:xfrm>
              <a:off x="7851400" y="941700"/>
              <a:ext cx="121100" cy="76325"/>
            </a:xfrm>
            <a:custGeom>
              <a:avLst/>
              <a:gdLst/>
              <a:ahLst/>
              <a:cxnLst/>
              <a:rect l="l" t="t" r="r" b="b"/>
              <a:pathLst>
                <a:path w="4844" h="3053" extrusionOk="0">
                  <a:moveTo>
                    <a:pt x="4844" y="0"/>
                  </a:moveTo>
                  <a:lnTo>
                    <a:pt x="374" y="926"/>
                  </a:lnTo>
                  <a:lnTo>
                    <a:pt x="0" y="3052"/>
                  </a:lnTo>
                  <a:lnTo>
                    <a:pt x="3406" y="2028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1">
              <a:extLst>
                <a:ext uri="{FF2B5EF4-FFF2-40B4-BE49-F238E27FC236}">
                  <a16:creationId xmlns:a16="http://schemas.microsoft.com/office/drawing/2014/main" id="{2F86D1B9-E9EB-F101-8172-1111A27938D4}"/>
                </a:ext>
              </a:extLst>
            </p:cNvPr>
            <p:cNvSpPr/>
            <p:nvPr/>
          </p:nvSpPr>
          <p:spPr>
            <a:xfrm>
              <a:off x="7958700" y="1099700"/>
              <a:ext cx="131450" cy="96500"/>
            </a:xfrm>
            <a:custGeom>
              <a:avLst/>
              <a:gdLst/>
              <a:ahLst/>
              <a:cxnLst/>
              <a:rect l="l" t="t" r="r" b="b"/>
              <a:pathLst>
                <a:path w="5258" h="3860" extrusionOk="0">
                  <a:moveTo>
                    <a:pt x="5257" y="0"/>
                  </a:moveTo>
                  <a:lnTo>
                    <a:pt x="768" y="946"/>
                  </a:lnTo>
                  <a:lnTo>
                    <a:pt x="0" y="3860"/>
                  </a:lnTo>
                  <a:lnTo>
                    <a:pt x="3741" y="2521"/>
                  </a:lnTo>
                  <a:lnTo>
                    <a:pt x="52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1">
              <a:extLst>
                <a:ext uri="{FF2B5EF4-FFF2-40B4-BE49-F238E27FC236}">
                  <a16:creationId xmlns:a16="http://schemas.microsoft.com/office/drawing/2014/main" id="{165C387D-A201-62D1-CC82-B21ECB7D0418}"/>
                </a:ext>
              </a:extLst>
            </p:cNvPr>
            <p:cNvSpPr/>
            <p:nvPr/>
          </p:nvSpPr>
          <p:spPr>
            <a:xfrm>
              <a:off x="8003000" y="1140050"/>
              <a:ext cx="97000" cy="71900"/>
            </a:xfrm>
            <a:custGeom>
              <a:avLst/>
              <a:gdLst/>
              <a:ahLst/>
              <a:cxnLst/>
              <a:rect l="l" t="t" r="r" b="b"/>
              <a:pathLst>
                <a:path w="3880" h="2876" extrusionOk="0">
                  <a:moveTo>
                    <a:pt x="2107" y="1"/>
                  </a:moveTo>
                  <a:lnTo>
                    <a:pt x="0" y="533"/>
                  </a:lnTo>
                  <a:lnTo>
                    <a:pt x="1792" y="2876"/>
                  </a:lnTo>
                  <a:lnTo>
                    <a:pt x="3879" y="2226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1">
              <a:extLst>
                <a:ext uri="{FF2B5EF4-FFF2-40B4-BE49-F238E27FC236}">
                  <a16:creationId xmlns:a16="http://schemas.microsoft.com/office/drawing/2014/main" id="{9F4339DE-1955-AE41-E5AA-77F8D4C8B50D}"/>
                </a:ext>
              </a:extLst>
            </p:cNvPr>
            <p:cNvSpPr/>
            <p:nvPr/>
          </p:nvSpPr>
          <p:spPr>
            <a:xfrm>
              <a:off x="7806100" y="846200"/>
              <a:ext cx="166400" cy="123075"/>
            </a:xfrm>
            <a:custGeom>
              <a:avLst/>
              <a:gdLst/>
              <a:ahLst/>
              <a:cxnLst/>
              <a:rect l="l" t="t" r="r" b="b"/>
              <a:pathLst>
                <a:path w="6656" h="4923" extrusionOk="0">
                  <a:moveTo>
                    <a:pt x="3604" y="1"/>
                  </a:moveTo>
                  <a:lnTo>
                    <a:pt x="1" y="906"/>
                  </a:lnTo>
                  <a:lnTo>
                    <a:pt x="3053" y="4923"/>
                  </a:lnTo>
                  <a:lnTo>
                    <a:pt x="6656" y="3820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1">
              <a:extLst>
                <a:ext uri="{FF2B5EF4-FFF2-40B4-BE49-F238E27FC236}">
                  <a16:creationId xmlns:a16="http://schemas.microsoft.com/office/drawing/2014/main" id="{F9578581-7F3C-EE46-96D8-4D82EA5DDE49}"/>
                </a:ext>
              </a:extLst>
            </p:cNvPr>
            <p:cNvSpPr/>
            <p:nvPr/>
          </p:nvSpPr>
          <p:spPr>
            <a:xfrm>
              <a:off x="7923750" y="1004200"/>
              <a:ext cx="166400" cy="122600"/>
            </a:xfrm>
            <a:custGeom>
              <a:avLst/>
              <a:gdLst/>
              <a:ahLst/>
              <a:cxnLst/>
              <a:rect l="l" t="t" r="r" b="b"/>
              <a:pathLst>
                <a:path w="6656" h="4904" extrusionOk="0">
                  <a:moveTo>
                    <a:pt x="3604" y="1"/>
                  </a:moveTo>
                  <a:lnTo>
                    <a:pt x="0" y="907"/>
                  </a:lnTo>
                  <a:lnTo>
                    <a:pt x="3052" y="4903"/>
                  </a:lnTo>
                  <a:lnTo>
                    <a:pt x="6655" y="3820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1">
              <a:extLst>
                <a:ext uri="{FF2B5EF4-FFF2-40B4-BE49-F238E27FC236}">
                  <a16:creationId xmlns:a16="http://schemas.microsoft.com/office/drawing/2014/main" id="{D1116373-5F77-FDAF-FDCA-9BE633D15AA1}"/>
                </a:ext>
              </a:extLst>
            </p:cNvPr>
            <p:cNvSpPr/>
            <p:nvPr/>
          </p:nvSpPr>
          <p:spPr>
            <a:xfrm>
              <a:off x="7578700" y="1674125"/>
              <a:ext cx="767900" cy="583300"/>
            </a:xfrm>
            <a:custGeom>
              <a:avLst/>
              <a:gdLst/>
              <a:ahLst/>
              <a:cxnLst/>
              <a:rect l="l" t="t" r="r" b="b"/>
              <a:pathLst>
                <a:path w="30716" h="23332" extrusionOk="0">
                  <a:moveTo>
                    <a:pt x="99" y="1"/>
                  </a:moveTo>
                  <a:lnTo>
                    <a:pt x="0" y="631"/>
                  </a:lnTo>
                  <a:lnTo>
                    <a:pt x="15220" y="23332"/>
                  </a:lnTo>
                  <a:lnTo>
                    <a:pt x="30558" y="14393"/>
                  </a:lnTo>
                  <a:lnTo>
                    <a:pt x="30715" y="1378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1">
              <a:extLst>
                <a:ext uri="{FF2B5EF4-FFF2-40B4-BE49-F238E27FC236}">
                  <a16:creationId xmlns:a16="http://schemas.microsoft.com/office/drawing/2014/main" id="{FDB89120-4B44-DD96-C58C-B8E870B47573}"/>
                </a:ext>
              </a:extLst>
            </p:cNvPr>
            <p:cNvSpPr/>
            <p:nvPr/>
          </p:nvSpPr>
          <p:spPr>
            <a:xfrm>
              <a:off x="7555075" y="421900"/>
              <a:ext cx="88625" cy="573475"/>
            </a:xfrm>
            <a:custGeom>
              <a:avLst/>
              <a:gdLst/>
              <a:ahLst/>
              <a:cxnLst/>
              <a:rect l="l" t="t" r="r" b="b"/>
              <a:pathLst>
                <a:path w="3545" h="22939" extrusionOk="0">
                  <a:moveTo>
                    <a:pt x="3544" y="1"/>
                  </a:moveTo>
                  <a:lnTo>
                    <a:pt x="3092" y="276"/>
                  </a:lnTo>
                  <a:lnTo>
                    <a:pt x="0" y="22938"/>
                  </a:lnTo>
                  <a:lnTo>
                    <a:pt x="1083" y="22840"/>
                  </a:lnTo>
                  <a:lnTo>
                    <a:pt x="3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1">
              <a:extLst>
                <a:ext uri="{FF2B5EF4-FFF2-40B4-BE49-F238E27FC236}">
                  <a16:creationId xmlns:a16="http://schemas.microsoft.com/office/drawing/2014/main" id="{2A087448-746E-EFD8-A090-D2F0C3A6295F}"/>
                </a:ext>
              </a:extLst>
            </p:cNvPr>
            <p:cNvSpPr/>
            <p:nvPr/>
          </p:nvSpPr>
          <p:spPr>
            <a:xfrm>
              <a:off x="7678625" y="847200"/>
              <a:ext cx="411025" cy="656650"/>
            </a:xfrm>
            <a:custGeom>
              <a:avLst/>
              <a:gdLst/>
              <a:ahLst/>
              <a:cxnLst/>
              <a:rect l="l" t="t" r="r" b="b"/>
              <a:pathLst>
                <a:path w="16441" h="26266" extrusionOk="0">
                  <a:moveTo>
                    <a:pt x="3269" y="0"/>
                  </a:moveTo>
                  <a:lnTo>
                    <a:pt x="0" y="788"/>
                  </a:lnTo>
                  <a:lnTo>
                    <a:pt x="7147" y="26265"/>
                  </a:lnTo>
                  <a:lnTo>
                    <a:pt x="10435" y="24395"/>
                  </a:lnTo>
                  <a:lnTo>
                    <a:pt x="15889" y="19650"/>
                  </a:lnTo>
                  <a:lnTo>
                    <a:pt x="16441" y="16204"/>
                  </a:lnTo>
                  <a:lnTo>
                    <a:pt x="5336" y="492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1">
              <a:extLst>
                <a:ext uri="{FF2B5EF4-FFF2-40B4-BE49-F238E27FC236}">
                  <a16:creationId xmlns:a16="http://schemas.microsoft.com/office/drawing/2014/main" id="{06D34075-F190-D554-D54B-CC92DB1114D0}"/>
                </a:ext>
              </a:extLst>
            </p:cNvPr>
            <p:cNvSpPr/>
            <p:nvPr/>
          </p:nvSpPr>
          <p:spPr>
            <a:xfrm>
              <a:off x="7685025" y="862450"/>
              <a:ext cx="404625" cy="413500"/>
            </a:xfrm>
            <a:custGeom>
              <a:avLst/>
              <a:gdLst/>
              <a:ahLst/>
              <a:cxnLst/>
              <a:rect l="l" t="t" r="r" b="b"/>
              <a:pathLst>
                <a:path w="16185" h="16540" extrusionOk="0">
                  <a:moveTo>
                    <a:pt x="5159" y="0"/>
                  </a:moveTo>
                  <a:lnTo>
                    <a:pt x="4470" y="99"/>
                  </a:lnTo>
                  <a:lnTo>
                    <a:pt x="3781" y="197"/>
                  </a:lnTo>
                  <a:lnTo>
                    <a:pt x="3131" y="315"/>
                  </a:lnTo>
                  <a:lnTo>
                    <a:pt x="2461" y="453"/>
                  </a:lnTo>
                  <a:lnTo>
                    <a:pt x="1831" y="611"/>
                  </a:lnTo>
                  <a:lnTo>
                    <a:pt x="1201" y="768"/>
                  </a:lnTo>
                  <a:lnTo>
                    <a:pt x="591" y="945"/>
                  </a:lnTo>
                  <a:lnTo>
                    <a:pt x="0" y="1123"/>
                  </a:lnTo>
                  <a:lnTo>
                    <a:pt x="4214" y="16126"/>
                  </a:lnTo>
                  <a:lnTo>
                    <a:pt x="4844" y="16224"/>
                  </a:lnTo>
                  <a:lnTo>
                    <a:pt x="5493" y="16303"/>
                  </a:lnTo>
                  <a:lnTo>
                    <a:pt x="6143" y="16362"/>
                  </a:lnTo>
                  <a:lnTo>
                    <a:pt x="6793" y="16421"/>
                  </a:lnTo>
                  <a:lnTo>
                    <a:pt x="7462" y="16480"/>
                  </a:lnTo>
                  <a:lnTo>
                    <a:pt x="8132" y="16500"/>
                  </a:lnTo>
                  <a:lnTo>
                    <a:pt x="8821" y="16519"/>
                  </a:lnTo>
                  <a:lnTo>
                    <a:pt x="9510" y="16539"/>
                  </a:lnTo>
                  <a:lnTo>
                    <a:pt x="10376" y="16519"/>
                  </a:lnTo>
                  <a:lnTo>
                    <a:pt x="11243" y="16500"/>
                  </a:lnTo>
                  <a:lnTo>
                    <a:pt x="12089" y="16441"/>
                  </a:lnTo>
                  <a:lnTo>
                    <a:pt x="12936" y="16362"/>
                  </a:lnTo>
                  <a:lnTo>
                    <a:pt x="13763" y="16283"/>
                  </a:lnTo>
                  <a:lnTo>
                    <a:pt x="14570" y="16165"/>
                  </a:lnTo>
                  <a:lnTo>
                    <a:pt x="15358" y="16027"/>
                  </a:lnTo>
                  <a:lnTo>
                    <a:pt x="16126" y="15889"/>
                  </a:lnTo>
                  <a:lnTo>
                    <a:pt x="16185" y="15594"/>
                  </a:lnTo>
                  <a:lnTo>
                    <a:pt x="5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1">
              <a:extLst>
                <a:ext uri="{FF2B5EF4-FFF2-40B4-BE49-F238E27FC236}">
                  <a16:creationId xmlns:a16="http://schemas.microsoft.com/office/drawing/2014/main" id="{C646F10B-C315-FA85-4C06-C2CBBCCA6470}"/>
                </a:ext>
              </a:extLst>
            </p:cNvPr>
            <p:cNvSpPr/>
            <p:nvPr/>
          </p:nvSpPr>
          <p:spPr>
            <a:xfrm>
              <a:off x="7293700" y="965825"/>
              <a:ext cx="110775" cy="140300"/>
            </a:xfrm>
            <a:custGeom>
              <a:avLst/>
              <a:gdLst/>
              <a:ahLst/>
              <a:cxnLst/>
              <a:rect l="l" t="t" r="r" b="b"/>
              <a:pathLst>
                <a:path w="4431" h="5612" extrusionOk="0">
                  <a:moveTo>
                    <a:pt x="847" y="0"/>
                  </a:moveTo>
                  <a:lnTo>
                    <a:pt x="1" y="138"/>
                  </a:lnTo>
                  <a:lnTo>
                    <a:pt x="3525" y="5611"/>
                  </a:lnTo>
                  <a:lnTo>
                    <a:pt x="4431" y="5178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1">
              <a:extLst>
                <a:ext uri="{FF2B5EF4-FFF2-40B4-BE49-F238E27FC236}">
                  <a16:creationId xmlns:a16="http://schemas.microsoft.com/office/drawing/2014/main" id="{A8B2AF06-5249-9450-1F36-0C04FA44C87C}"/>
                </a:ext>
              </a:extLst>
            </p:cNvPr>
            <p:cNvSpPr/>
            <p:nvPr/>
          </p:nvSpPr>
          <p:spPr>
            <a:xfrm>
              <a:off x="6747325" y="464725"/>
              <a:ext cx="729500" cy="607925"/>
            </a:xfrm>
            <a:custGeom>
              <a:avLst/>
              <a:gdLst/>
              <a:ahLst/>
              <a:cxnLst/>
              <a:rect l="l" t="t" r="r" b="b"/>
              <a:pathLst>
                <a:path w="29180" h="24317" extrusionOk="0">
                  <a:moveTo>
                    <a:pt x="335" y="1"/>
                  </a:moveTo>
                  <a:lnTo>
                    <a:pt x="1" y="454"/>
                  </a:lnTo>
                  <a:lnTo>
                    <a:pt x="15398" y="24317"/>
                  </a:lnTo>
                  <a:lnTo>
                    <a:pt x="28786" y="17996"/>
                  </a:lnTo>
                  <a:lnTo>
                    <a:pt x="29180" y="1748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1">
              <a:extLst>
                <a:ext uri="{FF2B5EF4-FFF2-40B4-BE49-F238E27FC236}">
                  <a16:creationId xmlns:a16="http://schemas.microsoft.com/office/drawing/2014/main" id="{D0E268CB-3F7E-1C79-D59D-ABC7715FB030}"/>
                </a:ext>
              </a:extLst>
            </p:cNvPr>
            <p:cNvSpPr/>
            <p:nvPr/>
          </p:nvSpPr>
          <p:spPr>
            <a:xfrm>
              <a:off x="6753725" y="323950"/>
              <a:ext cx="724575" cy="727050"/>
            </a:xfrm>
            <a:custGeom>
              <a:avLst/>
              <a:gdLst/>
              <a:ahLst/>
              <a:cxnLst/>
              <a:rect l="l" t="t" r="r" b="b"/>
              <a:pathLst>
                <a:path w="28983" h="29082" extrusionOk="0">
                  <a:moveTo>
                    <a:pt x="14354" y="1"/>
                  </a:moveTo>
                  <a:lnTo>
                    <a:pt x="1" y="5691"/>
                  </a:lnTo>
                  <a:lnTo>
                    <a:pt x="15398" y="29081"/>
                  </a:lnTo>
                  <a:lnTo>
                    <a:pt x="28983" y="23116"/>
                  </a:lnTo>
                  <a:lnTo>
                    <a:pt x="14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1">
              <a:extLst>
                <a:ext uri="{FF2B5EF4-FFF2-40B4-BE49-F238E27FC236}">
                  <a16:creationId xmlns:a16="http://schemas.microsoft.com/office/drawing/2014/main" id="{63716A32-B206-1DB9-1B03-40072723D14E}"/>
                </a:ext>
              </a:extLst>
            </p:cNvPr>
            <p:cNvSpPr/>
            <p:nvPr/>
          </p:nvSpPr>
          <p:spPr>
            <a:xfrm>
              <a:off x="6943725" y="328375"/>
              <a:ext cx="380525" cy="722625"/>
            </a:xfrm>
            <a:custGeom>
              <a:avLst/>
              <a:gdLst/>
              <a:ahLst/>
              <a:cxnLst/>
              <a:rect l="l" t="t" r="r" b="b"/>
              <a:pathLst>
                <a:path w="15221" h="28905" extrusionOk="0">
                  <a:moveTo>
                    <a:pt x="6872" y="1"/>
                  </a:moveTo>
                  <a:lnTo>
                    <a:pt x="1" y="17051"/>
                  </a:lnTo>
                  <a:lnTo>
                    <a:pt x="7798" y="28904"/>
                  </a:lnTo>
                  <a:lnTo>
                    <a:pt x="9117" y="28333"/>
                  </a:lnTo>
                  <a:lnTo>
                    <a:pt x="15220" y="13192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1">
              <a:extLst>
                <a:ext uri="{FF2B5EF4-FFF2-40B4-BE49-F238E27FC236}">
                  <a16:creationId xmlns:a16="http://schemas.microsoft.com/office/drawing/2014/main" id="{417F95DE-2815-4EE3-9903-6DBBDCFF538A}"/>
                </a:ext>
              </a:extLst>
            </p:cNvPr>
            <p:cNvSpPr/>
            <p:nvPr/>
          </p:nvSpPr>
          <p:spPr>
            <a:xfrm>
              <a:off x="7577225" y="866875"/>
              <a:ext cx="439575" cy="636975"/>
            </a:xfrm>
            <a:custGeom>
              <a:avLst/>
              <a:gdLst/>
              <a:ahLst/>
              <a:cxnLst/>
              <a:rect l="l" t="t" r="r" b="b"/>
              <a:pathLst>
                <a:path w="17583" h="25479" extrusionOk="0">
                  <a:moveTo>
                    <a:pt x="4056" y="1"/>
                  </a:moveTo>
                  <a:lnTo>
                    <a:pt x="0" y="6990"/>
                  </a:lnTo>
                  <a:lnTo>
                    <a:pt x="8664" y="24986"/>
                  </a:lnTo>
                  <a:lnTo>
                    <a:pt x="11203" y="25478"/>
                  </a:lnTo>
                  <a:lnTo>
                    <a:pt x="17465" y="20083"/>
                  </a:lnTo>
                  <a:lnTo>
                    <a:pt x="17583" y="17465"/>
                  </a:lnTo>
                  <a:lnTo>
                    <a:pt x="6360" y="1103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rgbClr val="BFB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1">
              <a:extLst>
                <a:ext uri="{FF2B5EF4-FFF2-40B4-BE49-F238E27FC236}">
                  <a16:creationId xmlns:a16="http://schemas.microsoft.com/office/drawing/2014/main" id="{09689EB8-B09C-CDFB-326E-44EC715B6736}"/>
                </a:ext>
              </a:extLst>
            </p:cNvPr>
            <p:cNvSpPr/>
            <p:nvPr/>
          </p:nvSpPr>
          <p:spPr>
            <a:xfrm>
              <a:off x="7577225" y="950550"/>
              <a:ext cx="347525" cy="553300"/>
            </a:xfrm>
            <a:custGeom>
              <a:avLst/>
              <a:gdLst/>
              <a:ahLst/>
              <a:cxnLst/>
              <a:rect l="l" t="t" r="r" b="b"/>
              <a:pathLst>
                <a:path w="13901" h="22132" extrusionOk="0">
                  <a:moveTo>
                    <a:pt x="2107" y="1"/>
                  </a:moveTo>
                  <a:lnTo>
                    <a:pt x="0" y="3643"/>
                  </a:lnTo>
                  <a:lnTo>
                    <a:pt x="8664" y="21639"/>
                  </a:lnTo>
                  <a:lnTo>
                    <a:pt x="11203" y="22131"/>
                  </a:lnTo>
                  <a:lnTo>
                    <a:pt x="13448" y="20182"/>
                  </a:lnTo>
                  <a:lnTo>
                    <a:pt x="13546" y="19828"/>
                  </a:lnTo>
                  <a:lnTo>
                    <a:pt x="13645" y="19453"/>
                  </a:lnTo>
                  <a:lnTo>
                    <a:pt x="13704" y="19099"/>
                  </a:lnTo>
                  <a:lnTo>
                    <a:pt x="13763" y="18725"/>
                  </a:lnTo>
                  <a:lnTo>
                    <a:pt x="13861" y="17996"/>
                  </a:lnTo>
                  <a:lnTo>
                    <a:pt x="13901" y="17248"/>
                  </a:lnTo>
                  <a:lnTo>
                    <a:pt x="13881" y="16520"/>
                  </a:lnTo>
                  <a:lnTo>
                    <a:pt x="13842" y="15772"/>
                  </a:lnTo>
                  <a:lnTo>
                    <a:pt x="13763" y="15043"/>
                  </a:lnTo>
                  <a:lnTo>
                    <a:pt x="13645" y="14295"/>
                  </a:lnTo>
                  <a:lnTo>
                    <a:pt x="13487" y="13566"/>
                  </a:lnTo>
                  <a:lnTo>
                    <a:pt x="13290" y="12838"/>
                  </a:lnTo>
                  <a:lnTo>
                    <a:pt x="13074" y="12109"/>
                  </a:lnTo>
                  <a:lnTo>
                    <a:pt x="12818" y="11401"/>
                  </a:lnTo>
                  <a:lnTo>
                    <a:pt x="12542" y="10692"/>
                  </a:lnTo>
                  <a:lnTo>
                    <a:pt x="12227" y="10003"/>
                  </a:lnTo>
                  <a:lnTo>
                    <a:pt x="11912" y="9314"/>
                  </a:lnTo>
                  <a:lnTo>
                    <a:pt x="11558" y="8644"/>
                  </a:lnTo>
                  <a:lnTo>
                    <a:pt x="11184" y="7994"/>
                  </a:lnTo>
                  <a:lnTo>
                    <a:pt x="10810" y="7364"/>
                  </a:lnTo>
                  <a:lnTo>
                    <a:pt x="10416" y="6734"/>
                  </a:lnTo>
                  <a:lnTo>
                    <a:pt x="10002" y="6144"/>
                  </a:lnTo>
                  <a:lnTo>
                    <a:pt x="9569" y="5553"/>
                  </a:lnTo>
                  <a:lnTo>
                    <a:pt x="9136" y="4982"/>
                  </a:lnTo>
                  <a:lnTo>
                    <a:pt x="8703" y="4450"/>
                  </a:lnTo>
                  <a:lnTo>
                    <a:pt x="8250" y="3939"/>
                  </a:lnTo>
                  <a:lnTo>
                    <a:pt x="7797" y="3446"/>
                  </a:lnTo>
                  <a:lnTo>
                    <a:pt x="7344" y="2993"/>
                  </a:lnTo>
                  <a:lnTo>
                    <a:pt x="6892" y="2560"/>
                  </a:lnTo>
                  <a:lnTo>
                    <a:pt x="6458" y="2147"/>
                  </a:lnTo>
                  <a:lnTo>
                    <a:pt x="6006" y="1773"/>
                  </a:lnTo>
                  <a:lnTo>
                    <a:pt x="5572" y="1438"/>
                  </a:lnTo>
                  <a:lnTo>
                    <a:pt x="5159" y="1123"/>
                  </a:lnTo>
                  <a:lnTo>
                    <a:pt x="4726" y="847"/>
                  </a:lnTo>
                  <a:lnTo>
                    <a:pt x="4391" y="650"/>
                  </a:lnTo>
                  <a:lnTo>
                    <a:pt x="4037" y="473"/>
                  </a:lnTo>
                  <a:lnTo>
                    <a:pt x="3702" y="316"/>
                  </a:lnTo>
                  <a:lnTo>
                    <a:pt x="3367" y="198"/>
                  </a:lnTo>
                  <a:lnTo>
                    <a:pt x="3032" y="119"/>
                  </a:lnTo>
                  <a:lnTo>
                    <a:pt x="2717" y="60"/>
                  </a:lnTo>
                  <a:lnTo>
                    <a:pt x="2402" y="20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1">
              <a:extLst>
                <a:ext uri="{FF2B5EF4-FFF2-40B4-BE49-F238E27FC236}">
                  <a16:creationId xmlns:a16="http://schemas.microsoft.com/office/drawing/2014/main" id="{098F53F2-D414-E324-7E17-C6539B45CBA4}"/>
                </a:ext>
              </a:extLst>
            </p:cNvPr>
            <p:cNvSpPr/>
            <p:nvPr/>
          </p:nvSpPr>
          <p:spPr>
            <a:xfrm>
              <a:off x="7723900" y="1323175"/>
              <a:ext cx="96500" cy="186575"/>
            </a:xfrm>
            <a:custGeom>
              <a:avLst/>
              <a:gdLst/>
              <a:ahLst/>
              <a:cxnLst/>
              <a:rect l="l" t="t" r="r" b="b"/>
              <a:pathLst>
                <a:path w="3860" h="7463" extrusionOk="0">
                  <a:moveTo>
                    <a:pt x="2363" y="0"/>
                  </a:moveTo>
                  <a:lnTo>
                    <a:pt x="1" y="7462"/>
                  </a:lnTo>
                  <a:lnTo>
                    <a:pt x="3860" y="5375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1">
              <a:extLst>
                <a:ext uri="{FF2B5EF4-FFF2-40B4-BE49-F238E27FC236}">
                  <a16:creationId xmlns:a16="http://schemas.microsoft.com/office/drawing/2014/main" id="{188171A0-89E8-2AD4-B34B-27361290192B}"/>
                </a:ext>
              </a:extLst>
            </p:cNvPr>
            <p:cNvSpPr/>
            <p:nvPr/>
          </p:nvSpPr>
          <p:spPr>
            <a:xfrm>
              <a:off x="7302550" y="956450"/>
              <a:ext cx="588250" cy="556250"/>
            </a:xfrm>
            <a:custGeom>
              <a:avLst/>
              <a:gdLst/>
              <a:ahLst/>
              <a:cxnLst/>
              <a:rect l="l" t="t" r="r" b="b"/>
              <a:pathLst>
                <a:path w="23530" h="22250" extrusionOk="0">
                  <a:moveTo>
                    <a:pt x="12740" y="1"/>
                  </a:moveTo>
                  <a:lnTo>
                    <a:pt x="1" y="4273"/>
                  </a:lnTo>
                  <a:lnTo>
                    <a:pt x="9038" y="22250"/>
                  </a:lnTo>
                  <a:lnTo>
                    <a:pt x="23372" y="14374"/>
                  </a:lnTo>
                  <a:lnTo>
                    <a:pt x="23529" y="12799"/>
                  </a:lnTo>
                  <a:lnTo>
                    <a:pt x="14315" y="375"/>
                  </a:lnTo>
                  <a:lnTo>
                    <a:pt x="12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1">
              <a:extLst>
                <a:ext uri="{FF2B5EF4-FFF2-40B4-BE49-F238E27FC236}">
                  <a16:creationId xmlns:a16="http://schemas.microsoft.com/office/drawing/2014/main" id="{D6662047-F605-A616-1CA0-FA484A514317}"/>
                </a:ext>
              </a:extLst>
            </p:cNvPr>
            <p:cNvSpPr/>
            <p:nvPr/>
          </p:nvSpPr>
          <p:spPr>
            <a:xfrm>
              <a:off x="7314875" y="965825"/>
              <a:ext cx="412000" cy="218550"/>
            </a:xfrm>
            <a:custGeom>
              <a:avLst/>
              <a:gdLst/>
              <a:ahLst/>
              <a:cxnLst/>
              <a:rect l="l" t="t" r="r" b="b"/>
              <a:pathLst>
                <a:path w="16480" h="8742" extrusionOk="0">
                  <a:moveTo>
                    <a:pt x="13822" y="0"/>
                  </a:moveTo>
                  <a:lnTo>
                    <a:pt x="12266" y="473"/>
                  </a:lnTo>
                  <a:lnTo>
                    <a:pt x="10652" y="965"/>
                  </a:lnTo>
                  <a:lnTo>
                    <a:pt x="8998" y="1516"/>
                  </a:lnTo>
                  <a:lnTo>
                    <a:pt x="7285" y="2107"/>
                  </a:lnTo>
                  <a:lnTo>
                    <a:pt x="5356" y="2796"/>
                  </a:lnTo>
                  <a:lnTo>
                    <a:pt x="3485" y="3505"/>
                  </a:lnTo>
                  <a:lnTo>
                    <a:pt x="1693" y="4194"/>
                  </a:lnTo>
                  <a:lnTo>
                    <a:pt x="0" y="4883"/>
                  </a:lnTo>
                  <a:lnTo>
                    <a:pt x="1930" y="8742"/>
                  </a:lnTo>
                  <a:lnTo>
                    <a:pt x="3584" y="8250"/>
                  </a:lnTo>
                  <a:lnTo>
                    <a:pt x="5277" y="7718"/>
                  </a:lnTo>
                  <a:lnTo>
                    <a:pt x="7029" y="7147"/>
                  </a:lnTo>
                  <a:lnTo>
                    <a:pt x="8841" y="6517"/>
                  </a:lnTo>
                  <a:lnTo>
                    <a:pt x="10888" y="5789"/>
                  </a:lnTo>
                  <a:lnTo>
                    <a:pt x="12857" y="5040"/>
                  </a:lnTo>
                  <a:lnTo>
                    <a:pt x="14728" y="4312"/>
                  </a:lnTo>
                  <a:lnTo>
                    <a:pt x="16480" y="3583"/>
                  </a:lnTo>
                  <a:lnTo>
                    <a:pt x="1382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1">
              <a:extLst>
                <a:ext uri="{FF2B5EF4-FFF2-40B4-BE49-F238E27FC236}">
                  <a16:creationId xmlns:a16="http://schemas.microsoft.com/office/drawing/2014/main" id="{14E9B3CE-6068-101E-9218-F74659273867}"/>
                </a:ext>
              </a:extLst>
            </p:cNvPr>
            <p:cNvSpPr/>
            <p:nvPr/>
          </p:nvSpPr>
          <p:spPr>
            <a:xfrm>
              <a:off x="7438900" y="1315775"/>
              <a:ext cx="447950" cy="332300"/>
            </a:xfrm>
            <a:custGeom>
              <a:avLst/>
              <a:gdLst/>
              <a:ahLst/>
              <a:cxnLst/>
              <a:rect l="l" t="t" r="r" b="b"/>
              <a:pathLst>
                <a:path w="17918" h="13292" extrusionOk="0">
                  <a:moveTo>
                    <a:pt x="17918" y="1"/>
                  </a:moveTo>
                  <a:lnTo>
                    <a:pt x="5002" y="5908"/>
                  </a:lnTo>
                  <a:lnTo>
                    <a:pt x="1458" y="8192"/>
                  </a:lnTo>
                  <a:lnTo>
                    <a:pt x="1" y="13291"/>
                  </a:lnTo>
                  <a:lnTo>
                    <a:pt x="1" y="13291"/>
                  </a:lnTo>
                  <a:lnTo>
                    <a:pt x="11893" y="7345"/>
                  </a:lnTo>
                  <a:lnTo>
                    <a:pt x="17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1">
              <a:extLst>
                <a:ext uri="{FF2B5EF4-FFF2-40B4-BE49-F238E27FC236}">
                  <a16:creationId xmlns:a16="http://schemas.microsoft.com/office/drawing/2014/main" id="{4F43E890-0831-ABEA-5336-65F80D3D0CD8}"/>
                </a:ext>
              </a:extLst>
            </p:cNvPr>
            <p:cNvSpPr/>
            <p:nvPr/>
          </p:nvSpPr>
          <p:spPr>
            <a:xfrm>
              <a:off x="7181475" y="1063275"/>
              <a:ext cx="382475" cy="584800"/>
            </a:xfrm>
            <a:custGeom>
              <a:avLst/>
              <a:gdLst/>
              <a:ahLst/>
              <a:cxnLst/>
              <a:rect l="l" t="t" r="r" b="b"/>
              <a:pathLst>
                <a:path w="15299" h="23392" extrusionOk="0">
                  <a:moveTo>
                    <a:pt x="4844" y="0"/>
                  </a:moveTo>
                  <a:lnTo>
                    <a:pt x="0" y="9609"/>
                  </a:lnTo>
                  <a:lnTo>
                    <a:pt x="8841" y="23194"/>
                  </a:lnTo>
                  <a:lnTo>
                    <a:pt x="10298" y="23391"/>
                  </a:lnTo>
                  <a:lnTo>
                    <a:pt x="15299" y="16008"/>
                  </a:lnTo>
                  <a:lnTo>
                    <a:pt x="15122" y="14295"/>
                  </a:lnTo>
                  <a:lnTo>
                    <a:pt x="6301" y="335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1">
              <a:extLst>
                <a:ext uri="{FF2B5EF4-FFF2-40B4-BE49-F238E27FC236}">
                  <a16:creationId xmlns:a16="http://schemas.microsoft.com/office/drawing/2014/main" id="{42F8F24D-EB2C-8C51-83D1-046F398F81E0}"/>
                </a:ext>
              </a:extLst>
            </p:cNvPr>
            <p:cNvSpPr/>
            <p:nvPr/>
          </p:nvSpPr>
          <p:spPr>
            <a:xfrm>
              <a:off x="7207075" y="1112500"/>
              <a:ext cx="325875" cy="497175"/>
            </a:xfrm>
            <a:custGeom>
              <a:avLst/>
              <a:gdLst/>
              <a:ahLst/>
              <a:cxnLst/>
              <a:rect l="l" t="t" r="r" b="b"/>
              <a:pathLst>
                <a:path w="13035" h="19887" extrusionOk="0">
                  <a:moveTo>
                    <a:pt x="4135" y="0"/>
                  </a:moveTo>
                  <a:lnTo>
                    <a:pt x="0" y="8171"/>
                  </a:lnTo>
                  <a:lnTo>
                    <a:pt x="7541" y="19729"/>
                  </a:lnTo>
                  <a:lnTo>
                    <a:pt x="8782" y="19886"/>
                  </a:lnTo>
                  <a:lnTo>
                    <a:pt x="13034" y="13605"/>
                  </a:lnTo>
                  <a:lnTo>
                    <a:pt x="12877" y="12149"/>
                  </a:lnTo>
                  <a:lnTo>
                    <a:pt x="5375" y="276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1">
              <a:extLst>
                <a:ext uri="{FF2B5EF4-FFF2-40B4-BE49-F238E27FC236}">
                  <a16:creationId xmlns:a16="http://schemas.microsoft.com/office/drawing/2014/main" id="{1B9EBB49-FCF1-193D-61AC-F8C6CEA44DE3}"/>
                </a:ext>
              </a:extLst>
            </p:cNvPr>
            <p:cNvSpPr/>
            <p:nvPr/>
          </p:nvSpPr>
          <p:spPr>
            <a:xfrm>
              <a:off x="7494525" y="1452125"/>
              <a:ext cx="327850" cy="168375"/>
            </a:xfrm>
            <a:custGeom>
              <a:avLst/>
              <a:gdLst/>
              <a:ahLst/>
              <a:cxnLst/>
              <a:rect l="l" t="t" r="r" b="b"/>
              <a:pathLst>
                <a:path w="13114" h="6735" extrusionOk="0">
                  <a:moveTo>
                    <a:pt x="12976" y="1"/>
                  </a:moveTo>
                  <a:lnTo>
                    <a:pt x="1" y="6321"/>
                  </a:lnTo>
                  <a:lnTo>
                    <a:pt x="198" y="6419"/>
                  </a:lnTo>
                  <a:lnTo>
                    <a:pt x="375" y="6498"/>
                  </a:lnTo>
                  <a:lnTo>
                    <a:pt x="572" y="6557"/>
                  </a:lnTo>
                  <a:lnTo>
                    <a:pt x="769" y="6616"/>
                  </a:lnTo>
                  <a:lnTo>
                    <a:pt x="965" y="6656"/>
                  </a:lnTo>
                  <a:lnTo>
                    <a:pt x="1162" y="6695"/>
                  </a:lnTo>
                  <a:lnTo>
                    <a:pt x="1556" y="6734"/>
                  </a:lnTo>
                  <a:lnTo>
                    <a:pt x="1970" y="6715"/>
                  </a:lnTo>
                  <a:lnTo>
                    <a:pt x="2166" y="6675"/>
                  </a:lnTo>
                  <a:lnTo>
                    <a:pt x="2363" y="6636"/>
                  </a:lnTo>
                  <a:lnTo>
                    <a:pt x="2560" y="6597"/>
                  </a:lnTo>
                  <a:lnTo>
                    <a:pt x="2757" y="6538"/>
                  </a:lnTo>
                  <a:lnTo>
                    <a:pt x="2934" y="6459"/>
                  </a:lnTo>
                  <a:lnTo>
                    <a:pt x="3131" y="6380"/>
                  </a:lnTo>
                  <a:lnTo>
                    <a:pt x="12346" y="1832"/>
                  </a:lnTo>
                  <a:lnTo>
                    <a:pt x="12464" y="1773"/>
                  </a:lnTo>
                  <a:lnTo>
                    <a:pt x="12582" y="1694"/>
                  </a:lnTo>
                  <a:lnTo>
                    <a:pt x="12680" y="1596"/>
                  </a:lnTo>
                  <a:lnTo>
                    <a:pt x="12779" y="1497"/>
                  </a:lnTo>
                  <a:lnTo>
                    <a:pt x="12858" y="1399"/>
                  </a:lnTo>
                  <a:lnTo>
                    <a:pt x="12917" y="1281"/>
                  </a:lnTo>
                  <a:lnTo>
                    <a:pt x="12976" y="1182"/>
                  </a:lnTo>
                  <a:lnTo>
                    <a:pt x="13035" y="1044"/>
                  </a:lnTo>
                  <a:lnTo>
                    <a:pt x="13074" y="926"/>
                  </a:lnTo>
                  <a:lnTo>
                    <a:pt x="13094" y="788"/>
                  </a:lnTo>
                  <a:lnTo>
                    <a:pt x="13113" y="670"/>
                  </a:lnTo>
                  <a:lnTo>
                    <a:pt x="13113" y="532"/>
                  </a:lnTo>
                  <a:lnTo>
                    <a:pt x="13094" y="395"/>
                  </a:lnTo>
                  <a:lnTo>
                    <a:pt x="13074" y="257"/>
                  </a:lnTo>
                  <a:lnTo>
                    <a:pt x="13035" y="139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1">
              <a:extLst>
                <a:ext uri="{FF2B5EF4-FFF2-40B4-BE49-F238E27FC236}">
                  <a16:creationId xmlns:a16="http://schemas.microsoft.com/office/drawing/2014/main" id="{A8967E3E-2E71-DACA-B696-B19DEBFFC32A}"/>
                </a:ext>
              </a:extLst>
            </p:cNvPr>
            <p:cNvSpPr/>
            <p:nvPr/>
          </p:nvSpPr>
          <p:spPr>
            <a:xfrm>
              <a:off x="7675175" y="1466400"/>
              <a:ext cx="121600" cy="149175"/>
            </a:xfrm>
            <a:custGeom>
              <a:avLst/>
              <a:gdLst/>
              <a:ahLst/>
              <a:cxnLst/>
              <a:rect l="l" t="t" r="r" b="b"/>
              <a:pathLst>
                <a:path w="4864" h="5967" extrusionOk="0">
                  <a:moveTo>
                    <a:pt x="926" y="1"/>
                  </a:moveTo>
                  <a:lnTo>
                    <a:pt x="0" y="355"/>
                  </a:lnTo>
                  <a:lnTo>
                    <a:pt x="4017" y="5967"/>
                  </a:lnTo>
                  <a:lnTo>
                    <a:pt x="4864" y="5868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1">
              <a:extLst>
                <a:ext uri="{FF2B5EF4-FFF2-40B4-BE49-F238E27FC236}">
                  <a16:creationId xmlns:a16="http://schemas.microsoft.com/office/drawing/2014/main" id="{6EBFA497-CFFC-5716-1391-A3880B3FA757}"/>
                </a:ext>
              </a:extLst>
            </p:cNvPr>
            <p:cNvSpPr/>
            <p:nvPr/>
          </p:nvSpPr>
          <p:spPr>
            <a:xfrm>
              <a:off x="7503400" y="1568300"/>
              <a:ext cx="36925" cy="24150"/>
            </a:xfrm>
            <a:custGeom>
              <a:avLst/>
              <a:gdLst/>
              <a:ahLst/>
              <a:cxnLst/>
              <a:rect l="l" t="t" r="r" b="b"/>
              <a:pathLst>
                <a:path w="1477" h="966" extrusionOk="0">
                  <a:moveTo>
                    <a:pt x="1359" y="0"/>
                  </a:moveTo>
                  <a:lnTo>
                    <a:pt x="1260" y="20"/>
                  </a:lnTo>
                  <a:lnTo>
                    <a:pt x="1162" y="59"/>
                  </a:lnTo>
                  <a:lnTo>
                    <a:pt x="906" y="158"/>
                  </a:lnTo>
                  <a:lnTo>
                    <a:pt x="610" y="335"/>
                  </a:lnTo>
                  <a:lnTo>
                    <a:pt x="335" y="512"/>
                  </a:lnTo>
                  <a:lnTo>
                    <a:pt x="138" y="690"/>
                  </a:lnTo>
                  <a:lnTo>
                    <a:pt x="59" y="768"/>
                  </a:lnTo>
                  <a:lnTo>
                    <a:pt x="20" y="827"/>
                  </a:lnTo>
                  <a:lnTo>
                    <a:pt x="0" y="886"/>
                  </a:lnTo>
                  <a:lnTo>
                    <a:pt x="0" y="926"/>
                  </a:lnTo>
                  <a:lnTo>
                    <a:pt x="39" y="965"/>
                  </a:lnTo>
                  <a:lnTo>
                    <a:pt x="118" y="965"/>
                  </a:lnTo>
                  <a:lnTo>
                    <a:pt x="197" y="945"/>
                  </a:lnTo>
                  <a:lnTo>
                    <a:pt x="315" y="906"/>
                  </a:lnTo>
                  <a:lnTo>
                    <a:pt x="571" y="808"/>
                  </a:lnTo>
                  <a:lnTo>
                    <a:pt x="866" y="630"/>
                  </a:lnTo>
                  <a:lnTo>
                    <a:pt x="1142" y="453"/>
                  </a:lnTo>
                  <a:lnTo>
                    <a:pt x="1339" y="276"/>
                  </a:lnTo>
                  <a:lnTo>
                    <a:pt x="1418" y="197"/>
                  </a:lnTo>
                  <a:lnTo>
                    <a:pt x="1457" y="119"/>
                  </a:lnTo>
                  <a:lnTo>
                    <a:pt x="1477" y="79"/>
                  </a:lnTo>
                  <a:lnTo>
                    <a:pt x="1477" y="4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1">
              <a:extLst>
                <a:ext uri="{FF2B5EF4-FFF2-40B4-BE49-F238E27FC236}">
                  <a16:creationId xmlns:a16="http://schemas.microsoft.com/office/drawing/2014/main" id="{B1670B6A-D418-1D5E-3DFC-75BB5E2727ED}"/>
                </a:ext>
              </a:extLst>
            </p:cNvPr>
            <p:cNvSpPr/>
            <p:nvPr/>
          </p:nvSpPr>
          <p:spPr>
            <a:xfrm>
              <a:off x="7798725" y="1359600"/>
              <a:ext cx="36950" cy="23650"/>
            </a:xfrm>
            <a:custGeom>
              <a:avLst/>
              <a:gdLst/>
              <a:ahLst/>
              <a:cxnLst/>
              <a:rect l="l" t="t" r="r" b="b"/>
              <a:pathLst>
                <a:path w="1478" h="946" extrusionOk="0">
                  <a:moveTo>
                    <a:pt x="1359" y="0"/>
                  </a:moveTo>
                  <a:lnTo>
                    <a:pt x="1261" y="20"/>
                  </a:lnTo>
                  <a:lnTo>
                    <a:pt x="1162" y="40"/>
                  </a:lnTo>
                  <a:lnTo>
                    <a:pt x="906" y="158"/>
                  </a:lnTo>
                  <a:lnTo>
                    <a:pt x="611" y="315"/>
                  </a:lnTo>
                  <a:lnTo>
                    <a:pt x="335" y="512"/>
                  </a:lnTo>
                  <a:lnTo>
                    <a:pt x="119" y="689"/>
                  </a:lnTo>
                  <a:lnTo>
                    <a:pt x="59" y="768"/>
                  </a:lnTo>
                  <a:lnTo>
                    <a:pt x="0" y="827"/>
                  </a:lnTo>
                  <a:lnTo>
                    <a:pt x="0" y="886"/>
                  </a:lnTo>
                  <a:lnTo>
                    <a:pt x="0" y="926"/>
                  </a:lnTo>
                  <a:lnTo>
                    <a:pt x="40" y="945"/>
                  </a:lnTo>
                  <a:lnTo>
                    <a:pt x="197" y="945"/>
                  </a:lnTo>
                  <a:lnTo>
                    <a:pt x="315" y="906"/>
                  </a:lnTo>
                  <a:lnTo>
                    <a:pt x="571" y="808"/>
                  </a:lnTo>
                  <a:lnTo>
                    <a:pt x="867" y="630"/>
                  </a:lnTo>
                  <a:lnTo>
                    <a:pt x="1142" y="453"/>
                  </a:lnTo>
                  <a:lnTo>
                    <a:pt x="1339" y="276"/>
                  </a:lnTo>
                  <a:lnTo>
                    <a:pt x="1418" y="197"/>
                  </a:lnTo>
                  <a:lnTo>
                    <a:pt x="1457" y="118"/>
                  </a:lnTo>
                  <a:lnTo>
                    <a:pt x="1477" y="59"/>
                  </a:lnTo>
                  <a:lnTo>
                    <a:pt x="1457" y="2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1">
              <a:extLst>
                <a:ext uri="{FF2B5EF4-FFF2-40B4-BE49-F238E27FC236}">
                  <a16:creationId xmlns:a16="http://schemas.microsoft.com/office/drawing/2014/main" id="{93C61D86-29EA-6EFA-72B0-0EE762E28CA1}"/>
                </a:ext>
              </a:extLst>
            </p:cNvPr>
            <p:cNvSpPr/>
            <p:nvPr/>
          </p:nvSpPr>
          <p:spPr>
            <a:xfrm>
              <a:off x="7562950" y="1471325"/>
              <a:ext cx="37425" cy="23650"/>
            </a:xfrm>
            <a:custGeom>
              <a:avLst/>
              <a:gdLst/>
              <a:ahLst/>
              <a:cxnLst/>
              <a:rect l="l" t="t" r="r" b="b"/>
              <a:pathLst>
                <a:path w="1497" h="946" extrusionOk="0">
                  <a:moveTo>
                    <a:pt x="1379" y="1"/>
                  </a:moveTo>
                  <a:lnTo>
                    <a:pt x="1280" y="20"/>
                  </a:lnTo>
                  <a:lnTo>
                    <a:pt x="1182" y="40"/>
                  </a:lnTo>
                  <a:lnTo>
                    <a:pt x="906" y="158"/>
                  </a:lnTo>
                  <a:lnTo>
                    <a:pt x="611" y="316"/>
                  </a:lnTo>
                  <a:lnTo>
                    <a:pt x="335" y="513"/>
                  </a:lnTo>
                  <a:lnTo>
                    <a:pt x="138" y="690"/>
                  </a:lnTo>
                  <a:lnTo>
                    <a:pt x="79" y="769"/>
                  </a:lnTo>
                  <a:lnTo>
                    <a:pt x="20" y="828"/>
                  </a:lnTo>
                  <a:lnTo>
                    <a:pt x="0" y="887"/>
                  </a:lnTo>
                  <a:lnTo>
                    <a:pt x="20" y="926"/>
                  </a:lnTo>
                  <a:lnTo>
                    <a:pt x="59" y="946"/>
                  </a:lnTo>
                  <a:lnTo>
                    <a:pt x="217" y="946"/>
                  </a:lnTo>
                  <a:lnTo>
                    <a:pt x="315" y="906"/>
                  </a:lnTo>
                  <a:lnTo>
                    <a:pt x="591" y="788"/>
                  </a:lnTo>
                  <a:lnTo>
                    <a:pt x="886" y="631"/>
                  </a:lnTo>
                  <a:lnTo>
                    <a:pt x="1142" y="454"/>
                  </a:lnTo>
                  <a:lnTo>
                    <a:pt x="1359" y="276"/>
                  </a:lnTo>
                  <a:lnTo>
                    <a:pt x="1418" y="198"/>
                  </a:lnTo>
                  <a:lnTo>
                    <a:pt x="1477" y="119"/>
                  </a:lnTo>
                  <a:lnTo>
                    <a:pt x="1497" y="60"/>
                  </a:lnTo>
                  <a:lnTo>
                    <a:pt x="1477" y="2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1">
              <a:extLst>
                <a:ext uri="{FF2B5EF4-FFF2-40B4-BE49-F238E27FC236}">
                  <a16:creationId xmlns:a16="http://schemas.microsoft.com/office/drawing/2014/main" id="{2F584E5C-25B6-DBE3-2A8F-87069E781EFC}"/>
                </a:ext>
              </a:extLst>
            </p:cNvPr>
            <p:cNvSpPr/>
            <p:nvPr/>
          </p:nvSpPr>
          <p:spPr>
            <a:xfrm>
              <a:off x="7626450" y="1433425"/>
              <a:ext cx="128975" cy="83225"/>
            </a:xfrm>
            <a:custGeom>
              <a:avLst/>
              <a:gdLst/>
              <a:ahLst/>
              <a:cxnLst/>
              <a:rect l="l" t="t" r="r" b="b"/>
              <a:pathLst>
                <a:path w="5159" h="3329" extrusionOk="0">
                  <a:moveTo>
                    <a:pt x="4745" y="1"/>
                  </a:moveTo>
                  <a:lnTo>
                    <a:pt x="4608" y="20"/>
                  </a:lnTo>
                  <a:lnTo>
                    <a:pt x="4430" y="60"/>
                  </a:lnTo>
                  <a:lnTo>
                    <a:pt x="4056" y="178"/>
                  </a:lnTo>
                  <a:lnTo>
                    <a:pt x="3623" y="335"/>
                  </a:lnTo>
                  <a:lnTo>
                    <a:pt x="3151" y="552"/>
                  </a:lnTo>
                  <a:lnTo>
                    <a:pt x="2658" y="808"/>
                  </a:lnTo>
                  <a:lnTo>
                    <a:pt x="2127" y="1123"/>
                  </a:lnTo>
                  <a:lnTo>
                    <a:pt x="1634" y="1438"/>
                  </a:lnTo>
                  <a:lnTo>
                    <a:pt x="1182" y="1773"/>
                  </a:lnTo>
                  <a:lnTo>
                    <a:pt x="788" y="2088"/>
                  </a:lnTo>
                  <a:lnTo>
                    <a:pt x="473" y="2383"/>
                  </a:lnTo>
                  <a:lnTo>
                    <a:pt x="217" y="2659"/>
                  </a:lnTo>
                  <a:lnTo>
                    <a:pt x="138" y="2777"/>
                  </a:lnTo>
                  <a:lnTo>
                    <a:pt x="59" y="2895"/>
                  </a:lnTo>
                  <a:lnTo>
                    <a:pt x="20" y="2993"/>
                  </a:lnTo>
                  <a:lnTo>
                    <a:pt x="0" y="3092"/>
                  </a:lnTo>
                  <a:lnTo>
                    <a:pt x="20" y="3171"/>
                  </a:lnTo>
                  <a:lnTo>
                    <a:pt x="40" y="3230"/>
                  </a:lnTo>
                  <a:lnTo>
                    <a:pt x="99" y="3269"/>
                  </a:lnTo>
                  <a:lnTo>
                    <a:pt x="177" y="3308"/>
                  </a:lnTo>
                  <a:lnTo>
                    <a:pt x="296" y="3328"/>
                  </a:lnTo>
                  <a:lnTo>
                    <a:pt x="414" y="3308"/>
                  </a:lnTo>
                  <a:lnTo>
                    <a:pt x="571" y="3289"/>
                  </a:lnTo>
                  <a:lnTo>
                    <a:pt x="729" y="3269"/>
                  </a:lnTo>
                  <a:lnTo>
                    <a:pt x="1103" y="3151"/>
                  </a:lnTo>
                  <a:lnTo>
                    <a:pt x="1536" y="2993"/>
                  </a:lnTo>
                  <a:lnTo>
                    <a:pt x="2009" y="2777"/>
                  </a:lnTo>
                  <a:lnTo>
                    <a:pt x="2520" y="2501"/>
                  </a:lnTo>
                  <a:lnTo>
                    <a:pt x="3032" y="2206"/>
                  </a:lnTo>
                  <a:lnTo>
                    <a:pt x="3544" y="1871"/>
                  </a:lnTo>
                  <a:lnTo>
                    <a:pt x="3977" y="1556"/>
                  </a:lnTo>
                  <a:lnTo>
                    <a:pt x="4371" y="1241"/>
                  </a:lnTo>
                  <a:lnTo>
                    <a:pt x="4706" y="946"/>
                  </a:lnTo>
                  <a:lnTo>
                    <a:pt x="4942" y="670"/>
                  </a:lnTo>
                  <a:lnTo>
                    <a:pt x="5021" y="552"/>
                  </a:lnTo>
                  <a:lnTo>
                    <a:pt x="5100" y="434"/>
                  </a:lnTo>
                  <a:lnTo>
                    <a:pt x="5139" y="335"/>
                  </a:lnTo>
                  <a:lnTo>
                    <a:pt x="5159" y="237"/>
                  </a:lnTo>
                  <a:lnTo>
                    <a:pt x="5159" y="158"/>
                  </a:lnTo>
                  <a:lnTo>
                    <a:pt x="5119" y="99"/>
                  </a:lnTo>
                  <a:lnTo>
                    <a:pt x="5060" y="40"/>
                  </a:lnTo>
                  <a:lnTo>
                    <a:pt x="4982" y="20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1">
              <a:extLst>
                <a:ext uri="{FF2B5EF4-FFF2-40B4-BE49-F238E27FC236}">
                  <a16:creationId xmlns:a16="http://schemas.microsoft.com/office/drawing/2014/main" id="{DBC17BEA-EEA8-D61F-B8D2-88415E8F9293}"/>
                </a:ext>
              </a:extLst>
            </p:cNvPr>
            <p:cNvSpPr/>
            <p:nvPr/>
          </p:nvSpPr>
          <p:spPr>
            <a:xfrm>
              <a:off x="7661875" y="1462475"/>
              <a:ext cx="65000" cy="46300"/>
            </a:xfrm>
            <a:custGeom>
              <a:avLst/>
              <a:gdLst/>
              <a:ahLst/>
              <a:cxnLst/>
              <a:rect l="l" t="t" r="r" b="b"/>
              <a:pathLst>
                <a:path w="2600" h="1852" extrusionOk="0">
                  <a:moveTo>
                    <a:pt x="2364" y="0"/>
                  </a:moveTo>
                  <a:lnTo>
                    <a:pt x="2206" y="20"/>
                  </a:lnTo>
                  <a:lnTo>
                    <a:pt x="2029" y="79"/>
                  </a:lnTo>
                  <a:lnTo>
                    <a:pt x="1812" y="158"/>
                  </a:lnTo>
                  <a:lnTo>
                    <a:pt x="1576" y="256"/>
                  </a:lnTo>
                  <a:lnTo>
                    <a:pt x="1320" y="394"/>
                  </a:lnTo>
                  <a:lnTo>
                    <a:pt x="1064" y="552"/>
                  </a:lnTo>
                  <a:lnTo>
                    <a:pt x="808" y="709"/>
                  </a:lnTo>
                  <a:lnTo>
                    <a:pt x="592" y="867"/>
                  </a:lnTo>
                  <a:lnTo>
                    <a:pt x="395" y="1024"/>
                  </a:lnTo>
                  <a:lnTo>
                    <a:pt x="237" y="1182"/>
                  </a:lnTo>
                  <a:lnTo>
                    <a:pt x="119" y="1319"/>
                  </a:lnTo>
                  <a:lnTo>
                    <a:pt x="40" y="1438"/>
                  </a:lnTo>
                  <a:lnTo>
                    <a:pt x="1" y="1536"/>
                  </a:lnTo>
                  <a:lnTo>
                    <a:pt x="1" y="1575"/>
                  </a:lnTo>
                  <a:lnTo>
                    <a:pt x="21" y="1595"/>
                  </a:lnTo>
                  <a:lnTo>
                    <a:pt x="119" y="1654"/>
                  </a:lnTo>
                  <a:lnTo>
                    <a:pt x="277" y="1733"/>
                  </a:lnTo>
                  <a:lnTo>
                    <a:pt x="493" y="1792"/>
                  </a:lnTo>
                  <a:lnTo>
                    <a:pt x="769" y="1831"/>
                  </a:lnTo>
                  <a:lnTo>
                    <a:pt x="1064" y="1851"/>
                  </a:lnTo>
                  <a:lnTo>
                    <a:pt x="1359" y="1831"/>
                  </a:lnTo>
                  <a:lnTo>
                    <a:pt x="1517" y="1792"/>
                  </a:lnTo>
                  <a:lnTo>
                    <a:pt x="1655" y="1753"/>
                  </a:lnTo>
                  <a:lnTo>
                    <a:pt x="1812" y="1694"/>
                  </a:lnTo>
                  <a:lnTo>
                    <a:pt x="1950" y="1615"/>
                  </a:lnTo>
                  <a:lnTo>
                    <a:pt x="2068" y="1536"/>
                  </a:lnTo>
                  <a:lnTo>
                    <a:pt x="2167" y="1438"/>
                  </a:lnTo>
                  <a:lnTo>
                    <a:pt x="2265" y="1339"/>
                  </a:lnTo>
                  <a:lnTo>
                    <a:pt x="2344" y="1221"/>
                  </a:lnTo>
                  <a:lnTo>
                    <a:pt x="2423" y="1103"/>
                  </a:lnTo>
                  <a:lnTo>
                    <a:pt x="2482" y="965"/>
                  </a:lnTo>
                  <a:lnTo>
                    <a:pt x="2560" y="729"/>
                  </a:lnTo>
                  <a:lnTo>
                    <a:pt x="2600" y="493"/>
                  </a:lnTo>
                  <a:lnTo>
                    <a:pt x="2600" y="296"/>
                  </a:lnTo>
                  <a:lnTo>
                    <a:pt x="2600" y="138"/>
                  </a:lnTo>
                  <a:lnTo>
                    <a:pt x="2560" y="40"/>
                  </a:lnTo>
                  <a:lnTo>
                    <a:pt x="2521" y="20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1">
              <a:extLst>
                <a:ext uri="{FF2B5EF4-FFF2-40B4-BE49-F238E27FC236}">
                  <a16:creationId xmlns:a16="http://schemas.microsoft.com/office/drawing/2014/main" id="{62DBC061-8C6A-8009-4063-305BB9D0959C}"/>
                </a:ext>
              </a:extLst>
            </p:cNvPr>
            <p:cNvSpPr/>
            <p:nvPr/>
          </p:nvSpPr>
          <p:spPr>
            <a:xfrm>
              <a:off x="7581650" y="1520550"/>
              <a:ext cx="764950" cy="718675"/>
            </a:xfrm>
            <a:custGeom>
              <a:avLst/>
              <a:gdLst/>
              <a:ahLst/>
              <a:cxnLst/>
              <a:rect l="l" t="t" r="r" b="b"/>
              <a:pathLst>
                <a:path w="30598" h="28747" extrusionOk="0">
                  <a:moveTo>
                    <a:pt x="13763" y="1"/>
                  </a:moveTo>
                  <a:lnTo>
                    <a:pt x="1" y="6183"/>
                  </a:lnTo>
                  <a:lnTo>
                    <a:pt x="15279" y="28747"/>
                  </a:lnTo>
                  <a:lnTo>
                    <a:pt x="30597" y="19926"/>
                  </a:lnTo>
                  <a:lnTo>
                    <a:pt x="13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1">
              <a:extLst>
                <a:ext uri="{FF2B5EF4-FFF2-40B4-BE49-F238E27FC236}">
                  <a16:creationId xmlns:a16="http://schemas.microsoft.com/office/drawing/2014/main" id="{9874AFA5-0CB3-DB51-E953-873FB17DB5B6}"/>
                </a:ext>
              </a:extLst>
            </p:cNvPr>
            <p:cNvSpPr/>
            <p:nvPr/>
          </p:nvSpPr>
          <p:spPr>
            <a:xfrm>
              <a:off x="7762300" y="1520550"/>
              <a:ext cx="379025" cy="718675"/>
            </a:xfrm>
            <a:custGeom>
              <a:avLst/>
              <a:gdLst/>
              <a:ahLst/>
              <a:cxnLst/>
              <a:rect l="l" t="t" r="r" b="b"/>
              <a:pathLst>
                <a:path w="15161" h="28747" extrusionOk="0">
                  <a:moveTo>
                    <a:pt x="6537" y="1"/>
                  </a:moveTo>
                  <a:lnTo>
                    <a:pt x="5966" y="257"/>
                  </a:lnTo>
                  <a:lnTo>
                    <a:pt x="0" y="16854"/>
                  </a:lnTo>
                  <a:lnTo>
                    <a:pt x="8053" y="28747"/>
                  </a:lnTo>
                  <a:lnTo>
                    <a:pt x="8624" y="28412"/>
                  </a:lnTo>
                  <a:lnTo>
                    <a:pt x="15161" y="10199"/>
                  </a:lnTo>
                  <a:lnTo>
                    <a:pt x="653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1">
              <a:extLst>
                <a:ext uri="{FF2B5EF4-FFF2-40B4-BE49-F238E27FC236}">
                  <a16:creationId xmlns:a16="http://schemas.microsoft.com/office/drawing/2014/main" id="{4AB79D87-B721-0B29-02B2-862624596034}"/>
                </a:ext>
              </a:extLst>
            </p:cNvPr>
            <p:cNvSpPr/>
            <p:nvPr/>
          </p:nvSpPr>
          <p:spPr>
            <a:xfrm>
              <a:off x="7344900" y="1288725"/>
              <a:ext cx="94025" cy="58100"/>
            </a:xfrm>
            <a:custGeom>
              <a:avLst/>
              <a:gdLst/>
              <a:ahLst/>
              <a:cxnLst/>
              <a:rect l="l" t="t" r="r" b="b"/>
              <a:pathLst>
                <a:path w="3761" h="2324" extrusionOk="0">
                  <a:moveTo>
                    <a:pt x="2363" y="0"/>
                  </a:moveTo>
                  <a:lnTo>
                    <a:pt x="2186" y="20"/>
                  </a:lnTo>
                  <a:lnTo>
                    <a:pt x="1772" y="99"/>
                  </a:lnTo>
                  <a:lnTo>
                    <a:pt x="1556" y="158"/>
                  </a:lnTo>
                  <a:lnTo>
                    <a:pt x="1359" y="217"/>
                  </a:lnTo>
                  <a:lnTo>
                    <a:pt x="985" y="354"/>
                  </a:lnTo>
                  <a:lnTo>
                    <a:pt x="807" y="453"/>
                  </a:lnTo>
                  <a:lnTo>
                    <a:pt x="650" y="532"/>
                  </a:lnTo>
                  <a:lnTo>
                    <a:pt x="512" y="630"/>
                  </a:lnTo>
                  <a:lnTo>
                    <a:pt x="394" y="748"/>
                  </a:lnTo>
                  <a:lnTo>
                    <a:pt x="276" y="847"/>
                  </a:lnTo>
                  <a:lnTo>
                    <a:pt x="197" y="945"/>
                  </a:lnTo>
                  <a:lnTo>
                    <a:pt x="118" y="1063"/>
                  </a:lnTo>
                  <a:lnTo>
                    <a:pt x="59" y="1181"/>
                  </a:lnTo>
                  <a:lnTo>
                    <a:pt x="20" y="1300"/>
                  </a:lnTo>
                  <a:lnTo>
                    <a:pt x="0" y="1418"/>
                  </a:lnTo>
                  <a:lnTo>
                    <a:pt x="20" y="1516"/>
                  </a:lnTo>
                  <a:lnTo>
                    <a:pt x="40" y="1634"/>
                  </a:lnTo>
                  <a:lnTo>
                    <a:pt x="99" y="1733"/>
                  </a:lnTo>
                  <a:lnTo>
                    <a:pt x="158" y="1831"/>
                  </a:lnTo>
                  <a:lnTo>
                    <a:pt x="256" y="1930"/>
                  </a:lnTo>
                  <a:lnTo>
                    <a:pt x="355" y="2008"/>
                  </a:lnTo>
                  <a:lnTo>
                    <a:pt x="473" y="2087"/>
                  </a:lnTo>
                  <a:lnTo>
                    <a:pt x="611" y="2146"/>
                  </a:lnTo>
                  <a:lnTo>
                    <a:pt x="768" y="2205"/>
                  </a:lnTo>
                  <a:lnTo>
                    <a:pt x="926" y="2245"/>
                  </a:lnTo>
                  <a:lnTo>
                    <a:pt x="1300" y="2323"/>
                  </a:lnTo>
                  <a:lnTo>
                    <a:pt x="1693" y="2323"/>
                  </a:lnTo>
                  <a:lnTo>
                    <a:pt x="2107" y="2304"/>
                  </a:lnTo>
                  <a:lnTo>
                    <a:pt x="2540" y="2225"/>
                  </a:lnTo>
                  <a:lnTo>
                    <a:pt x="2737" y="2186"/>
                  </a:lnTo>
                  <a:lnTo>
                    <a:pt x="2934" y="2126"/>
                  </a:lnTo>
                  <a:lnTo>
                    <a:pt x="3091" y="2048"/>
                  </a:lnTo>
                  <a:lnTo>
                    <a:pt x="3249" y="1969"/>
                  </a:lnTo>
                  <a:lnTo>
                    <a:pt x="3367" y="1890"/>
                  </a:lnTo>
                  <a:lnTo>
                    <a:pt x="3465" y="1811"/>
                  </a:lnTo>
                  <a:lnTo>
                    <a:pt x="3564" y="1713"/>
                  </a:lnTo>
                  <a:lnTo>
                    <a:pt x="3623" y="1634"/>
                  </a:lnTo>
                  <a:lnTo>
                    <a:pt x="3682" y="1516"/>
                  </a:lnTo>
                  <a:lnTo>
                    <a:pt x="3721" y="1418"/>
                  </a:lnTo>
                  <a:lnTo>
                    <a:pt x="3761" y="1319"/>
                  </a:lnTo>
                  <a:lnTo>
                    <a:pt x="3761" y="1201"/>
                  </a:lnTo>
                  <a:lnTo>
                    <a:pt x="3761" y="1103"/>
                  </a:lnTo>
                  <a:lnTo>
                    <a:pt x="3741" y="985"/>
                  </a:lnTo>
                  <a:lnTo>
                    <a:pt x="3682" y="768"/>
                  </a:lnTo>
                  <a:lnTo>
                    <a:pt x="3603" y="551"/>
                  </a:lnTo>
                  <a:lnTo>
                    <a:pt x="3544" y="453"/>
                  </a:lnTo>
                  <a:lnTo>
                    <a:pt x="3465" y="374"/>
                  </a:lnTo>
                  <a:lnTo>
                    <a:pt x="3387" y="295"/>
                  </a:lnTo>
                  <a:lnTo>
                    <a:pt x="3288" y="217"/>
                  </a:lnTo>
                  <a:lnTo>
                    <a:pt x="3190" y="158"/>
                  </a:lnTo>
                  <a:lnTo>
                    <a:pt x="3091" y="118"/>
                  </a:lnTo>
                  <a:lnTo>
                    <a:pt x="2973" y="79"/>
                  </a:lnTo>
                  <a:lnTo>
                    <a:pt x="2835" y="39"/>
                  </a:lnTo>
                  <a:lnTo>
                    <a:pt x="2698" y="2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1">
              <a:extLst>
                <a:ext uri="{FF2B5EF4-FFF2-40B4-BE49-F238E27FC236}">
                  <a16:creationId xmlns:a16="http://schemas.microsoft.com/office/drawing/2014/main" id="{C1C22730-E22E-6350-6611-62673F067C4D}"/>
                </a:ext>
              </a:extLst>
            </p:cNvPr>
            <p:cNvSpPr/>
            <p:nvPr/>
          </p:nvSpPr>
          <p:spPr>
            <a:xfrm>
              <a:off x="7263675" y="1196175"/>
              <a:ext cx="94050" cy="58600"/>
            </a:xfrm>
            <a:custGeom>
              <a:avLst/>
              <a:gdLst/>
              <a:ahLst/>
              <a:cxnLst/>
              <a:rect l="l" t="t" r="r" b="b"/>
              <a:pathLst>
                <a:path w="3762" h="2344" extrusionOk="0">
                  <a:moveTo>
                    <a:pt x="2521" y="1"/>
                  </a:moveTo>
                  <a:lnTo>
                    <a:pt x="2343" y="20"/>
                  </a:lnTo>
                  <a:lnTo>
                    <a:pt x="2166" y="20"/>
                  </a:lnTo>
                  <a:lnTo>
                    <a:pt x="1753" y="99"/>
                  </a:lnTo>
                  <a:lnTo>
                    <a:pt x="1536" y="158"/>
                  </a:lnTo>
                  <a:lnTo>
                    <a:pt x="1339" y="217"/>
                  </a:lnTo>
                  <a:lnTo>
                    <a:pt x="965" y="355"/>
                  </a:lnTo>
                  <a:lnTo>
                    <a:pt x="808" y="453"/>
                  </a:lnTo>
                  <a:lnTo>
                    <a:pt x="650" y="552"/>
                  </a:lnTo>
                  <a:lnTo>
                    <a:pt x="512" y="631"/>
                  </a:lnTo>
                  <a:lnTo>
                    <a:pt x="375" y="749"/>
                  </a:lnTo>
                  <a:lnTo>
                    <a:pt x="276" y="847"/>
                  </a:lnTo>
                  <a:lnTo>
                    <a:pt x="178" y="965"/>
                  </a:lnTo>
                  <a:lnTo>
                    <a:pt x="99" y="1064"/>
                  </a:lnTo>
                  <a:lnTo>
                    <a:pt x="40" y="1182"/>
                  </a:lnTo>
                  <a:lnTo>
                    <a:pt x="20" y="1300"/>
                  </a:lnTo>
                  <a:lnTo>
                    <a:pt x="1" y="1418"/>
                  </a:lnTo>
                  <a:lnTo>
                    <a:pt x="1" y="1517"/>
                  </a:lnTo>
                  <a:lnTo>
                    <a:pt x="40" y="1635"/>
                  </a:lnTo>
                  <a:lnTo>
                    <a:pt x="79" y="1733"/>
                  </a:lnTo>
                  <a:lnTo>
                    <a:pt x="158" y="1851"/>
                  </a:lnTo>
                  <a:lnTo>
                    <a:pt x="237" y="1930"/>
                  </a:lnTo>
                  <a:lnTo>
                    <a:pt x="355" y="2009"/>
                  </a:lnTo>
                  <a:lnTo>
                    <a:pt x="473" y="2088"/>
                  </a:lnTo>
                  <a:lnTo>
                    <a:pt x="611" y="2147"/>
                  </a:lnTo>
                  <a:lnTo>
                    <a:pt x="768" y="2206"/>
                  </a:lnTo>
                  <a:lnTo>
                    <a:pt x="926" y="2265"/>
                  </a:lnTo>
                  <a:lnTo>
                    <a:pt x="1280" y="2324"/>
                  </a:lnTo>
                  <a:lnTo>
                    <a:pt x="1674" y="2344"/>
                  </a:lnTo>
                  <a:lnTo>
                    <a:pt x="2088" y="2304"/>
                  </a:lnTo>
                  <a:lnTo>
                    <a:pt x="2521" y="2245"/>
                  </a:lnTo>
                  <a:lnTo>
                    <a:pt x="2737" y="2186"/>
                  </a:lnTo>
                  <a:lnTo>
                    <a:pt x="2914" y="2127"/>
                  </a:lnTo>
                  <a:lnTo>
                    <a:pt x="3092" y="2048"/>
                  </a:lnTo>
                  <a:lnTo>
                    <a:pt x="3229" y="1989"/>
                  </a:lnTo>
                  <a:lnTo>
                    <a:pt x="3348" y="1910"/>
                  </a:lnTo>
                  <a:lnTo>
                    <a:pt x="3466" y="1812"/>
                  </a:lnTo>
                  <a:lnTo>
                    <a:pt x="3545" y="1733"/>
                  </a:lnTo>
                  <a:lnTo>
                    <a:pt x="3623" y="1635"/>
                  </a:lnTo>
                  <a:lnTo>
                    <a:pt x="3682" y="1536"/>
                  </a:lnTo>
                  <a:lnTo>
                    <a:pt x="3722" y="1418"/>
                  </a:lnTo>
                  <a:lnTo>
                    <a:pt x="3741" y="1320"/>
                  </a:lnTo>
                  <a:lnTo>
                    <a:pt x="3761" y="1202"/>
                  </a:lnTo>
                  <a:lnTo>
                    <a:pt x="3761" y="1103"/>
                  </a:lnTo>
                  <a:lnTo>
                    <a:pt x="3741" y="985"/>
                  </a:lnTo>
                  <a:lnTo>
                    <a:pt x="3682" y="768"/>
                  </a:lnTo>
                  <a:lnTo>
                    <a:pt x="3584" y="552"/>
                  </a:lnTo>
                  <a:lnTo>
                    <a:pt x="3525" y="473"/>
                  </a:lnTo>
                  <a:lnTo>
                    <a:pt x="3446" y="375"/>
                  </a:lnTo>
                  <a:lnTo>
                    <a:pt x="3367" y="296"/>
                  </a:lnTo>
                  <a:lnTo>
                    <a:pt x="3289" y="237"/>
                  </a:lnTo>
                  <a:lnTo>
                    <a:pt x="3190" y="158"/>
                  </a:lnTo>
                  <a:lnTo>
                    <a:pt x="3072" y="119"/>
                  </a:lnTo>
                  <a:lnTo>
                    <a:pt x="2954" y="79"/>
                  </a:lnTo>
                  <a:lnTo>
                    <a:pt x="2816" y="40"/>
                  </a:lnTo>
                  <a:lnTo>
                    <a:pt x="2678" y="20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1">
              <a:extLst>
                <a:ext uri="{FF2B5EF4-FFF2-40B4-BE49-F238E27FC236}">
                  <a16:creationId xmlns:a16="http://schemas.microsoft.com/office/drawing/2014/main" id="{2103FD8A-1418-2106-EC4D-F3A4F3739975}"/>
                </a:ext>
              </a:extLst>
            </p:cNvPr>
            <p:cNvSpPr/>
            <p:nvPr/>
          </p:nvSpPr>
          <p:spPr>
            <a:xfrm>
              <a:off x="7383275" y="1449175"/>
              <a:ext cx="90600" cy="64025"/>
            </a:xfrm>
            <a:custGeom>
              <a:avLst/>
              <a:gdLst/>
              <a:ahLst/>
              <a:cxnLst/>
              <a:rect l="l" t="t" r="r" b="b"/>
              <a:pathLst>
                <a:path w="3624" h="2561" extrusionOk="0">
                  <a:moveTo>
                    <a:pt x="2580" y="1"/>
                  </a:moveTo>
                  <a:lnTo>
                    <a:pt x="2423" y="20"/>
                  </a:lnTo>
                  <a:lnTo>
                    <a:pt x="2265" y="40"/>
                  </a:lnTo>
                  <a:lnTo>
                    <a:pt x="2088" y="79"/>
                  </a:lnTo>
                  <a:lnTo>
                    <a:pt x="1694" y="198"/>
                  </a:lnTo>
                  <a:lnTo>
                    <a:pt x="1478" y="276"/>
                  </a:lnTo>
                  <a:lnTo>
                    <a:pt x="1281" y="355"/>
                  </a:lnTo>
                  <a:lnTo>
                    <a:pt x="926" y="552"/>
                  </a:lnTo>
                  <a:lnTo>
                    <a:pt x="611" y="788"/>
                  </a:lnTo>
                  <a:lnTo>
                    <a:pt x="473" y="906"/>
                  </a:lnTo>
                  <a:lnTo>
                    <a:pt x="355" y="1025"/>
                  </a:lnTo>
                  <a:lnTo>
                    <a:pt x="257" y="1143"/>
                  </a:lnTo>
                  <a:lnTo>
                    <a:pt x="178" y="1261"/>
                  </a:lnTo>
                  <a:lnTo>
                    <a:pt x="99" y="1399"/>
                  </a:lnTo>
                  <a:lnTo>
                    <a:pt x="40" y="1517"/>
                  </a:lnTo>
                  <a:lnTo>
                    <a:pt x="21" y="1635"/>
                  </a:lnTo>
                  <a:lnTo>
                    <a:pt x="1" y="1753"/>
                  </a:lnTo>
                  <a:lnTo>
                    <a:pt x="21" y="1871"/>
                  </a:lnTo>
                  <a:lnTo>
                    <a:pt x="40" y="1989"/>
                  </a:lnTo>
                  <a:lnTo>
                    <a:pt x="80" y="2088"/>
                  </a:lnTo>
                  <a:lnTo>
                    <a:pt x="158" y="2186"/>
                  </a:lnTo>
                  <a:lnTo>
                    <a:pt x="237" y="2285"/>
                  </a:lnTo>
                  <a:lnTo>
                    <a:pt x="355" y="2344"/>
                  </a:lnTo>
                  <a:lnTo>
                    <a:pt x="473" y="2422"/>
                  </a:lnTo>
                  <a:lnTo>
                    <a:pt x="611" y="2462"/>
                  </a:lnTo>
                  <a:lnTo>
                    <a:pt x="749" y="2501"/>
                  </a:lnTo>
                  <a:lnTo>
                    <a:pt x="907" y="2541"/>
                  </a:lnTo>
                  <a:lnTo>
                    <a:pt x="1084" y="2560"/>
                  </a:lnTo>
                  <a:lnTo>
                    <a:pt x="1261" y="2560"/>
                  </a:lnTo>
                  <a:lnTo>
                    <a:pt x="1635" y="2541"/>
                  </a:lnTo>
                  <a:lnTo>
                    <a:pt x="2049" y="2462"/>
                  </a:lnTo>
                  <a:lnTo>
                    <a:pt x="2245" y="2403"/>
                  </a:lnTo>
                  <a:lnTo>
                    <a:pt x="2462" y="2324"/>
                  </a:lnTo>
                  <a:lnTo>
                    <a:pt x="2659" y="2245"/>
                  </a:lnTo>
                  <a:lnTo>
                    <a:pt x="2836" y="2166"/>
                  </a:lnTo>
                  <a:lnTo>
                    <a:pt x="2994" y="2088"/>
                  </a:lnTo>
                  <a:lnTo>
                    <a:pt x="3131" y="1989"/>
                  </a:lnTo>
                  <a:lnTo>
                    <a:pt x="3250" y="1891"/>
                  </a:lnTo>
                  <a:lnTo>
                    <a:pt x="3348" y="1792"/>
                  </a:lnTo>
                  <a:lnTo>
                    <a:pt x="3446" y="1674"/>
                  </a:lnTo>
                  <a:lnTo>
                    <a:pt x="3506" y="1576"/>
                  </a:lnTo>
                  <a:lnTo>
                    <a:pt x="3565" y="1458"/>
                  </a:lnTo>
                  <a:lnTo>
                    <a:pt x="3584" y="1340"/>
                  </a:lnTo>
                  <a:lnTo>
                    <a:pt x="3624" y="1241"/>
                  </a:lnTo>
                  <a:lnTo>
                    <a:pt x="3624" y="1123"/>
                  </a:lnTo>
                  <a:lnTo>
                    <a:pt x="3624" y="1005"/>
                  </a:lnTo>
                  <a:lnTo>
                    <a:pt x="3604" y="887"/>
                  </a:lnTo>
                  <a:lnTo>
                    <a:pt x="3545" y="670"/>
                  </a:lnTo>
                  <a:lnTo>
                    <a:pt x="3446" y="454"/>
                  </a:lnTo>
                  <a:lnTo>
                    <a:pt x="3387" y="375"/>
                  </a:lnTo>
                  <a:lnTo>
                    <a:pt x="3328" y="296"/>
                  </a:lnTo>
                  <a:lnTo>
                    <a:pt x="3250" y="217"/>
                  </a:lnTo>
                  <a:lnTo>
                    <a:pt x="3171" y="158"/>
                  </a:lnTo>
                  <a:lnTo>
                    <a:pt x="3072" y="99"/>
                  </a:lnTo>
                  <a:lnTo>
                    <a:pt x="2954" y="60"/>
                  </a:lnTo>
                  <a:lnTo>
                    <a:pt x="2836" y="20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1">
              <a:extLst>
                <a:ext uri="{FF2B5EF4-FFF2-40B4-BE49-F238E27FC236}">
                  <a16:creationId xmlns:a16="http://schemas.microsoft.com/office/drawing/2014/main" id="{0E04DA84-451C-61A9-BC7B-17D5FBDA61D0}"/>
                </a:ext>
              </a:extLst>
            </p:cNvPr>
            <p:cNvSpPr/>
            <p:nvPr/>
          </p:nvSpPr>
          <p:spPr>
            <a:xfrm>
              <a:off x="7122900" y="1160250"/>
              <a:ext cx="314075" cy="515875"/>
            </a:xfrm>
            <a:custGeom>
              <a:avLst/>
              <a:gdLst/>
              <a:ahLst/>
              <a:cxnLst/>
              <a:rect l="l" t="t" r="r" b="b"/>
              <a:pathLst>
                <a:path w="12563" h="20635" extrusionOk="0">
                  <a:moveTo>
                    <a:pt x="3702" y="0"/>
                  </a:moveTo>
                  <a:lnTo>
                    <a:pt x="3407" y="20"/>
                  </a:lnTo>
                  <a:lnTo>
                    <a:pt x="3092" y="59"/>
                  </a:lnTo>
                  <a:lnTo>
                    <a:pt x="1477" y="473"/>
                  </a:lnTo>
                  <a:lnTo>
                    <a:pt x="0" y="867"/>
                  </a:lnTo>
                  <a:lnTo>
                    <a:pt x="808" y="1910"/>
                  </a:lnTo>
                  <a:lnTo>
                    <a:pt x="611" y="2324"/>
                  </a:lnTo>
                  <a:lnTo>
                    <a:pt x="434" y="2796"/>
                  </a:lnTo>
                  <a:lnTo>
                    <a:pt x="296" y="3288"/>
                  </a:lnTo>
                  <a:lnTo>
                    <a:pt x="178" y="3800"/>
                  </a:lnTo>
                  <a:lnTo>
                    <a:pt x="99" y="4352"/>
                  </a:lnTo>
                  <a:lnTo>
                    <a:pt x="40" y="4922"/>
                  </a:lnTo>
                  <a:lnTo>
                    <a:pt x="20" y="5533"/>
                  </a:lnTo>
                  <a:lnTo>
                    <a:pt x="20" y="6143"/>
                  </a:lnTo>
                  <a:lnTo>
                    <a:pt x="60" y="6793"/>
                  </a:lnTo>
                  <a:lnTo>
                    <a:pt x="119" y="7443"/>
                  </a:lnTo>
                  <a:lnTo>
                    <a:pt x="217" y="8112"/>
                  </a:lnTo>
                  <a:lnTo>
                    <a:pt x="355" y="8801"/>
                  </a:lnTo>
                  <a:lnTo>
                    <a:pt x="512" y="9510"/>
                  </a:lnTo>
                  <a:lnTo>
                    <a:pt x="690" y="10199"/>
                  </a:lnTo>
                  <a:lnTo>
                    <a:pt x="906" y="10908"/>
                  </a:lnTo>
                  <a:lnTo>
                    <a:pt x="1162" y="11636"/>
                  </a:lnTo>
                  <a:lnTo>
                    <a:pt x="1477" y="12424"/>
                  </a:lnTo>
                  <a:lnTo>
                    <a:pt x="1812" y="13172"/>
                  </a:lnTo>
                  <a:lnTo>
                    <a:pt x="2186" y="13881"/>
                  </a:lnTo>
                  <a:lnTo>
                    <a:pt x="2560" y="14570"/>
                  </a:lnTo>
                  <a:lnTo>
                    <a:pt x="2973" y="15240"/>
                  </a:lnTo>
                  <a:lnTo>
                    <a:pt x="3387" y="15850"/>
                  </a:lnTo>
                  <a:lnTo>
                    <a:pt x="3820" y="16421"/>
                  </a:lnTo>
                  <a:lnTo>
                    <a:pt x="4273" y="16972"/>
                  </a:lnTo>
                  <a:lnTo>
                    <a:pt x="4746" y="17464"/>
                  </a:lnTo>
                  <a:lnTo>
                    <a:pt x="5198" y="17898"/>
                  </a:lnTo>
                  <a:lnTo>
                    <a:pt x="5691" y="18311"/>
                  </a:lnTo>
                  <a:lnTo>
                    <a:pt x="6163" y="18665"/>
                  </a:lnTo>
                  <a:lnTo>
                    <a:pt x="6636" y="18961"/>
                  </a:lnTo>
                  <a:lnTo>
                    <a:pt x="7128" y="19217"/>
                  </a:lnTo>
                  <a:lnTo>
                    <a:pt x="7364" y="19315"/>
                  </a:lnTo>
                  <a:lnTo>
                    <a:pt x="7600" y="19414"/>
                  </a:lnTo>
                  <a:lnTo>
                    <a:pt x="7837" y="19492"/>
                  </a:lnTo>
                  <a:lnTo>
                    <a:pt x="8073" y="19551"/>
                  </a:lnTo>
                  <a:lnTo>
                    <a:pt x="8506" y="20634"/>
                  </a:lnTo>
                  <a:lnTo>
                    <a:pt x="10337" y="19315"/>
                  </a:lnTo>
                  <a:lnTo>
                    <a:pt x="10514" y="19177"/>
                  </a:lnTo>
                  <a:lnTo>
                    <a:pt x="10692" y="19020"/>
                  </a:lnTo>
                  <a:lnTo>
                    <a:pt x="10869" y="18843"/>
                  </a:lnTo>
                  <a:lnTo>
                    <a:pt x="11026" y="18665"/>
                  </a:lnTo>
                  <a:lnTo>
                    <a:pt x="11184" y="18469"/>
                  </a:lnTo>
                  <a:lnTo>
                    <a:pt x="11322" y="18272"/>
                  </a:lnTo>
                  <a:lnTo>
                    <a:pt x="11459" y="18055"/>
                  </a:lnTo>
                  <a:lnTo>
                    <a:pt x="11597" y="17819"/>
                  </a:lnTo>
                  <a:lnTo>
                    <a:pt x="11735" y="17583"/>
                  </a:lnTo>
                  <a:lnTo>
                    <a:pt x="11853" y="17327"/>
                  </a:lnTo>
                  <a:lnTo>
                    <a:pt x="12070" y="16795"/>
                  </a:lnTo>
                  <a:lnTo>
                    <a:pt x="12247" y="16224"/>
                  </a:lnTo>
                  <a:lnTo>
                    <a:pt x="12385" y="15594"/>
                  </a:lnTo>
                  <a:lnTo>
                    <a:pt x="12483" y="14944"/>
                  </a:lnTo>
                  <a:lnTo>
                    <a:pt x="12542" y="14255"/>
                  </a:lnTo>
                  <a:lnTo>
                    <a:pt x="12562" y="13546"/>
                  </a:lnTo>
                  <a:lnTo>
                    <a:pt x="12542" y="12778"/>
                  </a:lnTo>
                  <a:lnTo>
                    <a:pt x="12464" y="12011"/>
                  </a:lnTo>
                  <a:lnTo>
                    <a:pt x="12345" y="11184"/>
                  </a:lnTo>
                  <a:lnTo>
                    <a:pt x="12188" y="10337"/>
                  </a:lnTo>
                  <a:lnTo>
                    <a:pt x="11952" y="9471"/>
                  </a:lnTo>
                  <a:lnTo>
                    <a:pt x="11794" y="8959"/>
                  </a:lnTo>
                  <a:lnTo>
                    <a:pt x="11617" y="8427"/>
                  </a:lnTo>
                  <a:lnTo>
                    <a:pt x="11440" y="7915"/>
                  </a:lnTo>
                  <a:lnTo>
                    <a:pt x="11243" y="7423"/>
                  </a:lnTo>
                  <a:lnTo>
                    <a:pt x="11026" y="6931"/>
                  </a:lnTo>
                  <a:lnTo>
                    <a:pt x="10810" y="6458"/>
                  </a:lnTo>
                  <a:lnTo>
                    <a:pt x="10593" y="5986"/>
                  </a:lnTo>
                  <a:lnTo>
                    <a:pt x="10337" y="5533"/>
                  </a:lnTo>
                  <a:lnTo>
                    <a:pt x="10101" y="5100"/>
                  </a:lnTo>
                  <a:lnTo>
                    <a:pt x="9825" y="4667"/>
                  </a:lnTo>
                  <a:lnTo>
                    <a:pt x="9569" y="4253"/>
                  </a:lnTo>
                  <a:lnTo>
                    <a:pt x="9294" y="3859"/>
                  </a:lnTo>
                  <a:lnTo>
                    <a:pt x="9018" y="3465"/>
                  </a:lnTo>
                  <a:lnTo>
                    <a:pt x="8723" y="3091"/>
                  </a:lnTo>
                  <a:lnTo>
                    <a:pt x="8427" y="2757"/>
                  </a:lnTo>
                  <a:lnTo>
                    <a:pt x="8132" y="2422"/>
                  </a:lnTo>
                  <a:lnTo>
                    <a:pt x="7817" y="2107"/>
                  </a:lnTo>
                  <a:lnTo>
                    <a:pt x="7522" y="1812"/>
                  </a:lnTo>
                  <a:lnTo>
                    <a:pt x="7207" y="1536"/>
                  </a:lnTo>
                  <a:lnTo>
                    <a:pt x="6892" y="1280"/>
                  </a:lnTo>
                  <a:lnTo>
                    <a:pt x="6577" y="1044"/>
                  </a:lnTo>
                  <a:lnTo>
                    <a:pt x="6262" y="827"/>
                  </a:lnTo>
                  <a:lnTo>
                    <a:pt x="5927" y="630"/>
                  </a:lnTo>
                  <a:lnTo>
                    <a:pt x="5612" y="473"/>
                  </a:lnTo>
                  <a:lnTo>
                    <a:pt x="5297" y="335"/>
                  </a:lnTo>
                  <a:lnTo>
                    <a:pt x="4982" y="217"/>
                  </a:lnTo>
                  <a:lnTo>
                    <a:pt x="4647" y="118"/>
                  </a:lnTo>
                  <a:lnTo>
                    <a:pt x="4332" y="59"/>
                  </a:lnTo>
                  <a:lnTo>
                    <a:pt x="4017" y="20"/>
                  </a:lnTo>
                  <a:lnTo>
                    <a:pt x="3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1">
              <a:extLst>
                <a:ext uri="{FF2B5EF4-FFF2-40B4-BE49-F238E27FC236}">
                  <a16:creationId xmlns:a16="http://schemas.microsoft.com/office/drawing/2014/main" id="{67C9602D-8032-2D29-B1AB-FF7A6B6A7374}"/>
                </a:ext>
              </a:extLst>
            </p:cNvPr>
            <p:cNvSpPr/>
            <p:nvPr/>
          </p:nvSpPr>
          <p:spPr>
            <a:xfrm>
              <a:off x="7235625" y="1383225"/>
              <a:ext cx="201350" cy="192975"/>
            </a:xfrm>
            <a:custGeom>
              <a:avLst/>
              <a:gdLst/>
              <a:ahLst/>
              <a:cxnLst/>
              <a:rect l="l" t="t" r="r" b="b"/>
              <a:pathLst>
                <a:path w="8054" h="7719" extrusionOk="0">
                  <a:moveTo>
                    <a:pt x="5730" y="0"/>
                  </a:moveTo>
                  <a:lnTo>
                    <a:pt x="5159" y="20"/>
                  </a:lnTo>
                  <a:lnTo>
                    <a:pt x="4588" y="79"/>
                  </a:lnTo>
                  <a:lnTo>
                    <a:pt x="4036" y="178"/>
                  </a:lnTo>
                  <a:lnTo>
                    <a:pt x="3505" y="296"/>
                  </a:lnTo>
                  <a:lnTo>
                    <a:pt x="2993" y="453"/>
                  </a:lnTo>
                  <a:lnTo>
                    <a:pt x="2520" y="650"/>
                  </a:lnTo>
                  <a:lnTo>
                    <a:pt x="2087" y="886"/>
                  </a:lnTo>
                  <a:lnTo>
                    <a:pt x="1674" y="1123"/>
                  </a:lnTo>
                  <a:lnTo>
                    <a:pt x="1300" y="1398"/>
                  </a:lnTo>
                  <a:lnTo>
                    <a:pt x="965" y="1694"/>
                  </a:lnTo>
                  <a:lnTo>
                    <a:pt x="689" y="2009"/>
                  </a:lnTo>
                  <a:lnTo>
                    <a:pt x="552" y="2186"/>
                  </a:lnTo>
                  <a:lnTo>
                    <a:pt x="453" y="2363"/>
                  </a:lnTo>
                  <a:lnTo>
                    <a:pt x="335" y="2540"/>
                  </a:lnTo>
                  <a:lnTo>
                    <a:pt x="256" y="2717"/>
                  </a:lnTo>
                  <a:lnTo>
                    <a:pt x="177" y="2895"/>
                  </a:lnTo>
                  <a:lnTo>
                    <a:pt x="118" y="3072"/>
                  </a:lnTo>
                  <a:lnTo>
                    <a:pt x="59" y="3269"/>
                  </a:lnTo>
                  <a:lnTo>
                    <a:pt x="20" y="3466"/>
                  </a:lnTo>
                  <a:lnTo>
                    <a:pt x="0" y="3663"/>
                  </a:lnTo>
                  <a:lnTo>
                    <a:pt x="0" y="3859"/>
                  </a:lnTo>
                  <a:lnTo>
                    <a:pt x="0" y="4056"/>
                  </a:lnTo>
                  <a:lnTo>
                    <a:pt x="20" y="4253"/>
                  </a:lnTo>
                  <a:lnTo>
                    <a:pt x="59" y="4450"/>
                  </a:lnTo>
                  <a:lnTo>
                    <a:pt x="118" y="4647"/>
                  </a:lnTo>
                  <a:lnTo>
                    <a:pt x="177" y="4824"/>
                  </a:lnTo>
                  <a:lnTo>
                    <a:pt x="256" y="5001"/>
                  </a:lnTo>
                  <a:lnTo>
                    <a:pt x="335" y="5198"/>
                  </a:lnTo>
                  <a:lnTo>
                    <a:pt x="453" y="5356"/>
                  </a:lnTo>
                  <a:lnTo>
                    <a:pt x="552" y="5533"/>
                  </a:lnTo>
                  <a:lnTo>
                    <a:pt x="689" y="5710"/>
                  </a:lnTo>
                  <a:lnTo>
                    <a:pt x="965" y="6025"/>
                  </a:lnTo>
                  <a:lnTo>
                    <a:pt x="1300" y="6321"/>
                  </a:lnTo>
                  <a:lnTo>
                    <a:pt x="1674" y="6596"/>
                  </a:lnTo>
                  <a:lnTo>
                    <a:pt x="2087" y="6852"/>
                  </a:lnTo>
                  <a:lnTo>
                    <a:pt x="2520" y="7069"/>
                  </a:lnTo>
                  <a:lnTo>
                    <a:pt x="2993" y="7266"/>
                  </a:lnTo>
                  <a:lnTo>
                    <a:pt x="3505" y="7423"/>
                  </a:lnTo>
                  <a:lnTo>
                    <a:pt x="4036" y="7561"/>
                  </a:lnTo>
                  <a:lnTo>
                    <a:pt x="4588" y="7640"/>
                  </a:lnTo>
                  <a:lnTo>
                    <a:pt x="5159" y="7699"/>
                  </a:lnTo>
                  <a:lnTo>
                    <a:pt x="5730" y="7718"/>
                  </a:lnTo>
                  <a:lnTo>
                    <a:pt x="6242" y="7718"/>
                  </a:lnTo>
                  <a:lnTo>
                    <a:pt x="6734" y="7659"/>
                  </a:lnTo>
                  <a:lnTo>
                    <a:pt x="7206" y="7600"/>
                  </a:lnTo>
                  <a:lnTo>
                    <a:pt x="7679" y="7502"/>
                  </a:lnTo>
                  <a:lnTo>
                    <a:pt x="7758" y="7147"/>
                  </a:lnTo>
                  <a:lnTo>
                    <a:pt x="7856" y="6793"/>
                  </a:lnTo>
                  <a:lnTo>
                    <a:pt x="7915" y="6419"/>
                  </a:lnTo>
                  <a:lnTo>
                    <a:pt x="7974" y="6045"/>
                  </a:lnTo>
                  <a:lnTo>
                    <a:pt x="8014" y="5631"/>
                  </a:lnTo>
                  <a:lnTo>
                    <a:pt x="8053" y="5238"/>
                  </a:lnTo>
                  <a:lnTo>
                    <a:pt x="8053" y="4804"/>
                  </a:lnTo>
                  <a:lnTo>
                    <a:pt x="8053" y="4371"/>
                  </a:lnTo>
                  <a:lnTo>
                    <a:pt x="8033" y="3938"/>
                  </a:lnTo>
                  <a:lnTo>
                    <a:pt x="8014" y="3485"/>
                  </a:lnTo>
                  <a:lnTo>
                    <a:pt x="7955" y="3013"/>
                  </a:lnTo>
                  <a:lnTo>
                    <a:pt x="7896" y="2540"/>
                  </a:lnTo>
                  <a:lnTo>
                    <a:pt x="7797" y="2068"/>
                  </a:lnTo>
                  <a:lnTo>
                    <a:pt x="7699" y="1575"/>
                  </a:lnTo>
                  <a:lnTo>
                    <a:pt x="7580" y="1064"/>
                  </a:lnTo>
                  <a:lnTo>
                    <a:pt x="7443" y="552"/>
                  </a:lnTo>
                  <a:lnTo>
                    <a:pt x="7325" y="138"/>
                  </a:lnTo>
                  <a:lnTo>
                    <a:pt x="6931" y="79"/>
                  </a:lnTo>
                  <a:lnTo>
                    <a:pt x="6557" y="40"/>
                  </a:lnTo>
                  <a:lnTo>
                    <a:pt x="614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1">
              <a:extLst>
                <a:ext uri="{FF2B5EF4-FFF2-40B4-BE49-F238E27FC236}">
                  <a16:creationId xmlns:a16="http://schemas.microsoft.com/office/drawing/2014/main" id="{E36E49EF-9071-1150-570F-D409C41C9262}"/>
                </a:ext>
              </a:extLst>
            </p:cNvPr>
            <p:cNvSpPr/>
            <p:nvPr/>
          </p:nvSpPr>
          <p:spPr>
            <a:xfrm>
              <a:off x="7133225" y="1163700"/>
              <a:ext cx="288475" cy="253025"/>
            </a:xfrm>
            <a:custGeom>
              <a:avLst/>
              <a:gdLst/>
              <a:ahLst/>
              <a:cxnLst/>
              <a:rect l="l" t="t" r="r" b="b"/>
              <a:pathLst>
                <a:path w="11539" h="10121" extrusionOk="0">
                  <a:moveTo>
                    <a:pt x="4313" y="0"/>
                  </a:moveTo>
                  <a:lnTo>
                    <a:pt x="3840" y="177"/>
                  </a:lnTo>
                  <a:lnTo>
                    <a:pt x="3387" y="374"/>
                  </a:lnTo>
                  <a:lnTo>
                    <a:pt x="2974" y="591"/>
                  </a:lnTo>
                  <a:lnTo>
                    <a:pt x="2560" y="807"/>
                  </a:lnTo>
                  <a:lnTo>
                    <a:pt x="2186" y="1063"/>
                  </a:lnTo>
                  <a:lnTo>
                    <a:pt x="1832" y="1339"/>
                  </a:lnTo>
                  <a:lnTo>
                    <a:pt x="1497" y="1634"/>
                  </a:lnTo>
                  <a:lnTo>
                    <a:pt x="1202" y="1930"/>
                  </a:lnTo>
                  <a:lnTo>
                    <a:pt x="946" y="2245"/>
                  </a:lnTo>
                  <a:lnTo>
                    <a:pt x="690" y="2579"/>
                  </a:lnTo>
                  <a:lnTo>
                    <a:pt x="493" y="2934"/>
                  </a:lnTo>
                  <a:lnTo>
                    <a:pt x="316" y="3288"/>
                  </a:lnTo>
                  <a:lnTo>
                    <a:pt x="198" y="3643"/>
                  </a:lnTo>
                  <a:lnTo>
                    <a:pt x="99" y="4017"/>
                  </a:lnTo>
                  <a:lnTo>
                    <a:pt x="21" y="4410"/>
                  </a:lnTo>
                  <a:lnTo>
                    <a:pt x="1" y="4804"/>
                  </a:lnTo>
                  <a:lnTo>
                    <a:pt x="21" y="5080"/>
                  </a:lnTo>
                  <a:lnTo>
                    <a:pt x="40" y="5355"/>
                  </a:lnTo>
                  <a:lnTo>
                    <a:pt x="99" y="5611"/>
                  </a:lnTo>
                  <a:lnTo>
                    <a:pt x="158" y="5867"/>
                  </a:lnTo>
                  <a:lnTo>
                    <a:pt x="257" y="6123"/>
                  </a:lnTo>
                  <a:lnTo>
                    <a:pt x="355" y="6379"/>
                  </a:lnTo>
                  <a:lnTo>
                    <a:pt x="473" y="6635"/>
                  </a:lnTo>
                  <a:lnTo>
                    <a:pt x="611" y="6872"/>
                  </a:lnTo>
                  <a:lnTo>
                    <a:pt x="749" y="7108"/>
                  </a:lnTo>
                  <a:lnTo>
                    <a:pt x="926" y="7344"/>
                  </a:lnTo>
                  <a:lnTo>
                    <a:pt x="1104" y="7561"/>
                  </a:lnTo>
                  <a:lnTo>
                    <a:pt x="1300" y="7777"/>
                  </a:lnTo>
                  <a:lnTo>
                    <a:pt x="1517" y="7994"/>
                  </a:lnTo>
                  <a:lnTo>
                    <a:pt x="1734" y="8191"/>
                  </a:lnTo>
                  <a:lnTo>
                    <a:pt x="1970" y="8388"/>
                  </a:lnTo>
                  <a:lnTo>
                    <a:pt x="2226" y="8565"/>
                  </a:lnTo>
                  <a:lnTo>
                    <a:pt x="2482" y="8742"/>
                  </a:lnTo>
                  <a:lnTo>
                    <a:pt x="2757" y="8899"/>
                  </a:lnTo>
                  <a:lnTo>
                    <a:pt x="3053" y="9057"/>
                  </a:lnTo>
                  <a:lnTo>
                    <a:pt x="3348" y="9215"/>
                  </a:lnTo>
                  <a:lnTo>
                    <a:pt x="3643" y="9352"/>
                  </a:lnTo>
                  <a:lnTo>
                    <a:pt x="3958" y="9490"/>
                  </a:lnTo>
                  <a:lnTo>
                    <a:pt x="4293" y="9589"/>
                  </a:lnTo>
                  <a:lnTo>
                    <a:pt x="4628" y="9707"/>
                  </a:lnTo>
                  <a:lnTo>
                    <a:pt x="4963" y="9805"/>
                  </a:lnTo>
                  <a:lnTo>
                    <a:pt x="5317" y="9884"/>
                  </a:lnTo>
                  <a:lnTo>
                    <a:pt x="5671" y="9963"/>
                  </a:lnTo>
                  <a:lnTo>
                    <a:pt x="6045" y="10022"/>
                  </a:lnTo>
                  <a:lnTo>
                    <a:pt x="6420" y="10061"/>
                  </a:lnTo>
                  <a:lnTo>
                    <a:pt x="6794" y="10101"/>
                  </a:lnTo>
                  <a:lnTo>
                    <a:pt x="7168" y="10120"/>
                  </a:lnTo>
                  <a:lnTo>
                    <a:pt x="7561" y="10120"/>
                  </a:lnTo>
                  <a:lnTo>
                    <a:pt x="8113" y="10101"/>
                  </a:lnTo>
                  <a:lnTo>
                    <a:pt x="8644" y="10061"/>
                  </a:lnTo>
                  <a:lnTo>
                    <a:pt x="9156" y="10002"/>
                  </a:lnTo>
                  <a:lnTo>
                    <a:pt x="9668" y="9923"/>
                  </a:lnTo>
                  <a:lnTo>
                    <a:pt x="10160" y="9805"/>
                  </a:lnTo>
                  <a:lnTo>
                    <a:pt x="10633" y="9667"/>
                  </a:lnTo>
                  <a:lnTo>
                    <a:pt x="11106" y="9510"/>
                  </a:lnTo>
                  <a:lnTo>
                    <a:pt x="11539" y="9333"/>
                  </a:lnTo>
                  <a:lnTo>
                    <a:pt x="11263" y="8447"/>
                  </a:lnTo>
                  <a:lnTo>
                    <a:pt x="10948" y="7600"/>
                  </a:lnTo>
                  <a:lnTo>
                    <a:pt x="10613" y="6773"/>
                  </a:lnTo>
                  <a:lnTo>
                    <a:pt x="10239" y="5986"/>
                  </a:lnTo>
                  <a:lnTo>
                    <a:pt x="9826" y="5218"/>
                  </a:lnTo>
                  <a:lnTo>
                    <a:pt x="9412" y="4509"/>
                  </a:lnTo>
                  <a:lnTo>
                    <a:pt x="8959" y="3820"/>
                  </a:lnTo>
                  <a:lnTo>
                    <a:pt x="8487" y="3170"/>
                  </a:lnTo>
                  <a:lnTo>
                    <a:pt x="7995" y="2579"/>
                  </a:lnTo>
                  <a:lnTo>
                    <a:pt x="7483" y="2048"/>
                  </a:lnTo>
                  <a:lnTo>
                    <a:pt x="6971" y="1555"/>
                  </a:lnTo>
                  <a:lnTo>
                    <a:pt x="6715" y="1319"/>
                  </a:lnTo>
                  <a:lnTo>
                    <a:pt x="6439" y="1103"/>
                  </a:lnTo>
                  <a:lnTo>
                    <a:pt x="6183" y="925"/>
                  </a:lnTo>
                  <a:lnTo>
                    <a:pt x="5908" y="729"/>
                  </a:lnTo>
                  <a:lnTo>
                    <a:pt x="5652" y="571"/>
                  </a:lnTo>
                  <a:lnTo>
                    <a:pt x="5376" y="433"/>
                  </a:lnTo>
                  <a:lnTo>
                    <a:pt x="5100" y="295"/>
                  </a:lnTo>
                  <a:lnTo>
                    <a:pt x="4844" y="177"/>
                  </a:lnTo>
                  <a:lnTo>
                    <a:pt x="4569" y="79"/>
                  </a:lnTo>
                  <a:lnTo>
                    <a:pt x="431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1">
              <a:extLst>
                <a:ext uri="{FF2B5EF4-FFF2-40B4-BE49-F238E27FC236}">
                  <a16:creationId xmlns:a16="http://schemas.microsoft.com/office/drawing/2014/main" id="{26C7F984-7560-5E38-551D-9ED582CDB1D7}"/>
                </a:ext>
              </a:extLst>
            </p:cNvPr>
            <p:cNvSpPr/>
            <p:nvPr/>
          </p:nvSpPr>
          <p:spPr>
            <a:xfrm>
              <a:off x="7056950" y="1175500"/>
              <a:ext cx="331275" cy="513425"/>
            </a:xfrm>
            <a:custGeom>
              <a:avLst/>
              <a:gdLst/>
              <a:ahLst/>
              <a:cxnLst/>
              <a:rect l="l" t="t" r="r" b="b"/>
              <a:pathLst>
                <a:path w="13251" h="20537" extrusionOk="0">
                  <a:moveTo>
                    <a:pt x="3820" y="1"/>
                  </a:moveTo>
                  <a:lnTo>
                    <a:pt x="3505" y="20"/>
                  </a:lnTo>
                  <a:lnTo>
                    <a:pt x="3190" y="60"/>
                  </a:lnTo>
                  <a:lnTo>
                    <a:pt x="2875" y="138"/>
                  </a:lnTo>
                  <a:lnTo>
                    <a:pt x="2579" y="257"/>
                  </a:lnTo>
                  <a:lnTo>
                    <a:pt x="2304" y="375"/>
                  </a:lnTo>
                  <a:lnTo>
                    <a:pt x="2048" y="552"/>
                  </a:lnTo>
                  <a:lnTo>
                    <a:pt x="1792" y="729"/>
                  </a:lnTo>
                  <a:lnTo>
                    <a:pt x="1556" y="946"/>
                  </a:lnTo>
                  <a:lnTo>
                    <a:pt x="1339" y="1162"/>
                  </a:lnTo>
                  <a:lnTo>
                    <a:pt x="1142" y="1418"/>
                  </a:lnTo>
                  <a:lnTo>
                    <a:pt x="965" y="1714"/>
                  </a:lnTo>
                  <a:lnTo>
                    <a:pt x="788" y="2009"/>
                  </a:lnTo>
                  <a:lnTo>
                    <a:pt x="630" y="2324"/>
                  </a:lnTo>
                  <a:lnTo>
                    <a:pt x="512" y="2659"/>
                  </a:lnTo>
                  <a:lnTo>
                    <a:pt x="374" y="3013"/>
                  </a:lnTo>
                  <a:lnTo>
                    <a:pt x="276" y="3387"/>
                  </a:lnTo>
                  <a:lnTo>
                    <a:pt x="197" y="3781"/>
                  </a:lnTo>
                  <a:lnTo>
                    <a:pt x="118" y="4194"/>
                  </a:lnTo>
                  <a:lnTo>
                    <a:pt x="59" y="4628"/>
                  </a:lnTo>
                  <a:lnTo>
                    <a:pt x="20" y="5061"/>
                  </a:lnTo>
                  <a:lnTo>
                    <a:pt x="0" y="5514"/>
                  </a:lnTo>
                  <a:lnTo>
                    <a:pt x="0" y="5966"/>
                  </a:lnTo>
                  <a:lnTo>
                    <a:pt x="0" y="6439"/>
                  </a:lnTo>
                  <a:lnTo>
                    <a:pt x="20" y="6931"/>
                  </a:lnTo>
                  <a:lnTo>
                    <a:pt x="79" y="7423"/>
                  </a:lnTo>
                  <a:lnTo>
                    <a:pt x="138" y="7935"/>
                  </a:lnTo>
                  <a:lnTo>
                    <a:pt x="217" y="8427"/>
                  </a:lnTo>
                  <a:lnTo>
                    <a:pt x="295" y="8959"/>
                  </a:lnTo>
                  <a:lnTo>
                    <a:pt x="414" y="9471"/>
                  </a:lnTo>
                  <a:lnTo>
                    <a:pt x="551" y="10003"/>
                  </a:lnTo>
                  <a:lnTo>
                    <a:pt x="689" y="10554"/>
                  </a:lnTo>
                  <a:lnTo>
                    <a:pt x="847" y="11085"/>
                  </a:lnTo>
                  <a:lnTo>
                    <a:pt x="1044" y="11617"/>
                  </a:lnTo>
                  <a:lnTo>
                    <a:pt x="1241" y="12168"/>
                  </a:lnTo>
                  <a:lnTo>
                    <a:pt x="1437" y="12661"/>
                  </a:lnTo>
                  <a:lnTo>
                    <a:pt x="1634" y="13153"/>
                  </a:lnTo>
                  <a:lnTo>
                    <a:pt x="1851" y="13625"/>
                  </a:lnTo>
                  <a:lnTo>
                    <a:pt x="2087" y="14078"/>
                  </a:lnTo>
                  <a:lnTo>
                    <a:pt x="2323" y="14531"/>
                  </a:lnTo>
                  <a:lnTo>
                    <a:pt x="2560" y="14964"/>
                  </a:lnTo>
                  <a:lnTo>
                    <a:pt x="2816" y="15397"/>
                  </a:lnTo>
                  <a:lnTo>
                    <a:pt x="3072" y="15791"/>
                  </a:lnTo>
                  <a:lnTo>
                    <a:pt x="3328" y="16205"/>
                  </a:lnTo>
                  <a:lnTo>
                    <a:pt x="3603" y="16579"/>
                  </a:lnTo>
                  <a:lnTo>
                    <a:pt x="3879" y="16953"/>
                  </a:lnTo>
                  <a:lnTo>
                    <a:pt x="4155" y="17288"/>
                  </a:lnTo>
                  <a:lnTo>
                    <a:pt x="4450" y="17642"/>
                  </a:lnTo>
                  <a:lnTo>
                    <a:pt x="4745" y="17957"/>
                  </a:lnTo>
                  <a:lnTo>
                    <a:pt x="5041" y="18252"/>
                  </a:lnTo>
                  <a:lnTo>
                    <a:pt x="5336" y="18548"/>
                  </a:lnTo>
                  <a:lnTo>
                    <a:pt x="5631" y="18804"/>
                  </a:lnTo>
                  <a:lnTo>
                    <a:pt x="5927" y="19060"/>
                  </a:lnTo>
                  <a:lnTo>
                    <a:pt x="6242" y="19296"/>
                  </a:lnTo>
                  <a:lnTo>
                    <a:pt x="6537" y="19512"/>
                  </a:lnTo>
                  <a:lnTo>
                    <a:pt x="6832" y="19709"/>
                  </a:lnTo>
                  <a:lnTo>
                    <a:pt x="7147" y="19886"/>
                  </a:lnTo>
                  <a:lnTo>
                    <a:pt x="7443" y="20044"/>
                  </a:lnTo>
                  <a:lnTo>
                    <a:pt x="7758" y="20182"/>
                  </a:lnTo>
                  <a:lnTo>
                    <a:pt x="8053" y="20300"/>
                  </a:lnTo>
                  <a:lnTo>
                    <a:pt x="8348" y="20379"/>
                  </a:lnTo>
                  <a:lnTo>
                    <a:pt x="8644" y="20457"/>
                  </a:lnTo>
                  <a:lnTo>
                    <a:pt x="8939" y="20517"/>
                  </a:lnTo>
                  <a:lnTo>
                    <a:pt x="9234" y="20536"/>
                  </a:lnTo>
                  <a:lnTo>
                    <a:pt x="9510" y="20536"/>
                  </a:lnTo>
                  <a:lnTo>
                    <a:pt x="9786" y="20517"/>
                  </a:lnTo>
                  <a:lnTo>
                    <a:pt x="10061" y="20477"/>
                  </a:lnTo>
                  <a:lnTo>
                    <a:pt x="10337" y="20418"/>
                  </a:lnTo>
                  <a:lnTo>
                    <a:pt x="10593" y="20339"/>
                  </a:lnTo>
                  <a:lnTo>
                    <a:pt x="10849" y="20221"/>
                  </a:lnTo>
                  <a:lnTo>
                    <a:pt x="11085" y="20083"/>
                  </a:lnTo>
                  <a:lnTo>
                    <a:pt x="11302" y="19926"/>
                  </a:lnTo>
                  <a:lnTo>
                    <a:pt x="11518" y="19768"/>
                  </a:lnTo>
                  <a:lnTo>
                    <a:pt x="11715" y="19571"/>
                  </a:lnTo>
                  <a:lnTo>
                    <a:pt x="11912" y="19355"/>
                  </a:lnTo>
                  <a:lnTo>
                    <a:pt x="12089" y="19119"/>
                  </a:lnTo>
                  <a:lnTo>
                    <a:pt x="12247" y="18863"/>
                  </a:lnTo>
                  <a:lnTo>
                    <a:pt x="12404" y="18607"/>
                  </a:lnTo>
                  <a:lnTo>
                    <a:pt x="12542" y="18311"/>
                  </a:lnTo>
                  <a:lnTo>
                    <a:pt x="12680" y="18016"/>
                  </a:lnTo>
                  <a:lnTo>
                    <a:pt x="12798" y="17701"/>
                  </a:lnTo>
                  <a:lnTo>
                    <a:pt x="12896" y="17366"/>
                  </a:lnTo>
                  <a:lnTo>
                    <a:pt x="12995" y="17012"/>
                  </a:lnTo>
                  <a:lnTo>
                    <a:pt x="13074" y="16657"/>
                  </a:lnTo>
                  <a:lnTo>
                    <a:pt x="13133" y="16283"/>
                  </a:lnTo>
                  <a:lnTo>
                    <a:pt x="13192" y="15890"/>
                  </a:lnTo>
                  <a:lnTo>
                    <a:pt x="13231" y="15496"/>
                  </a:lnTo>
                  <a:lnTo>
                    <a:pt x="13251" y="15082"/>
                  </a:lnTo>
                  <a:lnTo>
                    <a:pt x="13251" y="14649"/>
                  </a:lnTo>
                  <a:lnTo>
                    <a:pt x="13251" y="14216"/>
                  </a:lnTo>
                  <a:lnTo>
                    <a:pt x="13231" y="13763"/>
                  </a:lnTo>
                  <a:lnTo>
                    <a:pt x="13192" y="13310"/>
                  </a:lnTo>
                  <a:lnTo>
                    <a:pt x="13152" y="12858"/>
                  </a:lnTo>
                  <a:lnTo>
                    <a:pt x="13093" y="12385"/>
                  </a:lnTo>
                  <a:lnTo>
                    <a:pt x="13015" y="11893"/>
                  </a:lnTo>
                  <a:lnTo>
                    <a:pt x="12916" y="11420"/>
                  </a:lnTo>
                  <a:lnTo>
                    <a:pt x="12798" y="10908"/>
                  </a:lnTo>
                  <a:lnTo>
                    <a:pt x="12680" y="10416"/>
                  </a:lnTo>
                  <a:lnTo>
                    <a:pt x="12542" y="9904"/>
                  </a:lnTo>
                  <a:lnTo>
                    <a:pt x="12365" y="9353"/>
                  </a:lnTo>
                  <a:lnTo>
                    <a:pt x="12188" y="8821"/>
                  </a:lnTo>
                  <a:lnTo>
                    <a:pt x="11991" y="8290"/>
                  </a:lnTo>
                  <a:lnTo>
                    <a:pt x="11774" y="7758"/>
                  </a:lnTo>
                  <a:lnTo>
                    <a:pt x="11558" y="7246"/>
                  </a:lnTo>
                  <a:lnTo>
                    <a:pt x="11321" y="6754"/>
                  </a:lnTo>
                  <a:lnTo>
                    <a:pt x="11085" y="6262"/>
                  </a:lnTo>
                  <a:lnTo>
                    <a:pt x="10829" y="5789"/>
                  </a:lnTo>
                  <a:lnTo>
                    <a:pt x="10553" y="5317"/>
                  </a:lnTo>
                  <a:lnTo>
                    <a:pt x="10278" y="4883"/>
                  </a:lnTo>
                  <a:lnTo>
                    <a:pt x="10002" y="4450"/>
                  </a:lnTo>
                  <a:lnTo>
                    <a:pt x="9707" y="4017"/>
                  </a:lnTo>
                  <a:lnTo>
                    <a:pt x="9411" y="3623"/>
                  </a:lnTo>
                  <a:lnTo>
                    <a:pt x="9096" y="3230"/>
                  </a:lnTo>
                  <a:lnTo>
                    <a:pt x="8801" y="2875"/>
                  </a:lnTo>
                  <a:lnTo>
                    <a:pt x="8486" y="2521"/>
                  </a:lnTo>
                  <a:lnTo>
                    <a:pt x="8151" y="2186"/>
                  </a:lnTo>
                  <a:lnTo>
                    <a:pt x="7836" y="1891"/>
                  </a:lnTo>
                  <a:lnTo>
                    <a:pt x="7502" y="1595"/>
                  </a:lnTo>
                  <a:lnTo>
                    <a:pt x="7167" y="1320"/>
                  </a:lnTo>
                  <a:lnTo>
                    <a:pt x="6832" y="1083"/>
                  </a:lnTo>
                  <a:lnTo>
                    <a:pt x="6498" y="867"/>
                  </a:lnTo>
                  <a:lnTo>
                    <a:pt x="6163" y="670"/>
                  </a:lnTo>
                  <a:lnTo>
                    <a:pt x="5828" y="493"/>
                  </a:lnTo>
                  <a:lnTo>
                    <a:pt x="5493" y="335"/>
                  </a:lnTo>
                  <a:lnTo>
                    <a:pt x="5159" y="217"/>
                  </a:lnTo>
                  <a:lnTo>
                    <a:pt x="4824" y="119"/>
                  </a:lnTo>
                  <a:lnTo>
                    <a:pt x="4489" y="60"/>
                  </a:lnTo>
                  <a:lnTo>
                    <a:pt x="4155" y="20"/>
                  </a:lnTo>
                  <a:lnTo>
                    <a:pt x="3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1">
              <a:extLst>
                <a:ext uri="{FF2B5EF4-FFF2-40B4-BE49-F238E27FC236}">
                  <a16:creationId xmlns:a16="http://schemas.microsoft.com/office/drawing/2014/main" id="{2183E7C7-A47B-EE75-DBEC-8EC12205462B}"/>
                </a:ext>
              </a:extLst>
            </p:cNvPr>
            <p:cNvSpPr/>
            <p:nvPr/>
          </p:nvSpPr>
          <p:spPr>
            <a:xfrm>
              <a:off x="7615125" y="1549100"/>
              <a:ext cx="708825" cy="662550"/>
            </a:xfrm>
            <a:custGeom>
              <a:avLst/>
              <a:gdLst/>
              <a:ahLst/>
              <a:cxnLst/>
              <a:rect l="l" t="t" r="r" b="b"/>
              <a:pathLst>
                <a:path w="28353" h="26502" extrusionOk="0">
                  <a:moveTo>
                    <a:pt x="12188" y="1"/>
                  </a:moveTo>
                  <a:lnTo>
                    <a:pt x="0" y="5218"/>
                  </a:lnTo>
                  <a:lnTo>
                    <a:pt x="14117" y="26502"/>
                  </a:lnTo>
                  <a:lnTo>
                    <a:pt x="28353" y="18449"/>
                  </a:lnTo>
                  <a:lnTo>
                    <a:pt x="12188" y="1"/>
                  </a:lnTo>
                  <a:close/>
                </a:path>
              </a:pathLst>
            </a:custGeom>
            <a:solidFill>
              <a:srgbClr val="404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1">
              <a:extLst>
                <a:ext uri="{FF2B5EF4-FFF2-40B4-BE49-F238E27FC236}">
                  <a16:creationId xmlns:a16="http://schemas.microsoft.com/office/drawing/2014/main" id="{9E0F8DD6-2345-EC8A-5719-F8B118352FC6}"/>
                </a:ext>
              </a:extLst>
            </p:cNvPr>
            <p:cNvSpPr/>
            <p:nvPr/>
          </p:nvSpPr>
          <p:spPr>
            <a:xfrm>
              <a:off x="7636775" y="1569275"/>
              <a:ext cx="668475" cy="622700"/>
            </a:xfrm>
            <a:custGeom>
              <a:avLst/>
              <a:gdLst/>
              <a:ahLst/>
              <a:cxnLst/>
              <a:rect l="l" t="t" r="r" b="b"/>
              <a:pathLst>
                <a:path w="26739" h="24908" extrusionOk="0">
                  <a:moveTo>
                    <a:pt x="11263" y="1"/>
                  </a:moveTo>
                  <a:lnTo>
                    <a:pt x="1" y="4805"/>
                  </a:lnTo>
                  <a:lnTo>
                    <a:pt x="13606" y="24907"/>
                  </a:lnTo>
                  <a:lnTo>
                    <a:pt x="26738" y="17465"/>
                  </a:lnTo>
                  <a:lnTo>
                    <a:pt x="11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1">
              <a:extLst>
                <a:ext uri="{FF2B5EF4-FFF2-40B4-BE49-F238E27FC236}">
                  <a16:creationId xmlns:a16="http://schemas.microsoft.com/office/drawing/2014/main" id="{7855B7D2-6067-725D-66CE-83A036A1413A}"/>
                </a:ext>
              </a:extLst>
            </p:cNvPr>
            <p:cNvSpPr/>
            <p:nvPr/>
          </p:nvSpPr>
          <p:spPr>
            <a:xfrm>
              <a:off x="7754925" y="1592425"/>
              <a:ext cx="421850" cy="588225"/>
            </a:xfrm>
            <a:custGeom>
              <a:avLst/>
              <a:gdLst/>
              <a:ahLst/>
              <a:cxnLst/>
              <a:rect l="l" t="t" r="r" b="b"/>
              <a:pathLst>
                <a:path w="16874" h="23529" extrusionOk="0">
                  <a:moveTo>
                    <a:pt x="7344" y="0"/>
                  </a:moveTo>
                  <a:lnTo>
                    <a:pt x="6734" y="1241"/>
                  </a:lnTo>
                  <a:lnTo>
                    <a:pt x="6399" y="1890"/>
                  </a:lnTo>
                  <a:lnTo>
                    <a:pt x="6045" y="2540"/>
                  </a:lnTo>
                  <a:lnTo>
                    <a:pt x="5671" y="3209"/>
                  </a:lnTo>
                  <a:lnTo>
                    <a:pt x="5277" y="3899"/>
                  </a:lnTo>
                  <a:lnTo>
                    <a:pt x="4863" y="4588"/>
                  </a:lnTo>
                  <a:lnTo>
                    <a:pt x="4410" y="5297"/>
                  </a:lnTo>
                  <a:lnTo>
                    <a:pt x="3938" y="5986"/>
                  </a:lnTo>
                  <a:lnTo>
                    <a:pt x="3465" y="6694"/>
                  </a:lnTo>
                  <a:lnTo>
                    <a:pt x="2953" y="7403"/>
                  </a:lnTo>
                  <a:lnTo>
                    <a:pt x="2402" y="8112"/>
                  </a:lnTo>
                  <a:lnTo>
                    <a:pt x="1851" y="8801"/>
                  </a:lnTo>
                  <a:lnTo>
                    <a:pt x="1260" y="9510"/>
                  </a:lnTo>
                  <a:lnTo>
                    <a:pt x="650" y="10199"/>
                  </a:lnTo>
                  <a:lnTo>
                    <a:pt x="0" y="10868"/>
                  </a:lnTo>
                  <a:lnTo>
                    <a:pt x="8565" y="23529"/>
                  </a:lnTo>
                  <a:lnTo>
                    <a:pt x="8683" y="23076"/>
                  </a:lnTo>
                  <a:lnTo>
                    <a:pt x="8801" y="22603"/>
                  </a:lnTo>
                  <a:lnTo>
                    <a:pt x="8939" y="22150"/>
                  </a:lnTo>
                  <a:lnTo>
                    <a:pt x="9077" y="21678"/>
                  </a:lnTo>
                  <a:lnTo>
                    <a:pt x="9254" y="21225"/>
                  </a:lnTo>
                  <a:lnTo>
                    <a:pt x="9411" y="20772"/>
                  </a:lnTo>
                  <a:lnTo>
                    <a:pt x="9608" y="20339"/>
                  </a:lnTo>
                  <a:lnTo>
                    <a:pt x="9805" y="19886"/>
                  </a:lnTo>
                  <a:lnTo>
                    <a:pt x="10022" y="19453"/>
                  </a:lnTo>
                  <a:lnTo>
                    <a:pt x="10238" y="19020"/>
                  </a:lnTo>
                  <a:lnTo>
                    <a:pt x="10711" y="18153"/>
                  </a:lnTo>
                  <a:lnTo>
                    <a:pt x="11223" y="17326"/>
                  </a:lnTo>
                  <a:lnTo>
                    <a:pt x="11774" y="16500"/>
                  </a:lnTo>
                  <a:lnTo>
                    <a:pt x="12345" y="15712"/>
                  </a:lnTo>
                  <a:lnTo>
                    <a:pt x="12955" y="14924"/>
                  </a:lnTo>
                  <a:lnTo>
                    <a:pt x="13566" y="14176"/>
                  </a:lnTo>
                  <a:lnTo>
                    <a:pt x="14216" y="13428"/>
                  </a:lnTo>
                  <a:lnTo>
                    <a:pt x="14865" y="12719"/>
                  </a:lnTo>
                  <a:lnTo>
                    <a:pt x="15535" y="12050"/>
                  </a:lnTo>
                  <a:lnTo>
                    <a:pt x="16204" y="11380"/>
                  </a:lnTo>
                  <a:lnTo>
                    <a:pt x="16874" y="10750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1">
              <a:extLst>
                <a:ext uri="{FF2B5EF4-FFF2-40B4-BE49-F238E27FC236}">
                  <a16:creationId xmlns:a16="http://schemas.microsoft.com/office/drawing/2014/main" id="{F3739A60-8B77-0708-BE72-D546A9722FEA}"/>
                </a:ext>
              </a:extLst>
            </p:cNvPr>
            <p:cNvSpPr/>
            <p:nvPr/>
          </p:nvSpPr>
          <p:spPr>
            <a:xfrm>
              <a:off x="6788675" y="353975"/>
              <a:ext cx="656175" cy="675350"/>
            </a:xfrm>
            <a:custGeom>
              <a:avLst/>
              <a:gdLst/>
              <a:ahLst/>
              <a:cxnLst/>
              <a:rect l="l" t="t" r="r" b="b"/>
              <a:pathLst>
                <a:path w="26247" h="27014" extrusionOk="0">
                  <a:moveTo>
                    <a:pt x="12739" y="1"/>
                  </a:moveTo>
                  <a:lnTo>
                    <a:pt x="1" y="4785"/>
                  </a:lnTo>
                  <a:lnTo>
                    <a:pt x="14196" y="27014"/>
                  </a:lnTo>
                  <a:lnTo>
                    <a:pt x="26246" y="21442"/>
                  </a:lnTo>
                  <a:lnTo>
                    <a:pt x="12739" y="1"/>
                  </a:lnTo>
                  <a:close/>
                </a:path>
              </a:pathLst>
            </a:custGeom>
            <a:solidFill>
              <a:srgbClr val="404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1">
              <a:extLst>
                <a:ext uri="{FF2B5EF4-FFF2-40B4-BE49-F238E27FC236}">
                  <a16:creationId xmlns:a16="http://schemas.microsoft.com/office/drawing/2014/main" id="{709E5DBD-7F0C-BC84-A2F6-DB2271677191}"/>
                </a:ext>
              </a:extLst>
            </p:cNvPr>
            <p:cNvSpPr/>
            <p:nvPr/>
          </p:nvSpPr>
          <p:spPr>
            <a:xfrm>
              <a:off x="7529475" y="349050"/>
              <a:ext cx="123075" cy="129975"/>
            </a:xfrm>
            <a:custGeom>
              <a:avLst/>
              <a:gdLst/>
              <a:ahLst/>
              <a:cxnLst/>
              <a:rect l="l" t="t" r="r" b="b"/>
              <a:pathLst>
                <a:path w="4923" h="5199" extrusionOk="0">
                  <a:moveTo>
                    <a:pt x="1" y="1"/>
                  </a:moveTo>
                  <a:lnTo>
                    <a:pt x="3938" y="5199"/>
                  </a:lnTo>
                  <a:lnTo>
                    <a:pt x="4391" y="5120"/>
                  </a:lnTo>
                  <a:lnTo>
                    <a:pt x="4923" y="3151"/>
                  </a:lnTo>
                  <a:lnTo>
                    <a:pt x="2422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1">
              <a:extLst>
                <a:ext uri="{FF2B5EF4-FFF2-40B4-BE49-F238E27FC236}">
                  <a16:creationId xmlns:a16="http://schemas.microsoft.com/office/drawing/2014/main" id="{9277A69D-9500-9A5F-6D48-52C588211014}"/>
                </a:ext>
              </a:extLst>
            </p:cNvPr>
            <p:cNvSpPr/>
            <p:nvPr/>
          </p:nvSpPr>
          <p:spPr>
            <a:xfrm>
              <a:off x="7068750" y="1194200"/>
              <a:ext cx="307675" cy="476025"/>
            </a:xfrm>
            <a:custGeom>
              <a:avLst/>
              <a:gdLst/>
              <a:ahLst/>
              <a:cxnLst/>
              <a:rect l="l" t="t" r="r" b="b"/>
              <a:pathLst>
                <a:path w="12307" h="19041" extrusionOk="0">
                  <a:moveTo>
                    <a:pt x="3564" y="1"/>
                  </a:moveTo>
                  <a:lnTo>
                    <a:pt x="3269" y="20"/>
                  </a:lnTo>
                  <a:lnTo>
                    <a:pt x="2954" y="60"/>
                  </a:lnTo>
                  <a:lnTo>
                    <a:pt x="2678" y="139"/>
                  </a:lnTo>
                  <a:lnTo>
                    <a:pt x="2403" y="237"/>
                  </a:lnTo>
                  <a:lnTo>
                    <a:pt x="2147" y="355"/>
                  </a:lnTo>
                  <a:lnTo>
                    <a:pt x="1911" y="513"/>
                  </a:lnTo>
                  <a:lnTo>
                    <a:pt x="1674" y="670"/>
                  </a:lnTo>
                  <a:lnTo>
                    <a:pt x="1458" y="867"/>
                  </a:lnTo>
                  <a:lnTo>
                    <a:pt x="1261" y="1084"/>
                  </a:lnTo>
                  <a:lnTo>
                    <a:pt x="1084" y="1320"/>
                  </a:lnTo>
                  <a:lnTo>
                    <a:pt x="906" y="1576"/>
                  </a:lnTo>
                  <a:lnTo>
                    <a:pt x="749" y="1852"/>
                  </a:lnTo>
                  <a:lnTo>
                    <a:pt x="611" y="2147"/>
                  </a:lnTo>
                  <a:lnTo>
                    <a:pt x="473" y="2462"/>
                  </a:lnTo>
                  <a:lnTo>
                    <a:pt x="355" y="2797"/>
                  </a:lnTo>
                  <a:lnTo>
                    <a:pt x="276" y="3151"/>
                  </a:lnTo>
                  <a:lnTo>
                    <a:pt x="178" y="3505"/>
                  </a:lnTo>
                  <a:lnTo>
                    <a:pt x="119" y="3899"/>
                  </a:lnTo>
                  <a:lnTo>
                    <a:pt x="60" y="4293"/>
                  </a:lnTo>
                  <a:lnTo>
                    <a:pt x="20" y="4687"/>
                  </a:lnTo>
                  <a:lnTo>
                    <a:pt x="1" y="5100"/>
                  </a:lnTo>
                  <a:lnTo>
                    <a:pt x="1" y="5533"/>
                  </a:lnTo>
                  <a:lnTo>
                    <a:pt x="20" y="5967"/>
                  </a:lnTo>
                  <a:lnTo>
                    <a:pt x="40" y="6419"/>
                  </a:lnTo>
                  <a:lnTo>
                    <a:pt x="79" y="6892"/>
                  </a:lnTo>
                  <a:lnTo>
                    <a:pt x="138" y="7345"/>
                  </a:lnTo>
                  <a:lnTo>
                    <a:pt x="198" y="7817"/>
                  </a:lnTo>
                  <a:lnTo>
                    <a:pt x="296" y="8310"/>
                  </a:lnTo>
                  <a:lnTo>
                    <a:pt x="394" y="8782"/>
                  </a:lnTo>
                  <a:lnTo>
                    <a:pt x="513" y="9274"/>
                  </a:lnTo>
                  <a:lnTo>
                    <a:pt x="650" y="9786"/>
                  </a:lnTo>
                  <a:lnTo>
                    <a:pt x="808" y="10278"/>
                  </a:lnTo>
                  <a:lnTo>
                    <a:pt x="965" y="10771"/>
                  </a:lnTo>
                  <a:lnTo>
                    <a:pt x="1162" y="11283"/>
                  </a:lnTo>
                  <a:lnTo>
                    <a:pt x="1340" y="11735"/>
                  </a:lnTo>
                  <a:lnTo>
                    <a:pt x="1536" y="12188"/>
                  </a:lnTo>
                  <a:lnTo>
                    <a:pt x="1733" y="12621"/>
                  </a:lnTo>
                  <a:lnTo>
                    <a:pt x="1950" y="13055"/>
                  </a:lnTo>
                  <a:lnTo>
                    <a:pt x="2166" y="13468"/>
                  </a:lnTo>
                  <a:lnTo>
                    <a:pt x="2383" y="13882"/>
                  </a:lnTo>
                  <a:lnTo>
                    <a:pt x="2619" y="14275"/>
                  </a:lnTo>
                  <a:lnTo>
                    <a:pt x="2856" y="14649"/>
                  </a:lnTo>
                  <a:lnTo>
                    <a:pt x="3092" y="15023"/>
                  </a:lnTo>
                  <a:lnTo>
                    <a:pt x="3348" y="15378"/>
                  </a:lnTo>
                  <a:lnTo>
                    <a:pt x="3604" y="15713"/>
                  </a:lnTo>
                  <a:lnTo>
                    <a:pt x="3860" y="16028"/>
                  </a:lnTo>
                  <a:lnTo>
                    <a:pt x="4135" y="16343"/>
                  </a:lnTo>
                  <a:lnTo>
                    <a:pt x="4411" y="16638"/>
                  </a:lnTo>
                  <a:lnTo>
                    <a:pt x="4667" y="16933"/>
                  </a:lnTo>
                  <a:lnTo>
                    <a:pt x="4943" y="17189"/>
                  </a:lnTo>
                  <a:lnTo>
                    <a:pt x="5238" y="17445"/>
                  </a:lnTo>
                  <a:lnTo>
                    <a:pt x="5514" y="17681"/>
                  </a:lnTo>
                  <a:lnTo>
                    <a:pt x="5789" y="17898"/>
                  </a:lnTo>
                  <a:lnTo>
                    <a:pt x="6065" y="18095"/>
                  </a:lnTo>
                  <a:lnTo>
                    <a:pt x="6360" y="18272"/>
                  </a:lnTo>
                  <a:lnTo>
                    <a:pt x="6636" y="18430"/>
                  </a:lnTo>
                  <a:lnTo>
                    <a:pt x="6912" y="18587"/>
                  </a:lnTo>
                  <a:lnTo>
                    <a:pt x="7207" y="18705"/>
                  </a:lnTo>
                  <a:lnTo>
                    <a:pt x="7482" y="18823"/>
                  </a:lnTo>
                  <a:lnTo>
                    <a:pt x="7758" y="18902"/>
                  </a:lnTo>
                  <a:lnTo>
                    <a:pt x="8034" y="18961"/>
                  </a:lnTo>
                  <a:lnTo>
                    <a:pt x="8309" y="19020"/>
                  </a:lnTo>
                  <a:lnTo>
                    <a:pt x="8565" y="19040"/>
                  </a:lnTo>
                  <a:lnTo>
                    <a:pt x="9097" y="19040"/>
                  </a:lnTo>
                  <a:lnTo>
                    <a:pt x="9353" y="19001"/>
                  </a:lnTo>
                  <a:lnTo>
                    <a:pt x="9589" y="18922"/>
                  </a:lnTo>
                  <a:lnTo>
                    <a:pt x="9825" y="18843"/>
                  </a:lnTo>
                  <a:lnTo>
                    <a:pt x="10062" y="18745"/>
                  </a:lnTo>
                  <a:lnTo>
                    <a:pt x="10278" y="18627"/>
                  </a:lnTo>
                  <a:lnTo>
                    <a:pt x="10495" y="18489"/>
                  </a:lnTo>
                  <a:lnTo>
                    <a:pt x="10692" y="18312"/>
                  </a:lnTo>
                  <a:lnTo>
                    <a:pt x="10869" y="18134"/>
                  </a:lnTo>
                  <a:lnTo>
                    <a:pt x="11046" y="17937"/>
                  </a:lnTo>
                  <a:lnTo>
                    <a:pt x="11223" y="17721"/>
                  </a:lnTo>
                  <a:lnTo>
                    <a:pt x="11361" y="17504"/>
                  </a:lnTo>
                  <a:lnTo>
                    <a:pt x="11519" y="17248"/>
                  </a:lnTo>
                  <a:lnTo>
                    <a:pt x="11637" y="16992"/>
                  </a:lnTo>
                  <a:lnTo>
                    <a:pt x="11755" y="16697"/>
                  </a:lnTo>
                  <a:lnTo>
                    <a:pt x="11873" y="16402"/>
                  </a:lnTo>
                  <a:lnTo>
                    <a:pt x="11972" y="16106"/>
                  </a:lnTo>
                  <a:lnTo>
                    <a:pt x="12050" y="15772"/>
                  </a:lnTo>
                  <a:lnTo>
                    <a:pt x="12129" y="15437"/>
                  </a:lnTo>
                  <a:lnTo>
                    <a:pt x="12188" y="15102"/>
                  </a:lnTo>
                  <a:lnTo>
                    <a:pt x="12228" y="14728"/>
                  </a:lnTo>
                  <a:lnTo>
                    <a:pt x="12267" y="14354"/>
                  </a:lnTo>
                  <a:lnTo>
                    <a:pt x="12287" y="13980"/>
                  </a:lnTo>
                  <a:lnTo>
                    <a:pt x="12306" y="13586"/>
                  </a:lnTo>
                  <a:lnTo>
                    <a:pt x="12306" y="13173"/>
                  </a:lnTo>
                  <a:lnTo>
                    <a:pt x="12287" y="12779"/>
                  </a:lnTo>
                  <a:lnTo>
                    <a:pt x="12247" y="12346"/>
                  </a:lnTo>
                  <a:lnTo>
                    <a:pt x="12208" y="11913"/>
                  </a:lnTo>
                  <a:lnTo>
                    <a:pt x="12149" y="11479"/>
                  </a:lnTo>
                  <a:lnTo>
                    <a:pt x="12070" y="11027"/>
                  </a:lnTo>
                  <a:lnTo>
                    <a:pt x="11991" y="10574"/>
                  </a:lnTo>
                  <a:lnTo>
                    <a:pt x="11893" y="10121"/>
                  </a:lnTo>
                  <a:lnTo>
                    <a:pt x="11775" y="9668"/>
                  </a:lnTo>
                  <a:lnTo>
                    <a:pt x="11637" y="9196"/>
                  </a:lnTo>
                  <a:lnTo>
                    <a:pt x="11479" y="8684"/>
                  </a:lnTo>
                  <a:lnTo>
                    <a:pt x="11302" y="8172"/>
                  </a:lnTo>
                  <a:lnTo>
                    <a:pt x="11125" y="7679"/>
                  </a:lnTo>
                  <a:lnTo>
                    <a:pt x="10928" y="7207"/>
                  </a:lnTo>
                  <a:lnTo>
                    <a:pt x="10731" y="6734"/>
                  </a:lnTo>
                  <a:lnTo>
                    <a:pt x="10515" y="6262"/>
                  </a:lnTo>
                  <a:lnTo>
                    <a:pt x="10278" y="5809"/>
                  </a:lnTo>
                  <a:lnTo>
                    <a:pt x="10042" y="5376"/>
                  </a:lnTo>
                  <a:lnTo>
                    <a:pt x="9806" y="4943"/>
                  </a:lnTo>
                  <a:lnTo>
                    <a:pt x="9550" y="4529"/>
                  </a:lnTo>
                  <a:lnTo>
                    <a:pt x="9274" y="4116"/>
                  </a:lnTo>
                  <a:lnTo>
                    <a:pt x="9018" y="3742"/>
                  </a:lnTo>
                  <a:lnTo>
                    <a:pt x="8743" y="3368"/>
                  </a:lnTo>
                  <a:lnTo>
                    <a:pt x="8447" y="2994"/>
                  </a:lnTo>
                  <a:lnTo>
                    <a:pt x="8172" y="2659"/>
                  </a:lnTo>
                  <a:lnTo>
                    <a:pt x="7876" y="2344"/>
                  </a:lnTo>
                  <a:lnTo>
                    <a:pt x="7581" y="2029"/>
                  </a:lnTo>
                  <a:lnTo>
                    <a:pt x="7266" y="1753"/>
                  </a:lnTo>
                  <a:lnTo>
                    <a:pt x="6971" y="1477"/>
                  </a:lnTo>
                  <a:lnTo>
                    <a:pt x="6656" y="1241"/>
                  </a:lnTo>
                  <a:lnTo>
                    <a:pt x="6341" y="1005"/>
                  </a:lnTo>
                  <a:lnTo>
                    <a:pt x="6045" y="808"/>
                  </a:lnTo>
                  <a:lnTo>
                    <a:pt x="5730" y="611"/>
                  </a:lnTo>
                  <a:lnTo>
                    <a:pt x="5415" y="454"/>
                  </a:lnTo>
                  <a:lnTo>
                    <a:pt x="5100" y="316"/>
                  </a:lnTo>
                  <a:lnTo>
                    <a:pt x="4785" y="198"/>
                  </a:lnTo>
                  <a:lnTo>
                    <a:pt x="4470" y="119"/>
                  </a:lnTo>
                  <a:lnTo>
                    <a:pt x="4175" y="60"/>
                  </a:lnTo>
                  <a:lnTo>
                    <a:pt x="3860" y="20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493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1">
              <a:extLst>
                <a:ext uri="{FF2B5EF4-FFF2-40B4-BE49-F238E27FC236}">
                  <a16:creationId xmlns:a16="http://schemas.microsoft.com/office/drawing/2014/main" id="{8F0DD167-40D5-19F1-BBC9-6C8DB42B6700}"/>
                </a:ext>
              </a:extLst>
            </p:cNvPr>
            <p:cNvSpPr/>
            <p:nvPr/>
          </p:nvSpPr>
          <p:spPr>
            <a:xfrm>
              <a:off x="7095325" y="1224725"/>
              <a:ext cx="269775" cy="432200"/>
            </a:xfrm>
            <a:custGeom>
              <a:avLst/>
              <a:gdLst/>
              <a:ahLst/>
              <a:cxnLst/>
              <a:rect l="l" t="t" r="r" b="b"/>
              <a:pathLst>
                <a:path w="10791" h="17288" extrusionOk="0">
                  <a:moveTo>
                    <a:pt x="2777" y="0"/>
                  </a:moveTo>
                  <a:lnTo>
                    <a:pt x="2521" y="40"/>
                  </a:lnTo>
                  <a:lnTo>
                    <a:pt x="2285" y="99"/>
                  </a:lnTo>
                  <a:lnTo>
                    <a:pt x="2049" y="197"/>
                  </a:lnTo>
                  <a:lnTo>
                    <a:pt x="1812" y="296"/>
                  </a:lnTo>
                  <a:lnTo>
                    <a:pt x="1615" y="434"/>
                  </a:lnTo>
                  <a:lnTo>
                    <a:pt x="1418" y="591"/>
                  </a:lnTo>
                  <a:lnTo>
                    <a:pt x="1222" y="749"/>
                  </a:lnTo>
                  <a:lnTo>
                    <a:pt x="1044" y="946"/>
                  </a:lnTo>
                  <a:lnTo>
                    <a:pt x="887" y="1162"/>
                  </a:lnTo>
                  <a:lnTo>
                    <a:pt x="749" y="1398"/>
                  </a:lnTo>
                  <a:lnTo>
                    <a:pt x="611" y="1635"/>
                  </a:lnTo>
                  <a:lnTo>
                    <a:pt x="493" y="1910"/>
                  </a:lnTo>
                  <a:lnTo>
                    <a:pt x="395" y="2186"/>
                  </a:lnTo>
                  <a:lnTo>
                    <a:pt x="296" y="2501"/>
                  </a:lnTo>
                  <a:lnTo>
                    <a:pt x="217" y="2816"/>
                  </a:lnTo>
                  <a:lnTo>
                    <a:pt x="139" y="3131"/>
                  </a:lnTo>
                  <a:lnTo>
                    <a:pt x="99" y="3485"/>
                  </a:lnTo>
                  <a:lnTo>
                    <a:pt x="40" y="3820"/>
                  </a:lnTo>
                  <a:lnTo>
                    <a:pt x="21" y="4194"/>
                  </a:lnTo>
                  <a:lnTo>
                    <a:pt x="1" y="4568"/>
                  </a:lnTo>
                  <a:lnTo>
                    <a:pt x="1" y="4962"/>
                  </a:lnTo>
                  <a:lnTo>
                    <a:pt x="21" y="5356"/>
                  </a:lnTo>
                  <a:lnTo>
                    <a:pt x="40" y="5769"/>
                  </a:lnTo>
                  <a:lnTo>
                    <a:pt x="80" y="6183"/>
                  </a:lnTo>
                  <a:lnTo>
                    <a:pt x="139" y="6596"/>
                  </a:lnTo>
                  <a:lnTo>
                    <a:pt x="217" y="7029"/>
                  </a:lnTo>
                  <a:lnTo>
                    <a:pt x="296" y="7463"/>
                  </a:lnTo>
                  <a:lnTo>
                    <a:pt x="395" y="7915"/>
                  </a:lnTo>
                  <a:lnTo>
                    <a:pt x="493" y="8349"/>
                  </a:lnTo>
                  <a:lnTo>
                    <a:pt x="611" y="8801"/>
                  </a:lnTo>
                  <a:lnTo>
                    <a:pt x="749" y="9254"/>
                  </a:lnTo>
                  <a:lnTo>
                    <a:pt x="907" y="9707"/>
                  </a:lnTo>
                  <a:lnTo>
                    <a:pt x="1084" y="10180"/>
                  </a:lnTo>
                  <a:lnTo>
                    <a:pt x="1418" y="11007"/>
                  </a:lnTo>
                  <a:lnTo>
                    <a:pt x="1773" y="11794"/>
                  </a:lnTo>
                  <a:lnTo>
                    <a:pt x="2167" y="12542"/>
                  </a:lnTo>
                  <a:lnTo>
                    <a:pt x="2580" y="13231"/>
                  </a:lnTo>
                  <a:lnTo>
                    <a:pt x="3033" y="13901"/>
                  </a:lnTo>
                  <a:lnTo>
                    <a:pt x="3486" y="14511"/>
                  </a:lnTo>
                  <a:lnTo>
                    <a:pt x="3958" y="15063"/>
                  </a:lnTo>
                  <a:lnTo>
                    <a:pt x="4431" y="15574"/>
                  </a:lnTo>
                  <a:lnTo>
                    <a:pt x="4687" y="15791"/>
                  </a:lnTo>
                  <a:lnTo>
                    <a:pt x="4923" y="16008"/>
                  </a:lnTo>
                  <a:lnTo>
                    <a:pt x="5179" y="16205"/>
                  </a:lnTo>
                  <a:lnTo>
                    <a:pt x="5415" y="16382"/>
                  </a:lnTo>
                  <a:lnTo>
                    <a:pt x="5671" y="16559"/>
                  </a:lnTo>
                  <a:lnTo>
                    <a:pt x="5927" y="16716"/>
                  </a:lnTo>
                  <a:lnTo>
                    <a:pt x="6164" y="16835"/>
                  </a:lnTo>
                  <a:lnTo>
                    <a:pt x="6419" y="16953"/>
                  </a:lnTo>
                  <a:lnTo>
                    <a:pt x="6656" y="17071"/>
                  </a:lnTo>
                  <a:lnTo>
                    <a:pt x="6892" y="17150"/>
                  </a:lnTo>
                  <a:lnTo>
                    <a:pt x="7128" y="17209"/>
                  </a:lnTo>
                  <a:lnTo>
                    <a:pt x="7365" y="17248"/>
                  </a:lnTo>
                  <a:lnTo>
                    <a:pt x="7601" y="17287"/>
                  </a:lnTo>
                  <a:lnTo>
                    <a:pt x="7837" y="17287"/>
                  </a:lnTo>
                  <a:lnTo>
                    <a:pt x="8054" y="17268"/>
                  </a:lnTo>
                  <a:lnTo>
                    <a:pt x="8290" y="17248"/>
                  </a:lnTo>
                  <a:lnTo>
                    <a:pt x="8507" y="17189"/>
                  </a:lnTo>
                  <a:lnTo>
                    <a:pt x="8703" y="17110"/>
                  </a:lnTo>
                  <a:lnTo>
                    <a:pt x="8900" y="17031"/>
                  </a:lnTo>
                  <a:lnTo>
                    <a:pt x="9097" y="16913"/>
                  </a:lnTo>
                  <a:lnTo>
                    <a:pt x="9274" y="16795"/>
                  </a:lnTo>
                  <a:lnTo>
                    <a:pt x="9432" y="16657"/>
                  </a:lnTo>
                  <a:lnTo>
                    <a:pt x="9609" y="16480"/>
                  </a:lnTo>
                  <a:lnTo>
                    <a:pt x="9747" y="16303"/>
                  </a:lnTo>
                  <a:lnTo>
                    <a:pt x="9885" y="16126"/>
                  </a:lnTo>
                  <a:lnTo>
                    <a:pt x="10023" y="15909"/>
                  </a:lnTo>
                  <a:lnTo>
                    <a:pt x="10141" y="15693"/>
                  </a:lnTo>
                  <a:lnTo>
                    <a:pt x="10259" y="15456"/>
                  </a:lnTo>
                  <a:lnTo>
                    <a:pt x="10357" y="15200"/>
                  </a:lnTo>
                  <a:lnTo>
                    <a:pt x="10456" y="14925"/>
                  </a:lnTo>
                  <a:lnTo>
                    <a:pt x="10534" y="14649"/>
                  </a:lnTo>
                  <a:lnTo>
                    <a:pt x="10594" y="14354"/>
                  </a:lnTo>
                  <a:lnTo>
                    <a:pt x="10653" y="14058"/>
                  </a:lnTo>
                  <a:lnTo>
                    <a:pt x="10712" y="13743"/>
                  </a:lnTo>
                  <a:lnTo>
                    <a:pt x="10751" y="13428"/>
                  </a:lnTo>
                  <a:lnTo>
                    <a:pt x="10771" y="13074"/>
                  </a:lnTo>
                  <a:lnTo>
                    <a:pt x="10790" y="12385"/>
                  </a:lnTo>
                  <a:lnTo>
                    <a:pt x="10771" y="11637"/>
                  </a:lnTo>
                  <a:lnTo>
                    <a:pt x="10692" y="10869"/>
                  </a:lnTo>
                  <a:lnTo>
                    <a:pt x="10574" y="10062"/>
                  </a:lnTo>
                  <a:lnTo>
                    <a:pt x="10397" y="9235"/>
                  </a:lnTo>
                  <a:lnTo>
                    <a:pt x="10160" y="8388"/>
                  </a:lnTo>
                  <a:lnTo>
                    <a:pt x="10023" y="7935"/>
                  </a:lnTo>
                  <a:lnTo>
                    <a:pt x="9865" y="7482"/>
                  </a:lnTo>
                  <a:lnTo>
                    <a:pt x="9708" y="7029"/>
                  </a:lnTo>
                  <a:lnTo>
                    <a:pt x="9530" y="6596"/>
                  </a:lnTo>
                  <a:lnTo>
                    <a:pt x="9353" y="6163"/>
                  </a:lnTo>
                  <a:lnTo>
                    <a:pt x="9156" y="5730"/>
                  </a:lnTo>
                  <a:lnTo>
                    <a:pt x="8959" y="5317"/>
                  </a:lnTo>
                  <a:lnTo>
                    <a:pt x="8743" y="4923"/>
                  </a:lnTo>
                  <a:lnTo>
                    <a:pt x="8526" y="4529"/>
                  </a:lnTo>
                  <a:lnTo>
                    <a:pt x="8290" y="4155"/>
                  </a:lnTo>
                  <a:lnTo>
                    <a:pt x="8054" y="3781"/>
                  </a:lnTo>
                  <a:lnTo>
                    <a:pt x="7817" y="3426"/>
                  </a:lnTo>
                  <a:lnTo>
                    <a:pt x="7581" y="3092"/>
                  </a:lnTo>
                  <a:lnTo>
                    <a:pt x="7325" y="2757"/>
                  </a:lnTo>
                  <a:lnTo>
                    <a:pt x="7069" y="2462"/>
                  </a:lnTo>
                  <a:lnTo>
                    <a:pt x="6813" y="2147"/>
                  </a:lnTo>
                  <a:lnTo>
                    <a:pt x="6557" y="1871"/>
                  </a:lnTo>
                  <a:lnTo>
                    <a:pt x="6282" y="1615"/>
                  </a:lnTo>
                  <a:lnTo>
                    <a:pt x="6026" y="1359"/>
                  </a:lnTo>
                  <a:lnTo>
                    <a:pt x="5750" y="1142"/>
                  </a:lnTo>
                  <a:lnTo>
                    <a:pt x="5474" y="926"/>
                  </a:lnTo>
                  <a:lnTo>
                    <a:pt x="5199" y="749"/>
                  </a:lnTo>
                  <a:lnTo>
                    <a:pt x="4923" y="571"/>
                  </a:lnTo>
                  <a:lnTo>
                    <a:pt x="4667" y="434"/>
                  </a:lnTo>
                  <a:lnTo>
                    <a:pt x="4392" y="296"/>
                  </a:lnTo>
                  <a:lnTo>
                    <a:pt x="4116" y="197"/>
                  </a:lnTo>
                  <a:lnTo>
                    <a:pt x="3840" y="99"/>
                  </a:lnTo>
                  <a:lnTo>
                    <a:pt x="3565" y="40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rgbClr val="35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1">
              <a:extLst>
                <a:ext uri="{FF2B5EF4-FFF2-40B4-BE49-F238E27FC236}">
                  <a16:creationId xmlns:a16="http://schemas.microsoft.com/office/drawing/2014/main" id="{B42A15D4-E541-14FB-62C9-1F6A84FD3137}"/>
                </a:ext>
              </a:extLst>
            </p:cNvPr>
            <p:cNvSpPr/>
            <p:nvPr/>
          </p:nvSpPr>
          <p:spPr>
            <a:xfrm>
              <a:off x="7071700" y="1194200"/>
              <a:ext cx="304725" cy="476025"/>
            </a:xfrm>
            <a:custGeom>
              <a:avLst/>
              <a:gdLst/>
              <a:ahLst/>
              <a:cxnLst/>
              <a:rect l="l" t="t" r="r" b="b"/>
              <a:pathLst>
                <a:path w="12189" h="19041" extrusionOk="0">
                  <a:moveTo>
                    <a:pt x="3446" y="1"/>
                  </a:moveTo>
                  <a:lnTo>
                    <a:pt x="3151" y="20"/>
                  </a:lnTo>
                  <a:lnTo>
                    <a:pt x="2836" y="60"/>
                  </a:lnTo>
                  <a:lnTo>
                    <a:pt x="2560" y="139"/>
                  </a:lnTo>
                  <a:lnTo>
                    <a:pt x="2285" y="237"/>
                  </a:lnTo>
                  <a:lnTo>
                    <a:pt x="2029" y="355"/>
                  </a:lnTo>
                  <a:lnTo>
                    <a:pt x="1793" y="513"/>
                  </a:lnTo>
                  <a:lnTo>
                    <a:pt x="1556" y="670"/>
                  </a:lnTo>
                  <a:lnTo>
                    <a:pt x="1340" y="867"/>
                  </a:lnTo>
                  <a:lnTo>
                    <a:pt x="1143" y="1084"/>
                  </a:lnTo>
                  <a:lnTo>
                    <a:pt x="946" y="1340"/>
                  </a:lnTo>
                  <a:lnTo>
                    <a:pt x="788" y="1596"/>
                  </a:lnTo>
                  <a:lnTo>
                    <a:pt x="631" y="1871"/>
                  </a:lnTo>
                  <a:lnTo>
                    <a:pt x="473" y="2167"/>
                  </a:lnTo>
                  <a:lnTo>
                    <a:pt x="355" y="2482"/>
                  </a:lnTo>
                  <a:lnTo>
                    <a:pt x="237" y="2816"/>
                  </a:lnTo>
                  <a:lnTo>
                    <a:pt x="139" y="3171"/>
                  </a:lnTo>
                  <a:lnTo>
                    <a:pt x="60" y="3545"/>
                  </a:lnTo>
                  <a:lnTo>
                    <a:pt x="1" y="3919"/>
                  </a:lnTo>
                  <a:lnTo>
                    <a:pt x="296" y="3899"/>
                  </a:lnTo>
                  <a:lnTo>
                    <a:pt x="572" y="3919"/>
                  </a:lnTo>
                  <a:lnTo>
                    <a:pt x="867" y="3958"/>
                  </a:lnTo>
                  <a:lnTo>
                    <a:pt x="1162" y="4017"/>
                  </a:lnTo>
                  <a:lnTo>
                    <a:pt x="1477" y="4096"/>
                  </a:lnTo>
                  <a:lnTo>
                    <a:pt x="1773" y="4214"/>
                  </a:lnTo>
                  <a:lnTo>
                    <a:pt x="2068" y="4352"/>
                  </a:lnTo>
                  <a:lnTo>
                    <a:pt x="2383" y="4490"/>
                  </a:lnTo>
                  <a:lnTo>
                    <a:pt x="2679" y="4667"/>
                  </a:lnTo>
                  <a:lnTo>
                    <a:pt x="2974" y="4864"/>
                  </a:lnTo>
                  <a:lnTo>
                    <a:pt x="3269" y="5081"/>
                  </a:lnTo>
                  <a:lnTo>
                    <a:pt x="3565" y="5317"/>
                  </a:lnTo>
                  <a:lnTo>
                    <a:pt x="3860" y="5573"/>
                  </a:lnTo>
                  <a:lnTo>
                    <a:pt x="4155" y="5829"/>
                  </a:lnTo>
                  <a:lnTo>
                    <a:pt x="4451" y="6124"/>
                  </a:lnTo>
                  <a:lnTo>
                    <a:pt x="4726" y="6419"/>
                  </a:lnTo>
                  <a:lnTo>
                    <a:pt x="5021" y="6754"/>
                  </a:lnTo>
                  <a:lnTo>
                    <a:pt x="5297" y="7089"/>
                  </a:lnTo>
                  <a:lnTo>
                    <a:pt x="5553" y="7443"/>
                  </a:lnTo>
                  <a:lnTo>
                    <a:pt x="5829" y="7798"/>
                  </a:lnTo>
                  <a:lnTo>
                    <a:pt x="6085" y="8172"/>
                  </a:lnTo>
                  <a:lnTo>
                    <a:pt x="6321" y="8565"/>
                  </a:lnTo>
                  <a:lnTo>
                    <a:pt x="6577" y="8979"/>
                  </a:lnTo>
                  <a:lnTo>
                    <a:pt x="6813" y="9392"/>
                  </a:lnTo>
                  <a:lnTo>
                    <a:pt x="7030" y="9826"/>
                  </a:lnTo>
                  <a:lnTo>
                    <a:pt x="7246" y="10259"/>
                  </a:lnTo>
                  <a:lnTo>
                    <a:pt x="7463" y="10712"/>
                  </a:lnTo>
                  <a:lnTo>
                    <a:pt x="7660" y="11164"/>
                  </a:lnTo>
                  <a:lnTo>
                    <a:pt x="7837" y="11637"/>
                  </a:lnTo>
                  <a:lnTo>
                    <a:pt x="8014" y="12110"/>
                  </a:lnTo>
                  <a:lnTo>
                    <a:pt x="8172" y="12602"/>
                  </a:lnTo>
                  <a:lnTo>
                    <a:pt x="8329" y="13094"/>
                  </a:lnTo>
                  <a:lnTo>
                    <a:pt x="8546" y="13921"/>
                  </a:lnTo>
                  <a:lnTo>
                    <a:pt x="8723" y="14728"/>
                  </a:lnTo>
                  <a:lnTo>
                    <a:pt x="8861" y="15516"/>
                  </a:lnTo>
                  <a:lnTo>
                    <a:pt x="8940" y="16284"/>
                  </a:lnTo>
                  <a:lnTo>
                    <a:pt x="8979" y="17012"/>
                  </a:lnTo>
                  <a:lnTo>
                    <a:pt x="8979" y="17721"/>
                  </a:lnTo>
                  <a:lnTo>
                    <a:pt x="8940" y="18390"/>
                  </a:lnTo>
                  <a:lnTo>
                    <a:pt x="8881" y="19040"/>
                  </a:lnTo>
                  <a:lnTo>
                    <a:pt x="9058" y="19020"/>
                  </a:lnTo>
                  <a:lnTo>
                    <a:pt x="9235" y="19001"/>
                  </a:lnTo>
                  <a:lnTo>
                    <a:pt x="9471" y="18922"/>
                  </a:lnTo>
                  <a:lnTo>
                    <a:pt x="9707" y="18843"/>
                  </a:lnTo>
                  <a:lnTo>
                    <a:pt x="9944" y="18745"/>
                  </a:lnTo>
                  <a:lnTo>
                    <a:pt x="10160" y="18627"/>
                  </a:lnTo>
                  <a:lnTo>
                    <a:pt x="10377" y="18489"/>
                  </a:lnTo>
                  <a:lnTo>
                    <a:pt x="10574" y="18312"/>
                  </a:lnTo>
                  <a:lnTo>
                    <a:pt x="10751" y="18134"/>
                  </a:lnTo>
                  <a:lnTo>
                    <a:pt x="10928" y="17937"/>
                  </a:lnTo>
                  <a:lnTo>
                    <a:pt x="11105" y="17721"/>
                  </a:lnTo>
                  <a:lnTo>
                    <a:pt x="11243" y="17504"/>
                  </a:lnTo>
                  <a:lnTo>
                    <a:pt x="11401" y="17248"/>
                  </a:lnTo>
                  <a:lnTo>
                    <a:pt x="11519" y="16992"/>
                  </a:lnTo>
                  <a:lnTo>
                    <a:pt x="11637" y="16697"/>
                  </a:lnTo>
                  <a:lnTo>
                    <a:pt x="11755" y="16402"/>
                  </a:lnTo>
                  <a:lnTo>
                    <a:pt x="11854" y="16106"/>
                  </a:lnTo>
                  <a:lnTo>
                    <a:pt x="11932" y="15772"/>
                  </a:lnTo>
                  <a:lnTo>
                    <a:pt x="12011" y="15437"/>
                  </a:lnTo>
                  <a:lnTo>
                    <a:pt x="12070" y="15102"/>
                  </a:lnTo>
                  <a:lnTo>
                    <a:pt x="12110" y="14728"/>
                  </a:lnTo>
                  <a:lnTo>
                    <a:pt x="12149" y="14354"/>
                  </a:lnTo>
                  <a:lnTo>
                    <a:pt x="12169" y="13980"/>
                  </a:lnTo>
                  <a:lnTo>
                    <a:pt x="12188" y="13586"/>
                  </a:lnTo>
                  <a:lnTo>
                    <a:pt x="12188" y="13173"/>
                  </a:lnTo>
                  <a:lnTo>
                    <a:pt x="12169" y="12779"/>
                  </a:lnTo>
                  <a:lnTo>
                    <a:pt x="12129" y="12346"/>
                  </a:lnTo>
                  <a:lnTo>
                    <a:pt x="12090" y="11913"/>
                  </a:lnTo>
                  <a:lnTo>
                    <a:pt x="12031" y="11479"/>
                  </a:lnTo>
                  <a:lnTo>
                    <a:pt x="11952" y="11027"/>
                  </a:lnTo>
                  <a:lnTo>
                    <a:pt x="11873" y="10574"/>
                  </a:lnTo>
                  <a:lnTo>
                    <a:pt x="11775" y="10121"/>
                  </a:lnTo>
                  <a:lnTo>
                    <a:pt x="11657" y="9668"/>
                  </a:lnTo>
                  <a:lnTo>
                    <a:pt x="11519" y="9196"/>
                  </a:lnTo>
                  <a:lnTo>
                    <a:pt x="11361" y="8684"/>
                  </a:lnTo>
                  <a:lnTo>
                    <a:pt x="11184" y="8172"/>
                  </a:lnTo>
                  <a:lnTo>
                    <a:pt x="11007" y="7679"/>
                  </a:lnTo>
                  <a:lnTo>
                    <a:pt x="10810" y="7207"/>
                  </a:lnTo>
                  <a:lnTo>
                    <a:pt x="10613" y="6734"/>
                  </a:lnTo>
                  <a:lnTo>
                    <a:pt x="10397" y="6262"/>
                  </a:lnTo>
                  <a:lnTo>
                    <a:pt x="10160" y="5809"/>
                  </a:lnTo>
                  <a:lnTo>
                    <a:pt x="9924" y="5376"/>
                  </a:lnTo>
                  <a:lnTo>
                    <a:pt x="9688" y="4943"/>
                  </a:lnTo>
                  <a:lnTo>
                    <a:pt x="9432" y="4529"/>
                  </a:lnTo>
                  <a:lnTo>
                    <a:pt x="9156" y="4116"/>
                  </a:lnTo>
                  <a:lnTo>
                    <a:pt x="8900" y="3742"/>
                  </a:lnTo>
                  <a:lnTo>
                    <a:pt x="8625" y="3368"/>
                  </a:lnTo>
                  <a:lnTo>
                    <a:pt x="8329" y="2994"/>
                  </a:lnTo>
                  <a:lnTo>
                    <a:pt x="8054" y="2659"/>
                  </a:lnTo>
                  <a:lnTo>
                    <a:pt x="7758" y="2344"/>
                  </a:lnTo>
                  <a:lnTo>
                    <a:pt x="7463" y="2029"/>
                  </a:lnTo>
                  <a:lnTo>
                    <a:pt x="7148" y="1753"/>
                  </a:lnTo>
                  <a:lnTo>
                    <a:pt x="6853" y="1477"/>
                  </a:lnTo>
                  <a:lnTo>
                    <a:pt x="6538" y="1241"/>
                  </a:lnTo>
                  <a:lnTo>
                    <a:pt x="6223" y="1005"/>
                  </a:lnTo>
                  <a:lnTo>
                    <a:pt x="5927" y="808"/>
                  </a:lnTo>
                  <a:lnTo>
                    <a:pt x="5612" y="611"/>
                  </a:lnTo>
                  <a:lnTo>
                    <a:pt x="5297" y="454"/>
                  </a:lnTo>
                  <a:lnTo>
                    <a:pt x="4982" y="316"/>
                  </a:lnTo>
                  <a:lnTo>
                    <a:pt x="4667" y="198"/>
                  </a:lnTo>
                  <a:lnTo>
                    <a:pt x="4352" y="119"/>
                  </a:lnTo>
                  <a:lnTo>
                    <a:pt x="4057" y="60"/>
                  </a:lnTo>
                  <a:lnTo>
                    <a:pt x="3742" y="2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1">
              <a:extLst>
                <a:ext uri="{FF2B5EF4-FFF2-40B4-BE49-F238E27FC236}">
                  <a16:creationId xmlns:a16="http://schemas.microsoft.com/office/drawing/2014/main" id="{EFCA578A-A0AA-561F-6175-FB4D4485DB52}"/>
                </a:ext>
              </a:extLst>
            </p:cNvPr>
            <p:cNvSpPr/>
            <p:nvPr/>
          </p:nvSpPr>
          <p:spPr>
            <a:xfrm>
              <a:off x="7114050" y="1226700"/>
              <a:ext cx="242675" cy="400200"/>
            </a:xfrm>
            <a:custGeom>
              <a:avLst/>
              <a:gdLst/>
              <a:ahLst/>
              <a:cxnLst/>
              <a:rect l="l" t="t" r="r" b="b"/>
              <a:pathLst>
                <a:path w="9707" h="16008" extrusionOk="0">
                  <a:moveTo>
                    <a:pt x="2225" y="0"/>
                  </a:moveTo>
                  <a:lnTo>
                    <a:pt x="2008" y="40"/>
                  </a:lnTo>
                  <a:lnTo>
                    <a:pt x="1811" y="79"/>
                  </a:lnTo>
                  <a:lnTo>
                    <a:pt x="1615" y="158"/>
                  </a:lnTo>
                  <a:lnTo>
                    <a:pt x="1418" y="256"/>
                  </a:lnTo>
                  <a:lnTo>
                    <a:pt x="1240" y="374"/>
                  </a:lnTo>
                  <a:lnTo>
                    <a:pt x="1083" y="512"/>
                  </a:lnTo>
                  <a:lnTo>
                    <a:pt x="925" y="670"/>
                  </a:lnTo>
                  <a:lnTo>
                    <a:pt x="788" y="827"/>
                  </a:lnTo>
                  <a:lnTo>
                    <a:pt x="669" y="1024"/>
                  </a:lnTo>
                  <a:lnTo>
                    <a:pt x="551" y="1241"/>
                  </a:lnTo>
                  <a:lnTo>
                    <a:pt x="433" y="1457"/>
                  </a:lnTo>
                  <a:lnTo>
                    <a:pt x="335" y="1713"/>
                  </a:lnTo>
                  <a:lnTo>
                    <a:pt x="256" y="1969"/>
                  </a:lnTo>
                  <a:lnTo>
                    <a:pt x="197" y="2245"/>
                  </a:lnTo>
                  <a:lnTo>
                    <a:pt x="118" y="2520"/>
                  </a:lnTo>
                  <a:lnTo>
                    <a:pt x="79" y="2816"/>
                  </a:lnTo>
                  <a:lnTo>
                    <a:pt x="39" y="3131"/>
                  </a:lnTo>
                  <a:lnTo>
                    <a:pt x="20" y="3466"/>
                  </a:lnTo>
                  <a:lnTo>
                    <a:pt x="0" y="3800"/>
                  </a:lnTo>
                  <a:lnTo>
                    <a:pt x="0" y="4489"/>
                  </a:lnTo>
                  <a:lnTo>
                    <a:pt x="59" y="5238"/>
                  </a:lnTo>
                  <a:lnTo>
                    <a:pt x="158" y="6005"/>
                  </a:lnTo>
                  <a:lnTo>
                    <a:pt x="295" y="6813"/>
                  </a:lnTo>
                  <a:lnTo>
                    <a:pt x="492" y="7640"/>
                  </a:lnTo>
                  <a:lnTo>
                    <a:pt x="729" y="8467"/>
                  </a:lnTo>
                  <a:lnTo>
                    <a:pt x="1024" y="9313"/>
                  </a:lnTo>
                  <a:lnTo>
                    <a:pt x="1319" y="10081"/>
                  </a:lnTo>
                  <a:lnTo>
                    <a:pt x="1654" y="10810"/>
                  </a:lnTo>
                  <a:lnTo>
                    <a:pt x="2008" y="11518"/>
                  </a:lnTo>
                  <a:lnTo>
                    <a:pt x="2382" y="12168"/>
                  </a:lnTo>
                  <a:lnTo>
                    <a:pt x="2757" y="12778"/>
                  </a:lnTo>
                  <a:lnTo>
                    <a:pt x="3170" y="13349"/>
                  </a:lnTo>
                  <a:lnTo>
                    <a:pt x="3583" y="13881"/>
                  </a:lnTo>
                  <a:lnTo>
                    <a:pt x="3997" y="14354"/>
                  </a:lnTo>
                  <a:lnTo>
                    <a:pt x="4410" y="14767"/>
                  </a:lnTo>
                  <a:lnTo>
                    <a:pt x="4844" y="15121"/>
                  </a:lnTo>
                  <a:lnTo>
                    <a:pt x="5060" y="15279"/>
                  </a:lnTo>
                  <a:lnTo>
                    <a:pt x="5277" y="15436"/>
                  </a:lnTo>
                  <a:lnTo>
                    <a:pt x="5474" y="15555"/>
                  </a:lnTo>
                  <a:lnTo>
                    <a:pt x="5690" y="15673"/>
                  </a:lnTo>
                  <a:lnTo>
                    <a:pt x="5907" y="15771"/>
                  </a:lnTo>
                  <a:lnTo>
                    <a:pt x="6104" y="15850"/>
                  </a:lnTo>
                  <a:lnTo>
                    <a:pt x="6301" y="15909"/>
                  </a:lnTo>
                  <a:lnTo>
                    <a:pt x="6517" y="15968"/>
                  </a:lnTo>
                  <a:lnTo>
                    <a:pt x="6714" y="15988"/>
                  </a:lnTo>
                  <a:lnTo>
                    <a:pt x="6911" y="16007"/>
                  </a:lnTo>
                  <a:lnTo>
                    <a:pt x="7088" y="16007"/>
                  </a:lnTo>
                  <a:lnTo>
                    <a:pt x="7285" y="15968"/>
                  </a:lnTo>
                  <a:lnTo>
                    <a:pt x="7462" y="15929"/>
                  </a:lnTo>
                  <a:lnTo>
                    <a:pt x="7639" y="15870"/>
                  </a:lnTo>
                  <a:lnTo>
                    <a:pt x="7817" y="15791"/>
                  </a:lnTo>
                  <a:lnTo>
                    <a:pt x="7974" y="15692"/>
                  </a:lnTo>
                  <a:lnTo>
                    <a:pt x="8132" y="15594"/>
                  </a:lnTo>
                  <a:lnTo>
                    <a:pt x="8289" y="15456"/>
                  </a:lnTo>
                  <a:lnTo>
                    <a:pt x="8447" y="15318"/>
                  </a:lnTo>
                  <a:lnTo>
                    <a:pt x="8584" y="15161"/>
                  </a:lnTo>
                  <a:lnTo>
                    <a:pt x="8722" y="14984"/>
                  </a:lnTo>
                  <a:lnTo>
                    <a:pt x="8840" y="14806"/>
                  </a:lnTo>
                  <a:lnTo>
                    <a:pt x="8959" y="14609"/>
                  </a:lnTo>
                  <a:lnTo>
                    <a:pt x="9077" y="14393"/>
                  </a:lnTo>
                  <a:lnTo>
                    <a:pt x="9175" y="14176"/>
                  </a:lnTo>
                  <a:lnTo>
                    <a:pt x="9274" y="13920"/>
                  </a:lnTo>
                  <a:lnTo>
                    <a:pt x="9372" y="13684"/>
                  </a:lnTo>
                  <a:lnTo>
                    <a:pt x="9451" y="13408"/>
                  </a:lnTo>
                  <a:lnTo>
                    <a:pt x="9510" y="13133"/>
                  </a:lnTo>
                  <a:lnTo>
                    <a:pt x="9569" y="12857"/>
                  </a:lnTo>
                  <a:lnTo>
                    <a:pt x="9648" y="12247"/>
                  </a:lnTo>
                  <a:lnTo>
                    <a:pt x="9707" y="11617"/>
                  </a:lnTo>
                  <a:lnTo>
                    <a:pt x="9707" y="10947"/>
                  </a:lnTo>
                  <a:lnTo>
                    <a:pt x="9648" y="10239"/>
                  </a:lnTo>
                  <a:lnTo>
                    <a:pt x="9608" y="9864"/>
                  </a:lnTo>
                  <a:lnTo>
                    <a:pt x="9549" y="9490"/>
                  </a:lnTo>
                  <a:lnTo>
                    <a:pt x="9490" y="9116"/>
                  </a:lnTo>
                  <a:lnTo>
                    <a:pt x="9411" y="8742"/>
                  </a:lnTo>
                  <a:lnTo>
                    <a:pt x="9313" y="8348"/>
                  </a:lnTo>
                  <a:lnTo>
                    <a:pt x="9195" y="7955"/>
                  </a:lnTo>
                  <a:lnTo>
                    <a:pt x="9077" y="7521"/>
                  </a:lnTo>
                  <a:lnTo>
                    <a:pt x="8919" y="7108"/>
                  </a:lnTo>
                  <a:lnTo>
                    <a:pt x="8762" y="6675"/>
                  </a:lnTo>
                  <a:lnTo>
                    <a:pt x="8604" y="6281"/>
                  </a:lnTo>
                  <a:lnTo>
                    <a:pt x="8427" y="5868"/>
                  </a:lnTo>
                  <a:lnTo>
                    <a:pt x="8230" y="5474"/>
                  </a:lnTo>
                  <a:lnTo>
                    <a:pt x="8033" y="5080"/>
                  </a:lnTo>
                  <a:lnTo>
                    <a:pt x="7836" y="4706"/>
                  </a:lnTo>
                  <a:lnTo>
                    <a:pt x="7403" y="3997"/>
                  </a:lnTo>
                  <a:lnTo>
                    <a:pt x="6931" y="3308"/>
                  </a:lnTo>
                  <a:lnTo>
                    <a:pt x="6458" y="2678"/>
                  </a:lnTo>
                  <a:lnTo>
                    <a:pt x="6202" y="2383"/>
                  </a:lnTo>
                  <a:lnTo>
                    <a:pt x="5966" y="2107"/>
                  </a:lnTo>
                  <a:lnTo>
                    <a:pt x="5710" y="1851"/>
                  </a:lnTo>
                  <a:lnTo>
                    <a:pt x="5454" y="1595"/>
                  </a:lnTo>
                  <a:lnTo>
                    <a:pt x="5198" y="1359"/>
                  </a:lnTo>
                  <a:lnTo>
                    <a:pt x="4942" y="1142"/>
                  </a:lnTo>
                  <a:lnTo>
                    <a:pt x="4686" y="945"/>
                  </a:lnTo>
                  <a:lnTo>
                    <a:pt x="4430" y="748"/>
                  </a:lnTo>
                  <a:lnTo>
                    <a:pt x="4174" y="591"/>
                  </a:lnTo>
                  <a:lnTo>
                    <a:pt x="3918" y="453"/>
                  </a:lnTo>
                  <a:lnTo>
                    <a:pt x="3662" y="315"/>
                  </a:lnTo>
                  <a:lnTo>
                    <a:pt x="3406" y="217"/>
                  </a:lnTo>
                  <a:lnTo>
                    <a:pt x="3170" y="118"/>
                  </a:lnTo>
                  <a:lnTo>
                    <a:pt x="2914" y="59"/>
                  </a:lnTo>
                  <a:lnTo>
                    <a:pt x="2678" y="2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1">
              <a:extLst>
                <a:ext uri="{FF2B5EF4-FFF2-40B4-BE49-F238E27FC236}">
                  <a16:creationId xmlns:a16="http://schemas.microsoft.com/office/drawing/2014/main" id="{354A3EFE-D0D3-C91B-377C-F2ACDE3ED2EA}"/>
                </a:ext>
              </a:extLst>
            </p:cNvPr>
            <p:cNvSpPr/>
            <p:nvPr/>
          </p:nvSpPr>
          <p:spPr>
            <a:xfrm>
              <a:off x="7114050" y="1292650"/>
              <a:ext cx="215600" cy="334250"/>
            </a:xfrm>
            <a:custGeom>
              <a:avLst/>
              <a:gdLst/>
              <a:ahLst/>
              <a:cxnLst/>
              <a:rect l="l" t="t" r="r" b="b"/>
              <a:pathLst>
                <a:path w="8624" h="13370" extrusionOk="0">
                  <a:moveTo>
                    <a:pt x="1142" y="1"/>
                  </a:moveTo>
                  <a:lnTo>
                    <a:pt x="925" y="40"/>
                  </a:lnTo>
                  <a:lnTo>
                    <a:pt x="689" y="99"/>
                  </a:lnTo>
                  <a:lnTo>
                    <a:pt x="453" y="197"/>
                  </a:lnTo>
                  <a:lnTo>
                    <a:pt x="236" y="316"/>
                  </a:lnTo>
                  <a:lnTo>
                    <a:pt x="39" y="473"/>
                  </a:lnTo>
                  <a:lnTo>
                    <a:pt x="20" y="788"/>
                  </a:lnTo>
                  <a:lnTo>
                    <a:pt x="0" y="1143"/>
                  </a:lnTo>
                  <a:lnTo>
                    <a:pt x="0" y="1832"/>
                  </a:lnTo>
                  <a:lnTo>
                    <a:pt x="59" y="2580"/>
                  </a:lnTo>
                  <a:lnTo>
                    <a:pt x="158" y="3367"/>
                  </a:lnTo>
                  <a:lnTo>
                    <a:pt x="295" y="4155"/>
                  </a:lnTo>
                  <a:lnTo>
                    <a:pt x="492" y="4982"/>
                  </a:lnTo>
                  <a:lnTo>
                    <a:pt x="729" y="5829"/>
                  </a:lnTo>
                  <a:lnTo>
                    <a:pt x="1024" y="6675"/>
                  </a:lnTo>
                  <a:lnTo>
                    <a:pt x="1319" y="7443"/>
                  </a:lnTo>
                  <a:lnTo>
                    <a:pt x="1654" y="8172"/>
                  </a:lnTo>
                  <a:lnTo>
                    <a:pt x="2008" y="8880"/>
                  </a:lnTo>
                  <a:lnTo>
                    <a:pt x="2382" y="9530"/>
                  </a:lnTo>
                  <a:lnTo>
                    <a:pt x="2757" y="10140"/>
                  </a:lnTo>
                  <a:lnTo>
                    <a:pt x="3170" y="10711"/>
                  </a:lnTo>
                  <a:lnTo>
                    <a:pt x="3583" y="11243"/>
                  </a:lnTo>
                  <a:lnTo>
                    <a:pt x="3997" y="11716"/>
                  </a:lnTo>
                  <a:lnTo>
                    <a:pt x="4410" y="12129"/>
                  </a:lnTo>
                  <a:lnTo>
                    <a:pt x="4844" y="12483"/>
                  </a:lnTo>
                  <a:lnTo>
                    <a:pt x="5060" y="12641"/>
                  </a:lnTo>
                  <a:lnTo>
                    <a:pt x="5277" y="12798"/>
                  </a:lnTo>
                  <a:lnTo>
                    <a:pt x="5474" y="12917"/>
                  </a:lnTo>
                  <a:lnTo>
                    <a:pt x="5690" y="13035"/>
                  </a:lnTo>
                  <a:lnTo>
                    <a:pt x="5907" y="13133"/>
                  </a:lnTo>
                  <a:lnTo>
                    <a:pt x="6104" y="13212"/>
                  </a:lnTo>
                  <a:lnTo>
                    <a:pt x="6301" y="13271"/>
                  </a:lnTo>
                  <a:lnTo>
                    <a:pt x="6517" y="13330"/>
                  </a:lnTo>
                  <a:lnTo>
                    <a:pt x="6714" y="13350"/>
                  </a:lnTo>
                  <a:lnTo>
                    <a:pt x="6911" y="13369"/>
                  </a:lnTo>
                  <a:lnTo>
                    <a:pt x="7088" y="13369"/>
                  </a:lnTo>
                  <a:lnTo>
                    <a:pt x="7285" y="13330"/>
                  </a:lnTo>
                  <a:lnTo>
                    <a:pt x="7462" y="13291"/>
                  </a:lnTo>
                  <a:lnTo>
                    <a:pt x="7620" y="13232"/>
                  </a:lnTo>
                  <a:lnTo>
                    <a:pt x="7797" y="13173"/>
                  </a:lnTo>
                  <a:lnTo>
                    <a:pt x="7954" y="13074"/>
                  </a:lnTo>
                  <a:lnTo>
                    <a:pt x="8092" y="12976"/>
                  </a:lnTo>
                  <a:lnTo>
                    <a:pt x="8250" y="12857"/>
                  </a:lnTo>
                  <a:lnTo>
                    <a:pt x="8388" y="12720"/>
                  </a:lnTo>
                  <a:lnTo>
                    <a:pt x="8525" y="12582"/>
                  </a:lnTo>
                  <a:lnTo>
                    <a:pt x="8584" y="12070"/>
                  </a:lnTo>
                  <a:lnTo>
                    <a:pt x="8624" y="11558"/>
                  </a:lnTo>
                  <a:lnTo>
                    <a:pt x="8624" y="11007"/>
                  </a:lnTo>
                  <a:lnTo>
                    <a:pt x="8584" y="10416"/>
                  </a:lnTo>
                  <a:lnTo>
                    <a:pt x="8525" y="9825"/>
                  </a:lnTo>
                  <a:lnTo>
                    <a:pt x="8427" y="9215"/>
                  </a:lnTo>
                  <a:lnTo>
                    <a:pt x="8289" y="8585"/>
                  </a:lnTo>
                  <a:lnTo>
                    <a:pt x="8132" y="7955"/>
                  </a:lnTo>
                  <a:lnTo>
                    <a:pt x="7994" y="7522"/>
                  </a:lnTo>
                  <a:lnTo>
                    <a:pt x="7836" y="7089"/>
                  </a:lnTo>
                  <a:lnTo>
                    <a:pt x="7679" y="6675"/>
                  </a:lnTo>
                  <a:lnTo>
                    <a:pt x="7521" y="6262"/>
                  </a:lnTo>
                  <a:lnTo>
                    <a:pt x="7344" y="5868"/>
                  </a:lnTo>
                  <a:lnTo>
                    <a:pt x="7147" y="5474"/>
                  </a:lnTo>
                  <a:lnTo>
                    <a:pt x="6950" y="5080"/>
                  </a:lnTo>
                  <a:lnTo>
                    <a:pt x="6753" y="4706"/>
                  </a:lnTo>
                  <a:lnTo>
                    <a:pt x="6320" y="3997"/>
                  </a:lnTo>
                  <a:lnTo>
                    <a:pt x="5867" y="3308"/>
                  </a:lnTo>
                  <a:lnTo>
                    <a:pt x="5375" y="2678"/>
                  </a:lnTo>
                  <a:lnTo>
                    <a:pt x="5139" y="2383"/>
                  </a:lnTo>
                  <a:lnTo>
                    <a:pt x="4883" y="2107"/>
                  </a:lnTo>
                  <a:lnTo>
                    <a:pt x="4627" y="1832"/>
                  </a:lnTo>
                  <a:lnTo>
                    <a:pt x="4371" y="1595"/>
                  </a:lnTo>
                  <a:lnTo>
                    <a:pt x="4115" y="1359"/>
                  </a:lnTo>
                  <a:lnTo>
                    <a:pt x="3859" y="1143"/>
                  </a:lnTo>
                  <a:lnTo>
                    <a:pt x="3603" y="926"/>
                  </a:lnTo>
                  <a:lnTo>
                    <a:pt x="3347" y="749"/>
                  </a:lnTo>
                  <a:lnTo>
                    <a:pt x="3091" y="591"/>
                  </a:lnTo>
                  <a:lnTo>
                    <a:pt x="2835" y="434"/>
                  </a:lnTo>
                  <a:lnTo>
                    <a:pt x="2579" y="316"/>
                  </a:lnTo>
                  <a:lnTo>
                    <a:pt x="2323" y="217"/>
                  </a:lnTo>
                  <a:lnTo>
                    <a:pt x="2087" y="119"/>
                  </a:lnTo>
                  <a:lnTo>
                    <a:pt x="1851" y="60"/>
                  </a:lnTo>
                  <a:lnTo>
                    <a:pt x="1615" y="20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1">
              <a:extLst>
                <a:ext uri="{FF2B5EF4-FFF2-40B4-BE49-F238E27FC236}">
                  <a16:creationId xmlns:a16="http://schemas.microsoft.com/office/drawing/2014/main" id="{F881B02B-D3FE-89A6-87F5-7E5970EB7EC3}"/>
                </a:ext>
              </a:extLst>
            </p:cNvPr>
            <p:cNvSpPr/>
            <p:nvPr/>
          </p:nvSpPr>
          <p:spPr>
            <a:xfrm>
              <a:off x="7126825" y="1367950"/>
              <a:ext cx="153125" cy="245650"/>
            </a:xfrm>
            <a:custGeom>
              <a:avLst/>
              <a:gdLst/>
              <a:ahLst/>
              <a:cxnLst/>
              <a:rect l="l" t="t" r="r" b="b"/>
              <a:pathLst>
                <a:path w="6125" h="9826" extrusionOk="0">
                  <a:moveTo>
                    <a:pt x="1" y="1"/>
                  </a:moveTo>
                  <a:lnTo>
                    <a:pt x="158" y="789"/>
                  </a:lnTo>
                  <a:lnTo>
                    <a:pt x="355" y="1576"/>
                  </a:lnTo>
                  <a:lnTo>
                    <a:pt x="592" y="2403"/>
                  </a:lnTo>
                  <a:lnTo>
                    <a:pt x="867" y="3230"/>
                  </a:lnTo>
                  <a:lnTo>
                    <a:pt x="1123" y="3880"/>
                  </a:lnTo>
                  <a:lnTo>
                    <a:pt x="1399" y="4510"/>
                  </a:lnTo>
                  <a:lnTo>
                    <a:pt x="1675" y="5100"/>
                  </a:lnTo>
                  <a:lnTo>
                    <a:pt x="1990" y="5671"/>
                  </a:lnTo>
                  <a:lnTo>
                    <a:pt x="2285" y="6223"/>
                  </a:lnTo>
                  <a:lnTo>
                    <a:pt x="2620" y="6715"/>
                  </a:lnTo>
                  <a:lnTo>
                    <a:pt x="2954" y="7207"/>
                  </a:lnTo>
                  <a:lnTo>
                    <a:pt x="3289" y="7660"/>
                  </a:lnTo>
                  <a:lnTo>
                    <a:pt x="3643" y="8054"/>
                  </a:lnTo>
                  <a:lnTo>
                    <a:pt x="3998" y="8448"/>
                  </a:lnTo>
                  <a:lnTo>
                    <a:pt x="4352" y="8782"/>
                  </a:lnTo>
                  <a:lnTo>
                    <a:pt x="4707" y="9078"/>
                  </a:lnTo>
                  <a:lnTo>
                    <a:pt x="5081" y="9334"/>
                  </a:lnTo>
                  <a:lnTo>
                    <a:pt x="5435" y="9550"/>
                  </a:lnTo>
                  <a:lnTo>
                    <a:pt x="5770" y="9708"/>
                  </a:lnTo>
                  <a:lnTo>
                    <a:pt x="6124" y="9826"/>
                  </a:lnTo>
                  <a:lnTo>
                    <a:pt x="6124" y="9826"/>
                  </a:lnTo>
                  <a:lnTo>
                    <a:pt x="6006" y="9038"/>
                  </a:lnTo>
                  <a:lnTo>
                    <a:pt x="5849" y="8231"/>
                  </a:lnTo>
                  <a:lnTo>
                    <a:pt x="5632" y="7404"/>
                  </a:lnTo>
                  <a:lnTo>
                    <a:pt x="5494" y="6991"/>
                  </a:lnTo>
                  <a:lnTo>
                    <a:pt x="5356" y="6577"/>
                  </a:lnTo>
                  <a:lnTo>
                    <a:pt x="5120" y="5947"/>
                  </a:lnTo>
                  <a:lnTo>
                    <a:pt x="4864" y="5337"/>
                  </a:lnTo>
                  <a:lnTo>
                    <a:pt x="4589" y="4766"/>
                  </a:lnTo>
                  <a:lnTo>
                    <a:pt x="4313" y="4214"/>
                  </a:lnTo>
                  <a:lnTo>
                    <a:pt x="3998" y="3683"/>
                  </a:lnTo>
                  <a:lnTo>
                    <a:pt x="3683" y="3191"/>
                  </a:lnTo>
                  <a:lnTo>
                    <a:pt x="3348" y="2718"/>
                  </a:lnTo>
                  <a:lnTo>
                    <a:pt x="2994" y="2265"/>
                  </a:lnTo>
                  <a:lnTo>
                    <a:pt x="2639" y="1852"/>
                  </a:lnTo>
                  <a:lnTo>
                    <a:pt x="2285" y="1478"/>
                  </a:lnTo>
                  <a:lnTo>
                    <a:pt x="1911" y="1143"/>
                  </a:lnTo>
                  <a:lnTo>
                    <a:pt x="1537" y="828"/>
                  </a:lnTo>
                  <a:lnTo>
                    <a:pt x="1143" y="572"/>
                  </a:lnTo>
                  <a:lnTo>
                    <a:pt x="769" y="336"/>
                  </a:lnTo>
                  <a:lnTo>
                    <a:pt x="395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1">
              <a:extLst>
                <a:ext uri="{FF2B5EF4-FFF2-40B4-BE49-F238E27FC236}">
                  <a16:creationId xmlns:a16="http://schemas.microsoft.com/office/drawing/2014/main" id="{C35FBD55-4D26-B4AF-D564-584C5811A543}"/>
                </a:ext>
              </a:extLst>
            </p:cNvPr>
            <p:cNvSpPr/>
            <p:nvPr/>
          </p:nvSpPr>
          <p:spPr>
            <a:xfrm>
              <a:off x="7416275" y="1022425"/>
              <a:ext cx="320950" cy="215625"/>
            </a:xfrm>
            <a:custGeom>
              <a:avLst/>
              <a:gdLst/>
              <a:ahLst/>
              <a:cxnLst/>
              <a:rect l="l" t="t" r="r" b="b"/>
              <a:pathLst>
                <a:path w="12838" h="8625" extrusionOk="0">
                  <a:moveTo>
                    <a:pt x="315" y="0"/>
                  </a:moveTo>
                  <a:lnTo>
                    <a:pt x="0" y="118"/>
                  </a:lnTo>
                  <a:lnTo>
                    <a:pt x="1378" y="591"/>
                  </a:lnTo>
                  <a:lnTo>
                    <a:pt x="6793" y="8624"/>
                  </a:lnTo>
                  <a:lnTo>
                    <a:pt x="12837" y="6242"/>
                  </a:lnTo>
                  <a:lnTo>
                    <a:pt x="9864" y="1260"/>
                  </a:lnTo>
                  <a:lnTo>
                    <a:pt x="11833" y="532"/>
                  </a:lnTo>
                  <a:lnTo>
                    <a:pt x="11715" y="355"/>
                  </a:lnTo>
                  <a:lnTo>
                    <a:pt x="9549" y="1142"/>
                  </a:lnTo>
                  <a:lnTo>
                    <a:pt x="12522" y="6143"/>
                  </a:lnTo>
                  <a:lnTo>
                    <a:pt x="6872" y="8348"/>
                  </a:lnTo>
                  <a:lnTo>
                    <a:pt x="1536" y="453"/>
                  </a:lnTo>
                  <a:lnTo>
                    <a:pt x="1516" y="4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1">
              <a:extLst>
                <a:ext uri="{FF2B5EF4-FFF2-40B4-BE49-F238E27FC236}">
                  <a16:creationId xmlns:a16="http://schemas.microsoft.com/office/drawing/2014/main" id="{51778797-2CD3-E2AB-7B18-D79849C75520}"/>
                </a:ext>
              </a:extLst>
            </p:cNvPr>
            <p:cNvSpPr/>
            <p:nvPr/>
          </p:nvSpPr>
          <p:spPr>
            <a:xfrm>
              <a:off x="7481725" y="1187325"/>
              <a:ext cx="368225" cy="190500"/>
            </a:xfrm>
            <a:custGeom>
              <a:avLst/>
              <a:gdLst/>
              <a:ahLst/>
              <a:cxnLst/>
              <a:rect l="l" t="t" r="r" b="b"/>
              <a:pathLst>
                <a:path w="14729" h="7620" extrusionOk="0">
                  <a:moveTo>
                    <a:pt x="1320" y="0"/>
                  </a:moveTo>
                  <a:lnTo>
                    <a:pt x="1" y="709"/>
                  </a:lnTo>
                  <a:lnTo>
                    <a:pt x="4470" y="7620"/>
                  </a:lnTo>
                  <a:lnTo>
                    <a:pt x="14728" y="3367"/>
                  </a:lnTo>
                  <a:lnTo>
                    <a:pt x="14472" y="2402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1">
              <a:extLst>
                <a:ext uri="{FF2B5EF4-FFF2-40B4-BE49-F238E27FC236}">
                  <a16:creationId xmlns:a16="http://schemas.microsoft.com/office/drawing/2014/main" id="{A916A147-F2D3-2E28-9BBB-07957CE0E4F1}"/>
                </a:ext>
              </a:extLst>
            </p:cNvPr>
            <p:cNvSpPr/>
            <p:nvPr/>
          </p:nvSpPr>
          <p:spPr>
            <a:xfrm>
              <a:off x="7513725" y="1110025"/>
              <a:ext cx="330800" cy="234825"/>
            </a:xfrm>
            <a:custGeom>
              <a:avLst/>
              <a:gdLst/>
              <a:ahLst/>
              <a:cxnLst/>
              <a:rect l="l" t="t" r="r" b="b"/>
              <a:pathLst>
                <a:path w="13232" h="9393" extrusionOk="0">
                  <a:moveTo>
                    <a:pt x="9018" y="1"/>
                  </a:moveTo>
                  <a:lnTo>
                    <a:pt x="1" y="3033"/>
                  </a:lnTo>
                  <a:lnTo>
                    <a:pt x="3958" y="9393"/>
                  </a:lnTo>
                  <a:lnTo>
                    <a:pt x="13231" y="5455"/>
                  </a:lnTo>
                  <a:lnTo>
                    <a:pt x="90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1">
              <a:extLst>
                <a:ext uri="{FF2B5EF4-FFF2-40B4-BE49-F238E27FC236}">
                  <a16:creationId xmlns:a16="http://schemas.microsoft.com/office/drawing/2014/main" id="{4B36A330-E3B6-3236-ACE7-5F4AE732FFA6}"/>
                </a:ext>
              </a:extLst>
            </p:cNvPr>
            <p:cNvSpPr/>
            <p:nvPr/>
          </p:nvSpPr>
          <p:spPr>
            <a:xfrm>
              <a:off x="6802450" y="367275"/>
              <a:ext cx="627625" cy="646300"/>
            </a:xfrm>
            <a:custGeom>
              <a:avLst/>
              <a:gdLst/>
              <a:ahLst/>
              <a:cxnLst/>
              <a:rect l="l" t="t" r="r" b="b"/>
              <a:pathLst>
                <a:path w="25105" h="25852" extrusionOk="0">
                  <a:moveTo>
                    <a:pt x="11992" y="0"/>
                  </a:moveTo>
                  <a:lnTo>
                    <a:pt x="1" y="4489"/>
                  </a:lnTo>
                  <a:lnTo>
                    <a:pt x="13882" y="25852"/>
                  </a:lnTo>
                  <a:lnTo>
                    <a:pt x="25104" y="20693"/>
                  </a:lnTo>
                  <a:lnTo>
                    <a:pt x="11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1">
              <a:extLst>
                <a:ext uri="{FF2B5EF4-FFF2-40B4-BE49-F238E27FC236}">
                  <a16:creationId xmlns:a16="http://schemas.microsoft.com/office/drawing/2014/main" id="{B447746C-2A1E-2680-8362-9FDE95B6BF5D}"/>
                </a:ext>
              </a:extLst>
            </p:cNvPr>
            <p:cNvSpPr/>
            <p:nvPr/>
          </p:nvSpPr>
          <p:spPr>
            <a:xfrm>
              <a:off x="6935850" y="448475"/>
              <a:ext cx="338675" cy="443050"/>
            </a:xfrm>
            <a:custGeom>
              <a:avLst/>
              <a:gdLst/>
              <a:ahLst/>
              <a:cxnLst/>
              <a:rect l="l" t="t" r="r" b="b"/>
              <a:pathLst>
                <a:path w="13547" h="17722" extrusionOk="0">
                  <a:moveTo>
                    <a:pt x="8723" y="1"/>
                  </a:moveTo>
                  <a:lnTo>
                    <a:pt x="8014" y="867"/>
                  </a:lnTo>
                  <a:lnTo>
                    <a:pt x="7207" y="1812"/>
                  </a:lnTo>
                  <a:lnTo>
                    <a:pt x="6301" y="2856"/>
                  </a:lnTo>
                  <a:lnTo>
                    <a:pt x="5277" y="3978"/>
                  </a:lnTo>
                  <a:lnTo>
                    <a:pt x="4155" y="5199"/>
                  </a:lnTo>
                  <a:lnTo>
                    <a:pt x="2895" y="6518"/>
                  </a:lnTo>
                  <a:lnTo>
                    <a:pt x="1517" y="7936"/>
                  </a:lnTo>
                  <a:lnTo>
                    <a:pt x="1" y="9471"/>
                  </a:lnTo>
                  <a:lnTo>
                    <a:pt x="5376" y="17721"/>
                  </a:lnTo>
                  <a:lnTo>
                    <a:pt x="5809" y="16953"/>
                  </a:lnTo>
                  <a:lnTo>
                    <a:pt x="6262" y="16185"/>
                  </a:lnTo>
                  <a:lnTo>
                    <a:pt x="6754" y="15437"/>
                  </a:lnTo>
                  <a:lnTo>
                    <a:pt x="7246" y="14709"/>
                  </a:lnTo>
                  <a:lnTo>
                    <a:pt x="7738" y="14020"/>
                  </a:lnTo>
                  <a:lnTo>
                    <a:pt x="8250" y="13330"/>
                  </a:lnTo>
                  <a:lnTo>
                    <a:pt x="8782" y="12661"/>
                  </a:lnTo>
                  <a:lnTo>
                    <a:pt x="9314" y="12011"/>
                  </a:lnTo>
                  <a:lnTo>
                    <a:pt x="9845" y="11381"/>
                  </a:lnTo>
                  <a:lnTo>
                    <a:pt x="10396" y="10791"/>
                  </a:lnTo>
                  <a:lnTo>
                    <a:pt x="10928" y="10200"/>
                  </a:lnTo>
                  <a:lnTo>
                    <a:pt x="11460" y="9649"/>
                  </a:lnTo>
                  <a:lnTo>
                    <a:pt x="11991" y="9117"/>
                  </a:lnTo>
                  <a:lnTo>
                    <a:pt x="12523" y="8605"/>
                  </a:lnTo>
                  <a:lnTo>
                    <a:pt x="13547" y="7640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1">
              <a:extLst>
                <a:ext uri="{FF2B5EF4-FFF2-40B4-BE49-F238E27FC236}">
                  <a16:creationId xmlns:a16="http://schemas.microsoft.com/office/drawing/2014/main" id="{68DE7A53-0851-5A6C-6C43-9D696455917C}"/>
                </a:ext>
              </a:extLst>
            </p:cNvPr>
            <p:cNvSpPr/>
            <p:nvPr/>
          </p:nvSpPr>
          <p:spPr>
            <a:xfrm>
              <a:off x="7685025" y="1651475"/>
              <a:ext cx="380025" cy="505050"/>
            </a:xfrm>
            <a:custGeom>
              <a:avLst/>
              <a:gdLst/>
              <a:ahLst/>
              <a:cxnLst/>
              <a:rect l="l" t="t" r="r" b="b"/>
              <a:pathLst>
                <a:path w="15201" h="20202" extrusionOk="0">
                  <a:moveTo>
                    <a:pt x="492" y="1"/>
                  </a:moveTo>
                  <a:lnTo>
                    <a:pt x="0" y="375"/>
                  </a:lnTo>
                  <a:lnTo>
                    <a:pt x="14728" y="20202"/>
                  </a:lnTo>
                  <a:lnTo>
                    <a:pt x="15200" y="19847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1">
              <a:extLst>
                <a:ext uri="{FF2B5EF4-FFF2-40B4-BE49-F238E27FC236}">
                  <a16:creationId xmlns:a16="http://schemas.microsoft.com/office/drawing/2014/main" id="{942DA075-6043-D0BE-8CFC-D29F9BCEDCC8}"/>
                </a:ext>
              </a:extLst>
            </p:cNvPr>
            <p:cNvSpPr/>
            <p:nvPr/>
          </p:nvSpPr>
          <p:spPr>
            <a:xfrm>
              <a:off x="7764750" y="1618025"/>
              <a:ext cx="385450" cy="490750"/>
            </a:xfrm>
            <a:custGeom>
              <a:avLst/>
              <a:gdLst/>
              <a:ahLst/>
              <a:cxnLst/>
              <a:rect l="l" t="t" r="r" b="b"/>
              <a:pathLst>
                <a:path w="15418" h="19630" extrusionOk="0">
                  <a:moveTo>
                    <a:pt x="493" y="0"/>
                  </a:moveTo>
                  <a:lnTo>
                    <a:pt x="1" y="374"/>
                  </a:lnTo>
                  <a:lnTo>
                    <a:pt x="14945" y="19630"/>
                  </a:lnTo>
                  <a:lnTo>
                    <a:pt x="15417" y="1927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1">
              <a:extLst>
                <a:ext uri="{FF2B5EF4-FFF2-40B4-BE49-F238E27FC236}">
                  <a16:creationId xmlns:a16="http://schemas.microsoft.com/office/drawing/2014/main" id="{55030E07-2600-CA30-2016-9F43D985DF6B}"/>
                </a:ext>
              </a:extLst>
            </p:cNvPr>
            <p:cNvSpPr/>
            <p:nvPr/>
          </p:nvSpPr>
          <p:spPr>
            <a:xfrm>
              <a:off x="7835650" y="1587500"/>
              <a:ext cx="404625" cy="467150"/>
            </a:xfrm>
            <a:custGeom>
              <a:avLst/>
              <a:gdLst/>
              <a:ahLst/>
              <a:cxnLst/>
              <a:rect l="l" t="t" r="r" b="b"/>
              <a:pathLst>
                <a:path w="16185" h="18686" extrusionOk="0">
                  <a:moveTo>
                    <a:pt x="453" y="0"/>
                  </a:moveTo>
                  <a:lnTo>
                    <a:pt x="0" y="394"/>
                  </a:lnTo>
                  <a:lnTo>
                    <a:pt x="15732" y="18685"/>
                  </a:lnTo>
                  <a:lnTo>
                    <a:pt x="16184" y="1829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1">
              <a:extLst>
                <a:ext uri="{FF2B5EF4-FFF2-40B4-BE49-F238E27FC236}">
                  <a16:creationId xmlns:a16="http://schemas.microsoft.com/office/drawing/2014/main" id="{618CEA50-6F56-DF2E-12F8-554EB985CF58}"/>
                </a:ext>
              </a:extLst>
            </p:cNvPr>
            <p:cNvSpPr/>
            <p:nvPr/>
          </p:nvSpPr>
          <p:spPr>
            <a:xfrm>
              <a:off x="7894700" y="1907450"/>
              <a:ext cx="339675" cy="186575"/>
            </a:xfrm>
            <a:custGeom>
              <a:avLst/>
              <a:gdLst/>
              <a:ahLst/>
              <a:cxnLst/>
              <a:rect l="l" t="t" r="r" b="b"/>
              <a:pathLst>
                <a:path w="13587" h="7463" extrusionOk="0">
                  <a:moveTo>
                    <a:pt x="13291" y="0"/>
                  </a:moveTo>
                  <a:lnTo>
                    <a:pt x="1" y="6911"/>
                  </a:lnTo>
                  <a:lnTo>
                    <a:pt x="276" y="7462"/>
                  </a:lnTo>
                  <a:lnTo>
                    <a:pt x="13586" y="532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1">
              <a:extLst>
                <a:ext uri="{FF2B5EF4-FFF2-40B4-BE49-F238E27FC236}">
                  <a16:creationId xmlns:a16="http://schemas.microsoft.com/office/drawing/2014/main" id="{7E74164C-7584-D4E8-9A4A-B8AB7C8CEF28}"/>
                </a:ext>
              </a:extLst>
            </p:cNvPr>
            <p:cNvSpPr/>
            <p:nvPr/>
          </p:nvSpPr>
          <p:spPr>
            <a:xfrm>
              <a:off x="7820375" y="1819325"/>
              <a:ext cx="336225" cy="170825"/>
            </a:xfrm>
            <a:custGeom>
              <a:avLst/>
              <a:gdLst/>
              <a:ahLst/>
              <a:cxnLst/>
              <a:rect l="l" t="t" r="r" b="b"/>
              <a:pathLst>
                <a:path w="13449" h="6833" extrusionOk="0">
                  <a:moveTo>
                    <a:pt x="13192" y="1"/>
                  </a:moveTo>
                  <a:lnTo>
                    <a:pt x="1" y="6282"/>
                  </a:lnTo>
                  <a:lnTo>
                    <a:pt x="257" y="6833"/>
                  </a:lnTo>
                  <a:lnTo>
                    <a:pt x="13448" y="552"/>
                  </a:lnTo>
                  <a:lnTo>
                    <a:pt x="131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1">
              <a:extLst>
                <a:ext uri="{FF2B5EF4-FFF2-40B4-BE49-F238E27FC236}">
                  <a16:creationId xmlns:a16="http://schemas.microsoft.com/office/drawing/2014/main" id="{4816E22D-2A9B-1C1A-0247-73A073ED85A4}"/>
                </a:ext>
              </a:extLst>
            </p:cNvPr>
            <p:cNvSpPr/>
            <p:nvPr/>
          </p:nvSpPr>
          <p:spPr>
            <a:xfrm>
              <a:off x="7743600" y="1722375"/>
              <a:ext cx="325375" cy="157525"/>
            </a:xfrm>
            <a:custGeom>
              <a:avLst/>
              <a:gdLst/>
              <a:ahLst/>
              <a:cxnLst/>
              <a:rect l="l" t="t" r="r" b="b"/>
              <a:pathLst>
                <a:path w="13015" h="6301" extrusionOk="0">
                  <a:moveTo>
                    <a:pt x="12759" y="0"/>
                  </a:moveTo>
                  <a:lnTo>
                    <a:pt x="0" y="5749"/>
                  </a:lnTo>
                  <a:lnTo>
                    <a:pt x="237" y="6301"/>
                  </a:lnTo>
                  <a:lnTo>
                    <a:pt x="13015" y="551"/>
                  </a:lnTo>
                  <a:lnTo>
                    <a:pt x="1275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1">
              <a:extLst>
                <a:ext uri="{FF2B5EF4-FFF2-40B4-BE49-F238E27FC236}">
                  <a16:creationId xmlns:a16="http://schemas.microsoft.com/office/drawing/2014/main" id="{B97737D9-BBEC-050A-42F7-731A95F44675}"/>
                </a:ext>
              </a:extLst>
            </p:cNvPr>
            <p:cNvSpPr/>
            <p:nvPr/>
          </p:nvSpPr>
          <p:spPr>
            <a:xfrm>
              <a:off x="7683550" y="1634750"/>
              <a:ext cx="314550" cy="148175"/>
            </a:xfrm>
            <a:custGeom>
              <a:avLst/>
              <a:gdLst/>
              <a:ahLst/>
              <a:cxnLst/>
              <a:rect l="l" t="t" r="r" b="b"/>
              <a:pathLst>
                <a:path w="12582" h="5927" extrusionOk="0">
                  <a:moveTo>
                    <a:pt x="12345" y="0"/>
                  </a:moveTo>
                  <a:lnTo>
                    <a:pt x="0" y="5376"/>
                  </a:lnTo>
                  <a:lnTo>
                    <a:pt x="256" y="5927"/>
                  </a:lnTo>
                  <a:lnTo>
                    <a:pt x="12581" y="552"/>
                  </a:lnTo>
                  <a:lnTo>
                    <a:pt x="123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1">
              <a:extLst>
                <a:ext uri="{FF2B5EF4-FFF2-40B4-BE49-F238E27FC236}">
                  <a16:creationId xmlns:a16="http://schemas.microsoft.com/office/drawing/2014/main" id="{32560306-EA60-0009-2F34-379E66251610}"/>
                </a:ext>
              </a:extLst>
            </p:cNvPr>
            <p:cNvSpPr/>
            <p:nvPr/>
          </p:nvSpPr>
          <p:spPr>
            <a:xfrm>
              <a:off x="7033800" y="382025"/>
              <a:ext cx="336225" cy="545425"/>
            </a:xfrm>
            <a:custGeom>
              <a:avLst/>
              <a:gdLst/>
              <a:ahLst/>
              <a:cxnLst/>
              <a:rect l="l" t="t" r="r" b="b"/>
              <a:pathLst>
                <a:path w="13449" h="21817" extrusionOk="0">
                  <a:moveTo>
                    <a:pt x="513" y="1"/>
                  </a:moveTo>
                  <a:lnTo>
                    <a:pt x="1" y="316"/>
                  </a:lnTo>
                  <a:lnTo>
                    <a:pt x="12936" y="21816"/>
                  </a:lnTo>
                  <a:lnTo>
                    <a:pt x="13448" y="21501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1">
              <a:extLst>
                <a:ext uri="{FF2B5EF4-FFF2-40B4-BE49-F238E27FC236}">
                  <a16:creationId xmlns:a16="http://schemas.microsoft.com/office/drawing/2014/main" id="{80F9A1CB-CBF8-868C-D622-257246DD2B71}"/>
                </a:ext>
              </a:extLst>
            </p:cNvPr>
            <p:cNvSpPr/>
            <p:nvPr/>
          </p:nvSpPr>
          <p:spPr>
            <a:xfrm>
              <a:off x="6951600" y="408625"/>
              <a:ext cx="351975" cy="545400"/>
            </a:xfrm>
            <a:custGeom>
              <a:avLst/>
              <a:gdLst/>
              <a:ahLst/>
              <a:cxnLst/>
              <a:rect l="l" t="t" r="r" b="b"/>
              <a:pathLst>
                <a:path w="14079" h="21816" extrusionOk="0">
                  <a:moveTo>
                    <a:pt x="513" y="0"/>
                  </a:moveTo>
                  <a:lnTo>
                    <a:pt x="1" y="315"/>
                  </a:lnTo>
                  <a:lnTo>
                    <a:pt x="13566" y="21816"/>
                  </a:lnTo>
                  <a:lnTo>
                    <a:pt x="14078" y="2150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1">
              <a:extLst>
                <a:ext uri="{FF2B5EF4-FFF2-40B4-BE49-F238E27FC236}">
                  <a16:creationId xmlns:a16="http://schemas.microsoft.com/office/drawing/2014/main" id="{FB8CDC57-765F-DDA0-9218-D564D70F5E90}"/>
                </a:ext>
              </a:extLst>
            </p:cNvPr>
            <p:cNvSpPr/>
            <p:nvPr/>
          </p:nvSpPr>
          <p:spPr>
            <a:xfrm>
              <a:off x="6871875" y="443075"/>
              <a:ext cx="354425" cy="550825"/>
            </a:xfrm>
            <a:custGeom>
              <a:avLst/>
              <a:gdLst/>
              <a:ahLst/>
              <a:cxnLst/>
              <a:rect l="l" t="t" r="r" b="b"/>
              <a:pathLst>
                <a:path w="14177" h="22033" extrusionOk="0">
                  <a:moveTo>
                    <a:pt x="512" y="0"/>
                  </a:moveTo>
                  <a:lnTo>
                    <a:pt x="0" y="335"/>
                  </a:lnTo>
                  <a:lnTo>
                    <a:pt x="13664" y="22032"/>
                  </a:lnTo>
                  <a:lnTo>
                    <a:pt x="14176" y="2171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1">
              <a:extLst>
                <a:ext uri="{FF2B5EF4-FFF2-40B4-BE49-F238E27FC236}">
                  <a16:creationId xmlns:a16="http://schemas.microsoft.com/office/drawing/2014/main" id="{4DA3B04D-EACA-2F26-E197-A1E41147588E}"/>
                </a:ext>
              </a:extLst>
            </p:cNvPr>
            <p:cNvSpPr/>
            <p:nvPr/>
          </p:nvSpPr>
          <p:spPr>
            <a:xfrm>
              <a:off x="6877775" y="475075"/>
              <a:ext cx="306675" cy="142750"/>
            </a:xfrm>
            <a:custGeom>
              <a:avLst/>
              <a:gdLst/>
              <a:ahLst/>
              <a:cxnLst/>
              <a:rect l="l" t="t" r="r" b="b"/>
              <a:pathLst>
                <a:path w="12267" h="5710" extrusionOk="0">
                  <a:moveTo>
                    <a:pt x="12030" y="0"/>
                  </a:moveTo>
                  <a:lnTo>
                    <a:pt x="0" y="5159"/>
                  </a:lnTo>
                  <a:lnTo>
                    <a:pt x="237" y="5710"/>
                  </a:lnTo>
                  <a:lnTo>
                    <a:pt x="12267" y="551"/>
                  </a:lnTo>
                  <a:lnTo>
                    <a:pt x="1203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1">
              <a:extLst>
                <a:ext uri="{FF2B5EF4-FFF2-40B4-BE49-F238E27FC236}">
                  <a16:creationId xmlns:a16="http://schemas.microsoft.com/office/drawing/2014/main" id="{9442FBA0-2825-DB19-7CB2-93D7A07FEC96}"/>
                </a:ext>
              </a:extLst>
            </p:cNvPr>
            <p:cNvSpPr/>
            <p:nvPr/>
          </p:nvSpPr>
          <p:spPr>
            <a:xfrm>
              <a:off x="6945700" y="583850"/>
              <a:ext cx="306675" cy="141775"/>
            </a:xfrm>
            <a:custGeom>
              <a:avLst/>
              <a:gdLst/>
              <a:ahLst/>
              <a:cxnLst/>
              <a:rect l="l" t="t" r="r" b="b"/>
              <a:pathLst>
                <a:path w="12267" h="5671" extrusionOk="0">
                  <a:moveTo>
                    <a:pt x="12011" y="0"/>
                  </a:moveTo>
                  <a:lnTo>
                    <a:pt x="0" y="5100"/>
                  </a:lnTo>
                  <a:lnTo>
                    <a:pt x="237" y="5671"/>
                  </a:lnTo>
                  <a:lnTo>
                    <a:pt x="12267" y="552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1">
              <a:extLst>
                <a:ext uri="{FF2B5EF4-FFF2-40B4-BE49-F238E27FC236}">
                  <a16:creationId xmlns:a16="http://schemas.microsoft.com/office/drawing/2014/main" id="{6B0F1D24-A34B-76B4-C80A-C53D5EE258A9}"/>
                </a:ext>
              </a:extLst>
            </p:cNvPr>
            <p:cNvSpPr/>
            <p:nvPr/>
          </p:nvSpPr>
          <p:spPr>
            <a:xfrm>
              <a:off x="7018550" y="687700"/>
              <a:ext cx="301750" cy="148200"/>
            </a:xfrm>
            <a:custGeom>
              <a:avLst/>
              <a:gdLst/>
              <a:ahLst/>
              <a:cxnLst/>
              <a:rect l="l" t="t" r="r" b="b"/>
              <a:pathLst>
                <a:path w="12070" h="5928" extrusionOk="0">
                  <a:moveTo>
                    <a:pt x="11814" y="1"/>
                  </a:moveTo>
                  <a:lnTo>
                    <a:pt x="0" y="5376"/>
                  </a:lnTo>
                  <a:lnTo>
                    <a:pt x="256" y="5927"/>
                  </a:lnTo>
                  <a:lnTo>
                    <a:pt x="12070" y="552"/>
                  </a:lnTo>
                  <a:lnTo>
                    <a:pt x="1181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1">
              <a:extLst>
                <a:ext uri="{FF2B5EF4-FFF2-40B4-BE49-F238E27FC236}">
                  <a16:creationId xmlns:a16="http://schemas.microsoft.com/office/drawing/2014/main" id="{AE6434DF-9CB5-5BD1-8BF2-C11B4B48E050}"/>
                </a:ext>
              </a:extLst>
            </p:cNvPr>
            <p:cNvSpPr/>
            <p:nvPr/>
          </p:nvSpPr>
          <p:spPr>
            <a:xfrm>
              <a:off x="7083525" y="790100"/>
              <a:ext cx="299300" cy="146700"/>
            </a:xfrm>
            <a:custGeom>
              <a:avLst/>
              <a:gdLst/>
              <a:ahLst/>
              <a:cxnLst/>
              <a:rect l="l" t="t" r="r" b="b"/>
              <a:pathLst>
                <a:path w="11972" h="5868" extrusionOk="0">
                  <a:moveTo>
                    <a:pt x="11715" y="0"/>
                  </a:moveTo>
                  <a:lnTo>
                    <a:pt x="0" y="5316"/>
                  </a:lnTo>
                  <a:lnTo>
                    <a:pt x="256" y="5867"/>
                  </a:lnTo>
                  <a:lnTo>
                    <a:pt x="11971" y="551"/>
                  </a:lnTo>
                  <a:lnTo>
                    <a:pt x="1171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1">
              <a:extLst>
                <a:ext uri="{FF2B5EF4-FFF2-40B4-BE49-F238E27FC236}">
                  <a16:creationId xmlns:a16="http://schemas.microsoft.com/office/drawing/2014/main" id="{10721F32-CF58-DEB8-3141-A682EB712EA0}"/>
                </a:ext>
              </a:extLst>
            </p:cNvPr>
            <p:cNvSpPr/>
            <p:nvPr/>
          </p:nvSpPr>
          <p:spPr>
            <a:xfrm>
              <a:off x="7563925" y="1139575"/>
              <a:ext cx="231875" cy="174750"/>
            </a:xfrm>
            <a:custGeom>
              <a:avLst/>
              <a:gdLst/>
              <a:ahLst/>
              <a:cxnLst/>
              <a:rect l="l" t="t" r="r" b="b"/>
              <a:pathLst>
                <a:path w="9275" h="6990" extrusionOk="0">
                  <a:moveTo>
                    <a:pt x="6026" y="414"/>
                  </a:moveTo>
                  <a:lnTo>
                    <a:pt x="6222" y="433"/>
                  </a:lnTo>
                  <a:lnTo>
                    <a:pt x="6400" y="512"/>
                  </a:lnTo>
                  <a:lnTo>
                    <a:pt x="6577" y="611"/>
                  </a:lnTo>
                  <a:lnTo>
                    <a:pt x="6715" y="768"/>
                  </a:lnTo>
                  <a:lnTo>
                    <a:pt x="8703" y="3347"/>
                  </a:lnTo>
                  <a:lnTo>
                    <a:pt x="8782" y="3466"/>
                  </a:lnTo>
                  <a:lnTo>
                    <a:pt x="8821" y="3603"/>
                  </a:lnTo>
                  <a:lnTo>
                    <a:pt x="8841" y="3741"/>
                  </a:lnTo>
                  <a:lnTo>
                    <a:pt x="8821" y="3899"/>
                  </a:lnTo>
                  <a:lnTo>
                    <a:pt x="8762" y="4017"/>
                  </a:lnTo>
                  <a:lnTo>
                    <a:pt x="8684" y="4135"/>
                  </a:lnTo>
                  <a:lnTo>
                    <a:pt x="8585" y="4233"/>
                  </a:lnTo>
                  <a:lnTo>
                    <a:pt x="8467" y="4312"/>
                  </a:lnTo>
                  <a:lnTo>
                    <a:pt x="3269" y="6517"/>
                  </a:lnTo>
                  <a:lnTo>
                    <a:pt x="3151" y="6557"/>
                  </a:lnTo>
                  <a:lnTo>
                    <a:pt x="2895" y="6557"/>
                  </a:lnTo>
                  <a:lnTo>
                    <a:pt x="2777" y="6537"/>
                  </a:lnTo>
                  <a:lnTo>
                    <a:pt x="2659" y="6478"/>
                  </a:lnTo>
                  <a:lnTo>
                    <a:pt x="2560" y="6419"/>
                  </a:lnTo>
                  <a:lnTo>
                    <a:pt x="2462" y="6340"/>
                  </a:lnTo>
                  <a:lnTo>
                    <a:pt x="2383" y="6222"/>
                  </a:lnTo>
                  <a:lnTo>
                    <a:pt x="552" y="3288"/>
                  </a:lnTo>
                  <a:lnTo>
                    <a:pt x="473" y="3111"/>
                  </a:lnTo>
                  <a:lnTo>
                    <a:pt x="434" y="2934"/>
                  </a:lnTo>
                  <a:lnTo>
                    <a:pt x="434" y="2757"/>
                  </a:lnTo>
                  <a:lnTo>
                    <a:pt x="473" y="2560"/>
                  </a:lnTo>
                  <a:lnTo>
                    <a:pt x="572" y="2402"/>
                  </a:lnTo>
                  <a:lnTo>
                    <a:pt x="690" y="2245"/>
                  </a:lnTo>
                  <a:lnTo>
                    <a:pt x="828" y="2146"/>
                  </a:lnTo>
                  <a:lnTo>
                    <a:pt x="1005" y="2068"/>
                  </a:lnTo>
                  <a:lnTo>
                    <a:pt x="5730" y="473"/>
                  </a:lnTo>
                  <a:lnTo>
                    <a:pt x="5868" y="433"/>
                  </a:lnTo>
                  <a:lnTo>
                    <a:pt x="6026" y="414"/>
                  </a:lnTo>
                  <a:close/>
                  <a:moveTo>
                    <a:pt x="6006" y="0"/>
                  </a:moveTo>
                  <a:lnTo>
                    <a:pt x="5789" y="20"/>
                  </a:lnTo>
                  <a:lnTo>
                    <a:pt x="5592" y="59"/>
                  </a:lnTo>
                  <a:lnTo>
                    <a:pt x="867" y="1654"/>
                  </a:lnTo>
                  <a:lnTo>
                    <a:pt x="729" y="1713"/>
                  </a:lnTo>
                  <a:lnTo>
                    <a:pt x="611" y="1772"/>
                  </a:lnTo>
                  <a:lnTo>
                    <a:pt x="493" y="1851"/>
                  </a:lnTo>
                  <a:lnTo>
                    <a:pt x="395" y="1950"/>
                  </a:lnTo>
                  <a:lnTo>
                    <a:pt x="296" y="2048"/>
                  </a:lnTo>
                  <a:lnTo>
                    <a:pt x="217" y="2166"/>
                  </a:lnTo>
                  <a:lnTo>
                    <a:pt x="139" y="2284"/>
                  </a:lnTo>
                  <a:lnTo>
                    <a:pt x="80" y="2422"/>
                  </a:lnTo>
                  <a:lnTo>
                    <a:pt x="40" y="2560"/>
                  </a:lnTo>
                  <a:lnTo>
                    <a:pt x="20" y="2698"/>
                  </a:lnTo>
                  <a:lnTo>
                    <a:pt x="1" y="2836"/>
                  </a:lnTo>
                  <a:lnTo>
                    <a:pt x="20" y="2973"/>
                  </a:lnTo>
                  <a:lnTo>
                    <a:pt x="40" y="3111"/>
                  </a:lnTo>
                  <a:lnTo>
                    <a:pt x="80" y="3249"/>
                  </a:lnTo>
                  <a:lnTo>
                    <a:pt x="119" y="3387"/>
                  </a:lnTo>
                  <a:lnTo>
                    <a:pt x="198" y="3505"/>
                  </a:lnTo>
                  <a:lnTo>
                    <a:pt x="2029" y="6458"/>
                  </a:lnTo>
                  <a:lnTo>
                    <a:pt x="2108" y="6576"/>
                  </a:lnTo>
                  <a:lnTo>
                    <a:pt x="2206" y="6675"/>
                  </a:lnTo>
                  <a:lnTo>
                    <a:pt x="2324" y="6773"/>
                  </a:lnTo>
                  <a:lnTo>
                    <a:pt x="2442" y="6852"/>
                  </a:lnTo>
                  <a:lnTo>
                    <a:pt x="2560" y="6911"/>
                  </a:lnTo>
                  <a:lnTo>
                    <a:pt x="2698" y="6951"/>
                  </a:lnTo>
                  <a:lnTo>
                    <a:pt x="2836" y="6990"/>
                  </a:lnTo>
                  <a:lnTo>
                    <a:pt x="2994" y="6990"/>
                  </a:lnTo>
                  <a:lnTo>
                    <a:pt x="3210" y="6970"/>
                  </a:lnTo>
                  <a:lnTo>
                    <a:pt x="3446" y="6911"/>
                  </a:lnTo>
                  <a:lnTo>
                    <a:pt x="8625" y="4706"/>
                  </a:lnTo>
                  <a:lnTo>
                    <a:pt x="8743" y="4647"/>
                  </a:lnTo>
                  <a:lnTo>
                    <a:pt x="8841" y="4588"/>
                  </a:lnTo>
                  <a:lnTo>
                    <a:pt x="8920" y="4509"/>
                  </a:lnTo>
                  <a:lnTo>
                    <a:pt x="9018" y="4411"/>
                  </a:lnTo>
                  <a:lnTo>
                    <a:pt x="9077" y="4332"/>
                  </a:lnTo>
                  <a:lnTo>
                    <a:pt x="9136" y="4214"/>
                  </a:lnTo>
                  <a:lnTo>
                    <a:pt x="9196" y="4115"/>
                  </a:lnTo>
                  <a:lnTo>
                    <a:pt x="9235" y="3997"/>
                  </a:lnTo>
                  <a:lnTo>
                    <a:pt x="9255" y="3879"/>
                  </a:lnTo>
                  <a:lnTo>
                    <a:pt x="9274" y="3761"/>
                  </a:lnTo>
                  <a:lnTo>
                    <a:pt x="9255" y="3643"/>
                  </a:lnTo>
                  <a:lnTo>
                    <a:pt x="9235" y="3525"/>
                  </a:lnTo>
                  <a:lnTo>
                    <a:pt x="9215" y="3406"/>
                  </a:lnTo>
                  <a:lnTo>
                    <a:pt x="9176" y="3288"/>
                  </a:lnTo>
                  <a:lnTo>
                    <a:pt x="9117" y="3190"/>
                  </a:lnTo>
                  <a:lnTo>
                    <a:pt x="9038" y="3091"/>
                  </a:lnTo>
                  <a:lnTo>
                    <a:pt x="7049" y="493"/>
                  </a:lnTo>
                  <a:lnTo>
                    <a:pt x="6912" y="355"/>
                  </a:lnTo>
                  <a:lnTo>
                    <a:pt x="6754" y="237"/>
                  </a:lnTo>
                  <a:lnTo>
                    <a:pt x="6577" y="118"/>
                  </a:lnTo>
                  <a:lnTo>
                    <a:pt x="6400" y="59"/>
                  </a:lnTo>
                  <a:lnTo>
                    <a:pt x="6203" y="20"/>
                  </a:lnTo>
                  <a:lnTo>
                    <a:pt x="60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1">
              <a:extLst>
                <a:ext uri="{FF2B5EF4-FFF2-40B4-BE49-F238E27FC236}">
                  <a16:creationId xmlns:a16="http://schemas.microsoft.com/office/drawing/2014/main" id="{0F5014FF-6C7B-25F9-4E4E-516B418EE2AC}"/>
                </a:ext>
              </a:extLst>
            </p:cNvPr>
            <p:cNvSpPr/>
            <p:nvPr/>
          </p:nvSpPr>
          <p:spPr>
            <a:xfrm>
              <a:off x="7964600" y="1004200"/>
              <a:ext cx="125550" cy="103400"/>
            </a:xfrm>
            <a:custGeom>
              <a:avLst/>
              <a:gdLst/>
              <a:ahLst/>
              <a:cxnLst/>
              <a:rect l="l" t="t" r="r" b="b"/>
              <a:pathLst>
                <a:path w="5022" h="4136" extrusionOk="0">
                  <a:moveTo>
                    <a:pt x="1970" y="1"/>
                  </a:moveTo>
                  <a:lnTo>
                    <a:pt x="1" y="493"/>
                  </a:lnTo>
                  <a:lnTo>
                    <a:pt x="40" y="749"/>
                  </a:lnTo>
                  <a:lnTo>
                    <a:pt x="119" y="1005"/>
                  </a:lnTo>
                  <a:lnTo>
                    <a:pt x="217" y="1281"/>
                  </a:lnTo>
                  <a:lnTo>
                    <a:pt x="355" y="1537"/>
                  </a:lnTo>
                  <a:lnTo>
                    <a:pt x="513" y="1793"/>
                  </a:lnTo>
                  <a:lnTo>
                    <a:pt x="709" y="2048"/>
                  </a:lnTo>
                  <a:lnTo>
                    <a:pt x="926" y="2304"/>
                  </a:lnTo>
                  <a:lnTo>
                    <a:pt x="1162" y="2560"/>
                  </a:lnTo>
                  <a:lnTo>
                    <a:pt x="1438" y="2797"/>
                  </a:lnTo>
                  <a:lnTo>
                    <a:pt x="1733" y="3013"/>
                  </a:lnTo>
                  <a:lnTo>
                    <a:pt x="2029" y="3230"/>
                  </a:lnTo>
                  <a:lnTo>
                    <a:pt x="2363" y="3446"/>
                  </a:lnTo>
                  <a:lnTo>
                    <a:pt x="2718" y="3624"/>
                  </a:lnTo>
                  <a:lnTo>
                    <a:pt x="3092" y="3820"/>
                  </a:lnTo>
                  <a:lnTo>
                    <a:pt x="3486" y="3978"/>
                  </a:lnTo>
                  <a:lnTo>
                    <a:pt x="3879" y="4116"/>
                  </a:lnTo>
                  <a:lnTo>
                    <a:pt x="3958" y="4136"/>
                  </a:lnTo>
                  <a:lnTo>
                    <a:pt x="5021" y="3820"/>
                  </a:lnTo>
                  <a:lnTo>
                    <a:pt x="197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1">
              <a:extLst>
                <a:ext uri="{FF2B5EF4-FFF2-40B4-BE49-F238E27FC236}">
                  <a16:creationId xmlns:a16="http://schemas.microsoft.com/office/drawing/2014/main" id="{F3D3205E-74AE-7FA0-A165-E701F285FCCC}"/>
                </a:ext>
              </a:extLst>
            </p:cNvPr>
            <p:cNvSpPr/>
            <p:nvPr/>
          </p:nvSpPr>
          <p:spPr>
            <a:xfrm>
              <a:off x="7845975" y="846200"/>
              <a:ext cx="126525" cy="105375"/>
            </a:xfrm>
            <a:custGeom>
              <a:avLst/>
              <a:gdLst/>
              <a:ahLst/>
              <a:cxnLst/>
              <a:rect l="l" t="t" r="r" b="b"/>
              <a:pathLst>
                <a:path w="5061" h="4215" extrusionOk="0">
                  <a:moveTo>
                    <a:pt x="2009" y="1"/>
                  </a:moveTo>
                  <a:lnTo>
                    <a:pt x="1" y="513"/>
                  </a:lnTo>
                  <a:lnTo>
                    <a:pt x="20" y="690"/>
                  </a:lnTo>
                  <a:lnTo>
                    <a:pt x="79" y="887"/>
                  </a:lnTo>
                  <a:lnTo>
                    <a:pt x="138" y="1084"/>
                  </a:lnTo>
                  <a:lnTo>
                    <a:pt x="217" y="1280"/>
                  </a:lnTo>
                  <a:lnTo>
                    <a:pt x="316" y="1477"/>
                  </a:lnTo>
                  <a:lnTo>
                    <a:pt x="434" y="1674"/>
                  </a:lnTo>
                  <a:lnTo>
                    <a:pt x="572" y="1871"/>
                  </a:lnTo>
                  <a:lnTo>
                    <a:pt x="709" y="2088"/>
                  </a:lnTo>
                  <a:lnTo>
                    <a:pt x="887" y="2285"/>
                  </a:lnTo>
                  <a:lnTo>
                    <a:pt x="1044" y="2481"/>
                  </a:lnTo>
                  <a:lnTo>
                    <a:pt x="1241" y="2659"/>
                  </a:lnTo>
                  <a:lnTo>
                    <a:pt x="1438" y="2856"/>
                  </a:lnTo>
                  <a:lnTo>
                    <a:pt x="1654" y="3033"/>
                  </a:lnTo>
                  <a:lnTo>
                    <a:pt x="1891" y="3210"/>
                  </a:lnTo>
                  <a:lnTo>
                    <a:pt x="2127" y="3387"/>
                  </a:lnTo>
                  <a:lnTo>
                    <a:pt x="2383" y="3545"/>
                  </a:lnTo>
                  <a:lnTo>
                    <a:pt x="2737" y="3761"/>
                  </a:lnTo>
                  <a:lnTo>
                    <a:pt x="3072" y="3938"/>
                  </a:lnTo>
                  <a:lnTo>
                    <a:pt x="3426" y="4076"/>
                  </a:lnTo>
                  <a:lnTo>
                    <a:pt x="3781" y="4214"/>
                  </a:lnTo>
                  <a:lnTo>
                    <a:pt x="5061" y="3820"/>
                  </a:lnTo>
                  <a:lnTo>
                    <a:pt x="200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1">
              <a:extLst>
                <a:ext uri="{FF2B5EF4-FFF2-40B4-BE49-F238E27FC236}">
                  <a16:creationId xmlns:a16="http://schemas.microsoft.com/office/drawing/2014/main" id="{B7448E89-10AD-A1BB-8A13-5821493FADC5}"/>
                </a:ext>
              </a:extLst>
            </p:cNvPr>
            <p:cNvSpPr/>
            <p:nvPr/>
          </p:nvSpPr>
          <p:spPr>
            <a:xfrm>
              <a:off x="8042375" y="1140050"/>
              <a:ext cx="57625" cy="62050"/>
            </a:xfrm>
            <a:custGeom>
              <a:avLst/>
              <a:gdLst/>
              <a:ahLst/>
              <a:cxnLst/>
              <a:rect l="l" t="t" r="r" b="b"/>
              <a:pathLst>
                <a:path w="2305" h="2482" extrusionOk="0">
                  <a:moveTo>
                    <a:pt x="532" y="1"/>
                  </a:moveTo>
                  <a:lnTo>
                    <a:pt x="335" y="60"/>
                  </a:lnTo>
                  <a:lnTo>
                    <a:pt x="217" y="178"/>
                  </a:lnTo>
                  <a:lnTo>
                    <a:pt x="138" y="316"/>
                  </a:lnTo>
                  <a:lnTo>
                    <a:pt x="79" y="454"/>
                  </a:lnTo>
                  <a:lnTo>
                    <a:pt x="20" y="611"/>
                  </a:lnTo>
                  <a:lnTo>
                    <a:pt x="0" y="749"/>
                  </a:lnTo>
                  <a:lnTo>
                    <a:pt x="0" y="887"/>
                  </a:lnTo>
                  <a:lnTo>
                    <a:pt x="20" y="1025"/>
                  </a:lnTo>
                  <a:lnTo>
                    <a:pt x="60" y="1143"/>
                  </a:lnTo>
                  <a:lnTo>
                    <a:pt x="99" y="1281"/>
                  </a:lnTo>
                  <a:lnTo>
                    <a:pt x="178" y="1419"/>
                  </a:lnTo>
                  <a:lnTo>
                    <a:pt x="237" y="1537"/>
                  </a:lnTo>
                  <a:lnTo>
                    <a:pt x="335" y="1655"/>
                  </a:lnTo>
                  <a:lnTo>
                    <a:pt x="434" y="1773"/>
                  </a:lnTo>
                  <a:lnTo>
                    <a:pt x="552" y="1891"/>
                  </a:lnTo>
                  <a:lnTo>
                    <a:pt x="827" y="2127"/>
                  </a:lnTo>
                  <a:lnTo>
                    <a:pt x="1123" y="2324"/>
                  </a:lnTo>
                  <a:lnTo>
                    <a:pt x="1477" y="2482"/>
                  </a:lnTo>
                  <a:lnTo>
                    <a:pt x="2304" y="2226"/>
                  </a:lnTo>
                  <a:lnTo>
                    <a:pt x="53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8203;p73">
            <a:extLst>
              <a:ext uri="{FF2B5EF4-FFF2-40B4-BE49-F238E27FC236}">
                <a16:creationId xmlns:a16="http://schemas.microsoft.com/office/drawing/2014/main" id="{39252B31-E068-BDB6-C926-3CF1159D7A73}"/>
              </a:ext>
            </a:extLst>
          </p:cNvPr>
          <p:cNvGrpSpPr/>
          <p:nvPr/>
        </p:nvGrpSpPr>
        <p:grpSpPr>
          <a:xfrm>
            <a:off x="1142095" y="3011973"/>
            <a:ext cx="2632585" cy="1890391"/>
            <a:chOff x="2901883" y="2178863"/>
            <a:chExt cx="2632585" cy="1890391"/>
          </a:xfrm>
        </p:grpSpPr>
        <p:sp>
          <p:nvSpPr>
            <p:cNvPr id="3" name="Google Shape;8204;p73">
              <a:extLst>
                <a:ext uri="{FF2B5EF4-FFF2-40B4-BE49-F238E27FC236}">
                  <a16:creationId xmlns:a16="http://schemas.microsoft.com/office/drawing/2014/main" id="{FFF64229-0C63-040D-5047-1F31912805CD}"/>
                </a:ext>
              </a:extLst>
            </p:cNvPr>
            <p:cNvSpPr/>
            <p:nvPr/>
          </p:nvSpPr>
          <p:spPr>
            <a:xfrm>
              <a:off x="2901883" y="2889451"/>
              <a:ext cx="2326751" cy="1003337"/>
            </a:xfrm>
            <a:custGeom>
              <a:avLst/>
              <a:gdLst/>
              <a:ahLst/>
              <a:cxnLst/>
              <a:rect l="l" t="t" r="r" b="b"/>
              <a:pathLst>
                <a:path w="98790" h="42600" extrusionOk="0">
                  <a:moveTo>
                    <a:pt x="32981" y="1"/>
                  </a:moveTo>
                  <a:lnTo>
                    <a:pt x="1" y="42599"/>
                  </a:lnTo>
                  <a:lnTo>
                    <a:pt x="98789" y="42599"/>
                  </a:lnTo>
                  <a:lnTo>
                    <a:pt x="657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8205;p73">
              <a:extLst>
                <a:ext uri="{FF2B5EF4-FFF2-40B4-BE49-F238E27FC236}">
                  <a16:creationId xmlns:a16="http://schemas.microsoft.com/office/drawing/2014/main" id="{83E4C5FB-8DA2-BEBE-7100-6F18348E680E}"/>
                </a:ext>
              </a:extLst>
            </p:cNvPr>
            <p:cNvSpPr/>
            <p:nvPr/>
          </p:nvSpPr>
          <p:spPr>
            <a:xfrm>
              <a:off x="2901883" y="3892776"/>
              <a:ext cx="2326751" cy="175867"/>
            </a:xfrm>
            <a:custGeom>
              <a:avLst/>
              <a:gdLst/>
              <a:ahLst/>
              <a:cxnLst/>
              <a:rect l="l" t="t" r="r" b="b"/>
              <a:pathLst>
                <a:path w="98790" h="7467" extrusionOk="0">
                  <a:moveTo>
                    <a:pt x="1" y="0"/>
                  </a:moveTo>
                  <a:lnTo>
                    <a:pt x="1" y="7467"/>
                  </a:lnTo>
                  <a:lnTo>
                    <a:pt x="98789" y="7467"/>
                  </a:lnTo>
                  <a:lnTo>
                    <a:pt x="987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8206;p73">
              <a:extLst>
                <a:ext uri="{FF2B5EF4-FFF2-40B4-BE49-F238E27FC236}">
                  <a16:creationId xmlns:a16="http://schemas.microsoft.com/office/drawing/2014/main" id="{AB8EB759-B1A4-25F6-6DD8-0C9353CCDD56}"/>
                </a:ext>
              </a:extLst>
            </p:cNvPr>
            <p:cNvSpPr/>
            <p:nvPr/>
          </p:nvSpPr>
          <p:spPr>
            <a:xfrm>
              <a:off x="2901883" y="2889451"/>
              <a:ext cx="949072" cy="1003337"/>
            </a:xfrm>
            <a:custGeom>
              <a:avLst/>
              <a:gdLst/>
              <a:ahLst/>
              <a:cxnLst/>
              <a:rect l="l" t="t" r="r" b="b"/>
              <a:pathLst>
                <a:path w="40296" h="42600" extrusionOk="0">
                  <a:moveTo>
                    <a:pt x="32981" y="1"/>
                  </a:moveTo>
                  <a:lnTo>
                    <a:pt x="1" y="42599"/>
                  </a:lnTo>
                  <a:lnTo>
                    <a:pt x="13517" y="42599"/>
                  </a:lnTo>
                  <a:lnTo>
                    <a:pt x="4029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207;p73">
              <a:extLst>
                <a:ext uri="{FF2B5EF4-FFF2-40B4-BE49-F238E27FC236}">
                  <a16:creationId xmlns:a16="http://schemas.microsoft.com/office/drawing/2014/main" id="{C5E25C2F-8486-9C8B-CA1E-919BC5F27F46}"/>
                </a:ext>
              </a:extLst>
            </p:cNvPr>
            <p:cNvSpPr/>
            <p:nvPr/>
          </p:nvSpPr>
          <p:spPr>
            <a:xfrm>
              <a:off x="4264083" y="2889451"/>
              <a:ext cx="964569" cy="1003337"/>
            </a:xfrm>
            <a:custGeom>
              <a:avLst/>
              <a:gdLst/>
              <a:ahLst/>
              <a:cxnLst/>
              <a:rect l="l" t="t" r="r" b="b"/>
              <a:pathLst>
                <a:path w="40954" h="42600" extrusionOk="0">
                  <a:moveTo>
                    <a:pt x="0" y="1"/>
                  </a:moveTo>
                  <a:lnTo>
                    <a:pt x="26754" y="42599"/>
                  </a:lnTo>
                  <a:lnTo>
                    <a:pt x="40953" y="42599"/>
                  </a:lnTo>
                  <a:lnTo>
                    <a:pt x="794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208;p73">
              <a:extLst>
                <a:ext uri="{FF2B5EF4-FFF2-40B4-BE49-F238E27FC236}">
                  <a16:creationId xmlns:a16="http://schemas.microsoft.com/office/drawing/2014/main" id="{F409A24B-C297-58DC-A551-D3762FF45A9E}"/>
                </a:ext>
              </a:extLst>
            </p:cNvPr>
            <p:cNvSpPr/>
            <p:nvPr/>
          </p:nvSpPr>
          <p:spPr>
            <a:xfrm>
              <a:off x="3220223" y="2889451"/>
              <a:ext cx="731494" cy="1003337"/>
            </a:xfrm>
            <a:custGeom>
              <a:avLst/>
              <a:gdLst/>
              <a:ahLst/>
              <a:cxnLst/>
              <a:rect l="l" t="t" r="r" b="b"/>
              <a:pathLst>
                <a:path w="31058" h="42600" extrusionOk="0">
                  <a:moveTo>
                    <a:pt x="26780" y="1"/>
                  </a:moveTo>
                  <a:lnTo>
                    <a:pt x="1" y="42599"/>
                  </a:lnTo>
                  <a:lnTo>
                    <a:pt x="15871" y="42599"/>
                  </a:lnTo>
                  <a:lnTo>
                    <a:pt x="3105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209;p73">
              <a:extLst>
                <a:ext uri="{FF2B5EF4-FFF2-40B4-BE49-F238E27FC236}">
                  <a16:creationId xmlns:a16="http://schemas.microsoft.com/office/drawing/2014/main" id="{94BAE6D7-3004-157C-8070-25C223284274}"/>
                </a:ext>
              </a:extLst>
            </p:cNvPr>
            <p:cNvSpPr/>
            <p:nvPr/>
          </p:nvSpPr>
          <p:spPr>
            <a:xfrm>
              <a:off x="4163324" y="2889451"/>
              <a:ext cx="730881" cy="1003337"/>
            </a:xfrm>
            <a:custGeom>
              <a:avLst/>
              <a:gdLst/>
              <a:ahLst/>
              <a:cxnLst/>
              <a:rect l="l" t="t" r="r" b="b"/>
              <a:pathLst>
                <a:path w="31032" h="42600" extrusionOk="0">
                  <a:moveTo>
                    <a:pt x="1" y="1"/>
                  </a:moveTo>
                  <a:lnTo>
                    <a:pt x="15162" y="42599"/>
                  </a:lnTo>
                  <a:lnTo>
                    <a:pt x="31032" y="42599"/>
                  </a:lnTo>
                  <a:lnTo>
                    <a:pt x="427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210;p73">
              <a:extLst>
                <a:ext uri="{FF2B5EF4-FFF2-40B4-BE49-F238E27FC236}">
                  <a16:creationId xmlns:a16="http://schemas.microsoft.com/office/drawing/2014/main" id="{115BD714-FFA5-9AC2-23CE-EBCFAE183D47}"/>
                </a:ext>
              </a:extLst>
            </p:cNvPr>
            <p:cNvSpPr/>
            <p:nvPr/>
          </p:nvSpPr>
          <p:spPr>
            <a:xfrm>
              <a:off x="2901883" y="3892776"/>
              <a:ext cx="318359" cy="175867"/>
            </a:xfrm>
            <a:custGeom>
              <a:avLst/>
              <a:gdLst/>
              <a:ahLst/>
              <a:cxnLst/>
              <a:rect l="l" t="t" r="r" b="b"/>
              <a:pathLst>
                <a:path w="13517" h="7467" extrusionOk="0">
                  <a:moveTo>
                    <a:pt x="1" y="0"/>
                  </a:moveTo>
                  <a:lnTo>
                    <a:pt x="1" y="7467"/>
                  </a:lnTo>
                  <a:lnTo>
                    <a:pt x="13517" y="7467"/>
                  </a:lnTo>
                  <a:lnTo>
                    <a:pt x="1351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11;p73">
              <a:extLst>
                <a:ext uri="{FF2B5EF4-FFF2-40B4-BE49-F238E27FC236}">
                  <a16:creationId xmlns:a16="http://schemas.microsoft.com/office/drawing/2014/main" id="{1F50E7CF-4AEB-6BC2-097A-6713B6DD9840}"/>
                </a:ext>
              </a:extLst>
            </p:cNvPr>
            <p:cNvSpPr/>
            <p:nvPr/>
          </p:nvSpPr>
          <p:spPr>
            <a:xfrm>
              <a:off x="4528769" y="3892776"/>
              <a:ext cx="344597" cy="175867"/>
            </a:xfrm>
            <a:custGeom>
              <a:avLst/>
              <a:gdLst/>
              <a:ahLst/>
              <a:cxnLst/>
              <a:rect l="l" t="t" r="r" b="b"/>
              <a:pathLst>
                <a:path w="14631" h="7467" extrusionOk="0">
                  <a:moveTo>
                    <a:pt x="0" y="0"/>
                  </a:moveTo>
                  <a:lnTo>
                    <a:pt x="0" y="7467"/>
                  </a:lnTo>
                  <a:lnTo>
                    <a:pt x="14630" y="7467"/>
                  </a:lnTo>
                  <a:lnTo>
                    <a:pt x="1463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12;p73">
              <a:extLst>
                <a:ext uri="{FF2B5EF4-FFF2-40B4-BE49-F238E27FC236}">
                  <a16:creationId xmlns:a16="http://schemas.microsoft.com/office/drawing/2014/main" id="{59998601-8E73-B169-E614-1E5EE97AEF18}"/>
                </a:ext>
              </a:extLst>
            </p:cNvPr>
            <p:cNvSpPr/>
            <p:nvPr/>
          </p:nvSpPr>
          <p:spPr>
            <a:xfrm>
              <a:off x="4890022" y="3892776"/>
              <a:ext cx="344008" cy="175867"/>
            </a:xfrm>
            <a:custGeom>
              <a:avLst/>
              <a:gdLst/>
              <a:ahLst/>
              <a:cxnLst/>
              <a:rect l="l" t="t" r="r" b="b"/>
              <a:pathLst>
                <a:path w="14606" h="7467" extrusionOk="0">
                  <a:moveTo>
                    <a:pt x="1" y="0"/>
                  </a:moveTo>
                  <a:lnTo>
                    <a:pt x="1" y="7467"/>
                  </a:lnTo>
                  <a:lnTo>
                    <a:pt x="14605" y="7467"/>
                  </a:lnTo>
                  <a:lnTo>
                    <a:pt x="14605" y="0"/>
                  </a:lnTo>
                  <a:close/>
                </a:path>
              </a:pathLst>
            </a:custGeom>
            <a:solidFill>
              <a:srgbClr val="8A91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13;p73">
              <a:extLst>
                <a:ext uri="{FF2B5EF4-FFF2-40B4-BE49-F238E27FC236}">
                  <a16:creationId xmlns:a16="http://schemas.microsoft.com/office/drawing/2014/main" id="{EAB41119-5E53-9A20-4D22-EA7EBB736D4C}"/>
                </a:ext>
              </a:extLst>
            </p:cNvPr>
            <p:cNvSpPr/>
            <p:nvPr/>
          </p:nvSpPr>
          <p:spPr>
            <a:xfrm>
              <a:off x="3220223" y="3892776"/>
              <a:ext cx="359505" cy="175867"/>
            </a:xfrm>
            <a:custGeom>
              <a:avLst/>
              <a:gdLst/>
              <a:ahLst/>
              <a:cxnLst/>
              <a:rect l="l" t="t" r="r" b="b"/>
              <a:pathLst>
                <a:path w="15264" h="7467" extrusionOk="0">
                  <a:moveTo>
                    <a:pt x="1" y="0"/>
                  </a:moveTo>
                  <a:lnTo>
                    <a:pt x="1" y="7467"/>
                  </a:lnTo>
                  <a:lnTo>
                    <a:pt x="15263" y="7467"/>
                  </a:lnTo>
                  <a:lnTo>
                    <a:pt x="1526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14;p73">
              <a:extLst>
                <a:ext uri="{FF2B5EF4-FFF2-40B4-BE49-F238E27FC236}">
                  <a16:creationId xmlns:a16="http://schemas.microsoft.com/office/drawing/2014/main" id="{B0D59740-A36F-2E29-C008-E8D8C8E6B307}"/>
                </a:ext>
              </a:extLst>
            </p:cNvPr>
            <p:cNvSpPr/>
            <p:nvPr/>
          </p:nvSpPr>
          <p:spPr>
            <a:xfrm>
              <a:off x="2995482" y="2889451"/>
              <a:ext cx="744589" cy="1003337"/>
            </a:xfrm>
            <a:custGeom>
              <a:avLst/>
              <a:gdLst/>
              <a:ahLst/>
              <a:cxnLst/>
              <a:rect l="l" t="t" r="r" b="b"/>
              <a:pathLst>
                <a:path w="31614" h="42600" extrusionOk="0">
                  <a:moveTo>
                    <a:pt x="31006" y="1"/>
                  </a:moveTo>
                  <a:lnTo>
                    <a:pt x="0" y="42599"/>
                  </a:lnTo>
                  <a:lnTo>
                    <a:pt x="608" y="42599"/>
                  </a:lnTo>
                  <a:lnTo>
                    <a:pt x="3161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215;p73">
              <a:extLst>
                <a:ext uri="{FF2B5EF4-FFF2-40B4-BE49-F238E27FC236}">
                  <a16:creationId xmlns:a16="http://schemas.microsoft.com/office/drawing/2014/main" id="{ABD4C051-F434-D061-BB7D-A641B0137D93}"/>
                </a:ext>
              </a:extLst>
            </p:cNvPr>
            <p:cNvSpPr/>
            <p:nvPr/>
          </p:nvSpPr>
          <p:spPr>
            <a:xfrm>
              <a:off x="3205926" y="2889451"/>
              <a:ext cx="645032" cy="1003337"/>
            </a:xfrm>
            <a:custGeom>
              <a:avLst/>
              <a:gdLst/>
              <a:ahLst/>
              <a:cxnLst/>
              <a:rect l="l" t="t" r="r" b="b"/>
              <a:pathLst>
                <a:path w="27387" h="42600" extrusionOk="0">
                  <a:moveTo>
                    <a:pt x="26779" y="1"/>
                  </a:moveTo>
                  <a:lnTo>
                    <a:pt x="0" y="42599"/>
                  </a:lnTo>
                  <a:lnTo>
                    <a:pt x="608" y="42599"/>
                  </a:lnTo>
                  <a:lnTo>
                    <a:pt x="2738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216;p73">
              <a:extLst>
                <a:ext uri="{FF2B5EF4-FFF2-40B4-BE49-F238E27FC236}">
                  <a16:creationId xmlns:a16="http://schemas.microsoft.com/office/drawing/2014/main" id="{3C17A43F-8163-1C46-051A-01D99FF1967C}"/>
                </a:ext>
              </a:extLst>
            </p:cNvPr>
            <p:cNvSpPr/>
            <p:nvPr/>
          </p:nvSpPr>
          <p:spPr>
            <a:xfrm>
              <a:off x="3579709" y="2889451"/>
              <a:ext cx="372012" cy="1003337"/>
            </a:xfrm>
            <a:custGeom>
              <a:avLst/>
              <a:gdLst/>
              <a:ahLst/>
              <a:cxnLst/>
              <a:rect l="l" t="t" r="r" b="b"/>
              <a:pathLst>
                <a:path w="15795" h="42600" extrusionOk="0">
                  <a:moveTo>
                    <a:pt x="15161" y="1"/>
                  </a:moveTo>
                  <a:lnTo>
                    <a:pt x="0" y="42599"/>
                  </a:lnTo>
                  <a:lnTo>
                    <a:pt x="608" y="42599"/>
                  </a:lnTo>
                  <a:lnTo>
                    <a:pt x="1579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217;p73">
              <a:extLst>
                <a:ext uri="{FF2B5EF4-FFF2-40B4-BE49-F238E27FC236}">
                  <a16:creationId xmlns:a16="http://schemas.microsoft.com/office/drawing/2014/main" id="{D142ADD8-8162-ED60-8460-F6B375D9F4C1}"/>
                </a:ext>
              </a:extLst>
            </p:cNvPr>
            <p:cNvSpPr/>
            <p:nvPr/>
          </p:nvSpPr>
          <p:spPr>
            <a:xfrm>
              <a:off x="4360060" y="2889451"/>
              <a:ext cx="744589" cy="1003337"/>
            </a:xfrm>
            <a:custGeom>
              <a:avLst/>
              <a:gdLst/>
              <a:ahLst/>
              <a:cxnLst/>
              <a:rect l="l" t="t" r="r" b="b"/>
              <a:pathLst>
                <a:path w="31614" h="42600" extrusionOk="0">
                  <a:moveTo>
                    <a:pt x="0" y="1"/>
                  </a:moveTo>
                  <a:lnTo>
                    <a:pt x="31006" y="42599"/>
                  </a:lnTo>
                  <a:lnTo>
                    <a:pt x="31614" y="4259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218;p73">
              <a:extLst>
                <a:ext uri="{FF2B5EF4-FFF2-40B4-BE49-F238E27FC236}">
                  <a16:creationId xmlns:a16="http://schemas.microsoft.com/office/drawing/2014/main" id="{A82C424E-E272-A1C8-7C2C-DE3353C87DE5}"/>
                </a:ext>
              </a:extLst>
            </p:cNvPr>
            <p:cNvSpPr/>
            <p:nvPr/>
          </p:nvSpPr>
          <p:spPr>
            <a:xfrm>
              <a:off x="4249174" y="2889451"/>
              <a:ext cx="645032" cy="1003337"/>
            </a:xfrm>
            <a:custGeom>
              <a:avLst/>
              <a:gdLst/>
              <a:ahLst/>
              <a:cxnLst/>
              <a:rect l="l" t="t" r="r" b="b"/>
              <a:pathLst>
                <a:path w="27387" h="42600" extrusionOk="0">
                  <a:moveTo>
                    <a:pt x="0" y="1"/>
                  </a:moveTo>
                  <a:lnTo>
                    <a:pt x="26780" y="42599"/>
                  </a:lnTo>
                  <a:lnTo>
                    <a:pt x="27387" y="42599"/>
                  </a:lnTo>
                  <a:lnTo>
                    <a:pt x="63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219;p73">
              <a:extLst>
                <a:ext uri="{FF2B5EF4-FFF2-40B4-BE49-F238E27FC236}">
                  <a16:creationId xmlns:a16="http://schemas.microsoft.com/office/drawing/2014/main" id="{17F9E1EA-45A7-92EA-C9B4-E23173A45E98}"/>
                </a:ext>
              </a:extLst>
            </p:cNvPr>
            <p:cNvSpPr/>
            <p:nvPr/>
          </p:nvSpPr>
          <p:spPr>
            <a:xfrm>
              <a:off x="4148415" y="2889451"/>
              <a:ext cx="372012" cy="1003337"/>
            </a:xfrm>
            <a:custGeom>
              <a:avLst/>
              <a:gdLst/>
              <a:ahLst/>
              <a:cxnLst/>
              <a:rect l="l" t="t" r="r" b="b"/>
              <a:pathLst>
                <a:path w="15795" h="42600" extrusionOk="0">
                  <a:moveTo>
                    <a:pt x="1" y="1"/>
                  </a:moveTo>
                  <a:lnTo>
                    <a:pt x="15187" y="42599"/>
                  </a:lnTo>
                  <a:lnTo>
                    <a:pt x="15795" y="42599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220;p73">
              <a:extLst>
                <a:ext uri="{FF2B5EF4-FFF2-40B4-BE49-F238E27FC236}">
                  <a16:creationId xmlns:a16="http://schemas.microsoft.com/office/drawing/2014/main" id="{EF1AB613-49F6-7CF3-2F5E-D27DFED7E005}"/>
                </a:ext>
              </a:extLst>
            </p:cNvPr>
            <p:cNvSpPr/>
            <p:nvPr/>
          </p:nvSpPr>
          <p:spPr>
            <a:xfrm>
              <a:off x="4044100" y="2889451"/>
              <a:ext cx="14320" cy="1003337"/>
            </a:xfrm>
            <a:custGeom>
              <a:avLst/>
              <a:gdLst/>
              <a:ahLst/>
              <a:cxnLst/>
              <a:rect l="l" t="t" r="r" b="b"/>
              <a:pathLst>
                <a:path w="608" h="42600" extrusionOk="0">
                  <a:moveTo>
                    <a:pt x="0" y="1"/>
                  </a:moveTo>
                  <a:lnTo>
                    <a:pt x="0" y="42599"/>
                  </a:lnTo>
                  <a:lnTo>
                    <a:pt x="608" y="42599"/>
                  </a:lnTo>
                  <a:lnTo>
                    <a:pt x="60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221;p73">
              <a:extLst>
                <a:ext uri="{FF2B5EF4-FFF2-40B4-BE49-F238E27FC236}">
                  <a16:creationId xmlns:a16="http://schemas.microsoft.com/office/drawing/2014/main" id="{9D6E8415-5081-CFFF-69D4-A836156DE2E5}"/>
                </a:ext>
              </a:extLst>
            </p:cNvPr>
            <p:cNvSpPr/>
            <p:nvPr/>
          </p:nvSpPr>
          <p:spPr>
            <a:xfrm>
              <a:off x="3354945" y="3293640"/>
              <a:ext cx="1420640" cy="14343"/>
            </a:xfrm>
            <a:custGeom>
              <a:avLst/>
              <a:gdLst/>
              <a:ahLst/>
              <a:cxnLst/>
              <a:rect l="l" t="t" r="r" b="b"/>
              <a:pathLst>
                <a:path w="60318" h="609" extrusionOk="0">
                  <a:moveTo>
                    <a:pt x="457" y="1"/>
                  </a:moveTo>
                  <a:lnTo>
                    <a:pt x="1" y="608"/>
                  </a:lnTo>
                  <a:lnTo>
                    <a:pt x="60317" y="608"/>
                  </a:lnTo>
                  <a:lnTo>
                    <a:pt x="5983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222;p73">
              <a:extLst>
                <a:ext uri="{FF2B5EF4-FFF2-40B4-BE49-F238E27FC236}">
                  <a16:creationId xmlns:a16="http://schemas.microsoft.com/office/drawing/2014/main" id="{AACFC2D4-2B4B-9A84-E5BA-3095A206C52F}"/>
                </a:ext>
              </a:extLst>
            </p:cNvPr>
            <p:cNvSpPr/>
            <p:nvPr/>
          </p:nvSpPr>
          <p:spPr>
            <a:xfrm>
              <a:off x="2995482" y="3892776"/>
              <a:ext cx="14320" cy="175867"/>
            </a:xfrm>
            <a:custGeom>
              <a:avLst/>
              <a:gdLst/>
              <a:ahLst/>
              <a:cxnLst/>
              <a:rect l="l" t="t" r="r" b="b"/>
              <a:pathLst>
                <a:path w="608" h="7467" extrusionOk="0">
                  <a:moveTo>
                    <a:pt x="0" y="0"/>
                  </a:moveTo>
                  <a:lnTo>
                    <a:pt x="0" y="7467"/>
                  </a:lnTo>
                  <a:lnTo>
                    <a:pt x="608" y="746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223;p73">
              <a:extLst>
                <a:ext uri="{FF2B5EF4-FFF2-40B4-BE49-F238E27FC236}">
                  <a16:creationId xmlns:a16="http://schemas.microsoft.com/office/drawing/2014/main" id="{454D8173-7C8B-240D-F3EB-B113C938378C}"/>
                </a:ext>
              </a:extLst>
            </p:cNvPr>
            <p:cNvSpPr/>
            <p:nvPr/>
          </p:nvSpPr>
          <p:spPr>
            <a:xfrm>
              <a:off x="3205926" y="3892776"/>
              <a:ext cx="14320" cy="175867"/>
            </a:xfrm>
            <a:custGeom>
              <a:avLst/>
              <a:gdLst/>
              <a:ahLst/>
              <a:cxnLst/>
              <a:rect l="l" t="t" r="r" b="b"/>
              <a:pathLst>
                <a:path w="608" h="7467" extrusionOk="0">
                  <a:moveTo>
                    <a:pt x="0" y="0"/>
                  </a:moveTo>
                  <a:lnTo>
                    <a:pt x="0" y="7467"/>
                  </a:lnTo>
                  <a:lnTo>
                    <a:pt x="608" y="746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224;p73">
              <a:extLst>
                <a:ext uri="{FF2B5EF4-FFF2-40B4-BE49-F238E27FC236}">
                  <a16:creationId xmlns:a16="http://schemas.microsoft.com/office/drawing/2014/main" id="{37BAFF2C-B5A6-088A-3563-7C2E71259759}"/>
                </a:ext>
              </a:extLst>
            </p:cNvPr>
            <p:cNvSpPr/>
            <p:nvPr/>
          </p:nvSpPr>
          <p:spPr>
            <a:xfrm>
              <a:off x="3579389" y="3892776"/>
              <a:ext cx="14343" cy="175867"/>
            </a:xfrm>
            <a:custGeom>
              <a:avLst/>
              <a:gdLst/>
              <a:ahLst/>
              <a:cxnLst/>
              <a:rect l="l" t="t" r="r" b="b"/>
              <a:pathLst>
                <a:path w="609" h="7467" extrusionOk="0">
                  <a:moveTo>
                    <a:pt x="1" y="0"/>
                  </a:moveTo>
                  <a:lnTo>
                    <a:pt x="1" y="7467"/>
                  </a:lnTo>
                  <a:lnTo>
                    <a:pt x="608" y="746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225;p73">
              <a:extLst>
                <a:ext uri="{FF2B5EF4-FFF2-40B4-BE49-F238E27FC236}">
                  <a16:creationId xmlns:a16="http://schemas.microsoft.com/office/drawing/2014/main" id="{D1E19BA0-A915-8CEA-8C79-46B2D9C55739}"/>
                </a:ext>
              </a:extLst>
            </p:cNvPr>
            <p:cNvSpPr/>
            <p:nvPr/>
          </p:nvSpPr>
          <p:spPr>
            <a:xfrm>
              <a:off x="4044100" y="3892776"/>
              <a:ext cx="14320" cy="175867"/>
            </a:xfrm>
            <a:custGeom>
              <a:avLst/>
              <a:gdLst/>
              <a:ahLst/>
              <a:cxnLst/>
              <a:rect l="l" t="t" r="r" b="b"/>
              <a:pathLst>
                <a:path w="608" h="7467" extrusionOk="0">
                  <a:moveTo>
                    <a:pt x="0" y="0"/>
                  </a:moveTo>
                  <a:lnTo>
                    <a:pt x="0" y="7467"/>
                  </a:lnTo>
                  <a:lnTo>
                    <a:pt x="608" y="746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226;p73">
              <a:extLst>
                <a:ext uri="{FF2B5EF4-FFF2-40B4-BE49-F238E27FC236}">
                  <a16:creationId xmlns:a16="http://schemas.microsoft.com/office/drawing/2014/main" id="{AEABD1A0-6DD6-39B0-00F4-542851A6B3C1}"/>
                </a:ext>
              </a:extLst>
            </p:cNvPr>
            <p:cNvSpPr/>
            <p:nvPr/>
          </p:nvSpPr>
          <p:spPr>
            <a:xfrm>
              <a:off x="4506700" y="3892775"/>
              <a:ext cx="22075" cy="176479"/>
            </a:xfrm>
            <a:custGeom>
              <a:avLst/>
              <a:gdLst/>
              <a:ahLst/>
              <a:cxnLst/>
              <a:rect l="l" t="t" r="r" b="b"/>
              <a:pathLst>
                <a:path w="608" h="7493" extrusionOk="0">
                  <a:moveTo>
                    <a:pt x="0" y="0"/>
                  </a:moveTo>
                  <a:lnTo>
                    <a:pt x="0" y="7492"/>
                  </a:lnTo>
                  <a:lnTo>
                    <a:pt x="608" y="7492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227;p73">
              <a:extLst>
                <a:ext uri="{FF2B5EF4-FFF2-40B4-BE49-F238E27FC236}">
                  <a16:creationId xmlns:a16="http://schemas.microsoft.com/office/drawing/2014/main" id="{EA27A91A-D966-BE7C-B3A7-80103F31386D}"/>
                </a:ext>
              </a:extLst>
            </p:cNvPr>
            <p:cNvSpPr/>
            <p:nvPr/>
          </p:nvSpPr>
          <p:spPr>
            <a:xfrm>
              <a:off x="5076630" y="3892776"/>
              <a:ext cx="13731" cy="175867"/>
            </a:xfrm>
            <a:custGeom>
              <a:avLst/>
              <a:gdLst/>
              <a:ahLst/>
              <a:cxnLst/>
              <a:rect l="l" t="t" r="r" b="b"/>
              <a:pathLst>
                <a:path w="583" h="7467" extrusionOk="0">
                  <a:moveTo>
                    <a:pt x="0" y="0"/>
                  </a:moveTo>
                  <a:lnTo>
                    <a:pt x="0" y="7467"/>
                  </a:lnTo>
                  <a:lnTo>
                    <a:pt x="582" y="7467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747A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228;p73">
              <a:extLst>
                <a:ext uri="{FF2B5EF4-FFF2-40B4-BE49-F238E27FC236}">
                  <a16:creationId xmlns:a16="http://schemas.microsoft.com/office/drawing/2014/main" id="{CC4BE5D1-FECE-62B3-9E9B-5C818E14BFF0}"/>
                </a:ext>
              </a:extLst>
            </p:cNvPr>
            <p:cNvSpPr/>
            <p:nvPr/>
          </p:nvSpPr>
          <p:spPr>
            <a:xfrm>
              <a:off x="5090338" y="3892776"/>
              <a:ext cx="14320" cy="175867"/>
            </a:xfrm>
            <a:custGeom>
              <a:avLst/>
              <a:gdLst/>
              <a:ahLst/>
              <a:cxnLst/>
              <a:rect l="l" t="t" r="r" b="b"/>
              <a:pathLst>
                <a:path w="608" h="7467" extrusionOk="0">
                  <a:moveTo>
                    <a:pt x="0" y="0"/>
                  </a:moveTo>
                  <a:lnTo>
                    <a:pt x="0" y="7467"/>
                  </a:lnTo>
                  <a:lnTo>
                    <a:pt x="608" y="746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D1D9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229;p73">
              <a:extLst>
                <a:ext uri="{FF2B5EF4-FFF2-40B4-BE49-F238E27FC236}">
                  <a16:creationId xmlns:a16="http://schemas.microsoft.com/office/drawing/2014/main" id="{A5EB5722-EFA5-FD67-DF28-1CECC1415E40}"/>
                </a:ext>
              </a:extLst>
            </p:cNvPr>
            <p:cNvSpPr/>
            <p:nvPr/>
          </p:nvSpPr>
          <p:spPr>
            <a:xfrm>
              <a:off x="4866186" y="3892776"/>
              <a:ext cx="13731" cy="175867"/>
            </a:xfrm>
            <a:custGeom>
              <a:avLst/>
              <a:gdLst/>
              <a:ahLst/>
              <a:cxnLst/>
              <a:rect l="l" t="t" r="r" b="b"/>
              <a:pathLst>
                <a:path w="583" h="7467" extrusionOk="0">
                  <a:moveTo>
                    <a:pt x="0" y="0"/>
                  </a:moveTo>
                  <a:lnTo>
                    <a:pt x="0" y="7467"/>
                  </a:lnTo>
                  <a:lnTo>
                    <a:pt x="583" y="746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230;p73">
              <a:extLst>
                <a:ext uri="{FF2B5EF4-FFF2-40B4-BE49-F238E27FC236}">
                  <a16:creationId xmlns:a16="http://schemas.microsoft.com/office/drawing/2014/main" id="{844C0861-E9A0-7C5E-174E-259BC9481E67}"/>
                </a:ext>
              </a:extLst>
            </p:cNvPr>
            <p:cNvSpPr/>
            <p:nvPr/>
          </p:nvSpPr>
          <p:spPr>
            <a:xfrm>
              <a:off x="4879894" y="3892776"/>
              <a:ext cx="14320" cy="175867"/>
            </a:xfrm>
            <a:custGeom>
              <a:avLst/>
              <a:gdLst/>
              <a:ahLst/>
              <a:cxnLst/>
              <a:rect l="l" t="t" r="r" b="b"/>
              <a:pathLst>
                <a:path w="608" h="7467" extrusionOk="0">
                  <a:moveTo>
                    <a:pt x="1" y="0"/>
                  </a:moveTo>
                  <a:lnTo>
                    <a:pt x="1" y="7467"/>
                  </a:lnTo>
                  <a:lnTo>
                    <a:pt x="608" y="746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231;p73">
              <a:extLst>
                <a:ext uri="{FF2B5EF4-FFF2-40B4-BE49-F238E27FC236}">
                  <a16:creationId xmlns:a16="http://schemas.microsoft.com/office/drawing/2014/main" id="{3D4C0FB6-76FF-480C-EFDE-9A8E157DBE8E}"/>
                </a:ext>
              </a:extLst>
            </p:cNvPr>
            <p:cNvSpPr/>
            <p:nvPr/>
          </p:nvSpPr>
          <p:spPr>
            <a:xfrm>
              <a:off x="3874802" y="2197328"/>
              <a:ext cx="41735" cy="692137"/>
            </a:xfrm>
            <a:custGeom>
              <a:avLst/>
              <a:gdLst/>
              <a:ahLst/>
              <a:cxnLst/>
              <a:rect l="l" t="t" r="r" b="b"/>
              <a:pathLst>
                <a:path w="1772" h="29387" extrusionOk="0">
                  <a:moveTo>
                    <a:pt x="886" y="1"/>
                  </a:moveTo>
                  <a:lnTo>
                    <a:pt x="0" y="29387"/>
                  </a:lnTo>
                  <a:lnTo>
                    <a:pt x="1772" y="29387"/>
                  </a:lnTo>
                  <a:lnTo>
                    <a:pt x="8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232;p73">
              <a:extLst>
                <a:ext uri="{FF2B5EF4-FFF2-40B4-BE49-F238E27FC236}">
                  <a16:creationId xmlns:a16="http://schemas.microsoft.com/office/drawing/2014/main" id="{2AD1E031-834C-073A-C8A1-E3EACF3ADC49}"/>
                </a:ext>
              </a:extLst>
            </p:cNvPr>
            <p:cNvSpPr/>
            <p:nvPr/>
          </p:nvSpPr>
          <p:spPr>
            <a:xfrm>
              <a:off x="3859893" y="2178863"/>
              <a:ext cx="70964" cy="18489"/>
            </a:xfrm>
            <a:custGeom>
              <a:avLst/>
              <a:gdLst/>
              <a:ahLst/>
              <a:cxnLst/>
              <a:rect l="l" t="t" r="r" b="b"/>
              <a:pathLst>
                <a:path w="3013" h="785" extrusionOk="0">
                  <a:moveTo>
                    <a:pt x="684" y="0"/>
                  </a:moveTo>
                  <a:lnTo>
                    <a:pt x="532" y="25"/>
                  </a:lnTo>
                  <a:lnTo>
                    <a:pt x="405" y="51"/>
                  </a:lnTo>
                  <a:lnTo>
                    <a:pt x="304" y="76"/>
                  </a:lnTo>
                  <a:lnTo>
                    <a:pt x="203" y="127"/>
                  </a:lnTo>
                  <a:lnTo>
                    <a:pt x="127" y="177"/>
                  </a:lnTo>
                  <a:lnTo>
                    <a:pt x="51" y="253"/>
                  </a:lnTo>
                  <a:lnTo>
                    <a:pt x="26" y="304"/>
                  </a:lnTo>
                  <a:lnTo>
                    <a:pt x="0" y="405"/>
                  </a:lnTo>
                  <a:lnTo>
                    <a:pt x="26" y="481"/>
                  </a:lnTo>
                  <a:lnTo>
                    <a:pt x="51" y="532"/>
                  </a:lnTo>
                  <a:lnTo>
                    <a:pt x="127" y="607"/>
                  </a:lnTo>
                  <a:lnTo>
                    <a:pt x="203" y="658"/>
                  </a:lnTo>
                  <a:lnTo>
                    <a:pt x="304" y="709"/>
                  </a:lnTo>
                  <a:lnTo>
                    <a:pt x="405" y="734"/>
                  </a:lnTo>
                  <a:lnTo>
                    <a:pt x="532" y="759"/>
                  </a:lnTo>
                  <a:lnTo>
                    <a:pt x="684" y="785"/>
                  </a:lnTo>
                  <a:lnTo>
                    <a:pt x="2329" y="785"/>
                  </a:lnTo>
                  <a:lnTo>
                    <a:pt x="2481" y="759"/>
                  </a:lnTo>
                  <a:lnTo>
                    <a:pt x="2607" y="734"/>
                  </a:lnTo>
                  <a:lnTo>
                    <a:pt x="2709" y="709"/>
                  </a:lnTo>
                  <a:lnTo>
                    <a:pt x="2810" y="658"/>
                  </a:lnTo>
                  <a:lnTo>
                    <a:pt x="2911" y="607"/>
                  </a:lnTo>
                  <a:lnTo>
                    <a:pt x="2962" y="532"/>
                  </a:lnTo>
                  <a:lnTo>
                    <a:pt x="3012" y="481"/>
                  </a:lnTo>
                  <a:lnTo>
                    <a:pt x="3012" y="405"/>
                  </a:lnTo>
                  <a:lnTo>
                    <a:pt x="3012" y="304"/>
                  </a:lnTo>
                  <a:lnTo>
                    <a:pt x="2962" y="253"/>
                  </a:lnTo>
                  <a:lnTo>
                    <a:pt x="2911" y="177"/>
                  </a:lnTo>
                  <a:lnTo>
                    <a:pt x="2810" y="127"/>
                  </a:lnTo>
                  <a:lnTo>
                    <a:pt x="2709" y="76"/>
                  </a:lnTo>
                  <a:lnTo>
                    <a:pt x="2607" y="51"/>
                  </a:lnTo>
                  <a:lnTo>
                    <a:pt x="2481" y="25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233;p73">
              <a:extLst>
                <a:ext uri="{FF2B5EF4-FFF2-40B4-BE49-F238E27FC236}">
                  <a16:creationId xmlns:a16="http://schemas.microsoft.com/office/drawing/2014/main" id="{B8D1058D-E14B-8DAE-D0CD-131DA1599FD7}"/>
                </a:ext>
              </a:extLst>
            </p:cNvPr>
            <p:cNvSpPr/>
            <p:nvPr/>
          </p:nvSpPr>
          <p:spPr>
            <a:xfrm>
              <a:off x="4178233" y="2822678"/>
              <a:ext cx="175890" cy="66795"/>
            </a:xfrm>
            <a:custGeom>
              <a:avLst/>
              <a:gdLst/>
              <a:ahLst/>
              <a:cxnLst/>
              <a:rect l="l" t="t" r="r" b="b"/>
              <a:pathLst>
                <a:path w="7468" h="2836" extrusionOk="0">
                  <a:moveTo>
                    <a:pt x="3746" y="1"/>
                  </a:moveTo>
                  <a:lnTo>
                    <a:pt x="3367" y="26"/>
                  </a:lnTo>
                  <a:lnTo>
                    <a:pt x="2987" y="52"/>
                  </a:lnTo>
                  <a:lnTo>
                    <a:pt x="2633" y="127"/>
                  </a:lnTo>
                  <a:lnTo>
                    <a:pt x="2278" y="229"/>
                  </a:lnTo>
                  <a:lnTo>
                    <a:pt x="1949" y="355"/>
                  </a:lnTo>
                  <a:lnTo>
                    <a:pt x="1646" y="482"/>
                  </a:lnTo>
                  <a:lnTo>
                    <a:pt x="1367" y="659"/>
                  </a:lnTo>
                  <a:lnTo>
                    <a:pt x="1089" y="836"/>
                  </a:lnTo>
                  <a:lnTo>
                    <a:pt x="861" y="1039"/>
                  </a:lnTo>
                  <a:lnTo>
                    <a:pt x="633" y="1266"/>
                  </a:lnTo>
                  <a:lnTo>
                    <a:pt x="456" y="1494"/>
                  </a:lnTo>
                  <a:lnTo>
                    <a:pt x="304" y="1747"/>
                  </a:lnTo>
                  <a:lnTo>
                    <a:pt x="178" y="2000"/>
                  </a:lnTo>
                  <a:lnTo>
                    <a:pt x="76" y="2279"/>
                  </a:lnTo>
                  <a:lnTo>
                    <a:pt x="26" y="2557"/>
                  </a:lnTo>
                  <a:lnTo>
                    <a:pt x="0" y="2836"/>
                  </a:lnTo>
                  <a:lnTo>
                    <a:pt x="7467" y="2836"/>
                  </a:lnTo>
                  <a:lnTo>
                    <a:pt x="7467" y="2557"/>
                  </a:lnTo>
                  <a:lnTo>
                    <a:pt x="7391" y="2279"/>
                  </a:lnTo>
                  <a:lnTo>
                    <a:pt x="7315" y="2000"/>
                  </a:lnTo>
                  <a:lnTo>
                    <a:pt x="7189" y="1747"/>
                  </a:lnTo>
                  <a:lnTo>
                    <a:pt x="7037" y="1494"/>
                  </a:lnTo>
                  <a:lnTo>
                    <a:pt x="6834" y="1266"/>
                  </a:lnTo>
                  <a:lnTo>
                    <a:pt x="6632" y="1039"/>
                  </a:lnTo>
                  <a:lnTo>
                    <a:pt x="6379" y="836"/>
                  </a:lnTo>
                  <a:lnTo>
                    <a:pt x="6126" y="659"/>
                  </a:lnTo>
                  <a:lnTo>
                    <a:pt x="5822" y="482"/>
                  </a:lnTo>
                  <a:lnTo>
                    <a:pt x="5518" y="355"/>
                  </a:lnTo>
                  <a:lnTo>
                    <a:pt x="5189" y="229"/>
                  </a:lnTo>
                  <a:lnTo>
                    <a:pt x="4860" y="127"/>
                  </a:lnTo>
                  <a:lnTo>
                    <a:pt x="4480" y="52"/>
                  </a:lnTo>
                  <a:lnTo>
                    <a:pt x="4126" y="26"/>
                  </a:lnTo>
                  <a:lnTo>
                    <a:pt x="374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234;p73">
              <a:extLst>
                <a:ext uri="{FF2B5EF4-FFF2-40B4-BE49-F238E27FC236}">
                  <a16:creationId xmlns:a16="http://schemas.microsoft.com/office/drawing/2014/main" id="{FD6CB342-66A9-D8B1-ABEA-33B925F6F4BD}"/>
                </a:ext>
              </a:extLst>
            </p:cNvPr>
            <p:cNvSpPr/>
            <p:nvPr/>
          </p:nvSpPr>
          <p:spPr>
            <a:xfrm>
              <a:off x="4178233" y="2832830"/>
              <a:ext cx="175890" cy="56644"/>
            </a:xfrm>
            <a:custGeom>
              <a:avLst/>
              <a:gdLst/>
              <a:ahLst/>
              <a:cxnLst/>
              <a:rect l="l" t="t" r="r" b="b"/>
              <a:pathLst>
                <a:path w="7468" h="2405" extrusionOk="0">
                  <a:moveTo>
                    <a:pt x="1798" y="0"/>
                  </a:moveTo>
                  <a:lnTo>
                    <a:pt x="1393" y="203"/>
                  </a:lnTo>
                  <a:lnTo>
                    <a:pt x="1063" y="430"/>
                  </a:lnTo>
                  <a:lnTo>
                    <a:pt x="760" y="709"/>
                  </a:lnTo>
                  <a:lnTo>
                    <a:pt x="481" y="1013"/>
                  </a:lnTo>
                  <a:lnTo>
                    <a:pt x="279" y="1316"/>
                  </a:lnTo>
                  <a:lnTo>
                    <a:pt x="127" y="1671"/>
                  </a:lnTo>
                  <a:lnTo>
                    <a:pt x="76" y="1848"/>
                  </a:lnTo>
                  <a:lnTo>
                    <a:pt x="26" y="2025"/>
                  </a:lnTo>
                  <a:lnTo>
                    <a:pt x="0" y="2228"/>
                  </a:lnTo>
                  <a:lnTo>
                    <a:pt x="0" y="2405"/>
                  </a:lnTo>
                  <a:lnTo>
                    <a:pt x="7467" y="2405"/>
                  </a:lnTo>
                  <a:lnTo>
                    <a:pt x="7467" y="2253"/>
                  </a:lnTo>
                  <a:lnTo>
                    <a:pt x="7442" y="2076"/>
                  </a:lnTo>
                  <a:lnTo>
                    <a:pt x="557" y="2076"/>
                  </a:lnTo>
                  <a:lnTo>
                    <a:pt x="583" y="1772"/>
                  </a:lnTo>
                  <a:lnTo>
                    <a:pt x="659" y="1494"/>
                  </a:lnTo>
                  <a:lnTo>
                    <a:pt x="760" y="1190"/>
                  </a:lnTo>
                  <a:lnTo>
                    <a:pt x="886" y="937"/>
                  </a:lnTo>
                  <a:lnTo>
                    <a:pt x="1063" y="658"/>
                  </a:lnTo>
                  <a:lnTo>
                    <a:pt x="1291" y="430"/>
                  </a:lnTo>
                  <a:lnTo>
                    <a:pt x="1519" y="203"/>
                  </a:lnTo>
                  <a:lnTo>
                    <a:pt x="179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235;p73">
              <a:extLst>
                <a:ext uri="{FF2B5EF4-FFF2-40B4-BE49-F238E27FC236}">
                  <a16:creationId xmlns:a16="http://schemas.microsoft.com/office/drawing/2014/main" id="{99F3FBB0-9270-7520-0002-38F4FAC20C81}"/>
                </a:ext>
              </a:extLst>
            </p:cNvPr>
            <p:cNvSpPr/>
            <p:nvPr/>
          </p:nvSpPr>
          <p:spPr>
            <a:xfrm>
              <a:off x="4273621" y="2829250"/>
              <a:ext cx="69763" cy="40557"/>
            </a:xfrm>
            <a:custGeom>
              <a:avLst/>
              <a:gdLst/>
              <a:ahLst/>
              <a:cxnLst/>
              <a:rect l="l" t="t" r="r" b="b"/>
              <a:pathLst>
                <a:path w="2962" h="1722" extrusionOk="0">
                  <a:moveTo>
                    <a:pt x="203" y="0"/>
                  </a:moveTo>
                  <a:lnTo>
                    <a:pt x="0" y="26"/>
                  </a:lnTo>
                  <a:lnTo>
                    <a:pt x="405" y="253"/>
                  </a:lnTo>
                  <a:lnTo>
                    <a:pt x="911" y="557"/>
                  </a:lnTo>
                  <a:lnTo>
                    <a:pt x="2025" y="1291"/>
                  </a:lnTo>
                  <a:lnTo>
                    <a:pt x="2506" y="1570"/>
                  </a:lnTo>
                  <a:lnTo>
                    <a:pt x="2683" y="1671"/>
                  </a:lnTo>
                  <a:lnTo>
                    <a:pt x="2835" y="1721"/>
                  </a:lnTo>
                  <a:lnTo>
                    <a:pt x="2962" y="1721"/>
                  </a:lnTo>
                  <a:lnTo>
                    <a:pt x="2962" y="1696"/>
                  </a:lnTo>
                  <a:lnTo>
                    <a:pt x="2936" y="1570"/>
                  </a:lnTo>
                  <a:lnTo>
                    <a:pt x="2835" y="1392"/>
                  </a:lnTo>
                  <a:lnTo>
                    <a:pt x="2658" y="1190"/>
                  </a:lnTo>
                  <a:lnTo>
                    <a:pt x="2481" y="987"/>
                  </a:lnTo>
                  <a:lnTo>
                    <a:pt x="2304" y="810"/>
                  </a:lnTo>
                  <a:lnTo>
                    <a:pt x="2101" y="658"/>
                  </a:lnTo>
                  <a:lnTo>
                    <a:pt x="1899" y="532"/>
                  </a:lnTo>
                  <a:lnTo>
                    <a:pt x="1671" y="405"/>
                  </a:lnTo>
                  <a:lnTo>
                    <a:pt x="1266" y="228"/>
                  </a:lnTo>
                  <a:lnTo>
                    <a:pt x="861" y="102"/>
                  </a:lnTo>
                  <a:lnTo>
                    <a:pt x="506" y="26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236;p73">
              <a:extLst>
                <a:ext uri="{FF2B5EF4-FFF2-40B4-BE49-F238E27FC236}">
                  <a16:creationId xmlns:a16="http://schemas.microsoft.com/office/drawing/2014/main" id="{0035CBE0-858C-7DE5-1504-BF05F03A5603}"/>
                </a:ext>
              </a:extLst>
            </p:cNvPr>
            <p:cNvSpPr/>
            <p:nvPr/>
          </p:nvSpPr>
          <p:spPr>
            <a:xfrm>
              <a:off x="4031569" y="2270648"/>
              <a:ext cx="39969" cy="618818"/>
            </a:xfrm>
            <a:custGeom>
              <a:avLst/>
              <a:gdLst/>
              <a:ahLst/>
              <a:cxnLst/>
              <a:rect l="l" t="t" r="r" b="b"/>
              <a:pathLst>
                <a:path w="1697" h="26274" extrusionOk="0">
                  <a:moveTo>
                    <a:pt x="583" y="1"/>
                  </a:moveTo>
                  <a:lnTo>
                    <a:pt x="1" y="26274"/>
                  </a:lnTo>
                  <a:lnTo>
                    <a:pt x="1697" y="26274"/>
                  </a:lnTo>
                  <a:lnTo>
                    <a:pt x="111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237;p73">
              <a:extLst>
                <a:ext uri="{FF2B5EF4-FFF2-40B4-BE49-F238E27FC236}">
                  <a16:creationId xmlns:a16="http://schemas.microsoft.com/office/drawing/2014/main" id="{D8182B60-EFC6-6BBB-8001-D1B33477985C}"/>
                </a:ext>
              </a:extLst>
            </p:cNvPr>
            <p:cNvSpPr/>
            <p:nvPr/>
          </p:nvSpPr>
          <p:spPr>
            <a:xfrm>
              <a:off x="3955871" y="2462014"/>
              <a:ext cx="190775" cy="34010"/>
            </a:xfrm>
            <a:custGeom>
              <a:avLst/>
              <a:gdLst/>
              <a:ahLst/>
              <a:cxnLst/>
              <a:rect l="l" t="t" r="r" b="b"/>
              <a:pathLst>
                <a:path w="8100" h="1444" extrusionOk="0">
                  <a:moveTo>
                    <a:pt x="557" y="1"/>
                  </a:moveTo>
                  <a:lnTo>
                    <a:pt x="431" y="51"/>
                  </a:lnTo>
                  <a:lnTo>
                    <a:pt x="304" y="102"/>
                  </a:lnTo>
                  <a:lnTo>
                    <a:pt x="203" y="203"/>
                  </a:lnTo>
                  <a:lnTo>
                    <a:pt x="127" y="304"/>
                  </a:lnTo>
                  <a:lnTo>
                    <a:pt x="51" y="406"/>
                  </a:lnTo>
                  <a:lnTo>
                    <a:pt x="26" y="532"/>
                  </a:lnTo>
                  <a:lnTo>
                    <a:pt x="0" y="684"/>
                  </a:lnTo>
                  <a:lnTo>
                    <a:pt x="0" y="760"/>
                  </a:lnTo>
                  <a:lnTo>
                    <a:pt x="26" y="887"/>
                  </a:lnTo>
                  <a:lnTo>
                    <a:pt x="51" y="1013"/>
                  </a:lnTo>
                  <a:lnTo>
                    <a:pt x="127" y="1140"/>
                  </a:lnTo>
                  <a:lnTo>
                    <a:pt x="203" y="1241"/>
                  </a:lnTo>
                  <a:lnTo>
                    <a:pt x="304" y="1317"/>
                  </a:lnTo>
                  <a:lnTo>
                    <a:pt x="431" y="1393"/>
                  </a:lnTo>
                  <a:lnTo>
                    <a:pt x="557" y="1418"/>
                  </a:lnTo>
                  <a:lnTo>
                    <a:pt x="684" y="1443"/>
                  </a:lnTo>
                  <a:lnTo>
                    <a:pt x="7442" y="1443"/>
                  </a:lnTo>
                  <a:lnTo>
                    <a:pt x="7568" y="1418"/>
                  </a:lnTo>
                  <a:lnTo>
                    <a:pt x="7695" y="1393"/>
                  </a:lnTo>
                  <a:lnTo>
                    <a:pt x="7822" y="1317"/>
                  </a:lnTo>
                  <a:lnTo>
                    <a:pt x="7923" y="1241"/>
                  </a:lnTo>
                  <a:lnTo>
                    <a:pt x="7999" y="1140"/>
                  </a:lnTo>
                  <a:lnTo>
                    <a:pt x="8049" y="1013"/>
                  </a:lnTo>
                  <a:lnTo>
                    <a:pt x="8100" y="887"/>
                  </a:lnTo>
                  <a:lnTo>
                    <a:pt x="8100" y="760"/>
                  </a:lnTo>
                  <a:lnTo>
                    <a:pt x="8100" y="684"/>
                  </a:lnTo>
                  <a:lnTo>
                    <a:pt x="8100" y="532"/>
                  </a:lnTo>
                  <a:lnTo>
                    <a:pt x="8049" y="406"/>
                  </a:lnTo>
                  <a:lnTo>
                    <a:pt x="7999" y="304"/>
                  </a:lnTo>
                  <a:lnTo>
                    <a:pt x="7923" y="203"/>
                  </a:lnTo>
                  <a:lnTo>
                    <a:pt x="7822" y="102"/>
                  </a:lnTo>
                  <a:lnTo>
                    <a:pt x="7695" y="51"/>
                  </a:lnTo>
                  <a:lnTo>
                    <a:pt x="75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238;p73">
              <a:extLst>
                <a:ext uri="{FF2B5EF4-FFF2-40B4-BE49-F238E27FC236}">
                  <a16:creationId xmlns:a16="http://schemas.microsoft.com/office/drawing/2014/main" id="{F568F1A4-458F-EA12-243F-A53C784EE5AC}"/>
                </a:ext>
              </a:extLst>
            </p:cNvPr>
            <p:cNvSpPr/>
            <p:nvPr/>
          </p:nvSpPr>
          <p:spPr>
            <a:xfrm>
              <a:off x="3955871" y="2462627"/>
              <a:ext cx="187808" cy="32809"/>
            </a:xfrm>
            <a:custGeom>
              <a:avLst/>
              <a:gdLst/>
              <a:ahLst/>
              <a:cxnLst/>
              <a:rect l="l" t="t" r="r" b="b"/>
              <a:pathLst>
                <a:path w="7974" h="1393" extrusionOk="0">
                  <a:moveTo>
                    <a:pt x="481" y="0"/>
                  </a:moveTo>
                  <a:lnTo>
                    <a:pt x="380" y="25"/>
                  </a:lnTo>
                  <a:lnTo>
                    <a:pt x="279" y="76"/>
                  </a:lnTo>
                  <a:lnTo>
                    <a:pt x="203" y="152"/>
                  </a:lnTo>
                  <a:lnTo>
                    <a:pt x="152" y="228"/>
                  </a:lnTo>
                  <a:lnTo>
                    <a:pt x="76" y="329"/>
                  </a:lnTo>
                  <a:lnTo>
                    <a:pt x="51" y="405"/>
                  </a:lnTo>
                  <a:lnTo>
                    <a:pt x="26" y="532"/>
                  </a:lnTo>
                  <a:lnTo>
                    <a:pt x="0" y="633"/>
                  </a:lnTo>
                  <a:lnTo>
                    <a:pt x="0" y="709"/>
                  </a:lnTo>
                  <a:lnTo>
                    <a:pt x="26" y="861"/>
                  </a:lnTo>
                  <a:lnTo>
                    <a:pt x="51" y="987"/>
                  </a:lnTo>
                  <a:lnTo>
                    <a:pt x="127" y="1088"/>
                  </a:lnTo>
                  <a:lnTo>
                    <a:pt x="203" y="1190"/>
                  </a:lnTo>
                  <a:lnTo>
                    <a:pt x="304" y="1266"/>
                  </a:lnTo>
                  <a:lnTo>
                    <a:pt x="431" y="1342"/>
                  </a:lnTo>
                  <a:lnTo>
                    <a:pt x="557" y="1367"/>
                  </a:lnTo>
                  <a:lnTo>
                    <a:pt x="684" y="1392"/>
                  </a:lnTo>
                  <a:lnTo>
                    <a:pt x="7442" y="1392"/>
                  </a:lnTo>
                  <a:lnTo>
                    <a:pt x="7594" y="1367"/>
                  </a:lnTo>
                  <a:lnTo>
                    <a:pt x="7720" y="1316"/>
                  </a:lnTo>
                  <a:lnTo>
                    <a:pt x="7847" y="1240"/>
                  </a:lnTo>
                  <a:lnTo>
                    <a:pt x="7973" y="1114"/>
                  </a:lnTo>
                  <a:lnTo>
                    <a:pt x="7847" y="1139"/>
                  </a:lnTo>
                  <a:lnTo>
                    <a:pt x="7746" y="1164"/>
                  </a:lnTo>
                  <a:lnTo>
                    <a:pt x="1013" y="1164"/>
                  </a:lnTo>
                  <a:lnTo>
                    <a:pt x="861" y="1139"/>
                  </a:lnTo>
                  <a:lnTo>
                    <a:pt x="734" y="1114"/>
                  </a:lnTo>
                  <a:lnTo>
                    <a:pt x="633" y="1038"/>
                  </a:lnTo>
                  <a:lnTo>
                    <a:pt x="532" y="962"/>
                  </a:lnTo>
                  <a:lnTo>
                    <a:pt x="456" y="861"/>
                  </a:lnTo>
                  <a:lnTo>
                    <a:pt x="380" y="734"/>
                  </a:lnTo>
                  <a:lnTo>
                    <a:pt x="355" y="608"/>
                  </a:lnTo>
                  <a:lnTo>
                    <a:pt x="329" y="481"/>
                  </a:lnTo>
                  <a:lnTo>
                    <a:pt x="329" y="405"/>
                  </a:lnTo>
                  <a:lnTo>
                    <a:pt x="329" y="278"/>
                  </a:lnTo>
                  <a:lnTo>
                    <a:pt x="380" y="177"/>
                  </a:lnTo>
                  <a:lnTo>
                    <a:pt x="405" y="76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239;p73">
              <a:extLst>
                <a:ext uri="{FF2B5EF4-FFF2-40B4-BE49-F238E27FC236}">
                  <a16:creationId xmlns:a16="http://schemas.microsoft.com/office/drawing/2014/main" id="{5E5415FE-970A-E92B-A626-71DA2848D879}"/>
                </a:ext>
              </a:extLst>
            </p:cNvPr>
            <p:cNvSpPr/>
            <p:nvPr/>
          </p:nvSpPr>
          <p:spPr>
            <a:xfrm>
              <a:off x="3955871" y="2540116"/>
              <a:ext cx="190775" cy="34010"/>
            </a:xfrm>
            <a:custGeom>
              <a:avLst/>
              <a:gdLst/>
              <a:ahLst/>
              <a:cxnLst/>
              <a:rect l="l" t="t" r="r" b="b"/>
              <a:pathLst>
                <a:path w="8100" h="1444" extrusionOk="0">
                  <a:moveTo>
                    <a:pt x="557" y="0"/>
                  </a:moveTo>
                  <a:lnTo>
                    <a:pt x="431" y="51"/>
                  </a:lnTo>
                  <a:lnTo>
                    <a:pt x="304" y="102"/>
                  </a:lnTo>
                  <a:lnTo>
                    <a:pt x="203" y="203"/>
                  </a:lnTo>
                  <a:lnTo>
                    <a:pt x="127" y="304"/>
                  </a:lnTo>
                  <a:lnTo>
                    <a:pt x="51" y="405"/>
                  </a:lnTo>
                  <a:lnTo>
                    <a:pt x="26" y="532"/>
                  </a:lnTo>
                  <a:lnTo>
                    <a:pt x="0" y="684"/>
                  </a:lnTo>
                  <a:lnTo>
                    <a:pt x="0" y="760"/>
                  </a:lnTo>
                  <a:lnTo>
                    <a:pt x="26" y="886"/>
                  </a:lnTo>
                  <a:lnTo>
                    <a:pt x="51" y="1013"/>
                  </a:lnTo>
                  <a:lnTo>
                    <a:pt x="127" y="1139"/>
                  </a:lnTo>
                  <a:lnTo>
                    <a:pt x="203" y="1241"/>
                  </a:lnTo>
                  <a:lnTo>
                    <a:pt x="304" y="1317"/>
                  </a:lnTo>
                  <a:lnTo>
                    <a:pt x="431" y="1393"/>
                  </a:lnTo>
                  <a:lnTo>
                    <a:pt x="557" y="1418"/>
                  </a:lnTo>
                  <a:lnTo>
                    <a:pt x="684" y="1443"/>
                  </a:lnTo>
                  <a:lnTo>
                    <a:pt x="7442" y="1443"/>
                  </a:lnTo>
                  <a:lnTo>
                    <a:pt x="7568" y="1418"/>
                  </a:lnTo>
                  <a:lnTo>
                    <a:pt x="7695" y="1393"/>
                  </a:lnTo>
                  <a:lnTo>
                    <a:pt x="7822" y="1317"/>
                  </a:lnTo>
                  <a:lnTo>
                    <a:pt x="7923" y="1241"/>
                  </a:lnTo>
                  <a:lnTo>
                    <a:pt x="7999" y="1139"/>
                  </a:lnTo>
                  <a:lnTo>
                    <a:pt x="8049" y="1013"/>
                  </a:lnTo>
                  <a:lnTo>
                    <a:pt x="8100" y="886"/>
                  </a:lnTo>
                  <a:lnTo>
                    <a:pt x="8100" y="760"/>
                  </a:lnTo>
                  <a:lnTo>
                    <a:pt x="8100" y="684"/>
                  </a:lnTo>
                  <a:lnTo>
                    <a:pt x="8100" y="532"/>
                  </a:lnTo>
                  <a:lnTo>
                    <a:pt x="8049" y="405"/>
                  </a:lnTo>
                  <a:lnTo>
                    <a:pt x="7999" y="304"/>
                  </a:lnTo>
                  <a:lnTo>
                    <a:pt x="7923" y="203"/>
                  </a:lnTo>
                  <a:lnTo>
                    <a:pt x="7822" y="102"/>
                  </a:lnTo>
                  <a:lnTo>
                    <a:pt x="7695" y="51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240;p73">
              <a:extLst>
                <a:ext uri="{FF2B5EF4-FFF2-40B4-BE49-F238E27FC236}">
                  <a16:creationId xmlns:a16="http://schemas.microsoft.com/office/drawing/2014/main" id="{B6AA8A4B-C58C-0C2C-A495-3E44EF41A03F}"/>
                </a:ext>
              </a:extLst>
            </p:cNvPr>
            <p:cNvSpPr/>
            <p:nvPr/>
          </p:nvSpPr>
          <p:spPr>
            <a:xfrm>
              <a:off x="3955871" y="2618217"/>
              <a:ext cx="190775" cy="33986"/>
            </a:xfrm>
            <a:custGeom>
              <a:avLst/>
              <a:gdLst/>
              <a:ahLst/>
              <a:cxnLst/>
              <a:rect l="l" t="t" r="r" b="b"/>
              <a:pathLst>
                <a:path w="8100" h="1443" extrusionOk="0">
                  <a:moveTo>
                    <a:pt x="557" y="0"/>
                  </a:moveTo>
                  <a:lnTo>
                    <a:pt x="431" y="51"/>
                  </a:lnTo>
                  <a:lnTo>
                    <a:pt x="304" y="101"/>
                  </a:lnTo>
                  <a:lnTo>
                    <a:pt x="203" y="203"/>
                  </a:lnTo>
                  <a:lnTo>
                    <a:pt x="127" y="304"/>
                  </a:lnTo>
                  <a:lnTo>
                    <a:pt x="51" y="405"/>
                  </a:lnTo>
                  <a:lnTo>
                    <a:pt x="26" y="532"/>
                  </a:lnTo>
                  <a:lnTo>
                    <a:pt x="0" y="684"/>
                  </a:lnTo>
                  <a:lnTo>
                    <a:pt x="0" y="760"/>
                  </a:lnTo>
                  <a:lnTo>
                    <a:pt x="26" y="886"/>
                  </a:lnTo>
                  <a:lnTo>
                    <a:pt x="51" y="1013"/>
                  </a:lnTo>
                  <a:lnTo>
                    <a:pt x="127" y="1139"/>
                  </a:lnTo>
                  <a:lnTo>
                    <a:pt x="203" y="1240"/>
                  </a:lnTo>
                  <a:lnTo>
                    <a:pt x="304" y="1316"/>
                  </a:lnTo>
                  <a:lnTo>
                    <a:pt x="431" y="1392"/>
                  </a:lnTo>
                  <a:lnTo>
                    <a:pt x="557" y="1418"/>
                  </a:lnTo>
                  <a:lnTo>
                    <a:pt x="684" y="1443"/>
                  </a:lnTo>
                  <a:lnTo>
                    <a:pt x="7442" y="1443"/>
                  </a:lnTo>
                  <a:lnTo>
                    <a:pt x="7568" y="1418"/>
                  </a:lnTo>
                  <a:lnTo>
                    <a:pt x="7695" y="1392"/>
                  </a:lnTo>
                  <a:lnTo>
                    <a:pt x="7822" y="1316"/>
                  </a:lnTo>
                  <a:lnTo>
                    <a:pt x="7923" y="1240"/>
                  </a:lnTo>
                  <a:lnTo>
                    <a:pt x="7999" y="1139"/>
                  </a:lnTo>
                  <a:lnTo>
                    <a:pt x="8049" y="1013"/>
                  </a:lnTo>
                  <a:lnTo>
                    <a:pt x="8100" y="886"/>
                  </a:lnTo>
                  <a:lnTo>
                    <a:pt x="8100" y="760"/>
                  </a:lnTo>
                  <a:lnTo>
                    <a:pt x="8100" y="684"/>
                  </a:lnTo>
                  <a:lnTo>
                    <a:pt x="8100" y="532"/>
                  </a:lnTo>
                  <a:lnTo>
                    <a:pt x="8049" y="405"/>
                  </a:lnTo>
                  <a:lnTo>
                    <a:pt x="7999" y="304"/>
                  </a:lnTo>
                  <a:lnTo>
                    <a:pt x="7923" y="203"/>
                  </a:lnTo>
                  <a:lnTo>
                    <a:pt x="7822" y="101"/>
                  </a:lnTo>
                  <a:lnTo>
                    <a:pt x="7695" y="51"/>
                  </a:lnTo>
                  <a:lnTo>
                    <a:pt x="75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241;p73">
              <a:extLst>
                <a:ext uri="{FF2B5EF4-FFF2-40B4-BE49-F238E27FC236}">
                  <a16:creationId xmlns:a16="http://schemas.microsoft.com/office/drawing/2014/main" id="{497C8225-5E1E-BB1F-238F-9F6F1E05A8A1}"/>
                </a:ext>
              </a:extLst>
            </p:cNvPr>
            <p:cNvSpPr/>
            <p:nvPr/>
          </p:nvSpPr>
          <p:spPr>
            <a:xfrm>
              <a:off x="4016072" y="2206867"/>
              <a:ext cx="70964" cy="64416"/>
            </a:xfrm>
            <a:custGeom>
              <a:avLst/>
              <a:gdLst/>
              <a:ahLst/>
              <a:cxnLst/>
              <a:rect l="l" t="t" r="r" b="b"/>
              <a:pathLst>
                <a:path w="3013" h="2735" extrusionOk="0">
                  <a:moveTo>
                    <a:pt x="1494" y="1"/>
                  </a:moveTo>
                  <a:lnTo>
                    <a:pt x="1190" y="26"/>
                  </a:lnTo>
                  <a:lnTo>
                    <a:pt x="912" y="102"/>
                  </a:lnTo>
                  <a:lnTo>
                    <a:pt x="659" y="228"/>
                  </a:lnTo>
                  <a:lnTo>
                    <a:pt x="431" y="406"/>
                  </a:lnTo>
                  <a:lnTo>
                    <a:pt x="254" y="608"/>
                  </a:lnTo>
                  <a:lnTo>
                    <a:pt x="102" y="836"/>
                  </a:lnTo>
                  <a:lnTo>
                    <a:pt x="26" y="1089"/>
                  </a:lnTo>
                  <a:lnTo>
                    <a:pt x="1" y="1216"/>
                  </a:lnTo>
                  <a:lnTo>
                    <a:pt x="1" y="1367"/>
                  </a:lnTo>
                  <a:lnTo>
                    <a:pt x="1" y="1494"/>
                  </a:lnTo>
                  <a:lnTo>
                    <a:pt x="26" y="1646"/>
                  </a:lnTo>
                  <a:lnTo>
                    <a:pt x="102" y="1899"/>
                  </a:lnTo>
                  <a:lnTo>
                    <a:pt x="254" y="2127"/>
                  </a:lnTo>
                  <a:lnTo>
                    <a:pt x="431" y="2329"/>
                  </a:lnTo>
                  <a:lnTo>
                    <a:pt x="659" y="2506"/>
                  </a:lnTo>
                  <a:lnTo>
                    <a:pt x="912" y="2633"/>
                  </a:lnTo>
                  <a:lnTo>
                    <a:pt x="1190" y="2709"/>
                  </a:lnTo>
                  <a:lnTo>
                    <a:pt x="1494" y="2734"/>
                  </a:lnTo>
                  <a:lnTo>
                    <a:pt x="1798" y="2709"/>
                  </a:lnTo>
                  <a:lnTo>
                    <a:pt x="2102" y="2633"/>
                  </a:lnTo>
                  <a:lnTo>
                    <a:pt x="2355" y="2506"/>
                  </a:lnTo>
                  <a:lnTo>
                    <a:pt x="2583" y="2329"/>
                  </a:lnTo>
                  <a:lnTo>
                    <a:pt x="2760" y="2127"/>
                  </a:lnTo>
                  <a:lnTo>
                    <a:pt x="2886" y="1899"/>
                  </a:lnTo>
                  <a:lnTo>
                    <a:pt x="2988" y="1646"/>
                  </a:lnTo>
                  <a:lnTo>
                    <a:pt x="3013" y="1494"/>
                  </a:lnTo>
                  <a:lnTo>
                    <a:pt x="3013" y="1367"/>
                  </a:lnTo>
                  <a:lnTo>
                    <a:pt x="3013" y="1216"/>
                  </a:lnTo>
                  <a:lnTo>
                    <a:pt x="2988" y="1089"/>
                  </a:lnTo>
                  <a:lnTo>
                    <a:pt x="2886" y="836"/>
                  </a:lnTo>
                  <a:lnTo>
                    <a:pt x="2760" y="608"/>
                  </a:lnTo>
                  <a:lnTo>
                    <a:pt x="2583" y="406"/>
                  </a:lnTo>
                  <a:lnTo>
                    <a:pt x="2355" y="228"/>
                  </a:lnTo>
                  <a:lnTo>
                    <a:pt x="2102" y="102"/>
                  </a:lnTo>
                  <a:lnTo>
                    <a:pt x="1798" y="26"/>
                  </a:lnTo>
                  <a:lnTo>
                    <a:pt x="1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242;p73">
              <a:extLst>
                <a:ext uri="{FF2B5EF4-FFF2-40B4-BE49-F238E27FC236}">
                  <a16:creationId xmlns:a16="http://schemas.microsoft.com/office/drawing/2014/main" id="{CC2FE273-C960-53CD-0493-A0A1A486F2F7}"/>
                </a:ext>
              </a:extLst>
            </p:cNvPr>
            <p:cNvSpPr/>
            <p:nvPr/>
          </p:nvSpPr>
          <p:spPr>
            <a:xfrm>
              <a:off x="4016072" y="2215817"/>
              <a:ext cx="67384" cy="55466"/>
            </a:xfrm>
            <a:custGeom>
              <a:avLst/>
              <a:gdLst/>
              <a:ahLst/>
              <a:cxnLst/>
              <a:rect l="l" t="t" r="r" b="b"/>
              <a:pathLst>
                <a:path w="2861" h="2355" extrusionOk="0">
                  <a:moveTo>
                    <a:pt x="482" y="0"/>
                  </a:moveTo>
                  <a:lnTo>
                    <a:pt x="279" y="203"/>
                  </a:lnTo>
                  <a:lnTo>
                    <a:pt x="127" y="431"/>
                  </a:lnTo>
                  <a:lnTo>
                    <a:pt x="77" y="557"/>
                  </a:lnTo>
                  <a:lnTo>
                    <a:pt x="26" y="709"/>
                  </a:lnTo>
                  <a:lnTo>
                    <a:pt x="1" y="836"/>
                  </a:lnTo>
                  <a:lnTo>
                    <a:pt x="1" y="987"/>
                  </a:lnTo>
                  <a:lnTo>
                    <a:pt x="1" y="1114"/>
                  </a:lnTo>
                  <a:lnTo>
                    <a:pt x="26" y="1266"/>
                  </a:lnTo>
                  <a:lnTo>
                    <a:pt x="102" y="1519"/>
                  </a:lnTo>
                  <a:lnTo>
                    <a:pt x="254" y="1747"/>
                  </a:lnTo>
                  <a:lnTo>
                    <a:pt x="431" y="1949"/>
                  </a:lnTo>
                  <a:lnTo>
                    <a:pt x="659" y="2126"/>
                  </a:lnTo>
                  <a:lnTo>
                    <a:pt x="912" y="2253"/>
                  </a:lnTo>
                  <a:lnTo>
                    <a:pt x="1190" y="2329"/>
                  </a:lnTo>
                  <a:lnTo>
                    <a:pt x="1494" y="2354"/>
                  </a:lnTo>
                  <a:lnTo>
                    <a:pt x="1722" y="2329"/>
                  </a:lnTo>
                  <a:lnTo>
                    <a:pt x="1924" y="2304"/>
                  </a:lnTo>
                  <a:lnTo>
                    <a:pt x="2127" y="2228"/>
                  </a:lnTo>
                  <a:lnTo>
                    <a:pt x="2304" y="2126"/>
                  </a:lnTo>
                  <a:lnTo>
                    <a:pt x="2481" y="2025"/>
                  </a:lnTo>
                  <a:lnTo>
                    <a:pt x="2633" y="1873"/>
                  </a:lnTo>
                  <a:lnTo>
                    <a:pt x="2760" y="1721"/>
                  </a:lnTo>
                  <a:lnTo>
                    <a:pt x="2861" y="1570"/>
                  </a:lnTo>
                  <a:lnTo>
                    <a:pt x="2633" y="1721"/>
                  </a:lnTo>
                  <a:lnTo>
                    <a:pt x="2405" y="1823"/>
                  </a:lnTo>
                  <a:lnTo>
                    <a:pt x="2127" y="1899"/>
                  </a:lnTo>
                  <a:lnTo>
                    <a:pt x="1849" y="1924"/>
                  </a:lnTo>
                  <a:lnTo>
                    <a:pt x="1545" y="1899"/>
                  </a:lnTo>
                  <a:lnTo>
                    <a:pt x="1266" y="1823"/>
                  </a:lnTo>
                  <a:lnTo>
                    <a:pt x="988" y="1696"/>
                  </a:lnTo>
                  <a:lnTo>
                    <a:pt x="785" y="1544"/>
                  </a:lnTo>
                  <a:lnTo>
                    <a:pt x="583" y="1342"/>
                  </a:lnTo>
                  <a:lnTo>
                    <a:pt x="456" y="1089"/>
                  </a:lnTo>
                  <a:lnTo>
                    <a:pt x="355" y="836"/>
                  </a:lnTo>
                  <a:lnTo>
                    <a:pt x="355" y="709"/>
                  </a:lnTo>
                  <a:lnTo>
                    <a:pt x="330" y="557"/>
                  </a:lnTo>
                  <a:lnTo>
                    <a:pt x="355" y="405"/>
                  </a:lnTo>
                  <a:lnTo>
                    <a:pt x="381" y="279"/>
                  </a:lnTo>
                  <a:lnTo>
                    <a:pt x="431" y="127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243;p73">
              <a:extLst>
                <a:ext uri="{FF2B5EF4-FFF2-40B4-BE49-F238E27FC236}">
                  <a16:creationId xmlns:a16="http://schemas.microsoft.com/office/drawing/2014/main" id="{A958EDFD-4008-8C8C-F7E8-CA4371E4CAFA}"/>
                </a:ext>
              </a:extLst>
            </p:cNvPr>
            <p:cNvSpPr/>
            <p:nvPr/>
          </p:nvSpPr>
          <p:spPr>
            <a:xfrm>
              <a:off x="3955871" y="2540116"/>
              <a:ext cx="187808" cy="32809"/>
            </a:xfrm>
            <a:custGeom>
              <a:avLst/>
              <a:gdLst/>
              <a:ahLst/>
              <a:cxnLst/>
              <a:rect l="l" t="t" r="r" b="b"/>
              <a:pathLst>
                <a:path w="7974" h="1393" extrusionOk="0">
                  <a:moveTo>
                    <a:pt x="481" y="0"/>
                  </a:moveTo>
                  <a:lnTo>
                    <a:pt x="380" y="26"/>
                  </a:lnTo>
                  <a:lnTo>
                    <a:pt x="279" y="102"/>
                  </a:lnTo>
                  <a:lnTo>
                    <a:pt x="203" y="152"/>
                  </a:lnTo>
                  <a:lnTo>
                    <a:pt x="152" y="228"/>
                  </a:lnTo>
                  <a:lnTo>
                    <a:pt x="76" y="330"/>
                  </a:lnTo>
                  <a:lnTo>
                    <a:pt x="51" y="405"/>
                  </a:lnTo>
                  <a:lnTo>
                    <a:pt x="26" y="532"/>
                  </a:lnTo>
                  <a:lnTo>
                    <a:pt x="0" y="633"/>
                  </a:lnTo>
                  <a:lnTo>
                    <a:pt x="0" y="709"/>
                  </a:lnTo>
                  <a:lnTo>
                    <a:pt x="26" y="861"/>
                  </a:lnTo>
                  <a:lnTo>
                    <a:pt x="51" y="988"/>
                  </a:lnTo>
                  <a:lnTo>
                    <a:pt x="127" y="1089"/>
                  </a:lnTo>
                  <a:lnTo>
                    <a:pt x="203" y="1190"/>
                  </a:lnTo>
                  <a:lnTo>
                    <a:pt x="304" y="1266"/>
                  </a:lnTo>
                  <a:lnTo>
                    <a:pt x="431" y="1342"/>
                  </a:lnTo>
                  <a:lnTo>
                    <a:pt x="557" y="1393"/>
                  </a:lnTo>
                  <a:lnTo>
                    <a:pt x="7442" y="1393"/>
                  </a:lnTo>
                  <a:lnTo>
                    <a:pt x="7594" y="1367"/>
                  </a:lnTo>
                  <a:lnTo>
                    <a:pt x="7720" y="1317"/>
                  </a:lnTo>
                  <a:lnTo>
                    <a:pt x="7847" y="1241"/>
                  </a:lnTo>
                  <a:lnTo>
                    <a:pt x="7973" y="1114"/>
                  </a:lnTo>
                  <a:lnTo>
                    <a:pt x="7847" y="1139"/>
                  </a:lnTo>
                  <a:lnTo>
                    <a:pt x="7746" y="1165"/>
                  </a:lnTo>
                  <a:lnTo>
                    <a:pt x="1013" y="1165"/>
                  </a:lnTo>
                  <a:lnTo>
                    <a:pt x="861" y="1139"/>
                  </a:lnTo>
                  <a:lnTo>
                    <a:pt x="734" y="1114"/>
                  </a:lnTo>
                  <a:lnTo>
                    <a:pt x="633" y="1038"/>
                  </a:lnTo>
                  <a:lnTo>
                    <a:pt x="532" y="962"/>
                  </a:lnTo>
                  <a:lnTo>
                    <a:pt x="456" y="861"/>
                  </a:lnTo>
                  <a:lnTo>
                    <a:pt x="380" y="735"/>
                  </a:lnTo>
                  <a:lnTo>
                    <a:pt x="355" y="608"/>
                  </a:lnTo>
                  <a:lnTo>
                    <a:pt x="329" y="481"/>
                  </a:lnTo>
                  <a:lnTo>
                    <a:pt x="329" y="405"/>
                  </a:lnTo>
                  <a:lnTo>
                    <a:pt x="329" y="279"/>
                  </a:lnTo>
                  <a:lnTo>
                    <a:pt x="380" y="178"/>
                  </a:lnTo>
                  <a:lnTo>
                    <a:pt x="405" y="76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244;p73">
              <a:extLst>
                <a:ext uri="{FF2B5EF4-FFF2-40B4-BE49-F238E27FC236}">
                  <a16:creationId xmlns:a16="http://schemas.microsoft.com/office/drawing/2014/main" id="{3E72DCA4-0C71-003C-8862-678B243ED1C2}"/>
                </a:ext>
              </a:extLst>
            </p:cNvPr>
            <p:cNvSpPr/>
            <p:nvPr/>
          </p:nvSpPr>
          <p:spPr>
            <a:xfrm>
              <a:off x="3955871" y="2618217"/>
              <a:ext cx="187808" cy="32809"/>
            </a:xfrm>
            <a:custGeom>
              <a:avLst/>
              <a:gdLst/>
              <a:ahLst/>
              <a:cxnLst/>
              <a:rect l="l" t="t" r="r" b="b"/>
              <a:pathLst>
                <a:path w="7974" h="1393" extrusionOk="0">
                  <a:moveTo>
                    <a:pt x="481" y="0"/>
                  </a:moveTo>
                  <a:lnTo>
                    <a:pt x="380" y="26"/>
                  </a:lnTo>
                  <a:lnTo>
                    <a:pt x="279" y="76"/>
                  </a:lnTo>
                  <a:lnTo>
                    <a:pt x="203" y="152"/>
                  </a:lnTo>
                  <a:lnTo>
                    <a:pt x="152" y="228"/>
                  </a:lnTo>
                  <a:lnTo>
                    <a:pt x="76" y="329"/>
                  </a:lnTo>
                  <a:lnTo>
                    <a:pt x="51" y="405"/>
                  </a:lnTo>
                  <a:lnTo>
                    <a:pt x="26" y="506"/>
                  </a:lnTo>
                  <a:lnTo>
                    <a:pt x="0" y="633"/>
                  </a:lnTo>
                  <a:lnTo>
                    <a:pt x="0" y="709"/>
                  </a:lnTo>
                  <a:lnTo>
                    <a:pt x="26" y="861"/>
                  </a:lnTo>
                  <a:lnTo>
                    <a:pt x="51" y="987"/>
                  </a:lnTo>
                  <a:lnTo>
                    <a:pt x="127" y="1089"/>
                  </a:lnTo>
                  <a:lnTo>
                    <a:pt x="203" y="1190"/>
                  </a:lnTo>
                  <a:lnTo>
                    <a:pt x="304" y="1266"/>
                  </a:lnTo>
                  <a:lnTo>
                    <a:pt x="431" y="1342"/>
                  </a:lnTo>
                  <a:lnTo>
                    <a:pt x="557" y="1367"/>
                  </a:lnTo>
                  <a:lnTo>
                    <a:pt x="684" y="1392"/>
                  </a:lnTo>
                  <a:lnTo>
                    <a:pt x="7442" y="1392"/>
                  </a:lnTo>
                  <a:lnTo>
                    <a:pt x="7594" y="1367"/>
                  </a:lnTo>
                  <a:lnTo>
                    <a:pt x="7720" y="1316"/>
                  </a:lnTo>
                  <a:lnTo>
                    <a:pt x="7847" y="1240"/>
                  </a:lnTo>
                  <a:lnTo>
                    <a:pt x="7973" y="1114"/>
                  </a:lnTo>
                  <a:lnTo>
                    <a:pt x="7847" y="1139"/>
                  </a:lnTo>
                  <a:lnTo>
                    <a:pt x="7746" y="1165"/>
                  </a:lnTo>
                  <a:lnTo>
                    <a:pt x="1013" y="1165"/>
                  </a:lnTo>
                  <a:lnTo>
                    <a:pt x="861" y="1139"/>
                  </a:lnTo>
                  <a:lnTo>
                    <a:pt x="734" y="1114"/>
                  </a:lnTo>
                  <a:lnTo>
                    <a:pt x="633" y="1038"/>
                  </a:lnTo>
                  <a:lnTo>
                    <a:pt x="532" y="962"/>
                  </a:lnTo>
                  <a:lnTo>
                    <a:pt x="456" y="861"/>
                  </a:lnTo>
                  <a:lnTo>
                    <a:pt x="380" y="734"/>
                  </a:lnTo>
                  <a:lnTo>
                    <a:pt x="355" y="608"/>
                  </a:lnTo>
                  <a:lnTo>
                    <a:pt x="329" y="481"/>
                  </a:lnTo>
                  <a:lnTo>
                    <a:pt x="329" y="405"/>
                  </a:lnTo>
                  <a:lnTo>
                    <a:pt x="329" y="279"/>
                  </a:lnTo>
                  <a:lnTo>
                    <a:pt x="380" y="177"/>
                  </a:lnTo>
                  <a:lnTo>
                    <a:pt x="405" y="76"/>
                  </a:lnTo>
                  <a:lnTo>
                    <a:pt x="48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245;p73">
              <a:extLst>
                <a:ext uri="{FF2B5EF4-FFF2-40B4-BE49-F238E27FC236}">
                  <a16:creationId xmlns:a16="http://schemas.microsoft.com/office/drawing/2014/main" id="{933AADCF-9643-C6B5-2528-F57C6C0198C7}"/>
                </a:ext>
              </a:extLst>
            </p:cNvPr>
            <p:cNvSpPr/>
            <p:nvPr/>
          </p:nvSpPr>
          <p:spPr>
            <a:xfrm>
              <a:off x="4054840" y="2211036"/>
              <a:ext cx="22658" cy="29252"/>
            </a:xfrm>
            <a:custGeom>
              <a:avLst/>
              <a:gdLst/>
              <a:ahLst/>
              <a:cxnLst/>
              <a:rect l="l" t="t" r="r" b="b"/>
              <a:pathLst>
                <a:path w="962" h="1242" extrusionOk="0">
                  <a:moveTo>
                    <a:pt x="0" y="1"/>
                  </a:moveTo>
                  <a:lnTo>
                    <a:pt x="152" y="279"/>
                  </a:lnTo>
                  <a:lnTo>
                    <a:pt x="304" y="558"/>
                  </a:lnTo>
                  <a:lnTo>
                    <a:pt x="481" y="836"/>
                  </a:lnTo>
                  <a:lnTo>
                    <a:pt x="658" y="1089"/>
                  </a:lnTo>
                  <a:lnTo>
                    <a:pt x="734" y="1165"/>
                  </a:lnTo>
                  <a:lnTo>
                    <a:pt x="810" y="1216"/>
                  </a:lnTo>
                  <a:lnTo>
                    <a:pt x="886" y="1241"/>
                  </a:lnTo>
                  <a:lnTo>
                    <a:pt x="937" y="1190"/>
                  </a:lnTo>
                  <a:lnTo>
                    <a:pt x="962" y="1114"/>
                  </a:lnTo>
                  <a:lnTo>
                    <a:pt x="962" y="963"/>
                  </a:lnTo>
                  <a:lnTo>
                    <a:pt x="962" y="785"/>
                  </a:lnTo>
                  <a:lnTo>
                    <a:pt x="937" y="634"/>
                  </a:lnTo>
                  <a:lnTo>
                    <a:pt x="886" y="507"/>
                  </a:lnTo>
                  <a:lnTo>
                    <a:pt x="810" y="406"/>
                  </a:lnTo>
                  <a:lnTo>
                    <a:pt x="734" y="305"/>
                  </a:lnTo>
                  <a:lnTo>
                    <a:pt x="658" y="229"/>
                  </a:lnTo>
                  <a:lnTo>
                    <a:pt x="481" y="127"/>
                  </a:lnTo>
                  <a:lnTo>
                    <a:pt x="304" y="51"/>
                  </a:lnTo>
                  <a:lnTo>
                    <a:pt x="152" y="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246;p73">
              <a:extLst>
                <a:ext uri="{FF2B5EF4-FFF2-40B4-BE49-F238E27FC236}">
                  <a16:creationId xmlns:a16="http://schemas.microsoft.com/office/drawing/2014/main" id="{2B3884C9-0A76-17A6-B12A-60F5240ADA8E}"/>
                </a:ext>
              </a:extLst>
            </p:cNvPr>
            <p:cNvSpPr/>
            <p:nvPr/>
          </p:nvSpPr>
          <p:spPr>
            <a:xfrm>
              <a:off x="4764250" y="3529710"/>
              <a:ext cx="586010" cy="538928"/>
            </a:xfrm>
            <a:custGeom>
              <a:avLst/>
              <a:gdLst/>
              <a:ahLst/>
              <a:cxnLst/>
              <a:rect l="l" t="t" r="r" b="b"/>
              <a:pathLst>
                <a:path w="24881" h="22882" extrusionOk="0">
                  <a:moveTo>
                    <a:pt x="0" y="1"/>
                  </a:moveTo>
                  <a:lnTo>
                    <a:pt x="13440" y="22882"/>
                  </a:lnTo>
                  <a:lnTo>
                    <a:pt x="24881" y="22882"/>
                  </a:lnTo>
                  <a:lnTo>
                    <a:pt x="24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247;p73">
              <a:extLst>
                <a:ext uri="{FF2B5EF4-FFF2-40B4-BE49-F238E27FC236}">
                  <a16:creationId xmlns:a16="http://schemas.microsoft.com/office/drawing/2014/main" id="{8A0695A5-132D-D006-0E19-90D1866F6616}"/>
                </a:ext>
              </a:extLst>
            </p:cNvPr>
            <p:cNvSpPr/>
            <p:nvPr/>
          </p:nvSpPr>
          <p:spPr>
            <a:xfrm>
              <a:off x="4694486" y="3529710"/>
              <a:ext cx="416738" cy="538928"/>
            </a:xfrm>
            <a:custGeom>
              <a:avLst/>
              <a:gdLst/>
              <a:ahLst/>
              <a:cxnLst/>
              <a:rect l="l" t="t" r="r" b="b"/>
              <a:pathLst>
                <a:path w="17694" h="22882" extrusionOk="0">
                  <a:moveTo>
                    <a:pt x="2962" y="1"/>
                  </a:moveTo>
                  <a:lnTo>
                    <a:pt x="2633" y="26"/>
                  </a:lnTo>
                  <a:lnTo>
                    <a:pt x="2329" y="51"/>
                  </a:lnTo>
                  <a:lnTo>
                    <a:pt x="2051" y="77"/>
                  </a:lnTo>
                  <a:lnTo>
                    <a:pt x="1798" y="127"/>
                  </a:lnTo>
                  <a:lnTo>
                    <a:pt x="1545" y="203"/>
                  </a:lnTo>
                  <a:lnTo>
                    <a:pt x="1317" y="279"/>
                  </a:lnTo>
                  <a:lnTo>
                    <a:pt x="1114" y="380"/>
                  </a:lnTo>
                  <a:lnTo>
                    <a:pt x="937" y="507"/>
                  </a:lnTo>
                  <a:lnTo>
                    <a:pt x="760" y="634"/>
                  </a:lnTo>
                  <a:lnTo>
                    <a:pt x="608" y="760"/>
                  </a:lnTo>
                  <a:lnTo>
                    <a:pt x="482" y="912"/>
                  </a:lnTo>
                  <a:lnTo>
                    <a:pt x="355" y="1089"/>
                  </a:lnTo>
                  <a:lnTo>
                    <a:pt x="254" y="1266"/>
                  </a:lnTo>
                  <a:lnTo>
                    <a:pt x="178" y="1444"/>
                  </a:lnTo>
                  <a:lnTo>
                    <a:pt x="102" y="1646"/>
                  </a:lnTo>
                  <a:lnTo>
                    <a:pt x="51" y="1848"/>
                  </a:lnTo>
                  <a:lnTo>
                    <a:pt x="26" y="2076"/>
                  </a:lnTo>
                  <a:lnTo>
                    <a:pt x="1" y="2304"/>
                  </a:lnTo>
                  <a:lnTo>
                    <a:pt x="1" y="2760"/>
                  </a:lnTo>
                  <a:lnTo>
                    <a:pt x="26" y="3291"/>
                  </a:lnTo>
                  <a:lnTo>
                    <a:pt x="127" y="3823"/>
                  </a:lnTo>
                  <a:lnTo>
                    <a:pt x="279" y="4380"/>
                  </a:lnTo>
                  <a:lnTo>
                    <a:pt x="456" y="4987"/>
                  </a:lnTo>
                  <a:lnTo>
                    <a:pt x="684" y="5569"/>
                  </a:lnTo>
                  <a:lnTo>
                    <a:pt x="963" y="6202"/>
                  </a:lnTo>
                  <a:lnTo>
                    <a:pt x="1241" y="6835"/>
                  </a:lnTo>
                  <a:lnTo>
                    <a:pt x="1570" y="7468"/>
                  </a:lnTo>
                  <a:lnTo>
                    <a:pt x="1924" y="8126"/>
                  </a:lnTo>
                  <a:lnTo>
                    <a:pt x="2304" y="8784"/>
                  </a:lnTo>
                  <a:lnTo>
                    <a:pt x="2684" y="9416"/>
                  </a:lnTo>
                  <a:lnTo>
                    <a:pt x="3114" y="10049"/>
                  </a:lnTo>
                  <a:lnTo>
                    <a:pt x="3949" y="11315"/>
                  </a:lnTo>
                  <a:lnTo>
                    <a:pt x="4835" y="12504"/>
                  </a:lnTo>
                  <a:lnTo>
                    <a:pt x="5721" y="13593"/>
                  </a:lnTo>
                  <a:lnTo>
                    <a:pt x="6556" y="14580"/>
                  </a:lnTo>
                  <a:lnTo>
                    <a:pt x="7341" y="15415"/>
                  </a:lnTo>
                  <a:lnTo>
                    <a:pt x="8455" y="15415"/>
                  </a:lnTo>
                  <a:lnTo>
                    <a:pt x="8455" y="17617"/>
                  </a:lnTo>
                  <a:lnTo>
                    <a:pt x="8455" y="22882"/>
                  </a:lnTo>
                  <a:lnTo>
                    <a:pt x="16782" y="22882"/>
                  </a:lnTo>
                  <a:lnTo>
                    <a:pt x="17086" y="22831"/>
                  </a:lnTo>
                  <a:lnTo>
                    <a:pt x="17314" y="22755"/>
                  </a:lnTo>
                  <a:lnTo>
                    <a:pt x="17491" y="22654"/>
                  </a:lnTo>
                  <a:lnTo>
                    <a:pt x="17617" y="22528"/>
                  </a:lnTo>
                  <a:lnTo>
                    <a:pt x="17668" y="22376"/>
                  </a:lnTo>
                  <a:lnTo>
                    <a:pt x="17693" y="22199"/>
                  </a:lnTo>
                  <a:lnTo>
                    <a:pt x="17668" y="21996"/>
                  </a:lnTo>
                  <a:lnTo>
                    <a:pt x="17592" y="21768"/>
                  </a:lnTo>
                  <a:lnTo>
                    <a:pt x="17465" y="21515"/>
                  </a:lnTo>
                  <a:lnTo>
                    <a:pt x="17339" y="21237"/>
                  </a:lnTo>
                  <a:lnTo>
                    <a:pt x="17162" y="20933"/>
                  </a:lnTo>
                  <a:lnTo>
                    <a:pt x="16731" y="20275"/>
                  </a:lnTo>
                  <a:lnTo>
                    <a:pt x="16200" y="19541"/>
                  </a:lnTo>
                  <a:lnTo>
                    <a:pt x="15643" y="18731"/>
                  </a:lnTo>
                  <a:lnTo>
                    <a:pt x="15061" y="17845"/>
                  </a:lnTo>
                  <a:lnTo>
                    <a:pt x="14479" y="16909"/>
                  </a:lnTo>
                  <a:lnTo>
                    <a:pt x="14200" y="16402"/>
                  </a:lnTo>
                  <a:lnTo>
                    <a:pt x="13947" y="15896"/>
                  </a:lnTo>
                  <a:lnTo>
                    <a:pt x="13694" y="15390"/>
                  </a:lnTo>
                  <a:lnTo>
                    <a:pt x="13466" y="14858"/>
                  </a:lnTo>
                  <a:lnTo>
                    <a:pt x="13289" y="14302"/>
                  </a:lnTo>
                  <a:lnTo>
                    <a:pt x="13112" y="13745"/>
                  </a:lnTo>
                  <a:lnTo>
                    <a:pt x="12960" y="13188"/>
                  </a:lnTo>
                  <a:lnTo>
                    <a:pt x="12859" y="12631"/>
                  </a:lnTo>
                  <a:lnTo>
                    <a:pt x="12783" y="12049"/>
                  </a:lnTo>
                  <a:lnTo>
                    <a:pt x="12783" y="11441"/>
                  </a:lnTo>
                  <a:lnTo>
                    <a:pt x="12758" y="10859"/>
                  </a:lnTo>
                  <a:lnTo>
                    <a:pt x="12707" y="10277"/>
                  </a:lnTo>
                  <a:lnTo>
                    <a:pt x="12631" y="9695"/>
                  </a:lnTo>
                  <a:lnTo>
                    <a:pt x="12530" y="9138"/>
                  </a:lnTo>
                  <a:lnTo>
                    <a:pt x="12403" y="8581"/>
                  </a:lnTo>
                  <a:lnTo>
                    <a:pt x="12226" y="8050"/>
                  </a:lnTo>
                  <a:lnTo>
                    <a:pt x="12049" y="7518"/>
                  </a:lnTo>
                  <a:lnTo>
                    <a:pt x="11846" y="6987"/>
                  </a:lnTo>
                  <a:lnTo>
                    <a:pt x="11619" y="6480"/>
                  </a:lnTo>
                  <a:lnTo>
                    <a:pt x="11365" y="6000"/>
                  </a:lnTo>
                  <a:lnTo>
                    <a:pt x="11087" y="5519"/>
                  </a:lnTo>
                  <a:lnTo>
                    <a:pt x="10809" y="5063"/>
                  </a:lnTo>
                  <a:lnTo>
                    <a:pt x="10505" y="4607"/>
                  </a:lnTo>
                  <a:lnTo>
                    <a:pt x="10176" y="4177"/>
                  </a:lnTo>
                  <a:lnTo>
                    <a:pt x="9847" y="3747"/>
                  </a:lnTo>
                  <a:lnTo>
                    <a:pt x="9492" y="3367"/>
                  </a:lnTo>
                  <a:lnTo>
                    <a:pt x="9113" y="2987"/>
                  </a:lnTo>
                  <a:lnTo>
                    <a:pt x="8758" y="2608"/>
                  </a:lnTo>
                  <a:lnTo>
                    <a:pt x="8353" y="2279"/>
                  </a:lnTo>
                  <a:lnTo>
                    <a:pt x="7974" y="1950"/>
                  </a:lnTo>
                  <a:lnTo>
                    <a:pt x="7569" y="1671"/>
                  </a:lnTo>
                  <a:lnTo>
                    <a:pt x="7164" y="1393"/>
                  </a:lnTo>
                  <a:lnTo>
                    <a:pt x="6734" y="1140"/>
                  </a:lnTo>
                  <a:lnTo>
                    <a:pt x="6329" y="912"/>
                  </a:lnTo>
                  <a:lnTo>
                    <a:pt x="5898" y="710"/>
                  </a:lnTo>
                  <a:lnTo>
                    <a:pt x="5468" y="532"/>
                  </a:lnTo>
                  <a:lnTo>
                    <a:pt x="5063" y="355"/>
                  </a:lnTo>
                  <a:lnTo>
                    <a:pt x="4633" y="229"/>
                  </a:lnTo>
                  <a:lnTo>
                    <a:pt x="4202" y="127"/>
                  </a:lnTo>
                  <a:lnTo>
                    <a:pt x="3797" y="77"/>
                  </a:lnTo>
                  <a:lnTo>
                    <a:pt x="3367" y="26"/>
                  </a:lnTo>
                  <a:lnTo>
                    <a:pt x="29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248;p73">
              <a:extLst>
                <a:ext uri="{FF2B5EF4-FFF2-40B4-BE49-F238E27FC236}">
                  <a16:creationId xmlns:a16="http://schemas.microsoft.com/office/drawing/2014/main" id="{E32B722C-2E6F-3E38-44DA-BDDCEAA3AE8B}"/>
                </a:ext>
              </a:extLst>
            </p:cNvPr>
            <p:cNvSpPr/>
            <p:nvPr/>
          </p:nvSpPr>
          <p:spPr>
            <a:xfrm>
              <a:off x="4694486" y="3532112"/>
              <a:ext cx="649225" cy="536526"/>
            </a:xfrm>
            <a:custGeom>
              <a:avLst/>
              <a:gdLst/>
              <a:ahLst/>
              <a:cxnLst/>
              <a:rect l="l" t="t" r="r" b="b"/>
              <a:pathLst>
                <a:path w="27565" h="22780" extrusionOk="0">
                  <a:moveTo>
                    <a:pt x="2051" y="0"/>
                  </a:moveTo>
                  <a:lnTo>
                    <a:pt x="1798" y="51"/>
                  </a:lnTo>
                  <a:lnTo>
                    <a:pt x="1570" y="101"/>
                  </a:lnTo>
                  <a:lnTo>
                    <a:pt x="1342" y="203"/>
                  </a:lnTo>
                  <a:lnTo>
                    <a:pt x="1140" y="278"/>
                  </a:lnTo>
                  <a:lnTo>
                    <a:pt x="963" y="380"/>
                  </a:lnTo>
                  <a:lnTo>
                    <a:pt x="811" y="506"/>
                  </a:lnTo>
                  <a:lnTo>
                    <a:pt x="659" y="633"/>
                  </a:lnTo>
                  <a:lnTo>
                    <a:pt x="532" y="785"/>
                  </a:lnTo>
                  <a:lnTo>
                    <a:pt x="406" y="937"/>
                  </a:lnTo>
                  <a:lnTo>
                    <a:pt x="305" y="1088"/>
                  </a:lnTo>
                  <a:lnTo>
                    <a:pt x="229" y="1266"/>
                  </a:lnTo>
                  <a:lnTo>
                    <a:pt x="153" y="1443"/>
                  </a:lnTo>
                  <a:lnTo>
                    <a:pt x="102" y="1645"/>
                  </a:lnTo>
                  <a:lnTo>
                    <a:pt x="51" y="1848"/>
                  </a:lnTo>
                  <a:lnTo>
                    <a:pt x="1" y="2278"/>
                  </a:lnTo>
                  <a:lnTo>
                    <a:pt x="1" y="2734"/>
                  </a:lnTo>
                  <a:lnTo>
                    <a:pt x="51" y="3215"/>
                  </a:lnTo>
                  <a:lnTo>
                    <a:pt x="153" y="3721"/>
                  </a:lnTo>
                  <a:lnTo>
                    <a:pt x="279" y="4278"/>
                  </a:lnTo>
                  <a:lnTo>
                    <a:pt x="456" y="4834"/>
                  </a:lnTo>
                  <a:lnTo>
                    <a:pt x="659" y="5391"/>
                  </a:lnTo>
                  <a:lnTo>
                    <a:pt x="912" y="5999"/>
                  </a:lnTo>
                  <a:lnTo>
                    <a:pt x="1190" y="6581"/>
                  </a:lnTo>
                  <a:lnTo>
                    <a:pt x="1494" y="7188"/>
                  </a:lnTo>
                  <a:lnTo>
                    <a:pt x="1823" y="7821"/>
                  </a:lnTo>
                  <a:lnTo>
                    <a:pt x="2152" y="8429"/>
                  </a:lnTo>
                  <a:lnTo>
                    <a:pt x="2532" y="9036"/>
                  </a:lnTo>
                  <a:lnTo>
                    <a:pt x="3317" y="10251"/>
                  </a:lnTo>
                  <a:lnTo>
                    <a:pt x="4126" y="11441"/>
                  </a:lnTo>
                  <a:lnTo>
                    <a:pt x="4962" y="12554"/>
                  </a:lnTo>
                  <a:lnTo>
                    <a:pt x="5797" y="13592"/>
                  </a:lnTo>
                  <a:lnTo>
                    <a:pt x="6607" y="14529"/>
                  </a:lnTo>
                  <a:lnTo>
                    <a:pt x="7341" y="15313"/>
                  </a:lnTo>
                  <a:lnTo>
                    <a:pt x="8455" y="15313"/>
                  </a:lnTo>
                  <a:lnTo>
                    <a:pt x="8455" y="17515"/>
                  </a:lnTo>
                  <a:lnTo>
                    <a:pt x="8455" y="22780"/>
                  </a:lnTo>
                  <a:lnTo>
                    <a:pt x="27564" y="22780"/>
                  </a:lnTo>
                  <a:lnTo>
                    <a:pt x="27261" y="22755"/>
                  </a:lnTo>
                  <a:lnTo>
                    <a:pt x="26957" y="22704"/>
                  </a:lnTo>
                  <a:lnTo>
                    <a:pt x="26628" y="22628"/>
                  </a:lnTo>
                  <a:lnTo>
                    <a:pt x="26324" y="22552"/>
                  </a:lnTo>
                  <a:lnTo>
                    <a:pt x="25995" y="22451"/>
                  </a:lnTo>
                  <a:lnTo>
                    <a:pt x="25666" y="22324"/>
                  </a:lnTo>
                  <a:lnTo>
                    <a:pt x="25337" y="22172"/>
                  </a:lnTo>
                  <a:lnTo>
                    <a:pt x="25033" y="22021"/>
                  </a:lnTo>
                  <a:lnTo>
                    <a:pt x="24730" y="21818"/>
                  </a:lnTo>
                  <a:lnTo>
                    <a:pt x="24426" y="21641"/>
                  </a:lnTo>
                  <a:lnTo>
                    <a:pt x="24122" y="21413"/>
                  </a:lnTo>
                  <a:lnTo>
                    <a:pt x="23844" y="21185"/>
                  </a:lnTo>
                  <a:lnTo>
                    <a:pt x="23565" y="20932"/>
                  </a:lnTo>
                  <a:lnTo>
                    <a:pt x="23312" y="20654"/>
                  </a:lnTo>
                  <a:lnTo>
                    <a:pt x="23059" y="20375"/>
                  </a:lnTo>
                  <a:lnTo>
                    <a:pt x="12732" y="20375"/>
                  </a:lnTo>
                  <a:lnTo>
                    <a:pt x="12327" y="20350"/>
                  </a:lnTo>
                  <a:lnTo>
                    <a:pt x="11973" y="20274"/>
                  </a:lnTo>
                  <a:lnTo>
                    <a:pt x="11644" y="20173"/>
                  </a:lnTo>
                  <a:lnTo>
                    <a:pt x="11315" y="19996"/>
                  </a:lnTo>
                  <a:lnTo>
                    <a:pt x="11011" y="19793"/>
                  </a:lnTo>
                  <a:lnTo>
                    <a:pt x="10657" y="19490"/>
                  </a:lnTo>
                  <a:lnTo>
                    <a:pt x="10404" y="19211"/>
                  </a:lnTo>
                  <a:lnTo>
                    <a:pt x="10176" y="18933"/>
                  </a:lnTo>
                  <a:lnTo>
                    <a:pt x="9999" y="18604"/>
                  </a:lnTo>
                  <a:lnTo>
                    <a:pt x="9897" y="18275"/>
                  </a:lnTo>
                  <a:lnTo>
                    <a:pt x="9796" y="17895"/>
                  </a:lnTo>
                  <a:lnTo>
                    <a:pt x="9771" y="17465"/>
                  </a:lnTo>
                  <a:lnTo>
                    <a:pt x="9746" y="16958"/>
                  </a:lnTo>
                  <a:lnTo>
                    <a:pt x="9746" y="14756"/>
                  </a:lnTo>
                  <a:lnTo>
                    <a:pt x="8657" y="14756"/>
                  </a:lnTo>
                  <a:lnTo>
                    <a:pt x="7974" y="14048"/>
                  </a:lnTo>
                  <a:lnTo>
                    <a:pt x="7265" y="13212"/>
                  </a:lnTo>
                  <a:lnTo>
                    <a:pt x="6506" y="12327"/>
                  </a:lnTo>
                  <a:lnTo>
                    <a:pt x="5772" y="11339"/>
                  </a:lnTo>
                  <a:lnTo>
                    <a:pt x="5012" y="10302"/>
                  </a:lnTo>
                  <a:lnTo>
                    <a:pt x="4278" y="9213"/>
                  </a:lnTo>
                  <a:lnTo>
                    <a:pt x="3595" y="8100"/>
                  </a:lnTo>
                  <a:lnTo>
                    <a:pt x="2987" y="6986"/>
                  </a:lnTo>
                  <a:lnTo>
                    <a:pt x="2684" y="6454"/>
                  </a:lnTo>
                  <a:lnTo>
                    <a:pt x="2431" y="5898"/>
                  </a:lnTo>
                  <a:lnTo>
                    <a:pt x="2178" y="5366"/>
                  </a:lnTo>
                  <a:lnTo>
                    <a:pt x="1975" y="4834"/>
                  </a:lnTo>
                  <a:lnTo>
                    <a:pt x="1773" y="4303"/>
                  </a:lnTo>
                  <a:lnTo>
                    <a:pt x="1621" y="3797"/>
                  </a:lnTo>
                  <a:lnTo>
                    <a:pt x="1494" y="3316"/>
                  </a:lnTo>
                  <a:lnTo>
                    <a:pt x="1393" y="2860"/>
                  </a:lnTo>
                  <a:lnTo>
                    <a:pt x="1317" y="2405"/>
                  </a:lnTo>
                  <a:lnTo>
                    <a:pt x="1292" y="1974"/>
                  </a:lnTo>
                  <a:lnTo>
                    <a:pt x="1317" y="1569"/>
                  </a:lnTo>
                  <a:lnTo>
                    <a:pt x="1368" y="1190"/>
                  </a:lnTo>
                  <a:lnTo>
                    <a:pt x="1469" y="835"/>
                  </a:lnTo>
                  <a:lnTo>
                    <a:pt x="1621" y="532"/>
                  </a:lnTo>
                  <a:lnTo>
                    <a:pt x="1798" y="228"/>
                  </a:lnTo>
                  <a:lnTo>
                    <a:pt x="1924" y="101"/>
                  </a:lnTo>
                  <a:lnTo>
                    <a:pt x="20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249;p73">
              <a:extLst>
                <a:ext uri="{FF2B5EF4-FFF2-40B4-BE49-F238E27FC236}">
                  <a16:creationId xmlns:a16="http://schemas.microsoft.com/office/drawing/2014/main" id="{70632A12-ADF4-DD88-8A59-F4782CBEE91D}"/>
                </a:ext>
              </a:extLst>
            </p:cNvPr>
            <p:cNvSpPr/>
            <p:nvPr/>
          </p:nvSpPr>
          <p:spPr>
            <a:xfrm>
              <a:off x="5166649" y="3529710"/>
              <a:ext cx="367819" cy="538928"/>
            </a:xfrm>
            <a:custGeom>
              <a:avLst/>
              <a:gdLst/>
              <a:ahLst/>
              <a:cxnLst/>
              <a:rect l="l" t="t" r="r" b="b"/>
              <a:pathLst>
                <a:path w="15617" h="22882" extrusionOk="0">
                  <a:moveTo>
                    <a:pt x="7796" y="1"/>
                  </a:moveTo>
                  <a:lnTo>
                    <a:pt x="7416" y="26"/>
                  </a:lnTo>
                  <a:lnTo>
                    <a:pt x="7011" y="77"/>
                  </a:lnTo>
                  <a:lnTo>
                    <a:pt x="6606" y="127"/>
                  </a:lnTo>
                  <a:lnTo>
                    <a:pt x="6227" y="229"/>
                  </a:lnTo>
                  <a:lnTo>
                    <a:pt x="5847" y="355"/>
                  </a:lnTo>
                  <a:lnTo>
                    <a:pt x="5493" y="532"/>
                  </a:lnTo>
                  <a:lnTo>
                    <a:pt x="5113" y="710"/>
                  </a:lnTo>
                  <a:lnTo>
                    <a:pt x="4759" y="912"/>
                  </a:lnTo>
                  <a:lnTo>
                    <a:pt x="4430" y="1140"/>
                  </a:lnTo>
                  <a:lnTo>
                    <a:pt x="4075" y="1393"/>
                  </a:lnTo>
                  <a:lnTo>
                    <a:pt x="3771" y="1671"/>
                  </a:lnTo>
                  <a:lnTo>
                    <a:pt x="3442" y="1950"/>
                  </a:lnTo>
                  <a:lnTo>
                    <a:pt x="3139" y="2279"/>
                  </a:lnTo>
                  <a:lnTo>
                    <a:pt x="2835" y="2608"/>
                  </a:lnTo>
                  <a:lnTo>
                    <a:pt x="2557" y="2987"/>
                  </a:lnTo>
                  <a:lnTo>
                    <a:pt x="2278" y="3367"/>
                  </a:lnTo>
                  <a:lnTo>
                    <a:pt x="2025" y="3747"/>
                  </a:lnTo>
                  <a:lnTo>
                    <a:pt x="1797" y="4177"/>
                  </a:lnTo>
                  <a:lnTo>
                    <a:pt x="1544" y="4607"/>
                  </a:lnTo>
                  <a:lnTo>
                    <a:pt x="1342" y="5063"/>
                  </a:lnTo>
                  <a:lnTo>
                    <a:pt x="1139" y="5519"/>
                  </a:lnTo>
                  <a:lnTo>
                    <a:pt x="937" y="6000"/>
                  </a:lnTo>
                  <a:lnTo>
                    <a:pt x="785" y="6480"/>
                  </a:lnTo>
                  <a:lnTo>
                    <a:pt x="608" y="6987"/>
                  </a:lnTo>
                  <a:lnTo>
                    <a:pt x="481" y="7518"/>
                  </a:lnTo>
                  <a:lnTo>
                    <a:pt x="354" y="8050"/>
                  </a:lnTo>
                  <a:lnTo>
                    <a:pt x="253" y="8581"/>
                  </a:lnTo>
                  <a:lnTo>
                    <a:pt x="152" y="9138"/>
                  </a:lnTo>
                  <a:lnTo>
                    <a:pt x="101" y="9695"/>
                  </a:lnTo>
                  <a:lnTo>
                    <a:pt x="51" y="10277"/>
                  </a:lnTo>
                  <a:lnTo>
                    <a:pt x="25" y="10859"/>
                  </a:lnTo>
                  <a:lnTo>
                    <a:pt x="0" y="11441"/>
                  </a:lnTo>
                  <a:lnTo>
                    <a:pt x="25" y="12049"/>
                  </a:lnTo>
                  <a:lnTo>
                    <a:pt x="51" y="12631"/>
                  </a:lnTo>
                  <a:lnTo>
                    <a:pt x="101" y="13188"/>
                  </a:lnTo>
                  <a:lnTo>
                    <a:pt x="152" y="13745"/>
                  </a:lnTo>
                  <a:lnTo>
                    <a:pt x="253" y="14302"/>
                  </a:lnTo>
                  <a:lnTo>
                    <a:pt x="354" y="14858"/>
                  </a:lnTo>
                  <a:lnTo>
                    <a:pt x="481" y="15390"/>
                  </a:lnTo>
                  <a:lnTo>
                    <a:pt x="608" y="15896"/>
                  </a:lnTo>
                  <a:lnTo>
                    <a:pt x="785" y="16402"/>
                  </a:lnTo>
                  <a:lnTo>
                    <a:pt x="937" y="16909"/>
                  </a:lnTo>
                  <a:lnTo>
                    <a:pt x="1139" y="17389"/>
                  </a:lnTo>
                  <a:lnTo>
                    <a:pt x="1342" y="17845"/>
                  </a:lnTo>
                  <a:lnTo>
                    <a:pt x="1544" y="18301"/>
                  </a:lnTo>
                  <a:lnTo>
                    <a:pt x="1797" y="18731"/>
                  </a:lnTo>
                  <a:lnTo>
                    <a:pt x="2025" y="19136"/>
                  </a:lnTo>
                  <a:lnTo>
                    <a:pt x="2278" y="19541"/>
                  </a:lnTo>
                  <a:lnTo>
                    <a:pt x="2557" y="19921"/>
                  </a:lnTo>
                  <a:lnTo>
                    <a:pt x="2835" y="20275"/>
                  </a:lnTo>
                  <a:lnTo>
                    <a:pt x="3139" y="20629"/>
                  </a:lnTo>
                  <a:lnTo>
                    <a:pt x="3442" y="20933"/>
                  </a:lnTo>
                  <a:lnTo>
                    <a:pt x="3771" y="21237"/>
                  </a:lnTo>
                  <a:lnTo>
                    <a:pt x="4075" y="21515"/>
                  </a:lnTo>
                  <a:lnTo>
                    <a:pt x="4430" y="21768"/>
                  </a:lnTo>
                  <a:lnTo>
                    <a:pt x="4759" y="21996"/>
                  </a:lnTo>
                  <a:lnTo>
                    <a:pt x="5113" y="22199"/>
                  </a:lnTo>
                  <a:lnTo>
                    <a:pt x="5493" y="22376"/>
                  </a:lnTo>
                  <a:lnTo>
                    <a:pt x="5847" y="22528"/>
                  </a:lnTo>
                  <a:lnTo>
                    <a:pt x="6227" y="22654"/>
                  </a:lnTo>
                  <a:lnTo>
                    <a:pt x="6606" y="22755"/>
                  </a:lnTo>
                  <a:lnTo>
                    <a:pt x="7011" y="22831"/>
                  </a:lnTo>
                  <a:lnTo>
                    <a:pt x="7416" y="22882"/>
                  </a:lnTo>
                  <a:lnTo>
                    <a:pt x="8201" y="22882"/>
                  </a:lnTo>
                  <a:lnTo>
                    <a:pt x="8606" y="22831"/>
                  </a:lnTo>
                  <a:lnTo>
                    <a:pt x="8986" y="22755"/>
                  </a:lnTo>
                  <a:lnTo>
                    <a:pt x="9391" y="22654"/>
                  </a:lnTo>
                  <a:lnTo>
                    <a:pt x="9745" y="22528"/>
                  </a:lnTo>
                  <a:lnTo>
                    <a:pt x="10125" y="22376"/>
                  </a:lnTo>
                  <a:lnTo>
                    <a:pt x="10479" y="22199"/>
                  </a:lnTo>
                  <a:lnTo>
                    <a:pt x="10833" y="21996"/>
                  </a:lnTo>
                  <a:lnTo>
                    <a:pt x="11188" y="21768"/>
                  </a:lnTo>
                  <a:lnTo>
                    <a:pt x="11517" y="21515"/>
                  </a:lnTo>
                  <a:lnTo>
                    <a:pt x="11846" y="21237"/>
                  </a:lnTo>
                  <a:lnTo>
                    <a:pt x="12175" y="20933"/>
                  </a:lnTo>
                  <a:lnTo>
                    <a:pt x="12478" y="20629"/>
                  </a:lnTo>
                  <a:lnTo>
                    <a:pt x="12757" y="20275"/>
                  </a:lnTo>
                  <a:lnTo>
                    <a:pt x="13061" y="19921"/>
                  </a:lnTo>
                  <a:lnTo>
                    <a:pt x="13314" y="19541"/>
                  </a:lnTo>
                  <a:lnTo>
                    <a:pt x="13592" y="19136"/>
                  </a:lnTo>
                  <a:lnTo>
                    <a:pt x="13820" y="18731"/>
                  </a:lnTo>
                  <a:lnTo>
                    <a:pt x="14048" y="18301"/>
                  </a:lnTo>
                  <a:lnTo>
                    <a:pt x="14276" y="17845"/>
                  </a:lnTo>
                  <a:lnTo>
                    <a:pt x="14478" y="17389"/>
                  </a:lnTo>
                  <a:lnTo>
                    <a:pt x="14655" y="16909"/>
                  </a:lnTo>
                  <a:lnTo>
                    <a:pt x="14832" y="16402"/>
                  </a:lnTo>
                  <a:lnTo>
                    <a:pt x="14984" y="15896"/>
                  </a:lnTo>
                  <a:lnTo>
                    <a:pt x="15136" y="15390"/>
                  </a:lnTo>
                  <a:lnTo>
                    <a:pt x="15263" y="14858"/>
                  </a:lnTo>
                  <a:lnTo>
                    <a:pt x="15364" y="14302"/>
                  </a:lnTo>
                  <a:lnTo>
                    <a:pt x="15440" y="13745"/>
                  </a:lnTo>
                  <a:lnTo>
                    <a:pt x="15516" y="13188"/>
                  </a:lnTo>
                  <a:lnTo>
                    <a:pt x="15566" y="12631"/>
                  </a:lnTo>
                  <a:lnTo>
                    <a:pt x="15592" y="12049"/>
                  </a:lnTo>
                  <a:lnTo>
                    <a:pt x="15617" y="11441"/>
                  </a:lnTo>
                  <a:lnTo>
                    <a:pt x="15592" y="10859"/>
                  </a:lnTo>
                  <a:lnTo>
                    <a:pt x="15566" y="10277"/>
                  </a:lnTo>
                  <a:lnTo>
                    <a:pt x="15516" y="9695"/>
                  </a:lnTo>
                  <a:lnTo>
                    <a:pt x="15440" y="9138"/>
                  </a:lnTo>
                  <a:lnTo>
                    <a:pt x="15364" y="8581"/>
                  </a:lnTo>
                  <a:lnTo>
                    <a:pt x="15263" y="8050"/>
                  </a:lnTo>
                  <a:lnTo>
                    <a:pt x="15136" y="7518"/>
                  </a:lnTo>
                  <a:lnTo>
                    <a:pt x="14984" y="6987"/>
                  </a:lnTo>
                  <a:lnTo>
                    <a:pt x="14832" y="6480"/>
                  </a:lnTo>
                  <a:lnTo>
                    <a:pt x="14655" y="6000"/>
                  </a:lnTo>
                  <a:lnTo>
                    <a:pt x="14478" y="5519"/>
                  </a:lnTo>
                  <a:lnTo>
                    <a:pt x="14276" y="5063"/>
                  </a:lnTo>
                  <a:lnTo>
                    <a:pt x="14048" y="4607"/>
                  </a:lnTo>
                  <a:lnTo>
                    <a:pt x="13820" y="4177"/>
                  </a:lnTo>
                  <a:lnTo>
                    <a:pt x="13592" y="3747"/>
                  </a:lnTo>
                  <a:lnTo>
                    <a:pt x="13314" y="3367"/>
                  </a:lnTo>
                  <a:lnTo>
                    <a:pt x="13061" y="2987"/>
                  </a:lnTo>
                  <a:lnTo>
                    <a:pt x="12757" y="2608"/>
                  </a:lnTo>
                  <a:lnTo>
                    <a:pt x="12478" y="2279"/>
                  </a:lnTo>
                  <a:lnTo>
                    <a:pt x="12175" y="1950"/>
                  </a:lnTo>
                  <a:lnTo>
                    <a:pt x="11846" y="1671"/>
                  </a:lnTo>
                  <a:lnTo>
                    <a:pt x="11517" y="1393"/>
                  </a:lnTo>
                  <a:lnTo>
                    <a:pt x="11188" y="1140"/>
                  </a:lnTo>
                  <a:lnTo>
                    <a:pt x="10833" y="912"/>
                  </a:lnTo>
                  <a:lnTo>
                    <a:pt x="10479" y="710"/>
                  </a:lnTo>
                  <a:lnTo>
                    <a:pt x="10125" y="532"/>
                  </a:lnTo>
                  <a:lnTo>
                    <a:pt x="9745" y="355"/>
                  </a:lnTo>
                  <a:lnTo>
                    <a:pt x="9391" y="229"/>
                  </a:lnTo>
                  <a:lnTo>
                    <a:pt x="8986" y="127"/>
                  </a:lnTo>
                  <a:lnTo>
                    <a:pt x="8606" y="77"/>
                  </a:lnTo>
                  <a:lnTo>
                    <a:pt x="8201" y="26"/>
                  </a:lnTo>
                  <a:lnTo>
                    <a:pt x="77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50;p73">
              <a:extLst>
                <a:ext uri="{FF2B5EF4-FFF2-40B4-BE49-F238E27FC236}">
                  <a16:creationId xmlns:a16="http://schemas.microsoft.com/office/drawing/2014/main" id="{FE5F63D9-F0C6-1107-1C20-35FA94EFBB1E}"/>
                </a:ext>
              </a:extLst>
            </p:cNvPr>
            <p:cNvSpPr/>
            <p:nvPr/>
          </p:nvSpPr>
          <p:spPr>
            <a:xfrm>
              <a:off x="5210763" y="3594692"/>
              <a:ext cx="279592" cy="409578"/>
            </a:xfrm>
            <a:custGeom>
              <a:avLst/>
              <a:gdLst/>
              <a:ahLst/>
              <a:cxnLst/>
              <a:rect l="l" t="t" r="r" b="b"/>
              <a:pathLst>
                <a:path w="11871" h="17390" extrusionOk="0">
                  <a:moveTo>
                    <a:pt x="5619" y="1"/>
                  </a:moveTo>
                  <a:lnTo>
                    <a:pt x="5315" y="51"/>
                  </a:lnTo>
                  <a:lnTo>
                    <a:pt x="5037" y="102"/>
                  </a:lnTo>
                  <a:lnTo>
                    <a:pt x="4733" y="178"/>
                  </a:lnTo>
                  <a:lnTo>
                    <a:pt x="4455" y="279"/>
                  </a:lnTo>
                  <a:lnTo>
                    <a:pt x="4176" y="380"/>
                  </a:lnTo>
                  <a:lnTo>
                    <a:pt x="3898" y="532"/>
                  </a:lnTo>
                  <a:lnTo>
                    <a:pt x="3620" y="684"/>
                  </a:lnTo>
                  <a:lnTo>
                    <a:pt x="3366" y="861"/>
                  </a:lnTo>
                  <a:lnTo>
                    <a:pt x="3113" y="1038"/>
                  </a:lnTo>
                  <a:lnTo>
                    <a:pt x="2860" y="1266"/>
                  </a:lnTo>
                  <a:lnTo>
                    <a:pt x="2607" y="1469"/>
                  </a:lnTo>
                  <a:lnTo>
                    <a:pt x="2379" y="1722"/>
                  </a:lnTo>
                  <a:lnTo>
                    <a:pt x="2152" y="1975"/>
                  </a:lnTo>
                  <a:lnTo>
                    <a:pt x="1949" y="2253"/>
                  </a:lnTo>
                  <a:lnTo>
                    <a:pt x="1747" y="2532"/>
                  </a:lnTo>
                  <a:lnTo>
                    <a:pt x="1544" y="2836"/>
                  </a:lnTo>
                  <a:lnTo>
                    <a:pt x="1367" y="3165"/>
                  </a:lnTo>
                  <a:lnTo>
                    <a:pt x="1190" y="3494"/>
                  </a:lnTo>
                  <a:lnTo>
                    <a:pt x="1013" y="3823"/>
                  </a:lnTo>
                  <a:lnTo>
                    <a:pt x="709" y="4557"/>
                  </a:lnTo>
                  <a:lnTo>
                    <a:pt x="481" y="5316"/>
                  </a:lnTo>
                  <a:lnTo>
                    <a:pt x="279" y="6101"/>
                  </a:lnTo>
                  <a:lnTo>
                    <a:pt x="127" y="6936"/>
                  </a:lnTo>
                  <a:lnTo>
                    <a:pt x="25" y="7796"/>
                  </a:lnTo>
                  <a:lnTo>
                    <a:pt x="0" y="8252"/>
                  </a:lnTo>
                  <a:lnTo>
                    <a:pt x="0" y="8682"/>
                  </a:lnTo>
                  <a:lnTo>
                    <a:pt x="0" y="9138"/>
                  </a:lnTo>
                  <a:lnTo>
                    <a:pt x="25" y="9568"/>
                  </a:lnTo>
                  <a:lnTo>
                    <a:pt x="127" y="10454"/>
                  </a:lnTo>
                  <a:lnTo>
                    <a:pt x="279" y="11264"/>
                  </a:lnTo>
                  <a:lnTo>
                    <a:pt x="481" y="12074"/>
                  </a:lnTo>
                  <a:lnTo>
                    <a:pt x="709" y="12833"/>
                  </a:lnTo>
                  <a:lnTo>
                    <a:pt x="1013" y="13542"/>
                  </a:lnTo>
                  <a:lnTo>
                    <a:pt x="1190" y="13896"/>
                  </a:lnTo>
                  <a:lnTo>
                    <a:pt x="1367" y="14225"/>
                  </a:lnTo>
                  <a:lnTo>
                    <a:pt x="1544" y="14529"/>
                  </a:lnTo>
                  <a:lnTo>
                    <a:pt x="1747" y="14833"/>
                  </a:lnTo>
                  <a:lnTo>
                    <a:pt x="1949" y="15137"/>
                  </a:lnTo>
                  <a:lnTo>
                    <a:pt x="2152" y="15390"/>
                  </a:lnTo>
                  <a:lnTo>
                    <a:pt x="2379" y="15668"/>
                  </a:lnTo>
                  <a:lnTo>
                    <a:pt x="2607" y="15896"/>
                  </a:lnTo>
                  <a:lnTo>
                    <a:pt x="2860" y="16124"/>
                  </a:lnTo>
                  <a:lnTo>
                    <a:pt x="3113" y="16326"/>
                  </a:lnTo>
                  <a:lnTo>
                    <a:pt x="3366" y="16529"/>
                  </a:lnTo>
                  <a:lnTo>
                    <a:pt x="3620" y="16706"/>
                  </a:lnTo>
                  <a:lnTo>
                    <a:pt x="3898" y="16858"/>
                  </a:lnTo>
                  <a:lnTo>
                    <a:pt x="4176" y="16984"/>
                  </a:lnTo>
                  <a:lnTo>
                    <a:pt x="4455" y="17111"/>
                  </a:lnTo>
                  <a:lnTo>
                    <a:pt x="4733" y="17212"/>
                  </a:lnTo>
                  <a:lnTo>
                    <a:pt x="5037" y="17288"/>
                  </a:lnTo>
                  <a:lnTo>
                    <a:pt x="5315" y="17339"/>
                  </a:lnTo>
                  <a:lnTo>
                    <a:pt x="5619" y="17364"/>
                  </a:lnTo>
                  <a:lnTo>
                    <a:pt x="5923" y="17389"/>
                  </a:lnTo>
                  <a:lnTo>
                    <a:pt x="6227" y="17364"/>
                  </a:lnTo>
                  <a:lnTo>
                    <a:pt x="6530" y="17339"/>
                  </a:lnTo>
                  <a:lnTo>
                    <a:pt x="6834" y="17288"/>
                  </a:lnTo>
                  <a:lnTo>
                    <a:pt x="7138" y="17212"/>
                  </a:lnTo>
                  <a:lnTo>
                    <a:pt x="7416" y="17111"/>
                  </a:lnTo>
                  <a:lnTo>
                    <a:pt x="7695" y="16984"/>
                  </a:lnTo>
                  <a:lnTo>
                    <a:pt x="7973" y="16858"/>
                  </a:lnTo>
                  <a:lnTo>
                    <a:pt x="8252" y="16706"/>
                  </a:lnTo>
                  <a:lnTo>
                    <a:pt x="8505" y="16529"/>
                  </a:lnTo>
                  <a:lnTo>
                    <a:pt x="8758" y="16326"/>
                  </a:lnTo>
                  <a:lnTo>
                    <a:pt x="9011" y="16124"/>
                  </a:lnTo>
                  <a:lnTo>
                    <a:pt x="9239" y="15896"/>
                  </a:lnTo>
                  <a:lnTo>
                    <a:pt x="9492" y="15668"/>
                  </a:lnTo>
                  <a:lnTo>
                    <a:pt x="9694" y="15390"/>
                  </a:lnTo>
                  <a:lnTo>
                    <a:pt x="9922" y="15137"/>
                  </a:lnTo>
                  <a:lnTo>
                    <a:pt x="10125" y="14833"/>
                  </a:lnTo>
                  <a:lnTo>
                    <a:pt x="10327" y="14529"/>
                  </a:lnTo>
                  <a:lnTo>
                    <a:pt x="10504" y="14225"/>
                  </a:lnTo>
                  <a:lnTo>
                    <a:pt x="10681" y="13896"/>
                  </a:lnTo>
                  <a:lnTo>
                    <a:pt x="10859" y="13542"/>
                  </a:lnTo>
                  <a:lnTo>
                    <a:pt x="11137" y="12833"/>
                  </a:lnTo>
                  <a:lnTo>
                    <a:pt x="11390" y="12074"/>
                  </a:lnTo>
                  <a:lnTo>
                    <a:pt x="11593" y="11264"/>
                  </a:lnTo>
                  <a:lnTo>
                    <a:pt x="11744" y="10454"/>
                  </a:lnTo>
                  <a:lnTo>
                    <a:pt x="11820" y="9568"/>
                  </a:lnTo>
                  <a:lnTo>
                    <a:pt x="11846" y="9138"/>
                  </a:lnTo>
                  <a:lnTo>
                    <a:pt x="11871" y="8682"/>
                  </a:lnTo>
                  <a:lnTo>
                    <a:pt x="11846" y="8252"/>
                  </a:lnTo>
                  <a:lnTo>
                    <a:pt x="11820" y="7796"/>
                  </a:lnTo>
                  <a:lnTo>
                    <a:pt x="11744" y="6936"/>
                  </a:lnTo>
                  <a:lnTo>
                    <a:pt x="11593" y="6101"/>
                  </a:lnTo>
                  <a:lnTo>
                    <a:pt x="11390" y="5316"/>
                  </a:lnTo>
                  <a:lnTo>
                    <a:pt x="11137" y="4557"/>
                  </a:lnTo>
                  <a:lnTo>
                    <a:pt x="10859" y="3823"/>
                  </a:lnTo>
                  <a:lnTo>
                    <a:pt x="10681" y="3494"/>
                  </a:lnTo>
                  <a:lnTo>
                    <a:pt x="10504" y="3165"/>
                  </a:lnTo>
                  <a:lnTo>
                    <a:pt x="10327" y="2836"/>
                  </a:lnTo>
                  <a:lnTo>
                    <a:pt x="10125" y="2532"/>
                  </a:lnTo>
                  <a:lnTo>
                    <a:pt x="9922" y="2253"/>
                  </a:lnTo>
                  <a:lnTo>
                    <a:pt x="9694" y="1975"/>
                  </a:lnTo>
                  <a:lnTo>
                    <a:pt x="9492" y="1722"/>
                  </a:lnTo>
                  <a:lnTo>
                    <a:pt x="9239" y="1469"/>
                  </a:lnTo>
                  <a:lnTo>
                    <a:pt x="9011" y="1266"/>
                  </a:lnTo>
                  <a:lnTo>
                    <a:pt x="8758" y="1038"/>
                  </a:lnTo>
                  <a:lnTo>
                    <a:pt x="8505" y="861"/>
                  </a:lnTo>
                  <a:lnTo>
                    <a:pt x="8252" y="684"/>
                  </a:lnTo>
                  <a:lnTo>
                    <a:pt x="7973" y="532"/>
                  </a:lnTo>
                  <a:lnTo>
                    <a:pt x="7695" y="380"/>
                  </a:lnTo>
                  <a:lnTo>
                    <a:pt x="7416" y="279"/>
                  </a:lnTo>
                  <a:lnTo>
                    <a:pt x="7138" y="178"/>
                  </a:lnTo>
                  <a:lnTo>
                    <a:pt x="6834" y="102"/>
                  </a:lnTo>
                  <a:lnTo>
                    <a:pt x="6530" y="51"/>
                  </a:lnTo>
                  <a:lnTo>
                    <a:pt x="622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51;p73">
              <a:extLst>
                <a:ext uri="{FF2B5EF4-FFF2-40B4-BE49-F238E27FC236}">
                  <a16:creationId xmlns:a16="http://schemas.microsoft.com/office/drawing/2014/main" id="{22E819DD-151B-CC93-F479-BC5F4F67DDFA}"/>
                </a:ext>
              </a:extLst>
            </p:cNvPr>
            <p:cNvSpPr/>
            <p:nvPr/>
          </p:nvSpPr>
          <p:spPr>
            <a:xfrm>
              <a:off x="5210763" y="3594692"/>
              <a:ext cx="264094" cy="409578"/>
            </a:xfrm>
            <a:custGeom>
              <a:avLst/>
              <a:gdLst/>
              <a:ahLst/>
              <a:cxnLst/>
              <a:rect l="l" t="t" r="r" b="b"/>
              <a:pathLst>
                <a:path w="11213" h="17390" extrusionOk="0">
                  <a:moveTo>
                    <a:pt x="5062" y="1"/>
                  </a:moveTo>
                  <a:lnTo>
                    <a:pt x="4835" y="51"/>
                  </a:lnTo>
                  <a:lnTo>
                    <a:pt x="4581" y="102"/>
                  </a:lnTo>
                  <a:lnTo>
                    <a:pt x="4354" y="178"/>
                  </a:lnTo>
                  <a:lnTo>
                    <a:pt x="4101" y="279"/>
                  </a:lnTo>
                  <a:lnTo>
                    <a:pt x="3873" y="380"/>
                  </a:lnTo>
                  <a:lnTo>
                    <a:pt x="3645" y="532"/>
                  </a:lnTo>
                  <a:lnTo>
                    <a:pt x="3417" y="684"/>
                  </a:lnTo>
                  <a:lnTo>
                    <a:pt x="3189" y="861"/>
                  </a:lnTo>
                  <a:lnTo>
                    <a:pt x="2962" y="1038"/>
                  </a:lnTo>
                  <a:lnTo>
                    <a:pt x="2506" y="1469"/>
                  </a:lnTo>
                  <a:lnTo>
                    <a:pt x="2101" y="1975"/>
                  </a:lnTo>
                  <a:lnTo>
                    <a:pt x="1696" y="2532"/>
                  </a:lnTo>
                  <a:lnTo>
                    <a:pt x="1342" y="3165"/>
                  </a:lnTo>
                  <a:lnTo>
                    <a:pt x="1013" y="3823"/>
                  </a:lnTo>
                  <a:lnTo>
                    <a:pt x="734" y="4557"/>
                  </a:lnTo>
                  <a:lnTo>
                    <a:pt x="481" y="5316"/>
                  </a:lnTo>
                  <a:lnTo>
                    <a:pt x="279" y="6101"/>
                  </a:lnTo>
                  <a:lnTo>
                    <a:pt x="127" y="6936"/>
                  </a:lnTo>
                  <a:lnTo>
                    <a:pt x="76" y="7366"/>
                  </a:lnTo>
                  <a:lnTo>
                    <a:pt x="25" y="7796"/>
                  </a:lnTo>
                  <a:lnTo>
                    <a:pt x="0" y="8252"/>
                  </a:lnTo>
                  <a:lnTo>
                    <a:pt x="0" y="8682"/>
                  </a:lnTo>
                  <a:lnTo>
                    <a:pt x="25" y="9568"/>
                  </a:lnTo>
                  <a:lnTo>
                    <a:pt x="127" y="10454"/>
                  </a:lnTo>
                  <a:lnTo>
                    <a:pt x="253" y="11264"/>
                  </a:lnTo>
                  <a:lnTo>
                    <a:pt x="456" y="12074"/>
                  </a:lnTo>
                  <a:lnTo>
                    <a:pt x="684" y="12833"/>
                  </a:lnTo>
                  <a:lnTo>
                    <a:pt x="962" y="13542"/>
                  </a:lnTo>
                  <a:lnTo>
                    <a:pt x="1266" y="14225"/>
                  </a:lnTo>
                  <a:lnTo>
                    <a:pt x="1620" y="14833"/>
                  </a:lnTo>
                  <a:lnTo>
                    <a:pt x="2000" y="15390"/>
                  </a:lnTo>
                  <a:lnTo>
                    <a:pt x="2430" y="15896"/>
                  </a:lnTo>
                  <a:lnTo>
                    <a:pt x="2632" y="16124"/>
                  </a:lnTo>
                  <a:lnTo>
                    <a:pt x="2860" y="16326"/>
                  </a:lnTo>
                  <a:lnTo>
                    <a:pt x="3088" y="16529"/>
                  </a:lnTo>
                  <a:lnTo>
                    <a:pt x="3316" y="16706"/>
                  </a:lnTo>
                  <a:lnTo>
                    <a:pt x="3544" y="16858"/>
                  </a:lnTo>
                  <a:lnTo>
                    <a:pt x="3797" y="16984"/>
                  </a:lnTo>
                  <a:lnTo>
                    <a:pt x="4050" y="17111"/>
                  </a:lnTo>
                  <a:lnTo>
                    <a:pt x="4278" y="17212"/>
                  </a:lnTo>
                  <a:lnTo>
                    <a:pt x="4531" y="17288"/>
                  </a:lnTo>
                  <a:lnTo>
                    <a:pt x="4784" y="17339"/>
                  </a:lnTo>
                  <a:lnTo>
                    <a:pt x="5037" y="17364"/>
                  </a:lnTo>
                  <a:lnTo>
                    <a:pt x="5290" y="17389"/>
                  </a:lnTo>
                  <a:lnTo>
                    <a:pt x="5594" y="17364"/>
                  </a:lnTo>
                  <a:lnTo>
                    <a:pt x="5898" y="17339"/>
                  </a:lnTo>
                  <a:lnTo>
                    <a:pt x="6201" y="17288"/>
                  </a:lnTo>
                  <a:lnTo>
                    <a:pt x="6480" y="17212"/>
                  </a:lnTo>
                  <a:lnTo>
                    <a:pt x="6783" y="17111"/>
                  </a:lnTo>
                  <a:lnTo>
                    <a:pt x="7062" y="16984"/>
                  </a:lnTo>
                  <a:lnTo>
                    <a:pt x="7340" y="16858"/>
                  </a:lnTo>
                  <a:lnTo>
                    <a:pt x="7593" y="16706"/>
                  </a:lnTo>
                  <a:lnTo>
                    <a:pt x="7872" y="16529"/>
                  </a:lnTo>
                  <a:lnTo>
                    <a:pt x="8125" y="16326"/>
                  </a:lnTo>
                  <a:lnTo>
                    <a:pt x="8378" y="16124"/>
                  </a:lnTo>
                  <a:lnTo>
                    <a:pt x="8606" y="15896"/>
                  </a:lnTo>
                  <a:lnTo>
                    <a:pt x="8834" y="15668"/>
                  </a:lnTo>
                  <a:lnTo>
                    <a:pt x="9061" y="15390"/>
                  </a:lnTo>
                  <a:lnTo>
                    <a:pt x="9289" y="15137"/>
                  </a:lnTo>
                  <a:lnTo>
                    <a:pt x="9492" y="14833"/>
                  </a:lnTo>
                  <a:lnTo>
                    <a:pt x="9694" y="14529"/>
                  </a:lnTo>
                  <a:lnTo>
                    <a:pt x="9871" y="14225"/>
                  </a:lnTo>
                  <a:lnTo>
                    <a:pt x="10049" y="13896"/>
                  </a:lnTo>
                  <a:lnTo>
                    <a:pt x="10200" y="13542"/>
                  </a:lnTo>
                  <a:lnTo>
                    <a:pt x="10504" y="12833"/>
                  </a:lnTo>
                  <a:lnTo>
                    <a:pt x="10757" y="12074"/>
                  </a:lnTo>
                  <a:lnTo>
                    <a:pt x="10960" y="11264"/>
                  </a:lnTo>
                  <a:lnTo>
                    <a:pt x="11112" y="10454"/>
                  </a:lnTo>
                  <a:lnTo>
                    <a:pt x="11188" y="9568"/>
                  </a:lnTo>
                  <a:lnTo>
                    <a:pt x="11213" y="9138"/>
                  </a:lnTo>
                  <a:lnTo>
                    <a:pt x="11213" y="8682"/>
                  </a:lnTo>
                  <a:lnTo>
                    <a:pt x="11213" y="8252"/>
                  </a:lnTo>
                  <a:lnTo>
                    <a:pt x="11188" y="7796"/>
                  </a:lnTo>
                  <a:lnTo>
                    <a:pt x="11112" y="6936"/>
                  </a:lnTo>
                  <a:lnTo>
                    <a:pt x="10960" y="6101"/>
                  </a:lnTo>
                  <a:lnTo>
                    <a:pt x="10757" y="5316"/>
                  </a:lnTo>
                  <a:lnTo>
                    <a:pt x="10504" y="4557"/>
                  </a:lnTo>
                  <a:lnTo>
                    <a:pt x="10200" y="3823"/>
                  </a:lnTo>
                  <a:lnTo>
                    <a:pt x="10049" y="3494"/>
                  </a:lnTo>
                  <a:lnTo>
                    <a:pt x="9871" y="3165"/>
                  </a:lnTo>
                  <a:lnTo>
                    <a:pt x="9694" y="2836"/>
                  </a:lnTo>
                  <a:lnTo>
                    <a:pt x="9492" y="2532"/>
                  </a:lnTo>
                  <a:lnTo>
                    <a:pt x="9289" y="2253"/>
                  </a:lnTo>
                  <a:lnTo>
                    <a:pt x="9061" y="1975"/>
                  </a:lnTo>
                  <a:lnTo>
                    <a:pt x="8834" y="1722"/>
                  </a:lnTo>
                  <a:lnTo>
                    <a:pt x="8606" y="1469"/>
                  </a:lnTo>
                  <a:lnTo>
                    <a:pt x="8378" y="1266"/>
                  </a:lnTo>
                  <a:lnTo>
                    <a:pt x="8125" y="1038"/>
                  </a:lnTo>
                  <a:lnTo>
                    <a:pt x="7872" y="861"/>
                  </a:lnTo>
                  <a:lnTo>
                    <a:pt x="7593" y="684"/>
                  </a:lnTo>
                  <a:lnTo>
                    <a:pt x="7340" y="532"/>
                  </a:lnTo>
                  <a:lnTo>
                    <a:pt x="7062" y="380"/>
                  </a:lnTo>
                  <a:lnTo>
                    <a:pt x="6783" y="279"/>
                  </a:lnTo>
                  <a:lnTo>
                    <a:pt x="6480" y="178"/>
                  </a:lnTo>
                  <a:lnTo>
                    <a:pt x="6201" y="102"/>
                  </a:lnTo>
                  <a:lnTo>
                    <a:pt x="5898" y="51"/>
                  </a:lnTo>
                  <a:lnTo>
                    <a:pt x="55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252;p73">
              <a:extLst>
                <a:ext uri="{FF2B5EF4-FFF2-40B4-BE49-F238E27FC236}">
                  <a16:creationId xmlns:a16="http://schemas.microsoft.com/office/drawing/2014/main" id="{C1B22320-009B-C03B-2BC3-01EBFD63680B}"/>
                </a:ext>
              </a:extLst>
            </p:cNvPr>
            <p:cNvSpPr/>
            <p:nvPr/>
          </p:nvSpPr>
          <p:spPr>
            <a:xfrm>
              <a:off x="5376481" y="3821835"/>
              <a:ext cx="75745" cy="55466"/>
            </a:xfrm>
            <a:custGeom>
              <a:avLst/>
              <a:gdLst/>
              <a:ahLst/>
              <a:cxnLst/>
              <a:rect l="l" t="t" r="r" b="b"/>
              <a:pathLst>
                <a:path w="3216" h="2355" extrusionOk="0">
                  <a:moveTo>
                    <a:pt x="1" y="0"/>
                  </a:moveTo>
                  <a:lnTo>
                    <a:pt x="1" y="253"/>
                  </a:lnTo>
                  <a:lnTo>
                    <a:pt x="26" y="481"/>
                  </a:lnTo>
                  <a:lnTo>
                    <a:pt x="77" y="709"/>
                  </a:lnTo>
                  <a:lnTo>
                    <a:pt x="127" y="911"/>
                  </a:lnTo>
                  <a:lnTo>
                    <a:pt x="203" y="1139"/>
                  </a:lnTo>
                  <a:lnTo>
                    <a:pt x="279" y="1316"/>
                  </a:lnTo>
                  <a:lnTo>
                    <a:pt x="380" y="1494"/>
                  </a:lnTo>
                  <a:lnTo>
                    <a:pt x="482" y="1671"/>
                  </a:lnTo>
                  <a:lnTo>
                    <a:pt x="583" y="1823"/>
                  </a:lnTo>
                  <a:lnTo>
                    <a:pt x="709" y="1949"/>
                  </a:lnTo>
                  <a:lnTo>
                    <a:pt x="836" y="2076"/>
                  </a:lnTo>
                  <a:lnTo>
                    <a:pt x="988" y="2177"/>
                  </a:lnTo>
                  <a:lnTo>
                    <a:pt x="1140" y="2253"/>
                  </a:lnTo>
                  <a:lnTo>
                    <a:pt x="1291" y="2304"/>
                  </a:lnTo>
                  <a:lnTo>
                    <a:pt x="1443" y="2354"/>
                  </a:lnTo>
                  <a:lnTo>
                    <a:pt x="1772" y="2354"/>
                  </a:lnTo>
                  <a:lnTo>
                    <a:pt x="1924" y="2304"/>
                  </a:lnTo>
                  <a:lnTo>
                    <a:pt x="2076" y="2253"/>
                  </a:lnTo>
                  <a:lnTo>
                    <a:pt x="2228" y="2177"/>
                  </a:lnTo>
                  <a:lnTo>
                    <a:pt x="2380" y="2076"/>
                  </a:lnTo>
                  <a:lnTo>
                    <a:pt x="2506" y="1949"/>
                  </a:lnTo>
                  <a:lnTo>
                    <a:pt x="2633" y="1823"/>
                  </a:lnTo>
                  <a:lnTo>
                    <a:pt x="2734" y="1671"/>
                  </a:lnTo>
                  <a:lnTo>
                    <a:pt x="2835" y="1494"/>
                  </a:lnTo>
                  <a:lnTo>
                    <a:pt x="2937" y="1316"/>
                  </a:lnTo>
                  <a:lnTo>
                    <a:pt x="3013" y="1139"/>
                  </a:lnTo>
                  <a:lnTo>
                    <a:pt x="3089" y="911"/>
                  </a:lnTo>
                  <a:lnTo>
                    <a:pt x="3139" y="709"/>
                  </a:lnTo>
                  <a:lnTo>
                    <a:pt x="3190" y="481"/>
                  </a:lnTo>
                  <a:lnTo>
                    <a:pt x="3190" y="253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253;p73">
              <a:extLst>
                <a:ext uri="{FF2B5EF4-FFF2-40B4-BE49-F238E27FC236}">
                  <a16:creationId xmlns:a16="http://schemas.microsoft.com/office/drawing/2014/main" id="{EE8FD44C-2411-45E8-05C0-ED9D634F9231}"/>
                </a:ext>
              </a:extLst>
            </p:cNvPr>
            <p:cNvSpPr/>
            <p:nvPr/>
          </p:nvSpPr>
          <p:spPr>
            <a:xfrm>
              <a:off x="5410468" y="3825415"/>
              <a:ext cx="36389" cy="13119"/>
            </a:xfrm>
            <a:custGeom>
              <a:avLst/>
              <a:gdLst/>
              <a:ahLst/>
              <a:cxnLst/>
              <a:rect l="l" t="t" r="r" b="b"/>
              <a:pathLst>
                <a:path w="1545" h="557" extrusionOk="0">
                  <a:moveTo>
                    <a:pt x="0" y="0"/>
                  </a:moveTo>
                  <a:lnTo>
                    <a:pt x="228" y="51"/>
                  </a:lnTo>
                  <a:lnTo>
                    <a:pt x="684" y="177"/>
                  </a:lnTo>
                  <a:lnTo>
                    <a:pt x="937" y="253"/>
                  </a:lnTo>
                  <a:lnTo>
                    <a:pt x="1165" y="354"/>
                  </a:lnTo>
                  <a:lnTo>
                    <a:pt x="1342" y="456"/>
                  </a:lnTo>
                  <a:lnTo>
                    <a:pt x="1418" y="506"/>
                  </a:lnTo>
                  <a:lnTo>
                    <a:pt x="1443" y="557"/>
                  </a:lnTo>
                  <a:lnTo>
                    <a:pt x="1544" y="329"/>
                  </a:lnTo>
                  <a:lnTo>
                    <a:pt x="1544" y="253"/>
                  </a:lnTo>
                  <a:lnTo>
                    <a:pt x="1544" y="177"/>
                  </a:lnTo>
                  <a:lnTo>
                    <a:pt x="1544" y="127"/>
                  </a:lnTo>
                  <a:lnTo>
                    <a:pt x="1494" y="76"/>
                  </a:lnTo>
                  <a:lnTo>
                    <a:pt x="1443" y="51"/>
                  </a:lnTo>
                  <a:lnTo>
                    <a:pt x="1367" y="25"/>
                  </a:lnTo>
                  <a:lnTo>
                    <a:pt x="116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254;p73">
              <a:extLst>
                <a:ext uri="{FF2B5EF4-FFF2-40B4-BE49-F238E27FC236}">
                  <a16:creationId xmlns:a16="http://schemas.microsoft.com/office/drawing/2014/main" id="{63B3C491-4519-6A80-083D-BC0403CB1DEE}"/>
                </a:ext>
              </a:extLst>
            </p:cNvPr>
            <p:cNvSpPr/>
            <p:nvPr/>
          </p:nvSpPr>
          <p:spPr>
            <a:xfrm>
              <a:off x="3579401" y="3892776"/>
              <a:ext cx="14320" cy="175867"/>
            </a:xfrm>
            <a:custGeom>
              <a:avLst/>
              <a:gdLst/>
              <a:ahLst/>
              <a:cxnLst/>
              <a:rect l="l" t="t" r="r" b="b"/>
              <a:pathLst>
                <a:path w="608" h="7467" extrusionOk="0">
                  <a:moveTo>
                    <a:pt x="0" y="0"/>
                  </a:moveTo>
                  <a:lnTo>
                    <a:pt x="0" y="7467"/>
                  </a:lnTo>
                  <a:lnTo>
                    <a:pt x="608" y="7467"/>
                  </a:lnTo>
                  <a:lnTo>
                    <a:pt x="60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4843;p56">
            <a:extLst>
              <a:ext uri="{FF2B5EF4-FFF2-40B4-BE49-F238E27FC236}">
                <a16:creationId xmlns:a16="http://schemas.microsoft.com/office/drawing/2014/main" id="{28B6180C-FED7-23FF-65F5-45CE94586678}"/>
              </a:ext>
            </a:extLst>
          </p:cNvPr>
          <p:cNvGrpSpPr/>
          <p:nvPr/>
        </p:nvGrpSpPr>
        <p:grpSpPr>
          <a:xfrm>
            <a:off x="6674409" y="2151167"/>
            <a:ext cx="366040" cy="365670"/>
            <a:chOff x="7121150" y="303275"/>
            <a:chExt cx="1309625" cy="1308300"/>
          </a:xfrm>
        </p:grpSpPr>
        <p:sp>
          <p:nvSpPr>
            <p:cNvPr id="55" name="Google Shape;4844;p56">
              <a:extLst>
                <a:ext uri="{FF2B5EF4-FFF2-40B4-BE49-F238E27FC236}">
                  <a16:creationId xmlns:a16="http://schemas.microsoft.com/office/drawing/2014/main" id="{3D90F5CF-C588-CF82-0BCD-B0577B2F8688}"/>
                </a:ext>
              </a:extLst>
            </p:cNvPr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845;p56">
              <a:extLst>
                <a:ext uri="{FF2B5EF4-FFF2-40B4-BE49-F238E27FC236}">
                  <a16:creationId xmlns:a16="http://schemas.microsoft.com/office/drawing/2014/main" id="{F5411C4C-A224-5EAF-08E9-DC6380308D37}"/>
                </a:ext>
              </a:extLst>
            </p:cNvPr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4846;p56">
              <a:extLst>
                <a:ext uri="{FF2B5EF4-FFF2-40B4-BE49-F238E27FC236}">
                  <a16:creationId xmlns:a16="http://schemas.microsoft.com/office/drawing/2014/main" id="{A1EE6634-ACEB-37CE-BFEA-27229A712B27}"/>
                </a:ext>
              </a:extLst>
            </p:cNvPr>
            <p:cNvSpPr/>
            <p:nvPr/>
          </p:nvSpPr>
          <p:spPr>
            <a:xfrm>
              <a:off x="7121150" y="303275"/>
              <a:ext cx="1171100" cy="1210650"/>
            </a:xfrm>
            <a:custGeom>
              <a:avLst/>
              <a:gdLst/>
              <a:ahLst/>
              <a:cxnLst/>
              <a:rect l="l" t="t" r="r" b="b"/>
              <a:pathLst>
                <a:path w="46844" h="48426" extrusionOk="0">
                  <a:moveTo>
                    <a:pt x="26180" y="0"/>
                  </a:moveTo>
                  <a:lnTo>
                    <a:pt x="26180" y="0"/>
                  </a:lnTo>
                  <a:lnTo>
                    <a:pt x="26998" y="0"/>
                  </a:lnTo>
                  <a:lnTo>
                    <a:pt x="27816" y="53"/>
                  </a:lnTo>
                  <a:lnTo>
                    <a:pt x="28634" y="106"/>
                  </a:lnTo>
                  <a:lnTo>
                    <a:pt x="29426" y="185"/>
                  </a:lnTo>
                  <a:lnTo>
                    <a:pt x="30217" y="317"/>
                  </a:lnTo>
                  <a:lnTo>
                    <a:pt x="31009" y="449"/>
                  </a:lnTo>
                  <a:lnTo>
                    <a:pt x="31774" y="607"/>
                  </a:lnTo>
                  <a:lnTo>
                    <a:pt x="32540" y="766"/>
                  </a:lnTo>
                  <a:lnTo>
                    <a:pt x="33305" y="977"/>
                  </a:lnTo>
                  <a:lnTo>
                    <a:pt x="34044" y="1188"/>
                  </a:lnTo>
                  <a:lnTo>
                    <a:pt x="34783" y="1452"/>
                  </a:lnTo>
                  <a:lnTo>
                    <a:pt x="35522" y="1716"/>
                  </a:lnTo>
                  <a:lnTo>
                    <a:pt x="36234" y="2006"/>
                  </a:lnTo>
                  <a:lnTo>
                    <a:pt x="36947" y="2296"/>
                  </a:lnTo>
                  <a:lnTo>
                    <a:pt x="37659" y="2639"/>
                  </a:lnTo>
                  <a:lnTo>
                    <a:pt x="38346" y="2982"/>
                  </a:lnTo>
                  <a:lnTo>
                    <a:pt x="38346" y="2982"/>
                  </a:lnTo>
                  <a:lnTo>
                    <a:pt x="38821" y="3431"/>
                  </a:lnTo>
                  <a:lnTo>
                    <a:pt x="39296" y="3906"/>
                  </a:lnTo>
                  <a:lnTo>
                    <a:pt x="39744" y="4381"/>
                  </a:lnTo>
                  <a:lnTo>
                    <a:pt x="40193" y="4882"/>
                  </a:lnTo>
                  <a:lnTo>
                    <a:pt x="40641" y="5384"/>
                  </a:lnTo>
                  <a:lnTo>
                    <a:pt x="41064" y="5885"/>
                  </a:lnTo>
                  <a:lnTo>
                    <a:pt x="41486" y="6413"/>
                  </a:lnTo>
                  <a:lnTo>
                    <a:pt x="41882" y="6941"/>
                  </a:lnTo>
                  <a:lnTo>
                    <a:pt x="42251" y="7495"/>
                  </a:lnTo>
                  <a:lnTo>
                    <a:pt x="42621" y="8049"/>
                  </a:lnTo>
                  <a:lnTo>
                    <a:pt x="42990" y="8603"/>
                  </a:lnTo>
                  <a:lnTo>
                    <a:pt x="43333" y="9184"/>
                  </a:lnTo>
                  <a:lnTo>
                    <a:pt x="43650" y="9765"/>
                  </a:lnTo>
                  <a:lnTo>
                    <a:pt x="43967" y="10345"/>
                  </a:lnTo>
                  <a:lnTo>
                    <a:pt x="44257" y="10952"/>
                  </a:lnTo>
                  <a:lnTo>
                    <a:pt x="44547" y="11559"/>
                  </a:lnTo>
                  <a:lnTo>
                    <a:pt x="44811" y="12166"/>
                  </a:lnTo>
                  <a:lnTo>
                    <a:pt x="45075" y="12799"/>
                  </a:lnTo>
                  <a:lnTo>
                    <a:pt x="45312" y="13433"/>
                  </a:lnTo>
                  <a:lnTo>
                    <a:pt x="45524" y="14066"/>
                  </a:lnTo>
                  <a:lnTo>
                    <a:pt x="45735" y="14726"/>
                  </a:lnTo>
                  <a:lnTo>
                    <a:pt x="45919" y="15386"/>
                  </a:lnTo>
                  <a:lnTo>
                    <a:pt x="46078" y="16045"/>
                  </a:lnTo>
                  <a:lnTo>
                    <a:pt x="46236" y="16705"/>
                  </a:lnTo>
                  <a:lnTo>
                    <a:pt x="46368" y="17391"/>
                  </a:lnTo>
                  <a:lnTo>
                    <a:pt x="46500" y="18051"/>
                  </a:lnTo>
                  <a:lnTo>
                    <a:pt x="46606" y="18737"/>
                  </a:lnTo>
                  <a:lnTo>
                    <a:pt x="46685" y="19450"/>
                  </a:lnTo>
                  <a:lnTo>
                    <a:pt x="46737" y="20136"/>
                  </a:lnTo>
                  <a:lnTo>
                    <a:pt x="46790" y="20848"/>
                  </a:lnTo>
                  <a:lnTo>
                    <a:pt x="46817" y="21561"/>
                  </a:lnTo>
                  <a:lnTo>
                    <a:pt x="46843" y="22273"/>
                  </a:lnTo>
                  <a:lnTo>
                    <a:pt x="46843" y="22273"/>
                  </a:lnTo>
                  <a:lnTo>
                    <a:pt x="46817" y="22933"/>
                  </a:lnTo>
                  <a:lnTo>
                    <a:pt x="46790" y="23619"/>
                  </a:lnTo>
                  <a:lnTo>
                    <a:pt x="46764" y="24279"/>
                  </a:lnTo>
                  <a:lnTo>
                    <a:pt x="46685" y="24939"/>
                  </a:lnTo>
                  <a:lnTo>
                    <a:pt x="46632" y="25599"/>
                  </a:lnTo>
                  <a:lnTo>
                    <a:pt x="46526" y="26258"/>
                  </a:lnTo>
                  <a:lnTo>
                    <a:pt x="46421" y="26892"/>
                  </a:lnTo>
                  <a:lnTo>
                    <a:pt x="46289" y="27551"/>
                  </a:lnTo>
                  <a:lnTo>
                    <a:pt x="46157" y="28185"/>
                  </a:lnTo>
                  <a:lnTo>
                    <a:pt x="45999" y="28792"/>
                  </a:lnTo>
                  <a:lnTo>
                    <a:pt x="45840" y="29425"/>
                  </a:lnTo>
                  <a:lnTo>
                    <a:pt x="45656" y="30058"/>
                  </a:lnTo>
                  <a:lnTo>
                    <a:pt x="45444" y="30665"/>
                  </a:lnTo>
                  <a:lnTo>
                    <a:pt x="45233" y="31272"/>
                  </a:lnTo>
                  <a:lnTo>
                    <a:pt x="44785" y="32460"/>
                  </a:lnTo>
                  <a:lnTo>
                    <a:pt x="44257" y="33621"/>
                  </a:lnTo>
                  <a:lnTo>
                    <a:pt x="43676" y="34729"/>
                  </a:lnTo>
                  <a:lnTo>
                    <a:pt x="43043" y="35838"/>
                  </a:lnTo>
                  <a:lnTo>
                    <a:pt x="42357" y="36893"/>
                  </a:lnTo>
                  <a:lnTo>
                    <a:pt x="41618" y="37923"/>
                  </a:lnTo>
                  <a:lnTo>
                    <a:pt x="40853" y="38899"/>
                  </a:lnTo>
                  <a:lnTo>
                    <a:pt x="40034" y="39849"/>
                  </a:lnTo>
                  <a:lnTo>
                    <a:pt x="39164" y="40773"/>
                  </a:lnTo>
                  <a:lnTo>
                    <a:pt x="38240" y="41644"/>
                  </a:lnTo>
                  <a:lnTo>
                    <a:pt x="37290" y="42462"/>
                  </a:lnTo>
                  <a:lnTo>
                    <a:pt x="36313" y="43227"/>
                  </a:lnTo>
                  <a:lnTo>
                    <a:pt x="35284" y="43966"/>
                  </a:lnTo>
                  <a:lnTo>
                    <a:pt x="34229" y="44652"/>
                  </a:lnTo>
                  <a:lnTo>
                    <a:pt x="33120" y="45285"/>
                  </a:lnTo>
                  <a:lnTo>
                    <a:pt x="31986" y="45840"/>
                  </a:lnTo>
                  <a:lnTo>
                    <a:pt x="30824" y="46367"/>
                  </a:lnTo>
                  <a:lnTo>
                    <a:pt x="29637" y="46842"/>
                  </a:lnTo>
                  <a:lnTo>
                    <a:pt x="29030" y="47054"/>
                  </a:lnTo>
                  <a:lnTo>
                    <a:pt x="28423" y="47265"/>
                  </a:lnTo>
                  <a:lnTo>
                    <a:pt x="27816" y="47449"/>
                  </a:lnTo>
                  <a:lnTo>
                    <a:pt x="27183" y="47608"/>
                  </a:lnTo>
                  <a:lnTo>
                    <a:pt x="26549" y="47766"/>
                  </a:lnTo>
                  <a:lnTo>
                    <a:pt x="25916" y="47898"/>
                  </a:lnTo>
                  <a:lnTo>
                    <a:pt x="25282" y="48030"/>
                  </a:lnTo>
                  <a:lnTo>
                    <a:pt x="24623" y="48135"/>
                  </a:lnTo>
                  <a:lnTo>
                    <a:pt x="23989" y="48215"/>
                  </a:lnTo>
                  <a:lnTo>
                    <a:pt x="23330" y="48294"/>
                  </a:lnTo>
                  <a:lnTo>
                    <a:pt x="22670" y="48347"/>
                  </a:lnTo>
                  <a:lnTo>
                    <a:pt x="21984" y="48399"/>
                  </a:lnTo>
                  <a:lnTo>
                    <a:pt x="21324" y="48426"/>
                  </a:lnTo>
                  <a:lnTo>
                    <a:pt x="20638" y="48426"/>
                  </a:lnTo>
                  <a:lnTo>
                    <a:pt x="20638" y="48426"/>
                  </a:lnTo>
                  <a:lnTo>
                    <a:pt x="19820" y="48426"/>
                  </a:lnTo>
                  <a:lnTo>
                    <a:pt x="19002" y="48373"/>
                  </a:lnTo>
                  <a:lnTo>
                    <a:pt x="18210" y="48320"/>
                  </a:lnTo>
                  <a:lnTo>
                    <a:pt x="17392" y="48241"/>
                  </a:lnTo>
                  <a:lnTo>
                    <a:pt x="16600" y="48135"/>
                  </a:lnTo>
                  <a:lnTo>
                    <a:pt x="15835" y="47977"/>
                  </a:lnTo>
                  <a:lnTo>
                    <a:pt x="15043" y="47819"/>
                  </a:lnTo>
                  <a:lnTo>
                    <a:pt x="14278" y="47660"/>
                  </a:lnTo>
                  <a:lnTo>
                    <a:pt x="13513" y="47449"/>
                  </a:lnTo>
                  <a:lnTo>
                    <a:pt x="12774" y="47238"/>
                  </a:lnTo>
                  <a:lnTo>
                    <a:pt x="12035" y="46974"/>
                  </a:lnTo>
                  <a:lnTo>
                    <a:pt x="11296" y="46710"/>
                  </a:lnTo>
                  <a:lnTo>
                    <a:pt x="10583" y="46420"/>
                  </a:lnTo>
                  <a:lnTo>
                    <a:pt x="9871" y="46130"/>
                  </a:lnTo>
                  <a:lnTo>
                    <a:pt x="9185" y="45787"/>
                  </a:lnTo>
                  <a:lnTo>
                    <a:pt x="8472" y="45444"/>
                  </a:lnTo>
                  <a:lnTo>
                    <a:pt x="8472" y="45444"/>
                  </a:lnTo>
                  <a:lnTo>
                    <a:pt x="7997" y="44995"/>
                  </a:lnTo>
                  <a:lnTo>
                    <a:pt x="7522" y="44520"/>
                  </a:lnTo>
                  <a:lnTo>
                    <a:pt x="7073" y="44045"/>
                  </a:lnTo>
                  <a:lnTo>
                    <a:pt x="6625" y="43544"/>
                  </a:lnTo>
                  <a:lnTo>
                    <a:pt x="6176" y="43042"/>
                  </a:lnTo>
                  <a:lnTo>
                    <a:pt x="5754" y="42541"/>
                  </a:lnTo>
                  <a:lnTo>
                    <a:pt x="5358" y="42013"/>
                  </a:lnTo>
                  <a:lnTo>
                    <a:pt x="4962" y="41485"/>
                  </a:lnTo>
                  <a:lnTo>
                    <a:pt x="4566" y="40931"/>
                  </a:lnTo>
                  <a:lnTo>
                    <a:pt x="4197" y="40377"/>
                  </a:lnTo>
                  <a:lnTo>
                    <a:pt x="3854" y="39823"/>
                  </a:lnTo>
                  <a:lnTo>
                    <a:pt x="3511" y="39242"/>
                  </a:lnTo>
                  <a:lnTo>
                    <a:pt x="3168" y="38662"/>
                  </a:lnTo>
                  <a:lnTo>
                    <a:pt x="2877" y="38081"/>
                  </a:lnTo>
                  <a:lnTo>
                    <a:pt x="2561" y="37474"/>
                  </a:lnTo>
                  <a:lnTo>
                    <a:pt x="2270" y="36867"/>
                  </a:lnTo>
                  <a:lnTo>
                    <a:pt x="2007" y="36260"/>
                  </a:lnTo>
                  <a:lnTo>
                    <a:pt x="1769" y="35627"/>
                  </a:lnTo>
                  <a:lnTo>
                    <a:pt x="1532" y="34993"/>
                  </a:lnTo>
                  <a:lnTo>
                    <a:pt x="1294" y="34360"/>
                  </a:lnTo>
                  <a:lnTo>
                    <a:pt x="1109" y="33700"/>
                  </a:lnTo>
                  <a:lnTo>
                    <a:pt x="925" y="33040"/>
                  </a:lnTo>
                  <a:lnTo>
                    <a:pt x="740" y="32381"/>
                  </a:lnTo>
                  <a:lnTo>
                    <a:pt x="582" y="31721"/>
                  </a:lnTo>
                  <a:lnTo>
                    <a:pt x="450" y="31035"/>
                  </a:lnTo>
                  <a:lnTo>
                    <a:pt x="344" y="30375"/>
                  </a:lnTo>
                  <a:lnTo>
                    <a:pt x="238" y="29689"/>
                  </a:lnTo>
                  <a:lnTo>
                    <a:pt x="133" y="28976"/>
                  </a:lnTo>
                  <a:lnTo>
                    <a:pt x="80" y="28290"/>
                  </a:lnTo>
                  <a:lnTo>
                    <a:pt x="27" y="27578"/>
                  </a:lnTo>
                  <a:lnTo>
                    <a:pt x="1" y="26865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5493"/>
                  </a:lnTo>
                  <a:lnTo>
                    <a:pt x="27" y="24807"/>
                  </a:lnTo>
                  <a:lnTo>
                    <a:pt x="80" y="24147"/>
                  </a:lnTo>
                  <a:lnTo>
                    <a:pt x="133" y="23487"/>
                  </a:lnTo>
                  <a:lnTo>
                    <a:pt x="212" y="22828"/>
                  </a:lnTo>
                  <a:lnTo>
                    <a:pt x="291" y="22168"/>
                  </a:lnTo>
                  <a:lnTo>
                    <a:pt x="397" y="21535"/>
                  </a:lnTo>
                  <a:lnTo>
                    <a:pt x="529" y="20901"/>
                  </a:lnTo>
                  <a:lnTo>
                    <a:pt x="661" y="20241"/>
                  </a:lnTo>
                  <a:lnTo>
                    <a:pt x="819" y="19634"/>
                  </a:lnTo>
                  <a:lnTo>
                    <a:pt x="977" y="19001"/>
                  </a:lnTo>
                  <a:lnTo>
                    <a:pt x="1162" y="18394"/>
                  </a:lnTo>
                  <a:lnTo>
                    <a:pt x="1373" y="17761"/>
                  </a:lnTo>
                  <a:lnTo>
                    <a:pt x="1584" y="17154"/>
                  </a:lnTo>
                  <a:lnTo>
                    <a:pt x="2059" y="15966"/>
                  </a:lnTo>
                  <a:lnTo>
                    <a:pt x="2587" y="14831"/>
                  </a:lnTo>
                  <a:lnTo>
                    <a:pt x="3168" y="13697"/>
                  </a:lnTo>
                  <a:lnTo>
                    <a:pt x="3775" y="12588"/>
                  </a:lnTo>
                  <a:lnTo>
                    <a:pt x="4461" y="11533"/>
                  </a:lnTo>
                  <a:lnTo>
                    <a:pt x="5200" y="10504"/>
                  </a:lnTo>
                  <a:lnTo>
                    <a:pt x="5965" y="9527"/>
                  </a:lnTo>
                  <a:lnTo>
                    <a:pt x="6810" y="8577"/>
                  </a:lnTo>
                  <a:lnTo>
                    <a:pt x="7654" y="7653"/>
                  </a:lnTo>
                  <a:lnTo>
                    <a:pt x="8578" y="6783"/>
                  </a:lnTo>
                  <a:lnTo>
                    <a:pt x="9528" y="5964"/>
                  </a:lnTo>
                  <a:lnTo>
                    <a:pt x="10504" y="5199"/>
                  </a:lnTo>
                  <a:lnTo>
                    <a:pt x="11533" y="4460"/>
                  </a:lnTo>
                  <a:lnTo>
                    <a:pt x="12615" y="3774"/>
                  </a:lnTo>
                  <a:lnTo>
                    <a:pt x="13697" y="3167"/>
                  </a:lnTo>
                  <a:lnTo>
                    <a:pt x="14832" y="2587"/>
                  </a:lnTo>
                  <a:lnTo>
                    <a:pt x="15993" y="2059"/>
                  </a:lnTo>
                  <a:lnTo>
                    <a:pt x="17181" y="1584"/>
                  </a:lnTo>
                  <a:lnTo>
                    <a:pt x="17788" y="1373"/>
                  </a:lnTo>
                  <a:lnTo>
                    <a:pt x="18395" y="1162"/>
                  </a:lnTo>
                  <a:lnTo>
                    <a:pt x="19028" y="977"/>
                  </a:lnTo>
                  <a:lnTo>
                    <a:pt x="19635" y="818"/>
                  </a:lnTo>
                  <a:lnTo>
                    <a:pt x="20268" y="660"/>
                  </a:lnTo>
                  <a:lnTo>
                    <a:pt x="20902" y="528"/>
                  </a:lnTo>
                  <a:lnTo>
                    <a:pt x="21562" y="396"/>
                  </a:lnTo>
                  <a:lnTo>
                    <a:pt x="22195" y="291"/>
                  </a:lnTo>
                  <a:lnTo>
                    <a:pt x="22855" y="211"/>
                  </a:lnTo>
                  <a:lnTo>
                    <a:pt x="23514" y="132"/>
                  </a:lnTo>
                  <a:lnTo>
                    <a:pt x="24174" y="80"/>
                  </a:lnTo>
                  <a:lnTo>
                    <a:pt x="24834" y="27"/>
                  </a:lnTo>
                  <a:lnTo>
                    <a:pt x="25520" y="0"/>
                  </a:lnTo>
                  <a:lnTo>
                    <a:pt x="26180" y="0"/>
                  </a:lnTo>
                  <a:lnTo>
                    <a:pt x="26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4847;p56">
              <a:extLst>
                <a:ext uri="{FF2B5EF4-FFF2-40B4-BE49-F238E27FC236}">
                  <a16:creationId xmlns:a16="http://schemas.microsoft.com/office/drawing/2014/main" id="{D391BD2C-FB40-194C-5F4D-9CB65EFD8FE6}"/>
                </a:ext>
              </a:extLst>
            </p:cNvPr>
            <p:cNvSpPr/>
            <p:nvPr/>
          </p:nvSpPr>
          <p:spPr>
            <a:xfrm>
              <a:off x="7140300" y="389050"/>
              <a:ext cx="467125" cy="591800"/>
            </a:xfrm>
            <a:custGeom>
              <a:avLst/>
              <a:gdLst/>
              <a:ahLst/>
              <a:cxnLst/>
              <a:rect l="l" t="t" r="r" b="b"/>
              <a:pathLst>
                <a:path w="18685" h="23672" extrusionOk="0">
                  <a:moveTo>
                    <a:pt x="0" y="16388"/>
                  </a:moveTo>
                  <a:lnTo>
                    <a:pt x="0" y="16388"/>
                  </a:lnTo>
                  <a:lnTo>
                    <a:pt x="370" y="16335"/>
                  </a:lnTo>
                  <a:lnTo>
                    <a:pt x="713" y="16309"/>
                  </a:lnTo>
                  <a:lnTo>
                    <a:pt x="1003" y="16309"/>
                  </a:lnTo>
                  <a:lnTo>
                    <a:pt x="1241" y="16362"/>
                  </a:lnTo>
                  <a:lnTo>
                    <a:pt x="1241" y="16362"/>
                  </a:lnTo>
                  <a:lnTo>
                    <a:pt x="1320" y="16415"/>
                  </a:lnTo>
                  <a:lnTo>
                    <a:pt x="1425" y="16547"/>
                  </a:lnTo>
                  <a:lnTo>
                    <a:pt x="1504" y="16731"/>
                  </a:lnTo>
                  <a:lnTo>
                    <a:pt x="1584" y="16942"/>
                  </a:lnTo>
                  <a:lnTo>
                    <a:pt x="1742" y="17523"/>
                  </a:lnTo>
                  <a:lnTo>
                    <a:pt x="1874" y="18209"/>
                  </a:lnTo>
                  <a:lnTo>
                    <a:pt x="2006" y="18922"/>
                  </a:lnTo>
                  <a:lnTo>
                    <a:pt x="2111" y="19581"/>
                  </a:lnTo>
                  <a:lnTo>
                    <a:pt x="2164" y="20109"/>
                  </a:lnTo>
                  <a:lnTo>
                    <a:pt x="2191" y="20479"/>
                  </a:lnTo>
                  <a:lnTo>
                    <a:pt x="2191" y="20479"/>
                  </a:lnTo>
                  <a:lnTo>
                    <a:pt x="2164" y="21165"/>
                  </a:lnTo>
                  <a:lnTo>
                    <a:pt x="2085" y="21772"/>
                  </a:lnTo>
                  <a:lnTo>
                    <a:pt x="1980" y="22379"/>
                  </a:lnTo>
                  <a:lnTo>
                    <a:pt x="1848" y="23065"/>
                  </a:lnTo>
                  <a:lnTo>
                    <a:pt x="1848" y="23065"/>
                  </a:lnTo>
                  <a:lnTo>
                    <a:pt x="1821" y="23276"/>
                  </a:lnTo>
                  <a:lnTo>
                    <a:pt x="1848" y="23434"/>
                  </a:lnTo>
                  <a:lnTo>
                    <a:pt x="1953" y="23540"/>
                  </a:lnTo>
                  <a:lnTo>
                    <a:pt x="2059" y="23619"/>
                  </a:lnTo>
                  <a:lnTo>
                    <a:pt x="2217" y="23672"/>
                  </a:lnTo>
                  <a:lnTo>
                    <a:pt x="2428" y="23672"/>
                  </a:lnTo>
                  <a:lnTo>
                    <a:pt x="2639" y="23645"/>
                  </a:lnTo>
                  <a:lnTo>
                    <a:pt x="2850" y="23619"/>
                  </a:lnTo>
                  <a:lnTo>
                    <a:pt x="3325" y="23487"/>
                  </a:lnTo>
                  <a:lnTo>
                    <a:pt x="3774" y="23302"/>
                  </a:lnTo>
                  <a:lnTo>
                    <a:pt x="4170" y="23118"/>
                  </a:lnTo>
                  <a:lnTo>
                    <a:pt x="4434" y="22933"/>
                  </a:lnTo>
                  <a:lnTo>
                    <a:pt x="4434" y="22933"/>
                  </a:lnTo>
                  <a:lnTo>
                    <a:pt x="4988" y="23091"/>
                  </a:lnTo>
                  <a:lnTo>
                    <a:pt x="5595" y="23250"/>
                  </a:lnTo>
                  <a:lnTo>
                    <a:pt x="5885" y="23302"/>
                  </a:lnTo>
                  <a:lnTo>
                    <a:pt x="6176" y="23329"/>
                  </a:lnTo>
                  <a:lnTo>
                    <a:pt x="6466" y="23355"/>
                  </a:lnTo>
                  <a:lnTo>
                    <a:pt x="6756" y="23355"/>
                  </a:lnTo>
                  <a:lnTo>
                    <a:pt x="7020" y="23302"/>
                  </a:lnTo>
                  <a:lnTo>
                    <a:pt x="7284" y="23250"/>
                  </a:lnTo>
                  <a:lnTo>
                    <a:pt x="7521" y="23118"/>
                  </a:lnTo>
                  <a:lnTo>
                    <a:pt x="7733" y="22986"/>
                  </a:lnTo>
                  <a:lnTo>
                    <a:pt x="7917" y="22775"/>
                  </a:lnTo>
                  <a:lnTo>
                    <a:pt x="8076" y="22537"/>
                  </a:lnTo>
                  <a:lnTo>
                    <a:pt x="8208" y="22247"/>
                  </a:lnTo>
                  <a:lnTo>
                    <a:pt x="8313" y="21877"/>
                  </a:lnTo>
                  <a:lnTo>
                    <a:pt x="8313" y="21877"/>
                  </a:lnTo>
                  <a:lnTo>
                    <a:pt x="8392" y="21508"/>
                  </a:lnTo>
                  <a:lnTo>
                    <a:pt x="8445" y="21059"/>
                  </a:lnTo>
                  <a:lnTo>
                    <a:pt x="8471" y="20584"/>
                  </a:lnTo>
                  <a:lnTo>
                    <a:pt x="8498" y="20056"/>
                  </a:lnTo>
                  <a:lnTo>
                    <a:pt x="8498" y="19529"/>
                  </a:lnTo>
                  <a:lnTo>
                    <a:pt x="8471" y="19054"/>
                  </a:lnTo>
                  <a:lnTo>
                    <a:pt x="8419" y="18605"/>
                  </a:lnTo>
                  <a:lnTo>
                    <a:pt x="8366" y="18420"/>
                  </a:lnTo>
                  <a:lnTo>
                    <a:pt x="8313" y="18235"/>
                  </a:lnTo>
                  <a:lnTo>
                    <a:pt x="8313" y="18235"/>
                  </a:lnTo>
                  <a:lnTo>
                    <a:pt x="8155" y="17945"/>
                  </a:lnTo>
                  <a:lnTo>
                    <a:pt x="7970" y="17628"/>
                  </a:lnTo>
                  <a:lnTo>
                    <a:pt x="7733" y="17285"/>
                  </a:lnTo>
                  <a:lnTo>
                    <a:pt x="7733" y="17285"/>
                  </a:lnTo>
                  <a:lnTo>
                    <a:pt x="7917" y="17233"/>
                  </a:lnTo>
                  <a:lnTo>
                    <a:pt x="8181" y="17153"/>
                  </a:lnTo>
                  <a:lnTo>
                    <a:pt x="8814" y="17048"/>
                  </a:lnTo>
                  <a:lnTo>
                    <a:pt x="9448" y="16969"/>
                  </a:lnTo>
                  <a:lnTo>
                    <a:pt x="9976" y="16942"/>
                  </a:lnTo>
                  <a:lnTo>
                    <a:pt x="9976" y="16942"/>
                  </a:lnTo>
                  <a:lnTo>
                    <a:pt x="10108" y="16969"/>
                  </a:lnTo>
                  <a:lnTo>
                    <a:pt x="10213" y="17022"/>
                  </a:lnTo>
                  <a:lnTo>
                    <a:pt x="10319" y="17127"/>
                  </a:lnTo>
                  <a:lnTo>
                    <a:pt x="10398" y="17259"/>
                  </a:lnTo>
                  <a:lnTo>
                    <a:pt x="10477" y="17444"/>
                  </a:lnTo>
                  <a:lnTo>
                    <a:pt x="10556" y="17628"/>
                  </a:lnTo>
                  <a:lnTo>
                    <a:pt x="10635" y="18024"/>
                  </a:lnTo>
                  <a:lnTo>
                    <a:pt x="10715" y="18499"/>
                  </a:lnTo>
                  <a:lnTo>
                    <a:pt x="10741" y="18922"/>
                  </a:lnTo>
                  <a:lnTo>
                    <a:pt x="10794" y="19661"/>
                  </a:lnTo>
                  <a:lnTo>
                    <a:pt x="10794" y="19661"/>
                  </a:lnTo>
                  <a:lnTo>
                    <a:pt x="10820" y="19845"/>
                  </a:lnTo>
                  <a:lnTo>
                    <a:pt x="10847" y="20030"/>
                  </a:lnTo>
                  <a:lnTo>
                    <a:pt x="10978" y="20347"/>
                  </a:lnTo>
                  <a:lnTo>
                    <a:pt x="11084" y="20663"/>
                  </a:lnTo>
                  <a:lnTo>
                    <a:pt x="11137" y="20848"/>
                  </a:lnTo>
                  <a:lnTo>
                    <a:pt x="11137" y="21059"/>
                  </a:lnTo>
                  <a:lnTo>
                    <a:pt x="11137" y="21059"/>
                  </a:lnTo>
                  <a:lnTo>
                    <a:pt x="11322" y="20663"/>
                  </a:lnTo>
                  <a:lnTo>
                    <a:pt x="11506" y="20399"/>
                  </a:lnTo>
                  <a:lnTo>
                    <a:pt x="11691" y="20188"/>
                  </a:lnTo>
                  <a:lnTo>
                    <a:pt x="11876" y="20004"/>
                  </a:lnTo>
                  <a:lnTo>
                    <a:pt x="12087" y="19819"/>
                  </a:lnTo>
                  <a:lnTo>
                    <a:pt x="12324" y="19555"/>
                  </a:lnTo>
                  <a:lnTo>
                    <a:pt x="12535" y="19212"/>
                  </a:lnTo>
                  <a:lnTo>
                    <a:pt x="12799" y="18710"/>
                  </a:lnTo>
                  <a:lnTo>
                    <a:pt x="12799" y="18710"/>
                  </a:lnTo>
                  <a:lnTo>
                    <a:pt x="13037" y="18077"/>
                  </a:lnTo>
                  <a:lnTo>
                    <a:pt x="13274" y="17391"/>
                  </a:lnTo>
                  <a:lnTo>
                    <a:pt x="13486" y="16678"/>
                  </a:lnTo>
                  <a:lnTo>
                    <a:pt x="13644" y="15940"/>
                  </a:lnTo>
                  <a:lnTo>
                    <a:pt x="13776" y="15201"/>
                  </a:lnTo>
                  <a:lnTo>
                    <a:pt x="13881" y="14462"/>
                  </a:lnTo>
                  <a:lnTo>
                    <a:pt x="13961" y="13749"/>
                  </a:lnTo>
                  <a:lnTo>
                    <a:pt x="13961" y="13063"/>
                  </a:lnTo>
                  <a:lnTo>
                    <a:pt x="13961" y="13063"/>
                  </a:lnTo>
                  <a:lnTo>
                    <a:pt x="13987" y="12878"/>
                  </a:lnTo>
                  <a:lnTo>
                    <a:pt x="14040" y="12694"/>
                  </a:lnTo>
                  <a:lnTo>
                    <a:pt x="14119" y="12509"/>
                  </a:lnTo>
                  <a:lnTo>
                    <a:pt x="14198" y="12377"/>
                  </a:lnTo>
                  <a:lnTo>
                    <a:pt x="14330" y="12219"/>
                  </a:lnTo>
                  <a:lnTo>
                    <a:pt x="14488" y="12087"/>
                  </a:lnTo>
                  <a:lnTo>
                    <a:pt x="14647" y="11955"/>
                  </a:lnTo>
                  <a:lnTo>
                    <a:pt x="14831" y="11823"/>
                  </a:lnTo>
                  <a:lnTo>
                    <a:pt x="15254" y="11612"/>
                  </a:lnTo>
                  <a:lnTo>
                    <a:pt x="15702" y="11427"/>
                  </a:lnTo>
                  <a:lnTo>
                    <a:pt x="16177" y="11269"/>
                  </a:lnTo>
                  <a:lnTo>
                    <a:pt x="16652" y="11137"/>
                  </a:lnTo>
                  <a:lnTo>
                    <a:pt x="17550" y="10873"/>
                  </a:lnTo>
                  <a:lnTo>
                    <a:pt x="17945" y="10741"/>
                  </a:lnTo>
                  <a:lnTo>
                    <a:pt x="18288" y="10609"/>
                  </a:lnTo>
                  <a:lnTo>
                    <a:pt x="18526" y="10477"/>
                  </a:lnTo>
                  <a:lnTo>
                    <a:pt x="18605" y="10424"/>
                  </a:lnTo>
                  <a:lnTo>
                    <a:pt x="18658" y="10345"/>
                  </a:lnTo>
                  <a:lnTo>
                    <a:pt x="18684" y="10266"/>
                  </a:lnTo>
                  <a:lnTo>
                    <a:pt x="18684" y="10187"/>
                  </a:lnTo>
                  <a:lnTo>
                    <a:pt x="18632" y="10081"/>
                  </a:lnTo>
                  <a:lnTo>
                    <a:pt x="18552" y="10002"/>
                  </a:lnTo>
                  <a:lnTo>
                    <a:pt x="18552" y="10002"/>
                  </a:lnTo>
                  <a:lnTo>
                    <a:pt x="18236" y="9712"/>
                  </a:lnTo>
                  <a:lnTo>
                    <a:pt x="17893" y="9421"/>
                  </a:lnTo>
                  <a:lnTo>
                    <a:pt x="17101" y="8814"/>
                  </a:lnTo>
                  <a:lnTo>
                    <a:pt x="16336" y="8207"/>
                  </a:lnTo>
                  <a:lnTo>
                    <a:pt x="15993" y="7891"/>
                  </a:lnTo>
                  <a:lnTo>
                    <a:pt x="15702" y="7600"/>
                  </a:lnTo>
                  <a:lnTo>
                    <a:pt x="15465" y="7310"/>
                  </a:lnTo>
                  <a:lnTo>
                    <a:pt x="15359" y="7152"/>
                  </a:lnTo>
                  <a:lnTo>
                    <a:pt x="15306" y="6993"/>
                  </a:lnTo>
                  <a:lnTo>
                    <a:pt x="15254" y="6861"/>
                  </a:lnTo>
                  <a:lnTo>
                    <a:pt x="15227" y="6729"/>
                  </a:lnTo>
                  <a:lnTo>
                    <a:pt x="15227" y="6571"/>
                  </a:lnTo>
                  <a:lnTo>
                    <a:pt x="15280" y="6439"/>
                  </a:lnTo>
                  <a:lnTo>
                    <a:pt x="15333" y="6307"/>
                  </a:lnTo>
                  <a:lnTo>
                    <a:pt x="15438" y="6175"/>
                  </a:lnTo>
                  <a:lnTo>
                    <a:pt x="15570" y="6043"/>
                  </a:lnTo>
                  <a:lnTo>
                    <a:pt x="15729" y="5911"/>
                  </a:lnTo>
                  <a:lnTo>
                    <a:pt x="15940" y="5779"/>
                  </a:lnTo>
                  <a:lnTo>
                    <a:pt x="16177" y="5647"/>
                  </a:lnTo>
                  <a:lnTo>
                    <a:pt x="16468" y="5516"/>
                  </a:lnTo>
                  <a:lnTo>
                    <a:pt x="16784" y="5410"/>
                  </a:lnTo>
                  <a:lnTo>
                    <a:pt x="16784" y="5410"/>
                  </a:lnTo>
                  <a:lnTo>
                    <a:pt x="15412" y="4302"/>
                  </a:lnTo>
                  <a:lnTo>
                    <a:pt x="14779" y="3747"/>
                  </a:lnTo>
                  <a:lnTo>
                    <a:pt x="14172" y="3167"/>
                  </a:lnTo>
                  <a:lnTo>
                    <a:pt x="13908" y="2877"/>
                  </a:lnTo>
                  <a:lnTo>
                    <a:pt x="13644" y="2560"/>
                  </a:lnTo>
                  <a:lnTo>
                    <a:pt x="13406" y="2243"/>
                  </a:lnTo>
                  <a:lnTo>
                    <a:pt x="13169" y="1900"/>
                  </a:lnTo>
                  <a:lnTo>
                    <a:pt x="12958" y="1557"/>
                  </a:lnTo>
                  <a:lnTo>
                    <a:pt x="12773" y="1188"/>
                  </a:lnTo>
                  <a:lnTo>
                    <a:pt x="12588" y="765"/>
                  </a:lnTo>
                  <a:lnTo>
                    <a:pt x="12430" y="343"/>
                  </a:lnTo>
                  <a:lnTo>
                    <a:pt x="12430" y="343"/>
                  </a:lnTo>
                  <a:lnTo>
                    <a:pt x="12404" y="185"/>
                  </a:lnTo>
                  <a:lnTo>
                    <a:pt x="12430" y="0"/>
                  </a:lnTo>
                  <a:lnTo>
                    <a:pt x="12430" y="0"/>
                  </a:lnTo>
                  <a:lnTo>
                    <a:pt x="11849" y="343"/>
                  </a:lnTo>
                  <a:lnTo>
                    <a:pt x="11295" y="686"/>
                  </a:lnTo>
                  <a:lnTo>
                    <a:pt x="10741" y="1056"/>
                  </a:lnTo>
                  <a:lnTo>
                    <a:pt x="10213" y="1425"/>
                  </a:lnTo>
                  <a:lnTo>
                    <a:pt x="9685" y="1821"/>
                  </a:lnTo>
                  <a:lnTo>
                    <a:pt x="9158" y="2217"/>
                  </a:lnTo>
                  <a:lnTo>
                    <a:pt x="8656" y="2639"/>
                  </a:lnTo>
                  <a:lnTo>
                    <a:pt x="8155" y="3061"/>
                  </a:lnTo>
                  <a:lnTo>
                    <a:pt x="7653" y="3510"/>
                  </a:lnTo>
                  <a:lnTo>
                    <a:pt x="7178" y="3959"/>
                  </a:lnTo>
                  <a:lnTo>
                    <a:pt x="6730" y="4407"/>
                  </a:lnTo>
                  <a:lnTo>
                    <a:pt x="6255" y="4882"/>
                  </a:lnTo>
                  <a:lnTo>
                    <a:pt x="5832" y="5357"/>
                  </a:lnTo>
                  <a:lnTo>
                    <a:pt x="5384" y="5859"/>
                  </a:lnTo>
                  <a:lnTo>
                    <a:pt x="4988" y="6360"/>
                  </a:lnTo>
                  <a:lnTo>
                    <a:pt x="4566" y="6888"/>
                  </a:lnTo>
                  <a:lnTo>
                    <a:pt x="4170" y="7416"/>
                  </a:lnTo>
                  <a:lnTo>
                    <a:pt x="3800" y="7943"/>
                  </a:lnTo>
                  <a:lnTo>
                    <a:pt x="3431" y="8498"/>
                  </a:lnTo>
                  <a:lnTo>
                    <a:pt x="3088" y="9052"/>
                  </a:lnTo>
                  <a:lnTo>
                    <a:pt x="2745" y="9632"/>
                  </a:lnTo>
                  <a:lnTo>
                    <a:pt x="2428" y="10187"/>
                  </a:lnTo>
                  <a:lnTo>
                    <a:pt x="2111" y="10794"/>
                  </a:lnTo>
                  <a:lnTo>
                    <a:pt x="1821" y="11374"/>
                  </a:lnTo>
                  <a:lnTo>
                    <a:pt x="1531" y="11981"/>
                  </a:lnTo>
                  <a:lnTo>
                    <a:pt x="1267" y="12588"/>
                  </a:lnTo>
                  <a:lnTo>
                    <a:pt x="1029" y="13195"/>
                  </a:lnTo>
                  <a:lnTo>
                    <a:pt x="792" y="13828"/>
                  </a:lnTo>
                  <a:lnTo>
                    <a:pt x="554" y="14462"/>
                  </a:lnTo>
                  <a:lnTo>
                    <a:pt x="370" y="15095"/>
                  </a:lnTo>
                  <a:lnTo>
                    <a:pt x="185" y="15755"/>
                  </a:lnTo>
                  <a:lnTo>
                    <a:pt x="0" y="16388"/>
                  </a:lnTo>
                  <a:lnTo>
                    <a:pt x="0" y="163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4848;p56">
              <a:extLst>
                <a:ext uri="{FF2B5EF4-FFF2-40B4-BE49-F238E27FC236}">
                  <a16:creationId xmlns:a16="http://schemas.microsoft.com/office/drawing/2014/main" id="{BCC792BE-436D-B4C6-C6CD-A933A4601E18}"/>
                </a:ext>
              </a:extLst>
            </p:cNvPr>
            <p:cNvSpPr/>
            <p:nvPr/>
          </p:nvSpPr>
          <p:spPr>
            <a:xfrm>
              <a:off x="7398925" y="1273750"/>
              <a:ext cx="480300" cy="337825"/>
            </a:xfrm>
            <a:custGeom>
              <a:avLst/>
              <a:gdLst/>
              <a:ahLst/>
              <a:cxnLst/>
              <a:rect l="l" t="t" r="r" b="b"/>
              <a:pathLst>
                <a:path w="19212" h="13513" extrusionOk="0">
                  <a:moveTo>
                    <a:pt x="2454" y="8973"/>
                  </a:moveTo>
                  <a:lnTo>
                    <a:pt x="2454" y="8973"/>
                  </a:lnTo>
                  <a:lnTo>
                    <a:pt x="2217" y="8657"/>
                  </a:lnTo>
                  <a:lnTo>
                    <a:pt x="2006" y="8314"/>
                  </a:lnTo>
                  <a:lnTo>
                    <a:pt x="1768" y="7997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53" y="7100"/>
                  </a:lnTo>
                  <a:lnTo>
                    <a:pt x="27" y="7258"/>
                  </a:lnTo>
                  <a:lnTo>
                    <a:pt x="0" y="7548"/>
                  </a:lnTo>
                  <a:lnTo>
                    <a:pt x="0" y="8155"/>
                  </a:lnTo>
                  <a:lnTo>
                    <a:pt x="0" y="8155"/>
                  </a:lnTo>
                  <a:lnTo>
                    <a:pt x="0" y="8314"/>
                  </a:lnTo>
                  <a:lnTo>
                    <a:pt x="27" y="8393"/>
                  </a:lnTo>
                  <a:lnTo>
                    <a:pt x="79" y="8472"/>
                  </a:lnTo>
                  <a:lnTo>
                    <a:pt x="106" y="8630"/>
                  </a:lnTo>
                  <a:lnTo>
                    <a:pt x="106" y="8630"/>
                  </a:lnTo>
                  <a:lnTo>
                    <a:pt x="132" y="8657"/>
                  </a:lnTo>
                  <a:lnTo>
                    <a:pt x="158" y="8683"/>
                  </a:lnTo>
                  <a:lnTo>
                    <a:pt x="185" y="8710"/>
                  </a:lnTo>
                  <a:lnTo>
                    <a:pt x="238" y="8736"/>
                  </a:lnTo>
                  <a:lnTo>
                    <a:pt x="238" y="8736"/>
                  </a:lnTo>
                  <a:lnTo>
                    <a:pt x="238" y="8894"/>
                  </a:lnTo>
                  <a:lnTo>
                    <a:pt x="238" y="8894"/>
                  </a:lnTo>
                  <a:lnTo>
                    <a:pt x="1029" y="9422"/>
                  </a:lnTo>
                  <a:lnTo>
                    <a:pt x="1847" y="9923"/>
                  </a:lnTo>
                  <a:lnTo>
                    <a:pt x="2692" y="10398"/>
                  </a:lnTo>
                  <a:lnTo>
                    <a:pt x="3563" y="10847"/>
                  </a:lnTo>
                  <a:lnTo>
                    <a:pt x="4434" y="11269"/>
                  </a:lnTo>
                  <a:lnTo>
                    <a:pt x="5331" y="11639"/>
                  </a:lnTo>
                  <a:lnTo>
                    <a:pt x="6255" y="11982"/>
                  </a:lnTo>
                  <a:lnTo>
                    <a:pt x="7178" y="12299"/>
                  </a:lnTo>
                  <a:lnTo>
                    <a:pt x="8102" y="12562"/>
                  </a:lnTo>
                  <a:lnTo>
                    <a:pt x="9078" y="12826"/>
                  </a:lnTo>
                  <a:lnTo>
                    <a:pt x="10028" y="13037"/>
                  </a:lnTo>
                  <a:lnTo>
                    <a:pt x="11031" y="13196"/>
                  </a:lnTo>
                  <a:lnTo>
                    <a:pt x="12008" y="13328"/>
                  </a:lnTo>
                  <a:lnTo>
                    <a:pt x="13037" y="13433"/>
                  </a:lnTo>
                  <a:lnTo>
                    <a:pt x="14040" y="13486"/>
                  </a:lnTo>
                  <a:lnTo>
                    <a:pt x="15069" y="13512"/>
                  </a:lnTo>
                  <a:lnTo>
                    <a:pt x="15069" y="13512"/>
                  </a:lnTo>
                  <a:lnTo>
                    <a:pt x="16124" y="13486"/>
                  </a:lnTo>
                  <a:lnTo>
                    <a:pt x="17180" y="13433"/>
                  </a:lnTo>
                  <a:lnTo>
                    <a:pt x="18209" y="13328"/>
                  </a:lnTo>
                  <a:lnTo>
                    <a:pt x="19212" y="13169"/>
                  </a:lnTo>
                  <a:lnTo>
                    <a:pt x="19212" y="13169"/>
                  </a:lnTo>
                  <a:lnTo>
                    <a:pt x="18763" y="12774"/>
                  </a:lnTo>
                  <a:lnTo>
                    <a:pt x="18315" y="12378"/>
                  </a:lnTo>
                  <a:lnTo>
                    <a:pt x="17919" y="11955"/>
                  </a:lnTo>
                  <a:lnTo>
                    <a:pt x="17523" y="11507"/>
                  </a:lnTo>
                  <a:lnTo>
                    <a:pt x="17180" y="11032"/>
                  </a:lnTo>
                  <a:lnTo>
                    <a:pt x="16890" y="10504"/>
                  </a:lnTo>
                  <a:lnTo>
                    <a:pt x="16599" y="9950"/>
                  </a:lnTo>
                  <a:lnTo>
                    <a:pt x="16362" y="9316"/>
                  </a:lnTo>
                  <a:lnTo>
                    <a:pt x="16362" y="9316"/>
                  </a:lnTo>
                  <a:lnTo>
                    <a:pt x="16335" y="9237"/>
                  </a:lnTo>
                  <a:lnTo>
                    <a:pt x="16335" y="9132"/>
                  </a:lnTo>
                  <a:lnTo>
                    <a:pt x="16362" y="9000"/>
                  </a:lnTo>
                  <a:lnTo>
                    <a:pt x="16388" y="8894"/>
                  </a:lnTo>
                  <a:lnTo>
                    <a:pt x="16494" y="8683"/>
                  </a:lnTo>
                  <a:lnTo>
                    <a:pt x="16626" y="8446"/>
                  </a:lnTo>
                  <a:lnTo>
                    <a:pt x="16837" y="8208"/>
                  </a:lnTo>
                  <a:lnTo>
                    <a:pt x="17048" y="7944"/>
                  </a:lnTo>
                  <a:lnTo>
                    <a:pt x="17549" y="7416"/>
                  </a:lnTo>
                  <a:lnTo>
                    <a:pt x="17813" y="7126"/>
                  </a:lnTo>
                  <a:lnTo>
                    <a:pt x="18077" y="6836"/>
                  </a:lnTo>
                  <a:lnTo>
                    <a:pt x="18315" y="6546"/>
                  </a:lnTo>
                  <a:lnTo>
                    <a:pt x="18499" y="6229"/>
                  </a:lnTo>
                  <a:lnTo>
                    <a:pt x="18684" y="5912"/>
                  </a:lnTo>
                  <a:lnTo>
                    <a:pt x="18790" y="5569"/>
                  </a:lnTo>
                  <a:lnTo>
                    <a:pt x="18843" y="5384"/>
                  </a:lnTo>
                  <a:lnTo>
                    <a:pt x="18843" y="5226"/>
                  </a:lnTo>
                  <a:lnTo>
                    <a:pt x="18843" y="504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790" y="4751"/>
                  </a:lnTo>
                  <a:lnTo>
                    <a:pt x="18658" y="4593"/>
                  </a:lnTo>
                  <a:lnTo>
                    <a:pt x="18156" y="4144"/>
                  </a:lnTo>
                  <a:lnTo>
                    <a:pt x="17497" y="3563"/>
                  </a:lnTo>
                  <a:lnTo>
                    <a:pt x="16705" y="2957"/>
                  </a:lnTo>
                  <a:lnTo>
                    <a:pt x="15887" y="2323"/>
                  </a:lnTo>
                  <a:lnTo>
                    <a:pt x="15148" y="1795"/>
                  </a:lnTo>
                  <a:lnTo>
                    <a:pt x="14567" y="1400"/>
                  </a:lnTo>
                  <a:lnTo>
                    <a:pt x="14383" y="1268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3459" y="1637"/>
                  </a:lnTo>
                  <a:lnTo>
                    <a:pt x="13169" y="1769"/>
                  </a:lnTo>
                  <a:lnTo>
                    <a:pt x="12931" y="1848"/>
                  </a:lnTo>
                  <a:lnTo>
                    <a:pt x="12746" y="1901"/>
                  </a:lnTo>
                  <a:lnTo>
                    <a:pt x="12614" y="1875"/>
                  </a:lnTo>
                  <a:lnTo>
                    <a:pt x="12483" y="1848"/>
                  </a:lnTo>
                  <a:lnTo>
                    <a:pt x="12377" y="1769"/>
                  </a:lnTo>
                  <a:lnTo>
                    <a:pt x="12166" y="1531"/>
                  </a:lnTo>
                  <a:lnTo>
                    <a:pt x="11902" y="1215"/>
                  </a:lnTo>
                  <a:lnTo>
                    <a:pt x="11717" y="1056"/>
                  </a:lnTo>
                  <a:lnTo>
                    <a:pt x="11480" y="872"/>
                  </a:lnTo>
                  <a:lnTo>
                    <a:pt x="11189" y="687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0530" y="344"/>
                  </a:lnTo>
                  <a:lnTo>
                    <a:pt x="10292" y="186"/>
                  </a:lnTo>
                  <a:lnTo>
                    <a:pt x="10134" y="80"/>
                  </a:lnTo>
                  <a:lnTo>
                    <a:pt x="10002" y="1"/>
                  </a:lnTo>
                  <a:lnTo>
                    <a:pt x="9949" y="1"/>
                  </a:lnTo>
                  <a:lnTo>
                    <a:pt x="9923" y="27"/>
                  </a:lnTo>
                  <a:lnTo>
                    <a:pt x="9870" y="54"/>
                  </a:lnTo>
                  <a:lnTo>
                    <a:pt x="9817" y="133"/>
                  </a:lnTo>
                  <a:lnTo>
                    <a:pt x="9685" y="370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421" y="1109"/>
                  </a:lnTo>
                  <a:lnTo>
                    <a:pt x="9316" y="1505"/>
                  </a:lnTo>
                  <a:lnTo>
                    <a:pt x="9263" y="1901"/>
                  </a:lnTo>
                  <a:lnTo>
                    <a:pt x="9184" y="2323"/>
                  </a:lnTo>
                  <a:lnTo>
                    <a:pt x="9105" y="3141"/>
                  </a:lnTo>
                  <a:lnTo>
                    <a:pt x="9025" y="3537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8630" y="4830"/>
                  </a:lnTo>
                  <a:lnTo>
                    <a:pt x="8102" y="6308"/>
                  </a:lnTo>
                  <a:lnTo>
                    <a:pt x="7574" y="7654"/>
                  </a:lnTo>
                  <a:lnTo>
                    <a:pt x="7389" y="8103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178" y="8261"/>
                  </a:lnTo>
                  <a:lnTo>
                    <a:pt x="7073" y="8235"/>
                  </a:lnTo>
                  <a:lnTo>
                    <a:pt x="6835" y="8129"/>
                  </a:lnTo>
                  <a:lnTo>
                    <a:pt x="6624" y="7971"/>
                  </a:lnTo>
                  <a:lnTo>
                    <a:pt x="6413" y="7786"/>
                  </a:lnTo>
                  <a:lnTo>
                    <a:pt x="6017" y="7364"/>
                  </a:lnTo>
                  <a:lnTo>
                    <a:pt x="5674" y="6968"/>
                  </a:lnTo>
                  <a:lnTo>
                    <a:pt x="5516" y="6836"/>
                  </a:lnTo>
                  <a:lnTo>
                    <a:pt x="5357" y="6730"/>
                  </a:lnTo>
                  <a:lnTo>
                    <a:pt x="5304" y="6704"/>
                  </a:lnTo>
                  <a:lnTo>
                    <a:pt x="5252" y="6704"/>
                  </a:lnTo>
                  <a:lnTo>
                    <a:pt x="5199" y="6704"/>
                  </a:lnTo>
                  <a:lnTo>
                    <a:pt x="5146" y="6757"/>
                  </a:lnTo>
                  <a:lnTo>
                    <a:pt x="5093" y="6809"/>
                  </a:lnTo>
                  <a:lnTo>
                    <a:pt x="5067" y="6889"/>
                  </a:lnTo>
                  <a:lnTo>
                    <a:pt x="4988" y="7153"/>
                  </a:lnTo>
                  <a:lnTo>
                    <a:pt x="4961" y="7522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35" y="8419"/>
                  </a:lnTo>
                  <a:lnTo>
                    <a:pt x="4882" y="8710"/>
                  </a:lnTo>
                  <a:lnTo>
                    <a:pt x="4829" y="8947"/>
                  </a:lnTo>
                  <a:lnTo>
                    <a:pt x="4750" y="9132"/>
                  </a:lnTo>
                  <a:lnTo>
                    <a:pt x="4645" y="9237"/>
                  </a:lnTo>
                  <a:lnTo>
                    <a:pt x="4539" y="9316"/>
                  </a:lnTo>
                  <a:lnTo>
                    <a:pt x="4381" y="9343"/>
                  </a:lnTo>
                  <a:lnTo>
                    <a:pt x="4223" y="9343"/>
                  </a:lnTo>
                  <a:lnTo>
                    <a:pt x="4064" y="9316"/>
                  </a:lnTo>
                  <a:lnTo>
                    <a:pt x="3879" y="9264"/>
                  </a:lnTo>
                  <a:lnTo>
                    <a:pt x="3457" y="9132"/>
                  </a:lnTo>
                  <a:lnTo>
                    <a:pt x="2982" y="9026"/>
                  </a:lnTo>
                  <a:lnTo>
                    <a:pt x="2718" y="9000"/>
                  </a:lnTo>
                  <a:lnTo>
                    <a:pt x="2454" y="8973"/>
                  </a:lnTo>
                  <a:lnTo>
                    <a:pt x="2454" y="89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4849;p56">
              <a:extLst>
                <a:ext uri="{FF2B5EF4-FFF2-40B4-BE49-F238E27FC236}">
                  <a16:creationId xmlns:a16="http://schemas.microsoft.com/office/drawing/2014/main" id="{14C9170C-36A6-9FE4-9955-CD36D262C8D1}"/>
                </a:ext>
              </a:extLst>
            </p:cNvPr>
            <p:cNvSpPr/>
            <p:nvPr/>
          </p:nvSpPr>
          <p:spPr>
            <a:xfrm>
              <a:off x="7398925" y="1273750"/>
              <a:ext cx="471075" cy="240175"/>
            </a:xfrm>
            <a:custGeom>
              <a:avLst/>
              <a:gdLst/>
              <a:ahLst/>
              <a:cxnLst/>
              <a:rect l="l" t="t" r="r" b="b"/>
              <a:pathLst>
                <a:path w="18843" h="9607" extrusionOk="0">
                  <a:moveTo>
                    <a:pt x="2164" y="8551"/>
                  </a:moveTo>
                  <a:lnTo>
                    <a:pt x="2164" y="8551"/>
                  </a:lnTo>
                  <a:lnTo>
                    <a:pt x="1847" y="8103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27" y="7179"/>
                  </a:lnTo>
                  <a:lnTo>
                    <a:pt x="0" y="7390"/>
                  </a:lnTo>
                  <a:lnTo>
                    <a:pt x="0" y="7601"/>
                  </a:lnTo>
                  <a:lnTo>
                    <a:pt x="0" y="7812"/>
                  </a:lnTo>
                  <a:lnTo>
                    <a:pt x="0" y="7812"/>
                  </a:lnTo>
                  <a:lnTo>
                    <a:pt x="1056" y="8208"/>
                  </a:lnTo>
                  <a:lnTo>
                    <a:pt x="2164" y="8551"/>
                  </a:lnTo>
                  <a:lnTo>
                    <a:pt x="2164" y="8551"/>
                  </a:lnTo>
                  <a:close/>
                  <a:moveTo>
                    <a:pt x="18843" y="4936"/>
                  </a:moveTo>
                  <a:lnTo>
                    <a:pt x="18843" y="5226"/>
                  </a:lnTo>
                  <a:lnTo>
                    <a:pt x="18843" y="5226"/>
                  </a:lnTo>
                  <a:lnTo>
                    <a:pt x="18816" y="5490"/>
                  </a:lnTo>
                  <a:lnTo>
                    <a:pt x="18737" y="5754"/>
                  </a:lnTo>
                  <a:lnTo>
                    <a:pt x="18631" y="5991"/>
                  </a:lnTo>
                  <a:lnTo>
                    <a:pt x="18499" y="6229"/>
                  </a:lnTo>
                  <a:lnTo>
                    <a:pt x="18367" y="6466"/>
                  </a:lnTo>
                  <a:lnTo>
                    <a:pt x="18183" y="6704"/>
                  </a:lnTo>
                  <a:lnTo>
                    <a:pt x="17813" y="7153"/>
                  </a:lnTo>
                  <a:lnTo>
                    <a:pt x="17048" y="7944"/>
                  </a:lnTo>
                  <a:lnTo>
                    <a:pt x="16731" y="8340"/>
                  </a:lnTo>
                  <a:lnTo>
                    <a:pt x="16599" y="8498"/>
                  </a:lnTo>
                  <a:lnTo>
                    <a:pt x="16467" y="8683"/>
                  </a:lnTo>
                  <a:lnTo>
                    <a:pt x="16467" y="8683"/>
                  </a:lnTo>
                  <a:lnTo>
                    <a:pt x="15649" y="8894"/>
                  </a:lnTo>
                  <a:lnTo>
                    <a:pt x="14805" y="9079"/>
                  </a:lnTo>
                  <a:lnTo>
                    <a:pt x="13934" y="9237"/>
                  </a:lnTo>
                  <a:lnTo>
                    <a:pt x="13090" y="9369"/>
                  </a:lnTo>
                  <a:lnTo>
                    <a:pt x="12192" y="9475"/>
                  </a:lnTo>
                  <a:lnTo>
                    <a:pt x="11321" y="9554"/>
                  </a:lnTo>
                  <a:lnTo>
                    <a:pt x="10424" y="9607"/>
                  </a:lnTo>
                  <a:lnTo>
                    <a:pt x="9527" y="9607"/>
                  </a:lnTo>
                  <a:lnTo>
                    <a:pt x="9527" y="9607"/>
                  </a:lnTo>
                  <a:lnTo>
                    <a:pt x="8313" y="9580"/>
                  </a:lnTo>
                  <a:lnTo>
                    <a:pt x="7099" y="9501"/>
                  </a:lnTo>
                  <a:lnTo>
                    <a:pt x="5885" y="9369"/>
                  </a:lnTo>
                  <a:lnTo>
                    <a:pt x="4724" y="9158"/>
                  </a:lnTo>
                  <a:lnTo>
                    <a:pt x="4724" y="9158"/>
                  </a:lnTo>
                  <a:lnTo>
                    <a:pt x="4803" y="9000"/>
                  </a:lnTo>
                  <a:lnTo>
                    <a:pt x="4882" y="8762"/>
                  </a:lnTo>
                  <a:lnTo>
                    <a:pt x="4935" y="8446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61" y="7522"/>
                  </a:lnTo>
                  <a:lnTo>
                    <a:pt x="4988" y="7153"/>
                  </a:lnTo>
                  <a:lnTo>
                    <a:pt x="5067" y="6889"/>
                  </a:lnTo>
                  <a:lnTo>
                    <a:pt x="5093" y="6809"/>
                  </a:lnTo>
                  <a:lnTo>
                    <a:pt x="5146" y="6757"/>
                  </a:lnTo>
                  <a:lnTo>
                    <a:pt x="5199" y="6704"/>
                  </a:lnTo>
                  <a:lnTo>
                    <a:pt x="5252" y="6704"/>
                  </a:lnTo>
                  <a:lnTo>
                    <a:pt x="5304" y="6704"/>
                  </a:lnTo>
                  <a:lnTo>
                    <a:pt x="5357" y="6730"/>
                  </a:lnTo>
                  <a:lnTo>
                    <a:pt x="5516" y="6836"/>
                  </a:lnTo>
                  <a:lnTo>
                    <a:pt x="5674" y="6968"/>
                  </a:lnTo>
                  <a:lnTo>
                    <a:pt x="6017" y="7364"/>
                  </a:lnTo>
                  <a:lnTo>
                    <a:pt x="6413" y="7786"/>
                  </a:lnTo>
                  <a:lnTo>
                    <a:pt x="6624" y="7971"/>
                  </a:lnTo>
                  <a:lnTo>
                    <a:pt x="6835" y="8129"/>
                  </a:lnTo>
                  <a:lnTo>
                    <a:pt x="7073" y="8235"/>
                  </a:lnTo>
                  <a:lnTo>
                    <a:pt x="7178" y="8261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389" y="8103"/>
                  </a:lnTo>
                  <a:lnTo>
                    <a:pt x="7574" y="7654"/>
                  </a:lnTo>
                  <a:lnTo>
                    <a:pt x="8102" y="6308"/>
                  </a:lnTo>
                  <a:lnTo>
                    <a:pt x="8630" y="4830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9025" y="3537"/>
                  </a:lnTo>
                  <a:lnTo>
                    <a:pt x="9105" y="3141"/>
                  </a:lnTo>
                  <a:lnTo>
                    <a:pt x="9184" y="2323"/>
                  </a:lnTo>
                  <a:lnTo>
                    <a:pt x="9263" y="1901"/>
                  </a:lnTo>
                  <a:lnTo>
                    <a:pt x="9316" y="1505"/>
                  </a:lnTo>
                  <a:lnTo>
                    <a:pt x="9421" y="1109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685" y="370"/>
                  </a:lnTo>
                  <a:lnTo>
                    <a:pt x="9817" y="133"/>
                  </a:lnTo>
                  <a:lnTo>
                    <a:pt x="9870" y="54"/>
                  </a:lnTo>
                  <a:lnTo>
                    <a:pt x="9923" y="27"/>
                  </a:lnTo>
                  <a:lnTo>
                    <a:pt x="9949" y="1"/>
                  </a:lnTo>
                  <a:lnTo>
                    <a:pt x="10002" y="1"/>
                  </a:lnTo>
                  <a:lnTo>
                    <a:pt x="10134" y="80"/>
                  </a:lnTo>
                  <a:lnTo>
                    <a:pt x="10292" y="186"/>
                  </a:lnTo>
                  <a:lnTo>
                    <a:pt x="10530" y="344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1189" y="687"/>
                  </a:lnTo>
                  <a:lnTo>
                    <a:pt x="11480" y="872"/>
                  </a:lnTo>
                  <a:lnTo>
                    <a:pt x="11717" y="1056"/>
                  </a:lnTo>
                  <a:lnTo>
                    <a:pt x="11902" y="1215"/>
                  </a:lnTo>
                  <a:lnTo>
                    <a:pt x="12166" y="1531"/>
                  </a:lnTo>
                  <a:lnTo>
                    <a:pt x="12377" y="1769"/>
                  </a:lnTo>
                  <a:lnTo>
                    <a:pt x="12483" y="1848"/>
                  </a:lnTo>
                  <a:lnTo>
                    <a:pt x="12614" y="1875"/>
                  </a:lnTo>
                  <a:lnTo>
                    <a:pt x="12746" y="1901"/>
                  </a:lnTo>
                  <a:lnTo>
                    <a:pt x="12931" y="1848"/>
                  </a:lnTo>
                  <a:lnTo>
                    <a:pt x="13169" y="1769"/>
                  </a:lnTo>
                  <a:lnTo>
                    <a:pt x="13459" y="1637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4383" y="1268"/>
                  </a:lnTo>
                  <a:lnTo>
                    <a:pt x="14567" y="1400"/>
                  </a:lnTo>
                  <a:lnTo>
                    <a:pt x="15148" y="1795"/>
                  </a:lnTo>
                  <a:lnTo>
                    <a:pt x="15887" y="2323"/>
                  </a:lnTo>
                  <a:lnTo>
                    <a:pt x="16705" y="2957"/>
                  </a:lnTo>
                  <a:lnTo>
                    <a:pt x="17497" y="3563"/>
                  </a:lnTo>
                  <a:lnTo>
                    <a:pt x="18156" y="4144"/>
                  </a:lnTo>
                  <a:lnTo>
                    <a:pt x="18658" y="4593"/>
                  </a:lnTo>
                  <a:lnTo>
                    <a:pt x="18790" y="475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843" y="4936"/>
                  </a:lnTo>
                  <a:lnTo>
                    <a:pt x="18843" y="4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4850;p56">
              <a:extLst>
                <a:ext uri="{FF2B5EF4-FFF2-40B4-BE49-F238E27FC236}">
                  <a16:creationId xmlns:a16="http://schemas.microsoft.com/office/drawing/2014/main" id="{EC4D48BD-BDCD-821E-D57C-E05199F7F9E6}"/>
                </a:ext>
              </a:extLst>
            </p:cNvPr>
            <p:cNvSpPr/>
            <p:nvPr/>
          </p:nvSpPr>
          <p:spPr>
            <a:xfrm>
              <a:off x="7598150" y="527575"/>
              <a:ext cx="832625" cy="793050"/>
            </a:xfrm>
            <a:custGeom>
              <a:avLst/>
              <a:gdLst/>
              <a:ahLst/>
              <a:cxnLst/>
              <a:rect l="l" t="t" r="r" b="b"/>
              <a:pathLst>
                <a:path w="33305" h="31722" extrusionOk="0">
                  <a:moveTo>
                    <a:pt x="20743" y="3959"/>
                  </a:moveTo>
                  <a:lnTo>
                    <a:pt x="20743" y="3959"/>
                  </a:lnTo>
                  <a:lnTo>
                    <a:pt x="20479" y="3643"/>
                  </a:lnTo>
                  <a:lnTo>
                    <a:pt x="20268" y="3300"/>
                  </a:lnTo>
                  <a:lnTo>
                    <a:pt x="20031" y="2983"/>
                  </a:lnTo>
                  <a:lnTo>
                    <a:pt x="19793" y="2666"/>
                  </a:lnTo>
                  <a:lnTo>
                    <a:pt x="19793" y="2666"/>
                  </a:lnTo>
                  <a:lnTo>
                    <a:pt x="19688" y="2482"/>
                  </a:lnTo>
                  <a:lnTo>
                    <a:pt x="19635" y="2402"/>
                  </a:lnTo>
                  <a:lnTo>
                    <a:pt x="19556" y="2323"/>
                  </a:lnTo>
                  <a:lnTo>
                    <a:pt x="19556" y="2323"/>
                  </a:lnTo>
                  <a:lnTo>
                    <a:pt x="19477" y="2270"/>
                  </a:lnTo>
                  <a:lnTo>
                    <a:pt x="19424" y="2270"/>
                  </a:lnTo>
                  <a:lnTo>
                    <a:pt x="19371" y="2244"/>
                  </a:lnTo>
                  <a:lnTo>
                    <a:pt x="19318" y="2191"/>
                  </a:lnTo>
                  <a:lnTo>
                    <a:pt x="19318" y="2191"/>
                  </a:lnTo>
                  <a:lnTo>
                    <a:pt x="19266" y="2139"/>
                  </a:lnTo>
                  <a:lnTo>
                    <a:pt x="19186" y="2112"/>
                  </a:lnTo>
                  <a:lnTo>
                    <a:pt x="19081" y="2112"/>
                  </a:lnTo>
                  <a:lnTo>
                    <a:pt x="19028" y="2086"/>
                  </a:lnTo>
                  <a:lnTo>
                    <a:pt x="19002" y="2086"/>
                  </a:lnTo>
                  <a:lnTo>
                    <a:pt x="18975" y="2033"/>
                  </a:lnTo>
                  <a:lnTo>
                    <a:pt x="18975" y="1954"/>
                  </a:lnTo>
                  <a:lnTo>
                    <a:pt x="18975" y="1848"/>
                  </a:lnTo>
                  <a:lnTo>
                    <a:pt x="18843" y="1848"/>
                  </a:lnTo>
                  <a:lnTo>
                    <a:pt x="18843" y="1848"/>
                  </a:lnTo>
                  <a:lnTo>
                    <a:pt x="18738" y="1822"/>
                  </a:lnTo>
                  <a:lnTo>
                    <a:pt x="18659" y="1795"/>
                  </a:lnTo>
                  <a:lnTo>
                    <a:pt x="18606" y="1769"/>
                  </a:lnTo>
                  <a:lnTo>
                    <a:pt x="18527" y="1743"/>
                  </a:lnTo>
                  <a:lnTo>
                    <a:pt x="18527" y="14067"/>
                  </a:lnTo>
                  <a:lnTo>
                    <a:pt x="18527" y="14067"/>
                  </a:lnTo>
                  <a:lnTo>
                    <a:pt x="18738" y="13961"/>
                  </a:lnTo>
                  <a:lnTo>
                    <a:pt x="18790" y="13935"/>
                  </a:lnTo>
                  <a:lnTo>
                    <a:pt x="18843" y="13961"/>
                  </a:lnTo>
                  <a:lnTo>
                    <a:pt x="18843" y="13961"/>
                  </a:lnTo>
                  <a:lnTo>
                    <a:pt x="19424" y="14700"/>
                  </a:lnTo>
                  <a:lnTo>
                    <a:pt x="19741" y="15122"/>
                  </a:lnTo>
                  <a:lnTo>
                    <a:pt x="20004" y="15545"/>
                  </a:lnTo>
                  <a:lnTo>
                    <a:pt x="20004" y="15545"/>
                  </a:lnTo>
                  <a:lnTo>
                    <a:pt x="20084" y="15597"/>
                  </a:lnTo>
                  <a:lnTo>
                    <a:pt x="20189" y="15650"/>
                  </a:lnTo>
                  <a:lnTo>
                    <a:pt x="20268" y="15729"/>
                  </a:lnTo>
                  <a:lnTo>
                    <a:pt x="20321" y="15808"/>
                  </a:lnTo>
                  <a:lnTo>
                    <a:pt x="20427" y="15993"/>
                  </a:lnTo>
                  <a:lnTo>
                    <a:pt x="20532" y="16231"/>
                  </a:lnTo>
                  <a:lnTo>
                    <a:pt x="20638" y="16653"/>
                  </a:lnTo>
                  <a:lnTo>
                    <a:pt x="20717" y="16838"/>
                  </a:lnTo>
                  <a:lnTo>
                    <a:pt x="20796" y="16943"/>
                  </a:lnTo>
                  <a:lnTo>
                    <a:pt x="20796" y="16943"/>
                  </a:lnTo>
                  <a:lnTo>
                    <a:pt x="21377" y="17656"/>
                  </a:lnTo>
                  <a:lnTo>
                    <a:pt x="21693" y="18078"/>
                  </a:lnTo>
                  <a:lnTo>
                    <a:pt x="21773" y="18210"/>
                  </a:lnTo>
                  <a:lnTo>
                    <a:pt x="21773" y="18263"/>
                  </a:lnTo>
                  <a:lnTo>
                    <a:pt x="21746" y="18263"/>
                  </a:lnTo>
                  <a:lnTo>
                    <a:pt x="21746" y="18263"/>
                  </a:lnTo>
                  <a:lnTo>
                    <a:pt x="21561" y="18263"/>
                  </a:lnTo>
                  <a:lnTo>
                    <a:pt x="21350" y="18210"/>
                  </a:lnTo>
                  <a:lnTo>
                    <a:pt x="21139" y="18131"/>
                  </a:lnTo>
                  <a:lnTo>
                    <a:pt x="20902" y="18025"/>
                  </a:lnTo>
                  <a:lnTo>
                    <a:pt x="20691" y="17920"/>
                  </a:lnTo>
                  <a:lnTo>
                    <a:pt x="20453" y="17840"/>
                  </a:lnTo>
                  <a:lnTo>
                    <a:pt x="20216" y="17761"/>
                  </a:lnTo>
                  <a:lnTo>
                    <a:pt x="20004" y="17735"/>
                  </a:lnTo>
                  <a:lnTo>
                    <a:pt x="20004" y="17735"/>
                  </a:lnTo>
                  <a:lnTo>
                    <a:pt x="19820" y="17788"/>
                  </a:lnTo>
                  <a:lnTo>
                    <a:pt x="19609" y="17867"/>
                  </a:lnTo>
                  <a:lnTo>
                    <a:pt x="19424" y="17972"/>
                  </a:lnTo>
                  <a:lnTo>
                    <a:pt x="19213" y="18104"/>
                  </a:lnTo>
                  <a:lnTo>
                    <a:pt x="18843" y="18395"/>
                  </a:lnTo>
                  <a:lnTo>
                    <a:pt x="18685" y="18527"/>
                  </a:lnTo>
                  <a:lnTo>
                    <a:pt x="18527" y="18606"/>
                  </a:lnTo>
                  <a:lnTo>
                    <a:pt x="18527" y="21324"/>
                  </a:lnTo>
                  <a:lnTo>
                    <a:pt x="18527" y="21324"/>
                  </a:lnTo>
                  <a:lnTo>
                    <a:pt x="18764" y="21245"/>
                  </a:lnTo>
                  <a:lnTo>
                    <a:pt x="19081" y="21139"/>
                  </a:lnTo>
                  <a:lnTo>
                    <a:pt x="19081" y="21139"/>
                  </a:lnTo>
                  <a:lnTo>
                    <a:pt x="20031" y="20875"/>
                  </a:lnTo>
                  <a:lnTo>
                    <a:pt x="21271" y="20559"/>
                  </a:lnTo>
                  <a:lnTo>
                    <a:pt x="21904" y="20427"/>
                  </a:lnTo>
                  <a:lnTo>
                    <a:pt x="22511" y="20321"/>
                  </a:lnTo>
                  <a:lnTo>
                    <a:pt x="22775" y="20295"/>
                  </a:lnTo>
                  <a:lnTo>
                    <a:pt x="23039" y="20268"/>
                  </a:lnTo>
                  <a:lnTo>
                    <a:pt x="23250" y="20295"/>
                  </a:lnTo>
                  <a:lnTo>
                    <a:pt x="23435" y="20321"/>
                  </a:lnTo>
                  <a:lnTo>
                    <a:pt x="23435" y="20321"/>
                  </a:lnTo>
                  <a:lnTo>
                    <a:pt x="23514" y="20374"/>
                  </a:lnTo>
                  <a:lnTo>
                    <a:pt x="23620" y="20506"/>
                  </a:lnTo>
                  <a:lnTo>
                    <a:pt x="23699" y="20691"/>
                  </a:lnTo>
                  <a:lnTo>
                    <a:pt x="23778" y="20928"/>
                  </a:lnTo>
                  <a:lnTo>
                    <a:pt x="23937" y="21509"/>
                  </a:lnTo>
                  <a:lnTo>
                    <a:pt x="24068" y="22168"/>
                  </a:lnTo>
                  <a:lnTo>
                    <a:pt x="24200" y="22881"/>
                  </a:lnTo>
                  <a:lnTo>
                    <a:pt x="24306" y="23541"/>
                  </a:lnTo>
                  <a:lnTo>
                    <a:pt x="24359" y="24068"/>
                  </a:lnTo>
                  <a:lnTo>
                    <a:pt x="24385" y="24438"/>
                  </a:lnTo>
                  <a:lnTo>
                    <a:pt x="24385" y="24438"/>
                  </a:lnTo>
                  <a:lnTo>
                    <a:pt x="24359" y="25124"/>
                  </a:lnTo>
                  <a:lnTo>
                    <a:pt x="24280" y="25731"/>
                  </a:lnTo>
                  <a:lnTo>
                    <a:pt x="24174" y="26338"/>
                  </a:lnTo>
                  <a:lnTo>
                    <a:pt x="24042" y="27024"/>
                  </a:lnTo>
                  <a:lnTo>
                    <a:pt x="24042" y="27024"/>
                  </a:lnTo>
                  <a:lnTo>
                    <a:pt x="24016" y="27235"/>
                  </a:lnTo>
                  <a:lnTo>
                    <a:pt x="24042" y="27394"/>
                  </a:lnTo>
                  <a:lnTo>
                    <a:pt x="24121" y="27499"/>
                  </a:lnTo>
                  <a:lnTo>
                    <a:pt x="24253" y="27578"/>
                  </a:lnTo>
                  <a:lnTo>
                    <a:pt x="24412" y="27631"/>
                  </a:lnTo>
                  <a:lnTo>
                    <a:pt x="24623" y="27631"/>
                  </a:lnTo>
                  <a:lnTo>
                    <a:pt x="24834" y="27631"/>
                  </a:lnTo>
                  <a:lnTo>
                    <a:pt x="25045" y="27578"/>
                  </a:lnTo>
                  <a:lnTo>
                    <a:pt x="25520" y="27446"/>
                  </a:lnTo>
                  <a:lnTo>
                    <a:pt x="25969" y="27262"/>
                  </a:lnTo>
                  <a:lnTo>
                    <a:pt x="26364" y="27077"/>
                  </a:lnTo>
                  <a:lnTo>
                    <a:pt x="26628" y="26919"/>
                  </a:lnTo>
                  <a:lnTo>
                    <a:pt x="26628" y="26919"/>
                  </a:lnTo>
                  <a:lnTo>
                    <a:pt x="27182" y="27077"/>
                  </a:lnTo>
                  <a:lnTo>
                    <a:pt x="27789" y="27209"/>
                  </a:lnTo>
                  <a:lnTo>
                    <a:pt x="28080" y="27262"/>
                  </a:lnTo>
                  <a:lnTo>
                    <a:pt x="28370" y="27288"/>
                  </a:lnTo>
                  <a:lnTo>
                    <a:pt x="28660" y="27314"/>
                  </a:lnTo>
                  <a:lnTo>
                    <a:pt x="28951" y="27314"/>
                  </a:lnTo>
                  <a:lnTo>
                    <a:pt x="29215" y="27262"/>
                  </a:lnTo>
                  <a:lnTo>
                    <a:pt x="29478" y="27209"/>
                  </a:lnTo>
                  <a:lnTo>
                    <a:pt x="29716" y="27103"/>
                  </a:lnTo>
                  <a:lnTo>
                    <a:pt x="29927" y="26945"/>
                  </a:lnTo>
                  <a:lnTo>
                    <a:pt x="30112" y="26760"/>
                  </a:lnTo>
                  <a:lnTo>
                    <a:pt x="30270" y="26496"/>
                  </a:lnTo>
                  <a:lnTo>
                    <a:pt x="30402" y="26206"/>
                  </a:lnTo>
                  <a:lnTo>
                    <a:pt x="30508" y="25863"/>
                  </a:lnTo>
                  <a:lnTo>
                    <a:pt x="30508" y="25863"/>
                  </a:lnTo>
                  <a:lnTo>
                    <a:pt x="30587" y="25467"/>
                  </a:lnTo>
                  <a:lnTo>
                    <a:pt x="30640" y="25045"/>
                  </a:lnTo>
                  <a:lnTo>
                    <a:pt x="30666" y="24544"/>
                  </a:lnTo>
                  <a:lnTo>
                    <a:pt x="30692" y="24016"/>
                  </a:lnTo>
                  <a:lnTo>
                    <a:pt x="30692" y="23488"/>
                  </a:lnTo>
                  <a:lnTo>
                    <a:pt x="30666" y="23013"/>
                  </a:lnTo>
                  <a:lnTo>
                    <a:pt x="30613" y="22564"/>
                  </a:lnTo>
                  <a:lnTo>
                    <a:pt x="30560" y="22380"/>
                  </a:lnTo>
                  <a:lnTo>
                    <a:pt x="30508" y="22195"/>
                  </a:lnTo>
                  <a:lnTo>
                    <a:pt x="30508" y="22195"/>
                  </a:lnTo>
                  <a:lnTo>
                    <a:pt x="30349" y="21905"/>
                  </a:lnTo>
                  <a:lnTo>
                    <a:pt x="30165" y="21588"/>
                  </a:lnTo>
                  <a:lnTo>
                    <a:pt x="29927" y="21271"/>
                  </a:lnTo>
                  <a:lnTo>
                    <a:pt x="29927" y="21271"/>
                  </a:lnTo>
                  <a:lnTo>
                    <a:pt x="30112" y="21192"/>
                  </a:lnTo>
                  <a:lnTo>
                    <a:pt x="30376" y="21113"/>
                  </a:lnTo>
                  <a:lnTo>
                    <a:pt x="31009" y="21007"/>
                  </a:lnTo>
                  <a:lnTo>
                    <a:pt x="31642" y="20928"/>
                  </a:lnTo>
                  <a:lnTo>
                    <a:pt x="32144" y="20902"/>
                  </a:lnTo>
                  <a:lnTo>
                    <a:pt x="32144" y="20902"/>
                  </a:lnTo>
                  <a:lnTo>
                    <a:pt x="32302" y="20928"/>
                  </a:lnTo>
                  <a:lnTo>
                    <a:pt x="32408" y="21007"/>
                  </a:lnTo>
                  <a:lnTo>
                    <a:pt x="32513" y="21113"/>
                  </a:lnTo>
                  <a:lnTo>
                    <a:pt x="32592" y="21245"/>
                  </a:lnTo>
                  <a:lnTo>
                    <a:pt x="32672" y="21403"/>
                  </a:lnTo>
                  <a:lnTo>
                    <a:pt x="32751" y="21588"/>
                  </a:lnTo>
                  <a:lnTo>
                    <a:pt x="32830" y="22036"/>
                  </a:lnTo>
                  <a:lnTo>
                    <a:pt x="32830" y="22036"/>
                  </a:lnTo>
                  <a:lnTo>
                    <a:pt x="33041" y="20849"/>
                  </a:lnTo>
                  <a:lnTo>
                    <a:pt x="33173" y="19635"/>
                  </a:lnTo>
                  <a:lnTo>
                    <a:pt x="33252" y="18421"/>
                  </a:lnTo>
                  <a:lnTo>
                    <a:pt x="33305" y="17181"/>
                  </a:lnTo>
                  <a:lnTo>
                    <a:pt x="33305" y="17181"/>
                  </a:lnTo>
                  <a:lnTo>
                    <a:pt x="33252" y="15967"/>
                  </a:lnTo>
                  <a:lnTo>
                    <a:pt x="33173" y="14753"/>
                  </a:lnTo>
                  <a:lnTo>
                    <a:pt x="33041" y="13565"/>
                  </a:lnTo>
                  <a:lnTo>
                    <a:pt x="32856" y="12378"/>
                  </a:lnTo>
                  <a:lnTo>
                    <a:pt x="32592" y="11217"/>
                  </a:lnTo>
                  <a:lnTo>
                    <a:pt x="32302" y="10055"/>
                  </a:lnTo>
                  <a:lnTo>
                    <a:pt x="31959" y="8947"/>
                  </a:lnTo>
                  <a:lnTo>
                    <a:pt x="31563" y="7839"/>
                  </a:lnTo>
                  <a:lnTo>
                    <a:pt x="31141" y="6783"/>
                  </a:lnTo>
                  <a:lnTo>
                    <a:pt x="30640" y="5728"/>
                  </a:lnTo>
                  <a:lnTo>
                    <a:pt x="30112" y="4698"/>
                  </a:lnTo>
                  <a:lnTo>
                    <a:pt x="29531" y="3696"/>
                  </a:lnTo>
                  <a:lnTo>
                    <a:pt x="28924" y="2719"/>
                  </a:lnTo>
                  <a:lnTo>
                    <a:pt x="28264" y="1795"/>
                  </a:lnTo>
                  <a:lnTo>
                    <a:pt x="27578" y="872"/>
                  </a:lnTo>
                  <a:lnTo>
                    <a:pt x="26839" y="1"/>
                  </a:lnTo>
                  <a:lnTo>
                    <a:pt x="26839" y="1"/>
                  </a:lnTo>
                  <a:lnTo>
                    <a:pt x="26048" y="2112"/>
                  </a:lnTo>
                  <a:lnTo>
                    <a:pt x="25731" y="2930"/>
                  </a:lnTo>
                  <a:lnTo>
                    <a:pt x="25625" y="3168"/>
                  </a:lnTo>
                  <a:lnTo>
                    <a:pt x="25573" y="3247"/>
                  </a:lnTo>
                  <a:lnTo>
                    <a:pt x="25573" y="3247"/>
                  </a:lnTo>
                  <a:lnTo>
                    <a:pt x="25441" y="3247"/>
                  </a:lnTo>
                  <a:lnTo>
                    <a:pt x="25335" y="3220"/>
                  </a:lnTo>
                  <a:lnTo>
                    <a:pt x="25098" y="3115"/>
                  </a:lnTo>
                  <a:lnTo>
                    <a:pt x="24887" y="2957"/>
                  </a:lnTo>
                  <a:lnTo>
                    <a:pt x="24675" y="2772"/>
                  </a:lnTo>
                  <a:lnTo>
                    <a:pt x="24280" y="2350"/>
                  </a:lnTo>
                  <a:lnTo>
                    <a:pt x="23937" y="1954"/>
                  </a:lnTo>
                  <a:lnTo>
                    <a:pt x="23778" y="1822"/>
                  </a:lnTo>
                  <a:lnTo>
                    <a:pt x="23620" y="1716"/>
                  </a:lnTo>
                  <a:lnTo>
                    <a:pt x="23567" y="1690"/>
                  </a:lnTo>
                  <a:lnTo>
                    <a:pt x="23514" y="1690"/>
                  </a:lnTo>
                  <a:lnTo>
                    <a:pt x="23462" y="1690"/>
                  </a:lnTo>
                  <a:lnTo>
                    <a:pt x="23409" y="1743"/>
                  </a:lnTo>
                  <a:lnTo>
                    <a:pt x="23356" y="1795"/>
                  </a:lnTo>
                  <a:lnTo>
                    <a:pt x="23330" y="1875"/>
                  </a:lnTo>
                  <a:lnTo>
                    <a:pt x="23250" y="2139"/>
                  </a:lnTo>
                  <a:lnTo>
                    <a:pt x="23224" y="2508"/>
                  </a:lnTo>
                  <a:lnTo>
                    <a:pt x="23198" y="3009"/>
                  </a:lnTo>
                  <a:lnTo>
                    <a:pt x="23198" y="3009"/>
                  </a:lnTo>
                  <a:lnTo>
                    <a:pt x="23198" y="3405"/>
                  </a:lnTo>
                  <a:lnTo>
                    <a:pt x="23145" y="3696"/>
                  </a:lnTo>
                  <a:lnTo>
                    <a:pt x="23092" y="3933"/>
                  </a:lnTo>
                  <a:lnTo>
                    <a:pt x="23013" y="4118"/>
                  </a:lnTo>
                  <a:lnTo>
                    <a:pt x="22907" y="4223"/>
                  </a:lnTo>
                  <a:lnTo>
                    <a:pt x="22802" y="4302"/>
                  </a:lnTo>
                  <a:lnTo>
                    <a:pt x="22643" y="4329"/>
                  </a:lnTo>
                  <a:lnTo>
                    <a:pt x="22485" y="4329"/>
                  </a:lnTo>
                  <a:lnTo>
                    <a:pt x="22327" y="4302"/>
                  </a:lnTo>
                  <a:lnTo>
                    <a:pt x="22142" y="4250"/>
                  </a:lnTo>
                  <a:lnTo>
                    <a:pt x="21720" y="4118"/>
                  </a:lnTo>
                  <a:lnTo>
                    <a:pt x="21245" y="4012"/>
                  </a:lnTo>
                  <a:lnTo>
                    <a:pt x="20981" y="3986"/>
                  </a:lnTo>
                  <a:lnTo>
                    <a:pt x="20743" y="3959"/>
                  </a:lnTo>
                  <a:lnTo>
                    <a:pt x="20743" y="3959"/>
                  </a:lnTo>
                  <a:close/>
                  <a:moveTo>
                    <a:pt x="18527" y="30930"/>
                  </a:moveTo>
                  <a:lnTo>
                    <a:pt x="18527" y="21957"/>
                  </a:lnTo>
                  <a:lnTo>
                    <a:pt x="18527" y="21957"/>
                  </a:lnTo>
                  <a:lnTo>
                    <a:pt x="18738" y="22089"/>
                  </a:lnTo>
                  <a:lnTo>
                    <a:pt x="18975" y="22248"/>
                  </a:lnTo>
                  <a:lnTo>
                    <a:pt x="19503" y="22511"/>
                  </a:lnTo>
                  <a:lnTo>
                    <a:pt x="20057" y="22828"/>
                  </a:lnTo>
                  <a:lnTo>
                    <a:pt x="20295" y="22987"/>
                  </a:lnTo>
                  <a:lnTo>
                    <a:pt x="20506" y="23145"/>
                  </a:lnTo>
                  <a:lnTo>
                    <a:pt x="20506" y="23145"/>
                  </a:lnTo>
                  <a:lnTo>
                    <a:pt x="20717" y="23356"/>
                  </a:lnTo>
                  <a:lnTo>
                    <a:pt x="20875" y="23593"/>
                  </a:lnTo>
                  <a:lnTo>
                    <a:pt x="21007" y="23857"/>
                  </a:lnTo>
                  <a:lnTo>
                    <a:pt x="21086" y="24148"/>
                  </a:lnTo>
                  <a:lnTo>
                    <a:pt x="21139" y="24438"/>
                  </a:lnTo>
                  <a:lnTo>
                    <a:pt x="21166" y="24728"/>
                  </a:lnTo>
                  <a:lnTo>
                    <a:pt x="21166" y="25071"/>
                  </a:lnTo>
                  <a:lnTo>
                    <a:pt x="21139" y="25388"/>
                  </a:lnTo>
                  <a:lnTo>
                    <a:pt x="21086" y="25731"/>
                  </a:lnTo>
                  <a:lnTo>
                    <a:pt x="21034" y="26074"/>
                  </a:lnTo>
                  <a:lnTo>
                    <a:pt x="20849" y="26760"/>
                  </a:lnTo>
                  <a:lnTo>
                    <a:pt x="20506" y="28080"/>
                  </a:lnTo>
                  <a:lnTo>
                    <a:pt x="20506" y="28080"/>
                  </a:lnTo>
                  <a:lnTo>
                    <a:pt x="20321" y="28739"/>
                  </a:lnTo>
                  <a:lnTo>
                    <a:pt x="20110" y="29267"/>
                  </a:lnTo>
                  <a:lnTo>
                    <a:pt x="19899" y="29742"/>
                  </a:lnTo>
                  <a:lnTo>
                    <a:pt x="19661" y="30112"/>
                  </a:lnTo>
                  <a:lnTo>
                    <a:pt x="19424" y="30402"/>
                  </a:lnTo>
                  <a:lnTo>
                    <a:pt x="19292" y="30534"/>
                  </a:lnTo>
                  <a:lnTo>
                    <a:pt x="19134" y="30640"/>
                  </a:lnTo>
                  <a:lnTo>
                    <a:pt x="18843" y="30798"/>
                  </a:lnTo>
                  <a:lnTo>
                    <a:pt x="18527" y="30930"/>
                  </a:lnTo>
                  <a:lnTo>
                    <a:pt x="18527" y="30930"/>
                  </a:lnTo>
                  <a:close/>
                  <a:moveTo>
                    <a:pt x="18527" y="1743"/>
                  </a:moveTo>
                  <a:lnTo>
                    <a:pt x="18527" y="1743"/>
                  </a:lnTo>
                  <a:lnTo>
                    <a:pt x="18474" y="1822"/>
                  </a:lnTo>
                  <a:lnTo>
                    <a:pt x="18368" y="1954"/>
                  </a:lnTo>
                  <a:lnTo>
                    <a:pt x="18368" y="1954"/>
                  </a:lnTo>
                  <a:lnTo>
                    <a:pt x="18315" y="2086"/>
                  </a:lnTo>
                  <a:lnTo>
                    <a:pt x="18289" y="2218"/>
                  </a:lnTo>
                  <a:lnTo>
                    <a:pt x="18263" y="2534"/>
                  </a:lnTo>
                  <a:lnTo>
                    <a:pt x="18263" y="3141"/>
                  </a:lnTo>
                  <a:lnTo>
                    <a:pt x="18263" y="3141"/>
                  </a:lnTo>
                  <a:lnTo>
                    <a:pt x="18263" y="3300"/>
                  </a:lnTo>
                  <a:lnTo>
                    <a:pt x="18315" y="3379"/>
                  </a:lnTo>
                  <a:lnTo>
                    <a:pt x="18342" y="3458"/>
                  </a:lnTo>
                  <a:lnTo>
                    <a:pt x="18368" y="3616"/>
                  </a:lnTo>
                  <a:lnTo>
                    <a:pt x="18368" y="3616"/>
                  </a:lnTo>
                  <a:lnTo>
                    <a:pt x="18395" y="3643"/>
                  </a:lnTo>
                  <a:lnTo>
                    <a:pt x="18421" y="3669"/>
                  </a:lnTo>
                  <a:lnTo>
                    <a:pt x="18447" y="3696"/>
                  </a:lnTo>
                  <a:lnTo>
                    <a:pt x="18500" y="3722"/>
                  </a:lnTo>
                  <a:lnTo>
                    <a:pt x="18500" y="3722"/>
                  </a:lnTo>
                  <a:lnTo>
                    <a:pt x="18500" y="3907"/>
                  </a:lnTo>
                  <a:lnTo>
                    <a:pt x="18500" y="4091"/>
                  </a:lnTo>
                  <a:lnTo>
                    <a:pt x="18500" y="4091"/>
                  </a:lnTo>
                  <a:lnTo>
                    <a:pt x="18104" y="4091"/>
                  </a:lnTo>
                  <a:lnTo>
                    <a:pt x="17656" y="4118"/>
                  </a:lnTo>
                  <a:lnTo>
                    <a:pt x="16679" y="4118"/>
                  </a:lnTo>
                  <a:lnTo>
                    <a:pt x="16204" y="4144"/>
                  </a:lnTo>
                  <a:lnTo>
                    <a:pt x="15729" y="4197"/>
                  </a:lnTo>
                  <a:lnTo>
                    <a:pt x="15307" y="4302"/>
                  </a:lnTo>
                  <a:lnTo>
                    <a:pt x="15122" y="4355"/>
                  </a:lnTo>
                  <a:lnTo>
                    <a:pt x="14964" y="4434"/>
                  </a:lnTo>
                  <a:lnTo>
                    <a:pt x="14964" y="4434"/>
                  </a:lnTo>
                  <a:lnTo>
                    <a:pt x="14779" y="4540"/>
                  </a:lnTo>
                  <a:lnTo>
                    <a:pt x="14647" y="4619"/>
                  </a:lnTo>
                  <a:lnTo>
                    <a:pt x="14568" y="4725"/>
                  </a:lnTo>
                  <a:lnTo>
                    <a:pt x="14515" y="4804"/>
                  </a:lnTo>
                  <a:lnTo>
                    <a:pt x="14489" y="4909"/>
                  </a:lnTo>
                  <a:lnTo>
                    <a:pt x="14515" y="4989"/>
                  </a:lnTo>
                  <a:lnTo>
                    <a:pt x="14542" y="5068"/>
                  </a:lnTo>
                  <a:lnTo>
                    <a:pt x="14621" y="5173"/>
                  </a:lnTo>
                  <a:lnTo>
                    <a:pt x="14806" y="5332"/>
                  </a:lnTo>
                  <a:lnTo>
                    <a:pt x="15070" y="5490"/>
                  </a:lnTo>
                  <a:lnTo>
                    <a:pt x="15676" y="5807"/>
                  </a:lnTo>
                  <a:lnTo>
                    <a:pt x="16231" y="6123"/>
                  </a:lnTo>
                  <a:lnTo>
                    <a:pt x="16442" y="6255"/>
                  </a:lnTo>
                  <a:lnTo>
                    <a:pt x="16521" y="6334"/>
                  </a:lnTo>
                  <a:lnTo>
                    <a:pt x="16574" y="6387"/>
                  </a:lnTo>
                  <a:lnTo>
                    <a:pt x="16600" y="6466"/>
                  </a:lnTo>
                  <a:lnTo>
                    <a:pt x="16600" y="6519"/>
                  </a:lnTo>
                  <a:lnTo>
                    <a:pt x="16574" y="6598"/>
                  </a:lnTo>
                  <a:lnTo>
                    <a:pt x="16495" y="6651"/>
                  </a:lnTo>
                  <a:lnTo>
                    <a:pt x="16389" y="6730"/>
                  </a:lnTo>
                  <a:lnTo>
                    <a:pt x="16231" y="6783"/>
                  </a:lnTo>
                  <a:lnTo>
                    <a:pt x="15782" y="6915"/>
                  </a:lnTo>
                  <a:lnTo>
                    <a:pt x="15782" y="6915"/>
                  </a:lnTo>
                  <a:lnTo>
                    <a:pt x="15439" y="7021"/>
                  </a:lnTo>
                  <a:lnTo>
                    <a:pt x="15096" y="7179"/>
                  </a:lnTo>
                  <a:lnTo>
                    <a:pt x="14700" y="7416"/>
                  </a:lnTo>
                  <a:lnTo>
                    <a:pt x="14304" y="7680"/>
                  </a:lnTo>
                  <a:lnTo>
                    <a:pt x="13486" y="8314"/>
                  </a:lnTo>
                  <a:lnTo>
                    <a:pt x="12642" y="8973"/>
                  </a:lnTo>
                  <a:lnTo>
                    <a:pt x="11824" y="9607"/>
                  </a:lnTo>
                  <a:lnTo>
                    <a:pt x="11428" y="9897"/>
                  </a:lnTo>
                  <a:lnTo>
                    <a:pt x="11032" y="10108"/>
                  </a:lnTo>
                  <a:lnTo>
                    <a:pt x="10689" y="10293"/>
                  </a:lnTo>
                  <a:lnTo>
                    <a:pt x="10346" y="10425"/>
                  </a:lnTo>
                  <a:lnTo>
                    <a:pt x="10187" y="10451"/>
                  </a:lnTo>
                  <a:lnTo>
                    <a:pt x="10055" y="10478"/>
                  </a:lnTo>
                  <a:lnTo>
                    <a:pt x="9897" y="10451"/>
                  </a:lnTo>
                  <a:lnTo>
                    <a:pt x="9765" y="10425"/>
                  </a:lnTo>
                  <a:lnTo>
                    <a:pt x="9765" y="10425"/>
                  </a:lnTo>
                  <a:lnTo>
                    <a:pt x="9607" y="10372"/>
                  </a:lnTo>
                  <a:lnTo>
                    <a:pt x="9448" y="10293"/>
                  </a:lnTo>
                  <a:lnTo>
                    <a:pt x="9317" y="10187"/>
                  </a:lnTo>
                  <a:lnTo>
                    <a:pt x="9158" y="10055"/>
                  </a:lnTo>
                  <a:lnTo>
                    <a:pt x="8894" y="9765"/>
                  </a:lnTo>
                  <a:lnTo>
                    <a:pt x="8604" y="9449"/>
                  </a:lnTo>
                  <a:lnTo>
                    <a:pt x="8340" y="9105"/>
                  </a:lnTo>
                  <a:lnTo>
                    <a:pt x="8050" y="8762"/>
                  </a:lnTo>
                  <a:lnTo>
                    <a:pt x="7760" y="8472"/>
                  </a:lnTo>
                  <a:lnTo>
                    <a:pt x="7416" y="8208"/>
                  </a:lnTo>
                  <a:lnTo>
                    <a:pt x="7416" y="8208"/>
                  </a:lnTo>
                  <a:lnTo>
                    <a:pt x="7258" y="8103"/>
                  </a:lnTo>
                  <a:lnTo>
                    <a:pt x="7100" y="8076"/>
                  </a:lnTo>
                  <a:lnTo>
                    <a:pt x="6941" y="8076"/>
                  </a:lnTo>
                  <a:lnTo>
                    <a:pt x="6783" y="8103"/>
                  </a:lnTo>
                  <a:lnTo>
                    <a:pt x="6625" y="8155"/>
                  </a:lnTo>
                  <a:lnTo>
                    <a:pt x="6466" y="8261"/>
                  </a:lnTo>
                  <a:lnTo>
                    <a:pt x="6308" y="8393"/>
                  </a:lnTo>
                  <a:lnTo>
                    <a:pt x="6176" y="8525"/>
                  </a:lnTo>
                  <a:lnTo>
                    <a:pt x="6044" y="8683"/>
                  </a:lnTo>
                  <a:lnTo>
                    <a:pt x="5912" y="8868"/>
                  </a:lnTo>
                  <a:lnTo>
                    <a:pt x="5807" y="9026"/>
                  </a:lnTo>
                  <a:lnTo>
                    <a:pt x="5701" y="9237"/>
                  </a:lnTo>
                  <a:lnTo>
                    <a:pt x="5648" y="9422"/>
                  </a:lnTo>
                  <a:lnTo>
                    <a:pt x="5596" y="9607"/>
                  </a:lnTo>
                  <a:lnTo>
                    <a:pt x="5543" y="9792"/>
                  </a:lnTo>
                  <a:lnTo>
                    <a:pt x="5543" y="9950"/>
                  </a:lnTo>
                  <a:lnTo>
                    <a:pt x="5543" y="9950"/>
                  </a:lnTo>
                  <a:lnTo>
                    <a:pt x="4566" y="10003"/>
                  </a:lnTo>
                  <a:lnTo>
                    <a:pt x="3801" y="10055"/>
                  </a:lnTo>
                  <a:lnTo>
                    <a:pt x="3009" y="10161"/>
                  </a:lnTo>
                  <a:lnTo>
                    <a:pt x="2218" y="10267"/>
                  </a:lnTo>
                  <a:lnTo>
                    <a:pt x="1848" y="10346"/>
                  </a:lnTo>
                  <a:lnTo>
                    <a:pt x="1558" y="10425"/>
                  </a:lnTo>
                  <a:lnTo>
                    <a:pt x="1294" y="10530"/>
                  </a:lnTo>
                  <a:lnTo>
                    <a:pt x="1083" y="10636"/>
                  </a:lnTo>
                  <a:lnTo>
                    <a:pt x="1030" y="10715"/>
                  </a:lnTo>
                  <a:lnTo>
                    <a:pt x="977" y="10768"/>
                  </a:lnTo>
                  <a:lnTo>
                    <a:pt x="951" y="10847"/>
                  </a:lnTo>
                  <a:lnTo>
                    <a:pt x="951" y="10900"/>
                  </a:lnTo>
                  <a:lnTo>
                    <a:pt x="951" y="10900"/>
                  </a:lnTo>
                  <a:lnTo>
                    <a:pt x="1004" y="11085"/>
                  </a:lnTo>
                  <a:lnTo>
                    <a:pt x="1109" y="11296"/>
                  </a:lnTo>
                  <a:lnTo>
                    <a:pt x="1294" y="11533"/>
                  </a:lnTo>
                  <a:lnTo>
                    <a:pt x="1479" y="11797"/>
                  </a:lnTo>
                  <a:lnTo>
                    <a:pt x="1927" y="12299"/>
                  </a:lnTo>
                  <a:lnTo>
                    <a:pt x="2244" y="12668"/>
                  </a:lnTo>
                  <a:lnTo>
                    <a:pt x="2244" y="12668"/>
                  </a:lnTo>
                  <a:lnTo>
                    <a:pt x="2323" y="12800"/>
                  </a:lnTo>
                  <a:lnTo>
                    <a:pt x="2376" y="12906"/>
                  </a:lnTo>
                  <a:lnTo>
                    <a:pt x="2429" y="13011"/>
                  </a:lnTo>
                  <a:lnTo>
                    <a:pt x="2429" y="13117"/>
                  </a:lnTo>
                  <a:lnTo>
                    <a:pt x="2429" y="13196"/>
                  </a:lnTo>
                  <a:lnTo>
                    <a:pt x="2402" y="13301"/>
                  </a:lnTo>
                  <a:lnTo>
                    <a:pt x="2376" y="13381"/>
                  </a:lnTo>
                  <a:lnTo>
                    <a:pt x="2323" y="13460"/>
                  </a:lnTo>
                  <a:lnTo>
                    <a:pt x="2165" y="13618"/>
                  </a:lnTo>
                  <a:lnTo>
                    <a:pt x="1954" y="13776"/>
                  </a:lnTo>
                  <a:lnTo>
                    <a:pt x="1716" y="13908"/>
                  </a:lnTo>
                  <a:lnTo>
                    <a:pt x="1479" y="14040"/>
                  </a:lnTo>
                  <a:lnTo>
                    <a:pt x="925" y="14278"/>
                  </a:lnTo>
                  <a:lnTo>
                    <a:pt x="687" y="14410"/>
                  </a:lnTo>
                  <a:lnTo>
                    <a:pt x="449" y="14542"/>
                  </a:lnTo>
                  <a:lnTo>
                    <a:pt x="238" y="14674"/>
                  </a:lnTo>
                  <a:lnTo>
                    <a:pt x="106" y="14806"/>
                  </a:lnTo>
                  <a:lnTo>
                    <a:pt x="54" y="14885"/>
                  </a:lnTo>
                  <a:lnTo>
                    <a:pt x="27" y="14964"/>
                  </a:lnTo>
                  <a:lnTo>
                    <a:pt x="1" y="15043"/>
                  </a:lnTo>
                  <a:lnTo>
                    <a:pt x="1" y="15149"/>
                  </a:lnTo>
                  <a:lnTo>
                    <a:pt x="1" y="15149"/>
                  </a:lnTo>
                  <a:lnTo>
                    <a:pt x="27" y="15201"/>
                  </a:lnTo>
                  <a:lnTo>
                    <a:pt x="106" y="15228"/>
                  </a:lnTo>
                  <a:lnTo>
                    <a:pt x="186" y="15254"/>
                  </a:lnTo>
                  <a:lnTo>
                    <a:pt x="318" y="15281"/>
                  </a:lnTo>
                  <a:lnTo>
                    <a:pt x="661" y="15281"/>
                  </a:lnTo>
                  <a:lnTo>
                    <a:pt x="1030" y="15254"/>
                  </a:lnTo>
                  <a:lnTo>
                    <a:pt x="1769" y="15228"/>
                  </a:lnTo>
                  <a:lnTo>
                    <a:pt x="2059" y="15228"/>
                  </a:lnTo>
                  <a:lnTo>
                    <a:pt x="2165" y="15228"/>
                  </a:lnTo>
                  <a:lnTo>
                    <a:pt x="2244" y="15254"/>
                  </a:lnTo>
                  <a:lnTo>
                    <a:pt x="2244" y="15254"/>
                  </a:lnTo>
                  <a:lnTo>
                    <a:pt x="2297" y="15307"/>
                  </a:lnTo>
                  <a:lnTo>
                    <a:pt x="2323" y="15360"/>
                  </a:lnTo>
                  <a:lnTo>
                    <a:pt x="2402" y="15545"/>
                  </a:lnTo>
                  <a:lnTo>
                    <a:pt x="2482" y="15782"/>
                  </a:lnTo>
                  <a:lnTo>
                    <a:pt x="2534" y="16072"/>
                  </a:lnTo>
                  <a:lnTo>
                    <a:pt x="2587" y="16627"/>
                  </a:lnTo>
                  <a:lnTo>
                    <a:pt x="2587" y="17022"/>
                  </a:lnTo>
                  <a:lnTo>
                    <a:pt x="2587" y="17022"/>
                  </a:lnTo>
                  <a:lnTo>
                    <a:pt x="2429" y="17577"/>
                  </a:lnTo>
                  <a:lnTo>
                    <a:pt x="2244" y="18052"/>
                  </a:lnTo>
                  <a:lnTo>
                    <a:pt x="2086" y="18474"/>
                  </a:lnTo>
                  <a:lnTo>
                    <a:pt x="1927" y="18870"/>
                  </a:lnTo>
                  <a:lnTo>
                    <a:pt x="1558" y="19609"/>
                  </a:lnTo>
                  <a:lnTo>
                    <a:pt x="1188" y="20427"/>
                  </a:lnTo>
                  <a:lnTo>
                    <a:pt x="1188" y="20427"/>
                  </a:lnTo>
                  <a:lnTo>
                    <a:pt x="1109" y="20611"/>
                  </a:lnTo>
                  <a:lnTo>
                    <a:pt x="1109" y="20743"/>
                  </a:lnTo>
                  <a:lnTo>
                    <a:pt x="1136" y="20770"/>
                  </a:lnTo>
                  <a:lnTo>
                    <a:pt x="1162" y="20796"/>
                  </a:lnTo>
                  <a:lnTo>
                    <a:pt x="1268" y="20823"/>
                  </a:lnTo>
                  <a:lnTo>
                    <a:pt x="1400" y="20823"/>
                  </a:lnTo>
                  <a:lnTo>
                    <a:pt x="1531" y="20796"/>
                  </a:lnTo>
                  <a:lnTo>
                    <a:pt x="1875" y="20664"/>
                  </a:lnTo>
                  <a:lnTo>
                    <a:pt x="1875" y="20664"/>
                  </a:lnTo>
                  <a:lnTo>
                    <a:pt x="2323" y="20532"/>
                  </a:lnTo>
                  <a:lnTo>
                    <a:pt x="3062" y="20374"/>
                  </a:lnTo>
                  <a:lnTo>
                    <a:pt x="3933" y="20216"/>
                  </a:lnTo>
                  <a:lnTo>
                    <a:pt x="4909" y="20084"/>
                  </a:lnTo>
                  <a:lnTo>
                    <a:pt x="5358" y="20031"/>
                  </a:lnTo>
                  <a:lnTo>
                    <a:pt x="5807" y="20004"/>
                  </a:lnTo>
                  <a:lnTo>
                    <a:pt x="6202" y="20004"/>
                  </a:lnTo>
                  <a:lnTo>
                    <a:pt x="6572" y="20004"/>
                  </a:lnTo>
                  <a:lnTo>
                    <a:pt x="6862" y="20057"/>
                  </a:lnTo>
                  <a:lnTo>
                    <a:pt x="6968" y="20110"/>
                  </a:lnTo>
                  <a:lnTo>
                    <a:pt x="7047" y="20163"/>
                  </a:lnTo>
                  <a:lnTo>
                    <a:pt x="7126" y="20216"/>
                  </a:lnTo>
                  <a:lnTo>
                    <a:pt x="7179" y="20268"/>
                  </a:lnTo>
                  <a:lnTo>
                    <a:pt x="7205" y="20348"/>
                  </a:lnTo>
                  <a:lnTo>
                    <a:pt x="7179" y="20427"/>
                  </a:lnTo>
                  <a:lnTo>
                    <a:pt x="7179" y="20427"/>
                  </a:lnTo>
                  <a:lnTo>
                    <a:pt x="7126" y="20638"/>
                  </a:lnTo>
                  <a:lnTo>
                    <a:pt x="7021" y="20823"/>
                  </a:lnTo>
                  <a:lnTo>
                    <a:pt x="6809" y="21218"/>
                  </a:lnTo>
                  <a:lnTo>
                    <a:pt x="6519" y="21614"/>
                  </a:lnTo>
                  <a:lnTo>
                    <a:pt x="6202" y="22036"/>
                  </a:lnTo>
                  <a:lnTo>
                    <a:pt x="5912" y="22485"/>
                  </a:lnTo>
                  <a:lnTo>
                    <a:pt x="5780" y="22696"/>
                  </a:lnTo>
                  <a:lnTo>
                    <a:pt x="5648" y="22934"/>
                  </a:lnTo>
                  <a:lnTo>
                    <a:pt x="5569" y="23171"/>
                  </a:lnTo>
                  <a:lnTo>
                    <a:pt x="5490" y="23435"/>
                  </a:lnTo>
                  <a:lnTo>
                    <a:pt x="5437" y="23699"/>
                  </a:lnTo>
                  <a:lnTo>
                    <a:pt x="5411" y="23963"/>
                  </a:lnTo>
                  <a:lnTo>
                    <a:pt x="5411" y="23963"/>
                  </a:lnTo>
                  <a:lnTo>
                    <a:pt x="5437" y="24016"/>
                  </a:lnTo>
                  <a:lnTo>
                    <a:pt x="5464" y="24042"/>
                  </a:lnTo>
                  <a:lnTo>
                    <a:pt x="5622" y="24148"/>
                  </a:lnTo>
                  <a:lnTo>
                    <a:pt x="6097" y="24385"/>
                  </a:lnTo>
                  <a:lnTo>
                    <a:pt x="6361" y="24544"/>
                  </a:lnTo>
                  <a:lnTo>
                    <a:pt x="6625" y="24728"/>
                  </a:lnTo>
                  <a:lnTo>
                    <a:pt x="6730" y="24807"/>
                  </a:lnTo>
                  <a:lnTo>
                    <a:pt x="6836" y="24913"/>
                  </a:lnTo>
                  <a:lnTo>
                    <a:pt x="6889" y="25019"/>
                  </a:lnTo>
                  <a:lnTo>
                    <a:pt x="6941" y="25150"/>
                  </a:lnTo>
                  <a:lnTo>
                    <a:pt x="6941" y="25150"/>
                  </a:lnTo>
                  <a:lnTo>
                    <a:pt x="7971" y="24253"/>
                  </a:lnTo>
                  <a:lnTo>
                    <a:pt x="8498" y="23805"/>
                  </a:lnTo>
                  <a:lnTo>
                    <a:pt x="9026" y="23356"/>
                  </a:lnTo>
                  <a:lnTo>
                    <a:pt x="9607" y="22934"/>
                  </a:lnTo>
                  <a:lnTo>
                    <a:pt x="10161" y="22564"/>
                  </a:lnTo>
                  <a:lnTo>
                    <a:pt x="10742" y="22221"/>
                  </a:lnTo>
                  <a:lnTo>
                    <a:pt x="11032" y="22089"/>
                  </a:lnTo>
                  <a:lnTo>
                    <a:pt x="11296" y="21957"/>
                  </a:lnTo>
                  <a:lnTo>
                    <a:pt x="11296" y="21957"/>
                  </a:lnTo>
                  <a:lnTo>
                    <a:pt x="11454" y="21905"/>
                  </a:lnTo>
                  <a:lnTo>
                    <a:pt x="11612" y="21878"/>
                  </a:lnTo>
                  <a:lnTo>
                    <a:pt x="11718" y="21878"/>
                  </a:lnTo>
                  <a:lnTo>
                    <a:pt x="11850" y="21905"/>
                  </a:lnTo>
                  <a:lnTo>
                    <a:pt x="11929" y="21957"/>
                  </a:lnTo>
                  <a:lnTo>
                    <a:pt x="12035" y="22010"/>
                  </a:lnTo>
                  <a:lnTo>
                    <a:pt x="12087" y="22089"/>
                  </a:lnTo>
                  <a:lnTo>
                    <a:pt x="12167" y="22195"/>
                  </a:lnTo>
                  <a:lnTo>
                    <a:pt x="12272" y="22406"/>
                  </a:lnTo>
                  <a:lnTo>
                    <a:pt x="12351" y="22696"/>
                  </a:lnTo>
                  <a:lnTo>
                    <a:pt x="12378" y="23013"/>
                  </a:lnTo>
                  <a:lnTo>
                    <a:pt x="12431" y="23330"/>
                  </a:lnTo>
                  <a:lnTo>
                    <a:pt x="12483" y="24016"/>
                  </a:lnTo>
                  <a:lnTo>
                    <a:pt x="12510" y="24332"/>
                  </a:lnTo>
                  <a:lnTo>
                    <a:pt x="12536" y="24596"/>
                  </a:lnTo>
                  <a:lnTo>
                    <a:pt x="12589" y="24834"/>
                  </a:lnTo>
                  <a:lnTo>
                    <a:pt x="12694" y="25019"/>
                  </a:lnTo>
                  <a:lnTo>
                    <a:pt x="12747" y="25071"/>
                  </a:lnTo>
                  <a:lnTo>
                    <a:pt x="12800" y="25124"/>
                  </a:lnTo>
                  <a:lnTo>
                    <a:pt x="12879" y="25150"/>
                  </a:lnTo>
                  <a:lnTo>
                    <a:pt x="12958" y="25150"/>
                  </a:lnTo>
                  <a:lnTo>
                    <a:pt x="12958" y="25150"/>
                  </a:lnTo>
                  <a:lnTo>
                    <a:pt x="13460" y="25071"/>
                  </a:lnTo>
                  <a:lnTo>
                    <a:pt x="13935" y="24966"/>
                  </a:lnTo>
                  <a:lnTo>
                    <a:pt x="14410" y="24887"/>
                  </a:lnTo>
                  <a:lnTo>
                    <a:pt x="14621" y="24860"/>
                  </a:lnTo>
                  <a:lnTo>
                    <a:pt x="14806" y="24860"/>
                  </a:lnTo>
                  <a:lnTo>
                    <a:pt x="14990" y="24887"/>
                  </a:lnTo>
                  <a:lnTo>
                    <a:pt x="15175" y="24913"/>
                  </a:lnTo>
                  <a:lnTo>
                    <a:pt x="15307" y="24992"/>
                  </a:lnTo>
                  <a:lnTo>
                    <a:pt x="15465" y="25098"/>
                  </a:lnTo>
                  <a:lnTo>
                    <a:pt x="15571" y="25230"/>
                  </a:lnTo>
                  <a:lnTo>
                    <a:pt x="15650" y="25388"/>
                  </a:lnTo>
                  <a:lnTo>
                    <a:pt x="15729" y="25599"/>
                  </a:lnTo>
                  <a:lnTo>
                    <a:pt x="15782" y="25863"/>
                  </a:lnTo>
                  <a:lnTo>
                    <a:pt x="15782" y="25863"/>
                  </a:lnTo>
                  <a:lnTo>
                    <a:pt x="15782" y="26048"/>
                  </a:lnTo>
                  <a:lnTo>
                    <a:pt x="15756" y="26206"/>
                  </a:lnTo>
                  <a:lnTo>
                    <a:pt x="15676" y="26391"/>
                  </a:lnTo>
                  <a:lnTo>
                    <a:pt x="15571" y="26549"/>
                  </a:lnTo>
                  <a:lnTo>
                    <a:pt x="15413" y="26681"/>
                  </a:lnTo>
                  <a:lnTo>
                    <a:pt x="15228" y="26813"/>
                  </a:lnTo>
                  <a:lnTo>
                    <a:pt x="15043" y="26945"/>
                  </a:lnTo>
                  <a:lnTo>
                    <a:pt x="14806" y="27077"/>
                  </a:lnTo>
                  <a:lnTo>
                    <a:pt x="14331" y="27288"/>
                  </a:lnTo>
                  <a:lnTo>
                    <a:pt x="13776" y="27499"/>
                  </a:lnTo>
                  <a:lnTo>
                    <a:pt x="12642" y="27869"/>
                  </a:lnTo>
                  <a:lnTo>
                    <a:pt x="12114" y="28053"/>
                  </a:lnTo>
                  <a:lnTo>
                    <a:pt x="11639" y="28238"/>
                  </a:lnTo>
                  <a:lnTo>
                    <a:pt x="11428" y="28344"/>
                  </a:lnTo>
                  <a:lnTo>
                    <a:pt x="11269" y="28449"/>
                  </a:lnTo>
                  <a:lnTo>
                    <a:pt x="11111" y="28581"/>
                  </a:lnTo>
                  <a:lnTo>
                    <a:pt x="10979" y="28687"/>
                  </a:lnTo>
                  <a:lnTo>
                    <a:pt x="10900" y="28819"/>
                  </a:lnTo>
                  <a:lnTo>
                    <a:pt x="10847" y="28951"/>
                  </a:lnTo>
                  <a:lnTo>
                    <a:pt x="10847" y="29083"/>
                  </a:lnTo>
                  <a:lnTo>
                    <a:pt x="10874" y="29241"/>
                  </a:lnTo>
                  <a:lnTo>
                    <a:pt x="10953" y="29399"/>
                  </a:lnTo>
                  <a:lnTo>
                    <a:pt x="11111" y="29584"/>
                  </a:lnTo>
                  <a:lnTo>
                    <a:pt x="11296" y="29769"/>
                  </a:lnTo>
                  <a:lnTo>
                    <a:pt x="11533" y="29980"/>
                  </a:lnTo>
                  <a:lnTo>
                    <a:pt x="11533" y="29980"/>
                  </a:lnTo>
                  <a:lnTo>
                    <a:pt x="12087" y="30349"/>
                  </a:lnTo>
                  <a:lnTo>
                    <a:pt x="12536" y="30719"/>
                  </a:lnTo>
                  <a:lnTo>
                    <a:pt x="12747" y="30903"/>
                  </a:lnTo>
                  <a:lnTo>
                    <a:pt x="12958" y="31115"/>
                  </a:lnTo>
                  <a:lnTo>
                    <a:pt x="13143" y="31352"/>
                  </a:lnTo>
                  <a:lnTo>
                    <a:pt x="13301" y="31616"/>
                  </a:lnTo>
                  <a:lnTo>
                    <a:pt x="13301" y="31616"/>
                  </a:lnTo>
                  <a:lnTo>
                    <a:pt x="13381" y="31695"/>
                  </a:lnTo>
                  <a:lnTo>
                    <a:pt x="13460" y="31722"/>
                  </a:lnTo>
                  <a:lnTo>
                    <a:pt x="13539" y="31722"/>
                  </a:lnTo>
                  <a:lnTo>
                    <a:pt x="13618" y="31695"/>
                  </a:lnTo>
                  <a:lnTo>
                    <a:pt x="13724" y="31642"/>
                  </a:lnTo>
                  <a:lnTo>
                    <a:pt x="13829" y="31563"/>
                  </a:lnTo>
                  <a:lnTo>
                    <a:pt x="14040" y="31352"/>
                  </a:lnTo>
                  <a:lnTo>
                    <a:pt x="14225" y="31141"/>
                  </a:lnTo>
                  <a:lnTo>
                    <a:pt x="14410" y="30903"/>
                  </a:lnTo>
                  <a:lnTo>
                    <a:pt x="14542" y="30745"/>
                  </a:lnTo>
                  <a:lnTo>
                    <a:pt x="14594" y="30666"/>
                  </a:lnTo>
                  <a:lnTo>
                    <a:pt x="14594" y="30666"/>
                  </a:lnTo>
                  <a:lnTo>
                    <a:pt x="15835" y="30824"/>
                  </a:lnTo>
                  <a:lnTo>
                    <a:pt x="16890" y="30956"/>
                  </a:lnTo>
                  <a:lnTo>
                    <a:pt x="17339" y="30983"/>
                  </a:lnTo>
                  <a:lnTo>
                    <a:pt x="17788" y="31009"/>
                  </a:lnTo>
                  <a:lnTo>
                    <a:pt x="18184" y="30983"/>
                  </a:lnTo>
                  <a:lnTo>
                    <a:pt x="18527" y="30930"/>
                  </a:lnTo>
                  <a:lnTo>
                    <a:pt x="18527" y="21957"/>
                  </a:lnTo>
                  <a:lnTo>
                    <a:pt x="18527" y="21957"/>
                  </a:lnTo>
                  <a:lnTo>
                    <a:pt x="18368" y="21799"/>
                  </a:lnTo>
                  <a:lnTo>
                    <a:pt x="18315" y="21720"/>
                  </a:lnTo>
                  <a:lnTo>
                    <a:pt x="18289" y="21641"/>
                  </a:lnTo>
                  <a:lnTo>
                    <a:pt x="18289" y="21561"/>
                  </a:lnTo>
                  <a:lnTo>
                    <a:pt x="18342" y="21482"/>
                  </a:lnTo>
                  <a:lnTo>
                    <a:pt x="18421" y="21403"/>
                  </a:lnTo>
                  <a:lnTo>
                    <a:pt x="18527" y="21324"/>
                  </a:lnTo>
                  <a:lnTo>
                    <a:pt x="18527" y="18606"/>
                  </a:lnTo>
                  <a:lnTo>
                    <a:pt x="18527" y="18606"/>
                  </a:lnTo>
                  <a:lnTo>
                    <a:pt x="18421" y="18659"/>
                  </a:lnTo>
                  <a:lnTo>
                    <a:pt x="18368" y="18659"/>
                  </a:lnTo>
                  <a:lnTo>
                    <a:pt x="18315" y="18632"/>
                  </a:lnTo>
                  <a:lnTo>
                    <a:pt x="18315" y="18632"/>
                  </a:lnTo>
                  <a:lnTo>
                    <a:pt x="18025" y="18289"/>
                  </a:lnTo>
                  <a:lnTo>
                    <a:pt x="17682" y="17893"/>
                  </a:lnTo>
                  <a:lnTo>
                    <a:pt x="17339" y="17497"/>
                  </a:lnTo>
                  <a:lnTo>
                    <a:pt x="16996" y="17128"/>
                  </a:lnTo>
                  <a:lnTo>
                    <a:pt x="16996" y="17128"/>
                  </a:lnTo>
                  <a:lnTo>
                    <a:pt x="16758" y="17339"/>
                  </a:lnTo>
                  <a:lnTo>
                    <a:pt x="16468" y="17629"/>
                  </a:lnTo>
                  <a:lnTo>
                    <a:pt x="16310" y="17735"/>
                  </a:lnTo>
                  <a:lnTo>
                    <a:pt x="16151" y="17840"/>
                  </a:lnTo>
                  <a:lnTo>
                    <a:pt x="16046" y="17867"/>
                  </a:lnTo>
                  <a:lnTo>
                    <a:pt x="15993" y="17867"/>
                  </a:lnTo>
                  <a:lnTo>
                    <a:pt x="15940" y="17840"/>
                  </a:lnTo>
                  <a:lnTo>
                    <a:pt x="15940" y="17840"/>
                  </a:lnTo>
                  <a:lnTo>
                    <a:pt x="15888" y="17735"/>
                  </a:lnTo>
                  <a:lnTo>
                    <a:pt x="15861" y="17603"/>
                  </a:lnTo>
                  <a:lnTo>
                    <a:pt x="15808" y="17286"/>
                  </a:lnTo>
                  <a:lnTo>
                    <a:pt x="15782" y="17102"/>
                  </a:lnTo>
                  <a:lnTo>
                    <a:pt x="15756" y="16917"/>
                  </a:lnTo>
                  <a:lnTo>
                    <a:pt x="15703" y="16758"/>
                  </a:lnTo>
                  <a:lnTo>
                    <a:pt x="15597" y="16600"/>
                  </a:lnTo>
                  <a:lnTo>
                    <a:pt x="15597" y="16600"/>
                  </a:lnTo>
                  <a:lnTo>
                    <a:pt x="15465" y="16468"/>
                  </a:lnTo>
                  <a:lnTo>
                    <a:pt x="15333" y="16310"/>
                  </a:lnTo>
                  <a:lnTo>
                    <a:pt x="15307" y="16231"/>
                  </a:lnTo>
                  <a:lnTo>
                    <a:pt x="15307" y="16152"/>
                  </a:lnTo>
                  <a:lnTo>
                    <a:pt x="15333" y="16072"/>
                  </a:lnTo>
                  <a:lnTo>
                    <a:pt x="15413" y="15993"/>
                  </a:lnTo>
                  <a:lnTo>
                    <a:pt x="15413" y="15993"/>
                  </a:lnTo>
                  <a:lnTo>
                    <a:pt x="15545" y="15914"/>
                  </a:lnTo>
                  <a:lnTo>
                    <a:pt x="15650" y="15888"/>
                  </a:lnTo>
                  <a:lnTo>
                    <a:pt x="15940" y="15835"/>
                  </a:lnTo>
                  <a:lnTo>
                    <a:pt x="16231" y="15808"/>
                  </a:lnTo>
                  <a:lnTo>
                    <a:pt x="16363" y="15782"/>
                  </a:lnTo>
                  <a:lnTo>
                    <a:pt x="16468" y="15729"/>
                  </a:lnTo>
                  <a:lnTo>
                    <a:pt x="16468" y="15729"/>
                  </a:lnTo>
                  <a:lnTo>
                    <a:pt x="16917" y="15465"/>
                  </a:lnTo>
                  <a:lnTo>
                    <a:pt x="17260" y="15228"/>
                  </a:lnTo>
                  <a:lnTo>
                    <a:pt x="17577" y="14964"/>
                  </a:lnTo>
                  <a:lnTo>
                    <a:pt x="17972" y="14595"/>
                  </a:lnTo>
                  <a:lnTo>
                    <a:pt x="17972" y="14595"/>
                  </a:lnTo>
                  <a:lnTo>
                    <a:pt x="18210" y="14357"/>
                  </a:lnTo>
                  <a:lnTo>
                    <a:pt x="18527" y="14067"/>
                  </a:lnTo>
                  <a:lnTo>
                    <a:pt x="18527" y="17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4851;p56">
              <a:extLst>
                <a:ext uri="{FF2B5EF4-FFF2-40B4-BE49-F238E27FC236}">
                  <a16:creationId xmlns:a16="http://schemas.microsoft.com/office/drawing/2014/main" id="{37011461-753C-72DA-5F31-E8B7086E0040}"/>
                </a:ext>
              </a:extLst>
            </p:cNvPr>
            <p:cNvSpPr/>
            <p:nvPr/>
          </p:nvSpPr>
          <p:spPr>
            <a:xfrm>
              <a:off x="7598150" y="569800"/>
              <a:ext cx="694100" cy="750825"/>
            </a:xfrm>
            <a:custGeom>
              <a:avLst/>
              <a:gdLst/>
              <a:ahLst/>
              <a:cxnLst/>
              <a:rect l="l" t="t" r="r" b="b"/>
              <a:pathLst>
                <a:path w="27764" h="30033" extrusionOk="0">
                  <a:moveTo>
                    <a:pt x="20743" y="2270"/>
                  </a:moveTo>
                  <a:lnTo>
                    <a:pt x="20743" y="2270"/>
                  </a:lnTo>
                  <a:lnTo>
                    <a:pt x="20479" y="1954"/>
                  </a:lnTo>
                  <a:lnTo>
                    <a:pt x="20268" y="1611"/>
                  </a:lnTo>
                  <a:lnTo>
                    <a:pt x="20031" y="1294"/>
                  </a:lnTo>
                  <a:lnTo>
                    <a:pt x="19793" y="977"/>
                  </a:lnTo>
                  <a:lnTo>
                    <a:pt x="19793" y="977"/>
                  </a:lnTo>
                  <a:lnTo>
                    <a:pt x="19688" y="793"/>
                  </a:lnTo>
                  <a:lnTo>
                    <a:pt x="19635" y="713"/>
                  </a:lnTo>
                  <a:lnTo>
                    <a:pt x="19556" y="634"/>
                  </a:lnTo>
                  <a:lnTo>
                    <a:pt x="19556" y="634"/>
                  </a:lnTo>
                  <a:lnTo>
                    <a:pt x="19477" y="581"/>
                  </a:lnTo>
                  <a:lnTo>
                    <a:pt x="19424" y="581"/>
                  </a:lnTo>
                  <a:lnTo>
                    <a:pt x="19371" y="555"/>
                  </a:lnTo>
                  <a:lnTo>
                    <a:pt x="19318" y="502"/>
                  </a:lnTo>
                  <a:lnTo>
                    <a:pt x="19318" y="502"/>
                  </a:lnTo>
                  <a:lnTo>
                    <a:pt x="19266" y="450"/>
                  </a:lnTo>
                  <a:lnTo>
                    <a:pt x="19186" y="423"/>
                  </a:lnTo>
                  <a:lnTo>
                    <a:pt x="19081" y="423"/>
                  </a:lnTo>
                  <a:lnTo>
                    <a:pt x="19028" y="397"/>
                  </a:lnTo>
                  <a:lnTo>
                    <a:pt x="19002" y="397"/>
                  </a:lnTo>
                  <a:lnTo>
                    <a:pt x="18975" y="344"/>
                  </a:lnTo>
                  <a:lnTo>
                    <a:pt x="18975" y="265"/>
                  </a:lnTo>
                  <a:lnTo>
                    <a:pt x="18975" y="159"/>
                  </a:lnTo>
                  <a:lnTo>
                    <a:pt x="18843" y="159"/>
                  </a:lnTo>
                  <a:lnTo>
                    <a:pt x="18843" y="159"/>
                  </a:lnTo>
                  <a:lnTo>
                    <a:pt x="18738" y="133"/>
                  </a:lnTo>
                  <a:lnTo>
                    <a:pt x="18659" y="106"/>
                  </a:lnTo>
                  <a:lnTo>
                    <a:pt x="18606" y="80"/>
                  </a:lnTo>
                  <a:lnTo>
                    <a:pt x="18527" y="54"/>
                  </a:lnTo>
                  <a:lnTo>
                    <a:pt x="18527" y="12378"/>
                  </a:lnTo>
                  <a:lnTo>
                    <a:pt x="18527" y="12378"/>
                  </a:lnTo>
                  <a:lnTo>
                    <a:pt x="18738" y="12272"/>
                  </a:lnTo>
                  <a:lnTo>
                    <a:pt x="18790" y="12246"/>
                  </a:lnTo>
                  <a:lnTo>
                    <a:pt x="18843" y="12272"/>
                  </a:lnTo>
                  <a:lnTo>
                    <a:pt x="18843" y="12272"/>
                  </a:lnTo>
                  <a:lnTo>
                    <a:pt x="19424" y="13011"/>
                  </a:lnTo>
                  <a:lnTo>
                    <a:pt x="19741" y="13433"/>
                  </a:lnTo>
                  <a:lnTo>
                    <a:pt x="20004" y="13856"/>
                  </a:lnTo>
                  <a:lnTo>
                    <a:pt x="20004" y="13856"/>
                  </a:lnTo>
                  <a:lnTo>
                    <a:pt x="20084" y="13908"/>
                  </a:lnTo>
                  <a:lnTo>
                    <a:pt x="20189" y="13961"/>
                  </a:lnTo>
                  <a:lnTo>
                    <a:pt x="20268" y="14040"/>
                  </a:lnTo>
                  <a:lnTo>
                    <a:pt x="20321" y="14119"/>
                  </a:lnTo>
                  <a:lnTo>
                    <a:pt x="20427" y="14304"/>
                  </a:lnTo>
                  <a:lnTo>
                    <a:pt x="20532" y="14542"/>
                  </a:lnTo>
                  <a:lnTo>
                    <a:pt x="20638" y="14964"/>
                  </a:lnTo>
                  <a:lnTo>
                    <a:pt x="20717" y="15149"/>
                  </a:lnTo>
                  <a:lnTo>
                    <a:pt x="20796" y="15254"/>
                  </a:lnTo>
                  <a:lnTo>
                    <a:pt x="20796" y="15254"/>
                  </a:lnTo>
                  <a:lnTo>
                    <a:pt x="21377" y="15967"/>
                  </a:lnTo>
                  <a:lnTo>
                    <a:pt x="21693" y="16389"/>
                  </a:lnTo>
                  <a:lnTo>
                    <a:pt x="21773" y="16521"/>
                  </a:lnTo>
                  <a:lnTo>
                    <a:pt x="21773" y="16574"/>
                  </a:lnTo>
                  <a:lnTo>
                    <a:pt x="21746" y="16574"/>
                  </a:lnTo>
                  <a:lnTo>
                    <a:pt x="21746" y="16574"/>
                  </a:lnTo>
                  <a:lnTo>
                    <a:pt x="21561" y="16574"/>
                  </a:lnTo>
                  <a:lnTo>
                    <a:pt x="21350" y="16521"/>
                  </a:lnTo>
                  <a:lnTo>
                    <a:pt x="21139" y="16442"/>
                  </a:lnTo>
                  <a:lnTo>
                    <a:pt x="20902" y="16336"/>
                  </a:lnTo>
                  <a:lnTo>
                    <a:pt x="20691" y="16231"/>
                  </a:lnTo>
                  <a:lnTo>
                    <a:pt x="20453" y="16151"/>
                  </a:lnTo>
                  <a:lnTo>
                    <a:pt x="20216" y="16072"/>
                  </a:lnTo>
                  <a:lnTo>
                    <a:pt x="20004" y="16046"/>
                  </a:lnTo>
                  <a:lnTo>
                    <a:pt x="20004" y="16046"/>
                  </a:lnTo>
                  <a:lnTo>
                    <a:pt x="19820" y="16099"/>
                  </a:lnTo>
                  <a:lnTo>
                    <a:pt x="19609" y="16178"/>
                  </a:lnTo>
                  <a:lnTo>
                    <a:pt x="19424" y="16283"/>
                  </a:lnTo>
                  <a:lnTo>
                    <a:pt x="19213" y="16415"/>
                  </a:lnTo>
                  <a:lnTo>
                    <a:pt x="18843" y="16706"/>
                  </a:lnTo>
                  <a:lnTo>
                    <a:pt x="18685" y="16838"/>
                  </a:lnTo>
                  <a:lnTo>
                    <a:pt x="18527" y="16917"/>
                  </a:lnTo>
                  <a:lnTo>
                    <a:pt x="18527" y="19635"/>
                  </a:lnTo>
                  <a:lnTo>
                    <a:pt x="18527" y="19635"/>
                  </a:lnTo>
                  <a:lnTo>
                    <a:pt x="18764" y="19556"/>
                  </a:lnTo>
                  <a:lnTo>
                    <a:pt x="19081" y="19450"/>
                  </a:lnTo>
                  <a:lnTo>
                    <a:pt x="19081" y="19450"/>
                  </a:lnTo>
                  <a:lnTo>
                    <a:pt x="20031" y="19186"/>
                  </a:lnTo>
                  <a:lnTo>
                    <a:pt x="21271" y="18870"/>
                  </a:lnTo>
                  <a:lnTo>
                    <a:pt x="21904" y="18738"/>
                  </a:lnTo>
                  <a:lnTo>
                    <a:pt x="22511" y="18632"/>
                  </a:lnTo>
                  <a:lnTo>
                    <a:pt x="22775" y="18606"/>
                  </a:lnTo>
                  <a:lnTo>
                    <a:pt x="23039" y="18579"/>
                  </a:lnTo>
                  <a:lnTo>
                    <a:pt x="23250" y="18606"/>
                  </a:lnTo>
                  <a:lnTo>
                    <a:pt x="23435" y="18632"/>
                  </a:lnTo>
                  <a:lnTo>
                    <a:pt x="23435" y="18632"/>
                  </a:lnTo>
                  <a:lnTo>
                    <a:pt x="23514" y="18685"/>
                  </a:lnTo>
                  <a:lnTo>
                    <a:pt x="23620" y="18817"/>
                  </a:lnTo>
                  <a:lnTo>
                    <a:pt x="23699" y="19002"/>
                  </a:lnTo>
                  <a:lnTo>
                    <a:pt x="23778" y="19239"/>
                  </a:lnTo>
                  <a:lnTo>
                    <a:pt x="23937" y="19820"/>
                  </a:lnTo>
                  <a:lnTo>
                    <a:pt x="24068" y="20479"/>
                  </a:lnTo>
                  <a:lnTo>
                    <a:pt x="24200" y="21192"/>
                  </a:lnTo>
                  <a:lnTo>
                    <a:pt x="24306" y="21852"/>
                  </a:lnTo>
                  <a:lnTo>
                    <a:pt x="24359" y="22379"/>
                  </a:lnTo>
                  <a:lnTo>
                    <a:pt x="24385" y="22749"/>
                  </a:lnTo>
                  <a:lnTo>
                    <a:pt x="24385" y="22749"/>
                  </a:lnTo>
                  <a:lnTo>
                    <a:pt x="24359" y="23330"/>
                  </a:lnTo>
                  <a:lnTo>
                    <a:pt x="24306" y="23857"/>
                  </a:lnTo>
                  <a:lnTo>
                    <a:pt x="24227" y="24385"/>
                  </a:lnTo>
                  <a:lnTo>
                    <a:pt x="24121" y="24913"/>
                  </a:lnTo>
                  <a:lnTo>
                    <a:pt x="24121" y="24913"/>
                  </a:lnTo>
                  <a:lnTo>
                    <a:pt x="24543" y="24174"/>
                  </a:lnTo>
                  <a:lnTo>
                    <a:pt x="24939" y="23409"/>
                  </a:lnTo>
                  <a:lnTo>
                    <a:pt x="25309" y="22643"/>
                  </a:lnTo>
                  <a:lnTo>
                    <a:pt x="25652" y="21878"/>
                  </a:lnTo>
                  <a:lnTo>
                    <a:pt x="25995" y="21060"/>
                  </a:lnTo>
                  <a:lnTo>
                    <a:pt x="26285" y="20268"/>
                  </a:lnTo>
                  <a:lnTo>
                    <a:pt x="26549" y="19450"/>
                  </a:lnTo>
                  <a:lnTo>
                    <a:pt x="26813" y="18606"/>
                  </a:lnTo>
                  <a:lnTo>
                    <a:pt x="27024" y="17761"/>
                  </a:lnTo>
                  <a:lnTo>
                    <a:pt x="27209" y="16917"/>
                  </a:lnTo>
                  <a:lnTo>
                    <a:pt x="27367" y="16046"/>
                  </a:lnTo>
                  <a:lnTo>
                    <a:pt x="27499" y="15175"/>
                  </a:lnTo>
                  <a:lnTo>
                    <a:pt x="27605" y="14304"/>
                  </a:lnTo>
                  <a:lnTo>
                    <a:pt x="27684" y="13407"/>
                  </a:lnTo>
                  <a:lnTo>
                    <a:pt x="27737" y="12510"/>
                  </a:lnTo>
                  <a:lnTo>
                    <a:pt x="27763" y="11612"/>
                  </a:lnTo>
                  <a:lnTo>
                    <a:pt x="27763" y="11612"/>
                  </a:lnTo>
                  <a:lnTo>
                    <a:pt x="27737" y="10926"/>
                  </a:lnTo>
                  <a:lnTo>
                    <a:pt x="27710" y="10240"/>
                  </a:lnTo>
                  <a:lnTo>
                    <a:pt x="27684" y="9580"/>
                  </a:lnTo>
                  <a:lnTo>
                    <a:pt x="27605" y="8921"/>
                  </a:lnTo>
                  <a:lnTo>
                    <a:pt x="27552" y="8261"/>
                  </a:lnTo>
                  <a:lnTo>
                    <a:pt x="27446" y="7601"/>
                  </a:lnTo>
                  <a:lnTo>
                    <a:pt x="27341" y="6941"/>
                  </a:lnTo>
                  <a:lnTo>
                    <a:pt x="27209" y="6308"/>
                  </a:lnTo>
                  <a:lnTo>
                    <a:pt x="27077" y="5648"/>
                  </a:lnTo>
                  <a:lnTo>
                    <a:pt x="26919" y="5015"/>
                  </a:lnTo>
                  <a:lnTo>
                    <a:pt x="26734" y="4408"/>
                  </a:lnTo>
                  <a:lnTo>
                    <a:pt x="26549" y="3775"/>
                  </a:lnTo>
                  <a:lnTo>
                    <a:pt x="26364" y="3168"/>
                  </a:lnTo>
                  <a:lnTo>
                    <a:pt x="26153" y="2561"/>
                  </a:lnTo>
                  <a:lnTo>
                    <a:pt x="25916" y="1954"/>
                  </a:lnTo>
                  <a:lnTo>
                    <a:pt x="25678" y="1373"/>
                  </a:lnTo>
                  <a:lnTo>
                    <a:pt x="25678" y="1373"/>
                  </a:lnTo>
                  <a:lnTo>
                    <a:pt x="25599" y="1505"/>
                  </a:lnTo>
                  <a:lnTo>
                    <a:pt x="25573" y="1558"/>
                  </a:lnTo>
                  <a:lnTo>
                    <a:pt x="25573" y="1558"/>
                  </a:lnTo>
                  <a:lnTo>
                    <a:pt x="25441" y="1558"/>
                  </a:lnTo>
                  <a:lnTo>
                    <a:pt x="25335" y="1531"/>
                  </a:lnTo>
                  <a:lnTo>
                    <a:pt x="25098" y="1426"/>
                  </a:lnTo>
                  <a:lnTo>
                    <a:pt x="24887" y="1268"/>
                  </a:lnTo>
                  <a:lnTo>
                    <a:pt x="24675" y="1083"/>
                  </a:lnTo>
                  <a:lnTo>
                    <a:pt x="24280" y="661"/>
                  </a:lnTo>
                  <a:lnTo>
                    <a:pt x="23937" y="265"/>
                  </a:lnTo>
                  <a:lnTo>
                    <a:pt x="23778" y="133"/>
                  </a:lnTo>
                  <a:lnTo>
                    <a:pt x="23620" y="27"/>
                  </a:lnTo>
                  <a:lnTo>
                    <a:pt x="23567" y="1"/>
                  </a:lnTo>
                  <a:lnTo>
                    <a:pt x="23514" y="1"/>
                  </a:lnTo>
                  <a:lnTo>
                    <a:pt x="23462" y="1"/>
                  </a:lnTo>
                  <a:lnTo>
                    <a:pt x="23409" y="54"/>
                  </a:lnTo>
                  <a:lnTo>
                    <a:pt x="23356" y="106"/>
                  </a:lnTo>
                  <a:lnTo>
                    <a:pt x="23330" y="186"/>
                  </a:lnTo>
                  <a:lnTo>
                    <a:pt x="23250" y="450"/>
                  </a:lnTo>
                  <a:lnTo>
                    <a:pt x="23224" y="819"/>
                  </a:lnTo>
                  <a:lnTo>
                    <a:pt x="23198" y="1320"/>
                  </a:lnTo>
                  <a:lnTo>
                    <a:pt x="23198" y="1320"/>
                  </a:lnTo>
                  <a:lnTo>
                    <a:pt x="23198" y="1716"/>
                  </a:lnTo>
                  <a:lnTo>
                    <a:pt x="23145" y="2007"/>
                  </a:lnTo>
                  <a:lnTo>
                    <a:pt x="23092" y="2244"/>
                  </a:lnTo>
                  <a:lnTo>
                    <a:pt x="23013" y="2429"/>
                  </a:lnTo>
                  <a:lnTo>
                    <a:pt x="22907" y="2534"/>
                  </a:lnTo>
                  <a:lnTo>
                    <a:pt x="22802" y="2613"/>
                  </a:lnTo>
                  <a:lnTo>
                    <a:pt x="22643" y="2640"/>
                  </a:lnTo>
                  <a:lnTo>
                    <a:pt x="22485" y="2640"/>
                  </a:lnTo>
                  <a:lnTo>
                    <a:pt x="22327" y="2613"/>
                  </a:lnTo>
                  <a:lnTo>
                    <a:pt x="22142" y="2561"/>
                  </a:lnTo>
                  <a:lnTo>
                    <a:pt x="21720" y="2429"/>
                  </a:lnTo>
                  <a:lnTo>
                    <a:pt x="21245" y="2323"/>
                  </a:lnTo>
                  <a:lnTo>
                    <a:pt x="20981" y="2297"/>
                  </a:lnTo>
                  <a:lnTo>
                    <a:pt x="20743" y="2270"/>
                  </a:lnTo>
                  <a:lnTo>
                    <a:pt x="20743" y="2270"/>
                  </a:lnTo>
                  <a:close/>
                  <a:moveTo>
                    <a:pt x="18527" y="29241"/>
                  </a:moveTo>
                  <a:lnTo>
                    <a:pt x="18527" y="20268"/>
                  </a:lnTo>
                  <a:lnTo>
                    <a:pt x="18527" y="20268"/>
                  </a:lnTo>
                  <a:lnTo>
                    <a:pt x="18738" y="20400"/>
                  </a:lnTo>
                  <a:lnTo>
                    <a:pt x="18975" y="20559"/>
                  </a:lnTo>
                  <a:lnTo>
                    <a:pt x="19503" y="20822"/>
                  </a:lnTo>
                  <a:lnTo>
                    <a:pt x="20057" y="21139"/>
                  </a:lnTo>
                  <a:lnTo>
                    <a:pt x="20295" y="21298"/>
                  </a:lnTo>
                  <a:lnTo>
                    <a:pt x="20506" y="21456"/>
                  </a:lnTo>
                  <a:lnTo>
                    <a:pt x="20506" y="21456"/>
                  </a:lnTo>
                  <a:lnTo>
                    <a:pt x="20717" y="21667"/>
                  </a:lnTo>
                  <a:lnTo>
                    <a:pt x="20875" y="21904"/>
                  </a:lnTo>
                  <a:lnTo>
                    <a:pt x="21007" y="22168"/>
                  </a:lnTo>
                  <a:lnTo>
                    <a:pt x="21086" y="22459"/>
                  </a:lnTo>
                  <a:lnTo>
                    <a:pt x="21139" y="22749"/>
                  </a:lnTo>
                  <a:lnTo>
                    <a:pt x="21166" y="23039"/>
                  </a:lnTo>
                  <a:lnTo>
                    <a:pt x="21166" y="23382"/>
                  </a:lnTo>
                  <a:lnTo>
                    <a:pt x="21139" y="23699"/>
                  </a:lnTo>
                  <a:lnTo>
                    <a:pt x="21086" y="24042"/>
                  </a:lnTo>
                  <a:lnTo>
                    <a:pt x="21034" y="24385"/>
                  </a:lnTo>
                  <a:lnTo>
                    <a:pt x="20849" y="25071"/>
                  </a:lnTo>
                  <a:lnTo>
                    <a:pt x="20506" y="26391"/>
                  </a:lnTo>
                  <a:lnTo>
                    <a:pt x="20506" y="26391"/>
                  </a:lnTo>
                  <a:lnTo>
                    <a:pt x="20321" y="27050"/>
                  </a:lnTo>
                  <a:lnTo>
                    <a:pt x="20110" y="27578"/>
                  </a:lnTo>
                  <a:lnTo>
                    <a:pt x="19899" y="28053"/>
                  </a:lnTo>
                  <a:lnTo>
                    <a:pt x="19661" y="28423"/>
                  </a:lnTo>
                  <a:lnTo>
                    <a:pt x="19424" y="28713"/>
                  </a:lnTo>
                  <a:lnTo>
                    <a:pt x="19292" y="28845"/>
                  </a:lnTo>
                  <a:lnTo>
                    <a:pt x="19134" y="28951"/>
                  </a:lnTo>
                  <a:lnTo>
                    <a:pt x="18843" y="29109"/>
                  </a:lnTo>
                  <a:lnTo>
                    <a:pt x="18527" y="29241"/>
                  </a:lnTo>
                  <a:lnTo>
                    <a:pt x="18527" y="29241"/>
                  </a:lnTo>
                  <a:close/>
                  <a:moveTo>
                    <a:pt x="18527" y="54"/>
                  </a:moveTo>
                  <a:lnTo>
                    <a:pt x="18527" y="54"/>
                  </a:lnTo>
                  <a:lnTo>
                    <a:pt x="18474" y="133"/>
                  </a:lnTo>
                  <a:lnTo>
                    <a:pt x="18368" y="265"/>
                  </a:lnTo>
                  <a:lnTo>
                    <a:pt x="18368" y="265"/>
                  </a:lnTo>
                  <a:lnTo>
                    <a:pt x="18315" y="397"/>
                  </a:lnTo>
                  <a:lnTo>
                    <a:pt x="18289" y="529"/>
                  </a:lnTo>
                  <a:lnTo>
                    <a:pt x="18263" y="845"/>
                  </a:lnTo>
                  <a:lnTo>
                    <a:pt x="18263" y="1452"/>
                  </a:lnTo>
                  <a:lnTo>
                    <a:pt x="18263" y="1452"/>
                  </a:lnTo>
                  <a:lnTo>
                    <a:pt x="18263" y="1611"/>
                  </a:lnTo>
                  <a:lnTo>
                    <a:pt x="18315" y="1690"/>
                  </a:lnTo>
                  <a:lnTo>
                    <a:pt x="18342" y="1769"/>
                  </a:lnTo>
                  <a:lnTo>
                    <a:pt x="18368" y="1927"/>
                  </a:lnTo>
                  <a:lnTo>
                    <a:pt x="18368" y="1927"/>
                  </a:lnTo>
                  <a:lnTo>
                    <a:pt x="18395" y="1954"/>
                  </a:lnTo>
                  <a:lnTo>
                    <a:pt x="18421" y="1980"/>
                  </a:lnTo>
                  <a:lnTo>
                    <a:pt x="18447" y="2007"/>
                  </a:lnTo>
                  <a:lnTo>
                    <a:pt x="18500" y="2033"/>
                  </a:lnTo>
                  <a:lnTo>
                    <a:pt x="18500" y="2033"/>
                  </a:lnTo>
                  <a:lnTo>
                    <a:pt x="18500" y="2218"/>
                  </a:lnTo>
                  <a:lnTo>
                    <a:pt x="18500" y="2402"/>
                  </a:lnTo>
                  <a:lnTo>
                    <a:pt x="18500" y="2402"/>
                  </a:lnTo>
                  <a:lnTo>
                    <a:pt x="18104" y="2402"/>
                  </a:lnTo>
                  <a:lnTo>
                    <a:pt x="17656" y="2429"/>
                  </a:lnTo>
                  <a:lnTo>
                    <a:pt x="16679" y="2429"/>
                  </a:lnTo>
                  <a:lnTo>
                    <a:pt x="16204" y="2455"/>
                  </a:lnTo>
                  <a:lnTo>
                    <a:pt x="15729" y="2508"/>
                  </a:lnTo>
                  <a:lnTo>
                    <a:pt x="15307" y="2613"/>
                  </a:lnTo>
                  <a:lnTo>
                    <a:pt x="15122" y="2666"/>
                  </a:lnTo>
                  <a:lnTo>
                    <a:pt x="14964" y="2745"/>
                  </a:lnTo>
                  <a:lnTo>
                    <a:pt x="14964" y="2745"/>
                  </a:lnTo>
                  <a:lnTo>
                    <a:pt x="14779" y="2851"/>
                  </a:lnTo>
                  <a:lnTo>
                    <a:pt x="14647" y="2930"/>
                  </a:lnTo>
                  <a:lnTo>
                    <a:pt x="14568" y="3036"/>
                  </a:lnTo>
                  <a:lnTo>
                    <a:pt x="14515" y="3115"/>
                  </a:lnTo>
                  <a:lnTo>
                    <a:pt x="14489" y="3220"/>
                  </a:lnTo>
                  <a:lnTo>
                    <a:pt x="14515" y="3300"/>
                  </a:lnTo>
                  <a:lnTo>
                    <a:pt x="14542" y="3379"/>
                  </a:lnTo>
                  <a:lnTo>
                    <a:pt x="14621" y="3484"/>
                  </a:lnTo>
                  <a:lnTo>
                    <a:pt x="14806" y="3643"/>
                  </a:lnTo>
                  <a:lnTo>
                    <a:pt x="15070" y="3801"/>
                  </a:lnTo>
                  <a:lnTo>
                    <a:pt x="15676" y="4118"/>
                  </a:lnTo>
                  <a:lnTo>
                    <a:pt x="16231" y="4434"/>
                  </a:lnTo>
                  <a:lnTo>
                    <a:pt x="16442" y="4566"/>
                  </a:lnTo>
                  <a:lnTo>
                    <a:pt x="16521" y="4645"/>
                  </a:lnTo>
                  <a:lnTo>
                    <a:pt x="16574" y="4698"/>
                  </a:lnTo>
                  <a:lnTo>
                    <a:pt x="16600" y="4777"/>
                  </a:lnTo>
                  <a:lnTo>
                    <a:pt x="16600" y="4830"/>
                  </a:lnTo>
                  <a:lnTo>
                    <a:pt x="16574" y="4909"/>
                  </a:lnTo>
                  <a:lnTo>
                    <a:pt x="16495" y="4962"/>
                  </a:lnTo>
                  <a:lnTo>
                    <a:pt x="16389" y="5041"/>
                  </a:lnTo>
                  <a:lnTo>
                    <a:pt x="16231" y="5094"/>
                  </a:lnTo>
                  <a:lnTo>
                    <a:pt x="15782" y="5226"/>
                  </a:lnTo>
                  <a:lnTo>
                    <a:pt x="15782" y="5226"/>
                  </a:lnTo>
                  <a:lnTo>
                    <a:pt x="15439" y="5332"/>
                  </a:lnTo>
                  <a:lnTo>
                    <a:pt x="15096" y="5490"/>
                  </a:lnTo>
                  <a:lnTo>
                    <a:pt x="14700" y="5727"/>
                  </a:lnTo>
                  <a:lnTo>
                    <a:pt x="14304" y="5991"/>
                  </a:lnTo>
                  <a:lnTo>
                    <a:pt x="13486" y="6625"/>
                  </a:lnTo>
                  <a:lnTo>
                    <a:pt x="12642" y="7284"/>
                  </a:lnTo>
                  <a:lnTo>
                    <a:pt x="11824" y="7918"/>
                  </a:lnTo>
                  <a:lnTo>
                    <a:pt x="11428" y="8208"/>
                  </a:lnTo>
                  <a:lnTo>
                    <a:pt x="11032" y="8419"/>
                  </a:lnTo>
                  <a:lnTo>
                    <a:pt x="10689" y="8604"/>
                  </a:lnTo>
                  <a:lnTo>
                    <a:pt x="10346" y="8736"/>
                  </a:lnTo>
                  <a:lnTo>
                    <a:pt x="10187" y="8762"/>
                  </a:lnTo>
                  <a:lnTo>
                    <a:pt x="10055" y="8789"/>
                  </a:lnTo>
                  <a:lnTo>
                    <a:pt x="9897" y="8762"/>
                  </a:lnTo>
                  <a:lnTo>
                    <a:pt x="9765" y="8736"/>
                  </a:lnTo>
                  <a:lnTo>
                    <a:pt x="9765" y="8736"/>
                  </a:lnTo>
                  <a:lnTo>
                    <a:pt x="9607" y="8683"/>
                  </a:lnTo>
                  <a:lnTo>
                    <a:pt x="9448" y="8604"/>
                  </a:lnTo>
                  <a:lnTo>
                    <a:pt x="9317" y="8498"/>
                  </a:lnTo>
                  <a:lnTo>
                    <a:pt x="9158" y="8366"/>
                  </a:lnTo>
                  <a:lnTo>
                    <a:pt x="8894" y="8076"/>
                  </a:lnTo>
                  <a:lnTo>
                    <a:pt x="8604" y="7760"/>
                  </a:lnTo>
                  <a:lnTo>
                    <a:pt x="8340" y="7416"/>
                  </a:lnTo>
                  <a:lnTo>
                    <a:pt x="8050" y="7073"/>
                  </a:lnTo>
                  <a:lnTo>
                    <a:pt x="7760" y="6783"/>
                  </a:lnTo>
                  <a:lnTo>
                    <a:pt x="7416" y="6519"/>
                  </a:lnTo>
                  <a:lnTo>
                    <a:pt x="7416" y="6519"/>
                  </a:lnTo>
                  <a:lnTo>
                    <a:pt x="7258" y="6414"/>
                  </a:lnTo>
                  <a:lnTo>
                    <a:pt x="7100" y="6387"/>
                  </a:lnTo>
                  <a:lnTo>
                    <a:pt x="6941" y="6387"/>
                  </a:lnTo>
                  <a:lnTo>
                    <a:pt x="6783" y="6414"/>
                  </a:lnTo>
                  <a:lnTo>
                    <a:pt x="6625" y="6466"/>
                  </a:lnTo>
                  <a:lnTo>
                    <a:pt x="6466" y="6572"/>
                  </a:lnTo>
                  <a:lnTo>
                    <a:pt x="6308" y="6704"/>
                  </a:lnTo>
                  <a:lnTo>
                    <a:pt x="6176" y="6836"/>
                  </a:lnTo>
                  <a:lnTo>
                    <a:pt x="6044" y="6994"/>
                  </a:lnTo>
                  <a:lnTo>
                    <a:pt x="5912" y="7179"/>
                  </a:lnTo>
                  <a:lnTo>
                    <a:pt x="5807" y="7337"/>
                  </a:lnTo>
                  <a:lnTo>
                    <a:pt x="5701" y="7548"/>
                  </a:lnTo>
                  <a:lnTo>
                    <a:pt x="5648" y="7733"/>
                  </a:lnTo>
                  <a:lnTo>
                    <a:pt x="5596" y="7918"/>
                  </a:lnTo>
                  <a:lnTo>
                    <a:pt x="5543" y="8103"/>
                  </a:lnTo>
                  <a:lnTo>
                    <a:pt x="5543" y="8261"/>
                  </a:lnTo>
                  <a:lnTo>
                    <a:pt x="5543" y="8261"/>
                  </a:lnTo>
                  <a:lnTo>
                    <a:pt x="4566" y="8314"/>
                  </a:lnTo>
                  <a:lnTo>
                    <a:pt x="3801" y="8366"/>
                  </a:lnTo>
                  <a:lnTo>
                    <a:pt x="3009" y="8472"/>
                  </a:lnTo>
                  <a:lnTo>
                    <a:pt x="2218" y="8578"/>
                  </a:lnTo>
                  <a:lnTo>
                    <a:pt x="1848" y="8657"/>
                  </a:lnTo>
                  <a:lnTo>
                    <a:pt x="1558" y="8736"/>
                  </a:lnTo>
                  <a:lnTo>
                    <a:pt x="1294" y="8841"/>
                  </a:lnTo>
                  <a:lnTo>
                    <a:pt x="1083" y="8947"/>
                  </a:lnTo>
                  <a:lnTo>
                    <a:pt x="1030" y="9026"/>
                  </a:lnTo>
                  <a:lnTo>
                    <a:pt x="977" y="9079"/>
                  </a:lnTo>
                  <a:lnTo>
                    <a:pt x="951" y="9158"/>
                  </a:lnTo>
                  <a:lnTo>
                    <a:pt x="951" y="9211"/>
                  </a:lnTo>
                  <a:lnTo>
                    <a:pt x="951" y="9211"/>
                  </a:lnTo>
                  <a:lnTo>
                    <a:pt x="1004" y="9396"/>
                  </a:lnTo>
                  <a:lnTo>
                    <a:pt x="1109" y="9607"/>
                  </a:lnTo>
                  <a:lnTo>
                    <a:pt x="1294" y="9844"/>
                  </a:lnTo>
                  <a:lnTo>
                    <a:pt x="1479" y="10108"/>
                  </a:lnTo>
                  <a:lnTo>
                    <a:pt x="1927" y="10610"/>
                  </a:lnTo>
                  <a:lnTo>
                    <a:pt x="2244" y="10979"/>
                  </a:lnTo>
                  <a:lnTo>
                    <a:pt x="2244" y="10979"/>
                  </a:lnTo>
                  <a:lnTo>
                    <a:pt x="2323" y="11111"/>
                  </a:lnTo>
                  <a:lnTo>
                    <a:pt x="2376" y="11217"/>
                  </a:lnTo>
                  <a:lnTo>
                    <a:pt x="2429" y="11322"/>
                  </a:lnTo>
                  <a:lnTo>
                    <a:pt x="2429" y="11428"/>
                  </a:lnTo>
                  <a:lnTo>
                    <a:pt x="2429" y="11507"/>
                  </a:lnTo>
                  <a:lnTo>
                    <a:pt x="2402" y="11612"/>
                  </a:lnTo>
                  <a:lnTo>
                    <a:pt x="2376" y="11692"/>
                  </a:lnTo>
                  <a:lnTo>
                    <a:pt x="2323" y="11771"/>
                  </a:lnTo>
                  <a:lnTo>
                    <a:pt x="2165" y="11929"/>
                  </a:lnTo>
                  <a:lnTo>
                    <a:pt x="1954" y="12087"/>
                  </a:lnTo>
                  <a:lnTo>
                    <a:pt x="1716" y="12219"/>
                  </a:lnTo>
                  <a:lnTo>
                    <a:pt x="1479" y="12351"/>
                  </a:lnTo>
                  <a:lnTo>
                    <a:pt x="925" y="12589"/>
                  </a:lnTo>
                  <a:lnTo>
                    <a:pt x="687" y="12721"/>
                  </a:lnTo>
                  <a:lnTo>
                    <a:pt x="449" y="12853"/>
                  </a:lnTo>
                  <a:lnTo>
                    <a:pt x="238" y="12985"/>
                  </a:lnTo>
                  <a:lnTo>
                    <a:pt x="106" y="13117"/>
                  </a:lnTo>
                  <a:lnTo>
                    <a:pt x="54" y="13196"/>
                  </a:lnTo>
                  <a:lnTo>
                    <a:pt x="27" y="13275"/>
                  </a:lnTo>
                  <a:lnTo>
                    <a:pt x="1" y="13354"/>
                  </a:lnTo>
                  <a:lnTo>
                    <a:pt x="1" y="13460"/>
                  </a:lnTo>
                  <a:lnTo>
                    <a:pt x="1" y="13460"/>
                  </a:lnTo>
                  <a:lnTo>
                    <a:pt x="27" y="13512"/>
                  </a:lnTo>
                  <a:lnTo>
                    <a:pt x="106" y="13539"/>
                  </a:lnTo>
                  <a:lnTo>
                    <a:pt x="186" y="13565"/>
                  </a:lnTo>
                  <a:lnTo>
                    <a:pt x="318" y="13592"/>
                  </a:lnTo>
                  <a:lnTo>
                    <a:pt x="661" y="13592"/>
                  </a:lnTo>
                  <a:lnTo>
                    <a:pt x="1030" y="13565"/>
                  </a:lnTo>
                  <a:lnTo>
                    <a:pt x="1769" y="13539"/>
                  </a:lnTo>
                  <a:lnTo>
                    <a:pt x="2059" y="13539"/>
                  </a:lnTo>
                  <a:lnTo>
                    <a:pt x="2165" y="13539"/>
                  </a:lnTo>
                  <a:lnTo>
                    <a:pt x="2244" y="13565"/>
                  </a:lnTo>
                  <a:lnTo>
                    <a:pt x="2244" y="13565"/>
                  </a:lnTo>
                  <a:lnTo>
                    <a:pt x="2297" y="13618"/>
                  </a:lnTo>
                  <a:lnTo>
                    <a:pt x="2323" y="13671"/>
                  </a:lnTo>
                  <a:lnTo>
                    <a:pt x="2402" y="13856"/>
                  </a:lnTo>
                  <a:lnTo>
                    <a:pt x="2482" y="14093"/>
                  </a:lnTo>
                  <a:lnTo>
                    <a:pt x="2534" y="14383"/>
                  </a:lnTo>
                  <a:lnTo>
                    <a:pt x="2587" y="14938"/>
                  </a:lnTo>
                  <a:lnTo>
                    <a:pt x="2587" y="15333"/>
                  </a:lnTo>
                  <a:lnTo>
                    <a:pt x="2587" y="15333"/>
                  </a:lnTo>
                  <a:lnTo>
                    <a:pt x="2429" y="15888"/>
                  </a:lnTo>
                  <a:lnTo>
                    <a:pt x="2244" y="16363"/>
                  </a:lnTo>
                  <a:lnTo>
                    <a:pt x="2086" y="16785"/>
                  </a:lnTo>
                  <a:lnTo>
                    <a:pt x="1927" y="17181"/>
                  </a:lnTo>
                  <a:lnTo>
                    <a:pt x="1558" y="17920"/>
                  </a:lnTo>
                  <a:lnTo>
                    <a:pt x="1188" y="18738"/>
                  </a:lnTo>
                  <a:lnTo>
                    <a:pt x="1188" y="18738"/>
                  </a:lnTo>
                  <a:lnTo>
                    <a:pt x="1109" y="18922"/>
                  </a:lnTo>
                  <a:lnTo>
                    <a:pt x="1109" y="19054"/>
                  </a:lnTo>
                  <a:lnTo>
                    <a:pt x="1136" y="19081"/>
                  </a:lnTo>
                  <a:lnTo>
                    <a:pt x="1162" y="19107"/>
                  </a:lnTo>
                  <a:lnTo>
                    <a:pt x="1268" y="19134"/>
                  </a:lnTo>
                  <a:lnTo>
                    <a:pt x="1400" y="19134"/>
                  </a:lnTo>
                  <a:lnTo>
                    <a:pt x="1531" y="19107"/>
                  </a:lnTo>
                  <a:lnTo>
                    <a:pt x="1875" y="18975"/>
                  </a:lnTo>
                  <a:lnTo>
                    <a:pt x="1875" y="18975"/>
                  </a:lnTo>
                  <a:lnTo>
                    <a:pt x="2323" y="18843"/>
                  </a:lnTo>
                  <a:lnTo>
                    <a:pt x="3062" y="18685"/>
                  </a:lnTo>
                  <a:lnTo>
                    <a:pt x="3933" y="18527"/>
                  </a:lnTo>
                  <a:lnTo>
                    <a:pt x="4909" y="18395"/>
                  </a:lnTo>
                  <a:lnTo>
                    <a:pt x="5358" y="18342"/>
                  </a:lnTo>
                  <a:lnTo>
                    <a:pt x="5807" y="18315"/>
                  </a:lnTo>
                  <a:lnTo>
                    <a:pt x="6202" y="18315"/>
                  </a:lnTo>
                  <a:lnTo>
                    <a:pt x="6572" y="18315"/>
                  </a:lnTo>
                  <a:lnTo>
                    <a:pt x="6862" y="18368"/>
                  </a:lnTo>
                  <a:lnTo>
                    <a:pt x="6968" y="18421"/>
                  </a:lnTo>
                  <a:lnTo>
                    <a:pt x="7047" y="18474"/>
                  </a:lnTo>
                  <a:lnTo>
                    <a:pt x="7126" y="18527"/>
                  </a:lnTo>
                  <a:lnTo>
                    <a:pt x="7179" y="18579"/>
                  </a:lnTo>
                  <a:lnTo>
                    <a:pt x="7205" y="18659"/>
                  </a:lnTo>
                  <a:lnTo>
                    <a:pt x="7179" y="18738"/>
                  </a:lnTo>
                  <a:lnTo>
                    <a:pt x="7179" y="18738"/>
                  </a:lnTo>
                  <a:lnTo>
                    <a:pt x="7126" y="18949"/>
                  </a:lnTo>
                  <a:lnTo>
                    <a:pt x="7021" y="19134"/>
                  </a:lnTo>
                  <a:lnTo>
                    <a:pt x="6809" y="19529"/>
                  </a:lnTo>
                  <a:lnTo>
                    <a:pt x="6519" y="19925"/>
                  </a:lnTo>
                  <a:lnTo>
                    <a:pt x="6202" y="20347"/>
                  </a:lnTo>
                  <a:lnTo>
                    <a:pt x="5912" y="20796"/>
                  </a:lnTo>
                  <a:lnTo>
                    <a:pt x="5780" y="21007"/>
                  </a:lnTo>
                  <a:lnTo>
                    <a:pt x="5648" y="21245"/>
                  </a:lnTo>
                  <a:lnTo>
                    <a:pt x="5569" y="21482"/>
                  </a:lnTo>
                  <a:lnTo>
                    <a:pt x="5490" y="21746"/>
                  </a:lnTo>
                  <a:lnTo>
                    <a:pt x="5437" y="22010"/>
                  </a:lnTo>
                  <a:lnTo>
                    <a:pt x="5411" y="22274"/>
                  </a:lnTo>
                  <a:lnTo>
                    <a:pt x="5411" y="22274"/>
                  </a:lnTo>
                  <a:lnTo>
                    <a:pt x="5437" y="22327"/>
                  </a:lnTo>
                  <a:lnTo>
                    <a:pt x="5464" y="22353"/>
                  </a:lnTo>
                  <a:lnTo>
                    <a:pt x="5622" y="22459"/>
                  </a:lnTo>
                  <a:lnTo>
                    <a:pt x="6097" y="22696"/>
                  </a:lnTo>
                  <a:lnTo>
                    <a:pt x="6361" y="22855"/>
                  </a:lnTo>
                  <a:lnTo>
                    <a:pt x="6625" y="23039"/>
                  </a:lnTo>
                  <a:lnTo>
                    <a:pt x="6730" y="23118"/>
                  </a:lnTo>
                  <a:lnTo>
                    <a:pt x="6836" y="23224"/>
                  </a:lnTo>
                  <a:lnTo>
                    <a:pt x="6889" y="23330"/>
                  </a:lnTo>
                  <a:lnTo>
                    <a:pt x="6941" y="23461"/>
                  </a:lnTo>
                  <a:lnTo>
                    <a:pt x="6941" y="23461"/>
                  </a:lnTo>
                  <a:lnTo>
                    <a:pt x="7971" y="22564"/>
                  </a:lnTo>
                  <a:lnTo>
                    <a:pt x="8498" y="22116"/>
                  </a:lnTo>
                  <a:lnTo>
                    <a:pt x="9026" y="21667"/>
                  </a:lnTo>
                  <a:lnTo>
                    <a:pt x="9607" y="21245"/>
                  </a:lnTo>
                  <a:lnTo>
                    <a:pt x="10161" y="20875"/>
                  </a:lnTo>
                  <a:lnTo>
                    <a:pt x="10742" y="20532"/>
                  </a:lnTo>
                  <a:lnTo>
                    <a:pt x="11032" y="20400"/>
                  </a:lnTo>
                  <a:lnTo>
                    <a:pt x="11296" y="20268"/>
                  </a:lnTo>
                  <a:lnTo>
                    <a:pt x="11296" y="20268"/>
                  </a:lnTo>
                  <a:lnTo>
                    <a:pt x="11454" y="20216"/>
                  </a:lnTo>
                  <a:lnTo>
                    <a:pt x="11612" y="20189"/>
                  </a:lnTo>
                  <a:lnTo>
                    <a:pt x="11718" y="20189"/>
                  </a:lnTo>
                  <a:lnTo>
                    <a:pt x="11850" y="20216"/>
                  </a:lnTo>
                  <a:lnTo>
                    <a:pt x="11929" y="20268"/>
                  </a:lnTo>
                  <a:lnTo>
                    <a:pt x="12035" y="20321"/>
                  </a:lnTo>
                  <a:lnTo>
                    <a:pt x="12087" y="20400"/>
                  </a:lnTo>
                  <a:lnTo>
                    <a:pt x="12167" y="20506"/>
                  </a:lnTo>
                  <a:lnTo>
                    <a:pt x="12272" y="20717"/>
                  </a:lnTo>
                  <a:lnTo>
                    <a:pt x="12351" y="21007"/>
                  </a:lnTo>
                  <a:lnTo>
                    <a:pt x="12378" y="21324"/>
                  </a:lnTo>
                  <a:lnTo>
                    <a:pt x="12431" y="21641"/>
                  </a:lnTo>
                  <a:lnTo>
                    <a:pt x="12483" y="22327"/>
                  </a:lnTo>
                  <a:lnTo>
                    <a:pt x="12510" y="22643"/>
                  </a:lnTo>
                  <a:lnTo>
                    <a:pt x="12536" y="22907"/>
                  </a:lnTo>
                  <a:lnTo>
                    <a:pt x="12589" y="23145"/>
                  </a:lnTo>
                  <a:lnTo>
                    <a:pt x="12694" y="23330"/>
                  </a:lnTo>
                  <a:lnTo>
                    <a:pt x="12747" y="23382"/>
                  </a:lnTo>
                  <a:lnTo>
                    <a:pt x="12800" y="23435"/>
                  </a:lnTo>
                  <a:lnTo>
                    <a:pt x="12879" y="23461"/>
                  </a:lnTo>
                  <a:lnTo>
                    <a:pt x="12958" y="23461"/>
                  </a:lnTo>
                  <a:lnTo>
                    <a:pt x="12958" y="23461"/>
                  </a:lnTo>
                  <a:lnTo>
                    <a:pt x="13460" y="23382"/>
                  </a:lnTo>
                  <a:lnTo>
                    <a:pt x="13935" y="23277"/>
                  </a:lnTo>
                  <a:lnTo>
                    <a:pt x="14410" y="23198"/>
                  </a:lnTo>
                  <a:lnTo>
                    <a:pt x="14621" y="23171"/>
                  </a:lnTo>
                  <a:lnTo>
                    <a:pt x="14806" y="23171"/>
                  </a:lnTo>
                  <a:lnTo>
                    <a:pt x="14990" y="23198"/>
                  </a:lnTo>
                  <a:lnTo>
                    <a:pt x="15175" y="23224"/>
                  </a:lnTo>
                  <a:lnTo>
                    <a:pt x="15307" y="23303"/>
                  </a:lnTo>
                  <a:lnTo>
                    <a:pt x="15465" y="23409"/>
                  </a:lnTo>
                  <a:lnTo>
                    <a:pt x="15571" y="23541"/>
                  </a:lnTo>
                  <a:lnTo>
                    <a:pt x="15650" y="23699"/>
                  </a:lnTo>
                  <a:lnTo>
                    <a:pt x="15729" y="23910"/>
                  </a:lnTo>
                  <a:lnTo>
                    <a:pt x="15782" y="24174"/>
                  </a:lnTo>
                  <a:lnTo>
                    <a:pt x="15782" y="24174"/>
                  </a:lnTo>
                  <a:lnTo>
                    <a:pt x="15782" y="24359"/>
                  </a:lnTo>
                  <a:lnTo>
                    <a:pt x="15756" y="24517"/>
                  </a:lnTo>
                  <a:lnTo>
                    <a:pt x="15676" y="24702"/>
                  </a:lnTo>
                  <a:lnTo>
                    <a:pt x="15571" y="24860"/>
                  </a:lnTo>
                  <a:lnTo>
                    <a:pt x="15413" y="24992"/>
                  </a:lnTo>
                  <a:lnTo>
                    <a:pt x="15228" y="25124"/>
                  </a:lnTo>
                  <a:lnTo>
                    <a:pt x="15043" y="25256"/>
                  </a:lnTo>
                  <a:lnTo>
                    <a:pt x="14806" y="25388"/>
                  </a:lnTo>
                  <a:lnTo>
                    <a:pt x="14331" y="25599"/>
                  </a:lnTo>
                  <a:lnTo>
                    <a:pt x="13776" y="25810"/>
                  </a:lnTo>
                  <a:lnTo>
                    <a:pt x="12642" y="26180"/>
                  </a:lnTo>
                  <a:lnTo>
                    <a:pt x="12114" y="26364"/>
                  </a:lnTo>
                  <a:lnTo>
                    <a:pt x="11639" y="26549"/>
                  </a:lnTo>
                  <a:lnTo>
                    <a:pt x="11428" y="26655"/>
                  </a:lnTo>
                  <a:lnTo>
                    <a:pt x="11269" y="26760"/>
                  </a:lnTo>
                  <a:lnTo>
                    <a:pt x="11111" y="26892"/>
                  </a:lnTo>
                  <a:lnTo>
                    <a:pt x="10979" y="26998"/>
                  </a:lnTo>
                  <a:lnTo>
                    <a:pt x="10900" y="27130"/>
                  </a:lnTo>
                  <a:lnTo>
                    <a:pt x="10847" y="27262"/>
                  </a:lnTo>
                  <a:lnTo>
                    <a:pt x="10847" y="27394"/>
                  </a:lnTo>
                  <a:lnTo>
                    <a:pt x="10874" y="27552"/>
                  </a:lnTo>
                  <a:lnTo>
                    <a:pt x="10953" y="27710"/>
                  </a:lnTo>
                  <a:lnTo>
                    <a:pt x="11111" y="27895"/>
                  </a:lnTo>
                  <a:lnTo>
                    <a:pt x="11296" y="28080"/>
                  </a:lnTo>
                  <a:lnTo>
                    <a:pt x="11533" y="28291"/>
                  </a:lnTo>
                  <a:lnTo>
                    <a:pt x="11533" y="28291"/>
                  </a:lnTo>
                  <a:lnTo>
                    <a:pt x="12087" y="28660"/>
                  </a:lnTo>
                  <a:lnTo>
                    <a:pt x="12536" y="29030"/>
                  </a:lnTo>
                  <a:lnTo>
                    <a:pt x="12747" y="29214"/>
                  </a:lnTo>
                  <a:lnTo>
                    <a:pt x="12958" y="29426"/>
                  </a:lnTo>
                  <a:lnTo>
                    <a:pt x="13143" y="29663"/>
                  </a:lnTo>
                  <a:lnTo>
                    <a:pt x="13301" y="29927"/>
                  </a:lnTo>
                  <a:lnTo>
                    <a:pt x="13301" y="29927"/>
                  </a:lnTo>
                  <a:lnTo>
                    <a:pt x="13381" y="30006"/>
                  </a:lnTo>
                  <a:lnTo>
                    <a:pt x="13460" y="30033"/>
                  </a:lnTo>
                  <a:lnTo>
                    <a:pt x="13539" y="30033"/>
                  </a:lnTo>
                  <a:lnTo>
                    <a:pt x="13618" y="30006"/>
                  </a:lnTo>
                  <a:lnTo>
                    <a:pt x="13724" y="29953"/>
                  </a:lnTo>
                  <a:lnTo>
                    <a:pt x="13829" y="29874"/>
                  </a:lnTo>
                  <a:lnTo>
                    <a:pt x="14040" y="29663"/>
                  </a:lnTo>
                  <a:lnTo>
                    <a:pt x="14225" y="29452"/>
                  </a:lnTo>
                  <a:lnTo>
                    <a:pt x="14410" y="29214"/>
                  </a:lnTo>
                  <a:lnTo>
                    <a:pt x="14542" y="29056"/>
                  </a:lnTo>
                  <a:lnTo>
                    <a:pt x="14594" y="28977"/>
                  </a:lnTo>
                  <a:lnTo>
                    <a:pt x="14594" y="28977"/>
                  </a:lnTo>
                  <a:lnTo>
                    <a:pt x="15835" y="29135"/>
                  </a:lnTo>
                  <a:lnTo>
                    <a:pt x="16890" y="29267"/>
                  </a:lnTo>
                  <a:lnTo>
                    <a:pt x="17339" y="29294"/>
                  </a:lnTo>
                  <a:lnTo>
                    <a:pt x="17788" y="29320"/>
                  </a:lnTo>
                  <a:lnTo>
                    <a:pt x="18184" y="29294"/>
                  </a:lnTo>
                  <a:lnTo>
                    <a:pt x="18527" y="29241"/>
                  </a:lnTo>
                  <a:lnTo>
                    <a:pt x="18527" y="20268"/>
                  </a:lnTo>
                  <a:lnTo>
                    <a:pt x="18527" y="20268"/>
                  </a:lnTo>
                  <a:lnTo>
                    <a:pt x="18368" y="20110"/>
                  </a:lnTo>
                  <a:lnTo>
                    <a:pt x="18315" y="20031"/>
                  </a:lnTo>
                  <a:lnTo>
                    <a:pt x="18289" y="19952"/>
                  </a:lnTo>
                  <a:lnTo>
                    <a:pt x="18289" y="19872"/>
                  </a:lnTo>
                  <a:lnTo>
                    <a:pt x="18342" y="19793"/>
                  </a:lnTo>
                  <a:lnTo>
                    <a:pt x="18421" y="19714"/>
                  </a:lnTo>
                  <a:lnTo>
                    <a:pt x="18527" y="19635"/>
                  </a:lnTo>
                  <a:lnTo>
                    <a:pt x="18527" y="16917"/>
                  </a:lnTo>
                  <a:lnTo>
                    <a:pt x="18527" y="16917"/>
                  </a:lnTo>
                  <a:lnTo>
                    <a:pt x="18421" y="16970"/>
                  </a:lnTo>
                  <a:lnTo>
                    <a:pt x="18368" y="16970"/>
                  </a:lnTo>
                  <a:lnTo>
                    <a:pt x="18315" y="16943"/>
                  </a:lnTo>
                  <a:lnTo>
                    <a:pt x="18315" y="16943"/>
                  </a:lnTo>
                  <a:lnTo>
                    <a:pt x="18025" y="16600"/>
                  </a:lnTo>
                  <a:lnTo>
                    <a:pt x="17682" y="16204"/>
                  </a:lnTo>
                  <a:lnTo>
                    <a:pt x="17339" y="15808"/>
                  </a:lnTo>
                  <a:lnTo>
                    <a:pt x="16996" y="15439"/>
                  </a:lnTo>
                  <a:lnTo>
                    <a:pt x="16996" y="15439"/>
                  </a:lnTo>
                  <a:lnTo>
                    <a:pt x="16758" y="15650"/>
                  </a:lnTo>
                  <a:lnTo>
                    <a:pt x="16468" y="15940"/>
                  </a:lnTo>
                  <a:lnTo>
                    <a:pt x="16310" y="16046"/>
                  </a:lnTo>
                  <a:lnTo>
                    <a:pt x="16151" y="16151"/>
                  </a:lnTo>
                  <a:lnTo>
                    <a:pt x="16046" y="16178"/>
                  </a:lnTo>
                  <a:lnTo>
                    <a:pt x="15993" y="16178"/>
                  </a:lnTo>
                  <a:lnTo>
                    <a:pt x="15940" y="16151"/>
                  </a:lnTo>
                  <a:lnTo>
                    <a:pt x="15940" y="16151"/>
                  </a:lnTo>
                  <a:lnTo>
                    <a:pt x="15888" y="16046"/>
                  </a:lnTo>
                  <a:lnTo>
                    <a:pt x="15861" y="15914"/>
                  </a:lnTo>
                  <a:lnTo>
                    <a:pt x="15808" y="15597"/>
                  </a:lnTo>
                  <a:lnTo>
                    <a:pt x="15782" y="15413"/>
                  </a:lnTo>
                  <a:lnTo>
                    <a:pt x="15756" y="15228"/>
                  </a:lnTo>
                  <a:lnTo>
                    <a:pt x="15703" y="15069"/>
                  </a:lnTo>
                  <a:lnTo>
                    <a:pt x="15597" y="14911"/>
                  </a:lnTo>
                  <a:lnTo>
                    <a:pt x="15597" y="14911"/>
                  </a:lnTo>
                  <a:lnTo>
                    <a:pt x="15465" y="14779"/>
                  </a:lnTo>
                  <a:lnTo>
                    <a:pt x="15333" y="14621"/>
                  </a:lnTo>
                  <a:lnTo>
                    <a:pt x="15307" y="14542"/>
                  </a:lnTo>
                  <a:lnTo>
                    <a:pt x="15307" y="14463"/>
                  </a:lnTo>
                  <a:lnTo>
                    <a:pt x="15333" y="14383"/>
                  </a:lnTo>
                  <a:lnTo>
                    <a:pt x="15413" y="14304"/>
                  </a:lnTo>
                  <a:lnTo>
                    <a:pt x="15413" y="14304"/>
                  </a:lnTo>
                  <a:lnTo>
                    <a:pt x="15545" y="14225"/>
                  </a:lnTo>
                  <a:lnTo>
                    <a:pt x="15650" y="14199"/>
                  </a:lnTo>
                  <a:lnTo>
                    <a:pt x="15940" y="14146"/>
                  </a:lnTo>
                  <a:lnTo>
                    <a:pt x="16231" y="14119"/>
                  </a:lnTo>
                  <a:lnTo>
                    <a:pt x="16363" y="14093"/>
                  </a:lnTo>
                  <a:lnTo>
                    <a:pt x="16468" y="14040"/>
                  </a:lnTo>
                  <a:lnTo>
                    <a:pt x="16468" y="14040"/>
                  </a:lnTo>
                  <a:lnTo>
                    <a:pt x="16917" y="13776"/>
                  </a:lnTo>
                  <a:lnTo>
                    <a:pt x="17260" y="13539"/>
                  </a:lnTo>
                  <a:lnTo>
                    <a:pt x="17577" y="13275"/>
                  </a:lnTo>
                  <a:lnTo>
                    <a:pt x="17972" y="12906"/>
                  </a:lnTo>
                  <a:lnTo>
                    <a:pt x="17972" y="12906"/>
                  </a:lnTo>
                  <a:lnTo>
                    <a:pt x="18210" y="12668"/>
                  </a:lnTo>
                  <a:lnTo>
                    <a:pt x="18527" y="12378"/>
                  </a:lnTo>
                  <a:lnTo>
                    <a:pt x="18527" y="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4852;p56">
              <a:extLst>
                <a:ext uri="{FF2B5EF4-FFF2-40B4-BE49-F238E27FC236}">
                  <a16:creationId xmlns:a16="http://schemas.microsoft.com/office/drawing/2014/main" id="{765EDA31-C140-183F-9802-49D6473A82FA}"/>
                </a:ext>
              </a:extLst>
            </p:cNvPr>
            <p:cNvSpPr/>
            <p:nvPr/>
          </p:nvSpPr>
          <p:spPr>
            <a:xfrm>
              <a:off x="7590250" y="370575"/>
              <a:ext cx="418300" cy="116800"/>
            </a:xfrm>
            <a:custGeom>
              <a:avLst/>
              <a:gdLst/>
              <a:ahLst/>
              <a:cxnLst/>
              <a:rect l="l" t="t" r="r" b="b"/>
              <a:pathLst>
                <a:path w="16732" h="4672" extrusionOk="0">
                  <a:moveTo>
                    <a:pt x="4223" y="370"/>
                  </a:moveTo>
                  <a:lnTo>
                    <a:pt x="4223" y="370"/>
                  </a:lnTo>
                  <a:lnTo>
                    <a:pt x="4645" y="264"/>
                  </a:lnTo>
                  <a:lnTo>
                    <a:pt x="5437" y="106"/>
                  </a:lnTo>
                  <a:lnTo>
                    <a:pt x="5885" y="53"/>
                  </a:lnTo>
                  <a:lnTo>
                    <a:pt x="6255" y="0"/>
                  </a:lnTo>
                  <a:lnTo>
                    <a:pt x="6545" y="0"/>
                  </a:lnTo>
                  <a:lnTo>
                    <a:pt x="6650" y="0"/>
                  </a:lnTo>
                  <a:lnTo>
                    <a:pt x="6677" y="27"/>
                  </a:lnTo>
                  <a:lnTo>
                    <a:pt x="6677" y="27"/>
                  </a:lnTo>
                  <a:lnTo>
                    <a:pt x="6650" y="158"/>
                  </a:lnTo>
                  <a:lnTo>
                    <a:pt x="6571" y="422"/>
                  </a:lnTo>
                  <a:lnTo>
                    <a:pt x="6492" y="660"/>
                  </a:lnTo>
                  <a:lnTo>
                    <a:pt x="6492" y="765"/>
                  </a:lnTo>
                  <a:lnTo>
                    <a:pt x="6518" y="818"/>
                  </a:lnTo>
                  <a:lnTo>
                    <a:pt x="6518" y="818"/>
                  </a:lnTo>
                  <a:lnTo>
                    <a:pt x="6624" y="845"/>
                  </a:lnTo>
                  <a:lnTo>
                    <a:pt x="6809" y="845"/>
                  </a:lnTo>
                  <a:lnTo>
                    <a:pt x="7310" y="739"/>
                  </a:lnTo>
                  <a:lnTo>
                    <a:pt x="8023" y="607"/>
                  </a:lnTo>
                  <a:lnTo>
                    <a:pt x="8841" y="449"/>
                  </a:lnTo>
                  <a:lnTo>
                    <a:pt x="9289" y="370"/>
                  </a:lnTo>
                  <a:lnTo>
                    <a:pt x="9738" y="343"/>
                  </a:lnTo>
                  <a:lnTo>
                    <a:pt x="10187" y="290"/>
                  </a:lnTo>
                  <a:lnTo>
                    <a:pt x="10609" y="317"/>
                  </a:lnTo>
                  <a:lnTo>
                    <a:pt x="11031" y="343"/>
                  </a:lnTo>
                  <a:lnTo>
                    <a:pt x="11427" y="422"/>
                  </a:lnTo>
                  <a:lnTo>
                    <a:pt x="11796" y="554"/>
                  </a:lnTo>
                  <a:lnTo>
                    <a:pt x="11981" y="633"/>
                  </a:lnTo>
                  <a:lnTo>
                    <a:pt x="12140" y="739"/>
                  </a:lnTo>
                  <a:lnTo>
                    <a:pt x="12140" y="739"/>
                  </a:lnTo>
                  <a:lnTo>
                    <a:pt x="12219" y="792"/>
                  </a:lnTo>
                  <a:lnTo>
                    <a:pt x="12245" y="871"/>
                  </a:lnTo>
                  <a:lnTo>
                    <a:pt x="12245" y="977"/>
                  </a:lnTo>
                  <a:lnTo>
                    <a:pt x="12219" y="1056"/>
                  </a:lnTo>
                  <a:lnTo>
                    <a:pt x="12166" y="1267"/>
                  </a:lnTo>
                  <a:lnTo>
                    <a:pt x="12060" y="1452"/>
                  </a:lnTo>
                  <a:lnTo>
                    <a:pt x="11981" y="1584"/>
                  </a:lnTo>
                  <a:lnTo>
                    <a:pt x="11981" y="1636"/>
                  </a:lnTo>
                  <a:lnTo>
                    <a:pt x="12008" y="1689"/>
                  </a:lnTo>
                  <a:lnTo>
                    <a:pt x="12060" y="1715"/>
                  </a:lnTo>
                  <a:lnTo>
                    <a:pt x="12166" y="1689"/>
                  </a:lnTo>
                  <a:lnTo>
                    <a:pt x="12483" y="1610"/>
                  </a:lnTo>
                  <a:lnTo>
                    <a:pt x="12483" y="1610"/>
                  </a:lnTo>
                  <a:lnTo>
                    <a:pt x="12773" y="1531"/>
                  </a:lnTo>
                  <a:lnTo>
                    <a:pt x="13063" y="1452"/>
                  </a:lnTo>
                  <a:lnTo>
                    <a:pt x="13327" y="1399"/>
                  </a:lnTo>
                  <a:lnTo>
                    <a:pt x="13565" y="1372"/>
                  </a:lnTo>
                  <a:lnTo>
                    <a:pt x="13802" y="1372"/>
                  </a:lnTo>
                  <a:lnTo>
                    <a:pt x="14040" y="1372"/>
                  </a:lnTo>
                  <a:lnTo>
                    <a:pt x="14277" y="1399"/>
                  </a:lnTo>
                  <a:lnTo>
                    <a:pt x="14488" y="1452"/>
                  </a:lnTo>
                  <a:lnTo>
                    <a:pt x="14699" y="1531"/>
                  </a:lnTo>
                  <a:lnTo>
                    <a:pt x="14910" y="1610"/>
                  </a:lnTo>
                  <a:lnTo>
                    <a:pt x="15122" y="1715"/>
                  </a:lnTo>
                  <a:lnTo>
                    <a:pt x="15333" y="1847"/>
                  </a:lnTo>
                  <a:lnTo>
                    <a:pt x="15755" y="2138"/>
                  </a:lnTo>
                  <a:lnTo>
                    <a:pt x="16177" y="2481"/>
                  </a:lnTo>
                  <a:lnTo>
                    <a:pt x="16177" y="2481"/>
                  </a:lnTo>
                  <a:lnTo>
                    <a:pt x="16415" y="2692"/>
                  </a:lnTo>
                  <a:lnTo>
                    <a:pt x="16573" y="2877"/>
                  </a:lnTo>
                  <a:lnTo>
                    <a:pt x="16679" y="3035"/>
                  </a:lnTo>
                  <a:lnTo>
                    <a:pt x="16731" y="3141"/>
                  </a:lnTo>
                  <a:lnTo>
                    <a:pt x="16731" y="3246"/>
                  </a:lnTo>
                  <a:lnTo>
                    <a:pt x="16705" y="3299"/>
                  </a:lnTo>
                  <a:lnTo>
                    <a:pt x="16626" y="3352"/>
                  </a:lnTo>
                  <a:lnTo>
                    <a:pt x="16520" y="3378"/>
                  </a:lnTo>
                  <a:lnTo>
                    <a:pt x="16204" y="3404"/>
                  </a:lnTo>
                  <a:lnTo>
                    <a:pt x="15808" y="3404"/>
                  </a:lnTo>
                  <a:lnTo>
                    <a:pt x="15359" y="3378"/>
                  </a:lnTo>
                  <a:lnTo>
                    <a:pt x="14858" y="3378"/>
                  </a:lnTo>
                  <a:lnTo>
                    <a:pt x="14858" y="3378"/>
                  </a:lnTo>
                  <a:lnTo>
                    <a:pt x="13908" y="3352"/>
                  </a:lnTo>
                  <a:lnTo>
                    <a:pt x="13644" y="3352"/>
                  </a:lnTo>
                  <a:lnTo>
                    <a:pt x="13538" y="3378"/>
                  </a:lnTo>
                  <a:lnTo>
                    <a:pt x="13459" y="3404"/>
                  </a:lnTo>
                  <a:lnTo>
                    <a:pt x="13406" y="3457"/>
                  </a:lnTo>
                  <a:lnTo>
                    <a:pt x="13353" y="3536"/>
                  </a:lnTo>
                  <a:lnTo>
                    <a:pt x="13274" y="3748"/>
                  </a:lnTo>
                  <a:lnTo>
                    <a:pt x="13169" y="4064"/>
                  </a:lnTo>
                  <a:lnTo>
                    <a:pt x="13010" y="4513"/>
                  </a:lnTo>
                  <a:lnTo>
                    <a:pt x="13010" y="4513"/>
                  </a:lnTo>
                  <a:lnTo>
                    <a:pt x="12984" y="4592"/>
                  </a:lnTo>
                  <a:lnTo>
                    <a:pt x="12931" y="4618"/>
                  </a:lnTo>
                  <a:lnTo>
                    <a:pt x="12878" y="4671"/>
                  </a:lnTo>
                  <a:lnTo>
                    <a:pt x="12826" y="4671"/>
                  </a:lnTo>
                  <a:lnTo>
                    <a:pt x="12667" y="4671"/>
                  </a:lnTo>
                  <a:lnTo>
                    <a:pt x="12456" y="4618"/>
                  </a:lnTo>
                  <a:lnTo>
                    <a:pt x="12245" y="4513"/>
                  </a:lnTo>
                  <a:lnTo>
                    <a:pt x="11981" y="4381"/>
                  </a:lnTo>
                  <a:lnTo>
                    <a:pt x="11427" y="4038"/>
                  </a:lnTo>
                  <a:lnTo>
                    <a:pt x="10794" y="3695"/>
                  </a:lnTo>
                  <a:lnTo>
                    <a:pt x="10477" y="3510"/>
                  </a:lnTo>
                  <a:lnTo>
                    <a:pt x="10160" y="3378"/>
                  </a:lnTo>
                  <a:lnTo>
                    <a:pt x="9844" y="3246"/>
                  </a:lnTo>
                  <a:lnTo>
                    <a:pt x="9553" y="3141"/>
                  </a:lnTo>
                  <a:lnTo>
                    <a:pt x="9237" y="3114"/>
                  </a:lnTo>
                  <a:lnTo>
                    <a:pt x="8973" y="3114"/>
                  </a:lnTo>
                  <a:lnTo>
                    <a:pt x="8973" y="3114"/>
                  </a:lnTo>
                  <a:lnTo>
                    <a:pt x="8656" y="3167"/>
                  </a:lnTo>
                  <a:lnTo>
                    <a:pt x="8392" y="3220"/>
                  </a:lnTo>
                  <a:lnTo>
                    <a:pt x="8155" y="3325"/>
                  </a:lnTo>
                  <a:lnTo>
                    <a:pt x="7917" y="3431"/>
                  </a:lnTo>
                  <a:lnTo>
                    <a:pt x="7548" y="3642"/>
                  </a:lnTo>
                  <a:lnTo>
                    <a:pt x="7205" y="3853"/>
                  </a:lnTo>
                  <a:lnTo>
                    <a:pt x="7046" y="3959"/>
                  </a:lnTo>
                  <a:lnTo>
                    <a:pt x="6888" y="4011"/>
                  </a:lnTo>
                  <a:lnTo>
                    <a:pt x="6730" y="4064"/>
                  </a:lnTo>
                  <a:lnTo>
                    <a:pt x="6545" y="4064"/>
                  </a:lnTo>
                  <a:lnTo>
                    <a:pt x="6360" y="4038"/>
                  </a:lnTo>
                  <a:lnTo>
                    <a:pt x="6175" y="3985"/>
                  </a:lnTo>
                  <a:lnTo>
                    <a:pt x="5964" y="3879"/>
                  </a:lnTo>
                  <a:lnTo>
                    <a:pt x="5727" y="3721"/>
                  </a:lnTo>
                  <a:lnTo>
                    <a:pt x="5727" y="3721"/>
                  </a:lnTo>
                  <a:lnTo>
                    <a:pt x="5146" y="3299"/>
                  </a:lnTo>
                  <a:lnTo>
                    <a:pt x="4909" y="3114"/>
                  </a:lnTo>
                  <a:lnTo>
                    <a:pt x="4724" y="2929"/>
                  </a:lnTo>
                  <a:lnTo>
                    <a:pt x="4539" y="2718"/>
                  </a:lnTo>
                  <a:lnTo>
                    <a:pt x="4407" y="2481"/>
                  </a:lnTo>
                  <a:lnTo>
                    <a:pt x="4302" y="2190"/>
                  </a:lnTo>
                  <a:lnTo>
                    <a:pt x="4223" y="1874"/>
                  </a:lnTo>
                  <a:lnTo>
                    <a:pt x="4223" y="1874"/>
                  </a:lnTo>
                  <a:lnTo>
                    <a:pt x="4196" y="1821"/>
                  </a:lnTo>
                  <a:lnTo>
                    <a:pt x="4143" y="1795"/>
                  </a:lnTo>
                  <a:lnTo>
                    <a:pt x="3932" y="1715"/>
                  </a:lnTo>
                  <a:lnTo>
                    <a:pt x="3589" y="1663"/>
                  </a:lnTo>
                  <a:lnTo>
                    <a:pt x="3193" y="1636"/>
                  </a:lnTo>
                  <a:lnTo>
                    <a:pt x="2243" y="1584"/>
                  </a:lnTo>
                  <a:lnTo>
                    <a:pt x="1293" y="1557"/>
                  </a:lnTo>
                  <a:lnTo>
                    <a:pt x="475" y="1557"/>
                  </a:lnTo>
                  <a:lnTo>
                    <a:pt x="185" y="1531"/>
                  </a:lnTo>
                  <a:lnTo>
                    <a:pt x="27" y="1504"/>
                  </a:lnTo>
                  <a:lnTo>
                    <a:pt x="0" y="1478"/>
                  </a:lnTo>
                  <a:lnTo>
                    <a:pt x="0" y="1478"/>
                  </a:lnTo>
                  <a:lnTo>
                    <a:pt x="132" y="1425"/>
                  </a:lnTo>
                  <a:lnTo>
                    <a:pt x="449" y="1346"/>
                  </a:lnTo>
                  <a:lnTo>
                    <a:pt x="977" y="1267"/>
                  </a:lnTo>
                  <a:lnTo>
                    <a:pt x="977" y="1267"/>
                  </a:lnTo>
                  <a:lnTo>
                    <a:pt x="1452" y="1161"/>
                  </a:lnTo>
                  <a:lnTo>
                    <a:pt x="1874" y="1029"/>
                  </a:lnTo>
                  <a:lnTo>
                    <a:pt x="2270" y="897"/>
                  </a:lnTo>
                  <a:lnTo>
                    <a:pt x="2666" y="739"/>
                  </a:lnTo>
                  <a:lnTo>
                    <a:pt x="3035" y="607"/>
                  </a:lnTo>
                  <a:lnTo>
                    <a:pt x="3404" y="502"/>
                  </a:lnTo>
                  <a:lnTo>
                    <a:pt x="3800" y="422"/>
                  </a:lnTo>
                  <a:lnTo>
                    <a:pt x="4223" y="370"/>
                  </a:lnTo>
                  <a:lnTo>
                    <a:pt x="4223" y="3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93648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3">
          <a:extLst>
            <a:ext uri="{FF2B5EF4-FFF2-40B4-BE49-F238E27FC236}">
              <a16:creationId xmlns:a16="http://schemas.microsoft.com/office/drawing/2014/main" id="{AFD3BE23-D504-0CAA-9F7A-72DF0997C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58">
            <a:extLst>
              <a:ext uri="{FF2B5EF4-FFF2-40B4-BE49-F238E27FC236}">
                <a16:creationId xmlns:a16="http://schemas.microsoft.com/office/drawing/2014/main" id="{A2BBC90F-5F88-3D7A-18CC-3EAB0517FF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Unser </a:t>
            </a:r>
            <a:r>
              <a:rPr lang="en" err="1">
                <a:solidFill>
                  <a:schemeClr val="dk2"/>
                </a:solidFill>
              </a:rPr>
              <a:t>Mehrwert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065" name="Google Shape;5065;p58">
            <a:extLst>
              <a:ext uri="{FF2B5EF4-FFF2-40B4-BE49-F238E27FC236}">
                <a16:creationId xmlns:a16="http://schemas.microsoft.com/office/drawing/2014/main" id="{DDD33024-60FD-FF2C-70C4-2C92858B81A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 flipH="1">
            <a:off x="4012113" y="1268569"/>
            <a:ext cx="319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Astronautentraining</a:t>
            </a:r>
            <a:endParaRPr/>
          </a:p>
        </p:txBody>
      </p:sp>
      <p:sp>
        <p:nvSpPr>
          <p:cNvPr id="5066" name="Google Shape;5066;p58">
            <a:extLst>
              <a:ext uri="{FF2B5EF4-FFF2-40B4-BE49-F238E27FC236}">
                <a16:creationId xmlns:a16="http://schemas.microsoft.com/office/drawing/2014/main" id="{BC4D0C65-E7DE-B98F-B414-18864A493AD9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 flipH="1">
            <a:off x="4012113" y="1635283"/>
            <a:ext cx="319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</a:t>
            </a:r>
            <a:r>
              <a:rPr lang="en" err="1"/>
              <a:t>xklusives</a:t>
            </a:r>
            <a:r>
              <a:rPr lang="en"/>
              <a:t> </a:t>
            </a:r>
            <a:r>
              <a:rPr lang="en" err="1"/>
              <a:t>Erlebnis</a:t>
            </a:r>
            <a:r>
              <a:rPr lang="en"/>
              <a:t> und </a:t>
            </a:r>
            <a:r>
              <a:rPr lang="en" err="1"/>
              <a:t>optimale</a:t>
            </a:r>
            <a:r>
              <a:rPr lang="en"/>
              <a:t> </a:t>
            </a:r>
            <a:r>
              <a:rPr lang="en" err="1"/>
              <a:t>Vorbereitung</a:t>
            </a:r>
            <a:endParaRPr/>
          </a:p>
        </p:txBody>
      </p:sp>
      <p:sp>
        <p:nvSpPr>
          <p:cNvPr id="5067" name="Google Shape;5067;p58">
            <a:extLst>
              <a:ext uri="{FF2B5EF4-FFF2-40B4-BE49-F238E27FC236}">
                <a16:creationId xmlns:a16="http://schemas.microsoft.com/office/drawing/2014/main" id="{B720F158-4474-0AD3-35F4-02622CEB677B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 flipH="1">
            <a:off x="4012113" y="2458556"/>
            <a:ext cx="319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Optimierter</a:t>
            </a:r>
            <a:r>
              <a:rPr lang="en"/>
              <a:t> </a:t>
            </a:r>
            <a:r>
              <a:rPr lang="en" err="1"/>
              <a:t>Prozess</a:t>
            </a:r>
            <a:endParaRPr/>
          </a:p>
        </p:txBody>
      </p:sp>
      <p:sp>
        <p:nvSpPr>
          <p:cNvPr id="5068" name="Google Shape;5068;p58">
            <a:extLst>
              <a:ext uri="{FF2B5EF4-FFF2-40B4-BE49-F238E27FC236}">
                <a16:creationId xmlns:a16="http://schemas.microsoft.com/office/drawing/2014/main" id="{B62AFD4B-0439-C81F-AD34-2429E94FA81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 flipH="1">
            <a:off x="4012113" y="2822575"/>
            <a:ext cx="319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</a:t>
            </a:r>
            <a:r>
              <a:rPr lang="en" err="1"/>
              <a:t>chneller</a:t>
            </a:r>
            <a:r>
              <a:rPr lang="en"/>
              <a:t>, </a:t>
            </a:r>
            <a:r>
              <a:rPr lang="en" err="1"/>
              <a:t>ressourcenschonender</a:t>
            </a:r>
            <a:r>
              <a:rPr lang="en"/>
              <a:t> </a:t>
            </a:r>
            <a:r>
              <a:rPr lang="en" err="1"/>
              <a:t>Prozess</a:t>
            </a:r>
            <a:endParaRPr/>
          </a:p>
        </p:txBody>
      </p:sp>
      <p:sp>
        <p:nvSpPr>
          <p:cNvPr id="5069" name="Google Shape;5069;p58">
            <a:extLst>
              <a:ext uri="{FF2B5EF4-FFF2-40B4-BE49-F238E27FC236}">
                <a16:creationId xmlns:a16="http://schemas.microsoft.com/office/drawing/2014/main" id="{B2433556-AE8C-8644-5249-2BACE6B8C5F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 flipH="1">
            <a:off x="4012113" y="3648543"/>
            <a:ext cx="319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Personalisierung</a:t>
            </a:r>
            <a:endParaRPr/>
          </a:p>
        </p:txBody>
      </p:sp>
      <p:sp>
        <p:nvSpPr>
          <p:cNvPr id="5070" name="Google Shape;5070;p58">
            <a:extLst>
              <a:ext uri="{FF2B5EF4-FFF2-40B4-BE49-F238E27FC236}">
                <a16:creationId xmlns:a16="http://schemas.microsoft.com/office/drawing/2014/main" id="{7FFA49BA-ACED-405D-06BD-8E1B808B416E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 flipH="1">
            <a:off x="4012113" y="4015257"/>
            <a:ext cx="3193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</a:t>
            </a:r>
            <a:r>
              <a:rPr lang="en" err="1"/>
              <a:t>erfekt</a:t>
            </a:r>
            <a:r>
              <a:rPr lang="en"/>
              <a:t> und </a:t>
            </a:r>
            <a:r>
              <a:rPr lang="en" err="1"/>
              <a:t>individuell</a:t>
            </a:r>
            <a:r>
              <a:rPr lang="en"/>
              <a:t> </a:t>
            </a:r>
            <a:r>
              <a:rPr lang="en" err="1"/>
              <a:t>angepasst</a:t>
            </a:r>
            <a:r>
              <a:rPr lang="en"/>
              <a:t> </a:t>
            </a:r>
            <a:endParaRPr/>
          </a:p>
        </p:txBody>
      </p:sp>
      <p:sp>
        <p:nvSpPr>
          <p:cNvPr id="5071" name="Google Shape;5071;p58">
            <a:extLst>
              <a:ext uri="{FF2B5EF4-FFF2-40B4-BE49-F238E27FC236}">
                <a16:creationId xmlns:a16="http://schemas.microsoft.com/office/drawing/2014/main" id="{67D986B5-B131-C8F0-AC52-4619E88E7849}"/>
              </a:ext>
            </a:extLst>
          </p:cNvPr>
          <p:cNvSpPr/>
          <p:nvPr/>
        </p:nvSpPr>
        <p:spPr>
          <a:xfrm flipH="1">
            <a:off x="7363975" y="1267750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2" name="Google Shape;5072;p58">
            <a:extLst>
              <a:ext uri="{FF2B5EF4-FFF2-40B4-BE49-F238E27FC236}">
                <a16:creationId xmlns:a16="http://schemas.microsoft.com/office/drawing/2014/main" id="{AFFD8937-7CE1-D500-C1C9-6955531520C1}"/>
              </a:ext>
            </a:extLst>
          </p:cNvPr>
          <p:cNvSpPr/>
          <p:nvPr/>
        </p:nvSpPr>
        <p:spPr>
          <a:xfrm flipH="1">
            <a:off x="7363975" y="2458400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3" name="Google Shape;5073;p58">
            <a:extLst>
              <a:ext uri="{FF2B5EF4-FFF2-40B4-BE49-F238E27FC236}">
                <a16:creationId xmlns:a16="http://schemas.microsoft.com/office/drawing/2014/main" id="{8B71B767-C292-3E59-FFF5-6B7A3DDB5DC6}"/>
              </a:ext>
            </a:extLst>
          </p:cNvPr>
          <p:cNvSpPr/>
          <p:nvPr/>
        </p:nvSpPr>
        <p:spPr>
          <a:xfrm flipH="1">
            <a:off x="7363975" y="3649050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74" name="Google Shape;5074;p58">
            <a:extLst>
              <a:ext uri="{FF2B5EF4-FFF2-40B4-BE49-F238E27FC236}">
                <a16:creationId xmlns:a16="http://schemas.microsoft.com/office/drawing/2014/main" id="{A690B26A-A378-0334-C019-EF341DAEB722}"/>
              </a:ext>
            </a:extLst>
          </p:cNvPr>
          <p:cNvGrpSpPr/>
          <p:nvPr/>
        </p:nvGrpSpPr>
        <p:grpSpPr>
          <a:xfrm>
            <a:off x="1380072" y="2571750"/>
            <a:ext cx="1508025" cy="2302275"/>
            <a:chOff x="-1622325" y="2077525"/>
            <a:chExt cx="1508025" cy="2302275"/>
          </a:xfrm>
        </p:grpSpPr>
        <p:sp>
          <p:nvSpPr>
            <p:cNvPr id="5075" name="Google Shape;5075;p58">
              <a:extLst>
                <a:ext uri="{FF2B5EF4-FFF2-40B4-BE49-F238E27FC236}">
                  <a16:creationId xmlns:a16="http://schemas.microsoft.com/office/drawing/2014/main" id="{B7212808-3D8D-9E57-9522-67BD030160DE}"/>
                </a:ext>
              </a:extLst>
            </p:cNvPr>
            <p:cNvSpPr/>
            <p:nvPr/>
          </p:nvSpPr>
          <p:spPr>
            <a:xfrm>
              <a:off x="-1475225" y="2541250"/>
              <a:ext cx="237625" cy="905125"/>
            </a:xfrm>
            <a:custGeom>
              <a:avLst/>
              <a:gdLst/>
              <a:ahLst/>
              <a:cxnLst/>
              <a:rect l="l" t="t" r="r" b="b"/>
              <a:pathLst>
                <a:path w="9505" h="36205" extrusionOk="0">
                  <a:moveTo>
                    <a:pt x="8291" y="36205"/>
                  </a:moveTo>
                  <a:lnTo>
                    <a:pt x="1214" y="36205"/>
                  </a:lnTo>
                  <a:lnTo>
                    <a:pt x="1214" y="36205"/>
                  </a:lnTo>
                  <a:lnTo>
                    <a:pt x="1075" y="36185"/>
                  </a:lnTo>
                  <a:lnTo>
                    <a:pt x="955" y="36185"/>
                  </a:lnTo>
                  <a:lnTo>
                    <a:pt x="737" y="36105"/>
                  </a:lnTo>
                  <a:lnTo>
                    <a:pt x="538" y="35986"/>
                  </a:lnTo>
                  <a:lnTo>
                    <a:pt x="359" y="35847"/>
                  </a:lnTo>
                  <a:lnTo>
                    <a:pt x="220" y="35668"/>
                  </a:lnTo>
                  <a:lnTo>
                    <a:pt x="100" y="35469"/>
                  </a:lnTo>
                  <a:lnTo>
                    <a:pt x="21" y="35231"/>
                  </a:lnTo>
                  <a:lnTo>
                    <a:pt x="1" y="35111"/>
                  </a:lnTo>
                  <a:lnTo>
                    <a:pt x="1" y="34992"/>
                  </a:lnTo>
                  <a:lnTo>
                    <a:pt x="1" y="1194"/>
                  </a:lnTo>
                  <a:lnTo>
                    <a:pt x="1" y="1194"/>
                  </a:lnTo>
                  <a:lnTo>
                    <a:pt x="1" y="1074"/>
                  </a:lnTo>
                  <a:lnTo>
                    <a:pt x="21" y="955"/>
                  </a:lnTo>
                  <a:lnTo>
                    <a:pt x="100" y="736"/>
                  </a:lnTo>
                  <a:lnTo>
                    <a:pt x="220" y="518"/>
                  </a:lnTo>
                  <a:lnTo>
                    <a:pt x="359" y="339"/>
                  </a:lnTo>
                  <a:lnTo>
                    <a:pt x="538" y="200"/>
                  </a:lnTo>
                  <a:lnTo>
                    <a:pt x="737" y="80"/>
                  </a:lnTo>
                  <a:lnTo>
                    <a:pt x="955" y="21"/>
                  </a:lnTo>
                  <a:lnTo>
                    <a:pt x="1075" y="1"/>
                  </a:lnTo>
                  <a:lnTo>
                    <a:pt x="1214" y="1"/>
                  </a:lnTo>
                  <a:lnTo>
                    <a:pt x="8291" y="1"/>
                  </a:lnTo>
                  <a:lnTo>
                    <a:pt x="8291" y="1"/>
                  </a:lnTo>
                  <a:lnTo>
                    <a:pt x="8411" y="1"/>
                  </a:lnTo>
                  <a:lnTo>
                    <a:pt x="8530" y="21"/>
                  </a:lnTo>
                  <a:lnTo>
                    <a:pt x="8769" y="80"/>
                  </a:lnTo>
                  <a:lnTo>
                    <a:pt x="8967" y="200"/>
                  </a:lnTo>
                  <a:lnTo>
                    <a:pt x="9146" y="339"/>
                  </a:lnTo>
                  <a:lnTo>
                    <a:pt x="9286" y="518"/>
                  </a:lnTo>
                  <a:lnTo>
                    <a:pt x="9405" y="736"/>
                  </a:lnTo>
                  <a:lnTo>
                    <a:pt x="9464" y="955"/>
                  </a:lnTo>
                  <a:lnTo>
                    <a:pt x="9484" y="1074"/>
                  </a:lnTo>
                  <a:lnTo>
                    <a:pt x="9504" y="1194"/>
                  </a:lnTo>
                  <a:lnTo>
                    <a:pt x="9504" y="34992"/>
                  </a:lnTo>
                  <a:lnTo>
                    <a:pt x="9504" y="34992"/>
                  </a:lnTo>
                  <a:lnTo>
                    <a:pt x="9484" y="35111"/>
                  </a:lnTo>
                  <a:lnTo>
                    <a:pt x="9464" y="35231"/>
                  </a:lnTo>
                  <a:lnTo>
                    <a:pt x="9405" y="35469"/>
                  </a:lnTo>
                  <a:lnTo>
                    <a:pt x="9286" y="35668"/>
                  </a:lnTo>
                  <a:lnTo>
                    <a:pt x="9146" y="35847"/>
                  </a:lnTo>
                  <a:lnTo>
                    <a:pt x="8967" y="35986"/>
                  </a:lnTo>
                  <a:lnTo>
                    <a:pt x="8769" y="36105"/>
                  </a:lnTo>
                  <a:lnTo>
                    <a:pt x="8530" y="36185"/>
                  </a:lnTo>
                  <a:lnTo>
                    <a:pt x="8411" y="36185"/>
                  </a:lnTo>
                  <a:lnTo>
                    <a:pt x="8291" y="36205"/>
                  </a:lnTo>
                  <a:lnTo>
                    <a:pt x="8291" y="362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58">
              <a:extLst>
                <a:ext uri="{FF2B5EF4-FFF2-40B4-BE49-F238E27FC236}">
                  <a16:creationId xmlns:a16="http://schemas.microsoft.com/office/drawing/2014/main" id="{BE84354F-672D-8759-693F-875F93402D10}"/>
                </a:ext>
              </a:extLst>
            </p:cNvPr>
            <p:cNvSpPr/>
            <p:nvPr/>
          </p:nvSpPr>
          <p:spPr>
            <a:xfrm>
              <a:off x="-1339025" y="2541250"/>
              <a:ext cx="546750" cy="905125"/>
            </a:xfrm>
            <a:custGeom>
              <a:avLst/>
              <a:gdLst/>
              <a:ahLst/>
              <a:cxnLst/>
              <a:rect l="l" t="t" r="r" b="b"/>
              <a:pathLst>
                <a:path w="21870" h="36205" extrusionOk="0">
                  <a:moveTo>
                    <a:pt x="19106" y="36205"/>
                  </a:moveTo>
                  <a:lnTo>
                    <a:pt x="2784" y="36205"/>
                  </a:lnTo>
                  <a:lnTo>
                    <a:pt x="2784" y="36205"/>
                  </a:lnTo>
                  <a:lnTo>
                    <a:pt x="2505" y="36185"/>
                  </a:lnTo>
                  <a:lnTo>
                    <a:pt x="2227" y="36185"/>
                  </a:lnTo>
                  <a:lnTo>
                    <a:pt x="1949" y="36145"/>
                  </a:lnTo>
                  <a:lnTo>
                    <a:pt x="1710" y="36105"/>
                  </a:lnTo>
                  <a:lnTo>
                    <a:pt x="1452" y="36046"/>
                  </a:lnTo>
                  <a:lnTo>
                    <a:pt x="1233" y="35986"/>
                  </a:lnTo>
                  <a:lnTo>
                    <a:pt x="1014" y="35926"/>
                  </a:lnTo>
                  <a:lnTo>
                    <a:pt x="816" y="35847"/>
                  </a:lnTo>
                  <a:lnTo>
                    <a:pt x="637" y="35767"/>
                  </a:lnTo>
                  <a:lnTo>
                    <a:pt x="478" y="35668"/>
                  </a:lnTo>
                  <a:lnTo>
                    <a:pt x="338" y="35569"/>
                  </a:lnTo>
                  <a:lnTo>
                    <a:pt x="219" y="35469"/>
                  </a:lnTo>
                  <a:lnTo>
                    <a:pt x="140" y="35350"/>
                  </a:lnTo>
                  <a:lnTo>
                    <a:pt x="60" y="35231"/>
                  </a:lnTo>
                  <a:lnTo>
                    <a:pt x="20" y="35111"/>
                  </a:lnTo>
                  <a:lnTo>
                    <a:pt x="0" y="34992"/>
                  </a:lnTo>
                  <a:lnTo>
                    <a:pt x="0" y="1194"/>
                  </a:lnTo>
                  <a:lnTo>
                    <a:pt x="0" y="1194"/>
                  </a:lnTo>
                  <a:lnTo>
                    <a:pt x="20" y="1074"/>
                  </a:lnTo>
                  <a:lnTo>
                    <a:pt x="60" y="955"/>
                  </a:lnTo>
                  <a:lnTo>
                    <a:pt x="140" y="836"/>
                  </a:lnTo>
                  <a:lnTo>
                    <a:pt x="219" y="736"/>
                  </a:lnTo>
                  <a:lnTo>
                    <a:pt x="338" y="617"/>
                  </a:lnTo>
                  <a:lnTo>
                    <a:pt x="478" y="518"/>
                  </a:lnTo>
                  <a:lnTo>
                    <a:pt x="637" y="438"/>
                  </a:lnTo>
                  <a:lnTo>
                    <a:pt x="816" y="339"/>
                  </a:lnTo>
                  <a:lnTo>
                    <a:pt x="1014" y="279"/>
                  </a:lnTo>
                  <a:lnTo>
                    <a:pt x="1233" y="200"/>
                  </a:lnTo>
                  <a:lnTo>
                    <a:pt x="1452" y="140"/>
                  </a:lnTo>
                  <a:lnTo>
                    <a:pt x="1710" y="80"/>
                  </a:lnTo>
                  <a:lnTo>
                    <a:pt x="1949" y="40"/>
                  </a:lnTo>
                  <a:lnTo>
                    <a:pt x="2227" y="21"/>
                  </a:lnTo>
                  <a:lnTo>
                    <a:pt x="2505" y="1"/>
                  </a:lnTo>
                  <a:lnTo>
                    <a:pt x="2784" y="1"/>
                  </a:lnTo>
                  <a:lnTo>
                    <a:pt x="19106" y="1"/>
                  </a:lnTo>
                  <a:lnTo>
                    <a:pt x="19106" y="1"/>
                  </a:lnTo>
                  <a:lnTo>
                    <a:pt x="19385" y="1"/>
                  </a:lnTo>
                  <a:lnTo>
                    <a:pt x="19663" y="21"/>
                  </a:lnTo>
                  <a:lnTo>
                    <a:pt x="19922" y="40"/>
                  </a:lnTo>
                  <a:lnTo>
                    <a:pt x="20180" y="80"/>
                  </a:lnTo>
                  <a:lnTo>
                    <a:pt x="20419" y="140"/>
                  </a:lnTo>
                  <a:lnTo>
                    <a:pt x="20657" y="200"/>
                  </a:lnTo>
                  <a:lnTo>
                    <a:pt x="20876" y="279"/>
                  </a:lnTo>
                  <a:lnTo>
                    <a:pt x="21055" y="339"/>
                  </a:lnTo>
                  <a:lnTo>
                    <a:pt x="21234" y="438"/>
                  </a:lnTo>
                  <a:lnTo>
                    <a:pt x="21393" y="518"/>
                  </a:lnTo>
                  <a:lnTo>
                    <a:pt x="21552" y="617"/>
                  </a:lnTo>
                  <a:lnTo>
                    <a:pt x="21651" y="736"/>
                  </a:lnTo>
                  <a:lnTo>
                    <a:pt x="21751" y="836"/>
                  </a:lnTo>
                  <a:lnTo>
                    <a:pt x="21830" y="955"/>
                  </a:lnTo>
                  <a:lnTo>
                    <a:pt x="21870" y="1074"/>
                  </a:lnTo>
                  <a:lnTo>
                    <a:pt x="21870" y="1194"/>
                  </a:lnTo>
                  <a:lnTo>
                    <a:pt x="21870" y="34992"/>
                  </a:lnTo>
                  <a:lnTo>
                    <a:pt x="21870" y="34992"/>
                  </a:lnTo>
                  <a:lnTo>
                    <a:pt x="21870" y="35111"/>
                  </a:lnTo>
                  <a:lnTo>
                    <a:pt x="21830" y="35231"/>
                  </a:lnTo>
                  <a:lnTo>
                    <a:pt x="21751" y="35350"/>
                  </a:lnTo>
                  <a:lnTo>
                    <a:pt x="21651" y="35469"/>
                  </a:lnTo>
                  <a:lnTo>
                    <a:pt x="21552" y="35569"/>
                  </a:lnTo>
                  <a:lnTo>
                    <a:pt x="21393" y="35668"/>
                  </a:lnTo>
                  <a:lnTo>
                    <a:pt x="21234" y="35767"/>
                  </a:lnTo>
                  <a:lnTo>
                    <a:pt x="21055" y="35847"/>
                  </a:lnTo>
                  <a:lnTo>
                    <a:pt x="20876" y="35926"/>
                  </a:lnTo>
                  <a:lnTo>
                    <a:pt x="20657" y="35986"/>
                  </a:lnTo>
                  <a:lnTo>
                    <a:pt x="20419" y="36046"/>
                  </a:lnTo>
                  <a:lnTo>
                    <a:pt x="20180" y="36105"/>
                  </a:lnTo>
                  <a:lnTo>
                    <a:pt x="19922" y="36145"/>
                  </a:lnTo>
                  <a:lnTo>
                    <a:pt x="19663" y="36185"/>
                  </a:lnTo>
                  <a:lnTo>
                    <a:pt x="19385" y="36185"/>
                  </a:lnTo>
                  <a:lnTo>
                    <a:pt x="19106" y="36205"/>
                  </a:lnTo>
                  <a:lnTo>
                    <a:pt x="19106" y="362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58">
              <a:extLst>
                <a:ext uri="{FF2B5EF4-FFF2-40B4-BE49-F238E27FC236}">
                  <a16:creationId xmlns:a16="http://schemas.microsoft.com/office/drawing/2014/main" id="{6C2FFF71-0540-1616-A747-F5D49D69EA9B}"/>
                </a:ext>
              </a:extLst>
            </p:cNvPr>
            <p:cNvSpPr/>
            <p:nvPr/>
          </p:nvSpPr>
          <p:spPr>
            <a:xfrm>
              <a:off x="-1622325" y="4258500"/>
              <a:ext cx="1508025" cy="121300"/>
            </a:xfrm>
            <a:custGeom>
              <a:avLst/>
              <a:gdLst/>
              <a:ahLst/>
              <a:cxnLst/>
              <a:rect l="l" t="t" r="r" b="b"/>
              <a:pathLst>
                <a:path w="60321" h="4852" extrusionOk="0">
                  <a:moveTo>
                    <a:pt x="30160" y="1"/>
                  </a:moveTo>
                  <a:lnTo>
                    <a:pt x="30160" y="1"/>
                  </a:lnTo>
                  <a:lnTo>
                    <a:pt x="27078" y="1"/>
                  </a:lnTo>
                  <a:lnTo>
                    <a:pt x="24076" y="41"/>
                  </a:lnTo>
                  <a:lnTo>
                    <a:pt x="21194" y="100"/>
                  </a:lnTo>
                  <a:lnTo>
                    <a:pt x="18410" y="180"/>
                  </a:lnTo>
                  <a:lnTo>
                    <a:pt x="15786" y="279"/>
                  </a:lnTo>
                  <a:lnTo>
                    <a:pt x="13301" y="418"/>
                  </a:lnTo>
                  <a:lnTo>
                    <a:pt x="10975" y="558"/>
                  </a:lnTo>
                  <a:lnTo>
                    <a:pt x="8827" y="697"/>
                  </a:lnTo>
                  <a:lnTo>
                    <a:pt x="6879" y="876"/>
                  </a:lnTo>
                  <a:lnTo>
                    <a:pt x="5149" y="1075"/>
                  </a:lnTo>
                  <a:lnTo>
                    <a:pt x="3638" y="1273"/>
                  </a:lnTo>
                  <a:lnTo>
                    <a:pt x="2982" y="1373"/>
                  </a:lnTo>
                  <a:lnTo>
                    <a:pt x="2366" y="1472"/>
                  </a:lnTo>
                  <a:lnTo>
                    <a:pt x="1829" y="1591"/>
                  </a:lnTo>
                  <a:lnTo>
                    <a:pt x="1352" y="1691"/>
                  </a:lnTo>
                  <a:lnTo>
                    <a:pt x="954" y="1810"/>
                  </a:lnTo>
                  <a:lnTo>
                    <a:pt x="616" y="1929"/>
                  </a:lnTo>
                  <a:lnTo>
                    <a:pt x="338" y="2049"/>
                  </a:lnTo>
                  <a:lnTo>
                    <a:pt x="159" y="2168"/>
                  </a:lnTo>
                  <a:lnTo>
                    <a:pt x="80" y="2228"/>
                  </a:lnTo>
                  <a:lnTo>
                    <a:pt x="40" y="2307"/>
                  </a:lnTo>
                  <a:lnTo>
                    <a:pt x="0" y="2367"/>
                  </a:lnTo>
                  <a:lnTo>
                    <a:pt x="0" y="2426"/>
                  </a:lnTo>
                  <a:lnTo>
                    <a:pt x="0" y="2426"/>
                  </a:lnTo>
                  <a:lnTo>
                    <a:pt x="0" y="2486"/>
                  </a:lnTo>
                  <a:lnTo>
                    <a:pt x="40" y="2546"/>
                  </a:lnTo>
                  <a:lnTo>
                    <a:pt x="80" y="2605"/>
                  </a:lnTo>
                  <a:lnTo>
                    <a:pt x="159" y="2665"/>
                  </a:lnTo>
                  <a:lnTo>
                    <a:pt x="338" y="2784"/>
                  </a:lnTo>
                  <a:lnTo>
                    <a:pt x="616" y="2904"/>
                  </a:lnTo>
                  <a:lnTo>
                    <a:pt x="954" y="3023"/>
                  </a:lnTo>
                  <a:lnTo>
                    <a:pt x="1352" y="3142"/>
                  </a:lnTo>
                  <a:lnTo>
                    <a:pt x="1829" y="3261"/>
                  </a:lnTo>
                  <a:lnTo>
                    <a:pt x="2366" y="3361"/>
                  </a:lnTo>
                  <a:lnTo>
                    <a:pt x="2982" y="3480"/>
                  </a:lnTo>
                  <a:lnTo>
                    <a:pt x="3638" y="3580"/>
                  </a:lnTo>
                  <a:lnTo>
                    <a:pt x="5149" y="3778"/>
                  </a:lnTo>
                  <a:lnTo>
                    <a:pt x="6879" y="3957"/>
                  </a:lnTo>
                  <a:lnTo>
                    <a:pt x="8827" y="4136"/>
                  </a:lnTo>
                  <a:lnTo>
                    <a:pt x="10975" y="4295"/>
                  </a:lnTo>
                  <a:lnTo>
                    <a:pt x="13301" y="4434"/>
                  </a:lnTo>
                  <a:lnTo>
                    <a:pt x="15786" y="4554"/>
                  </a:lnTo>
                  <a:lnTo>
                    <a:pt x="18410" y="4653"/>
                  </a:lnTo>
                  <a:lnTo>
                    <a:pt x="21194" y="4733"/>
                  </a:lnTo>
                  <a:lnTo>
                    <a:pt x="24076" y="4792"/>
                  </a:lnTo>
                  <a:lnTo>
                    <a:pt x="27078" y="4832"/>
                  </a:lnTo>
                  <a:lnTo>
                    <a:pt x="30160" y="4852"/>
                  </a:lnTo>
                  <a:lnTo>
                    <a:pt x="30160" y="4852"/>
                  </a:lnTo>
                  <a:lnTo>
                    <a:pt x="33242" y="4832"/>
                  </a:lnTo>
                  <a:lnTo>
                    <a:pt x="36224" y="4792"/>
                  </a:lnTo>
                  <a:lnTo>
                    <a:pt x="39127" y="4733"/>
                  </a:lnTo>
                  <a:lnTo>
                    <a:pt x="41890" y="4653"/>
                  </a:lnTo>
                  <a:lnTo>
                    <a:pt x="44534" y="4554"/>
                  </a:lnTo>
                  <a:lnTo>
                    <a:pt x="47019" y="4434"/>
                  </a:lnTo>
                  <a:lnTo>
                    <a:pt x="49346" y="4295"/>
                  </a:lnTo>
                  <a:lnTo>
                    <a:pt x="51473" y="4136"/>
                  </a:lnTo>
                  <a:lnTo>
                    <a:pt x="53421" y="3957"/>
                  </a:lnTo>
                  <a:lnTo>
                    <a:pt x="55171" y="3778"/>
                  </a:lnTo>
                  <a:lnTo>
                    <a:pt x="56682" y="3580"/>
                  </a:lnTo>
                  <a:lnTo>
                    <a:pt x="57338" y="3480"/>
                  </a:lnTo>
                  <a:lnTo>
                    <a:pt x="57934" y="3361"/>
                  </a:lnTo>
                  <a:lnTo>
                    <a:pt x="58491" y="3261"/>
                  </a:lnTo>
                  <a:lnTo>
                    <a:pt x="58948" y="3142"/>
                  </a:lnTo>
                  <a:lnTo>
                    <a:pt x="59366" y="3023"/>
                  </a:lnTo>
                  <a:lnTo>
                    <a:pt x="59704" y="2904"/>
                  </a:lnTo>
                  <a:lnTo>
                    <a:pt x="59962" y="2784"/>
                  </a:lnTo>
                  <a:lnTo>
                    <a:pt x="60161" y="2665"/>
                  </a:lnTo>
                  <a:lnTo>
                    <a:pt x="60221" y="2605"/>
                  </a:lnTo>
                  <a:lnTo>
                    <a:pt x="60280" y="2546"/>
                  </a:lnTo>
                  <a:lnTo>
                    <a:pt x="60300" y="2486"/>
                  </a:lnTo>
                  <a:lnTo>
                    <a:pt x="60320" y="2426"/>
                  </a:lnTo>
                  <a:lnTo>
                    <a:pt x="60320" y="2426"/>
                  </a:lnTo>
                  <a:lnTo>
                    <a:pt x="60300" y="2367"/>
                  </a:lnTo>
                  <a:lnTo>
                    <a:pt x="60280" y="2307"/>
                  </a:lnTo>
                  <a:lnTo>
                    <a:pt x="60221" y="2228"/>
                  </a:lnTo>
                  <a:lnTo>
                    <a:pt x="60161" y="2168"/>
                  </a:lnTo>
                  <a:lnTo>
                    <a:pt x="59962" y="2049"/>
                  </a:lnTo>
                  <a:lnTo>
                    <a:pt x="59704" y="1929"/>
                  </a:lnTo>
                  <a:lnTo>
                    <a:pt x="59366" y="1810"/>
                  </a:lnTo>
                  <a:lnTo>
                    <a:pt x="58948" y="1691"/>
                  </a:lnTo>
                  <a:lnTo>
                    <a:pt x="58491" y="1591"/>
                  </a:lnTo>
                  <a:lnTo>
                    <a:pt x="57934" y="1472"/>
                  </a:lnTo>
                  <a:lnTo>
                    <a:pt x="57338" y="1373"/>
                  </a:lnTo>
                  <a:lnTo>
                    <a:pt x="56682" y="1273"/>
                  </a:lnTo>
                  <a:lnTo>
                    <a:pt x="55171" y="1075"/>
                  </a:lnTo>
                  <a:lnTo>
                    <a:pt x="53421" y="876"/>
                  </a:lnTo>
                  <a:lnTo>
                    <a:pt x="51473" y="697"/>
                  </a:lnTo>
                  <a:lnTo>
                    <a:pt x="49346" y="558"/>
                  </a:lnTo>
                  <a:lnTo>
                    <a:pt x="47019" y="418"/>
                  </a:lnTo>
                  <a:lnTo>
                    <a:pt x="44534" y="279"/>
                  </a:lnTo>
                  <a:lnTo>
                    <a:pt x="41890" y="180"/>
                  </a:lnTo>
                  <a:lnTo>
                    <a:pt x="39127" y="100"/>
                  </a:lnTo>
                  <a:lnTo>
                    <a:pt x="36224" y="41"/>
                  </a:lnTo>
                  <a:lnTo>
                    <a:pt x="33242" y="1"/>
                  </a:lnTo>
                  <a:lnTo>
                    <a:pt x="30160" y="1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58">
              <a:extLst>
                <a:ext uri="{FF2B5EF4-FFF2-40B4-BE49-F238E27FC236}">
                  <a16:creationId xmlns:a16="http://schemas.microsoft.com/office/drawing/2014/main" id="{C7FA842A-1389-B8BF-B7ED-31237219B01E}"/>
                </a:ext>
              </a:extLst>
            </p:cNvPr>
            <p:cNvSpPr/>
            <p:nvPr/>
          </p:nvSpPr>
          <p:spPr>
            <a:xfrm>
              <a:off x="-889200" y="2409050"/>
              <a:ext cx="660575" cy="491100"/>
            </a:xfrm>
            <a:custGeom>
              <a:avLst/>
              <a:gdLst/>
              <a:ahLst/>
              <a:cxnLst/>
              <a:rect l="l" t="t" r="r" b="b"/>
              <a:pathLst>
                <a:path w="26423" h="19644" extrusionOk="0">
                  <a:moveTo>
                    <a:pt x="19862" y="14156"/>
                  </a:moveTo>
                  <a:lnTo>
                    <a:pt x="19862" y="14156"/>
                  </a:lnTo>
                  <a:lnTo>
                    <a:pt x="20180" y="13798"/>
                  </a:lnTo>
                  <a:lnTo>
                    <a:pt x="20498" y="13420"/>
                  </a:lnTo>
                  <a:lnTo>
                    <a:pt x="20796" y="13042"/>
                  </a:lnTo>
                  <a:lnTo>
                    <a:pt x="21114" y="12625"/>
                  </a:lnTo>
                  <a:lnTo>
                    <a:pt x="21711" y="11750"/>
                  </a:lnTo>
                  <a:lnTo>
                    <a:pt x="22287" y="10855"/>
                  </a:lnTo>
                  <a:lnTo>
                    <a:pt x="22864" y="9921"/>
                  </a:lnTo>
                  <a:lnTo>
                    <a:pt x="23400" y="8987"/>
                  </a:lnTo>
                  <a:lnTo>
                    <a:pt x="23917" y="8052"/>
                  </a:lnTo>
                  <a:lnTo>
                    <a:pt x="24394" y="7158"/>
                  </a:lnTo>
                  <a:lnTo>
                    <a:pt x="24832" y="6283"/>
                  </a:lnTo>
                  <a:lnTo>
                    <a:pt x="25229" y="5488"/>
                  </a:lnTo>
                  <a:lnTo>
                    <a:pt x="25866" y="4136"/>
                  </a:lnTo>
                  <a:lnTo>
                    <a:pt x="26263" y="3221"/>
                  </a:lnTo>
                  <a:lnTo>
                    <a:pt x="26422" y="2883"/>
                  </a:lnTo>
                  <a:lnTo>
                    <a:pt x="20100" y="0"/>
                  </a:lnTo>
                  <a:lnTo>
                    <a:pt x="20100" y="0"/>
                  </a:lnTo>
                  <a:lnTo>
                    <a:pt x="19941" y="318"/>
                  </a:lnTo>
                  <a:lnTo>
                    <a:pt x="19524" y="1173"/>
                  </a:lnTo>
                  <a:lnTo>
                    <a:pt x="18887" y="2386"/>
                  </a:lnTo>
                  <a:lnTo>
                    <a:pt x="18490" y="3082"/>
                  </a:lnTo>
                  <a:lnTo>
                    <a:pt x="18072" y="3817"/>
                  </a:lnTo>
                  <a:lnTo>
                    <a:pt x="17615" y="4573"/>
                  </a:lnTo>
                  <a:lnTo>
                    <a:pt x="17138" y="5328"/>
                  </a:lnTo>
                  <a:lnTo>
                    <a:pt x="16641" y="6044"/>
                  </a:lnTo>
                  <a:lnTo>
                    <a:pt x="16144" y="6740"/>
                  </a:lnTo>
                  <a:lnTo>
                    <a:pt x="15885" y="7058"/>
                  </a:lnTo>
                  <a:lnTo>
                    <a:pt x="15627" y="7356"/>
                  </a:lnTo>
                  <a:lnTo>
                    <a:pt x="15368" y="7635"/>
                  </a:lnTo>
                  <a:lnTo>
                    <a:pt x="15110" y="7893"/>
                  </a:lnTo>
                  <a:lnTo>
                    <a:pt x="14851" y="8132"/>
                  </a:lnTo>
                  <a:lnTo>
                    <a:pt x="14613" y="8350"/>
                  </a:lnTo>
                  <a:lnTo>
                    <a:pt x="14354" y="8509"/>
                  </a:lnTo>
                  <a:lnTo>
                    <a:pt x="14116" y="8669"/>
                  </a:lnTo>
                  <a:lnTo>
                    <a:pt x="14116" y="8669"/>
                  </a:lnTo>
                  <a:lnTo>
                    <a:pt x="13798" y="8748"/>
                  </a:lnTo>
                  <a:lnTo>
                    <a:pt x="13380" y="8808"/>
                  </a:lnTo>
                  <a:lnTo>
                    <a:pt x="12883" y="8867"/>
                  </a:lnTo>
                  <a:lnTo>
                    <a:pt x="12287" y="8907"/>
                  </a:lnTo>
                  <a:lnTo>
                    <a:pt x="11651" y="8927"/>
                  </a:lnTo>
                  <a:lnTo>
                    <a:pt x="10955" y="8907"/>
                  </a:lnTo>
                  <a:lnTo>
                    <a:pt x="10199" y="8887"/>
                  </a:lnTo>
                  <a:lnTo>
                    <a:pt x="9444" y="8847"/>
                  </a:lnTo>
                  <a:lnTo>
                    <a:pt x="8648" y="8788"/>
                  </a:lnTo>
                  <a:lnTo>
                    <a:pt x="7873" y="8728"/>
                  </a:lnTo>
                  <a:lnTo>
                    <a:pt x="7078" y="8629"/>
                  </a:lnTo>
                  <a:lnTo>
                    <a:pt x="6322" y="8509"/>
                  </a:lnTo>
                  <a:lnTo>
                    <a:pt x="5607" y="8370"/>
                  </a:lnTo>
                  <a:lnTo>
                    <a:pt x="4931" y="8211"/>
                  </a:lnTo>
                  <a:lnTo>
                    <a:pt x="4314" y="8032"/>
                  </a:lnTo>
                  <a:lnTo>
                    <a:pt x="3758" y="7834"/>
                  </a:lnTo>
                  <a:lnTo>
                    <a:pt x="3758" y="7834"/>
                  </a:lnTo>
                  <a:lnTo>
                    <a:pt x="3380" y="7913"/>
                  </a:lnTo>
                  <a:lnTo>
                    <a:pt x="3002" y="8012"/>
                  </a:lnTo>
                  <a:lnTo>
                    <a:pt x="2684" y="8112"/>
                  </a:lnTo>
                  <a:lnTo>
                    <a:pt x="2366" y="8231"/>
                  </a:lnTo>
                  <a:lnTo>
                    <a:pt x="2068" y="8350"/>
                  </a:lnTo>
                  <a:lnTo>
                    <a:pt x="1789" y="8490"/>
                  </a:lnTo>
                  <a:lnTo>
                    <a:pt x="1551" y="8629"/>
                  </a:lnTo>
                  <a:lnTo>
                    <a:pt x="1332" y="8788"/>
                  </a:lnTo>
                  <a:lnTo>
                    <a:pt x="1113" y="8947"/>
                  </a:lnTo>
                  <a:lnTo>
                    <a:pt x="934" y="9126"/>
                  </a:lnTo>
                  <a:lnTo>
                    <a:pt x="756" y="9305"/>
                  </a:lnTo>
                  <a:lnTo>
                    <a:pt x="616" y="9484"/>
                  </a:lnTo>
                  <a:lnTo>
                    <a:pt x="477" y="9682"/>
                  </a:lnTo>
                  <a:lnTo>
                    <a:pt x="358" y="9881"/>
                  </a:lnTo>
                  <a:lnTo>
                    <a:pt x="259" y="10100"/>
                  </a:lnTo>
                  <a:lnTo>
                    <a:pt x="179" y="10319"/>
                  </a:lnTo>
                  <a:lnTo>
                    <a:pt x="119" y="10537"/>
                  </a:lnTo>
                  <a:lnTo>
                    <a:pt x="80" y="10756"/>
                  </a:lnTo>
                  <a:lnTo>
                    <a:pt x="40" y="10995"/>
                  </a:lnTo>
                  <a:lnTo>
                    <a:pt x="20" y="11233"/>
                  </a:lnTo>
                  <a:lnTo>
                    <a:pt x="0" y="11472"/>
                  </a:lnTo>
                  <a:lnTo>
                    <a:pt x="0" y="11710"/>
                  </a:lnTo>
                  <a:lnTo>
                    <a:pt x="40" y="12207"/>
                  </a:lnTo>
                  <a:lnTo>
                    <a:pt x="139" y="12704"/>
                  </a:lnTo>
                  <a:lnTo>
                    <a:pt x="259" y="13221"/>
                  </a:lnTo>
                  <a:lnTo>
                    <a:pt x="418" y="13738"/>
                  </a:lnTo>
                  <a:lnTo>
                    <a:pt x="597" y="14235"/>
                  </a:lnTo>
                  <a:lnTo>
                    <a:pt x="815" y="14752"/>
                  </a:lnTo>
                  <a:lnTo>
                    <a:pt x="1054" y="15249"/>
                  </a:lnTo>
                  <a:lnTo>
                    <a:pt x="1292" y="15746"/>
                  </a:lnTo>
                  <a:lnTo>
                    <a:pt x="1551" y="16204"/>
                  </a:lnTo>
                  <a:lnTo>
                    <a:pt x="1829" y="16661"/>
                  </a:lnTo>
                  <a:lnTo>
                    <a:pt x="2088" y="17098"/>
                  </a:lnTo>
                  <a:lnTo>
                    <a:pt x="2605" y="17894"/>
                  </a:lnTo>
                  <a:lnTo>
                    <a:pt x="3082" y="18550"/>
                  </a:lnTo>
                  <a:lnTo>
                    <a:pt x="3459" y="19047"/>
                  </a:lnTo>
                  <a:lnTo>
                    <a:pt x="3817" y="19484"/>
                  </a:lnTo>
                  <a:lnTo>
                    <a:pt x="3817" y="19484"/>
                  </a:lnTo>
                  <a:lnTo>
                    <a:pt x="4255" y="19544"/>
                  </a:lnTo>
                  <a:lnTo>
                    <a:pt x="4772" y="19583"/>
                  </a:lnTo>
                  <a:lnTo>
                    <a:pt x="5448" y="19623"/>
                  </a:lnTo>
                  <a:lnTo>
                    <a:pt x="6283" y="19643"/>
                  </a:lnTo>
                  <a:lnTo>
                    <a:pt x="7257" y="19623"/>
                  </a:lnTo>
                  <a:lnTo>
                    <a:pt x="7774" y="19583"/>
                  </a:lnTo>
                  <a:lnTo>
                    <a:pt x="8330" y="19544"/>
                  </a:lnTo>
                  <a:lnTo>
                    <a:pt x="8907" y="19484"/>
                  </a:lnTo>
                  <a:lnTo>
                    <a:pt x="9503" y="19404"/>
                  </a:lnTo>
                  <a:lnTo>
                    <a:pt x="10120" y="19305"/>
                  </a:lnTo>
                  <a:lnTo>
                    <a:pt x="10736" y="19186"/>
                  </a:lnTo>
                  <a:lnTo>
                    <a:pt x="11392" y="19047"/>
                  </a:lnTo>
                  <a:lnTo>
                    <a:pt x="12048" y="18868"/>
                  </a:lnTo>
                  <a:lnTo>
                    <a:pt x="12704" y="18669"/>
                  </a:lnTo>
                  <a:lnTo>
                    <a:pt x="13380" y="18450"/>
                  </a:lnTo>
                  <a:lnTo>
                    <a:pt x="14056" y="18192"/>
                  </a:lnTo>
                  <a:lnTo>
                    <a:pt x="14732" y="17894"/>
                  </a:lnTo>
                  <a:lnTo>
                    <a:pt x="15408" y="17575"/>
                  </a:lnTo>
                  <a:lnTo>
                    <a:pt x="16064" y="17198"/>
                  </a:lnTo>
                  <a:lnTo>
                    <a:pt x="16740" y="16800"/>
                  </a:lnTo>
                  <a:lnTo>
                    <a:pt x="17396" y="16363"/>
                  </a:lnTo>
                  <a:lnTo>
                    <a:pt x="18032" y="15885"/>
                  </a:lnTo>
                  <a:lnTo>
                    <a:pt x="18669" y="15349"/>
                  </a:lnTo>
                  <a:lnTo>
                    <a:pt x="19265" y="14772"/>
                  </a:lnTo>
                  <a:lnTo>
                    <a:pt x="19583" y="14474"/>
                  </a:lnTo>
                  <a:lnTo>
                    <a:pt x="19862" y="14156"/>
                  </a:lnTo>
                  <a:lnTo>
                    <a:pt x="19862" y="141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58">
              <a:extLst>
                <a:ext uri="{FF2B5EF4-FFF2-40B4-BE49-F238E27FC236}">
                  <a16:creationId xmlns:a16="http://schemas.microsoft.com/office/drawing/2014/main" id="{FF1E79F2-6C60-56FA-AD80-92847700BC47}"/>
                </a:ext>
              </a:extLst>
            </p:cNvPr>
            <p:cNvSpPr/>
            <p:nvPr/>
          </p:nvSpPr>
          <p:spPr>
            <a:xfrm>
              <a:off x="-863375" y="2409050"/>
              <a:ext cx="604925" cy="377775"/>
            </a:xfrm>
            <a:custGeom>
              <a:avLst/>
              <a:gdLst/>
              <a:ahLst/>
              <a:cxnLst/>
              <a:rect l="l" t="t" r="r" b="b"/>
              <a:pathLst>
                <a:path w="24197" h="15111" extrusionOk="0">
                  <a:moveTo>
                    <a:pt x="24196" y="2346"/>
                  </a:moveTo>
                  <a:lnTo>
                    <a:pt x="19067" y="0"/>
                  </a:lnTo>
                  <a:lnTo>
                    <a:pt x="19067" y="0"/>
                  </a:lnTo>
                  <a:lnTo>
                    <a:pt x="18908" y="318"/>
                  </a:lnTo>
                  <a:lnTo>
                    <a:pt x="18491" y="1173"/>
                  </a:lnTo>
                  <a:lnTo>
                    <a:pt x="17854" y="2386"/>
                  </a:lnTo>
                  <a:lnTo>
                    <a:pt x="17457" y="3082"/>
                  </a:lnTo>
                  <a:lnTo>
                    <a:pt x="17039" y="3817"/>
                  </a:lnTo>
                  <a:lnTo>
                    <a:pt x="16582" y="4573"/>
                  </a:lnTo>
                  <a:lnTo>
                    <a:pt x="16105" y="5328"/>
                  </a:lnTo>
                  <a:lnTo>
                    <a:pt x="15608" y="6044"/>
                  </a:lnTo>
                  <a:lnTo>
                    <a:pt x="15111" y="6740"/>
                  </a:lnTo>
                  <a:lnTo>
                    <a:pt x="14852" y="7058"/>
                  </a:lnTo>
                  <a:lnTo>
                    <a:pt x="14594" y="7356"/>
                  </a:lnTo>
                  <a:lnTo>
                    <a:pt x="14335" y="7635"/>
                  </a:lnTo>
                  <a:lnTo>
                    <a:pt x="14077" y="7893"/>
                  </a:lnTo>
                  <a:lnTo>
                    <a:pt x="13818" y="8132"/>
                  </a:lnTo>
                  <a:lnTo>
                    <a:pt x="13580" y="8350"/>
                  </a:lnTo>
                  <a:lnTo>
                    <a:pt x="13321" y="8509"/>
                  </a:lnTo>
                  <a:lnTo>
                    <a:pt x="13083" y="8669"/>
                  </a:lnTo>
                  <a:lnTo>
                    <a:pt x="13083" y="8669"/>
                  </a:lnTo>
                  <a:lnTo>
                    <a:pt x="12765" y="8748"/>
                  </a:lnTo>
                  <a:lnTo>
                    <a:pt x="12347" y="8808"/>
                  </a:lnTo>
                  <a:lnTo>
                    <a:pt x="11850" y="8867"/>
                  </a:lnTo>
                  <a:lnTo>
                    <a:pt x="11254" y="8907"/>
                  </a:lnTo>
                  <a:lnTo>
                    <a:pt x="10618" y="8927"/>
                  </a:lnTo>
                  <a:lnTo>
                    <a:pt x="9922" y="8907"/>
                  </a:lnTo>
                  <a:lnTo>
                    <a:pt x="9166" y="8887"/>
                  </a:lnTo>
                  <a:lnTo>
                    <a:pt x="8411" y="8847"/>
                  </a:lnTo>
                  <a:lnTo>
                    <a:pt x="7615" y="8788"/>
                  </a:lnTo>
                  <a:lnTo>
                    <a:pt x="6840" y="8728"/>
                  </a:lnTo>
                  <a:lnTo>
                    <a:pt x="6045" y="8629"/>
                  </a:lnTo>
                  <a:lnTo>
                    <a:pt x="5289" y="8509"/>
                  </a:lnTo>
                  <a:lnTo>
                    <a:pt x="4574" y="8370"/>
                  </a:lnTo>
                  <a:lnTo>
                    <a:pt x="3898" y="8211"/>
                  </a:lnTo>
                  <a:lnTo>
                    <a:pt x="3281" y="8032"/>
                  </a:lnTo>
                  <a:lnTo>
                    <a:pt x="2725" y="7834"/>
                  </a:lnTo>
                  <a:lnTo>
                    <a:pt x="2725" y="7834"/>
                  </a:lnTo>
                  <a:lnTo>
                    <a:pt x="2267" y="7933"/>
                  </a:lnTo>
                  <a:lnTo>
                    <a:pt x="1850" y="8052"/>
                  </a:lnTo>
                  <a:lnTo>
                    <a:pt x="1472" y="8171"/>
                  </a:lnTo>
                  <a:lnTo>
                    <a:pt x="1114" y="8311"/>
                  </a:lnTo>
                  <a:lnTo>
                    <a:pt x="796" y="8470"/>
                  </a:lnTo>
                  <a:lnTo>
                    <a:pt x="498" y="8649"/>
                  </a:lnTo>
                  <a:lnTo>
                    <a:pt x="239" y="8828"/>
                  </a:lnTo>
                  <a:lnTo>
                    <a:pt x="1" y="9026"/>
                  </a:lnTo>
                  <a:lnTo>
                    <a:pt x="1" y="9026"/>
                  </a:lnTo>
                  <a:lnTo>
                    <a:pt x="200" y="9583"/>
                  </a:lnTo>
                  <a:lnTo>
                    <a:pt x="418" y="10120"/>
                  </a:lnTo>
                  <a:lnTo>
                    <a:pt x="677" y="10677"/>
                  </a:lnTo>
                  <a:lnTo>
                    <a:pt x="955" y="11193"/>
                  </a:lnTo>
                  <a:lnTo>
                    <a:pt x="1234" y="11710"/>
                  </a:lnTo>
                  <a:lnTo>
                    <a:pt x="1512" y="12207"/>
                  </a:lnTo>
                  <a:lnTo>
                    <a:pt x="1810" y="12665"/>
                  </a:lnTo>
                  <a:lnTo>
                    <a:pt x="2088" y="13102"/>
                  </a:lnTo>
                  <a:lnTo>
                    <a:pt x="2625" y="13877"/>
                  </a:lnTo>
                  <a:lnTo>
                    <a:pt x="3063" y="14454"/>
                  </a:lnTo>
                  <a:lnTo>
                    <a:pt x="3460" y="14971"/>
                  </a:lnTo>
                  <a:lnTo>
                    <a:pt x="3460" y="14971"/>
                  </a:lnTo>
                  <a:lnTo>
                    <a:pt x="3898" y="15031"/>
                  </a:lnTo>
                  <a:lnTo>
                    <a:pt x="4415" y="15070"/>
                  </a:lnTo>
                  <a:lnTo>
                    <a:pt x="5091" y="15110"/>
                  </a:lnTo>
                  <a:lnTo>
                    <a:pt x="5926" y="15110"/>
                  </a:lnTo>
                  <a:lnTo>
                    <a:pt x="6900" y="15090"/>
                  </a:lnTo>
                  <a:lnTo>
                    <a:pt x="7437" y="15070"/>
                  </a:lnTo>
                  <a:lnTo>
                    <a:pt x="7973" y="15031"/>
                  </a:lnTo>
                  <a:lnTo>
                    <a:pt x="8550" y="14951"/>
                  </a:lnTo>
                  <a:lnTo>
                    <a:pt x="9146" y="14891"/>
                  </a:lnTo>
                  <a:lnTo>
                    <a:pt x="9763" y="14792"/>
                  </a:lnTo>
                  <a:lnTo>
                    <a:pt x="10399" y="14653"/>
                  </a:lnTo>
                  <a:lnTo>
                    <a:pt x="11035" y="14514"/>
                  </a:lnTo>
                  <a:lnTo>
                    <a:pt x="11691" y="14355"/>
                  </a:lnTo>
                  <a:lnTo>
                    <a:pt x="12367" y="14156"/>
                  </a:lnTo>
                  <a:lnTo>
                    <a:pt x="13023" y="13917"/>
                  </a:lnTo>
                  <a:lnTo>
                    <a:pt x="13699" y="13659"/>
                  </a:lnTo>
                  <a:lnTo>
                    <a:pt x="14375" y="13380"/>
                  </a:lnTo>
                  <a:lnTo>
                    <a:pt x="15051" y="13042"/>
                  </a:lnTo>
                  <a:lnTo>
                    <a:pt x="15727" y="12685"/>
                  </a:lnTo>
                  <a:lnTo>
                    <a:pt x="16383" y="12287"/>
                  </a:lnTo>
                  <a:lnTo>
                    <a:pt x="17039" y="11830"/>
                  </a:lnTo>
                  <a:lnTo>
                    <a:pt x="17675" y="11353"/>
                  </a:lnTo>
                  <a:lnTo>
                    <a:pt x="18312" y="10836"/>
                  </a:lnTo>
                  <a:lnTo>
                    <a:pt x="18928" y="10259"/>
                  </a:lnTo>
                  <a:lnTo>
                    <a:pt x="19226" y="9961"/>
                  </a:lnTo>
                  <a:lnTo>
                    <a:pt x="19524" y="9643"/>
                  </a:lnTo>
                  <a:lnTo>
                    <a:pt x="19524" y="9643"/>
                  </a:lnTo>
                  <a:lnTo>
                    <a:pt x="19842" y="9265"/>
                  </a:lnTo>
                  <a:lnTo>
                    <a:pt x="20161" y="8867"/>
                  </a:lnTo>
                  <a:lnTo>
                    <a:pt x="20499" y="8470"/>
                  </a:lnTo>
                  <a:lnTo>
                    <a:pt x="20817" y="8032"/>
                  </a:lnTo>
                  <a:lnTo>
                    <a:pt x="21433" y="7118"/>
                  </a:lnTo>
                  <a:lnTo>
                    <a:pt x="22049" y="6183"/>
                  </a:lnTo>
                  <a:lnTo>
                    <a:pt x="22626" y="5209"/>
                  </a:lnTo>
                  <a:lnTo>
                    <a:pt x="23183" y="4235"/>
                  </a:lnTo>
                  <a:lnTo>
                    <a:pt x="23699" y="3261"/>
                  </a:lnTo>
                  <a:lnTo>
                    <a:pt x="24196" y="2346"/>
                  </a:lnTo>
                  <a:lnTo>
                    <a:pt x="24196" y="234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58">
              <a:extLst>
                <a:ext uri="{FF2B5EF4-FFF2-40B4-BE49-F238E27FC236}">
                  <a16:creationId xmlns:a16="http://schemas.microsoft.com/office/drawing/2014/main" id="{D4102D49-F69B-7184-6C02-1755E505C9A5}"/>
                </a:ext>
              </a:extLst>
            </p:cNvPr>
            <p:cNvSpPr/>
            <p:nvPr/>
          </p:nvSpPr>
          <p:spPr>
            <a:xfrm>
              <a:off x="-356400" y="2298200"/>
              <a:ext cx="148150" cy="200325"/>
            </a:xfrm>
            <a:custGeom>
              <a:avLst/>
              <a:gdLst/>
              <a:ahLst/>
              <a:cxnLst/>
              <a:rect l="l" t="t" r="r" b="b"/>
              <a:pathLst>
                <a:path w="5926" h="8013" extrusionOk="0">
                  <a:moveTo>
                    <a:pt x="4892" y="6641"/>
                  </a:moveTo>
                  <a:lnTo>
                    <a:pt x="4892" y="6641"/>
                  </a:lnTo>
                  <a:lnTo>
                    <a:pt x="5071" y="6323"/>
                  </a:lnTo>
                  <a:lnTo>
                    <a:pt x="5250" y="5965"/>
                  </a:lnTo>
                  <a:lnTo>
                    <a:pt x="5409" y="5548"/>
                  </a:lnTo>
                  <a:lnTo>
                    <a:pt x="5548" y="5150"/>
                  </a:lnTo>
                  <a:lnTo>
                    <a:pt x="5786" y="4434"/>
                  </a:lnTo>
                  <a:lnTo>
                    <a:pt x="5866" y="4176"/>
                  </a:lnTo>
                  <a:lnTo>
                    <a:pt x="5926" y="4037"/>
                  </a:lnTo>
                  <a:lnTo>
                    <a:pt x="5926" y="4037"/>
                  </a:lnTo>
                  <a:lnTo>
                    <a:pt x="5926" y="4017"/>
                  </a:lnTo>
                  <a:lnTo>
                    <a:pt x="5926" y="3957"/>
                  </a:lnTo>
                  <a:lnTo>
                    <a:pt x="5846" y="3818"/>
                  </a:lnTo>
                  <a:lnTo>
                    <a:pt x="5568" y="3321"/>
                  </a:lnTo>
                  <a:lnTo>
                    <a:pt x="5150" y="2685"/>
                  </a:lnTo>
                  <a:lnTo>
                    <a:pt x="4653" y="1949"/>
                  </a:lnTo>
                  <a:lnTo>
                    <a:pt x="3719" y="597"/>
                  </a:lnTo>
                  <a:lnTo>
                    <a:pt x="3281" y="1"/>
                  </a:lnTo>
                  <a:lnTo>
                    <a:pt x="3281" y="1"/>
                  </a:lnTo>
                  <a:lnTo>
                    <a:pt x="3102" y="160"/>
                  </a:lnTo>
                  <a:lnTo>
                    <a:pt x="2904" y="378"/>
                  </a:lnTo>
                  <a:lnTo>
                    <a:pt x="2645" y="657"/>
                  </a:lnTo>
                  <a:lnTo>
                    <a:pt x="2347" y="1015"/>
                  </a:lnTo>
                  <a:lnTo>
                    <a:pt x="2029" y="1432"/>
                  </a:lnTo>
                  <a:lnTo>
                    <a:pt x="1691" y="1929"/>
                  </a:lnTo>
                  <a:lnTo>
                    <a:pt x="1353" y="2486"/>
                  </a:lnTo>
                  <a:lnTo>
                    <a:pt x="1353" y="2486"/>
                  </a:lnTo>
                  <a:lnTo>
                    <a:pt x="1134" y="2923"/>
                  </a:lnTo>
                  <a:lnTo>
                    <a:pt x="915" y="3420"/>
                  </a:lnTo>
                  <a:lnTo>
                    <a:pt x="717" y="3957"/>
                  </a:lnTo>
                  <a:lnTo>
                    <a:pt x="518" y="4494"/>
                  </a:lnTo>
                  <a:lnTo>
                    <a:pt x="339" y="5011"/>
                  </a:lnTo>
                  <a:lnTo>
                    <a:pt x="200" y="5508"/>
                  </a:lnTo>
                  <a:lnTo>
                    <a:pt x="80" y="5965"/>
                  </a:lnTo>
                  <a:lnTo>
                    <a:pt x="1" y="6343"/>
                  </a:lnTo>
                  <a:lnTo>
                    <a:pt x="1" y="6343"/>
                  </a:lnTo>
                  <a:lnTo>
                    <a:pt x="1" y="6462"/>
                  </a:lnTo>
                  <a:lnTo>
                    <a:pt x="1" y="6562"/>
                  </a:lnTo>
                  <a:lnTo>
                    <a:pt x="21" y="6661"/>
                  </a:lnTo>
                  <a:lnTo>
                    <a:pt x="41" y="6760"/>
                  </a:lnTo>
                  <a:lnTo>
                    <a:pt x="100" y="6840"/>
                  </a:lnTo>
                  <a:lnTo>
                    <a:pt x="160" y="6919"/>
                  </a:lnTo>
                  <a:lnTo>
                    <a:pt x="299" y="7078"/>
                  </a:lnTo>
                  <a:lnTo>
                    <a:pt x="498" y="7238"/>
                  </a:lnTo>
                  <a:lnTo>
                    <a:pt x="717" y="7357"/>
                  </a:lnTo>
                  <a:lnTo>
                    <a:pt x="935" y="7476"/>
                  </a:lnTo>
                  <a:lnTo>
                    <a:pt x="1194" y="7576"/>
                  </a:lnTo>
                  <a:lnTo>
                    <a:pt x="1691" y="7735"/>
                  </a:lnTo>
                  <a:lnTo>
                    <a:pt x="2148" y="7854"/>
                  </a:lnTo>
                  <a:lnTo>
                    <a:pt x="2506" y="7953"/>
                  </a:lnTo>
                  <a:lnTo>
                    <a:pt x="2665" y="8013"/>
                  </a:lnTo>
                  <a:lnTo>
                    <a:pt x="2665" y="8013"/>
                  </a:lnTo>
                  <a:lnTo>
                    <a:pt x="2705" y="8013"/>
                  </a:lnTo>
                  <a:lnTo>
                    <a:pt x="2784" y="8013"/>
                  </a:lnTo>
                  <a:lnTo>
                    <a:pt x="3003" y="7953"/>
                  </a:lnTo>
                  <a:lnTo>
                    <a:pt x="3301" y="7814"/>
                  </a:lnTo>
                  <a:lnTo>
                    <a:pt x="3659" y="7655"/>
                  </a:lnTo>
                  <a:lnTo>
                    <a:pt x="4017" y="7436"/>
                  </a:lnTo>
                  <a:lnTo>
                    <a:pt x="4355" y="7178"/>
                  </a:lnTo>
                  <a:lnTo>
                    <a:pt x="4514" y="7059"/>
                  </a:lnTo>
                  <a:lnTo>
                    <a:pt x="4653" y="6919"/>
                  </a:lnTo>
                  <a:lnTo>
                    <a:pt x="4792" y="6780"/>
                  </a:lnTo>
                  <a:lnTo>
                    <a:pt x="4892" y="6641"/>
                  </a:lnTo>
                  <a:lnTo>
                    <a:pt x="4892" y="66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58">
              <a:extLst>
                <a:ext uri="{FF2B5EF4-FFF2-40B4-BE49-F238E27FC236}">
                  <a16:creationId xmlns:a16="http://schemas.microsoft.com/office/drawing/2014/main" id="{55B48274-AF34-C7C7-AEC4-C536A3F4559B}"/>
                </a:ext>
              </a:extLst>
            </p:cNvPr>
            <p:cNvSpPr/>
            <p:nvPr/>
          </p:nvSpPr>
          <p:spPr>
            <a:xfrm>
              <a:off x="-320100" y="2252975"/>
              <a:ext cx="98925" cy="127275"/>
            </a:xfrm>
            <a:custGeom>
              <a:avLst/>
              <a:gdLst/>
              <a:ahLst/>
              <a:cxnLst/>
              <a:rect l="l" t="t" r="r" b="b"/>
              <a:pathLst>
                <a:path w="3957" h="5091" extrusionOk="0">
                  <a:moveTo>
                    <a:pt x="159" y="3798"/>
                  </a:moveTo>
                  <a:lnTo>
                    <a:pt x="159" y="3798"/>
                  </a:lnTo>
                  <a:lnTo>
                    <a:pt x="80" y="3937"/>
                  </a:lnTo>
                  <a:lnTo>
                    <a:pt x="20" y="4096"/>
                  </a:lnTo>
                  <a:lnTo>
                    <a:pt x="0" y="4255"/>
                  </a:lnTo>
                  <a:lnTo>
                    <a:pt x="20" y="4414"/>
                  </a:lnTo>
                  <a:lnTo>
                    <a:pt x="60" y="4573"/>
                  </a:lnTo>
                  <a:lnTo>
                    <a:pt x="139" y="4712"/>
                  </a:lnTo>
                  <a:lnTo>
                    <a:pt x="239" y="4832"/>
                  </a:lnTo>
                  <a:lnTo>
                    <a:pt x="358" y="4951"/>
                  </a:lnTo>
                  <a:lnTo>
                    <a:pt x="358" y="4951"/>
                  </a:lnTo>
                  <a:lnTo>
                    <a:pt x="517" y="5030"/>
                  </a:lnTo>
                  <a:lnTo>
                    <a:pt x="656" y="5070"/>
                  </a:lnTo>
                  <a:lnTo>
                    <a:pt x="815" y="5090"/>
                  </a:lnTo>
                  <a:lnTo>
                    <a:pt x="974" y="5090"/>
                  </a:lnTo>
                  <a:lnTo>
                    <a:pt x="1133" y="5030"/>
                  </a:lnTo>
                  <a:lnTo>
                    <a:pt x="1273" y="4971"/>
                  </a:lnTo>
                  <a:lnTo>
                    <a:pt x="1412" y="4871"/>
                  </a:lnTo>
                  <a:lnTo>
                    <a:pt x="1511" y="4732"/>
                  </a:lnTo>
                  <a:lnTo>
                    <a:pt x="3658" y="1074"/>
                  </a:lnTo>
                  <a:lnTo>
                    <a:pt x="3658" y="1074"/>
                  </a:lnTo>
                  <a:lnTo>
                    <a:pt x="3837" y="796"/>
                  </a:lnTo>
                  <a:lnTo>
                    <a:pt x="3897" y="676"/>
                  </a:lnTo>
                  <a:lnTo>
                    <a:pt x="3937" y="537"/>
                  </a:lnTo>
                  <a:lnTo>
                    <a:pt x="3957" y="418"/>
                  </a:lnTo>
                  <a:lnTo>
                    <a:pt x="3917" y="299"/>
                  </a:lnTo>
                  <a:lnTo>
                    <a:pt x="3857" y="199"/>
                  </a:lnTo>
                  <a:lnTo>
                    <a:pt x="3738" y="100"/>
                  </a:lnTo>
                  <a:lnTo>
                    <a:pt x="3738" y="100"/>
                  </a:lnTo>
                  <a:lnTo>
                    <a:pt x="3678" y="40"/>
                  </a:lnTo>
                  <a:lnTo>
                    <a:pt x="3599" y="20"/>
                  </a:lnTo>
                  <a:lnTo>
                    <a:pt x="3460" y="0"/>
                  </a:lnTo>
                  <a:lnTo>
                    <a:pt x="3340" y="20"/>
                  </a:lnTo>
                  <a:lnTo>
                    <a:pt x="3201" y="80"/>
                  </a:lnTo>
                  <a:lnTo>
                    <a:pt x="3082" y="179"/>
                  </a:lnTo>
                  <a:lnTo>
                    <a:pt x="2963" y="299"/>
                  </a:lnTo>
                  <a:lnTo>
                    <a:pt x="2863" y="418"/>
                  </a:lnTo>
                  <a:lnTo>
                    <a:pt x="2744" y="557"/>
                  </a:lnTo>
                  <a:lnTo>
                    <a:pt x="159" y="3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58">
              <a:extLst>
                <a:ext uri="{FF2B5EF4-FFF2-40B4-BE49-F238E27FC236}">
                  <a16:creationId xmlns:a16="http://schemas.microsoft.com/office/drawing/2014/main" id="{BFF98D1A-0116-C42D-889C-371FB35758EB}"/>
                </a:ext>
              </a:extLst>
            </p:cNvPr>
            <p:cNvSpPr/>
            <p:nvPr/>
          </p:nvSpPr>
          <p:spPr>
            <a:xfrm>
              <a:off x="-294250" y="2266900"/>
              <a:ext cx="101900" cy="132225"/>
            </a:xfrm>
            <a:custGeom>
              <a:avLst/>
              <a:gdLst/>
              <a:ahLst/>
              <a:cxnLst/>
              <a:rect l="l" t="t" r="r" b="b"/>
              <a:pathLst>
                <a:path w="4076" h="5289" extrusionOk="0">
                  <a:moveTo>
                    <a:pt x="159" y="3937"/>
                  </a:moveTo>
                  <a:lnTo>
                    <a:pt x="159" y="3937"/>
                  </a:lnTo>
                  <a:lnTo>
                    <a:pt x="80" y="4076"/>
                  </a:lnTo>
                  <a:lnTo>
                    <a:pt x="20" y="4255"/>
                  </a:lnTo>
                  <a:lnTo>
                    <a:pt x="0" y="4414"/>
                  </a:lnTo>
                  <a:lnTo>
                    <a:pt x="20" y="4573"/>
                  </a:lnTo>
                  <a:lnTo>
                    <a:pt x="60" y="4732"/>
                  </a:lnTo>
                  <a:lnTo>
                    <a:pt x="139" y="4871"/>
                  </a:lnTo>
                  <a:lnTo>
                    <a:pt x="239" y="5010"/>
                  </a:lnTo>
                  <a:lnTo>
                    <a:pt x="378" y="5130"/>
                  </a:lnTo>
                  <a:lnTo>
                    <a:pt x="378" y="5130"/>
                  </a:lnTo>
                  <a:lnTo>
                    <a:pt x="537" y="5209"/>
                  </a:lnTo>
                  <a:lnTo>
                    <a:pt x="696" y="5269"/>
                  </a:lnTo>
                  <a:lnTo>
                    <a:pt x="855" y="5289"/>
                  </a:lnTo>
                  <a:lnTo>
                    <a:pt x="1014" y="5269"/>
                  </a:lnTo>
                  <a:lnTo>
                    <a:pt x="1173" y="5229"/>
                  </a:lnTo>
                  <a:lnTo>
                    <a:pt x="1312" y="5149"/>
                  </a:lnTo>
                  <a:lnTo>
                    <a:pt x="1451" y="5050"/>
                  </a:lnTo>
                  <a:lnTo>
                    <a:pt x="1571" y="4911"/>
                  </a:lnTo>
                  <a:lnTo>
                    <a:pt x="3778" y="1114"/>
                  </a:lnTo>
                  <a:lnTo>
                    <a:pt x="3778" y="1114"/>
                  </a:lnTo>
                  <a:lnTo>
                    <a:pt x="3976" y="835"/>
                  </a:lnTo>
                  <a:lnTo>
                    <a:pt x="4036" y="696"/>
                  </a:lnTo>
                  <a:lnTo>
                    <a:pt x="4076" y="577"/>
                  </a:lnTo>
                  <a:lnTo>
                    <a:pt x="4076" y="438"/>
                  </a:lnTo>
                  <a:lnTo>
                    <a:pt x="4056" y="318"/>
                  </a:lnTo>
                  <a:lnTo>
                    <a:pt x="3996" y="199"/>
                  </a:lnTo>
                  <a:lnTo>
                    <a:pt x="3877" y="100"/>
                  </a:lnTo>
                  <a:lnTo>
                    <a:pt x="3877" y="100"/>
                  </a:lnTo>
                  <a:lnTo>
                    <a:pt x="3797" y="60"/>
                  </a:lnTo>
                  <a:lnTo>
                    <a:pt x="3718" y="20"/>
                  </a:lnTo>
                  <a:lnTo>
                    <a:pt x="3658" y="20"/>
                  </a:lnTo>
                  <a:lnTo>
                    <a:pt x="3579" y="0"/>
                  </a:lnTo>
                  <a:lnTo>
                    <a:pt x="3440" y="40"/>
                  </a:lnTo>
                  <a:lnTo>
                    <a:pt x="3320" y="100"/>
                  </a:lnTo>
                  <a:lnTo>
                    <a:pt x="3181" y="199"/>
                  </a:lnTo>
                  <a:lnTo>
                    <a:pt x="3062" y="298"/>
                  </a:lnTo>
                  <a:lnTo>
                    <a:pt x="2962" y="438"/>
                  </a:lnTo>
                  <a:lnTo>
                    <a:pt x="2843" y="577"/>
                  </a:lnTo>
                  <a:lnTo>
                    <a:pt x="159" y="39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58">
              <a:extLst>
                <a:ext uri="{FF2B5EF4-FFF2-40B4-BE49-F238E27FC236}">
                  <a16:creationId xmlns:a16="http://schemas.microsoft.com/office/drawing/2014/main" id="{FB32AC54-097D-29FC-6F21-4050A173032D}"/>
                </a:ext>
              </a:extLst>
            </p:cNvPr>
            <p:cNvSpPr/>
            <p:nvPr/>
          </p:nvSpPr>
          <p:spPr>
            <a:xfrm>
              <a:off x="-274875" y="2293225"/>
              <a:ext cx="98425" cy="127275"/>
            </a:xfrm>
            <a:custGeom>
              <a:avLst/>
              <a:gdLst/>
              <a:ahLst/>
              <a:cxnLst/>
              <a:rect l="l" t="t" r="r" b="b"/>
              <a:pathLst>
                <a:path w="3937" h="5091" extrusionOk="0">
                  <a:moveTo>
                    <a:pt x="140" y="3778"/>
                  </a:moveTo>
                  <a:lnTo>
                    <a:pt x="140" y="3778"/>
                  </a:lnTo>
                  <a:lnTo>
                    <a:pt x="60" y="3937"/>
                  </a:lnTo>
                  <a:lnTo>
                    <a:pt x="20" y="4077"/>
                  </a:lnTo>
                  <a:lnTo>
                    <a:pt x="0" y="4236"/>
                  </a:lnTo>
                  <a:lnTo>
                    <a:pt x="20" y="4395"/>
                  </a:lnTo>
                  <a:lnTo>
                    <a:pt x="60" y="4554"/>
                  </a:lnTo>
                  <a:lnTo>
                    <a:pt x="120" y="4693"/>
                  </a:lnTo>
                  <a:lnTo>
                    <a:pt x="219" y="4832"/>
                  </a:lnTo>
                  <a:lnTo>
                    <a:pt x="358" y="4931"/>
                  </a:lnTo>
                  <a:lnTo>
                    <a:pt x="358" y="4931"/>
                  </a:lnTo>
                  <a:lnTo>
                    <a:pt x="497" y="5011"/>
                  </a:lnTo>
                  <a:lnTo>
                    <a:pt x="656" y="5071"/>
                  </a:lnTo>
                  <a:lnTo>
                    <a:pt x="816" y="5091"/>
                  </a:lnTo>
                  <a:lnTo>
                    <a:pt x="975" y="5071"/>
                  </a:lnTo>
                  <a:lnTo>
                    <a:pt x="1134" y="5031"/>
                  </a:lnTo>
                  <a:lnTo>
                    <a:pt x="1273" y="4951"/>
                  </a:lnTo>
                  <a:lnTo>
                    <a:pt x="1392" y="4852"/>
                  </a:lnTo>
                  <a:lnTo>
                    <a:pt x="1511" y="4733"/>
                  </a:lnTo>
                  <a:lnTo>
                    <a:pt x="3659" y="1055"/>
                  </a:lnTo>
                  <a:lnTo>
                    <a:pt x="3659" y="1055"/>
                  </a:lnTo>
                  <a:lnTo>
                    <a:pt x="3818" y="796"/>
                  </a:lnTo>
                  <a:lnTo>
                    <a:pt x="3897" y="657"/>
                  </a:lnTo>
                  <a:lnTo>
                    <a:pt x="3937" y="538"/>
                  </a:lnTo>
                  <a:lnTo>
                    <a:pt x="3937" y="399"/>
                  </a:lnTo>
                  <a:lnTo>
                    <a:pt x="3917" y="299"/>
                  </a:lnTo>
                  <a:lnTo>
                    <a:pt x="3838" y="180"/>
                  </a:lnTo>
                  <a:lnTo>
                    <a:pt x="3738" y="80"/>
                  </a:lnTo>
                  <a:lnTo>
                    <a:pt x="3738" y="80"/>
                  </a:lnTo>
                  <a:lnTo>
                    <a:pt x="3659" y="41"/>
                  </a:lnTo>
                  <a:lnTo>
                    <a:pt x="3599" y="21"/>
                  </a:lnTo>
                  <a:lnTo>
                    <a:pt x="3460" y="1"/>
                  </a:lnTo>
                  <a:lnTo>
                    <a:pt x="3321" y="21"/>
                  </a:lnTo>
                  <a:lnTo>
                    <a:pt x="3201" y="80"/>
                  </a:lnTo>
                  <a:lnTo>
                    <a:pt x="3062" y="160"/>
                  </a:lnTo>
                  <a:lnTo>
                    <a:pt x="2943" y="279"/>
                  </a:lnTo>
                  <a:lnTo>
                    <a:pt x="2843" y="399"/>
                  </a:lnTo>
                  <a:lnTo>
                    <a:pt x="2744" y="538"/>
                  </a:lnTo>
                  <a:lnTo>
                    <a:pt x="140" y="37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58">
              <a:extLst>
                <a:ext uri="{FF2B5EF4-FFF2-40B4-BE49-F238E27FC236}">
                  <a16:creationId xmlns:a16="http://schemas.microsoft.com/office/drawing/2014/main" id="{CB6491AA-10B2-891B-6241-75488F3BC2C9}"/>
                </a:ext>
              </a:extLst>
            </p:cNvPr>
            <p:cNvSpPr/>
            <p:nvPr/>
          </p:nvSpPr>
          <p:spPr>
            <a:xfrm>
              <a:off x="-257975" y="2320575"/>
              <a:ext cx="93950" cy="124775"/>
            </a:xfrm>
            <a:custGeom>
              <a:avLst/>
              <a:gdLst/>
              <a:ahLst/>
              <a:cxnLst/>
              <a:rect l="l" t="t" r="r" b="b"/>
              <a:pathLst>
                <a:path w="3758" h="4991" extrusionOk="0">
                  <a:moveTo>
                    <a:pt x="179" y="3837"/>
                  </a:moveTo>
                  <a:lnTo>
                    <a:pt x="179" y="3837"/>
                  </a:lnTo>
                  <a:lnTo>
                    <a:pt x="100" y="3977"/>
                  </a:lnTo>
                  <a:lnTo>
                    <a:pt x="40" y="4136"/>
                  </a:lnTo>
                  <a:lnTo>
                    <a:pt x="20" y="4275"/>
                  </a:lnTo>
                  <a:lnTo>
                    <a:pt x="0" y="4434"/>
                  </a:lnTo>
                  <a:lnTo>
                    <a:pt x="20" y="4573"/>
                  </a:lnTo>
                  <a:lnTo>
                    <a:pt x="80" y="4692"/>
                  </a:lnTo>
                  <a:lnTo>
                    <a:pt x="159" y="4812"/>
                  </a:lnTo>
                  <a:lnTo>
                    <a:pt x="259" y="4891"/>
                  </a:lnTo>
                  <a:lnTo>
                    <a:pt x="259" y="4891"/>
                  </a:lnTo>
                  <a:lnTo>
                    <a:pt x="378" y="4951"/>
                  </a:lnTo>
                  <a:lnTo>
                    <a:pt x="497" y="4991"/>
                  </a:lnTo>
                  <a:lnTo>
                    <a:pt x="637" y="4991"/>
                  </a:lnTo>
                  <a:lnTo>
                    <a:pt x="776" y="4971"/>
                  </a:lnTo>
                  <a:lnTo>
                    <a:pt x="915" y="4911"/>
                  </a:lnTo>
                  <a:lnTo>
                    <a:pt x="1034" y="4832"/>
                  </a:lnTo>
                  <a:lnTo>
                    <a:pt x="1154" y="4712"/>
                  </a:lnTo>
                  <a:lnTo>
                    <a:pt x="1273" y="4593"/>
                  </a:lnTo>
                  <a:lnTo>
                    <a:pt x="3460" y="975"/>
                  </a:lnTo>
                  <a:lnTo>
                    <a:pt x="3460" y="975"/>
                  </a:lnTo>
                  <a:lnTo>
                    <a:pt x="3639" y="696"/>
                  </a:lnTo>
                  <a:lnTo>
                    <a:pt x="3698" y="577"/>
                  </a:lnTo>
                  <a:lnTo>
                    <a:pt x="3738" y="458"/>
                  </a:lnTo>
                  <a:lnTo>
                    <a:pt x="3758" y="338"/>
                  </a:lnTo>
                  <a:lnTo>
                    <a:pt x="3758" y="239"/>
                  </a:lnTo>
                  <a:lnTo>
                    <a:pt x="3698" y="140"/>
                  </a:lnTo>
                  <a:lnTo>
                    <a:pt x="3619" y="60"/>
                  </a:lnTo>
                  <a:lnTo>
                    <a:pt x="3619" y="60"/>
                  </a:lnTo>
                  <a:lnTo>
                    <a:pt x="3500" y="0"/>
                  </a:lnTo>
                  <a:lnTo>
                    <a:pt x="3380" y="0"/>
                  </a:lnTo>
                  <a:lnTo>
                    <a:pt x="3281" y="40"/>
                  </a:lnTo>
                  <a:lnTo>
                    <a:pt x="3162" y="100"/>
                  </a:lnTo>
                  <a:lnTo>
                    <a:pt x="3042" y="199"/>
                  </a:lnTo>
                  <a:lnTo>
                    <a:pt x="2943" y="318"/>
                  </a:lnTo>
                  <a:lnTo>
                    <a:pt x="2724" y="577"/>
                  </a:lnTo>
                  <a:lnTo>
                    <a:pt x="179" y="38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58">
              <a:extLst>
                <a:ext uri="{FF2B5EF4-FFF2-40B4-BE49-F238E27FC236}">
                  <a16:creationId xmlns:a16="http://schemas.microsoft.com/office/drawing/2014/main" id="{FF0F5F88-D230-2445-E3A3-6987B878C882}"/>
                </a:ext>
              </a:extLst>
            </p:cNvPr>
            <p:cNvSpPr/>
            <p:nvPr/>
          </p:nvSpPr>
          <p:spPr>
            <a:xfrm>
              <a:off x="-392675" y="2432900"/>
              <a:ext cx="121300" cy="131750"/>
            </a:xfrm>
            <a:custGeom>
              <a:avLst/>
              <a:gdLst/>
              <a:ahLst/>
              <a:cxnLst/>
              <a:rect l="l" t="t" r="r" b="b"/>
              <a:pathLst>
                <a:path w="4852" h="5270" extrusionOk="0">
                  <a:moveTo>
                    <a:pt x="4156" y="398"/>
                  </a:moveTo>
                  <a:lnTo>
                    <a:pt x="4156" y="398"/>
                  </a:lnTo>
                  <a:lnTo>
                    <a:pt x="4374" y="597"/>
                  </a:lnTo>
                  <a:lnTo>
                    <a:pt x="4553" y="816"/>
                  </a:lnTo>
                  <a:lnTo>
                    <a:pt x="4693" y="1034"/>
                  </a:lnTo>
                  <a:lnTo>
                    <a:pt x="4792" y="1273"/>
                  </a:lnTo>
                  <a:lnTo>
                    <a:pt x="4852" y="1492"/>
                  </a:lnTo>
                  <a:lnTo>
                    <a:pt x="4852" y="1611"/>
                  </a:lnTo>
                  <a:lnTo>
                    <a:pt x="4852" y="1710"/>
                  </a:lnTo>
                  <a:lnTo>
                    <a:pt x="4832" y="1810"/>
                  </a:lnTo>
                  <a:lnTo>
                    <a:pt x="4792" y="1909"/>
                  </a:lnTo>
                  <a:lnTo>
                    <a:pt x="4752" y="2009"/>
                  </a:lnTo>
                  <a:lnTo>
                    <a:pt x="4693" y="2088"/>
                  </a:lnTo>
                  <a:lnTo>
                    <a:pt x="2486" y="4951"/>
                  </a:lnTo>
                  <a:lnTo>
                    <a:pt x="2486" y="4951"/>
                  </a:lnTo>
                  <a:lnTo>
                    <a:pt x="2406" y="5031"/>
                  </a:lnTo>
                  <a:lnTo>
                    <a:pt x="2327" y="5110"/>
                  </a:lnTo>
                  <a:lnTo>
                    <a:pt x="2247" y="5150"/>
                  </a:lnTo>
                  <a:lnTo>
                    <a:pt x="2148" y="5190"/>
                  </a:lnTo>
                  <a:lnTo>
                    <a:pt x="2048" y="5229"/>
                  </a:lnTo>
                  <a:lnTo>
                    <a:pt x="1929" y="5249"/>
                  </a:lnTo>
                  <a:lnTo>
                    <a:pt x="1710" y="5269"/>
                  </a:lnTo>
                  <a:lnTo>
                    <a:pt x="1452" y="5229"/>
                  </a:lnTo>
                  <a:lnTo>
                    <a:pt x="1213" y="5150"/>
                  </a:lnTo>
                  <a:lnTo>
                    <a:pt x="955" y="5031"/>
                  </a:lnTo>
                  <a:lnTo>
                    <a:pt x="696" y="4852"/>
                  </a:lnTo>
                  <a:lnTo>
                    <a:pt x="696" y="4852"/>
                  </a:lnTo>
                  <a:lnTo>
                    <a:pt x="478" y="4673"/>
                  </a:lnTo>
                  <a:lnTo>
                    <a:pt x="299" y="4454"/>
                  </a:lnTo>
                  <a:lnTo>
                    <a:pt x="160" y="4215"/>
                  </a:lnTo>
                  <a:lnTo>
                    <a:pt x="60" y="3997"/>
                  </a:lnTo>
                  <a:lnTo>
                    <a:pt x="20" y="3778"/>
                  </a:lnTo>
                  <a:lnTo>
                    <a:pt x="1" y="3659"/>
                  </a:lnTo>
                  <a:lnTo>
                    <a:pt x="20" y="3559"/>
                  </a:lnTo>
                  <a:lnTo>
                    <a:pt x="40" y="3440"/>
                  </a:lnTo>
                  <a:lnTo>
                    <a:pt x="60" y="3341"/>
                  </a:lnTo>
                  <a:lnTo>
                    <a:pt x="100" y="3261"/>
                  </a:lnTo>
                  <a:lnTo>
                    <a:pt x="160" y="3162"/>
                  </a:lnTo>
                  <a:lnTo>
                    <a:pt x="2386" y="299"/>
                  </a:lnTo>
                  <a:lnTo>
                    <a:pt x="2386" y="299"/>
                  </a:lnTo>
                  <a:lnTo>
                    <a:pt x="2446" y="219"/>
                  </a:lnTo>
                  <a:lnTo>
                    <a:pt x="2525" y="160"/>
                  </a:lnTo>
                  <a:lnTo>
                    <a:pt x="2625" y="100"/>
                  </a:lnTo>
                  <a:lnTo>
                    <a:pt x="2704" y="60"/>
                  </a:lnTo>
                  <a:lnTo>
                    <a:pt x="2824" y="40"/>
                  </a:lnTo>
                  <a:lnTo>
                    <a:pt x="2923" y="20"/>
                  </a:lnTo>
                  <a:lnTo>
                    <a:pt x="3162" y="1"/>
                  </a:lnTo>
                  <a:lnTo>
                    <a:pt x="3400" y="40"/>
                  </a:lnTo>
                  <a:lnTo>
                    <a:pt x="3659" y="120"/>
                  </a:lnTo>
                  <a:lnTo>
                    <a:pt x="3917" y="239"/>
                  </a:lnTo>
                  <a:lnTo>
                    <a:pt x="4156" y="398"/>
                  </a:lnTo>
                  <a:lnTo>
                    <a:pt x="4156" y="398"/>
                  </a:lnTo>
                  <a:close/>
                </a:path>
              </a:pathLst>
            </a:custGeom>
            <a:solidFill>
              <a:srgbClr val="727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58">
              <a:extLst>
                <a:ext uri="{FF2B5EF4-FFF2-40B4-BE49-F238E27FC236}">
                  <a16:creationId xmlns:a16="http://schemas.microsoft.com/office/drawing/2014/main" id="{F4C535DE-6333-2FFD-69B0-0219D20B2922}"/>
                </a:ext>
              </a:extLst>
            </p:cNvPr>
            <p:cNvSpPr/>
            <p:nvPr/>
          </p:nvSpPr>
          <p:spPr>
            <a:xfrm>
              <a:off x="-361350" y="2341450"/>
              <a:ext cx="57675" cy="91975"/>
            </a:xfrm>
            <a:custGeom>
              <a:avLst/>
              <a:gdLst/>
              <a:ahLst/>
              <a:cxnLst/>
              <a:rect l="l" t="t" r="r" b="b"/>
              <a:pathLst>
                <a:path w="2307" h="3679" extrusionOk="0">
                  <a:moveTo>
                    <a:pt x="2306" y="1531"/>
                  </a:moveTo>
                  <a:lnTo>
                    <a:pt x="2306" y="1531"/>
                  </a:lnTo>
                  <a:lnTo>
                    <a:pt x="2267" y="1491"/>
                  </a:lnTo>
                  <a:lnTo>
                    <a:pt x="2247" y="1432"/>
                  </a:lnTo>
                  <a:lnTo>
                    <a:pt x="2167" y="1253"/>
                  </a:lnTo>
                  <a:lnTo>
                    <a:pt x="2028" y="796"/>
                  </a:lnTo>
                  <a:lnTo>
                    <a:pt x="1948" y="557"/>
                  </a:lnTo>
                  <a:lnTo>
                    <a:pt x="1829" y="338"/>
                  </a:lnTo>
                  <a:lnTo>
                    <a:pt x="1769" y="239"/>
                  </a:lnTo>
                  <a:lnTo>
                    <a:pt x="1690" y="159"/>
                  </a:lnTo>
                  <a:lnTo>
                    <a:pt x="1610" y="100"/>
                  </a:lnTo>
                  <a:lnTo>
                    <a:pt x="1531" y="60"/>
                  </a:lnTo>
                  <a:lnTo>
                    <a:pt x="1531" y="60"/>
                  </a:lnTo>
                  <a:lnTo>
                    <a:pt x="1392" y="20"/>
                  </a:lnTo>
                  <a:lnTo>
                    <a:pt x="1253" y="0"/>
                  </a:lnTo>
                  <a:lnTo>
                    <a:pt x="1133" y="20"/>
                  </a:lnTo>
                  <a:lnTo>
                    <a:pt x="994" y="80"/>
                  </a:lnTo>
                  <a:lnTo>
                    <a:pt x="835" y="159"/>
                  </a:lnTo>
                  <a:lnTo>
                    <a:pt x="676" y="279"/>
                  </a:lnTo>
                  <a:lnTo>
                    <a:pt x="497" y="458"/>
                  </a:lnTo>
                  <a:lnTo>
                    <a:pt x="298" y="676"/>
                  </a:lnTo>
                  <a:lnTo>
                    <a:pt x="298" y="676"/>
                  </a:lnTo>
                  <a:lnTo>
                    <a:pt x="239" y="816"/>
                  </a:lnTo>
                  <a:lnTo>
                    <a:pt x="159" y="994"/>
                  </a:lnTo>
                  <a:lnTo>
                    <a:pt x="80" y="1193"/>
                  </a:lnTo>
                  <a:lnTo>
                    <a:pt x="20" y="1452"/>
                  </a:lnTo>
                  <a:lnTo>
                    <a:pt x="0" y="1690"/>
                  </a:lnTo>
                  <a:lnTo>
                    <a:pt x="0" y="1829"/>
                  </a:lnTo>
                  <a:lnTo>
                    <a:pt x="0" y="1949"/>
                  </a:lnTo>
                  <a:lnTo>
                    <a:pt x="40" y="2068"/>
                  </a:lnTo>
                  <a:lnTo>
                    <a:pt x="80" y="2187"/>
                  </a:lnTo>
                  <a:lnTo>
                    <a:pt x="80" y="2187"/>
                  </a:lnTo>
                  <a:lnTo>
                    <a:pt x="338" y="2724"/>
                  </a:lnTo>
                  <a:lnTo>
                    <a:pt x="457" y="2963"/>
                  </a:lnTo>
                  <a:lnTo>
                    <a:pt x="577" y="3142"/>
                  </a:lnTo>
                  <a:lnTo>
                    <a:pt x="696" y="3301"/>
                  </a:lnTo>
                  <a:lnTo>
                    <a:pt x="795" y="3420"/>
                  </a:lnTo>
                  <a:lnTo>
                    <a:pt x="895" y="3519"/>
                  </a:lnTo>
                  <a:lnTo>
                    <a:pt x="994" y="3599"/>
                  </a:lnTo>
                  <a:lnTo>
                    <a:pt x="1094" y="3659"/>
                  </a:lnTo>
                  <a:lnTo>
                    <a:pt x="1173" y="3678"/>
                  </a:lnTo>
                  <a:lnTo>
                    <a:pt x="1272" y="3678"/>
                  </a:lnTo>
                  <a:lnTo>
                    <a:pt x="1352" y="3659"/>
                  </a:lnTo>
                  <a:lnTo>
                    <a:pt x="1432" y="3639"/>
                  </a:lnTo>
                  <a:lnTo>
                    <a:pt x="1511" y="3579"/>
                  </a:lnTo>
                  <a:lnTo>
                    <a:pt x="1591" y="3519"/>
                  </a:lnTo>
                  <a:lnTo>
                    <a:pt x="1650" y="3440"/>
                  </a:lnTo>
                  <a:lnTo>
                    <a:pt x="1769" y="3241"/>
                  </a:lnTo>
                  <a:lnTo>
                    <a:pt x="1889" y="3002"/>
                  </a:lnTo>
                  <a:lnTo>
                    <a:pt x="1988" y="2744"/>
                  </a:lnTo>
                  <a:lnTo>
                    <a:pt x="2088" y="2486"/>
                  </a:lnTo>
                  <a:lnTo>
                    <a:pt x="2227" y="1949"/>
                  </a:lnTo>
                  <a:lnTo>
                    <a:pt x="2306" y="1531"/>
                  </a:lnTo>
                  <a:lnTo>
                    <a:pt x="2306" y="1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58">
              <a:extLst>
                <a:ext uri="{FF2B5EF4-FFF2-40B4-BE49-F238E27FC236}">
                  <a16:creationId xmlns:a16="http://schemas.microsoft.com/office/drawing/2014/main" id="{0DC85CA7-492D-541D-1ED1-1E46441AB0B0}"/>
                </a:ext>
              </a:extLst>
            </p:cNvPr>
            <p:cNvSpPr/>
            <p:nvPr/>
          </p:nvSpPr>
          <p:spPr>
            <a:xfrm>
              <a:off x="-360375" y="2284775"/>
              <a:ext cx="43775" cy="110375"/>
            </a:xfrm>
            <a:custGeom>
              <a:avLst/>
              <a:gdLst/>
              <a:ahLst/>
              <a:cxnLst/>
              <a:rect l="l" t="t" r="r" b="b"/>
              <a:pathLst>
                <a:path w="1751" h="4415" extrusionOk="0">
                  <a:moveTo>
                    <a:pt x="1353" y="180"/>
                  </a:moveTo>
                  <a:lnTo>
                    <a:pt x="1353" y="180"/>
                  </a:lnTo>
                  <a:lnTo>
                    <a:pt x="1393" y="220"/>
                  </a:lnTo>
                  <a:lnTo>
                    <a:pt x="1452" y="299"/>
                  </a:lnTo>
                  <a:lnTo>
                    <a:pt x="1552" y="478"/>
                  </a:lnTo>
                  <a:lnTo>
                    <a:pt x="1631" y="717"/>
                  </a:lnTo>
                  <a:lnTo>
                    <a:pt x="1671" y="876"/>
                  </a:lnTo>
                  <a:lnTo>
                    <a:pt x="1711" y="1035"/>
                  </a:lnTo>
                  <a:lnTo>
                    <a:pt x="1730" y="1234"/>
                  </a:lnTo>
                  <a:lnTo>
                    <a:pt x="1750" y="1452"/>
                  </a:lnTo>
                  <a:lnTo>
                    <a:pt x="1730" y="1711"/>
                  </a:lnTo>
                  <a:lnTo>
                    <a:pt x="1711" y="1969"/>
                  </a:lnTo>
                  <a:lnTo>
                    <a:pt x="1671" y="2267"/>
                  </a:lnTo>
                  <a:lnTo>
                    <a:pt x="1611" y="2585"/>
                  </a:lnTo>
                  <a:lnTo>
                    <a:pt x="1611" y="2585"/>
                  </a:lnTo>
                  <a:lnTo>
                    <a:pt x="1591" y="2645"/>
                  </a:lnTo>
                  <a:lnTo>
                    <a:pt x="1552" y="2705"/>
                  </a:lnTo>
                  <a:lnTo>
                    <a:pt x="1492" y="2745"/>
                  </a:lnTo>
                  <a:lnTo>
                    <a:pt x="1412" y="2764"/>
                  </a:lnTo>
                  <a:lnTo>
                    <a:pt x="1253" y="2844"/>
                  </a:lnTo>
                  <a:lnTo>
                    <a:pt x="1035" y="2943"/>
                  </a:lnTo>
                  <a:lnTo>
                    <a:pt x="915" y="3023"/>
                  </a:lnTo>
                  <a:lnTo>
                    <a:pt x="796" y="3122"/>
                  </a:lnTo>
                  <a:lnTo>
                    <a:pt x="677" y="3261"/>
                  </a:lnTo>
                  <a:lnTo>
                    <a:pt x="538" y="3401"/>
                  </a:lnTo>
                  <a:lnTo>
                    <a:pt x="418" y="3599"/>
                  </a:lnTo>
                  <a:lnTo>
                    <a:pt x="279" y="3838"/>
                  </a:lnTo>
                  <a:lnTo>
                    <a:pt x="160" y="4096"/>
                  </a:lnTo>
                  <a:lnTo>
                    <a:pt x="41" y="4415"/>
                  </a:lnTo>
                  <a:lnTo>
                    <a:pt x="41" y="4415"/>
                  </a:lnTo>
                  <a:lnTo>
                    <a:pt x="1" y="4275"/>
                  </a:lnTo>
                  <a:lnTo>
                    <a:pt x="1" y="4116"/>
                  </a:lnTo>
                  <a:lnTo>
                    <a:pt x="1" y="3937"/>
                  </a:lnTo>
                  <a:lnTo>
                    <a:pt x="21" y="3739"/>
                  </a:lnTo>
                  <a:lnTo>
                    <a:pt x="80" y="3500"/>
                  </a:lnTo>
                  <a:lnTo>
                    <a:pt x="180" y="3182"/>
                  </a:lnTo>
                  <a:lnTo>
                    <a:pt x="478" y="2267"/>
                  </a:lnTo>
                  <a:lnTo>
                    <a:pt x="478" y="2267"/>
                  </a:lnTo>
                  <a:lnTo>
                    <a:pt x="637" y="1750"/>
                  </a:lnTo>
                  <a:lnTo>
                    <a:pt x="756" y="1273"/>
                  </a:lnTo>
                  <a:lnTo>
                    <a:pt x="935" y="458"/>
                  </a:lnTo>
                  <a:lnTo>
                    <a:pt x="1015" y="180"/>
                  </a:lnTo>
                  <a:lnTo>
                    <a:pt x="1055" y="80"/>
                  </a:lnTo>
                  <a:lnTo>
                    <a:pt x="1114" y="21"/>
                  </a:lnTo>
                  <a:lnTo>
                    <a:pt x="1154" y="1"/>
                  </a:lnTo>
                  <a:lnTo>
                    <a:pt x="1214" y="21"/>
                  </a:lnTo>
                  <a:lnTo>
                    <a:pt x="1293" y="80"/>
                  </a:lnTo>
                  <a:lnTo>
                    <a:pt x="1353" y="180"/>
                  </a:lnTo>
                  <a:lnTo>
                    <a:pt x="1353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58">
              <a:extLst>
                <a:ext uri="{FF2B5EF4-FFF2-40B4-BE49-F238E27FC236}">
                  <a16:creationId xmlns:a16="http://schemas.microsoft.com/office/drawing/2014/main" id="{434DD57C-F615-2415-D94C-FF42D61D483F}"/>
                </a:ext>
              </a:extLst>
            </p:cNvPr>
            <p:cNvSpPr/>
            <p:nvPr/>
          </p:nvSpPr>
          <p:spPr>
            <a:xfrm>
              <a:off x="-509975" y="2388175"/>
              <a:ext cx="292275" cy="307675"/>
            </a:xfrm>
            <a:custGeom>
              <a:avLst/>
              <a:gdLst/>
              <a:ahLst/>
              <a:cxnLst/>
              <a:rect l="l" t="t" r="r" b="b"/>
              <a:pathLst>
                <a:path w="11691" h="12307" extrusionOk="0">
                  <a:moveTo>
                    <a:pt x="1" y="7993"/>
                  </a:moveTo>
                  <a:lnTo>
                    <a:pt x="1" y="7993"/>
                  </a:lnTo>
                  <a:lnTo>
                    <a:pt x="358" y="8430"/>
                  </a:lnTo>
                  <a:lnTo>
                    <a:pt x="736" y="8828"/>
                  </a:lnTo>
                  <a:lnTo>
                    <a:pt x="1134" y="9225"/>
                  </a:lnTo>
                  <a:lnTo>
                    <a:pt x="1512" y="9603"/>
                  </a:lnTo>
                  <a:lnTo>
                    <a:pt x="1929" y="9941"/>
                  </a:lnTo>
                  <a:lnTo>
                    <a:pt x="2347" y="10259"/>
                  </a:lnTo>
                  <a:lnTo>
                    <a:pt x="2764" y="10577"/>
                  </a:lnTo>
                  <a:lnTo>
                    <a:pt x="3201" y="10855"/>
                  </a:lnTo>
                  <a:lnTo>
                    <a:pt x="3639" y="11114"/>
                  </a:lnTo>
                  <a:lnTo>
                    <a:pt x="4096" y="11353"/>
                  </a:lnTo>
                  <a:lnTo>
                    <a:pt x="4553" y="11571"/>
                  </a:lnTo>
                  <a:lnTo>
                    <a:pt x="5031" y="11750"/>
                  </a:lnTo>
                  <a:lnTo>
                    <a:pt x="5508" y="11929"/>
                  </a:lnTo>
                  <a:lnTo>
                    <a:pt x="6005" y="12088"/>
                  </a:lnTo>
                  <a:lnTo>
                    <a:pt x="6502" y="12207"/>
                  </a:lnTo>
                  <a:lnTo>
                    <a:pt x="7019" y="12307"/>
                  </a:lnTo>
                  <a:lnTo>
                    <a:pt x="7019" y="12307"/>
                  </a:lnTo>
                  <a:lnTo>
                    <a:pt x="7476" y="11730"/>
                  </a:lnTo>
                  <a:lnTo>
                    <a:pt x="7933" y="11094"/>
                  </a:lnTo>
                  <a:lnTo>
                    <a:pt x="8390" y="10418"/>
                  </a:lnTo>
                  <a:lnTo>
                    <a:pt x="8868" y="9702"/>
                  </a:lnTo>
                  <a:lnTo>
                    <a:pt x="9305" y="8967"/>
                  </a:lnTo>
                  <a:lnTo>
                    <a:pt x="9742" y="8211"/>
                  </a:lnTo>
                  <a:lnTo>
                    <a:pt x="10140" y="7476"/>
                  </a:lnTo>
                  <a:lnTo>
                    <a:pt x="10518" y="6760"/>
                  </a:lnTo>
                  <a:lnTo>
                    <a:pt x="10856" y="6064"/>
                  </a:lnTo>
                  <a:lnTo>
                    <a:pt x="11154" y="5408"/>
                  </a:lnTo>
                  <a:lnTo>
                    <a:pt x="11373" y="4792"/>
                  </a:lnTo>
                  <a:lnTo>
                    <a:pt x="11552" y="4255"/>
                  </a:lnTo>
                  <a:lnTo>
                    <a:pt x="11611" y="4016"/>
                  </a:lnTo>
                  <a:lnTo>
                    <a:pt x="11671" y="3798"/>
                  </a:lnTo>
                  <a:lnTo>
                    <a:pt x="11691" y="3599"/>
                  </a:lnTo>
                  <a:lnTo>
                    <a:pt x="11691" y="3420"/>
                  </a:lnTo>
                  <a:lnTo>
                    <a:pt x="11691" y="3281"/>
                  </a:lnTo>
                  <a:lnTo>
                    <a:pt x="11651" y="3161"/>
                  </a:lnTo>
                  <a:lnTo>
                    <a:pt x="11591" y="3062"/>
                  </a:lnTo>
                  <a:lnTo>
                    <a:pt x="11512" y="3002"/>
                  </a:lnTo>
                  <a:lnTo>
                    <a:pt x="11512" y="3002"/>
                  </a:lnTo>
                  <a:lnTo>
                    <a:pt x="10776" y="2466"/>
                  </a:lnTo>
                  <a:lnTo>
                    <a:pt x="10041" y="2008"/>
                  </a:lnTo>
                  <a:lnTo>
                    <a:pt x="9305" y="1571"/>
                  </a:lnTo>
                  <a:lnTo>
                    <a:pt x="8569" y="1193"/>
                  </a:lnTo>
                  <a:lnTo>
                    <a:pt x="7814" y="855"/>
                  </a:lnTo>
                  <a:lnTo>
                    <a:pt x="7058" y="537"/>
                  </a:lnTo>
                  <a:lnTo>
                    <a:pt x="6263" y="259"/>
                  </a:lnTo>
                  <a:lnTo>
                    <a:pt x="5448" y="0"/>
                  </a:lnTo>
                  <a:lnTo>
                    <a:pt x="5448" y="0"/>
                  </a:lnTo>
                  <a:lnTo>
                    <a:pt x="5388" y="0"/>
                  </a:lnTo>
                  <a:lnTo>
                    <a:pt x="5289" y="20"/>
                  </a:lnTo>
                  <a:lnTo>
                    <a:pt x="5190" y="80"/>
                  </a:lnTo>
                  <a:lnTo>
                    <a:pt x="5050" y="159"/>
                  </a:lnTo>
                  <a:lnTo>
                    <a:pt x="4772" y="438"/>
                  </a:lnTo>
                  <a:lnTo>
                    <a:pt x="4414" y="795"/>
                  </a:lnTo>
                  <a:lnTo>
                    <a:pt x="4036" y="1253"/>
                  </a:lnTo>
                  <a:lnTo>
                    <a:pt x="3619" y="1790"/>
                  </a:lnTo>
                  <a:lnTo>
                    <a:pt x="3182" y="2386"/>
                  </a:lnTo>
                  <a:lnTo>
                    <a:pt x="2744" y="3042"/>
                  </a:lnTo>
                  <a:lnTo>
                    <a:pt x="2287" y="3698"/>
                  </a:lnTo>
                  <a:lnTo>
                    <a:pt x="1850" y="4394"/>
                  </a:lnTo>
                  <a:lnTo>
                    <a:pt x="1432" y="5070"/>
                  </a:lnTo>
                  <a:lnTo>
                    <a:pt x="1054" y="5746"/>
                  </a:lnTo>
                  <a:lnTo>
                    <a:pt x="696" y="6382"/>
                  </a:lnTo>
                  <a:lnTo>
                    <a:pt x="398" y="6998"/>
                  </a:lnTo>
                  <a:lnTo>
                    <a:pt x="160" y="7535"/>
                  </a:lnTo>
                  <a:lnTo>
                    <a:pt x="1" y="7993"/>
                  </a:lnTo>
                  <a:lnTo>
                    <a:pt x="1" y="79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58">
              <a:extLst>
                <a:ext uri="{FF2B5EF4-FFF2-40B4-BE49-F238E27FC236}">
                  <a16:creationId xmlns:a16="http://schemas.microsoft.com/office/drawing/2014/main" id="{35E83B87-37CC-980D-532C-22E753FD48D2}"/>
                </a:ext>
              </a:extLst>
            </p:cNvPr>
            <p:cNvSpPr/>
            <p:nvPr/>
          </p:nvSpPr>
          <p:spPr>
            <a:xfrm>
              <a:off x="-1229675" y="3112850"/>
              <a:ext cx="562675" cy="1011000"/>
            </a:xfrm>
            <a:custGeom>
              <a:avLst/>
              <a:gdLst/>
              <a:ahLst/>
              <a:cxnLst/>
              <a:rect l="l" t="t" r="r" b="b"/>
              <a:pathLst>
                <a:path w="22507" h="40440" extrusionOk="0">
                  <a:moveTo>
                    <a:pt x="21114" y="0"/>
                  </a:moveTo>
                  <a:lnTo>
                    <a:pt x="21114" y="0"/>
                  </a:lnTo>
                  <a:lnTo>
                    <a:pt x="21194" y="358"/>
                  </a:lnTo>
                  <a:lnTo>
                    <a:pt x="21373" y="1392"/>
                  </a:lnTo>
                  <a:lnTo>
                    <a:pt x="21492" y="2167"/>
                  </a:lnTo>
                  <a:lnTo>
                    <a:pt x="21631" y="3122"/>
                  </a:lnTo>
                  <a:lnTo>
                    <a:pt x="21790" y="4235"/>
                  </a:lnTo>
                  <a:lnTo>
                    <a:pt x="21929" y="5507"/>
                  </a:lnTo>
                  <a:lnTo>
                    <a:pt x="22069" y="6959"/>
                  </a:lnTo>
                  <a:lnTo>
                    <a:pt x="22188" y="8549"/>
                  </a:lnTo>
                  <a:lnTo>
                    <a:pt x="22307" y="10319"/>
                  </a:lnTo>
                  <a:lnTo>
                    <a:pt x="22407" y="12227"/>
                  </a:lnTo>
                  <a:lnTo>
                    <a:pt x="22466" y="14315"/>
                  </a:lnTo>
                  <a:lnTo>
                    <a:pt x="22506" y="16542"/>
                  </a:lnTo>
                  <a:lnTo>
                    <a:pt x="22506" y="18908"/>
                  </a:lnTo>
                  <a:lnTo>
                    <a:pt x="22446" y="21452"/>
                  </a:lnTo>
                  <a:lnTo>
                    <a:pt x="22446" y="21452"/>
                  </a:lnTo>
                  <a:lnTo>
                    <a:pt x="22407" y="22685"/>
                  </a:lnTo>
                  <a:lnTo>
                    <a:pt x="22327" y="24057"/>
                  </a:lnTo>
                  <a:lnTo>
                    <a:pt x="22208" y="25528"/>
                  </a:lnTo>
                  <a:lnTo>
                    <a:pt x="22069" y="27059"/>
                  </a:lnTo>
                  <a:lnTo>
                    <a:pt x="21910" y="28630"/>
                  </a:lnTo>
                  <a:lnTo>
                    <a:pt x="21731" y="30220"/>
                  </a:lnTo>
                  <a:lnTo>
                    <a:pt x="21373" y="33302"/>
                  </a:lnTo>
                  <a:lnTo>
                    <a:pt x="21015" y="36085"/>
                  </a:lnTo>
                  <a:lnTo>
                    <a:pt x="20697" y="38352"/>
                  </a:lnTo>
                  <a:lnTo>
                    <a:pt x="20399" y="40439"/>
                  </a:lnTo>
                  <a:lnTo>
                    <a:pt x="11929" y="40161"/>
                  </a:lnTo>
                  <a:lnTo>
                    <a:pt x="11929" y="40161"/>
                  </a:lnTo>
                  <a:lnTo>
                    <a:pt x="12247" y="38153"/>
                  </a:lnTo>
                  <a:lnTo>
                    <a:pt x="12406" y="36980"/>
                  </a:lnTo>
                  <a:lnTo>
                    <a:pt x="12585" y="35727"/>
                  </a:lnTo>
                  <a:lnTo>
                    <a:pt x="12744" y="34355"/>
                  </a:lnTo>
                  <a:lnTo>
                    <a:pt x="12903" y="32924"/>
                  </a:lnTo>
                  <a:lnTo>
                    <a:pt x="13043" y="31413"/>
                  </a:lnTo>
                  <a:lnTo>
                    <a:pt x="13142" y="29822"/>
                  </a:lnTo>
                  <a:lnTo>
                    <a:pt x="13221" y="28192"/>
                  </a:lnTo>
                  <a:lnTo>
                    <a:pt x="13261" y="26502"/>
                  </a:lnTo>
                  <a:lnTo>
                    <a:pt x="13281" y="24773"/>
                  </a:lnTo>
                  <a:lnTo>
                    <a:pt x="13261" y="23898"/>
                  </a:lnTo>
                  <a:lnTo>
                    <a:pt x="13221" y="23023"/>
                  </a:lnTo>
                  <a:lnTo>
                    <a:pt x="13182" y="22128"/>
                  </a:lnTo>
                  <a:lnTo>
                    <a:pt x="13142" y="21234"/>
                  </a:lnTo>
                  <a:lnTo>
                    <a:pt x="13062" y="20339"/>
                  </a:lnTo>
                  <a:lnTo>
                    <a:pt x="12983" y="19444"/>
                  </a:lnTo>
                  <a:lnTo>
                    <a:pt x="12883" y="18530"/>
                  </a:lnTo>
                  <a:lnTo>
                    <a:pt x="12764" y="17635"/>
                  </a:lnTo>
                  <a:lnTo>
                    <a:pt x="12625" y="16740"/>
                  </a:lnTo>
                  <a:lnTo>
                    <a:pt x="12466" y="15846"/>
                  </a:lnTo>
                  <a:lnTo>
                    <a:pt x="12466" y="15846"/>
                  </a:lnTo>
                  <a:lnTo>
                    <a:pt x="12307" y="17476"/>
                  </a:lnTo>
                  <a:lnTo>
                    <a:pt x="12148" y="19126"/>
                  </a:lnTo>
                  <a:lnTo>
                    <a:pt x="11949" y="20776"/>
                  </a:lnTo>
                  <a:lnTo>
                    <a:pt x="11750" y="22427"/>
                  </a:lnTo>
                  <a:lnTo>
                    <a:pt x="11532" y="24057"/>
                  </a:lnTo>
                  <a:lnTo>
                    <a:pt x="11293" y="25687"/>
                  </a:lnTo>
                  <a:lnTo>
                    <a:pt x="11034" y="27278"/>
                  </a:lnTo>
                  <a:lnTo>
                    <a:pt x="10776" y="28868"/>
                  </a:lnTo>
                  <a:lnTo>
                    <a:pt x="10478" y="30419"/>
                  </a:lnTo>
                  <a:lnTo>
                    <a:pt x="10180" y="31950"/>
                  </a:lnTo>
                  <a:lnTo>
                    <a:pt x="9861" y="33421"/>
                  </a:lnTo>
                  <a:lnTo>
                    <a:pt x="9524" y="34872"/>
                  </a:lnTo>
                  <a:lnTo>
                    <a:pt x="9166" y="36264"/>
                  </a:lnTo>
                  <a:lnTo>
                    <a:pt x="8808" y="37596"/>
                  </a:lnTo>
                  <a:lnTo>
                    <a:pt x="8410" y="38868"/>
                  </a:lnTo>
                  <a:lnTo>
                    <a:pt x="8013" y="40081"/>
                  </a:lnTo>
                  <a:lnTo>
                    <a:pt x="8013" y="40081"/>
                  </a:lnTo>
                  <a:lnTo>
                    <a:pt x="7993" y="40121"/>
                  </a:lnTo>
                  <a:lnTo>
                    <a:pt x="7913" y="40141"/>
                  </a:lnTo>
                  <a:lnTo>
                    <a:pt x="7655" y="40201"/>
                  </a:lnTo>
                  <a:lnTo>
                    <a:pt x="7257" y="40240"/>
                  </a:lnTo>
                  <a:lnTo>
                    <a:pt x="6740" y="40280"/>
                  </a:lnTo>
                  <a:lnTo>
                    <a:pt x="5448" y="40320"/>
                  </a:lnTo>
                  <a:lnTo>
                    <a:pt x="3977" y="40340"/>
                  </a:lnTo>
                  <a:lnTo>
                    <a:pt x="2525" y="40320"/>
                  </a:lnTo>
                  <a:lnTo>
                    <a:pt x="1253" y="40320"/>
                  </a:lnTo>
                  <a:lnTo>
                    <a:pt x="0" y="40300"/>
                  </a:lnTo>
                  <a:lnTo>
                    <a:pt x="0" y="40300"/>
                  </a:lnTo>
                  <a:lnTo>
                    <a:pt x="60" y="38749"/>
                  </a:lnTo>
                  <a:lnTo>
                    <a:pt x="259" y="34673"/>
                  </a:lnTo>
                  <a:lnTo>
                    <a:pt x="398" y="31989"/>
                  </a:lnTo>
                  <a:lnTo>
                    <a:pt x="557" y="29007"/>
                  </a:lnTo>
                  <a:lnTo>
                    <a:pt x="756" y="25866"/>
                  </a:lnTo>
                  <a:lnTo>
                    <a:pt x="994" y="22665"/>
                  </a:lnTo>
                  <a:lnTo>
                    <a:pt x="994" y="22665"/>
                  </a:lnTo>
                  <a:lnTo>
                    <a:pt x="1253" y="19305"/>
                  </a:lnTo>
                  <a:lnTo>
                    <a:pt x="1452" y="16144"/>
                  </a:lnTo>
                  <a:lnTo>
                    <a:pt x="1611" y="13221"/>
                  </a:lnTo>
                  <a:lnTo>
                    <a:pt x="1730" y="10597"/>
                  </a:lnTo>
                  <a:lnTo>
                    <a:pt x="1810" y="8311"/>
                  </a:lnTo>
                  <a:lnTo>
                    <a:pt x="1869" y="6462"/>
                  </a:lnTo>
                  <a:lnTo>
                    <a:pt x="1889" y="5070"/>
                  </a:lnTo>
                  <a:lnTo>
                    <a:pt x="1889" y="4195"/>
                  </a:lnTo>
                  <a:lnTo>
                    <a:pt x="1889" y="4195"/>
                  </a:lnTo>
                  <a:lnTo>
                    <a:pt x="1909" y="4056"/>
                  </a:lnTo>
                  <a:lnTo>
                    <a:pt x="1929" y="3917"/>
                  </a:lnTo>
                  <a:lnTo>
                    <a:pt x="1988" y="3778"/>
                  </a:lnTo>
                  <a:lnTo>
                    <a:pt x="2068" y="3658"/>
                  </a:lnTo>
                  <a:lnTo>
                    <a:pt x="2167" y="3539"/>
                  </a:lnTo>
                  <a:lnTo>
                    <a:pt x="2287" y="3440"/>
                  </a:lnTo>
                  <a:lnTo>
                    <a:pt x="2406" y="3321"/>
                  </a:lnTo>
                  <a:lnTo>
                    <a:pt x="2565" y="3221"/>
                  </a:lnTo>
                  <a:lnTo>
                    <a:pt x="2744" y="3122"/>
                  </a:lnTo>
                  <a:lnTo>
                    <a:pt x="2943" y="3042"/>
                  </a:lnTo>
                  <a:lnTo>
                    <a:pt x="3360" y="2863"/>
                  </a:lnTo>
                  <a:lnTo>
                    <a:pt x="3857" y="2704"/>
                  </a:lnTo>
                  <a:lnTo>
                    <a:pt x="4394" y="2565"/>
                  </a:lnTo>
                  <a:lnTo>
                    <a:pt x="4991" y="2446"/>
                  </a:lnTo>
                  <a:lnTo>
                    <a:pt x="5627" y="2346"/>
                  </a:lnTo>
                  <a:lnTo>
                    <a:pt x="6303" y="2267"/>
                  </a:lnTo>
                  <a:lnTo>
                    <a:pt x="6999" y="2187"/>
                  </a:lnTo>
                  <a:lnTo>
                    <a:pt x="7714" y="2128"/>
                  </a:lnTo>
                  <a:lnTo>
                    <a:pt x="8470" y="2068"/>
                  </a:lnTo>
                  <a:lnTo>
                    <a:pt x="9981" y="1988"/>
                  </a:lnTo>
                  <a:lnTo>
                    <a:pt x="11492" y="1949"/>
                  </a:lnTo>
                  <a:lnTo>
                    <a:pt x="12963" y="1949"/>
                  </a:lnTo>
                  <a:lnTo>
                    <a:pt x="14335" y="1949"/>
                  </a:lnTo>
                  <a:lnTo>
                    <a:pt x="15567" y="1988"/>
                  </a:lnTo>
                  <a:lnTo>
                    <a:pt x="17416" y="2048"/>
                  </a:lnTo>
                  <a:lnTo>
                    <a:pt x="18112" y="2088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58">
              <a:extLst>
                <a:ext uri="{FF2B5EF4-FFF2-40B4-BE49-F238E27FC236}">
                  <a16:creationId xmlns:a16="http://schemas.microsoft.com/office/drawing/2014/main" id="{2F03A506-ED73-791F-38BA-CEABE886DADC}"/>
                </a:ext>
              </a:extLst>
            </p:cNvPr>
            <p:cNvSpPr/>
            <p:nvPr/>
          </p:nvSpPr>
          <p:spPr>
            <a:xfrm>
              <a:off x="-1173025" y="3112850"/>
              <a:ext cx="506025" cy="964275"/>
            </a:xfrm>
            <a:custGeom>
              <a:avLst/>
              <a:gdLst/>
              <a:ahLst/>
              <a:cxnLst/>
              <a:rect l="l" t="t" r="r" b="b"/>
              <a:pathLst>
                <a:path w="20241" h="38571" extrusionOk="0">
                  <a:moveTo>
                    <a:pt x="18848" y="0"/>
                  </a:moveTo>
                  <a:lnTo>
                    <a:pt x="18848" y="0"/>
                  </a:lnTo>
                  <a:lnTo>
                    <a:pt x="18928" y="358"/>
                  </a:lnTo>
                  <a:lnTo>
                    <a:pt x="19107" y="1392"/>
                  </a:lnTo>
                  <a:lnTo>
                    <a:pt x="19226" y="2167"/>
                  </a:lnTo>
                  <a:lnTo>
                    <a:pt x="19365" y="3122"/>
                  </a:lnTo>
                  <a:lnTo>
                    <a:pt x="19524" y="4235"/>
                  </a:lnTo>
                  <a:lnTo>
                    <a:pt x="19663" y="5507"/>
                  </a:lnTo>
                  <a:lnTo>
                    <a:pt x="19803" y="6959"/>
                  </a:lnTo>
                  <a:lnTo>
                    <a:pt x="19922" y="8549"/>
                  </a:lnTo>
                  <a:lnTo>
                    <a:pt x="20041" y="10319"/>
                  </a:lnTo>
                  <a:lnTo>
                    <a:pt x="20141" y="12227"/>
                  </a:lnTo>
                  <a:lnTo>
                    <a:pt x="20200" y="14315"/>
                  </a:lnTo>
                  <a:lnTo>
                    <a:pt x="20240" y="16542"/>
                  </a:lnTo>
                  <a:lnTo>
                    <a:pt x="20240" y="18908"/>
                  </a:lnTo>
                  <a:lnTo>
                    <a:pt x="20180" y="21452"/>
                  </a:lnTo>
                  <a:lnTo>
                    <a:pt x="20180" y="21452"/>
                  </a:lnTo>
                  <a:lnTo>
                    <a:pt x="20161" y="22387"/>
                  </a:lnTo>
                  <a:lnTo>
                    <a:pt x="20101" y="23401"/>
                  </a:lnTo>
                  <a:lnTo>
                    <a:pt x="20021" y="24474"/>
                  </a:lnTo>
                  <a:lnTo>
                    <a:pt x="19922" y="25608"/>
                  </a:lnTo>
                  <a:lnTo>
                    <a:pt x="19703" y="27973"/>
                  </a:lnTo>
                  <a:lnTo>
                    <a:pt x="19445" y="30399"/>
                  </a:lnTo>
                  <a:lnTo>
                    <a:pt x="19166" y="32765"/>
                  </a:lnTo>
                  <a:lnTo>
                    <a:pt x="18888" y="34992"/>
                  </a:lnTo>
                  <a:lnTo>
                    <a:pt x="18411" y="38570"/>
                  </a:lnTo>
                  <a:lnTo>
                    <a:pt x="11910" y="38352"/>
                  </a:lnTo>
                  <a:lnTo>
                    <a:pt x="11910" y="38352"/>
                  </a:lnTo>
                  <a:lnTo>
                    <a:pt x="12069" y="37318"/>
                  </a:lnTo>
                  <a:lnTo>
                    <a:pt x="12248" y="36025"/>
                  </a:lnTo>
                  <a:lnTo>
                    <a:pt x="12447" y="34514"/>
                  </a:lnTo>
                  <a:lnTo>
                    <a:pt x="12645" y="32825"/>
                  </a:lnTo>
                  <a:lnTo>
                    <a:pt x="12804" y="30995"/>
                  </a:lnTo>
                  <a:lnTo>
                    <a:pt x="12963" y="29067"/>
                  </a:lnTo>
                  <a:lnTo>
                    <a:pt x="13003" y="28073"/>
                  </a:lnTo>
                  <a:lnTo>
                    <a:pt x="13063" y="27099"/>
                  </a:lnTo>
                  <a:lnTo>
                    <a:pt x="13083" y="26105"/>
                  </a:lnTo>
                  <a:lnTo>
                    <a:pt x="13103" y="25111"/>
                  </a:lnTo>
                  <a:lnTo>
                    <a:pt x="13103" y="24136"/>
                  </a:lnTo>
                  <a:lnTo>
                    <a:pt x="13103" y="23182"/>
                  </a:lnTo>
                  <a:lnTo>
                    <a:pt x="13063" y="22228"/>
                  </a:lnTo>
                  <a:lnTo>
                    <a:pt x="13003" y="21313"/>
                  </a:lnTo>
                  <a:lnTo>
                    <a:pt x="12924" y="20438"/>
                  </a:lnTo>
                  <a:lnTo>
                    <a:pt x="12824" y="19583"/>
                  </a:lnTo>
                  <a:lnTo>
                    <a:pt x="12685" y="18788"/>
                  </a:lnTo>
                  <a:lnTo>
                    <a:pt x="12526" y="18033"/>
                  </a:lnTo>
                  <a:lnTo>
                    <a:pt x="12347" y="17317"/>
                  </a:lnTo>
                  <a:lnTo>
                    <a:pt x="12248" y="16979"/>
                  </a:lnTo>
                  <a:lnTo>
                    <a:pt x="12128" y="16661"/>
                  </a:lnTo>
                  <a:lnTo>
                    <a:pt x="12009" y="16363"/>
                  </a:lnTo>
                  <a:lnTo>
                    <a:pt x="11890" y="16084"/>
                  </a:lnTo>
                  <a:lnTo>
                    <a:pt x="11751" y="15826"/>
                  </a:lnTo>
                  <a:lnTo>
                    <a:pt x="11612" y="15567"/>
                  </a:lnTo>
                  <a:lnTo>
                    <a:pt x="11452" y="15349"/>
                  </a:lnTo>
                  <a:lnTo>
                    <a:pt x="11293" y="15130"/>
                  </a:lnTo>
                  <a:lnTo>
                    <a:pt x="11114" y="14931"/>
                  </a:lnTo>
                  <a:lnTo>
                    <a:pt x="10936" y="14772"/>
                  </a:lnTo>
                  <a:lnTo>
                    <a:pt x="10757" y="14613"/>
                  </a:lnTo>
                  <a:lnTo>
                    <a:pt x="10558" y="14494"/>
                  </a:lnTo>
                  <a:lnTo>
                    <a:pt x="10339" y="14394"/>
                  </a:lnTo>
                  <a:lnTo>
                    <a:pt x="10120" y="14315"/>
                  </a:lnTo>
                  <a:lnTo>
                    <a:pt x="10120" y="14315"/>
                  </a:lnTo>
                  <a:lnTo>
                    <a:pt x="10021" y="15667"/>
                  </a:lnTo>
                  <a:lnTo>
                    <a:pt x="9922" y="17039"/>
                  </a:lnTo>
                  <a:lnTo>
                    <a:pt x="9862" y="18391"/>
                  </a:lnTo>
                  <a:lnTo>
                    <a:pt x="9802" y="19762"/>
                  </a:lnTo>
                  <a:lnTo>
                    <a:pt x="9802" y="19762"/>
                  </a:lnTo>
                  <a:lnTo>
                    <a:pt x="9504" y="22287"/>
                  </a:lnTo>
                  <a:lnTo>
                    <a:pt x="9146" y="24812"/>
                  </a:lnTo>
                  <a:lnTo>
                    <a:pt x="8768" y="27297"/>
                  </a:lnTo>
                  <a:lnTo>
                    <a:pt x="8570" y="28510"/>
                  </a:lnTo>
                  <a:lnTo>
                    <a:pt x="8351" y="29723"/>
                  </a:lnTo>
                  <a:lnTo>
                    <a:pt x="8132" y="30896"/>
                  </a:lnTo>
                  <a:lnTo>
                    <a:pt x="7894" y="32069"/>
                  </a:lnTo>
                  <a:lnTo>
                    <a:pt x="7635" y="33202"/>
                  </a:lnTo>
                  <a:lnTo>
                    <a:pt x="7397" y="34316"/>
                  </a:lnTo>
                  <a:lnTo>
                    <a:pt x="7118" y="35409"/>
                  </a:lnTo>
                  <a:lnTo>
                    <a:pt x="6840" y="36483"/>
                  </a:lnTo>
                  <a:lnTo>
                    <a:pt x="6562" y="37497"/>
                  </a:lnTo>
                  <a:lnTo>
                    <a:pt x="6263" y="38491"/>
                  </a:lnTo>
                  <a:lnTo>
                    <a:pt x="6263" y="38491"/>
                  </a:lnTo>
                  <a:lnTo>
                    <a:pt x="5329" y="38511"/>
                  </a:lnTo>
                  <a:lnTo>
                    <a:pt x="4295" y="38530"/>
                  </a:lnTo>
                  <a:lnTo>
                    <a:pt x="2247" y="38530"/>
                  </a:lnTo>
                  <a:lnTo>
                    <a:pt x="1" y="38491"/>
                  </a:lnTo>
                  <a:lnTo>
                    <a:pt x="1" y="38491"/>
                  </a:lnTo>
                  <a:lnTo>
                    <a:pt x="180" y="37596"/>
                  </a:lnTo>
                  <a:lnTo>
                    <a:pt x="398" y="36522"/>
                  </a:lnTo>
                  <a:lnTo>
                    <a:pt x="697" y="35091"/>
                  </a:lnTo>
                  <a:lnTo>
                    <a:pt x="1015" y="33322"/>
                  </a:lnTo>
                  <a:lnTo>
                    <a:pt x="1393" y="31254"/>
                  </a:lnTo>
                  <a:lnTo>
                    <a:pt x="1770" y="28928"/>
                  </a:lnTo>
                  <a:lnTo>
                    <a:pt x="2148" y="26383"/>
                  </a:lnTo>
                  <a:lnTo>
                    <a:pt x="2526" y="23659"/>
                  </a:lnTo>
                  <a:lnTo>
                    <a:pt x="2705" y="22228"/>
                  </a:lnTo>
                  <a:lnTo>
                    <a:pt x="2864" y="20776"/>
                  </a:lnTo>
                  <a:lnTo>
                    <a:pt x="3023" y="19285"/>
                  </a:lnTo>
                  <a:lnTo>
                    <a:pt x="3182" y="17774"/>
                  </a:lnTo>
                  <a:lnTo>
                    <a:pt x="3301" y="16243"/>
                  </a:lnTo>
                  <a:lnTo>
                    <a:pt x="3420" y="14693"/>
                  </a:lnTo>
                  <a:lnTo>
                    <a:pt x="3520" y="13142"/>
                  </a:lnTo>
                  <a:lnTo>
                    <a:pt x="3599" y="11571"/>
                  </a:lnTo>
                  <a:lnTo>
                    <a:pt x="3659" y="10021"/>
                  </a:lnTo>
                  <a:lnTo>
                    <a:pt x="3699" y="8450"/>
                  </a:lnTo>
                  <a:lnTo>
                    <a:pt x="3699" y="6899"/>
                  </a:lnTo>
                  <a:lnTo>
                    <a:pt x="3679" y="5348"/>
                  </a:lnTo>
                  <a:lnTo>
                    <a:pt x="3639" y="3818"/>
                  </a:lnTo>
                  <a:lnTo>
                    <a:pt x="3560" y="2326"/>
                  </a:lnTo>
                  <a:lnTo>
                    <a:pt x="3560" y="2326"/>
                  </a:lnTo>
                  <a:lnTo>
                    <a:pt x="4494" y="2207"/>
                  </a:lnTo>
                  <a:lnTo>
                    <a:pt x="5468" y="2108"/>
                  </a:lnTo>
                  <a:lnTo>
                    <a:pt x="6482" y="2048"/>
                  </a:lnTo>
                  <a:lnTo>
                    <a:pt x="7516" y="2008"/>
                  </a:lnTo>
                  <a:lnTo>
                    <a:pt x="8550" y="1969"/>
                  </a:lnTo>
                  <a:lnTo>
                    <a:pt x="9564" y="1949"/>
                  </a:lnTo>
                  <a:lnTo>
                    <a:pt x="11512" y="1949"/>
                  </a:lnTo>
                  <a:lnTo>
                    <a:pt x="13222" y="1988"/>
                  </a:lnTo>
                  <a:lnTo>
                    <a:pt x="14614" y="2028"/>
                  </a:lnTo>
                  <a:lnTo>
                    <a:pt x="15846" y="2088"/>
                  </a:lnTo>
                  <a:lnTo>
                    <a:pt x="18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58">
              <a:extLst>
                <a:ext uri="{FF2B5EF4-FFF2-40B4-BE49-F238E27FC236}">
                  <a16:creationId xmlns:a16="http://schemas.microsoft.com/office/drawing/2014/main" id="{2D8A627C-C2E2-F885-BFBE-8BDFD7BFA2B6}"/>
                </a:ext>
              </a:extLst>
            </p:cNvPr>
            <p:cNvSpPr/>
            <p:nvPr/>
          </p:nvSpPr>
          <p:spPr>
            <a:xfrm>
              <a:off x="-1269950" y="2540750"/>
              <a:ext cx="609900" cy="845500"/>
            </a:xfrm>
            <a:custGeom>
              <a:avLst/>
              <a:gdLst/>
              <a:ahLst/>
              <a:cxnLst/>
              <a:rect l="l" t="t" r="r" b="b"/>
              <a:pathLst>
                <a:path w="24396" h="33820" extrusionOk="0">
                  <a:moveTo>
                    <a:pt x="1" y="3838"/>
                  </a:moveTo>
                  <a:lnTo>
                    <a:pt x="1" y="3838"/>
                  </a:lnTo>
                  <a:lnTo>
                    <a:pt x="259" y="4713"/>
                  </a:lnTo>
                  <a:lnTo>
                    <a:pt x="836" y="6780"/>
                  </a:lnTo>
                  <a:lnTo>
                    <a:pt x="1174" y="8033"/>
                  </a:lnTo>
                  <a:lnTo>
                    <a:pt x="1492" y="9266"/>
                  </a:lnTo>
                  <a:lnTo>
                    <a:pt x="1770" y="10419"/>
                  </a:lnTo>
                  <a:lnTo>
                    <a:pt x="1870" y="10916"/>
                  </a:lnTo>
                  <a:lnTo>
                    <a:pt x="1949" y="11353"/>
                  </a:lnTo>
                  <a:lnTo>
                    <a:pt x="1949" y="11353"/>
                  </a:lnTo>
                  <a:lnTo>
                    <a:pt x="2069" y="11771"/>
                  </a:lnTo>
                  <a:lnTo>
                    <a:pt x="2188" y="12268"/>
                  </a:lnTo>
                  <a:lnTo>
                    <a:pt x="2307" y="12844"/>
                  </a:lnTo>
                  <a:lnTo>
                    <a:pt x="2407" y="13480"/>
                  </a:lnTo>
                  <a:lnTo>
                    <a:pt x="2506" y="14176"/>
                  </a:lnTo>
                  <a:lnTo>
                    <a:pt x="2605" y="14932"/>
                  </a:lnTo>
                  <a:lnTo>
                    <a:pt x="2764" y="16562"/>
                  </a:lnTo>
                  <a:lnTo>
                    <a:pt x="2904" y="18351"/>
                  </a:lnTo>
                  <a:lnTo>
                    <a:pt x="3003" y="20240"/>
                  </a:lnTo>
                  <a:lnTo>
                    <a:pt x="3102" y="22169"/>
                  </a:lnTo>
                  <a:lnTo>
                    <a:pt x="3162" y="24097"/>
                  </a:lnTo>
                  <a:lnTo>
                    <a:pt x="3222" y="25986"/>
                  </a:lnTo>
                  <a:lnTo>
                    <a:pt x="3261" y="27775"/>
                  </a:lnTo>
                  <a:lnTo>
                    <a:pt x="3321" y="30877"/>
                  </a:lnTo>
                  <a:lnTo>
                    <a:pt x="3321" y="33024"/>
                  </a:lnTo>
                  <a:lnTo>
                    <a:pt x="3321" y="33819"/>
                  </a:lnTo>
                  <a:lnTo>
                    <a:pt x="3321" y="33819"/>
                  </a:lnTo>
                  <a:lnTo>
                    <a:pt x="7794" y="33541"/>
                  </a:lnTo>
                  <a:lnTo>
                    <a:pt x="11711" y="33302"/>
                  </a:lnTo>
                  <a:lnTo>
                    <a:pt x="15310" y="33103"/>
                  </a:lnTo>
                  <a:lnTo>
                    <a:pt x="15310" y="33103"/>
                  </a:lnTo>
                  <a:lnTo>
                    <a:pt x="16840" y="33024"/>
                  </a:lnTo>
                  <a:lnTo>
                    <a:pt x="18292" y="32924"/>
                  </a:lnTo>
                  <a:lnTo>
                    <a:pt x="19624" y="32805"/>
                  </a:lnTo>
                  <a:lnTo>
                    <a:pt x="20837" y="32686"/>
                  </a:lnTo>
                  <a:lnTo>
                    <a:pt x="22606" y="32487"/>
                  </a:lnTo>
                  <a:lnTo>
                    <a:pt x="23282" y="32408"/>
                  </a:lnTo>
                  <a:lnTo>
                    <a:pt x="23282" y="32408"/>
                  </a:lnTo>
                  <a:lnTo>
                    <a:pt x="23401" y="30539"/>
                  </a:lnTo>
                  <a:lnTo>
                    <a:pt x="23540" y="28749"/>
                  </a:lnTo>
                  <a:lnTo>
                    <a:pt x="23700" y="26980"/>
                  </a:lnTo>
                  <a:lnTo>
                    <a:pt x="23859" y="25270"/>
                  </a:lnTo>
                  <a:lnTo>
                    <a:pt x="24018" y="23580"/>
                  </a:lnTo>
                  <a:lnTo>
                    <a:pt x="24177" y="21910"/>
                  </a:lnTo>
                  <a:lnTo>
                    <a:pt x="24296" y="20280"/>
                  </a:lnTo>
                  <a:lnTo>
                    <a:pt x="24375" y="18650"/>
                  </a:lnTo>
                  <a:lnTo>
                    <a:pt x="24395" y="17834"/>
                  </a:lnTo>
                  <a:lnTo>
                    <a:pt x="24395" y="17019"/>
                  </a:lnTo>
                  <a:lnTo>
                    <a:pt x="24395" y="16204"/>
                  </a:lnTo>
                  <a:lnTo>
                    <a:pt x="24375" y="15409"/>
                  </a:lnTo>
                  <a:lnTo>
                    <a:pt x="24336" y="14594"/>
                  </a:lnTo>
                  <a:lnTo>
                    <a:pt x="24276" y="13779"/>
                  </a:lnTo>
                  <a:lnTo>
                    <a:pt x="24197" y="12944"/>
                  </a:lnTo>
                  <a:lnTo>
                    <a:pt x="24077" y="12128"/>
                  </a:lnTo>
                  <a:lnTo>
                    <a:pt x="23958" y="11293"/>
                  </a:lnTo>
                  <a:lnTo>
                    <a:pt x="23799" y="10458"/>
                  </a:lnTo>
                  <a:lnTo>
                    <a:pt x="23620" y="9623"/>
                  </a:lnTo>
                  <a:lnTo>
                    <a:pt x="23421" y="8769"/>
                  </a:lnTo>
                  <a:lnTo>
                    <a:pt x="23183" y="7914"/>
                  </a:lnTo>
                  <a:lnTo>
                    <a:pt x="22924" y="7039"/>
                  </a:lnTo>
                  <a:lnTo>
                    <a:pt x="22626" y="6164"/>
                  </a:lnTo>
                  <a:lnTo>
                    <a:pt x="22288" y="5289"/>
                  </a:lnTo>
                  <a:lnTo>
                    <a:pt x="22288" y="5289"/>
                  </a:lnTo>
                  <a:lnTo>
                    <a:pt x="22169" y="5011"/>
                  </a:lnTo>
                  <a:lnTo>
                    <a:pt x="22049" y="4772"/>
                  </a:lnTo>
                  <a:lnTo>
                    <a:pt x="21910" y="4514"/>
                  </a:lnTo>
                  <a:lnTo>
                    <a:pt x="21751" y="4255"/>
                  </a:lnTo>
                  <a:lnTo>
                    <a:pt x="21592" y="4017"/>
                  </a:lnTo>
                  <a:lnTo>
                    <a:pt x="21413" y="3778"/>
                  </a:lnTo>
                  <a:lnTo>
                    <a:pt x="21214" y="3540"/>
                  </a:lnTo>
                  <a:lnTo>
                    <a:pt x="21016" y="3301"/>
                  </a:lnTo>
                  <a:lnTo>
                    <a:pt x="20797" y="3082"/>
                  </a:lnTo>
                  <a:lnTo>
                    <a:pt x="20558" y="2864"/>
                  </a:lnTo>
                  <a:lnTo>
                    <a:pt x="20300" y="2665"/>
                  </a:lnTo>
                  <a:lnTo>
                    <a:pt x="20041" y="2446"/>
                  </a:lnTo>
                  <a:lnTo>
                    <a:pt x="19763" y="2247"/>
                  </a:lnTo>
                  <a:lnTo>
                    <a:pt x="19465" y="2068"/>
                  </a:lnTo>
                  <a:lnTo>
                    <a:pt x="19167" y="1890"/>
                  </a:lnTo>
                  <a:lnTo>
                    <a:pt x="18848" y="1711"/>
                  </a:lnTo>
                  <a:lnTo>
                    <a:pt x="18510" y="1532"/>
                  </a:lnTo>
                  <a:lnTo>
                    <a:pt x="18173" y="1373"/>
                  </a:lnTo>
                  <a:lnTo>
                    <a:pt x="17815" y="1233"/>
                  </a:lnTo>
                  <a:lnTo>
                    <a:pt x="17437" y="1094"/>
                  </a:lnTo>
                  <a:lnTo>
                    <a:pt x="17059" y="955"/>
                  </a:lnTo>
                  <a:lnTo>
                    <a:pt x="16662" y="836"/>
                  </a:lnTo>
                  <a:lnTo>
                    <a:pt x="16244" y="717"/>
                  </a:lnTo>
                  <a:lnTo>
                    <a:pt x="15807" y="617"/>
                  </a:lnTo>
                  <a:lnTo>
                    <a:pt x="15369" y="518"/>
                  </a:lnTo>
                  <a:lnTo>
                    <a:pt x="14912" y="438"/>
                  </a:lnTo>
                  <a:lnTo>
                    <a:pt x="14455" y="359"/>
                  </a:lnTo>
                  <a:lnTo>
                    <a:pt x="13978" y="299"/>
                  </a:lnTo>
                  <a:lnTo>
                    <a:pt x="13481" y="259"/>
                  </a:lnTo>
                  <a:lnTo>
                    <a:pt x="12964" y="220"/>
                  </a:lnTo>
                  <a:lnTo>
                    <a:pt x="12447" y="200"/>
                  </a:lnTo>
                  <a:lnTo>
                    <a:pt x="11910" y="180"/>
                  </a:lnTo>
                  <a:lnTo>
                    <a:pt x="11910" y="180"/>
                  </a:lnTo>
                  <a:lnTo>
                    <a:pt x="11254" y="80"/>
                  </a:lnTo>
                  <a:lnTo>
                    <a:pt x="10598" y="21"/>
                  </a:lnTo>
                  <a:lnTo>
                    <a:pt x="9962" y="1"/>
                  </a:lnTo>
                  <a:lnTo>
                    <a:pt x="9345" y="1"/>
                  </a:lnTo>
                  <a:lnTo>
                    <a:pt x="8729" y="21"/>
                  </a:lnTo>
                  <a:lnTo>
                    <a:pt x="8152" y="80"/>
                  </a:lnTo>
                  <a:lnTo>
                    <a:pt x="7576" y="160"/>
                  </a:lnTo>
                  <a:lnTo>
                    <a:pt x="7019" y="259"/>
                  </a:lnTo>
                  <a:lnTo>
                    <a:pt x="6482" y="359"/>
                  </a:lnTo>
                  <a:lnTo>
                    <a:pt x="5965" y="498"/>
                  </a:lnTo>
                  <a:lnTo>
                    <a:pt x="5448" y="637"/>
                  </a:lnTo>
                  <a:lnTo>
                    <a:pt x="4971" y="796"/>
                  </a:lnTo>
                  <a:lnTo>
                    <a:pt x="4494" y="975"/>
                  </a:lnTo>
                  <a:lnTo>
                    <a:pt x="4057" y="1154"/>
                  </a:lnTo>
                  <a:lnTo>
                    <a:pt x="3639" y="1353"/>
                  </a:lnTo>
                  <a:lnTo>
                    <a:pt x="3222" y="1532"/>
                  </a:lnTo>
                  <a:lnTo>
                    <a:pt x="2844" y="1730"/>
                  </a:lnTo>
                  <a:lnTo>
                    <a:pt x="2486" y="1929"/>
                  </a:lnTo>
                  <a:lnTo>
                    <a:pt x="1830" y="2327"/>
                  </a:lnTo>
                  <a:lnTo>
                    <a:pt x="1273" y="2705"/>
                  </a:lnTo>
                  <a:lnTo>
                    <a:pt x="796" y="3063"/>
                  </a:lnTo>
                  <a:lnTo>
                    <a:pt x="438" y="3361"/>
                  </a:lnTo>
                  <a:lnTo>
                    <a:pt x="180" y="3599"/>
                  </a:lnTo>
                  <a:lnTo>
                    <a:pt x="21" y="3758"/>
                  </a:lnTo>
                  <a:lnTo>
                    <a:pt x="1" y="3818"/>
                  </a:lnTo>
                  <a:lnTo>
                    <a:pt x="1" y="3838"/>
                  </a:lnTo>
                  <a:lnTo>
                    <a:pt x="1" y="38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58">
              <a:extLst>
                <a:ext uri="{FF2B5EF4-FFF2-40B4-BE49-F238E27FC236}">
                  <a16:creationId xmlns:a16="http://schemas.microsoft.com/office/drawing/2014/main" id="{123244CF-4F07-9D8E-84B6-19CE838A0823}"/>
                </a:ext>
              </a:extLst>
            </p:cNvPr>
            <p:cNvSpPr/>
            <p:nvPr/>
          </p:nvSpPr>
          <p:spPr>
            <a:xfrm>
              <a:off x="-1193900" y="2586000"/>
              <a:ext cx="533850" cy="893175"/>
            </a:xfrm>
            <a:custGeom>
              <a:avLst/>
              <a:gdLst/>
              <a:ahLst/>
              <a:cxnLst/>
              <a:rect l="l" t="t" r="r" b="b"/>
              <a:pathLst>
                <a:path w="21354" h="35727" extrusionOk="0">
                  <a:moveTo>
                    <a:pt x="4395" y="33441"/>
                  </a:moveTo>
                  <a:lnTo>
                    <a:pt x="4395" y="33441"/>
                  </a:lnTo>
                  <a:lnTo>
                    <a:pt x="5548" y="33838"/>
                  </a:lnTo>
                  <a:lnTo>
                    <a:pt x="6800" y="34256"/>
                  </a:lnTo>
                  <a:lnTo>
                    <a:pt x="8093" y="34653"/>
                  </a:lnTo>
                  <a:lnTo>
                    <a:pt x="9385" y="35031"/>
                  </a:lnTo>
                  <a:lnTo>
                    <a:pt x="10021" y="35190"/>
                  </a:lnTo>
                  <a:lnTo>
                    <a:pt x="10657" y="35329"/>
                  </a:lnTo>
                  <a:lnTo>
                    <a:pt x="11293" y="35449"/>
                  </a:lnTo>
                  <a:lnTo>
                    <a:pt x="11890" y="35568"/>
                  </a:lnTo>
                  <a:lnTo>
                    <a:pt x="12466" y="35647"/>
                  </a:lnTo>
                  <a:lnTo>
                    <a:pt x="13023" y="35687"/>
                  </a:lnTo>
                  <a:lnTo>
                    <a:pt x="13560" y="35727"/>
                  </a:lnTo>
                  <a:lnTo>
                    <a:pt x="14037" y="35707"/>
                  </a:lnTo>
                  <a:lnTo>
                    <a:pt x="14037" y="35707"/>
                  </a:lnTo>
                  <a:lnTo>
                    <a:pt x="14415" y="35687"/>
                  </a:lnTo>
                  <a:lnTo>
                    <a:pt x="14793" y="35627"/>
                  </a:lnTo>
                  <a:lnTo>
                    <a:pt x="15150" y="35548"/>
                  </a:lnTo>
                  <a:lnTo>
                    <a:pt x="15488" y="35449"/>
                  </a:lnTo>
                  <a:lnTo>
                    <a:pt x="15806" y="35309"/>
                  </a:lnTo>
                  <a:lnTo>
                    <a:pt x="16125" y="35170"/>
                  </a:lnTo>
                  <a:lnTo>
                    <a:pt x="16443" y="35011"/>
                  </a:lnTo>
                  <a:lnTo>
                    <a:pt x="16741" y="34832"/>
                  </a:lnTo>
                  <a:lnTo>
                    <a:pt x="17019" y="34653"/>
                  </a:lnTo>
                  <a:lnTo>
                    <a:pt x="17298" y="34435"/>
                  </a:lnTo>
                  <a:lnTo>
                    <a:pt x="17556" y="34236"/>
                  </a:lnTo>
                  <a:lnTo>
                    <a:pt x="17795" y="34017"/>
                  </a:lnTo>
                  <a:lnTo>
                    <a:pt x="18033" y="33779"/>
                  </a:lnTo>
                  <a:lnTo>
                    <a:pt x="18272" y="33560"/>
                  </a:lnTo>
                  <a:lnTo>
                    <a:pt x="18669" y="33083"/>
                  </a:lnTo>
                  <a:lnTo>
                    <a:pt x="19047" y="32625"/>
                  </a:lnTo>
                  <a:lnTo>
                    <a:pt x="19365" y="32168"/>
                  </a:lnTo>
                  <a:lnTo>
                    <a:pt x="19624" y="31751"/>
                  </a:lnTo>
                  <a:lnTo>
                    <a:pt x="19842" y="31373"/>
                  </a:lnTo>
                  <a:lnTo>
                    <a:pt x="20141" y="30816"/>
                  </a:lnTo>
                  <a:lnTo>
                    <a:pt x="20240" y="30598"/>
                  </a:lnTo>
                  <a:lnTo>
                    <a:pt x="20240" y="30598"/>
                  </a:lnTo>
                  <a:lnTo>
                    <a:pt x="20359" y="28729"/>
                  </a:lnTo>
                  <a:lnTo>
                    <a:pt x="20498" y="26939"/>
                  </a:lnTo>
                  <a:lnTo>
                    <a:pt x="20658" y="25170"/>
                  </a:lnTo>
                  <a:lnTo>
                    <a:pt x="20817" y="23460"/>
                  </a:lnTo>
                  <a:lnTo>
                    <a:pt x="20976" y="21770"/>
                  </a:lnTo>
                  <a:lnTo>
                    <a:pt x="21135" y="20100"/>
                  </a:lnTo>
                  <a:lnTo>
                    <a:pt x="21254" y="18470"/>
                  </a:lnTo>
                  <a:lnTo>
                    <a:pt x="21333" y="16840"/>
                  </a:lnTo>
                  <a:lnTo>
                    <a:pt x="21353" y="16024"/>
                  </a:lnTo>
                  <a:lnTo>
                    <a:pt x="21353" y="15209"/>
                  </a:lnTo>
                  <a:lnTo>
                    <a:pt x="21353" y="14394"/>
                  </a:lnTo>
                  <a:lnTo>
                    <a:pt x="21333" y="13599"/>
                  </a:lnTo>
                  <a:lnTo>
                    <a:pt x="21294" y="12784"/>
                  </a:lnTo>
                  <a:lnTo>
                    <a:pt x="21234" y="11969"/>
                  </a:lnTo>
                  <a:lnTo>
                    <a:pt x="21155" y="11134"/>
                  </a:lnTo>
                  <a:lnTo>
                    <a:pt x="21035" y="10318"/>
                  </a:lnTo>
                  <a:lnTo>
                    <a:pt x="20916" y="9483"/>
                  </a:lnTo>
                  <a:lnTo>
                    <a:pt x="20757" y="8648"/>
                  </a:lnTo>
                  <a:lnTo>
                    <a:pt x="20578" y="7813"/>
                  </a:lnTo>
                  <a:lnTo>
                    <a:pt x="20379" y="6959"/>
                  </a:lnTo>
                  <a:lnTo>
                    <a:pt x="20141" y="6104"/>
                  </a:lnTo>
                  <a:lnTo>
                    <a:pt x="19882" y="5229"/>
                  </a:lnTo>
                  <a:lnTo>
                    <a:pt x="19584" y="4354"/>
                  </a:lnTo>
                  <a:lnTo>
                    <a:pt x="19246" y="3479"/>
                  </a:lnTo>
                  <a:lnTo>
                    <a:pt x="19246" y="3479"/>
                  </a:lnTo>
                  <a:lnTo>
                    <a:pt x="19107" y="3161"/>
                  </a:lnTo>
                  <a:lnTo>
                    <a:pt x="18948" y="2843"/>
                  </a:lnTo>
                  <a:lnTo>
                    <a:pt x="18769" y="2545"/>
                  </a:lnTo>
                  <a:lnTo>
                    <a:pt x="18570" y="2247"/>
                  </a:lnTo>
                  <a:lnTo>
                    <a:pt x="18371" y="1968"/>
                  </a:lnTo>
                  <a:lnTo>
                    <a:pt x="18133" y="1670"/>
                  </a:lnTo>
                  <a:lnTo>
                    <a:pt x="17874" y="1412"/>
                  </a:lnTo>
                  <a:lnTo>
                    <a:pt x="17596" y="1133"/>
                  </a:lnTo>
                  <a:lnTo>
                    <a:pt x="17596" y="1133"/>
                  </a:lnTo>
                  <a:lnTo>
                    <a:pt x="16999" y="934"/>
                  </a:lnTo>
                  <a:lnTo>
                    <a:pt x="16363" y="736"/>
                  </a:lnTo>
                  <a:lnTo>
                    <a:pt x="15707" y="577"/>
                  </a:lnTo>
                  <a:lnTo>
                    <a:pt x="15011" y="437"/>
                  </a:lnTo>
                  <a:lnTo>
                    <a:pt x="14295" y="338"/>
                  </a:lnTo>
                  <a:lnTo>
                    <a:pt x="13540" y="258"/>
                  </a:lnTo>
                  <a:lnTo>
                    <a:pt x="12745" y="199"/>
                  </a:lnTo>
                  <a:lnTo>
                    <a:pt x="11910" y="179"/>
                  </a:lnTo>
                  <a:lnTo>
                    <a:pt x="11910" y="179"/>
                  </a:lnTo>
                  <a:lnTo>
                    <a:pt x="11254" y="80"/>
                  </a:lnTo>
                  <a:lnTo>
                    <a:pt x="10598" y="20"/>
                  </a:lnTo>
                  <a:lnTo>
                    <a:pt x="9961" y="0"/>
                  </a:lnTo>
                  <a:lnTo>
                    <a:pt x="9345" y="0"/>
                  </a:lnTo>
                  <a:lnTo>
                    <a:pt x="8749" y="20"/>
                  </a:lnTo>
                  <a:lnTo>
                    <a:pt x="8152" y="80"/>
                  </a:lnTo>
                  <a:lnTo>
                    <a:pt x="7576" y="139"/>
                  </a:lnTo>
                  <a:lnTo>
                    <a:pt x="7019" y="239"/>
                  </a:lnTo>
                  <a:lnTo>
                    <a:pt x="6482" y="358"/>
                  </a:lnTo>
                  <a:lnTo>
                    <a:pt x="5965" y="497"/>
                  </a:lnTo>
                  <a:lnTo>
                    <a:pt x="5448" y="636"/>
                  </a:lnTo>
                  <a:lnTo>
                    <a:pt x="4971" y="795"/>
                  </a:lnTo>
                  <a:lnTo>
                    <a:pt x="4514" y="974"/>
                  </a:lnTo>
                  <a:lnTo>
                    <a:pt x="4057" y="1153"/>
                  </a:lnTo>
                  <a:lnTo>
                    <a:pt x="3639" y="1332"/>
                  </a:lnTo>
                  <a:lnTo>
                    <a:pt x="3222" y="1531"/>
                  </a:lnTo>
                  <a:lnTo>
                    <a:pt x="2844" y="1730"/>
                  </a:lnTo>
                  <a:lnTo>
                    <a:pt x="2486" y="1929"/>
                  </a:lnTo>
                  <a:lnTo>
                    <a:pt x="1830" y="2326"/>
                  </a:lnTo>
                  <a:lnTo>
                    <a:pt x="1273" y="2704"/>
                  </a:lnTo>
                  <a:lnTo>
                    <a:pt x="796" y="3062"/>
                  </a:lnTo>
                  <a:lnTo>
                    <a:pt x="438" y="3360"/>
                  </a:lnTo>
                  <a:lnTo>
                    <a:pt x="180" y="3599"/>
                  </a:lnTo>
                  <a:lnTo>
                    <a:pt x="41" y="3758"/>
                  </a:lnTo>
                  <a:lnTo>
                    <a:pt x="1" y="3817"/>
                  </a:lnTo>
                  <a:lnTo>
                    <a:pt x="1" y="3837"/>
                  </a:lnTo>
                  <a:lnTo>
                    <a:pt x="1" y="3837"/>
                  </a:lnTo>
                  <a:lnTo>
                    <a:pt x="339" y="4434"/>
                  </a:lnTo>
                  <a:lnTo>
                    <a:pt x="717" y="5090"/>
                  </a:lnTo>
                  <a:lnTo>
                    <a:pt x="1134" y="5905"/>
                  </a:lnTo>
                  <a:lnTo>
                    <a:pt x="1591" y="6819"/>
                  </a:lnTo>
                  <a:lnTo>
                    <a:pt x="1790" y="7296"/>
                  </a:lnTo>
                  <a:lnTo>
                    <a:pt x="1989" y="7794"/>
                  </a:lnTo>
                  <a:lnTo>
                    <a:pt x="2188" y="8271"/>
                  </a:lnTo>
                  <a:lnTo>
                    <a:pt x="2327" y="8728"/>
                  </a:lnTo>
                  <a:lnTo>
                    <a:pt x="2466" y="9185"/>
                  </a:lnTo>
                  <a:lnTo>
                    <a:pt x="2546" y="9603"/>
                  </a:lnTo>
                  <a:lnTo>
                    <a:pt x="2546" y="9603"/>
                  </a:lnTo>
                  <a:lnTo>
                    <a:pt x="2764" y="10438"/>
                  </a:lnTo>
                  <a:lnTo>
                    <a:pt x="2963" y="11273"/>
                  </a:lnTo>
                  <a:lnTo>
                    <a:pt x="3162" y="12128"/>
                  </a:lnTo>
                  <a:lnTo>
                    <a:pt x="3341" y="12983"/>
                  </a:lnTo>
                  <a:lnTo>
                    <a:pt x="3500" y="13857"/>
                  </a:lnTo>
                  <a:lnTo>
                    <a:pt x="3639" y="14752"/>
                  </a:lnTo>
                  <a:lnTo>
                    <a:pt x="3758" y="15627"/>
                  </a:lnTo>
                  <a:lnTo>
                    <a:pt x="3878" y="16502"/>
                  </a:lnTo>
                  <a:lnTo>
                    <a:pt x="4076" y="18291"/>
                  </a:lnTo>
                  <a:lnTo>
                    <a:pt x="4236" y="20040"/>
                  </a:lnTo>
                  <a:lnTo>
                    <a:pt x="4355" y="21770"/>
                  </a:lnTo>
                  <a:lnTo>
                    <a:pt x="4434" y="23460"/>
                  </a:lnTo>
                  <a:lnTo>
                    <a:pt x="4494" y="25070"/>
                  </a:lnTo>
                  <a:lnTo>
                    <a:pt x="4514" y="26621"/>
                  </a:lnTo>
                  <a:lnTo>
                    <a:pt x="4514" y="28073"/>
                  </a:lnTo>
                  <a:lnTo>
                    <a:pt x="4514" y="29424"/>
                  </a:lnTo>
                  <a:lnTo>
                    <a:pt x="4454" y="31731"/>
                  </a:lnTo>
                  <a:lnTo>
                    <a:pt x="4395" y="33441"/>
                  </a:lnTo>
                  <a:lnTo>
                    <a:pt x="4395" y="334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58">
              <a:extLst>
                <a:ext uri="{FF2B5EF4-FFF2-40B4-BE49-F238E27FC236}">
                  <a16:creationId xmlns:a16="http://schemas.microsoft.com/office/drawing/2014/main" id="{67FA93BC-C103-08E2-F429-B38E8FB43EE9}"/>
                </a:ext>
              </a:extLst>
            </p:cNvPr>
            <p:cNvSpPr/>
            <p:nvPr/>
          </p:nvSpPr>
          <p:spPr>
            <a:xfrm>
              <a:off x="-962775" y="3892700"/>
              <a:ext cx="430450" cy="415050"/>
            </a:xfrm>
            <a:custGeom>
              <a:avLst/>
              <a:gdLst/>
              <a:ahLst/>
              <a:cxnLst/>
              <a:rect l="l" t="t" r="r" b="b"/>
              <a:pathLst>
                <a:path w="17218" h="16602" extrusionOk="0">
                  <a:moveTo>
                    <a:pt x="1949" y="0"/>
                  </a:moveTo>
                  <a:lnTo>
                    <a:pt x="1949" y="0"/>
                  </a:lnTo>
                  <a:lnTo>
                    <a:pt x="1611" y="1511"/>
                  </a:lnTo>
                  <a:lnTo>
                    <a:pt x="1213" y="3440"/>
                  </a:lnTo>
                  <a:lnTo>
                    <a:pt x="995" y="4533"/>
                  </a:lnTo>
                  <a:lnTo>
                    <a:pt x="776" y="5666"/>
                  </a:lnTo>
                  <a:lnTo>
                    <a:pt x="577" y="6839"/>
                  </a:lnTo>
                  <a:lnTo>
                    <a:pt x="398" y="8052"/>
                  </a:lnTo>
                  <a:lnTo>
                    <a:pt x="239" y="9245"/>
                  </a:lnTo>
                  <a:lnTo>
                    <a:pt x="120" y="10458"/>
                  </a:lnTo>
                  <a:lnTo>
                    <a:pt x="40" y="11631"/>
                  </a:lnTo>
                  <a:lnTo>
                    <a:pt x="1" y="12207"/>
                  </a:lnTo>
                  <a:lnTo>
                    <a:pt x="1" y="12764"/>
                  </a:lnTo>
                  <a:lnTo>
                    <a:pt x="1" y="13321"/>
                  </a:lnTo>
                  <a:lnTo>
                    <a:pt x="1" y="13858"/>
                  </a:lnTo>
                  <a:lnTo>
                    <a:pt x="40" y="14374"/>
                  </a:lnTo>
                  <a:lnTo>
                    <a:pt x="80" y="14872"/>
                  </a:lnTo>
                  <a:lnTo>
                    <a:pt x="140" y="15349"/>
                  </a:lnTo>
                  <a:lnTo>
                    <a:pt x="219" y="15786"/>
                  </a:lnTo>
                  <a:lnTo>
                    <a:pt x="319" y="16204"/>
                  </a:lnTo>
                  <a:lnTo>
                    <a:pt x="438" y="16601"/>
                  </a:lnTo>
                  <a:lnTo>
                    <a:pt x="17178" y="16482"/>
                  </a:lnTo>
                  <a:lnTo>
                    <a:pt x="17178" y="16482"/>
                  </a:lnTo>
                  <a:lnTo>
                    <a:pt x="17198" y="16303"/>
                  </a:lnTo>
                  <a:lnTo>
                    <a:pt x="17218" y="16104"/>
                  </a:lnTo>
                  <a:lnTo>
                    <a:pt x="17218" y="15925"/>
                  </a:lnTo>
                  <a:lnTo>
                    <a:pt x="17198" y="15726"/>
                  </a:lnTo>
                  <a:lnTo>
                    <a:pt x="17178" y="15547"/>
                  </a:lnTo>
                  <a:lnTo>
                    <a:pt x="17138" y="15369"/>
                  </a:lnTo>
                  <a:lnTo>
                    <a:pt x="17019" y="15031"/>
                  </a:lnTo>
                  <a:lnTo>
                    <a:pt x="16880" y="14712"/>
                  </a:lnTo>
                  <a:lnTo>
                    <a:pt x="16701" y="14434"/>
                  </a:lnTo>
                  <a:lnTo>
                    <a:pt x="16502" y="14196"/>
                  </a:lnTo>
                  <a:lnTo>
                    <a:pt x="16303" y="13997"/>
                  </a:lnTo>
                  <a:lnTo>
                    <a:pt x="16303" y="13997"/>
                  </a:lnTo>
                  <a:lnTo>
                    <a:pt x="15866" y="13957"/>
                  </a:lnTo>
                  <a:lnTo>
                    <a:pt x="15448" y="13897"/>
                  </a:lnTo>
                  <a:lnTo>
                    <a:pt x="14991" y="13818"/>
                  </a:lnTo>
                  <a:lnTo>
                    <a:pt x="14514" y="13718"/>
                  </a:lnTo>
                  <a:lnTo>
                    <a:pt x="14017" y="13579"/>
                  </a:lnTo>
                  <a:lnTo>
                    <a:pt x="13520" y="13440"/>
                  </a:lnTo>
                  <a:lnTo>
                    <a:pt x="12983" y="13261"/>
                  </a:lnTo>
                  <a:lnTo>
                    <a:pt x="12426" y="13082"/>
                  </a:lnTo>
                  <a:lnTo>
                    <a:pt x="12426" y="13082"/>
                  </a:lnTo>
                  <a:lnTo>
                    <a:pt x="12267" y="13003"/>
                  </a:lnTo>
                  <a:lnTo>
                    <a:pt x="12108" y="12943"/>
                  </a:lnTo>
                  <a:lnTo>
                    <a:pt x="11969" y="12844"/>
                  </a:lnTo>
                  <a:lnTo>
                    <a:pt x="11830" y="12764"/>
                  </a:lnTo>
                  <a:lnTo>
                    <a:pt x="11572" y="12545"/>
                  </a:lnTo>
                  <a:lnTo>
                    <a:pt x="11353" y="12307"/>
                  </a:lnTo>
                  <a:lnTo>
                    <a:pt x="11154" y="12028"/>
                  </a:lnTo>
                  <a:lnTo>
                    <a:pt x="10995" y="11730"/>
                  </a:lnTo>
                  <a:lnTo>
                    <a:pt x="10856" y="11392"/>
                  </a:lnTo>
                  <a:lnTo>
                    <a:pt x="10737" y="11034"/>
                  </a:lnTo>
                  <a:lnTo>
                    <a:pt x="10637" y="10657"/>
                  </a:lnTo>
                  <a:lnTo>
                    <a:pt x="10558" y="10259"/>
                  </a:lnTo>
                  <a:lnTo>
                    <a:pt x="10518" y="9842"/>
                  </a:lnTo>
                  <a:lnTo>
                    <a:pt x="10478" y="9404"/>
                  </a:lnTo>
                  <a:lnTo>
                    <a:pt x="10458" y="8967"/>
                  </a:lnTo>
                  <a:lnTo>
                    <a:pt x="10458" y="8509"/>
                  </a:lnTo>
                  <a:lnTo>
                    <a:pt x="10478" y="8032"/>
                  </a:lnTo>
                  <a:lnTo>
                    <a:pt x="10498" y="7575"/>
                  </a:lnTo>
                  <a:lnTo>
                    <a:pt x="10597" y="6621"/>
                  </a:lnTo>
                  <a:lnTo>
                    <a:pt x="10717" y="5666"/>
                  </a:lnTo>
                  <a:lnTo>
                    <a:pt x="10876" y="4732"/>
                  </a:lnTo>
                  <a:lnTo>
                    <a:pt x="11055" y="3817"/>
                  </a:lnTo>
                  <a:lnTo>
                    <a:pt x="11393" y="2207"/>
                  </a:lnTo>
                  <a:lnTo>
                    <a:pt x="11671" y="935"/>
                  </a:lnTo>
                  <a:lnTo>
                    <a:pt x="11671" y="935"/>
                  </a:lnTo>
                  <a:lnTo>
                    <a:pt x="1949" y="0"/>
                  </a:lnTo>
                  <a:lnTo>
                    <a:pt x="1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58">
              <a:extLst>
                <a:ext uri="{FF2B5EF4-FFF2-40B4-BE49-F238E27FC236}">
                  <a16:creationId xmlns:a16="http://schemas.microsoft.com/office/drawing/2014/main" id="{884E1228-2A20-12C1-26E9-6F07569F8277}"/>
                </a:ext>
              </a:extLst>
            </p:cNvPr>
            <p:cNvSpPr/>
            <p:nvPr/>
          </p:nvSpPr>
          <p:spPr>
            <a:xfrm>
              <a:off x="-737625" y="4219750"/>
              <a:ext cx="205300" cy="86500"/>
            </a:xfrm>
            <a:custGeom>
              <a:avLst/>
              <a:gdLst/>
              <a:ahLst/>
              <a:cxnLst/>
              <a:rect l="l" t="t" r="r" b="b"/>
              <a:pathLst>
                <a:path w="8212" h="3460" extrusionOk="0">
                  <a:moveTo>
                    <a:pt x="1" y="3460"/>
                  </a:moveTo>
                  <a:lnTo>
                    <a:pt x="8172" y="3400"/>
                  </a:lnTo>
                  <a:lnTo>
                    <a:pt x="8172" y="3400"/>
                  </a:lnTo>
                  <a:lnTo>
                    <a:pt x="8192" y="3221"/>
                  </a:lnTo>
                  <a:lnTo>
                    <a:pt x="8212" y="3022"/>
                  </a:lnTo>
                  <a:lnTo>
                    <a:pt x="8212" y="2843"/>
                  </a:lnTo>
                  <a:lnTo>
                    <a:pt x="8192" y="2644"/>
                  </a:lnTo>
                  <a:lnTo>
                    <a:pt x="8172" y="2465"/>
                  </a:lnTo>
                  <a:lnTo>
                    <a:pt x="8132" y="2287"/>
                  </a:lnTo>
                  <a:lnTo>
                    <a:pt x="8013" y="1949"/>
                  </a:lnTo>
                  <a:lnTo>
                    <a:pt x="7874" y="1630"/>
                  </a:lnTo>
                  <a:lnTo>
                    <a:pt x="7695" y="1352"/>
                  </a:lnTo>
                  <a:lnTo>
                    <a:pt x="7496" y="1114"/>
                  </a:lnTo>
                  <a:lnTo>
                    <a:pt x="7297" y="915"/>
                  </a:lnTo>
                  <a:lnTo>
                    <a:pt x="7297" y="915"/>
                  </a:lnTo>
                  <a:lnTo>
                    <a:pt x="6860" y="875"/>
                  </a:lnTo>
                  <a:lnTo>
                    <a:pt x="6442" y="815"/>
                  </a:lnTo>
                  <a:lnTo>
                    <a:pt x="5985" y="736"/>
                  </a:lnTo>
                  <a:lnTo>
                    <a:pt x="5508" y="636"/>
                  </a:lnTo>
                  <a:lnTo>
                    <a:pt x="5011" y="497"/>
                  </a:lnTo>
                  <a:lnTo>
                    <a:pt x="4514" y="358"/>
                  </a:lnTo>
                  <a:lnTo>
                    <a:pt x="3977" y="179"/>
                  </a:lnTo>
                  <a:lnTo>
                    <a:pt x="3420" y="0"/>
                  </a:lnTo>
                  <a:lnTo>
                    <a:pt x="3420" y="0"/>
                  </a:lnTo>
                  <a:lnTo>
                    <a:pt x="3182" y="100"/>
                  </a:lnTo>
                  <a:lnTo>
                    <a:pt x="2943" y="239"/>
                  </a:lnTo>
                  <a:lnTo>
                    <a:pt x="2705" y="398"/>
                  </a:lnTo>
                  <a:lnTo>
                    <a:pt x="2446" y="577"/>
                  </a:lnTo>
                  <a:lnTo>
                    <a:pt x="2208" y="756"/>
                  </a:lnTo>
                  <a:lnTo>
                    <a:pt x="1969" y="955"/>
                  </a:lnTo>
                  <a:lnTo>
                    <a:pt x="1731" y="1173"/>
                  </a:lnTo>
                  <a:lnTo>
                    <a:pt x="1492" y="1392"/>
                  </a:lnTo>
                  <a:lnTo>
                    <a:pt x="1253" y="1630"/>
                  </a:lnTo>
                  <a:lnTo>
                    <a:pt x="1035" y="1869"/>
                  </a:lnTo>
                  <a:lnTo>
                    <a:pt x="836" y="2128"/>
                  </a:lnTo>
                  <a:lnTo>
                    <a:pt x="637" y="2386"/>
                  </a:lnTo>
                  <a:lnTo>
                    <a:pt x="458" y="2664"/>
                  </a:lnTo>
                  <a:lnTo>
                    <a:pt x="279" y="2923"/>
                  </a:lnTo>
                  <a:lnTo>
                    <a:pt x="140" y="3201"/>
                  </a:lnTo>
                  <a:lnTo>
                    <a:pt x="1" y="3460"/>
                  </a:lnTo>
                  <a:lnTo>
                    <a:pt x="1" y="346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58">
              <a:extLst>
                <a:ext uri="{FF2B5EF4-FFF2-40B4-BE49-F238E27FC236}">
                  <a16:creationId xmlns:a16="http://schemas.microsoft.com/office/drawing/2014/main" id="{110B8303-4FA2-6EB5-7277-B73ADA2DEC66}"/>
                </a:ext>
              </a:extLst>
            </p:cNvPr>
            <p:cNvSpPr/>
            <p:nvPr/>
          </p:nvSpPr>
          <p:spPr>
            <a:xfrm>
              <a:off x="-951825" y="4304725"/>
              <a:ext cx="427950" cy="29350"/>
            </a:xfrm>
            <a:custGeom>
              <a:avLst/>
              <a:gdLst/>
              <a:ahLst/>
              <a:cxnLst/>
              <a:rect l="l" t="t" r="r" b="b"/>
              <a:pathLst>
                <a:path w="17118" h="1174" extrusionOk="0">
                  <a:moveTo>
                    <a:pt x="0" y="120"/>
                  </a:moveTo>
                  <a:lnTo>
                    <a:pt x="17118" y="1"/>
                  </a:lnTo>
                  <a:lnTo>
                    <a:pt x="17118" y="1055"/>
                  </a:lnTo>
                  <a:lnTo>
                    <a:pt x="20" y="1174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58">
              <a:extLst>
                <a:ext uri="{FF2B5EF4-FFF2-40B4-BE49-F238E27FC236}">
                  <a16:creationId xmlns:a16="http://schemas.microsoft.com/office/drawing/2014/main" id="{16A63422-BB3B-9849-E159-9A3DB741BC0B}"/>
                </a:ext>
              </a:extLst>
            </p:cNvPr>
            <p:cNvSpPr/>
            <p:nvPr/>
          </p:nvSpPr>
          <p:spPr>
            <a:xfrm>
              <a:off x="-954325" y="3927975"/>
              <a:ext cx="181950" cy="379775"/>
            </a:xfrm>
            <a:custGeom>
              <a:avLst/>
              <a:gdLst/>
              <a:ahLst/>
              <a:cxnLst/>
              <a:rect l="l" t="t" r="r" b="b"/>
              <a:pathLst>
                <a:path w="7278" h="15191" extrusionOk="0">
                  <a:moveTo>
                    <a:pt x="1313" y="1"/>
                  </a:moveTo>
                  <a:lnTo>
                    <a:pt x="1313" y="1"/>
                  </a:lnTo>
                  <a:lnTo>
                    <a:pt x="1710" y="41"/>
                  </a:lnTo>
                  <a:lnTo>
                    <a:pt x="2108" y="100"/>
                  </a:lnTo>
                  <a:lnTo>
                    <a:pt x="2486" y="200"/>
                  </a:lnTo>
                  <a:lnTo>
                    <a:pt x="2844" y="339"/>
                  </a:lnTo>
                  <a:lnTo>
                    <a:pt x="3202" y="478"/>
                  </a:lnTo>
                  <a:lnTo>
                    <a:pt x="3539" y="657"/>
                  </a:lnTo>
                  <a:lnTo>
                    <a:pt x="3858" y="856"/>
                  </a:lnTo>
                  <a:lnTo>
                    <a:pt x="4176" y="1055"/>
                  </a:lnTo>
                  <a:lnTo>
                    <a:pt x="4474" y="1293"/>
                  </a:lnTo>
                  <a:lnTo>
                    <a:pt x="4752" y="1552"/>
                  </a:lnTo>
                  <a:lnTo>
                    <a:pt x="5011" y="1830"/>
                  </a:lnTo>
                  <a:lnTo>
                    <a:pt x="5269" y="2108"/>
                  </a:lnTo>
                  <a:lnTo>
                    <a:pt x="5508" y="2426"/>
                  </a:lnTo>
                  <a:lnTo>
                    <a:pt x="5746" y="2744"/>
                  </a:lnTo>
                  <a:lnTo>
                    <a:pt x="5945" y="3063"/>
                  </a:lnTo>
                  <a:lnTo>
                    <a:pt x="6144" y="3420"/>
                  </a:lnTo>
                  <a:lnTo>
                    <a:pt x="6323" y="3758"/>
                  </a:lnTo>
                  <a:lnTo>
                    <a:pt x="6482" y="4136"/>
                  </a:lnTo>
                  <a:lnTo>
                    <a:pt x="6641" y="4514"/>
                  </a:lnTo>
                  <a:lnTo>
                    <a:pt x="6780" y="4892"/>
                  </a:lnTo>
                  <a:lnTo>
                    <a:pt x="6899" y="5269"/>
                  </a:lnTo>
                  <a:lnTo>
                    <a:pt x="6999" y="5667"/>
                  </a:lnTo>
                  <a:lnTo>
                    <a:pt x="7078" y="6065"/>
                  </a:lnTo>
                  <a:lnTo>
                    <a:pt x="7158" y="6482"/>
                  </a:lnTo>
                  <a:lnTo>
                    <a:pt x="7218" y="6880"/>
                  </a:lnTo>
                  <a:lnTo>
                    <a:pt x="7257" y="7277"/>
                  </a:lnTo>
                  <a:lnTo>
                    <a:pt x="7277" y="7695"/>
                  </a:lnTo>
                  <a:lnTo>
                    <a:pt x="7277" y="8093"/>
                  </a:lnTo>
                  <a:lnTo>
                    <a:pt x="7277" y="8490"/>
                  </a:lnTo>
                  <a:lnTo>
                    <a:pt x="7237" y="8888"/>
                  </a:lnTo>
                  <a:lnTo>
                    <a:pt x="7198" y="9285"/>
                  </a:lnTo>
                  <a:lnTo>
                    <a:pt x="7138" y="9663"/>
                  </a:lnTo>
                  <a:lnTo>
                    <a:pt x="7138" y="9663"/>
                  </a:lnTo>
                  <a:lnTo>
                    <a:pt x="6999" y="10339"/>
                  </a:lnTo>
                  <a:lnTo>
                    <a:pt x="6800" y="11015"/>
                  </a:lnTo>
                  <a:lnTo>
                    <a:pt x="6561" y="11731"/>
                  </a:lnTo>
                  <a:lnTo>
                    <a:pt x="6283" y="12447"/>
                  </a:lnTo>
                  <a:lnTo>
                    <a:pt x="5945" y="13142"/>
                  </a:lnTo>
                  <a:lnTo>
                    <a:pt x="5567" y="13858"/>
                  </a:lnTo>
                  <a:lnTo>
                    <a:pt x="5369" y="14196"/>
                  </a:lnTo>
                  <a:lnTo>
                    <a:pt x="5150" y="14514"/>
                  </a:lnTo>
                  <a:lnTo>
                    <a:pt x="4931" y="14852"/>
                  </a:lnTo>
                  <a:lnTo>
                    <a:pt x="4693" y="15170"/>
                  </a:lnTo>
                  <a:lnTo>
                    <a:pt x="1313" y="15190"/>
                  </a:lnTo>
                  <a:lnTo>
                    <a:pt x="1313" y="15190"/>
                  </a:lnTo>
                  <a:lnTo>
                    <a:pt x="1551" y="14972"/>
                  </a:lnTo>
                  <a:lnTo>
                    <a:pt x="1770" y="14753"/>
                  </a:lnTo>
                  <a:lnTo>
                    <a:pt x="1989" y="14514"/>
                  </a:lnTo>
                  <a:lnTo>
                    <a:pt x="2207" y="14236"/>
                  </a:lnTo>
                  <a:lnTo>
                    <a:pt x="2406" y="13958"/>
                  </a:lnTo>
                  <a:lnTo>
                    <a:pt x="2585" y="13639"/>
                  </a:lnTo>
                  <a:lnTo>
                    <a:pt x="2784" y="13301"/>
                  </a:lnTo>
                  <a:lnTo>
                    <a:pt x="2943" y="12924"/>
                  </a:lnTo>
                  <a:lnTo>
                    <a:pt x="2943" y="12924"/>
                  </a:lnTo>
                  <a:lnTo>
                    <a:pt x="3042" y="12705"/>
                  </a:lnTo>
                  <a:lnTo>
                    <a:pt x="3102" y="12486"/>
                  </a:lnTo>
                  <a:lnTo>
                    <a:pt x="3162" y="12268"/>
                  </a:lnTo>
                  <a:lnTo>
                    <a:pt x="3202" y="12049"/>
                  </a:lnTo>
                  <a:lnTo>
                    <a:pt x="3221" y="11830"/>
                  </a:lnTo>
                  <a:lnTo>
                    <a:pt x="3241" y="11612"/>
                  </a:lnTo>
                  <a:lnTo>
                    <a:pt x="3221" y="11373"/>
                  </a:lnTo>
                  <a:lnTo>
                    <a:pt x="3221" y="11154"/>
                  </a:lnTo>
                  <a:lnTo>
                    <a:pt x="3182" y="10936"/>
                  </a:lnTo>
                  <a:lnTo>
                    <a:pt x="3142" y="10717"/>
                  </a:lnTo>
                  <a:lnTo>
                    <a:pt x="3023" y="10299"/>
                  </a:lnTo>
                  <a:lnTo>
                    <a:pt x="2864" y="9882"/>
                  </a:lnTo>
                  <a:lnTo>
                    <a:pt x="2665" y="9484"/>
                  </a:lnTo>
                  <a:lnTo>
                    <a:pt x="2426" y="9087"/>
                  </a:lnTo>
                  <a:lnTo>
                    <a:pt x="2148" y="8729"/>
                  </a:lnTo>
                  <a:lnTo>
                    <a:pt x="1850" y="8391"/>
                  </a:lnTo>
                  <a:lnTo>
                    <a:pt x="1512" y="8073"/>
                  </a:lnTo>
                  <a:lnTo>
                    <a:pt x="1174" y="7794"/>
                  </a:lnTo>
                  <a:lnTo>
                    <a:pt x="796" y="7556"/>
                  </a:lnTo>
                  <a:lnTo>
                    <a:pt x="398" y="7337"/>
                  </a:lnTo>
                  <a:lnTo>
                    <a:pt x="1" y="7158"/>
                  </a:lnTo>
                  <a:lnTo>
                    <a:pt x="1" y="7158"/>
                  </a:lnTo>
                  <a:lnTo>
                    <a:pt x="140" y="6164"/>
                  </a:lnTo>
                  <a:lnTo>
                    <a:pt x="279" y="5190"/>
                  </a:lnTo>
                  <a:lnTo>
                    <a:pt x="458" y="4216"/>
                  </a:lnTo>
                  <a:lnTo>
                    <a:pt x="617" y="3281"/>
                  </a:lnTo>
                  <a:lnTo>
                    <a:pt x="975" y="1532"/>
                  </a:lnTo>
                  <a:lnTo>
                    <a:pt x="1313" y="1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58">
              <a:extLst>
                <a:ext uri="{FF2B5EF4-FFF2-40B4-BE49-F238E27FC236}">
                  <a16:creationId xmlns:a16="http://schemas.microsoft.com/office/drawing/2014/main" id="{30BE9F59-1521-DD55-4CFE-9051C8D8C717}"/>
                </a:ext>
              </a:extLst>
            </p:cNvPr>
            <p:cNvSpPr/>
            <p:nvPr/>
          </p:nvSpPr>
          <p:spPr>
            <a:xfrm>
              <a:off x="-742100" y="3927475"/>
              <a:ext cx="80050" cy="20425"/>
            </a:xfrm>
            <a:custGeom>
              <a:avLst/>
              <a:gdLst/>
              <a:ahLst/>
              <a:cxnLst/>
              <a:rect l="l" t="t" r="r" b="b"/>
              <a:pathLst>
                <a:path w="3202" h="817" extrusionOk="0">
                  <a:moveTo>
                    <a:pt x="1" y="279"/>
                  </a:moveTo>
                  <a:lnTo>
                    <a:pt x="1" y="279"/>
                  </a:lnTo>
                  <a:lnTo>
                    <a:pt x="21" y="379"/>
                  </a:lnTo>
                  <a:lnTo>
                    <a:pt x="80" y="478"/>
                  </a:lnTo>
                  <a:lnTo>
                    <a:pt x="160" y="558"/>
                  </a:lnTo>
                  <a:lnTo>
                    <a:pt x="279" y="577"/>
                  </a:lnTo>
                  <a:lnTo>
                    <a:pt x="2904" y="816"/>
                  </a:lnTo>
                  <a:lnTo>
                    <a:pt x="2904" y="816"/>
                  </a:lnTo>
                  <a:lnTo>
                    <a:pt x="3003" y="816"/>
                  </a:lnTo>
                  <a:lnTo>
                    <a:pt x="3102" y="756"/>
                  </a:lnTo>
                  <a:lnTo>
                    <a:pt x="3182" y="677"/>
                  </a:lnTo>
                  <a:lnTo>
                    <a:pt x="3202" y="617"/>
                  </a:lnTo>
                  <a:lnTo>
                    <a:pt x="3202" y="558"/>
                  </a:lnTo>
                  <a:lnTo>
                    <a:pt x="3202" y="558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43" y="279"/>
                  </a:lnTo>
                  <a:lnTo>
                    <a:pt x="2924" y="259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259" y="21"/>
                  </a:lnTo>
                  <a:lnTo>
                    <a:pt x="200" y="21"/>
                  </a:lnTo>
                  <a:lnTo>
                    <a:pt x="10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2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58">
              <a:extLst>
                <a:ext uri="{FF2B5EF4-FFF2-40B4-BE49-F238E27FC236}">
                  <a16:creationId xmlns:a16="http://schemas.microsoft.com/office/drawing/2014/main" id="{549DB48E-C918-3971-E7BB-D785535CA0B0}"/>
                </a:ext>
              </a:extLst>
            </p:cNvPr>
            <p:cNvSpPr/>
            <p:nvPr/>
          </p:nvSpPr>
          <p:spPr>
            <a:xfrm>
              <a:off x="-748550" y="3956800"/>
              <a:ext cx="80050" cy="19925"/>
            </a:xfrm>
            <a:custGeom>
              <a:avLst/>
              <a:gdLst/>
              <a:ahLst/>
              <a:cxnLst/>
              <a:rect l="l" t="t" r="r" b="b"/>
              <a:pathLst>
                <a:path w="3202" h="797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59"/>
                  </a:lnTo>
                  <a:lnTo>
                    <a:pt x="80" y="458"/>
                  </a:lnTo>
                  <a:lnTo>
                    <a:pt x="160" y="538"/>
                  </a:lnTo>
                  <a:lnTo>
                    <a:pt x="259" y="558"/>
                  </a:lnTo>
                  <a:lnTo>
                    <a:pt x="2883" y="796"/>
                  </a:lnTo>
                  <a:lnTo>
                    <a:pt x="2883" y="796"/>
                  </a:lnTo>
                  <a:lnTo>
                    <a:pt x="3003" y="796"/>
                  </a:lnTo>
                  <a:lnTo>
                    <a:pt x="3102" y="737"/>
                  </a:lnTo>
                  <a:lnTo>
                    <a:pt x="3162" y="657"/>
                  </a:lnTo>
                  <a:lnTo>
                    <a:pt x="3201" y="538"/>
                  </a:lnTo>
                  <a:lnTo>
                    <a:pt x="3201" y="538"/>
                  </a:lnTo>
                  <a:lnTo>
                    <a:pt x="3182" y="438"/>
                  </a:lnTo>
                  <a:lnTo>
                    <a:pt x="3122" y="339"/>
                  </a:lnTo>
                  <a:lnTo>
                    <a:pt x="3022" y="259"/>
                  </a:lnTo>
                  <a:lnTo>
                    <a:pt x="2923" y="240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79" y="1"/>
                  </a:lnTo>
                  <a:lnTo>
                    <a:pt x="100" y="61"/>
                  </a:lnTo>
                  <a:lnTo>
                    <a:pt x="20" y="140"/>
                  </a:lnTo>
                  <a:lnTo>
                    <a:pt x="0" y="200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58">
              <a:extLst>
                <a:ext uri="{FF2B5EF4-FFF2-40B4-BE49-F238E27FC236}">
                  <a16:creationId xmlns:a16="http://schemas.microsoft.com/office/drawing/2014/main" id="{F834512A-88C0-F5EE-F6A5-9D8F93666C7A}"/>
                </a:ext>
              </a:extLst>
            </p:cNvPr>
            <p:cNvSpPr/>
            <p:nvPr/>
          </p:nvSpPr>
          <p:spPr>
            <a:xfrm>
              <a:off x="-755500" y="3985650"/>
              <a:ext cx="80050" cy="19900"/>
            </a:xfrm>
            <a:custGeom>
              <a:avLst/>
              <a:gdLst/>
              <a:ahLst/>
              <a:cxnLst/>
              <a:rect l="l" t="t" r="r" b="b"/>
              <a:pathLst>
                <a:path w="3202" h="796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58"/>
                  </a:lnTo>
                  <a:lnTo>
                    <a:pt x="80" y="457"/>
                  </a:lnTo>
                  <a:lnTo>
                    <a:pt x="159" y="537"/>
                  </a:lnTo>
                  <a:lnTo>
                    <a:pt x="278" y="557"/>
                  </a:lnTo>
                  <a:lnTo>
                    <a:pt x="2903" y="795"/>
                  </a:lnTo>
                  <a:lnTo>
                    <a:pt x="2903" y="795"/>
                  </a:lnTo>
                  <a:lnTo>
                    <a:pt x="3002" y="795"/>
                  </a:lnTo>
                  <a:lnTo>
                    <a:pt x="3102" y="736"/>
                  </a:lnTo>
                  <a:lnTo>
                    <a:pt x="3181" y="656"/>
                  </a:lnTo>
                  <a:lnTo>
                    <a:pt x="3201" y="596"/>
                  </a:lnTo>
                  <a:lnTo>
                    <a:pt x="3201" y="537"/>
                  </a:lnTo>
                  <a:lnTo>
                    <a:pt x="3201" y="537"/>
                  </a:lnTo>
                  <a:lnTo>
                    <a:pt x="3181" y="437"/>
                  </a:lnTo>
                  <a:lnTo>
                    <a:pt x="3122" y="338"/>
                  </a:lnTo>
                  <a:lnTo>
                    <a:pt x="3042" y="259"/>
                  </a:lnTo>
                  <a:lnTo>
                    <a:pt x="2923" y="239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259" y="0"/>
                  </a:lnTo>
                  <a:lnTo>
                    <a:pt x="199" y="0"/>
                  </a:lnTo>
                  <a:lnTo>
                    <a:pt x="100" y="60"/>
                  </a:lnTo>
                  <a:lnTo>
                    <a:pt x="40" y="139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58">
              <a:extLst>
                <a:ext uri="{FF2B5EF4-FFF2-40B4-BE49-F238E27FC236}">
                  <a16:creationId xmlns:a16="http://schemas.microsoft.com/office/drawing/2014/main" id="{E6971C26-E238-4220-52D6-EC1A292E0CCB}"/>
                </a:ext>
              </a:extLst>
            </p:cNvPr>
            <p:cNvSpPr/>
            <p:nvPr/>
          </p:nvSpPr>
          <p:spPr>
            <a:xfrm>
              <a:off x="-761975" y="4014475"/>
              <a:ext cx="79550" cy="19900"/>
            </a:xfrm>
            <a:custGeom>
              <a:avLst/>
              <a:gdLst/>
              <a:ahLst/>
              <a:cxnLst/>
              <a:rect l="l" t="t" r="r" b="b"/>
              <a:pathLst>
                <a:path w="3182" h="79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58"/>
                  </a:lnTo>
                  <a:lnTo>
                    <a:pt x="80" y="457"/>
                  </a:lnTo>
                  <a:lnTo>
                    <a:pt x="160" y="537"/>
                  </a:lnTo>
                  <a:lnTo>
                    <a:pt x="259" y="557"/>
                  </a:lnTo>
                  <a:lnTo>
                    <a:pt x="2883" y="795"/>
                  </a:lnTo>
                  <a:lnTo>
                    <a:pt x="2883" y="795"/>
                  </a:lnTo>
                  <a:lnTo>
                    <a:pt x="3003" y="795"/>
                  </a:lnTo>
                  <a:lnTo>
                    <a:pt x="3102" y="736"/>
                  </a:lnTo>
                  <a:lnTo>
                    <a:pt x="3162" y="656"/>
                  </a:lnTo>
                  <a:lnTo>
                    <a:pt x="3182" y="597"/>
                  </a:lnTo>
                  <a:lnTo>
                    <a:pt x="3182" y="537"/>
                  </a:lnTo>
                  <a:lnTo>
                    <a:pt x="3182" y="537"/>
                  </a:lnTo>
                  <a:lnTo>
                    <a:pt x="3182" y="438"/>
                  </a:lnTo>
                  <a:lnTo>
                    <a:pt x="3122" y="338"/>
                  </a:lnTo>
                  <a:lnTo>
                    <a:pt x="3023" y="259"/>
                  </a:lnTo>
                  <a:lnTo>
                    <a:pt x="2923" y="239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39" y="0"/>
                  </a:lnTo>
                  <a:lnTo>
                    <a:pt x="180" y="0"/>
                  </a:lnTo>
                  <a:lnTo>
                    <a:pt x="100" y="60"/>
                  </a:lnTo>
                  <a:lnTo>
                    <a:pt x="21" y="139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58">
              <a:extLst>
                <a:ext uri="{FF2B5EF4-FFF2-40B4-BE49-F238E27FC236}">
                  <a16:creationId xmlns:a16="http://schemas.microsoft.com/office/drawing/2014/main" id="{7404F0DA-CC3D-1A92-DF2E-8511D116DED8}"/>
                </a:ext>
              </a:extLst>
            </p:cNvPr>
            <p:cNvSpPr/>
            <p:nvPr/>
          </p:nvSpPr>
          <p:spPr>
            <a:xfrm>
              <a:off x="-1267950" y="3893200"/>
              <a:ext cx="430450" cy="414550"/>
            </a:xfrm>
            <a:custGeom>
              <a:avLst/>
              <a:gdLst/>
              <a:ahLst/>
              <a:cxnLst/>
              <a:rect l="l" t="t" r="r" b="b"/>
              <a:pathLst>
                <a:path w="17218" h="16582" extrusionOk="0">
                  <a:moveTo>
                    <a:pt x="1969" y="0"/>
                  </a:moveTo>
                  <a:lnTo>
                    <a:pt x="1969" y="0"/>
                  </a:lnTo>
                  <a:lnTo>
                    <a:pt x="1631" y="1511"/>
                  </a:lnTo>
                  <a:lnTo>
                    <a:pt x="1213" y="3440"/>
                  </a:lnTo>
                  <a:lnTo>
                    <a:pt x="995" y="4513"/>
                  </a:lnTo>
                  <a:lnTo>
                    <a:pt x="796" y="5646"/>
                  </a:lnTo>
                  <a:lnTo>
                    <a:pt x="597" y="6819"/>
                  </a:lnTo>
                  <a:lnTo>
                    <a:pt x="418" y="8032"/>
                  </a:lnTo>
                  <a:lnTo>
                    <a:pt x="259" y="9245"/>
                  </a:lnTo>
                  <a:lnTo>
                    <a:pt x="120" y="10438"/>
                  </a:lnTo>
                  <a:lnTo>
                    <a:pt x="40" y="11611"/>
                  </a:lnTo>
                  <a:lnTo>
                    <a:pt x="20" y="12187"/>
                  </a:lnTo>
                  <a:lnTo>
                    <a:pt x="0" y="12744"/>
                  </a:lnTo>
                  <a:lnTo>
                    <a:pt x="0" y="13301"/>
                  </a:lnTo>
                  <a:lnTo>
                    <a:pt x="20" y="13838"/>
                  </a:lnTo>
                  <a:lnTo>
                    <a:pt x="40" y="14354"/>
                  </a:lnTo>
                  <a:lnTo>
                    <a:pt x="100" y="14852"/>
                  </a:lnTo>
                  <a:lnTo>
                    <a:pt x="160" y="15329"/>
                  </a:lnTo>
                  <a:lnTo>
                    <a:pt x="239" y="15766"/>
                  </a:lnTo>
                  <a:lnTo>
                    <a:pt x="338" y="16203"/>
                  </a:lnTo>
                  <a:lnTo>
                    <a:pt x="458" y="16581"/>
                  </a:lnTo>
                  <a:lnTo>
                    <a:pt x="17178" y="16581"/>
                  </a:lnTo>
                  <a:lnTo>
                    <a:pt x="17178" y="16581"/>
                  </a:lnTo>
                  <a:lnTo>
                    <a:pt x="17218" y="16382"/>
                  </a:lnTo>
                  <a:lnTo>
                    <a:pt x="17218" y="16203"/>
                  </a:lnTo>
                  <a:lnTo>
                    <a:pt x="17218" y="16005"/>
                  </a:lnTo>
                  <a:lnTo>
                    <a:pt x="17218" y="15826"/>
                  </a:lnTo>
                  <a:lnTo>
                    <a:pt x="17178" y="15647"/>
                  </a:lnTo>
                  <a:lnTo>
                    <a:pt x="17138" y="15468"/>
                  </a:lnTo>
                  <a:lnTo>
                    <a:pt x="17039" y="15110"/>
                  </a:lnTo>
                  <a:lnTo>
                    <a:pt x="16880" y="14812"/>
                  </a:lnTo>
                  <a:lnTo>
                    <a:pt x="16701" y="14514"/>
                  </a:lnTo>
                  <a:lnTo>
                    <a:pt x="16502" y="14275"/>
                  </a:lnTo>
                  <a:lnTo>
                    <a:pt x="16303" y="14076"/>
                  </a:lnTo>
                  <a:lnTo>
                    <a:pt x="16303" y="14076"/>
                  </a:lnTo>
                  <a:lnTo>
                    <a:pt x="15886" y="14036"/>
                  </a:lnTo>
                  <a:lnTo>
                    <a:pt x="15448" y="13977"/>
                  </a:lnTo>
                  <a:lnTo>
                    <a:pt x="14991" y="13897"/>
                  </a:lnTo>
                  <a:lnTo>
                    <a:pt x="14514" y="13778"/>
                  </a:lnTo>
                  <a:lnTo>
                    <a:pt x="14037" y="13659"/>
                  </a:lnTo>
                  <a:lnTo>
                    <a:pt x="13520" y="13500"/>
                  </a:lnTo>
                  <a:lnTo>
                    <a:pt x="12983" y="13321"/>
                  </a:lnTo>
                  <a:lnTo>
                    <a:pt x="12446" y="13142"/>
                  </a:lnTo>
                  <a:lnTo>
                    <a:pt x="12446" y="13142"/>
                  </a:lnTo>
                  <a:lnTo>
                    <a:pt x="12287" y="13062"/>
                  </a:lnTo>
                  <a:lnTo>
                    <a:pt x="12128" y="13003"/>
                  </a:lnTo>
                  <a:lnTo>
                    <a:pt x="11969" y="12903"/>
                  </a:lnTo>
                  <a:lnTo>
                    <a:pt x="11830" y="12824"/>
                  </a:lnTo>
                  <a:lnTo>
                    <a:pt x="11591" y="12605"/>
                  </a:lnTo>
                  <a:lnTo>
                    <a:pt x="11353" y="12346"/>
                  </a:lnTo>
                  <a:lnTo>
                    <a:pt x="11174" y="12068"/>
                  </a:lnTo>
                  <a:lnTo>
                    <a:pt x="10995" y="11770"/>
                  </a:lnTo>
                  <a:lnTo>
                    <a:pt x="10856" y="11432"/>
                  </a:lnTo>
                  <a:lnTo>
                    <a:pt x="10736" y="11074"/>
                  </a:lnTo>
                  <a:lnTo>
                    <a:pt x="10637" y="10696"/>
                  </a:lnTo>
                  <a:lnTo>
                    <a:pt x="10577" y="10299"/>
                  </a:lnTo>
                  <a:lnTo>
                    <a:pt x="10518" y="9881"/>
                  </a:lnTo>
                  <a:lnTo>
                    <a:pt x="10478" y="9444"/>
                  </a:lnTo>
                  <a:lnTo>
                    <a:pt x="10458" y="9006"/>
                  </a:lnTo>
                  <a:lnTo>
                    <a:pt x="10458" y="8549"/>
                  </a:lnTo>
                  <a:lnTo>
                    <a:pt x="10478" y="8092"/>
                  </a:lnTo>
                  <a:lnTo>
                    <a:pt x="10518" y="7615"/>
                  </a:lnTo>
                  <a:lnTo>
                    <a:pt x="10597" y="6660"/>
                  </a:lnTo>
                  <a:lnTo>
                    <a:pt x="10736" y="5706"/>
                  </a:lnTo>
                  <a:lnTo>
                    <a:pt x="10876" y="4772"/>
                  </a:lnTo>
                  <a:lnTo>
                    <a:pt x="11055" y="3877"/>
                  </a:lnTo>
                  <a:lnTo>
                    <a:pt x="11392" y="2247"/>
                  </a:lnTo>
                  <a:lnTo>
                    <a:pt x="11671" y="994"/>
                  </a:lnTo>
                  <a:lnTo>
                    <a:pt x="11671" y="994"/>
                  </a:lnTo>
                  <a:lnTo>
                    <a:pt x="1969" y="0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58">
              <a:extLst>
                <a:ext uri="{FF2B5EF4-FFF2-40B4-BE49-F238E27FC236}">
                  <a16:creationId xmlns:a16="http://schemas.microsoft.com/office/drawing/2014/main" id="{70836BDD-DB95-60DE-D6BA-F7AE458684EC}"/>
                </a:ext>
              </a:extLst>
            </p:cNvPr>
            <p:cNvSpPr/>
            <p:nvPr/>
          </p:nvSpPr>
          <p:spPr>
            <a:xfrm>
              <a:off x="-1042800" y="4221725"/>
              <a:ext cx="205300" cy="86025"/>
            </a:xfrm>
            <a:custGeom>
              <a:avLst/>
              <a:gdLst/>
              <a:ahLst/>
              <a:cxnLst/>
              <a:rect l="l" t="t" r="r" b="b"/>
              <a:pathLst>
                <a:path w="8212" h="3441" extrusionOk="0">
                  <a:moveTo>
                    <a:pt x="1" y="3440"/>
                  </a:moveTo>
                  <a:lnTo>
                    <a:pt x="8172" y="3440"/>
                  </a:lnTo>
                  <a:lnTo>
                    <a:pt x="8172" y="3440"/>
                  </a:lnTo>
                  <a:lnTo>
                    <a:pt x="8212" y="3241"/>
                  </a:lnTo>
                  <a:lnTo>
                    <a:pt x="8212" y="3062"/>
                  </a:lnTo>
                  <a:lnTo>
                    <a:pt x="8212" y="2864"/>
                  </a:lnTo>
                  <a:lnTo>
                    <a:pt x="8212" y="2685"/>
                  </a:lnTo>
                  <a:lnTo>
                    <a:pt x="8172" y="2506"/>
                  </a:lnTo>
                  <a:lnTo>
                    <a:pt x="8132" y="2327"/>
                  </a:lnTo>
                  <a:lnTo>
                    <a:pt x="8033" y="1969"/>
                  </a:lnTo>
                  <a:lnTo>
                    <a:pt x="7874" y="1671"/>
                  </a:lnTo>
                  <a:lnTo>
                    <a:pt x="7695" y="1373"/>
                  </a:lnTo>
                  <a:lnTo>
                    <a:pt x="7496" y="1134"/>
                  </a:lnTo>
                  <a:lnTo>
                    <a:pt x="7297" y="935"/>
                  </a:lnTo>
                  <a:lnTo>
                    <a:pt x="7297" y="935"/>
                  </a:lnTo>
                  <a:lnTo>
                    <a:pt x="6880" y="895"/>
                  </a:lnTo>
                  <a:lnTo>
                    <a:pt x="6442" y="836"/>
                  </a:lnTo>
                  <a:lnTo>
                    <a:pt x="5985" y="756"/>
                  </a:lnTo>
                  <a:lnTo>
                    <a:pt x="5508" y="637"/>
                  </a:lnTo>
                  <a:lnTo>
                    <a:pt x="5031" y="518"/>
                  </a:lnTo>
                  <a:lnTo>
                    <a:pt x="4514" y="359"/>
                  </a:lnTo>
                  <a:lnTo>
                    <a:pt x="3977" y="180"/>
                  </a:lnTo>
                  <a:lnTo>
                    <a:pt x="3440" y="1"/>
                  </a:lnTo>
                  <a:lnTo>
                    <a:pt x="3440" y="1"/>
                  </a:lnTo>
                  <a:lnTo>
                    <a:pt x="3202" y="100"/>
                  </a:lnTo>
                  <a:lnTo>
                    <a:pt x="2943" y="239"/>
                  </a:lnTo>
                  <a:lnTo>
                    <a:pt x="2705" y="398"/>
                  </a:lnTo>
                  <a:lnTo>
                    <a:pt x="2466" y="557"/>
                  </a:lnTo>
                  <a:lnTo>
                    <a:pt x="2208" y="756"/>
                  </a:lnTo>
                  <a:lnTo>
                    <a:pt x="1969" y="955"/>
                  </a:lnTo>
                  <a:lnTo>
                    <a:pt x="1730" y="1154"/>
                  </a:lnTo>
                  <a:lnTo>
                    <a:pt x="1492" y="1392"/>
                  </a:lnTo>
                  <a:lnTo>
                    <a:pt x="1273" y="1611"/>
                  </a:lnTo>
                  <a:lnTo>
                    <a:pt x="1054" y="1870"/>
                  </a:lnTo>
                  <a:lnTo>
                    <a:pt x="836" y="2108"/>
                  </a:lnTo>
                  <a:lnTo>
                    <a:pt x="657" y="2367"/>
                  </a:lnTo>
                  <a:lnTo>
                    <a:pt x="458" y="2645"/>
                  </a:lnTo>
                  <a:lnTo>
                    <a:pt x="299" y="2903"/>
                  </a:lnTo>
                  <a:lnTo>
                    <a:pt x="140" y="3162"/>
                  </a:lnTo>
                  <a:lnTo>
                    <a:pt x="1" y="3440"/>
                  </a:lnTo>
                  <a:lnTo>
                    <a:pt x="1" y="344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58">
              <a:extLst>
                <a:ext uri="{FF2B5EF4-FFF2-40B4-BE49-F238E27FC236}">
                  <a16:creationId xmlns:a16="http://schemas.microsoft.com/office/drawing/2014/main" id="{B12FFA99-A3A3-4AAF-02B7-DE771C72CBE8}"/>
                </a:ext>
              </a:extLst>
            </p:cNvPr>
            <p:cNvSpPr/>
            <p:nvPr/>
          </p:nvSpPr>
          <p:spPr>
            <a:xfrm>
              <a:off x="-1256525" y="4307225"/>
              <a:ext cx="427975" cy="27350"/>
            </a:xfrm>
            <a:custGeom>
              <a:avLst/>
              <a:gdLst/>
              <a:ahLst/>
              <a:cxnLst/>
              <a:rect l="l" t="t" r="r" b="b"/>
              <a:pathLst>
                <a:path w="17119" h="1094" extrusionOk="0">
                  <a:moveTo>
                    <a:pt x="1" y="20"/>
                  </a:moveTo>
                  <a:lnTo>
                    <a:pt x="17099" y="0"/>
                  </a:lnTo>
                  <a:lnTo>
                    <a:pt x="17119" y="1074"/>
                  </a:lnTo>
                  <a:lnTo>
                    <a:pt x="1" y="1094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58">
              <a:extLst>
                <a:ext uri="{FF2B5EF4-FFF2-40B4-BE49-F238E27FC236}">
                  <a16:creationId xmlns:a16="http://schemas.microsoft.com/office/drawing/2014/main" id="{97E83F28-BB6D-4053-7F91-E61A714F05FE}"/>
                </a:ext>
              </a:extLst>
            </p:cNvPr>
            <p:cNvSpPr/>
            <p:nvPr/>
          </p:nvSpPr>
          <p:spPr>
            <a:xfrm>
              <a:off x="-1259500" y="3927975"/>
              <a:ext cx="181950" cy="379775"/>
            </a:xfrm>
            <a:custGeom>
              <a:avLst/>
              <a:gdLst/>
              <a:ahLst/>
              <a:cxnLst/>
              <a:rect l="l" t="t" r="r" b="b"/>
              <a:pathLst>
                <a:path w="7278" h="15191" extrusionOk="0">
                  <a:moveTo>
                    <a:pt x="1313" y="1"/>
                  </a:moveTo>
                  <a:lnTo>
                    <a:pt x="1313" y="1"/>
                  </a:lnTo>
                  <a:lnTo>
                    <a:pt x="1710" y="41"/>
                  </a:lnTo>
                  <a:lnTo>
                    <a:pt x="2108" y="120"/>
                  </a:lnTo>
                  <a:lnTo>
                    <a:pt x="2486" y="220"/>
                  </a:lnTo>
                  <a:lnTo>
                    <a:pt x="2843" y="359"/>
                  </a:lnTo>
                  <a:lnTo>
                    <a:pt x="3201" y="498"/>
                  </a:lnTo>
                  <a:lnTo>
                    <a:pt x="3539" y="677"/>
                  </a:lnTo>
                  <a:lnTo>
                    <a:pt x="3877" y="876"/>
                  </a:lnTo>
                  <a:lnTo>
                    <a:pt x="4176" y="1094"/>
                  </a:lnTo>
                  <a:lnTo>
                    <a:pt x="4474" y="1333"/>
                  </a:lnTo>
                  <a:lnTo>
                    <a:pt x="4752" y="1591"/>
                  </a:lnTo>
                  <a:lnTo>
                    <a:pt x="5030" y="1850"/>
                  </a:lnTo>
                  <a:lnTo>
                    <a:pt x="5289" y="2148"/>
                  </a:lnTo>
                  <a:lnTo>
                    <a:pt x="5527" y="2446"/>
                  </a:lnTo>
                  <a:lnTo>
                    <a:pt x="5746" y="2764"/>
                  </a:lnTo>
                  <a:lnTo>
                    <a:pt x="5945" y="3102"/>
                  </a:lnTo>
                  <a:lnTo>
                    <a:pt x="6144" y="3460"/>
                  </a:lnTo>
                  <a:lnTo>
                    <a:pt x="6323" y="3818"/>
                  </a:lnTo>
                  <a:lnTo>
                    <a:pt x="6502" y="4176"/>
                  </a:lnTo>
                  <a:lnTo>
                    <a:pt x="6641" y="4554"/>
                  </a:lnTo>
                  <a:lnTo>
                    <a:pt x="6780" y="4931"/>
                  </a:lnTo>
                  <a:lnTo>
                    <a:pt x="6899" y="5329"/>
                  </a:lnTo>
                  <a:lnTo>
                    <a:pt x="6999" y="5727"/>
                  </a:lnTo>
                  <a:lnTo>
                    <a:pt x="7098" y="6124"/>
                  </a:lnTo>
                  <a:lnTo>
                    <a:pt x="7158" y="6522"/>
                  </a:lnTo>
                  <a:lnTo>
                    <a:pt x="7217" y="6920"/>
                  </a:lnTo>
                  <a:lnTo>
                    <a:pt x="7257" y="7337"/>
                  </a:lnTo>
                  <a:lnTo>
                    <a:pt x="7277" y="7735"/>
                  </a:lnTo>
                  <a:lnTo>
                    <a:pt x="7277" y="8132"/>
                  </a:lnTo>
                  <a:lnTo>
                    <a:pt x="7277" y="8530"/>
                  </a:lnTo>
                  <a:lnTo>
                    <a:pt x="7257" y="8928"/>
                  </a:lnTo>
                  <a:lnTo>
                    <a:pt x="7217" y="9325"/>
                  </a:lnTo>
                  <a:lnTo>
                    <a:pt x="7158" y="9723"/>
                  </a:lnTo>
                  <a:lnTo>
                    <a:pt x="7158" y="9723"/>
                  </a:lnTo>
                  <a:lnTo>
                    <a:pt x="6999" y="10379"/>
                  </a:lnTo>
                  <a:lnTo>
                    <a:pt x="6820" y="11075"/>
                  </a:lnTo>
                  <a:lnTo>
                    <a:pt x="6581" y="11771"/>
                  </a:lnTo>
                  <a:lnTo>
                    <a:pt x="6283" y="12486"/>
                  </a:lnTo>
                  <a:lnTo>
                    <a:pt x="5945" y="13182"/>
                  </a:lnTo>
                  <a:lnTo>
                    <a:pt x="5567" y="13878"/>
                  </a:lnTo>
                  <a:lnTo>
                    <a:pt x="5368" y="14216"/>
                  </a:lnTo>
                  <a:lnTo>
                    <a:pt x="5150" y="14554"/>
                  </a:lnTo>
                  <a:lnTo>
                    <a:pt x="4931" y="14872"/>
                  </a:lnTo>
                  <a:lnTo>
                    <a:pt x="4712" y="15190"/>
                  </a:lnTo>
                  <a:lnTo>
                    <a:pt x="1333" y="15190"/>
                  </a:lnTo>
                  <a:lnTo>
                    <a:pt x="1333" y="15190"/>
                  </a:lnTo>
                  <a:lnTo>
                    <a:pt x="1551" y="14991"/>
                  </a:lnTo>
                  <a:lnTo>
                    <a:pt x="1790" y="14753"/>
                  </a:lnTo>
                  <a:lnTo>
                    <a:pt x="2008" y="14514"/>
                  </a:lnTo>
                  <a:lnTo>
                    <a:pt x="2207" y="14256"/>
                  </a:lnTo>
                  <a:lnTo>
                    <a:pt x="2406" y="13977"/>
                  </a:lnTo>
                  <a:lnTo>
                    <a:pt x="2605" y="13659"/>
                  </a:lnTo>
                  <a:lnTo>
                    <a:pt x="2784" y="13321"/>
                  </a:lnTo>
                  <a:lnTo>
                    <a:pt x="2963" y="12944"/>
                  </a:lnTo>
                  <a:lnTo>
                    <a:pt x="2963" y="12944"/>
                  </a:lnTo>
                  <a:lnTo>
                    <a:pt x="3042" y="12725"/>
                  </a:lnTo>
                  <a:lnTo>
                    <a:pt x="3102" y="12506"/>
                  </a:lnTo>
                  <a:lnTo>
                    <a:pt x="3162" y="12288"/>
                  </a:lnTo>
                  <a:lnTo>
                    <a:pt x="3201" y="12069"/>
                  </a:lnTo>
                  <a:lnTo>
                    <a:pt x="3221" y="11850"/>
                  </a:lnTo>
                  <a:lnTo>
                    <a:pt x="3241" y="11631"/>
                  </a:lnTo>
                  <a:lnTo>
                    <a:pt x="3241" y="11413"/>
                  </a:lnTo>
                  <a:lnTo>
                    <a:pt x="3221" y="11194"/>
                  </a:lnTo>
                  <a:lnTo>
                    <a:pt x="3201" y="10955"/>
                  </a:lnTo>
                  <a:lnTo>
                    <a:pt x="3162" y="10757"/>
                  </a:lnTo>
                  <a:lnTo>
                    <a:pt x="3042" y="10319"/>
                  </a:lnTo>
                  <a:lnTo>
                    <a:pt x="2883" y="9902"/>
                  </a:lnTo>
                  <a:lnTo>
                    <a:pt x="2684" y="9504"/>
                  </a:lnTo>
                  <a:lnTo>
                    <a:pt x="2426" y="9106"/>
                  </a:lnTo>
                  <a:lnTo>
                    <a:pt x="2168" y="8749"/>
                  </a:lnTo>
                  <a:lnTo>
                    <a:pt x="1869" y="8411"/>
                  </a:lnTo>
                  <a:lnTo>
                    <a:pt x="1531" y="8093"/>
                  </a:lnTo>
                  <a:lnTo>
                    <a:pt x="1173" y="7814"/>
                  </a:lnTo>
                  <a:lnTo>
                    <a:pt x="796" y="7556"/>
                  </a:lnTo>
                  <a:lnTo>
                    <a:pt x="398" y="7337"/>
                  </a:lnTo>
                  <a:lnTo>
                    <a:pt x="0" y="7158"/>
                  </a:lnTo>
                  <a:lnTo>
                    <a:pt x="0" y="7158"/>
                  </a:lnTo>
                  <a:lnTo>
                    <a:pt x="140" y="6164"/>
                  </a:lnTo>
                  <a:lnTo>
                    <a:pt x="299" y="5190"/>
                  </a:lnTo>
                  <a:lnTo>
                    <a:pt x="458" y="4236"/>
                  </a:lnTo>
                  <a:lnTo>
                    <a:pt x="637" y="3301"/>
                  </a:lnTo>
                  <a:lnTo>
                    <a:pt x="975" y="1532"/>
                  </a:lnTo>
                  <a:lnTo>
                    <a:pt x="1313" y="1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58">
              <a:extLst>
                <a:ext uri="{FF2B5EF4-FFF2-40B4-BE49-F238E27FC236}">
                  <a16:creationId xmlns:a16="http://schemas.microsoft.com/office/drawing/2014/main" id="{3CF34277-575E-C2E0-2FD1-159BD1D5CFB5}"/>
                </a:ext>
              </a:extLst>
            </p:cNvPr>
            <p:cNvSpPr/>
            <p:nvPr/>
          </p:nvSpPr>
          <p:spPr>
            <a:xfrm>
              <a:off x="-1046775" y="3928975"/>
              <a:ext cx="79550" cy="20900"/>
            </a:xfrm>
            <a:custGeom>
              <a:avLst/>
              <a:gdLst/>
              <a:ahLst/>
              <a:cxnLst/>
              <a:rect l="l" t="t" r="r" b="b"/>
              <a:pathLst>
                <a:path w="318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78"/>
                  </a:lnTo>
                  <a:lnTo>
                    <a:pt x="60" y="478"/>
                  </a:lnTo>
                  <a:lnTo>
                    <a:pt x="160" y="537"/>
                  </a:lnTo>
                  <a:lnTo>
                    <a:pt x="259" y="577"/>
                  </a:lnTo>
                  <a:lnTo>
                    <a:pt x="2883" y="836"/>
                  </a:lnTo>
                  <a:lnTo>
                    <a:pt x="2883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96"/>
                  </a:lnTo>
                  <a:lnTo>
                    <a:pt x="3182" y="577"/>
                  </a:lnTo>
                  <a:lnTo>
                    <a:pt x="3182" y="577"/>
                  </a:lnTo>
                  <a:lnTo>
                    <a:pt x="3182" y="458"/>
                  </a:lnTo>
                  <a:lnTo>
                    <a:pt x="3122" y="358"/>
                  </a:lnTo>
                  <a:lnTo>
                    <a:pt x="3023" y="299"/>
                  </a:lnTo>
                  <a:lnTo>
                    <a:pt x="2923" y="259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80" y="20"/>
                  </a:lnTo>
                  <a:lnTo>
                    <a:pt x="100" y="80"/>
                  </a:lnTo>
                  <a:lnTo>
                    <a:pt x="21" y="160"/>
                  </a:lnTo>
                  <a:lnTo>
                    <a:pt x="1" y="199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58">
              <a:extLst>
                <a:ext uri="{FF2B5EF4-FFF2-40B4-BE49-F238E27FC236}">
                  <a16:creationId xmlns:a16="http://schemas.microsoft.com/office/drawing/2014/main" id="{FA03B7D8-AEB8-2A31-91DB-C9610AEF31EC}"/>
                </a:ext>
              </a:extLst>
            </p:cNvPr>
            <p:cNvSpPr/>
            <p:nvPr/>
          </p:nvSpPr>
          <p:spPr>
            <a:xfrm>
              <a:off x="-1053725" y="3957800"/>
              <a:ext cx="80050" cy="20900"/>
            </a:xfrm>
            <a:custGeom>
              <a:avLst/>
              <a:gdLst/>
              <a:ahLst/>
              <a:cxnLst/>
              <a:rect l="l" t="t" r="r" b="b"/>
              <a:pathLst>
                <a:path w="3202" h="836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78"/>
                  </a:lnTo>
                  <a:lnTo>
                    <a:pt x="80" y="478"/>
                  </a:lnTo>
                  <a:lnTo>
                    <a:pt x="159" y="537"/>
                  </a:lnTo>
                  <a:lnTo>
                    <a:pt x="279" y="577"/>
                  </a:lnTo>
                  <a:lnTo>
                    <a:pt x="2903" y="836"/>
                  </a:lnTo>
                  <a:lnTo>
                    <a:pt x="2903" y="836"/>
                  </a:lnTo>
                  <a:lnTo>
                    <a:pt x="3002" y="816"/>
                  </a:lnTo>
                  <a:lnTo>
                    <a:pt x="3102" y="776"/>
                  </a:lnTo>
                  <a:lnTo>
                    <a:pt x="3161" y="677"/>
                  </a:lnTo>
                  <a:lnTo>
                    <a:pt x="3181" y="637"/>
                  </a:lnTo>
                  <a:lnTo>
                    <a:pt x="3201" y="577"/>
                  </a:lnTo>
                  <a:lnTo>
                    <a:pt x="3201" y="577"/>
                  </a:lnTo>
                  <a:lnTo>
                    <a:pt x="3181" y="458"/>
                  </a:lnTo>
                  <a:lnTo>
                    <a:pt x="3122" y="359"/>
                  </a:lnTo>
                  <a:lnTo>
                    <a:pt x="3042" y="299"/>
                  </a:lnTo>
                  <a:lnTo>
                    <a:pt x="2923" y="259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199" y="21"/>
                  </a:lnTo>
                  <a:lnTo>
                    <a:pt x="100" y="60"/>
                  </a:lnTo>
                  <a:lnTo>
                    <a:pt x="40" y="160"/>
                  </a:lnTo>
                  <a:lnTo>
                    <a:pt x="20" y="200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58">
              <a:extLst>
                <a:ext uri="{FF2B5EF4-FFF2-40B4-BE49-F238E27FC236}">
                  <a16:creationId xmlns:a16="http://schemas.microsoft.com/office/drawing/2014/main" id="{FF0D1E86-38E6-296D-2D96-F060EB3FDD17}"/>
                </a:ext>
              </a:extLst>
            </p:cNvPr>
            <p:cNvSpPr/>
            <p:nvPr/>
          </p:nvSpPr>
          <p:spPr>
            <a:xfrm>
              <a:off x="-1060200" y="3986625"/>
              <a:ext cx="79550" cy="20900"/>
            </a:xfrm>
            <a:custGeom>
              <a:avLst/>
              <a:gdLst/>
              <a:ahLst/>
              <a:cxnLst/>
              <a:rect l="l" t="t" r="r" b="b"/>
              <a:pathLst>
                <a:path w="318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79"/>
                  </a:lnTo>
                  <a:lnTo>
                    <a:pt x="61" y="478"/>
                  </a:lnTo>
                  <a:lnTo>
                    <a:pt x="160" y="538"/>
                  </a:lnTo>
                  <a:lnTo>
                    <a:pt x="259" y="577"/>
                  </a:lnTo>
                  <a:lnTo>
                    <a:pt x="2884" y="836"/>
                  </a:lnTo>
                  <a:lnTo>
                    <a:pt x="2884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77"/>
                  </a:lnTo>
                  <a:lnTo>
                    <a:pt x="3182" y="577"/>
                  </a:lnTo>
                  <a:lnTo>
                    <a:pt x="3182" y="577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23" y="299"/>
                  </a:lnTo>
                  <a:lnTo>
                    <a:pt x="2923" y="259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80" y="21"/>
                  </a:lnTo>
                  <a:lnTo>
                    <a:pt x="100" y="60"/>
                  </a:lnTo>
                  <a:lnTo>
                    <a:pt x="21" y="160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58">
              <a:extLst>
                <a:ext uri="{FF2B5EF4-FFF2-40B4-BE49-F238E27FC236}">
                  <a16:creationId xmlns:a16="http://schemas.microsoft.com/office/drawing/2014/main" id="{BF755EA3-0E14-0D88-7787-B2A15750F881}"/>
                </a:ext>
              </a:extLst>
            </p:cNvPr>
            <p:cNvSpPr/>
            <p:nvPr/>
          </p:nvSpPr>
          <p:spPr>
            <a:xfrm>
              <a:off x="-1067150" y="4015450"/>
              <a:ext cx="80050" cy="20900"/>
            </a:xfrm>
            <a:custGeom>
              <a:avLst/>
              <a:gdLst/>
              <a:ahLst/>
              <a:cxnLst/>
              <a:rect l="l" t="t" r="r" b="b"/>
              <a:pathLst>
                <a:path w="320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0" y="379"/>
                  </a:lnTo>
                  <a:lnTo>
                    <a:pt x="80" y="478"/>
                  </a:lnTo>
                  <a:lnTo>
                    <a:pt x="160" y="538"/>
                  </a:lnTo>
                  <a:lnTo>
                    <a:pt x="279" y="577"/>
                  </a:lnTo>
                  <a:lnTo>
                    <a:pt x="2903" y="836"/>
                  </a:lnTo>
                  <a:lnTo>
                    <a:pt x="2903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77"/>
                  </a:lnTo>
                  <a:lnTo>
                    <a:pt x="3182" y="637"/>
                  </a:lnTo>
                  <a:lnTo>
                    <a:pt x="3201" y="577"/>
                  </a:lnTo>
                  <a:lnTo>
                    <a:pt x="3201" y="577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42" y="299"/>
                  </a:lnTo>
                  <a:lnTo>
                    <a:pt x="2923" y="259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199" y="21"/>
                  </a:lnTo>
                  <a:lnTo>
                    <a:pt x="100" y="61"/>
                  </a:lnTo>
                  <a:lnTo>
                    <a:pt x="40" y="160"/>
                  </a:lnTo>
                  <a:lnTo>
                    <a:pt x="20" y="200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58">
              <a:extLst>
                <a:ext uri="{FF2B5EF4-FFF2-40B4-BE49-F238E27FC236}">
                  <a16:creationId xmlns:a16="http://schemas.microsoft.com/office/drawing/2014/main" id="{DEF818CB-608F-54F8-E960-733A651C8CC8}"/>
                </a:ext>
              </a:extLst>
            </p:cNvPr>
            <p:cNvSpPr/>
            <p:nvPr/>
          </p:nvSpPr>
          <p:spPr>
            <a:xfrm>
              <a:off x="-1057700" y="2898625"/>
              <a:ext cx="331050" cy="441400"/>
            </a:xfrm>
            <a:custGeom>
              <a:avLst/>
              <a:gdLst/>
              <a:ahLst/>
              <a:cxnLst/>
              <a:rect l="l" t="t" r="r" b="b"/>
              <a:pathLst>
                <a:path w="13242" h="17656" extrusionOk="0">
                  <a:moveTo>
                    <a:pt x="13241" y="60"/>
                  </a:moveTo>
                  <a:lnTo>
                    <a:pt x="13241" y="60"/>
                  </a:lnTo>
                  <a:lnTo>
                    <a:pt x="13202" y="1531"/>
                  </a:lnTo>
                  <a:lnTo>
                    <a:pt x="13122" y="3003"/>
                  </a:lnTo>
                  <a:lnTo>
                    <a:pt x="13023" y="4454"/>
                  </a:lnTo>
                  <a:lnTo>
                    <a:pt x="12903" y="5905"/>
                  </a:lnTo>
                  <a:lnTo>
                    <a:pt x="12784" y="7357"/>
                  </a:lnTo>
                  <a:lnTo>
                    <a:pt x="12685" y="8808"/>
                  </a:lnTo>
                  <a:lnTo>
                    <a:pt x="12585" y="10279"/>
                  </a:lnTo>
                  <a:lnTo>
                    <a:pt x="12545" y="11750"/>
                  </a:lnTo>
                  <a:lnTo>
                    <a:pt x="12545" y="11750"/>
                  </a:lnTo>
                  <a:lnTo>
                    <a:pt x="12327" y="12128"/>
                  </a:lnTo>
                  <a:lnTo>
                    <a:pt x="12088" y="12506"/>
                  </a:lnTo>
                  <a:lnTo>
                    <a:pt x="11571" y="13261"/>
                  </a:lnTo>
                  <a:lnTo>
                    <a:pt x="11015" y="14017"/>
                  </a:lnTo>
                  <a:lnTo>
                    <a:pt x="10418" y="14752"/>
                  </a:lnTo>
                  <a:lnTo>
                    <a:pt x="9802" y="15488"/>
                  </a:lnTo>
                  <a:lnTo>
                    <a:pt x="9166" y="16204"/>
                  </a:lnTo>
                  <a:lnTo>
                    <a:pt x="7853" y="17655"/>
                  </a:lnTo>
                  <a:lnTo>
                    <a:pt x="6362" y="17655"/>
                  </a:lnTo>
                  <a:lnTo>
                    <a:pt x="6362" y="17655"/>
                  </a:lnTo>
                  <a:lnTo>
                    <a:pt x="5826" y="16760"/>
                  </a:lnTo>
                  <a:lnTo>
                    <a:pt x="5269" y="15925"/>
                  </a:lnTo>
                  <a:lnTo>
                    <a:pt x="4712" y="15110"/>
                  </a:lnTo>
                  <a:lnTo>
                    <a:pt x="4155" y="14355"/>
                  </a:lnTo>
                  <a:lnTo>
                    <a:pt x="3579" y="13639"/>
                  </a:lnTo>
                  <a:lnTo>
                    <a:pt x="3022" y="12963"/>
                  </a:lnTo>
                  <a:lnTo>
                    <a:pt x="2466" y="12347"/>
                  </a:lnTo>
                  <a:lnTo>
                    <a:pt x="1929" y="11750"/>
                  </a:lnTo>
                  <a:lnTo>
                    <a:pt x="1929" y="11750"/>
                  </a:lnTo>
                  <a:lnTo>
                    <a:pt x="1750" y="10120"/>
                  </a:lnTo>
                  <a:lnTo>
                    <a:pt x="1531" y="8510"/>
                  </a:lnTo>
                  <a:lnTo>
                    <a:pt x="1273" y="6919"/>
                  </a:lnTo>
                  <a:lnTo>
                    <a:pt x="1014" y="5388"/>
                  </a:lnTo>
                  <a:lnTo>
                    <a:pt x="736" y="3917"/>
                  </a:lnTo>
                  <a:lnTo>
                    <a:pt x="477" y="252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571" y="0"/>
                  </a:lnTo>
                  <a:lnTo>
                    <a:pt x="3221" y="0"/>
                  </a:lnTo>
                  <a:lnTo>
                    <a:pt x="6621" y="40"/>
                  </a:lnTo>
                  <a:lnTo>
                    <a:pt x="10020" y="80"/>
                  </a:lnTo>
                  <a:lnTo>
                    <a:pt x="11671" y="80"/>
                  </a:lnTo>
                  <a:lnTo>
                    <a:pt x="13241" y="60"/>
                  </a:lnTo>
                  <a:lnTo>
                    <a:pt x="13241" y="6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58">
              <a:extLst>
                <a:ext uri="{FF2B5EF4-FFF2-40B4-BE49-F238E27FC236}">
                  <a16:creationId xmlns:a16="http://schemas.microsoft.com/office/drawing/2014/main" id="{35A09C2B-60F6-8E2C-AB6E-7202CCEBDC07}"/>
                </a:ext>
              </a:extLst>
            </p:cNvPr>
            <p:cNvSpPr/>
            <p:nvPr/>
          </p:nvSpPr>
          <p:spPr>
            <a:xfrm>
              <a:off x="-1213775" y="2889175"/>
              <a:ext cx="553725" cy="114350"/>
            </a:xfrm>
            <a:custGeom>
              <a:avLst/>
              <a:gdLst/>
              <a:ahLst/>
              <a:cxnLst/>
              <a:rect l="l" t="t" r="r" b="b"/>
              <a:pathLst>
                <a:path w="22149" h="4574" extrusionOk="0">
                  <a:moveTo>
                    <a:pt x="22148" y="3838"/>
                  </a:moveTo>
                  <a:lnTo>
                    <a:pt x="22148" y="3838"/>
                  </a:lnTo>
                  <a:lnTo>
                    <a:pt x="20936" y="4017"/>
                  </a:lnTo>
                  <a:lnTo>
                    <a:pt x="19703" y="4176"/>
                  </a:lnTo>
                  <a:lnTo>
                    <a:pt x="18450" y="4295"/>
                  </a:lnTo>
                  <a:lnTo>
                    <a:pt x="17158" y="4414"/>
                  </a:lnTo>
                  <a:lnTo>
                    <a:pt x="15866" y="4474"/>
                  </a:lnTo>
                  <a:lnTo>
                    <a:pt x="14554" y="4534"/>
                  </a:lnTo>
                  <a:lnTo>
                    <a:pt x="13202" y="4554"/>
                  </a:lnTo>
                  <a:lnTo>
                    <a:pt x="11850" y="4573"/>
                  </a:lnTo>
                  <a:lnTo>
                    <a:pt x="10478" y="4554"/>
                  </a:lnTo>
                  <a:lnTo>
                    <a:pt x="9086" y="4494"/>
                  </a:lnTo>
                  <a:lnTo>
                    <a:pt x="7675" y="4434"/>
                  </a:lnTo>
                  <a:lnTo>
                    <a:pt x="6243" y="4355"/>
                  </a:lnTo>
                  <a:lnTo>
                    <a:pt x="4792" y="4255"/>
                  </a:lnTo>
                  <a:lnTo>
                    <a:pt x="3341" y="4136"/>
                  </a:lnTo>
                  <a:lnTo>
                    <a:pt x="1869" y="3997"/>
                  </a:lnTo>
                  <a:lnTo>
                    <a:pt x="378" y="3838"/>
                  </a:lnTo>
                  <a:lnTo>
                    <a:pt x="378" y="383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12" y="180"/>
                  </a:lnTo>
                  <a:lnTo>
                    <a:pt x="2844" y="359"/>
                  </a:lnTo>
                  <a:lnTo>
                    <a:pt x="4255" y="518"/>
                  </a:lnTo>
                  <a:lnTo>
                    <a:pt x="5647" y="657"/>
                  </a:lnTo>
                  <a:lnTo>
                    <a:pt x="7039" y="756"/>
                  </a:lnTo>
                  <a:lnTo>
                    <a:pt x="8430" y="856"/>
                  </a:lnTo>
                  <a:lnTo>
                    <a:pt x="9822" y="915"/>
                  </a:lnTo>
                  <a:lnTo>
                    <a:pt x="11194" y="955"/>
                  </a:lnTo>
                  <a:lnTo>
                    <a:pt x="12566" y="955"/>
                  </a:lnTo>
                  <a:lnTo>
                    <a:pt x="13917" y="935"/>
                  </a:lnTo>
                  <a:lnTo>
                    <a:pt x="15289" y="895"/>
                  </a:lnTo>
                  <a:lnTo>
                    <a:pt x="16641" y="816"/>
                  </a:lnTo>
                  <a:lnTo>
                    <a:pt x="17993" y="716"/>
                  </a:lnTo>
                  <a:lnTo>
                    <a:pt x="19345" y="557"/>
                  </a:lnTo>
                  <a:lnTo>
                    <a:pt x="20697" y="378"/>
                  </a:lnTo>
                  <a:lnTo>
                    <a:pt x="22049" y="180"/>
                  </a:lnTo>
                  <a:lnTo>
                    <a:pt x="22049" y="180"/>
                  </a:lnTo>
                  <a:lnTo>
                    <a:pt x="22109" y="1054"/>
                  </a:lnTo>
                  <a:lnTo>
                    <a:pt x="22128" y="2009"/>
                  </a:lnTo>
                  <a:lnTo>
                    <a:pt x="22148" y="2943"/>
                  </a:lnTo>
                  <a:lnTo>
                    <a:pt x="22148" y="3838"/>
                  </a:lnTo>
                  <a:lnTo>
                    <a:pt x="22148" y="3838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58">
              <a:extLst>
                <a:ext uri="{FF2B5EF4-FFF2-40B4-BE49-F238E27FC236}">
                  <a16:creationId xmlns:a16="http://schemas.microsoft.com/office/drawing/2014/main" id="{17042684-2CDF-DF96-571F-A4E4E3F204B0}"/>
                </a:ext>
              </a:extLst>
            </p:cNvPr>
            <p:cNvSpPr/>
            <p:nvPr/>
          </p:nvSpPr>
          <p:spPr>
            <a:xfrm>
              <a:off x="-1436950" y="2593450"/>
              <a:ext cx="357900" cy="680950"/>
            </a:xfrm>
            <a:custGeom>
              <a:avLst/>
              <a:gdLst/>
              <a:ahLst/>
              <a:cxnLst/>
              <a:rect l="l" t="t" r="r" b="b"/>
              <a:pathLst>
                <a:path w="14316" h="27238" extrusionOk="0">
                  <a:moveTo>
                    <a:pt x="1" y="14394"/>
                  </a:moveTo>
                  <a:lnTo>
                    <a:pt x="1" y="14394"/>
                  </a:lnTo>
                  <a:lnTo>
                    <a:pt x="1" y="14872"/>
                  </a:lnTo>
                  <a:lnTo>
                    <a:pt x="1" y="15369"/>
                  </a:lnTo>
                  <a:lnTo>
                    <a:pt x="21" y="15866"/>
                  </a:lnTo>
                  <a:lnTo>
                    <a:pt x="60" y="16363"/>
                  </a:lnTo>
                  <a:lnTo>
                    <a:pt x="140" y="17416"/>
                  </a:lnTo>
                  <a:lnTo>
                    <a:pt x="279" y="18490"/>
                  </a:lnTo>
                  <a:lnTo>
                    <a:pt x="458" y="19564"/>
                  </a:lnTo>
                  <a:lnTo>
                    <a:pt x="657" y="20637"/>
                  </a:lnTo>
                  <a:lnTo>
                    <a:pt x="856" y="21671"/>
                  </a:lnTo>
                  <a:lnTo>
                    <a:pt x="1074" y="22665"/>
                  </a:lnTo>
                  <a:lnTo>
                    <a:pt x="1293" y="23599"/>
                  </a:lnTo>
                  <a:lnTo>
                    <a:pt x="1512" y="24474"/>
                  </a:lnTo>
                  <a:lnTo>
                    <a:pt x="1909" y="25926"/>
                  </a:lnTo>
                  <a:lnTo>
                    <a:pt x="2188" y="26880"/>
                  </a:lnTo>
                  <a:lnTo>
                    <a:pt x="2287" y="27238"/>
                  </a:lnTo>
                  <a:lnTo>
                    <a:pt x="8967" y="25369"/>
                  </a:lnTo>
                  <a:lnTo>
                    <a:pt x="8967" y="25369"/>
                  </a:lnTo>
                  <a:lnTo>
                    <a:pt x="8888" y="25031"/>
                  </a:lnTo>
                  <a:lnTo>
                    <a:pt x="8669" y="24097"/>
                  </a:lnTo>
                  <a:lnTo>
                    <a:pt x="8371" y="22764"/>
                  </a:lnTo>
                  <a:lnTo>
                    <a:pt x="8212" y="21969"/>
                  </a:lnTo>
                  <a:lnTo>
                    <a:pt x="8053" y="21134"/>
                  </a:lnTo>
                  <a:lnTo>
                    <a:pt x="7914" y="20259"/>
                  </a:lnTo>
                  <a:lnTo>
                    <a:pt x="7794" y="19385"/>
                  </a:lnTo>
                  <a:lnTo>
                    <a:pt x="7695" y="18510"/>
                  </a:lnTo>
                  <a:lnTo>
                    <a:pt x="7655" y="17655"/>
                  </a:lnTo>
                  <a:lnTo>
                    <a:pt x="7635" y="17257"/>
                  </a:lnTo>
                  <a:lnTo>
                    <a:pt x="7635" y="16860"/>
                  </a:lnTo>
                  <a:lnTo>
                    <a:pt x="7655" y="16482"/>
                  </a:lnTo>
                  <a:lnTo>
                    <a:pt x="7675" y="16104"/>
                  </a:lnTo>
                  <a:lnTo>
                    <a:pt x="7715" y="15766"/>
                  </a:lnTo>
                  <a:lnTo>
                    <a:pt x="7774" y="15448"/>
                  </a:lnTo>
                  <a:lnTo>
                    <a:pt x="7854" y="15150"/>
                  </a:lnTo>
                  <a:lnTo>
                    <a:pt x="7953" y="14891"/>
                  </a:lnTo>
                  <a:lnTo>
                    <a:pt x="7953" y="14891"/>
                  </a:lnTo>
                  <a:lnTo>
                    <a:pt x="8093" y="14653"/>
                  </a:lnTo>
                  <a:lnTo>
                    <a:pt x="8291" y="14434"/>
                  </a:lnTo>
                  <a:lnTo>
                    <a:pt x="8490" y="14235"/>
                  </a:lnTo>
                  <a:lnTo>
                    <a:pt x="8729" y="14037"/>
                  </a:lnTo>
                  <a:lnTo>
                    <a:pt x="8987" y="13838"/>
                  </a:lnTo>
                  <a:lnTo>
                    <a:pt x="9266" y="13679"/>
                  </a:lnTo>
                  <a:lnTo>
                    <a:pt x="9564" y="13500"/>
                  </a:lnTo>
                  <a:lnTo>
                    <a:pt x="9882" y="13341"/>
                  </a:lnTo>
                  <a:lnTo>
                    <a:pt x="10538" y="13062"/>
                  </a:lnTo>
                  <a:lnTo>
                    <a:pt x="11214" y="12784"/>
                  </a:lnTo>
                  <a:lnTo>
                    <a:pt x="12546" y="12287"/>
                  </a:lnTo>
                  <a:lnTo>
                    <a:pt x="12546" y="12287"/>
                  </a:lnTo>
                  <a:lnTo>
                    <a:pt x="12804" y="11969"/>
                  </a:lnTo>
                  <a:lnTo>
                    <a:pt x="13023" y="11671"/>
                  </a:lnTo>
                  <a:lnTo>
                    <a:pt x="13242" y="11353"/>
                  </a:lnTo>
                  <a:lnTo>
                    <a:pt x="13421" y="11054"/>
                  </a:lnTo>
                  <a:lnTo>
                    <a:pt x="13580" y="10736"/>
                  </a:lnTo>
                  <a:lnTo>
                    <a:pt x="13739" y="10438"/>
                  </a:lnTo>
                  <a:lnTo>
                    <a:pt x="13858" y="10140"/>
                  </a:lnTo>
                  <a:lnTo>
                    <a:pt x="13977" y="9842"/>
                  </a:lnTo>
                  <a:lnTo>
                    <a:pt x="14077" y="9543"/>
                  </a:lnTo>
                  <a:lnTo>
                    <a:pt x="14156" y="9265"/>
                  </a:lnTo>
                  <a:lnTo>
                    <a:pt x="14216" y="8967"/>
                  </a:lnTo>
                  <a:lnTo>
                    <a:pt x="14276" y="8688"/>
                  </a:lnTo>
                  <a:lnTo>
                    <a:pt x="14296" y="8390"/>
                  </a:lnTo>
                  <a:lnTo>
                    <a:pt x="14315" y="8112"/>
                  </a:lnTo>
                  <a:lnTo>
                    <a:pt x="14315" y="7834"/>
                  </a:lnTo>
                  <a:lnTo>
                    <a:pt x="14315" y="7555"/>
                  </a:lnTo>
                  <a:lnTo>
                    <a:pt x="14296" y="7297"/>
                  </a:lnTo>
                  <a:lnTo>
                    <a:pt x="14256" y="7018"/>
                  </a:lnTo>
                  <a:lnTo>
                    <a:pt x="14156" y="6482"/>
                  </a:lnTo>
                  <a:lnTo>
                    <a:pt x="14017" y="5985"/>
                  </a:lnTo>
                  <a:lnTo>
                    <a:pt x="13838" y="5468"/>
                  </a:lnTo>
                  <a:lnTo>
                    <a:pt x="13639" y="4990"/>
                  </a:lnTo>
                  <a:lnTo>
                    <a:pt x="13381" y="4533"/>
                  </a:lnTo>
                  <a:lnTo>
                    <a:pt x="13123" y="4076"/>
                  </a:lnTo>
                  <a:lnTo>
                    <a:pt x="12844" y="3658"/>
                  </a:lnTo>
                  <a:lnTo>
                    <a:pt x="12526" y="3241"/>
                  </a:lnTo>
                  <a:lnTo>
                    <a:pt x="12228" y="2863"/>
                  </a:lnTo>
                  <a:lnTo>
                    <a:pt x="11890" y="2485"/>
                  </a:lnTo>
                  <a:lnTo>
                    <a:pt x="11572" y="2147"/>
                  </a:lnTo>
                  <a:lnTo>
                    <a:pt x="11254" y="1809"/>
                  </a:lnTo>
                  <a:lnTo>
                    <a:pt x="10936" y="1511"/>
                  </a:lnTo>
                  <a:lnTo>
                    <a:pt x="10319" y="994"/>
                  </a:lnTo>
                  <a:lnTo>
                    <a:pt x="9802" y="577"/>
                  </a:lnTo>
                  <a:lnTo>
                    <a:pt x="9385" y="259"/>
                  </a:lnTo>
                  <a:lnTo>
                    <a:pt x="9007" y="0"/>
                  </a:lnTo>
                  <a:lnTo>
                    <a:pt x="9007" y="0"/>
                  </a:lnTo>
                  <a:lnTo>
                    <a:pt x="8629" y="239"/>
                  </a:lnTo>
                  <a:lnTo>
                    <a:pt x="8192" y="537"/>
                  </a:lnTo>
                  <a:lnTo>
                    <a:pt x="7635" y="955"/>
                  </a:lnTo>
                  <a:lnTo>
                    <a:pt x="6979" y="1471"/>
                  </a:lnTo>
                  <a:lnTo>
                    <a:pt x="6244" y="2108"/>
                  </a:lnTo>
                  <a:lnTo>
                    <a:pt x="5846" y="2466"/>
                  </a:lnTo>
                  <a:lnTo>
                    <a:pt x="5448" y="2863"/>
                  </a:lnTo>
                  <a:lnTo>
                    <a:pt x="5031" y="3281"/>
                  </a:lnTo>
                  <a:lnTo>
                    <a:pt x="4633" y="3718"/>
                  </a:lnTo>
                  <a:lnTo>
                    <a:pt x="4216" y="4195"/>
                  </a:lnTo>
                  <a:lnTo>
                    <a:pt x="3798" y="4692"/>
                  </a:lnTo>
                  <a:lnTo>
                    <a:pt x="3401" y="5209"/>
                  </a:lnTo>
                  <a:lnTo>
                    <a:pt x="3003" y="5766"/>
                  </a:lnTo>
                  <a:lnTo>
                    <a:pt x="2605" y="6342"/>
                  </a:lnTo>
                  <a:lnTo>
                    <a:pt x="2228" y="6939"/>
                  </a:lnTo>
                  <a:lnTo>
                    <a:pt x="1890" y="7575"/>
                  </a:lnTo>
                  <a:lnTo>
                    <a:pt x="1552" y="8231"/>
                  </a:lnTo>
                  <a:lnTo>
                    <a:pt x="1233" y="8907"/>
                  </a:lnTo>
                  <a:lnTo>
                    <a:pt x="955" y="9623"/>
                  </a:lnTo>
                  <a:lnTo>
                    <a:pt x="697" y="10358"/>
                  </a:lnTo>
                  <a:lnTo>
                    <a:pt x="478" y="11114"/>
                  </a:lnTo>
                  <a:lnTo>
                    <a:pt x="299" y="11909"/>
                  </a:lnTo>
                  <a:lnTo>
                    <a:pt x="160" y="12704"/>
                  </a:lnTo>
                  <a:lnTo>
                    <a:pt x="60" y="13539"/>
                  </a:lnTo>
                  <a:lnTo>
                    <a:pt x="21" y="13977"/>
                  </a:lnTo>
                  <a:lnTo>
                    <a:pt x="1" y="14394"/>
                  </a:lnTo>
                  <a:lnTo>
                    <a:pt x="1" y="143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58">
              <a:extLst>
                <a:ext uri="{FF2B5EF4-FFF2-40B4-BE49-F238E27FC236}">
                  <a16:creationId xmlns:a16="http://schemas.microsoft.com/office/drawing/2014/main" id="{D6EA3550-954A-E923-20ED-1861251A4A25}"/>
                </a:ext>
              </a:extLst>
            </p:cNvPr>
            <p:cNvSpPr/>
            <p:nvPr/>
          </p:nvSpPr>
          <p:spPr>
            <a:xfrm>
              <a:off x="-1436950" y="2593450"/>
              <a:ext cx="357900" cy="645675"/>
            </a:xfrm>
            <a:custGeom>
              <a:avLst/>
              <a:gdLst/>
              <a:ahLst/>
              <a:cxnLst/>
              <a:rect l="l" t="t" r="r" b="b"/>
              <a:pathLst>
                <a:path w="14316" h="25827" extrusionOk="0">
                  <a:moveTo>
                    <a:pt x="1" y="14394"/>
                  </a:moveTo>
                  <a:lnTo>
                    <a:pt x="1" y="14394"/>
                  </a:lnTo>
                  <a:lnTo>
                    <a:pt x="1" y="15110"/>
                  </a:lnTo>
                  <a:lnTo>
                    <a:pt x="21" y="15846"/>
                  </a:lnTo>
                  <a:lnTo>
                    <a:pt x="60" y="16601"/>
                  </a:lnTo>
                  <a:lnTo>
                    <a:pt x="140" y="17377"/>
                  </a:lnTo>
                  <a:lnTo>
                    <a:pt x="239" y="18172"/>
                  </a:lnTo>
                  <a:lnTo>
                    <a:pt x="359" y="18967"/>
                  </a:lnTo>
                  <a:lnTo>
                    <a:pt x="498" y="19762"/>
                  </a:lnTo>
                  <a:lnTo>
                    <a:pt x="637" y="20558"/>
                  </a:lnTo>
                  <a:lnTo>
                    <a:pt x="955" y="22088"/>
                  </a:lnTo>
                  <a:lnTo>
                    <a:pt x="1273" y="23500"/>
                  </a:lnTo>
                  <a:lnTo>
                    <a:pt x="1591" y="24772"/>
                  </a:lnTo>
                  <a:lnTo>
                    <a:pt x="1870" y="25826"/>
                  </a:lnTo>
                  <a:lnTo>
                    <a:pt x="6800" y="24693"/>
                  </a:lnTo>
                  <a:lnTo>
                    <a:pt x="6800" y="24693"/>
                  </a:lnTo>
                  <a:lnTo>
                    <a:pt x="6741" y="24315"/>
                  </a:lnTo>
                  <a:lnTo>
                    <a:pt x="6582" y="23321"/>
                  </a:lnTo>
                  <a:lnTo>
                    <a:pt x="6363" y="21850"/>
                  </a:lnTo>
                  <a:lnTo>
                    <a:pt x="6263" y="20995"/>
                  </a:lnTo>
                  <a:lnTo>
                    <a:pt x="6164" y="20100"/>
                  </a:lnTo>
                  <a:lnTo>
                    <a:pt x="6065" y="19166"/>
                  </a:lnTo>
                  <a:lnTo>
                    <a:pt x="6005" y="18231"/>
                  </a:lnTo>
                  <a:lnTo>
                    <a:pt x="5945" y="17277"/>
                  </a:lnTo>
                  <a:lnTo>
                    <a:pt x="5945" y="16383"/>
                  </a:lnTo>
                  <a:lnTo>
                    <a:pt x="5965" y="15528"/>
                  </a:lnTo>
                  <a:lnTo>
                    <a:pt x="5985" y="15130"/>
                  </a:lnTo>
                  <a:lnTo>
                    <a:pt x="6025" y="14752"/>
                  </a:lnTo>
                  <a:lnTo>
                    <a:pt x="6085" y="14394"/>
                  </a:lnTo>
                  <a:lnTo>
                    <a:pt x="6144" y="14076"/>
                  </a:lnTo>
                  <a:lnTo>
                    <a:pt x="6224" y="13778"/>
                  </a:lnTo>
                  <a:lnTo>
                    <a:pt x="6323" y="13500"/>
                  </a:lnTo>
                  <a:lnTo>
                    <a:pt x="6323" y="13500"/>
                  </a:lnTo>
                  <a:lnTo>
                    <a:pt x="6403" y="13380"/>
                  </a:lnTo>
                  <a:lnTo>
                    <a:pt x="6502" y="13241"/>
                  </a:lnTo>
                  <a:lnTo>
                    <a:pt x="6760" y="12963"/>
                  </a:lnTo>
                  <a:lnTo>
                    <a:pt x="7098" y="12645"/>
                  </a:lnTo>
                  <a:lnTo>
                    <a:pt x="7496" y="12327"/>
                  </a:lnTo>
                  <a:lnTo>
                    <a:pt x="7933" y="11969"/>
                  </a:lnTo>
                  <a:lnTo>
                    <a:pt x="8411" y="11631"/>
                  </a:lnTo>
                  <a:lnTo>
                    <a:pt x="8928" y="11273"/>
                  </a:lnTo>
                  <a:lnTo>
                    <a:pt x="9464" y="10915"/>
                  </a:lnTo>
                  <a:lnTo>
                    <a:pt x="10021" y="10577"/>
                  </a:lnTo>
                  <a:lnTo>
                    <a:pt x="10558" y="10239"/>
                  </a:lnTo>
                  <a:lnTo>
                    <a:pt x="11631" y="9643"/>
                  </a:lnTo>
                  <a:lnTo>
                    <a:pt x="12128" y="9364"/>
                  </a:lnTo>
                  <a:lnTo>
                    <a:pt x="12586" y="9146"/>
                  </a:lnTo>
                  <a:lnTo>
                    <a:pt x="13003" y="8947"/>
                  </a:lnTo>
                  <a:lnTo>
                    <a:pt x="13361" y="8808"/>
                  </a:lnTo>
                  <a:lnTo>
                    <a:pt x="13361" y="8808"/>
                  </a:lnTo>
                  <a:lnTo>
                    <a:pt x="13639" y="8450"/>
                  </a:lnTo>
                  <a:lnTo>
                    <a:pt x="13898" y="8112"/>
                  </a:lnTo>
                  <a:lnTo>
                    <a:pt x="14117" y="7774"/>
                  </a:lnTo>
                  <a:lnTo>
                    <a:pt x="14315" y="7436"/>
                  </a:lnTo>
                  <a:lnTo>
                    <a:pt x="14315" y="7436"/>
                  </a:lnTo>
                  <a:lnTo>
                    <a:pt x="14256" y="7018"/>
                  </a:lnTo>
                  <a:lnTo>
                    <a:pt x="14196" y="6641"/>
                  </a:lnTo>
                  <a:lnTo>
                    <a:pt x="14097" y="6243"/>
                  </a:lnTo>
                  <a:lnTo>
                    <a:pt x="13977" y="5865"/>
                  </a:lnTo>
                  <a:lnTo>
                    <a:pt x="13858" y="5507"/>
                  </a:lnTo>
                  <a:lnTo>
                    <a:pt x="13699" y="5150"/>
                  </a:lnTo>
                  <a:lnTo>
                    <a:pt x="13520" y="4792"/>
                  </a:lnTo>
                  <a:lnTo>
                    <a:pt x="13341" y="4454"/>
                  </a:lnTo>
                  <a:lnTo>
                    <a:pt x="13142" y="4116"/>
                  </a:lnTo>
                  <a:lnTo>
                    <a:pt x="12924" y="3798"/>
                  </a:lnTo>
                  <a:lnTo>
                    <a:pt x="12705" y="3479"/>
                  </a:lnTo>
                  <a:lnTo>
                    <a:pt x="12486" y="3181"/>
                  </a:lnTo>
                  <a:lnTo>
                    <a:pt x="12009" y="2625"/>
                  </a:lnTo>
                  <a:lnTo>
                    <a:pt x="11532" y="2108"/>
                  </a:lnTo>
                  <a:lnTo>
                    <a:pt x="11055" y="1631"/>
                  </a:lnTo>
                  <a:lnTo>
                    <a:pt x="10598" y="1213"/>
                  </a:lnTo>
                  <a:lnTo>
                    <a:pt x="10160" y="855"/>
                  </a:lnTo>
                  <a:lnTo>
                    <a:pt x="9782" y="557"/>
                  </a:lnTo>
                  <a:lnTo>
                    <a:pt x="9206" y="159"/>
                  </a:lnTo>
                  <a:lnTo>
                    <a:pt x="9007" y="0"/>
                  </a:lnTo>
                  <a:lnTo>
                    <a:pt x="9007" y="0"/>
                  </a:lnTo>
                  <a:lnTo>
                    <a:pt x="8629" y="239"/>
                  </a:lnTo>
                  <a:lnTo>
                    <a:pt x="8192" y="537"/>
                  </a:lnTo>
                  <a:lnTo>
                    <a:pt x="7635" y="955"/>
                  </a:lnTo>
                  <a:lnTo>
                    <a:pt x="6979" y="1471"/>
                  </a:lnTo>
                  <a:lnTo>
                    <a:pt x="6244" y="2108"/>
                  </a:lnTo>
                  <a:lnTo>
                    <a:pt x="5846" y="2466"/>
                  </a:lnTo>
                  <a:lnTo>
                    <a:pt x="5448" y="2863"/>
                  </a:lnTo>
                  <a:lnTo>
                    <a:pt x="5031" y="3281"/>
                  </a:lnTo>
                  <a:lnTo>
                    <a:pt x="4633" y="3718"/>
                  </a:lnTo>
                  <a:lnTo>
                    <a:pt x="4216" y="4195"/>
                  </a:lnTo>
                  <a:lnTo>
                    <a:pt x="3798" y="4692"/>
                  </a:lnTo>
                  <a:lnTo>
                    <a:pt x="3401" y="5209"/>
                  </a:lnTo>
                  <a:lnTo>
                    <a:pt x="3003" y="5766"/>
                  </a:lnTo>
                  <a:lnTo>
                    <a:pt x="2605" y="6342"/>
                  </a:lnTo>
                  <a:lnTo>
                    <a:pt x="2228" y="6939"/>
                  </a:lnTo>
                  <a:lnTo>
                    <a:pt x="1890" y="7575"/>
                  </a:lnTo>
                  <a:lnTo>
                    <a:pt x="1552" y="8231"/>
                  </a:lnTo>
                  <a:lnTo>
                    <a:pt x="1233" y="8907"/>
                  </a:lnTo>
                  <a:lnTo>
                    <a:pt x="955" y="9623"/>
                  </a:lnTo>
                  <a:lnTo>
                    <a:pt x="697" y="10358"/>
                  </a:lnTo>
                  <a:lnTo>
                    <a:pt x="478" y="11114"/>
                  </a:lnTo>
                  <a:lnTo>
                    <a:pt x="299" y="11909"/>
                  </a:lnTo>
                  <a:lnTo>
                    <a:pt x="160" y="12704"/>
                  </a:lnTo>
                  <a:lnTo>
                    <a:pt x="60" y="13539"/>
                  </a:lnTo>
                  <a:lnTo>
                    <a:pt x="21" y="13977"/>
                  </a:lnTo>
                  <a:lnTo>
                    <a:pt x="1" y="14394"/>
                  </a:lnTo>
                  <a:lnTo>
                    <a:pt x="1" y="143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58">
              <a:extLst>
                <a:ext uri="{FF2B5EF4-FFF2-40B4-BE49-F238E27FC236}">
                  <a16:creationId xmlns:a16="http://schemas.microsoft.com/office/drawing/2014/main" id="{0FEC40DB-8AC8-EB39-6E6B-88EAA2BB0E31}"/>
                </a:ext>
              </a:extLst>
            </p:cNvPr>
            <p:cNvSpPr/>
            <p:nvPr/>
          </p:nvSpPr>
          <p:spPr>
            <a:xfrm>
              <a:off x="-1365375" y="3201325"/>
              <a:ext cx="140200" cy="183425"/>
            </a:xfrm>
            <a:custGeom>
              <a:avLst/>
              <a:gdLst/>
              <a:ahLst/>
              <a:cxnLst/>
              <a:rect l="l" t="t" r="r" b="b"/>
              <a:pathLst>
                <a:path w="5608" h="7337" extrusionOk="0">
                  <a:moveTo>
                    <a:pt x="21" y="3301"/>
                  </a:moveTo>
                  <a:lnTo>
                    <a:pt x="21" y="3301"/>
                  </a:lnTo>
                  <a:lnTo>
                    <a:pt x="80" y="3658"/>
                  </a:lnTo>
                  <a:lnTo>
                    <a:pt x="200" y="4056"/>
                  </a:lnTo>
                  <a:lnTo>
                    <a:pt x="339" y="4454"/>
                  </a:lnTo>
                  <a:lnTo>
                    <a:pt x="498" y="4871"/>
                  </a:lnTo>
                  <a:lnTo>
                    <a:pt x="776" y="5567"/>
                  </a:lnTo>
                  <a:lnTo>
                    <a:pt x="856" y="5806"/>
                  </a:lnTo>
                  <a:lnTo>
                    <a:pt x="915" y="5945"/>
                  </a:lnTo>
                  <a:lnTo>
                    <a:pt x="915" y="5945"/>
                  </a:lnTo>
                  <a:lnTo>
                    <a:pt x="915" y="5985"/>
                  </a:lnTo>
                  <a:lnTo>
                    <a:pt x="955" y="6004"/>
                  </a:lnTo>
                  <a:lnTo>
                    <a:pt x="1114" y="6084"/>
                  </a:lnTo>
                  <a:lnTo>
                    <a:pt x="1651" y="6263"/>
                  </a:lnTo>
                  <a:lnTo>
                    <a:pt x="2386" y="6501"/>
                  </a:lnTo>
                  <a:lnTo>
                    <a:pt x="3241" y="6740"/>
                  </a:lnTo>
                  <a:lnTo>
                    <a:pt x="4812" y="7158"/>
                  </a:lnTo>
                  <a:lnTo>
                    <a:pt x="5548" y="7336"/>
                  </a:lnTo>
                  <a:lnTo>
                    <a:pt x="5548" y="7336"/>
                  </a:lnTo>
                  <a:lnTo>
                    <a:pt x="5568" y="7098"/>
                  </a:lnTo>
                  <a:lnTo>
                    <a:pt x="5587" y="6800"/>
                  </a:lnTo>
                  <a:lnTo>
                    <a:pt x="5607" y="6422"/>
                  </a:lnTo>
                  <a:lnTo>
                    <a:pt x="5607" y="5965"/>
                  </a:lnTo>
                  <a:lnTo>
                    <a:pt x="5587" y="5428"/>
                  </a:lnTo>
                  <a:lnTo>
                    <a:pt x="5528" y="4831"/>
                  </a:lnTo>
                  <a:lnTo>
                    <a:pt x="5408" y="4195"/>
                  </a:lnTo>
                  <a:lnTo>
                    <a:pt x="5408" y="4195"/>
                  </a:lnTo>
                  <a:lnTo>
                    <a:pt x="5289" y="3718"/>
                  </a:lnTo>
                  <a:lnTo>
                    <a:pt x="5130" y="3181"/>
                  </a:lnTo>
                  <a:lnTo>
                    <a:pt x="4951" y="2644"/>
                  </a:lnTo>
                  <a:lnTo>
                    <a:pt x="4752" y="2128"/>
                  </a:lnTo>
                  <a:lnTo>
                    <a:pt x="4534" y="1611"/>
                  </a:lnTo>
                  <a:lnTo>
                    <a:pt x="4335" y="1133"/>
                  </a:lnTo>
                  <a:lnTo>
                    <a:pt x="4136" y="716"/>
                  </a:lnTo>
                  <a:lnTo>
                    <a:pt x="3937" y="378"/>
                  </a:lnTo>
                  <a:lnTo>
                    <a:pt x="3937" y="378"/>
                  </a:lnTo>
                  <a:lnTo>
                    <a:pt x="3878" y="279"/>
                  </a:lnTo>
                  <a:lnTo>
                    <a:pt x="3818" y="199"/>
                  </a:lnTo>
                  <a:lnTo>
                    <a:pt x="3738" y="139"/>
                  </a:lnTo>
                  <a:lnTo>
                    <a:pt x="3639" y="80"/>
                  </a:lnTo>
                  <a:lnTo>
                    <a:pt x="3559" y="60"/>
                  </a:lnTo>
                  <a:lnTo>
                    <a:pt x="3460" y="20"/>
                  </a:lnTo>
                  <a:lnTo>
                    <a:pt x="3241" y="0"/>
                  </a:lnTo>
                  <a:lnTo>
                    <a:pt x="3003" y="0"/>
                  </a:lnTo>
                  <a:lnTo>
                    <a:pt x="2764" y="60"/>
                  </a:lnTo>
                  <a:lnTo>
                    <a:pt x="2506" y="119"/>
                  </a:lnTo>
                  <a:lnTo>
                    <a:pt x="2247" y="199"/>
                  </a:lnTo>
                  <a:lnTo>
                    <a:pt x="1750" y="398"/>
                  </a:lnTo>
                  <a:lnTo>
                    <a:pt x="1333" y="597"/>
                  </a:lnTo>
                  <a:lnTo>
                    <a:pt x="1015" y="756"/>
                  </a:lnTo>
                  <a:lnTo>
                    <a:pt x="836" y="815"/>
                  </a:lnTo>
                  <a:lnTo>
                    <a:pt x="836" y="815"/>
                  </a:lnTo>
                  <a:lnTo>
                    <a:pt x="796" y="835"/>
                  </a:lnTo>
                  <a:lnTo>
                    <a:pt x="736" y="895"/>
                  </a:lnTo>
                  <a:lnTo>
                    <a:pt x="617" y="1094"/>
                  </a:lnTo>
                  <a:lnTo>
                    <a:pt x="478" y="1372"/>
                  </a:lnTo>
                  <a:lnTo>
                    <a:pt x="319" y="1730"/>
                  </a:lnTo>
                  <a:lnTo>
                    <a:pt x="180" y="2128"/>
                  </a:lnTo>
                  <a:lnTo>
                    <a:pt x="80" y="2545"/>
                  </a:lnTo>
                  <a:lnTo>
                    <a:pt x="40" y="2744"/>
                  </a:lnTo>
                  <a:lnTo>
                    <a:pt x="21" y="2943"/>
                  </a:lnTo>
                  <a:lnTo>
                    <a:pt x="1" y="3122"/>
                  </a:lnTo>
                  <a:lnTo>
                    <a:pt x="21" y="3301"/>
                  </a:lnTo>
                  <a:lnTo>
                    <a:pt x="21" y="33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58">
              <a:extLst>
                <a:ext uri="{FF2B5EF4-FFF2-40B4-BE49-F238E27FC236}">
                  <a16:creationId xmlns:a16="http://schemas.microsoft.com/office/drawing/2014/main" id="{491D8803-E83C-678E-28D5-FDCABD30C360}"/>
                </a:ext>
              </a:extLst>
            </p:cNvPr>
            <p:cNvSpPr/>
            <p:nvPr/>
          </p:nvSpPr>
          <p:spPr>
            <a:xfrm>
              <a:off x="-1267950" y="3301225"/>
              <a:ext cx="43775" cy="147150"/>
            </a:xfrm>
            <a:custGeom>
              <a:avLst/>
              <a:gdLst/>
              <a:ahLst/>
              <a:cxnLst/>
              <a:rect l="l" t="t" r="r" b="b"/>
              <a:pathLst>
                <a:path w="1751" h="5886" extrusionOk="0">
                  <a:moveTo>
                    <a:pt x="1651" y="736"/>
                  </a:moveTo>
                  <a:lnTo>
                    <a:pt x="1651" y="736"/>
                  </a:lnTo>
                  <a:lnTo>
                    <a:pt x="1611" y="577"/>
                  </a:lnTo>
                  <a:lnTo>
                    <a:pt x="1551" y="418"/>
                  </a:lnTo>
                  <a:lnTo>
                    <a:pt x="1452" y="299"/>
                  </a:lnTo>
                  <a:lnTo>
                    <a:pt x="1352" y="179"/>
                  </a:lnTo>
                  <a:lnTo>
                    <a:pt x="1213" y="100"/>
                  </a:lnTo>
                  <a:lnTo>
                    <a:pt x="1074" y="20"/>
                  </a:lnTo>
                  <a:lnTo>
                    <a:pt x="915" y="0"/>
                  </a:lnTo>
                  <a:lnTo>
                    <a:pt x="736" y="0"/>
                  </a:lnTo>
                  <a:lnTo>
                    <a:pt x="736" y="0"/>
                  </a:lnTo>
                  <a:lnTo>
                    <a:pt x="577" y="20"/>
                  </a:lnTo>
                  <a:lnTo>
                    <a:pt x="418" y="100"/>
                  </a:lnTo>
                  <a:lnTo>
                    <a:pt x="299" y="179"/>
                  </a:lnTo>
                  <a:lnTo>
                    <a:pt x="179" y="299"/>
                  </a:lnTo>
                  <a:lnTo>
                    <a:pt x="100" y="418"/>
                  </a:lnTo>
                  <a:lnTo>
                    <a:pt x="20" y="577"/>
                  </a:lnTo>
                  <a:lnTo>
                    <a:pt x="0" y="736"/>
                  </a:lnTo>
                  <a:lnTo>
                    <a:pt x="0" y="895"/>
                  </a:lnTo>
                  <a:lnTo>
                    <a:pt x="716" y="5070"/>
                  </a:lnTo>
                  <a:lnTo>
                    <a:pt x="716" y="5070"/>
                  </a:lnTo>
                  <a:lnTo>
                    <a:pt x="756" y="5408"/>
                  </a:lnTo>
                  <a:lnTo>
                    <a:pt x="796" y="5547"/>
                  </a:lnTo>
                  <a:lnTo>
                    <a:pt x="855" y="5667"/>
                  </a:lnTo>
                  <a:lnTo>
                    <a:pt x="935" y="5766"/>
                  </a:lnTo>
                  <a:lnTo>
                    <a:pt x="1014" y="5845"/>
                  </a:lnTo>
                  <a:lnTo>
                    <a:pt x="1134" y="5885"/>
                  </a:lnTo>
                  <a:lnTo>
                    <a:pt x="1293" y="5885"/>
                  </a:lnTo>
                  <a:lnTo>
                    <a:pt x="1293" y="5885"/>
                  </a:lnTo>
                  <a:lnTo>
                    <a:pt x="1372" y="5865"/>
                  </a:lnTo>
                  <a:lnTo>
                    <a:pt x="1452" y="5845"/>
                  </a:lnTo>
                  <a:lnTo>
                    <a:pt x="1571" y="5766"/>
                  </a:lnTo>
                  <a:lnTo>
                    <a:pt x="1651" y="5667"/>
                  </a:lnTo>
                  <a:lnTo>
                    <a:pt x="1710" y="5547"/>
                  </a:lnTo>
                  <a:lnTo>
                    <a:pt x="1750" y="5388"/>
                  </a:lnTo>
                  <a:lnTo>
                    <a:pt x="1750" y="5229"/>
                  </a:lnTo>
                  <a:lnTo>
                    <a:pt x="1750" y="5050"/>
                  </a:lnTo>
                  <a:lnTo>
                    <a:pt x="1750" y="4891"/>
                  </a:lnTo>
                  <a:lnTo>
                    <a:pt x="1651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58">
              <a:extLst>
                <a:ext uri="{FF2B5EF4-FFF2-40B4-BE49-F238E27FC236}">
                  <a16:creationId xmlns:a16="http://schemas.microsoft.com/office/drawing/2014/main" id="{58B65115-8796-CA40-EB01-E451475614C0}"/>
                </a:ext>
              </a:extLst>
            </p:cNvPr>
            <p:cNvSpPr/>
            <p:nvPr/>
          </p:nvSpPr>
          <p:spPr>
            <a:xfrm>
              <a:off x="-1300750" y="3303700"/>
              <a:ext cx="45750" cy="152625"/>
            </a:xfrm>
            <a:custGeom>
              <a:avLst/>
              <a:gdLst/>
              <a:ahLst/>
              <a:cxnLst/>
              <a:rect l="l" t="t" r="r" b="b"/>
              <a:pathLst>
                <a:path w="1830" h="6105" extrusionOk="0">
                  <a:moveTo>
                    <a:pt x="1710" y="776"/>
                  </a:moveTo>
                  <a:lnTo>
                    <a:pt x="1710" y="776"/>
                  </a:lnTo>
                  <a:lnTo>
                    <a:pt x="1670" y="617"/>
                  </a:lnTo>
                  <a:lnTo>
                    <a:pt x="1611" y="458"/>
                  </a:lnTo>
                  <a:lnTo>
                    <a:pt x="1511" y="319"/>
                  </a:lnTo>
                  <a:lnTo>
                    <a:pt x="1412" y="200"/>
                  </a:lnTo>
                  <a:lnTo>
                    <a:pt x="1273" y="100"/>
                  </a:lnTo>
                  <a:lnTo>
                    <a:pt x="1114" y="41"/>
                  </a:lnTo>
                  <a:lnTo>
                    <a:pt x="955" y="1"/>
                  </a:lnTo>
                  <a:lnTo>
                    <a:pt x="776" y="1"/>
                  </a:lnTo>
                  <a:lnTo>
                    <a:pt x="776" y="1"/>
                  </a:lnTo>
                  <a:lnTo>
                    <a:pt x="597" y="41"/>
                  </a:lnTo>
                  <a:lnTo>
                    <a:pt x="458" y="100"/>
                  </a:lnTo>
                  <a:lnTo>
                    <a:pt x="318" y="200"/>
                  </a:lnTo>
                  <a:lnTo>
                    <a:pt x="199" y="319"/>
                  </a:lnTo>
                  <a:lnTo>
                    <a:pt x="100" y="458"/>
                  </a:lnTo>
                  <a:lnTo>
                    <a:pt x="40" y="597"/>
                  </a:lnTo>
                  <a:lnTo>
                    <a:pt x="0" y="756"/>
                  </a:lnTo>
                  <a:lnTo>
                    <a:pt x="0" y="935"/>
                  </a:lnTo>
                  <a:lnTo>
                    <a:pt x="756" y="5269"/>
                  </a:lnTo>
                  <a:lnTo>
                    <a:pt x="756" y="5269"/>
                  </a:lnTo>
                  <a:lnTo>
                    <a:pt x="796" y="5607"/>
                  </a:lnTo>
                  <a:lnTo>
                    <a:pt x="835" y="5746"/>
                  </a:lnTo>
                  <a:lnTo>
                    <a:pt x="895" y="5886"/>
                  </a:lnTo>
                  <a:lnTo>
                    <a:pt x="974" y="5985"/>
                  </a:lnTo>
                  <a:lnTo>
                    <a:pt x="1074" y="6045"/>
                  </a:lnTo>
                  <a:lnTo>
                    <a:pt x="1193" y="6104"/>
                  </a:lnTo>
                  <a:lnTo>
                    <a:pt x="1352" y="6104"/>
                  </a:lnTo>
                  <a:lnTo>
                    <a:pt x="1352" y="6104"/>
                  </a:lnTo>
                  <a:lnTo>
                    <a:pt x="1432" y="6084"/>
                  </a:lnTo>
                  <a:lnTo>
                    <a:pt x="1511" y="6065"/>
                  </a:lnTo>
                  <a:lnTo>
                    <a:pt x="1571" y="6025"/>
                  </a:lnTo>
                  <a:lnTo>
                    <a:pt x="1631" y="5985"/>
                  </a:lnTo>
                  <a:lnTo>
                    <a:pt x="1710" y="5886"/>
                  </a:lnTo>
                  <a:lnTo>
                    <a:pt x="1770" y="5746"/>
                  </a:lnTo>
                  <a:lnTo>
                    <a:pt x="1810" y="5587"/>
                  </a:lnTo>
                  <a:lnTo>
                    <a:pt x="1829" y="5428"/>
                  </a:lnTo>
                  <a:lnTo>
                    <a:pt x="1829" y="5249"/>
                  </a:lnTo>
                  <a:lnTo>
                    <a:pt x="1810" y="5071"/>
                  </a:lnTo>
                  <a:lnTo>
                    <a:pt x="1710" y="7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58">
              <a:extLst>
                <a:ext uri="{FF2B5EF4-FFF2-40B4-BE49-F238E27FC236}">
                  <a16:creationId xmlns:a16="http://schemas.microsoft.com/office/drawing/2014/main" id="{87C11DB5-F637-CFB9-366B-9BD334C396F5}"/>
                </a:ext>
              </a:extLst>
            </p:cNvPr>
            <p:cNvSpPr/>
            <p:nvPr/>
          </p:nvSpPr>
          <p:spPr>
            <a:xfrm>
              <a:off x="-1328100" y="3299725"/>
              <a:ext cx="43775" cy="147150"/>
            </a:xfrm>
            <a:custGeom>
              <a:avLst/>
              <a:gdLst/>
              <a:ahLst/>
              <a:cxnLst/>
              <a:rect l="l" t="t" r="r" b="b"/>
              <a:pathLst>
                <a:path w="1751" h="5886" extrusionOk="0">
                  <a:moveTo>
                    <a:pt x="1631" y="736"/>
                  </a:moveTo>
                  <a:lnTo>
                    <a:pt x="1631" y="736"/>
                  </a:lnTo>
                  <a:lnTo>
                    <a:pt x="1611" y="577"/>
                  </a:lnTo>
                  <a:lnTo>
                    <a:pt x="1552" y="418"/>
                  </a:lnTo>
                  <a:lnTo>
                    <a:pt x="1452" y="299"/>
                  </a:lnTo>
                  <a:lnTo>
                    <a:pt x="1353" y="180"/>
                  </a:lnTo>
                  <a:lnTo>
                    <a:pt x="1214" y="100"/>
                  </a:lnTo>
                  <a:lnTo>
                    <a:pt x="1074" y="40"/>
                  </a:lnTo>
                  <a:lnTo>
                    <a:pt x="895" y="1"/>
                  </a:lnTo>
                  <a:lnTo>
                    <a:pt x="736" y="1"/>
                  </a:lnTo>
                  <a:lnTo>
                    <a:pt x="736" y="1"/>
                  </a:lnTo>
                  <a:lnTo>
                    <a:pt x="577" y="21"/>
                  </a:lnTo>
                  <a:lnTo>
                    <a:pt x="418" y="80"/>
                  </a:lnTo>
                  <a:lnTo>
                    <a:pt x="299" y="180"/>
                  </a:lnTo>
                  <a:lnTo>
                    <a:pt x="180" y="299"/>
                  </a:lnTo>
                  <a:lnTo>
                    <a:pt x="80" y="418"/>
                  </a:lnTo>
                  <a:lnTo>
                    <a:pt x="21" y="577"/>
                  </a:lnTo>
                  <a:lnTo>
                    <a:pt x="1" y="736"/>
                  </a:lnTo>
                  <a:lnTo>
                    <a:pt x="1" y="895"/>
                  </a:lnTo>
                  <a:lnTo>
                    <a:pt x="717" y="5070"/>
                  </a:lnTo>
                  <a:lnTo>
                    <a:pt x="717" y="5070"/>
                  </a:lnTo>
                  <a:lnTo>
                    <a:pt x="756" y="5408"/>
                  </a:lnTo>
                  <a:lnTo>
                    <a:pt x="796" y="5548"/>
                  </a:lnTo>
                  <a:lnTo>
                    <a:pt x="856" y="5667"/>
                  </a:lnTo>
                  <a:lnTo>
                    <a:pt x="915" y="5766"/>
                  </a:lnTo>
                  <a:lnTo>
                    <a:pt x="1015" y="5846"/>
                  </a:lnTo>
                  <a:lnTo>
                    <a:pt x="1134" y="5886"/>
                  </a:lnTo>
                  <a:lnTo>
                    <a:pt x="1293" y="5886"/>
                  </a:lnTo>
                  <a:lnTo>
                    <a:pt x="1293" y="5886"/>
                  </a:lnTo>
                  <a:lnTo>
                    <a:pt x="1373" y="5866"/>
                  </a:lnTo>
                  <a:lnTo>
                    <a:pt x="1452" y="5846"/>
                  </a:lnTo>
                  <a:lnTo>
                    <a:pt x="1571" y="5766"/>
                  </a:lnTo>
                  <a:lnTo>
                    <a:pt x="1651" y="5667"/>
                  </a:lnTo>
                  <a:lnTo>
                    <a:pt x="1711" y="5528"/>
                  </a:lnTo>
                  <a:lnTo>
                    <a:pt x="1750" y="5389"/>
                  </a:lnTo>
                  <a:lnTo>
                    <a:pt x="1750" y="5230"/>
                  </a:lnTo>
                  <a:lnTo>
                    <a:pt x="1750" y="5051"/>
                  </a:lnTo>
                  <a:lnTo>
                    <a:pt x="1750" y="4892"/>
                  </a:lnTo>
                  <a:lnTo>
                    <a:pt x="1631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58">
              <a:extLst>
                <a:ext uri="{FF2B5EF4-FFF2-40B4-BE49-F238E27FC236}">
                  <a16:creationId xmlns:a16="http://schemas.microsoft.com/office/drawing/2014/main" id="{C05DEFAA-F55F-4717-DEBC-4E6E61BF3C4B}"/>
                </a:ext>
              </a:extLst>
            </p:cNvPr>
            <p:cNvSpPr/>
            <p:nvPr/>
          </p:nvSpPr>
          <p:spPr>
            <a:xfrm>
              <a:off x="-1351950" y="3288800"/>
              <a:ext cx="37300" cy="146650"/>
            </a:xfrm>
            <a:custGeom>
              <a:avLst/>
              <a:gdLst/>
              <a:ahLst/>
              <a:cxnLst/>
              <a:rect l="l" t="t" r="r" b="b"/>
              <a:pathLst>
                <a:path w="1492" h="5866" extrusionOk="0">
                  <a:moveTo>
                    <a:pt x="1313" y="756"/>
                  </a:moveTo>
                  <a:lnTo>
                    <a:pt x="1313" y="756"/>
                  </a:lnTo>
                  <a:lnTo>
                    <a:pt x="1273" y="597"/>
                  </a:lnTo>
                  <a:lnTo>
                    <a:pt x="1233" y="438"/>
                  </a:lnTo>
                  <a:lnTo>
                    <a:pt x="1154" y="299"/>
                  </a:lnTo>
                  <a:lnTo>
                    <a:pt x="1054" y="199"/>
                  </a:lnTo>
                  <a:lnTo>
                    <a:pt x="955" y="100"/>
                  </a:lnTo>
                  <a:lnTo>
                    <a:pt x="836" y="40"/>
                  </a:lnTo>
                  <a:lnTo>
                    <a:pt x="716" y="0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438" y="20"/>
                  </a:lnTo>
                  <a:lnTo>
                    <a:pt x="319" y="80"/>
                  </a:lnTo>
                  <a:lnTo>
                    <a:pt x="219" y="179"/>
                  </a:lnTo>
                  <a:lnTo>
                    <a:pt x="140" y="279"/>
                  </a:lnTo>
                  <a:lnTo>
                    <a:pt x="60" y="418"/>
                  </a:lnTo>
                  <a:lnTo>
                    <a:pt x="20" y="557"/>
                  </a:lnTo>
                  <a:lnTo>
                    <a:pt x="1" y="716"/>
                  </a:lnTo>
                  <a:lnTo>
                    <a:pt x="1" y="875"/>
                  </a:lnTo>
                  <a:lnTo>
                    <a:pt x="657" y="5050"/>
                  </a:lnTo>
                  <a:lnTo>
                    <a:pt x="657" y="5050"/>
                  </a:lnTo>
                  <a:lnTo>
                    <a:pt x="696" y="5388"/>
                  </a:lnTo>
                  <a:lnTo>
                    <a:pt x="736" y="5527"/>
                  </a:lnTo>
                  <a:lnTo>
                    <a:pt x="776" y="5647"/>
                  </a:lnTo>
                  <a:lnTo>
                    <a:pt x="836" y="5746"/>
                  </a:lnTo>
                  <a:lnTo>
                    <a:pt x="915" y="5826"/>
                  </a:lnTo>
                  <a:lnTo>
                    <a:pt x="1014" y="5865"/>
                  </a:lnTo>
                  <a:lnTo>
                    <a:pt x="1134" y="5865"/>
                  </a:lnTo>
                  <a:lnTo>
                    <a:pt x="1134" y="5865"/>
                  </a:lnTo>
                  <a:lnTo>
                    <a:pt x="1193" y="5845"/>
                  </a:lnTo>
                  <a:lnTo>
                    <a:pt x="1253" y="5826"/>
                  </a:lnTo>
                  <a:lnTo>
                    <a:pt x="1333" y="5766"/>
                  </a:lnTo>
                  <a:lnTo>
                    <a:pt x="1412" y="5667"/>
                  </a:lnTo>
                  <a:lnTo>
                    <a:pt x="1452" y="5527"/>
                  </a:lnTo>
                  <a:lnTo>
                    <a:pt x="1472" y="5388"/>
                  </a:lnTo>
                  <a:lnTo>
                    <a:pt x="1492" y="5229"/>
                  </a:lnTo>
                  <a:lnTo>
                    <a:pt x="1472" y="4891"/>
                  </a:lnTo>
                  <a:lnTo>
                    <a:pt x="1313" y="7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58">
              <a:extLst>
                <a:ext uri="{FF2B5EF4-FFF2-40B4-BE49-F238E27FC236}">
                  <a16:creationId xmlns:a16="http://schemas.microsoft.com/office/drawing/2014/main" id="{66C13864-49F2-F5E1-BFA0-CCE186CEFBCF}"/>
                </a:ext>
              </a:extLst>
            </p:cNvPr>
            <p:cNvSpPr/>
            <p:nvPr/>
          </p:nvSpPr>
          <p:spPr>
            <a:xfrm>
              <a:off x="-1350950" y="3123775"/>
              <a:ext cx="77050" cy="141200"/>
            </a:xfrm>
            <a:custGeom>
              <a:avLst/>
              <a:gdLst/>
              <a:ahLst/>
              <a:cxnLst/>
              <a:rect l="l" t="t" r="r" b="b"/>
              <a:pathLst>
                <a:path w="3082" h="5648" extrusionOk="0">
                  <a:moveTo>
                    <a:pt x="1670" y="5647"/>
                  </a:moveTo>
                  <a:lnTo>
                    <a:pt x="1670" y="5647"/>
                  </a:lnTo>
                  <a:lnTo>
                    <a:pt x="1372" y="5627"/>
                  </a:lnTo>
                  <a:lnTo>
                    <a:pt x="1094" y="5587"/>
                  </a:lnTo>
                  <a:lnTo>
                    <a:pt x="835" y="5508"/>
                  </a:lnTo>
                  <a:lnTo>
                    <a:pt x="617" y="5389"/>
                  </a:lnTo>
                  <a:lnTo>
                    <a:pt x="438" y="5249"/>
                  </a:lnTo>
                  <a:lnTo>
                    <a:pt x="358" y="5170"/>
                  </a:lnTo>
                  <a:lnTo>
                    <a:pt x="299" y="5090"/>
                  </a:lnTo>
                  <a:lnTo>
                    <a:pt x="239" y="4991"/>
                  </a:lnTo>
                  <a:lnTo>
                    <a:pt x="199" y="4892"/>
                  </a:lnTo>
                  <a:lnTo>
                    <a:pt x="179" y="4792"/>
                  </a:lnTo>
                  <a:lnTo>
                    <a:pt x="159" y="4693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0" y="975"/>
                  </a:lnTo>
                  <a:lnTo>
                    <a:pt x="20" y="875"/>
                  </a:lnTo>
                  <a:lnTo>
                    <a:pt x="60" y="776"/>
                  </a:lnTo>
                  <a:lnTo>
                    <a:pt x="100" y="677"/>
                  </a:lnTo>
                  <a:lnTo>
                    <a:pt x="159" y="597"/>
                  </a:lnTo>
                  <a:lnTo>
                    <a:pt x="219" y="498"/>
                  </a:lnTo>
                  <a:lnTo>
                    <a:pt x="398" y="339"/>
                  </a:lnTo>
                  <a:lnTo>
                    <a:pt x="617" y="219"/>
                  </a:lnTo>
                  <a:lnTo>
                    <a:pt x="855" y="120"/>
                  </a:lnTo>
                  <a:lnTo>
                    <a:pt x="1134" y="40"/>
                  </a:lnTo>
                  <a:lnTo>
                    <a:pt x="1432" y="1"/>
                  </a:lnTo>
                  <a:lnTo>
                    <a:pt x="1432" y="1"/>
                  </a:lnTo>
                  <a:lnTo>
                    <a:pt x="1710" y="21"/>
                  </a:lnTo>
                  <a:lnTo>
                    <a:pt x="1988" y="60"/>
                  </a:lnTo>
                  <a:lnTo>
                    <a:pt x="2247" y="140"/>
                  </a:lnTo>
                  <a:lnTo>
                    <a:pt x="2466" y="259"/>
                  </a:lnTo>
                  <a:lnTo>
                    <a:pt x="2645" y="398"/>
                  </a:lnTo>
                  <a:lnTo>
                    <a:pt x="2724" y="478"/>
                  </a:lnTo>
                  <a:lnTo>
                    <a:pt x="2804" y="557"/>
                  </a:lnTo>
                  <a:lnTo>
                    <a:pt x="2843" y="657"/>
                  </a:lnTo>
                  <a:lnTo>
                    <a:pt x="2883" y="756"/>
                  </a:lnTo>
                  <a:lnTo>
                    <a:pt x="2923" y="856"/>
                  </a:lnTo>
                  <a:lnTo>
                    <a:pt x="2923" y="955"/>
                  </a:lnTo>
                  <a:lnTo>
                    <a:pt x="3082" y="4573"/>
                  </a:lnTo>
                  <a:lnTo>
                    <a:pt x="3082" y="4573"/>
                  </a:lnTo>
                  <a:lnTo>
                    <a:pt x="3082" y="4673"/>
                  </a:lnTo>
                  <a:lnTo>
                    <a:pt x="3062" y="4772"/>
                  </a:lnTo>
                  <a:lnTo>
                    <a:pt x="3022" y="4872"/>
                  </a:lnTo>
                  <a:lnTo>
                    <a:pt x="2982" y="4971"/>
                  </a:lnTo>
                  <a:lnTo>
                    <a:pt x="2923" y="5051"/>
                  </a:lnTo>
                  <a:lnTo>
                    <a:pt x="2863" y="5150"/>
                  </a:lnTo>
                  <a:lnTo>
                    <a:pt x="2684" y="5309"/>
                  </a:lnTo>
                  <a:lnTo>
                    <a:pt x="2485" y="5428"/>
                  </a:lnTo>
                  <a:lnTo>
                    <a:pt x="2227" y="5528"/>
                  </a:lnTo>
                  <a:lnTo>
                    <a:pt x="1969" y="5607"/>
                  </a:lnTo>
                  <a:lnTo>
                    <a:pt x="1670" y="5647"/>
                  </a:lnTo>
                  <a:lnTo>
                    <a:pt x="1670" y="5647"/>
                  </a:lnTo>
                  <a:close/>
                </a:path>
              </a:pathLst>
            </a:custGeom>
            <a:solidFill>
              <a:srgbClr val="727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58">
              <a:extLst>
                <a:ext uri="{FF2B5EF4-FFF2-40B4-BE49-F238E27FC236}">
                  <a16:creationId xmlns:a16="http://schemas.microsoft.com/office/drawing/2014/main" id="{C0C64F1C-2132-341C-B086-43369F2B086A}"/>
                </a:ext>
              </a:extLst>
            </p:cNvPr>
            <p:cNvSpPr/>
            <p:nvPr/>
          </p:nvSpPr>
          <p:spPr>
            <a:xfrm>
              <a:off x="-1275400" y="3242575"/>
              <a:ext cx="70600" cy="77050"/>
            </a:xfrm>
            <a:custGeom>
              <a:avLst/>
              <a:gdLst/>
              <a:ahLst/>
              <a:cxnLst/>
              <a:rect l="l" t="t" r="r" b="b"/>
              <a:pathLst>
                <a:path w="2824" h="3082" extrusionOk="0">
                  <a:moveTo>
                    <a:pt x="716" y="2446"/>
                  </a:moveTo>
                  <a:lnTo>
                    <a:pt x="716" y="2446"/>
                  </a:lnTo>
                  <a:lnTo>
                    <a:pt x="776" y="2446"/>
                  </a:lnTo>
                  <a:lnTo>
                    <a:pt x="855" y="2466"/>
                  </a:lnTo>
                  <a:lnTo>
                    <a:pt x="1014" y="2565"/>
                  </a:lnTo>
                  <a:lnTo>
                    <a:pt x="1412" y="2824"/>
                  </a:lnTo>
                  <a:lnTo>
                    <a:pt x="1650" y="2943"/>
                  </a:lnTo>
                  <a:lnTo>
                    <a:pt x="1869" y="3042"/>
                  </a:lnTo>
                  <a:lnTo>
                    <a:pt x="1969" y="3062"/>
                  </a:lnTo>
                  <a:lnTo>
                    <a:pt x="2088" y="3082"/>
                  </a:lnTo>
                  <a:lnTo>
                    <a:pt x="2187" y="3082"/>
                  </a:lnTo>
                  <a:lnTo>
                    <a:pt x="2267" y="3062"/>
                  </a:lnTo>
                  <a:lnTo>
                    <a:pt x="2267" y="3062"/>
                  </a:lnTo>
                  <a:lnTo>
                    <a:pt x="2406" y="3002"/>
                  </a:lnTo>
                  <a:lnTo>
                    <a:pt x="2525" y="2923"/>
                  </a:lnTo>
                  <a:lnTo>
                    <a:pt x="2605" y="2824"/>
                  </a:lnTo>
                  <a:lnTo>
                    <a:pt x="2684" y="2704"/>
                  </a:lnTo>
                  <a:lnTo>
                    <a:pt x="2744" y="2545"/>
                  </a:lnTo>
                  <a:lnTo>
                    <a:pt x="2784" y="2346"/>
                  </a:lnTo>
                  <a:lnTo>
                    <a:pt x="2804" y="2088"/>
                  </a:lnTo>
                  <a:lnTo>
                    <a:pt x="2823" y="1810"/>
                  </a:lnTo>
                  <a:lnTo>
                    <a:pt x="2823" y="1810"/>
                  </a:lnTo>
                  <a:lnTo>
                    <a:pt x="2784" y="1631"/>
                  </a:lnTo>
                  <a:lnTo>
                    <a:pt x="2724" y="1452"/>
                  </a:lnTo>
                  <a:lnTo>
                    <a:pt x="2644" y="1253"/>
                  </a:lnTo>
                  <a:lnTo>
                    <a:pt x="2525" y="1034"/>
                  </a:lnTo>
                  <a:lnTo>
                    <a:pt x="2386" y="815"/>
                  </a:lnTo>
                  <a:lnTo>
                    <a:pt x="2306" y="716"/>
                  </a:lnTo>
                  <a:lnTo>
                    <a:pt x="2207" y="637"/>
                  </a:lnTo>
                  <a:lnTo>
                    <a:pt x="2108" y="557"/>
                  </a:lnTo>
                  <a:lnTo>
                    <a:pt x="2008" y="497"/>
                  </a:lnTo>
                  <a:lnTo>
                    <a:pt x="2008" y="497"/>
                  </a:lnTo>
                  <a:lnTo>
                    <a:pt x="1452" y="239"/>
                  </a:lnTo>
                  <a:lnTo>
                    <a:pt x="1233" y="159"/>
                  </a:lnTo>
                  <a:lnTo>
                    <a:pt x="1014" y="80"/>
                  </a:lnTo>
                  <a:lnTo>
                    <a:pt x="835" y="40"/>
                  </a:lnTo>
                  <a:lnTo>
                    <a:pt x="656" y="0"/>
                  </a:lnTo>
                  <a:lnTo>
                    <a:pt x="517" y="0"/>
                  </a:lnTo>
                  <a:lnTo>
                    <a:pt x="398" y="0"/>
                  </a:lnTo>
                  <a:lnTo>
                    <a:pt x="298" y="40"/>
                  </a:lnTo>
                  <a:lnTo>
                    <a:pt x="199" y="60"/>
                  </a:lnTo>
                  <a:lnTo>
                    <a:pt x="139" y="120"/>
                  </a:lnTo>
                  <a:lnTo>
                    <a:pt x="80" y="179"/>
                  </a:lnTo>
                  <a:lnTo>
                    <a:pt x="40" y="259"/>
                  </a:lnTo>
                  <a:lnTo>
                    <a:pt x="20" y="358"/>
                  </a:lnTo>
                  <a:lnTo>
                    <a:pt x="0" y="458"/>
                  </a:lnTo>
                  <a:lnTo>
                    <a:pt x="0" y="557"/>
                  </a:lnTo>
                  <a:lnTo>
                    <a:pt x="40" y="796"/>
                  </a:lnTo>
                  <a:lnTo>
                    <a:pt x="100" y="1034"/>
                  </a:lnTo>
                  <a:lnTo>
                    <a:pt x="179" y="1313"/>
                  </a:lnTo>
                  <a:lnTo>
                    <a:pt x="298" y="1571"/>
                  </a:lnTo>
                  <a:lnTo>
                    <a:pt x="517" y="2048"/>
                  </a:lnTo>
                  <a:lnTo>
                    <a:pt x="716" y="2446"/>
                  </a:lnTo>
                  <a:lnTo>
                    <a:pt x="716" y="24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58">
              <a:extLst>
                <a:ext uri="{FF2B5EF4-FFF2-40B4-BE49-F238E27FC236}">
                  <a16:creationId xmlns:a16="http://schemas.microsoft.com/office/drawing/2014/main" id="{132C50F4-2155-67E4-9166-AC8731D2C242}"/>
                </a:ext>
              </a:extLst>
            </p:cNvPr>
            <p:cNvSpPr/>
            <p:nvPr/>
          </p:nvSpPr>
          <p:spPr>
            <a:xfrm>
              <a:off x="-1225700" y="3255500"/>
              <a:ext cx="51725" cy="103400"/>
            </a:xfrm>
            <a:custGeom>
              <a:avLst/>
              <a:gdLst/>
              <a:ahLst/>
              <a:cxnLst/>
              <a:rect l="l" t="t" r="r" b="b"/>
              <a:pathLst>
                <a:path w="2069" h="4136" extrusionOk="0">
                  <a:moveTo>
                    <a:pt x="1770" y="4096"/>
                  </a:moveTo>
                  <a:lnTo>
                    <a:pt x="1770" y="4096"/>
                  </a:lnTo>
                  <a:lnTo>
                    <a:pt x="1730" y="4076"/>
                  </a:lnTo>
                  <a:lnTo>
                    <a:pt x="1611" y="4056"/>
                  </a:lnTo>
                  <a:lnTo>
                    <a:pt x="1432" y="3996"/>
                  </a:lnTo>
                  <a:lnTo>
                    <a:pt x="1213" y="3857"/>
                  </a:lnTo>
                  <a:lnTo>
                    <a:pt x="1094" y="3778"/>
                  </a:lnTo>
                  <a:lnTo>
                    <a:pt x="955" y="3658"/>
                  </a:lnTo>
                  <a:lnTo>
                    <a:pt x="796" y="3519"/>
                  </a:lnTo>
                  <a:lnTo>
                    <a:pt x="656" y="3360"/>
                  </a:lnTo>
                  <a:lnTo>
                    <a:pt x="497" y="3181"/>
                  </a:lnTo>
                  <a:lnTo>
                    <a:pt x="338" y="2963"/>
                  </a:lnTo>
                  <a:lnTo>
                    <a:pt x="179" y="2704"/>
                  </a:lnTo>
                  <a:lnTo>
                    <a:pt x="40" y="2406"/>
                  </a:lnTo>
                  <a:lnTo>
                    <a:pt x="40" y="2406"/>
                  </a:lnTo>
                  <a:lnTo>
                    <a:pt x="0" y="2346"/>
                  </a:lnTo>
                  <a:lnTo>
                    <a:pt x="0" y="2287"/>
                  </a:lnTo>
                  <a:lnTo>
                    <a:pt x="20" y="2227"/>
                  </a:lnTo>
                  <a:lnTo>
                    <a:pt x="60" y="2147"/>
                  </a:lnTo>
                  <a:lnTo>
                    <a:pt x="140" y="1988"/>
                  </a:lnTo>
                  <a:lnTo>
                    <a:pt x="239" y="1770"/>
                  </a:lnTo>
                  <a:lnTo>
                    <a:pt x="279" y="1631"/>
                  </a:lnTo>
                  <a:lnTo>
                    <a:pt x="299" y="1491"/>
                  </a:lnTo>
                  <a:lnTo>
                    <a:pt x="318" y="1312"/>
                  </a:lnTo>
                  <a:lnTo>
                    <a:pt x="318" y="1094"/>
                  </a:lnTo>
                  <a:lnTo>
                    <a:pt x="299" y="875"/>
                  </a:lnTo>
                  <a:lnTo>
                    <a:pt x="239" y="617"/>
                  </a:lnTo>
                  <a:lnTo>
                    <a:pt x="159" y="318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79" y="100"/>
                  </a:lnTo>
                  <a:lnTo>
                    <a:pt x="279" y="199"/>
                  </a:lnTo>
                  <a:lnTo>
                    <a:pt x="378" y="338"/>
                  </a:lnTo>
                  <a:lnTo>
                    <a:pt x="497" y="517"/>
                  </a:lnTo>
                  <a:lnTo>
                    <a:pt x="597" y="736"/>
                  </a:lnTo>
                  <a:lnTo>
                    <a:pt x="736" y="1054"/>
                  </a:lnTo>
                  <a:lnTo>
                    <a:pt x="1114" y="1929"/>
                  </a:lnTo>
                  <a:lnTo>
                    <a:pt x="1114" y="1929"/>
                  </a:lnTo>
                  <a:lnTo>
                    <a:pt x="1313" y="2426"/>
                  </a:lnTo>
                  <a:lnTo>
                    <a:pt x="1531" y="2883"/>
                  </a:lnTo>
                  <a:lnTo>
                    <a:pt x="1929" y="3619"/>
                  </a:lnTo>
                  <a:lnTo>
                    <a:pt x="2028" y="3877"/>
                  </a:lnTo>
                  <a:lnTo>
                    <a:pt x="2068" y="3977"/>
                  </a:lnTo>
                  <a:lnTo>
                    <a:pt x="2068" y="4056"/>
                  </a:lnTo>
                  <a:lnTo>
                    <a:pt x="2048" y="4096"/>
                  </a:lnTo>
                  <a:lnTo>
                    <a:pt x="1989" y="4136"/>
                  </a:lnTo>
                  <a:lnTo>
                    <a:pt x="1889" y="4116"/>
                  </a:lnTo>
                  <a:lnTo>
                    <a:pt x="1770" y="4096"/>
                  </a:lnTo>
                  <a:lnTo>
                    <a:pt x="1770" y="40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58">
              <a:extLst>
                <a:ext uri="{FF2B5EF4-FFF2-40B4-BE49-F238E27FC236}">
                  <a16:creationId xmlns:a16="http://schemas.microsoft.com/office/drawing/2014/main" id="{8CD1F712-65C9-9204-D96F-11B81805656A}"/>
                </a:ext>
              </a:extLst>
            </p:cNvPr>
            <p:cNvSpPr/>
            <p:nvPr/>
          </p:nvSpPr>
          <p:spPr>
            <a:xfrm>
              <a:off x="-1437925" y="3005000"/>
              <a:ext cx="235600" cy="287300"/>
            </a:xfrm>
            <a:custGeom>
              <a:avLst/>
              <a:gdLst/>
              <a:ahLst/>
              <a:cxnLst/>
              <a:rect l="l" t="t" r="r" b="b"/>
              <a:pathLst>
                <a:path w="9424" h="11492" extrusionOk="0">
                  <a:moveTo>
                    <a:pt x="8151" y="259"/>
                  </a:moveTo>
                  <a:lnTo>
                    <a:pt x="8151" y="259"/>
                  </a:lnTo>
                  <a:lnTo>
                    <a:pt x="7595" y="159"/>
                  </a:lnTo>
                  <a:lnTo>
                    <a:pt x="7038" y="80"/>
                  </a:lnTo>
                  <a:lnTo>
                    <a:pt x="6501" y="40"/>
                  </a:lnTo>
                  <a:lnTo>
                    <a:pt x="5964" y="0"/>
                  </a:lnTo>
                  <a:lnTo>
                    <a:pt x="5428" y="0"/>
                  </a:lnTo>
                  <a:lnTo>
                    <a:pt x="4891" y="20"/>
                  </a:lnTo>
                  <a:lnTo>
                    <a:pt x="4374" y="60"/>
                  </a:lnTo>
                  <a:lnTo>
                    <a:pt x="3857" y="139"/>
                  </a:lnTo>
                  <a:lnTo>
                    <a:pt x="3360" y="219"/>
                  </a:lnTo>
                  <a:lnTo>
                    <a:pt x="2863" y="338"/>
                  </a:lnTo>
                  <a:lnTo>
                    <a:pt x="2366" y="457"/>
                  </a:lnTo>
                  <a:lnTo>
                    <a:pt x="1889" y="616"/>
                  </a:lnTo>
                  <a:lnTo>
                    <a:pt x="1392" y="795"/>
                  </a:lnTo>
                  <a:lnTo>
                    <a:pt x="934" y="1014"/>
                  </a:lnTo>
                  <a:lnTo>
                    <a:pt x="457" y="1233"/>
                  </a:lnTo>
                  <a:lnTo>
                    <a:pt x="0" y="1491"/>
                  </a:lnTo>
                  <a:lnTo>
                    <a:pt x="0" y="1491"/>
                  </a:lnTo>
                  <a:lnTo>
                    <a:pt x="40" y="2227"/>
                  </a:lnTo>
                  <a:lnTo>
                    <a:pt x="80" y="3002"/>
                  </a:lnTo>
                  <a:lnTo>
                    <a:pt x="179" y="3817"/>
                  </a:lnTo>
                  <a:lnTo>
                    <a:pt x="278" y="4672"/>
                  </a:lnTo>
                  <a:lnTo>
                    <a:pt x="418" y="5507"/>
                  </a:lnTo>
                  <a:lnTo>
                    <a:pt x="577" y="6362"/>
                  </a:lnTo>
                  <a:lnTo>
                    <a:pt x="736" y="7197"/>
                  </a:lnTo>
                  <a:lnTo>
                    <a:pt x="915" y="7992"/>
                  </a:lnTo>
                  <a:lnTo>
                    <a:pt x="1113" y="8728"/>
                  </a:lnTo>
                  <a:lnTo>
                    <a:pt x="1312" y="9424"/>
                  </a:lnTo>
                  <a:lnTo>
                    <a:pt x="1531" y="10040"/>
                  </a:lnTo>
                  <a:lnTo>
                    <a:pt x="1750" y="10557"/>
                  </a:lnTo>
                  <a:lnTo>
                    <a:pt x="1849" y="10776"/>
                  </a:lnTo>
                  <a:lnTo>
                    <a:pt x="1948" y="10975"/>
                  </a:lnTo>
                  <a:lnTo>
                    <a:pt x="2068" y="11154"/>
                  </a:lnTo>
                  <a:lnTo>
                    <a:pt x="2167" y="11293"/>
                  </a:lnTo>
                  <a:lnTo>
                    <a:pt x="2286" y="11392"/>
                  </a:lnTo>
                  <a:lnTo>
                    <a:pt x="2386" y="11472"/>
                  </a:lnTo>
                  <a:lnTo>
                    <a:pt x="2485" y="11491"/>
                  </a:lnTo>
                  <a:lnTo>
                    <a:pt x="2585" y="11491"/>
                  </a:lnTo>
                  <a:lnTo>
                    <a:pt x="2585" y="11491"/>
                  </a:lnTo>
                  <a:lnTo>
                    <a:pt x="3499" y="11412"/>
                  </a:lnTo>
                  <a:lnTo>
                    <a:pt x="4354" y="11313"/>
                  </a:lnTo>
                  <a:lnTo>
                    <a:pt x="5189" y="11154"/>
                  </a:lnTo>
                  <a:lnTo>
                    <a:pt x="6004" y="10975"/>
                  </a:lnTo>
                  <a:lnTo>
                    <a:pt x="6799" y="10756"/>
                  </a:lnTo>
                  <a:lnTo>
                    <a:pt x="7575" y="10497"/>
                  </a:lnTo>
                  <a:lnTo>
                    <a:pt x="8350" y="10199"/>
                  </a:lnTo>
                  <a:lnTo>
                    <a:pt x="9145" y="9861"/>
                  </a:lnTo>
                  <a:lnTo>
                    <a:pt x="9145" y="9861"/>
                  </a:lnTo>
                  <a:lnTo>
                    <a:pt x="9205" y="9841"/>
                  </a:lnTo>
                  <a:lnTo>
                    <a:pt x="9265" y="9762"/>
                  </a:lnTo>
                  <a:lnTo>
                    <a:pt x="9305" y="9643"/>
                  </a:lnTo>
                  <a:lnTo>
                    <a:pt x="9344" y="9503"/>
                  </a:lnTo>
                  <a:lnTo>
                    <a:pt x="9404" y="9106"/>
                  </a:lnTo>
                  <a:lnTo>
                    <a:pt x="9424" y="8589"/>
                  </a:lnTo>
                  <a:lnTo>
                    <a:pt x="9424" y="7992"/>
                  </a:lnTo>
                  <a:lnTo>
                    <a:pt x="9384" y="7316"/>
                  </a:lnTo>
                  <a:lnTo>
                    <a:pt x="9344" y="6581"/>
                  </a:lnTo>
                  <a:lnTo>
                    <a:pt x="9265" y="5805"/>
                  </a:lnTo>
                  <a:lnTo>
                    <a:pt x="9165" y="5010"/>
                  </a:lnTo>
                  <a:lnTo>
                    <a:pt x="9066" y="4195"/>
                  </a:lnTo>
                  <a:lnTo>
                    <a:pt x="8947" y="3400"/>
                  </a:lnTo>
                  <a:lnTo>
                    <a:pt x="8807" y="2644"/>
                  </a:lnTo>
                  <a:lnTo>
                    <a:pt x="8648" y="1929"/>
                  </a:lnTo>
                  <a:lnTo>
                    <a:pt x="8489" y="1272"/>
                  </a:lnTo>
                  <a:lnTo>
                    <a:pt x="8330" y="716"/>
                  </a:lnTo>
                  <a:lnTo>
                    <a:pt x="8151" y="259"/>
                  </a:lnTo>
                  <a:lnTo>
                    <a:pt x="8151" y="2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58">
              <a:extLst>
                <a:ext uri="{FF2B5EF4-FFF2-40B4-BE49-F238E27FC236}">
                  <a16:creationId xmlns:a16="http://schemas.microsoft.com/office/drawing/2014/main" id="{83803073-5249-D077-CDEF-0BBF18E7DCE7}"/>
                </a:ext>
              </a:extLst>
            </p:cNvPr>
            <p:cNvSpPr/>
            <p:nvPr/>
          </p:nvSpPr>
          <p:spPr>
            <a:xfrm>
              <a:off x="-1373325" y="3032325"/>
              <a:ext cx="146650" cy="225175"/>
            </a:xfrm>
            <a:custGeom>
              <a:avLst/>
              <a:gdLst/>
              <a:ahLst/>
              <a:cxnLst/>
              <a:rect l="l" t="t" r="r" b="b"/>
              <a:pathLst>
                <a:path w="5866" h="9007" extrusionOk="0">
                  <a:moveTo>
                    <a:pt x="4832" y="80"/>
                  </a:moveTo>
                  <a:lnTo>
                    <a:pt x="4832" y="80"/>
                  </a:lnTo>
                  <a:lnTo>
                    <a:pt x="4394" y="20"/>
                  </a:lnTo>
                  <a:lnTo>
                    <a:pt x="3877" y="1"/>
                  </a:lnTo>
                  <a:lnTo>
                    <a:pt x="3281" y="20"/>
                  </a:lnTo>
                  <a:lnTo>
                    <a:pt x="2665" y="80"/>
                  </a:lnTo>
                  <a:lnTo>
                    <a:pt x="2009" y="179"/>
                  </a:lnTo>
                  <a:lnTo>
                    <a:pt x="1333" y="319"/>
                  </a:lnTo>
                  <a:lnTo>
                    <a:pt x="657" y="498"/>
                  </a:lnTo>
                  <a:lnTo>
                    <a:pt x="319" y="597"/>
                  </a:lnTo>
                  <a:lnTo>
                    <a:pt x="1" y="736"/>
                  </a:lnTo>
                  <a:lnTo>
                    <a:pt x="1" y="736"/>
                  </a:lnTo>
                  <a:lnTo>
                    <a:pt x="21" y="1333"/>
                  </a:lnTo>
                  <a:lnTo>
                    <a:pt x="80" y="1989"/>
                  </a:lnTo>
                  <a:lnTo>
                    <a:pt x="140" y="2665"/>
                  </a:lnTo>
                  <a:lnTo>
                    <a:pt x="239" y="3360"/>
                  </a:lnTo>
                  <a:lnTo>
                    <a:pt x="339" y="4056"/>
                  </a:lnTo>
                  <a:lnTo>
                    <a:pt x="478" y="4772"/>
                  </a:lnTo>
                  <a:lnTo>
                    <a:pt x="617" y="5448"/>
                  </a:lnTo>
                  <a:lnTo>
                    <a:pt x="756" y="6104"/>
                  </a:lnTo>
                  <a:lnTo>
                    <a:pt x="915" y="6720"/>
                  </a:lnTo>
                  <a:lnTo>
                    <a:pt x="1094" y="7297"/>
                  </a:lnTo>
                  <a:lnTo>
                    <a:pt x="1253" y="7794"/>
                  </a:lnTo>
                  <a:lnTo>
                    <a:pt x="1432" y="8231"/>
                  </a:lnTo>
                  <a:lnTo>
                    <a:pt x="1611" y="8589"/>
                  </a:lnTo>
                  <a:lnTo>
                    <a:pt x="1710" y="8728"/>
                  </a:lnTo>
                  <a:lnTo>
                    <a:pt x="1790" y="8828"/>
                  </a:lnTo>
                  <a:lnTo>
                    <a:pt x="1889" y="8927"/>
                  </a:lnTo>
                  <a:lnTo>
                    <a:pt x="1969" y="8987"/>
                  </a:lnTo>
                  <a:lnTo>
                    <a:pt x="2048" y="9007"/>
                  </a:lnTo>
                  <a:lnTo>
                    <a:pt x="2128" y="9007"/>
                  </a:lnTo>
                  <a:lnTo>
                    <a:pt x="2128" y="9007"/>
                  </a:lnTo>
                  <a:lnTo>
                    <a:pt x="2625" y="8947"/>
                  </a:lnTo>
                  <a:lnTo>
                    <a:pt x="3082" y="8868"/>
                  </a:lnTo>
                  <a:lnTo>
                    <a:pt x="3520" y="8788"/>
                  </a:lnTo>
                  <a:lnTo>
                    <a:pt x="3937" y="8669"/>
                  </a:lnTo>
                  <a:lnTo>
                    <a:pt x="4355" y="8550"/>
                  </a:lnTo>
                  <a:lnTo>
                    <a:pt x="4772" y="8410"/>
                  </a:lnTo>
                  <a:lnTo>
                    <a:pt x="5210" y="8231"/>
                  </a:lnTo>
                  <a:lnTo>
                    <a:pt x="5647" y="8033"/>
                  </a:lnTo>
                  <a:lnTo>
                    <a:pt x="5647" y="8033"/>
                  </a:lnTo>
                  <a:lnTo>
                    <a:pt x="5707" y="8013"/>
                  </a:lnTo>
                  <a:lnTo>
                    <a:pt x="5746" y="7953"/>
                  </a:lnTo>
                  <a:lnTo>
                    <a:pt x="5786" y="7854"/>
                  </a:lnTo>
                  <a:lnTo>
                    <a:pt x="5806" y="7734"/>
                  </a:lnTo>
                  <a:lnTo>
                    <a:pt x="5866" y="7396"/>
                  </a:lnTo>
                  <a:lnTo>
                    <a:pt x="5866" y="6979"/>
                  </a:lnTo>
                  <a:lnTo>
                    <a:pt x="5866" y="6482"/>
                  </a:lnTo>
                  <a:lnTo>
                    <a:pt x="5846" y="5925"/>
                  </a:lnTo>
                  <a:lnTo>
                    <a:pt x="5806" y="5329"/>
                  </a:lnTo>
                  <a:lnTo>
                    <a:pt x="5746" y="4673"/>
                  </a:lnTo>
                  <a:lnTo>
                    <a:pt x="5667" y="4017"/>
                  </a:lnTo>
                  <a:lnTo>
                    <a:pt x="5567" y="3341"/>
                  </a:lnTo>
                  <a:lnTo>
                    <a:pt x="5468" y="2685"/>
                  </a:lnTo>
                  <a:lnTo>
                    <a:pt x="5349" y="2068"/>
                  </a:lnTo>
                  <a:lnTo>
                    <a:pt x="5229" y="1472"/>
                  </a:lnTo>
                  <a:lnTo>
                    <a:pt x="5110" y="935"/>
                  </a:lnTo>
                  <a:lnTo>
                    <a:pt x="4971" y="478"/>
                  </a:lnTo>
                  <a:lnTo>
                    <a:pt x="4832" y="80"/>
                  </a:lnTo>
                  <a:lnTo>
                    <a:pt x="4832" y="8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58">
              <a:extLst>
                <a:ext uri="{FF2B5EF4-FFF2-40B4-BE49-F238E27FC236}">
                  <a16:creationId xmlns:a16="http://schemas.microsoft.com/office/drawing/2014/main" id="{00FECCEA-AB45-64CB-563A-78F590DE01A1}"/>
                </a:ext>
              </a:extLst>
            </p:cNvPr>
            <p:cNvSpPr/>
            <p:nvPr/>
          </p:nvSpPr>
          <p:spPr>
            <a:xfrm>
              <a:off x="-1300750" y="2516400"/>
              <a:ext cx="638700" cy="402625"/>
            </a:xfrm>
            <a:custGeom>
              <a:avLst/>
              <a:gdLst/>
              <a:ahLst/>
              <a:cxnLst/>
              <a:rect l="l" t="t" r="r" b="b"/>
              <a:pathLst>
                <a:path w="25548" h="16105" extrusionOk="0">
                  <a:moveTo>
                    <a:pt x="1929" y="4235"/>
                  </a:moveTo>
                  <a:lnTo>
                    <a:pt x="1929" y="4235"/>
                  </a:lnTo>
                  <a:lnTo>
                    <a:pt x="2307" y="4394"/>
                  </a:lnTo>
                  <a:lnTo>
                    <a:pt x="2664" y="4573"/>
                  </a:lnTo>
                  <a:lnTo>
                    <a:pt x="3002" y="4772"/>
                  </a:lnTo>
                  <a:lnTo>
                    <a:pt x="3320" y="4991"/>
                  </a:lnTo>
                  <a:lnTo>
                    <a:pt x="3619" y="5229"/>
                  </a:lnTo>
                  <a:lnTo>
                    <a:pt x="3897" y="5468"/>
                  </a:lnTo>
                  <a:lnTo>
                    <a:pt x="4156" y="5726"/>
                  </a:lnTo>
                  <a:lnTo>
                    <a:pt x="4414" y="6005"/>
                  </a:lnTo>
                  <a:lnTo>
                    <a:pt x="4653" y="6283"/>
                  </a:lnTo>
                  <a:lnTo>
                    <a:pt x="4871" y="6601"/>
                  </a:lnTo>
                  <a:lnTo>
                    <a:pt x="5090" y="6899"/>
                  </a:lnTo>
                  <a:lnTo>
                    <a:pt x="5269" y="7237"/>
                  </a:lnTo>
                  <a:lnTo>
                    <a:pt x="5448" y="7575"/>
                  </a:lnTo>
                  <a:lnTo>
                    <a:pt x="5627" y="7913"/>
                  </a:lnTo>
                  <a:lnTo>
                    <a:pt x="5786" y="8271"/>
                  </a:lnTo>
                  <a:lnTo>
                    <a:pt x="5925" y="8649"/>
                  </a:lnTo>
                  <a:lnTo>
                    <a:pt x="6064" y="9027"/>
                  </a:lnTo>
                  <a:lnTo>
                    <a:pt x="6183" y="9405"/>
                  </a:lnTo>
                  <a:lnTo>
                    <a:pt x="6402" y="10220"/>
                  </a:lnTo>
                  <a:lnTo>
                    <a:pt x="6601" y="11055"/>
                  </a:lnTo>
                  <a:lnTo>
                    <a:pt x="6740" y="11910"/>
                  </a:lnTo>
                  <a:lnTo>
                    <a:pt x="6879" y="12804"/>
                  </a:lnTo>
                  <a:lnTo>
                    <a:pt x="6979" y="13719"/>
                  </a:lnTo>
                  <a:lnTo>
                    <a:pt x="7058" y="14633"/>
                  </a:lnTo>
                  <a:lnTo>
                    <a:pt x="7118" y="15588"/>
                  </a:lnTo>
                  <a:lnTo>
                    <a:pt x="7118" y="15588"/>
                  </a:lnTo>
                  <a:lnTo>
                    <a:pt x="8390" y="15747"/>
                  </a:lnTo>
                  <a:lnTo>
                    <a:pt x="9643" y="15866"/>
                  </a:lnTo>
                  <a:lnTo>
                    <a:pt x="10856" y="15965"/>
                  </a:lnTo>
                  <a:lnTo>
                    <a:pt x="12068" y="16045"/>
                  </a:lnTo>
                  <a:lnTo>
                    <a:pt x="13261" y="16085"/>
                  </a:lnTo>
                  <a:lnTo>
                    <a:pt x="14434" y="16105"/>
                  </a:lnTo>
                  <a:lnTo>
                    <a:pt x="15607" y="16105"/>
                  </a:lnTo>
                  <a:lnTo>
                    <a:pt x="16760" y="16085"/>
                  </a:lnTo>
                  <a:lnTo>
                    <a:pt x="17894" y="16025"/>
                  </a:lnTo>
                  <a:lnTo>
                    <a:pt x="19007" y="15965"/>
                  </a:lnTo>
                  <a:lnTo>
                    <a:pt x="20120" y="15886"/>
                  </a:lnTo>
                  <a:lnTo>
                    <a:pt x="21214" y="15786"/>
                  </a:lnTo>
                  <a:lnTo>
                    <a:pt x="22307" y="15667"/>
                  </a:lnTo>
                  <a:lnTo>
                    <a:pt x="23401" y="15548"/>
                  </a:lnTo>
                  <a:lnTo>
                    <a:pt x="25548" y="15270"/>
                  </a:lnTo>
                  <a:lnTo>
                    <a:pt x="25548" y="15270"/>
                  </a:lnTo>
                  <a:lnTo>
                    <a:pt x="25448" y="14176"/>
                  </a:lnTo>
                  <a:lnTo>
                    <a:pt x="25309" y="13083"/>
                  </a:lnTo>
                  <a:lnTo>
                    <a:pt x="25130" y="11969"/>
                  </a:lnTo>
                  <a:lnTo>
                    <a:pt x="24912" y="10856"/>
                  </a:lnTo>
                  <a:lnTo>
                    <a:pt x="24653" y="9743"/>
                  </a:lnTo>
                  <a:lnTo>
                    <a:pt x="24335" y="8589"/>
                  </a:lnTo>
                  <a:lnTo>
                    <a:pt x="24136" y="8013"/>
                  </a:lnTo>
                  <a:lnTo>
                    <a:pt x="23957" y="7436"/>
                  </a:lnTo>
                  <a:lnTo>
                    <a:pt x="23739" y="6840"/>
                  </a:lnTo>
                  <a:lnTo>
                    <a:pt x="23520" y="6263"/>
                  </a:lnTo>
                  <a:lnTo>
                    <a:pt x="23520" y="6263"/>
                  </a:lnTo>
                  <a:lnTo>
                    <a:pt x="23301" y="5726"/>
                  </a:lnTo>
                  <a:lnTo>
                    <a:pt x="23063" y="5190"/>
                  </a:lnTo>
                  <a:lnTo>
                    <a:pt x="22804" y="4653"/>
                  </a:lnTo>
                  <a:lnTo>
                    <a:pt x="22506" y="4136"/>
                  </a:lnTo>
                  <a:lnTo>
                    <a:pt x="22188" y="3619"/>
                  </a:lnTo>
                  <a:lnTo>
                    <a:pt x="21830" y="3122"/>
                  </a:lnTo>
                  <a:lnTo>
                    <a:pt x="21631" y="2883"/>
                  </a:lnTo>
                  <a:lnTo>
                    <a:pt x="21413" y="2665"/>
                  </a:lnTo>
                  <a:lnTo>
                    <a:pt x="21194" y="2426"/>
                  </a:lnTo>
                  <a:lnTo>
                    <a:pt x="20955" y="2207"/>
                  </a:lnTo>
                  <a:lnTo>
                    <a:pt x="20717" y="2009"/>
                  </a:lnTo>
                  <a:lnTo>
                    <a:pt x="20438" y="1790"/>
                  </a:lnTo>
                  <a:lnTo>
                    <a:pt x="20160" y="1611"/>
                  </a:lnTo>
                  <a:lnTo>
                    <a:pt x="19882" y="1412"/>
                  </a:lnTo>
                  <a:lnTo>
                    <a:pt x="19564" y="1253"/>
                  </a:lnTo>
                  <a:lnTo>
                    <a:pt x="19226" y="1094"/>
                  </a:lnTo>
                  <a:lnTo>
                    <a:pt x="18888" y="935"/>
                  </a:lnTo>
                  <a:lnTo>
                    <a:pt x="18530" y="796"/>
                  </a:lnTo>
                  <a:lnTo>
                    <a:pt x="18152" y="677"/>
                  </a:lnTo>
                  <a:lnTo>
                    <a:pt x="17754" y="557"/>
                  </a:lnTo>
                  <a:lnTo>
                    <a:pt x="17317" y="458"/>
                  </a:lnTo>
                  <a:lnTo>
                    <a:pt x="16880" y="378"/>
                  </a:lnTo>
                  <a:lnTo>
                    <a:pt x="16422" y="319"/>
                  </a:lnTo>
                  <a:lnTo>
                    <a:pt x="15945" y="259"/>
                  </a:lnTo>
                  <a:lnTo>
                    <a:pt x="15428" y="239"/>
                  </a:lnTo>
                  <a:lnTo>
                    <a:pt x="14911" y="219"/>
                  </a:lnTo>
                  <a:lnTo>
                    <a:pt x="14911" y="219"/>
                  </a:lnTo>
                  <a:lnTo>
                    <a:pt x="14076" y="100"/>
                  </a:lnTo>
                  <a:lnTo>
                    <a:pt x="13202" y="40"/>
                  </a:lnTo>
                  <a:lnTo>
                    <a:pt x="12287" y="1"/>
                  </a:lnTo>
                  <a:lnTo>
                    <a:pt x="11372" y="21"/>
                  </a:lnTo>
                  <a:lnTo>
                    <a:pt x="10458" y="60"/>
                  </a:lnTo>
                  <a:lnTo>
                    <a:pt x="9523" y="120"/>
                  </a:lnTo>
                  <a:lnTo>
                    <a:pt x="8609" y="219"/>
                  </a:lnTo>
                  <a:lnTo>
                    <a:pt x="7714" y="358"/>
                  </a:lnTo>
                  <a:lnTo>
                    <a:pt x="6839" y="498"/>
                  </a:lnTo>
                  <a:lnTo>
                    <a:pt x="6004" y="677"/>
                  </a:lnTo>
                  <a:lnTo>
                    <a:pt x="5229" y="875"/>
                  </a:lnTo>
                  <a:lnTo>
                    <a:pt x="4493" y="1094"/>
                  </a:lnTo>
                  <a:lnTo>
                    <a:pt x="3837" y="1333"/>
                  </a:lnTo>
                  <a:lnTo>
                    <a:pt x="3241" y="1571"/>
                  </a:lnTo>
                  <a:lnTo>
                    <a:pt x="2983" y="1710"/>
                  </a:lnTo>
                  <a:lnTo>
                    <a:pt x="2744" y="1830"/>
                  </a:lnTo>
                  <a:lnTo>
                    <a:pt x="2525" y="1969"/>
                  </a:lnTo>
                  <a:lnTo>
                    <a:pt x="2346" y="2108"/>
                  </a:lnTo>
                  <a:lnTo>
                    <a:pt x="2346" y="2108"/>
                  </a:lnTo>
                  <a:lnTo>
                    <a:pt x="1889" y="2466"/>
                  </a:lnTo>
                  <a:lnTo>
                    <a:pt x="1511" y="2824"/>
                  </a:lnTo>
                  <a:lnTo>
                    <a:pt x="1193" y="3162"/>
                  </a:lnTo>
                  <a:lnTo>
                    <a:pt x="935" y="3500"/>
                  </a:lnTo>
                  <a:lnTo>
                    <a:pt x="736" y="3818"/>
                  </a:lnTo>
                  <a:lnTo>
                    <a:pt x="557" y="4116"/>
                  </a:lnTo>
                  <a:lnTo>
                    <a:pt x="438" y="4394"/>
                  </a:lnTo>
                  <a:lnTo>
                    <a:pt x="338" y="4653"/>
                  </a:lnTo>
                  <a:lnTo>
                    <a:pt x="279" y="4891"/>
                  </a:lnTo>
                  <a:lnTo>
                    <a:pt x="219" y="5130"/>
                  </a:lnTo>
                  <a:lnTo>
                    <a:pt x="159" y="5488"/>
                  </a:lnTo>
                  <a:lnTo>
                    <a:pt x="100" y="5766"/>
                  </a:lnTo>
                  <a:lnTo>
                    <a:pt x="60" y="5866"/>
                  </a:lnTo>
                  <a:lnTo>
                    <a:pt x="0" y="5945"/>
                  </a:lnTo>
                  <a:lnTo>
                    <a:pt x="1929" y="42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58">
              <a:extLst>
                <a:ext uri="{FF2B5EF4-FFF2-40B4-BE49-F238E27FC236}">
                  <a16:creationId xmlns:a16="http://schemas.microsoft.com/office/drawing/2014/main" id="{9948BB51-580E-FCDF-60CF-02BBFB4C429D}"/>
                </a:ext>
              </a:extLst>
            </p:cNvPr>
            <p:cNvSpPr/>
            <p:nvPr/>
          </p:nvSpPr>
          <p:spPr>
            <a:xfrm>
              <a:off x="-1267950" y="2077525"/>
              <a:ext cx="535825" cy="636725"/>
            </a:xfrm>
            <a:custGeom>
              <a:avLst/>
              <a:gdLst/>
              <a:ahLst/>
              <a:cxnLst/>
              <a:rect l="l" t="t" r="r" b="b"/>
              <a:pathLst>
                <a:path w="21433" h="25469" extrusionOk="0">
                  <a:moveTo>
                    <a:pt x="10538" y="0"/>
                  </a:moveTo>
                  <a:lnTo>
                    <a:pt x="10538" y="0"/>
                  </a:lnTo>
                  <a:lnTo>
                    <a:pt x="9981" y="0"/>
                  </a:lnTo>
                  <a:lnTo>
                    <a:pt x="9424" y="40"/>
                  </a:lnTo>
                  <a:lnTo>
                    <a:pt x="8907" y="100"/>
                  </a:lnTo>
                  <a:lnTo>
                    <a:pt x="8390" y="179"/>
                  </a:lnTo>
                  <a:lnTo>
                    <a:pt x="7893" y="279"/>
                  </a:lnTo>
                  <a:lnTo>
                    <a:pt x="7396" y="398"/>
                  </a:lnTo>
                  <a:lnTo>
                    <a:pt x="6939" y="537"/>
                  </a:lnTo>
                  <a:lnTo>
                    <a:pt x="6482" y="696"/>
                  </a:lnTo>
                  <a:lnTo>
                    <a:pt x="6025" y="855"/>
                  </a:lnTo>
                  <a:lnTo>
                    <a:pt x="5607" y="1054"/>
                  </a:lnTo>
                  <a:lnTo>
                    <a:pt x="5190" y="1253"/>
                  </a:lnTo>
                  <a:lnTo>
                    <a:pt x="4792" y="1472"/>
                  </a:lnTo>
                  <a:lnTo>
                    <a:pt x="4414" y="1710"/>
                  </a:lnTo>
                  <a:lnTo>
                    <a:pt x="4056" y="1949"/>
                  </a:lnTo>
                  <a:lnTo>
                    <a:pt x="3698" y="2207"/>
                  </a:lnTo>
                  <a:lnTo>
                    <a:pt x="3360" y="2486"/>
                  </a:lnTo>
                  <a:lnTo>
                    <a:pt x="3042" y="2764"/>
                  </a:lnTo>
                  <a:lnTo>
                    <a:pt x="2744" y="3062"/>
                  </a:lnTo>
                  <a:lnTo>
                    <a:pt x="2446" y="3360"/>
                  </a:lnTo>
                  <a:lnTo>
                    <a:pt x="2168" y="3659"/>
                  </a:lnTo>
                  <a:lnTo>
                    <a:pt x="1909" y="3977"/>
                  </a:lnTo>
                  <a:lnTo>
                    <a:pt x="1671" y="4295"/>
                  </a:lnTo>
                  <a:lnTo>
                    <a:pt x="1452" y="4633"/>
                  </a:lnTo>
                  <a:lnTo>
                    <a:pt x="1253" y="4971"/>
                  </a:lnTo>
                  <a:lnTo>
                    <a:pt x="1054" y="5309"/>
                  </a:lnTo>
                  <a:lnTo>
                    <a:pt x="875" y="5647"/>
                  </a:lnTo>
                  <a:lnTo>
                    <a:pt x="716" y="5985"/>
                  </a:lnTo>
                  <a:lnTo>
                    <a:pt x="577" y="6323"/>
                  </a:lnTo>
                  <a:lnTo>
                    <a:pt x="458" y="6680"/>
                  </a:lnTo>
                  <a:lnTo>
                    <a:pt x="358" y="7018"/>
                  </a:lnTo>
                  <a:lnTo>
                    <a:pt x="259" y="7356"/>
                  </a:lnTo>
                  <a:lnTo>
                    <a:pt x="199" y="7714"/>
                  </a:lnTo>
                  <a:lnTo>
                    <a:pt x="199" y="7714"/>
                  </a:lnTo>
                  <a:lnTo>
                    <a:pt x="80" y="8390"/>
                  </a:lnTo>
                  <a:lnTo>
                    <a:pt x="20" y="9086"/>
                  </a:lnTo>
                  <a:lnTo>
                    <a:pt x="0" y="9782"/>
                  </a:lnTo>
                  <a:lnTo>
                    <a:pt x="20" y="10478"/>
                  </a:lnTo>
                  <a:lnTo>
                    <a:pt x="80" y="11174"/>
                  </a:lnTo>
                  <a:lnTo>
                    <a:pt x="179" y="11850"/>
                  </a:lnTo>
                  <a:lnTo>
                    <a:pt x="299" y="12526"/>
                  </a:lnTo>
                  <a:lnTo>
                    <a:pt x="458" y="13202"/>
                  </a:lnTo>
                  <a:lnTo>
                    <a:pt x="657" y="13838"/>
                  </a:lnTo>
                  <a:lnTo>
                    <a:pt x="875" y="14454"/>
                  </a:lnTo>
                  <a:lnTo>
                    <a:pt x="1114" y="15051"/>
                  </a:lnTo>
                  <a:lnTo>
                    <a:pt x="1372" y="15627"/>
                  </a:lnTo>
                  <a:lnTo>
                    <a:pt x="1651" y="16164"/>
                  </a:lnTo>
                  <a:lnTo>
                    <a:pt x="1949" y="16681"/>
                  </a:lnTo>
                  <a:lnTo>
                    <a:pt x="2267" y="17138"/>
                  </a:lnTo>
                  <a:lnTo>
                    <a:pt x="2605" y="17576"/>
                  </a:lnTo>
                  <a:lnTo>
                    <a:pt x="2605" y="17576"/>
                  </a:lnTo>
                  <a:lnTo>
                    <a:pt x="2744" y="17794"/>
                  </a:lnTo>
                  <a:lnTo>
                    <a:pt x="2804" y="17874"/>
                  </a:lnTo>
                  <a:lnTo>
                    <a:pt x="2844" y="17973"/>
                  </a:lnTo>
                  <a:lnTo>
                    <a:pt x="2863" y="18053"/>
                  </a:lnTo>
                  <a:lnTo>
                    <a:pt x="2863" y="18112"/>
                  </a:lnTo>
                  <a:lnTo>
                    <a:pt x="2844" y="18192"/>
                  </a:lnTo>
                  <a:lnTo>
                    <a:pt x="2824" y="18251"/>
                  </a:lnTo>
                  <a:lnTo>
                    <a:pt x="2744" y="18371"/>
                  </a:lnTo>
                  <a:lnTo>
                    <a:pt x="2625" y="18470"/>
                  </a:lnTo>
                  <a:lnTo>
                    <a:pt x="2486" y="18550"/>
                  </a:lnTo>
                  <a:lnTo>
                    <a:pt x="2307" y="18649"/>
                  </a:lnTo>
                  <a:lnTo>
                    <a:pt x="1929" y="18808"/>
                  </a:lnTo>
                  <a:lnTo>
                    <a:pt x="1730" y="18908"/>
                  </a:lnTo>
                  <a:lnTo>
                    <a:pt x="1551" y="19027"/>
                  </a:lnTo>
                  <a:lnTo>
                    <a:pt x="1372" y="19146"/>
                  </a:lnTo>
                  <a:lnTo>
                    <a:pt x="1233" y="19285"/>
                  </a:lnTo>
                  <a:lnTo>
                    <a:pt x="1114" y="19464"/>
                  </a:lnTo>
                  <a:lnTo>
                    <a:pt x="1054" y="19564"/>
                  </a:lnTo>
                  <a:lnTo>
                    <a:pt x="1034" y="19663"/>
                  </a:lnTo>
                  <a:lnTo>
                    <a:pt x="1034" y="19663"/>
                  </a:lnTo>
                  <a:lnTo>
                    <a:pt x="1154" y="19584"/>
                  </a:lnTo>
                  <a:lnTo>
                    <a:pt x="1333" y="19524"/>
                  </a:lnTo>
                  <a:lnTo>
                    <a:pt x="1551" y="19464"/>
                  </a:lnTo>
                  <a:lnTo>
                    <a:pt x="1810" y="19444"/>
                  </a:lnTo>
                  <a:lnTo>
                    <a:pt x="2108" y="19444"/>
                  </a:lnTo>
                  <a:lnTo>
                    <a:pt x="2426" y="19484"/>
                  </a:lnTo>
                  <a:lnTo>
                    <a:pt x="2784" y="19544"/>
                  </a:lnTo>
                  <a:lnTo>
                    <a:pt x="3162" y="19643"/>
                  </a:lnTo>
                  <a:lnTo>
                    <a:pt x="3559" y="19782"/>
                  </a:lnTo>
                  <a:lnTo>
                    <a:pt x="3997" y="19961"/>
                  </a:lnTo>
                  <a:lnTo>
                    <a:pt x="4434" y="20160"/>
                  </a:lnTo>
                  <a:lnTo>
                    <a:pt x="4871" y="20419"/>
                  </a:lnTo>
                  <a:lnTo>
                    <a:pt x="5329" y="20737"/>
                  </a:lnTo>
                  <a:lnTo>
                    <a:pt x="5786" y="21095"/>
                  </a:lnTo>
                  <a:lnTo>
                    <a:pt x="6243" y="21492"/>
                  </a:lnTo>
                  <a:lnTo>
                    <a:pt x="6681" y="21949"/>
                  </a:lnTo>
                  <a:lnTo>
                    <a:pt x="6681" y="21949"/>
                  </a:lnTo>
                  <a:lnTo>
                    <a:pt x="7058" y="22327"/>
                  </a:lnTo>
                  <a:lnTo>
                    <a:pt x="7456" y="22685"/>
                  </a:lnTo>
                  <a:lnTo>
                    <a:pt x="7893" y="23023"/>
                  </a:lnTo>
                  <a:lnTo>
                    <a:pt x="8371" y="23361"/>
                  </a:lnTo>
                  <a:lnTo>
                    <a:pt x="8848" y="23659"/>
                  </a:lnTo>
                  <a:lnTo>
                    <a:pt x="9365" y="23957"/>
                  </a:lnTo>
                  <a:lnTo>
                    <a:pt x="9901" y="24216"/>
                  </a:lnTo>
                  <a:lnTo>
                    <a:pt x="10438" y="24474"/>
                  </a:lnTo>
                  <a:lnTo>
                    <a:pt x="10995" y="24693"/>
                  </a:lnTo>
                  <a:lnTo>
                    <a:pt x="11571" y="24892"/>
                  </a:lnTo>
                  <a:lnTo>
                    <a:pt x="12128" y="25071"/>
                  </a:lnTo>
                  <a:lnTo>
                    <a:pt x="12705" y="25210"/>
                  </a:lnTo>
                  <a:lnTo>
                    <a:pt x="13261" y="25329"/>
                  </a:lnTo>
                  <a:lnTo>
                    <a:pt x="13818" y="25409"/>
                  </a:lnTo>
                  <a:lnTo>
                    <a:pt x="14355" y="25449"/>
                  </a:lnTo>
                  <a:lnTo>
                    <a:pt x="14872" y="25468"/>
                  </a:lnTo>
                  <a:lnTo>
                    <a:pt x="15389" y="25468"/>
                  </a:lnTo>
                  <a:lnTo>
                    <a:pt x="15866" y="25409"/>
                  </a:lnTo>
                  <a:lnTo>
                    <a:pt x="16323" y="25329"/>
                  </a:lnTo>
                  <a:lnTo>
                    <a:pt x="16760" y="25190"/>
                  </a:lnTo>
                  <a:lnTo>
                    <a:pt x="16959" y="25130"/>
                  </a:lnTo>
                  <a:lnTo>
                    <a:pt x="17138" y="25031"/>
                  </a:lnTo>
                  <a:lnTo>
                    <a:pt x="17337" y="24932"/>
                  </a:lnTo>
                  <a:lnTo>
                    <a:pt x="17496" y="24832"/>
                  </a:lnTo>
                  <a:lnTo>
                    <a:pt x="17655" y="24713"/>
                  </a:lnTo>
                  <a:lnTo>
                    <a:pt x="17814" y="24574"/>
                  </a:lnTo>
                  <a:lnTo>
                    <a:pt x="17953" y="24435"/>
                  </a:lnTo>
                  <a:lnTo>
                    <a:pt x="18093" y="24276"/>
                  </a:lnTo>
                  <a:lnTo>
                    <a:pt x="18192" y="24116"/>
                  </a:lnTo>
                  <a:lnTo>
                    <a:pt x="18311" y="23938"/>
                  </a:lnTo>
                  <a:lnTo>
                    <a:pt x="18391" y="23759"/>
                  </a:lnTo>
                  <a:lnTo>
                    <a:pt x="18470" y="23560"/>
                  </a:lnTo>
                  <a:lnTo>
                    <a:pt x="18530" y="23341"/>
                  </a:lnTo>
                  <a:lnTo>
                    <a:pt x="18590" y="23122"/>
                  </a:lnTo>
                  <a:lnTo>
                    <a:pt x="18609" y="22884"/>
                  </a:lnTo>
                  <a:lnTo>
                    <a:pt x="18629" y="22645"/>
                  </a:lnTo>
                  <a:lnTo>
                    <a:pt x="18629" y="22387"/>
                  </a:lnTo>
                  <a:lnTo>
                    <a:pt x="18609" y="22108"/>
                  </a:lnTo>
                  <a:lnTo>
                    <a:pt x="18590" y="21830"/>
                  </a:lnTo>
                  <a:lnTo>
                    <a:pt x="18530" y="21532"/>
                  </a:lnTo>
                  <a:lnTo>
                    <a:pt x="18470" y="21214"/>
                  </a:lnTo>
                  <a:lnTo>
                    <a:pt x="18391" y="20896"/>
                  </a:lnTo>
                  <a:lnTo>
                    <a:pt x="18291" y="20538"/>
                  </a:lnTo>
                  <a:lnTo>
                    <a:pt x="18152" y="20200"/>
                  </a:lnTo>
                  <a:lnTo>
                    <a:pt x="17218" y="18729"/>
                  </a:lnTo>
                  <a:lnTo>
                    <a:pt x="17218" y="18729"/>
                  </a:lnTo>
                  <a:lnTo>
                    <a:pt x="17695" y="18331"/>
                  </a:lnTo>
                  <a:lnTo>
                    <a:pt x="18132" y="17913"/>
                  </a:lnTo>
                  <a:lnTo>
                    <a:pt x="18550" y="17476"/>
                  </a:lnTo>
                  <a:lnTo>
                    <a:pt x="18947" y="17019"/>
                  </a:lnTo>
                  <a:lnTo>
                    <a:pt x="19325" y="16522"/>
                  </a:lnTo>
                  <a:lnTo>
                    <a:pt x="19683" y="16025"/>
                  </a:lnTo>
                  <a:lnTo>
                    <a:pt x="20001" y="15488"/>
                  </a:lnTo>
                  <a:lnTo>
                    <a:pt x="20279" y="14951"/>
                  </a:lnTo>
                  <a:lnTo>
                    <a:pt x="20538" y="14375"/>
                  </a:lnTo>
                  <a:lnTo>
                    <a:pt x="20776" y="13798"/>
                  </a:lnTo>
                  <a:lnTo>
                    <a:pt x="20955" y="13202"/>
                  </a:lnTo>
                  <a:lnTo>
                    <a:pt x="21134" y="12605"/>
                  </a:lnTo>
                  <a:lnTo>
                    <a:pt x="21254" y="11969"/>
                  </a:lnTo>
                  <a:lnTo>
                    <a:pt x="21353" y="11333"/>
                  </a:lnTo>
                  <a:lnTo>
                    <a:pt x="21413" y="10697"/>
                  </a:lnTo>
                  <a:lnTo>
                    <a:pt x="21433" y="10040"/>
                  </a:lnTo>
                  <a:lnTo>
                    <a:pt x="21433" y="10040"/>
                  </a:lnTo>
                  <a:lnTo>
                    <a:pt x="21413" y="9464"/>
                  </a:lnTo>
                  <a:lnTo>
                    <a:pt x="21373" y="8927"/>
                  </a:lnTo>
                  <a:lnTo>
                    <a:pt x="21293" y="8390"/>
                  </a:lnTo>
                  <a:lnTo>
                    <a:pt x="21194" y="7853"/>
                  </a:lnTo>
                  <a:lnTo>
                    <a:pt x="21075" y="7356"/>
                  </a:lnTo>
                  <a:lnTo>
                    <a:pt x="20936" y="6859"/>
                  </a:lnTo>
                  <a:lnTo>
                    <a:pt x="20757" y="6382"/>
                  </a:lnTo>
                  <a:lnTo>
                    <a:pt x="20578" y="5905"/>
                  </a:lnTo>
                  <a:lnTo>
                    <a:pt x="20359" y="5448"/>
                  </a:lnTo>
                  <a:lnTo>
                    <a:pt x="20101" y="5010"/>
                  </a:lnTo>
                  <a:lnTo>
                    <a:pt x="19842" y="4593"/>
                  </a:lnTo>
                  <a:lnTo>
                    <a:pt x="19564" y="4195"/>
                  </a:lnTo>
                  <a:lnTo>
                    <a:pt x="19266" y="3798"/>
                  </a:lnTo>
                  <a:lnTo>
                    <a:pt x="18928" y="3440"/>
                  </a:lnTo>
                  <a:lnTo>
                    <a:pt x="18590" y="3082"/>
                  </a:lnTo>
                  <a:lnTo>
                    <a:pt x="18232" y="2744"/>
                  </a:lnTo>
                  <a:lnTo>
                    <a:pt x="17854" y="2426"/>
                  </a:lnTo>
                  <a:lnTo>
                    <a:pt x="17456" y="2128"/>
                  </a:lnTo>
                  <a:lnTo>
                    <a:pt x="17059" y="1829"/>
                  </a:lnTo>
                  <a:lnTo>
                    <a:pt x="16621" y="1571"/>
                  </a:lnTo>
                  <a:lnTo>
                    <a:pt x="16184" y="1332"/>
                  </a:lnTo>
                  <a:lnTo>
                    <a:pt x="15727" y="1094"/>
                  </a:lnTo>
                  <a:lnTo>
                    <a:pt x="15249" y="895"/>
                  </a:lnTo>
                  <a:lnTo>
                    <a:pt x="14772" y="716"/>
                  </a:lnTo>
                  <a:lnTo>
                    <a:pt x="14275" y="557"/>
                  </a:lnTo>
                  <a:lnTo>
                    <a:pt x="13778" y="398"/>
                  </a:lnTo>
                  <a:lnTo>
                    <a:pt x="13261" y="279"/>
                  </a:lnTo>
                  <a:lnTo>
                    <a:pt x="12725" y="179"/>
                  </a:lnTo>
                  <a:lnTo>
                    <a:pt x="12188" y="100"/>
                  </a:lnTo>
                  <a:lnTo>
                    <a:pt x="11651" y="40"/>
                  </a:lnTo>
                  <a:lnTo>
                    <a:pt x="11094" y="0"/>
                  </a:lnTo>
                  <a:lnTo>
                    <a:pt x="10538" y="0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58">
              <a:extLst>
                <a:ext uri="{FF2B5EF4-FFF2-40B4-BE49-F238E27FC236}">
                  <a16:creationId xmlns:a16="http://schemas.microsoft.com/office/drawing/2014/main" id="{523F47F0-31A6-9696-F7DB-FB96C7C3E114}"/>
                </a:ext>
              </a:extLst>
            </p:cNvPr>
            <p:cNvSpPr/>
            <p:nvPr/>
          </p:nvSpPr>
          <p:spPr>
            <a:xfrm>
              <a:off x="-1237125" y="2077525"/>
              <a:ext cx="505000" cy="466250"/>
            </a:xfrm>
            <a:custGeom>
              <a:avLst/>
              <a:gdLst/>
              <a:ahLst/>
              <a:cxnLst/>
              <a:rect l="l" t="t" r="r" b="b"/>
              <a:pathLst>
                <a:path w="20200" h="18650" extrusionOk="0">
                  <a:moveTo>
                    <a:pt x="9305" y="0"/>
                  </a:moveTo>
                  <a:lnTo>
                    <a:pt x="9305" y="0"/>
                  </a:lnTo>
                  <a:lnTo>
                    <a:pt x="8887" y="0"/>
                  </a:lnTo>
                  <a:lnTo>
                    <a:pt x="8470" y="20"/>
                  </a:lnTo>
                  <a:lnTo>
                    <a:pt x="8052" y="60"/>
                  </a:lnTo>
                  <a:lnTo>
                    <a:pt x="7654" y="100"/>
                  </a:lnTo>
                  <a:lnTo>
                    <a:pt x="7277" y="159"/>
                  </a:lnTo>
                  <a:lnTo>
                    <a:pt x="6899" y="219"/>
                  </a:lnTo>
                  <a:lnTo>
                    <a:pt x="6521" y="318"/>
                  </a:lnTo>
                  <a:lnTo>
                    <a:pt x="6163" y="398"/>
                  </a:lnTo>
                  <a:lnTo>
                    <a:pt x="5805" y="497"/>
                  </a:lnTo>
                  <a:lnTo>
                    <a:pt x="5448" y="617"/>
                  </a:lnTo>
                  <a:lnTo>
                    <a:pt x="5110" y="736"/>
                  </a:lnTo>
                  <a:lnTo>
                    <a:pt x="4792" y="875"/>
                  </a:lnTo>
                  <a:lnTo>
                    <a:pt x="4155" y="1153"/>
                  </a:lnTo>
                  <a:lnTo>
                    <a:pt x="3539" y="1491"/>
                  </a:lnTo>
                  <a:lnTo>
                    <a:pt x="2982" y="1849"/>
                  </a:lnTo>
                  <a:lnTo>
                    <a:pt x="2446" y="2227"/>
                  </a:lnTo>
                  <a:lnTo>
                    <a:pt x="1948" y="2645"/>
                  </a:lnTo>
                  <a:lnTo>
                    <a:pt x="1491" y="3082"/>
                  </a:lnTo>
                  <a:lnTo>
                    <a:pt x="1054" y="3539"/>
                  </a:lnTo>
                  <a:lnTo>
                    <a:pt x="656" y="3997"/>
                  </a:lnTo>
                  <a:lnTo>
                    <a:pt x="318" y="4494"/>
                  </a:lnTo>
                  <a:lnTo>
                    <a:pt x="0" y="4991"/>
                  </a:lnTo>
                  <a:lnTo>
                    <a:pt x="0" y="4991"/>
                  </a:lnTo>
                  <a:lnTo>
                    <a:pt x="20" y="5706"/>
                  </a:lnTo>
                  <a:lnTo>
                    <a:pt x="80" y="6382"/>
                  </a:lnTo>
                  <a:lnTo>
                    <a:pt x="159" y="7078"/>
                  </a:lnTo>
                  <a:lnTo>
                    <a:pt x="278" y="7754"/>
                  </a:lnTo>
                  <a:lnTo>
                    <a:pt x="438" y="8410"/>
                  </a:lnTo>
                  <a:lnTo>
                    <a:pt x="636" y="9046"/>
                  </a:lnTo>
                  <a:lnTo>
                    <a:pt x="855" y="9683"/>
                  </a:lnTo>
                  <a:lnTo>
                    <a:pt x="1094" y="10319"/>
                  </a:lnTo>
                  <a:lnTo>
                    <a:pt x="1372" y="10915"/>
                  </a:lnTo>
                  <a:lnTo>
                    <a:pt x="1690" y="11512"/>
                  </a:lnTo>
                  <a:lnTo>
                    <a:pt x="2028" y="12068"/>
                  </a:lnTo>
                  <a:lnTo>
                    <a:pt x="2386" y="12625"/>
                  </a:lnTo>
                  <a:lnTo>
                    <a:pt x="2764" y="13162"/>
                  </a:lnTo>
                  <a:lnTo>
                    <a:pt x="3181" y="13679"/>
                  </a:lnTo>
                  <a:lnTo>
                    <a:pt x="3619" y="14176"/>
                  </a:lnTo>
                  <a:lnTo>
                    <a:pt x="4076" y="14653"/>
                  </a:lnTo>
                  <a:lnTo>
                    <a:pt x="4553" y="15090"/>
                  </a:lnTo>
                  <a:lnTo>
                    <a:pt x="5050" y="15528"/>
                  </a:lnTo>
                  <a:lnTo>
                    <a:pt x="5567" y="15925"/>
                  </a:lnTo>
                  <a:lnTo>
                    <a:pt x="6104" y="16323"/>
                  </a:lnTo>
                  <a:lnTo>
                    <a:pt x="6680" y="16661"/>
                  </a:lnTo>
                  <a:lnTo>
                    <a:pt x="7257" y="16999"/>
                  </a:lnTo>
                  <a:lnTo>
                    <a:pt x="7853" y="17297"/>
                  </a:lnTo>
                  <a:lnTo>
                    <a:pt x="8450" y="17576"/>
                  </a:lnTo>
                  <a:lnTo>
                    <a:pt x="9086" y="17814"/>
                  </a:lnTo>
                  <a:lnTo>
                    <a:pt x="9722" y="18033"/>
                  </a:lnTo>
                  <a:lnTo>
                    <a:pt x="10378" y="18212"/>
                  </a:lnTo>
                  <a:lnTo>
                    <a:pt x="11054" y="18371"/>
                  </a:lnTo>
                  <a:lnTo>
                    <a:pt x="11730" y="18490"/>
                  </a:lnTo>
                  <a:lnTo>
                    <a:pt x="12426" y="18570"/>
                  </a:lnTo>
                  <a:lnTo>
                    <a:pt x="13122" y="18629"/>
                  </a:lnTo>
                  <a:lnTo>
                    <a:pt x="13818" y="18649"/>
                  </a:lnTo>
                  <a:lnTo>
                    <a:pt x="13818" y="18649"/>
                  </a:lnTo>
                  <a:lnTo>
                    <a:pt x="14474" y="18629"/>
                  </a:lnTo>
                  <a:lnTo>
                    <a:pt x="15110" y="18589"/>
                  </a:lnTo>
                  <a:lnTo>
                    <a:pt x="15726" y="18510"/>
                  </a:lnTo>
                  <a:lnTo>
                    <a:pt x="16362" y="18411"/>
                  </a:lnTo>
                  <a:lnTo>
                    <a:pt x="16362" y="18411"/>
                  </a:lnTo>
                  <a:lnTo>
                    <a:pt x="16780" y="18033"/>
                  </a:lnTo>
                  <a:lnTo>
                    <a:pt x="17197" y="17615"/>
                  </a:lnTo>
                  <a:lnTo>
                    <a:pt x="17575" y="17178"/>
                  </a:lnTo>
                  <a:lnTo>
                    <a:pt x="17953" y="16721"/>
                  </a:lnTo>
                  <a:lnTo>
                    <a:pt x="18291" y="16263"/>
                  </a:lnTo>
                  <a:lnTo>
                    <a:pt x="18609" y="15766"/>
                  </a:lnTo>
                  <a:lnTo>
                    <a:pt x="18887" y="15249"/>
                  </a:lnTo>
                  <a:lnTo>
                    <a:pt x="19146" y="14732"/>
                  </a:lnTo>
                  <a:lnTo>
                    <a:pt x="19384" y="14196"/>
                  </a:lnTo>
                  <a:lnTo>
                    <a:pt x="19603" y="13639"/>
                  </a:lnTo>
                  <a:lnTo>
                    <a:pt x="19782" y="13062"/>
                  </a:lnTo>
                  <a:lnTo>
                    <a:pt x="19921" y="12486"/>
                  </a:lnTo>
                  <a:lnTo>
                    <a:pt x="20041" y="11889"/>
                  </a:lnTo>
                  <a:lnTo>
                    <a:pt x="20120" y="11273"/>
                  </a:lnTo>
                  <a:lnTo>
                    <a:pt x="20180" y="10657"/>
                  </a:lnTo>
                  <a:lnTo>
                    <a:pt x="20200" y="10040"/>
                  </a:lnTo>
                  <a:lnTo>
                    <a:pt x="20200" y="10040"/>
                  </a:lnTo>
                  <a:lnTo>
                    <a:pt x="20180" y="9464"/>
                  </a:lnTo>
                  <a:lnTo>
                    <a:pt x="20140" y="8927"/>
                  </a:lnTo>
                  <a:lnTo>
                    <a:pt x="20060" y="8390"/>
                  </a:lnTo>
                  <a:lnTo>
                    <a:pt x="19961" y="7853"/>
                  </a:lnTo>
                  <a:lnTo>
                    <a:pt x="19842" y="7356"/>
                  </a:lnTo>
                  <a:lnTo>
                    <a:pt x="19703" y="6859"/>
                  </a:lnTo>
                  <a:lnTo>
                    <a:pt x="19524" y="6382"/>
                  </a:lnTo>
                  <a:lnTo>
                    <a:pt x="19345" y="5905"/>
                  </a:lnTo>
                  <a:lnTo>
                    <a:pt x="19126" y="5448"/>
                  </a:lnTo>
                  <a:lnTo>
                    <a:pt x="18868" y="5010"/>
                  </a:lnTo>
                  <a:lnTo>
                    <a:pt x="18609" y="4593"/>
                  </a:lnTo>
                  <a:lnTo>
                    <a:pt x="18331" y="4195"/>
                  </a:lnTo>
                  <a:lnTo>
                    <a:pt x="18033" y="3798"/>
                  </a:lnTo>
                  <a:lnTo>
                    <a:pt x="17695" y="3440"/>
                  </a:lnTo>
                  <a:lnTo>
                    <a:pt x="17357" y="3082"/>
                  </a:lnTo>
                  <a:lnTo>
                    <a:pt x="16999" y="2744"/>
                  </a:lnTo>
                  <a:lnTo>
                    <a:pt x="16621" y="2426"/>
                  </a:lnTo>
                  <a:lnTo>
                    <a:pt x="16223" y="2128"/>
                  </a:lnTo>
                  <a:lnTo>
                    <a:pt x="15826" y="1829"/>
                  </a:lnTo>
                  <a:lnTo>
                    <a:pt x="15388" y="1571"/>
                  </a:lnTo>
                  <a:lnTo>
                    <a:pt x="14951" y="1332"/>
                  </a:lnTo>
                  <a:lnTo>
                    <a:pt x="14494" y="1094"/>
                  </a:lnTo>
                  <a:lnTo>
                    <a:pt x="14016" y="895"/>
                  </a:lnTo>
                  <a:lnTo>
                    <a:pt x="13539" y="716"/>
                  </a:lnTo>
                  <a:lnTo>
                    <a:pt x="13042" y="557"/>
                  </a:lnTo>
                  <a:lnTo>
                    <a:pt x="12545" y="398"/>
                  </a:lnTo>
                  <a:lnTo>
                    <a:pt x="12028" y="279"/>
                  </a:lnTo>
                  <a:lnTo>
                    <a:pt x="11492" y="179"/>
                  </a:lnTo>
                  <a:lnTo>
                    <a:pt x="10955" y="100"/>
                  </a:lnTo>
                  <a:lnTo>
                    <a:pt x="10418" y="40"/>
                  </a:lnTo>
                  <a:lnTo>
                    <a:pt x="9861" y="0"/>
                  </a:lnTo>
                  <a:lnTo>
                    <a:pt x="9305" y="0"/>
                  </a:lnTo>
                  <a:lnTo>
                    <a:pt x="9305" y="0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58">
              <a:extLst>
                <a:ext uri="{FF2B5EF4-FFF2-40B4-BE49-F238E27FC236}">
                  <a16:creationId xmlns:a16="http://schemas.microsoft.com/office/drawing/2014/main" id="{ACE2225D-15F4-97DA-B7B2-D36E497026AE}"/>
                </a:ext>
              </a:extLst>
            </p:cNvPr>
            <p:cNvSpPr/>
            <p:nvPr/>
          </p:nvSpPr>
          <p:spPr>
            <a:xfrm>
              <a:off x="-1163575" y="2247000"/>
              <a:ext cx="431450" cy="304225"/>
            </a:xfrm>
            <a:custGeom>
              <a:avLst/>
              <a:gdLst/>
              <a:ahLst/>
              <a:cxnLst/>
              <a:rect l="l" t="t" r="r" b="b"/>
              <a:pathLst>
                <a:path w="17258" h="12169" extrusionOk="0">
                  <a:moveTo>
                    <a:pt x="1" y="4613"/>
                  </a:moveTo>
                  <a:lnTo>
                    <a:pt x="279" y="7397"/>
                  </a:lnTo>
                  <a:lnTo>
                    <a:pt x="279" y="7397"/>
                  </a:lnTo>
                  <a:lnTo>
                    <a:pt x="557" y="7755"/>
                  </a:lnTo>
                  <a:lnTo>
                    <a:pt x="855" y="8113"/>
                  </a:lnTo>
                  <a:lnTo>
                    <a:pt x="1193" y="8450"/>
                  </a:lnTo>
                  <a:lnTo>
                    <a:pt x="1571" y="8769"/>
                  </a:lnTo>
                  <a:lnTo>
                    <a:pt x="1949" y="9087"/>
                  </a:lnTo>
                  <a:lnTo>
                    <a:pt x="2366" y="9405"/>
                  </a:lnTo>
                  <a:lnTo>
                    <a:pt x="2784" y="9703"/>
                  </a:lnTo>
                  <a:lnTo>
                    <a:pt x="3241" y="9981"/>
                  </a:lnTo>
                  <a:lnTo>
                    <a:pt x="3698" y="10240"/>
                  </a:lnTo>
                  <a:lnTo>
                    <a:pt x="4176" y="10498"/>
                  </a:lnTo>
                  <a:lnTo>
                    <a:pt x="4673" y="10737"/>
                  </a:lnTo>
                  <a:lnTo>
                    <a:pt x="5170" y="10956"/>
                  </a:lnTo>
                  <a:lnTo>
                    <a:pt x="5667" y="11174"/>
                  </a:lnTo>
                  <a:lnTo>
                    <a:pt x="6184" y="11353"/>
                  </a:lnTo>
                  <a:lnTo>
                    <a:pt x="6701" y="11532"/>
                  </a:lnTo>
                  <a:lnTo>
                    <a:pt x="7217" y="11671"/>
                  </a:lnTo>
                  <a:lnTo>
                    <a:pt x="7734" y="11810"/>
                  </a:lnTo>
                  <a:lnTo>
                    <a:pt x="8251" y="11930"/>
                  </a:lnTo>
                  <a:lnTo>
                    <a:pt x="8768" y="12009"/>
                  </a:lnTo>
                  <a:lnTo>
                    <a:pt x="9265" y="12089"/>
                  </a:lnTo>
                  <a:lnTo>
                    <a:pt x="9762" y="12129"/>
                  </a:lnTo>
                  <a:lnTo>
                    <a:pt x="10259" y="12168"/>
                  </a:lnTo>
                  <a:lnTo>
                    <a:pt x="10736" y="12168"/>
                  </a:lnTo>
                  <a:lnTo>
                    <a:pt x="11194" y="12148"/>
                  </a:lnTo>
                  <a:lnTo>
                    <a:pt x="11631" y="12089"/>
                  </a:lnTo>
                  <a:lnTo>
                    <a:pt x="12049" y="12029"/>
                  </a:lnTo>
                  <a:lnTo>
                    <a:pt x="12446" y="11930"/>
                  </a:lnTo>
                  <a:lnTo>
                    <a:pt x="12824" y="11791"/>
                  </a:lnTo>
                  <a:lnTo>
                    <a:pt x="13182" y="11651"/>
                  </a:lnTo>
                  <a:lnTo>
                    <a:pt x="13520" y="11472"/>
                  </a:lnTo>
                  <a:lnTo>
                    <a:pt x="13798" y="11254"/>
                  </a:lnTo>
                  <a:lnTo>
                    <a:pt x="14077" y="11015"/>
                  </a:lnTo>
                  <a:lnTo>
                    <a:pt x="14077" y="11015"/>
                  </a:lnTo>
                  <a:lnTo>
                    <a:pt x="14434" y="10637"/>
                  </a:lnTo>
                  <a:lnTo>
                    <a:pt x="14772" y="10240"/>
                  </a:lnTo>
                  <a:lnTo>
                    <a:pt x="15091" y="9822"/>
                  </a:lnTo>
                  <a:lnTo>
                    <a:pt x="15389" y="9385"/>
                  </a:lnTo>
                  <a:lnTo>
                    <a:pt x="15687" y="8948"/>
                  </a:lnTo>
                  <a:lnTo>
                    <a:pt x="15945" y="8490"/>
                  </a:lnTo>
                  <a:lnTo>
                    <a:pt x="16184" y="8013"/>
                  </a:lnTo>
                  <a:lnTo>
                    <a:pt x="16403" y="7536"/>
                  </a:lnTo>
                  <a:lnTo>
                    <a:pt x="16601" y="7039"/>
                  </a:lnTo>
                  <a:lnTo>
                    <a:pt x="16761" y="6522"/>
                  </a:lnTo>
                  <a:lnTo>
                    <a:pt x="16900" y="6005"/>
                  </a:lnTo>
                  <a:lnTo>
                    <a:pt x="17039" y="5468"/>
                  </a:lnTo>
                  <a:lnTo>
                    <a:pt x="17118" y="4931"/>
                  </a:lnTo>
                  <a:lnTo>
                    <a:pt x="17198" y="4375"/>
                  </a:lnTo>
                  <a:lnTo>
                    <a:pt x="17238" y="3818"/>
                  </a:lnTo>
                  <a:lnTo>
                    <a:pt x="17258" y="3261"/>
                  </a:lnTo>
                  <a:lnTo>
                    <a:pt x="17258" y="3261"/>
                  </a:lnTo>
                  <a:lnTo>
                    <a:pt x="17238" y="2844"/>
                  </a:lnTo>
                  <a:lnTo>
                    <a:pt x="17218" y="2426"/>
                  </a:lnTo>
                  <a:lnTo>
                    <a:pt x="17178" y="2029"/>
                  </a:lnTo>
                  <a:lnTo>
                    <a:pt x="17138" y="1631"/>
                  </a:lnTo>
                  <a:lnTo>
                    <a:pt x="17138" y="1631"/>
                  </a:lnTo>
                  <a:lnTo>
                    <a:pt x="16840" y="1393"/>
                  </a:lnTo>
                  <a:lnTo>
                    <a:pt x="16522" y="1174"/>
                  </a:lnTo>
                  <a:lnTo>
                    <a:pt x="16144" y="955"/>
                  </a:lnTo>
                  <a:lnTo>
                    <a:pt x="15727" y="776"/>
                  </a:lnTo>
                  <a:lnTo>
                    <a:pt x="15269" y="597"/>
                  </a:lnTo>
                  <a:lnTo>
                    <a:pt x="14772" y="458"/>
                  </a:lnTo>
                  <a:lnTo>
                    <a:pt x="14255" y="339"/>
                  </a:lnTo>
                  <a:lnTo>
                    <a:pt x="13699" y="220"/>
                  </a:lnTo>
                  <a:lnTo>
                    <a:pt x="13122" y="140"/>
                  </a:lnTo>
                  <a:lnTo>
                    <a:pt x="12526" y="80"/>
                  </a:lnTo>
                  <a:lnTo>
                    <a:pt x="11909" y="41"/>
                  </a:lnTo>
                  <a:lnTo>
                    <a:pt x="11273" y="1"/>
                  </a:lnTo>
                  <a:lnTo>
                    <a:pt x="10637" y="1"/>
                  </a:lnTo>
                  <a:lnTo>
                    <a:pt x="9981" y="41"/>
                  </a:lnTo>
                  <a:lnTo>
                    <a:pt x="9305" y="80"/>
                  </a:lnTo>
                  <a:lnTo>
                    <a:pt x="8649" y="140"/>
                  </a:lnTo>
                  <a:lnTo>
                    <a:pt x="7973" y="239"/>
                  </a:lnTo>
                  <a:lnTo>
                    <a:pt x="7317" y="359"/>
                  </a:lnTo>
                  <a:lnTo>
                    <a:pt x="6641" y="498"/>
                  </a:lnTo>
                  <a:lnTo>
                    <a:pt x="6005" y="657"/>
                  </a:lnTo>
                  <a:lnTo>
                    <a:pt x="5349" y="836"/>
                  </a:lnTo>
                  <a:lnTo>
                    <a:pt x="4732" y="1055"/>
                  </a:lnTo>
                  <a:lnTo>
                    <a:pt x="4116" y="1293"/>
                  </a:lnTo>
                  <a:lnTo>
                    <a:pt x="3539" y="1552"/>
                  </a:lnTo>
                  <a:lnTo>
                    <a:pt x="2983" y="1850"/>
                  </a:lnTo>
                  <a:lnTo>
                    <a:pt x="2446" y="2168"/>
                  </a:lnTo>
                  <a:lnTo>
                    <a:pt x="1949" y="2506"/>
                  </a:lnTo>
                  <a:lnTo>
                    <a:pt x="1472" y="2864"/>
                  </a:lnTo>
                  <a:lnTo>
                    <a:pt x="1034" y="3261"/>
                  </a:lnTo>
                  <a:lnTo>
                    <a:pt x="836" y="3480"/>
                  </a:lnTo>
                  <a:lnTo>
                    <a:pt x="657" y="3699"/>
                  </a:lnTo>
                  <a:lnTo>
                    <a:pt x="478" y="3918"/>
                  </a:lnTo>
                  <a:lnTo>
                    <a:pt x="299" y="4136"/>
                  </a:lnTo>
                  <a:lnTo>
                    <a:pt x="140" y="4375"/>
                  </a:lnTo>
                  <a:lnTo>
                    <a:pt x="1" y="4613"/>
                  </a:lnTo>
                  <a:lnTo>
                    <a:pt x="1" y="46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58">
              <a:extLst>
                <a:ext uri="{FF2B5EF4-FFF2-40B4-BE49-F238E27FC236}">
                  <a16:creationId xmlns:a16="http://schemas.microsoft.com/office/drawing/2014/main" id="{4CD19D45-0A00-77DD-04E5-6AF55747A477}"/>
                </a:ext>
              </a:extLst>
            </p:cNvPr>
            <p:cNvSpPr/>
            <p:nvPr/>
          </p:nvSpPr>
          <p:spPr>
            <a:xfrm>
              <a:off x="-1150650" y="2266900"/>
              <a:ext cx="418525" cy="265925"/>
            </a:xfrm>
            <a:custGeom>
              <a:avLst/>
              <a:gdLst/>
              <a:ahLst/>
              <a:cxnLst/>
              <a:rect l="l" t="t" r="r" b="b"/>
              <a:pathLst>
                <a:path w="16741" h="10637" extrusionOk="0">
                  <a:moveTo>
                    <a:pt x="0" y="3976"/>
                  </a:moveTo>
                  <a:lnTo>
                    <a:pt x="279" y="6322"/>
                  </a:lnTo>
                  <a:lnTo>
                    <a:pt x="279" y="6322"/>
                  </a:lnTo>
                  <a:lnTo>
                    <a:pt x="537" y="6601"/>
                  </a:lnTo>
                  <a:lnTo>
                    <a:pt x="816" y="6879"/>
                  </a:lnTo>
                  <a:lnTo>
                    <a:pt x="1114" y="7157"/>
                  </a:lnTo>
                  <a:lnTo>
                    <a:pt x="1432" y="7436"/>
                  </a:lnTo>
                  <a:lnTo>
                    <a:pt x="1770" y="7694"/>
                  </a:lnTo>
                  <a:lnTo>
                    <a:pt x="2148" y="7973"/>
                  </a:lnTo>
                  <a:lnTo>
                    <a:pt x="2525" y="8231"/>
                  </a:lnTo>
                  <a:lnTo>
                    <a:pt x="2923" y="8470"/>
                  </a:lnTo>
                  <a:lnTo>
                    <a:pt x="3341" y="8708"/>
                  </a:lnTo>
                  <a:lnTo>
                    <a:pt x="3758" y="8947"/>
                  </a:lnTo>
                  <a:lnTo>
                    <a:pt x="4195" y="9165"/>
                  </a:lnTo>
                  <a:lnTo>
                    <a:pt x="4653" y="9364"/>
                  </a:lnTo>
                  <a:lnTo>
                    <a:pt x="5110" y="9563"/>
                  </a:lnTo>
                  <a:lnTo>
                    <a:pt x="5587" y="9742"/>
                  </a:lnTo>
                  <a:lnTo>
                    <a:pt x="6064" y="9901"/>
                  </a:lnTo>
                  <a:lnTo>
                    <a:pt x="6561" y="10060"/>
                  </a:lnTo>
                  <a:lnTo>
                    <a:pt x="7038" y="10199"/>
                  </a:lnTo>
                  <a:lnTo>
                    <a:pt x="7536" y="10319"/>
                  </a:lnTo>
                  <a:lnTo>
                    <a:pt x="8033" y="10418"/>
                  </a:lnTo>
                  <a:lnTo>
                    <a:pt x="8530" y="10498"/>
                  </a:lnTo>
                  <a:lnTo>
                    <a:pt x="9027" y="10577"/>
                  </a:lnTo>
                  <a:lnTo>
                    <a:pt x="9504" y="10617"/>
                  </a:lnTo>
                  <a:lnTo>
                    <a:pt x="10001" y="10637"/>
                  </a:lnTo>
                  <a:lnTo>
                    <a:pt x="10478" y="10637"/>
                  </a:lnTo>
                  <a:lnTo>
                    <a:pt x="10955" y="10617"/>
                  </a:lnTo>
                  <a:lnTo>
                    <a:pt x="11432" y="10557"/>
                  </a:lnTo>
                  <a:lnTo>
                    <a:pt x="11890" y="10498"/>
                  </a:lnTo>
                  <a:lnTo>
                    <a:pt x="12347" y="10398"/>
                  </a:lnTo>
                  <a:lnTo>
                    <a:pt x="12784" y="10259"/>
                  </a:lnTo>
                  <a:lnTo>
                    <a:pt x="13202" y="10120"/>
                  </a:lnTo>
                  <a:lnTo>
                    <a:pt x="13619" y="9941"/>
                  </a:lnTo>
                  <a:lnTo>
                    <a:pt x="14017" y="9722"/>
                  </a:lnTo>
                  <a:lnTo>
                    <a:pt x="14017" y="9722"/>
                  </a:lnTo>
                  <a:lnTo>
                    <a:pt x="14335" y="9344"/>
                  </a:lnTo>
                  <a:lnTo>
                    <a:pt x="14633" y="8967"/>
                  </a:lnTo>
                  <a:lnTo>
                    <a:pt x="14892" y="8569"/>
                  </a:lnTo>
                  <a:lnTo>
                    <a:pt x="15150" y="8152"/>
                  </a:lnTo>
                  <a:lnTo>
                    <a:pt x="15389" y="7734"/>
                  </a:lnTo>
                  <a:lnTo>
                    <a:pt x="15627" y="7297"/>
                  </a:lnTo>
                  <a:lnTo>
                    <a:pt x="15826" y="6859"/>
                  </a:lnTo>
                  <a:lnTo>
                    <a:pt x="16005" y="6402"/>
                  </a:lnTo>
                  <a:lnTo>
                    <a:pt x="16184" y="5945"/>
                  </a:lnTo>
                  <a:lnTo>
                    <a:pt x="16323" y="5468"/>
                  </a:lnTo>
                  <a:lnTo>
                    <a:pt x="16442" y="4990"/>
                  </a:lnTo>
                  <a:lnTo>
                    <a:pt x="16542" y="4493"/>
                  </a:lnTo>
                  <a:lnTo>
                    <a:pt x="16621" y="3996"/>
                  </a:lnTo>
                  <a:lnTo>
                    <a:pt x="16681" y="3499"/>
                  </a:lnTo>
                  <a:lnTo>
                    <a:pt x="16721" y="2982"/>
                  </a:lnTo>
                  <a:lnTo>
                    <a:pt x="16741" y="2465"/>
                  </a:lnTo>
                  <a:lnTo>
                    <a:pt x="16741" y="2465"/>
                  </a:lnTo>
                  <a:lnTo>
                    <a:pt x="16721" y="2048"/>
                  </a:lnTo>
                  <a:lnTo>
                    <a:pt x="16701" y="1650"/>
                  </a:lnTo>
                  <a:lnTo>
                    <a:pt x="16701" y="1650"/>
                  </a:lnTo>
                  <a:lnTo>
                    <a:pt x="16383" y="1412"/>
                  </a:lnTo>
                  <a:lnTo>
                    <a:pt x="16025" y="1193"/>
                  </a:lnTo>
                  <a:lnTo>
                    <a:pt x="15627" y="974"/>
                  </a:lnTo>
                  <a:lnTo>
                    <a:pt x="15210" y="795"/>
                  </a:lnTo>
                  <a:lnTo>
                    <a:pt x="14752" y="636"/>
                  </a:lnTo>
                  <a:lnTo>
                    <a:pt x="14275" y="477"/>
                  </a:lnTo>
                  <a:lnTo>
                    <a:pt x="13758" y="358"/>
                  </a:lnTo>
                  <a:lnTo>
                    <a:pt x="13241" y="239"/>
                  </a:lnTo>
                  <a:lnTo>
                    <a:pt x="12685" y="159"/>
                  </a:lnTo>
                  <a:lnTo>
                    <a:pt x="12128" y="80"/>
                  </a:lnTo>
                  <a:lnTo>
                    <a:pt x="11532" y="40"/>
                  </a:lnTo>
                  <a:lnTo>
                    <a:pt x="10955" y="0"/>
                  </a:lnTo>
                  <a:lnTo>
                    <a:pt x="10339" y="0"/>
                  </a:lnTo>
                  <a:lnTo>
                    <a:pt x="9742" y="0"/>
                  </a:lnTo>
                  <a:lnTo>
                    <a:pt x="9106" y="20"/>
                  </a:lnTo>
                  <a:lnTo>
                    <a:pt x="8490" y="80"/>
                  </a:lnTo>
                  <a:lnTo>
                    <a:pt x="7873" y="159"/>
                  </a:lnTo>
                  <a:lnTo>
                    <a:pt x="7257" y="239"/>
                  </a:lnTo>
                  <a:lnTo>
                    <a:pt x="6641" y="358"/>
                  </a:lnTo>
                  <a:lnTo>
                    <a:pt x="6025" y="497"/>
                  </a:lnTo>
                  <a:lnTo>
                    <a:pt x="5428" y="656"/>
                  </a:lnTo>
                  <a:lnTo>
                    <a:pt x="4832" y="835"/>
                  </a:lnTo>
                  <a:lnTo>
                    <a:pt x="4255" y="1054"/>
                  </a:lnTo>
                  <a:lnTo>
                    <a:pt x="3679" y="1273"/>
                  </a:lnTo>
                  <a:lnTo>
                    <a:pt x="3142" y="1531"/>
                  </a:lnTo>
                  <a:lnTo>
                    <a:pt x="2605" y="1809"/>
                  </a:lnTo>
                  <a:lnTo>
                    <a:pt x="2108" y="2108"/>
                  </a:lnTo>
                  <a:lnTo>
                    <a:pt x="1631" y="2426"/>
                  </a:lnTo>
                  <a:lnTo>
                    <a:pt x="1173" y="2784"/>
                  </a:lnTo>
                  <a:lnTo>
                    <a:pt x="736" y="3161"/>
                  </a:lnTo>
                  <a:lnTo>
                    <a:pt x="358" y="3559"/>
                  </a:lnTo>
                  <a:lnTo>
                    <a:pt x="0" y="3976"/>
                  </a:lnTo>
                  <a:lnTo>
                    <a:pt x="0" y="39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58">
              <a:extLst>
                <a:ext uri="{FF2B5EF4-FFF2-40B4-BE49-F238E27FC236}">
                  <a16:creationId xmlns:a16="http://schemas.microsoft.com/office/drawing/2014/main" id="{1CAF4E2A-4D62-43A9-89D3-3DDE39C966AC}"/>
                </a:ext>
              </a:extLst>
            </p:cNvPr>
            <p:cNvSpPr/>
            <p:nvPr/>
          </p:nvSpPr>
          <p:spPr>
            <a:xfrm>
              <a:off x="-1109900" y="2280800"/>
              <a:ext cx="375300" cy="252025"/>
            </a:xfrm>
            <a:custGeom>
              <a:avLst/>
              <a:gdLst/>
              <a:ahLst/>
              <a:cxnLst/>
              <a:rect l="l" t="t" r="r" b="b"/>
              <a:pathLst>
                <a:path w="15012" h="10081" extrusionOk="0">
                  <a:moveTo>
                    <a:pt x="41" y="7059"/>
                  </a:moveTo>
                  <a:lnTo>
                    <a:pt x="41" y="7059"/>
                  </a:lnTo>
                  <a:lnTo>
                    <a:pt x="1" y="6761"/>
                  </a:lnTo>
                  <a:lnTo>
                    <a:pt x="1" y="6462"/>
                  </a:lnTo>
                  <a:lnTo>
                    <a:pt x="1" y="6462"/>
                  </a:lnTo>
                  <a:lnTo>
                    <a:pt x="21" y="6124"/>
                  </a:lnTo>
                  <a:lnTo>
                    <a:pt x="41" y="5786"/>
                  </a:lnTo>
                  <a:lnTo>
                    <a:pt x="100" y="5468"/>
                  </a:lnTo>
                  <a:lnTo>
                    <a:pt x="160" y="5150"/>
                  </a:lnTo>
                  <a:lnTo>
                    <a:pt x="259" y="4852"/>
                  </a:lnTo>
                  <a:lnTo>
                    <a:pt x="359" y="4534"/>
                  </a:lnTo>
                  <a:lnTo>
                    <a:pt x="478" y="4236"/>
                  </a:lnTo>
                  <a:lnTo>
                    <a:pt x="637" y="3937"/>
                  </a:lnTo>
                  <a:lnTo>
                    <a:pt x="796" y="3659"/>
                  </a:lnTo>
                  <a:lnTo>
                    <a:pt x="975" y="3381"/>
                  </a:lnTo>
                  <a:lnTo>
                    <a:pt x="1154" y="3102"/>
                  </a:lnTo>
                  <a:lnTo>
                    <a:pt x="1373" y="2844"/>
                  </a:lnTo>
                  <a:lnTo>
                    <a:pt x="1591" y="2585"/>
                  </a:lnTo>
                  <a:lnTo>
                    <a:pt x="1830" y="2347"/>
                  </a:lnTo>
                  <a:lnTo>
                    <a:pt x="2088" y="2108"/>
                  </a:lnTo>
                  <a:lnTo>
                    <a:pt x="2347" y="1890"/>
                  </a:lnTo>
                  <a:lnTo>
                    <a:pt x="2625" y="1671"/>
                  </a:lnTo>
                  <a:lnTo>
                    <a:pt x="2923" y="1472"/>
                  </a:lnTo>
                  <a:lnTo>
                    <a:pt x="3222" y="1293"/>
                  </a:lnTo>
                  <a:lnTo>
                    <a:pt x="3540" y="1114"/>
                  </a:lnTo>
                  <a:lnTo>
                    <a:pt x="3858" y="935"/>
                  </a:lnTo>
                  <a:lnTo>
                    <a:pt x="4196" y="776"/>
                  </a:lnTo>
                  <a:lnTo>
                    <a:pt x="4534" y="637"/>
                  </a:lnTo>
                  <a:lnTo>
                    <a:pt x="4892" y="518"/>
                  </a:lnTo>
                  <a:lnTo>
                    <a:pt x="5249" y="398"/>
                  </a:lnTo>
                  <a:lnTo>
                    <a:pt x="5627" y="299"/>
                  </a:lnTo>
                  <a:lnTo>
                    <a:pt x="6005" y="200"/>
                  </a:lnTo>
                  <a:lnTo>
                    <a:pt x="6403" y="140"/>
                  </a:lnTo>
                  <a:lnTo>
                    <a:pt x="6780" y="80"/>
                  </a:lnTo>
                  <a:lnTo>
                    <a:pt x="7198" y="41"/>
                  </a:lnTo>
                  <a:lnTo>
                    <a:pt x="7595" y="21"/>
                  </a:lnTo>
                  <a:lnTo>
                    <a:pt x="8013" y="1"/>
                  </a:lnTo>
                  <a:lnTo>
                    <a:pt x="8013" y="1"/>
                  </a:lnTo>
                  <a:lnTo>
                    <a:pt x="8570" y="21"/>
                  </a:lnTo>
                  <a:lnTo>
                    <a:pt x="9126" y="60"/>
                  </a:lnTo>
                  <a:lnTo>
                    <a:pt x="9663" y="140"/>
                  </a:lnTo>
                  <a:lnTo>
                    <a:pt x="10180" y="239"/>
                  </a:lnTo>
                  <a:lnTo>
                    <a:pt x="10697" y="379"/>
                  </a:lnTo>
                  <a:lnTo>
                    <a:pt x="11194" y="538"/>
                  </a:lnTo>
                  <a:lnTo>
                    <a:pt x="11671" y="717"/>
                  </a:lnTo>
                  <a:lnTo>
                    <a:pt x="12128" y="915"/>
                  </a:lnTo>
                  <a:lnTo>
                    <a:pt x="12566" y="1154"/>
                  </a:lnTo>
                  <a:lnTo>
                    <a:pt x="12983" y="1412"/>
                  </a:lnTo>
                  <a:lnTo>
                    <a:pt x="13381" y="1671"/>
                  </a:lnTo>
                  <a:lnTo>
                    <a:pt x="13759" y="1969"/>
                  </a:lnTo>
                  <a:lnTo>
                    <a:pt x="14117" y="2287"/>
                  </a:lnTo>
                  <a:lnTo>
                    <a:pt x="14435" y="2625"/>
                  </a:lnTo>
                  <a:lnTo>
                    <a:pt x="14733" y="2963"/>
                  </a:lnTo>
                  <a:lnTo>
                    <a:pt x="15011" y="3321"/>
                  </a:lnTo>
                  <a:lnTo>
                    <a:pt x="15011" y="3321"/>
                  </a:lnTo>
                  <a:lnTo>
                    <a:pt x="14952" y="3739"/>
                  </a:lnTo>
                  <a:lnTo>
                    <a:pt x="14872" y="4156"/>
                  </a:lnTo>
                  <a:lnTo>
                    <a:pt x="14792" y="4554"/>
                  </a:lnTo>
                  <a:lnTo>
                    <a:pt x="14673" y="4951"/>
                  </a:lnTo>
                  <a:lnTo>
                    <a:pt x="14554" y="5349"/>
                  </a:lnTo>
                  <a:lnTo>
                    <a:pt x="14435" y="5727"/>
                  </a:lnTo>
                  <a:lnTo>
                    <a:pt x="14276" y="6104"/>
                  </a:lnTo>
                  <a:lnTo>
                    <a:pt x="14117" y="6482"/>
                  </a:lnTo>
                  <a:lnTo>
                    <a:pt x="13938" y="6840"/>
                  </a:lnTo>
                  <a:lnTo>
                    <a:pt x="13759" y="7198"/>
                  </a:lnTo>
                  <a:lnTo>
                    <a:pt x="13560" y="7556"/>
                  </a:lnTo>
                  <a:lnTo>
                    <a:pt x="13341" y="7894"/>
                  </a:lnTo>
                  <a:lnTo>
                    <a:pt x="13122" y="8232"/>
                  </a:lnTo>
                  <a:lnTo>
                    <a:pt x="12884" y="8550"/>
                  </a:lnTo>
                  <a:lnTo>
                    <a:pt x="12645" y="8868"/>
                  </a:lnTo>
                  <a:lnTo>
                    <a:pt x="12387" y="9166"/>
                  </a:lnTo>
                  <a:lnTo>
                    <a:pt x="12387" y="9166"/>
                  </a:lnTo>
                  <a:lnTo>
                    <a:pt x="12049" y="9345"/>
                  </a:lnTo>
                  <a:lnTo>
                    <a:pt x="11711" y="9504"/>
                  </a:lnTo>
                  <a:lnTo>
                    <a:pt x="11333" y="9643"/>
                  </a:lnTo>
                  <a:lnTo>
                    <a:pt x="10975" y="9763"/>
                  </a:lnTo>
                  <a:lnTo>
                    <a:pt x="10598" y="9862"/>
                  </a:lnTo>
                  <a:lnTo>
                    <a:pt x="10200" y="9942"/>
                  </a:lnTo>
                  <a:lnTo>
                    <a:pt x="9802" y="10001"/>
                  </a:lnTo>
                  <a:lnTo>
                    <a:pt x="9405" y="10041"/>
                  </a:lnTo>
                  <a:lnTo>
                    <a:pt x="9007" y="10081"/>
                  </a:lnTo>
                  <a:lnTo>
                    <a:pt x="8589" y="10081"/>
                  </a:lnTo>
                  <a:lnTo>
                    <a:pt x="8172" y="10081"/>
                  </a:lnTo>
                  <a:lnTo>
                    <a:pt x="7754" y="10041"/>
                  </a:lnTo>
                  <a:lnTo>
                    <a:pt x="7337" y="10001"/>
                  </a:lnTo>
                  <a:lnTo>
                    <a:pt x="6919" y="9961"/>
                  </a:lnTo>
                  <a:lnTo>
                    <a:pt x="6502" y="9882"/>
                  </a:lnTo>
                  <a:lnTo>
                    <a:pt x="6065" y="9802"/>
                  </a:lnTo>
                  <a:lnTo>
                    <a:pt x="5647" y="9703"/>
                  </a:lnTo>
                  <a:lnTo>
                    <a:pt x="5230" y="9604"/>
                  </a:lnTo>
                  <a:lnTo>
                    <a:pt x="4812" y="9484"/>
                  </a:lnTo>
                  <a:lnTo>
                    <a:pt x="4414" y="9345"/>
                  </a:lnTo>
                  <a:lnTo>
                    <a:pt x="3599" y="9047"/>
                  </a:lnTo>
                  <a:lnTo>
                    <a:pt x="2804" y="8709"/>
                  </a:lnTo>
                  <a:lnTo>
                    <a:pt x="2049" y="8331"/>
                  </a:lnTo>
                  <a:lnTo>
                    <a:pt x="1333" y="7934"/>
                  </a:lnTo>
                  <a:lnTo>
                    <a:pt x="657" y="7516"/>
                  </a:lnTo>
                  <a:lnTo>
                    <a:pt x="41" y="7059"/>
                  </a:lnTo>
                  <a:lnTo>
                    <a:pt x="41" y="7059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58">
              <a:extLst>
                <a:ext uri="{FF2B5EF4-FFF2-40B4-BE49-F238E27FC236}">
                  <a16:creationId xmlns:a16="http://schemas.microsoft.com/office/drawing/2014/main" id="{5756C600-6294-D195-DCB0-065152C81854}"/>
                </a:ext>
              </a:extLst>
            </p:cNvPr>
            <p:cNvSpPr/>
            <p:nvPr/>
          </p:nvSpPr>
          <p:spPr>
            <a:xfrm>
              <a:off x="-1033850" y="2298200"/>
              <a:ext cx="279350" cy="86025"/>
            </a:xfrm>
            <a:custGeom>
              <a:avLst/>
              <a:gdLst/>
              <a:ahLst/>
              <a:cxnLst/>
              <a:rect l="l" t="t" r="r" b="b"/>
              <a:pathLst>
                <a:path w="11174" h="3441" extrusionOk="0">
                  <a:moveTo>
                    <a:pt x="11174" y="3440"/>
                  </a:moveTo>
                  <a:lnTo>
                    <a:pt x="11174" y="3440"/>
                  </a:lnTo>
                  <a:lnTo>
                    <a:pt x="10856" y="3182"/>
                  </a:lnTo>
                  <a:lnTo>
                    <a:pt x="10538" y="2943"/>
                  </a:lnTo>
                  <a:lnTo>
                    <a:pt x="10200" y="2724"/>
                  </a:lnTo>
                  <a:lnTo>
                    <a:pt x="9862" y="2506"/>
                  </a:lnTo>
                  <a:lnTo>
                    <a:pt x="9524" y="2327"/>
                  </a:lnTo>
                  <a:lnTo>
                    <a:pt x="9186" y="2168"/>
                  </a:lnTo>
                  <a:lnTo>
                    <a:pt x="8828" y="2009"/>
                  </a:lnTo>
                  <a:lnTo>
                    <a:pt x="8470" y="1870"/>
                  </a:lnTo>
                  <a:lnTo>
                    <a:pt x="8112" y="1750"/>
                  </a:lnTo>
                  <a:lnTo>
                    <a:pt x="7734" y="1631"/>
                  </a:lnTo>
                  <a:lnTo>
                    <a:pt x="7377" y="1532"/>
                  </a:lnTo>
                  <a:lnTo>
                    <a:pt x="6999" y="1452"/>
                  </a:lnTo>
                  <a:lnTo>
                    <a:pt x="6641" y="1392"/>
                  </a:lnTo>
                  <a:lnTo>
                    <a:pt x="6263" y="1333"/>
                  </a:lnTo>
                  <a:lnTo>
                    <a:pt x="5508" y="1253"/>
                  </a:lnTo>
                  <a:lnTo>
                    <a:pt x="4772" y="1233"/>
                  </a:lnTo>
                  <a:lnTo>
                    <a:pt x="4017" y="1233"/>
                  </a:lnTo>
                  <a:lnTo>
                    <a:pt x="3301" y="1273"/>
                  </a:lnTo>
                  <a:lnTo>
                    <a:pt x="2585" y="1353"/>
                  </a:lnTo>
                  <a:lnTo>
                    <a:pt x="1889" y="1472"/>
                  </a:lnTo>
                  <a:lnTo>
                    <a:pt x="1233" y="1591"/>
                  </a:lnTo>
                  <a:lnTo>
                    <a:pt x="597" y="1750"/>
                  </a:lnTo>
                  <a:lnTo>
                    <a:pt x="1" y="1929"/>
                  </a:lnTo>
                  <a:lnTo>
                    <a:pt x="1" y="1929"/>
                  </a:lnTo>
                  <a:lnTo>
                    <a:pt x="498" y="1551"/>
                  </a:lnTo>
                  <a:lnTo>
                    <a:pt x="975" y="1233"/>
                  </a:lnTo>
                  <a:lnTo>
                    <a:pt x="1452" y="955"/>
                  </a:lnTo>
                  <a:lnTo>
                    <a:pt x="1929" y="716"/>
                  </a:lnTo>
                  <a:lnTo>
                    <a:pt x="2406" y="498"/>
                  </a:lnTo>
                  <a:lnTo>
                    <a:pt x="2864" y="339"/>
                  </a:lnTo>
                  <a:lnTo>
                    <a:pt x="3321" y="200"/>
                  </a:lnTo>
                  <a:lnTo>
                    <a:pt x="3778" y="100"/>
                  </a:lnTo>
                  <a:lnTo>
                    <a:pt x="4215" y="40"/>
                  </a:lnTo>
                  <a:lnTo>
                    <a:pt x="4653" y="1"/>
                  </a:lnTo>
                  <a:lnTo>
                    <a:pt x="5090" y="1"/>
                  </a:lnTo>
                  <a:lnTo>
                    <a:pt x="5508" y="21"/>
                  </a:lnTo>
                  <a:lnTo>
                    <a:pt x="5905" y="60"/>
                  </a:lnTo>
                  <a:lnTo>
                    <a:pt x="6303" y="120"/>
                  </a:lnTo>
                  <a:lnTo>
                    <a:pt x="6701" y="219"/>
                  </a:lnTo>
                  <a:lnTo>
                    <a:pt x="7078" y="319"/>
                  </a:lnTo>
                  <a:lnTo>
                    <a:pt x="7436" y="458"/>
                  </a:lnTo>
                  <a:lnTo>
                    <a:pt x="7794" y="597"/>
                  </a:lnTo>
                  <a:lnTo>
                    <a:pt x="8132" y="756"/>
                  </a:lnTo>
                  <a:lnTo>
                    <a:pt x="8470" y="935"/>
                  </a:lnTo>
                  <a:lnTo>
                    <a:pt x="8788" y="1114"/>
                  </a:lnTo>
                  <a:lnTo>
                    <a:pt x="9086" y="1313"/>
                  </a:lnTo>
                  <a:lnTo>
                    <a:pt x="9365" y="1512"/>
                  </a:lnTo>
                  <a:lnTo>
                    <a:pt x="9623" y="1730"/>
                  </a:lnTo>
                  <a:lnTo>
                    <a:pt x="9882" y="1929"/>
                  </a:lnTo>
                  <a:lnTo>
                    <a:pt x="10120" y="2148"/>
                  </a:lnTo>
                  <a:lnTo>
                    <a:pt x="10339" y="2367"/>
                  </a:lnTo>
                  <a:lnTo>
                    <a:pt x="10538" y="2585"/>
                  </a:lnTo>
                  <a:lnTo>
                    <a:pt x="10737" y="2804"/>
                  </a:lnTo>
                  <a:lnTo>
                    <a:pt x="10896" y="3023"/>
                  </a:lnTo>
                  <a:lnTo>
                    <a:pt x="11035" y="3241"/>
                  </a:lnTo>
                  <a:lnTo>
                    <a:pt x="11174" y="3440"/>
                  </a:lnTo>
                  <a:lnTo>
                    <a:pt x="11174" y="344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58">
              <a:extLst>
                <a:ext uri="{FF2B5EF4-FFF2-40B4-BE49-F238E27FC236}">
                  <a16:creationId xmlns:a16="http://schemas.microsoft.com/office/drawing/2014/main" id="{E33E2EE1-4D64-9B0D-694D-3B5F4DED1916}"/>
                </a:ext>
              </a:extLst>
            </p:cNvPr>
            <p:cNvSpPr/>
            <p:nvPr/>
          </p:nvSpPr>
          <p:spPr>
            <a:xfrm>
              <a:off x="-1034350" y="2160525"/>
              <a:ext cx="91475" cy="86500"/>
            </a:xfrm>
            <a:custGeom>
              <a:avLst/>
              <a:gdLst/>
              <a:ahLst/>
              <a:cxnLst/>
              <a:rect l="l" t="t" r="r" b="b"/>
              <a:pathLst>
                <a:path w="3659" h="3460" extrusionOk="0">
                  <a:moveTo>
                    <a:pt x="3659" y="1"/>
                  </a:moveTo>
                  <a:lnTo>
                    <a:pt x="365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39" y="358"/>
                  </a:lnTo>
                  <a:lnTo>
                    <a:pt x="637" y="756"/>
                  </a:lnTo>
                  <a:lnTo>
                    <a:pt x="915" y="1154"/>
                  </a:lnTo>
                  <a:lnTo>
                    <a:pt x="1154" y="1591"/>
                  </a:lnTo>
                  <a:lnTo>
                    <a:pt x="1373" y="2028"/>
                  </a:lnTo>
                  <a:lnTo>
                    <a:pt x="1571" y="2486"/>
                  </a:lnTo>
                  <a:lnTo>
                    <a:pt x="1730" y="2963"/>
                  </a:lnTo>
                  <a:lnTo>
                    <a:pt x="1870" y="3460"/>
                  </a:lnTo>
                  <a:lnTo>
                    <a:pt x="1870" y="3460"/>
                  </a:lnTo>
                  <a:lnTo>
                    <a:pt x="3659" y="1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58">
              <a:extLst>
                <a:ext uri="{FF2B5EF4-FFF2-40B4-BE49-F238E27FC236}">
                  <a16:creationId xmlns:a16="http://schemas.microsoft.com/office/drawing/2014/main" id="{1D3F8197-3751-CFA7-1DA6-DBE155581390}"/>
                </a:ext>
              </a:extLst>
            </p:cNvPr>
            <p:cNvSpPr/>
            <p:nvPr/>
          </p:nvSpPr>
          <p:spPr>
            <a:xfrm>
              <a:off x="-993600" y="2160525"/>
              <a:ext cx="225700" cy="92475"/>
            </a:xfrm>
            <a:custGeom>
              <a:avLst/>
              <a:gdLst/>
              <a:ahLst/>
              <a:cxnLst/>
              <a:rect l="l" t="t" r="r" b="b"/>
              <a:pathLst>
                <a:path w="9028" h="3699" extrusionOk="0">
                  <a:moveTo>
                    <a:pt x="7954" y="1"/>
                  </a:moveTo>
                  <a:lnTo>
                    <a:pt x="1075" y="1"/>
                  </a:lnTo>
                  <a:lnTo>
                    <a:pt x="1075" y="1"/>
                  </a:lnTo>
                  <a:lnTo>
                    <a:pt x="856" y="20"/>
                  </a:lnTo>
                  <a:lnTo>
                    <a:pt x="657" y="80"/>
                  </a:lnTo>
                  <a:lnTo>
                    <a:pt x="478" y="179"/>
                  </a:lnTo>
                  <a:lnTo>
                    <a:pt x="319" y="319"/>
                  </a:lnTo>
                  <a:lnTo>
                    <a:pt x="180" y="478"/>
                  </a:lnTo>
                  <a:lnTo>
                    <a:pt x="81" y="657"/>
                  </a:lnTo>
                  <a:lnTo>
                    <a:pt x="21" y="855"/>
                  </a:lnTo>
                  <a:lnTo>
                    <a:pt x="1" y="1074"/>
                  </a:lnTo>
                  <a:lnTo>
                    <a:pt x="1" y="2804"/>
                  </a:lnTo>
                  <a:lnTo>
                    <a:pt x="1" y="2804"/>
                  </a:lnTo>
                  <a:lnTo>
                    <a:pt x="21" y="2983"/>
                  </a:lnTo>
                  <a:lnTo>
                    <a:pt x="61" y="3162"/>
                  </a:lnTo>
                  <a:lnTo>
                    <a:pt x="140" y="3321"/>
                  </a:lnTo>
                  <a:lnTo>
                    <a:pt x="240" y="3460"/>
                  </a:lnTo>
                  <a:lnTo>
                    <a:pt x="240" y="3460"/>
                  </a:lnTo>
                  <a:lnTo>
                    <a:pt x="796" y="3360"/>
                  </a:lnTo>
                  <a:lnTo>
                    <a:pt x="1353" y="3261"/>
                  </a:lnTo>
                  <a:lnTo>
                    <a:pt x="1929" y="3201"/>
                  </a:lnTo>
                  <a:lnTo>
                    <a:pt x="2506" y="3142"/>
                  </a:lnTo>
                  <a:lnTo>
                    <a:pt x="3063" y="3102"/>
                  </a:lnTo>
                  <a:lnTo>
                    <a:pt x="3619" y="3062"/>
                  </a:lnTo>
                  <a:lnTo>
                    <a:pt x="4176" y="3062"/>
                  </a:lnTo>
                  <a:lnTo>
                    <a:pt x="4713" y="3062"/>
                  </a:lnTo>
                  <a:lnTo>
                    <a:pt x="5250" y="3102"/>
                  </a:lnTo>
                  <a:lnTo>
                    <a:pt x="5786" y="3142"/>
                  </a:lnTo>
                  <a:lnTo>
                    <a:pt x="6283" y="3182"/>
                  </a:lnTo>
                  <a:lnTo>
                    <a:pt x="6781" y="3261"/>
                  </a:lnTo>
                  <a:lnTo>
                    <a:pt x="7258" y="3341"/>
                  </a:lnTo>
                  <a:lnTo>
                    <a:pt x="7715" y="3440"/>
                  </a:lnTo>
                  <a:lnTo>
                    <a:pt x="8132" y="3559"/>
                  </a:lnTo>
                  <a:lnTo>
                    <a:pt x="8550" y="3698"/>
                  </a:lnTo>
                  <a:lnTo>
                    <a:pt x="8550" y="3698"/>
                  </a:lnTo>
                  <a:lnTo>
                    <a:pt x="8649" y="3619"/>
                  </a:lnTo>
                  <a:lnTo>
                    <a:pt x="8749" y="3520"/>
                  </a:lnTo>
                  <a:lnTo>
                    <a:pt x="8828" y="3420"/>
                  </a:lnTo>
                  <a:lnTo>
                    <a:pt x="8888" y="3321"/>
                  </a:lnTo>
                  <a:lnTo>
                    <a:pt x="8948" y="3201"/>
                  </a:lnTo>
                  <a:lnTo>
                    <a:pt x="8987" y="3062"/>
                  </a:lnTo>
                  <a:lnTo>
                    <a:pt x="9007" y="2943"/>
                  </a:lnTo>
                  <a:lnTo>
                    <a:pt x="9027" y="2804"/>
                  </a:lnTo>
                  <a:lnTo>
                    <a:pt x="9027" y="1074"/>
                  </a:lnTo>
                  <a:lnTo>
                    <a:pt x="9027" y="1074"/>
                  </a:lnTo>
                  <a:lnTo>
                    <a:pt x="9007" y="855"/>
                  </a:lnTo>
                  <a:lnTo>
                    <a:pt x="8948" y="657"/>
                  </a:lnTo>
                  <a:lnTo>
                    <a:pt x="8848" y="478"/>
                  </a:lnTo>
                  <a:lnTo>
                    <a:pt x="8709" y="319"/>
                  </a:lnTo>
                  <a:lnTo>
                    <a:pt x="8550" y="179"/>
                  </a:lnTo>
                  <a:lnTo>
                    <a:pt x="8371" y="80"/>
                  </a:lnTo>
                  <a:lnTo>
                    <a:pt x="8172" y="20"/>
                  </a:lnTo>
                  <a:lnTo>
                    <a:pt x="7954" y="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58">
              <a:extLst>
                <a:ext uri="{FF2B5EF4-FFF2-40B4-BE49-F238E27FC236}">
                  <a16:creationId xmlns:a16="http://schemas.microsoft.com/office/drawing/2014/main" id="{2A786866-363D-A22D-C6AE-7EE295DAF6FE}"/>
                </a:ext>
              </a:extLst>
            </p:cNvPr>
            <p:cNvSpPr/>
            <p:nvPr/>
          </p:nvSpPr>
          <p:spPr>
            <a:xfrm>
              <a:off x="-984150" y="2167975"/>
              <a:ext cx="208775" cy="73600"/>
            </a:xfrm>
            <a:custGeom>
              <a:avLst/>
              <a:gdLst/>
              <a:ahLst/>
              <a:cxnLst/>
              <a:rect l="l" t="t" r="r" b="b"/>
              <a:pathLst>
                <a:path w="8351" h="2944" extrusionOk="0">
                  <a:moveTo>
                    <a:pt x="7357" y="1"/>
                  </a:moveTo>
                  <a:lnTo>
                    <a:pt x="975" y="1"/>
                  </a:lnTo>
                  <a:lnTo>
                    <a:pt x="975" y="1"/>
                  </a:lnTo>
                  <a:lnTo>
                    <a:pt x="776" y="21"/>
                  </a:lnTo>
                  <a:lnTo>
                    <a:pt x="597" y="60"/>
                  </a:lnTo>
                  <a:lnTo>
                    <a:pt x="438" y="140"/>
                  </a:lnTo>
                  <a:lnTo>
                    <a:pt x="279" y="259"/>
                  </a:lnTo>
                  <a:lnTo>
                    <a:pt x="160" y="379"/>
                  </a:lnTo>
                  <a:lnTo>
                    <a:pt x="80" y="518"/>
                  </a:lnTo>
                  <a:lnTo>
                    <a:pt x="21" y="677"/>
                  </a:lnTo>
                  <a:lnTo>
                    <a:pt x="1" y="856"/>
                  </a:lnTo>
                  <a:lnTo>
                    <a:pt x="1" y="2227"/>
                  </a:lnTo>
                  <a:lnTo>
                    <a:pt x="1" y="2227"/>
                  </a:lnTo>
                  <a:lnTo>
                    <a:pt x="1" y="2387"/>
                  </a:lnTo>
                  <a:lnTo>
                    <a:pt x="40" y="2526"/>
                  </a:lnTo>
                  <a:lnTo>
                    <a:pt x="120" y="2645"/>
                  </a:lnTo>
                  <a:lnTo>
                    <a:pt x="219" y="2764"/>
                  </a:lnTo>
                  <a:lnTo>
                    <a:pt x="219" y="2764"/>
                  </a:lnTo>
                  <a:lnTo>
                    <a:pt x="736" y="2685"/>
                  </a:lnTo>
                  <a:lnTo>
                    <a:pt x="1253" y="2605"/>
                  </a:lnTo>
                  <a:lnTo>
                    <a:pt x="1790" y="2546"/>
                  </a:lnTo>
                  <a:lnTo>
                    <a:pt x="2307" y="2506"/>
                  </a:lnTo>
                  <a:lnTo>
                    <a:pt x="2824" y="2466"/>
                  </a:lnTo>
                  <a:lnTo>
                    <a:pt x="3341" y="2446"/>
                  </a:lnTo>
                  <a:lnTo>
                    <a:pt x="3858" y="2446"/>
                  </a:lnTo>
                  <a:lnTo>
                    <a:pt x="4375" y="2446"/>
                  </a:lnTo>
                  <a:lnTo>
                    <a:pt x="4852" y="2466"/>
                  </a:lnTo>
                  <a:lnTo>
                    <a:pt x="5349" y="2506"/>
                  </a:lnTo>
                  <a:lnTo>
                    <a:pt x="5806" y="2546"/>
                  </a:lnTo>
                  <a:lnTo>
                    <a:pt x="6263" y="2605"/>
                  </a:lnTo>
                  <a:lnTo>
                    <a:pt x="6701" y="2665"/>
                  </a:lnTo>
                  <a:lnTo>
                    <a:pt x="7138" y="2744"/>
                  </a:lnTo>
                  <a:lnTo>
                    <a:pt x="7536" y="2844"/>
                  </a:lnTo>
                  <a:lnTo>
                    <a:pt x="7914" y="2943"/>
                  </a:lnTo>
                  <a:lnTo>
                    <a:pt x="7914" y="2943"/>
                  </a:lnTo>
                  <a:lnTo>
                    <a:pt x="8013" y="2884"/>
                  </a:lnTo>
                  <a:lnTo>
                    <a:pt x="8092" y="2804"/>
                  </a:lnTo>
                  <a:lnTo>
                    <a:pt x="8172" y="2725"/>
                  </a:lnTo>
                  <a:lnTo>
                    <a:pt x="8232" y="2645"/>
                  </a:lnTo>
                  <a:lnTo>
                    <a:pt x="8271" y="2546"/>
                  </a:lnTo>
                  <a:lnTo>
                    <a:pt x="8311" y="2446"/>
                  </a:lnTo>
                  <a:lnTo>
                    <a:pt x="8351" y="2347"/>
                  </a:lnTo>
                  <a:lnTo>
                    <a:pt x="8351" y="2227"/>
                  </a:lnTo>
                  <a:lnTo>
                    <a:pt x="8351" y="856"/>
                  </a:lnTo>
                  <a:lnTo>
                    <a:pt x="8351" y="856"/>
                  </a:lnTo>
                  <a:lnTo>
                    <a:pt x="8331" y="677"/>
                  </a:lnTo>
                  <a:lnTo>
                    <a:pt x="8271" y="518"/>
                  </a:lnTo>
                  <a:lnTo>
                    <a:pt x="8172" y="379"/>
                  </a:lnTo>
                  <a:lnTo>
                    <a:pt x="8053" y="259"/>
                  </a:lnTo>
                  <a:lnTo>
                    <a:pt x="7914" y="140"/>
                  </a:lnTo>
                  <a:lnTo>
                    <a:pt x="7754" y="60"/>
                  </a:lnTo>
                  <a:lnTo>
                    <a:pt x="7556" y="21"/>
                  </a:lnTo>
                  <a:lnTo>
                    <a:pt x="7357" y="1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58">
              <a:extLst>
                <a:ext uri="{FF2B5EF4-FFF2-40B4-BE49-F238E27FC236}">
                  <a16:creationId xmlns:a16="http://schemas.microsoft.com/office/drawing/2014/main" id="{B9C977B5-D2E3-4843-A649-6DD97124EA45}"/>
                </a:ext>
              </a:extLst>
            </p:cNvPr>
            <p:cNvSpPr/>
            <p:nvPr/>
          </p:nvSpPr>
          <p:spPr>
            <a:xfrm>
              <a:off x="-841000" y="2178925"/>
              <a:ext cx="38300" cy="43750"/>
            </a:xfrm>
            <a:custGeom>
              <a:avLst/>
              <a:gdLst/>
              <a:ahLst/>
              <a:cxnLst/>
              <a:rect l="l" t="t" r="r" b="b"/>
              <a:pathLst>
                <a:path w="1532" h="1750" extrusionOk="0">
                  <a:moveTo>
                    <a:pt x="776" y="1750"/>
                  </a:moveTo>
                  <a:lnTo>
                    <a:pt x="776" y="1750"/>
                  </a:lnTo>
                  <a:lnTo>
                    <a:pt x="617" y="1730"/>
                  </a:lnTo>
                  <a:lnTo>
                    <a:pt x="478" y="1670"/>
                  </a:lnTo>
                  <a:lnTo>
                    <a:pt x="339" y="1591"/>
                  </a:lnTo>
                  <a:lnTo>
                    <a:pt x="219" y="1491"/>
                  </a:lnTo>
                  <a:lnTo>
                    <a:pt x="140" y="1352"/>
                  </a:lnTo>
                  <a:lnTo>
                    <a:pt x="60" y="1213"/>
                  </a:lnTo>
                  <a:lnTo>
                    <a:pt x="20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20" y="696"/>
                  </a:lnTo>
                  <a:lnTo>
                    <a:pt x="60" y="537"/>
                  </a:lnTo>
                  <a:lnTo>
                    <a:pt x="140" y="378"/>
                  </a:lnTo>
                  <a:lnTo>
                    <a:pt x="219" y="259"/>
                  </a:lnTo>
                  <a:lnTo>
                    <a:pt x="339" y="139"/>
                  </a:lnTo>
                  <a:lnTo>
                    <a:pt x="478" y="60"/>
                  </a:lnTo>
                  <a:lnTo>
                    <a:pt x="617" y="0"/>
                  </a:lnTo>
                  <a:lnTo>
                    <a:pt x="776" y="0"/>
                  </a:lnTo>
                  <a:lnTo>
                    <a:pt x="776" y="0"/>
                  </a:lnTo>
                  <a:lnTo>
                    <a:pt x="915" y="0"/>
                  </a:lnTo>
                  <a:lnTo>
                    <a:pt x="1074" y="60"/>
                  </a:lnTo>
                  <a:lnTo>
                    <a:pt x="1193" y="139"/>
                  </a:lnTo>
                  <a:lnTo>
                    <a:pt x="1313" y="259"/>
                  </a:lnTo>
                  <a:lnTo>
                    <a:pt x="1392" y="378"/>
                  </a:lnTo>
                  <a:lnTo>
                    <a:pt x="1472" y="537"/>
                  </a:lnTo>
                  <a:lnTo>
                    <a:pt x="1512" y="696"/>
                  </a:lnTo>
                  <a:lnTo>
                    <a:pt x="1531" y="875"/>
                  </a:lnTo>
                  <a:lnTo>
                    <a:pt x="1531" y="875"/>
                  </a:lnTo>
                  <a:lnTo>
                    <a:pt x="1512" y="1054"/>
                  </a:lnTo>
                  <a:lnTo>
                    <a:pt x="1472" y="1213"/>
                  </a:lnTo>
                  <a:lnTo>
                    <a:pt x="1392" y="1352"/>
                  </a:lnTo>
                  <a:lnTo>
                    <a:pt x="1313" y="1491"/>
                  </a:lnTo>
                  <a:lnTo>
                    <a:pt x="1193" y="1591"/>
                  </a:lnTo>
                  <a:lnTo>
                    <a:pt x="1074" y="1670"/>
                  </a:lnTo>
                  <a:lnTo>
                    <a:pt x="915" y="1730"/>
                  </a:lnTo>
                  <a:lnTo>
                    <a:pt x="776" y="1750"/>
                  </a:lnTo>
                  <a:lnTo>
                    <a:pt x="77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58">
              <a:extLst>
                <a:ext uri="{FF2B5EF4-FFF2-40B4-BE49-F238E27FC236}">
                  <a16:creationId xmlns:a16="http://schemas.microsoft.com/office/drawing/2014/main" id="{620E8BDE-213D-B0DE-C0DD-F3A675FBA28C}"/>
                </a:ext>
              </a:extLst>
            </p:cNvPr>
            <p:cNvSpPr/>
            <p:nvPr/>
          </p:nvSpPr>
          <p:spPr>
            <a:xfrm>
              <a:off x="-834050" y="2186375"/>
              <a:ext cx="24400" cy="28350"/>
            </a:xfrm>
            <a:custGeom>
              <a:avLst/>
              <a:gdLst/>
              <a:ahLst/>
              <a:cxnLst/>
              <a:rect l="l" t="t" r="r" b="b"/>
              <a:pathLst>
                <a:path w="976" h="1134" extrusionOk="0">
                  <a:moveTo>
                    <a:pt x="498" y="1134"/>
                  </a:moveTo>
                  <a:lnTo>
                    <a:pt x="498" y="1134"/>
                  </a:lnTo>
                  <a:lnTo>
                    <a:pt x="399" y="1134"/>
                  </a:lnTo>
                  <a:lnTo>
                    <a:pt x="299" y="1094"/>
                  </a:lnTo>
                  <a:lnTo>
                    <a:pt x="220" y="1034"/>
                  </a:lnTo>
                  <a:lnTo>
                    <a:pt x="140" y="975"/>
                  </a:lnTo>
                  <a:lnTo>
                    <a:pt x="80" y="895"/>
                  </a:lnTo>
                  <a:lnTo>
                    <a:pt x="41" y="796"/>
                  </a:lnTo>
                  <a:lnTo>
                    <a:pt x="1" y="676"/>
                  </a:lnTo>
                  <a:lnTo>
                    <a:pt x="1" y="577"/>
                  </a:lnTo>
                  <a:lnTo>
                    <a:pt x="1" y="577"/>
                  </a:lnTo>
                  <a:lnTo>
                    <a:pt x="1" y="458"/>
                  </a:lnTo>
                  <a:lnTo>
                    <a:pt x="41" y="358"/>
                  </a:lnTo>
                  <a:lnTo>
                    <a:pt x="80" y="259"/>
                  </a:lnTo>
                  <a:lnTo>
                    <a:pt x="140" y="179"/>
                  </a:lnTo>
                  <a:lnTo>
                    <a:pt x="220" y="100"/>
                  </a:lnTo>
                  <a:lnTo>
                    <a:pt x="299" y="60"/>
                  </a:lnTo>
                  <a:lnTo>
                    <a:pt x="399" y="2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597" y="20"/>
                  </a:lnTo>
                  <a:lnTo>
                    <a:pt x="677" y="60"/>
                  </a:lnTo>
                  <a:lnTo>
                    <a:pt x="756" y="100"/>
                  </a:lnTo>
                  <a:lnTo>
                    <a:pt x="836" y="179"/>
                  </a:lnTo>
                  <a:lnTo>
                    <a:pt x="896" y="259"/>
                  </a:lnTo>
                  <a:lnTo>
                    <a:pt x="935" y="358"/>
                  </a:lnTo>
                  <a:lnTo>
                    <a:pt x="975" y="458"/>
                  </a:lnTo>
                  <a:lnTo>
                    <a:pt x="975" y="577"/>
                  </a:lnTo>
                  <a:lnTo>
                    <a:pt x="975" y="577"/>
                  </a:lnTo>
                  <a:lnTo>
                    <a:pt x="975" y="676"/>
                  </a:lnTo>
                  <a:lnTo>
                    <a:pt x="935" y="796"/>
                  </a:lnTo>
                  <a:lnTo>
                    <a:pt x="896" y="895"/>
                  </a:lnTo>
                  <a:lnTo>
                    <a:pt x="836" y="975"/>
                  </a:lnTo>
                  <a:lnTo>
                    <a:pt x="756" y="1034"/>
                  </a:lnTo>
                  <a:lnTo>
                    <a:pt x="677" y="1094"/>
                  </a:lnTo>
                  <a:lnTo>
                    <a:pt x="597" y="1134"/>
                  </a:lnTo>
                  <a:lnTo>
                    <a:pt x="498" y="1134"/>
                  </a:lnTo>
                  <a:lnTo>
                    <a:pt x="498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58">
              <a:extLst>
                <a:ext uri="{FF2B5EF4-FFF2-40B4-BE49-F238E27FC236}">
                  <a16:creationId xmlns:a16="http://schemas.microsoft.com/office/drawing/2014/main" id="{9E8402C4-A207-2720-8521-A625804E000E}"/>
                </a:ext>
              </a:extLst>
            </p:cNvPr>
            <p:cNvSpPr/>
            <p:nvPr/>
          </p:nvSpPr>
          <p:spPr>
            <a:xfrm>
              <a:off x="-896675" y="2178925"/>
              <a:ext cx="37800" cy="43750"/>
            </a:xfrm>
            <a:custGeom>
              <a:avLst/>
              <a:gdLst/>
              <a:ahLst/>
              <a:cxnLst/>
              <a:rect l="l" t="t" r="r" b="b"/>
              <a:pathLst>
                <a:path w="1512" h="1750" extrusionOk="0">
                  <a:moveTo>
                    <a:pt x="756" y="1750"/>
                  </a:moveTo>
                  <a:lnTo>
                    <a:pt x="756" y="1750"/>
                  </a:lnTo>
                  <a:lnTo>
                    <a:pt x="597" y="1730"/>
                  </a:lnTo>
                  <a:lnTo>
                    <a:pt x="458" y="1670"/>
                  </a:lnTo>
                  <a:lnTo>
                    <a:pt x="339" y="1591"/>
                  </a:lnTo>
                  <a:lnTo>
                    <a:pt x="220" y="1491"/>
                  </a:lnTo>
                  <a:lnTo>
                    <a:pt x="120" y="1352"/>
                  </a:lnTo>
                  <a:lnTo>
                    <a:pt x="60" y="1213"/>
                  </a:lnTo>
                  <a:lnTo>
                    <a:pt x="1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696"/>
                  </a:lnTo>
                  <a:lnTo>
                    <a:pt x="60" y="537"/>
                  </a:lnTo>
                  <a:lnTo>
                    <a:pt x="120" y="378"/>
                  </a:lnTo>
                  <a:lnTo>
                    <a:pt x="220" y="259"/>
                  </a:lnTo>
                  <a:lnTo>
                    <a:pt x="339" y="139"/>
                  </a:lnTo>
                  <a:lnTo>
                    <a:pt x="458" y="60"/>
                  </a:lnTo>
                  <a:lnTo>
                    <a:pt x="597" y="0"/>
                  </a:lnTo>
                  <a:lnTo>
                    <a:pt x="756" y="0"/>
                  </a:lnTo>
                  <a:lnTo>
                    <a:pt x="756" y="0"/>
                  </a:lnTo>
                  <a:lnTo>
                    <a:pt x="915" y="0"/>
                  </a:lnTo>
                  <a:lnTo>
                    <a:pt x="1055" y="60"/>
                  </a:lnTo>
                  <a:lnTo>
                    <a:pt x="1174" y="139"/>
                  </a:lnTo>
                  <a:lnTo>
                    <a:pt x="1293" y="259"/>
                  </a:lnTo>
                  <a:lnTo>
                    <a:pt x="1393" y="378"/>
                  </a:lnTo>
                  <a:lnTo>
                    <a:pt x="1452" y="537"/>
                  </a:lnTo>
                  <a:lnTo>
                    <a:pt x="1512" y="696"/>
                  </a:lnTo>
                  <a:lnTo>
                    <a:pt x="1512" y="875"/>
                  </a:lnTo>
                  <a:lnTo>
                    <a:pt x="1512" y="875"/>
                  </a:lnTo>
                  <a:lnTo>
                    <a:pt x="1512" y="1054"/>
                  </a:lnTo>
                  <a:lnTo>
                    <a:pt x="1452" y="1213"/>
                  </a:lnTo>
                  <a:lnTo>
                    <a:pt x="1393" y="1352"/>
                  </a:lnTo>
                  <a:lnTo>
                    <a:pt x="1293" y="1491"/>
                  </a:lnTo>
                  <a:lnTo>
                    <a:pt x="1174" y="1591"/>
                  </a:lnTo>
                  <a:lnTo>
                    <a:pt x="1055" y="1670"/>
                  </a:lnTo>
                  <a:lnTo>
                    <a:pt x="915" y="1730"/>
                  </a:lnTo>
                  <a:lnTo>
                    <a:pt x="756" y="1750"/>
                  </a:lnTo>
                  <a:lnTo>
                    <a:pt x="75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58">
              <a:extLst>
                <a:ext uri="{FF2B5EF4-FFF2-40B4-BE49-F238E27FC236}">
                  <a16:creationId xmlns:a16="http://schemas.microsoft.com/office/drawing/2014/main" id="{5C71E3CC-1707-6010-D922-7859F8FC2894}"/>
                </a:ext>
              </a:extLst>
            </p:cNvPr>
            <p:cNvSpPr/>
            <p:nvPr/>
          </p:nvSpPr>
          <p:spPr>
            <a:xfrm>
              <a:off x="-958300" y="2178925"/>
              <a:ext cx="38300" cy="43750"/>
            </a:xfrm>
            <a:custGeom>
              <a:avLst/>
              <a:gdLst/>
              <a:ahLst/>
              <a:cxnLst/>
              <a:rect l="l" t="t" r="r" b="b"/>
              <a:pathLst>
                <a:path w="1532" h="1750" extrusionOk="0">
                  <a:moveTo>
                    <a:pt x="776" y="1750"/>
                  </a:moveTo>
                  <a:lnTo>
                    <a:pt x="776" y="1750"/>
                  </a:lnTo>
                  <a:lnTo>
                    <a:pt x="617" y="1730"/>
                  </a:lnTo>
                  <a:lnTo>
                    <a:pt x="478" y="1670"/>
                  </a:lnTo>
                  <a:lnTo>
                    <a:pt x="339" y="1591"/>
                  </a:lnTo>
                  <a:lnTo>
                    <a:pt x="239" y="1491"/>
                  </a:lnTo>
                  <a:lnTo>
                    <a:pt x="140" y="1352"/>
                  </a:lnTo>
                  <a:lnTo>
                    <a:pt x="60" y="1213"/>
                  </a:lnTo>
                  <a:lnTo>
                    <a:pt x="20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20" y="696"/>
                  </a:lnTo>
                  <a:lnTo>
                    <a:pt x="60" y="537"/>
                  </a:lnTo>
                  <a:lnTo>
                    <a:pt x="140" y="378"/>
                  </a:lnTo>
                  <a:lnTo>
                    <a:pt x="239" y="259"/>
                  </a:lnTo>
                  <a:lnTo>
                    <a:pt x="339" y="139"/>
                  </a:lnTo>
                  <a:lnTo>
                    <a:pt x="478" y="60"/>
                  </a:lnTo>
                  <a:lnTo>
                    <a:pt x="617" y="0"/>
                  </a:lnTo>
                  <a:lnTo>
                    <a:pt x="776" y="0"/>
                  </a:lnTo>
                  <a:lnTo>
                    <a:pt x="776" y="0"/>
                  </a:lnTo>
                  <a:lnTo>
                    <a:pt x="935" y="0"/>
                  </a:lnTo>
                  <a:lnTo>
                    <a:pt x="1074" y="60"/>
                  </a:lnTo>
                  <a:lnTo>
                    <a:pt x="1193" y="139"/>
                  </a:lnTo>
                  <a:lnTo>
                    <a:pt x="1313" y="259"/>
                  </a:lnTo>
                  <a:lnTo>
                    <a:pt x="1412" y="378"/>
                  </a:lnTo>
                  <a:lnTo>
                    <a:pt x="1472" y="537"/>
                  </a:lnTo>
                  <a:lnTo>
                    <a:pt x="1512" y="696"/>
                  </a:lnTo>
                  <a:lnTo>
                    <a:pt x="1531" y="875"/>
                  </a:lnTo>
                  <a:lnTo>
                    <a:pt x="1531" y="875"/>
                  </a:lnTo>
                  <a:lnTo>
                    <a:pt x="1512" y="1054"/>
                  </a:lnTo>
                  <a:lnTo>
                    <a:pt x="1472" y="1213"/>
                  </a:lnTo>
                  <a:lnTo>
                    <a:pt x="1412" y="1352"/>
                  </a:lnTo>
                  <a:lnTo>
                    <a:pt x="1313" y="1491"/>
                  </a:lnTo>
                  <a:lnTo>
                    <a:pt x="1193" y="1591"/>
                  </a:lnTo>
                  <a:lnTo>
                    <a:pt x="1074" y="1670"/>
                  </a:lnTo>
                  <a:lnTo>
                    <a:pt x="935" y="1730"/>
                  </a:lnTo>
                  <a:lnTo>
                    <a:pt x="776" y="1750"/>
                  </a:lnTo>
                  <a:lnTo>
                    <a:pt x="77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58">
              <a:extLst>
                <a:ext uri="{FF2B5EF4-FFF2-40B4-BE49-F238E27FC236}">
                  <a16:creationId xmlns:a16="http://schemas.microsoft.com/office/drawing/2014/main" id="{6BB14E8C-764F-9A28-A8C4-BF895660165B}"/>
                </a:ext>
              </a:extLst>
            </p:cNvPr>
            <p:cNvSpPr/>
            <p:nvPr/>
          </p:nvSpPr>
          <p:spPr>
            <a:xfrm>
              <a:off x="-890200" y="2186375"/>
              <a:ext cx="24875" cy="28350"/>
            </a:xfrm>
            <a:custGeom>
              <a:avLst/>
              <a:gdLst/>
              <a:ahLst/>
              <a:cxnLst/>
              <a:rect l="l" t="t" r="r" b="b"/>
              <a:pathLst>
                <a:path w="995" h="1134" extrusionOk="0">
                  <a:moveTo>
                    <a:pt x="497" y="1134"/>
                  </a:moveTo>
                  <a:lnTo>
                    <a:pt x="497" y="1134"/>
                  </a:lnTo>
                  <a:lnTo>
                    <a:pt x="398" y="1134"/>
                  </a:lnTo>
                  <a:lnTo>
                    <a:pt x="299" y="1094"/>
                  </a:lnTo>
                  <a:lnTo>
                    <a:pt x="219" y="1034"/>
                  </a:lnTo>
                  <a:lnTo>
                    <a:pt x="159" y="975"/>
                  </a:lnTo>
                  <a:lnTo>
                    <a:pt x="100" y="895"/>
                  </a:lnTo>
                  <a:lnTo>
                    <a:pt x="40" y="796"/>
                  </a:lnTo>
                  <a:lnTo>
                    <a:pt x="20" y="676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20" y="458"/>
                  </a:lnTo>
                  <a:lnTo>
                    <a:pt x="40" y="358"/>
                  </a:lnTo>
                  <a:lnTo>
                    <a:pt x="100" y="259"/>
                  </a:lnTo>
                  <a:lnTo>
                    <a:pt x="159" y="179"/>
                  </a:lnTo>
                  <a:lnTo>
                    <a:pt x="219" y="100"/>
                  </a:lnTo>
                  <a:lnTo>
                    <a:pt x="299" y="60"/>
                  </a:lnTo>
                  <a:lnTo>
                    <a:pt x="398" y="20"/>
                  </a:lnTo>
                  <a:lnTo>
                    <a:pt x="497" y="0"/>
                  </a:lnTo>
                  <a:lnTo>
                    <a:pt x="497" y="0"/>
                  </a:lnTo>
                  <a:lnTo>
                    <a:pt x="597" y="20"/>
                  </a:lnTo>
                  <a:lnTo>
                    <a:pt x="696" y="60"/>
                  </a:lnTo>
                  <a:lnTo>
                    <a:pt x="776" y="100"/>
                  </a:lnTo>
                  <a:lnTo>
                    <a:pt x="835" y="179"/>
                  </a:lnTo>
                  <a:lnTo>
                    <a:pt x="895" y="259"/>
                  </a:lnTo>
                  <a:lnTo>
                    <a:pt x="955" y="358"/>
                  </a:lnTo>
                  <a:lnTo>
                    <a:pt x="974" y="458"/>
                  </a:lnTo>
                  <a:lnTo>
                    <a:pt x="994" y="577"/>
                  </a:lnTo>
                  <a:lnTo>
                    <a:pt x="994" y="577"/>
                  </a:lnTo>
                  <a:lnTo>
                    <a:pt x="974" y="676"/>
                  </a:lnTo>
                  <a:lnTo>
                    <a:pt x="955" y="796"/>
                  </a:lnTo>
                  <a:lnTo>
                    <a:pt x="895" y="895"/>
                  </a:lnTo>
                  <a:lnTo>
                    <a:pt x="835" y="975"/>
                  </a:lnTo>
                  <a:lnTo>
                    <a:pt x="776" y="1034"/>
                  </a:lnTo>
                  <a:lnTo>
                    <a:pt x="696" y="1094"/>
                  </a:lnTo>
                  <a:lnTo>
                    <a:pt x="597" y="1134"/>
                  </a:lnTo>
                  <a:lnTo>
                    <a:pt x="497" y="1134"/>
                  </a:lnTo>
                  <a:lnTo>
                    <a:pt x="497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58">
              <a:extLst>
                <a:ext uri="{FF2B5EF4-FFF2-40B4-BE49-F238E27FC236}">
                  <a16:creationId xmlns:a16="http://schemas.microsoft.com/office/drawing/2014/main" id="{4C5A507B-D4D6-336C-9C65-BE6C2C4B3507}"/>
                </a:ext>
              </a:extLst>
            </p:cNvPr>
            <p:cNvSpPr/>
            <p:nvPr/>
          </p:nvSpPr>
          <p:spPr>
            <a:xfrm>
              <a:off x="-951350" y="2186375"/>
              <a:ext cx="24400" cy="28350"/>
            </a:xfrm>
            <a:custGeom>
              <a:avLst/>
              <a:gdLst/>
              <a:ahLst/>
              <a:cxnLst/>
              <a:rect l="l" t="t" r="r" b="b"/>
              <a:pathLst>
                <a:path w="976" h="1134" extrusionOk="0">
                  <a:moveTo>
                    <a:pt x="498" y="1134"/>
                  </a:moveTo>
                  <a:lnTo>
                    <a:pt x="498" y="1134"/>
                  </a:lnTo>
                  <a:lnTo>
                    <a:pt x="399" y="1134"/>
                  </a:lnTo>
                  <a:lnTo>
                    <a:pt x="299" y="1094"/>
                  </a:lnTo>
                  <a:lnTo>
                    <a:pt x="220" y="1034"/>
                  </a:lnTo>
                  <a:lnTo>
                    <a:pt x="140" y="975"/>
                  </a:lnTo>
                  <a:lnTo>
                    <a:pt x="80" y="895"/>
                  </a:lnTo>
                  <a:lnTo>
                    <a:pt x="41" y="796"/>
                  </a:lnTo>
                  <a:lnTo>
                    <a:pt x="21" y="676"/>
                  </a:lnTo>
                  <a:lnTo>
                    <a:pt x="1" y="577"/>
                  </a:lnTo>
                  <a:lnTo>
                    <a:pt x="1" y="577"/>
                  </a:lnTo>
                  <a:lnTo>
                    <a:pt x="21" y="458"/>
                  </a:lnTo>
                  <a:lnTo>
                    <a:pt x="41" y="358"/>
                  </a:lnTo>
                  <a:lnTo>
                    <a:pt x="80" y="259"/>
                  </a:lnTo>
                  <a:lnTo>
                    <a:pt x="140" y="179"/>
                  </a:lnTo>
                  <a:lnTo>
                    <a:pt x="220" y="100"/>
                  </a:lnTo>
                  <a:lnTo>
                    <a:pt x="299" y="60"/>
                  </a:lnTo>
                  <a:lnTo>
                    <a:pt x="399" y="2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597" y="20"/>
                  </a:lnTo>
                  <a:lnTo>
                    <a:pt x="677" y="60"/>
                  </a:lnTo>
                  <a:lnTo>
                    <a:pt x="776" y="100"/>
                  </a:lnTo>
                  <a:lnTo>
                    <a:pt x="836" y="179"/>
                  </a:lnTo>
                  <a:lnTo>
                    <a:pt x="896" y="259"/>
                  </a:lnTo>
                  <a:lnTo>
                    <a:pt x="955" y="358"/>
                  </a:lnTo>
                  <a:lnTo>
                    <a:pt x="975" y="458"/>
                  </a:lnTo>
                  <a:lnTo>
                    <a:pt x="975" y="577"/>
                  </a:lnTo>
                  <a:lnTo>
                    <a:pt x="975" y="577"/>
                  </a:lnTo>
                  <a:lnTo>
                    <a:pt x="975" y="676"/>
                  </a:lnTo>
                  <a:lnTo>
                    <a:pt x="955" y="796"/>
                  </a:lnTo>
                  <a:lnTo>
                    <a:pt x="896" y="895"/>
                  </a:lnTo>
                  <a:lnTo>
                    <a:pt x="836" y="975"/>
                  </a:lnTo>
                  <a:lnTo>
                    <a:pt x="776" y="1034"/>
                  </a:lnTo>
                  <a:lnTo>
                    <a:pt x="677" y="1094"/>
                  </a:lnTo>
                  <a:lnTo>
                    <a:pt x="597" y="1134"/>
                  </a:lnTo>
                  <a:lnTo>
                    <a:pt x="498" y="1134"/>
                  </a:lnTo>
                  <a:lnTo>
                    <a:pt x="498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58">
              <a:extLst>
                <a:ext uri="{FF2B5EF4-FFF2-40B4-BE49-F238E27FC236}">
                  <a16:creationId xmlns:a16="http://schemas.microsoft.com/office/drawing/2014/main" id="{0BD36C78-5362-12CB-799D-4B32F6DBEAF9}"/>
                </a:ext>
              </a:extLst>
            </p:cNvPr>
            <p:cNvSpPr/>
            <p:nvPr/>
          </p:nvSpPr>
          <p:spPr>
            <a:xfrm>
              <a:off x="-1142700" y="2644650"/>
              <a:ext cx="443375" cy="244550"/>
            </a:xfrm>
            <a:custGeom>
              <a:avLst/>
              <a:gdLst/>
              <a:ahLst/>
              <a:cxnLst/>
              <a:rect l="l" t="t" r="r" b="b"/>
              <a:pathLst>
                <a:path w="17735" h="9782" extrusionOk="0">
                  <a:moveTo>
                    <a:pt x="1" y="537"/>
                  </a:moveTo>
                  <a:lnTo>
                    <a:pt x="1" y="537"/>
                  </a:lnTo>
                  <a:lnTo>
                    <a:pt x="498" y="1650"/>
                  </a:lnTo>
                  <a:lnTo>
                    <a:pt x="716" y="2207"/>
                  </a:lnTo>
                  <a:lnTo>
                    <a:pt x="935" y="2764"/>
                  </a:lnTo>
                  <a:lnTo>
                    <a:pt x="1114" y="3300"/>
                  </a:lnTo>
                  <a:lnTo>
                    <a:pt x="1293" y="3857"/>
                  </a:lnTo>
                  <a:lnTo>
                    <a:pt x="1452" y="4394"/>
                  </a:lnTo>
                  <a:lnTo>
                    <a:pt x="1611" y="4931"/>
                  </a:lnTo>
                  <a:lnTo>
                    <a:pt x="1730" y="5448"/>
                  </a:lnTo>
                  <a:lnTo>
                    <a:pt x="1850" y="5984"/>
                  </a:lnTo>
                  <a:lnTo>
                    <a:pt x="1949" y="6501"/>
                  </a:lnTo>
                  <a:lnTo>
                    <a:pt x="2028" y="7038"/>
                  </a:lnTo>
                  <a:lnTo>
                    <a:pt x="2088" y="7555"/>
                  </a:lnTo>
                  <a:lnTo>
                    <a:pt x="2128" y="8052"/>
                  </a:lnTo>
                  <a:lnTo>
                    <a:pt x="2148" y="8569"/>
                  </a:lnTo>
                  <a:lnTo>
                    <a:pt x="2148" y="9066"/>
                  </a:lnTo>
                  <a:lnTo>
                    <a:pt x="2148" y="9066"/>
                  </a:lnTo>
                  <a:lnTo>
                    <a:pt x="3142" y="9245"/>
                  </a:lnTo>
                  <a:lnTo>
                    <a:pt x="4116" y="9384"/>
                  </a:lnTo>
                  <a:lnTo>
                    <a:pt x="5110" y="9503"/>
                  </a:lnTo>
                  <a:lnTo>
                    <a:pt x="6084" y="9603"/>
                  </a:lnTo>
                  <a:lnTo>
                    <a:pt x="7058" y="9682"/>
                  </a:lnTo>
                  <a:lnTo>
                    <a:pt x="8033" y="9742"/>
                  </a:lnTo>
                  <a:lnTo>
                    <a:pt x="9007" y="9782"/>
                  </a:lnTo>
                  <a:lnTo>
                    <a:pt x="9981" y="9782"/>
                  </a:lnTo>
                  <a:lnTo>
                    <a:pt x="10955" y="9762"/>
                  </a:lnTo>
                  <a:lnTo>
                    <a:pt x="11929" y="9722"/>
                  </a:lnTo>
                  <a:lnTo>
                    <a:pt x="12904" y="9662"/>
                  </a:lnTo>
                  <a:lnTo>
                    <a:pt x="13878" y="9583"/>
                  </a:lnTo>
                  <a:lnTo>
                    <a:pt x="14852" y="9483"/>
                  </a:lnTo>
                  <a:lnTo>
                    <a:pt x="15806" y="9364"/>
                  </a:lnTo>
                  <a:lnTo>
                    <a:pt x="16780" y="9205"/>
                  </a:lnTo>
                  <a:lnTo>
                    <a:pt x="17735" y="9026"/>
                  </a:lnTo>
                  <a:lnTo>
                    <a:pt x="17735" y="9026"/>
                  </a:lnTo>
                  <a:lnTo>
                    <a:pt x="17735" y="8450"/>
                  </a:lnTo>
                  <a:lnTo>
                    <a:pt x="17695" y="7853"/>
                  </a:lnTo>
                  <a:lnTo>
                    <a:pt x="17655" y="7277"/>
                  </a:lnTo>
                  <a:lnTo>
                    <a:pt x="17596" y="6680"/>
                  </a:lnTo>
                  <a:lnTo>
                    <a:pt x="17516" y="6104"/>
                  </a:lnTo>
                  <a:lnTo>
                    <a:pt x="17437" y="5527"/>
                  </a:lnTo>
                  <a:lnTo>
                    <a:pt x="17317" y="4970"/>
                  </a:lnTo>
                  <a:lnTo>
                    <a:pt x="17198" y="4394"/>
                  </a:lnTo>
                  <a:lnTo>
                    <a:pt x="17059" y="3837"/>
                  </a:lnTo>
                  <a:lnTo>
                    <a:pt x="16900" y="3280"/>
                  </a:lnTo>
                  <a:lnTo>
                    <a:pt x="16701" y="2724"/>
                  </a:lnTo>
                  <a:lnTo>
                    <a:pt x="16502" y="2167"/>
                  </a:lnTo>
                  <a:lnTo>
                    <a:pt x="16283" y="1630"/>
                  </a:lnTo>
                  <a:lnTo>
                    <a:pt x="16045" y="1074"/>
                  </a:lnTo>
                  <a:lnTo>
                    <a:pt x="15786" y="537"/>
                  </a:lnTo>
                  <a:lnTo>
                    <a:pt x="15508" y="0"/>
                  </a:lnTo>
                  <a:lnTo>
                    <a:pt x="15508" y="0"/>
                  </a:lnTo>
                  <a:lnTo>
                    <a:pt x="15468" y="318"/>
                  </a:lnTo>
                  <a:lnTo>
                    <a:pt x="15429" y="636"/>
                  </a:lnTo>
                  <a:lnTo>
                    <a:pt x="15369" y="915"/>
                  </a:lnTo>
                  <a:lnTo>
                    <a:pt x="15289" y="1213"/>
                  </a:lnTo>
                  <a:lnTo>
                    <a:pt x="15210" y="1471"/>
                  </a:lnTo>
                  <a:lnTo>
                    <a:pt x="15110" y="1730"/>
                  </a:lnTo>
                  <a:lnTo>
                    <a:pt x="15011" y="1988"/>
                  </a:lnTo>
                  <a:lnTo>
                    <a:pt x="14892" y="2227"/>
                  </a:lnTo>
                  <a:lnTo>
                    <a:pt x="14772" y="2445"/>
                  </a:lnTo>
                  <a:lnTo>
                    <a:pt x="14633" y="2664"/>
                  </a:lnTo>
                  <a:lnTo>
                    <a:pt x="14474" y="2863"/>
                  </a:lnTo>
                  <a:lnTo>
                    <a:pt x="14335" y="3062"/>
                  </a:lnTo>
                  <a:lnTo>
                    <a:pt x="14156" y="3241"/>
                  </a:lnTo>
                  <a:lnTo>
                    <a:pt x="13997" y="3420"/>
                  </a:lnTo>
                  <a:lnTo>
                    <a:pt x="13818" y="3579"/>
                  </a:lnTo>
                  <a:lnTo>
                    <a:pt x="13619" y="3738"/>
                  </a:lnTo>
                  <a:lnTo>
                    <a:pt x="13420" y="3877"/>
                  </a:lnTo>
                  <a:lnTo>
                    <a:pt x="13222" y="3996"/>
                  </a:lnTo>
                  <a:lnTo>
                    <a:pt x="13003" y="4115"/>
                  </a:lnTo>
                  <a:lnTo>
                    <a:pt x="12784" y="4235"/>
                  </a:lnTo>
                  <a:lnTo>
                    <a:pt x="12327" y="4434"/>
                  </a:lnTo>
                  <a:lnTo>
                    <a:pt x="11850" y="4573"/>
                  </a:lnTo>
                  <a:lnTo>
                    <a:pt x="11333" y="4692"/>
                  </a:lnTo>
                  <a:lnTo>
                    <a:pt x="10816" y="4772"/>
                  </a:lnTo>
                  <a:lnTo>
                    <a:pt x="10259" y="4811"/>
                  </a:lnTo>
                  <a:lnTo>
                    <a:pt x="9683" y="4811"/>
                  </a:lnTo>
                  <a:lnTo>
                    <a:pt x="9106" y="4791"/>
                  </a:lnTo>
                  <a:lnTo>
                    <a:pt x="8510" y="4732"/>
                  </a:lnTo>
                  <a:lnTo>
                    <a:pt x="7913" y="4632"/>
                  </a:lnTo>
                  <a:lnTo>
                    <a:pt x="7297" y="4493"/>
                  </a:lnTo>
                  <a:lnTo>
                    <a:pt x="6681" y="4314"/>
                  </a:lnTo>
                  <a:lnTo>
                    <a:pt x="6045" y="4135"/>
                  </a:lnTo>
                  <a:lnTo>
                    <a:pt x="5428" y="3897"/>
                  </a:lnTo>
                  <a:lnTo>
                    <a:pt x="4792" y="3638"/>
                  </a:lnTo>
                  <a:lnTo>
                    <a:pt x="4176" y="3340"/>
                  </a:lnTo>
                  <a:lnTo>
                    <a:pt x="3539" y="3022"/>
                  </a:lnTo>
                  <a:lnTo>
                    <a:pt x="2923" y="2684"/>
                  </a:lnTo>
                  <a:lnTo>
                    <a:pt x="2327" y="2306"/>
                  </a:lnTo>
                  <a:lnTo>
                    <a:pt x="1730" y="1909"/>
                  </a:lnTo>
                  <a:lnTo>
                    <a:pt x="1134" y="1471"/>
                  </a:lnTo>
                  <a:lnTo>
                    <a:pt x="557" y="1014"/>
                  </a:lnTo>
                  <a:lnTo>
                    <a:pt x="1" y="537"/>
                  </a:lnTo>
                  <a:lnTo>
                    <a:pt x="1" y="537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58">
              <a:extLst>
                <a:ext uri="{FF2B5EF4-FFF2-40B4-BE49-F238E27FC236}">
                  <a16:creationId xmlns:a16="http://schemas.microsoft.com/office/drawing/2014/main" id="{75771348-7E08-A0CE-A3A7-B2859DE827CA}"/>
                </a:ext>
              </a:extLst>
            </p:cNvPr>
            <p:cNvSpPr/>
            <p:nvPr/>
          </p:nvSpPr>
          <p:spPr>
            <a:xfrm>
              <a:off x="-1027375" y="2787275"/>
              <a:ext cx="262450" cy="85525"/>
            </a:xfrm>
            <a:custGeom>
              <a:avLst/>
              <a:gdLst/>
              <a:ahLst/>
              <a:cxnLst/>
              <a:rect l="l" t="t" r="r" b="b"/>
              <a:pathLst>
                <a:path w="10498" h="3421" extrusionOk="0">
                  <a:moveTo>
                    <a:pt x="10040" y="379"/>
                  </a:moveTo>
                  <a:lnTo>
                    <a:pt x="10040" y="379"/>
                  </a:lnTo>
                  <a:lnTo>
                    <a:pt x="9404" y="518"/>
                  </a:lnTo>
                  <a:lnTo>
                    <a:pt x="8768" y="657"/>
                  </a:lnTo>
                  <a:lnTo>
                    <a:pt x="8132" y="756"/>
                  </a:lnTo>
                  <a:lnTo>
                    <a:pt x="7515" y="816"/>
                  </a:lnTo>
                  <a:lnTo>
                    <a:pt x="6879" y="876"/>
                  </a:lnTo>
                  <a:lnTo>
                    <a:pt x="6263" y="896"/>
                  </a:lnTo>
                  <a:lnTo>
                    <a:pt x="5626" y="896"/>
                  </a:lnTo>
                  <a:lnTo>
                    <a:pt x="5010" y="876"/>
                  </a:lnTo>
                  <a:lnTo>
                    <a:pt x="4374" y="836"/>
                  </a:lnTo>
                  <a:lnTo>
                    <a:pt x="3758" y="776"/>
                  </a:lnTo>
                  <a:lnTo>
                    <a:pt x="3121" y="697"/>
                  </a:lnTo>
                  <a:lnTo>
                    <a:pt x="2505" y="597"/>
                  </a:lnTo>
                  <a:lnTo>
                    <a:pt x="1889" y="478"/>
                  </a:lnTo>
                  <a:lnTo>
                    <a:pt x="1253" y="339"/>
                  </a:lnTo>
                  <a:lnTo>
                    <a:pt x="636" y="180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717"/>
                  </a:lnTo>
                  <a:lnTo>
                    <a:pt x="199" y="1492"/>
                  </a:lnTo>
                  <a:lnTo>
                    <a:pt x="298" y="2287"/>
                  </a:lnTo>
                  <a:lnTo>
                    <a:pt x="398" y="2983"/>
                  </a:lnTo>
                  <a:lnTo>
                    <a:pt x="398" y="2983"/>
                  </a:lnTo>
                  <a:lnTo>
                    <a:pt x="1173" y="3102"/>
                  </a:lnTo>
                  <a:lnTo>
                    <a:pt x="1929" y="3202"/>
                  </a:lnTo>
                  <a:lnTo>
                    <a:pt x="2644" y="3281"/>
                  </a:lnTo>
                  <a:lnTo>
                    <a:pt x="3340" y="3341"/>
                  </a:lnTo>
                  <a:lnTo>
                    <a:pt x="4016" y="3381"/>
                  </a:lnTo>
                  <a:lnTo>
                    <a:pt x="4672" y="3421"/>
                  </a:lnTo>
                  <a:lnTo>
                    <a:pt x="5308" y="3421"/>
                  </a:lnTo>
                  <a:lnTo>
                    <a:pt x="5925" y="3421"/>
                  </a:lnTo>
                  <a:lnTo>
                    <a:pt x="6521" y="3421"/>
                  </a:lnTo>
                  <a:lnTo>
                    <a:pt x="7118" y="3381"/>
                  </a:lnTo>
                  <a:lnTo>
                    <a:pt x="7694" y="3341"/>
                  </a:lnTo>
                  <a:lnTo>
                    <a:pt x="8271" y="3301"/>
                  </a:lnTo>
                  <a:lnTo>
                    <a:pt x="9404" y="3162"/>
                  </a:lnTo>
                  <a:lnTo>
                    <a:pt x="10497" y="2983"/>
                  </a:lnTo>
                  <a:lnTo>
                    <a:pt x="10497" y="2983"/>
                  </a:lnTo>
                  <a:lnTo>
                    <a:pt x="10040" y="379"/>
                  </a:lnTo>
                  <a:lnTo>
                    <a:pt x="10040" y="379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58">
              <a:extLst>
                <a:ext uri="{FF2B5EF4-FFF2-40B4-BE49-F238E27FC236}">
                  <a16:creationId xmlns:a16="http://schemas.microsoft.com/office/drawing/2014/main" id="{AA536E5A-A003-06CF-4523-19D1A5C9D095}"/>
                </a:ext>
              </a:extLst>
            </p:cNvPr>
            <p:cNvSpPr/>
            <p:nvPr/>
          </p:nvSpPr>
          <p:spPr>
            <a:xfrm>
              <a:off x="-1003025" y="2911050"/>
              <a:ext cx="233625" cy="364350"/>
            </a:xfrm>
            <a:custGeom>
              <a:avLst/>
              <a:gdLst/>
              <a:ahLst/>
              <a:cxnLst/>
              <a:rect l="l" t="t" r="r" b="b"/>
              <a:pathLst>
                <a:path w="9345" h="14574" extrusionOk="0">
                  <a:moveTo>
                    <a:pt x="9344" y="0"/>
                  </a:moveTo>
                  <a:lnTo>
                    <a:pt x="9344" y="0"/>
                  </a:lnTo>
                  <a:lnTo>
                    <a:pt x="9305" y="1134"/>
                  </a:lnTo>
                  <a:lnTo>
                    <a:pt x="9245" y="2406"/>
                  </a:lnTo>
                  <a:lnTo>
                    <a:pt x="9066" y="5229"/>
                  </a:lnTo>
                  <a:lnTo>
                    <a:pt x="8907" y="8052"/>
                  </a:lnTo>
                  <a:lnTo>
                    <a:pt x="8847" y="9345"/>
                  </a:lnTo>
                  <a:lnTo>
                    <a:pt x="8808" y="10478"/>
                  </a:lnTo>
                  <a:lnTo>
                    <a:pt x="8808" y="10478"/>
                  </a:lnTo>
                  <a:lnTo>
                    <a:pt x="8490" y="10995"/>
                  </a:lnTo>
                  <a:lnTo>
                    <a:pt x="8132" y="11532"/>
                  </a:lnTo>
                  <a:lnTo>
                    <a:pt x="7734" y="12049"/>
                  </a:lnTo>
                  <a:lnTo>
                    <a:pt x="7317" y="12566"/>
                  </a:lnTo>
                  <a:lnTo>
                    <a:pt x="6899" y="13063"/>
                  </a:lnTo>
                  <a:lnTo>
                    <a:pt x="6442" y="13579"/>
                  </a:lnTo>
                  <a:lnTo>
                    <a:pt x="5547" y="14574"/>
                  </a:lnTo>
                  <a:lnTo>
                    <a:pt x="4513" y="14574"/>
                  </a:lnTo>
                  <a:lnTo>
                    <a:pt x="4513" y="14574"/>
                  </a:lnTo>
                  <a:lnTo>
                    <a:pt x="4136" y="13957"/>
                  </a:lnTo>
                  <a:lnTo>
                    <a:pt x="3738" y="13381"/>
                  </a:lnTo>
                  <a:lnTo>
                    <a:pt x="3360" y="12824"/>
                  </a:lnTo>
                  <a:lnTo>
                    <a:pt x="2963" y="12287"/>
                  </a:lnTo>
                  <a:lnTo>
                    <a:pt x="2565" y="11790"/>
                  </a:lnTo>
                  <a:lnTo>
                    <a:pt x="2167" y="11313"/>
                  </a:lnTo>
                  <a:lnTo>
                    <a:pt x="1790" y="10876"/>
                  </a:lnTo>
                  <a:lnTo>
                    <a:pt x="1412" y="10478"/>
                  </a:lnTo>
                  <a:lnTo>
                    <a:pt x="1412" y="10478"/>
                  </a:lnTo>
                  <a:lnTo>
                    <a:pt x="1293" y="9245"/>
                  </a:lnTo>
                  <a:lnTo>
                    <a:pt x="1114" y="7893"/>
                  </a:lnTo>
                  <a:lnTo>
                    <a:pt x="736" y="5011"/>
                  </a:lnTo>
                  <a:lnTo>
                    <a:pt x="358" y="2307"/>
                  </a:lnTo>
                  <a:lnTo>
                    <a:pt x="159" y="117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1133" y="378"/>
                  </a:lnTo>
                  <a:lnTo>
                    <a:pt x="2326" y="478"/>
                  </a:lnTo>
                  <a:lnTo>
                    <a:pt x="3539" y="537"/>
                  </a:lnTo>
                  <a:lnTo>
                    <a:pt x="4155" y="557"/>
                  </a:lnTo>
                  <a:lnTo>
                    <a:pt x="4752" y="557"/>
                  </a:lnTo>
                  <a:lnTo>
                    <a:pt x="5368" y="537"/>
                  </a:lnTo>
                  <a:lnTo>
                    <a:pt x="5965" y="497"/>
                  </a:lnTo>
                  <a:lnTo>
                    <a:pt x="6561" y="458"/>
                  </a:lnTo>
                  <a:lnTo>
                    <a:pt x="7158" y="398"/>
                  </a:lnTo>
                  <a:lnTo>
                    <a:pt x="7734" y="319"/>
                  </a:lnTo>
                  <a:lnTo>
                    <a:pt x="8291" y="239"/>
                  </a:lnTo>
                  <a:lnTo>
                    <a:pt x="8828" y="120"/>
                  </a:lnTo>
                  <a:lnTo>
                    <a:pt x="9344" y="0"/>
                  </a:lnTo>
                  <a:lnTo>
                    <a:pt x="93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58">
              <a:extLst>
                <a:ext uri="{FF2B5EF4-FFF2-40B4-BE49-F238E27FC236}">
                  <a16:creationId xmlns:a16="http://schemas.microsoft.com/office/drawing/2014/main" id="{8341BB9E-38DB-605A-128B-472AE187FA47}"/>
                </a:ext>
              </a:extLst>
            </p:cNvPr>
            <p:cNvSpPr/>
            <p:nvPr/>
          </p:nvSpPr>
          <p:spPr>
            <a:xfrm>
              <a:off x="-1110400" y="2907075"/>
              <a:ext cx="65650" cy="59675"/>
            </a:xfrm>
            <a:custGeom>
              <a:avLst/>
              <a:gdLst/>
              <a:ahLst/>
              <a:cxnLst/>
              <a:rect l="l" t="t" r="r" b="b"/>
              <a:pathLst>
                <a:path w="2626" h="2387" extrusionOk="0">
                  <a:moveTo>
                    <a:pt x="2625" y="2386"/>
                  </a:moveTo>
                  <a:lnTo>
                    <a:pt x="339" y="2187"/>
                  </a:lnTo>
                  <a:lnTo>
                    <a:pt x="1" y="239"/>
                  </a:lnTo>
                  <a:lnTo>
                    <a:pt x="2168" y="0"/>
                  </a:lnTo>
                  <a:lnTo>
                    <a:pt x="2625" y="238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58">
              <a:extLst>
                <a:ext uri="{FF2B5EF4-FFF2-40B4-BE49-F238E27FC236}">
                  <a16:creationId xmlns:a16="http://schemas.microsoft.com/office/drawing/2014/main" id="{074A249B-8B69-121B-2AE5-080045B080EB}"/>
                </a:ext>
              </a:extLst>
            </p:cNvPr>
            <p:cNvSpPr/>
            <p:nvPr/>
          </p:nvSpPr>
          <p:spPr>
            <a:xfrm>
              <a:off x="-729175" y="2908075"/>
              <a:ext cx="58675" cy="59650"/>
            </a:xfrm>
            <a:custGeom>
              <a:avLst/>
              <a:gdLst/>
              <a:ahLst/>
              <a:cxnLst/>
              <a:rect l="l" t="t" r="r" b="b"/>
              <a:pathLst>
                <a:path w="2347" h="2386" extrusionOk="0">
                  <a:moveTo>
                    <a:pt x="1" y="2386"/>
                  </a:moveTo>
                  <a:lnTo>
                    <a:pt x="2267" y="2187"/>
                  </a:lnTo>
                  <a:lnTo>
                    <a:pt x="2347" y="239"/>
                  </a:lnTo>
                  <a:lnTo>
                    <a:pt x="160" y="0"/>
                  </a:lnTo>
                  <a:lnTo>
                    <a:pt x="1" y="238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58">
              <a:extLst>
                <a:ext uri="{FF2B5EF4-FFF2-40B4-BE49-F238E27FC236}">
                  <a16:creationId xmlns:a16="http://schemas.microsoft.com/office/drawing/2014/main" id="{A641F12F-DAF3-7957-F007-1F06075A14EA}"/>
                </a:ext>
              </a:extLst>
            </p:cNvPr>
            <p:cNvSpPr/>
            <p:nvPr/>
          </p:nvSpPr>
          <p:spPr>
            <a:xfrm>
              <a:off x="-480150" y="2417000"/>
              <a:ext cx="207275" cy="229650"/>
            </a:xfrm>
            <a:custGeom>
              <a:avLst/>
              <a:gdLst/>
              <a:ahLst/>
              <a:cxnLst/>
              <a:rect l="l" t="t" r="r" b="b"/>
              <a:pathLst>
                <a:path w="8291" h="9186" extrusionOk="0">
                  <a:moveTo>
                    <a:pt x="8291" y="2923"/>
                  </a:moveTo>
                  <a:lnTo>
                    <a:pt x="8291" y="2923"/>
                  </a:lnTo>
                  <a:lnTo>
                    <a:pt x="8013" y="2585"/>
                  </a:lnTo>
                  <a:lnTo>
                    <a:pt x="7655" y="2207"/>
                  </a:lnTo>
                  <a:lnTo>
                    <a:pt x="7237" y="1810"/>
                  </a:lnTo>
                  <a:lnTo>
                    <a:pt x="6760" y="1412"/>
                  </a:lnTo>
                  <a:lnTo>
                    <a:pt x="6223" y="1014"/>
                  </a:lnTo>
                  <a:lnTo>
                    <a:pt x="5647" y="637"/>
                  </a:lnTo>
                  <a:lnTo>
                    <a:pt x="5030" y="299"/>
                  </a:lnTo>
                  <a:lnTo>
                    <a:pt x="4712" y="140"/>
                  </a:lnTo>
                  <a:lnTo>
                    <a:pt x="4394" y="0"/>
                  </a:lnTo>
                  <a:lnTo>
                    <a:pt x="4394" y="0"/>
                  </a:lnTo>
                  <a:lnTo>
                    <a:pt x="3977" y="458"/>
                  </a:lnTo>
                  <a:lnTo>
                    <a:pt x="3559" y="955"/>
                  </a:lnTo>
                  <a:lnTo>
                    <a:pt x="3142" y="1491"/>
                  </a:lnTo>
                  <a:lnTo>
                    <a:pt x="2724" y="2048"/>
                  </a:lnTo>
                  <a:lnTo>
                    <a:pt x="2307" y="2625"/>
                  </a:lnTo>
                  <a:lnTo>
                    <a:pt x="1909" y="3221"/>
                  </a:lnTo>
                  <a:lnTo>
                    <a:pt x="1511" y="3798"/>
                  </a:lnTo>
                  <a:lnTo>
                    <a:pt x="1173" y="4374"/>
                  </a:lnTo>
                  <a:lnTo>
                    <a:pt x="855" y="4931"/>
                  </a:lnTo>
                  <a:lnTo>
                    <a:pt x="577" y="5468"/>
                  </a:lnTo>
                  <a:lnTo>
                    <a:pt x="338" y="5945"/>
                  </a:lnTo>
                  <a:lnTo>
                    <a:pt x="159" y="6382"/>
                  </a:lnTo>
                  <a:lnTo>
                    <a:pt x="40" y="6740"/>
                  </a:lnTo>
                  <a:lnTo>
                    <a:pt x="20" y="6919"/>
                  </a:lnTo>
                  <a:lnTo>
                    <a:pt x="0" y="7058"/>
                  </a:lnTo>
                  <a:lnTo>
                    <a:pt x="0" y="7178"/>
                  </a:lnTo>
                  <a:lnTo>
                    <a:pt x="20" y="7277"/>
                  </a:lnTo>
                  <a:lnTo>
                    <a:pt x="60" y="7356"/>
                  </a:lnTo>
                  <a:lnTo>
                    <a:pt x="120" y="7416"/>
                  </a:lnTo>
                  <a:lnTo>
                    <a:pt x="120" y="7416"/>
                  </a:lnTo>
                  <a:lnTo>
                    <a:pt x="517" y="7714"/>
                  </a:lnTo>
                  <a:lnTo>
                    <a:pt x="895" y="7973"/>
                  </a:lnTo>
                  <a:lnTo>
                    <a:pt x="1273" y="8231"/>
                  </a:lnTo>
                  <a:lnTo>
                    <a:pt x="1631" y="8450"/>
                  </a:lnTo>
                  <a:lnTo>
                    <a:pt x="2028" y="8649"/>
                  </a:lnTo>
                  <a:lnTo>
                    <a:pt x="2426" y="8828"/>
                  </a:lnTo>
                  <a:lnTo>
                    <a:pt x="2843" y="9007"/>
                  </a:lnTo>
                  <a:lnTo>
                    <a:pt x="3301" y="9186"/>
                  </a:lnTo>
                  <a:lnTo>
                    <a:pt x="3301" y="9186"/>
                  </a:lnTo>
                  <a:lnTo>
                    <a:pt x="3360" y="9186"/>
                  </a:lnTo>
                  <a:lnTo>
                    <a:pt x="3440" y="9186"/>
                  </a:lnTo>
                  <a:lnTo>
                    <a:pt x="3539" y="9146"/>
                  </a:lnTo>
                  <a:lnTo>
                    <a:pt x="3639" y="9066"/>
                  </a:lnTo>
                  <a:lnTo>
                    <a:pt x="3897" y="8867"/>
                  </a:lnTo>
                  <a:lnTo>
                    <a:pt x="4215" y="8589"/>
                  </a:lnTo>
                  <a:lnTo>
                    <a:pt x="4553" y="8231"/>
                  </a:lnTo>
                  <a:lnTo>
                    <a:pt x="4931" y="7814"/>
                  </a:lnTo>
                  <a:lnTo>
                    <a:pt x="5329" y="7337"/>
                  </a:lnTo>
                  <a:lnTo>
                    <a:pt x="5726" y="6840"/>
                  </a:lnTo>
                  <a:lnTo>
                    <a:pt x="6144" y="6323"/>
                  </a:lnTo>
                  <a:lnTo>
                    <a:pt x="6541" y="5786"/>
                  </a:lnTo>
                  <a:lnTo>
                    <a:pt x="6919" y="5229"/>
                  </a:lnTo>
                  <a:lnTo>
                    <a:pt x="7277" y="4712"/>
                  </a:lnTo>
                  <a:lnTo>
                    <a:pt x="7615" y="4195"/>
                  </a:lnTo>
                  <a:lnTo>
                    <a:pt x="7893" y="3718"/>
                  </a:lnTo>
                  <a:lnTo>
                    <a:pt x="8112" y="3301"/>
                  </a:lnTo>
                  <a:lnTo>
                    <a:pt x="8291" y="2923"/>
                  </a:lnTo>
                  <a:lnTo>
                    <a:pt x="8291" y="2923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58">
              <a:extLst>
                <a:ext uri="{FF2B5EF4-FFF2-40B4-BE49-F238E27FC236}">
                  <a16:creationId xmlns:a16="http://schemas.microsoft.com/office/drawing/2014/main" id="{37CE080F-71C9-7563-9A57-A2190D09F1DB}"/>
                </a:ext>
              </a:extLst>
            </p:cNvPr>
            <p:cNvSpPr/>
            <p:nvPr/>
          </p:nvSpPr>
          <p:spPr>
            <a:xfrm>
              <a:off x="-1368350" y="2693850"/>
              <a:ext cx="171000" cy="162550"/>
            </a:xfrm>
            <a:custGeom>
              <a:avLst/>
              <a:gdLst/>
              <a:ahLst/>
              <a:cxnLst/>
              <a:rect l="l" t="t" r="r" b="b"/>
              <a:pathLst>
                <a:path w="6840" h="6502" extrusionOk="0">
                  <a:moveTo>
                    <a:pt x="0" y="2128"/>
                  </a:moveTo>
                  <a:lnTo>
                    <a:pt x="0" y="2128"/>
                  </a:lnTo>
                  <a:lnTo>
                    <a:pt x="597" y="2485"/>
                  </a:lnTo>
                  <a:lnTo>
                    <a:pt x="1213" y="2883"/>
                  </a:lnTo>
                  <a:lnTo>
                    <a:pt x="1830" y="3320"/>
                  </a:lnTo>
                  <a:lnTo>
                    <a:pt x="2148" y="3539"/>
                  </a:lnTo>
                  <a:lnTo>
                    <a:pt x="2446" y="3798"/>
                  </a:lnTo>
                  <a:lnTo>
                    <a:pt x="2764" y="4056"/>
                  </a:lnTo>
                  <a:lnTo>
                    <a:pt x="3062" y="4354"/>
                  </a:lnTo>
                  <a:lnTo>
                    <a:pt x="3360" y="4653"/>
                  </a:lnTo>
                  <a:lnTo>
                    <a:pt x="3659" y="4971"/>
                  </a:lnTo>
                  <a:lnTo>
                    <a:pt x="3937" y="5329"/>
                  </a:lnTo>
                  <a:lnTo>
                    <a:pt x="4215" y="5686"/>
                  </a:lnTo>
                  <a:lnTo>
                    <a:pt x="4474" y="6084"/>
                  </a:lnTo>
                  <a:lnTo>
                    <a:pt x="4732" y="6502"/>
                  </a:lnTo>
                  <a:lnTo>
                    <a:pt x="4732" y="6502"/>
                  </a:lnTo>
                  <a:lnTo>
                    <a:pt x="4832" y="6362"/>
                  </a:lnTo>
                  <a:lnTo>
                    <a:pt x="4951" y="6243"/>
                  </a:lnTo>
                  <a:lnTo>
                    <a:pt x="5209" y="6004"/>
                  </a:lnTo>
                  <a:lnTo>
                    <a:pt x="5488" y="5786"/>
                  </a:lnTo>
                  <a:lnTo>
                    <a:pt x="5786" y="5587"/>
                  </a:lnTo>
                  <a:lnTo>
                    <a:pt x="6084" y="5368"/>
                  </a:lnTo>
                  <a:lnTo>
                    <a:pt x="6362" y="5150"/>
                  </a:lnTo>
                  <a:lnTo>
                    <a:pt x="6621" y="4911"/>
                  </a:lnTo>
                  <a:lnTo>
                    <a:pt x="6740" y="4792"/>
                  </a:lnTo>
                  <a:lnTo>
                    <a:pt x="6840" y="4653"/>
                  </a:lnTo>
                  <a:lnTo>
                    <a:pt x="6840" y="4653"/>
                  </a:lnTo>
                  <a:lnTo>
                    <a:pt x="6522" y="4155"/>
                  </a:lnTo>
                  <a:lnTo>
                    <a:pt x="6164" y="3698"/>
                  </a:lnTo>
                  <a:lnTo>
                    <a:pt x="5826" y="3281"/>
                  </a:lnTo>
                  <a:lnTo>
                    <a:pt x="5468" y="2883"/>
                  </a:lnTo>
                  <a:lnTo>
                    <a:pt x="5110" y="2525"/>
                  </a:lnTo>
                  <a:lnTo>
                    <a:pt x="4752" y="2187"/>
                  </a:lnTo>
                  <a:lnTo>
                    <a:pt x="4394" y="1869"/>
                  </a:lnTo>
                  <a:lnTo>
                    <a:pt x="4036" y="1591"/>
                  </a:lnTo>
                  <a:lnTo>
                    <a:pt x="3678" y="1332"/>
                  </a:lnTo>
                  <a:lnTo>
                    <a:pt x="3341" y="1094"/>
                  </a:lnTo>
                  <a:lnTo>
                    <a:pt x="2704" y="676"/>
                  </a:lnTo>
                  <a:lnTo>
                    <a:pt x="1611" y="0"/>
                  </a:lnTo>
                  <a:lnTo>
                    <a:pt x="1611" y="0"/>
                  </a:lnTo>
                  <a:lnTo>
                    <a:pt x="1213" y="537"/>
                  </a:lnTo>
                  <a:lnTo>
                    <a:pt x="816" y="1074"/>
                  </a:lnTo>
                  <a:lnTo>
                    <a:pt x="398" y="1591"/>
                  </a:lnTo>
                  <a:lnTo>
                    <a:pt x="0" y="2128"/>
                  </a:lnTo>
                  <a:lnTo>
                    <a:pt x="0" y="21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58">
              <a:extLst>
                <a:ext uri="{FF2B5EF4-FFF2-40B4-BE49-F238E27FC236}">
                  <a16:creationId xmlns:a16="http://schemas.microsoft.com/office/drawing/2014/main" id="{86DB9222-1551-F094-90E1-9C9FAA3A10F2}"/>
                </a:ext>
              </a:extLst>
            </p:cNvPr>
            <p:cNvSpPr/>
            <p:nvPr/>
          </p:nvSpPr>
          <p:spPr>
            <a:xfrm>
              <a:off x="-703325" y="2624750"/>
              <a:ext cx="121300" cy="93475"/>
            </a:xfrm>
            <a:custGeom>
              <a:avLst/>
              <a:gdLst/>
              <a:ahLst/>
              <a:cxnLst/>
              <a:rect l="l" t="t" r="r" b="b"/>
              <a:pathLst>
                <a:path w="4852" h="3739" extrusionOk="0">
                  <a:moveTo>
                    <a:pt x="1" y="41"/>
                  </a:moveTo>
                  <a:lnTo>
                    <a:pt x="1" y="41"/>
                  </a:lnTo>
                  <a:lnTo>
                    <a:pt x="418" y="319"/>
                  </a:lnTo>
                  <a:lnTo>
                    <a:pt x="597" y="458"/>
                  </a:lnTo>
                  <a:lnTo>
                    <a:pt x="776" y="597"/>
                  </a:lnTo>
                  <a:lnTo>
                    <a:pt x="935" y="756"/>
                  </a:lnTo>
                  <a:lnTo>
                    <a:pt x="1074" y="935"/>
                  </a:lnTo>
                  <a:lnTo>
                    <a:pt x="1213" y="1114"/>
                  </a:lnTo>
                  <a:lnTo>
                    <a:pt x="1353" y="1313"/>
                  </a:lnTo>
                  <a:lnTo>
                    <a:pt x="1472" y="1532"/>
                  </a:lnTo>
                  <a:lnTo>
                    <a:pt x="1571" y="1770"/>
                  </a:lnTo>
                  <a:lnTo>
                    <a:pt x="1671" y="2029"/>
                  </a:lnTo>
                  <a:lnTo>
                    <a:pt x="1770" y="2327"/>
                  </a:lnTo>
                  <a:lnTo>
                    <a:pt x="1870" y="2625"/>
                  </a:lnTo>
                  <a:lnTo>
                    <a:pt x="1949" y="2963"/>
                  </a:lnTo>
                  <a:lnTo>
                    <a:pt x="2128" y="3738"/>
                  </a:lnTo>
                  <a:lnTo>
                    <a:pt x="2128" y="3738"/>
                  </a:lnTo>
                  <a:lnTo>
                    <a:pt x="2267" y="3659"/>
                  </a:lnTo>
                  <a:lnTo>
                    <a:pt x="2426" y="3619"/>
                  </a:lnTo>
                  <a:lnTo>
                    <a:pt x="2764" y="3520"/>
                  </a:lnTo>
                  <a:lnTo>
                    <a:pt x="3122" y="3460"/>
                  </a:lnTo>
                  <a:lnTo>
                    <a:pt x="3480" y="3420"/>
                  </a:lnTo>
                  <a:lnTo>
                    <a:pt x="3838" y="3361"/>
                  </a:lnTo>
                  <a:lnTo>
                    <a:pt x="4196" y="3301"/>
                  </a:lnTo>
                  <a:lnTo>
                    <a:pt x="4534" y="3222"/>
                  </a:lnTo>
                  <a:lnTo>
                    <a:pt x="4693" y="3162"/>
                  </a:lnTo>
                  <a:lnTo>
                    <a:pt x="4852" y="3082"/>
                  </a:lnTo>
                  <a:lnTo>
                    <a:pt x="4852" y="3082"/>
                  </a:lnTo>
                  <a:lnTo>
                    <a:pt x="4792" y="2526"/>
                  </a:lnTo>
                  <a:lnTo>
                    <a:pt x="4713" y="2049"/>
                  </a:lnTo>
                  <a:lnTo>
                    <a:pt x="4593" y="1631"/>
                  </a:lnTo>
                  <a:lnTo>
                    <a:pt x="4474" y="1273"/>
                  </a:lnTo>
                  <a:lnTo>
                    <a:pt x="4335" y="975"/>
                  </a:lnTo>
                  <a:lnTo>
                    <a:pt x="4176" y="717"/>
                  </a:lnTo>
                  <a:lnTo>
                    <a:pt x="3997" y="478"/>
                  </a:lnTo>
                  <a:lnTo>
                    <a:pt x="3818" y="299"/>
                  </a:lnTo>
                  <a:lnTo>
                    <a:pt x="3818" y="299"/>
                  </a:lnTo>
                  <a:lnTo>
                    <a:pt x="3520" y="279"/>
                  </a:lnTo>
                  <a:lnTo>
                    <a:pt x="3043" y="219"/>
                  </a:lnTo>
                  <a:lnTo>
                    <a:pt x="1810" y="100"/>
                  </a:lnTo>
                  <a:lnTo>
                    <a:pt x="1194" y="60"/>
                  </a:lnTo>
                  <a:lnTo>
                    <a:pt x="637" y="21"/>
                  </a:lnTo>
                  <a:lnTo>
                    <a:pt x="219" y="1"/>
                  </a:lnTo>
                  <a:lnTo>
                    <a:pt x="80" y="21"/>
                  </a:lnTo>
                  <a:lnTo>
                    <a:pt x="1" y="41"/>
                  </a:lnTo>
                  <a:lnTo>
                    <a:pt x="1" y="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58">
              <a:extLst>
                <a:ext uri="{FF2B5EF4-FFF2-40B4-BE49-F238E27FC236}">
                  <a16:creationId xmlns:a16="http://schemas.microsoft.com/office/drawing/2014/main" id="{C479098F-44D4-B7D3-E21C-F6D41769F74A}"/>
                </a:ext>
              </a:extLst>
            </p:cNvPr>
            <p:cNvSpPr/>
            <p:nvPr/>
          </p:nvSpPr>
          <p:spPr>
            <a:xfrm>
              <a:off x="-974700" y="2936400"/>
              <a:ext cx="178950" cy="48725"/>
            </a:xfrm>
            <a:custGeom>
              <a:avLst/>
              <a:gdLst/>
              <a:ahLst/>
              <a:cxnLst/>
              <a:rect l="l" t="t" r="r" b="b"/>
              <a:pathLst>
                <a:path w="7158" h="1949" extrusionOk="0">
                  <a:moveTo>
                    <a:pt x="7158" y="0"/>
                  </a:moveTo>
                  <a:lnTo>
                    <a:pt x="7158" y="0"/>
                  </a:lnTo>
                  <a:lnTo>
                    <a:pt x="7158" y="696"/>
                  </a:lnTo>
                  <a:lnTo>
                    <a:pt x="7158" y="696"/>
                  </a:lnTo>
                  <a:lnTo>
                    <a:pt x="7158" y="1372"/>
                  </a:lnTo>
                  <a:lnTo>
                    <a:pt x="7158" y="1372"/>
                  </a:lnTo>
                  <a:lnTo>
                    <a:pt x="6482" y="1551"/>
                  </a:lnTo>
                  <a:lnTo>
                    <a:pt x="5806" y="1710"/>
                  </a:lnTo>
                  <a:lnTo>
                    <a:pt x="5806" y="1710"/>
                  </a:lnTo>
                  <a:lnTo>
                    <a:pt x="5806" y="975"/>
                  </a:lnTo>
                  <a:lnTo>
                    <a:pt x="5806" y="975"/>
                  </a:lnTo>
                  <a:lnTo>
                    <a:pt x="5806" y="239"/>
                  </a:lnTo>
                  <a:lnTo>
                    <a:pt x="5806" y="239"/>
                  </a:lnTo>
                  <a:lnTo>
                    <a:pt x="6482" y="140"/>
                  </a:lnTo>
                  <a:lnTo>
                    <a:pt x="7158" y="0"/>
                  </a:lnTo>
                  <a:lnTo>
                    <a:pt x="7158" y="0"/>
                  </a:lnTo>
                  <a:close/>
                  <a:moveTo>
                    <a:pt x="1352" y="358"/>
                  </a:moveTo>
                  <a:lnTo>
                    <a:pt x="1352" y="358"/>
                  </a:lnTo>
                  <a:lnTo>
                    <a:pt x="1352" y="1114"/>
                  </a:lnTo>
                  <a:lnTo>
                    <a:pt x="1352" y="1114"/>
                  </a:lnTo>
                  <a:lnTo>
                    <a:pt x="1352" y="1849"/>
                  </a:lnTo>
                  <a:lnTo>
                    <a:pt x="1352" y="1849"/>
                  </a:lnTo>
                  <a:lnTo>
                    <a:pt x="676" y="1730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0" y="895"/>
                  </a:lnTo>
                  <a:lnTo>
                    <a:pt x="0" y="895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676" y="299"/>
                  </a:lnTo>
                  <a:lnTo>
                    <a:pt x="1352" y="358"/>
                  </a:lnTo>
                  <a:lnTo>
                    <a:pt x="1352" y="358"/>
                  </a:lnTo>
                  <a:close/>
                  <a:moveTo>
                    <a:pt x="3301" y="398"/>
                  </a:moveTo>
                  <a:lnTo>
                    <a:pt x="3301" y="398"/>
                  </a:lnTo>
                  <a:lnTo>
                    <a:pt x="3301" y="1173"/>
                  </a:lnTo>
                  <a:lnTo>
                    <a:pt x="3301" y="1173"/>
                  </a:lnTo>
                  <a:lnTo>
                    <a:pt x="3301" y="1949"/>
                  </a:lnTo>
                  <a:lnTo>
                    <a:pt x="3301" y="1949"/>
                  </a:lnTo>
                  <a:lnTo>
                    <a:pt x="2625" y="1929"/>
                  </a:lnTo>
                  <a:lnTo>
                    <a:pt x="1929" y="1909"/>
                  </a:lnTo>
                  <a:lnTo>
                    <a:pt x="1929" y="1909"/>
                  </a:lnTo>
                  <a:lnTo>
                    <a:pt x="1929" y="1154"/>
                  </a:lnTo>
                  <a:lnTo>
                    <a:pt x="1929" y="1154"/>
                  </a:lnTo>
                  <a:lnTo>
                    <a:pt x="1929" y="398"/>
                  </a:lnTo>
                  <a:lnTo>
                    <a:pt x="1929" y="398"/>
                  </a:lnTo>
                  <a:lnTo>
                    <a:pt x="2625" y="418"/>
                  </a:lnTo>
                  <a:lnTo>
                    <a:pt x="3301" y="398"/>
                  </a:lnTo>
                  <a:lnTo>
                    <a:pt x="3301" y="398"/>
                  </a:lnTo>
                  <a:close/>
                  <a:moveTo>
                    <a:pt x="5229" y="1054"/>
                  </a:moveTo>
                  <a:lnTo>
                    <a:pt x="5229" y="1054"/>
                  </a:lnTo>
                  <a:lnTo>
                    <a:pt x="5229" y="1810"/>
                  </a:lnTo>
                  <a:lnTo>
                    <a:pt x="5229" y="1810"/>
                  </a:lnTo>
                  <a:lnTo>
                    <a:pt x="4553" y="1869"/>
                  </a:lnTo>
                  <a:lnTo>
                    <a:pt x="3877" y="1929"/>
                  </a:lnTo>
                  <a:lnTo>
                    <a:pt x="3877" y="1929"/>
                  </a:lnTo>
                  <a:lnTo>
                    <a:pt x="3877" y="1154"/>
                  </a:lnTo>
                  <a:lnTo>
                    <a:pt x="3877" y="1154"/>
                  </a:lnTo>
                  <a:lnTo>
                    <a:pt x="3877" y="398"/>
                  </a:lnTo>
                  <a:lnTo>
                    <a:pt x="3877" y="398"/>
                  </a:lnTo>
                  <a:lnTo>
                    <a:pt x="4553" y="358"/>
                  </a:lnTo>
                  <a:lnTo>
                    <a:pt x="5229" y="299"/>
                  </a:lnTo>
                  <a:lnTo>
                    <a:pt x="5229" y="299"/>
                  </a:lnTo>
                  <a:lnTo>
                    <a:pt x="5229" y="1054"/>
                  </a:lnTo>
                  <a:lnTo>
                    <a:pt x="5229" y="10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58">
              <a:extLst>
                <a:ext uri="{FF2B5EF4-FFF2-40B4-BE49-F238E27FC236}">
                  <a16:creationId xmlns:a16="http://schemas.microsoft.com/office/drawing/2014/main" id="{A04D417A-8C47-CF36-944F-23299F8D6A47}"/>
                </a:ext>
              </a:extLst>
            </p:cNvPr>
            <p:cNvSpPr/>
            <p:nvPr/>
          </p:nvSpPr>
          <p:spPr>
            <a:xfrm>
              <a:off x="-1423025" y="3083525"/>
              <a:ext cx="80550" cy="180950"/>
            </a:xfrm>
            <a:custGeom>
              <a:avLst/>
              <a:gdLst/>
              <a:ahLst/>
              <a:cxnLst/>
              <a:rect l="l" t="t" r="r" b="b"/>
              <a:pathLst>
                <a:path w="3222" h="7238" extrusionOk="0">
                  <a:moveTo>
                    <a:pt x="3221" y="6919"/>
                  </a:moveTo>
                  <a:lnTo>
                    <a:pt x="3221" y="6919"/>
                  </a:lnTo>
                  <a:lnTo>
                    <a:pt x="2565" y="7078"/>
                  </a:lnTo>
                  <a:lnTo>
                    <a:pt x="2565" y="7078"/>
                  </a:lnTo>
                  <a:lnTo>
                    <a:pt x="1909" y="7237"/>
                  </a:lnTo>
                  <a:lnTo>
                    <a:pt x="1909" y="7237"/>
                  </a:lnTo>
                  <a:lnTo>
                    <a:pt x="1551" y="6621"/>
                  </a:lnTo>
                  <a:lnTo>
                    <a:pt x="1253" y="5985"/>
                  </a:lnTo>
                  <a:lnTo>
                    <a:pt x="1253" y="5985"/>
                  </a:lnTo>
                  <a:lnTo>
                    <a:pt x="1969" y="5826"/>
                  </a:lnTo>
                  <a:lnTo>
                    <a:pt x="1969" y="5826"/>
                  </a:lnTo>
                  <a:lnTo>
                    <a:pt x="2684" y="5647"/>
                  </a:lnTo>
                  <a:lnTo>
                    <a:pt x="2684" y="5647"/>
                  </a:lnTo>
                  <a:lnTo>
                    <a:pt x="2943" y="6283"/>
                  </a:lnTo>
                  <a:lnTo>
                    <a:pt x="3221" y="6919"/>
                  </a:lnTo>
                  <a:lnTo>
                    <a:pt x="3221" y="6919"/>
                  </a:lnTo>
                  <a:close/>
                  <a:moveTo>
                    <a:pt x="1511" y="1352"/>
                  </a:moveTo>
                  <a:lnTo>
                    <a:pt x="1511" y="1352"/>
                  </a:lnTo>
                  <a:lnTo>
                    <a:pt x="796" y="1531"/>
                  </a:lnTo>
                  <a:lnTo>
                    <a:pt x="796" y="1531"/>
                  </a:lnTo>
                  <a:lnTo>
                    <a:pt x="80" y="1710"/>
                  </a:lnTo>
                  <a:lnTo>
                    <a:pt x="80" y="1710"/>
                  </a:lnTo>
                  <a:lnTo>
                    <a:pt x="20" y="1014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676" y="159"/>
                  </a:lnTo>
                  <a:lnTo>
                    <a:pt x="676" y="159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412" y="676"/>
                  </a:lnTo>
                  <a:lnTo>
                    <a:pt x="1511" y="1352"/>
                  </a:lnTo>
                  <a:lnTo>
                    <a:pt x="1511" y="1352"/>
                  </a:lnTo>
                  <a:close/>
                  <a:moveTo>
                    <a:pt x="1929" y="3241"/>
                  </a:moveTo>
                  <a:lnTo>
                    <a:pt x="1929" y="3241"/>
                  </a:lnTo>
                  <a:lnTo>
                    <a:pt x="1173" y="3440"/>
                  </a:lnTo>
                  <a:lnTo>
                    <a:pt x="1173" y="3440"/>
                  </a:lnTo>
                  <a:lnTo>
                    <a:pt x="438" y="3619"/>
                  </a:lnTo>
                  <a:lnTo>
                    <a:pt x="438" y="3619"/>
                  </a:lnTo>
                  <a:lnTo>
                    <a:pt x="279" y="2943"/>
                  </a:lnTo>
                  <a:lnTo>
                    <a:pt x="160" y="2287"/>
                  </a:lnTo>
                  <a:lnTo>
                    <a:pt x="160" y="2287"/>
                  </a:lnTo>
                  <a:lnTo>
                    <a:pt x="875" y="2108"/>
                  </a:lnTo>
                  <a:lnTo>
                    <a:pt x="875" y="2108"/>
                  </a:lnTo>
                  <a:lnTo>
                    <a:pt x="1611" y="1929"/>
                  </a:lnTo>
                  <a:lnTo>
                    <a:pt x="1611" y="1929"/>
                  </a:lnTo>
                  <a:lnTo>
                    <a:pt x="1770" y="2585"/>
                  </a:lnTo>
                  <a:lnTo>
                    <a:pt x="1929" y="3241"/>
                  </a:lnTo>
                  <a:lnTo>
                    <a:pt x="1929" y="3241"/>
                  </a:lnTo>
                  <a:close/>
                  <a:moveTo>
                    <a:pt x="1750" y="5289"/>
                  </a:moveTo>
                  <a:lnTo>
                    <a:pt x="1750" y="5289"/>
                  </a:lnTo>
                  <a:lnTo>
                    <a:pt x="1014" y="5468"/>
                  </a:lnTo>
                  <a:lnTo>
                    <a:pt x="1014" y="5468"/>
                  </a:lnTo>
                  <a:lnTo>
                    <a:pt x="796" y="4812"/>
                  </a:lnTo>
                  <a:lnTo>
                    <a:pt x="577" y="4156"/>
                  </a:lnTo>
                  <a:lnTo>
                    <a:pt x="577" y="4156"/>
                  </a:lnTo>
                  <a:lnTo>
                    <a:pt x="1333" y="3977"/>
                  </a:lnTo>
                  <a:lnTo>
                    <a:pt x="1333" y="3977"/>
                  </a:lnTo>
                  <a:lnTo>
                    <a:pt x="2068" y="3798"/>
                  </a:lnTo>
                  <a:lnTo>
                    <a:pt x="2068" y="3798"/>
                  </a:lnTo>
                  <a:lnTo>
                    <a:pt x="2267" y="4454"/>
                  </a:lnTo>
                  <a:lnTo>
                    <a:pt x="2486" y="5110"/>
                  </a:lnTo>
                  <a:lnTo>
                    <a:pt x="2486" y="5110"/>
                  </a:lnTo>
                  <a:lnTo>
                    <a:pt x="1750" y="5289"/>
                  </a:lnTo>
                  <a:lnTo>
                    <a:pt x="1750" y="52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65" name="Google Shape;5165;p58">
            <a:extLst>
              <a:ext uri="{FF2B5EF4-FFF2-40B4-BE49-F238E27FC236}">
                <a16:creationId xmlns:a16="http://schemas.microsoft.com/office/drawing/2014/main" id="{B4E26744-5D3E-0A61-45AF-71096A4F400A}"/>
              </a:ext>
            </a:extLst>
          </p:cNvPr>
          <p:cNvGrpSpPr/>
          <p:nvPr/>
        </p:nvGrpSpPr>
        <p:grpSpPr>
          <a:xfrm>
            <a:off x="7593557" y="2690516"/>
            <a:ext cx="455235" cy="450168"/>
            <a:chOff x="5780178" y="3052951"/>
            <a:chExt cx="395066" cy="389116"/>
          </a:xfrm>
        </p:grpSpPr>
        <p:sp>
          <p:nvSpPr>
            <p:cNvPr id="5166" name="Google Shape;5166;p58">
              <a:extLst>
                <a:ext uri="{FF2B5EF4-FFF2-40B4-BE49-F238E27FC236}">
                  <a16:creationId xmlns:a16="http://schemas.microsoft.com/office/drawing/2014/main" id="{06F750DD-D23C-6E6D-7497-4E53FD8D1918}"/>
                </a:ext>
              </a:extLst>
            </p:cNvPr>
            <p:cNvSpPr/>
            <p:nvPr/>
          </p:nvSpPr>
          <p:spPr>
            <a:xfrm>
              <a:off x="5827743" y="3138735"/>
              <a:ext cx="253210" cy="288873"/>
            </a:xfrm>
            <a:custGeom>
              <a:avLst/>
              <a:gdLst/>
              <a:ahLst/>
              <a:cxnLst/>
              <a:rect l="l" t="t" r="r" b="b"/>
              <a:pathLst>
                <a:path w="5744" h="6553" extrusionOk="0">
                  <a:moveTo>
                    <a:pt x="2351" y="1"/>
                  </a:moveTo>
                  <a:lnTo>
                    <a:pt x="2120" y="20"/>
                  </a:lnTo>
                  <a:lnTo>
                    <a:pt x="1966" y="174"/>
                  </a:lnTo>
                  <a:lnTo>
                    <a:pt x="1677" y="232"/>
                  </a:lnTo>
                  <a:lnTo>
                    <a:pt x="1176" y="560"/>
                  </a:lnTo>
                  <a:lnTo>
                    <a:pt x="482" y="1581"/>
                  </a:lnTo>
                  <a:lnTo>
                    <a:pt x="0" y="2525"/>
                  </a:lnTo>
                  <a:lnTo>
                    <a:pt x="0" y="3913"/>
                  </a:lnTo>
                  <a:lnTo>
                    <a:pt x="212" y="4953"/>
                  </a:lnTo>
                  <a:lnTo>
                    <a:pt x="790" y="5898"/>
                  </a:lnTo>
                  <a:lnTo>
                    <a:pt x="1234" y="6379"/>
                  </a:lnTo>
                  <a:lnTo>
                    <a:pt x="1388" y="6456"/>
                  </a:lnTo>
                  <a:lnTo>
                    <a:pt x="3219" y="6553"/>
                  </a:lnTo>
                  <a:lnTo>
                    <a:pt x="4356" y="6052"/>
                  </a:lnTo>
                  <a:lnTo>
                    <a:pt x="4587" y="6052"/>
                  </a:lnTo>
                  <a:lnTo>
                    <a:pt x="4818" y="5859"/>
                  </a:lnTo>
                  <a:lnTo>
                    <a:pt x="5011" y="5647"/>
                  </a:lnTo>
                  <a:lnTo>
                    <a:pt x="5184" y="5397"/>
                  </a:lnTo>
                  <a:lnTo>
                    <a:pt x="5338" y="5146"/>
                  </a:lnTo>
                  <a:lnTo>
                    <a:pt x="5473" y="4896"/>
                  </a:lnTo>
                  <a:lnTo>
                    <a:pt x="5589" y="4606"/>
                  </a:lnTo>
                  <a:lnTo>
                    <a:pt x="5685" y="4337"/>
                  </a:lnTo>
                  <a:lnTo>
                    <a:pt x="5743" y="4028"/>
                  </a:lnTo>
                  <a:lnTo>
                    <a:pt x="5627" y="3720"/>
                  </a:lnTo>
                  <a:lnTo>
                    <a:pt x="5454" y="2679"/>
                  </a:lnTo>
                  <a:lnTo>
                    <a:pt x="4375" y="1099"/>
                  </a:lnTo>
                  <a:lnTo>
                    <a:pt x="3450" y="367"/>
                  </a:lnTo>
                  <a:lnTo>
                    <a:pt x="3411" y="290"/>
                  </a:lnTo>
                  <a:lnTo>
                    <a:pt x="3199" y="193"/>
                  </a:lnTo>
                  <a:lnTo>
                    <a:pt x="3161" y="97"/>
                  </a:lnTo>
                  <a:lnTo>
                    <a:pt x="2968" y="59"/>
                  </a:lnTo>
                  <a:lnTo>
                    <a:pt x="2775" y="39"/>
                  </a:lnTo>
                  <a:lnTo>
                    <a:pt x="2563" y="20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58">
              <a:extLst>
                <a:ext uri="{FF2B5EF4-FFF2-40B4-BE49-F238E27FC236}">
                  <a16:creationId xmlns:a16="http://schemas.microsoft.com/office/drawing/2014/main" id="{6715B377-90FB-32A9-53D6-CF6E64CBD3C1}"/>
                </a:ext>
              </a:extLst>
            </p:cNvPr>
            <p:cNvSpPr/>
            <p:nvPr/>
          </p:nvSpPr>
          <p:spPr>
            <a:xfrm>
              <a:off x="5794593" y="3148081"/>
              <a:ext cx="111352" cy="276133"/>
            </a:xfrm>
            <a:custGeom>
              <a:avLst/>
              <a:gdLst/>
              <a:ahLst/>
              <a:cxnLst/>
              <a:rect l="l" t="t" r="r" b="b"/>
              <a:pathLst>
                <a:path w="2526" h="6264" extrusionOk="0">
                  <a:moveTo>
                    <a:pt x="2525" y="1"/>
                  </a:moveTo>
                  <a:lnTo>
                    <a:pt x="1754" y="155"/>
                  </a:lnTo>
                  <a:lnTo>
                    <a:pt x="1600" y="155"/>
                  </a:lnTo>
                  <a:lnTo>
                    <a:pt x="1273" y="328"/>
                  </a:lnTo>
                  <a:lnTo>
                    <a:pt x="984" y="521"/>
                  </a:lnTo>
                  <a:lnTo>
                    <a:pt x="714" y="772"/>
                  </a:lnTo>
                  <a:lnTo>
                    <a:pt x="463" y="1022"/>
                  </a:lnTo>
                  <a:lnTo>
                    <a:pt x="463" y="1485"/>
                  </a:lnTo>
                  <a:lnTo>
                    <a:pt x="1" y="2294"/>
                  </a:lnTo>
                  <a:lnTo>
                    <a:pt x="155" y="4105"/>
                  </a:lnTo>
                  <a:lnTo>
                    <a:pt x="868" y="5551"/>
                  </a:lnTo>
                  <a:lnTo>
                    <a:pt x="2140" y="6244"/>
                  </a:lnTo>
                  <a:lnTo>
                    <a:pt x="2198" y="6264"/>
                  </a:lnTo>
                  <a:lnTo>
                    <a:pt x="1889" y="5975"/>
                  </a:lnTo>
                  <a:lnTo>
                    <a:pt x="1620" y="5647"/>
                  </a:lnTo>
                  <a:lnTo>
                    <a:pt x="1369" y="5300"/>
                  </a:lnTo>
                  <a:lnTo>
                    <a:pt x="1176" y="4934"/>
                  </a:lnTo>
                  <a:lnTo>
                    <a:pt x="1080" y="4741"/>
                  </a:lnTo>
                  <a:lnTo>
                    <a:pt x="1003" y="4549"/>
                  </a:lnTo>
                  <a:lnTo>
                    <a:pt x="945" y="4337"/>
                  </a:lnTo>
                  <a:lnTo>
                    <a:pt x="887" y="4125"/>
                  </a:lnTo>
                  <a:lnTo>
                    <a:pt x="849" y="3913"/>
                  </a:lnTo>
                  <a:lnTo>
                    <a:pt x="810" y="3701"/>
                  </a:lnTo>
                  <a:lnTo>
                    <a:pt x="791" y="3469"/>
                  </a:lnTo>
                  <a:lnTo>
                    <a:pt x="791" y="3257"/>
                  </a:lnTo>
                  <a:lnTo>
                    <a:pt x="810" y="3007"/>
                  </a:lnTo>
                  <a:lnTo>
                    <a:pt x="829" y="2756"/>
                  </a:lnTo>
                  <a:lnTo>
                    <a:pt x="868" y="2506"/>
                  </a:lnTo>
                  <a:lnTo>
                    <a:pt x="926" y="2275"/>
                  </a:lnTo>
                  <a:lnTo>
                    <a:pt x="984" y="2043"/>
                  </a:lnTo>
                  <a:lnTo>
                    <a:pt x="1061" y="1812"/>
                  </a:lnTo>
                  <a:lnTo>
                    <a:pt x="1157" y="1600"/>
                  </a:lnTo>
                  <a:lnTo>
                    <a:pt x="1273" y="1388"/>
                  </a:lnTo>
                  <a:lnTo>
                    <a:pt x="1388" y="1176"/>
                  </a:lnTo>
                  <a:lnTo>
                    <a:pt x="1523" y="984"/>
                  </a:lnTo>
                  <a:lnTo>
                    <a:pt x="1658" y="791"/>
                  </a:lnTo>
                  <a:lnTo>
                    <a:pt x="1812" y="617"/>
                  </a:lnTo>
                  <a:lnTo>
                    <a:pt x="1986" y="444"/>
                  </a:lnTo>
                  <a:lnTo>
                    <a:pt x="2159" y="290"/>
                  </a:lnTo>
                  <a:lnTo>
                    <a:pt x="2333" y="136"/>
                  </a:lnTo>
                  <a:lnTo>
                    <a:pt x="25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58">
              <a:extLst>
                <a:ext uri="{FF2B5EF4-FFF2-40B4-BE49-F238E27FC236}">
                  <a16:creationId xmlns:a16="http://schemas.microsoft.com/office/drawing/2014/main" id="{E4275C85-B18E-F2B9-BFAC-AE4ECF2FD8DC}"/>
                </a:ext>
              </a:extLst>
            </p:cNvPr>
            <p:cNvSpPr/>
            <p:nvPr/>
          </p:nvSpPr>
          <p:spPr>
            <a:xfrm>
              <a:off x="5827743" y="3204153"/>
              <a:ext cx="94337" cy="140226"/>
            </a:xfrm>
            <a:custGeom>
              <a:avLst/>
              <a:gdLst/>
              <a:ahLst/>
              <a:cxnLst/>
              <a:rect l="l" t="t" r="r" b="b"/>
              <a:pathLst>
                <a:path w="2140" h="3181" extrusionOk="0">
                  <a:moveTo>
                    <a:pt x="887" y="1"/>
                  </a:moveTo>
                  <a:lnTo>
                    <a:pt x="521" y="20"/>
                  </a:lnTo>
                  <a:lnTo>
                    <a:pt x="482" y="97"/>
                  </a:lnTo>
                  <a:lnTo>
                    <a:pt x="0" y="1041"/>
                  </a:lnTo>
                  <a:lnTo>
                    <a:pt x="0" y="2429"/>
                  </a:lnTo>
                  <a:lnTo>
                    <a:pt x="155" y="3180"/>
                  </a:lnTo>
                  <a:lnTo>
                    <a:pt x="193" y="3084"/>
                  </a:lnTo>
                  <a:lnTo>
                    <a:pt x="270" y="3007"/>
                  </a:lnTo>
                  <a:lnTo>
                    <a:pt x="367" y="2930"/>
                  </a:lnTo>
                  <a:lnTo>
                    <a:pt x="482" y="2853"/>
                  </a:lnTo>
                  <a:lnTo>
                    <a:pt x="694" y="2718"/>
                  </a:lnTo>
                  <a:lnTo>
                    <a:pt x="829" y="2602"/>
                  </a:lnTo>
                  <a:lnTo>
                    <a:pt x="925" y="2506"/>
                  </a:lnTo>
                  <a:lnTo>
                    <a:pt x="964" y="2390"/>
                  </a:lnTo>
                  <a:lnTo>
                    <a:pt x="1022" y="2197"/>
                  </a:lnTo>
                  <a:lnTo>
                    <a:pt x="1060" y="2101"/>
                  </a:lnTo>
                  <a:lnTo>
                    <a:pt x="1118" y="2005"/>
                  </a:lnTo>
                  <a:lnTo>
                    <a:pt x="1157" y="1947"/>
                  </a:lnTo>
                  <a:lnTo>
                    <a:pt x="1214" y="1928"/>
                  </a:lnTo>
                  <a:lnTo>
                    <a:pt x="1349" y="1889"/>
                  </a:lnTo>
                  <a:lnTo>
                    <a:pt x="1503" y="1889"/>
                  </a:lnTo>
                  <a:lnTo>
                    <a:pt x="1658" y="1908"/>
                  </a:lnTo>
                  <a:lnTo>
                    <a:pt x="1966" y="1908"/>
                  </a:lnTo>
                  <a:lnTo>
                    <a:pt x="2024" y="1889"/>
                  </a:lnTo>
                  <a:lnTo>
                    <a:pt x="2062" y="1870"/>
                  </a:lnTo>
                  <a:lnTo>
                    <a:pt x="2101" y="1831"/>
                  </a:lnTo>
                  <a:lnTo>
                    <a:pt x="2120" y="1773"/>
                  </a:lnTo>
                  <a:lnTo>
                    <a:pt x="2139" y="1677"/>
                  </a:lnTo>
                  <a:lnTo>
                    <a:pt x="2139" y="1600"/>
                  </a:lnTo>
                  <a:lnTo>
                    <a:pt x="2120" y="1542"/>
                  </a:lnTo>
                  <a:lnTo>
                    <a:pt x="2082" y="1484"/>
                  </a:lnTo>
                  <a:lnTo>
                    <a:pt x="1966" y="1388"/>
                  </a:lnTo>
                  <a:lnTo>
                    <a:pt x="1735" y="1253"/>
                  </a:lnTo>
                  <a:lnTo>
                    <a:pt x="1658" y="1176"/>
                  </a:lnTo>
                  <a:lnTo>
                    <a:pt x="1600" y="1099"/>
                  </a:lnTo>
                  <a:lnTo>
                    <a:pt x="1581" y="1022"/>
                  </a:lnTo>
                  <a:lnTo>
                    <a:pt x="1581" y="945"/>
                  </a:lnTo>
                  <a:lnTo>
                    <a:pt x="1600" y="791"/>
                  </a:lnTo>
                  <a:lnTo>
                    <a:pt x="1638" y="598"/>
                  </a:lnTo>
                  <a:lnTo>
                    <a:pt x="1561" y="559"/>
                  </a:lnTo>
                  <a:lnTo>
                    <a:pt x="1446" y="270"/>
                  </a:lnTo>
                  <a:lnTo>
                    <a:pt x="1503" y="155"/>
                  </a:lnTo>
                  <a:lnTo>
                    <a:pt x="1426" y="78"/>
                  </a:lnTo>
                  <a:lnTo>
                    <a:pt x="1349" y="39"/>
                  </a:lnTo>
                  <a:lnTo>
                    <a:pt x="125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58">
              <a:extLst>
                <a:ext uri="{FF2B5EF4-FFF2-40B4-BE49-F238E27FC236}">
                  <a16:creationId xmlns:a16="http://schemas.microsoft.com/office/drawing/2014/main" id="{A4D14AC1-9176-479A-1F3E-4C633D64F0D0}"/>
                </a:ext>
              </a:extLst>
            </p:cNvPr>
            <p:cNvSpPr/>
            <p:nvPr/>
          </p:nvSpPr>
          <p:spPr>
            <a:xfrm>
              <a:off x="5844714" y="3360469"/>
              <a:ext cx="185235" cy="81597"/>
            </a:xfrm>
            <a:custGeom>
              <a:avLst/>
              <a:gdLst/>
              <a:ahLst/>
              <a:cxnLst/>
              <a:rect l="l" t="t" r="r" b="b"/>
              <a:pathLst>
                <a:path w="4202" h="1851" extrusionOk="0">
                  <a:moveTo>
                    <a:pt x="2101" y="0"/>
                  </a:moveTo>
                  <a:lnTo>
                    <a:pt x="2005" y="20"/>
                  </a:lnTo>
                  <a:lnTo>
                    <a:pt x="1909" y="39"/>
                  </a:lnTo>
                  <a:lnTo>
                    <a:pt x="1832" y="58"/>
                  </a:lnTo>
                  <a:lnTo>
                    <a:pt x="1774" y="116"/>
                  </a:lnTo>
                  <a:lnTo>
                    <a:pt x="1658" y="212"/>
                  </a:lnTo>
                  <a:lnTo>
                    <a:pt x="1562" y="347"/>
                  </a:lnTo>
                  <a:lnTo>
                    <a:pt x="1465" y="463"/>
                  </a:lnTo>
                  <a:lnTo>
                    <a:pt x="1408" y="521"/>
                  </a:lnTo>
                  <a:lnTo>
                    <a:pt x="1350" y="559"/>
                  </a:lnTo>
                  <a:lnTo>
                    <a:pt x="1292" y="579"/>
                  </a:lnTo>
                  <a:lnTo>
                    <a:pt x="1215" y="598"/>
                  </a:lnTo>
                  <a:lnTo>
                    <a:pt x="1061" y="579"/>
                  </a:lnTo>
                  <a:lnTo>
                    <a:pt x="945" y="540"/>
                  </a:lnTo>
                  <a:lnTo>
                    <a:pt x="868" y="463"/>
                  </a:lnTo>
                  <a:lnTo>
                    <a:pt x="791" y="386"/>
                  </a:lnTo>
                  <a:lnTo>
                    <a:pt x="695" y="309"/>
                  </a:lnTo>
                  <a:lnTo>
                    <a:pt x="598" y="270"/>
                  </a:lnTo>
                  <a:lnTo>
                    <a:pt x="463" y="232"/>
                  </a:lnTo>
                  <a:lnTo>
                    <a:pt x="271" y="232"/>
                  </a:lnTo>
                  <a:lnTo>
                    <a:pt x="136" y="251"/>
                  </a:lnTo>
                  <a:lnTo>
                    <a:pt x="1" y="212"/>
                  </a:lnTo>
                  <a:lnTo>
                    <a:pt x="405" y="868"/>
                  </a:lnTo>
                  <a:lnTo>
                    <a:pt x="964" y="1465"/>
                  </a:lnTo>
                  <a:lnTo>
                    <a:pt x="1388" y="1754"/>
                  </a:lnTo>
                  <a:lnTo>
                    <a:pt x="1523" y="1831"/>
                  </a:lnTo>
                  <a:lnTo>
                    <a:pt x="1735" y="1850"/>
                  </a:lnTo>
                  <a:lnTo>
                    <a:pt x="2294" y="1850"/>
                  </a:lnTo>
                  <a:lnTo>
                    <a:pt x="2602" y="1812"/>
                  </a:lnTo>
                  <a:lnTo>
                    <a:pt x="2891" y="1735"/>
                  </a:lnTo>
                  <a:lnTo>
                    <a:pt x="3180" y="1638"/>
                  </a:lnTo>
                  <a:lnTo>
                    <a:pt x="3470" y="1523"/>
                  </a:lnTo>
                  <a:lnTo>
                    <a:pt x="3720" y="1369"/>
                  </a:lnTo>
                  <a:lnTo>
                    <a:pt x="3971" y="1214"/>
                  </a:lnTo>
                  <a:lnTo>
                    <a:pt x="4202" y="1022"/>
                  </a:lnTo>
                  <a:lnTo>
                    <a:pt x="4105" y="656"/>
                  </a:lnTo>
                  <a:lnTo>
                    <a:pt x="4048" y="501"/>
                  </a:lnTo>
                  <a:lnTo>
                    <a:pt x="3971" y="386"/>
                  </a:lnTo>
                  <a:lnTo>
                    <a:pt x="3874" y="289"/>
                  </a:lnTo>
                  <a:lnTo>
                    <a:pt x="3778" y="232"/>
                  </a:lnTo>
                  <a:lnTo>
                    <a:pt x="3720" y="212"/>
                  </a:lnTo>
                  <a:lnTo>
                    <a:pt x="3643" y="212"/>
                  </a:lnTo>
                  <a:lnTo>
                    <a:pt x="3508" y="251"/>
                  </a:lnTo>
                  <a:lnTo>
                    <a:pt x="3258" y="328"/>
                  </a:lnTo>
                  <a:lnTo>
                    <a:pt x="3180" y="328"/>
                  </a:lnTo>
                  <a:lnTo>
                    <a:pt x="3084" y="309"/>
                  </a:lnTo>
                  <a:lnTo>
                    <a:pt x="2834" y="232"/>
                  </a:lnTo>
                  <a:lnTo>
                    <a:pt x="2371" y="58"/>
                  </a:lnTo>
                  <a:lnTo>
                    <a:pt x="2236" y="20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58">
              <a:extLst>
                <a:ext uri="{FF2B5EF4-FFF2-40B4-BE49-F238E27FC236}">
                  <a16:creationId xmlns:a16="http://schemas.microsoft.com/office/drawing/2014/main" id="{196178EA-12BB-40CE-109C-355A7303DE77}"/>
                </a:ext>
              </a:extLst>
            </p:cNvPr>
            <p:cNvSpPr/>
            <p:nvPr/>
          </p:nvSpPr>
          <p:spPr>
            <a:xfrm>
              <a:off x="5780178" y="3193133"/>
              <a:ext cx="137670" cy="248934"/>
            </a:xfrm>
            <a:custGeom>
              <a:avLst/>
              <a:gdLst/>
              <a:ahLst/>
              <a:cxnLst/>
              <a:rect l="l" t="t" r="r" b="b"/>
              <a:pathLst>
                <a:path w="3123" h="5647" extrusionOk="0">
                  <a:moveTo>
                    <a:pt x="790" y="0"/>
                  </a:moveTo>
                  <a:lnTo>
                    <a:pt x="617" y="231"/>
                  </a:lnTo>
                  <a:lnTo>
                    <a:pt x="463" y="482"/>
                  </a:lnTo>
                  <a:lnTo>
                    <a:pt x="328" y="752"/>
                  </a:lnTo>
                  <a:lnTo>
                    <a:pt x="212" y="1021"/>
                  </a:lnTo>
                  <a:lnTo>
                    <a:pt x="116" y="1310"/>
                  </a:lnTo>
                  <a:lnTo>
                    <a:pt x="39" y="1600"/>
                  </a:lnTo>
                  <a:lnTo>
                    <a:pt x="0" y="1908"/>
                  </a:lnTo>
                  <a:lnTo>
                    <a:pt x="0" y="2216"/>
                  </a:lnTo>
                  <a:lnTo>
                    <a:pt x="0" y="2544"/>
                  </a:lnTo>
                  <a:lnTo>
                    <a:pt x="58" y="2871"/>
                  </a:lnTo>
                  <a:lnTo>
                    <a:pt x="135" y="3180"/>
                  </a:lnTo>
                  <a:lnTo>
                    <a:pt x="231" y="3488"/>
                  </a:lnTo>
                  <a:lnTo>
                    <a:pt x="366" y="3777"/>
                  </a:lnTo>
                  <a:lnTo>
                    <a:pt x="521" y="4047"/>
                  </a:lnTo>
                  <a:lnTo>
                    <a:pt x="694" y="4297"/>
                  </a:lnTo>
                  <a:lnTo>
                    <a:pt x="906" y="4548"/>
                  </a:lnTo>
                  <a:lnTo>
                    <a:pt x="1118" y="4760"/>
                  </a:lnTo>
                  <a:lnTo>
                    <a:pt x="1349" y="4953"/>
                  </a:lnTo>
                  <a:lnTo>
                    <a:pt x="1619" y="5145"/>
                  </a:lnTo>
                  <a:lnTo>
                    <a:pt x="1889" y="5280"/>
                  </a:lnTo>
                  <a:lnTo>
                    <a:pt x="2178" y="5415"/>
                  </a:lnTo>
                  <a:lnTo>
                    <a:pt x="2486" y="5512"/>
                  </a:lnTo>
                  <a:lnTo>
                    <a:pt x="2794" y="5589"/>
                  </a:lnTo>
                  <a:lnTo>
                    <a:pt x="3122" y="5646"/>
                  </a:lnTo>
                  <a:lnTo>
                    <a:pt x="2872" y="5492"/>
                  </a:lnTo>
                  <a:lnTo>
                    <a:pt x="2640" y="5319"/>
                  </a:lnTo>
                  <a:lnTo>
                    <a:pt x="2428" y="5145"/>
                  </a:lnTo>
                  <a:lnTo>
                    <a:pt x="2216" y="4953"/>
                  </a:lnTo>
                  <a:lnTo>
                    <a:pt x="2024" y="4741"/>
                  </a:lnTo>
                  <a:lnTo>
                    <a:pt x="1850" y="4509"/>
                  </a:lnTo>
                  <a:lnTo>
                    <a:pt x="1696" y="4278"/>
                  </a:lnTo>
                  <a:lnTo>
                    <a:pt x="1561" y="4028"/>
                  </a:lnTo>
                  <a:lnTo>
                    <a:pt x="1446" y="4008"/>
                  </a:lnTo>
                  <a:lnTo>
                    <a:pt x="1349" y="3951"/>
                  </a:lnTo>
                  <a:lnTo>
                    <a:pt x="1272" y="3873"/>
                  </a:lnTo>
                  <a:lnTo>
                    <a:pt x="1214" y="3777"/>
                  </a:lnTo>
                  <a:lnTo>
                    <a:pt x="1176" y="3681"/>
                  </a:lnTo>
                  <a:lnTo>
                    <a:pt x="1195" y="3565"/>
                  </a:lnTo>
                  <a:lnTo>
                    <a:pt x="1214" y="3450"/>
                  </a:lnTo>
                  <a:lnTo>
                    <a:pt x="1272" y="3334"/>
                  </a:lnTo>
                  <a:lnTo>
                    <a:pt x="1214" y="3064"/>
                  </a:lnTo>
                  <a:lnTo>
                    <a:pt x="1156" y="2794"/>
                  </a:lnTo>
                  <a:lnTo>
                    <a:pt x="1137" y="2525"/>
                  </a:lnTo>
                  <a:lnTo>
                    <a:pt x="1118" y="2235"/>
                  </a:lnTo>
                  <a:lnTo>
                    <a:pt x="1137" y="1966"/>
                  </a:lnTo>
                  <a:lnTo>
                    <a:pt x="1156" y="1696"/>
                  </a:lnTo>
                  <a:lnTo>
                    <a:pt x="1195" y="1445"/>
                  </a:lnTo>
                  <a:lnTo>
                    <a:pt x="1253" y="1195"/>
                  </a:lnTo>
                  <a:lnTo>
                    <a:pt x="1330" y="944"/>
                  </a:lnTo>
                  <a:lnTo>
                    <a:pt x="1426" y="713"/>
                  </a:lnTo>
                  <a:lnTo>
                    <a:pt x="1523" y="482"/>
                  </a:lnTo>
                  <a:lnTo>
                    <a:pt x="1638" y="270"/>
                  </a:lnTo>
                  <a:lnTo>
                    <a:pt x="1446" y="270"/>
                  </a:lnTo>
                  <a:lnTo>
                    <a:pt x="1253" y="231"/>
                  </a:lnTo>
                  <a:lnTo>
                    <a:pt x="1079" y="174"/>
                  </a:lnTo>
                  <a:lnTo>
                    <a:pt x="925" y="96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58">
              <a:extLst>
                <a:ext uri="{FF2B5EF4-FFF2-40B4-BE49-F238E27FC236}">
                  <a16:creationId xmlns:a16="http://schemas.microsoft.com/office/drawing/2014/main" id="{C6E8FF3D-F380-B96D-1BA1-559ABD37D0F6}"/>
                </a:ext>
              </a:extLst>
            </p:cNvPr>
            <p:cNvSpPr/>
            <p:nvPr/>
          </p:nvSpPr>
          <p:spPr>
            <a:xfrm>
              <a:off x="5979783" y="3156589"/>
              <a:ext cx="103682" cy="159755"/>
            </a:xfrm>
            <a:custGeom>
              <a:avLst/>
              <a:gdLst/>
              <a:ahLst/>
              <a:cxnLst/>
              <a:rect l="l" t="t" r="r" b="b"/>
              <a:pathLst>
                <a:path w="2352" h="3624" extrusionOk="0">
                  <a:moveTo>
                    <a:pt x="425" y="0"/>
                  </a:moveTo>
                  <a:lnTo>
                    <a:pt x="20" y="232"/>
                  </a:lnTo>
                  <a:lnTo>
                    <a:pt x="1" y="289"/>
                  </a:lnTo>
                  <a:lnTo>
                    <a:pt x="59" y="367"/>
                  </a:lnTo>
                  <a:lnTo>
                    <a:pt x="136" y="424"/>
                  </a:lnTo>
                  <a:lnTo>
                    <a:pt x="425" y="656"/>
                  </a:lnTo>
                  <a:lnTo>
                    <a:pt x="540" y="733"/>
                  </a:lnTo>
                  <a:lnTo>
                    <a:pt x="617" y="829"/>
                  </a:lnTo>
                  <a:lnTo>
                    <a:pt x="675" y="906"/>
                  </a:lnTo>
                  <a:lnTo>
                    <a:pt x="695" y="1003"/>
                  </a:lnTo>
                  <a:lnTo>
                    <a:pt x="675" y="1118"/>
                  </a:lnTo>
                  <a:lnTo>
                    <a:pt x="656" y="1234"/>
                  </a:lnTo>
                  <a:lnTo>
                    <a:pt x="598" y="1388"/>
                  </a:lnTo>
                  <a:lnTo>
                    <a:pt x="540" y="1581"/>
                  </a:lnTo>
                  <a:lnTo>
                    <a:pt x="502" y="1793"/>
                  </a:lnTo>
                  <a:lnTo>
                    <a:pt x="483" y="1985"/>
                  </a:lnTo>
                  <a:lnTo>
                    <a:pt x="483" y="2101"/>
                  </a:lnTo>
                  <a:lnTo>
                    <a:pt x="502" y="2197"/>
                  </a:lnTo>
                  <a:lnTo>
                    <a:pt x="540" y="2274"/>
                  </a:lnTo>
                  <a:lnTo>
                    <a:pt x="579" y="2371"/>
                  </a:lnTo>
                  <a:lnTo>
                    <a:pt x="637" y="2448"/>
                  </a:lnTo>
                  <a:lnTo>
                    <a:pt x="714" y="2506"/>
                  </a:lnTo>
                  <a:lnTo>
                    <a:pt x="810" y="2563"/>
                  </a:lnTo>
                  <a:lnTo>
                    <a:pt x="926" y="2602"/>
                  </a:lnTo>
                  <a:lnTo>
                    <a:pt x="1350" y="2718"/>
                  </a:lnTo>
                  <a:lnTo>
                    <a:pt x="1504" y="2775"/>
                  </a:lnTo>
                  <a:lnTo>
                    <a:pt x="1620" y="2814"/>
                  </a:lnTo>
                  <a:lnTo>
                    <a:pt x="1716" y="2891"/>
                  </a:lnTo>
                  <a:lnTo>
                    <a:pt x="1793" y="2949"/>
                  </a:lnTo>
                  <a:lnTo>
                    <a:pt x="1851" y="3026"/>
                  </a:lnTo>
                  <a:lnTo>
                    <a:pt x="1889" y="3122"/>
                  </a:lnTo>
                  <a:lnTo>
                    <a:pt x="1928" y="3257"/>
                  </a:lnTo>
                  <a:lnTo>
                    <a:pt x="2005" y="3411"/>
                  </a:lnTo>
                  <a:lnTo>
                    <a:pt x="2063" y="3488"/>
                  </a:lnTo>
                  <a:lnTo>
                    <a:pt x="2121" y="3546"/>
                  </a:lnTo>
                  <a:lnTo>
                    <a:pt x="2198" y="3585"/>
                  </a:lnTo>
                  <a:lnTo>
                    <a:pt x="2294" y="3623"/>
                  </a:lnTo>
                  <a:lnTo>
                    <a:pt x="2333" y="3334"/>
                  </a:lnTo>
                  <a:lnTo>
                    <a:pt x="2352" y="3045"/>
                  </a:lnTo>
                  <a:lnTo>
                    <a:pt x="2333" y="2795"/>
                  </a:lnTo>
                  <a:lnTo>
                    <a:pt x="2313" y="2563"/>
                  </a:lnTo>
                  <a:lnTo>
                    <a:pt x="2275" y="2332"/>
                  </a:lnTo>
                  <a:lnTo>
                    <a:pt x="2217" y="2101"/>
                  </a:lnTo>
                  <a:lnTo>
                    <a:pt x="2140" y="1870"/>
                  </a:lnTo>
                  <a:lnTo>
                    <a:pt x="2044" y="1658"/>
                  </a:lnTo>
                  <a:lnTo>
                    <a:pt x="1947" y="1446"/>
                  </a:lnTo>
                  <a:lnTo>
                    <a:pt x="1832" y="1253"/>
                  </a:lnTo>
                  <a:lnTo>
                    <a:pt x="1716" y="1060"/>
                  </a:lnTo>
                  <a:lnTo>
                    <a:pt x="1562" y="868"/>
                  </a:lnTo>
                  <a:lnTo>
                    <a:pt x="1427" y="694"/>
                  </a:lnTo>
                  <a:lnTo>
                    <a:pt x="1253" y="540"/>
                  </a:lnTo>
                  <a:lnTo>
                    <a:pt x="1080" y="386"/>
                  </a:lnTo>
                  <a:lnTo>
                    <a:pt x="907" y="251"/>
                  </a:lnTo>
                  <a:lnTo>
                    <a:pt x="714" y="116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58">
              <a:extLst>
                <a:ext uri="{FF2B5EF4-FFF2-40B4-BE49-F238E27FC236}">
                  <a16:creationId xmlns:a16="http://schemas.microsoft.com/office/drawing/2014/main" id="{B8871BD2-DEDF-4542-EC3F-18E23994919D}"/>
                </a:ext>
              </a:extLst>
            </p:cNvPr>
            <p:cNvSpPr/>
            <p:nvPr/>
          </p:nvSpPr>
          <p:spPr>
            <a:xfrm>
              <a:off x="5879540" y="3139617"/>
              <a:ext cx="48491" cy="47609"/>
            </a:xfrm>
            <a:custGeom>
              <a:avLst/>
              <a:gdLst/>
              <a:ahLst/>
              <a:cxnLst/>
              <a:rect l="l" t="t" r="r" b="b"/>
              <a:pathLst>
                <a:path w="1100" h="1080" extrusionOk="0">
                  <a:moveTo>
                    <a:pt x="907" y="0"/>
                  </a:moveTo>
                  <a:lnTo>
                    <a:pt x="675" y="96"/>
                  </a:lnTo>
                  <a:lnTo>
                    <a:pt x="1" y="540"/>
                  </a:lnTo>
                  <a:lnTo>
                    <a:pt x="97" y="597"/>
                  </a:lnTo>
                  <a:lnTo>
                    <a:pt x="194" y="674"/>
                  </a:lnTo>
                  <a:lnTo>
                    <a:pt x="271" y="752"/>
                  </a:lnTo>
                  <a:lnTo>
                    <a:pt x="348" y="848"/>
                  </a:lnTo>
                  <a:lnTo>
                    <a:pt x="406" y="944"/>
                  </a:lnTo>
                  <a:lnTo>
                    <a:pt x="483" y="1002"/>
                  </a:lnTo>
                  <a:lnTo>
                    <a:pt x="560" y="1041"/>
                  </a:lnTo>
                  <a:lnTo>
                    <a:pt x="618" y="1060"/>
                  </a:lnTo>
                  <a:lnTo>
                    <a:pt x="695" y="1079"/>
                  </a:lnTo>
                  <a:lnTo>
                    <a:pt x="752" y="1060"/>
                  </a:lnTo>
                  <a:lnTo>
                    <a:pt x="868" y="1041"/>
                  </a:lnTo>
                  <a:lnTo>
                    <a:pt x="887" y="1041"/>
                  </a:lnTo>
                  <a:lnTo>
                    <a:pt x="1022" y="906"/>
                  </a:lnTo>
                  <a:lnTo>
                    <a:pt x="1022" y="886"/>
                  </a:lnTo>
                  <a:lnTo>
                    <a:pt x="1080" y="771"/>
                  </a:lnTo>
                  <a:lnTo>
                    <a:pt x="1099" y="655"/>
                  </a:lnTo>
                  <a:lnTo>
                    <a:pt x="1099" y="540"/>
                  </a:lnTo>
                  <a:lnTo>
                    <a:pt x="1080" y="482"/>
                  </a:lnTo>
                  <a:lnTo>
                    <a:pt x="1061" y="424"/>
                  </a:lnTo>
                  <a:lnTo>
                    <a:pt x="1003" y="328"/>
                  </a:lnTo>
                  <a:lnTo>
                    <a:pt x="964" y="231"/>
                  </a:lnTo>
                  <a:lnTo>
                    <a:pt x="945" y="116"/>
                  </a:lnTo>
                  <a:lnTo>
                    <a:pt x="94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58">
              <a:extLst>
                <a:ext uri="{FF2B5EF4-FFF2-40B4-BE49-F238E27FC236}">
                  <a16:creationId xmlns:a16="http://schemas.microsoft.com/office/drawing/2014/main" id="{2A6EE028-FA9F-5AE9-B72D-13257887DC63}"/>
                </a:ext>
              </a:extLst>
            </p:cNvPr>
            <p:cNvSpPr/>
            <p:nvPr/>
          </p:nvSpPr>
          <p:spPr>
            <a:xfrm>
              <a:off x="5865125" y="3139617"/>
              <a:ext cx="54398" cy="26361"/>
            </a:xfrm>
            <a:custGeom>
              <a:avLst/>
              <a:gdLst/>
              <a:ahLst/>
              <a:cxnLst/>
              <a:rect l="l" t="t" r="r" b="b"/>
              <a:pathLst>
                <a:path w="1234" h="598" extrusionOk="0">
                  <a:moveTo>
                    <a:pt x="1234" y="0"/>
                  </a:moveTo>
                  <a:lnTo>
                    <a:pt x="906" y="39"/>
                  </a:lnTo>
                  <a:lnTo>
                    <a:pt x="598" y="116"/>
                  </a:lnTo>
                  <a:lnTo>
                    <a:pt x="289" y="212"/>
                  </a:lnTo>
                  <a:lnTo>
                    <a:pt x="0" y="347"/>
                  </a:lnTo>
                  <a:lnTo>
                    <a:pt x="58" y="405"/>
                  </a:lnTo>
                  <a:lnTo>
                    <a:pt x="135" y="463"/>
                  </a:lnTo>
                  <a:lnTo>
                    <a:pt x="270" y="520"/>
                  </a:lnTo>
                  <a:lnTo>
                    <a:pt x="424" y="597"/>
                  </a:lnTo>
                  <a:lnTo>
                    <a:pt x="617" y="424"/>
                  </a:lnTo>
                  <a:lnTo>
                    <a:pt x="810" y="270"/>
                  </a:lnTo>
                  <a:lnTo>
                    <a:pt x="1022" y="135"/>
                  </a:lnTo>
                  <a:lnTo>
                    <a:pt x="12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58">
              <a:extLst>
                <a:ext uri="{FF2B5EF4-FFF2-40B4-BE49-F238E27FC236}">
                  <a16:creationId xmlns:a16="http://schemas.microsoft.com/office/drawing/2014/main" id="{047BB251-5D4A-50DA-1D43-E5C5762A6999}"/>
                </a:ext>
              </a:extLst>
            </p:cNvPr>
            <p:cNvSpPr/>
            <p:nvPr/>
          </p:nvSpPr>
          <p:spPr>
            <a:xfrm>
              <a:off x="5863405" y="3111581"/>
              <a:ext cx="193743" cy="148690"/>
            </a:xfrm>
            <a:custGeom>
              <a:avLst/>
              <a:gdLst/>
              <a:ahLst/>
              <a:cxnLst/>
              <a:rect l="l" t="t" r="r" b="b"/>
              <a:pathLst>
                <a:path w="4395" h="3373" extrusionOk="0">
                  <a:moveTo>
                    <a:pt x="4221" y="0"/>
                  </a:moveTo>
                  <a:lnTo>
                    <a:pt x="3373" y="424"/>
                  </a:lnTo>
                  <a:lnTo>
                    <a:pt x="1774" y="1426"/>
                  </a:lnTo>
                  <a:lnTo>
                    <a:pt x="579" y="2525"/>
                  </a:lnTo>
                  <a:lnTo>
                    <a:pt x="1" y="3295"/>
                  </a:lnTo>
                  <a:lnTo>
                    <a:pt x="1" y="3353"/>
                  </a:lnTo>
                  <a:lnTo>
                    <a:pt x="39" y="3372"/>
                  </a:lnTo>
                  <a:lnTo>
                    <a:pt x="136" y="3372"/>
                  </a:lnTo>
                  <a:lnTo>
                    <a:pt x="193" y="3334"/>
                  </a:lnTo>
                  <a:lnTo>
                    <a:pt x="560" y="2949"/>
                  </a:lnTo>
                  <a:lnTo>
                    <a:pt x="964" y="2563"/>
                  </a:lnTo>
                  <a:lnTo>
                    <a:pt x="1446" y="2158"/>
                  </a:lnTo>
                  <a:lnTo>
                    <a:pt x="1947" y="1773"/>
                  </a:lnTo>
                  <a:lnTo>
                    <a:pt x="2506" y="1388"/>
                  </a:lnTo>
                  <a:lnTo>
                    <a:pt x="2795" y="1214"/>
                  </a:lnTo>
                  <a:lnTo>
                    <a:pt x="3084" y="1060"/>
                  </a:lnTo>
                  <a:lnTo>
                    <a:pt x="3392" y="906"/>
                  </a:lnTo>
                  <a:lnTo>
                    <a:pt x="3720" y="752"/>
                  </a:lnTo>
                  <a:lnTo>
                    <a:pt x="4048" y="636"/>
                  </a:lnTo>
                  <a:lnTo>
                    <a:pt x="4375" y="520"/>
                  </a:lnTo>
                  <a:lnTo>
                    <a:pt x="4394" y="424"/>
                  </a:lnTo>
                  <a:lnTo>
                    <a:pt x="42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58">
              <a:extLst>
                <a:ext uri="{FF2B5EF4-FFF2-40B4-BE49-F238E27FC236}">
                  <a16:creationId xmlns:a16="http://schemas.microsoft.com/office/drawing/2014/main" id="{EB479DF6-658F-F0E0-87CD-9631F6ED4331}"/>
                </a:ext>
              </a:extLst>
            </p:cNvPr>
            <p:cNvSpPr/>
            <p:nvPr/>
          </p:nvSpPr>
          <p:spPr>
            <a:xfrm>
              <a:off x="5860849" y="3097959"/>
              <a:ext cx="190348" cy="161474"/>
            </a:xfrm>
            <a:custGeom>
              <a:avLst/>
              <a:gdLst/>
              <a:ahLst/>
              <a:cxnLst/>
              <a:rect l="l" t="t" r="r" b="b"/>
              <a:pathLst>
                <a:path w="4318" h="3663" extrusionOk="0">
                  <a:moveTo>
                    <a:pt x="4106" y="1"/>
                  </a:moveTo>
                  <a:lnTo>
                    <a:pt x="3990" y="59"/>
                  </a:lnTo>
                  <a:lnTo>
                    <a:pt x="3701" y="213"/>
                  </a:lnTo>
                  <a:lnTo>
                    <a:pt x="3258" y="463"/>
                  </a:lnTo>
                  <a:lnTo>
                    <a:pt x="2699" y="829"/>
                  </a:lnTo>
                  <a:lnTo>
                    <a:pt x="2371" y="1061"/>
                  </a:lnTo>
                  <a:lnTo>
                    <a:pt x="2044" y="1311"/>
                  </a:lnTo>
                  <a:lnTo>
                    <a:pt x="1716" y="1600"/>
                  </a:lnTo>
                  <a:lnTo>
                    <a:pt x="1369" y="1909"/>
                  </a:lnTo>
                  <a:lnTo>
                    <a:pt x="1022" y="2255"/>
                  </a:lnTo>
                  <a:lnTo>
                    <a:pt x="675" y="2622"/>
                  </a:lnTo>
                  <a:lnTo>
                    <a:pt x="348" y="3026"/>
                  </a:lnTo>
                  <a:lnTo>
                    <a:pt x="39" y="3469"/>
                  </a:lnTo>
                  <a:lnTo>
                    <a:pt x="1" y="3527"/>
                  </a:lnTo>
                  <a:lnTo>
                    <a:pt x="1" y="3585"/>
                  </a:lnTo>
                  <a:lnTo>
                    <a:pt x="20" y="3624"/>
                  </a:lnTo>
                  <a:lnTo>
                    <a:pt x="59" y="3662"/>
                  </a:lnTo>
                  <a:lnTo>
                    <a:pt x="97" y="3604"/>
                  </a:lnTo>
                  <a:lnTo>
                    <a:pt x="406" y="3219"/>
                  </a:lnTo>
                  <a:lnTo>
                    <a:pt x="733" y="2853"/>
                  </a:lnTo>
                  <a:lnTo>
                    <a:pt x="1080" y="2525"/>
                  </a:lnTo>
                  <a:lnTo>
                    <a:pt x="1408" y="2217"/>
                  </a:lnTo>
                  <a:lnTo>
                    <a:pt x="1755" y="1928"/>
                  </a:lnTo>
                  <a:lnTo>
                    <a:pt x="2082" y="1677"/>
                  </a:lnTo>
                  <a:lnTo>
                    <a:pt x="2410" y="1446"/>
                  </a:lnTo>
                  <a:lnTo>
                    <a:pt x="2718" y="1234"/>
                  </a:lnTo>
                  <a:lnTo>
                    <a:pt x="3277" y="887"/>
                  </a:lnTo>
                  <a:lnTo>
                    <a:pt x="3759" y="637"/>
                  </a:lnTo>
                  <a:lnTo>
                    <a:pt x="4106" y="483"/>
                  </a:lnTo>
                  <a:lnTo>
                    <a:pt x="4318" y="386"/>
                  </a:lnTo>
                  <a:lnTo>
                    <a:pt x="4163" y="39"/>
                  </a:lnTo>
                  <a:lnTo>
                    <a:pt x="41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58">
              <a:extLst>
                <a:ext uri="{FF2B5EF4-FFF2-40B4-BE49-F238E27FC236}">
                  <a16:creationId xmlns:a16="http://schemas.microsoft.com/office/drawing/2014/main" id="{09257F00-CC26-2840-EE73-EF84D6FE62F5}"/>
                </a:ext>
              </a:extLst>
            </p:cNvPr>
            <p:cNvSpPr/>
            <p:nvPr/>
          </p:nvSpPr>
          <p:spPr>
            <a:xfrm>
              <a:off x="6072400" y="3121764"/>
              <a:ext cx="32312" cy="52723"/>
            </a:xfrm>
            <a:custGeom>
              <a:avLst/>
              <a:gdLst/>
              <a:ahLst/>
              <a:cxnLst/>
              <a:rect l="l" t="t" r="r" b="b"/>
              <a:pathLst>
                <a:path w="733" h="1196" extrusionOk="0">
                  <a:moveTo>
                    <a:pt x="598" y="0"/>
                  </a:moveTo>
                  <a:lnTo>
                    <a:pt x="193" y="135"/>
                  </a:lnTo>
                  <a:lnTo>
                    <a:pt x="270" y="347"/>
                  </a:lnTo>
                  <a:lnTo>
                    <a:pt x="251" y="482"/>
                  </a:lnTo>
                  <a:lnTo>
                    <a:pt x="58" y="713"/>
                  </a:lnTo>
                  <a:lnTo>
                    <a:pt x="0" y="925"/>
                  </a:lnTo>
                  <a:lnTo>
                    <a:pt x="39" y="1137"/>
                  </a:lnTo>
                  <a:lnTo>
                    <a:pt x="116" y="1195"/>
                  </a:lnTo>
                  <a:lnTo>
                    <a:pt x="598" y="790"/>
                  </a:lnTo>
                  <a:lnTo>
                    <a:pt x="656" y="713"/>
                  </a:lnTo>
                  <a:lnTo>
                    <a:pt x="694" y="636"/>
                  </a:lnTo>
                  <a:lnTo>
                    <a:pt x="713" y="540"/>
                  </a:lnTo>
                  <a:lnTo>
                    <a:pt x="733" y="444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58">
              <a:extLst>
                <a:ext uri="{FF2B5EF4-FFF2-40B4-BE49-F238E27FC236}">
                  <a16:creationId xmlns:a16="http://schemas.microsoft.com/office/drawing/2014/main" id="{99A9B98D-AEEF-6DD0-7758-6A5BFFB6A731}"/>
                </a:ext>
              </a:extLst>
            </p:cNvPr>
            <p:cNvSpPr/>
            <p:nvPr/>
          </p:nvSpPr>
          <p:spPr>
            <a:xfrm>
              <a:off x="6062217" y="3126833"/>
              <a:ext cx="23805" cy="53560"/>
            </a:xfrm>
            <a:custGeom>
              <a:avLst/>
              <a:gdLst/>
              <a:ahLst/>
              <a:cxnLst/>
              <a:rect l="l" t="t" r="r" b="b"/>
              <a:pathLst>
                <a:path w="540" h="1215" extrusionOk="0">
                  <a:moveTo>
                    <a:pt x="482" y="1"/>
                  </a:moveTo>
                  <a:lnTo>
                    <a:pt x="212" y="117"/>
                  </a:lnTo>
                  <a:lnTo>
                    <a:pt x="174" y="194"/>
                  </a:lnTo>
                  <a:lnTo>
                    <a:pt x="231" y="329"/>
                  </a:lnTo>
                  <a:lnTo>
                    <a:pt x="251" y="386"/>
                  </a:lnTo>
                  <a:lnTo>
                    <a:pt x="231" y="444"/>
                  </a:lnTo>
                  <a:lnTo>
                    <a:pt x="231" y="483"/>
                  </a:lnTo>
                  <a:lnTo>
                    <a:pt x="193" y="541"/>
                  </a:lnTo>
                  <a:lnTo>
                    <a:pt x="96" y="656"/>
                  </a:lnTo>
                  <a:lnTo>
                    <a:pt x="39" y="772"/>
                  </a:lnTo>
                  <a:lnTo>
                    <a:pt x="0" y="887"/>
                  </a:lnTo>
                  <a:lnTo>
                    <a:pt x="0" y="1022"/>
                  </a:lnTo>
                  <a:lnTo>
                    <a:pt x="19" y="1138"/>
                  </a:lnTo>
                  <a:lnTo>
                    <a:pt x="58" y="1196"/>
                  </a:lnTo>
                  <a:lnTo>
                    <a:pt x="116" y="1215"/>
                  </a:lnTo>
                  <a:lnTo>
                    <a:pt x="174" y="1215"/>
                  </a:lnTo>
                  <a:lnTo>
                    <a:pt x="212" y="1196"/>
                  </a:lnTo>
                  <a:lnTo>
                    <a:pt x="366" y="1061"/>
                  </a:lnTo>
                  <a:lnTo>
                    <a:pt x="328" y="1022"/>
                  </a:lnTo>
                  <a:lnTo>
                    <a:pt x="289" y="887"/>
                  </a:lnTo>
                  <a:lnTo>
                    <a:pt x="289" y="772"/>
                  </a:lnTo>
                  <a:lnTo>
                    <a:pt x="328" y="637"/>
                  </a:lnTo>
                  <a:lnTo>
                    <a:pt x="386" y="521"/>
                  </a:lnTo>
                  <a:lnTo>
                    <a:pt x="482" y="406"/>
                  </a:lnTo>
                  <a:lnTo>
                    <a:pt x="520" y="348"/>
                  </a:lnTo>
                  <a:lnTo>
                    <a:pt x="540" y="309"/>
                  </a:lnTo>
                  <a:lnTo>
                    <a:pt x="540" y="251"/>
                  </a:lnTo>
                  <a:lnTo>
                    <a:pt x="520" y="194"/>
                  </a:lnTo>
                  <a:lnTo>
                    <a:pt x="463" y="59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58">
              <a:extLst>
                <a:ext uri="{FF2B5EF4-FFF2-40B4-BE49-F238E27FC236}">
                  <a16:creationId xmlns:a16="http://schemas.microsoft.com/office/drawing/2014/main" id="{29AAABE7-6987-2168-4995-AB754A777FC6}"/>
                </a:ext>
              </a:extLst>
            </p:cNvPr>
            <p:cNvSpPr/>
            <p:nvPr/>
          </p:nvSpPr>
          <p:spPr>
            <a:xfrm>
              <a:off x="6029904" y="3052951"/>
              <a:ext cx="54442" cy="32312"/>
            </a:xfrm>
            <a:custGeom>
              <a:avLst/>
              <a:gdLst/>
              <a:ahLst/>
              <a:cxnLst/>
              <a:rect l="l" t="t" r="r" b="b"/>
              <a:pathLst>
                <a:path w="1235" h="733" extrusionOk="0">
                  <a:moveTo>
                    <a:pt x="617" y="0"/>
                  </a:moveTo>
                  <a:lnTo>
                    <a:pt x="39" y="39"/>
                  </a:lnTo>
                  <a:lnTo>
                    <a:pt x="1" y="77"/>
                  </a:lnTo>
                  <a:lnTo>
                    <a:pt x="78" y="270"/>
                  </a:lnTo>
                  <a:lnTo>
                    <a:pt x="290" y="444"/>
                  </a:lnTo>
                  <a:lnTo>
                    <a:pt x="656" y="501"/>
                  </a:lnTo>
                  <a:lnTo>
                    <a:pt x="714" y="579"/>
                  </a:lnTo>
                  <a:lnTo>
                    <a:pt x="772" y="733"/>
                  </a:lnTo>
                  <a:lnTo>
                    <a:pt x="1234" y="559"/>
                  </a:lnTo>
                  <a:lnTo>
                    <a:pt x="1234" y="501"/>
                  </a:lnTo>
                  <a:lnTo>
                    <a:pt x="945" y="155"/>
                  </a:lnTo>
                  <a:lnTo>
                    <a:pt x="887" y="77"/>
                  </a:lnTo>
                  <a:lnTo>
                    <a:pt x="791" y="39"/>
                  </a:lnTo>
                  <a:lnTo>
                    <a:pt x="714" y="20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58">
              <a:extLst>
                <a:ext uri="{FF2B5EF4-FFF2-40B4-BE49-F238E27FC236}">
                  <a16:creationId xmlns:a16="http://schemas.microsoft.com/office/drawing/2014/main" id="{6116D9D7-38A8-FD00-BE95-8FFA3706B45E}"/>
                </a:ext>
              </a:extLst>
            </p:cNvPr>
            <p:cNvSpPr/>
            <p:nvPr/>
          </p:nvSpPr>
          <p:spPr>
            <a:xfrm>
              <a:off x="6017165" y="3054626"/>
              <a:ext cx="48491" cy="34913"/>
            </a:xfrm>
            <a:custGeom>
              <a:avLst/>
              <a:gdLst/>
              <a:ahLst/>
              <a:cxnLst/>
              <a:rect l="l" t="t" r="r" b="b"/>
              <a:pathLst>
                <a:path w="1100" h="792" extrusionOk="0">
                  <a:moveTo>
                    <a:pt x="116" y="1"/>
                  </a:moveTo>
                  <a:lnTo>
                    <a:pt x="59" y="20"/>
                  </a:lnTo>
                  <a:lnTo>
                    <a:pt x="20" y="59"/>
                  </a:lnTo>
                  <a:lnTo>
                    <a:pt x="1" y="117"/>
                  </a:lnTo>
                  <a:lnTo>
                    <a:pt x="1" y="174"/>
                  </a:lnTo>
                  <a:lnTo>
                    <a:pt x="59" y="271"/>
                  </a:lnTo>
                  <a:lnTo>
                    <a:pt x="155" y="367"/>
                  </a:lnTo>
                  <a:lnTo>
                    <a:pt x="271" y="444"/>
                  </a:lnTo>
                  <a:lnTo>
                    <a:pt x="386" y="463"/>
                  </a:lnTo>
                  <a:lnTo>
                    <a:pt x="540" y="483"/>
                  </a:lnTo>
                  <a:lnTo>
                    <a:pt x="598" y="502"/>
                  </a:lnTo>
                  <a:lnTo>
                    <a:pt x="656" y="541"/>
                  </a:lnTo>
                  <a:lnTo>
                    <a:pt x="694" y="579"/>
                  </a:lnTo>
                  <a:lnTo>
                    <a:pt x="714" y="618"/>
                  </a:lnTo>
                  <a:lnTo>
                    <a:pt x="772" y="753"/>
                  </a:lnTo>
                  <a:lnTo>
                    <a:pt x="810" y="791"/>
                  </a:lnTo>
                  <a:lnTo>
                    <a:pt x="1099" y="675"/>
                  </a:lnTo>
                  <a:lnTo>
                    <a:pt x="1041" y="541"/>
                  </a:lnTo>
                  <a:lnTo>
                    <a:pt x="1022" y="502"/>
                  </a:lnTo>
                  <a:lnTo>
                    <a:pt x="984" y="463"/>
                  </a:lnTo>
                  <a:lnTo>
                    <a:pt x="926" y="425"/>
                  </a:lnTo>
                  <a:lnTo>
                    <a:pt x="868" y="406"/>
                  </a:lnTo>
                  <a:lnTo>
                    <a:pt x="714" y="386"/>
                  </a:lnTo>
                  <a:lnTo>
                    <a:pt x="598" y="348"/>
                  </a:lnTo>
                  <a:lnTo>
                    <a:pt x="483" y="290"/>
                  </a:lnTo>
                  <a:lnTo>
                    <a:pt x="386" y="194"/>
                  </a:lnTo>
                  <a:lnTo>
                    <a:pt x="328" y="97"/>
                  </a:lnTo>
                  <a:lnTo>
                    <a:pt x="328" y="39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58">
              <a:extLst>
                <a:ext uri="{FF2B5EF4-FFF2-40B4-BE49-F238E27FC236}">
                  <a16:creationId xmlns:a16="http://schemas.microsoft.com/office/drawing/2014/main" id="{0B3C7229-0D13-D265-53A5-DAF9C9FA8702}"/>
                </a:ext>
              </a:extLst>
            </p:cNvPr>
            <p:cNvSpPr/>
            <p:nvPr/>
          </p:nvSpPr>
          <p:spPr>
            <a:xfrm>
              <a:off x="6143769" y="3062297"/>
              <a:ext cx="31475" cy="19573"/>
            </a:xfrm>
            <a:custGeom>
              <a:avLst/>
              <a:gdLst/>
              <a:ahLst/>
              <a:cxnLst/>
              <a:rect l="l" t="t" r="r" b="b"/>
              <a:pathLst>
                <a:path w="714" h="444" extrusionOk="0">
                  <a:moveTo>
                    <a:pt x="578" y="0"/>
                  </a:moveTo>
                  <a:lnTo>
                    <a:pt x="520" y="20"/>
                  </a:lnTo>
                  <a:lnTo>
                    <a:pt x="77" y="193"/>
                  </a:lnTo>
                  <a:lnTo>
                    <a:pt x="39" y="212"/>
                  </a:lnTo>
                  <a:lnTo>
                    <a:pt x="19" y="251"/>
                  </a:lnTo>
                  <a:lnTo>
                    <a:pt x="0" y="309"/>
                  </a:lnTo>
                  <a:lnTo>
                    <a:pt x="0" y="367"/>
                  </a:lnTo>
                  <a:lnTo>
                    <a:pt x="39" y="405"/>
                  </a:lnTo>
                  <a:lnTo>
                    <a:pt x="58" y="424"/>
                  </a:lnTo>
                  <a:lnTo>
                    <a:pt x="135" y="444"/>
                  </a:lnTo>
                  <a:lnTo>
                    <a:pt x="174" y="444"/>
                  </a:lnTo>
                  <a:lnTo>
                    <a:pt x="617" y="251"/>
                  </a:lnTo>
                  <a:lnTo>
                    <a:pt x="675" y="232"/>
                  </a:lnTo>
                  <a:lnTo>
                    <a:pt x="694" y="193"/>
                  </a:lnTo>
                  <a:lnTo>
                    <a:pt x="713" y="135"/>
                  </a:lnTo>
                  <a:lnTo>
                    <a:pt x="694" y="77"/>
                  </a:lnTo>
                  <a:lnTo>
                    <a:pt x="675" y="39"/>
                  </a:lnTo>
                  <a:lnTo>
                    <a:pt x="636" y="20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58">
              <a:extLst>
                <a:ext uri="{FF2B5EF4-FFF2-40B4-BE49-F238E27FC236}">
                  <a16:creationId xmlns:a16="http://schemas.microsoft.com/office/drawing/2014/main" id="{B332BCB4-8425-8DF2-C47D-F9E09EC5736D}"/>
                </a:ext>
              </a:extLst>
            </p:cNvPr>
            <p:cNvSpPr/>
            <p:nvPr/>
          </p:nvSpPr>
          <p:spPr>
            <a:xfrm>
              <a:off x="6046920" y="3079268"/>
              <a:ext cx="88385" cy="58674"/>
            </a:xfrm>
            <a:custGeom>
              <a:avLst/>
              <a:gdLst/>
              <a:ahLst/>
              <a:cxnLst/>
              <a:rect l="l" t="t" r="r" b="b"/>
              <a:pathLst>
                <a:path w="2005" h="1331" extrusionOk="0">
                  <a:moveTo>
                    <a:pt x="1792" y="1"/>
                  </a:moveTo>
                  <a:lnTo>
                    <a:pt x="1754" y="20"/>
                  </a:lnTo>
                  <a:lnTo>
                    <a:pt x="19" y="695"/>
                  </a:lnTo>
                  <a:lnTo>
                    <a:pt x="0" y="752"/>
                  </a:lnTo>
                  <a:lnTo>
                    <a:pt x="212" y="1253"/>
                  </a:lnTo>
                  <a:lnTo>
                    <a:pt x="231" y="1292"/>
                  </a:lnTo>
                  <a:lnTo>
                    <a:pt x="289" y="1330"/>
                  </a:lnTo>
                  <a:lnTo>
                    <a:pt x="386" y="1330"/>
                  </a:lnTo>
                  <a:lnTo>
                    <a:pt x="1985" y="695"/>
                  </a:lnTo>
                  <a:lnTo>
                    <a:pt x="2004" y="579"/>
                  </a:lnTo>
                  <a:lnTo>
                    <a:pt x="17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58">
              <a:extLst>
                <a:ext uri="{FF2B5EF4-FFF2-40B4-BE49-F238E27FC236}">
                  <a16:creationId xmlns:a16="http://schemas.microsoft.com/office/drawing/2014/main" id="{1E2B89AC-74F5-5611-DE2F-11B54AE0C596}"/>
                </a:ext>
              </a:extLst>
            </p:cNvPr>
            <p:cNvSpPr/>
            <p:nvPr/>
          </p:nvSpPr>
          <p:spPr>
            <a:xfrm>
              <a:off x="6040969" y="3062297"/>
              <a:ext cx="84991" cy="50166"/>
            </a:xfrm>
            <a:custGeom>
              <a:avLst/>
              <a:gdLst/>
              <a:ahLst/>
              <a:cxnLst/>
              <a:rect l="l" t="t" r="r" b="b"/>
              <a:pathLst>
                <a:path w="1928" h="1138" extrusionOk="0">
                  <a:moveTo>
                    <a:pt x="1696" y="0"/>
                  </a:moveTo>
                  <a:lnTo>
                    <a:pt x="97" y="636"/>
                  </a:lnTo>
                  <a:lnTo>
                    <a:pt x="39" y="675"/>
                  </a:lnTo>
                  <a:lnTo>
                    <a:pt x="20" y="713"/>
                  </a:lnTo>
                  <a:lnTo>
                    <a:pt x="0" y="752"/>
                  </a:lnTo>
                  <a:lnTo>
                    <a:pt x="20" y="810"/>
                  </a:lnTo>
                  <a:lnTo>
                    <a:pt x="154" y="1137"/>
                  </a:lnTo>
                  <a:lnTo>
                    <a:pt x="193" y="1118"/>
                  </a:lnTo>
                  <a:lnTo>
                    <a:pt x="1812" y="463"/>
                  </a:lnTo>
                  <a:lnTo>
                    <a:pt x="1927" y="424"/>
                  </a:lnTo>
                  <a:lnTo>
                    <a:pt x="1773" y="39"/>
                  </a:lnTo>
                  <a:lnTo>
                    <a:pt x="16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58">
              <a:extLst>
                <a:ext uri="{FF2B5EF4-FFF2-40B4-BE49-F238E27FC236}">
                  <a16:creationId xmlns:a16="http://schemas.microsoft.com/office/drawing/2014/main" id="{380DD132-C9B1-D914-B08C-128583C8CD63}"/>
                </a:ext>
              </a:extLst>
            </p:cNvPr>
            <p:cNvSpPr/>
            <p:nvPr/>
          </p:nvSpPr>
          <p:spPr>
            <a:xfrm>
              <a:off x="6122521" y="3077593"/>
              <a:ext cx="34032" cy="32312"/>
            </a:xfrm>
            <a:custGeom>
              <a:avLst/>
              <a:gdLst/>
              <a:ahLst/>
              <a:cxnLst/>
              <a:rect l="l" t="t" r="r" b="b"/>
              <a:pathLst>
                <a:path w="772" h="733" extrusionOk="0">
                  <a:moveTo>
                    <a:pt x="386" y="0"/>
                  </a:moveTo>
                  <a:lnTo>
                    <a:pt x="39" y="58"/>
                  </a:lnTo>
                  <a:lnTo>
                    <a:pt x="0" y="58"/>
                  </a:lnTo>
                  <a:lnTo>
                    <a:pt x="270" y="733"/>
                  </a:lnTo>
                  <a:lnTo>
                    <a:pt x="444" y="636"/>
                  </a:lnTo>
                  <a:lnTo>
                    <a:pt x="598" y="501"/>
                  </a:lnTo>
                  <a:lnTo>
                    <a:pt x="713" y="366"/>
                  </a:lnTo>
                  <a:lnTo>
                    <a:pt x="771" y="212"/>
                  </a:lnTo>
                  <a:lnTo>
                    <a:pt x="771" y="116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58">
              <a:extLst>
                <a:ext uri="{FF2B5EF4-FFF2-40B4-BE49-F238E27FC236}">
                  <a16:creationId xmlns:a16="http://schemas.microsoft.com/office/drawing/2014/main" id="{2D7BCF72-9091-E1D4-15F0-1A90C215EE25}"/>
                </a:ext>
              </a:extLst>
            </p:cNvPr>
            <p:cNvSpPr/>
            <p:nvPr/>
          </p:nvSpPr>
          <p:spPr>
            <a:xfrm>
              <a:off x="6115733" y="3058902"/>
              <a:ext cx="41658" cy="28081"/>
            </a:xfrm>
            <a:custGeom>
              <a:avLst/>
              <a:gdLst/>
              <a:ahLst/>
              <a:cxnLst/>
              <a:rect l="l" t="t" r="r" b="b"/>
              <a:pathLst>
                <a:path w="945" h="637" extrusionOk="0">
                  <a:moveTo>
                    <a:pt x="289" y="0"/>
                  </a:moveTo>
                  <a:lnTo>
                    <a:pt x="135" y="39"/>
                  </a:lnTo>
                  <a:lnTo>
                    <a:pt x="0" y="77"/>
                  </a:lnTo>
                  <a:lnTo>
                    <a:pt x="174" y="521"/>
                  </a:lnTo>
                  <a:lnTo>
                    <a:pt x="289" y="501"/>
                  </a:lnTo>
                  <a:lnTo>
                    <a:pt x="386" y="482"/>
                  </a:lnTo>
                  <a:lnTo>
                    <a:pt x="598" y="482"/>
                  </a:lnTo>
                  <a:lnTo>
                    <a:pt x="694" y="501"/>
                  </a:lnTo>
                  <a:lnTo>
                    <a:pt x="771" y="540"/>
                  </a:lnTo>
                  <a:lnTo>
                    <a:pt x="848" y="578"/>
                  </a:lnTo>
                  <a:lnTo>
                    <a:pt x="925" y="636"/>
                  </a:lnTo>
                  <a:lnTo>
                    <a:pt x="944" y="482"/>
                  </a:lnTo>
                  <a:lnTo>
                    <a:pt x="925" y="405"/>
                  </a:lnTo>
                  <a:lnTo>
                    <a:pt x="906" y="328"/>
                  </a:lnTo>
                  <a:lnTo>
                    <a:pt x="848" y="232"/>
                  </a:lnTo>
                  <a:lnTo>
                    <a:pt x="771" y="154"/>
                  </a:lnTo>
                  <a:lnTo>
                    <a:pt x="675" y="77"/>
                  </a:lnTo>
                  <a:lnTo>
                    <a:pt x="559" y="39"/>
                  </a:lnTo>
                  <a:lnTo>
                    <a:pt x="424" y="20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58">
              <a:extLst>
                <a:ext uri="{FF2B5EF4-FFF2-40B4-BE49-F238E27FC236}">
                  <a16:creationId xmlns:a16="http://schemas.microsoft.com/office/drawing/2014/main" id="{07A251E3-FB89-BC3F-CC20-96AC59D52403}"/>
                </a:ext>
              </a:extLst>
            </p:cNvPr>
            <p:cNvSpPr/>
            <p:nvPr/>
          </p:nvSpPr>
          <p:spPr>
            <a:xfrm>
              <a:off x="6044363" y="3099678"/>
              <a:ext cx="37426" cy="22129"/>
            </a:xfrm>
            <a:custGeom>
              <a:avLst/>
              <a:gdLst/>
              <a:ahLst/>
              <a:cxnLst/>
              <a:rect l="l" t="t" r="r" b="b"/>
              <a:pathLst>
                <a:path w="849" h="502" extrusionOk="0">
                  <a:moveTo>
                    <a:pt x="713" y="0"/>
                  </a:moveTo>
                  <a:lnTo>
                    <a:pt x="656" y="20"/>
                  </a:lnTo>
                  <a:lnTo>
                    <a:pt x="77" y="232"/>
                  </a:lnTo>
                  <a:lnTo>
                    <a:pt x="39" y="270"/>
                  </a:lnTo>
                  <a:lnTo>
                    <a:pt x="20" y="309"/>
                  </a:lnTo>
                  <a:lnTo>
                    <a:pt x="0" y="366"/>
                  </a:lnTo>
                  <a:lnTo>
                    <a:pt x="20" y="405"/>
                  </a:lnTo>
                  <a:lnTo>
                    <a:pt x="39" y="444"/>
                  </a:lnTo>
                  <a:lnTo>
                    <a:pt x="58" y="482"/>
                  </a:lnTo>
                  <a:lnTo>
                    <a:pt x="135" y="501"/>
                  </a:lnTo>
                  <a:lnTo>
                    <a:pt x="193" y="482"/>
                  </a:lnTo>
                  <a:lnTo>
                    <a:pt x="752" y="251"/>
                  </a:lnTo>
                  <a:lnTo>
                    <a:pt x="810" y="232"/>
                  </a:lnTo>
                  <a:lnTo>
                    <a:pt x="829" y="193"/>
                  </a:lnTo>
                  <a:lnTo>
                    <a:pt x="848" y="135"/>
                  </a:lnTo>
                  <a:lnTo>
                    <a:pt x="829" y="77"/>
                  </a:lnTo>
                  <a:lnTo>
                    <a:pt x="810" y="39"/>
                  </a:lnTo>
                  <a:lnTo>
                    <a:pt x="771" y="2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7068;p72">
            <a:extLst>
              <a:ext uri="{FF2B5EF4-FFF2-40B4-BE49-F238E27FC236}">
                <a16:creationId xmlns:a16="http://schemas.microsoft.com/office/drawing/2014/main" id="{9D971BB8-2061-4F50-A910-089285ABC628}"/>
              </a:ext>
            </a:extLst>
          </p:cNvPr>
          <p:cNvGrpSpPr/>
          <p:nvPr/>
        </p:nvGrpSpPr>
        <p:grpSpPr>
          <a:xfrm>
            <a:off x="7512959" y="3796270"/>
            <a:ext cx="616432" cy="619960"/>
            <a:chOff x="6775778" y="1212075"/>
            <a:chExt cx="395066" cy="395066"/>
          </a:xfrm>
        </p:grpSpPr>
        <p:sp>
          <p:nvSpPr>
            <p:cNvPr id="3" name="Google Shape;7069;p72">
              <a:extLst>
                <a:ext uri="{FF2B5EF4-FFF2-40B4-BE49-F238E27FC236}">
                  <a16:creationId xmlns:a16="http://schemas.microsoft.com/office/drawing/2014/main" id="{283F13E0-6F6E-F164-5ADC-35372DF92C7A}"/>
                </a:ext>
              </a:extLst>
            </p:cNvPr>
            <p:cNvSpPr/>
            <p:nvPr/>
          </p:nvSpPr>
          <p:spPr>
            <a:xfrm>
              <a:off x="6868351" y="1268148"/>
              <a:ext cx="85035" cy="117259"/>
            </a:xfrm>
            <a:custGeom>
              <a:avLst/>
              <a:gdLst/>
              <a:ahLst/>
              <a:cxnLst/>
              <a:rect l="l" t="t" r="r" b="b"/>
              <a:pathLst>
                <a:path w="1929" h="2660" extrusionOk="0">
                  <a:moveTo>
                    <a:pt x="810" y="1"/>
                  </a:moveTo>
                  <a:lnTo>
                    <a:pt x="329" y="386"/>
                  </a:lnTo>
                  <a:lnTo>
                    <a:pt x="78" y="810"/>
                  </a:lnTo>
                  <a:lnTo>
                    <a:pt x="1" y="1253"/>
                  </a:lnTo>
                  <a:lnTo>
                    <a:pt x="59" y="1773"/>
                  </a:lnTo>
                  <a:lnTo>
                    <a:pt x="194" y="2159"/>
                  </a:lnTo>
                  <a:lnTo>
                    <a:pt x="386" y="2371"/>
                  </a:lnTo>
                  <a:lnTo>
                    <a:pt x="560" y="2564"/>
                  </a:lnTo>
                  <a:lnTo>
                    <a:pt x="733" y="2660"/>
                  </a:lnTo>
                  <a:lnTo>
                    <a:pt x="1003" y="2660"/>
                  </a:lnTo>
                  <a:lnTo>
                    <a:pt x="1196" y="2564"/>
                  </a:lnTo>
                  <a:lnTo>
                    <a:pt x="1369" y="2448"/>
                  </a:lnTo>
                  <a:lnTo>
                    <a:pt x="1523" y="2313"/>
                  </a:lnTo>
                  <a:lnTo>
                    <a:pt x="1658" y="2140"/>
                  </a:lnTo>
                  <a:lnTo>
                    <a:pt x="1774" y="1966"/>
                  </a:lnTo>
                  <a:lnTo>
                    <a:pt x="1851" y="1773"/>
                  </a:lnTo>
                  <a:lnTo>
                    <a:pt x="1909" y="1562"/>
                  </a:lnTo>
                  <a:lnTo>
                    <a:pt x="1928" y="1330"/>
                  </a:lnTo>
                  <a:lnTo>
                    <a:pt x="1909" y="1099"/>
                  </a:lnTo>
                  <a:lnTo>
                    <a:pt x="1851" y="887"/>
                  </a:lnTo>
                  <a:lnTo>
                    <a:pt x="1774" y="694"/>
                  </a:lnTo>
                  <a:lnTo>
                    <a:pt x="1658" y="521"/>
                  </a:lnTo>
                  <a:lnTo>
                    <a:pt x="1523" y="347"/>
                  </a:lnTo>
                  <a:lnTo>
                    <a:pt x="1369" y="213"/>
                  </a:lnTo>
                  <a:lnTo>
                    <a:pt x="1196" y="97"/>
                  </a:lnTo>
                  <a:lnTo>
                    <a:pt x="10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7070;p72">
              <a:extLst>
                <a:ext uri="{FF2B5EF4-FFF2-40B4-BE49-F238E27FC236}">
                  <a16:creationId xmlns:a16="http://schemas.microsoft.com/office/drawing/2014/main" id="{23D58214-87A3-5592-4B4A-62B07160419F}"/>
                </a:ext>
              </a:extLst>
            </p:cNvPr>
            <p:cNvSpPr/>
            <p:nvPr/>
          </p:nvSpPr>
          <p:spPr>
            <a:xfrm>
              <a:off x="6828456" y="1264753"/>
              <a:ext cx="84153" cy="124092"/>
            </a:xfrm>
            <a:custGeom>
              <a:avLst/>
              <a:gdLst/>
              <a:ahLst/>
              <a:cxnLst/>
              <a:rect l="l" t="t" r="r" b="b"/>
              <a:pathLst>
                <a:path w="1909" h="2815" extrusionOk="0">
                  <a:moveTo>
                    <a:pt x="1272" y="0"/>
                  </a:moveTo>
                  <a:lnTo>
                    <a:pt x="1137" y="20"/>
                  </a:lnTo>
                  <a:lnTo>
                    <a:pt x="1002" y="58"/>
                  </a:lnTo>
                  <a:lnTo>
                    <a:pt x="867" y="97"/>
                  </a:lnTo>
                  <a:lnTo>
                    <a:pt x="752" y="174"/>
                  </a:lnTo>
                  <a:lnTo>
                    <a:pt x="617" y="232"/>
                  </a:lnTo>
                  <a:lnTo>
                    <a:pt x="521" y="309"/>
                  </a:lnTo>
                  <a:lnTo>
                    <a:pt x="424" y="405"/>
                  </a:lnTo>
                  <a:lnTo>
                    <a:pt x="328" y="502"/>
                  </a:lnTo>
                  <a:lnTo>
                    <a:pt x="251" y="617"/>
                  </a:lnTo>
                  <a:lnTo>
                    <a:pt x="174" y="733"/>
                  </a:lnTo>
                  <a:lnTo>
                    <a:pt x="116" y="848"/>
                  </a:lnTo>
                  <a:lnTo>
                    <a:pt x="58" y="983"/>
                  </a:lnTo>
                  <a:lnTo>
                    <a:pt x="39" y="1118"/>
                  </a:lnTo>
                  <a:lnTo>
                    <a:pt x="0" y="1272"/>
                  </a:lnTo>
                  <a:lnTo>
                    <a:pt x="0" y="1407"/>
                  </a:lnTo>
                  <a:lnTo>
                    <a:pt x="0" y="1561"/>
                  </a:lnTo>
                  <a:lnTo>
                    <a:pt x="39" y="1696"/>
                  </a:lnTo>
                  <a:lnTo>
                    <a:pt x="58" y="1831"/>
                  </a:lnTo>
                  <a:lnTo>
                    <a:pt x="116" y="1966"/>
                  </a:lnTo>
                  <a:lnTo>
                    <a:pt x="174" y="2082"/>
                  </a:lnTo>
                  <a:lnTo>
                    <a:pt x="251" y="2197"/>
                  </a:lnTo>
                  <a:lnTo>
                    <a:pt x="328" y="2313"/>
                  </a:lnTo>
                  <a:lnTo>
                    <a:pt x="424" y="2409"/>
                  </a:lnTo>
                  <a:lnTo>
                    <a:pt x="521" y="2506"/>
                  </a:lnTo>
                  <a:lnTo>
                    <a:pt x="617" y="2583"/>
                  </a:lnTo>
                  <a:lnTo>
                    <a:pt x="752" y="2660"/>
                  </a:lnTo>
                  <a:lnTo>
                    <a:pt x="867" y="2718"/>
                  </a:lnTo>
                  <a:lnTo>
                    <a:pt x="1002" y="2756"/>
                  </a:lnTo>
                  <a:lnTo>
                    <a:pt x="1137" y="2795"/>
                  </a:lnTo>
                  <a:lnTo>
                    <a:pt x="1272" y="2814"/>
                  </a:lnTo>
                  <a:lnTo>
                    <a:pt x="1426" y="2814"/>
                  </a:lnTo>
                  <a:lnTo>
                    <a:pt x="1677" y="2795"/>
                  </a:lnTo>
                  <a:lnTo>
                    <a:pt x="1908" y="2737"/>
                  </a:lnTo>
                  <a:lnTo>
                    <a:pt x="1715" y="2641"/>
                  </a:lnTo>
                  <a:lnTo>
                    <a:pt x="1542" y="2525"/>
                  </a:lnTo>
                  <a:lnTo>
                    <a:pt x="1388" y="2390"/>
                  </a:lnTo>
                  <a:lnTo>
                    <a:pt x="1253" y="2217"/>
                  </a:lnTo>
                  <a:lnTo>
                    <a:pt x="1137" y="2043"/>
                  </a:lnTo>
                  <a:lnTo>
                    <a:pt x="1060" y="1850"/>
                  </a:lnTo>
                  <a:lnTo>
                    <a:pt x="1002" y="1639"/>
                  </a:lnTo>
                  <a:lnTo>
                    <a:pt x="983" y="1407"/>
                  </a:lnTo>
                  <a:lnTo>
                    <a:pt x="1002" y="1176"/>
                  </a:lnTo>
                  <a:lnTo>
                    <a:pt x="1060" y="964"/>
                  </a:lnTo>
                  <a:lnTo>
                    <a:pt x="1137" y="771"/>
                  </a:lnTo>
                  <a:lnTo>
                    <a:pt x="1253" y="598"/>
                  </a:lnTo>
                  <a:lnTo>
                    <a:pt x="1388" y="424"/>
                  </a:lnTo>
                  <a:lnTo>
                    <a:pt x="1542" y="290"/>
                  </a:lnTo>
                  <a:lnTo>
                    <a:pt x="1715" y="174"/>
                  </a:lnTo>
                  <a:lnTo>
                    <a:pt x="1908" y="78"/>
                  </a:lnTo>
                  <a:lnTo>
                    <a:pt x="1677" y="20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071;p72">
              <a:extLst>
                <a:ext uri="{FF2B5EF4-FFF2-40B4-BE49-F238E27FC236}">
                  <a16:creationId xmlns:a16="http://schemas.microsoft.com/office/drawing/2014/main" id="{97B25F52-4981-5A49-4AEF-B0582DB95513}"/>
                </a:ext>
              </a:extLst>
            </p:cNvPr>
            <p:cNvSpPr/>
            <p:nvPr/>
          </p:nvSpPr>
          <p:spPr>
            <a:xfrm>
              <a:off x="6885366" y="1212075"/>
              <a:ext cx="11065" cy="28081"/>
            </a:xfrm>
            <a:custGeom>
              <a:avLst/>
              <a:gdLst/>
              <a:ahLst/>
              <a:cxnLst/>
              <a:rect l="l" t="t" r="r" b="b"/>
              <a:pathLst>
                <a:path w="251" h="637" extrusionOk="0">
                  <a:moveTo>
                    <a:pt x="77" y="1"/>
                  </a:moveTo>
                  <a:lnTo>
                    <a:pt x="39" y="39"/>
                  </a:lnTo>
                  <a:lnTo>
                    <a:pt x="0" y="78"/>
                  </a:lnTo>
                  <a:lnTo>
                    <a:pt x="0" y="136"/>
                  </a:lnTo>
                  <a:lnTo>
                    <a:pt x="0" y="502"/>
                  </a:lnTo>
                  <a:lnTo>
                    <a:pt x="0" y="560"/>
                  </a:lnTo>
                  <a:lnTo>
                    <a:pt x="39" y="598"/>
                  </a:lnTo>
                  <a:lnTo>
                    <a:pt x="77" y="637"/>
                  </a:lnTo>
                  <a:lnTo>
                    <a:pt x="174" y="637"/>
                  </a:lnTo>
                  <a:lnTo>
                    <a:pt x="212" y="598"/>
                  </a:lnTo>
                  <a:lnTo>
                    <a:pt x="251" y="560"/>
                  </a:lnTo>
                  <a:lnTo>
                    <a:pt x="251" y="502"/>
                  </a:lnTo>
                  <a:lnTo>
                    <a:pt x="251" y="136"/>
                  </a:lnTo>
                  <a:lnTo>
                    <a:pt x="251" y="78"/>
                  </a:lnTo>
                  <a:lnTo>
                    <a:pt x="212" y="39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072;p72">
              <a:extLst>
                <a:ext uri="{FF2B5EF4-FFF2-40B4-BE49-F238E27FC236}">
                  <a16:creationId xmlns:a16="http://schemas.microsoft.com/office/drawing/2014/main" id="{A4B20129-0A30-1EE5-36B3-3834DDE8FA5F}"/>
                </a:ext>
              </a:extLst>
            </p:cNvPr>
            <p:cNvSpPr/>
            <p:nvPr/>
          </p:nvSpPr>
          <p:spPr>
            <a:xfrm>
              <a:off x="6885366" y="1413399"/>
              <a:ext cx="11065" cy="28081"/>
            </a:xfrm>
            <a:custGeom>
              <a:avLst/>
              <a:gdLst/>
              <a:ahLst/>
              <a:cxnLst/>
              <a:rect l="l" t="t" r="r" b="b"/>
              <a:pathLst>
                <a:path w="251" h="637" extrusionOk="0">
                  <a:moveTo>
                    <a:pt x="77" y="1"/>
                  </a:moveTo>
                  <a:lnTo>
                    <a:pt x="39" y="39"/>
                  </a:lnTo>
                  <a:lnTo>
                    <a:pt x="0" y="78"/>
                  </a:lnTo>
                  <a:lnTo>
                    <a:pt x="0" y="136"/>
                  </a:lnTo>
                  <a:lnTo>
                    <a:pt x="0" y="521"/>
                  </a:lnTo>
                  <a:lnTo>
                    <a:pt x="0" y="560"/>
                  </a:lnTo>
                  <a:lnTo>
                    <a:pt x="39" y="598"/>
                  </a:lnTo>
                  <a:lnTo>
                    <a:pt x="77" y="637"/>
                  </a:lnTo>
                  <a:lnTo>
                    <a:pt x="174" y="637"/>
                  </a:lnTo>
                  <a:lnTo>
                    <a:pt x="212" y="598"/>
                  </a:lnTo>
                  <a:lnTo>
                    <a:pt x="251" y="560"/>
                  </a:lnTo>
                  <a:lnTo>
                    <a:pt x="251" y="521"/>
                  </a:lnTo>
                  <a:lnTo>
                    <a:pt x="251" y="136"/>
                  </a:lnTo>
                  <a:lnTo>
                    <a:pt x="251" y="78"/>
                  </a:lnTo>
                  <a:lnTo>
                    <a:pt x="212" y="39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073;p72">
              <a:extLst>
                <a:ext uri="{FF2B5EF4-FFF2-40B4-BE49-F238E27FC236}">
                  <a16:creationId xmlns:a16="http://schemas.microsoft.com/office/drawing/2014/main" id="{88185583-3709-8D21-5204-4998231241A4}"/>
                </a:ext>
              </a:extLst>
            </p:cNvPr>
            <p:cNvSpPr/>
            <p:nvPr/>
          </p:nvSpPr>
          <p:spPr>
            <a:xfrm>
              <a:off x="6808046" y="1243506"/>
              <a:ext cx="23849" cy="23849"/>
            </a:xfrm>
            <a:custGeom>
              <a:avLst/>
              <a:gdLst/>
              <a:ahLst/>
              <a:cxnLst/>
              <a:rect l="l" t="t" r="r" b="b"/>
              <a:pathLst>
                <a:path w="541" h="541" extrusionOk="0">
                  <a:moveTo>
                    <a:pt x="136" y="1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1" y="97"/>
                  </a:lnTo>
                  <a:lnTo>
                    <a:pt x="1" y="136"/>
                  </a:lnTo>
                  <a:lnTo>
                    <a:pt x="1" y="193"/>
                  </a:lnTo>
                  <a:lnTo>
                    <a:pt x="39" y="232"/>
                  </a:lnTo>
                  <a:lnTo>
                    <a:pt x="309" y="502"/>
                  </a:lnTo>
                  <a:lnTo>
                    <a:pt x="348" y="540"/>
                  </a:lnTo>
                  <a:lnTo>
                    <a:pt x="444" y="540"/>
                  </a:lnTo>
                  <a:lnTo>
                    <a:pt x="483" y="502"/>
                  </a:lnTo>
                  <a:lnTo>
                    <a:pt x="521" y="463"/>
                  </a:lnTo>
                  <a:lnTo>
                    <a:pt x="540" y="405"/>
                  </a:lnTo>
                  <a:lnTo>
                    <a:pt x="521" y="367"/>
                  </a:lnTo>
                  <a:lnTo>
                    <a:pt x="483" y="309"/>
                  </a:lnTo>
                  <a:lnTo>
                    <a:pt x="232" y="39"/>
                  </a:lnTo>
                  <a:lnTo>
                    <a:pt x="174" y="20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074;p72">
              <a:extLst>
                <a:ext uri="{FF2B5EF4-FFF2-40B4-BE49-F238E27FC236}">
                  <a16:creationId xmlns:a16="http://schemas.microsoft.com/office/drawing/2014/main" id="{8F3D5A40-5C0D-5A2B-BB90-36D31A6E9217}"/>
                </a:ext>
              </a:extLst>
            </p:cNvPr>
            <p:cNvSpPr/>
            <p:nvPr/>
          </p:nvSpPr>
          <p:spPr>
            <a:xfrm>
              <a:off x="6950785" y="1386244"/>
              <a:ext cx="22967" cy="23805"/>
            </a:xfrm>
            <a:custGeom>
              <a:avLst/>
              <a:gdLst/>
              <a:ahLst/>
              <a:cxnLst/>
              <a:rect l="l" t="t" r="r" b="b"/>
              <a:pathLst>
                <a:path w="521" h="540" extrusionOk="0">
                  <a:moveTo>
                    <a:pt x="116" y="0"/>
                  </a:moveTo>
                  <a:lnTo>
                    <a:pt x="77" y="19"/>
                  </a:lnTo>
                  <a:lnTo>
                    <a:pt x="39" y="39"/>
                  </a:lnTo>
                  <a:lnTo>
                    <a:pt x="0" y="77"/>
                  </a:lnTo>
                  <a:lnTo>
                    <a:pt x="0" y="135"/>
                  </a:lnTo>
                  <a:lnTo>
                    <a:pt x="0" y="193"/>
                  </a:lnTo>
                  <a:lnTo>
                    <a:pt x="39" y="231"/>
                  </a:lnTo>
                  <a:lnTo>
                    <a:pt x="289" y="501"/>
                  </a:lnTo>
                  <a:lnTo>
                    <a:pt x="347" y="521"/>
                  </a:lnTo>
                  <a:lnTo>
                    <a:pt x="386" y="540"/>
                  </a:lnTo>
                  <a:lnTo>
                    <a:pt x="443" y="521"/>
                  </a:lnTo>
                  <a:lnTo>
                    <a:pt x="482" y="501"/>
                  </a:lnTo>
                  <a:lnTo>
                    <a:pt x="521" y="463"/>
                  </a:lnTo>
                  <a:lnTo>
                    <a:pt x="521" y="405"/>
                  </a:lnTo>
                  <a:lnTo>
                    <a:pt x="521" y="347"/>
                  </a:lnTo>
                  <a:lnTo>
                    <a:pt x="482" y="309"/>
                  </a:lnTo>
                  <a:lnTo>
                    <a:pt x="212" y="39"/>
                  </a:lnTo>
                  <a:lnTo>
                    <a:pt x="174" y="19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075;p72">
              <a:extLst>
                <a:ext uri="{FF2B5EF4-FFF2-40B4-BE49-F238E27FC236}">
                  <a16:creationId xmlns:a16="http://schemas.microsoft.com/office/drawing/2014/main" id="{0EA40A39-A227-5D77-3377-0D28CDA353FC}"/>
                </a:ext>
              </a:extLst>
            </p:cNvPr>
            <p:cNvSpPr/>
            <p:nvPr/>
          </p:nvSpPr>
          <p:spPr>
            <a:xfrm>
              <a:off x="6775778" y="1320826"/>
              <a:ext cx="28918" cy="11946"/>
            </a:xfrm>
            <a:custGeom>
              <a:avLst/>
              <a:gdLst/>
              <a:ahLst/>
              <a:cxnLst/>
              <a:rect l="l" t="t" r="r" b="b"/>
              <a:pathLst>
                <a:path w="656" h="271" extrusionOk="0">
                  <a:moveTo>
                    <a:pt x="135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7"/>
                  </a:lnTo>
                  <a:lnTo>
                    <a:pt x="0" y="135"/>
                  </a:lnTo>
                  <a:lnTo>
                    <a:pt x="20" y="193"/>
                  </a:lnTo>
                  <a:lnTo>
                    <a:pt x="39" y="232"/>
                  </a:lnTo>
                  <a:lnTo>
                    <a:pt x="78" y="251"/>
                  </a:lnTo>
                  <a:lnTo>
                    <a:pt x="135" y="270"/>
                  </a:lnTo>
                  <a:lnTo>
                    <a:pt x="521" y="270"/>
                  </a:lnTo>
                  <a:lnTo>
                    <a:pt x="559" y="251"/>
                  </a:lnTo>
                  <a:lnTo>
                    <a:pt x="617" y="232"/>
                  </a:lnTo>
                  <a:lnTo>
                    <a:pt x="636" y="193"/>
                  </a:lnTo>
                  <a:lnTo>
                    <a:pt x="656" y="135"/>
                  </a:lnTo>
                  <a:lnTo>
                    <a:pt x="636" y="77"/>
                  </a:lnTo>
                  <a:lnTo>
                    <a:pt x="617" y="39"/>
                  </a:lnTo>
                  <a:lnTo>
                    <a:pt x="559" y="20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076;p72">
              <a:extLst>
                <a:ext uri="{FF2B5EF4-FFF2-40B4-BE49-F238E27FC236}">
                  <a16:creationId xmlns:a16="http://schemas.microsoft.com/office/drawing/2014/main" id="{E742E22A-3524-0BC2-D83D-97EB1A8FD054}"/>
                </a:ext>
              </a:extLst>
            </p:cNvPr>
            <p:cNvSpPr/>
            <p:nvPr/>
          </p:nvSpPr>
          <p:spPr>
            <a:xfrm>
              <a:off x="6977102" y="1320826"/>
              <a:ext cx="28918" cy="11946"/>
            </a:xfrm>
            <a:custGeom>
              <a:avLst/>
              <a:gdLst/>
              <a:ahLst/>
              <a:cxnLst/>
              <a:rect l="l" t="t" r="r" b="b"/>
              <a:pathLst>
                <a:path w="656" h="271" extrusionOk="0">
                  <a:moveTo>
                    <a:pt x="136" y="0"/>
                  </a:moveTo>
                  <a:lnTo>
                    <a:pt x="97" y="20"/>
                  </a:lnTo>
                  <a:lnTo>
                    <a:pt x="39" y="39"/>
                  </a:lnTo>
                  <a:lnTo>
                    <a:pt x="20" y="77"/>
                  </a:lnTo>
                  <a:lnTo>
                    <a:pt x="1" y="135"/>
                  </a:lnTo>
                  <a:lnTo>
                    <a:pt x="20" y="193"/>
                  </a:lnTo>
                  <a:lnTo>
                    <a:pt x="39" y="232"/>
                  </a:lnTo>
                  <a:lnTo>
                    <a:pt x="97" y="251"/>
                  </a:lnTo>
                  <a:lnTo>
                    <a:pt x="136" y="270"/>
                  </a:lnTo>
                  <a:lnTo>
                    <a:pt x="521" y="270"/>
                  </a:lnTo>
                  <a:lnTo>
                    <a:pt x="579" y="251"/>
                  </a:lnTo>
                  <a:lnTo>
                    <a:pt x="617" y="232"/>
                  </a:lnTo>
                  <a:lnTo>
                    <a:pt x="637" y="193"/>
                  </a:lnTo>
                  <a:lnTo>
                    <a:pt x="656" y="135"/>
                  </a:lnTo>
                  <a:lnTo>
                    <a:pt x="637" y="77"/>
                  </a:lnTo>
                  <a:lnTo>
                    <a:pt x="617" y="39"/>
                  </a:lnTo>
                  <a:lnTo>
                    <a:pt x="579" y="20"/>
                  </a:lnTo>
                  <a:lnTo>
                    <a:pt x="52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077;p72">
              <a:extLst>
                <a:ext uri="{FF2B5EF4-FFF2-40B4-BE49-F238E27FC236}">
                  <a16:creationId xmlns:a16="http://schemas.microsoft.com/office/drawing/2014/main" id="{8C1C7EDF-1900-DF1B-1888-4E8DCE2AD1CB}"/>
                </a:ext>
              </a:extLst>
            </p:cNvPr>
            <p:cNvSpPr/>
            <p:nvPr/>
          </p:nvSpPr>
          <p:spPr>
            <a:xfrm>
              <a:off x="6808046" y="1386244"/>
              <a:ext cx="23849" cy="23805"/>
            </a:xfrm>
            <a:custGeom>
              <a:avLst/>
              <a:gdLst/>
              <a:ahLst/>
              <a:cxnLst/>
              <a:rect l="l" t="t" r="r" b="b"/>
              <a:pathLst>
                <a:path w="541" h="540" extrusionOk="0">
                  <a:moveTo>
                    <a:pt x="405" y="0"/>
                  </a:moveTo>
                  <a:lnTo>
                    <a:pt x="348" y="19"/>
                  </a:lnTo>
                  <a:lnTo>
                    <a:pt x="309" y="39"/>
                  </a:lnTo>
                  <a:lnTo>
                    <a:pt x="39" y="309"/>
                  </a:lnTo>
                  <a:lnTo>
                    <a:pt x="1" y="347"/>
                  </a:lnTo>
                  <a:lnTo>
                    <a:pt x="1" y="405"/>
                  </a:lnTo>
                  <a:lnTo>
                    <a:pt x="1" y="463"/>
                  </a:lnTo>
                  <a:lnTo>
                    <a:pt x="39" y="501"/>
                  </a:lnTo>
                  <a:lnTo>
                    <a:pt x="78" y="521"/>
                  </a:lnTo>
                  <a:lnTo>
                    <a:pt x="136" y="540"/>
                  </a:lnTo>
                  <a:lnTo>
                    <a:pt x="174" y="521"/>
                  </a:lnTo>
                  <a:lnTo>
                    <a:pt x="232" y="501"/>
                  </a:lnTo>
                  <a:lnTo>
                    <a:pt x="483" y="231"/>
                  </a:lnTo>
                  <a:lnTo>
                    <a:pt x="521" y="193"/>
                  </a:lnTo>
                  <a:lnTo>
                    <a:pt x="540" y="135"/>
                  </a:lnTo>
                  <a:lnTo>
                    <a:pt x="521" y="77"/>
                  </a:lnTo>
                  <a:lnTo>
                    <a:pt x="483" y="39"/>
                  </a:lnTo>
                  <a:lnTo>
                    <a:pt x="444" y="19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078;p72">
              <a:extLst>
                <a:ext uri="{FF2B5EF4-FFF2-40B4-BE49-F238E27FC236}">
                  <a16:creationId xmlns:a16="http://schemas.microsoft.com/office/drawing/2014/main" id="{0BE1781F-5AF2-5A07-A2C6-F1CA34B4254C}"/>
                </a:ext>
              </a:extLst>
            </p:cNvPr>
            <p:cNvSpPr/>
            <p:nvPr/>
          </p:nvSpPr>
          <p:spPr>
            <a:xfrm>
              <a:off x="6950785" y="1243506"/>
              <a:ext cx="22967" cy="23849"/>
            </a:xfrm>
            <a:custGeom>
              <a:avLst/>
              <a:gdLst/>
              <a:ahLst/>
              <a:cxnLst/>
              <a:rect l="l" t="t" r="r" b="b"/>
              <a:pathLst>
                <a:path w="521" h="541" extrusionOk="0">
                  <a:moveTo>
                    <a:pt x="386" y="1"/>
                  </a:moveTo>
                  <a:lnTo>
                    <a:pt x="347" y="20"/>
                  </a:lnTo>
                  <a:lnTo>
                    <a:pt x="289" y="39"/>
                  </a:lnTo>
                  <a:lnTo>
                    <a:pt x="39" y="309"/>
                  </a:lnTo>
                  <a:lnTo>
                    <a:pt x="0" y="367"/>
                  </a:lnTo>
                  <a:lnTo>
                    <a:pt x="0" y="405"/>
                  </a:lnTo>
                  <a:lnTo>
                    <a:pt x="0" y="463"/>
                  </a:lnTo>
                  <a:lnTo>
                    <a:pt x="39" y="502"/>
                  </a:lnTo>
                  <a:lnTo>
                    <a:pt x="77" y="540"/>
                  </a:lnTo>
                  <a:lnTo>
                    <a:pt x="174" y="540"/>
                  </a:lnTo>
                  <a:lnTo>
                    <a:pt x="212" y="502"/>
                  </a:lnTo>
                  <a:lnTo>
                    <a:pt x="482" y="232"/>
                  </a:lnTo>
                  <a:lnTo>
                    <a:pt x="521" y="193"/>
                  </a:lnTo>
                  <a:lnTo>
                    <a:pt x="521" y="136"/>
                  </a:lnTo>
                  <a:lnTo>
                    <a:pt x="521" y="97"/>
                  </a:lnTo>
                  <a:lnTo>
                    <a:pt x="482" y="39"/>
                  </a:lnTo>
                  <a:lnTo>
                    <a:pt x="443" y="20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079;p72">
              <a:extLst>
                <a:ext uri="{FF2B5EF4-FFF2-40B4-BE49-F238E27FC236}">
                  <a16:creationId xmlns:a16="http://schemas.microsoft.com/office/drawing/2014/main" id="{D94ECB7C-BBF5-8502-C8B1-7D9863C69485}"/>
                </a:ext>
              </a:extLst>
            </p:cNvPr>
            <p:cNvSpPr/>
            <p:nvPr/>
          </p:nvSpPr>
          <p:spPr>
            <a:xfrm>
              <a:off x="7123235" y="1535727"/>
              <a:ext cx="47609" cy="69739"/>
            </a:xfrm>
            <a:custGeom>
              <a:avLst/>
              <a:gdLst/>
              <a:ahLst/>
              <a:cxnLst/>
              <a:rect l="l" t="t" r="r" b="b"/>
              <a:pathLst>
                <a:path w="1080" h="1582" extrusionOk="0">
                  <a:moveTo>
                    <a:pt x="521" y="1"/>
                  </a:moveTo>
                  <a:lnTo>
                    <a:pt x="405" y="59"/>
                  </a:lnTo>
                  <a:lnTo>
                    <a:pt x="309" y="136"/>
                  </a:lnTo>
                  <a:lnTo>
                    <a:pt x="212" y="213"/>
                  </a:lnTo>
                  <a:lnTo>
                    <a:pt x="135" y="309"/>
                  </a:lnTo>
                  <a:lnTo>
                    <a:pt x="77" y="425"/>
                  </a:lnTo>
                  <a:lnTo>
                    <a:pt x="39" y="540"/>
                  </a:lnTo>
                  <a:lnTo>
                    <a:pt x="0" y="656"/>
                  </a:lnTo>
                  <a:lnTo>
                    <a:pt x="0" y="791"/>
                  </a:lnTo>
                  <a:lnTo>
                    <a:pt x="0" y="926"/>
                  </a:lnTo>
                  <a:lnTo>
                    <a:pt x="39" y="1041"/>
                  </a:lnTo>
                  <a:lnTo>
                    <a:pt x="77" y="1157"/>
                  </a:lnTo>
                  <a:lnTo>
                    <a:pt x="135" y="1273"/>
                  </a:lnTo>
                  <a:lnTo>
                    <a:pt x="212" y="1369"/>
                  </a:lnTo>
                  <a:lnTo>
                    <a:pt x="309" y="1446"/>
                  </a:lnTo>
                  <a:lnTo>
                    <a:pt x="405" y="1523"/>
                  </a:lnTo>
                  <a:lnTo>
                    <a:pt x="521" y="1581"/>
                  </a:lnTo>
                  <a:lnTo>
                    <a:pt x="636" y="1523"/>
                  </a:lnTo>
                  <a:lnTo>
                    <a:pt x="733" y="1465"/>
                  </a:lnTo>
                  <a:lnTo>
                    <a:pt x="848" y="1369"/>
                  </a:lnTo>
                  <a:lnTo>
                    <a:pt x="925" y="1273"/>
                  </a:lnTo>
                  <a:lnTo>
                    <a:pt x="983" y="1176"/>
                  </a:lnTo>
                  <a:lnTo>
                    <a:pt x="1041" y="1041"/>
                  </a:lnTo>
                  <a:lnTo>
                    <a:pt x="1079" y="926"/>
                  </a:lnTo>
                  <a:lnTo>
                    <a:pt x="1079" y="791"/>
                  </a:lnTo>
                  <a:lnTo>
                    <a:pt x="1079" y="656"/>
                  </a:lnTo>
                  <a:lnTo>
                    <a:pt x="1041" y="521"/>
                  </a:lnTo>
                  <a:lnTo>
                    <a:pt x="983" y="406"/>
                  </a:lnTo>
                  <a:lnTo>
                    <a:pt x="925" y="290"/>
                  </a:lnTo>
                  <a:lnTo>
                    <a:pt x="848" y="194"/>
                  </a:lnTo>
                  <a:lnTo>
                    <a:pt x="733" y="116"/>
                  </a:lnTo>
                  <a:lnTo>
                    <a:pt x="636" y="39"/>
                  </a:lnTo>
                  <a:lnTo>
                    <a:pt x="5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080;p72">
              <a:extLst>
                <a:ext uri="{FF2B5EF4-FFF2-40B4-BE49-F238E27FC236}">
                  <a16:creationId xmlns:a16="http://schemas.microsoft.com/office/drawing/2014/main" id="{9647CA29-6B42-5DA2-FB51-DFF99EFCA27F}"/>
                </a:ext>
              </a:extLst>
            </p:cNvPr>
            <p:cNvSpPr/>
            <p:nvPr/>
          </p:nvSpPr>
          <p:spPr>
            <a:xfrm>
              <a:off x="7097755" y="1534052"/>
              <a:ext cx="49284" cy="73089"/>
            </a:xfrm>
            <a:custGeom>
              <a:avLst/>
              <a:gdLst/>
              <a:ahLst/>
              <a:cxnLst/>
              <a:rect l="l" t="t" r="r" b="b"/>
              <a:pathLst>
                <a:path w="1118" h="1658" extrusionOk="0">
                  <a:moveTo>
                    <a:pt x="829" y="0"/>
                  </a:moveTo>
                  <a:lnTo>
                    <a:pt x="675" y="20"/>
                  </a:lnTo>
                  <a:lnTo>
                    <a:pt x="501" y="58"/>
                  </a:lnTo>
                  <a:lnTo>
                    <a:pt x="366" y="135"/>
                  </a:lnTo>
                  <a:lnTo>
                    <a:pt x="251" y="232"/>
                  </a:lnTo>
                  <a:lnTo>
                    <a:pt x="154" y="366"/>
                  </a:lnTo>
                  <a:lnTo>
                    <a:pt x="77" y="501"/>
                  </a:lnTo>
                  <a:lnTo>
                    <a:pt x="19" y="656"/>
                  </a:lnTo>
                  <a:lnTo>
                    <a:pt x="0" y="829"/>
                  </a:lnTo>
                  <a:lnTo>
                    <a:pt x="19" y="983"/>
                  </a:lnTo>
                  <a:lnTo>
                    <a:pt x="77" y="1157"/>
                  </a:lnTo>
                  <a:lnTo>
                    <a:pt x="154" y="1291"/>
                  </a:lnTo>
                  <a:lnTo>
                    <a:pt x="251" y="1407"/>
                  </a:lnTo>
                  <a:lnTo>
                    <a:pt x="366" y="1503"/>
                  </a:lnTo>
                  <a:lnTo>
                    <a:pt x="501" y="1581"/>
                  </a:lnTo>
                  <a:lnTo>
                    <a:pt x="675" y="1638"/>
                  </a:lnTo>
                  <a:lnTo>
                    <a:pt x="829" y="1658"/>
                  </a:lnTo>
                  <a:lnTo>
                    <a:pt x="983" y="1638"/>
                  </a:lnTo>
                  <a:lnTo>
                    <a:pt x="1118" y="1600"/>
                  </a:lnTo>
                  <a:lnTo>
                    <a:pt x="1021" y="1542"/>
                  </a:lnTo>
                  <a:lnTo>
                    <a:pt x="906" y="1484"/>
                  </a:lnTo>
                  <a:lnTo>
                    <a:pt x="829" y="1388"/>
                  </a:lnTo>
                  <a:lnTo>
                    <a:pt x="752" y="1291"/>
                  </a:lnTo>
                  <a:lnTo>
                    <a:pt x="675" y="1195"/>
                  </a:lnTo>
                  <a:lnTo>
                    <a:pt x="636" y="1079"/>
                  </a:lnTo>
                  <a:lnTo>
                    <a:pt x="597" y="964"/>
                  </a:lnTo>
                  <a:lnTo>
                    <a:pt x="597" y="829"/>
                  </a:lnTo>
                  <a:lnTo>
                    <a:pt x="597" y="694"/>
                  </a:lnTo>
                  <a:lnTo>
                    <a:pt x="636" y="578"/>
                  </a:lnTo>
                  <a:lnTo>
                    <a:pt x="675" y="463"/>
                  </a:lnTo>
                  <a:lnTo>
                    <a:pt x="752" y="347"/>
                  </a:lnTo>
                  <a:lnTo>
                    <a:pt x="829" y="251"/>
                  </a:lnTo>
                  <a:lnTo>
                    <a:pt x="906" y="174"/>
                  </a:lnTo>
                  <a:lnTo>
                    <a:pt x="1021" y="97"/>
                  </a:lnTo>
                  <a:lnTo>
                    <a:pt x="1118" y="58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081;p72">
              <a:extLst>
                <a:ext uri="{FF2B5EF4-FFF2-40B4-BE49-F238E27FC236}">
                  <a16:creationId xmlns:a16="http://schemas.microsoft.com/office/drawing/2014/main" id="{69205DA4-5BB2-7941-EAD1-8E4663A28B16}"/>
                </a:ext>
              </a:extLst>
            </p:cNvPr>
            <p:cNvSpPr/>
            <p:nvPr/>
          </p:nvSpPr>
          <p:spPr>
            <a:xfrm>
              <a:off x="7139369" y="1536609"/>
              <a:ext cx="29756" cy="29756"/>
            </a:xfrm>
            <a:custGeom>
              <a:avLst/>
              <a:gdLst/>
              <a:ahLst/>
              <a:cxnLst/>
              <a:rect l="l" t="t" r="r" b="b"/>
              <a:pathLst>
                <a:path w="675" h="675" extrusionOk="0">
                  <a:moveTo>
                    <a:pt x="193" y="0"/>
                  </a:moveTo>
                  <a:lnTo>
                    <a:pt x="116" y="39"/>
                  </a:lnTo>
                  <a:lnTo>
                    <a:pt x="58" y="116"/>
                  </a:lnTo>
                  <a:lnTo>
                    <a:pt x="20" y="212"/>
                  </a:lnTo>
                  <a:lnTo>
                    <a:pt x="0" y="308"/>
                  </a:lnTo>
                  <a:lnTo>
                    <a:pt x="0" y="386"/>
                  </a:lnTo>
                  <a:lnTo>
                    <a:pt x="20" y="443"/>
                  </a:lnTo>
                  <a:lnTo>
                    <a:pt x="58" y="501"/>
                  </a:lnTo>
                  <a:lnTo>
                    <a:pt x="97" y="559"/>
                  </a:lnTo>
                  <a:lnTo>
                    <a:pt x="155" y="598"/>
                  </a:lnTo>
                  <a:lnTo>
                    <a:pt x="212" y="636"/>
                  </a:lnTo>
                  <a:lnTo>
                    <a:pt x="289" y="655"/>
                  </a:lnTo>
                  <a:lnTo>
                    <a:pt x="367" y="675"/>
                  </a:lnTo>
                  <a:lnTo>
                    <a:pt x="463" y="655"/>
                  </a:lnTo>
                  <a:lnTo>
                    <a:pt x="540" y="617"/>
                  </a:lnTo>
                  <a:lnTo>
                    <a:pt x="617" y="559"/>
                  </a:lnTo>
                  <a:lnTo>
                    <a:pt x="675" y="482"/>
                  </a:lnTo>
                  <a:lnTo>
                    <a:pt x="598" y="328"/>
                  </a:lnTo>
                  <a:lnTo>
                    <a:pt x="482" y="193"/>
                  </a:lnTo>
                  <a:lnTo>
                    <a:pt x="347" y="77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082;p72">
              <a:extLst>
                <a:ext uri="{FF2B5EF4-FFF2-40B4-BE49-F238E27FC236}">
                  <a16:creationId xmlns:a16="http://schemas.microsoft.com/office/drawing/2014/main" id="{9C2990A0-5A91-D76C-5D95-1D2FD136411D}"/>
                </a:ext>
              </a:extLst>
            </p:cNvPr>
            <p:cNvSpPr/>
            <p:nvPr/>
          </p:nvSpPr>
          <p:spPr>
            <a:xfrm>
              <a:off x="7124072" y="1573109"/>
              <a:ext cx="14503" cy="11946"/>
            </a:xfrm>
            <a:custGeom>
              <a:avLst/>
              <a:gdLst/>
              <a:ahLst/>
              <a:cxnLst/>
              <a:rect l="l" t="t" r="r" b="b"/>
              <a:pathLst>
                <a:path w="329" h="271" extrusionOk="0">
                  <a:moveTo>
                    <a:pt x="78" y="1"/>
                  </a:moveTo>
                  <a:lnTo>
                    <a:pt x="39" y="39"/>
                  </a:lnTo>
                  <a:lnTo>
                    <a:pt x="0" y="78"/>
                  </a:lnTo>
                  <a:lnTo>
                    <a:pt x="0" y="136"/>
                  </a:lnTo>
                  <a:lnTo>
                    <a:pt x="0" y="193"/>
                  </a:lnTo>
                  <a:lnTo>
                    <a:pt x="39" y="232"/>
                  </a:lnTo>
                  <a:lnTo>
                    <a:pt x="78" y="251"/>
                  </a:lnTo>
                  <a:lnTo>
                    <a:pt x="135" y="271"/>
                  </a:lnTo>
                  <a:lnTo>
                    <a:pt x="193" y="271"/>
                  </a:lnTo>
                  <a:lnTo>
                    <a:pt x="251" y="251"/>
                  </a:lnTo>
                  <a:lnTo>
                    <a:pt x="290" y="232"/>
                  </a:lnTo>
                  <a:lnTo>
                    <a:pt x="309" y="193"/>
                  </a:lnTo>
                  <a:lnTo>
                    <a:pt x="328" y="136"/>
                  </a:lnTo>
                  <a:lnTo>
                    <a:pt x="309" y="78"/>
                  </a:lnTo>
                  <a:lnTo>
                    <a:pt x="290" y="39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7083;p72">
              <a:extLst>
                <a:ext uri="{FF2B5EF4-FFF2-40B4-BE49-F238E27FC236}">
                  <a16:creationId xmlns:a16="http://schemas.microsoft.com/office/drawing/2014/main" id="{3AB001E1-443E-0427-914F-CEED23B2B28A}"/>
                </a:ext>
              </a:extLst>
            </p:cNvPr>
            <p:cNvGrpSpPr/>
            <p:nvPr/>
          </p:nvGrpSpPr>
          <p:grpSpPr>
            <a:xfrm>
              <a:off x="6981378" y="1417675"/>
              <a:ext cx="114703" cy="114703"/>
              <a:chOff x="6981378" y="1417675"/>
              <a:chExt cx="114703" cy="114703"/>
            </a:xfrm>
          </p:grpSpPr>
          <p:sp>
            <p:nvSpPr>
              <p:cNvPr id="18" name="Google Shape;7084;p72">
                <a:extLst>
                  <a:ext uri="{FF2B5EF4-FFF2-40B4-BE49-F238E27FC236}">
                    <a16:creationId xmlns:a16="http://schemas.microsoft.com/office/drawing/2014/main" id="{1F104F4B-8F61-8052-2C68-142A20E1E923}"/>
                  </a:ext>
                </a:extLst>
              </p:cNvPr>
              <p:cNvSpPr/>
              <p:nvPr/>
            </p:nvSpPr>
            <p:spPr>
              <a:xfrm>
                <a:off x="7018715" y="1420232"/>
                <a:ext cx="77365" cy="108752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467" extrusionOk="0">
                    <a:moveTo>
                      <a:pt x="849" y="0"/>
                    </a:moveTo>
                    <a:lnTo>
                      <a:pt x="675" y="77"/>
                    </a:lnTo>
                    <a:lnTo>
                      <a:pt x="521" y="193"/>
                    </a:lnTo>
                    <a:lnTo>
                      <a:pt x="367" y="328"/>
                    </a:lnTo>
                    <a:lnTo>
                      <a:pt x="251" y="482"/>
                    </a:lnTo>
                    <a:lnTo>
                      <a:pt x="155" y="655"/>
                    </a:lnTo>
                    <a:lnTo>
                      <a:pt x="78" y="829"/>
                    </a:lnTo>
                    <a:lnTo>
                      <a:pt x="20" y="1021"/>
                    </a:lnTo>
                    <a:lnTo>
                      <a:pt x="1" y="1233"/>
                    </a:lnTo>
                    <a:lnTo>
                      <a:pt x="20" y="1445"/>
                    </a:lnTo>
                    <a:lnTo>
                      <a:pt x="78" y="1638"/>
                    </a:lnTo>
                    <a:lnTo>
                      <a:pt x="155" y="1831"/>
                    </a:lnTo>
                    <a:lnTo>
                      <a:pt x="251" y="1985"/>
                    </a:lnTo>
                    <a:lnTo>
                      <a:pt x="367" y="2139"/>
                    </a:lnTo>
                    <a:lnTo>
                      <a:pt x="521" y="2274"/>
                    </a:lnTo>
                    <a:lnTo>
                      <a:pt x="675" y="2390"/>
                    </a:lnTo>
                    <a:lnTo>
                      <a:pt x="849" y="2467"/>
                    </a:lnTo>
                    <a:lnTo>
                      <a:pt x="1042" y="2390"/>
                    </a:lnTo>
                    <a:lnTo>
                      <a:pt x="1215" y="2293"/>
                    </a:lnTo>
                    <a:lnTo>
                      <a:pt x="1369" y="2158"/>
                    </a:lnTo>
                    <a:lnTo>
                      <a:pt x="1504" y="2004"/>
                    </a:lnTo>
                    <a:lnTo>
                      <a:pt x="1600" y="1831"/>
                    </a:lnTo>
                    <a:lnTo>
                      <a:pt x="1697" y="1657"/>
                    </a:lnTo>
                    <a:lnTo>
                      <a:pt x="1735" y="1445"/>
                    </a:lnTo>
                    <a:lnTo>
                      <a:pt x="1755" y="1233"/>
                    </a:lnTo>
                    <a:lnTo>
                      <a:pt x="1735" y="1021"/>
                    </a:lnTo>
                    <a:lnTo>
                      <a:pt x="1697" y="829"/>
                    </a:lnTo>
                    <a:lnTo>
                      <a:pt x="1600" y="636"/>
                    </a:lnTo>
                    <a:lnTo>
                      <a:pt x="1504" y="463"/>
                    </a:lnTo>
                    <a:lnTo>
                      <a:pt x="1369" y="308"/>
                    </a:lnTo>
                    <a:lnTo>
                      <a:pt x="1215" y="193"/>
                    </a:lnTo>
                    <a:lnTo>
                      <a:pt x="1042" y="77"/>
                    </a:ln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7085;p72">
                <a:extLst>
                  <a:ext uri="{FF2B5EF4-FFF2-40B4-BE49-F238E27FC236}">
                    <a16:creationId xmlns:a16="http://schemas.microsoft.com/office/drawing/2014/main" id="{0F8747DB-48FB-39F5-0F47-49D5D25EF1FA}"/>
                  </a:ext>
                </a:extLst>
              </p:cNvPr>
              <p:cNvSpPr/>
              <p:nvPr/>
            </p:nvSpPr>
            <p:spPr>
              <a:xfrm>
                <a:off x="6983890" y="1417675"/>
                <a:ext cx="73970" cy="114703"/>
              </a:xfrm>
              <a:custGeom>
                <a:avLst/>
                <a:gdLst/>
                <a:ahLst/>
                <a:cxnLst/>
                <a:rect l="l" t="t" r="r" b="b"/>
                <a:pathLst>
                  <a:path w="1678" h="2602" extrusionOk="0">
                    <a:moveTo>
                      <a:pt x="1119" y="0"/>
                    </a:moveTo>
                    <a:lnTo>
                      <a:pt x="984" y="20"/>
                    </a:lnTo>
                    <a:lnTo>
                      <a:pt x="868" y="39"/>
                    </a:lnTo>
                    <a:lnTo>
                      <a:pt x="752" y="97"/>
                    </a:lnTo>
                    <a:lnTo>
                      <a:pt x="540" y="193"/>
                    </a:lnTo>
                    <a:lnTo>
                      <a:pt x="348" y="347"/>
                    </a:lnTo>
                    <a:lnTo>
                      <a:pt x="309" y="463"/>
                    </a:lnTo>
                    <a:lnTo>
                      <a:pt x="1" y="1291"/>
                    </a:lnTo>
                    <a:lnTo>
                      <a:pt x="232" y="1927"/>
                    </a:lnTo>
                    <a:lnTo>
                      <a:pt x="675" y="2236"/>
                    </a:lnTo>
                    <a:lnTo>
                      <a:pt x="1119" y="2583"/>
                    </a:lnTo>
                    <a:lnTo>
                      <a:pt x="1253" y="2602"/>
                    </a:lnTo>
                    <a:lnTo>
                      <a:pt x="1465" y="2583"/>
                    </a:lnTo>
                    <a:lnTo>
                      <a:pt x="1677" y="2525"/>
                    </a:lnTo>
                    <a:lnTo>
                      <a:pt x="1504" y="2428"/>
                    </a:lnTo>
                    <a:lnTo>
                      <a:pt x="1330" y="2332"/>
                    </a:lnTo>
                    <a:lnTo>
                      <a:pt x="1196" y="2197"/>
                    </a:lnTo>
                    <a:lnTo>
                      <a:pt x="1061" y="2043"/>
                    </a:lnTo>
                    <a:lnTo>
                      <a:pt x="964" y="1889"/>
                    </a:lnTo>
                    <a:lnTo>
                      <a:pt x="887" y="1696"/>
                    </a:lnTo>
                    <a:lnTo>
                      <a:pt x="829" y="1503"/>
                    </a:lnTo>
                    <a:lnTo>
                      <a:pt x="810" y="1291"/>
                    </a:lnTo>
                    <a:lnTo>
                      <a:pt x="829" y="1079"/>
                    </a:lnTo>
                    <a:lnTo>
                      <a:pt x="887" y="887"/>
                    </a:lnTo>
                    <a:lnTo>
                      <a:pt x="964" y="713"/>
                    </a:lnTo>
                    <a:lnTo>
                      <a:pt x="1061" y="540"/>
                    </a:lnTo>
                    <a:lnTo>
                      <a:pt x="1196" y="386"/>
                    </a:lnTo>
                    <a:lnTo>
                      <a:pt x="1330" y="251"/>
                    </a:lnTo>
                    <a:lnTo>
                      <a:pt x="1504" y="154"/>
                    </a:lnTo>
                    <a:lnTo>
                      <a:pt x="1677" y="77"/>
                    </a:lnTo>
                    <a:lnTo>
                      <a:pt x="1465" y="20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7086;p72">
                <a:extLst>
                  <a:ext uri="{FF2B5EF4-FFF2-40B4-BE49-F238E27FC236}">
                    <a16:creationId xmlns:a16="http://schemas.microsoft.com/office/drawing/2014/main" id="{E430CE06-F849-B059-8603-E2377EF9582C}"/>
                  </a:ext>
                </a:extLst>
              </p:cNvPr>
              <p:cNvSpPr/>
              <p:nvPr/>
            </p:nvSpPr>
            <p:spPr>
              <a:xfrm>
                <a:off x="7017878" y="1452500"/>
                <a:ext cx="20454" cy="35707"/>
              </a:xfrm>
              <a:custGeom>
                <a:avLst/>
                <a:gdLst/>
                <a:ahLst/>
                <a:cxnLst/>
                <a:rect l="l" t="t" r="r" b="b"/>
                <a:pathLst>
                  <a:path w="464" h="810" extrusionOk="0">
                    <a:moveTo>
                      <a:pt x="136" y="0"/>
                    </a:moveTo>
                    <a:lnTo>
                      <a:pt x="78" y="39"/>
                    </a:lnTo>
                    <a:lnTo>
                      <a:pt x="1" y="309"/>
                    </a:lnTo>
                    <a:lnTo>
                      <a:pt x="1" y="733"/>
                    </a:lnTo>
                    <a:lnTo>
                      <a:pt x="78" y="810"/>
                    </a:lnTo>
                    <a:lnTo>
                      <a:pt x="213" y="713"/>
                    </a:lnTo>
                    <a:lnTo>
                      <a:pt x="348" y="598"/>
                    </a:lnTo>
                    <a:lnTo>
                      <a:pt x="405" y="540"/>
                    </a:lnTo>
                    <a:lnTo>
                      <a:pt x="444" y="463"/>
                    </a:lnTo>
                    <a:lnTo>
                      <a:pt x="463" y="386"/>
                    </a:lnTo>
                    <a:lnTo>
                      <a:pt x="463" y="309"/>
                    </a:lnTo>
                    <a:lnTo>
                      <a:pt x="425" y="232"/>
                    </a:lnTo>
                    <a:lnTo>
                      <a:pt x="367" y="154"/>
                    </a:lnTo>
                    <a:lnTo>
                      <a:pt x="270" y="77"/>
                    </a:lnTo>
                    <a:lnTo>
                      <a:pt x="136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7087;p72">
                <a:extLst>
                  <a:ext uri="{FF2B5EF4-FFF2-40B4-BE49-F238E27FC236}">
                    <a16:creationId xmlns:a16="http://schemas.microsoft.com/office/drawing/2014/main" id="{22529326-6C0C-900A-9264-99D9D28C640C}"/>
                  </a:ext>
                </a:extLst>
              </p:cNvPr>
              <p:cNvSpPr/>
              <p:nvPr/>
            </p:nvSpPr>
            <p:spPr>
              <a:xfrm>
                <a:off x="7064605" y="1430415"/>
                <a:ext cx="31475" cy="8071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1831" extrusionOk="0">
                    <a:moveTo>
                      <a:pt x="251" y="0"/>
                    </a:moveTo>
                    <a:lnTo>
                      <a:pt x="135" y="97"/>
                    </a:lnTo>
                    <a:lnTo>
                      <a:pt x="58" y="232"/>
                    </a:lnTo>
                    <a:lnTo>
                      <a:pt x="20" y="309"/>
                    </a:lnTo>
                    <a:lnTo>
                      <a:pt x="1" y="386"/>
                    </a:lnTo>
                    <a:lnTo>
                      <a:pt x="1" y="482"/>
                    </a:lnTo>
                    <a:lnTo>
                      <a:pt x="20" y="559"/>
                    </a:lnTo>
                    <a:lnTo>
                      <a:pt x="58" y="694"/>
                    </a:lnTo>
                    <a:lnTo>
                      <a:pt x="58" y="790"/>
                    </a:lnTo>
                    <a:lnTo>
                      <a:pt x="20" y="983"/>
                    </a:lnTo>
                    <a:lnTo>
                      <a:pt x="20" y="1060"/>
                    </a:lnTo>
                    <a:lnTo>
                      <a:pt x="39" y="1137"/>
                    </a:lnTo>
                    <a:lnTo>
                      <a:pt x="78" y="1214"/>
                    </a:lnTo>
                    <a:lnTo>
                      <a:pt x="174" y="1311"/>
                    </a:lnTo>
                    <a:lnTo>
                      <a:pt x="232" y="1369"/>
                    </a:lnTo>
                    <a:lnTo>
                      <a:pt x="290" y="1446"/>
                    </a:lnTo>
                    <a:lnTo>
                      <a:pt x="309" y="1503"/>
                    </a:lnTo>
                    <a:lnTo>
                      <a:pt x="328" y="1580"/>
                    </a:lnTo>
                    <a:lnTo>
                      <a:pt x="347" y="1715"/>
                    </a:lnTo>
                    <a:lnTo>
                      <a:pt x="367" y="1773"/>
                    </a:lnTo>
                    <a:lnTo>
                      <a:pt x="424" y="1831"/>
                    </a:lnTo>
                    <a:lnTo>
                      <a:pt x="540" y="1658"/>
                    </a:lnTo>
                    <a:lnTo>
                      <a:pt x="636" y="1446"/>
                    </a:lnTo>
                    <a:lnTo>
                      <a:pt x="694" y="1234"/>
                    </a:lnTo>
                    <a:lnTo>
                      <a:pt x="714" y="1002"/>
                    </a:lnTo>
                    <a:lnTo>
                      <a:pt x="714" y="848"/>
                    </a:lnTo>
                    <a:lnTo>
                      <a:pt x="675" y="713"/>
                    </a:lnTo>
                    <a:lnTo>
                      <a:pt x="636" y="578"/>
                    </a:lnTo>
                    <a:lnTo>
                      <a:pt x="579" y="444"/>
                    </a:lnTo>
                    <a:lnTo>
                      <a:pt x="521" y="309"/>
                    </a:lnTo>
                    <a:lnTo>
                      <a:pt x="444" y="212"/>
                    </a:lnTo>
                    <a:lnTo>
                      <a:pt x="347" y="9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7088;p72">
                <a:extLst>
                  <a:ext uri="{FF2B5EF4-FFF2-40B4-BE49-F238E27FC236}">
                    <a16:creationId xmlns:a16="http://schemas.microsoft.com/office/drawing/2014/main" id="{B7A10665-0805-E8EE-5C2B-70D9F933D8A9}"/>
                  </a:ext>
                </a:extLst>
              </p:cNvPr>
              <p:cNvSpPr/>
              <p:nvPr/>
            </p:nvSpPr>
            <p:spPr>
              <a:xfrm>
                <a:off x="6981378" y="1432971"/>
                <a:ext cx="54398" cy="98568"/>
              </a:xfrm>
              <a:custGeom>
                <a:avLst/>
                <a:gdLst/>
                <a:ahLst/>
                <a:cxnLst/>
                <a:rect l="l" t="t" r="r" b="b"/>
                <a:pathLst>
                  <a:path w="1234" h="2236" extrusionOk="0">
                    <a:moveTo>
                      <a:pt x="405" y="0"/>
                    </a:moveTo>
                    <a:lnTo>
                      <a:pt x="328" y="96"/>
                    </a:lnTo>
                    <a:lnTo>
                      <a:pt x="231" y="193"/>
                    </a:lnTo>
                    <a:lnTo>
                      <a:pt x="173" y="308"/>
                    </a:lnTo>
                    <a:lnTo>
                      <a:pt x="116" y="424"/>
                    </a:lnTo>
                    <a:lnTo>
                      <a:pt x="58" y="540"/>
                    </a:lnTo>
                    <a:lnTo>
                      <a:pt x="39" y="675"/>
                    </a:lnTo>
                    <a:lnTo>
                      <a:pt x="19" y="809"/>
                    </a:lnTo>
                    <a:lnTo>
                      <a:pt x="0" y="944"/>
                    </a:lnTo>
                    <a:lnTo>
                      <a:pt x="0" y="1079"/>
                    </a:lnTo>
                    <a:lnTo>
                      <a:pt x="19" y="1195"/>
                    </a:lnTo>
                    <a:lnTo>
                      <a:pt x="96" y="1426"/>
                    </a:lnTo>
                    <a:lnTo>
                      <a:pt x="193" y="1638"/>
                    </a:lnTo>
                    <a:lnTo>
                      <a:pt x="347" y="1831"/>
                    </a:lnTo>
                    <a:lnTo>
                      <a:pt x="520" y="1985"/>
                    </a:lnTo>
                    <a:lnTo>
                      <a:pt x="713" y="2101"/>
                    </a:lnTo>
                    <a:lnTo>
                      <a:pt x="944" y="2197"/>
                    </a:lnTo>
                    <a:lnTo>
                      <a:pt x="1060" y="2216"/>
                    </a:lnTo>
                    <a:lnTo>
                      <a:pt x="1176" y="2236"/>
                    </a:lnTo>
                    <a:lnTo>
                      <a:pt x="1214" y="2178"/>
                    </a:lnTo>
                    <a:lnTo>
                      <a:pt x="1233" y="2120"/>
                    </a:lnTo>
                    <a:lnTo>
                      <a:pt x="1233" y="2062"/>
                    </a:lnTo>
                    <a:lnTo>
                      <a:pt x="1214" y="2004"/>
                    </a:lnTo>
                    <a:lnTo>
                      <a:pt x="1176" y="1889"/>
                    </a:lnTo>
                    <a:lnTo>
                      <a:pt x="1098" y="1812"/>
                    </a:lnTo>
                    <a:lnTo>
                      <a:pt x="944" y="1638"/>
                    </a:lnTo>
                    <a:lnTo>
                      <a:pt x="867" y="1580"/>
                    </a:lnTo>
                    <a:lnTo>
                      <a:pt x="809" y="1503"/>
                    </a:lnTo>
                    <a:lnTo>
                      <a:pt x="790" y="1426"/>
                    </a:lnTo>
                    <a:lnTo>
                      <a:pt x="809" y="1368"/>
                    </a:lnTo>
                    <a:lnTo>
                      <a:pt x="848" y="1311"/>
                    </a:lnTo>
                    <a:lnTo>
                      <a:pt x="906" y="1253"/>
                    </a:lnTo>
                    <a:lnTo>
                      <a:pt x="886" y="1099"/>
                    </a:lnTo>
                    <a:lnTo>
                      <a:pt x="867" y="944"/>
                    </a:lnTo>
                    <a:lnTo>
                      <a:pt x="886" y="809"/>
                    </a:lnTo>
                    <a:lnTo>
                      <a:pt x="906" y="694"/>
                    </a:lnTo>
                    <a:lnTo>
                      <a:pt x="925" y="578"/>
                    </a:lnTo>
                    <a:lnTo>
                      <a:pt x="964" y="443"/>
                    </a:lnTo>
                    <a:lnTo>
                      <a:pt x="848" y="405"/>
                    </a:lnTo>
                    <a:lnTo>
                      <a:pt x="694" y="328"/>
                    </a:lnTo>
                    <a:lnTo>
                      <a:pt x="559" y="212"/>
                    </a:lnTo>
                    <a:lnTo>
                      <a:pt x="482" y="116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" name="Google Shape;7341;p72">
            <a:extLst>
              <a:ext uri="{FF2B5EF4-FFF2-40B4-BE49-F238E27FC236}">
                <a16:creationId xmlns:a16="http://schemas.microsoft.com/office/drawing/2014/main" id="{3583D825-9714-48A8-320F-DA105A6E5932}"/>
              </a:ext>
            </a:extLst>
          </p:cNvPr>
          <p:cNvGrpSpPr/>
          <p:nvPr/>
        </p:nvGrpSpPr>
        <p:grpSpPr>
          <a:xfrm>
            <a:off x="7600708" y="1432563"/>
            <a:ext cx="440934" cy="584774"/>
            <a:chOff x="995789" y="3050394"/>
            <a:chExt cx="292266" cy="395066"/>
          </a:xfrm>
        </p:grpSpPr>
        <p:sp>
          <p:nvSpPr>
            <p:cNvPr id="24" name="Google Shape;7342;p72">
              <a:extLst>
                <a:ext uri="{FF2B5EF4-FFF2-40B4-BE49-F238E27FC236}">
                  <a16:creationId xmlns:a16="http://schemas.microsoft.com/office/drawing/2014/main" id="{8AD84EF0-4DF7-04F1-00FD-F96BF7990678}"/>
                </a:ext>
              </a:extLst>
            </p:cNvPr>
            <p:cNvSpPr/>
            <p:nvPr/>
          </p:nvSpPr>
          <p:spPr>
            <a:xfrm>
              <a:off x="1070553" y="3182906"/>
              <a:ext cx="47609" cy="66300"/>
            </a:xfrm>
            <a:custGeom>
              <a:avLst/>
              <a:gdLst/>
              <a:ahLst/>
              <a:cxnLst/>
              <a:rect l="l" t="t" r="r" b="b"/>
              <a:pathLst>
                <a:path w="1080" h="1504" extrusionOk="0">
                  <a:moveTo>
                    <a:pt x="212" y="1"/>
                  </a:moveTo>
                  <a:lnTo>
                    <a:pt x="135" y="116"/>
                  </a:lnTo>
                  <a:lnTo>
                    <a:pt x="58" y="271"/>
                  </a:lnTo>
                  <a:lnTo>
                    <a:pt x="20" y="425"/>
                  </a:lnTo>
                  <a:lnTo>
                    <a:pt x="0" y="579"/>
                  </a:lnTo>
                  <a:lnTo>
                    <a:pt x="0" y="1504"/>
                  </a:lnTo>
                  <a:lnTo>
                    <a:pt x="964" y="1504"/>
                  </a:lnTo>
                  <a:lnTo>
                    <a:pt x="1080" y="1369"/>
                  </a:lnTo>
                  <a:lnTo>
                    <a:pt x="444" y="656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343;p72">
              <a:extLst>
                <a:ext uri="{FF2B5EF4-FFF2-40B4-BE49-F238E27FC236}">
                  <a16:creationId xmlns:a16="http://schemas.microsoft.com/office/drawing/2014/main" id="{0C34CF3B-1912-620C-E2B1-88554367CF82}"/>
                </a:ext>
              </a:extLst>
            </p:cNvPr>
            <p:cNvSpPr/>
            <p:nvPr/>
          </p:nvSpPr>
          <p:spPr>
            <a:xfrm>
              <a:off x="1039122" y="3179511"/>
              <a:ext cx="44215" cy="92661"/>
            </a:xfrm>
            <a:custGeom>
              <a:avLst/>
              <a:gdLst/>
              <a:ahLst/>
              <a:cxnLst/>
              <a:rect l="l" t="t" r="r" b="b"/>
              <a:pathLst>
                <a:path w="1003" h="2102" extrusionOk="0">
                  <a:moveTo>
                    <a:pt x="366" y="1"/>
                  </a:moveTo>
                  <a:lnTo>
                    <a:pt x="289" y="59"/>
                  </a:lnTo>
                  <a:lnTo>
                    <a:pt x="212" y="116"/>
                  </a:lnTo>
                  <a:lnTo>
                    <a:pt x="154" y="193"/>
                  </a:lnTo>
                  <a:lnTo>
                    <a:pt x="97" y="290"/>
                  </a:lnTo>
                  <a:lnTo>
                    <a:pt x="58" y="367"/>
                  </a:lnTo>
                  <a:lnTo>
                    <a:pt x="20" y="483"/>
                  </a:lnTo>
                  <a:lnTo>
                    <a:pt x="0" y="579"/>
                  </a:lnTo>
                  <a:lnTo>
                    <a:pt x="0" y="675"/>
                  </a:lnTo>
                  <a:lnTo>
                    <a:pt x="0" y="2063"/>
                  </a:lnTo>
                  <a:lnTo>
                    <a:pt x="174" y="2101"/>
                  </a:lnTo>
                  <a:lnTo>
                    <a:pt x="656" y="2024"/>
                  </a:lnTo>
                  <a:lnTo>
                    <a:pt x="656" y="1581"/>
                  </a:lnTo>
                  <a:lnTo>
                    <a:pt x="733" y="1581"/>
                  </a:lnTo>
                  <a:lnTo>
                    <a:pt x="733" y="675"/>
                  </a:lnTo>
                  <a:lnTo>
                    <a:pt x="752" y="502"/>
                  </a:lnTo>
                  <a:lnTo>
                    <a:pt x="810" y="348"/>
                  </a:lnTo>
                  <a:lnTo>
                    <a:pt x="887" y="193"/>
                  </a:lnTo>
                  <a:lnTo>
                    <a:pt x="1002" y="78"/>
                  </a:lnTo>
                  <a:lnTo>
                    <a:pt x="656" y="78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344;p72">
              <a:extLst>
                <a:ext uri="{FF2B5EF4-FFF2-40B4-BE49-F238E27FC236}">
                  <a16:creationId xmlns:a16="http://schemas.microsoft.com/office/drawing/2014/main" id="{60BE2DBB-6742-5CA7-806D-C4969A6E45B0}"/>
                </a:ext>
              </a:extLst>
            </p:cNvPr>
            <p:cNvSpPr/>
            <p:nvPr/>
          </p:nvSpPr>
          <p:spPr>
            <a:xfrm>
              <a:off x="1169077" y="3179511"/>
              <a:ext cx="75646" cy="92661"/>
            </a:xfrm>
            <a:custGeom>
              <a:avLst/>
              <a:gdLst/>
              <a:ahLst/>
              <a:cxnLst/>
              <a:rect l="l" t="t" r="r" b="b"/>
              <a:pathLst>
                <a:path w="1716" h="2102" extrusionOk="0">
                  <a:moveTo>
                    <a:pt x="1215" y="1"/>
                  </a:moveTo>
                  <a:lnTo>
                    <a:pt x="1080" y="97"/>
                  </a:lnTo>
                  <a:lnTo>
                    <a:pt x="617" y="97"/>
                  </a:lnTo>
                  <a:lnTo>
                    <a:pt x="617" y="598"/>
                  </a:lnTo>
                  <a:lnTo>
                    <a:pt x="348" y="1041"/>
                  </a:lnTo>
                  <a:lnTo>
                    <a:pt x="1" y="1446"/>
                  </a:lnTo>
                  <a:lnTo>
                    <a:pt x="1" y="1562"/>
                  </a:lnTo>
                  <a:lnTo>
                    <a:pt x="1080" y="1562"/>
                  </a:lnTo>
                  <a:lnTo>
                    <a:pt x="1080" y="1909"/>
                  </a:lnTo>
                  <a:lnTo>
                    <a:pt x="1253" y="2024"/>
                  </a:lnTo>
                  <a:lnTo>
                    <a:pt x="1581" y="2101"/>
                  </a:lnTo>
                  <a:lnTo>
                    <a:pt x="1716" y="2063"/>
                  </a:lnTo>
                  <a:lnTo>
                    <a:pt x="1716" y="675"/>
                  </a:lnTo>
                  <a:lnTo>
                    <a:pt x="1716" y="579"/>
                  </a:lnTo>
                  <a:lnTo>
                    <a:pt x="1697" y="483"/>
                  </a:lnTo>
                  <a:lnTo>
                    <a:pt x="1658" y="367"/>
                  </a:lnTo>
                  <a:lnTo>
                    <a:pt x="1619" y="290"/>
                  </a:lnTo>
                  <a:lnTo>
                    <a:pt x="1562" y="193"/>
                  </a:lnTo>
                  <a:lnTo>
                    <a:pt x="1504" y="116"/>
                  </a:lnTo>
                  <a:lnTo>
                    <a:pt x="1427" y="59"/>
                  </a:lnTo>
                  <a:lnTo>
                    <a:pt x="13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345;p72">
              <a:extLst>
                <a:ext uri="{FF2B5EF4-FFF2-40B4-BE49-F238E27FC236}">
                  <a16:creationId xmlns:a16="http://schemas.microsoft.com/office/drawing/2014/main" id="{67696A81-EAC6-E054-ED63-589017061AF3}"/>
                </a:ext>
              </a:extLst>
            </p:cNvPr>
            <p:cNvSpPr/>
            <p:nvPr/>
          </p:nvSpPr>
          <p:spPr>
            <a:xfrm>
              <a:off x="1052699" y="3146406"/>
              <a:ext cx="33194" cy="22129"/>
            </a:xfrm>
            <a:custGeom>
              <a:avLst/>
              <a:gdLst/>
              <a:ahLst/>
              <a:cxnLst/>
              <a:rect l="l" t="t" r="r" b="b"/>
              <a:pathLst>
                <a:path w="753" h="502" extrusionOk="0">
                  <a:moveTo>
                    <a:pt x="232" y="0"/>
                  </a:moveTo>
                  <a:lnTo>
                    <a:pt x="155" y="39"/>
                  </a:lnTo>
                  <a:lnTo>
                    <a:pt x="97" y="97"/>
                  </a:lnTo>
                  <a:lnTo>
                    <a:pt x="39" y="174"/>
                  </a:lnTo>
                  <a:lnTo>
                    <a:pt x="1" y="231"/>
                  </a:lnTo>
                  <a:lnTo>
                    <a:pt x="78" y="347"/>
                  </a:lnTo>
                  <a:lnTo>
                    <a:pt x="174" y="424"/>
                  </a:lnTo>
                  <a:lnTo>
                    <a:pt x="309" y="482"/>
                  </a:lnTo>
                  <a:lnTo>
                    <a:pt x="444" y="501"/>
                  </a:lnTo>
                  <a:lnTo>
                    <a:pt x="714" y="501"/>
                  </a:lnTo>
                  <a:lnTo>
                    <a:pt x="752" y="482"/>
                  </a:lnTo>
                  <a:lnTo>
                    <a:pt x="752" y="116"/>
                  </a:lnTo>
                  <a:lnTo>
                    <a:pt x="482" y="116"/>
                  </a:lnTo>
                  <a:lnTo>
                    <a:pt x="328" y="39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346;p72">
              <a:extLst>
                <a:ext uri="{FF2B5EF4-FFF2-40B4-BE49-F238E27FC236}">
                  <a16:creationId xmlns:a16="http://schemas.microsoft.com/office/drawing/2014/main" id="{B26C7AFA-FD44-F702-90A8-86AF00AE56D4}"/>
                </a:ext>
              </a:extLst>
            </p:cNvPr>
            <p:cNvSpPr/>
            <p:nvPr/>
          </p:nvSpPr>
          <p:spPr>
            <a:xfrm>
              <a:off x="1198832" y="3144686"/>
              <a:ext cx="32312" cy="23849"/>
            </a:xfrm>
            <a:custGeom>
              <a:avLst/>
              <a:gdLst/>
              <a:ahLst/>
              <a:cxnLst/>
              <a:rect l="l" t="t" r="r" b="b"/>
              <a:pathLst>
                <a:path w="733" h="541" extrusionOk="0">
                  <a:moveTo>
                    <a:pt x="386" y="1"/>
                  </a:moveTo>
                  <a:lnTo>
                    <a:pt x="328" y="20"/>
                  </a:lnTo>
                  <a:lnTo>
                    <a:pt x="251" y="116"/>
                  </a:lnTo>
                  <a:lnTo>
                    <a:pt x="58" y="116"/>
                  </a:lnTo>
                  <a:lnTo>
                    <a:pt x="0" y="155"/>
                  </a:lnTo>
                  <a:lnTo>
                    <a:pt x="0" y="521"/>
                  </a:lnTo>
                  <a:lnTo>
                    <a:pt x="19" y="540"/>
                  </a:lnTo>
                  <a:lnTo>
                    <a:pt x="289" y="540"/>
                  </a:lnTo>
                  <a:lnTo>
                    <a:pt x="424" y="521"/>
                  </a:lnTo>
                  <a:lnTo>
                    <a:pt x="559" y="463"/>
                  </a:lnTo>
                  <a:lnTo>
                    <a:pt x="655" y="386"/>
                  </a:lnTo>
                  <a:lnTo>
                    <a:pt x="733" y="270"/>
                  </a:lnTo>
                  <a:lnTo>
                    <a:pt x="675" y="174"/>
                  </a:lnTo>
                  <a:lnTo>
                    <a:pt x="598" y="97"/>
                  </a:lnTo>
                  <a:lnTo>
                    <a:pt x="501" y="39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347;p72">
              <a:extLst>
                <a:ext uri="{FF2B5EF4-FFF2-40B4-BE49-F238E27FC236}">
                  <a16:creationId xmlns:a16="http://schemas.microsoft.com/office/drawing/2014/main" id="{8C946D30-0BDE-8862-8C19-DB5D70B38896}"/>
                </a:ext>
              </a:extLst>
            </p:cNvPr>
            <p:cNvSpPr/>
            <p:nvPr/>
          </p:nvSpPr>
          <p:spPr>
            <a:xfrm>
              <a:off x="1051024" y="3155751"/>
              <a:ext cx="34869" cy="31475"/>
            </a:xfrm>
            <a:custGeom>
              <a:avLst/>
              <a:gdLst/>
              <a:ahLst/>
              <a:cxnLst/>
              <a:rect l="l" t="t" r="r" b="b"/>
              <a:pathLst>
                <a:path w="791" h="714" extrusionOk="0">
                  <a:moveTo>
                    <a:pt x="39" y="0"/>
                  </a:moveTo>
                  <a:lnTo>
                    <a:pt x="0" y="116"/>
                  </a:lnTo>
                  <a:lnTo>
                    <a:pt x="0" y="231"/>
                  </a:lnTo>
                  <a:lnTo>
                    <a:pt x="0" y="328"/>
                  </a:lnTo>
                  <a:lnTo>
                    <a:pt x="39" y="405"/>
                  </a:lnTo>
                  <a:lnTo>
                    <a:pt x="77" y="501"/>
                  </a:lnTo>
                  <a:lnTo>
                    <a:pt x="135" y="559"/>
                  </a:lnTo>
                  <a:lnTo>
                    <a:pt x="212" y="636"/>
                  </a:lnTo>
                  <a:lnTo>
                    <a:pt x="289" y="675"/>
                  </a:lnTo>
                  <a:lnTo>
                    <a:pt x="386" y="694"/>
                  </a:lnTo>
                  <a:lnTo>
                    <a:pt x="482" y="713"/>
                  </a:lnTo>
                  <a:lnTo>
                    <a:pt x="732" y="713"/>
                  </a:lnTo>
                  <a:lnTo>
                    <a:pt x="790" y="675"/>
                  </a:lnTo>
                  <a:lnTo>
                    <a:pt x="790" y="231"/>
                  </a:lnTo>
                  <a:lnTo>
                    <a:pt x="732" y="270"/>
                  </a:lnTo>
                  <a:lnTo>
                    <a:pt x="482" y="270"/>
                  </a:lnTo>
                  <a:lnTo>
                    <a:pt x="347" y="251"/>
                  </a:lnTo>
                  <a:lnTo>
                    <a:pt x="212" y="193"/>
                  </a:lnTo>
                  <a:lnTo>
                    <a:pt x="116" y="116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348;p72">
              <a:extLst>
                <a:ext uri="{FF2B5EF4-FFF2-40B4-BE49-F238E27FC236}">
                  <a16:creationId xmlns:a16="http://schemas.microsoft.com/office/drawing/2014/main" id="{9AEBA0A8-CE28-6C73-4175-FADC9BC70989}"/>
                </a:ext>
              </a:extLst>
            </p:cNvPr>
            <p:cNvSpPr/>
            <p:nvPr/>
          </p:nvSpPr>
          <p:spPr>
            <a:xfrm>
              <a:off x="1198832" y="3155751"/>
              <a:ext cx="34869" cy="31475"/>
            </a:xfrm>
            <a:custGeom>
              <a:avLst/>
              <a:gdLst/>
              <a:ahLst/>
              <a:cxnLst/>
              <a:rect l="l" t="t" r="r" b="b"/>
              <a:pathLst>
                <a:path w="791" h="714" extrusionOk="0">
                  <a:moveTo>
                    <a:pt x="733" y="0"/>
                  </a:moveTo>
                  <a:lnTo>
                    <a:pt x="655" y="116"/>
                  </a:lnTo>
                  <a:lnTo>
                    <a:pt x="559" y="193"/>
                  </a:lnTo>
                  <a:lnTo>
                    <a:pt x="443" y="251"/>
                  </a:lnTo>
                  <a:lnTo>
                    <a:pt x="309" y="270"/>
                  </a:lnTo>
                  <a:lnTo>
                    <a:pt x="39" y="270"/>
                  </a:lnTo>
                  <a:lnTo>
                    <a:pt x="0" y="231"/>
                  </a:lnTo>
                  <a:lnTo>
                    <a:pt x="0" y="675"/>
                  </a:lnTo>
                  <a:lnTo>
                    <a:pt x="39" y="713"/>
                  </a:lnTo>
                  <a:lnTo>
                    <a:pt x="309" y="713"/>
                  </a:lnTo>
                  <a:lnTo>
                    <a:pt x="405" y="694"/>
                  </a:lnTo>
                  <a:lnTo>
                    <a:pt x="482" y="675"/>
                  </a:lnTo>
                  <a:lnTo>
                    <a:pt x="578" y="636"/>
                  </a:lnTo>
                  <a:lnTo>
                    <a:pt x="636" y="559"/>
                  </a:lnTo>
                  <a:lnTo>
                    <a:pt x="694" y="501"/>
                  </a:lnTo>
                  <a:lnTo>
                    <a:pt x="752" y="405"/>
                  </a:lnTo>
                  <a:lnTo>
                    <a:pt x="771" y="328"/>
                  </a:lnTo>
                  <a:lnTo>
                    <a:pt x="790" y="231"/>
                  </a:lnTo>
                  <a:lnTo>
                    <a:pt x="771" y="116"/>
                  </a:lnTo>
                  <a:lnTo>
                    <a:pt x="733" y="0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349;p72">
              <a:extLst>
                <a:ext uri="{FF2B5EF4-FFF2-40B4-BE49-F238E27FC236}">
                  <a16:creationId xmlns:a16="http://schemas.microsoft.com/office/drawing/2014/main" id="{F3597149-7BFF-9CBC-24AD-FD8FBA36913A}"/>
                </a:ext>
              </a:extLst>
            </p:cNvPr>
            <p:cNvSpPr/>
            <p:nvPr/>
          </p:nvSpPr>
          <p:spPr>
            <a:xfrm>
              <a:off x="1032333" y="3261064"/>
              <a:ext cx="228524" cy="184397"/>
            </a:xfrm>
            <a:custGeom>
              <a:avLst/>
              <a:gdLst/>
              <a:ahLst/>
              <a:cxnLst/>
              <a:rect l="l" t="t" r="r" b="b"/>
              <a:pathLst>
                <a:path w="5184" h="4183" extrusionOk="0">
                  <a:moveTo>
                    <a:pt x="790" y="1"/>
                  </a:moveTo>
                  <a:lnTo>
                    <a:pt x="713" y="59"/>
                  </a:lnTo>
                  <a:lnTo>
                    <a:pt x="482" y="97"/>
                  </a:lnTo>
                  <a:lnTo>
                    <a:pt x="328" y="213"/>
                  </a:lnTo>
                  <a:lnTo>
                    <a:pt x="0" y="772"/>
                  </a:lnTo>
                  <a:lnTo>
                    <a:pt x="424" y="1292"/>
                  </a:lnTo>
                  <a:lnTo>
                    <a:pt x="424" y="4067"/>
                  </a:lnTo>
                  <a:lnTo>
                    <a:pt x="520" y="4182"/>
                  </a:lnTo>
                  <a:lnTo>
                    <a:pt x="4471" y="4182"/>
                  </a:lnTo>
                  <a:lnTo>
                    <a:pt x="4548" y="4125"/>
                  </a:lnTo>
                  <a:lnTo>
                    <a:pt x="4548" y="1388"/>
                  </a:lnTo>
                  <a:lnTo>
                    <a:pt x="5184" y="617"/>
                  </a:lnTo>
                  <a:lnTo>
                    <a:pt x="5145" y="405"/>
                  </a:lnTo>
                  <a:lnTo>
                    <a:pt x="4953" y="290"/>
                  </a:lnTo>
                  <a:lnTo>
                    <a:pt x="4741" y="174"/>
                  </a:lnTo>
                  <a:lnTo>
                    <a:pt x="4510" y="97"/>
                  </a:lnTo>
                  <a:lnTo>
                    <a:pt x="4278" y="59"/>
                  </a:lnTo>
                  <a:lnTo>
                    <a:pt x="41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350;p72">
              <a:extLst>
                <a:ext uri="{FF2B5EF4-FFF2-40B4-BE49-F238E27FC236}">
                  <a16:creationId xmlns:a16="http://schemas.microsoft.com/office/drawing/2014/main" id="{38179356-016A-6624-0DA3-1989558B9279}"/>
                </a:ext>
              </a:extLst>
            </p:cNvPr>
            <p:cNvSpPr/>
            <p:nvPr/>
          </p:nvSpPr>
          <p:spPr>
            <a:xfrm>
              <a:off x="1024663" y="3265340"/>
              <a:ext cx="28918" cy="31475"/>
            </a:xfrm>
            <a:custGeom>
              <a:avLst/>
              <a:gdLst/>
              <a:ahLst/>
              <a:cxnLst/>
              <a:rect l="l" t="t" r="r" b="b"/>
              <a:pathLst>
                <a:path w="656" h="714" extrusionOk="0">
                  <a:moveTo>
                    <a:pt x="656" y="0"/>
                  </a:moveTo>
                  <a:lnTo>
                    <a:pt x="482" y="58"/>
                  </a:lnTo>
                  <a:lnTo>
                    <a:pt x="309" y="135"/>
                  </a:lnTo>
                  <a:lnTo>
                    <a:pt x="155" y="212"/>
                  </a:lnTo>
                  <a:lnTo>
                    <a:pt x="1" y="308"/>
                  </a:lnTo>
                  <a:lnTo>
                    <a:pt x="1" y="463"/>
                  </a:lnTo>
                  <a:lnTo>
                    <a:pt x="213" y="713"/>
                  </a:lnTo>
                  <a:lnTo>
                    <a:pt x="328" y="482"/>
                  </a:lnTo>
                  <a:lnTo>
                    <a:pt x="444" y="289"/>
                  </a:lnTo>
                  <a:lnTo>
                    <a:pt x="560" y="116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351;p72">
              <a:extLst>
                <a:ext uri="{FF2B5EF4-FFF2-40B4-BE49-F238E27FC236}">
                  <a16:creationId xmlns:a16="http://schemas.microsoft.com/office/drawing/2014/main" id="{C6A5C733-4D98-7D14-B05E-D874E16F22F5}"/>
                </a:ext>
              </a:extLst>
            </p:cNvPr>
            <p:cNvSpPr/>
            <p:nvPr/>
          </p:nvSpPr>
          <p:spPr>
            <a:xfrm>
              <a:off x="1108772" y="3335827"/>
              <a:ext cx="96056" cy="73089"/>
            </a:xfrm>
            <a:custGeom>
              <a:avLst/>
              <a:gdLst/>
              <a:ahLst/>
              <a:cxnLst/>
              <a:rect l="l" t="t" r="r" b="b"/>
              <a:pathLst>
                <a:path w="2179" h="1658" extrusionOk="0">
                  <a:moveTo>
                    <a:pt x="232" y="1"/>
                  </a:moveTo>
                  <a:lnTo>
                    <a:pt x="135" y="39"/>
                  </a:lnTo>
                  <a:lnTo>
                    <a:pt x="1" y="213"/>
                  </a:lnTo>
                  <a:lnTo>
                    <a:pt x="1" y="1484"/>
                  </a:lnTo>
                  <a:lnTo>
                    <a:pt x="135" y="1619"/>
                  </a:lnTo>
                  <a:lnTo>
                    <a:pt x="213" y="1658"/>
                  </a:lnTo>
                  <a:lnTo>
                    <a:pt x="1908" y="1658"/>
                  </a:lnTo>
                  <a:lnTo>
                    <a:pt x="1966" y="1639"/>
                  </a:lnTo>
                  <a:lnTo>
                    <a:pt x="2024" y="1600"/>
                  </a:lnTo>
                  <a:lnTo>
                    <a:pt x="2082" y="1561"/>
                  </a:lnTo>
                  <a:lnTo>
                    <a:pt x="2120" y="1523"/>
                  </a:lnTo>
                  <a:lnTo>
                    <a:pt x="2140" y="1465"/>
                  </a:lnTo>
                  <a:lnTo>
                    <a:pt x="2159" y="1407"/>
                  </a:lnTo>
                  <a:lnTo>
                    <a:pt x="2178" y="1330"/>
                  </a:lnTo>
                  <a:lnTo>
                    <a:pt x="2178" y="328"/>
                  </a:lnTo>
                  <a:lnTo>
                    <a:pt x="2159" y="251"/>
                  </a:lnTo>
                  <a:lnTo>
                    <a:pt x="2140" y="193"/>
                  </a:lnTo>
                  <a:lnTo>
                    <a:pt x="2120" y="135"/>
                  </a:lnTo>
                  <a:lnTo>
                    <a:pt x="2082" y="97"/>
                  </a:lnTo>
                  <a:lnTo>
                    <a:pt x="2024" y="58"/>
                  </a:lnTo>
                  <a:lnTo>
                    <a:pt x="1966" y="20"/>
                  </a:lnTo>
                  <a:lnTo>
                    <a:pt x="19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352;p72">
              <a:extLst>
                <a:ext uri="{FF2B5EF4-FFF2-40B4-BE49-F238E27FC236}">
                  <a16:creationId xmlns:a16="http://schemas.microsoft.com/office/drawing/2014/main" id="{906FDE82-C3BF-61C6-9243-8B16CA212A81}"/>
                </a:ext>
              </a:extLst>
            </p:cNvPr>
            <p:cNvSpPr/>
            <p:nvPr/>
          </p:nvSpPr>
          <p:spPr>
            <a:xfrm>
              <a:off x="1079898" y="3335827"/>
              <a:ext cx="42496" cy="73089"/>
            </a:xfrm>
            <a:custGeom>
              <a:avLst/>
              <a:gdLst/>
              <a:ahLst/>
              <a:cxnLst/>
              <a:rect l="l" t="t" r="r" b="b"/>
              <a:pathLst>
                <a:path w="964" h="1658" extrusionOk="0">
                  <a:moveTo>
                    <a:pt x="251" y="1"/>
                  </a:moveTo>
                  <a:lnTo>
                    <a:pt x="193" y="20"/>
                  </a:lnTo>
                  <a:lnTo>
                    <a:pt x="135" y="58"/>
                  </a:lnTo>
                  <a:lnTo>
                    <a:pt x="97" y="97"/>
                  </a:lnTo>
                  <a:lnTo>
                    <a:pt x="58" y="135"/>
                  </a:lnTo>
                  <a:lnTo>
                    <a:pt x="20" y="193"/>
                  </a:lnTo>
                  <a:lnTo>
                    <a:pt x="0" y="251"/>
                  </a:lnTo>
                  <a:lnTo>
                    <a:pt x="0" y="328"/>
                  </a:lnTo>
                  <a:lnTo>
                    <a:pt x="0" y="1330"/>
                  </a:lnTo>
                  <a:lnTo>
                    <a:pt x="0" y="1407"/>
                  </a:lnTo>
                  <a:lnTo>
                    <a:pt x="20" y="1465"/>
                  </a:lnTo>
                  <a:lnTo>
                    <a:pt x="58" y="1523"/>
                  </a:lnTo>
                  <a:lnTo>
                    <a:pt x="97" y="1561"/>
                  </a:lnTo>
                  <a:lnTo>
                    <a:pt x="135" y="1600"/>
                  </a:lnTo>
                  <a:lnTo>
                    <a:pt x="193" y="1639"/>
                  </a:lnTo>
                  <a:lnTo>
                    <a:pt x="251" y="1658"/>
                  </a:lnTo>
                  <a:lnTo>
                    <a:pt x="964" y="1658"/>
                  </a:lnTo>
                  <a:lnTo>
                    <a:pt x="906" y="1639"/>
                  </a:lnTo>
                  <a:lnTo>
                    <a:pt x="848" y="1600"/>
                  </a:lnTo>
                  <a:lnTo>
                    <a:pt x="790" y="1561"/>
                  </a:lnTo>
                  <a:lnTo>
                    <a:pt x="752" y="1523"/>
                  </a:lnTo>
                  <a:lnTo>
                    <a:pt x="733" y="1465"/>
                  </a:lnTo>
                  <a:lnTo>
                    <a:pt x="713" y="1407"/>
                  </a:lnTo>
                  <a:lnTo>
                    <a:pt x="694" y="1330"/>
                  </a:lnTo>
                  <a:lnTo>
                    <a:pt x="694" y="328"/>
                  </a:lnTo>
                  <a:lnTo>
                    <a:pt x="713" y="251"/>
                  </a:lnTo>
                  <a:lnTo>
                    <a:pt x="733" y="193"/>
                  </a:lnTo>
                  <a:lnTo>
                    <a:pt x="752" y="135"/>
                  </a:lnTo>
                  <a:lnTo>
                    <a:pt x="790" y="97"/>
                  </a:lnTo>
                  <a:lnTo>
                    <a:pt x="848" y="58"/>
                  </a:lnTo>
                  <a:lnTo>
                    <a:pt x="906" y="20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353;p72">
              <a:extLst>
                <a:ext uri="{FF2B5EF4-FFF2-40B4-BE49-F238E27FC236}">
                  <a16:creationId xmlns:a16="http://schemas.microsoft.com/office/drawing/2014/main" id="{AA9C80D4-C2E3-969E-4C35-382F6154E4B8}"/>
                </a:ext>
              </a:extLst>
            </p:cNvPr>
            <p:cNvSpPr/>
            <p:nvPr/>
          </p:nvSpPr>
          <p:spPr>
            <a:xfrm>
              <a:off x="1154662" y="3359632"/>
              <a:ext cx="24642" cy="25524"/>
            </a:xfrm>
            <a:custGeom>
              <a:avLst/>
              <a:gdLst/>
              <a:ahLst/>
              <a:cxnLst/>
              <a:rect l="l" t="t" r="r" b="b"/>
              <a:pathLst>
                <a:path w="559" h="579" extrusionOk="0">
                  <a:moveTo>
                    <a:pt x="289" y="0"/>
                  </a:moveTo>
                  <a:lnTo>
                    <a:pt x="231" y="19"/>
                  </a:lnTo>
                  <a:lnTo>
                    <a:pt x="174" y="19"/>
                  </a:lnTo>
                  <a:lnTo>
                    <a:pt x="77" y="96"/>
                  </a:lnTo>
                  <a:lnTo>
                    <a:pt x="19" y="174"/>
                  </a:lnTo>
                  <a:lnTo>
                    <a:pt x="0" y="231"/>
                  </a:lnTo>
                  <a:lnTo>
                    <a:pt x="0" y="289"/>
                  </a:lnTo>
                  <a:lnTo>
                    <a:pt x="0" y="347"/>
                  </a:lnTo>
                  <a:lnTo>
                    <a:pt x="19" y="405"/>
                  </a:lnTo>
                  <a:lnTo>
                    <a:pt x="77" y="482"/>
                  </a:lnTo>
                  <a:lnTo>
                    <a:pt x="174" y="540"/>
                  </a:lnTo>
                  <a:lnTo>
                    <a:pt x="231" y="559"/>
                  </a:lnTo>
                  <a:lnTo>
                    <a:pt x="289" y="578"/>
                  </a:lnTo>
                  <a:lnTo>
                    <a:pt x="347" y="559"/>
                  </a:lnTo>
                  <a:lnTo>
                    <a:pt x="405" y="540"/>
                  </a:lnTo>
                  <a:lnTo>
                    <a:pt x="482" y="482"/>
                  </a:lnTo>
                  <a:lnTo>
                    <a:pt x="540" y="405"/>
                  </a:lnTo>
                  <a:lnTo>
                    <a:pt x="559" y="347"/>
                  </a:lnTo>
                  <a:lnTo>
                    <a:pt x="559" y="289"/>
                  </a:lnTo>
                  <a:lnTo>
                    <a:pt x="559" y="231"/>
                  </a:lnTo>
                  <a:lnTo>
                    <a:pt x="540" y="174"/>
                  </a:lnTo>
                  <a:lnTo>
                    <a:pt x="482" y="96"/>
                  </a:lnTo>
                  <a:lnTo>
                    <a:pt x="405" y="19"/>
                  </a:lnTo>
                  <a:lnTo>
                    <a:pt x="347" y="19"/>
                  </a:lnTo>
                  <a:lnTo>
                    <a:pt x="2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354;p72">
              <a:extLst>
                <a:ext uri="{FF2B5EF4-FFF2-40B4-BE49-F238E27FC236}">
                  <a16:creationId xmlns:a16="http://schemas.microsoft.com/office/drawing/2014/main" id="{730858C1-C8E7-DDFB-BDED-97DED712206B}"/>
                </a:ext>
              </a:extLst>
            </p:cNvPr>
            <p:cNvSpPr/>
            <p:nvPr/>
          </p:nvSpPr>
          <p:spPr>
            <a:xfrm>
              <a:off x="1100264" y="3377441"/>
              <a:ext cx="33194" cy="11946"/>
            </a:xfrm>
            <a:custGeom>
              <a:avLst/>
              <a:gdLst/>
              <a:ahLst/>
              <a:cxnLst/>
              <a:rect l="l" t="t" r="r" b="b"/>
              <a:pathLst>
                <a:path w="753" h="271" extrusionOk="0">
                  <a:moveTo>
                    <a:pt x="136" y="1"/>
                  </a:moveTo>
                  <a:lnTo>
                    <a:pt x="97" y="20"/>
                  </a:lnTo>
                  <a:lnTo>
                    <a:pt x="39" y="39"/>
                  </a:lnTo>
                  <a:lnTo>
                    <a:pt x="20" y="97"/>
                  </a:lnTo>
                  <a:lnTo>
                    <a:pt x="1" y="136"/>
                  </a:lnTo>
                  <a:lnTo>
                    <a:pt x="20" y="194"/>
                  </a:lnTo>
                  <a:lnTo>
                    <a:pt x="39" y="232"/>
                  </a:lnTo>
                  <a:lnTo>
                    <a:pt x="97" y="271"/>
                  </a:lnTo>
                  <a:lnTo>
                    <a:pt x="656" y="271"/>
                  </a:lnTo>
                  <a:lnTo>
                    <a:pt x="714" y="232"/>
                  </a:lnTo>
                  <a:lnTo>
                    <a:pt x="733" y="194"/>
                  </a:lnTo>
                  <a:lnTo>
                    <a:pt x="752" y="136"/>
                  </a:lnTo>
                  <a:lnTo>
                    <a:pt x="733" y="97"/>
                  </a:lnTo>
                  <a:lnTo>
                    <a:pt x="714" y="39"/>
                  </a:lnTo>
                  <a:lnTo>
                    <a:pt x="656" y="20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355;p72">
              <a:extLst>
                <a:ext uri="{FF2B5EF4-FFF2-40B4-BE49-F238E27FC236}">
                  <a16:creationId xmlns:a16="http://schemas.microsoft.com/office/drawing/2014/main" id="{9E0695F2-6584-53E0-21EC-A654E3394AFD}"/>
                </a:ext>
              </a:extLst>
            </p:cNvPr>
            <p:cNvSpPr/>
            <p:nvPr/>
          </p:nvSpPr>
          <p:spPr>
            <a:xfrm>
              <a:off x="1100264" y="3354518"/>
              <a:ext cx="33194" cy="12784"/>
            </a:xfrm>
            <a:custGeom>
              <a:avLst/>
              <a:gdLst/>
              <a:ahLst/>
              <a:cxnLst/>
              <a:rect l="l" t="t" r="r" b="b"/>
              <a:pathLst>
                <a:path w="753" h="290" extrusionOk="0">
                  <a:moveTo>
                    <a:pt x="136" y="1"/>
                  </a:moveTo>
                  <a:lnTo>
                    <a:pt x="97" y="20"/>
                  </a:lnTo>
                  <a:lnTo>
                    <a:pt x="39" y="58"/>
                  </a:lnTo>
                  <a:lnTo>
                    <a:pt x="20" y="97"/>
                  </a:lnTo>
                  <a:lnTo>
                    <a:pt x="1" y="155"/>
                  </a:lnTo>
                  <a:lnTo>
                    <a:pt x="20" y="193"/>
                  </a:lnTo>
                  <a:lnTo>
                    <a:pt x="39" y="232"/>
                  </a:lnTo>
                  <a:lnTo>
                    <a:pt x="97" y="270"/>
                  </a:lnTo>
                  <a:lnTo>
                    <a:pt x="136" y="290"/>
                  </a:lnTo>
                  <a:lnTo>
                    <a:pt x="617" y="290"/>
                  </a:lnTo>
                  <a:lnTo>
                    <a:pt x="656" y="270"/>
                  </a:lnTo>
                  <a:lnTo>
                    <a:pt x="714" y="232"/>
                  </a:lnTo>
                  <a:lnTo>
                    <a:pt x="733" y="193"/>
                  </a:lnTo>
                  <a:lnTo>
                    <a:pt x="752" y="155"/>
                  </a:lnTo>
                  <a:lnTo>
                    <a:pt x="733" y="97"/>
                  </a:lnTo>
                  <a:lnTo>
                    <a:pt x="714" y="58"/>
                  </a:lnTo>
                  <a:lnTo>
                    <a:pt x="656" y="20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356;p72">
              <a:extLst>
                <a:ext uri="{FF2B5EF4-FFF2-40B4-BE49-F238E27FC236}">
                  <a16:creationId xmlns:a16="http://schemas.microsoft.com/office/drawing/2014/main" id="{12071019-2D1E-5FCE-7670-6479A66E6BB2}"/>
                </a:ext>
              </a:extLst>
            </p:cNvPr>
            <p:cNvSpPr/>
            <p:nvPr/>
          </p:nvSpPr>
          <p:spPr>
            <a:xfrm>
              <a:off x="1229381" y="3333270"/>
              <a:ext cx="58674" cy="112190"/>
            </a:xfrm>
            <a:custGeom>
              <a:avLst/>
              <a:gdLst/>
              <a:ahLst/>
              <a:cxnLst/>
              <a:rect l="l" t="t" r="r" b="b"/>
              <a:pathLst>
                <a:path w="1331" h="2545" extrusionOk="0">
                  <a:moveTo>
                    <a:pt x="78" y="1"/>
                  </a:moveTo>
                  <a:lnTo>
                    <a:pt x="1" y="59"/>
                  </a:lnTo>
                  <a:lnTo>
                    <a:pt x="1" y="2544"/>
                  </a:lnTo>
                  <a:lnTo>
                    <a:pt x="1042" y="2544"/>
                  </a:lnTo>
                  <a:lnTo>
                    <a:pt x="1157" y="2525"/>
                  </a:lnTo>
                  <a:lnTo>
                    <a:pt x="1254" y="2467"/>
                  </a:lnTo>
                  <a:lnTo>
                    <a:pt x="1311" y="2371"/>
                  </a:lnTo>
                  <a:lnTo>
                    <a:pt x="1331" y="2255"/>
                  </a:lnTo>
                  <a:lnTo>
                    <a:pt x="1331" y="1562"/>
                  </a:lnTo>
                  <a:lnTo>
                    <a:pt x="1292" y="1504"/>
                  </a:lnTo>
                  <a:lnTo>
                    <a:pt x="1292" y="752"/>
                  </a:lnTo>
                  <a:lnTo>
                    <a:pt x="1331" y="714"/>
                  </a:lnTo>
                  <a:lnTo>
                    <a:pt x="1331" y="97"/>
                  </a:lnTo>
                  <a:lnTo>
                    <a:pt x="1331" y="59"/>
                  </a:lnTo>
                  <a:lnTo>
                    <a:pt x="12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357;p72">
              <a:extLst>
                <a:ext uri="{FF2B5EF4-FFF2-40B4-BE49-F238E27FC236}">
                  <a16:creationId xmlns:a16="http://schemas.microsoft.com/office/drawing/2014/main" id="{73EFB9E6-1D97-0C77-4F40-D3DCF2317E4E}"/>
                </a:ext>
              </a:extLst>
            </p:cNvPr>
            <p:cNvSpPr/>
            <p:nvPr/>
          </p:nvSpPr>
          <p:spPr>
            <a:xfrm>
              <a:off x="1022988" y="3331595"/>
              <a:ext cx="32312" cy="113865"/>
            </a:xfrm>
            <a:custGeom>
              <a:avLst/>
              <a:gdLst/>
              <a:ahLst/>
              <a:cxnLst/>
              <a:rect l="l" t="t" r="r" b="b"/>
              <a:pathLst>
                <a:path w="733" h="2583" extrusionOk="0">
                  <a:moveTo>
                    <a:pt x="0" y="0"/>
                  </a:moveTo>
                  <a:lnTo>
                    <a:pt x="0" y="2505"/>
                  </a:lnTo>
                  <a:lnTo>
                    <a:pt x="39" y="2582"/>
                  </a:lnTo>
                  <a:lnTo>
                    <a:pt x="732" y="2582"/>
                  </a:lnTo>
                  <a:lnTo>
                    <a:pt x="732" y="97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358;p72">
              <a:extLst>
                <a:ext uri="{FF2B5EF4-FFF2-40B4-BE49-F238E27FC236}">
                  <a16:creationId xmlns:a16="http://schemas.microsoft.com/office/drawing/2014/main" id="{25D3F223-03BB-2CED-9ED8-93FDCCFFEB7B}"/>
                </a:ext>
              </a:extLst>
            </p:cNvPr>
            <p:cNvSpPr/>
            <p:nvPr/>
          </p:nvSpPr>
          <p:spPr>
            <a:xfrm>
              <a:off x="995789" y="3331595"/>
              <a:ext cx="28918" cy="113865"/>
            </a:xfrm>
            <a:custGeom>
              <a:avLst/>
              <a:gdLst/>
              <a:ahLst/>
              <a:cxnLst/>
              <a:rect l="l" t="t" r="r" b="b"/>
              <a:pathLst>
                <a:path w="656" h="2583" extrusionOk="0">
                  <a:moveTo>
                    <a:pt x="116" y="0"/>
                  </a:moveTo>
                  <a:lnTo>
                    <a:pt x="1" y="97"/>
                  </a:lnTo>
                  <a:lnTo>
                    <a:pt x="1" y="135"/>
                  </a:lnTo>
                  <a:lnTo>
                    <a:pt x="1" y="2293"/>
                  </a:lnTo>
                  <a:lnTo>
                    <a:pt x="39" y="2409"/>
                  </a:lnTo>
                  <a:lnTo>
                    <a:pt x="97" y="2505"/>
                  </a:lnTo>
                  <a:lnTo>
                    <a:pt x="174" y="2563"/>
                  </a:lnTo>
                  <a:lnTo>
                    <a:pt x="290" y="2582"/>
                  </a:lnTo>
                  <a:lnTo>
                    <a:pt x="656" y="2582"/>
                  </a:lnTo>
                  <a:lnTo>
                    <a:pt x="656" y="97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359;p72">
              <a:extLst>
                <a:ext uri="{FF2B5EF4-FFF2-40B4-BE49-F238E27FC236}">
                  <a16:creationId xmlns:a16="http://schemas.microsoft.com/office/drawing/2014/main" id="{6B8C02BF-BB32-7CB5-6515-96B99530A7C8}"/>
                </a:ext>
              </a:extLst>
            </p:cNvPr>
            <p:cNvSpPr/>
            <p:nvPr/>
          </p:nvSpPr>
          <p:spPr>
            <a:xfrm>
              <a:off x="1258299" y="3364701"/>
              <a:ext cx="29756" cy="37426"/>
            </a:xfrm>
            <a:custGeom>
              <a:avLst/>
              <a:gdLst/>
              <a:ahLst/>
              <a:cxnLst/>
              <a:rect l="l" t="t" r="r" b="b"/>
              <a:pathLst>
                <a:path w="675" h="849" extrusionOk="0">
                  <a:moveTo>
                    <a:pt x="231" y="1"/>
                  </a:moveTo>
                  <a:lnTo>
                    <a:pt x="154" y="20"/>
                  </a:lnTo>
                  <a:lnTo>
                    <a:pt x="77" y="78"/>
                  </a:lnTo>
                  <a:lnTo>
                    <a:pt x="19" y="136"/>
                  </a:lnTo>
                  <a:lnTo>
                    <a:pt x="0" y="232"/>
                  </a:lnTo>
                  <a:lnTo>
                    <a:pt x="0" y="637"/>
                  </a:lnTo>
                  <a:lnTo>
                    <a:pt x="19" y="714"/>
                  </a:lnTo>
                  <a:lnTo>
                    <a:pt x="77" y="791"/>
                  </a:lnTo>
                  <a:lnTo>
                    <a:pt x="154" y="849"/>
                  </a:lnTo>
                  <a:lnTo>
                    <a:pt x="675" y="849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360;p72">
              <a:extLst>
                <a:ext uri="{FF2B5EF4-FFF2-40B4-BE49-F238E27FC236}">
                  <a16:creationId xmlns:a16="http://schemas.microsoft.com/office/drawing/2014/main" id="{216BEE00-F7BF-E0B0-EE67-35FA31008A60}"/>
                </a:ext>
              </a:extLst>
            </p:cNvPr>
            <p:cNvSpPr/>
            <p:nvPr/>
          </p:nvSpPr>
          <p:spPr>
            <a:xfrm>
              <a:off x="1229381" y="3302677"/>
              <a:ext cx="58674" cy="33194"/>
            </a:xfrm>
            <a:custGeom>
              <a:avLst/>
              <a:gdLst/>
              <a:ahLst/>
              <a:cxnLst/>
              <a:rect l="l" t="t" r="r" b="b"/>
              <a:pathLst>
                <a:path w="1331" h="753" extrusionOk="0">
                  <a:moveTo>
                    <a:pt x="1080" y="1"/>
                  </a:moveTo>
                  <a:lnTo>
                    <a:pt x="20" y="618"/>
                  </a:lnTo>
                  <a:lnTo>
                    <a:pt x="1" y="656"/>
                  </a:lnTo>
                  <a:lnTo>
                    <a:pt x="1" y="753"/>
                  </a:lnTo>
                  <a:lnTo>
                    <a:pt x="1331" y="753"/>
                  </a:lnTo>
                  <a:lnTo>
                    <a:pt x="1311" y="560"/>
                  </a:lnTo>
                  <a:lnTo>
                    <a:pt x="1273" y="367"/>
                  </a:lnTo>
                  <a:lnTo>
                    <a:pt x="1215" y="194"/>
                  </a:lnTo>
                  <a:lnTo>
                    <a:pt x="1138" y="20"/>
                  </a:lnTo>
                  <a:lnTo>
                    <a:pt x="108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361;p72">
              <a:extLst>
                <a:ext uri="{FF2B5EF4-FFF2-40B4-BE49-F238E27FC236}">
                  <a16:creationId xmlns:a16="http://schemas.microsoft.com/office/drawing/2014/main" id="{B720E186-05E6-A686-E74B-6E7AA9177377}"/>
                </a:ext>
              </a:extLst>
            </p:cNvPr>
            <p:cNvSpPr/>
            <p:nvPr/>
          </p:nvSpPr>
          <p:spPr>
            <a:xfrm>
              <a:off x="1022988" y="3312904"/>
              <a:ext cx="32312" cy="22967"/>
            </a:xfrm>
            <a:custGeom>
              <a:avLst/>
              <a:gdLst/>
              <a:ahLst/>
              <a:cxnLst/>
              <a:rect l="l" t="t" r="r" b="b"/>
              <a:pathLst>
                <a:path w="733" h="521" extrusionOk="0">
                  <a:moveTo>
                    <a:pt x="58" y="0"/>
                  </a:moveTo>
                  <a:lnTo>
                    <a:pt x="0" y="231"/>
                  </a:lnTo>
                  <a:lnTo>
                    <a:pt x="0" y="521"/>
                  </a:lnTo>
                  <a:lnTo>
                    <a:pt x="732" y="521"/>
                  </a:lnTo>
                  <a:lnTo>
                    <a:pt x="732" y="424"/>
                  </a:lnTo>
                  <a:lnTo>
                    <a:pt x="694" y="32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362;p72">
              <a:extLst>
                <a:ext uri="{FF2B5EF4-FFF2-40B4-BE49-F238E27FC236}">
                  <a16:creationId xmlns:a16="http://schemas.microsoft.com/office/drawing/2014/main" id="{3B83FA10-1FD4-2BC7-D6BB-28F06302E701}"/>
                </a:ext>
              </a:extLst>
            </p:cNvPr>
            <p:cNvSpPr/>
            <p:nvPr/>
          </p:nvSpPr>
          <p:spPr>
            <a:xfrm>
              <a:off x="995789" y="3303559"/>
              <a:ext cx="31475" cy="32312"/>
            </a:xfrm>
            <a:custGeom>
              <a:avLst/>
              <a:gdLst/>
              <a:ahLst/>
              <a:cxnLst/>
              <a:rect l="l" t="t" r="r" b="b"/>
              <a:pathLst>
                <a:path w="714" h="733" extrusionOk="0">
                  <a:moveTo>
                    <a:pt x="193" y="0"/>
                  </a:moveTo>
                  <a:lnTo>
                    <a:pt x="116" y="174"/>
                  </a:lnTo>
                  <a:lnTo>
                    <a:pt x="58" y="347"/>
                  </a:lnTo>
                  <a:lnTo>
                    <a:pt x="20" y="540"/>
                  </a:lnTo>
                  <a:lnTo>
                    <a:pt x="1" y="733"/>
                  </a:lnTo>
                  <a:lnTo>
                    <a:pt x="656" y="733"/>
                  </a:lnTo>
                  <a:lnTo>
                    <a:pt x="675" y="482"/>
                  </a:lnTo>
                  <a:lnTo>
                    <a:pt x="714" y="232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363;p72">
              <a:extLst>
                <a:ext uri="{FF2B5EF4-FFF2-40B4-BE49-F238E27FC236}">
                  <a16:creationId xmlns:a16="http://schemas.microsoft.com/office/drawing/2014/main" id="{0269C2A7-A6FE-03BC-7163-89F9FBF0D073}"/>
                </a:ext>
              </a:extLst>
            </p:cNvPr>
            <p:cNvSpPr/>
            <p:nvPr/>
          </p:nvSpPr>
          <p:spPr>
            <a:xfrm>
              <a:off x="1062882" y="3243254"/>
              <a:ext cx="158080" cy="25524"/>
            </a:xfrm>
            <a:custGeom>
              <a:avLst/>
              <a:gdLst/>
              <a:ahLst/>
              <a:cxnLst/>
              <a:rect l="l" t="t" r="r" b="b"/>
              <a:pathLst>
                <a:path w="3586" h="579" extrusionOk="0">
                  <a:moveTo>
                    <a:pt x="155" y="0"/>
                  </a:moveTo>
                  <a:lnTo>
                    <a:pt x="97" y="19"/>
                  </a:lnTo>
                  <a:lnTo>
                    <a:pt x="39" y="58"/>
                  </a:lnTo>
                  <a:lnTo>
                    <a:pt x="20" y="96"/>
                  </a:lnTo>
                  <a:lnTo>
                    <a:pt x="1" y="154"/>
                  </a:lnTo>
                  <a:lnTo>
                    <a:pt x="1" y="424"/>
                  </a:lnTo>
                  <a:lnTo>
                    <a:pt x="20" y="482"/>
                  </a:lnTo>
                  <a:lnTo>
                    <a:pt x="39" y="520"/>
                  </a:lnTo>
                  <a:lnTo>
                    <a:pt x="97" y="559"/>
                  </a:lnTo>
                  <a:lnTo>
                    <a:pt x="155" y="578"/>
                  </a:lnTo>
                  <a:lnTo>
                    <a:pt x="3431" y="578"/>
                  </a:lnTo>
                  <a:lnTo>
                    <a:pt x="3489" y="559"/>
                  </a:lnTo>
                  <a:lnTo>
                    <a:pt x="3547" y="520"/>
                  </a:lnTo>
                  <a:lnTo>
                    <a:pt x="3585" y="482"/>
                  </a:lnTo>
                  <a:lnTo>
                    <a:pt x="3585" y="424"/>
                  </a:lnTo>
                  <a:lnTo>
                    <a:pt x="3585" y="154"/>
                  </a:lnTo>
                  <a:lnTo>
                    <a:pt x="3585" y="96"/>
                  </a:lnTo>
                  <a:lnTo>
                    <a:pt x="3547" y="58"/>
                  </a:lnTo>
                  <a:lnTo>
                    <a:pt x="3489" y="19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364;p72">
              <a:extLst>
                <a:ext uri="{FF2B5EF4-FFF2-40B4-BE49-F238E27FC236}">
                  <a16:creationId xmlns:a16="http://schemas.microsoft.com/office/drawing/2014/main" id="{30233343-9A20-F22F-E917-FC1D25B3797A}"/>
                </a:ext>
              </a:extLst>
            </p:cNvPr>
            <p:cNvSpPr/>
            <p:nvPr/>
          </p:nvSpPr>
          <p:spPr>
            <a:xfrm>
              <a:off x="1025545" y="3290819"/>
              <a:ext cx="29756" cy="40820"/>
            </a:xfrm>
            <a:custGeom>
              <a:avLst/>
              <a:gdLst/>
              <a:ahLst/>
              <a:cxnLst/>
              <a:rect l="l" t="t" r="r" b="b"/>
              <a:pathLst>
                <a:path w="675" h="926" extrusionOk="0">
                  <a:moveTo>
                    <a:pt x="212" y="0"/>
                  </a:moveTo>
                  <a:lnTo>
                    <a:pt x="116" y="154"/>
                  </a:lnTo>
                  <a:lnTo>
                    <a:pt x="0" y="540"/>
                  </a:lnTo>
                  <a:lnTo>
                    <a:pt x="674" y="925"/>
                  </a:lnTo>
                  <a:lnTo>
                    <a:pt x="674" y="906"/>
                  </a:lnTo>
                  <a:lnTo>
                    <a:pt x="655" y="713"/>
                  </a:lnTo>
                  <a:lnTo>
                    <a:pt x="597" y="521"/>
                  </a:lnTo>
                  <a:lnTo>
                    <a:pt x="520" y="366"/>
                  </a:lnTo>
                  <a:lnTo>
                    <a:pt x="405" y="19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365;p72">
              <a:extLst>
                <a:ext uri="{FF2B5EF4-FFF2-40B4-BE49-F238E27FC236}">
                  <a16:creationId xmlns:a16="http://schemas.microsoft.com/office/drawing/2014/main" id="{1DE02B51-6D82-717E-E9E3-48203952DB72}"/>
                </a:ext>
              </a:extLst>
            </p:cNvPr>
            <p:cNvSpPr/>
            <p:nvPr/>
          </p:nvSpPr>
          <p:spPr>
            <a:xfrm>
              <a:off x="1004297" y="3278917"/>
              <a:ext cx="31475" cy="37426"/>
            </a:xfrm>
            <a:custGeom>
              <a:avLst/>
              <a:gdLst/>
              <a:ahLst/>
              <a:cxnLst/>
              <a:rect l="l" t="t" r="r" b="b"/>
              <a:pathLst>
                <a:path w="714" h="849" extrusionOk="0">
                  <a:moveTo>
                    <a:pt x="463" y="0"/>
                  </a:moveTo>
                  <a:lnTo>
                    <a:pt x="328" y="135"/>
                  </a:lnTo>
                  <a:lnTo>
                    <a:pt x="212" y="251"/>
                  </a:lnTo>
                  <a:lnTo>
                    <a:pt x="97" y="405"/>
                  </a:lnTo>
                  <a:lnTo>
                    <a:pt x="0" y="559"/>
                  </a:lnTo>
                  <a:lnTo>
                    <a:pt x="521" y="848"/>
                  </a:lnTo>
                  <a:lnTo>
                    <a:pt x="598" y="559"/>
                  </a:lnTo>
                  <a:lnTo>
                    <a:pt x="713" y="289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366;p72">
              <a:extLst>
                <a:ext uri="{FF2B5EF4-FFF2-40B4-BE49-F238E27FC236}">
                  <a16:creationId xmlns:a16="http://schemas.microsoft.com/office/drawing/2014/main" id="{437DF5C4-300D-5165-12B2-938BD1104C60}"/>
                </a:ext>
              </a:extLst>
            </p:cNvPr>
            <p:cNvSpPr/>
            <p:nvPr/>
          </p:nvSpPr>
          <p:spPr>
            <a:xfrm>
              <a:off x="1229381" y="3278917"/>
              <a:ext cx="50166" cy="52723"/>
            </a:xfrm>
            <a:custGeom>
              <a:avLst/>
              <a:gdLst/>
              <a:ahLst/>
              <a:cxnLst/>
              <a:rect l="l" t="t" r="r" b="b"/>
              <a:pathLst>
                <a:path w="1138" h="1196" extrusionOk="0">
                  <a:moveTo>
                    <a:pt x="675" y="0"/>
                  </a:moveTo>
                  <a:lnTo>
                    <a:pt x="271" y="463"/>
                  </a:lnTo>
                  <a:lnTo>
                    <a:pt x="155" y="636"/>
                  </a:lnTo>
                  <a:lnTo>
                    <a:pt x="59" y="791"/>
                  </a:lnTo>
                  <a:lnTo>
                    <a:pt x="20" y="983"/>
                  </a:lnTo>
                  <a:lnTo>
                    <a:pt x="1" y="1176"/>
                  </a:lnTo>
                  <a:lnTo>
                    <a:pt x="1" y="1195"/>
                  </a:lnTo>
                  <a:lnTo>
                    <a:pt x="1138" y="559"/>
                  </a:lnTo>
                  <a:lnTo>
                    <a:pt x="1042" y="405"/>
                  </a:lnTo>
                  <a:lnTo>
                    <a:pt x="945" y="251"/>
                  </a:lnTo>
                  <a:lnTo>
                    <a:pt x="810" y="1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367;p72">
              <a:extLst>
                <a:ext uri="{FF2B5EF4-FFF2-40B4-BE49-F238E27FC236}">
                  <a16:creationId xmlns:a16="http://schemas.microsoft.com/office/drawing/2014/main" id="{DD7B5DDA-00CB-53A2-4D7F-632BD82F2DBE}"/>
                </a:ext>
              </a:extLst>
            </p:cNvPr>
            <p:cNvSpPr/>
            <p:nvPr/>
          </p:nvSpPr>
          <p:spPr>
            <a:xfrm>
              <a:off x="1113886" y="3125158"/>
              <a:ext cx="86666" cy="123211"/>
            </a:xfrm>
            <a:custGeom>
              <a:avLst/>
              <a:gdLst/>
              <a:ahLst/>
              <a:cxnLst/>
              <a:rect l="l" t="t" r="r" b="b"/>
              <a:pathLst>
                <a:path w="1966" h="2795" extrusionOk="0">
                  <a:moveTo>
                    <a:pt x="1503" y="0"/>
                  </a:moveTo>
                  <a:lnTo>
                    <a:pt x="983" y="482"/>
                  </a:lnTo>
                  <a:lnTo>
                    <a:pt x="97" y="482"/>
                  </a:lnTo>
                  <a:lnTo>
                    <a:pt x="0" y="579"/>
                  </a:lnTo>
                  <a:lnTo>
                    <a:pt x="0" y="1561"/>
                  </a:lnTo>
                  <a:lnTo>
                    <a:pt x="0" y="1735"/>
                  </a:lnTo>
                  <a:lnTo>
                    <a:pt x="39" y="1908"/>
                  </a:lnTo>
                  <a:lnTo>
                    <a:pt x="97" y="2082"/>
                  </a:lnTo>
                  <a:lnTo>
                    <a:pt x="174" y="2236"/>
                  </a:lnTo>
                  <a:lnTo>
                    <a:pt x="270" y="2371"/>
                  </a:lnTo>
                  <a:lnTo>
                    <a:pt x="366" y="2506"/>
                  </a:lnTo>
                  <a:lnTo>
                    <a:pt x="501" y="2621"/>
                  </a:lnTo>
                  <a:lnTo>
                    <a:pt x="655" y="2737"/>
                  </a:lnTo>
                  <a:lnTo>
                    <a:pt x="752" y="2795"/>
                  </a:lnTo>
                  <a:lnTo>
                    <a:pt x="1176" y="2795"/>
                  </a:lnTo>
                  <a:lnTo>
                    <a:pt x="1349" y="2679"/>
                  </a:lnTo>
                  <a:lnTo>
                    <a:pt x="1484" y="2583"/>
                  </a:lnTo>
                  <a:lnTo>
                    <a:pt x="1600" y="2486"/>
                  </a:lnTo>
                  <a:lnTo>
                    <a:pt x="1696" y="2351"/>
                  </a:lnTo>
                  <a:lnTo>
                    <a:pt x="1792" y="2217"/>
                  </a:lnTo>
                  <a:lnTo>
                    <a:pt x="1869" y="2062"/>
                  </a:lnTo>
                  <a:lnTo>
                    <a:pt x="1927" y="1908"/>
                  </a:lnTo>
                  <a:lnTo>
                    <a:pt x="1966" y="1735"/>
                  </a:lnTo>
                  <a:lnTo>
                    <a:pt x="1966" y="1561"/>
                  </a:lnTo>
                  <a:lnTo>
                    <a:pt x="1966" y="617"/>
                  </a:lnTo>
                  <a:lnTo>
                    <a:pt x="1966" y="482"/>
                  </a:lnTo>
                  <a:lnTo>
                    <a:pt x="1831" y="444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368;p72">
              <a:extLst>
                <a:ext uri="{FF2B5EF4-FFF2-40B4-BE49-F238E27FC236}">
                  <a16:creationId xmlns:a16="http://schemas.microsoft.com/office/drawing/2014/main" id="{829B6CB0-6D47-85F3-2E4E-6610E9BB65C8}"/>
                </a:ext>
              </a:extLst>
            </p:cNvPr>
            <p:cNvSpPr/>
            <p:nvPr/>
          </p:nvSpPr>
          <p:spPr>
            <a:xfrm>
              <a:off x="1083293" y="3146406"/>
              <a:ext cx="67138" cy="101963"/>
            </a:xfrm>
            <a:custGeom>
              <a:avLst/>
              <a:gdLst/>
              <a:ahLst/>
              <a:cxnLst/>
              <a:rect l="l" t="t" r="r" b="b"/>
              <a:pathLst>
                <a:path w="1523" h="2313" extrusionOk="0">
                  <a:moveTo>
                    <a:pt x="155" y="0"/>
                  </a:moveTo>
                  <a:lnTo>
                    <a:pt x="0" y="154"/>
                  </a:lnTo>
                  <a:lnTo>
                    <a:pt x="0" y="1079"/>
                  </a:lnTo>
                  <a:lnTo>
                    <a:pt x="20" y="1253"/>
                  </a:lnTo>
                  <a:lnTo>
                    <a:pt x="39" y="1426"/>
                  </a:lnTo>
                  <a:lnTo>
                    <a:pt x="97" y="1580"/>
                  </a:lnTo>
                  <a:lnTo>
                    <a:pt x="174" y="1735"/>
                  </a:lnTo>
                  <a:lnTo>
                    <a:pt x="270" y="1869"/>
                  </a:lnTo>
                  <a:lnTo>
                    <a:pt x="367" y="1985"/>
                  </a:lnTo>
                  <a:lnTo>
                    <a:pt x="501" y="2101"/>
                  </a:lnTo>
                  <a:lnTo>
                    <a:pt x="636" y="2197"/>
                  </a:lnTo>
                  <a:lnTo>
                    <a:pt x="810" y="2313"/>
                  </a:lnTo>
                  <a:lnTo>
                    <a:pt x="1523" y="2313"/>
                  </a:lnTo>
                  <a:lnTo>
                    <a:pt x="1349" y="2197"/>
                  </a:lnTo>
                  <a:lnTo>
                    <a:pt x="1214" y="2101"/>
                  </a:lnTo>
                  <a:lnTo>
                    <a:pt x="1080" y="1985"/>
                  </a:lnTo>
                  <a:lnTo>
                    <a:pt x="983" y="1869"/>
                  </a:lnTo>
                  <a:lnTo>
                    <a:pt x="887" y="1735"/>
                  </a:lnTo>
                  <a:lnTo>
                    <a:pt x="810" y="1580"/>
                  </a:lnTo>
                  <a:lnTo>
                    <a:pt x="771" y="1426"/>
                  </a:lnTo>
                  <a:lnTo>
                    <a:pt x="733" y="1253"/>
                  </a:lnTo>
                  <a:lnTo>
                    <a:pt x="733" y="1079"/>
                  </a:lnTo>
                  <a:lnTo>
                    <a:pt x="733" y="154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FFCE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369;p72">
              <a:extLst>
                <a:ext uri="{FF2B5EF4-FFF2-40B4-BE49-F238E27FC236}">
                  <a16:creationId xmlns:a16="http://schemas.microsoft.com/office/drawing/2014/main" id="{DCCCBA81-C66B-20FE-61DB-DA146AF7DFF9}"/>
                </a:ext>
              </a:extLst>
            </p:cNvPr>
            <p:cNvSpPr/>
            <p:nvPr/>
          </p:nvSpPr>
          <p:spPr>
            <a:xfrm>
              <a:off x="1107053" y="3243254"/>
              <a:ext cx="113909" cy="25524"/>
            </a:xfrm>
            <a:custGeom>
              <a:avLst/>
              <a:gdLst/>
              <a:ahLst/>
              <a:cxnLst/>
              <a:rect l="l" t="t" r="r" b="b"/>
              <a:pathLst>
                <a:path w="2584" h="579" extrusionOk="0">
                  <a:moveTo>
                    <a:pt x="117" y="0"/>
                  </a:moveTo>
                  <a:lnTo>
                    <a:pt x="78" y="39"/>
                  </a:lnTo>
                  <a:lnTo>
                    <a:pt x="40" y="58"/>
                  </a:lnTo>
                  <a:lnTo>
                    <a:pt x="20" y="96"/>
                  </a:lnTo>
                  <a:lnTo>
                    <a:pt x="1" y="154"/>
                  </a:lnTo>
                  <a:lnTo>
                    <a:pt x="1" y="424"/>
                  </a:lnTo>
                  <a:lnTo>
                    <a:pt x="20" y="482"/>
                  </a:lnTo>
                  <a:lnTo>
                    <a:pt x="40" y="520"/>
                  </a:lnTo>
                  <a:lnTo>
                    <a:pt x="78" y="540"/>
                  </a:lnTo>
                  <a:lnTo>
                    <a:pt x="117" y="578"/>
                  </a:lnTo>
                  <a:lnTo>
                    <a:pt x="2429" y="578"/>
                  </a:lnTo>
                  <a:lnTo>
                    <a:pt x="2487" y="559"/>
                  </a:lnTo>
                  <a:lnTo>
                    <a:pt x="2545" y="520"/>
                  </a:lnTo>
                  <a:lnTo>
                    <a:pt x="2583" y="482"/>
                  </a:lnTo>
                  <a:lnTo>
                    <a:pt x="2583" y="424"/>
                  </a:lnTo>
                  <a:lnTo>
                    <a:pt x="2583" y="154"/>
                  </a:lnTo>
                  <a:lnTo>
                    <a:pt x="2583" y="96"/>
                  </a:lnTo>
                  <a:lnTo>
                    <a:pt x="2545" y="58"/>
                  </a:lnTo>
                  <a:lnTo>
                    <a:pt x="2487" y="19"/>
                  </a:lnTo>
                  <a:lnTo>
                    <a:pt x="24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370;p72">
              <a:extLst>
                <a:ext uri="{FF2B5EF4-FFF2-40B4-BE49-F238E27FC236}">
                  <a16:creationId xmlns:a16="http://schemas.microsoft.com/office/drawing/2014/main" id="{E3768723-9A09-E843-9F87-A79F140307F6}"/>
                </a:ext>
              </a:extLst>
            </p:cNvPr>
            <p:cNvSpPr/>
            <p:nvPr/>
          </p:nvSpPr>
          <p:spPr>
            <a:xfrm>
              <a:off x="1062882" y="3243254"/>
              <a:ext cx="52723" cy="25524"/>
            </a:xfrm>
            <a:custGeom>
              <a:avLst/>
              <a:gdLst/>
              <a:ahLst/>
              <a:cxnLst/>
              <a:rect l="l" t="t" r="r" b="b"/>
              <a:pathLst>
                <a:path w="1196" h="579" extrusionOk="0">
                  <a:moveTo>
                    <a:pt x="155" y="0"/>
                  </a:moveTo>
                  <a:lnTo>
                    <a:pt x="97" y="19"/>
                  </a:lnTo>
                  <a:lnTo>
                    <a:pt x="39" y="58"/>
                  </a:lnTo>
                  <a:lnTo>
                    <a:pt x="20" y="96"/>
                  </a:lnTo>
                  <a:lnTo>
                    <a:pt x="1" y="154"/>
                  </a:lnTo>
                  <a:lnTo>
                    <a:pt x="1" y="424"/>
                  </a:lnTo>
                  <a:lnTo>
                    <a:pt x="20" y="482"/>
                  </a:lnTo>
                  <a:lnTo>
                    <a:pt x="39" y="520"/>
                  </a:lnTo>
                  <a:lnTo>
                    <a:pt x="97" y="559"/>
                  </a:lnTo>
                  <a:lnTo>
                    <a:pt x="155" y="578"/>
                  </a:lnTo>
                  <a:lnTo>
                    <a:pt x="1196" y="578"/>
                  </a:lnTo>
                  <a:lnTo>
                    <a:pt x="1119" y="559"/>
                  </a:lnTo>
                  <a:lnTo>
                    <a:pt x="1080" y="520"/>
                  </a:lnTo>
                  <a:lnTo>
                    <a:pt x="1042" y="482"/>
                  </a:lnTo>
                  <a:lnTo>
                    <a:pt x="1042" y="424"/>
                  </a:lnTo>
                  <a:lnTo>
                    <a:pt x="1042" y="154"/>
                  </a:lnTo>
                  <a:lnTo>
                    <a:pt x="1042" y="96"/>
                  </a:lnTo>
                  <a:lnTo>
                    <a:pt x="1080" y="58"/>
                  </a:lnTo>
                  <a:lnTo>
                    <a:pt x="1119" y="19"/>
                  </a:lnTo>
                  <a:lnTo>
                    <a:pt x="11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371;p72">
              <a:extLst>
                <a:ext uri="{FF2B5EF4-FFF2-40B4-BE49-F238E27FC236}">
                  <a16:creationId xmlns:a16="http://schemas.microsoft.com/office/drawing/2014/main" id="{FE4D3588-F1F9-43BB-89F6-95850A9CAB4D}"/>
                </a:ext>
              </a:extLst>
            </p:cNvPr>
            <p:cNvSpPr/>
            <p:nvPr/>
          </p:nvSpPr>
          <p:spPr>
            <a:xfrm>
              <a:off x="1089244" y="3050394"/>
              <a:ext cx="126605" cy="102844"/>
            </a:xfrm>
            <a:custGeom>
              <a:avLst/>
              <a:gdLst/>
              <a:ahLst/>
              <a:cxnLst/>
              <a:rect l="l" t="t" r="r" b="b"/>
              <a:pathLst>
                <a:path w="2872" h="2333" extrusionOk="0">
                  <a:moveTo>
                    <a:pt x="675" y="1"/>
                  </a:moveTo>
                  <a:lnTo>
                    <a:pt x="521" y="58"/>
                  </a:lnTo>
                  <a:lnTo>
                    <a:pt x="405" y="135"/>
                  </a:lnTo>
                  <a:lnTo>
                    <a:pt x="289" y="232"/>
                  </a:lnTo>
                  <a:lnTo>
                    <a:pt x="174" y="328"/>
                  </a:lnTo>
                  <a:lnTo>
                    <a:pt x="97" y="463"/>
                  </a:lnTo>
                  <a:lnTo>
                    <a:pt x="39" y="598"/>
                  </a:lnTo>
                  <a:lnTo>
                    <a:pt x="0" y="752"/>
                  </a:lnTo>
                  <a:lnTo>
                    <a:pt x="0" y="906"/>
                  </a:lnTo>
                  <a:lnTo>
                    <a:pt x="0" y="1966"/>
                  </a:lnTo>
                  <a:lnTo>
                    <a:pt x="0" y="2082"/>
                  </a:lnTo>
                  <a:lnTo>
                    <a:pt x="58" y="2178"/>
                  </a:lnTo>
                  <a:lnTo>
                    <a:pt x="116" y="2255"/>
                  </a:lnTo>
                  <a:lnTo>
                    <a:pt x="212" y="2332"/>
                  </a:lnTo>
                  <a:lnTo>
                    <a:pt x="1291" y="2332"/>
                  </a:lnTo>
                  <a:lnTo>
                    <a:pt x="1407" y="2313"/>
                  </a:lnTo>
                  <a:lnTo>
                    <a:pt x="1542" y="2294"/>
                  </a:lnTo>
                  <a:lnTo>
                    <a:pt x="1658" y="2255"/>
                  </a:lnTo>
                  <a:lnTo>
                    <a:pt x="1773" y="2197"/>
                  </a:lnTo>
                  <a:lnTo>
                    <a:pt x="1870" y="2120"/>
                  </a:lnTo>
                  <a:lnTo>
                    <a:pt x="1966" y="2043"/>
                  </a:lnTo>
                  <a:lnTo>
                    <a:pt x="2043" y="1947"/>
                  </a:lnTo>
                  <a:lnTo>
                    <a:pt x="2101" y="1831"/>
                  </a:lnTo>
                  <a:lnTo>
                    <a:pt x="2139" y="1831"/>
                  </a:lnTo>
                  <a:lnTo>
                    <a:pt x="2139" y="1851"/>
                  </a:lnTo>
                  <a:lnTo>
                    <a:pt x="2159" y="1947"/>
                  </a:lnTo>
                  <a:lnTo>
                    <a:pt x="2178" y="2024"/>
                  </a:lnTo>
                  <a:lnTo>
                    <a:pt x="2236" y="2120"/>
                  </a:lnTo>
                  <a:lnTo>
                    <a:pt x="2294" y="2178"/>
                  </a:lnTo>
                  <a:lnTo>
                    <a:pt x="2351" y="2236"/>
                  </a:lnTo>
                  <a:lnTo>
                    <a:pt x="2448" y="2294"/>
                  </a:lnTo>
                  <a:lnTo>
                    <a:pt x="2525" y="2313"/>
                  </a:lnTo>
                  <a:lnTo>
                    <a:pt x="2621" y="2332"/>
                  </a:lnTo>
                  <a:lnTo>
                    <a:pt x="2717" y="2313"/>
                  </a:lnTo>
                  <a:lnTo>
                    <a:pt x="2795" y="2255"/>
                  </a:lnTo>
                  <a:lnTo>
                    <a:pt x="2852" y="2178"/>
                  </a:lnTo>
                  <a:lnTo>
                    <a:pt x="2872" y="2082"/>
                  </a:lnTo>
                  <a:lnTo>
                    <a:pt x="2872" y="1022"/>
                  </a:lnTo>
                  <a:lnTo>
                    <a:pt x="2872" y="926"/>
                  </a:lnTo>
                  <a:lnTo>
                    <a:pt x="2833" y="849"/>
                  </a:lnTo>
                  <a:lnTo>
                    <a:pt x="2795" y="771"/>
                  </a:lnTo>
                  <a:lnTo>
                    <a:pt x="2737" y="714"/>
                  </a:lnTo>
                  <a:lnTo>
                    <a:pt x="2679" y="656"/>
                  </a:lnTo>
                  <a:lnTo>
                    <a:pt x="2602" y="617"/>
                  </a:lnTo>
                  <a:lnTo>
                    <a:pt x="2525" y="598"/>
                  </a:lnTo>
                  <a:lnTo>
                    <a:pt x="2351" y="598"/>
                  </a:lnTo>
                  <a:lnTo>
                    <a:pt x="2274" y="559"/>
                  </a:lnTo>
                  <a:lnTo>
                    <a:pt x="2216" y="502"/>
                  </a:lnTo>
                  <a:lnTo>
                    <a:pt x="2178" y="405"/>
                  </a:lnTo>
                  <a:lnTo>
                    <a:pt x="2139" y="251"/>
                  </a:lnTo>
                  <a:lnTo>
                    <a:pt x="2101" y="193"/>
                  </a:lnTo>
                  <a:lnTo>
                    <a:pt x="2043" y="116"/>
                  </a:lnTo>
                  <a:lnTo>
                    <a:pt x="1966" y="78"/>
                  </a:lnTo>
                  <a:lnTo>
                    <a:pt x="1889" y="39"/>
                  </a:lnTo>
                  <a:lnTo>
                    <a:pt x="17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372;p72">
              <a:extLst>
                <a:ext uri="{FF2B5EF4-FFF2-40B4-BE49-F238E27FC236}">
                  <a16:creationId xmlns:a16="http://schemas.microsoft.com/office/drawing/2014/main" id="{399CACF8-9490-8A51-3B1D-0A7BABE0B752}"/>
                </a:ext>
              </a:extLst>
            </p:cNvPr>
            <p:cNvSpPr/>
            <p:nvPr/>
          </p:nvSpPr>
          <p:spPr>
            <a:xfrm>
              <a:off x="1059488" y="3050394"/>
              <a:ext cx="71414" cy="102844"/>
            </a:xfrm>
            <a:custGeom>
              <a:avLst/>
              <a:gdLst/>
              <a:ahLst/>
              <a:cxnLst/>
              <a:rect l="l" t="t" r="r" b="b"/>
              <a:pathLst>
                <a:path w="1620" h="2333" extrusionOk="0">
                  <a:moveTo>
                    <a:pt x="926" y="1"/>
                  </a:moveTo>
                  <a:lnTo>
                    <a:pt x="733" y="20"/>
                  </a:lnTo>
                  <a:lnTo>
                    <a:pt x="560" y="78"/>
                  </a:lnTo>
                  <a:lnTo>
                    <a:pt x="406" y="155"/>
                  </a:lnTo>
                  <a:lnTo>
                    <a:pt x="271" y="270"/>
                  </a:lnTo>
                  <a:lnTo>
                    <a:pt x="155" y="405"/>
                  </a:lnTo>
                  <a:lnTo>
                    <a:pt x="59" y="559"/>
                  </a:lnTo>
                  <a:lnTo>
                    <a:pt x="1" y="733"/>
                  </a:lnTo>
                  <a:lnTo>
                    <a:pt x="1" y="926"/>
                  </a:lnTo>
                  <a:lnTo>
                    <a:pt x="1" y="1928"/>
                  </a:lnTo>
                  <a:lnTo>
                    <a:pt x="1" y="2024"/>
                  </a:lnTo>
                  <a:lnTo>
                    <a:pt x="20" y="2082"/>
                  </a:lnTo>
                  <a:lnTo>
                    <a:pt x="59" y="2159"/>
                  </a:lnTo>
                  <a:lnTo>
                    <a:pt x="97" y="2217"/>
                  </a:lnTo>
                  <a:lnTo>
                    <a:pt x="155" y="2255"/>
                  </a:lnTo>
                  <a:lnTo>
                    <a:pt x="232" y="2294"/>
                  </a:lnTo>
                  <a:lnTo>
                    <a:pt x="309" y="2313"/>
                  </a:lnTo>
                  <a:lnTo>
                    <a:pt x="386" y="2332"/>
                  </a:lnTo>
                  <a:lnTo>
                    <a:pt x="1080" y="2332"/>
                  </a:lnTo>
                  <a:lnTo>
                    <a:pt x="1003" y="2313"/>
                  </a:lnTo>
                  <a:lnTo>
                    <a:pt x="945" y="2294"/>
                  </a:lnTo>
                  <a:lnTo>
                    <a:pt x="868" y="2255"/>
                  </a:lnTo>
                  <a:lnTo>
                    <a:pt x="810" y="2217"/>
                  </a:lnTo>
                  <a:lnTo>
                    <a:pt x="772" y="2159"/>
                  </a:lnTo>
                  <a:lnTo>
                    <a:pt x="733" y="2082"/>
                  </a:lnTo>
                  <a:lnTo>
                    <a:pt x="714" y="2024"/>
                  </a:lnTo>
                  <a:lnTo>
                    <a:pt x="695" y="1928"/>
                  </a:lnTo>
                  <a:lnTo>
                    <a:pt x="695" y="926"/>
                  </a:lnTo>
                  <a:lnTo>
                    <a:pt x="714" y="733"/>
                  </a:lnTo>
                  <a:lnTo>
                    <a:pt x="772" y="559"/>
                  </a:lnTo>
                  <a:lnTo>
                    <a:pt x="849" y="405"/>
                  </a:lnTo>
                  <a:lnTo>
                    <a:pt x="964" y="270"/>
                  </a:lnTo>
                  <a:lnTo>
                    <a:pt x="1099" y="155"/>
                  </a:lnTo>
                  <a:lnTo>
                    <a:pt x="1273" y="78"/>
                  </a:lnTo>
                  <a:lnTo>
                    <a:pt x="1446" y="20"/>
                  </a:lnTo>
                  <a:lnTo>
                    <a:pt x="162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9079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08">
          <a:extLst>
            <a:ext uri="{FF2B5EF4-FFF2-40B4-BE49-F238E27FC236}">
              <a16:creationId xmlns:a16="http://schemas.microsoft.com/office/drawing/2014/main" id="{D6698C2B-ABCE-CB02-4075-B7D10A4CC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9" name="Google Shape;6409;p69">
            <a:extLst>
              <a:ext uri="{FF2B5EF4-FFF2-40B4-BE49-F238E27FC236}">
                <a16:creationId xmlns:a16="http://schemas.microsoft.com/office/drawing/2014/main" id="{CDD43AB3-27A5-8A36-F46F-A248373BB2F3}"/>
              </a:ext>
            </a:extLst>
          </p:cNvPr>
          <p:cNvGrpSpPr/>
          <p:nvPr/>
        </p:nvGrpSpPr>
        <p:grpSpPr>
          <a:xfrm>
            <a:off x="722994" y="1649942"/>
            <a:ext cx="2235385" cy="2235375"/>
            <a:chOff x="713189" y="1649942"/>
            <a:chExt cx="2235385" cy="2235375"/>
          </a:xfrm>
        </p:grpSpPr>
        <p:sp>
          <p:nvSpPr>
            <p:cNvPr id="6410" name="Google Shape;6410;p69">
              <a:extLst>
                <a:ext uri="{FF2B5EF4-FFF2-40B4-BE49-F238E27FC236}">
                  <a16:creationId xmlns:a16="http://schemas.microsoft.com/office/drawing/2014/main" id="{C0854332-DFE9-D98A-0F42-73A07C96C2B4}"/>
                </a:ext>
              </a:extLst>
            </p:cNvPr>
            <p:cNvSpPr/>
            <p:nvPr/>
          </p:nvSpPr>
          <p:spPr>
            <a:xfrm>
              <a:off x="713189" y="1649942"/>
              <a:ext cx="2235375" cy="2235375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4788" y="209550"/>
                  </a:moveTo>
                  <a:lnTo>
                    <a:pt x="104788" y="209550"/>
                  </a:lnTo>
                  <a:lnTo>
                    <a:pt x="106136" y="209525"/>
                  </a:lnTo>
                  <a:lnTo>
                    <a:pt x="107485" y="209499"/>
                  </a:lnTo>
                  <a:lnTo>
                    <a:pt x="108808" y="209474"/>
                  </a:lnTo>
                  <a:lnTo>
                    <a:pt x="110157" y="209397"/>
                  </a:lnTo>
                  <a:lnTo>
                    <a:pt x="111480" y="209321"/>
                  </a:lnTo>
                  <a:lnTo>
                    <a:pt x="112829" y="209245"/>
                  </a:lnTo>
                  <a:lnTo>
                    <a:pt x="114152" y="209117"/>
                  </a:lnTo>
                  <a:lnTo>
                    <a:pt x="115450" y="208990"/>
                  </a:lnTo>
                  <a:lnTo>
                    <a:pt x="116773" y="208863"/>
                  </a:lnTo>
                  <a:lnTo>
                    <a:pt x="118096" y="208710"/>
                  </a:lnTo>
                  <a:lnTo>
                    <a:pt x="119394" y="208532"/>
                  </a:lnTo>
                  <a:lnTo>
                    <a:pt x="120692" y="208329"/>
                  </a:lnTo>
                  <a:lnTo>
                    <a:pt x="121989" y="208125"/>
                  </a:lnTo>
                  <a:lnTo>
                    <a:pt x="123287" y="207896"/>
                  </a:lnTo>
                  <a:lnTo>
                    <a:pt x="124559" y="207667"/>
                  </a:lnTo>
                  <a:lnTo>
                    <a:pt x="125857" y="207413"/>
                  </a:lnTo>
                  <a:lnTo>
                    <a:pt x="127130" y="207133"/>
                  </a:lnTo>
                  <a:lnTo>
                    <a:pt x="128376" y="206853"/>
                  </a:lnTo>
                  <a:lnTo>
                    <a:pt x="129649" y="206547"/>
                  </a:lnTo>
                  <a:lnTo>
                    <a:pt x="130896" y="206242"/>
                  </a:lnTo>
                  <a:lnTo>
                    <a:pt x="132168" y="205911"/>
                  </a:lnTo>
                  <a:lnTo>
                    <a:pt x="133389" y="205555"/>
                  </a:lnTo>
                  <a:lnTo>
                    <a:pt x="134636" y="205199"/>
                  </a:lnTo>
                  <a:lnTo>
                    <a:pt x="135883" y="204817"/>
                  </a:lnTo>
                  <a:lnTo>
                    <a:pt x="137104" y="204435"/>
                  </a:lnTo>
                  <a:lnTo>
                    <a:pt x="138326" y="204028"/>
                  </a:lnTo>
                  <a:lnTo>
                    <a:pt x="139522" y="203596"/>
                  </a:lnTo>
                  <a:lnTo>
                    <a:pt x="140743" y="203163"/>
                  </a:lnTo>
                  <a:lnTo>
                    <a:pt x="141939" y="202730"/>
                  </a:lnTo>
                  <a:lnTo>
                    <a:pt x="143135" y="202247"/>
                  </a:lnTo>
                  <a:lnTo>
                    <a:pt x="144306" y="201789"/>
                  </a:lnTo>
                  <a:lnTo>
                    <a:pt x="145502" y="201280"/>
                  </a:lnTo>
                  <a:lnTo>
                    <a:pt x="146672" y="200796"/>
                  </a:lnTo>
                  <a:lnTo>
                    <a:pt x="147817" y="200262"/>
                  </a:lnTo>
                  <a:lnTo>
                    <a:pt x="148988" y="199728"/>
                  </a:lnTo>
                  <a:lnTo>
                    <a:pt x="150133" y="199193"/>
                  </a:lnTo>
                  <a:lnTo>
                    <a:pt x="151278" y="198634"/>
                  </a:lnTo>
                  <a:lnTo>
                    <a:pt x="152398" y="198048"/>
                  </a:lnTo>
                  <a:lnTo>
                    <a:pt x="153517" y="197463"/>
                  </a:lnTo>
                  <a:lnTo>
                    <a:pt x="154637" y="196878"/>
                  </a:lnTo>
                  <a:lnTo>
                    <a:pt x="155757" y="196267"/>
                  </a:lnTo>
                  <a:lnTo>
                    <a:pt x="156851" y="195631"/>
                  </a:lnTo>
                  <a:lnTo>
                    <a:pt x="159039" y="194333"/>
                  </a:lnTo>
                  <a:lnTo>
                    <a:pt x="161177" y="193010"/>
                  </a:lnTo>
                  <a:lnTo>
                    <a:pt x="163289" y="191610"/>
                  </a:lnTo>
                  <a:lnTo>
                    <a:pt x="165350" y="190160"/>
                  </a:lnTo>
                  <a:lnTo>
                    <a:pt x="167386" y="188684"/>
                  </a:lnTo>
                  <a:lnTo>
                    <a:pt x="169396" y="187157"/>
                  </a:lnTo>
                  <a:lnTo>
                    <a:pt x="171355" y="185580"/>
                  </a:lnTo>
                  <a:lnTo>
                    <a:pt x="173264" y="183951"/>
                  </a:lnTo>
                  <a:lnTo>
                    <a:pt x="175147" y="182272"/>
                  </a:lnTo>
                  <a:lnTo>
                    <a:pt x="177004" y="180567"/>
                  </a:lnTo>
                  <a:lnTo>
                    <a:pt x="178811" y="178811"/>
                  </a:lnTo>
                  <a:lnTo>
                    <a:pt x="180567" y="177004"/>
                  </a:lnTo>
                  <a:lnTo>
                    <a:pt x="182272" y="175147"/>
                  </a:lnTo>
                  <a:lnTo>
                    <a:pt x="183951" y="173264"/>
                  </a:lnTo>
                  <a:lnTo>
                    <a:pt x="185580" y="171355"/>
                  </a:lnTo>
                  <a:lnTo>
                    <a:pt x="187157" y="169396"/>
                  </a:lnTo>
                  <a:lnTo>
                    <a:pt x="188684" y="167386"/>
                  </a:lnTo>
                  <a:lnTo>
                    <a:pt x="190160" y="165350"/>
                  </a:lnTo>
                  <a:lnTo>
                    <a:pt x="191610" y="163289"/>
                  </a:lnTo>
                  <a:lnTo>
                    <a:pt x="193010" y="161177"/>
                  </a:lnTo>
                  <a:lnTo>
                    <a:pt x="194333" y="159039"/>
                  </a:lnTo>
                  <a:lnTo>
                    <a:pt x="195631" y="156851"/>
                  </a:lnTo>
                  <a:lnTo>
                    <a:pt x="196267" y="155757"/>
                  </a:lnTo>
                  <a:lnTo>
                    <a:pt x="196878" y="154637"/>
                  </a:lnTo>
                  <a:lnTo>
                    <a:pt x="197463" y="153517"/>
                  </a:lnTo>
                  <a:lnTo>
                    <a:pt x="198048" y="152398"/>
                  </a:lnTo>
                  <a:lnTo>
                    <a:pt x="198634" y="151278"/>
                  </a:lnTo>
                  <a:lnTo>
                    <a:pt x="199193" y="150133"/>
                  </a:lnTo>
                  <a:lnTo>
                    <a:pt x="199728" y="148988"/>
                  </a:lnTo>
                  <a:lnTo>
                    <a:pt x="200262" y="147817"/>
                  </a:lnTo>
                  <a:lnTo>
                    <a:pt x="200796" y="146672"/>
                  </a:lnTo>
                  <a:lnTo>
                    <a:pt x="201280" y="145476"/>
                  </a:lnTo>
                  <a:lnTo>
                    <a:pt x="201789" y="144306"/>
                  </a:lnTo>
                  <a:lnTo>
                    <a:pt x="202247" y="143135"/>
                  </a:lnTo>
                  <a:lnTo>
                    <a:pt x="202730" y="141939"/>
                  </a:lnTo>
                  <a:lnTo>
                    <a:pt x="203163" y="140743"/>
                  </a:lnTo>
                  <a:lnTo>
                    <a:pt x="203596" y="139522"/>
                  </a:lnTo>
                  <a:lnTo>
                    <a:pt x="204028" y="138326"/>
                  </a:lnTo>
                  <a:lnTo>
                    <a:pt x="204435" y="137104"/>
                  </a:lnTo>
                  <a:lnTo>
                    <a:pt x="204817" y="135883"/>
                  </a:lnTo>
                  <a:lnTo>
                    <a:pt x="205199" y="134636"/>
                  </a:lnTo>
                  <a:lnTo>
                    <a:pt x="205555" y="133389"/>
                  </a:lnTo>
                  <a:lnTo>
                    <a:pt x="205911" y="132168"/>
                  </a:lnTo>
                  <a:lnTo>
                    <a:pt x="206242" y="130896"/>
                  </a:lnTo>
                  <a:lnTo>
                    <a:pt x="206547" y="129649"/>
                  </a:lnTo>
                  <a:lnTo>
                    <a:pt x="206853" y="128376"/>
                  </a:lnTo>
                  <a:lnTo>
                    <a:pt x="207133" y="127130"/>
                  </a:lnTo>
                  <a:lnTo>
                    <a:pt x="207413" y="125832"/>
                  </a:lnTo>
                  <a:lnTo>
                    <a:pt x="207667" y="124559"/>
                  </a:lnTo>
                  <a:lnTo>
                    <a:pt x="207896" y="123287"/>
                  </a:lnTo>
                  <a:lnTo>
                    <a:pt x="208125" y="121989"/>
                  </a:lnTo>
                  <a:lnTo>
                    <a:pt x="208329" y="120692"/>
                  </a:lnTo>
                  <a:lnTo>
                    <a:pt x="208532" y="119394"/>
                  </a:lnTo>
                  <a:lnTo>
                    <a:pt x="208710" y="118096"/>
                  </a:lnTo>
                  <a:lnTo>
                    <a:pt x="208863" y="116773"/>
                  </a:lnTo>
                  <a:lnTo>
                    <a:pt x="208990" y="115450"/>
                  </a:lnTo>
                  <a:lnTo>
                    <a:pt x="209117" y="114152"/>
                  </a:lnTo>
                  <a:lnTo>
                    <a:pt x="209245" y="112803"/>
                  </a:lnTo>
                  <a:lnTo>
                    <a:pt x="209321" y="111480"/>
                  </a:lnTo>
                  <a:lnTo>
                    <a:pt x="209397" y="110157"/>
                  </a:lnTo>
                  <a:lnTo>
                    <a:pt x="209474" y="108808"/>
                  </a:lnTo>
                  <a:lnTo>
                    <a:pt x="209499" y="107460"/>
                  </a:lnTo>
                  <a:lnTo>
                    <a:pt x="209525" y="106136"/>
                  </a:lnTo>
                  <a:lnTo>
                    <a:pt x="209550" y="104762"/>
                  </a:lnTo>
                  <a:lnTo>
                    <a:pt x="209550" y="104762"/>
                  </a:lnTo>
                  <a:lnTo>
                    <a:pt x="209525" y="103414"/>
                  </a:lnTo>
                  <a:lnTo>
                    <a:pt x="209499" y="102065"/>
                  </a:lnTo>
                  <a:lnTo>
                    <a:pt x="209474" y="100742"/>
                  </a:lnTo>
                  <a:lnTo>
                    <a:pt x="209397" y="99393"/>
                  </a:lnTo>
                  <a:lnTo>
                    <a:pt x="209321" y="98070"/>
                  </a:lnTo>
                  <a:lnTo>
                    <a:pt x="209245" y="96721"/>
                  </a:lnTo>
                  <a:lnTo>
                    <a:pt x="209117" y="95398"/>
                  </a:lnTo>
                  <a:lnTo>
                    <a:pt x="208990" y="94075"/>
                  </a:lnTo>
                  <a:lnTo>
                    <a:pt x="208863" y="92777"/>
                  </a:lnTo>
                  <a:lnTo>
                    <a:pt x="208710" y="91454"/>
                  </a:lnTo>
                  <a:lnTo>
                    <a:pt x="208532" y="90156"/>
                  </a:lnTo>
                  <a:lnTo>
                    <a:pt x="208329" y="88858"/>
                  </a:lnTo>
                  <a:lnTo>
                    <a:pt x="208125" y="87561"/>
                  </a:lnTo>
                  <a:lnTo>
                    <a:pt x="207896" y="86263"/>
                  </a:lnTo>
                  <a:lnTo>
                    <a:pt x="207667" y="84991"/>
                  </a:lnTo>
                  <a:lnTo>
                    <a:pt x="207413" y="83693"/>
                  </a:lnTo>
                  <a:lnTo>
                    <a:pt x="207133" y="82420"/>
                  </a:lnTo>
                  <a:lnTo>
                    <a:pt x="206853" y="81174"/>
                  </a:lnTo>
                  <a:lnTo>
                    <a:pt x="206547" y="79901"/>
                  </a:lnTo>
                  <a:lnTo>
                    <a:pt x="206242" y="78654"/>
                  </a:lnTo>
                  <a:lnTo>
                    <a:pt x="205911" y="77382"/>
                  </a:lnTo>
                  <a:lnTo>
                    <a:pt x="205555" y="76135"/>
                  </a:lnTo>
                  <a:lnTo>
                    <a:pt x="205199" y="74914"/>
                  </a:lnTo>
                  <a:lnTo>
                    <a:pt x="204817" y="73667"/>
                  </a:lnTo>
                  <a:lnTo>
                    <a:pt x="204435" y="72446"/>
                  </a:lnTo>
                  <a:lnTo>
                    <a:pt x="204028" y="71224"/>
                  </a:lnTo>
                  <a:lnTo>
                    <a:pt x="203596" y="70028"/>
                  </a:lnTo>
                  <a:lnTo>
                    <a:pt x="203163" y="68807"/>
                  </a:lnTo>
                  <a:lnTo>
                    <a:pt x="202730" y="67611"/>
                  </a:lnTo>
                  <a:lnTo>
                    <a:pt x="202247" y="66415"/>
                  </a:lnTo>
                  <a:lnTo>
                    <a:pt x="201789" y="65244"/>
                  </a:lnTo>
                  <a:lnTo>
                    <a:pt x="201280" y="64048"/>
                  </a:lnTo>
                  <a:lnTo>
                    <a:pt x="200796" y="62878"/>
                  </a:lnTo>
                  <a:lnTo>
                    <a:pt x="200262" y="61733"/>
                  </a:lnTo>
                  <a:lnTo>
                    <a:pt x="199728" y="60562"/>
                  </a:lnTo>
                  <a:lnTo>
                    <a:pt x="199193" y="59417"/>
                  </a:lnTo>
                  <a:lnTo>
                    <a:pt x="198634" y="58272"/>
                  </a:lnTo>
                  <a:lnTo>
                    <a:pt x="198048" y="57152"/>
                  </a:lnTo>
                  <a:lnTo>
                    <a:pt x="197463" y="56033"/>
                  </a:lnTo>
                  <a:lnTo>
                    <a:pt x="196878" y="54913"/>
                  </a:lnTo>
                  <a:lnTo>
                    <a:pt x="196267" y="53793"/>
                  </a:lnTo>
                  <a:lnTo>
                    <a:pt x="195631" y="52699"/>
                  </a:lnTo>
                  <a:lnTo>
                    <a:pt x="194333" y="50511"/>
                  </a:lnTo>
                  <a:lnTo>
                    <a:pt x="193010" y="48373"/>
                  </a:lnTo>
                  <a:lnTo>
                    <a:pt x="191610" y="46261"/>
                  </a:lnTo>
                  <a:lnTo>
                    <a:pt x="190160" y="44200"/>
                  </a:lnTo>
                  <a:lnTo>
                    <a:pt x="188684" y="42164"/>
                  </a:lnTo>
                  <a:lnTo>
                    <a:pt x="187157" y="40154"/>
                  </a:lnTo>
                  <a:lnTo>
                    <a:pt x="185580" y="38195"/>
                  </a:lnTo>
                  <a:lnTo>
                    <a:pt x="183951" y="36261"/>
                  </a:lnTo>
                  <a:lnTo>
                    <a:pt x="182272" y="34403"/>
                  </a:lnTo>
                  <a:lnTo>
                    <a:pt x="180567" y="32546"/>
                  </a:lnTo>
                  <a:lnTo>
                    <a:pt x="178811" y="30739"/>
                  </a:lnTo>
                  <a:lnTo>
                    <a:pt x="177004" y="28983"/>
                  </a:lnTo>
                  <a:lnTo>
                    <a:pt x="175147" y="27278"/>
                  </a:lnTo>
                  <a:lnTo>
                    <a:pt x="173264" y="25599"/>
                  </a:lnTo>
                  <a:lnTo>
                    <a:pt x="171355" y="23970"/>
                  </a:lnTo>
                  <a:lnTo>
                    <a:pt x="169396" y="22393"/>
                  </a:lnTo>
                  <a:lnTo>
                    <a:pt x="167386" y="20866"/>
                  </a:lnTo>
                  <a:lnTo>
                    <a:pt x="165350" y="19365"/>
                  </a:lnTo>
                  <a:lnTo>
                    <a:pt x="163289" y="17940"/>
                  </a:lnTo>
                  <a:lnTo>
                    <a:pt x="161177" y="16540"/>
                  </a:lnTo>
                  <a:lnTo>
                    <a:pt x="159039" y="15217"/>
                  </a:lnTo>
                  <a:lnTo>
                    <a:pt x="156851" y="13919"/>
                  </a:lnTo>
                  <a:lnTo>
                    <a:pt x="155757" y="13283"/>
                  </a:lnTo>
                  <a:lnTo>
                    <a:pt x="154637" y="12672"/>
                  </a:lnTo>
                  <a:lnTo>
                    <a:pt x="153517" y="12087"/>
                  </a:lnTo>
                  <a:lnTo>
                    <a:pt x="152398" y="11502"/>
                  </a:lnTo>
                  <a:lnTo>
                    <a:pt x="151278" y="10916"/>
                  </a:lnTo>
                  <a:lnTo>
                    <a:pt x="150133" y="10357"/>
                  </a:lnTo>
                  <a:lnTo>
                    <a:pt x="148988" y="9822"/>
                  </a:lnTo>
                  <a:lnTo>
                    <a:pt x="147817" y="9288"/>
                  </a:lnTo>
                  <a:lnTo>
                    <a:pt x="146672" y="8754"/>
                  </a:lnTo>
                  <a:lnTo>
                    <a:pt x="145502" y="8270"/>
                  </a:lnTo>
                  <a:lnTo>
                    <a:pt x="144306" y="7761"/>
                  </a:lnTo>
                  <a:lnTo>
                    <a:pt x="143135" y="7303"/>
                  </a:lnTo>
                  <a:lnTo>
                    <a:pt x="141939" y="6820"/>
                  </a:lnTo>
                  <a:lnTo>
                    <a:pt x="140743" y="6387"/>
                  </a:lnTo>
                  <a:lnTo>
                    <a:pt x="139522" y="5954"/>
                  </a:lnTo>
                  <a:lnTo>
                    <a:pt x="138326" y="5522"/>
                  </a:lnTo>
                  <a:lnTo>
                    <a:pt x="137104" y="5115"/>
                  </a:lnTo>
                  <a:lnTo>
                    <a:pt x="135883" y="4733"/>
                  </a:lnTo>
                  <a:lnTo>
                    <a:pt x="134636" y="4351"/>
                  </a:lnTo>
                  <a:lnTo>
                    <a:pt x="133389" y="3995"/>
                  </a:lnTo>
                  <a:lnTo>
                    <a:pt x="132168" y="3639"/>
                  </a:lnTo>
                  <a:lnTo>
                    <a:pt x="130896" y="3308"/>
                  </a:lnTo>
                  <a:lnTo>
                    <a:pt x="129649" y="3003"/>
                  </a:lnTo>
                  <a:lnTo>
                    <a:pt x="128376" y="2697"/>
                  </a:lnTo>
                  <a:lnTo>
                    <a:pt x="127130" y="2417"/>
                  </a:lnTo>
                  <a:lnTo>
                    <a:pt x="125857" y="2137"/>
                  </a:lnTo>
                  <a:lnTo>
                    <a:pt x="124559" y="1883"/>
                  </a:lnTo>
                  <a:lnTo>
                    <a:pt x="123287" y="1654"/>
                  </a:lnTo>
                  <a:lnTo>
                    <a:pt x="121989" y="1425"/>
                  </a:lnTo>
                  <a:lnTo>
                    <a:pt x="120692" y="1221"/>
                  </a:lnTo>
                  <a:lnTo>
                    <a:pt x="119394" y="1018"/>
                  </a:lnTo>
                  <a:lnTo>
                    <a:pt x="118096" y="840"/>
                  </a:lnTo>
                  <a:lnTo>
                    <a:pt x="116773" y="687"/>
                  </a:lnTo>
                  <a:lnTo>
                    <a:pt x="115450" y="534"/>
                  </a:lnTo>
                  <a:lnTo>
                    <a:pt x="114152" y="407"/>
                  </a:lnTo>
                  <a:lnTo>
                    <a:pt x="112829" y="305"/>
                  </a:lnTo>
                  <a:lnTo>
                    <a:pt x="111480" y="229"/>
                  </a:lnTo>
                  <a:lnTo>
                    <a:pt x="110157" y="153"/>
                  </a:lnTo>
                  <a:lnTo>
                    <a:pt x="108808" y="76"/>
                  </a:lnTo>
                  <a:lnTo>
                    <a:pt x="107485" y="25"/>
                  </a:lnTo>
                  <a:lnTo>
                    <a:pt x="106136" y="0"/>
                  </a:lnTo>
                  <a:lnTo>
                    <a:pt x="104788" y="0"/>
                  </a:lnTo>
                  <a:lnTo>
                    <a:pt x="104788" y="0"/>
                  </a:lnTo>
                  <a:lnTo>
                    <a:pt x="103414" y="0"/>
                  </a:lnTo>
                  <a:lnTo>
                    <a:pt x="102090" y="25"/>
                  </a:lnTo>
                  <a:lnTo>
                    <a:pt x="100742" y="76"/>
                  </a:lnTo>
                  <a:lnTo>
                    <a:pt x="99393" y="153"/>
                  </a:lnTo>
                  <a:lnTo>
                    <a:pt x="98070" y="229"/>
                  </a:lnTo>
                  <a:lnTo>
                    <a:pt x="96747" y="305"/>
                  </a:lnTo>
                  <a:lnTo>
                    <a:pt x="95398" y="407"/>
                  </a:lnTo>
                  <a:lnTo>
                    <a:pt x="94100" y="534"/>
                  </a:lnTo>
                  <a:lnTo>
                    <a:pt x="92777" y="687"/>
                  </a:lnTo>
                  <a:lnTo>
                    <a:pt x="91454" y="840"/>
                  </a:lnTo>
                  <a:lnTo>
                    <a:pt x="90156" y="1018"/>
                  </a:lnTo>
                  <a:lnTo>
                    <a:pt x="88858" y="1221"/>
                  </a:lnTo>
                  <a:lnTo>
                    <a:pt x="87561" y="1425"/>
                  </a:lnTo>
                  <a:lnTo>
                    <a:pt x="86263" y="1654"/>
                  </a:lnTo>
                  <a:lnTo>
                    <a:pt x="84991" y="1883"/>
                  </a:lnTo>
                  <a:lnTo>
                    <a:pt x="83718" y="2137"/>
                  </a:lnTo>
                  <a:lnTo>
                    <a:pt x="82420" y="2417"/>
                  </a:lnTo>
                  <a:lnTo>
                    <a:pt x="81174" y="2697"/>
                  </a:lnTo>
                  <a:lnTo>
                    <a:pt x="79901" y="3003"/>
                  </a:lnTo>
                  <a:lnTo>
                    <a:pt x="78654" y="3308"/>
                  </a:lnTo>
                  <a:lnTo>
                    <a:pt x="77382" y="3639"/>
                  </a:lnTo>
                  <a:lnTo>
                    <a:pt x="76161" y="3995"/>
                  </a:lnTo>
                  <a:lnTo>
                    <a:pt x="74914" y="4351"/>
                  </a:lnTo>
                  <a:lnTo>
                    <a:pt x="73667" y="4733"/>
                  </a:lnTo>
                  <a:lnTo>
                    <a:pt x="72446" y="5115"/>
                  </a:lnTo>
                  <a:lnTo>
                    <a:pt x="71224" y="5522"/>
                  </a:lnTo>
                  <a:lnTo>
                    <a:pt x="70028" y="5954"/>
                  </a:lnTo>
                  <a:lnTo>
                    <a:pt x="68807" y="6387"/>
                  </a:lnTo>
                  <a:lnTo>
                    <a:pt x="67611" y="6820"/>
                  </a:lnTo>
                  <a:lnTo>
                    <a:pt x="66415" y="7303"/>
                  </a:lnTo>
                  <a:lnTo>
                    <a:pt x="65244" y="7761"/>
                  </a:lnTo>
                  <a:lnTo>
                    <a:pt x="64048" y="8270"/>
                  </a:lnTo>
                  <a:lnTo>
                    <a:pt x="62878" y="8754"/>
                  </a:lnTo>
                  <a:lnTo>
                    <a:pt x="61733" y="9288"/>
                  </a:lnTo>
                  <a:lnTo>
                    <a:pt x="60562" y="9822"/>
                  </a:lnTo>
                  <a:lnTo>
                    <a:pt x="59417" y="10357"/>
                  </a:lnTo>
                  <a:lnTo>
                    <a:pt x="58272" y="10916"/>
                  </a:lnTo>
                  <a:lnTo>
                    <a:pt x="57152" y="11502"/>
                  </a:lnTo>
                  <a:lnTo>
                    <a:pt x="56033" y="12087"/>
                  </a:lnTo>
                  <a:lnTo>
                    <a:pt x="54913" y="12672"/>
                  </a:lnTo>
                  <a:lnTo>
                    <a:pt x="53793" y="13283"/>
                  </a:lnTo>
                  <a:lnTo>
                    <a:pt x="52699" y="13919"/>
                  </a:lnTo>
                  <a:lnTo>
                    <a:pt x="50511" y="15217"/>
                  </a:lnTo>
                  <a:lnTo>
                    <a:pt x="48373" y="16540"/>
                  </a:lnTo>
                  <a:lnTo>
                    <a:pt x="46261" y="17940"/>
                  </a:lnTo>
                  <a:lnTo>
                    <a:pt x="44200" y="19365"/>
                  </a:lnTo>
                  <a:lnTo>
                    <a:pt x="42164" y="20866"/>
                  </a:lnTo>
                  <a:lnTo>
                    <a:pt x="40154" y="22393"/>
                  </a:lnTo>
                  <a:lnTo>
                    <a:pt x="38195" y="23970"/>
                  </a:lnTo>
                  <a:lnTo>
                    <a:pt x="36286" y="25599"/>
                  </a:lnTo>
                  <a:lnTo>
                    <a:pt x="34403" y="27278"/>
                  </a:lnTo>
                  <a:lnTo>
                    <a:pt x="32546" y="28983"/>
                  </a:lnTo>
                  <a:lnTo>
                    <a:pt x="30739" y="30739"/>
                  </a:lnTo>
                  <a:lnTo>
                    <a:pt x="28983" y="32546"/>
                  </a:lnTo>
                  <a:lnTo>
                    <a:pt x="27278" y="34403"/>
                  </a:lnTo>
                  <a:lnTo>
                    <a:pt x="25599" y="36261"/>
                  </a:lnTo>
                  <a:lnTo>
                    <a:pt x="23970" y="38195"/>
                  </a:lnTo>
                  <a:lnTo>
                    <a:pt x="22393" y="40154"/>
                  </a:lnTo>
                  <a:lnTo>
                    <a:pt x="20866" y="42164"/>
                  </a:lnTo>
                  <a:lnTo>
                    <a:pt x="19390" y="44200"/>
                  </a:lnTo>
                  <a:lnTo>
                    <a:pt x="17940" y="46261"/>
                  </a:lnTo>
                  <a:lnTo>
                    <a:pt x="16540" y="48373"/>
                  </a:lnTo>
                  <a:lnTo>
                    <a:pt x="15217" y="50511"/>
                  </a:lnTo>
                  <a:lnTo>
                    <a:pt x="13919" y="52699"/>
                  </a:lnTo>
                  <a:lnTo>
                    <a:pt x="13283" y="53793"/>
                  </a:lnTo>
                  <a:lnTo>
                    <a:pt x="12672" y="54913"/>
                  </a:lnTo>
                  <a:lnTo>
                    <a:pt x="12087" y="56033"/>
                  </a:lnTo>
                  <a:lnTo>
                    <a:pt x="11502" y="57152"/>
                  </a:lnTo>
                  <a:lnTo>
                    <a:pt x="10916" y="58272"/>
                  </a:lnTo>
                  <a:lnTo>
                    <a:pt x="10357" y="59417"/>
                  </a:lnTo>
                  <a:lnTo>
                    <a:pt x="9822" y="60562"/>
                  </a:lnTo>
                  <a:lnTo>
                    <a:pt x="9288" y="61733"/>
                  </a:lnTo>
                  <a:lnTo>
                    <a:pt x="8754" y="62878"/>
                  </a:lnTo>
                  <a:lnTo>
                    <a:pt x="8270" y="64048"/>
                  </a:lnTo>
                  <a:lnTo>
                    <a:pt x="7761" y="65244"/>
                  </a:lnTo>
                  <a:lnTo>
                    <a:pt x="7303" y="66415"/>
                  </a:lnTo>
                  <a:lnTo>
                    <a:pt x="6820" y="67611"/>
                  </a:lnTo>
                  <a:lnTo>
                    <a:pt x="6387" y="68807"/>
                  </a:lnTo>
                  <a:lnTo>
                    <a:pt x="5954" y="70028"/>
                  </a:lnTo>
                  <a:lnTo>
                    <a:pt x="5522" y="71224"/>
                  </a:lnTo>
                  <a:lnTo>
                    <a:pt x="5115" y="72446"/>
                  </a:lnTo>
                  <a:lnTo>
                    <a:pt x="4733" y="73667"/>
                  </a:lnTo>
                  <a:lnTo>
                    <a:pt x="4351" y="74914"/>
                  </a:lnTo>
                  <a:lnTo>
                    <a:pt x="3995" y="76135"/>
                  </a:lnTo>
                  <a:lnTo>
                    <a:pt x="3639" y="77382"/>
                  </a:lnTo>
                  <a:lnTo>
                    <a:pt x="3308" y="78654"/>
                  </a:lnTo>
                  <a:lnTo>
                    <a:pt x="3003" y="79901"/>
                  </a:lnTo>
                  <a:lnTo>
                    <a:pt x="2697" y="81174"/>
                  </a:lnTo>
                  <a:lnTo>
                    <a:pt x="2417" y="82420"/>
                  </a:lnTo>
                  <a:lnTo>
                    <a:pt x="2137" y="83693"/>
                  </a:lnTo>
                  <a:lnTo>
                    <a:pt x="1883" y="84991"/>
                  </a:lnTo>
                  <a:lnTo>
                    <a:pt x="1654" y="86263"/>
                  </a:lnTo>
                  <a:lnTo>
                    <a:pt x="1425" y="87561"/>
                  </a:lnTo>
                  <a:lnTo>
                    <a:pt x="1221" y="88858"/>
                  </a:lnTo>
                  <a:lnTo>
                    <a:pt x="1018" y="90156"/>
                  </a:lnTo>
                  <a:lnTo>
                    <a:pt x="840" y="91454"/>
                  </a:lnTo>
                  <a:lnTo>
                    <a:pt x="687" y="92777"/>
                  </a:lnTo>
                  <a:lnTo>
                    <a:pt x="560" y="94075"/>
                  </a:lnTo>
                  <a:lnTo>
                    <a:pt x="433" y="95398"/>
                  </a:lnTo>
                  <a:lnTo>
                    <a:pt x="305" y="96721"/>
                  </a:lnTo>
                  <a:lnTo>
                    <a:pt x="229" y="98070"/>
                  </a:lnTo>
                  <a:lnTo>
                    <a:pt x="153" y="99393"/>
                  </a:lnTo>
                  <a:lnTo>
                    <a:pt x="76" y="100742"/>
                  </a:lnTo>
                  <a:lnTo>
                    <a:pt x="51" y="102065"/>
                  </a:lnTo>
                  <a:lnTo>
                    <a:pt x="25" y="103414"/>
                  </a:lnTo>
                  <a:lnTo>
                    <a:pt x="0" y="104762"/>
                  </a:lnTo>
                  <a:lnTo>
                    <a:pt x="0" y="104762"/>
                  </a:lnTo>
                  <a:lnTo>
                    <a:pt x="25" y="106136"/>
                  </a:lnTo>
                  <a:lnTo>
                    <a:pt x="51" y="107460"/>
                  </a:lnTo>
                  <a:lnTo>
                    <a:pt x="76" y="108808"/>
                  </a:lnTo>
                  <a:lnTo>
                    <a:pt x="153" y="110157"/>
                  </a:lnTo>
                  <a:lnTo>
                    <a:pt x="229" y="111480"/>
                  </a:lnTo>
                  <a:lnTo>
                    <a:pt x="305" y="112803"/>
                  </a:lnTo>
                  <a:lnTo>
                    <a:pt x="433" y="114152"/>
                  </a:lnTo>
                  <a:lnTo>
                    <a:pt x="560" y="115450"/>
                  </a:lnTo>
                  <a:lnTo>
                    <a:pt x="687" y="116773"/>
                  </a:lnTo>
                  <a:lnTo>
                    <a:pt x="840" y="118096"/>
                  </a:lnTo>
                  <a:lnTo>
                    <a:pt x="1018" y="119394"/>
                  </a:lnTo>
                  <a:lnTo>
                    <a:pt x="1221" y="120692"/>
                  </a:lnTo>
                  <a:lnTo>
                    <a:pt x="1425" y="121989"/>
                  </a:lnTo>
                  <a:lnTo>
                    <a:pt x="1654" y="123287"/>
                  </a:lnTo>
                  <a:lnTo>
                    <a:pt x="1883" y="124559"/>
                  </a:lnTo>
                  <a:lnTo>
                    <a:pt x="2137" y="125832"/>
                  </a:lnTo>
                  <a:lnTo>
                    <a:pt x="2417" y="127130"/>
                  </a:lnTo>
                  <a:lnTo>
                    <a:pt x="2697" y="128376"/>
                  </a:lnTo>
                  <a:lnTo>
                    <a:pt x="3003" y="129649"/>
                  </a:lnTo>
                  <a:lnTo>
                    <a:pt x="3308" y="130896"/>
                  </a:lnTo>
                  <a:lnTo>
                    <a:pt x="3639" y="132168"/>
                  </a:lnTo>
                  <a:lnTo>
                    <a:pt x="3995" y="133389"/>
                  </a:lnTo>
                  <a:lnTo>
                    <a:pt x="4351" y="134636"/>
                  </a:lnTo>
                  <a:lnTo>
                    <a:pt x="4733" y="135883"/>
                  </a:lnTo>
                  <a:lnTo>
                    <a:pt x="5115" y="137104"/>
                  </a:lnTo>
                  <a:lnTo>
                    <a:pt x="5522" y="138326"/>
                  </a:lnTo>
                  <a:lnTo>
                    <a:pt x="5954" y="139522"/>
                  </a:lnTo>
                  <a:lnTo>
                    <a:pt x="6387" y="140743"/>
                  </a:lnTo>
                  <a:lnTo>
                    <a:pt x="6820" y="141939"/>
                  </a:lnTo>
                  <a:lnTo>
                    <a:pt x="7303" y="143135"/>
                  </a:lnTo>
                  <a:lnTo>
                    <a:pt x="7761" y="144306"/>
                  </a:lnTo>
                  <a:lnTo>
                    <a:pt x="8270" y="145476"/>
                  </a:lnTo>
                  <a:lnTo>
                    <a:pt x="8754" y="146672"/>
                  </a:lnTo>
                  <a:lnTo>
                    <a:pt x="9288" y="147817"/>
                  </a:lnTo>
                  <a:lnTo>
                    <a:pt x="9822" y="148988"/>
                  </a:lnTo>
                  <a:lnTo>
                    <a:pt x="10357" y="150133"/>
                  </a:lnTo>
                  <a:lnTo>
                    <a:pt x="10916" y="151278"/>
                  </a:lnTo>
                  <a:lnTo>
                    <a:pt x="11502" y="152398"/>
                  </a:lnTo>
                  <a:lnTo>
                    <a:pt x="12087" y="153517"/>
                  </a:lnTo>
                  <a:lnTo>
                    <a:pt x="12672" y="154637"/>
                  </a:lnTo>
                  <a:lnTo>
                    <a:pt x="13283" y="155757"/>
                  </a:lnTo>
                  <a:lnTo>
                    <a:pt x="13919" y="156851"/>
                  </a:lnTo>
                  <a:lnTo>
                    <a:pt x="15217" y="159039"/>
                  </a:lnTo>
                  <a:lnTo>
                    <a:pt x="16540" y="161177"/>
                  </a:lnTo>
                  <a:lnTo>
                    <a:pt x="17940" y="163289"/>
                  </a:lnTo>
                  <a:lnTo>
                    <a:pt x="19390" y="165350"/>
                  </a:lnTo>
                  <a:lnTo>
                    <a:pt x="20866" y="167386"/>
                  </a:lnTo>
                  <a:lnTo>
                    <a:pt x="22393" y="169396"/>
                  </a:lnTo>
                  <a:lnTo>
                    <a:pt x="23970" y="171355"/>
                  </a:lnTo>
                  <a:lnTo>
                    <a:pt x="25599" y="173264"/>
                  </a:lnTo>
                  <a:lnTo>
                    <a:pt x="27278" y="175147"/>
                  </a:lnTo>
                  <a:lnTo>
                    <a:pt x="28983" y="177004"/>
                  </a:lnTo>
                  <a:lnTo>
                    <a:pt x="30739" y="178811"/>
                  </a:lnTo>
                  <a:lnTo>
                    <a:pt x="32546" y="180567"/>
                  </a:lnTo>
                  <a:lnTo>
                    <a:pt x="34403" y="182272"/>
                  </a:lnTo>
                  <a:lnTo>
                    <a:pt x="36286" y="183951"/>
                  </a:lnTo>
                  <a:lnTo>
                    <a:pt x="38195" y="185580"/>
                  </a:lnTo>
                  <a:lnTo>
                    <a:pt x="40154" y="187157"/>
                  </a:lnTo>
                  <a:lnTo>
                    <a:pt x="42164" y="188684"/>
                  </a:lnTo>
                  <a:lnTo>
                    <a:pt x="44200" y="190160"/>
                  </a:lnTo>
                  <a:lnTo>
                    <a:pt x="46261" y="191610"/>
                  </a:lnTo>
                  <a:lnTo>
                    <a:pt x="48373" y="193010"/>
                  </a:lnTo>
                  <a:lnTo>
                    <a:pt x="50511" y="194333"/>
                  </a:lnTo>
                  <a:lnTo>
                    <a:pt x="52699" y="195631"/>
                  </a:lnTo>
                  <a:lnTo>
                    <a:pt x="53793" y="196267"/>
                  </a:lnTo>
                  <a:lnTo>
                    <a:pt x="54913" y="196878"/>
                  </a:lnTo>
                  <a:lnTo>
                    <a:pt x="56033" y="197463"/>
                  </a:lnTo>
                  <a:lnTo>
                    <a:pt x="57152" y="198048"/>
                  </a:lnTo>
                  <a:lnTo>
                    <a:pt x="58272" y="198634"/>
                  </a:lnTo>
                  <a:lnTo>
                    <a:pt x="59417" y="199193"/>
                  </a:lnTo>
                  <a:lnTo>
                    <a:pt x="60562" y="199728"/>
                  </a:lnTo>
                  <a:lnTo>
                    <a:pt x="61733" y="200262"/>
                  </a:lnTo>
                  <a:lnTo>
                    <a:pt x="62878" y="200796"/>
                  </a:lnTo>
                  <a:lnTo>
                    <a:pt x="64048" y="201280"/>
                  </a:lnTo>
                  <a:lnTo>
                    <a:pt x="65244" y="201789"/>
                  </a:lnTo>
                  <a:lnTo>
                    <a:pt x="66415" y="202247"/>
                  </a:lnTo>
                  <a:lnTo>
                    <a:pt x="67611" y="202730"/>
                  </a:lnTo>
                  <a:lnTo>
                    <a:pt x="68807" y="203163"/>
                  </a:lnTo>
                  <a:lnTo>
                    <a:pt x="70028" y="203596"/>
                  </a:lnTo>
                  <a:lnTo>
                    <a:pt x="71224" y="204028"/>
                  </a:lnTo>
                  <a:lnTo>
                    <a:pt x="72446" y="204435"/>
                  </a:lnTo>
                  <a:lnTo>
                    <a:pt x="73667" y="204817"/>
                  </a:lnTo>
                  <a:lnTo>
                    <a:pt x="74914" y="205199"/>
                  </a:lnTo>
                  <a:lnTo>
                    <a:pt x="76161" y="205555"/>
                  </a:lnTo>
                  <a:lnTo>
                    <a:pt x="77382" y="205911"/>
                  </a:lnTo>
                  <a:lnTo>
                    <a:pt x="78654" y="206242"/>
                  </a:lnTo>
                  <a:lnTo>
                    <a:pt x="79901" y="206547"/>
                  </a:lnTo>
                  <a:lnTo>
                    <a:pt x="81174" y="206853"/>
                  </a:lnTo>
                  <a:lnTo>
                    <a:pt x="82420" y="207133"/>
                  </a:lnTo>
                  <a:lnTo>
                    <a:pt x="83718" y="207413"/>
                  </a:lnTo>
                  <a:lnTo>
                    <a:pt x="84991" y="207667"/>
                  </a:lnTo>
                  <a:lnTo>
                    <a:pt x="86263" y="207896"/>
                  </a:lnTo>
                  <a:lnTo>
                    <a:pt x="87561" y="208125"/>
                  </a:lnTo>
                  <a:lnTo>
                    <a:pt x="88858" y="208329"/>
                  </a:lnTo>
                  <a:lnTo>
                    <a:pt x="90156" y="208532"/>
                  </a:lnTo>
                  <a:lnTo>
                    <a:pt x="91454" y="208710"/>
                  </a:lnTo>
                  <a:lnTo>
                    <a:pt x="92777" y="208863"/>
                  </a:lnTo>
                  <a:lnTo>
                    <a:pt x="94100" y="208990"/>
                  </a:lnTo>
                  <a:lnTo>
                    <a:pt x="95398" y="209117"/>
                  </a:lnTo>
                  <a:lnTo>
                    <a:pt x="96747" y="209245"/>
                  </a:lnTo>
                  <a:lnTo>
                    <a:pt x="98070" y="209321"/>
                  </a:lnTo>
                  <a:lnTo>
                    <a:pt x="99393" y="209397"/>
                  </a:lnTo>
                  <a:lnTo>
                    <a:pt x="100742" y="209474"/>
                  </a:lnTo>
                  <a:lnTo>
                    <a:pt x="102090" y="209499"/>
                  </a:lnTo>
                  <a:lnTo>
                    <a:pt x="103414" y="209525"/>
                  </a:lnTo>
                  <a:lnTo>
                    <a:pt x="104788" y="209550"/>
                  </a:lnTo>
                  <a:lnTo>
                    <a:pt x="104788" y="20955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69">
              <a:extLst>
                <a:ext uri="{FF2B5EF4-FFF2-40B4-BE49-F238E27FC236}">
                  <a16:creationId xmlns:a16="http://schemas.microsoft.com/office/drawing/2014/main" id="{8F8C3B55-63E1-543A-6C77-5221DFBDFC3C}"/>
                </a:ext>
              </a:extLst>
            </p:cNvPr>
            <p:cNvSpPr/>
            <p:nvPr/>
          </p:nvSpPr>
          <p:spPr>
            <a:xfrm>
              <a:off x="1051679" y="1999836"/>
              <a:ext cx="222321" cy="248659"/>
            </a:xfrm>
            <a:custGeom>
              <a:avLst/>
              <a:gdLst/>
              <a:ahLst/>
              <a:cxnLst/>
              <a:rect l="l" t="t" r="r" b="b"/>
              <a:pathLst>
                <a:path w="20841" h="23310" extrusionOk="0">
                  <a:moveTo>
                    <a:pt x="20663" y="0"/>
                  </a:moveTo>
                  <a:lnTo>
                    <a:pt x="20510" y="77"/>
                  </a:lnTo>
                  <a:lnTo>
                    <a:pt x="20332" y="178"/>
                  </a:lnTo>
                  <a:lnTo>
                    <a:pt x="20103" y="331"/>
                  </a:lnTo>
                  <a:lnTo>
                    <a:pt x="19823" y="560"/>
                  </a:lnTo>
                  <a:lnTo>
                    <a:pt x="19721" y="662"/>
                  </a:lnTo>
                  <a:lnTo>
                    <a:pt x="19060" y="1273"/>
                  </a:lnTo>
                  <a:lnTo>
                    <a:pt x="18398" y="1883"/>
                  </a:lnTo>
                  <a:lnTo>
                    <a:pt x="17202" y="3079"/>
                  </a:lnTo>
                  <a:lnTo>
                    <a:pt x="16133" y="4199"/>
                  </a:lnTo>
                  <a:lnTo>
                    <a:pt x="15192" y="5140"/>
                  </a:lnTo>
                  <a:lnTo>
                    <a:pt x="14836" y="5446"/>
                  </a:lnTo>
                  <a:lnTo>
                    <a:pt x="14530" y="5726"/>
                  </a:lnTo>
                  <a:lnTo>
                    <a:pt x="14250" y="5955"/>
                  </a:lnTo>
                  <a:lnTo>
                    <a:pt x="14021" y="6107"/>
                  </a:lnTo>
                  <a:lnTo>
                    <a:pt x="13818" y="6184"/>
                  </a:lnTo>
                  <a:lnTo>
                    <a:pt x="13640" y="6184"/>
                  </a:lnTo>
                  <a:lnTo>
                    <a:pt x="13563" y="6158"/>
                  </a:lnTo>
                  <a:lnTo>
                    <a:pt x="13512" y="6107"/>
                  </a:lnTo>
                  <a:lnTo>
                    <a:pt x="13462" y="6031"/>
                  </a:lnTo>
                  <a:lnTo>
                    <a:pt x="13436" y="5929"/>
                  </a:lnTo>
                  <a:lnTo>
                    <a:pt x="13334" y="5395"/>
                  </a:lnTo>
                  <a:lnTo>
                    <a:pt x="13182" y="4886"/>
                  </a:lnTo>
                  <a:lnTo>
                    <a:pt x="13105" y="4631"/>
                  </a:lnTo>
                  <a:lnTo>
                    <a:pt x="13029" y="4377"/>
                  </a:lnTo>
                  <a:lnTo>
                    <a:pt x="12927" y="4148"/>
                  </a:lnTo>
                  <a:lnTo>
                    <a:pt x="12800" y="3944"/>
                  </a:lnTo>
                  <a:lnTo>
                    <a:pt x="12673" y="3792"/>
                  </a:lnTo>
                  <a:lnTo>
                    <a:pt x="12495" y="3665"/>
                  </a:lnTo>
                  <a:lnTo>
                    <a:pt x="12316" y="3563"/>
                  </a:lnTo>
                  <a:lnTo>
                    <a:pt x="12113" y="3512"/>
                  </a:lnTo>
                  <a:lnTo>
                    <a:pt x="11884" y="3537"/>
                  </a:lnTo>
                  <a:lnTo>
                    <a:pt x="11629" y="3588"/>
                  </a:lnTo>
                  <a:lnTo>
                    <a:pt x="11324" y="3741"/>
                  </a:lnTo>
                  <a:lnTo>
                    <a:pt x="11019" y="3944"/>
                  </a:lnTo>
                  <a:lnTo>
                    <a:pt x="9950" y="4733"/>
                  </a:lnTo>
                  <a:lnTo>
                    <a:pt x="8932" y="5522"/>
                  </a:lnTo>
                  <a:lnTo>
                    <a:pt x="7609" y="6540"/>
                  </a:lnTo>
                  <a:lnTo>
                    <a:pt x="7100" y="6973"/>
                  </a:lnTo>
                  <a:lnTo>
                    <a:pt x="6311" y="7812"/>
                  </a:lnTo>
                  <a:lnTo>
                    <a:pt x="5573" y="8677"/>
                  </a:lnTo>
                  <a:lnTo>
                    <a:pt x="5141" y="9212"/>
                  </a:lnTo>
                  <a:lnTo>
                    <a:pt x="4734" y="9746"/>
                  </a:lnTo>
                  <a:lnTo>
                    <a:pt x="4377" y="10230"/>
                  </a:lnTo>
                  <a:lnTo>
                    <a:pt x="4097" y="10637"/>
                  </a:lnTo>
                  <a:lnTo>
                    <a:pt x="3894" y="11018"/>
                  </a:lnTo>
                  <a:lnTo>
                    <a:pt x="3741" y="11298"/>
                  </a:lnTo>
                  <a:lnTo>
                    <a:pt x="3716" y="11400"/>
                  </a:lnTo>
                  <a:lnTo>
                    <a:pt x="3716" y="11477"/>
                  </a:lnTo>
                  <a:lnTo>
                    <a:pt x="3716" y="11553"/>
                  </a:lnTo>
                  <a:lnTo>
                    <a:pt x="3767" y="11578"/>
                  </a:lnTo>
                  <a:lnTo>
                    <a:pt x="3843" y="11629"/>
                  </a:lnTo>
                  <a:lnTo>
                    <a:pt x="3894" y="11706"/>
                  </a:lnTo>
                  <a:lnTo>
                    <a:pt x="3868" y="11807"/>
                  </a:lnTo>
                  <a:lnTo>
                    <a:pt x="3843" y="11935"/>
                  </a:lnTo>
                  <a:lnTo>
                    <a:pt x="3767" y="12062"/>
                  </a:lnTo>
                  <a:lnTo>
                    <a:pt x="3690" y="12240"/>
                  </a:lnTo>
                  <a:lnTo>
                    <a:pt x="3436" y="12622"/>
                  </a:lnTo>
                  <a:lnTo>
                    <a:pt x="2825" y="13461"/>
                  </a:lnTo>
                  <a:lnTo>
                    <a:pt x="2520" y="13894"/>
                  </a:lnTo>
                  <a:lnTo>
                    <a:pt x="2265" y="14276"/>
                  </a:lnTo>
                  <a:lnTo>
                    <a:pt x="2214" y="14428"/>
                  </a:lnTo>
                  <a:lnTo>
                    <a:pt x="2189" y="14556"/>
                  </a:lnTo>
                  <a:lnTo>
                    <a:pt x="2214" y="14657"/>
                  </a:lnTo>
                  <a:lnTo>
                    <a:pt x="2265" y="14734"/>
                  </a:lnTo>
                  <a:lnTo>
                    <a:pt x="2367" y="14785"/>
                  </a:lnTo>
                  <a:lnTo>
                    <a:pt x="2494" y="14810"/>
                  </a:lnTo>
                  <a:lnTo>
                    <a:pt x="2825" y="14810"/>
                  </a:lnTo>
                  <a:lnTo>
                    <a:pt x="3232" y="14759"/>
                  </a:lnTo>
                  <a:lnTo>
                    <a:pt x="3716" y="14657"/>
                  </a:lnTo>
                  <a:lnTo>
                    <a:pt x="4759" y="14428"/>
                  </a:lnTo>
                  <a:lnTo>
                    <a:pt x="5192" y="14403"/>
                  </a:lnTo>
                  <a:lnTo>
                    <a:pt x="5573" y="14403"/>
                  </a:lnTo>
                  <a:lnTo>
                    <a:pt x="5828" y="14454"/>
                  </a:lnTo>
                  <a:lnTo>
                    <a:pt x="6031" y="14556"/>
                  </a:lnTo>
                  <a:lnTo>
                    <a:pt x="6108" y="14581"/>
                  </a:lnTo>
                  <a:lnTo>
                    <a:pt x="6184" y="14657"/>
                  </a:lnTo>
                  <a:lnTo>
                    <a:pt x="6235" y="14708"/>
                  </a:lnTo>
                  <a:lnTo>
                    <a:pt x="6260" y="14785"/>
                  </a:lnTo>
                  <a:lnTo>
                    <a:pt x="6260" y="14861"/>
                  </a:lnTo>
                  <a:lnTo>
                    <a:pt x="6235" y="14937"/>
                  </a:lnTo>
                  <a:lnTo>
                    <a:pt x="6209" y="15014"/>
                  </a:lnTo>
                  <a:lnTo>
                    <a:pt x="6133" y="15115"/>
                  </a:lnTo>
                  <a:lnTo>
                    <a:pt x="6031" y="15217"/>
                  </a:lnTo>
                  <a:lnTo>
                    <a:pt x="5929" y="15319"/>
                  </a:lnTo>
                  <a:lnTo>
                    <a:pt x="5573" y="15548"/>
                  </a:lnTo>
                  <a:lnTo>
                    <a:pt x="5166" y="15777"/>
                  </a:lnTo>
                  <a:lnTo>
                    <a:pt x="4632" y="16006"/>
                  </a:lnTo>
                  <a:lnTo>
                    <a:pt x="2825" y="16769"/>
                  </a:lnTo>
                  <a:lnTo>
                    <a:pt x="2113" y="17100"/>
                  </a:lnTo>
                  <a:lnTo>
                    <a:pt x="1782" y="17253"/>
                  </a:lnTo>
                  <a:lnTo>
                    <a:pt x="1476" y="17431"/>
                  </a:lnTo>
                  <a:lnTo>
                    <a:pt x="1222" y="17609"/>
                  </a:lnTo>
                  <a:lnTo>
                    <a:pt x="967" y="17787"/>
                  </a:lnTo>
                  <a:lnTo>
                    <a:pt x="764" y="17991"/>
                  </a:lnTo>
                  <a:lnTo>
                    <a:pt x="611" y="18194"/>
                  </a:lnTo>
                  <a:lnTo>
                    <a:pt x="484" y="18423"/>
                  </a:lnTo>
                  <a:lnTo>
                    <a:pt x="408" y="18652"/>
                  </a:lnTo>
                  <a:lnTo>
                    <a:pt x="382" y="18932"/>
                  </a:lnTo>
                  <a:lnTo>
                    <a:pt x="408" y="19212"/>
                  </a:lnTo>
                  <a:lnTo>
                    <a:pt x="408" y="19492"/>
                  </a:lnTo>
                  <a:lnTo>
                    <a:pt x="408" y="19823"/>
                  </a:lnTo>
                  <a:lnTo>
                    <a:pt x="357" y="20205"/>
                  </a:lnTo>
                  <a:lnTo>
                    <a:pt x="280" y="20586"/>
                  </a:lnTo>
                  <a:lnTo>
                    <a:pt x="128" y="21375"/>
                  </a:lnTo>
                  <a:lnTo>
                    <a:pt x="51" y="21757"/>
                  </a:lnTo>
                  <a:lnTo>
                    <a:pt x="26" y="22138"/>
                  </a:lnTo>
                  <a:lnTo>
                    <a:pt x="0" y="22469"/>
                  </a:lnTo>
                  <a:lnTo>
                    <a:pt x="26" y="22749"/>
                  </a:lnTo>
                  <a:lnTo>
                    <a:pt x="51" y="22902"/>
                  </a:lnTo>
                  <a:lnTo>
                    <a:pt x="77" y="23004"/>
                  </a:lnTo>
                  <a:lnTo>
                    <a:pt x="153" y="23105"/>
                  </a:lnTo>
                  <a:lnTo>
                    <a:pt x="204" y="23182"/>
                  </a:lnTo>
                  <a:lnTo>
                    <a:pt x="306" y="23258"/>
                  </a:lnTo>
                  <a:lnTo>
                    <a:pt x="408" y="23284"/>
                  </a:lnTo>
                  <a:lnTo>
                    <a:pt x="535" y="23309"/>
                  </a:lnTo>
                  <a:lnTo>
                    <a:pt x="688" y="23309"/>
                  </a:lnTo>
                  <a:lnTo>
                    <a:pt x="840" y="23284"/>
                  </a:lnTo>
                  <a:lnTo>
                    <a:pt x="1044" y="23233"/>
                  </a:lnTo>
                  <a:lnTo>
                    <a:pt x="1247" y="23156"/>
                  </a:lnTo>
                  <a:lnTo>
                    <a:pt x="1476" y="23055"/>
                  </a:lnTo>
                  <a:lnTo>
                    <a:pt x="1756" y="22927"/>
                  </a:lnTo>
                  <a:lnTo>
                    <a:pt x="2723" y="22444"/>
                  </a:lnTo>
                  <a:lnTo>
                    <a:pt x="3690" y="21935"/>
                  </a:lnTo>
                  <a:lnTo>
                    <a:pt x="5573" y="20917"/>
                  </a:lnTo>
                  <a:lnTo>
                    <a:pt x="6566" y="20408"/>
                  </a:lnTo>
                  <a:lnTo>
                    <a:pt x="7482" y="19925"/>
                  </a:lnTo>
                  <a:lnTo>
                    <a:pt x="8271" y="19543"/>
                  </a:lnTo>
                  <a:lnTo>
                    <a:pt x="8627" y="19416"/>
                  </a:lnTo>
                  <a:lnTo>
                    <a:pt x="8932" y="19289"/>
                  </a:lnTo>
                  <a:lnTo>
                    <a:pt x="9187" y="19212"/>
                  </a:lnTo>
                  <a:lnTo>
                    <a:pt x="9416" y="19187"/>
                  </a:lnTo>
                  <a:lnTo>
                    <a:pt x="9619" y="19161"/>
                  </a:lnTo>
                  <a:lnTo>
                    <a:pt x="9848" y="19187"/>
                  </a:lnTo>
                  <a:lnTo>
                    <a:pt x="10408" y="19238"/>
                  </a:lnTo>
                  <a:lnTo>
                    <a:pt x="10688" y="19289"/>
                  </a:lnTo>
                  <a:lnTo>
                    <a:pt x="11324" y="19289"/>
                  </a:lnTo>
                  <a:lnTo>
                    <a:pt x="11629" y="19263"/>
                  </a:lnTo>
                  <a:lnTo>
                    <a:pt x="11960" y="19187"/>
                  </a:lnTo>
                  <a:lnTo>
                    <a:pt x="12266" y="19085"/>
                  </a:lnTo>
                  <a:lnTo>
                    <a:pt x="12418" y="18983"/>
                  </a:lnTo>
                  <a:lnTo>
                    <a:pt x="12571" y="18881"/>
                  </a:lnTo>
                  <a:lnTo>
                    <a:pt x="12724" y="18780"/>
                  </a:lnTo>
                  <a:lnTo>
                    <a:pt x="12876" y="18652"/>
                  </a:lnTo>
                  <a:lnTo>
                    <a:pt x="13029" y="18474"/>
                  </a:lnTo>
                  <a:lnTo>
                    <a:pt x="13156" y="18296"/>
                  </a:lnTo>
                  <a:lnTo>
                    <a:pt x="13283" y="18118"/>
                  </a:lnTo>
                  <a:lnTo>
                    <a:pt x="13411" y="17889"/>
                  </a:lnTo>
                  <a:lnTo>
                    <a:pt x="13538" y="17635"/>
                  </a:lnTo>
                  <a:lnTo>
                    <a:pt x="13640" y="17380"/>
                  </a:lnTo>
                  <a:lnTo>
                    <a:pt x="13741" y="17075"/>
                  </a:lnTo>
                  <a:lnTo>
                    <a:pt x="13843" y="16744"/>
                  </a:lnTo>
                  <a:lnTo>
                    <a:pt x="14021" y="16108"/>
                  </a:lnTo>
                  <a:lnTo>
                    <a:pt x="14149" y="15548"/>
                  </a:lnTo>
                  <a:lnTo>
                    <a:pt x="14225" y="15039"/>
                  </a:lnTo>
                  <a:lnTo>
                    <a:pt x="14301" y="14581"/>
                  </a:lnTo>
                  <a:lnTo>
                    <a:pt x="14403" y="13792"/>
                  </a:lnTo>
                  <a:lnTo>
                    <a:pt x="14454" y="13105"/>
                  </a:lnTo>
                  <a:lnTo>
                    <a:pt x="14530" y="12469"/>
                  </a:lnTo>
                  <a:lnTo>
                    <a:pt x="14581" y="12164"/>
                  </a:lnTo>
                  <a:lnTo>
                    <a:pt x="14632" y="11833"/>
                  </a:lnTo>
                  <a:lnTo>
                    <a:pt x="14734" y="11477"/>
                  </a:lnTo>
                  <a:lnTo>
                    <a:pt x="14861" y="11120"/>
                  </a:lnTo>
                  <a:lnTo>
                    <a:pt x="15014" y="10713"/>
                  </a:lnTo>
                  <a:lnTo>
                    <a:pt x="15192" y="10255"/>
                  </a:lnTo>
                  <a:lnTo>
                    <a:pt x="15345" y="9924"/>
                  </a:lnTo>
                  <a:lnTo>
                    <a:pt x="15701" y="9288"/>
                  </a:lnTo>
                  <a:lnTo>
                    <a:pt x="16159" y="8499"/>
                  </a:lnTo>
                  <a:lnTo>
                    <a:pt x="17304" y="6616"/>
                  </a:lnTo>
                  <a:lnTo>
                    <a:pt x="18576" y="4555"/>
                  </a:lnTo>
                  <a:lnTo>
                    <a:pt x="19162" y="3563"/>
                  </a:lnTo>
                  <a:lnTo>
                    <a:pt x="19721" y="2596"/>
                  </a:lnTo>
                  <a:lnTo>
                    <a:pt x="20128" y="1858"/>
                  </a:lnTo>
                  <a:lnTo>
                    <a:pt x="20459" y="1222"/>
                  </a:lnTo>
                  <a:lnTo>
                    <a:pt x="20688" y="687"/>
                  </a:lnTo>
                  <a:lnTo>
                    <a:pt x="20765" y="458"/>
                  </a:lnTo>
                  <a:lnTo>
                    <a:pt x="20816" y="280"/>
                  </a:lnTo>
                  <a:lnTo>
                    <a:pt x="20841" y="153"/>
                  </a:lnTo>
                  <a:lnTo>
                    <a:pt x="20816" y="51"/>
                  </a:lnTo>
                  <a:lnTo>
                    <a:pt x="20790" y="26"/>
                  </a:lnTo>
                  <a:lnTo>
                    <a:pt x="207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69">
              <a:extLst>
                <a:ext uri="{FF2B5EF4-FFF2-40B4-BE49-F238E27FC236}">
                  <a16:creationId xmlns:a16="http://schemas.microsoft.com/office/drawing/2014/main" id="{C58C3BC0-BE3D-3D6A-2485-9821466CBD52}"/>
                </a:ext>
              </a:extLst>
            </p:cNvPr>
            <p:cNvSpPr/>
            <p:nvPr/>
          </p:nvSpPr>
          <p:spPr>
            <a:xfrm>
              <a:off x="1260154" y="1967535"/>
              <a:ext cx="96104" cy="139531"/>
            </a:xfrm>
            <a:custGeom>
              <a:avLst/>
              <a:gdLst/>
              <a:ahLst/>
              <a:cxnLst/>
              <a:rect l="l" t="t" r="r" b="b"/>
              <a:pathLst>
                <a:path w="9009" h="13080" extrusionOk="0">
                  <a:moveTo>
                    <a:pt x="8728" y="0"/>
                  </a:moveTo>
                  <a:lnTo>
                    <a:pt x="8576" y="26"/>
                  </a:lnTo>
                  <a:lnTo>
                    <a:pt x="8423" y="76"/>
                  </a:lnTo>
                  <a:lnTo>
                    <a:pt x="8245" y="153"/>
                  </a:lnTo>
                  <a:lnTo>
                    <a:pt x="8067" y="229"/>
                  </a:lnTo>
                  <a:lnTo>
                    <a:pt x="7685" y="484"/>
                  </a:lnTo>
                  <a:lnTo>
                    <a:pt x="7278" y="764"/>
                  </a:lnTo>
                  <a:lnTo>
                    <a:pt x="6642" y="1272"/>
                  </a:lnTo>
                  <a:lnTo>
                    <a:pt x="6031" y="1807"/>
                  </a:lnTo>
                  <a:lnTo>
                    <a:pt x="5471" y="2290"/>
                  </a:lnTo>
                  <a:lnTo>
                    <a:pt x="5064" y="2621"/>
                  </a:lnTo>
                  <a:lnTo>
                    <a:pt x="4911" y="2723"/>
                  </a:lnTo>
                  <a:lnTo>
                    <a:pt x="4784" y="2825"/>
                  </a:lnTo>
                  <a:lnTo>
                    <a:pt x="4504" y="3079"/>
                  </a:lnTo>
                  <a:lnTo>
                    <a:pt x="4326" y="3283"/>
                  </a:lnTo>
                  <a:lnTo>
                    <a:pt x="4173" y="3486"/>
                  </a:lnTo>
                  <a:lnTo>
                    <a:pt x="4046" y="3690"/>
                  </a:lnTo>
                  <a:lnTo>
                    <a:pt x="3970" y="3893"/>
                  </a:lnTo>
                  <a:lnTo>
                    <a:pt x="3715" y="4580"/>
                  </a:lnTo>
                  <a:lnTo>
                    <a:pt x="3588" y="4886"/>
                  </a:lnTo>
                  <a:lnTo>
                    <a:pt x="3435" y="5166"/>
                  </a:lnTo>
                  <a:lnTo>
                    <a:pt x="3232" y="5446"/>
                  </a:lnTo>
                  <a:lnTo>
                    <a:pt x="2977" y="5726"/>
                  </a:lnTo>
                  <a:lnTo>
                    <a:pt x="2647" y="6005"/>
                  </a:lnTo>
                  <a:lnTo>
                    <a:pt x="2189" y="6311"/>
                  </a:lnTo>
                  <a:lnTo>
                    <a:pt x="1654" y="6667"/>
                  </a:lnTo>
                  <a:lnTo>
                    <a:pt x="1298" y="6972"/>
                  </a:lnTo>
                  <a:lnTo>
                    <a:pt x="1171" y="7100"/>
                  </a:lnTo>
                  <a:lnTo>
                    <a:pt x="1044" y="7227"/>
                  </a:lnTo>
                  <a:lnTo>
                    <a:pt x="967" y="7380"/>
                  </a:lnTo>
                  <a:lnTo>
                    <a:pt x="891" y="7532"/>
                  </a:lnTo>
                  <a:lnTo>
                    <a:pt x="840" y="7685"/>
                  </a:lnTo>
                  <a:lnTo>
                    <a:pt x="789" y="7863"/>
                  </a:lnTo>
                  <a:lnTo>
                    <a:pt x="713" y="8321"/>
                  </a:lnTo>
                  <a:lnTo>
                    <a:pt x="611" y="8906"/>
                  </a:lnTo>
                  <a:lnTo>
                    <a:pt x="458" y="9695"/>
                  </a:lnTo>
                  <a:lnTo>
                    <a:pt x="178" y="11247"/>
                  </a:lnTo>
                  <a:lnTo>
                    <a:pt x="51" y="11934"/>
                  </a:lnTo>
                  <a:lnTo>
                    <a:pt x="26" y="12240"/>
                  </a:lnTo>
                  <a:lnTo>
                    <a:pt x="0" y="12494"/>
                  </a:lnTo>
                  <a:lnTo>
                    <a:pt x="0" y="12723"/>
                  </a:lnTo>
                  <a:lnTo>
                    <a:pt x="26" y="12876"/>
                  </a:lnTo>
                  <a:lnTo>
                    <a:pt x="77" y="13003"/>
                  </a:lnTo>
                  <a:lnTo>
                    <a:pt x="127" y="13029"/>
                  </a:lnTo>
                  <a:lnTo>
                    <a:pt x="178" y="13080"/>
                  </a:lnTo>
                  <a:lnTo>
                    <a:pt x="255" y="13080"/>
                  </a:lnTo>
                  <a:lnTo>
                    <a:pt x="331" y="13054"/>
                  </a:lnTo>
                  <a:lnTo>
                    <a:pt x="458" y="13029"/>
                  </a:lnTo>
                  <a:lnTo>
                    <a:pt x="585" y="12952"/>
                  </a:lnTo>
                  <a:lnTo>
                    <a:pt x="891" y="12723"/>
                  </a:lnTo>
                  <a:lnTo>
                    <a:pt x="1298" y="12342"/>
                  </a:lnTo>
                  <a:lnTo>
                    <a:pt x="2061" y="11604"/>
                  </a:lnTo>
                  <a:lnTo>
                    <a:pt x="2876" y="10764"/>
                  </a:lnTo>
                  <a:lnTo>
                    <a:pt x="3715" y="9873"/>
                  </a:lnTo>
                  <a:lnTo>
                    <a:pt x="4504" y="9008"/>
                  </a:lnTo>
                  <a:lnTo>
                    <a:pt x="4860" y="8550"/>
                  </a:lnTo>
                  <a:lnTo>
                    <a:pt x="5217" y="8117"/>
                  </a:lnTo>
                  <a:lnTo>
                    <a:pt x="5497" y="7710"/>
                  </a:lnTo>
                  <a:lnTo>
                    <a:pt x="5751" y="7303"/>
                  </a:lnTo>
                  <a:lnTo>
                    <a:pt x="5955" y="6947"/>
                  </a:lnTo>
                  <a:lnTo>
                    <a:pt x="6082" y="6591"/>
                  </a:lnTo>
                  <a:lnTo>
                    <a:pt x="6158" y="6285"/>
                  </a:lnTo>
                  <a:lnTo>
                    <a:pt x="6158" y="6158"/>
                  </a:lnTo>
                  <a:lnTo>
                    <a:pt x="6158" y="6031"/>
                  </a:lnTo>
                  <a:lnTo>
                    <a:pt x="6158" y="5827"/>
                  </a:lnTo>
                  <a:lnTo>
                    <a:pt x="6235" y="5598"/>
                  </a:lnTo>
                  <a:lnTo>
                    <a:pt x="6336" y="5318"/>
                  </a:lnTo>
                  <a:lnTo>
                    <a:pt x="6464" y="5013"/>
                  </a:lnTo>
                  <a:lnTo>
                    <a:pt x="6845" y="4326"/>
                  </a:lnTo>
                  <a:lnTo>
                    <a:pt x="7278" y="3588"/>
                  </a:lnTo>
                  <a:lnTo>
                    <a:pt x="8067" y="2316"/>
                  </a:lnTo>
                  <a:lnTo>
                    <a:pt x="8423" y="1705"/>
                  </a:lnTo>
                  <a:lnTo>
                    <a:pt x="8728" y="1145"/>
                  </a:lnTo>
                  <a:lnTo>
                    <a:pt x="8932" y="687"/>
                  </a:lnTo>
                  <a:lnTo>
                    <a:pt x="8983" y="484"/>
                  </a:lnTo>
                  <a:lnTo>
                    <a:pt x="9008" y="305"/>
                  </a:lnTo>
                  <a:lnTo>
                    <a:pt x="9008" y="178"/>
                  </a:lnTo>
                  <a:lnTo>
                    <a:pt x="8957" y="76"/>
                  </a:lnTo>
                  <a:lnTo>
                    <a:pt x="8856" y="26"/>
                  </a:lnTo>
                  <a:lnTo>
                    <a:pt x="87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69">
              <a:extLst>
                <a:ext uri="{FF2B5EF4-FFF2-40B4-BE49-F238E27FC236}">
                  <a16:creationId xmlns:a16="http://schemas.microsoft.com/office/drawing/2014/main" id="{F87FA144-060E-C69C-935F-DD1FEBEC9C3A}"/>
                </a:ext>
              </a:extLst>
            </p:cNvPr>
            <p:cNvSpPr/>
            <p:nvPr/>
          </p:nvSpPr>
          <p:spPr>
            <a:xfrm>
              <a:off x="1031859" y="2000647"/>
              <a:ext cx="158540" cy="155820"/>
            </a:xfrm>
            <a:custGeom>
              <a:avLst/>
              <a:gdLst/>
              <a:ahLst/>
              <a:cxnLst/>
              <a:rect l="l" t="t" r="r" b="b"/>
              <a:pathLst>
                <a:path w="14862" h="14607" extrusionOk="0">
                  <a:moveTo>
                    <a:pt x="12215" y="1"/>
                  </a:moveTo>
                  <a:lnTo>
                    <a:pt x="11732" y="51"/>
                  </a:lnTo>
                  <a:lnTo>
                    <a:pt x="11248" y="102"/>
                  </a:lnTo>
                  <a:lnTo>
                    <a:pt x="10790" y="179"/>
                  </a:lnTo>
                  <a:lnTo>
                    <a:pt x="9950" y="357"/>
                  </a:lnTo>
                  <a:lnTo>
                    <a:pt x="9696" y="484"/>
                  </a:lnTo>
                  <a:lnTo>
                    <a:pt x="9391" y="637"/>
                  </a:lnTo>
                  <a:lnTo>
                    <a:pt x="9085" y="840"/>
                  </a:lnTo>
                  <a:lnTo>
                    <a:pt x="8754" y="1095"/>
                  </a:lnTo>
                  <a:lnTo>
                    <a:pt x="8449" y="1375"/>
                  </a:lnTo>
                  <a:lnTo>
                    <a:pt x="8093" y="1680"/>
                  </a:lnTo>
                  <a:lnTo>
                    <a:pt x="7762" y="2036"/>
                  </a:lnTo>
                  <a:lnTo>
                    <a:pt x="7431" y="2393"/>
                  </a:lnTo>
                  <a:lnTo>
                    <a:pt x="7228" y="2647"/>
                  </a:lnTo>
                  <a:lnTo>
                    <a:pt x="5370" y="4963"/>
                  </a:lnTo>
                  <a:lnTo>
                    <a:pt x="4352" y="6260"/>
                  </a:lnTo>
                  <a:lnTo>
                    <a:pt x="3334" y="7533"/>
                  </a:lnTo>
                  <a:lnTo>
                    <a:pt x="2520" y="8652"/>
                  </a:lnTo>
                  <a:lnTo>
                    <a:pt x="1833" y="9645"/>
                  </a:lnTo>
                  <a:lnTo>
                    <a:pt x="1528" y="10077"/>
                  </a:lnTo>
                  <a:lnTo>
                    <a:pt x="1299" y="10459"/>
                  </a:lnTo>
                  <a:lnTo>
                    <a:pt x="1146" y="10815"/>
                  </a:lnTo>
                  <a:lnTo>
                    <a:pt x="1019" y="11070"/>
                  </a:lnTo>
                  <a:lnTo>
                    <a:pt x="764" y="11808"/>
                  </a:lnTo>
                  <a:lnTo>
                    <a:pt x="459" y="12596"/>
                  </a:lnTo>
                  <a:lnTo>
                    <a:pt x="179" y="13385"/>
                  </a:lnTo>
                  <a:lnTo>
                    <a:pt x="103" y="13742"/>
                  </a:lnTo>
                  <a:lnTo>
                    <a:pt x="26" y="14047"/>
                  </a:lnTo>
                  <a:lnTo>
                    <a:pt x="1" y="14301"/>
                  </a:lnTo>
                  <a:lnTo>
                    <a:pt x="1" y="14403"/>
                  </a:lnTo>
                  <a:lnTo>
                    <a:pt x="26" y="14480"/>
                  </a:lnTo>
                  <a:lnTo>
                    <a:pt x="77" y="14556"/>
                  </a:lnTo>
                  <a:lnTo>
                    <a:pt x="128" y="14581"/>
                  </a:lnTo>
                  <a:lnTo>
                    <a:pt x="179" y="14607"/>
                  </a:lnTo>
                  <a:lnTo>
                    <a:pt x="281" y="14607"/>
                  </a:lnTo>
                  <a:lnTo>
                    <a:pt x="383" y="14581"/>
                  </a:lnTo>
                  <a:lnTo>
                    <a:pt x="510" y="14530"/>
                  </a:lnTo>
                  <a:lnTo>
                    <a:pt x="841" y="14352"/>
                  </a:lnTo>
                  <a:lnTo>
                    <a:pt x="1248" y="14021"/>
                  </a:lnTo>
                  <a:lnTo>
                    <a:pt x="1782" y="13589"/>
                  </a:lnTo>
                  <a:lnTo>
                    <a:pt x="2571" y="12825"/>
                  </a:lnTo>
                  <a:lnTo>
                    <a:pt x="3334" y="12037"/>
                  </a:lnTo>
                  <a:lnTo>
                    <a:pt x="3945" y="11401"/>
                  </a:lnTo>
                  <a:lnTo>
                    <a:pt x="4505" y="10790"/>
                  </a:lnTo>
                  <a:lnTo>
                    <a:pt x="5574" y="9568"/>
                  </a:lnTo>
                  <a:lnTo>
                    <a:pt x="6541" y="8474"/>
                  </a:lnTo>
                  <a:lnTo>
                    <a:pt x="6999" y="7965"/>
                  </a:lnTo>
                  <a:lnTo>
                    <a:pt x="7431" y="7507"/>
                  </a:lnTo>
                  <a:lnTo>
                    <a:pt x="7762" y="7202"/>
                  </a:lnTo>
                  <a:lnTo>
                    <a:pt x="8067" y="6947"/>
                  </a:lnTo>
                  <a:lnTo>
                    <a:pt x="8347" y="6693"/>
                  </a:lnTo>
                  <a:lnTo>
                    <a:pt x="8653" y="6489"/>
                  </a:lnTo>
                  <a:lnTo>
                    <a:pt x="9569" y="5955"/>
                  </a:lnTo>
                  <a:lnTo>
                    <a:pt x="10154" y="5599"/>
                  </a:lnTo>
                  <a:lnTo>
                    <a:pt x="10790" y="5166"/>
                  </a:lnTo>
                  <a:lnTo>
                    <a:pt x="11655" y="4581"/>
                  </a:lnTo>
                  <a:lnTo>
                    <a:pt x="12546" y="3919"/>
                  </a:lnTo>
                  <a:lnTo>
                    <a:pt x="12953" y="3589"/>
                  </a:lnTo>
                  <a:lnTo>
                    <a:pt x="13360" y="3232"/>
                  </a:lnTo>
                  <a:lnTo>
                    <a:pt x="13716" y="2901"/>
                  </a:lnTo>
                  <a:lnTo>
                    <a:pt x="14047" y="2571"/>
                  </a:lnTo>
                  <a:lnTo>
                    <a:pt x="14327" y="2240"/>
                  </a:lnTo>
                  <a:lnTo>
                    <a:pt x="14556" y="1934"/>
                  </a:lnTo>
                  <a:lnTo>
                    <a:pt x="14709" y="1629"/>
                  </a:lnTo>
                  <a:lnTo>
                    <a:pt x="14811" y="1349"/>
                  </a:lnTo>
                  <a:lnTo>
                    <a:pt x="14836" y="1197"/>
                  </a:lnTo>
                  <a:lnTo>
                    <a:pt x="14862" y="1069"/>
                  </a:lnTo>
                  <a:lnTo>
                    <a:pt x="14836" y="942"/>
                  </a:lnTo>
                  <a:lnTo>
                    <a:pt x="14811" y="840"/>
                  </a:lnTo>
                  <a:lnTo>
                    <a:pt x="14760" y="713"/>
                  </a:lnTo>
                  <a:lnTo>
                    <a:pt x="14658" y="611"/>
                  </a:lnTo>
                  <a:lnTo>
                    <a:pt x="14556" y="510"/>
                  </a:lnTo>
                  <a:lnTo>
                    <a:pt x="14429" y="433"/>
                  </a:lnTo>
                  <a:lnTo>
                    <a:pt x="14251" y="331"/>
                  </a:lnTo>
                  <a:lnTo>
                    <a:pt x="14047" y="230"/>
                  </a:lnTo>
                  <a:lnTo>
                    <a:pt x="13844" y="179"/>
                  </a:lnTo>
                  <a:lnTo>
                    <a:pt x="13615" y="102"/>
                  </a:lnTo>
                  <a:lnTo>
                    <a:pt x="13157" y="26"/>
                  </a:lnTo>
                  <a:lnTo>
                    <a:pt x="126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69">
              <a:extLst>
                <a:ext uri="{FF2B5EF4-FFF2-40B4-BE49-F238E27FC236}">
                  <a16:creationId xmlns:a16="http://schemas.microsoft.com/office/drawing/2014/main" id="{9415F180-7657-3B0A-4AB0-4468D292D352}"/>
                </a:ext>
              </a:extLst>
            </p:cNvPr>
            <p:cNvSpPr/>
            <p:nvPr/>
          </p:nvSpPr>
          <p:spPr>
            <a:xfrm>
              <a:off x="1227576" y="2308745"/>
              <a:ext cx="68688" cy="90130"/>
            </a:xfrm>
            <a:custGeom>
              <a:avLst/>
              <a:gdLst/>
              <a:ahLst/>
              <a:cxnLst/>
              <a:rect l="l" t="t" r="r" b="b"/>
              <a:pathLst>
                <a:path w="6439" h="8449" extrusionOk="0">
                  <a:moveTo>
                    <a:pt x="4835" y="0"/>
                  </a:moveTo>
                  <a:lnTo>
                    <a:pt x="4683" y="26"/>
                  </a:lnTo>
                  <a:lnTo>
                    <a:pt x="4530" y="76"/>
                  </a:lnTo>
                  <a:lnTo>
                    <a:pt x="4276" y="178"/>
                  </a:lnTo>
                  <a:lnTo>
                    <a:pt x="4047" y="305"/>
                  </a:lnTo>
                  <a:lnTo>
                    <a:pt x="3818" y="484"/>
                  </a:lnTo>
                  <a:lnTo>
                    <a:pt x="3589" y="713"/>
                  </a:lnTo>
                  <a:lnTo>
                    <a:pt x="3410" y="942"/>
                  </a:lnTo>
                  <a:lnTo>
                    <a:pt x="3232" y="1247"/>
                  </a:lnTo>
                  <a:lnTo>
                    <a:pt x="2749" y="1934"/>
                  </a:lnTo>
                  <a:lnTo>
                    <a:pt x="2215" y="2621"/>
                  </a:lnTo>
                  <a:lnTo>
                    <a:pt x="1222" y="3893"/>
                  </a:lnTo>
                  <a:lnTo>
                    <a:pt x="790" y="4504"/>
                  </a:lnTo>
                  <a:lnTo>
                    <a:pt x="586" y="4784"/>
                  </a:lnTo>
                  <a:lnTo>
                    <a:pt x="408" y="5089"/>
                  </a:lnTo>
                  <a:lnTo>
                    <a:pt x="281" y="5395"/>
                  </a:lnTo>
                  <a:lnTo>
                    <a:pt x="153" y="5675"/>
                  </a:lnTo>
                  <a:lnTo>
                    <a:pt x="52" y="5980"/>
                  </a:lnTo>
                  <a:lnTo>
                    <a:pt x="1" y="6260"/>
                  </a:lnTo>
                  <a:lnTo>
                    <a:pt x="1" y="6591"/>
                  </a:lnTo>
                  <a:lnTo>
                    <a:pt x="26" y="6871"/>
                  </a:lnTo>
                  <a:lnTo>
                    <a:pt x="77" y="7150"/>
                  </a:lnTo>
                  <a:lnTo>
                    <a:pt x="179" y="7430"/>
                  </a:lnTo>
                  <a:lnTo>
                    <a:pt x="281" y="7659"/>
                  </a:lnTo>
                  <a:lnTo>
                    <a:pt x="408" y="7863"/>
                  </a:lnTo>
                  <a:lnTo>
                    <a:pt x="560" y="8067"/>
                  </a:lnTo>
                  <a:lnTo>
                    <a:pt x="739" y="8219"/>
                  </a:lnTo>
                  <a:lnTo>
                    <a:pt x="917" y="8321"/>
                  </a:lnTo>
                  <a:lnTo>
                    <a:pt x="1120" y="8397"/>
                  </a:lnTo>
                  <a:lnTo>
                    <a:pt x="1324" y="8448"/>
                  </a:lnTo>
                  <a:lnTo>
                    <a:pt x="1527" y="8448"/>
                  </a:lnTo>
                  <a:lnTo>
                    <a:pt x="1731" y="8397"/>
                  </a:lnTo>
                  <a:lnTo>
                    <a:pt x="1935" y="8296"/>
                  </a:lnTo>
                  <a:lnTo>
                    <a:pt x="2138" y="8143"/>
                  </a:lnTo>
                  <a:lnTo>
                    <a:pt x="2316" y="7939"/>
                  </a:lnTo>
                  <a:lnTo>
                    <a:pt x="2571" y="7659"/>
                  </a:lnTo>
                  <a:lnTo>
                    <a:pt x="2800" y="7430"/>
                  </a:lnTo>
                  <a:lnTo>
                    <a:pt x="3003" y="7278"/>
                  </a:lnTo>
                  <a:lnTo>
                    <a:pt x="3232" y="7176"/>
                  </a:lnTo>
                  <a:lnTo>
                    <a:pt x="3436" y="7100"/>
                  </a:lnTo>
                  <a:lnTo>
                    <a:pt x="3639" y="7049"/>
                  </a:lnTo>
                  <a:lnTo>
                    <a:pt x="4047" y="7049"/>
                  </a:lnTo>
                  <a:lnTo>
                    <a:pt x="4403" y="7074"/>
                  </a:lnTo>
                  <a:lnTo>
                    <a:pt x="4556" y="7100"/>
                  </a:lnTo>
                  <a:lnTo>
                    <a:pt x="4708" y="7100"/>
                  </a:lnTo>
                  <a:lnTo>
                    <a:pt x="4963" y="7074"/>
                  </a:lnTo>
                  <a:lnTo>
                    <a:pt x="5243" y="6998"/>
                  </a:lnTo>
                  <a:lnTo>
                    <a:pt x="5395" y="6947"/>
                  </a:lnTo>
                  <a:lnTo>
                    <a:pt x="5548" y="6871"/>
                  </a:lnTo>
                  <a:lnTo>
                    <a:pt x="5701" y="6743"/>
                  </a:lnTo>
                  <a:lnTo>
                    <a:pt x="5828" y="6616"/>
                  </a:lnTo>
                  <a:lnTo>
                    <a:pt x="5955" y="6463"/>
                  </a:lnTo>
                  <a:lnTo>
                    <a:pt x="6082" y="6260"/>
                  </a:lnTo>
                  <a:lnTo>
                    <a:pt x="6184" y="6031"/>
                  </a:lnTo>
                  <a:lnTo>
                    <a:pt x="6286" y="5776"/>
                  </a:lnTo>
                  <a:lnTo>
                    <a:pt x="6362" y="5471"/>
                  </a:lnTo>
                  <a:lnTo>
                    <a:pt x="6413" y="5115"/>
                  </a:lnTo>
                  <a:lnTo>
                    <a:pt x="6439" y="4708"/>
                  </a:lnTo>
                  <a:lnTo>
                    <a:pt x="6439" y="4250"/>
                  </a:lnTo>
                  <a:lnTo>
                    <a:pt x="6439" y="3944"/>
                  </a:lnTo>
                  <a:lnTo>
                    <a:pt x="6388" y="3715"/>
                  </a:lnTo>
                  <a:lnTo>
                    <a:pt x="6311" y="3537"/>
                  </a:lnTo>
                  <a:lnTo>
                    <a:pt x="6235" y="3384"/>
                  </a:lnTo>
                  <a:lnTo>
                    <a:pt x="6133" y="3257"/>
                  </a:lnTo>
                  <a:lnTo>
                    <a:pt x="6006" y="3130"/>
                  </a:lnTo>
                  <a:lnTo>
                    <a:pt x="5752" y="2926"/>
                  </a:lnTo>
                  <a:lnTo>
                    <a:pt x="5624" y="2774"/>
                  </a:lnTo>
                  <a:lnTo>
                    <a:pt x="5523" y="2621"/>
                  </a:lnTo>
                  <a:lnTo>
                    <a:pt x="5421" y="2417"/>
                  </a:lnTo>
                  <a:lnTo>
                    <a:pt x="5319" y="2163"/>
                  </a:lnTo>
                  <a:lnTo>
                    <a:pt x="5268" y="1858"/>
                  </a:lnTo>
                  <a:lnTo>
                    <a:pt x="5217" y="1476"/>
                  </a:lnTo>
                  <a:lnTo>
                    <a:pt x="5217" y="1018"/>
                  </a:lnTo>
                  <a:lnTo>
                    <a:pt x="5243" y="458"/>
                  </a:lnTo>
                  <a:lnTo>
                    <a:pt x="5243" y="305"/>
                  </a:lnTo>
                  <a:lnTo>
                    <a:pt x="5217" y="178"/>
                  </a:lnTo>
                  <a:lnTo>
                    <a:pt x="5166" y="76"/>
                  </a:lnTo>
                  <a:lnTo>
                    <a:pt x="5090" y="26"/>
                  </a:lnTo>
                  <a:lnTo>
                    <a:pt x="49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69">
              <a:extLst>
                <a:ext uri="{FF2B5EF4-FFF2-40B4-BE49-F238E27FC236}">
                  <a16:creationId xmlns:a16="http://schemas.microsoft.com/office/drawing/2014/main" id="{199BFDF4-59C0-573D-78C0-28D700111BB4}"/>
                </a:ext>
              </a:extLst>
            </p:cNvPr>
            <p:cNvSpPr/>
            <p:nvPr/>
          </p:nvSpPr>
          <p:spPr>
            <a:xfrm>
              <a:off x="713189" y="1963182"/>
              <a:ext cx="721518" cy="1382775"/>
            </a:xfrm>
            <a:custGeom>
              <a:avLst/>
              <a:gdLst/>
              <a:ahLst/>
              <a:cxnLst/>
              <a:rect l="l" t="t" r="r" b="b"/>
              <a:pathLst>
                <a:path w="67637" h="129625" extrusionOk="0">
                  <a:moveTo>
                    <a:pt x="63794" y="1"/>
                  </a:moveTo>
                  <a:lnTo>
                    <a:pt x="63565" y="26"/>
                  </a:lnTo>
                  <a:lnTo>
                    <a:pt x="63361" y="77"/>
                  </a:lnTo>
                  <a:lnTo>
                    <a:pt x="63132" y="179"/>
                  </a:lnTo>
                  <a:lnTo>
                    <a:pt x="62903" y="306"/>
                  </a:lnTo>
                  <a:lnTo>
                    <a:pt x="62674" y="459"/>
                  </a:lnTo>
                  <a:lnTo>
                    <a:pt x="62445" y="612"/>
                  </a:lnTo>
                  <a:lnTo>
                    <a:pt x="62216" y="815"/>
                  </a:lnTo>
                  <a:lnTo>
                    <a:pt x="61733" y="1299"/>
                  </a:lnTo>
                  <a:lnTo>
                    <a:pt x="61249" y="1884"/>
                  </a:lnTo>
                  <a:lnTo>
                    <a:pt x="60740" y="2546"/>
                  </a:lnTo>
                  <a:lnTo>
                    <a:pt x="60028" y="3589"/>
                  </a:lnTo>
                  <a:lnTo>
                    <a:pt x="59290" y="4734"/>
                  </a:lnTo>
                  <a:lnTo>
                    <a:pt x="58552" y="5879"/>
                  </a:lnTo>
                  <a:lnTo>
                    <a:pt x="57788" y="7101"/>
                  </a:lnTo>
                  <a:lnTo>
                    <a:pt x="57101" y="8246"/>
                  </a:lnTo>
                  <a:lnTo>
                    <a:pt x="56440" y="9365"/>
                  </a:lnTo>
                  <a:lnTo>
                    <a:pt x="55778" y="10434"/>
                  </a:lnTo>
                  <a:lnTo>
                    <a:pt x="55040" y="11579"/>
                  </a:lnTo>
                  <a:lnTo>
                    <a:pt x="54633" y="12139"/>
                  </a:lnTo>
                  <a:lnTo>
                    <a:pt x="54201" y="12724"/>
                  </a:lnTo>
                  <a:lnTo>
                    <a:pt x="53819" y="13258"/>
                  </a:lnTo>
                  <a:lnTo>
                    <a:pt x="53463" y="13844"/>
                  </a:lnTo>
                  <a:lnTo>
                    <a:pt x="53106" y="14505"/>
                  </a:lnTo>
                  <a:lnTo>
                    <a:pt x="52776" y="15218"/>
                  </a:lnTo>
                  <a:lnTo>
                    <a:pt x="52419" y="15956"/>
                  </a:lnTo>
                  <a:lnTo>
                    <a:pt x="52089" y="16745"/>
                  </a:lnTo>
                  <a:lnTo>
                    <a:pt x="51452" y="18297"/>
                  </a:lnTo>
                  <a:lnTo>
                    <a:pt x="50867" y="19646"/>
                  </a:lnTo>
                  <a:lnTo>
                    <a:pt x="50587" y="20282"/>
                  </a:lnTo>
                  <a:lnTo>
                    <a:pt x="50307" y="20867"/>
                  </a:lnTo>
                  <a:lnTo>
                    <a:pt x="50002" y="21427"/>
                  </a:lnTo>
                  <a:lnTo>
                    <a:pt x="49697" y="21936"/>
                  </a:lnTo>
                  <a:lnTo>
                    <a:pt x="49391" y="22394"/>
                  </a:lnTo>
                  <a:lnTo>
                    <a:pt x="49086" y="22775"/>
                  </a:lnTo>
                  <a:lnTo>
                    <a:pt x="47992" y="24048"/>
                  </a:lnTo>
                  <a:lnTo>
                    <a:pt x="47457" y="24608"/>
                  </a:lnTo>
                  <a:lnTo>
                    <a:pt x="47203" y="24837"/>
                  </a:lnTo>
                  <a:lnTo>
                    <a:pt x="46923" y="25091"/>
                  </a:lnTo>
                  <a:lnTo>
                    <a:pt x="46592" y="25320"/>
                  </a:lnTo>
                  <a:lnTo>
                    <a:pt x="46261" y="25549"/>
                  </a:lnTo>
                  <a:lnTo>
                    <a:pt x="45905" y="25727"/>
                  </a:lnTo>
                  <a:lnTo>
                    <a:pt x="45549" y="25880"/>
                  </a:lnTo>
                  <a:lnTo>
                    <a:pt x="45167" y="25982"/>
                  </a:lnTo>
                  <a:lnTo>
                    <a:pt x="44735" y="26058"/>
                  </a:lnTo>
                  <a:lnTo>
                    <a:pt x="44302" y="26083"/>
                  </a:lnTo>
                  <a:lnTo>
                    <a:pt x="43818" y="26058"/>
                  </a:lnTo>
                  <a:lnTo>
                    <a:pt x="43564" y="26007"/>
                  </a:lnTo>
                  <a:lnTo>
                    <a:pt x="43335" y="25956"/>
                  </a:lnTo>
                  <a:lnTo>
                    <a:pt x="43106" y="25905"/>
                  </a:lnTo>
                  <a:lnTo>
                    <a:pt x="42877" y="25804"/>
                  </a:lnTo>
                  <a:lnTo>
                    <a:pt x="42470" y="25600"/>
                  </a:lnTo>
                  <a:lnTo>
                    <a:pt x="42088" y="25345"/>
                  </a:lnTo>
                  <a:lnTo>
                    <a:pt x="41706" y="25091"/>
                  </a:lnTo>
                  <a:lnTo>
                    <a:pt x="41350" y="24811"/>
                  </a:lnTo>
                  <a:lnTo>
                    <a:pt x="40994" y="24531"/>
                  </a:lnTo>
                  <a:lnTo>
                    <a:pt x="40663" y="24277"/>
                  </a:lnTo>
                  <a:lnTo>
                    <a:pt x="40358" y="24124"/>
                  </a:lnTo>
                  <a:lnTo>
                    <a:pt x="40052" y="23971"/>
                  </a:lnTo>
                  <a:lnTo>
                    <a:pt x="39747" y="23895"/>
                  </a:lnTo>
                  <a:lnTo>
                    <a:pt x="39594" y="23870"/>
                  </a:lnTo>
                  <a:lnTo>
                    <a:pt x="39264" y="23870"/>
                  </a:lnTo>
                  <a:lnTo>
                    <a:pt x="39085" y="23895"/>
                  </a:lnTo>
                  <a:lnTo>
                    <a:pt x="38907" y="23920"/>
                  </a:lnTo>
                  <a:lnTo>
                    <a:pt x="38729" y="23997"/>
                  </a:lnTo>
                  <a:lnTo>
                    <a:pt x="38526" y="24073"/>
                  </a:lnTo>
                  <a:lnTo>
                    <a:pt x="38348" y="24175"/>
                  </a:lnTo>
                  <a:lnTo>
                    <a:pt x="38144" y="24302"/>
                  </a:lnTo>
                  <a:lnTo>
                    <a:pt x="37915" y="24455"/>
                  </a:lnTo>
                  <a:lnTo>
                    <a:pt x="37304" y="24887"/>
                  </a:lnTo>
                  <a:lnTo>
                    <a:pt x="36414" y="25473"/>
                  </a:lnTo>
                  <a:lnTo>
                    <a:pt x="35396" y="26134"/>
                  </a:lnTo>
                  <a:lnTo>
                    <a:pt x="34327" y="26821"/>
                  </a:lnTo>
                  <a:lnTo>
                    <a:pt x="33207" y="27458"/>
                  </a:lnTo>
                  <a:lnTo>
                    <a:pt x="32139" y="28068"/>
                  </a:lnTo>
                  <a:lnTo>
                    <a:pt x="31630" y="28323"/>
                  </a:lnTo>
                  <a:lnTo>
                    <a:pt x="31121" y="28552"/>
                  </a:lnTo>
                  <a:lnTo>
                    <a:pt x="30688" y="28730"/>
                  </a:lnTo>
                  <a:lnTo>
                    <a:pt x="30256" y="28883"/>
                  </a:lnTo>
                  <a:lnTo>
                    <a:pt x="29899" y="28984"/>
                  </a:lnTo>
                  <a:lnTo>
                    <a:pt x="29594" y="29061"/>
                  </a:lnTo>
                  <a:lnTo>
                    <a:pt x="29416" y="29061"/>
                  </a:lnTo>
                  <a:lnTo>
                    <a:pt x="29263" y="29035"/>
                  </a:lnTo>
                  <a:lnTo>
                    <a:pt x="29161" y="28984"/>
                  </a:lnTo>
                  <a:lnTo>
                    <a:pt x="29060" y="28908"/>
                  </a:lnTo>
                  <a:lnTo>
                    <a:pt x="29034" y="28781"/>
                  </a:lnTo>
                  <a:lnTo>
                    <a:pt x="29009" y="28653"/>
                  </a:lnTo>
                  <a:lnTo>
                    <a:pt x="29034" y="28475"/>
                  </a:lnTo>
                  <a:lnTo>
                    <a:pt x="29111" y="28272"/>
                  </a:lnTo>
                  <a:lnTo>
                    <a:pt x="29263" y="27839"/>
                  </a:lnTo>
                  <a:lnTo>
                    <a:pt x="29390" y="27432"/>
                  </a:lnTo>
                  <a:lnTo>
                    <a:pt x="29492" y="26999"/>
                  </a:lnTo>
                  <a:lnTo>
                    <a:pt x="29594" y="26592"/>
                  </a:lnTo>
                  <a:lnTo>
                    <a:pt x="29645" y="26236"/>
                  </a:lnTo>
                  <a:lnTo>
                    <a:pt x="29696" y="25854"/>
                  </a:lnTo>
                  <a:lnTo>
                    <a:pt x="29721" y="25498"/>
                  </a:lnTo>
                  <a:lnTo>
                    <a:pt x="29747" y="25167"/>
                  </a:lnTo>
                  <a:lnTo>
                    <a:pt x="29747" y="24837"/>
                  </a:lnTo>
                  <a:lnTo>
                    <a:pt x="29696" y="24531"/>
                  </a:lnTo>
                  <a:lnTo>
                    <a:pt x="29645" y="24226"/>
                  </a:lnTo>
                  <a:lnTo>
                    <a:pt x="29594" y="23946"/>
                  </a:lnTo>
                  <a:lnTo>
                    <a:pt x="29492" y="23691"/>
                  </a:lnTo>
                  <a:lnTo>
                    <a:pt x="29365" y="23462"/>
                  </a:lnTo>
                  <a:lnTo>
                    <a:pt x="29212" y="23259"/>
                  </a:lnTo>
                  <a:lnTo>
                    <a:pt x="29034" y="23081"/>
                  </a:lnTo>
                  <a:lnTo>
                    <a:pt x="28831" y="22954"/>
                  </a:lnTo>
                  <a:lnTo>
                    <a:pt x="28602" y="22852"/>
                  </a:lnTo>
                  <a:lnTo>
                    <a:pt x="28347" y="22775"/>
                  </a:lnTo>
                  <a:lnTo>
                    <a:pt x="28067" y="22775"/>
                  </a:lnTo>
                  <a:lnTo>
                    <a:pt x="27660" y="22826"/>
                  </a:lnTo>
                  <a:lnTo>
                    <a:pt x="27278" y="22877"/>
                  </a:lnTo>
                  <a:lnTo>
                    <a:pt x="26464" y="23030"/>
                  </a:lnTo>
                  <a:lnTo>
                    <a:pt x="24963" y="23412"/>
                  </a:lnTo>
                  <a:lnTo>
                    <a:pt x="24352" y="23539"/>
                  </a:lnTo>
                  <a:lnTo>
                    <a:pt x="24072" y="23590"/>
                  </a:lnTo>
                  <a:lnTo>
                    <a:pt x="23843" y="23615"/>
                  </a:lnTo>
                  <a:lnTo>
                    <a:pt x="23665" y="23590"/>
                  </a:lnTo>
                  <a:lnTo>
                    <a:pt x="23512" y="23564"/>
                  </a:lnTo>
                  <a:lnTo>
                    <a:pt x="23461" y="23513"/>
                  </a:lnTo>
                  <a:lnTo>
                    <a:pt x="23436" y="23462"/>
                  </a:lnTo>
                  <a:lnTo>
                    <a:pt x="23411" y="23412"/>
                  </a:lnTo>
                  <a:lnTo>
                    <a:pt x="23385" y="23361"/>
                  </a:lnTo>
                  <a:lnTo>
                    <a:pt x="23411" y="23183"/>
                  </a:lnTo>
                  <a:lnTo>
                    <a:pt x="23461" y="22979"/>
                  </a:lnTo>
                  <a:lnTo>
                    <a:pt x="23614" y="22546"/>
                  </a:lnTo>
                  <a:lnTo>
                    <a:pt x="23792" y="22063"/>
                  </a:lnTo>
                  <a:lnTo>
                    <a:pt x="23919" y="21630"/>
                  </a:lnTo>
                  <a:lnTo>
                    <a:pt x="23945" y="21452"/>
                  </a:lnTo>
                  <a:lnTo>
                    <a:pt x="23945" y="21300"/>
                  </a:lnTo>
                  <a:lnTo>
                    <a:pt x="23945" y="21249"/>
                  </a:lnTo>
                  <a:lnTo>
                    <a:pt x="23919" y="21198"/>
                  </a:lnTo>
                  <a:lnTo>
                    <a:pt x="23869" y="21172"/>
                  </a:lnTo>
                  <a:lnTo>
                    <a:pt x="23818" y="21147"/>
                  </a:lnTo>
                  <a:lnTo>
                    <a:pt x="23665" y="21172"/>
                  </a:lnTo>
                  <a:lnTo>
                    <a:pt x="23461" y="21249"/>
                  </a:lnTo>
                  <a:lnTo>
                    <a:pt x="23156" y="21376"/>
                  </a:lnTo>
                  <a:lnTo>
                    <a:pt x="22800" y="21630"/>
                  </a:lnTo>
                  <a:lnTo>
                    <a:pt x="21807" y="22292"/>
                  </a:lnTo>
                  <a:lnTo>
                    <a:pt x="20535" y="23208"/>
                  </a:lnTo>
                  <a:lnTo>
                    <a:pt x="17660" y="25320"/>
                  </a:lnTo>
                  <a:lnTo>
                    <a:pt x="16235" y="26338"/>
                  </a:lnTo>
                  <a:lnTo>
                    <a:pt x="14937" y="27203"/>
                  </a:lnTo>
                  <a:lnTo>
                    <a:pt x="14403" y="27559"/>
                  </a:lnTo>
                  <a:lnTo>
                    <a:pt x="13919" y="27865"/>
                  </a:lnTo>
                  <a:lnTo>
                    <a:pt x="13512" y="28068"/>
                  </a:lnTo>
                  <a:lnTo>
                    <a:pt x="13232" y="28170"/>
                  </a:lnTo>
                  <a:lnTo>
                    <a:pt x="13028" y="28195"/>
                  </a:lnTo>
                  <a:lnTo>
                    <a:pt x="12825" y="28195"/>
                  </a:lnTo>
                  <a:lnTo>
                    <a:pt x="12621" y="28145"/>
                  </a:lnTo>
                  <a:lnTo>
                    <a:pt x="12418" y="28094"/>
                  </a:lnTo>
                  <a:lnTo>
                    <a:pt x="12189" y="28017"/>
                  </a:lnTo>
                  <a:lnTo>
                    <a:pt x="11985" y="27916"/>
                  </a:lnTo>
                  <a:lnTo>
                    <a:pt x="11502" y="27687"/>
                  </a:lnTo>
                  <a:lnTo>
                    <a:pt x="10815" y="29010"/>
                  </a:lnTo>
                  <a:lnTo>
                    <a:pt x="10153" y="30384"/>
                  </a:lnTo>
                  <a:lnTo>
                    <a:pt x="9517" y="31758"/>
                  </a:lnTo>
                  <a:lnTo>
                    <a:pt x="8881" y="33132"/>
                  </a:lnTo>
                  <a:lnTo>
                    <a:pt x="8295" y="34532"/>
                  </a:lnTo>
                  <a:lnTo>
                    <a:pt x="7710" y="35931"/>
                  </a:lnTo>
                  <a:lnTo>
                    <a:pt x="7150" y="37331"/>
                  </a:lnTo>
                  <a:lnTo>
                    <a:pt x="6591" y="38756"/>
                  </a:lnTo>
                  <a:lnTo>
                    <a:pt x="6082" y="40181"/>
                  </a:lnTo>
                  <a:lnTo>
                    <a:pt x="5573" y="41631"/>
                  </a:lnTo>
                  <a:lnTo>
                    <a:pt x="5089" y="43082"/>
                  </a:lnTo>
                  <a:lnTo>
                    <a:pt x="4631" y="44532"/>
                  </a:lnTo>
                  <a:lnTo>
                    <a:pt x="4199" y="46008"/>
                  </a:lnTo>
                  <a:lnTo>
                    <a:pt x="3766" y="47484"/>
                  </a:lnTo>
                  <a:lnTo>
                    <a:pt x="3384" y="48960"/>
                  </a:lnTo>
                  <a:lnTo>
                    <a:pt x="3003" y="50461"/>
                  </a:lnTo>
                  <a:lnTo>
                    <a:pt x="2646" y="51962"/>
                  </a:lnTo>
                  <a:lnTo>
                    <a:pt x="2316" y="53489"/>
                  </a:lnTo>
                  <a:lnTo>
                    <a:pt x="1985" y="54990"/>
                  </a:lnTo>
                  <a:lnTo>
                    <a:pt x="1705" y="56517"/>
                  </a:lnTo>
                  <a:lnTo>
                    <a:pt x="1425" y="58069"/>
                  </a:lnTo>
                  <a:lnTo>
                    <a:pt x="1196" y="59596"/>
                  </a:lnTo>
                  <a:lnTo>
                    <a:pt x="967" y="61148"/>
                  </a:lnTo>
                  <a:lnTo>
                    <a:pt x="763" y="62701"/>
                  </a:lnTo>
                  <a:lnTo>
                    <a:pt x="585" y="64278"/>
                  </a:lnTo>
                  <a:lnTo>
                    <a:pt x="433" y="65856"/>
                  </a:lnTo>
                  <a:lnTo>
                    <a:pt x="305" y="67434"/>
                  </a:lnTo>
                  <a:lnTo>
                    <a:pt x="204" y="69011"/>
                  </a:lnTo>
                  <a:lnTo>
                    <a:pt x="102" y="70589"/>
                  </a:lnTo>
                  <a:lnTo>
                    <a:pt x="51" y="72192"/>
                  </a:lnTo>
                  <a:lnTo>
                    <a:pt x="25" y="73795"/>
                  </a:lnTo>
                  <a:lnTo>
                    <a:pt x="0" y="75398"/>
                  </a:lnTo>
                  <a:lnTo>
                    <a:pt x="25" y="76721"/>
                  </a:lnTo>
                  <a:lnTo>
                    <a:pt x="25" y="78045"/>
                  </a:lnTo>
                  <a:lnTo>
                    <a:pt x="76" y="79342"/>
                  </a:lnTo>
                  <a:lnTo>
                    <a:pt x="127" y="80666"/>
                  </a:lnTo>
                  <a:lnTo>
                    <a:pt x="204" y="81963"/>
                  </a:lnTo>
                  <a:lnTo>
                    <a:pt x="305" y="83261"/>
                  </a:lnTo>
                  <a:lnTo>
                    <a:pt x="407" y="84533"/>
                  </a:lnTo>
                  <a:lnTo>
                    <a:pt x="509" y="85831"/>
                  </a:lnTo>
                  <a:lnTo>
                    <a:pt x="662" y="87129"/>
                  </a:lnTo>
                  <a:lnTo>
                    <a:pt x="814" y="88401"/>
                  </a:lnTo>
                  <a:lnTo>
                    <a:pt x="967" y="89674"/>
                  </a:lnTo>
                  <a:lnTo>
                    <a:pt x="1145" y="90946"/>
                  </a:lnTo>
                  <a:lnTo>
                    <a:pt x="1349" y="92193"/>
                  </a:lnTo>
                  <a:lnTo>
                    <a:pt x="1552" y="93465"/>
                  </a:lnTo>
                  <a:lnTo>
                    <a:pt x="1781" y="94712"/>
                  </a:lnTo>
                  <a:lnTo>
                    <a:pt x="2036" y="95959"/>
                  </a:lnTo>
                  <a:lnTo>
                    <a:pt x="2290" y="97206"/>
                  </a:lnTo>
                  <a:lnTo>
                    <a:pt x="2545" y="98453"/>
                  </a:lnTo>
                  <a:lnTo>
                    <a:pt x="2850" y="99674"/>
                  </a:lnTo>
                  <a:lnTo>
                    <a:pt x="3130" y="100921"/>
                  </a:lnTo>
                  <a:lnTo>
                    <a:pt x="3461" y="102142"/>
                  </a:lnTo>
                  <a:lnTo>
                    <a:pt x="3766" y="103338"/>
                  </a:lnTo>
                  <a:lnTo>
                    <a:pt x="4479" y="105756"/>
                  </a:lnTo>
                  <a:lnTo>
                    <a:pt x="5242" y="108148"/>
                  </a:lnTo>
                  <a:lnTo>
                    <a:pt x="6031" y="110514"/>
                  </a:lnTo>
                  <a:lnTo>
                    <a:pt x="6896" y="112855"/>
                  </a:lnTo>
                  <a:lnTo>
                    <a:pt x="7812" y="115171"/>
                  </a:lnTo>
                  <a:lnTo>
                    <a:pt x="8295" y="115502"/>
                  </a:lnTo>
                  <a:lnTo>
                    <a:pt x="8779" y="115782"/>
                  </a:lnTo>
                  <a:lnTo>
                    <a:pt x="9212" y="116011"/>
                  </a:lnTo>
                  <a:lnTo>
                    <a:pt x="9644" y="116163"/>
                  </a:lnTo>
                  <a:lnTo>
                    <a:pt x="10255" y="116367"/>
                  </a:lnTo>
                  <a:lnTo>
                    <a:pt x="10916" y="116647"/>
                  </a:lnTo>
                  <a:lnTo>
                    <a:pt x="11629" y="116952"/>
                  </a:lnTo>
                  <a:lnTo>
                    <a:pt x="12392" y="117283"/>
                  </a:lnTo>
                  <a:lnTo>
                    <a:pt x="13181" y="117665"/>
                  </a:lnTo>
                  <a:lnTo>
                    <a:pt x="13970" y="118046"/>
                  </a:lnTo>
                  <a:lnTo>
                    <a:pt x="14759" y="118453"/>
                  </a:lnTo>
                  <a:lnTo>
                    <a:pt x="15522" y="118861"/>
                  </a:lnTo>
                  <a:lnTo>
                    <a:pt x="16260" y="119268"/>
                  </a:lnTo>
                  <a:lnTo>
                    <a:pt x="16947" y="119675"/>
                  </a:lnTo>
                  <a:lnTo>
                    <a:pt x="17558" y="120082"/>
                  </a:lnTo>
                  <a:lnTo>
                    <a:pt x="18118" y="120464"/>
                  </a:lnTo>
                  <a:lnTo>
                    <a:pt x="18550" y="120820"/>
                  </a:lnTo>
                  <a:lnTo>
                    <a:pt x="18907" y="121125"/>
                  </a:lnTo>
                  <a:lnTo>
                    <a:pt x="19034" y="121278"/>
                  </a:lnTo>
                  <a:lnTo>
                    <a:pt x="19136" y="121405"/>
                  </a:lnTo>
                  <a:lnTo>
                    <a:pt x="19212" y="121532"/>
                  </a:lnTo>
                  <a:lnTo>
                    <a:pt x="19237" y="121660"/>
                  </a:lnTo>
                  <a:lnTo>
                    <a:pt x="19263" y="121761"/>
                  </a:lnTo>
                  <a:lnTo>
                    <a:pt x="19314" y="121914"/>
                  </a:lnTo>
                  <a:lnTo>
                    <a:pt x="19466" y="122245"/>
                  </a:lnTo>
                  <a:lnTo>
                    <a:pt x="19695" y="122652"/>
                  </a:lnTo>
                  <a:lnTo>
                    <a:pt x="19975" y="123135"/>
                  </a:lnTo>
                  <a:lnTo>
                    <a:pt x="20332" y="123644"/>
                  </a:lnTo>
                  <a:lnTo>
                    <a:pt x="20713" y="124179"/>
                  </a:lnTo>
                  <a:lnTo>
                    <a:pt x="21578" y="125324"/>
                  </a:lnTo>
                  <a:lnTo>
                    <a:pt x="22495" y="126418"/>
                  </a:lnTo>
                  <a:lnTo>
                    <a:pt x="22927" y="126927"/>
                  </a:lnTo>
                  <a:lnTo>
                    <a:pt x="23360" y="127385"/>
                  </a:lnTo>
                  <a:lnTo>
                    <a:pt x="23741" y="127792"/>
                  </a:lnTo>
                  <a:lnTo>
                    <a:pt x="24098" y="128123"/>
                  </a:lnTo>
                  <a:lnTo>
                    <a:pt x="24403" y="128352"/>
                  </a:lnTo>
                  <a:lnTo>
                    <a:pt x="24632" y="128479"/>
                  </a:lnTo>
                  <a:lnTo>
                    <a:pt x="24810" y="128556"/>
                  </a:lnTo>
                  <a:lnTo>
                    <a:pt x="24963" y="128581"/>
                  </a:lnTo>
                  <a:lnTo>
                    <a:pt x="25115" y="128556"/>
                  </a:lnTo>
                  <a:lnTo>
                    <a:pt x="25243" y="128530"/>
                  </a:lnTo>
                  <a:lnTo>
                    <a:pt x="25370" y="128454"/>
                  </a:lnTo>
                  <a:lnTo>
                    <a:pt x="25472" y="128377"/>
                  </a:lnTo>
                  <a:lnTo>
                    <a:pt x="25701" y="128174"/>
                  </a:lnTo>
                  <a:lnTo>
                    <a:pt x="25879" y="127945"/>
                  </a:lnTo>
                  <a:lnTo>
                    <a:pt x="26082" y="127741"/>
                  </a:lnTo>
                  <a:lnTo>
                    <a:pt x="26184" y="127665"/>
                  </a:lnTo>
                  <a:lnTo>
                    <a:pt x="26311" y="127614"/>
                  </a:lnTo>
                  <a:lnTo>
                    <a:pt x="26439" y="127589"/>
                  </a:lnTo>
                  <a:lnTo>
                    <a:pt x="26566" y="127589"/>
                  </a:lnTo>
                  <a:lnTo>
                    <a:pt x="26719" y="127639"/>
                  </a:lnTo>
                  <a:lnTo>
                    <a:pt x="26846" y="127690"/>
                  </a:lnTo>
                  <a:lnTo>
                    <a:pt x="26948" y="127792"/>
                  </a:lnTo>
                  <a:lnTo>
                    <a:pt x="27075" y="127919"/>
                  </a:lnTo>
                  <a:lnTo>
                    <a:pt x="27151" y="128047"/>
                  </a:lnTo>
                  <a:lnTo>
                    <a:pt x="27253" y="128199"/>
                  </a:lnTo>
                  <a:lnTo>
                    <a:pt x="27406" y="128505"/>
                  </a:lnTo>
                  <a:lnTo>
                    <a:pt x="27533" y="128861"/>
                  </a:lnTo>
                  <a:lnTo>
                    <a:pt x="27609" y="129166"/>
                  </a:lnTo>
                  <a:lnTo>
                    <a:pt x="27762" y="129624"/>
                  </a:lnTo>
                  <a:lnTo>
                    <a:pt x="28016" y="129395"/>
                  </a:lnTo>
                  <a:lnTo>
                    <a:pt x="28245" y="129166"/>
                  </a:lnTo>
                  <a:lnTo>
                    <a:pt x="28703" y="128683"/>
                  </a:lnTo>
                  <a:lnTo>
                    <a:pt x="28678" y="128454"/>
                  </a:lnTo>
                  <a:lnTo>
                    <a:pt x="28627" y="128199"/>
                  </a:lnTo>
                  <a:lnTo>
                    <a:pt x="28500" y="127970"/>
                  </a:lnTo>
                  <a:lnTo>
                    <a:pt x="28347" y="127741"/>
                  </a:lnTo>
                  <a:lnTo>
                    <a:pt x="28169" y="127512"/>
                  </a:lnTo>
                  <a:lnTo>
                    <a:pt x="27940" y="127283"/>
                  </a:lnTo>
                  <a:lnTo>
                    <a:pt x="27711" y="127080"/>
                  </a:lnTo>
                  <a:lnTo>
                    <a:pt x="27457" y="126902"/>
                  </a:lnTo>
                  <a:lnTo>
                    <a:pt x="27202" y="126723"/>
                  </a:lnTo>
                  <a:lnTo>
                    <a:pt x="26922" y="126571"/>
                  </a:lnTo>
                  <a:lnTo>
                    <a:pt x="26668" y="126469"/>
                  </a:lnTo>
                  <a:lnTo>
                    <a:pt x="26413" y="126367"/>
                  </a:lnTo>
                  <a:lnTo>
                    <a:pt x="26184" y="126316"/>
                  </a:lnTo>
                  <a:lnTo>
                    <a:pt x="25955" y="126265"/>
                  </a:lnTo>
                  <a:lnTo>
                    <a:pt x="25777" y="126291"/>
                  </a:lnTo>
                  <a:lnTo>
                    <a:pt x="25624" y="126342"/>
                  </a:lnTo>
                  <a:lnTo>
                    <a:pt x="25472" y="126418"/>
                  </a:lnTo>
                  <a:lnTo>
                    <a:pt x="25319" y="126494"/>
                  </a:lnTo>
                  <a:lnTo>
                    <a:pt x="25141" y="126545"/>
                  </a:lnTo>
                  <a:lnTo>
                    <a:pt x="24810" y="126545"/>
                  </a:lnTo>
                  <a:lnTo>
                    <a:pt x="24632" y="126520"/>
                  </a:lnTo>
                  <a:lnTo>
                    <a:pt x="24454" y="126494"/>
                  </a:lnTo>
                  <a:lnTo>
                    <a:pt x="24276" y="126418"/>
                  </a:lnTo>
                  <a:lnTo>
                    <a:pt x="24123" y="126342"/>
                  </a:lnTo>
                  <a:lnTo>
                    <a:pt x="23945" y="126240"/>
                  </a:lnTo>
                  <a:lnTo>
                    <a:pt x="23614" y="126011"/>
                  </a:lnTo>
                  <a:lnTo>
                    <a:pt x="23309" y="125731"/>
                  </a:lnTo>
                  <a:lnTo>
                    <a:pt x="23029" y="125426"/>
                  </a:lnTo>
                  <a:lnTo>
                    <a:pt x="22774" y="125069"/>
                  </a:lnTo>
                  <a:lnTo>
                    <a:pt x="22571" y="124688"/>
                  </a:lnTo>
                  <a:lnTo>
                    <a:pt x="22393" y="124306"/>
                  </a:lnTo>
                  <a:lnTo>
                    <a:pt x="22265" y="123924"/>
                  </a:lnTo>
                  <a:lnTo>
                    <a:pt x="22189" y="123543"/>
                  </a:lnTo>
                  <a:lnTo>
                    <a:pt x="22164" y="123339"/>
                  </a:lnTo>
                  <a:lnTo>
                    <a:pt x="22164" y="123161"/>
                  </a:lnTo>
                  <a:lnTo>
                    <a:pt x="22189" y="122983"/>
                  </a:lnTo>
                  <a:lnTo>
                    <a:pt x="22215" y="122805"/>
                  </a:lnTo>
                  <a:lnTo>
                    <a:pt x="22265" y="122652"/>
                  </a:lnTo>
                  <a:lnTo>
                    <a:pt x="22342" y="122499"/>
                  </a:lnTo>
                  <a:lnTo>
                    <a:pt x="22673" y="121838"/>
                  </a:lnTo>
                  <a:lnTo>
                    <a:pt x="22800" y="121507"/>
                  </a:lnTo>
                  <a:lnTo>
                    <a:pt x="22927" y="121176"/>
                  </a:lnTo>
                  <a:lnTo>
                    <a:pt x="23029" y="120820"/>
                  </a:lnTo>
                  <a:lnTo>
                    <a:pt x="23105" y="120489"/>
                  </a:lnTo>
                  <a:lnTo>
                    <a:pt x="23131" y="120184"/>
                  </a:lnTo>
                  <a:lnTo>
                    <a:pt x="23156" y="119853"/>
                  </a:lnTo>
                  <a:lnTo>
                    <a:pt x="23131" y="119548"/>
                  </a:lnTo>
                  <a:lnTo>
                    <a:pt x="23054" y="119268"/>
                  </a:lnTo>
                  <a:lnTo>
                    <a:pt x="22953" y="119013"/>
                  </a:lnTo>
                  <a:lnTo>
                    <a:pt x="22800" y="118784"/>
                  </a:lnTo>
                  <a:lnTo>
                    <a:pt x="22596" y="118555"/>
                  </a:lnTo>
                  <a:lnTo>
                    <a:pt x="22342" y="118377"/>
                  </a:lnTo>
                  <a:lnTo>
                    <a:pt x="22011" y="118224"/>
                  </a:lnTo>
                  <a:lnTo>
                    <a:pt x="21629" y="118123"/>
                  </a:lnTo>
                  <a:lnTo>
                    <a:pt x="20103" y="117766"/>
                  </a:lnTo>
                  <a:lnTo>
                    <a:pt x="19441" y="117588"/>
                  </a:lnTo>
                  <a:lnTo>
                    <a:pt x="19136" y="117486"/>
                  </a:lnTo>
                  <a:lnTo>
                    <a:pt x="18856" y="117385"/>
                  </a:lnTo>
                  <a:lnTo>
                    <a:pt x="18601" y="117257"/>
                  </a:lnTo>
                  <a:lnTo>
                    <a:pt x="18398" y="117130"/>
                  </a:lnTo>
                  <a:lnTo>
                    <a:pt x="18245" y="116977"/>
                  </a:lnTo>
                  <a:lnTo>
                    <a:pt x="18118" y="116825"/>
                  </a:lnTo>
                  <a:lnTo>
                    <a:pt x="18067" y="116621"/>
                  </a:lnTo>
                  <a:lnTo>
                    <a:pt x="18041" y="116418"/>
                  </a:lnTo>
                  <a:lnTo>
                    <a:pt x="18092" y="116163"/>
                  </a:lnTo>
                  <a:lnTo>
                    <a:pt x="18194" y="115909"/>
                  </a:lnTo>
                  <a:lnTo>
                    <a:pt x="18372" y="115603"/>
                  </a:lnTo>
                  <a:lnTo>
                    <a:pt x="18601" y="115298"/>
                  </a:lnTo>
                  <a:lnTo>
                    <a:pt x="19161" y="114611"/>
                  </a:lnTo>
                  <a:lnTo>
                    <a:pt x="19772" y="113898"/>
                  </a:lnTo>
                  <a:lnTo>
                    <a:pt x="20357" y="113211"/>
                  </a:lnTo>
                  <a:lnTo>
                    <a:pt x="20611" y="112881"/>
                  </a:lnTo>
                  <a:lnTo>
                    <a:pt x="20840" y="112575"/>
                  </a:lnTo>
                  <a:lnTo>
                    <a:pt x="20993" y="112295"/>
                  </a:lnTo>
                  <a:lnTo>
                    <a:pt x="21095" y="112041"/>
                  </a:lnTo>
                  <a:lnTo>
                    <a:pt x="21120" y="111914"/>
                  </a:lnTo>
                  <a:lnTo>
                    <a:pt x="21120" y="111812"/>
                  </a:lnTo>
                  <a:lnTo>
                    <a:pt x="21120" y="111710"/>
                  </a:lnTo>
                  <a:lnTo>
                    <a:pt x="21070" y="111634"/>
                  </a:lnTo>
                  <a:lnTo>
                    <a:pt x="21019" y="111557"/>
                  </a:lnTo>
                  <a:lnTo>
                    <a:pt x="20917" y="111481"/>
                  </a:lnTo>
                  <a:lnTo>
                    <a:pt x="20815" y="111430"/>
                  </a:lnTo>
                  <a:lnTo>
                    <a:pt x="20662" y="111379"/>
                  </a:lnTo>
                  <a:lnTo>
                    <a:pt x="20103" y="111278"/>
                  </a:lnTo>
                  <a:lnTo>
                    <a:pt x="19594" y="111201"/>
                  </a:lnTo>
                  <a:lnTo>
                    <a:pt x="19136" y="111176"/>
                  </a:lnTo>
                  <a:lnTo>
                    <a:pt x="18907" y="111201"/>
                  </a:lnTo>
                  <a:lnTo>
                    <a:pt x="18678" y="111227"/>
                  </a:lnTo>
                  <a:lnTo>
                    <a:pt x="18449" y="111278"/>
                  </a:lnTo>
                  <a:lnTo>
                    <a:pt x="18220" y="111328"/>
                  </a:lnTo>
                  <a:lnTo>
                    <a:pt x="17991" y="111430"/>
                  </a:lnTo>
                  <a:lnTo>
                    <a:pt x="17736" y="111532"/>
                  </a:lnTo>
                  <a:lnTo>
                    <a:pt x="17176" y="111837"/>
                  </a:lnTo>
                  <a:lnTo>
                    <a:pt x="16515" y="112219"/>
                  </a:lnTo>
                  <a:lnTo>
                    <a:pt x="16133" y="112423"/>
                  </a:lnTo>
                  <a:lnTo>
                    <a:pt x="15675" y="112575"/>
                  </a:lnTo>
                  <a:lnTo>
                    <a:pt x="15191" y="112728"/>
                  </a:lnTo>
                  <a:lnTo>
                    <a:pt x="14657" y="112830"/>
                  </a:lnTo>
                  <a:lnTo>
                    <a:pt x="14123" y="112906"/>
                  </a:lnTo>
                  <a:lnTo>
                    <a:pt x="13563" y="112932"/>
                  </a:lnTo>
                  <a:lnTo>
                    <a:pt x="13003" y="112932"/>
                  </a:lnTo>
                  <a:lnTo>
                    <a:pt x="12469" y="112855"/>
                  </a:lnTo>
                  <a:lnTo>
                    <a:pt x="12214" y="112779"/>
                  </a:lnTo>
                  <a:lnTo>
                    <a:pt x="11934" y="112703"/>
                  </a:lnTo>
                  <a:lnTo>
                    <a:pt x="11705" y="112626"/>
                  </a:lnTo>
                  <a:lnTo>
                    <a:pt x="11451" y="112499"/>
                  </a:lnTo>
                  <a:lnTo>
                    <a:pt x="11222" y="112372"/>
                  </a:lnTo>
                  <a:lnTo>
                    <a:pt x="11018" y="112244"/>
                  </a:lnTo>
                  <a:lnTo>
                    <a:pt x="10815" y="112066"/>
                  </a:lnTo>
                  <a:lnTo>
                    <a:pt x="10611" y="111888"/>
                  </a:lnTo>
                  <a:lnTo>
                    <a:pt x="10433" y="111685"/>
                  </a:lnTo>
                  <a:lnTo>
                    <a:pt x="10280" y="111456"/>
                  </a:lnTo>
                  <a:lnTo>
                    <a:pt x="10153" y="111201"/>
                  </a:lnTo>
                  <a:lnTo>
                    <a:pt x="10026" y="110947"/>
                  </a:lnTo>
                  <a:lnTo>
                    <a:pt x="9949" y="110641"/>
                  </a:lnTo>
                  <a:lnTo>
                    <a:pt x="9873" y="110336"/>
                  </a:lnTo>
                  <a:lnTo>
                    <a:pt x="9822" y="109980"/>
                  </a:lnTo>
                  <a:lnTo>
                    <a:pt x="9797" y="109624"/>
                  </a:lnTo>
                  <a:lnTo>
                    <a:pt x="9822" y="108860"/>
                  </a:lnTo>
                  <a:lnTo>
                    <a:pt x="9873" y="108097"/>
                  </a:lnTo>
                  <a:lnTo>
                    <a:pt x="9949" y="107333"/>
                  </a:lnTo>
                  <a:lnTo>
                    <a:pt x="10026" y="106595"/>
                  </a:lnTo>
                  <a:lnTo>
                    <a:pt x="10153" y="105857"/>
                  </a:lnTo>
                  <a:lnTo>
                    <a:pt x="10306" y="105145"/>
                  </a:lnTo>
                  <a:lnTo>
                    <a:pt x="10484" y="104483"/>
                  </a:lnTo>
                  <a:lnTo>
                    <a:pt x="10662" y="103847"/>
                  </a:lnTo>
                  <a:lnTo>
                    <a:pt x="10866" y="103262"/>
                  </a:lnTo>
                  <a:lnTo>
                    <a:pt x="11095" y="102728"/>
                  </a:lnTo>
                  <a:lnTo>
                    <a:pt x="11324" y="102244"/>
                  </a:lnTo>
                  <a:lnTo>
                    <a:pt x="11578" y="101862"/>
                  </a:lnTo>
                  <a:lnTo>
                    <a:pt x="11833" y="101532"/>
                  </a:lnTo>
                  <a:lnTo>
                    <a:pt x="11985" y="101404"/>
                  </a:lnTo>
                  <a:lnTo>
                    <a:pt x="12112" y="101277"/>
                  </a:lnTo>
                  <a:lnTo>
                    <a:pt x="12265" y="101201"/>
                  </a:lnTo>
                  <a:lnTo>
                    <a:pt x="12418" y="101124"/>
                  </a:lnTo>
                  <a:lnTo>
                    <a:pt x="12545" y="101099"/>
                  </a:lnTo>
                  <a:lnTo>
                    <a:pt x="12698" y="101074"/>
                  </a:lnTo>
                  <a:lnTo>
                    <a:pt x="13003" y="101048"/>
                  </a:lnTo>
                  <a:lnTo>
                    <a:pt x="13283" y="101023"/>
                  </a:lnTo>
                  <a:lnTo>
                    <a:pt x="13894" y="100895"/>
                  </a:lnTo>
                  <a:lnTo>
                    <a:pt x="14504" y="100768"/>
                  </a:lnTo>
                  <a:lnTo>
                    <a:pt x="15141" y="100641"/>
                  </a:lnTo>
                  <a:lnTo>
                    <a:pt x="15471" y="100590"/>
                  </a:lnTo>
                  <a:lnTo>
                    <a:pt x="15828" y="100565"/>
                  </a:lnTo>
                  <a:lnTo>
                    <a:pt x="16540" y="100565"/>
                  </a:lnTo>
                  <a:lnTo>
                    <a:pt x="16896" y="100616"/>
                  </a:lnTo>
                  <a:lnTo>
                    <a:pt x="17278" y="100692"/>
                  </a:lnTo>
                  <a:lnTo>
                    <a:pt x="17685" y="100794"/>
                  </a:lnTo>
                  <a:lnTo>
                    <a:pt x="18092" y="100946"/>
                  </a:lnTo>
                  <a:lnTo>
                    <a:pt x="18449" y="101099"/>
                  </a:lnTo>
                  <a:lnTo>
                    <a:pt x="18779" y="101201"/>
                  </a:lnTo>
                  <a:lnTo>
                    <a:pt x="19059" y="101252"/>
                  </a:lnTo>
                  <a:lnTo>
                    <a:pt x="19517" y="101252"/>
                  </a:lnTo>
                  <a:lnTo>
                    <a:pt x="19695" y="101201"/>
                  </a:lnTo>
                  <a:lnTo>
                    <a:pt x="19848" y="101124"/>
                  </a:lnTo>
                  <a:lnTo>
                    <a:pt x="20001" y="101048"/>
                  </a:lnTo>
                  <a:lnTo>
                    <a:pt x="20255" y="100845"/>
                  </a:lnTo>
                  <a:lnTo>
                    <a:pt x="20510" y="100641"/>
                  </a:lnTo>
                  <a:lnTo>
                    <a:pt x="20637" y="100565"/>
                  </a:lnTo>
                  <a:lnTo>
                    <a:pt x="20764" y="100463"/>
                  </a:lnTo>
                  <a:lnTo>
                    <a:pt x="20942" y="100412"/>
                  </a:lnTo>
                  <a:lnTo>
                    <a:pt x="21120" y="100387"/>
                  </a:lnTo>
                  <a:lnTo>
                    <a:pt x="21604" y="100336"/>
                  </a:lnTo>
                  <a:lnTo>
                    <a:pt x="22291" y="100285"/>
                  </a:lnTo>
                  <a:lnTo>
                    <a:pt x="22673" y="100285"/>
                  </a:lnTo>
                  <a:lnTo>
                    <a:pt x="23080" y="100310"/>
                  </a:lnTo>
                  <a:lnTo>
                    <a:pt x="23487" y="100336"/>
                  </a:lnTo>
                  <a:lnTo>
                    <a:pt x="23919" y="100387"/>
                  </a:lnTo>
                  <a:lnTo>
                    <a:pt x="24327" y="100488"/>
                  </a:lnTo>
                  <a:lnTo>
                    <a:pt x="24708" y="100590"/>
                  </a:lnTo>
                  <a:lnTo>
                    <a:pt x="25090" y="100743"/>
                  </a:lnTo>
                  <a:lnTo>
                    <a:pt x="25421" y="100946"/>
                  </a:lnTo>
                  <a:lnTo>
                    <a:pt x="25574" y="101048"/>
                  </a:lnTo>
                  <a:lnTo>
                    <a:pt x="25726" y="101175"/>
                  </a:lnTo>
                  <a:lnTo>
                    <a:pt x="25853" y="101303"/>
                  </a:lnTo>
                  <a:lnTo>
                    <a:pt x="25955" y="101455"/>
                  </a:lnTo>
                  <a:lnTo>
                    <a:pt x="26057" y="101608"/>
                  </a:lnTo>
                  <a:lnTo>
                    <a:pt x="26159" y="101786"/>
                  </a:lnTo>
                  <a:lnTo>
                    <a:pt x="26210" y="101964"/>
                  </a:lnTo>
                  <a:lnTo>
                    <a:pt x="26261" y="102168"/>
                  </a:lnTo>
                  <a:lnTo>
                    <a:pt x="26337" y="102600"/>
                  </a:lnTo>
                  <a:lnTo>
                    <a:pt x="26413" y="103058"/>
                  </a:lnTo>
                  <a:lnTo>
                    <a:pt x="26515" y="104025"/>
                  </a:lnTo>
                  <a:lnTo>
                    <a:pt x="26642" y="105985"/>
                  </a:lnTo>
                  <a:lnTo>
                    <a:pt x="26719" y="106850"/>
                  </a:lnTo>
                  <a:lnTo>
                    <a:pt x="26769" y="107232"/>
                  </a:lnTo>
                  <a:lnTo>
                    <a:pt x="26820" y="107562"/>
                  </a:lnTo>
                  <a:lnTo>
                    <a:pt x="26897" y="107842"/>
                  </a:lnTo>
                  <a:lnTo>
                    <a:pt x="26998" y="108046"/>
                  </a:lnTo>
                  <a:lnTo>
                    <a:pt x="27075" y="108122"/>
                  </a:lnTo>
                  <a:lnTo>
                    <a:pt x="27126" y="108199"/>
                  </a:lnTo>
                  <a:lnTo>
                    <a:pt x="27202" y="108249"/>
                  </a:lnTo>
                  <a:lnTo>
                    <a:pt x="27278" y="108275"/>
                  </a:lnTo>
                  <a:lnTo>
                    <a:pt x="27431" y="108275"/>
                  </a:lnTo>
                  <a:lnTo>
                    <a:pt x="27609" y="108199"/>
                  </a:lnTo>
                  <a:lnTo>
                    <a:pt x="27813" y="108097"/>
                  </a:lnTo>
                  <a:lnTo>
                    <a:pt x="28042" y="107919"/>
                  </a:lnTo>
                  <a:lnTo>
                    <a:pt x="28245" y="107690"/>
                  </a:lnTo>
                  <a:lnTo>
                    <a:pt x="28474" y="107410"/>
                  </a:lnTo>
                  <a:lnTo>
                    <a:pt x="28678" y="107104"/>
                  </a:lnTo>
                  <a:lnTo>
                    <a:pt x="28856" y="106723"/>
                  </a:lnTo>
                  <a:lnTo>
                    <a:pt x="29034" y="106315"/>
                  </a:lnTo>
                  <a:lnTo>
                    <a:pt x="29161" y="105857"/>
                  </a:lnTo>
                  <a:lnTo>
                    <a:pt x="29263" y="105374"/>
                  </a:lnTo>
                  <a:lnTo>
                    <a:pt x="29314" y="104840"/>
                  </a:lnTo>
                  <a:lnTo>
                    <a:pt x="29314" y="104254"/>
                  </a:lnTo>
                  <a:lnTo>
                    <a:pt x="29263" y="103644"/>
                  </a:lnTo>
                  <a:lnTo>
                    <a:pt x="29212" y="103338"/>
                  </a:lnTo>
                  <a:lnTo>
                    <a:pt x="29136" y="103007"/>
                  </a:lnTo>
                  <a:lnTo>
                    <a:pt x="29060" y="102677"/>
                  </a:lnTo>
                  <a:lnTo>
                    <a:pt x="28958" y="102346"/>
                  </a:lnTo>
                  <a:lnTo>
                    <a:pt x="28882" y="101990"/>
                  </a:lnTo>
                  <a:lnTo>
                    <a:pt x="28856" y="101659"/>
                  </a:lnTo>
                  <a:lnTo>
                    <a:pt x="28882" y="101353"/>
                  </a:lnTo>
                  <a:lnTo>
                    <a:pt x="28932" y="101048"/>
                  </a:lnTo>
                  <a:lnTo>
                    <a:pt x="29060" y="100743"/>
                  </a:lnTo>
                  <a:lnTo>
                    <a:pt x="29187" y="100437"/>
                  </a:lnTo>
                  <a:lnTo>
                    <a:pt x="29365" y="100158"/>
                  </a:lnTo>
                  <a:lnTo>
                    <a:pt x="29594" y="99878"/>
                  </a:lnTo>
                  <a:lnTo>
                    <a:pt x="29925" y="99496"/>
                  </a:lnTo>
                  <a:lnTo>
                    <a:pt x="30307" y="99140"/>
                  </a:lnTo>
                  <a:lnTo>
                    <a:pt x="30739" y="98809"/>
                  </a:lnTo>
                  <a:lnTo>
                    <a:pt x="31197" y="98453"/>
                  </a:lnTo>
                  <a:lnTo>
                    <a:pt x="31681" y="98147"/>
                  </a:lnTo>
                  <a:lnTo>
                    <a:pt x="32190" y="97842"/>
                  </a:lnTo>
                  <a:lnTo>
                    <a:pt x="33207" y="97257"/>
                  </a:lnTo>
                  <a:lnTo>
                    <a:pt x="34505" y="96570"/>
                  </a:lnTo>
                  <a:lnTo>
                    <a:pt x="35650" y="95959"/>
                  </a:lnTo>
                  <a:lnTo>
                    <a:pt x="36134" y="95679"/>
                  </a:lnTo>
                  <a:lnTo>
                    <a:pt x="36541" y="95424"/>
                  </a:lnTo>
                  <a:lnTo>
                    <a:pt x="36846" y="95170"/>
                  </a:lnTo>
                  <a:lnTo>
                    <a:pt x="36948" y="95043"/>
                  </a:lnTo>
                  <a:lnTo>
                    <a:pt x="37024" y="94916"/>
                  </a:lnTo>
                  <a:lnTo>
                    <a:pt x="37177" y="94661"/>
                  </a:lnTo>
                  <a:lnTo>
                    <a:pt x="37304" y="94381"/>
                  </a:lnTo>
                  <a:lnTo>
                    <a:pt x="37533" y="93872"/>
                  </a:lnTo>
                  <a:lnTo>
                    <a:pt x="37711" y="93312"/>
                  </a:lnTo>
                  <a:lnTo>
                    <a:pt x="37915" y="92753"/>
                  </a:lnTo>
                  <a:lnTo>
                    <a:pt x="38144" y="92167"/>
                  </a:lnTo>
                  <a:lnTo>
                    <a:pt x="38424" y="91557"/>
                  </a:lnTo>
                  <a:lnTo>
                    <a:pt x="38602" y="91251"/>
                  </a:lnTo>
                  <a:lnTo>
                    <a:pt x="38806" y="90946"/>
                  </a:lnTo>
                  <a:lnTo>
                    <a:pt x="39035" y="90615"/>
                  </a:lnTo>
                  <a:lnTo>
                    <a:pt x="39289" y="90310"/>
                  </a:lnTo>
                  <a:lnTo>
                    <a:pt x="39569" y="89979"/>
                  </a:lnTo>
                  <a:lnTo>
                    <a:pt x="39900" y="89648"/>
                  </a:lnTo>
                  <a:lnTo>
                    <a:pt x="40281" y="89343"/>
                  </a:lnTo>
                  <a:lnTo>
                    <a:pt x="40663" y="89037"/>
                  </a:lnTo>
                  <a:lnTo>
                    <a:pt x="41045" y="88758"/>
                  </a:lnTo>
                  <a:lnTo>
                    <a:pt x="41452" y="88503"/>
                  </a:lnTo>
                  <a:lnTo>
                    <a:pt x="41859" y="88274"/>
                  </a:lnTo>
                  <a:lnTo>
                    <a:pt x="42266" y="88071"/>
                  </a:lnTo>
                  <a:lnTo>
                    <a:pt x="43055" y="87689"/>
                  </a:lnTo>
                  <a:lnTo>
                    <a:pt x="43768" y="87358"/>
                  </a:lnTo>
                  <a:lnTo>
                    <a:pt x="44429" y="87078"/>
                  </a:lnTo>
                  <a:lnTo>
                    <a:pt x="44964" y="86798"/>
                  </a:lnTo>
                  <a:lnTo>
                    <a:pt x="45193" y="86671"/>
                  </a:lnTo>
                  <a:lnTo>
                    <a:pt x="45371" y="86544"/>
                  </a:lnTo>
                  <a:lnTo>
                    <a:pt x="45523" y="86391"/>
                  </a:lnTo>
                  <a:lnTo>
                    <a:pt x="45625" y="86264"/>
                  </a:lnTo>
                  <a:lnTo>
                    <a:pt x="45803" y="85958"/>
                  </a:lnTo>
                  <a:lnTo>
                    <a:pt x="46109" y="85526"/>
                  </a:lnTo>
                  <a:lnTo>
                    <a:pt x="46490" y="85042"/>
                  </a:lnTo>
                  <a:lnTo>
                    <a:pt x="46923" y="84508"/>
                  </a:lnTo>
                  <a:lnTo>
                    <a:pt x="47356" y="83999"/>
                  </a:lnTo>
                  <a:lnTo>
                    <a:pt x="47839" y="83516"/>
                  </a:lnTo>
                  <a:lnTo>
                    <a:pt x="48297" y="83032"/>
                  </a:lnTo>
                  <a:lnTo>
                    <a:pt x="48755" y="82600"/>
                  </a:lnTo>
                  <a:lnTo>
                    <a:pt x="49188" y="82218"/>
                  </a:lnTo>
                  <a:lnTo>
                    <a:pt x="49595" y="81938"/>
                  </a:lnTo>
                  <a:lnTo>
                    <a:pt x="49747" y="81836"/>
                  </a:lnTo>
                  <a:lnTo>
                    <a:pt x="49926" y="81760"/>
                  </a:lnTo>
                  <a:lnTo>
                    <a:pt x="50053" y="81709"/>
                  </a:lnTo>
                  <a:lnTo>
                    <a:pt x="50180" y="81709"/>
                  </a:lnTo>
                  <a:lnTo>
                    <a:pt x="50307" y="81734"/>
                  </a:lnTo>
                  <a:lnTo>
                    <a:pt x="50435" y="81836"/>
                  </a:lnTo>
                  <a:lnTo>
                    <a:pt x="50536" y="81963"/>
                  </a:lnTo>
                  <a:lnTo>
                    <a:pt x="50638" y="82142"/>
                  </a:lnTo>
                  <a:lnTo>
                    <a:pt x="50714" y="82345"/>
                  </a:lnTo>
                  <a:lnTo>
                    <a:pt x="50765" y="82574"/>
                  </a:lnTo>
                  <a:lnTo>
                    <a:pt x="50867" y="83032"/>
                  </a:lnTo>
                  <a:lnTo>
                    <a:pt x="50969" y="83516"/>
                  </a:lnTo>
                  <a:lnTo>
                    <a:pt x="51096" y="83948"/>
                  </a:lnTo>
                  <a:lnTo>
                    <a:pt x="51172" y="84152"/>
                  </a:lnTo>
                  <a:lnTo>
                    <a:pt x="51249" y="84304"/>
                  </a:lnTo>
                  <a:lnTo>
                    <a:pt x="51325" y="84406"/>
                  </a:lnTo>
                  <a:lnTo>
                    <a:pt x="51452" y="84483"/>
                  </a:lnTo>
                  <a:lnTo>
                    <a:pt x="51605" y="84483"/>
                  </a:lnTo>
                  <a:lnTo>
                    <a:pt x="51681" y="84457"/>
                  </a:lnTo>
                  <a:lnTo>
                    <a:pt x="51783" y="84432"/>
                  </a:lnTo>
                  <a:lnTo>
                    <a:pt x="53335" y="83643"/>
                  </a:lnTo>
                  <a:lnTo>
                    <a:pt x="54506" y="83007"/>
                  </a:lnTo>
                  <a:lnTo>
                    <a:pt x="55778" y="82294"/>
                  </a:lnTo>
                  <a:lnTo>
                    <a:pt x="56567" y="81836"/>
                  </a:lnTo>
                  <a:lnTo>
                    <a:pt x="57330" y="81353"/>
                  </a:lnTo>
                  <a:lnTo>
                    <a:pt x="57992" y="80920"/>
                  </a:lnTo>
                  <a:lnTo>
                    <a:pt x="58552" y="80488"/>
                  </a:lnTo>
                  <a:lnTo>
                    <a:pt x="58857" y="80233"/>
                  </a:lnTo>
                  <a:lnTo>
                    <a:pt x="59061" y="79979"/>
                  </a:lnTo>
                  <a:lnTo>
                    <a:pt x="59137" y="79877"/>
                  </a:lnTo>
                  <a:lnTo>
                    <a:pt x="59188" y="79775"/>
                  </a:lnTo>
                  <a:lnTo>
                    <a:pt x="59188" y="79699"/>
                  </a:lnTo>
                  <a:lnTo>
                    <a:pt x="59188" y="79622"/>
                  </a:lnTo>
                  <a:lnTo>
                    <a:pt x="59086" y="79419"/>
                  </a:lnTo>
                  <a:lnTo>
                    <a:pt x="58934" y="79292"/>
                  </a:lnTo>
                  <a:lnTo>
                    <a:pt x="58755" y="79164"/>
                  </a:lnTo>
                  <a:lnTo>
                    <a:pt x="58552" y="79063"/>
                  </a:lnTo>
                  <a:lnTo>
                    <a:pt x="58272" y="78986"/>
                  </a:lnTo>
                  <a:lnTo>
                    <a:pt x="57967" y="78935"/>
                  </a:lnTo>
                  <a:lnTo>
                    <a:pt x="57305" y="78859"/>
                  </a:lnTo>
                  <a:lnTo>
                    <a:pt x="56618" y="78757"/>
                  </a:lnTo>
                  <a:lnTo>
                    <a:pt x="56287" y="78681"/>
                  </a:lnTo>
                  <a:lnTo>
                    <a:pt x="55956" y="78579"/>
                  </a:lnTo>
                  <a:lnTo>
                    <a:pt x="55778" y="78503"/>
                  </a:lnTo>
                  <a:lnTo>
                    <a:pt x="55600" y="78375"/>
                  </a:lnTo>
                  <a:lnTo>
                    <a:pt x="55473" y="78223"/>
                  </a:lnTo>
                  <a:lnTo>
                    <a:pt x="55371" y="78045"/>
                  </a:lnTo>
                  <a:lnTo>
                    <a:pt x="55269" y="77867"/>
                  </a:lnTo>
                  <a:lnTo>
                    <a:pt x="55218" y="77638"/>
                  </a:lnTo>
                  <a:lnTo>
                    <a:pt x="55193" y="77434"/>
                  </a:lnTo>
                  <a:lnTo>
                    <a:pt x="55168" y="77205"/>
                  </a:lnTo>
                  <a:lnTo>
                    <a:pt x="55193" y="76951"/>
                  </a:lnTo>
                  <a:lnTo>
                    <a:pt x="55218" y="76721"/>
                  </a:lnTo>
                  <a:lnTo>
                    <a:pt x="55244" y="76467"/>
                  </a:lnTo>
                  <a:lnTo>
                    <a:pt x="55371" y="75984"/>
                  </a:lnTo>
                  <a:lnTo>
                    <a:pt x="55549" y="75500"/>
                  </a:lnTo>
                  <a:lnTo>
                    <a:pt x="55778" y="75093"/>
                  </a:lnTo>
                  <a:lnTo>
                    <a:pt x="55804" y="75017"/>
                  </a:lnTo>
                  <a:lnTo>
                    <a:pt x="56058" y="74635"/>
                  </a:lnTo>
                  <a:lnTo>
                    <a:pt x="56338" y="74202"/>
                  </a:lnTo>
                  <a:lnTo>
                    <a:pt x="56669" y="73795"/>
                  </a:lnTo>
                  <a:lnTo>
                    <a:pt x="57051" y="73363"/>
                  </a:lnTo>
                  <a:lnTo>
                    <a:pt x="57432" y="72981"/>
                  </a:lnTo>
                  <a:lnTo>
                    <a:pt x="57814" y="72650"/>
                  </a:lnTo>
                  <a:lnTo>
                    <a:pt x="58196" y="72396"/>
                  </a:lnTo>
                  <a:lnTo>
                    <a:pt x="58374" y="72294"/>
                  </a:lnTo>
                  <a:lnTo>
                    <a:pt x="58552" y="72192"/>
                  </a:lnTo>
                  <a:lnTo>
                    <a:pt x="58781" y="72116"/>
                  </a:lnTo>
                  <a:lnTo>
                    <a:pt x="58984" y="72090"/>
                  </a:lnTo>
                  <a:lnTo>
                    <a:pt x="59366" y="72141"/>
                  </a:lnTo>
                  <a:lnTo>
                    <a:pt x="59799" y="72141"/>
                  </a:lnTo>
                  <a:lnTo>
                    <a:pt x="60257" y="72090"/>
                  </a:lnTo>
                  <a:lnTo>
                    <a:pt x="60740" y="72014"/>
                  </a:lnTo>
                  <a:lnTo>
                    <a:pt x="61198" y="71912"/>
                  </a:lnTo>
                  <a:lnTo>
                    <a:pt x="61656" y="71759"/>
                  </a:lnTo>
                  <a:lnTo>
                    <a:pt x="62063" y="71581"/>
                  </a:lnTo>
                  <a:lnTo>
                    <a:pt x="62420" y="71352"/>
                  </a:lnTo>
                  <a:lnTo>
                    <a:pt x="62827" y="71149"/>
                  </a:lnTo>
                  <a:lnTo>
                    <a:pt x="63387" y="70869"/>
                  </a:lnTo>
                  <a:lnTo>
                    <a:pt x="64048" y="70513"/>
                  </a:lnTo>
                  <a:lnTo>
                    <a:pt x="64786" y="70105"/>
                  </a:lnTo>
                  <a:lnTo>
                    <a:pt x="65295" y="69800"/>
                  </a:lnTo>
                  <a:lnTo>
                    <a:pt x="65804" y="69444"/>
                  </a:lnTo>
                  <a:lnTo>
                    <a:pt x="66262" y="69088"/>
                  </a:lnTo>
                  <a:lnTo>
                    <a:pt x="66695" y="68706"/>
                  </a:lnTo>
                  <a:lnTo>
                    <a:pt x="67000" y="68324"/>
                  </a:lnTo>
                  <a:lnTo>
                    <a:pt x="67153" y="68121"/>
                  </a:lnTo>
                  <a:lnTo>
                    <a:pt x="67254" y="67917"/>
                  </a:lnTo>
                  <a:lnTo>
                    <a:pt x="67356" y="67714"/>
                  </a:lnTo>
                  <a:lnTo>
                    <a:pt x="67433" y="67510"/>
                  </a:lnTo>
                  <a:lnTo>
                    <a:pt x="67484" y="67306"/>
                  </a:lnTo>
                  <a:lnTo>
                    <a:pt x="67509" y="67103"/>
                  </a:lnTo>
                  <a:lnTo>
                    <a:pt x="67534" y="66365"/>
                  </a:lnTo>
                  <a:lnTo>
                    <a:pt x="67585" y="65729"/>
                  </a:lnTo>
                  <a:lnTo>
                    <a:pt x="67611" y="65194"/>
                  </a:lnTo>
                  <a:lnTo>
                    <a:pt x="67636" y="64711"/>
                  </a:lnTo>
                  <a:lnTo>
                    <a:pt x="67611" y="64482"/>
                  </a:lnTo>
                  <a:lnTo>
                    <a:pt x="67585" y="64253"/>
                  </a:lnTo>
                  <a:lnTo>
                    <a:pt x="67534" y="64049"/>
                  </a:lnTo>
                  <a:lnTo>
                    <a:pt x="67458" y="63820"/>
                  </a:lnTo>
                  <a:lnTo>
                    <a:pt x="67382" y="63591"/>
                  </a:lnTo>
                  <a:lnTo>
                    <a:pt x="67254" y="63337"/>
                  </a:lnTo>
                  <a:lnTo>
                    <a:pt x="67102" y="63082"/>
                  </a:lnTo>
                  <a:lnTo>
                    <a:pt x="66924" y="62828"/>
                  </a:lnTo>
                  <a:lnTo>
                    <a:pt x="66796" y="62650"/>
                  </a:lnTo>
                  <a:lnTo>
                    <a:pt x="66695" y="62472"/>
                  </a:lnTo>
                  <a:lnTo>
                    <a:pt x="66491" y="62064"/>
                  </a:lnTo>
                  <a:lnTo>
                    <a:pt x="66313" y="61606"/>
                  </a:lnTo>
                  <a:lnTo>
                    <a:pt x="66135" y="61072"/>
                  </a:lnTo>
                  <a:lnTo>
                    <a:pt x="65957" y="60461"/>
                  </a:lnTo>
                  <a:lnTo>
                    <a:pt x="65804" y="59825"/>
                  </a:lnTo>
                  <a:lnTo>
                    <a:pt x="65677" y="59164"/>
                  </a:lnTo>
                  <a:lnTo>
                    <a:pt x="65524" y="58451"/>
                  </a:lnTo>
                  <a:lnTo>
                    <a:pt x="65422" y="57713"/>
                  </a:lnTo>
                  <a:lnTo>
                    <a:pt x="65321" y="56975"/>
                  </a:lnTo>
                  <a:lnTo>
                    <a:pt x="65244" y="56212"/>
                  </a:lnTo>
                  <a:lnTo>
                    <a:pt x="65168" y="55474"/>
                  </a:lnTo>
                  <a:lnTo>
                    <a:pt x="65142" y="54710"/>
                  </a:lnTo>
                  <a:lnTo>
                    <a:pt x="65117" y="53998"/>
                  </a:lnTo>
                  <a:lnTo>
                    <a:pt x="65142" y="53285"/>
                  </a:lnTo>
                  <a:lnTo>
                    <a:pt x="65168" y="52624"/>
                  </a:lnTo>
                  <a:lnTo>
                    <a:pt x="65219" y="51988"/>
                  </a:lnTo>
                  <a:lnTo>
                    <a:pt x="65346" y="50995"/>
                  </a:lnTo>
                  <a:lnTo>
                    <a:pt x="65448" y="50105"/>
                  </a:lnTo>
                  <a:lnTo>
                    <a:pt x="65473" y="49392"/>
                  </a:lnTo>
                  <a:lnTo>
                    <a:pt x="65448" y="48807"/>
                  </a:lnTo>
                  <a:lnTo>
                    <a:pt x="65422" y="48578"/>
                  </a:lnTo>
                  <a:lnTo>
                    <a:pt x="65397" y="48400"/>
                  </a:lnTo>
                  <a:lnTo>
                    <a:pt x="65321" y="48247"/>
                  </a:lnTo>
                  <a:lnTo>
                    <a:pt x="65244" y="48171"/>
                  </a:lnTo>
                  <a:lnTo>
                    <a:pt x="65168" y="48120"/>
                  </a:lnTo>
                  <a:lnTo>
                    <a:pt x="65066" y="48145"/>
                  </a:lnTo>
                  <a:lnTo>
                    <a:pt x="64939" y="48222"/>
                  </a:lnTo>
                  <a:lnTo>
                    <a:pt x="64786" y="48349"/>
                  </a:lnTo>
                  <a:lnTo>
                    <a:pt x="64634" y="48552"/>
                  </a:lnTo>
                  <a:lnTo>
                    <a:pt x="64455" y="48781"/>
                  </a:lnTo>
                  <a:lnTo>
                    <a:pt x="64252" y="49112"/>
                  </a:lnTo>
                  <a:lnTo>
                    <a:pt x="64023" y="49469"/>
                  </a:lnTo>
                  <a:lnTo>
                    <a:pt x="63641" y="50130"/>
                  </a:lnTo>
                  <a:lnTo>
                    <a:pt x="63234" y="50741"/>
                  </a:lnTo>
                  <a:lnTo>
                    <a:pt x="62776" y="51301"/>
                  </a:lnTo>
                  <a:lnTo>
                    <a:pt x="62343" y="51810"/>
                  </a:lnTo>
                  <a:lnTo>
                    <a:pt x="61885" y="52217"/>
                  </a:lnTo>
                  <a:lnTo>
                    <a:pt x="61682" y="52369"/>
                  </a:lnTo>
                  <a:lnTo>
                    <a:pt x="61478" y="52522"/>
                  </a:lnTo>
                  <a:lnTo>
                    <a:pt x="61275" y="52624"/>
                  </a:lnTo>
                  <a:lnTo>
                    <a:pt x="61071" y="52726"/>
                  </a:lnTo>
                  <a:lnTo>
                    <a:pt x="60893" y="52777"/>
                  </a:lnTo>
                  <a:lnTo>
                    <a:pt x="60740" y="52777"/>
                  </a:lnTo>
                  <a:lnTo>
                    <a:pt x="60588" y="52751"/>
                  </a:lnTo>
                  <a:lnTo>
                    <a:pt x="60435" y="52700"/>
                  </a:lnTo>
                  <a:lnTo>
                    <a:pt x="60308" y="52573"/>
                  </a:lnTo>
                  <a:lnTo>
                    <a:pt x="60206" y="52395"/>
                  </a:lnTo>
                  <a:lnTo>
                    <a:pt x="60155" y="52166"/>
                  </a:lnTo>
                  <a:lnTo>
                    <a:pt x="60104" y="51886"/>
                  </a:lnTo>
                  <a:lnTo>
                    <a:pt x="60079" y="51555"/>
                  </a:lnTo>
                  <a:lnTo>
                    <a:pt x="60104" y="51148"/>
                  </a:lnTo>
                  <a:lnTo>
                    <a:pt x="60359" y="48832"/>
                  </a:lnTo>
                  <a:lnTo>
                    <a:pt x="60435" y="47815"/>
                  </a:lnTo>
                  <a:lnTo>
                    <a:pt x="60511" y="46898"/>
                  </a:lnTo>
                  <a:lnTo>
                    <a:pt x="60511" y="46491"/>
                  </a:lnTo>
                  <a:lnTo>
                    <a:pt x="60511" y="46084"/>
                  </a:lnTo>
                  <a:lnTo>
                    <a:pt x="60460" y="45728"/>
                  </a:lnTo>
                  <a:lnTo>
                    <a:pt x="60435" y="45397"/>
                  </a:lnTo>
                  <a:lnTo>
                    <a:pt x="60359" y="45092"/>
                  </a:lnTo>
                  <a:lnTo>
                    <a:pt x="60257" y="44812"/>
                  </a:lnTo>
                  <a:lnTo>
                    <a:pt x="60130" y="44557"/>
                  </a:lnTo>
                  <a:lnTo>
                    <a:pt x="59951" y="44328"/>
                  </a:lnTo>
                  <a:lnTo>
                    <a:pt x="59722" y="44048"/>
                  </a:lnTo>
                  <a:lnTo>
                    <a:pt x="59544" y="43769"/>
                  </a:lnTo>
                  <a:lnTo>
                    <a:pt x="59264" y="43285"/>
                  </a:lnTo>
                  <a:lnTo>
                    <a:pt x="59112" y="43056"/>
                  </a:lnTo>
                  <a:lnTo>
                    <a:pt x="58984" y="42878"/>
                  </a:lnTo>
                  <a:lnTo>
                    <a:pt x="58781" y="42700"/>
                  </a:lnTo>
                  <a:lnTo>
                    <a:pt x="58552" y="42522"/>
                  </a:lnTo>
                  <a:lnTo>
                    <a:pt x="58247" y="42394"/>
                  </a:lnTo>
                  <a:lnTo>
                    <a:pt x="57839" y="42293"/>
                  </a:lnTo>
                  <a:lnTo>
                    <a:pt x="57534" y="42191"/>
                  </a:lnTo>
                  <a:lnTo>
                    <a:pt x="57229" y="42064"/>
                  </a:lnTo>
                  <a:lnTo>
                    <a:pt x="56720" y="41784"/>
                  </a:lnTo>
                  <a:lnTo>
                    <a:pt x="56465" y="41657"/>
                  </a:lnTo>
                  <a:lnTo>
                    <a:pt x="56236" y="41555"/>
                  </a:lnTo>
                  <a:lnTo>
                    <a:pt x="56007" y="41504"/>
                  </a:lnTo>
                  <a:lnTo>
                    <a:pt x="55880" y="41478"/>
                  </a:lnTo>
                  <a:lnTo>
                    <a:pt x="55778" y="41478"/>
                  </a:lnTo>
                  <a:lnTo>
                    <a:pt x="55626" y="41529"/>
                  </a:lnTo>
                  <a:lnTo>
                    <a:pt x="55447" y="41580"/>
                  </a:lnTo>
                  <a:lnTo>
                    <a:pt x="55295" y="41707"/>
                  </a:lnTo>
                  <a:lnTo>
                    <a:pt x="55142" y="41886"/>
                  </a:lnTo>
                  <a:lnTo>
                    <a:pt x="54964" y="42089"/>
                  </a:lnTo>
                  <a:lnTo>
                    <a:pt x="54786" y="42369"/>
                  </a:lnTo>
                  <a:lnTo>
                    <a:pt x="54608" y="42700"/>
                  </a:lnTo>
                  <a:lnTo>
                    <a:pt x="54430" y="43132"/>
                  </a:lnTo>
                  <a:lnTo>
                    <a:pt x="53717" y="44939"/>
                  </a:lnTo>
                  <a:lnTo>
                    <a:pt x="52954" y="46797"/>
                  </a:lnTo>
                  <a:lnTo>
                    <a:pt x="52572" y="47687"/>
                  </a:lnTo>
                  <a:lnTo>
                    <a:pt x="52190" y="48527"/>
                  </a:lnTo>
                  <a:lnTo>
                    <a:pt x="51809" y="49290"/>
                  </a:lnTo>
                  <a:lnTo>
                    <a:pt x="51452" y="49952"/>
                  </a:lnTo>
                  <a:lnTo>
                    <a:pt x="51096" y="50486"/>
                  </a:lnTo>
                  <a:lnTo>
                    <a:pt x="50943" y="50690"/>
                  </a:lnTo>
                  <a:lnTo>
                    <a:pt x="50765" y="50894"/>
                  </a:lnTo>
                  <a:lnTo>
                    <a:pt x="50664" y="50995"/>
                  </a:lnTo>
                  <a:lnTo>
                    <a:pt x="50587" y="51123"/>
                  </a:lnTo>
                  <a:lnTo>
                    <a:pt x="50511" y="51275"/>
                  </a:lnTo>
                  <a:lnTo>
                    <a:pt x="50460" y="51428"/>
                  </a:lnTo>
                  <a:lnTo>
                    <a:pt x="50384" y="51759"/>
                  </a:lnTo>
                  <a:lnTo>
                    <a:pt x="50333" y="52115"/>
                  </a:lnTo>
                  <a:lnTo>
                    <a:pt x="50307" y="52522"/>
                  </a:lnTo>
                  <a:lnTo>
                    <a:pt x="50333" y="52929"/>
                  </a:lnTo>
                  <a:lnTo>
                    <a:pt x="50358" y="53845"/>
                  </a:lnTo>
                  <a:lnTo>
                    <a:pt x="50384" y="54303"/>
                  </a:lnTo>
                  <a:lnTo>
                    <a:pt x="50384" y="54787"/>
                  </a:lnTo>
                  <a:lnTo>
                    <a:pt x="50358" y="55245"/>
                  </a:lnTo>
                  <a:lnTo>
                    <a:pt x="50282" y="55728"/>
                  </a:lnTo>
                  <a:lnTo>
                    <a:pt x="50180" y="56161"/>
                  </a:lnTo>
                  <a:lnTo>
                    <a:pt x="50129" y="56390"/>
                  </a:lnTo>
                  <a:lnTo>
                    <a:pt x="50027" y="56619"/>
                  </a:lnTo>
                  <a:lnTo>
                    <a:pt x="49951" y="56823"/>
                  </a:lnTo>
                  <a:lnTo>
                    <a:pt x="49824" y="57026"/>
                  </a:lnTo>
                  <a:lnTo>
                    <a:pt x="49697" y="57204"/>
                  </a:lnTo>
                  <a:lnTo>
                    <a:pt x="49544" y="57408"/>
                  </a:lnTo>
                  <a:lnTo>
                    <a:pt x="49239" y="57688"/>
                  </a:lnTo>
                  <a:lnTo>
                    <a:pt x="48933" y="57968"/>
                  </a:lnTo>
                  <a:lnTo>
                    <a:pt x="48272" y="58502"/>
                  </a:lnTo>
                  <a:lnTo>
                    <a:pt x="47585" y="59011"/>
                  </a:lnTo>
                  <a:lnTo>
                    <a:pt x="46923" y="59469"/>
                  </a:lnTo>
                  <a:lnTo>
                    <a:pt x="46032" y="60105"/>
                  </a:lnTo>
                  <a:lnTo>
                    <a:pt x="45625" y="60385"/>
                  </a:lnTo>
                  <a:lnTo>
                    <a:pt x="45269" y="60690"/>
                  </a:lnTo>
                  <a:lnTo>
                    <a:pt x="44964" y="60996"/>
                  </a:lnTo>
                  <a:lnTo>
                    <a:pt x="44709" y="61301"/>
                  </a:lnTo>
                  <a:lnTo>
                    <a:pt x="44582" y="61454"/>
                  </a:lnTo>
                  <a:lnTo>
                    <a:pt x="44506" y="61606"/>
                  </a:lnTo>
                  <a:lnTo>
                    <a:pt x="44429" y="61759"/>
                  </a:lnTo>
                  <a:lnTo>
                    <a:pt x="44378" y="61937"/>
                  </a:lnTo>
                  <a:lnTo>
                    <a:pt x="44327" y="62243"/>
                  </a:lnTo>
                  <a:lnTo>
                    <a:pt x="44277" y="62624"/>
                  </a:lnTo>
                  <a:lnTo>
                    <a:pt x="44175" y="63540"/>
                  </a:lnTo>
                  <a:lnTo>
                    <a:pt x="44022" y="64584"/>
                  </a:lnTo>
                  <a:lnTo>
                    <a:pt x="43946" y="65118"/>
                  </a:lnTo>
                  <a:lnTo>
                    <a:pt x="43844" y="65627"/>
                  </a:lnTo>
                  <a:lnTo>
                    <a:pt x="43691" y="66085"/>
                  </a:lnTo>
                  <a:lnTo>
                    <a:pt x="43539" y="66518"/>
                  </a:lnTo>
                  <a:lnTo>
                    <a:pt x="43462" y="66721"/>
                  </a:lnTo>
                  <a:lnTo>
                    <a:pt x="43360" y="66899"/>
                  </a:lnTo>
                  <a:lnTo>
                    <a:pt x="43233" y="67052"/>
                  </a:lnTo>
                  <a:lnTo>
                    <a:pt x="43131" y="67179"/>
                  </a:lnTo>
                  <a:lnTo>
                    <a:pt x="43004" y="67281"/>
                  </a:lnTo>
                  <a:lnTo>
                    <a:pt x="42852" y="67383"/>
                  </a:lnTo>
                  <a:lnTo>
                    <a:pt x="42699" y="67434"/>
                  </a:lnTo>
                  <a:lnTo>
                    <a:pt x="42546" y="67484"/>
                  </a:lnTo>
                  <a:lnTo>
                    <a:pt x="42368" y="67484"/>
                  </a:lnTo>
                  <a:lnTo>
                    <a:pt x="42190" y="67459"/>
                  </a:lnTo>
                  <a:lnTo>
                    <a:pt x="41986" y="67383"/>
                  </a:lnTo>
                  <a:lnTo>
                    <a:pt x="41757" y="67281"/>
                  </a:lnTo>
                  <a:lnTo>
                    <a:pt x="41579" y="67154"/>
                  </a:lnTo>
                  <a:lnTo>
                    <a:pt x="41401" y="67026"/>
                  </a:lnTo>
                  <a:lnTo>
                    <a:pt x="41274" y="66848"/>
                  </a:lnTo>
                  <a:lnTo>
                    <a:pt x="41147" y="66696"/>
                  </a:lnTo>
                  <a:lnTo>
                    <a:pt x="41070" y="66492"/>
                  </a:lnTo>
                  <a:lnTo>
                    <a:pt x="41019" y="66314"/>
                  </a:lnTo>
                  <a:lnTo>
                    <a:pt x="40968" y="66085"/>
                  </a:lnTo>
                  <a:lnTo>
                    <a:pt x="40943" y="65881"/>
                  </a:lnTo>
                  <a:lnTo>
                    <a:pt x="40943" y="65652"/>
                  </a:lnTo>
                  <a:lnTo>
                    <a:pt x="40968" y="65423"/>
                  </a:lnTo>
                  <a:lnTo>
                    <a:pt x="41045" y="64965"/>
                  </a:lnTo>
                  <a:lnTo>
                    <a:pt x="41172" y="64456"/>
                  </a:lnTo>
                  <a:lnTo>
                    <a:pt x="41350" y="63973"/>
                  </a:lnTo>
                  <a:lnTo>
                    <a:pt x="41554" y="63489"/>
                  </a:lnTo>
                  <a:lnTo>
                    <a:pt x="41732" y="63006"/>
                  </a:lnTo>
                  <a:lnTo>
                    <a:pt x="42139" y="62115"/>
                  </a:lnTo>
                  <a:lnTo>
                    <a:pt x="42292" y="61708"/>
                  </a:lnTo>
                  <a:lnTo>
                    <a:pt x="42393" y="61377"/>
                  </a:lnTo>
                  <a:lnTo>
                    <a:pt x="42444" y="61097"/>
                  </a:lnTo>
                  <a:lnTo>
                    <a:pt x="42470" y="60970"/>
                  </a:lnTo>
                  <a:lnTo>
                    <a:pt x="42444" y="60868"/>
                  </a:lnTo>
                  <a:lnTo>
                    <a:pt x="42419" y="60792"/>
                  </a:lnTo>
                  <a:lnTo>
                    <a:pt x="42368" y="60716"/>
                  </a:lnTo>
                  <a:lnTo>
                    <a:pt x="42241" y="60563"/>
                  </a:lnTo>
                  <a:lnTo>
                    <a:pt x="42063" y="60436"/>
                  </a:lnTo>
                  <a:lnTo>
                    <a:pt x="41834" y="60334"/>
                  </a:lnTo>
                  <a:lnTo>
                    <a:pt x="41579" y="60232"/>
                  </a:lnTo>
                  <a:lnTo>
                    <a:pt x="41299" y="60156"/>
                  </a:lnTo>
                  <a:lnTo>
                    <a:pt x="40663" y="59978"/>
                  </a:lnTo>
                  <a:lnTo>
                    <a:pt x="39874" y="59774"/>
                  </a:lnTo>
                  <a:lnTo>
                    <a:pt x="39493" y="59647"/>
                  </a:lnTo>
                  <a:lnTo>
                    <a:pt x="39136" y="59494"/>
                  </a:lnTo>
                  <a:lnTo>
                    <a:pt x="38806" y="59342"/>
                  </a:lnTo>
                  <a:lnTo>
                    <a:pt x="38526" y="59138"/>
                  </a:lnTo>
                  <a:lnTo>
                    <a:pt x="38424" y="59036"/>
                  </a:lnTo>
                  <a:lnTo>
                    <a:pt x="38322" y="58909"/>
                  </a:lnTo>
                  <a:lnTo>
                    <a:pt x="38246" y="58782"/>
                  </a:lnTo>
                  <a:lnTo>
                    <a:pt x="38195" y="58655"/>
                  </a:lnTo>
                  <a:lnTo>
                    <a:pt x="38042" y="58222"/>
                  </a:lnTo>
                  <a:lnTo>
                    <a:pt x="37839" y="57764"/>
                  </a:lnTo>
                  <a:lnTo>
                    <a:pt x="37610" y="57255"/>
                  </a:lnTo>
                  <a:lnTo>
                    <a:pt x="37304" y="56746"/>
                  </a:lnTo>
                  <a:lnTo>
                    <a:pt x="36744" y="55805"/>
                  </a:lnTo>
                  <a:lnTo>
                    <a:pt x="36134" y="54863"/>
                  </a:lnTo>
                  <a:lnTo>
                    <a:pt x="35574" y="53973"/>
                  </a:lnTo>
                  <a:lnTo>
                    <a:pt x="35345" y="53540"/>
                  </a:lnTo>
                  <a:lnTo>
                    <a:pt x="35116" y="53133"/>
                  </a:lnTo>
                  <a:lnTo>
                    <a:pt x="35014" y="52878"/>
                  </a:lnTo>
                  <a:lnTo>
                    <a:pt x="34938" y="52624"/>
                  </a:lnTo>
                  <a:lnTo>
                    <a:pt x="34887" y="52344"/>
                  </a:lnTo>
                  <a:lnTo>
                    <a:pt x="34887" y="52039"/>
                  </a:lnTo>
                  <a:lnTo>
                    <a:pt x="34887" y="51708"/>
                  </a:lnTo>
                  <a:lnTo>
                    <a:pt x="34912" y="51352"/>
                  </a:lnTo>
                  <a:lnTo>
                    <a:pt x="34989" y="50970"/>
                  </a:lnTo>
                  <a:lnTo>
                    <a:pt x="35090" y="50588"/>
                  </a:lnTo>
                  <a:lnTo>
                    <a:pt x="35243" y="50181"/>
                  </a:lnTo>
                  <a:lnTo>
                    <a:pt x="35421" y="49723"/>
                  </a:lnTo>
                  <a:lnTo>
                    <a:pt x="35625" y="49290"/>
                  </a:lnTo>
                  <a:lnTo>
                    <a:pt x="35879" y="48807"/>
                  </a:lnTo>
                  <a:lnTo>
                    <a:pt x="36159" y="48298"/>
                  </a:lnTo>
                  <a:lnTo>
                    <a:pt x="36515" y="47789"/>
                  </a:lnTo>
                  <a:lnTo>
                    <a:pt x="36897" y="47229"/>
                  </a:lnTo>
                  <a:lnTo>
                    <a:pt x="37304" y="46669"/>
                  </a:lnTo>
                  <a:lnTo>
                    <a:pt x="37788" y="46059"/>
                  </a:lnTo>
                  <a:lnTo>
                    <a:pt x="38322" y="45448"/>
                  </a:lnTo>
                  <a:lnTo>
                    <a:pt x="38933" y="44786"/>
                  </a:lnTo>
                  <a:lnTo>
                    <a:pt x="39569" y="44125"/>
                  </a:lnTo>
                  <a:lnTo>
                    <a:pt x="40663" y="43031"/>
                  </a:lnTo>
                  <a:lnTo>
                    <a:pt x="41401" y="42293"/>
                  </a:lnTo>
                  <a:lnTo>
                    <a:pt x="42190" y="41580"/>
                  </a:lnTo>
                  <a:lnTo>
                    <a:pt x="43793" y="40181"/>
                  </a:lnTo>
                  <a:lnTo>
                    <a:pt x="45371" y="38832"/>
                  </a:lnTo>
                  <a:lnTo>
                    <a:pt x="46923" y="37534"/>
                  </a:lnTo>
                  <a:lnTo>
                    <a:pt x="48297" y="36364"/>
                  </a:lnTo>
                  <a:lnTo>
                    <a:pt x="49544" y="35295"/>
                  </a:lnTo>
                  <a:lnTo>
                    <a:pt x="50104" y="34786"/>
                  </a:lnTo>
                  <a:lnTo>
                    <a:pt x="50613" y="34328"/>
                  </a:lnTo>
                  <a:lnTo>
                    <a:pt x="51045" y="33870"/>
                  </a:lnTo>
                  <a:lnTo>
                    <a:pt x="51452" y="33437"/>
                  </a:lnTo>
                  <a:lnTo>
                    <a:pt x="51732" y="33081"/>
                  </a:lnTo>
                  <a:lnTo>
                    <a:pt x="51961" y="32750"/>
                  </a:lnTo>
                  <a:lnTo>
                    <a:pt x="52114" y="32521"/>
                  </a:lnTo>
                  <a:lnTo>
                    <a:pt x="52292" y="32318"/>
                  </a:lnTo>
                  <a:lnTo>
                    <a:pt x="52496" y="32114"/>
                  </a:lnTo>
                  <a:lnTo>
                    <a:pt x="52699" y="31911"/>
                  </a:lnTo>
                  <a:lnTo>
                    <a:pt x="53132" y="31554"/>
                  </a:lnTo>
                  <a:lnTo>
                    <a:pt x="53615" y="31224"/>
                  </a:lnTo>
                  <a:lnTo>
                    <a:pt x="54150" y="30893"/>
                  </a:lnTo>
                  <a:lnTo>
                    <a:pt x="54684" y="30613"/>
                  </a:lnTo>
                  <a:lnTo>
                    <a:pt x="55778" y="30053"/>
                  </a:lnTo>
                  <a:lnTo>
                    <a:pt x="56618" y="29620"/>
                  </a:lnTo>
                  <a:lnTo>
                    <a:pt x="57381" y="29213"/>
                  </a:lnTo>
                  <a:lnTo>
                    <a:pt x="57738" y="28984"/>
                  </a:lnTo>
                  <a:lnTo>
                    <a:pt x="58043" y="28755"/>
                  </a:lnTo>
                  <a:lnTo>
                    <a:pt x="58323" y="28526"/>
                  </a:lnTo>
                  <a:lnTo>
                    <a:pt x="58552" y="28272"/>
                  </a:lnTo>
                  <a:lnTo>
                    <a:pt x="58730" y="28043"/>
                  </a:lnTo>
                  <a:lnTo>
                    <a:pt x="58832" y="27788"/>
                  </a:lnTo>
                  <a:lnTo>
                    <a:pt x="59188" y="26974"/>
                  </a:lnTo>
                  <a:lnTo>
                    <a:pt x="59646" y="25982"/>
                  </a:lnTo>
                  <a:lnTo>
                    <a:pt x="60740" y="23768"/>
                  </a:lnTo>
                  <a:lnTo>
                    <a:pt x="61326" y="22546"/>
                  </a:lnTo>
                  <a:lnTo>
                    <a:pt x="61809" y="21478"/>
                  </a:lnTo>
                  <a:lnTo>
                    <a:pt x="61987" y="21045"/>
                  </a:lnTo>
                  <a:lnTo>
                    <a:pt x="62114" y="20689"/>
                  </a:lnTo>
                  <a:lnTo>
                    <a:pt x="62165" y="20434"/>
                  </a:lnTo>
                  <a:lnTo>
                    <a:pt x="62191" y="20333"/>
                  </a:lnTo>
                  <a:lnTo>
                    <a:pt x="62165" y="20282"/>
                  </a:lnTo>
                  <a:lnTo>
                    <a:pt x="62114" y="20027"/>
                  </a:lnTo>
                  <a:lnTo>
                    <a:pt x="62063" y="19671"/>
                  </a:lnTo>
                  <a:lnTo>
                    <a:pt x="62013" y="19213"/>
                  </a:lnTo>
                  <a:lnTo>
                    <a:pt x="61911" y="18780"/>
                  </a:lnTo>
                  <a:lnTo>
                    <a:pt x="61834" y="18577"/>
                  </a:lnTo>
                  <a:lnTo>
                    <a:pt x="61733" y="18373"/>
                  </a:lnTo>
                  <a:lnTo>
                    <a:pt x="61631" y="18221"/>
                  </a:lnTo>
                  <a:lnTo>
                    <a:pt x="61504" y="18119"/>
                  </a:lnTo>
                  <a:lnTo>
                    <a:pt x="61351" y="18042"/>
                  </a:lnTo>
                  <a:lnTo>
                    <a:pt x="61275" y="18017"/>
                  </a:lnTo>
                  <a:lnTo>
                    <a:pt x="61173" y="18017"/>
                  </a:lnTo>
                  <a:lnTo>
                    <a:pt x="60969" y="18068"/>
                  </a:lnTo>
                  <a:lnTo>
                    <a:pt x="60740" y="18195"/>
                  </a:lnTo>
                  <a:lnTo>
                    <a:pt x="60460" y="18399"/>
                  </a:lnTo>
                  <a:lnTo>
                    <a:pt x="60130" y="18704"/>
                  </a:lnTo>
                  <a:lnTo>
                    <a:pt x="59773" y="19111"/>
                  </a:lnTo>
                  <a:lnTo>
                    <a:pt x="59366" y="19620"/>
                  </a:lnTo>
                  <a:lnTo>
                    <a:pt x="58552" y="20740"/>
                  </a:lnTo>
                  <a:lnTo>
                    <a:pt x="57101" y="22775"/>
                  </a:lnTo>
                  <a:lnTo>
                    <a:pt x="55778" y="24608"/>
                  </a:lnTo>
                  <a:lnTo>
                    <a:pt x="55346" y="25167"/>
                  </a:lnTo>
                  <a:lnTo>
                    <a:pt x="54938" y="25651"/>
                  </a:lnTo>
                  <a:lnTo>
                    <a:pt x="54608" y="26058"/>
                  </a:lnTo>
                  <a:lnTo>
                    <a:pt x="54302" y="26338"/>
                  </a:lnTo>
                  <a:lnTo>
                    <a:pt x="54175" y="26414"/>
                  </a:lnTo>
                  <a:lnTo>
                    <a:pt x="54073" y="26491"/>
                  </a:lnTo>
                  <a:lnTo>
                    <a:pt x="53921" y="26491"/>
                  </a:lnTo>
                  <a:lnTo>
                    <a:pt x="53844" y="26440"/>
                  </a:lnTo>
                  <a:lnTo>
                    <a:pt x="53819" y="26338"/>
                  </a:lnTo>
                  <a:lnTo>
                    <a:pt x="53793" y="26211"/>
                  </a:lnTo>
                  <a:lnTo>
                    <a:pt x="53793" y="26007"/>
                  </a:lnTo>
                  <a:lnTo>
                    <a:pt x="53844" y="25702"/>
                  </a:lnTo>
                  <a:lnTo>
                    <a:pt x="53921" y="25320"/>
                  </a:lnTo>
                  <a:lnTo>
                    <a:pt x="54150" y="24480"/>
                  </a:lnTo>
                  <a:lnTo>
                    <a:pt x="54455" y="23564"/>
                  </a:lnTo>
                  <a:lnTo>
                    <a:pt x="54811" y="22572"/>
                  </a:lnTo>
                  <a:lnTo>
                    <a:pt x="55142" y="21579"/>
                  </a:lnTo>
                  <a:lnTo>
                    <a:pt x="55447" y="20638"/>
                  </a:lnTo>
                  <a:lnTo>
                    <a:pt x="55575" y="20180"/>
                  </a:lnTo>
                  <a:lnTo>
                    <a:pt x="55676" y="19773"/>
                  </a:lnTo>
                  <a:lnTo>
                    <a:pt x="55727" y="19391"/>
                  </a:lnTo>
                  <a:lnTo>
                    <a:pt x="55778" y="19035"/>
                  </a:lnTo>
                  <a:lnTo>
                    <a:pt x="55778" y="18704"/>
                  </a:lnTo>
                  <a:lnTo>
                    <a:pt x="55753" y="18551"/>
                  </a:lnTo>
                  <a:lnTo>
                    <a:pt x="55727" y="18424"/>
                  </a:lnTo>
                  <a:lnTo>
                    <a:pt x="55676" y="18322"/>
                  </a:lnTo>
                  <a:lnTo>
                    <a:pt x="55600" y="18246"/>
                  </a:lnTo>
                  <a:lnTo>
                    <a:pt x="55498" y="18144"/>
                  </a:lnTo>
                  <a:lnTo>
                    <a:pt x="55422" y="18017"/>
                  </a:lnTo>
                  <a:lnTo>
                    <a:pt x="55346" y="17864"/>
                  </a:lnTo>
                  <a:lnTo>
                    <a:pt x="55295" y="17686"/>
                  </a:lnTo>
                  <a:lnTo>
                    <a:pt x="55269" y="17457"/>
                  </a:lnTo>
                  <a:lnTo>
                    <a:pt x="55244" y="17254"/>
                  </a:lnTo>
                  <a:lnTo>
                    <a:pt x="55244" y="16745"/>
                  </a:lnTo>
                  <a:lnTo>
                    <a:pt x="55320" y="16159"/>
                  </a:lnTo>
                  <a:lnTo>
                    <a:pt x="55422" y="15523"/>
                  </a:lnTo>
                  <a:lnTo>
                    <a:pt x="55575" y="14887"/>
                  </a:lnTo>
                  <a:lnTo>
                    <a:pt x="55778" y="14200"/>
                  </a:lnTo>
                  <a:lnTo>
                    <a:pt x="56033" y="13411"/>
                  </a:lnTo>
                  <a:lnTo>
                    <a:pt x="56338" y="12648"/>
                  </a:lnTo>
                  <a:lnTo>
                    <a:pt x="56694" y="11910"/>
                  </a:lnTo>
                  <a:lnTo>
                    <a:pt x="57051" y="11223"/>
                  </a:lnTo>
                  <a:lnTo>
                    <a:pt x="57381" y="10663"/>
                  </a:lnTo>
                  <a:lnTo>
                    <a:pt x="57738" y="10129"/>
                  </a:lnTo>
                  <a:lnTo>
                    <a:pt x="58145" y="9594"/>
                  </a:lnTo>
                  <a:lnTo>
                    <a:pt x="58552" y="9111"/>
                  </a:lnTo>
                  <a:lnTo>
                    <a:pt x="59086" y="8500"/>
                  </a:lnTo>
                  <a:lnTo>
                    <a:pt x="59621" y="7915"/>
                  </a:lnTo>
                  <a:lnTo>
                    <a:pt x="60740" y="6744"/>
                  </a:lnTo>
                  <a:lnTo>
                    <a:pt x="61224" y="6235"/>
                  </a:lnTo>
                  <a:lnTo>
                    <a:pt x="61682" y="5701"/>
                  </a:lnTo>
                  <a:lnTo>
                    <a:pt x="62140" y="5167"/>
                  </a:lnTo>
                  <a:lnTo>
                    <a:pt x="62572" y="4607"/>
                  </a:lnTo>
                  <a:lnTo>
                    <a:pt x="63259" y="3691"/>
                  </a:lnTo>
                  <a:lnTo>
                    <a:pt x="63896" y="2876"/>
                  </a:lnTo>
                  <a:lnTo>
                    <a:pt x="64405" y="2138"/>
                  </a:lnTo>
                  <a:lnTo>
                    <a:pt x="64608" y="1833"/>
                  </a:lnTo>
                  <a:lnTo>
                    <a:pt x="64786" y="1528"/>
                  </a:lnTo>
                  <a:lnTo>
                    <a:pt x="64863" y="1350"/>
                  </a:lnTo>
                  <a:lnTo>
                    <a:pt x="64939" y="1172"/>
                  </a:lnTo>
                  <a:lnTo>
                    <a:pt x="64964" y="1019"/>
                  </a:lnTo>
                  <a:lnTo>
                    <a:pt x="64990" y="866"/>
                  </a:lnTo>
                  <a:lnTo>
                    <a:pt x="64964" y="713"/>
                  </a:lnTo>
                  <a:lnTo>
                    <a:pt x="64939" y="586"/>
                  </a:lnTo>
                  <a:lnTo>
                    <a:pt x="64888" y="459"/>
                  </a:lnTo>
                  <a:lnTo>
                    <a:pt x="64786" y="332"/>
                  </a:lnTo>
                  <a:lnTo>
                    <a:pt x="64634" y="205"/>
                  </a:lnTo>
                  <a:lnTo>
                    <a:pt x="64405" y="77"/>
                  </a:lnTo>
                  <a:lnTo>
                    <a:pt x="64201" y="26"/>
                  </a:lnTo>
                  <a:lnTo>
                    <a:pt x="63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69">
              <a:extLst>
                <a:ext uri="{FF2B5EF4-FFF2-40B4-BE49-F238E27FC236}">
                  <a16:creationId xmlns:a16="http://schemas.microsoft.com/office/drawing/2014/main" id="{00CC3A58-04BE-1739-1D54-ED9EB1138575}"/>
                </a:ext>
              </a:extLst>
            </p:cNvPr>
            <p:cNvSpPr/>
            <p:nvPr/>
          </p:nvSpPr>
          <p:spPr>
            <a:xfrm>
              <a:off x="1216172" y="1835876"/>
              <a:ext cx="146870" cy="136555"/>
            </a:xfrm>
            <a:custGeom>
              <a:avLst/>
              <a:gdLst/>
              <a:ahLst/>
              <a:cxnLst/>
              <a:rect l="l" t="t" r="r" b="b"/>
              <a:pathLst>
                <a:path w="13768" h="12801" extrusionOk="0">
                  <a:moveTo>
                    <a:pt x="13437" y="1"/>
                  </a:moveTo>
                  <a:lnTo>
                    <a:pt x="13233" y="52"/>
                  </a:lnTo>
                  <a:lnTo>
                    <a:pt x="13004" y="179"/>
                  </a:lnTo>
                  <a:lnTo>
                    <a:pt x="12750" y="331"/>
                  </a:lnTo>
                  <a:lnTo>
                    <a:pt x="12444" y="561"/>
                  </a:lnTo>
                  <a:lnTo>
                    <a:pt x="12113" y="815"/>
                  </a:lnTo>
                  <a:lnTo>
                    <a:pt x="11401" y="1451"/>
                  </a:lnTo>
                  <a:lnTo>
                    <a:pt x="10536" y="2265"/>
                  </a:lnTo>
                  <a:lnTo>
                    <a:pt x="9594" y="3181"/>
                  </a:lnTo>
                  <a:lnTo>
                    <a:pt x="9085" y="3690"/>
                  </a:lnTo>
                  <a:lnTo>
                    <a:pt x="8627" y="4072"/>
                  </a:lnTo>
                  <a:lnTo>
                    <a:pt x="8347" y="4250"/>
                  </a:lnTo>
                  <a:lnTo>
                    <a:pt x="8118" y="4403"/>
                  </a:lnTo>
                  <a:lnTo>
                    <a:pt x="7889" y="4479"/>
                  </a:lnTo>
                  <a:lnTo>
                    <a:pt x="7711" y="4556"/>
                  </a:lnTo>
                  <a:lnTo>
                    <a:pt x="7431" y="4556"/>
                  </a:lnTo>
                  <a:lnTo>
                    <a:pt x="7304" y="4505"/>
                  </a:lnTo>
                  <a:lnTo>
                    <a:pt x="7228" y="4428"/>
                  </a:lnTo>
                  <a:lnTo>
                    <a:pt x="7151" y="4352"/>
                  </a:lnTo>
                  <a:lnTo>
                    <a:pt x="7100" y="4225"/>
                  </a:lnTo>
                  <a:lnTo>
                    <a:pt x="7100" y="4098"/>
                  </a:lnTo>
                  <a:lnTo>
                    <a:pt x="7075" y="3945"/>
                  </a:lnTo>
                  <a:lnTo>
                    <a:pt x="7100" y="3792"/>
                  </a:lnTo>
                  <a:lnTo>
                    <a:pt x="7126" y="3640"/>
                  </a:lnTo>
                  <a:lnTo>
                    <a:pt x="7253" y="3309"/>
                  </a:lnTo>
                  <a:lnTo>
                    <a:pt x="7304" y="3156"/>
                  </a:lnTo>
                  <a:lnTo>
                    <a:pt x="7304" y="3054"/>
                  </a:lnTo>
                  <a:lnTo>
                    <a:pt x="7279" y="2978"/>
                  </a:lnTo>
                  <a:lnTo>
                    <a:pt x="7228" y="2927"/>
                  </a:lnTo>
                  <a:lnTo>
                    <a:pt x="7151" y="2902"/>
                  </a:lnTo>
                  <a:lnTo>
                    <a:pt x="7024" y="2927"/>
                  </a:lnTo>
                  <a:lnTo>
                    <a:pt x="6795" y="3003"/>
                  </a:lnTo>
                  <a:lnTo>
                    <a:pt x="6515" y="3105"/>
                  </a:lnTo>
                  <a:lnTo>
                    <a:pt x="6261" y="3232"/>
                  </a:lnTo>
                  <a:lnTo>
                    <a:pt x="6006" y="3385"/>
                  </a:lnTo>
                  <a:lnTo>
                    <a:pt x="4301" y="5243"/>
                  </a:lnTo>
                  <a:lnTo>
                    <a:pt x="2266" y="7431"/>
                  </a:lnTo>
                  <a:lnTo>
                    <a:pt x="1426" y="8398"/>
                  </a:lnTo>
                  <a:lnTo>
                    <a:pt x="739" y="9238"/>
                  </a:lnTo>
                  <a:lnTo>
                    <a:pt x="459" y="9594"/>
                  </a:lnTo>
                  <a:lnTo>
                    <a:pt x="255" y="9899"/>
                  </a:lnTo>
                  <a:lnTo>
                    <a:pt x="103" y="10179"/>
                  </a:lnTo>
                  <a:lnTo>
                    <a:pt x="1" y="10408"/>
                  </a:lnTo>
                  <a:lnTo>
                    <a:pt x="1" y="10485"/>
                  </a:lnTo>
                  <a:lnTo>
                    <a:pt x="1" y="10561"/>
                  </a:lnTo>
                  <a:lnTo>
                    <a:pt x="26" y="10637"/>
                  </a:lnTo>
                  <a:lnTo>
                    <a:pt x="77" y="10688"/>
                  </a:lnTo>
                  <a:lnTo>
                    <a:pt x="154" y="10714"/>
                  </a:lnTo>
                  <a:lnTo>
                    <a:pt x="484" y="10714"/>
                  </a:lnTo>
                  <a:lnTo>
                    <a:pt x="815" y="10663"/>
                  </a:lnTo>
                  <a:lnTo>
                    <a:pt x="1095" y="10663"/>
                  </a:lnTo>
                  <a:lnTo>
                    <a:pt x="1324" y="10688"/>
                  </a:lnTo>
                  <a:lnTo>
                    <a:pt x="1502" y="10739"/>
                  </a:lnTo>
                  <a:lnTo>
                    <a:pt x="1655" y="10790"/>
                  </a:lnTo>
                  <a:lnTo>
                    <a:pt x="1757" y="10892"/>
                  </a:lnTo>
                  <a:lnTo>
                    <a:pt x="1833" y="10993"/>
                  </a:lnTo>
                  <a:lnTo>
                    <a:pt x="1884" y="11121"/>
                  </a:lnTo>
                  <a:lnTo>
                    <a:pt x="1884" y="11248"/>
                  </a:lnTo>
                  <a:lnTo>
                    <a:pt x="1884" y="11401"/>
                  </a:lnTo>
                  <a:lnTo>
                    <a:pt x="1833" y="11579"/>
                  </a:lnTo>
                  <a:lnTo>
                    <a:pt x="1782" y="11731"/>
                  </a:lnTo>
                  <a:lnTo>
                    <a:pt x="1629" y="12088"/>
                  </a:lnTo>
                  <a:lnTo>
                    <a:pt x="1451" y="12469"/>
                  </a:lnTo>
                  <a:lnTo>
                    <a:pt x="1375" y="12597"/>
                  </a:lnTo>
                  <a:lnTo>
                    <a:pt x="1350" y="12698"/>
                  </a:lnTo>
                  <a:lnTo>
                    <a:pt x="1375" y="12775"/>
                  </a:lnTo>
                  <a:lnTo>
                    <a:pt x="1451" y="12800"/>
                  </a:lnTo>
                  <a:lnTo>
                    <a:pt x="1528" y="12800"/>
                  </a:lnTo>
                  <a:lnTo>
                    <a:pt x="1680" y="12775"/>
                  </a:lnTo>
                  <a:lnTo>
                    <a:pt x="2037" y="12622"/>
                  </a:lnTo>
                  <a:lnTo>
                    <a:pt x="2495" y="12418"/>
                  </a:lnTo>
                  <a:lnTo>
                    <a:pt x="3029" y="12139"/>
                  </a:lnTo>
                  <a:lnTo>
                    <a:pt x="4301" y="11452"/>
                  </a:lnTo>
                  <a:lnTo>
                    <a:pt x="5675" y="10714"/>
                  </a:lnTo>
                  <a:lnTo>
                    <a:pt x="6464" y="10281"/>
                  </a:lnTo>
                  <a:lnTo>
                    <a:pt x="7228" y="9899"/>
                  </a:lnTo>
                  <a:lnTo>
                    <a:pt x="7940" y="9568"/>
                  </a:lnTo>
                  <a:lnTo>
                    <a:pt x="8271" y="9365"/>
                  </a:lnTo>
                  <a:lnTo>
                    <a:pt x="8627" y="9161"/>
                  </a:lnTo>
                  <a:lnTo>
                    <a:pt x="8933" y="8958"/>
                  </a:lnTo>
                  <a:lnTo>
                    <a:pt x="9238" y="8754"/>
                  </a:lnTo>
                  <a:lnTo>
                    <a:pt x="9543" y="8500"/>
                  </a:lnTo>
                  <a:lnTo>
                    <a:pt x="9849" y="8220"/>
                  </a:lnTo>
                  <a:lnTo>
                    <a:pt x="10154" y="7914"/>
                  </a:lnTo>
                  <a:lnTo>
                    <a:pt x="10485" y="7558"/>
                  </a:lnTo>
                  <a:lnTo>
                    <a:pt x="10816" y="7177"/>
                  </a:lnTo>
                  <a:lnTo>
                    <a:pt x="11172" y="6719"/>
                  </a:lnTo>
                  <a:lnTo>
                    <a:pt x="11401" y="6388"/>
                  </a:lnTo>
                  <a:lnTo>
                    <a:pt x="11884" y="5624"/>
                  </a:lnTo>
                  <a:lnTo>
                    <a:pt x="12317" y="4912"/>
                  </a:lnTo>
                  <a:lnTo>
                    <a:pt x="12648" y="4301"/>
                  </a:lnTo>
                  <a:lnTo>
                    <a:pt x="12928" y="3716"/>
                  </a:lnTo>
                  <a:lnTo>
                    <a:pt x="13131" y="3156"/>
                  </a:lnTo>
                  <a:lnTo>
                    <a:pt x="13309" y="2622"/>
                  </a:lnTo>
                  <a:lnTo>
                    <a:pt x="13462" y="2087"/>
                  </a:lnTo>
                  <a:lnTo>
                    <a:pt x="13589" y="1553"/>
                  </a:lnTo>
                  <a:lnTo>
                    <a:pt x="13742" y="790"/>
                  </a:lnTo>
                  <a:lnTo>
                    <a:pt x="13767" y="484"/>
                  </a:lnTo>
                  <a:lnTo>
                    <a:pt x="13767" y="255"/>
                  </a:lnTo>
                  <a:lnTo>
                    <a:pt x="13742" y="179"/>
                  </a:lnTo>
                  <a:lnTo>
                    <a:pt x="13691" y="102"/>
                  </a:lnTo>
                  <a:lnTo>
                    <a:pt x="13640" y="52"/>
                  </a:lnTo>
                  <a:lnTo>
                    <a:pt x="13589" y="26"/>
                  </a:lnTo>
                  <a:lnTo>
                    <a:pt x="1351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69">
              <a:extLst>
                <a:ext uri="{FF2B5EF4-FFF2-40B4-BE49-F238E27FC236}">
                  <a16:creationId xmlns:a16="http://schemas.microsoft.com/office/drawing/2014/main" id="{78F7267B-5012-AF5E-72BD-FDD256CEEC56}"/>
                </a:ext>
              </a:extLst>
            </p:cNvPr>
            <p:cNvSpPr/>
            <p:nvPr/>
          </p:nvSpPr>
          <p:spPr>
            <a:xfrm>
              <a:off x="1353527" y="1746301"/>
              <a:ext cx="54031" cy="53754"/>
            </a:xfrm>
            <a:custGeom>
              <a:avLst/>
              <a:gdLst/>
              <a:ahLst/>
              <a:cxnLst/>
              <a:rect l="l" t="t" r="r" b="b"/>
              <a:pathLst>
                <a:path w="5065" h="5039" extrusionOk="0">
                  <a:moveTo>
                    <a:pt x="4581" y="0"/>
                  </a:moveTo>
                  <a:lnTo>
                    <a:pt x="4378" y="26"/>
                  </a:lnTo>
                  <a:lnTo>
                    <a:pt x="4174" y="77"/>
                  </a:lnTo>
                  <a:lnTo>
                    <a:pt x="3970" y="153"/>
                  </a:lnTo>
                  <a:lnTo>
                    <a:pt x="3538" y="382"/>
                  </a:lnTo>
                  <a:lnTo>
                    <a:pt x="3131" y="637"/>
                  </a:lnTo>
                  <a:lnTo>
                    <a:pt x="2749" y="891"/>
                  </a:lnTo>
                  <a:lnTo>
                    <a:pt x="2444" y="1120"/>
                  </a:lnTo>
                  <a:lnTo>
                    <a:pt x="2189" y="1349"/>
                  </a:lnTo>
                  <a:lnTo>
                    <a:pt x="2036" y="1476"/>
                  </a:lnTo>
                  <a:lnTo>
                    <a:pt x="1884" y="1629"/>
                  </a:lnTo>
                  <a:lnTo>
                    <a:pt x="1502" y="2062"/>
                  </a:lnTo>
                  <a:lnTo>
                    <a:pt x="1095" y="2621"/>
                  </a:lnTo>
                  <a:lnTo>
                    <a:pt x="713" y="3207"/>
                  </a:lnTo>
                  <a:lnTo>
                    <a:pt x="484" y="3588"/>
                  </a:lnTo>
                  <a:lnTo>
                    <a:pt x="306" y="3945"/>
                  </a:lnTo>
                  <a:lnTo>
                    <a:pt x="153" y="4250"/>
                  </a:lnTo>
                  <a:lnTo>
                    <a:pt x="52" y="4530"/>
                  </a:lnTo>
                  <a:lnTo>
                    <a:pt x="1" y="4784"/>
                  </a:lnTo>
                  <a:lnTo>
                    <a:pt x="1" y="4861"/>
                  </a:lnTo>
                  <a:lnTo>
                    <a:pt x="1" y="4937"/>
                  </a:lnTo>
                  <a:lnTo>
                    <a:pt x="52" y="4988"/>
                  </a:lnTo>
                  <a:lnTo>
                    <a:pt x="103" y="5013"/>
                  </a:lnTo>
                  <a:lnTo>
                    <a:pt x="179" y="5039"/>
                  </a:lnTo>
                  <a:lnTo>
                    <a:pt x="281" y="5013"/>
                  </a:lnTo>
                  <a:lnTo>
                    <a:pt x="459" y="4937"/>
                  </a:lnTo>
                  <a:lnTo>
                    <a:pt x="713" y="4759"/>
                  </a:lnTo>
                  <a:lnTo>
                    <a:pt x="1171" y="4454"/>
                  </a:lnTo>
                  <a:lnTo>
                    <a:pt x="1680" y="4021"/>
                  </a:lnTo>
                  <a:lnTo>
                    <a:pt x="2240" y="3512"/>
                  </a:lnTo>
                  <a:lnTo>
                    <a:pt x="2825" y="2978"/>
                  </a:lnTo>
                  <a:lnTo>
                    <a:pt x="3411" y="2392"/>
                  </a:lnTo>
                  <a:lnTo>
                    <a:pt x="3945" y="1833"/>
                  </a:lnTo>
                  <a:lnTo>
                    <a:pt x="4403" y="1324"/>
                  </a:lnTo>
                  <a:lnTo>
                    <a:pt x="4759" y="840"/>
                  </a:lnTo>
                  <a:lnTo>
                    <a:pt x="4937" y="586"/>
                  </a:lnTo>
                  <a:lnTo>
                    <a:pt x="5039" y="357"/>
                  </a:lnTo>
                  <a:lnTo>
                    <a:pt x="5065" y="280"/>
                  </a:lnTo>
                  <a:lnTo>
                    <a:pt x="5065" y="204"/>
                  </a:lnTo>
                  <a:lnTo>
                    <a:pt x="5065" y="153"/>
                  </a:lnTo>
                  <a:lnTo>
                    <a:pt x="5014" y="102"/>
                  </a:lnTo>
                  <a:lnTo>
                    <a:pt x="4886" y="51"/>
                  </a:lnTo>
                  <a:lnTo>
                    <a:pt x="47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69">
              <a:extLst>
                <a:ext uri="{FF2B5EF4-FFF2-40B4-BE49-F238E27FC236}">
                  <a16:creationId xmlns:a16="http://schemas.microsoft.com/office/drawing/2014/main" id="{26962ACC-BD37-B0C5-D169-18593390FA11}"/>
                </a:ext>
              </a:extLst>
            </p:cNvPr>
            <p:cNvSpPr/>
            <p:nvPr/>
          </p:nvSpPr>
          <p:spPr>
            <a:xfrm>
              <a:off x="1501464" y="1688483"/>
              <a:ext cx="38019" cy="43171"/>
            </a:xfrm>
            <a:custGeom>
              <a:avLst/>
              <a:gdLst/>
              <a:ahLst/>
              <a:cxnLst/>
              <a:rect l="l" t="t" r="r" b="b"/>
              <a:pathLst>
                <a:path w="3564" h="4047" extrusionOk="0">
                  <a:moveTo>
                    <a:pt x="3563" y="0"/>
                  </a:moveTo>
                  <a:lnTo>
                    <a:pt x="1375" y="611"/>
                  </a:lnTo>
                  <a:lnTo>
                    <a:pt x="764" y="1782"/>
                  </a:lnTo>
                  <a:lnTo>
                    <a:pt x="484" y="2341"/>
                  </a:lnTo>
                  <a:lnTo>
                    <a:pt x="255" y="2850"/>
                  </a:lnTo>
                  <a:lnTo>
                    <a:pt x="77" y="3359"/>
                  </a:lnTo>
                  <a:lnTo>
                    <a:pt x="26" y="3563"/>
                  </a:lnTo>
                  <a:lnTo>
                    <a:pt x="1" y="3741"/>
                  </a:lnTo>
                  <a:lnTo>
                    <a:pt x="1" y="3894"/>
                  </a:lnTo>
                  <a:lnTo>
                    <a:pt x="52" y="3995"/>
                  </a:lnTo>
                  <a:lnTo>
                    <a:pt x="77" y="4021"/>
                  </a:lnTo>
                  <a:lnTo>
                    <a:pt x="128" y="4046"/>
                  </a:lnTo>
                  <a:lnTo>
                    <a:pt x="255" y="4046"/>
                  </a:lnTo>
                  <a:lnTo>
                    <a:pt x="434" y="3995"/>
                  </a:lnTo>
                  <a:lnTo>
                    <a:pt x="637" y="3894"/>
                  </a:lnTo>
                  <a:lnTo>
                    <a:pt x="866" y="3741"/>
                  </a:lnTo>
                  <a:lnTo>
                    <a:pt x="1095" y="3563"/>
                  </a:lnTo>
                  <a:lnTo>
                    <a:pt x="1324" y="3359"/>
                  </a:lnTo>
                  <a:lnTo>
                    <a:pt x="1579" y="3130"/>
                  </a:lnTo>
                  <a:lnTo>
                    <a:pt x="2062" y="2570"/>
                  </a:lnTo>
                  <a:lnTo>
                    <a:pt x="2520" y="1960"/>
                  </a:lnTo>
                  <a:lnTo>
                    <a:pt x="2749" y="1629"/>
                  </a:lnTo>
                  <a:lnTo>
                    <a:pt x="2953" y="1298"/>
                  </a:lnTo>
                  <a:lnTo>
                    <a:pt x="3131" y="967"/>
                  </a:lnTo>
                  <a:lnTo>
                    <a:pt x="3309" y="637"/>
                  </a:lnTo>
                  <a:lnTo>
                    <a:pt x="3436" y="306"/>
                  </a:lnTo>
                  <a:lnTo>
                    <a:pt x="35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69">
              <a:extLst>
                <a:ext uri="{FF2B5EF4-FFF2-40B4-BE49-F238E27FC236}">
                  <a16:creationId xmlns:a16="http://schemas.microsoft.com/office/drawing/2014/main" id="{ABFA2551-6226-4F73-19B8-61FB3E183A04}"/>
                </a:ext>
              </a:extLst>
            </p:cNvPr>
            <p:cNvSpPr/>
            <p:nvPr/>
          </p:nvSpPr>
          <p:spPr>
            <a:xfrm>
              <a:off x="1461834" y="1697711"/>
              <a:ext cx="45070" cy="52132"/>
            </a:xfrm>
            <a:custGeom>
              <a:avLst/>
              <a:gdLst/>
              <a:ahLst/>
              <a:cxnLst/>
              <a:rect l="l" t="t" r="r" b="b"/>
              <a:pathLst>
                <a:path w="4225" h="4887" extrusionOk="0">
                  <a:moveTo>
                    <a:pt x="4225" y="1"/>
                  </a:moveTo>
                  <a:lnTo>
                    <a:pt x="3970" y="77"/>
                  </a:lnTo>
                  <a:lnTo>
                    <a:pt x="1986" y="713"/>
                  </a:lnTo>
                  <a:lnTo>
                    <a:pt x="26" y="1375"/>
                  </a:lnTo>
                  <a:lnTo>
                    <a:pt x="1" y="1578"/>
                  </a:lnTo>
                  <a:lnTo>
                    <a:pt x="1" y="1782"/>
                  </a:lnTo>
                  <a:lnTo>
                    <a:pt x="52" y="1960"/>
                  </a:lnTo>
                  <a:lnTo>
                    <a:pt x="179" y="2163"/>
                  </a:lnTo>
                  <a:lnTo>
                    <a:pt x="332" y="2367"/>
                  </a:lnTo>
                  <a:lnTo>
                    <a:pt x="433" y="2622"/>
                  </a:lnTo>
                  <a:lnTo>
                    <a:pt x="535" y="2876"/>
                  </a:lnTo>
                  <a:lnTo>
                    <a:pt x="586" y="3156"/>
                  </a:lnTo>
                  <a:lnTo>
                    <a:pt x="662" y="3741"/>
                  </a:lnTo>
                  <a:lnTo>
                    <a:pt x="713" y="4276"/>
                  </a:lnTo>
                  <a:lnTo>
                    <a:pt x="739" y="4479"/>
                  </a:lnTo>
                  <a:lnTo>
                    <a:pt x="764" y="4683"/>
                  </a:lnTo>
                  <a:lnTo>
                    <a:pt x="815" y="4810"/>
                  </a:lnTo>
                  <a:lnTo>
                    <a:pt x="866" y="4835"/>
                  </a:lnTo>
                  <a:lnTo>
                    <a:pt x="891" y="4861"/>
                  </a:lnTo>
                  <a:lnTo>
                    <a:pt x="942" y="4886"/>
                  </a:lnTo>
                  <a:lnTo>
                    <a:pt x="993" y="4861"/>
                  </a:lnTo>
                  <a:lnTo>
                    <a:pt x="1120" y="4784"/>
                  </a:lnTo>
                  <a:lnTo>
                    <a:pt x="1299" y="4632"/>
                  </a:lnTo>
                  <a:lnTo>
                    <a:pt x="1502" y="4377"/>
                  </a:lnTo>
                  <a:lnTo>
                    <a:pt x="2087" y="3512"/>
                  </a:lnTo>
                  <a:lnTo>
                    <a:pt x="2724" y="2545"/>
                  </a:lnTo>
                  <a:lnTo>
                    <a:pt x="3360" y="1502"/>
                  </a:lnTo>
                  <a:lnTo>
                    <a:pt x="3970" y="484"/>
                  </a:lnTo>
                  <a:lnTo>
                    <a:pt x="42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69">
              <a:extLst>
                <a:ext uri="{FF2B5EF4-FFF2-40B4-BE49-F238E27FC236}">
                  <a16:creationId xmlns:a16="http://schemas.microsoft.com/office/drawing/2014/main" id="{46AB835B-5088-A284-E023-054E8379B54E}"/>
                </a:ext>
              </a:extLst>
            </p:cNvPr>
            <p:cNvSpPr/>
            <p:nvPr/>
          </p:nvSpPr>
          <p:spPr>
            <a:xfrm>
              <a:off x="1135280" y="3231121"/>
              <a:ext cx="23084" cy="13580"/>
            </a:xfrm>
            <a:custGeom>
              <a:avLst/>
              <a:gdLst/>
              <a:ahLst/>
              <a:cxnLst/>
              <a:rect l="l" t="t" r="r" b="b"/>
              <a:pathLst>
                <a:path w="2164" h="1273" extrusionOk="0">
                  <a:moveTo>
                    <a:pt x="2011" y="1"/>
                  </a:moveTo>
                  <a:lnTo>
                    <a:pt x="1986" y="230"/>
                  </a:lnTo>
                  <a:lnTo>
                    <a:pt x="1986" y="306"/>
                  </a:lnTo>
                  <a:lnTo>
                    <a:pt x="1935" y="382"/>
                  </a:lnTo>
                  <a:lnTo>
                    <a:pt x="1731" y="280"/>
                  </a:lnTo>
                  <a:lnTo>
                    <a:pt x="1528" y="179"/>
                  </a:lnTo>
                  <a:lnTo>
                    <a:pt x="1299" y="128"/>
                  </a:lnTo>
                  <a:lnTo>
                    <a:pt x="1095" y="102"/>
                  </a:lnTo>
                  <a:lnTo>
                    <a:pt x="866" y="77"/>
                  </a:lnTo>
                  <a:lnTo>
                    <a:pt x="663" y="102"/>
                  </a:lnTo>
                  <a:lnTo>
                    <a:pt x="434" y="128"/>
                  </a:lnTo>
                  <a:lnTo>
                    <a:pt x="230" y="204"/>
                  </a:lnTo>
                  <a:lnTo>
                    <a:pt x="128" y="255"/>
                  </a:lnTo>
                  <a:lnTo>
                    <a:pt x="77" y="280"/>
                  </a:lnTo>
                  <a:lnTo>
                    <a:pt x="1" y="331"/>
                  </a:lnTo>
                  <a:lnTo>
                    <a:pt x="1" y="408"/>
                  </a:lnTo>
                  <a:lnTo>
                    <a:pt x="1" y="484"/>
                  </a:lnTo>
                  <a:lnTo>
                    <a:pt x="77" y="611"/>
                  </a:lnTo>
                  <a:lnTo>
                    <a:pt x="154" y="738"/>
                  </a:lnTo>
                  <a:lnTo>
                    <a:pt x="255" y="840"/>
                  </a:lnTo>
                  <a:lnTo>
                    <a:pt x="663" y="1069"/>
                  </a:lnTo>
                  <a:lnTo>
                    <a:pt x="866" y="1171"/>
                  </a:lnTo>
                  <a:lnTo>
                    <a:pt x="1095" y="1247"/>
                  </a:lnTo>
                  <a:lnTo>
                    <a:pt x="1324" y="1273"/>
                  </a:lnTo>
                  <a:lnTo>
                    <a:pt x="1451" y="1273"/>
                  </a:lnTo>
                  <a:lnTo>
                    <a:pt x="1579" y="1247"/>
                  </a:lnTo>
                  <a:lnTo>
                    <a:pt x="1731" y="1171"/>
                  </a:lnTo>
                  <a:lnTo>
                    <a:pt x="1884" y="1044"/>
                  </a:lnTo>
                  <a:lnTo>
                    <a:pt x="2011" y="891"/>
                  </a:lnTo>
                  <a:lnTo>
                    <a:pt x="2113" y="688"/>
                  </a:lnTo>
                  <a:lnTo>
                    <a:pt x="2164" y="509"/>
                  </a:lnTo>
                  <a:lnTo>
                    <a:pt x="2164" y="331"/>
                  </a:lnTo>
                  <a:lnTo>
                    <a:pt x="2164" y="230"/>
                  </a:lnTo>
                  <a:lnTo>
                    <a:pt x="2113" y="153"/>
                  </a:lnTo>
                  <a:lnTo>
                    <a:pt x="2088" y="77"/>
                  </a:lnTo>
                  <a:lnTo>
                    <a:pt x="2011" y="1"/>
                  </a:lnTo>
                  <a:close/>
                </a:path>
              </a:pathLst>
            </a:custGeom>
            <a:solidFill>
              <a:srgbClr val="32B2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69">
              <a:extLst>
                <a:ext uri="{FF2B5EF4-FFF2-40B4-BE49-F238E27FC236}">
                  <a16:creationId xmlns:a16="http://schemas.microsoft.com/office/drawing/2014/main" id="{2000EB11-DA38-4A03-DD68-6AB0E2222C2A}"/>
                </a:ext>
              </a:extLst>
            </p:cNvPr>
            <p:cNvSpPr/>
            <p:nvPr/>
          </p:nvSpPr>
          <p:spPr>
            <a:xfrm>
              <a:off x="1359234" y="1822574"/>
              <a:ext cx="76017" cy="96648"/>
            </a:xfrm>
            <a:custGeom>
              <a:avLst/>
              <a:gdLst/>
              <a:ahLst/>
              <a:cxnLst/>
              <a:rect l="l" t="t" r="r" b="b"/>
              <a:pathLst>
                <a:path w="7126" h="9060" extrusionOk="0">
                  <a:moveTo>
                    <a:pt x="6845" y="1"/>
                  </a:moveTo>
                  <a:lnTo>
                    <a:pt x="6718" y="52"/>
                  </a:lnTo>
                  <a:lnTo>
                    <a:pt x="6565" y="128"/>
                  </a:lnTo>
                  <a:lnTo>
                    <a:pt x="6133" y="408"/>
                  </a:lnTo>
                  <a:lnTo>
                    <a:pt x="5166" y="993"/>
                  </a:lnTo>
                  <a:lnTo>
                    <a:pt x="4224" y="1553"/>
                  </a:lnTo>
                  <a:lnTo>
                    <a:pt x="3766" y="1808"/>
                  </a:lnTo>
                  <a:lnTo>
                    <a:pt x="3435" y="1960"/>
                  </a:lnTo>
                  <a:lnTo>
                    <a:pt x="3308" y="2011"/>
                  </a:lnTo>
                  <a:lnTo>
                    <a:pt x="3206" y="2011"/>
                  </a:lnTo>
                  <a:lnTo>
                    <a:pt x="3181" y="1986"/>
                  </a:lnTo>
                  <a:lnTo>
                    <a:pt x="3181" y="1909"/>
                  </a:lnTo>
                  <a:lnTo>
                    <a:pt x="3181" y="1757"/>
                  </a:lnTo>
                  <a:lnTo>
                    <a:pt x="3155" y="1629"/>
                  </a:lnTo>
                  <a:lnTo>
                    <a:pt x="3079" y="1553"/>
                  </a:lnTo>
                  <a:lnTo>
                    <a:pt x="2977" y="1502"/>
                  </a:lnTo>
                  <a:lnTo>
                    <a:pt x="2876" y="1451"/>
                  </a:lnTo>
                  <a:lnTo>
                    <a:pt x="2774" y="1426"/>
                  </a:lnTo>
                  <a:lnTo>
                    <a:pt x="2697" y="1426"/>
                  </a:lnTo>
                  <a:lnTo>
                    <a:pt x="2468" y="1909"/>
                  </a:lnTo>
                  <a:lnTo>
                    <a:pt x="2163" y="2495"/>
                  </a:lnTo>
                  <a:lnTo>
                    <a:pt x="1451" y="3818"/>
                  </a:lnTo>
                  <a:lnTo>
                    <a:pt x="713" y="5166"/>
                  </a:lnTo>
                  <a:lnTo>
                    <a:pt x="407" y="5752"/>
                  </a:lnTo>
                  <a:lnTo>
                    <a:pt x="178" y="6286"/>
                  </a:lnTo>
                  <a:lnTo>
                    <a:pt x="51" y="6617"/>
                  </a:lnTo>
                  <a:lnTo>
                    <a:pt x="26" y="6770"/>
                  </a:lnTo>
                  <a:lnTo>
                    <a:pt x="0" y="6871"/>
                  </a:lnTo>
                  <a:lnTo>
                    <a:pt x="26" y="6973"/>
                  </a:lnTo>
                  <a:lnTo>
                    <a:pt x="51" y="7024"/>
                  </a:lnTo>
                  <a:lnTo>
                    <a:pt x="102" y="7075"/>
                  </a:lnTo>
                  <a:lnTo>
                    <a:pt x="178" y="7075"/>
                  </a:lnTo>
                  <a:lnTo>
                    <a:pt x="484" y="7049"/>
                  </a:lnTo>
                  <a:lnTo>
                    <a:pt x="611" y="7049"/>
                  </a:lnTo>
                  <a:lnTo>
                    <a:pt x="713" y="7075"/>
                  </a:lnTo>
                  <a:lnTo>
                    <a:pt x="764" y="7100"/>
                  </a:lnTo>
                  <a:lnTo>
                    <a:pt x="840" y="7151"/>
                  </a:lnTo>
                  <a:lnTo>
                    <a:pt x="865" y="7228"/>
                  </a:lnTo>
                  <a:lnTo>
                    <a:pt x="891" y="7304"/>
                  </a:lnTo>
                  <a:lnTo>
                    <a:pt x="891" y="7507"/>
                  </a:lnTo>
                  <a:lnTo>
                    <a:pt x="865" y="7762"/>
                  </a:lnTo>
                  <a:lnTo>
                    <a:pt x="738" y="8424"/>
                  </a:lnTo>
                  <a:lnTo>
                    <a:pt x="738" y="8576"/>
                  </a:lnTo>
                  <a:lnTo>
                    <a:pt x="764" y="8729"/>
                  </a:lnTo>
                  <a:lnTo>
                    <a:pt x="840" y="8856"/>
                  </a:lnTo>
                  <a:lnTo>
                    <a:pt x="916" y="8958"/>
                  </a:lnTo>
                  <a:lnTo>
                    <a:pt x="1043" y="9034"/>
                  </a:lnTo>
                  <a:lnTo>
                    <a:pt x="1196" y="9060"/>
                  </a:lnTo>
                  <a:lnTo>
                    <a:pt x="1374" y="9034"/>
                  </a:lnTo>
                  <a:lnTo>
                    <a:pt x="1578" y="8983"/>
                  </a:lnTo>
                  <a:lnTo>
                    <a:pt x="1832" y="8856"/>
                  </a:lnTo>
                  <a:lnTo>
                    <a:pt x="2087" y="8678"/>
                  </a:lnTo>
                  <a:lnTo>
                    <a:pt x="2392" y="8424"/>
                  </a:lnTo>
                  <a:lnTo>
                    <a:pt x="2697" y="8093"/>
                  </a:lnTo>
                  <a:lnTo>
                    <a:pt x="3054" y="7711"/>
                  </a:lnTo>
                  <a:lnTo>
                    <a:pt x="3410" y="7228"/>
                  </a:lnTo>
                  <a:lnTo>
                    <a:pt x="3817" y="6668"/>
                  </a:lnTo>
                  <a:lnTo>
                    <a:pt x="4224" y="6006"/>
                  </a:lnTo>
                  <a:lnTo>
                    <a:pt x="4402" y="5701"/>
                  </a:lnTo>
                  <a:lnTo>
                    <a:pt x="5369" y="4098"/>
                  </a:lnTo>
                  <a:lnTo>
                    <a:pt x="6133" y="2749"/>
                  </a:lnTo>
                  <a:lnTo>
                    <a:pt x="6514" y="1986"/>
                  </a:lnTo>
                  <a:lnTo>
                    <a:pt x="6794" y="1349"/>
                  </a:lnTo>
                  <a:lnTo>
                    <a:pt x="6998" y="841"/>
                  </a:lnTo>
                  <a:lnTo>
                    <a:pt x="7100" y="433"/>
                  </a:lnTo>
                  <a:lnTo>
                    <a:pt x="7125" y="281"/>
                  </a:lnTo>
                  <a:lnTo>
                    <a:pt x="7125" y="154"/>
                  </a:lnTo>
                  <a:lnTo>
                    <a:pt x="7074" y="77"/>
                  </a:lnTo>
                  <a:lnTo>
                    <a:pt x="7023" y="26"/>
                  </a:lnTo>
                  <a:lnTo>
                    <a:pt x="69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69">
              <a:extLst>
                <a:ext uri="{FF2B5EF4-FFF2-40B4-BE49-F238E27FC236}">
                  <a16:creationId xmlns:a16="http://schemas.microsoft.com/office/drawing/2014/main" id="{EBFD4F9A-1902-070B-CF65-6CF5A6CDB3E0}"/>
                </a:ext>
              </a:extLst>
            </p:cNvPr>
            <p:cNvSpPr/>
            <p:nvPr/>
          </p:nvSpPr>
          <p:spPr>
            <a:xfrm>
              <a:off x="1592671" y="1649942"/>
              <a:ext cx="529065" cy="852899"/>
            </a:xfrm>
            <a:custGeom>
              <a:avLst/>
              <a:gdLst/>
              <a:ahLst/>
              <a:cxnLst/>
              <a:rect l="l" t="t" r="r" b="b"/>
              <a:pathLst>
                <a:path w="49596" h="79953" extrusionOk="0">
                  <a:moveTo>
                    <a:pt x="22343" y="0"/>
                  </a:moveTo>
                  <a:lnTo>
                    <a:pt x="19824" y="25"/>
                  </a:lnTo>
                  <a:lnTo>
                    <a:pt x="17330" y="127"/>
                  </a:lnTo>
                  <a:lnTo>
                    <a:pt x="14836" y="280"/>
                  </a:lnTo>
                  <a:lnTo>
                    <a:pt x="12368" y="483"/>
                  </a:lnTo>
                  <a:lnTo>
                    <a:pt x="11706" y="1120"/>
                  </a:lnTo>
                  <a:lnTo>
                    <a:pt x="11146" y="1730"/>
                  </a:lnTo>
                  <a:lnTo>
                    <a:pt x="10892" y="2036"/>
                  </a:lnTo>
                  <a:lnTo>
                    <a:pt x="10663" y="2341"/>
                  </a:lnTo>
                  <a:lnTo>
                    <a:pt x="10459" y="2646"/>
                  </a:lnTo>
                  <a:lnTo>
                    <a:pt x="10281" y="2926"/>
                  </a:lnTo>
                  <a:lnTo>
                    <a:pt x="10154" y="3206"/>
                  </a:lnTo>
                  <a:lnTo>
                    <a:pt x="10027" y="3512"/>
                  </a:lnTo>
                  <a:lnTo>
                    <a:pt x="9950" y="3766"/>
                  </a:lnTo>
                  <a:lnTo>
                    <a:pt x="9900" y="4046"/>
                  </a:lnTo>
                  <a:lnTo>
                    <a:pt x="9874" y="4326"/>
                  </a:lnTo>
                  <a:lnTo>
                    <a:pt x="9900" y="4580"/>
                  </a:lnTo>
                  <a:lnTo>
                    <a:pt x="9950" y="4835"/>
                  </a:lnTo>
                  <a:lnTo>
                    <a:pt x="10052" y="5089"/>
                  </a:lnTo>
                  <a:lnTo>
                    <a:pt x="10230" y="5522"/>
                  </a:lnTo>
                  <a:lnTo>
                    <a:pt x="10358" y="5929"/>
                  </a:lnTo>
                  <a:lnTo>
                    <a:pt x="10459" y="6336"/>
                  </a:lnTo>
                  <a:lnTo>
                    <a:pt x="10510" y="6743"/>
                  </a:lnTo>
                  <a:lnTo>
                    <a:pt x="10510" y="7150"/>
                  </a:lnTo>
                  <a:lnTo>
                    <a:pt x="10485" y="7532"/>
                  </a:lnTo>
                  <a:lnTo>
                    <a:pt x="10434" y="7914"/>
                  </a:lnTo>
                  <a:lnTo>
                    <a:pt x="10358" y="8295"/>
                  </a:lnTo>
                  <a:lnTo>
                    <a:pt x="10256" y="8652"/>
                  </a:lnTo>
                  <a:lnTo>
                    <a:pt x="10129" y="9008"/>
                  </a:lnTo>
                  <a:lnTo>
                    <a:pt x="9976" y="9364"/>
                  </a:lnTo>
                  <a:lnTo>
                    <a:pt x="9798" y="9720"/>
                  </a:lnTo>
                  <a:lnTo>
                    <a:pt x="9416" y="10382"/>
                  </a:lnTo>
                  <a:lnTo>
                    <a:pt x="9009" y="11018"/>
                  </a:lnTo>
                  <a:lnTo>
                    <a:pt x="8805" y="11374"/>
                  </a:lnTo>
                  <a:lnTo>
                    <a:pt x="8602" y="11731"/>
                  </a:lnTo>
                  <a:lnTo>
                    <a:pt x="8195" y="12545"/>
                  </a:lnTo>
                  <a:lnTo>
                    <a:pt x="7838" y="13410"/>
                  </a:lnTo>
                  <a:lnTo>
                    <a:pt x="7686" y="13843"/>
                  </a:lnTo>
                  <a:lnTo>
                    <a:pt x="7533" y="14275"/>
                  </a:lnTo>
                  <a:lnTo>
                    <a:pt x="7406" y="14708"/>
                  </a:lnTo>
                  <a:lnTo>
                    <a:pt x="7329" y="15090"/>
                  </a:lnTo>
                  <a:lnTo>
                    <a:pt x="7253" y="15471"/>
                  </a:lnTo>
                  <a:lnTo>
                    <a:pt x="7228" y="15828"/>
                  </a:lnTo>
                  <a:lnTo>
                    <a:pt x="7253" y="16133"/>
                  </a:lnTo>
                  <a:lnTo>
                    <a:pt x="7279" y="16413"/>
                  </a:lnTo>
                  <a:lnTo>
                    <a:pt x="7329" y="16540"/>
                  </a:lnTo>
                  <a:lnTo>
                    <a:pt x="7380" y="16642"/>
                  </a:lnTo>
                  <a:lnTo>
                    <a:pt x="7431" y="16718"/>
                  </a:lnTo>
                  <a:lnTo>
                    <a:pt x="7508" y="16795"/>
                  </a:lnTo>
                  <a:lnTo>
                    <a:pt x="7813" y="17049"/>
                  </a:lnTo>
                  <a:lnTo>
                    <a:pt x="8093" y="17202"/>
                  </a:lnTo>
                  <a:lnTo>
                    <a:pt x="8322" y="17303"/>
                  </a:lnTo>
                  <a:lnTo>
                    <a:pt x="8525" y="17329"/>
                  </a:lnTo>
                  <a:lnTo>
                    <a:pt x="8831" y="17329"/>
                  </a:lnTo>
                  <a:lnTo>
                    <a:pt x="8933" y="17278"/>
                  </a:lnTo>
                  <a:lnTo>
                    <a:pt x="9263" y="17227"/>
                  </a:lnTo>
                  <a:lnTo>
                    <a:pt x="9569" y="17125"/>
                  </a:lnTo>
                  <a:lnTo>
                    <a:pt x="10154" y="16922"/>
                  </a:lnTo>
                  <a:lnTo>
                    <a:pt x="10739" y="16667"/>
                  </a:lnTo>
                  <a:lnTo>
                    <a:pt x="11274" y="16438"/>
                  </a:lnTo>
                  <a:lnTo>
                    <a:pt x="11757" y="16209"/>
                  </a:lnTo>
                  <a:lnTo>
                    <a:pt x="12190" y="16057"/>
                  </a:lnTo>
                  <a:lnTo>
                    <a:pt x="12393" y="16006"/>
                  </a:lnTo>
                  <a:lnTo>
                    <a:pt x="12571" y="15980"/>
                  </a:lnTo>
                  <a:lnTo>
                    <a:pt x="12749" y="15980"/>
                  </a:lnTo>
                  <a:lnTo>
                    <a:pt x="12902" y="16031"/>
                  </a:lnTo>
                  <a:lnTo>
                    <a:pt x="13029" y="16082"/>
                  </a:lnTo>
                  <a:lnTo>
                    <a:pt x="13131" y="16209"/>
                  </a:lnTo>
                  <a:lnTo>
                    <a:pt x="13233" y="16362"/>
                  </a:lnTo>
                  <a:lnTo>
                    <a:pt x="13309" y="16540"/>
                  </a:lnTo>
                  <a:lnTo>
                    <a:pt x="13360" y="16795"/>
                  </a:lnTo>
                  <a:lnTo>
                    <a:pt x="13411" y="17100"/>
                  </a:lnTo>
                  <a:lnTo>
                    <a:pt x="13411" y="17456"/>
                  </a:lnTo>
                  <a:lnTo>
                    <a:pt x="13411" y="17863"/>
                  </a:lnTo>
                  <a:lnTo>
                    <a:pt x="13360" y="18347"/>
                  </a:lnTo>
                  <a:lnTo>
                    <a:pt x="13309" y="18881"/>
                  </a:lnTo>
                  <a:lnTo>
                    <a:pt x="13106" y="20179"/>
                  </a:lnTo>
                  <a:lnTo>
                    <a:pt x="12800" y="21782"/>
                  </a:lnTo>
                  <a:lnTo>
                    <a:pt x="12368" y="23741"/>
                  </a:lnTo>
                  <a:lnTo>
                    <a:pt x="11986" y="25752"/>
                  </a:lnTo>
                  <a:lnTo>
                    <a:pt x="11655" y="27609"/>
                  </a:lnTo>
                  <a:lnTo>
                    <a:pt x="11401" y="29263"/>
                  </a:lnTo>
                  <a:lnTo>
                    <a:pt x="11172" y="30765"/>
                  </a:lnTo>
                  <a:lnTo>
                    <a:pt x="10994" y="32113"/>
                  </a:lnTo>
                  <a:lnTo>
                    <a:pt x="10866" y="33360"/>
                  </a:lnTo>
                  <a:lnTo>
                    <a:pt x="10612" y="35548"/>
                  </a:lnTo>
                  <a:lnTo>
                    <a:pt x="10510" y="36515"/>
                  </a:lnTo>
                  <a:lnTo>
                    <a:pt x="10383" y="37431"/>
                  </a:lnTo>
                  <a:lnTo>
                    <a:pt x="10256" y="38297"/>
                  </a:lnTo>
                  <a:lnTo>
                    <a:pt x="10078" y="39162"/>
                  </a:lnTo>
                  <a:lnTo>
                    <a:pt x="9874" y="40027"/>
                  </a:lnTo>
                  <a:lnTo>
                    <a:pt x="9645" y="40892"/>
                  </a:lnTo>
                  <a:lnTo>
                    <a:pt x="9340" y="41808"/>
                  </a:lnTo>
                  <a:lnTo>
                    <a:pt x="8983" y="42775"/>
                  </a:lnTo>
                  <a:lnTo>
                    <a:pt x="8602" y="43640"/>
                  </a:lnTo>
                  <a:lnTo>
                    <a:pt x="8169" y="44556"/>
                  </a:lnTo>
                  <a:lnTo>
                    <a:pt x="7711" y="45523"/>
                  </a:lnTo>
                  <a:lnTo>
                    <a:pt x="7177" y="46490"/>
                  </a:lnTo>
                  <a:lnTo>
                    <a:pt x="6083" y="48501"/>
                  </a:lnTo>
                  <a:lnTo>
                    <a:pt x="4937" y="50562"/>
                  </a:lnTo>
                  <a:lnTo>
                    <a:pt x="4200" y="51885"/>
                  </a:lnTo>
                  <a:lnTo>
                    <a:pt x="3487" y="53208"/>
                  </a:lnTo>
                  <a:lnTo>
                    <a:pt x="2800" y="54506"/>
                  </a:lnTo>
                  <a:lnTo>
                    <a:pt x="2164" y="55778"/>
                  </a:lnTo>
                  <a:lnTo>
                    <a:pt x="1604" y="57025"/>
                  </a:lnTo>
                  <a:lnTo>
                    <a:pt x="1375" y="57610"/>
                  </a:lnTo>
                  <a:lnTo>
                    <a:pt x="1146" y="58196"/>
                  </a:lnTo>
                  <a:lnTo>
                    <a:pt x="942" y="58781"/>
                  </a:lnTo>
                  <a:lnTo>
                    <a:pt x="764" y="59341"/>
                  </a:lnTo>
                  <a:lnTo>
                    <a:pt x="637" y="59875"/>
                  </a:lnTo>
                  <a:lnTo>
                    <a:pt x="535" y="60384"/>
                  </a:lnTo>
                  <a:lnTo>
                    <a:pt x="383" y="61427"/>
                  </a:lnTo>
                  <a:lnTo>
                    <a:pt x="255" y="62674"/>
                  </a:lnTo>
                  <a:lnTo>
                    <a:pt x="154" y="64125"/>
                  </a:lnTo>
                  <a:lnTo>
                    <a:pt x="77" y="65702"/>
                  </a:lnTo>
                  <a:lnTo>
                    <a:pt x="26" y="67356"/>
                  </a:lnTo>
                  <a:lnTo>
                    <a:pt x="1" y="69087"/>
                  </a:lnTo>
                  <a:lnTo>
                    <a:pt x="26" y="70792"/>
                  </a:lnTo>
                  <a:lnTo>
                    <a:pt x="77" y="72496"/>
                  </a:lnTo>
                  <a:lnTo>
                    <a:pt x="179" y="74125"/>
                  </a:lnTo>
                  <a:lnTo>
                    <a:pt x="306" y="75626"/>
                  </a:lnTo>
                  <a:lnTo>
                    <a:pt x="408" y="76313"/>
                  </a:lnTo>
                  <a:lnTo>
                    <a:pt x="510" y="76975"/>
                  </a:lnTo>
                  <a:lnTo>
                    <a:pt x="612" y="77560"/>
                  </a:lnTo>
                  <a:lnTo>
                    <a:pt x="739" y="78120"/>
                  </a:lnTo>
                  <a:lnTo>
                    <a:pt x="892" y="78604"/>
                  </a:lnTo>
                  <a:lnTo>
                    <a:pt x="1044" y="79011"/>
                  </a:lnTo>
                  <a:lnTo>
                    <a:pt x="1222" y="79367"/>
                  </a:lnTo>
                  <a:lnTo>
                    <a:pt x="1400" y="79647"/>
                  </a:lnTo>
                  <a:lnTo>
                    <a:pt x="1502" y="79749"/>
                  </a:lnTo>
                  <a:lnTo>
                    <a:pt x="1604" y="79825"/>
                  </a:lnTo>
                  <a:lnTo>
                    <a:pt x="1706" y="79901"/>
                  </a:lnTo>
                  <a:lnTo>
                    <a:pt x="1808" y="79952"/>
                  </a:lnTo>
                  <a:lnTo>
                    <a:pt x="2037" y="79952"/>
                  </a:lnTo>
                  <a:lnTo>
                    <a:pt x="2164" y="79927"/>
                  </a:lnTo>
                  <a:lnTo>
                    <a:pt x="2291" y="79876"/>
                  </a:lnTo>
                  <a:lnTo>
                    <a:pt x="2571" y="79698"/>
                  </a:lnTo>
                  <a:lnTo>
                    <a:pt x="2876" y="79443"/>
                  </a:lnTo>
                  <a:lnTo>
                    <a:pt x="3182" y="79163"/>
                  </a:lnTo>
                  <a:lnTo>
                    <a:pt x="3512" y="78807"/>
                  </a:lnTo>
                  <a:lnTo>
                    <a:pt x="3843" y="78400"/>
                  </a:lnTo>
                  <a:lnTo>
                    <a:pt x="4200" y="77967"/>
                  </a:lnTo>
                  <a:lnTo>
                    <a:pt x="4937" y="76950"/>
                  </a:lnTo>
                  <a:lnTo>
                    <a:pt x="5446" y="76212"/>
                  </a:lnTo>
                  <a:lnTo>
                    <a:pt x="5981" y="75397"/>
                  </a:lnTo>
                  <a:lnTo>
                    <a:pt x="7050" y="73718"/>
                  </a:lnTo>
                  <a:lnTo>
                    <a:pt x="9263" y="70181"/>
                  </a:lnTo>
                  <a:lnTo>
                    <a:pt x="10332" y="68527"/>
                  </a:lnTo>
                  <a:lnTo>
                    <a:pt x="10866" y="67763"/>
                  </a:lnTo>
                  <a:lnTo>
                    <a:pt x="11375" y="67051"/>
                  </a:lnTo>
                  <a:lnTo>
                    <a:pt x="11859" y="66389"/>
                  </a:lnTo>
                  <a:lnTo>
                    <a:pt x="12342" y="65804"/>
                  </a:lnTo>
                  <a:lnTo>
                    <a:pt x="12800" y="65321"/>
                  </a:lnTo>
                  <a:lnTo>
                    <a:pt x="13233" y="64913"/>
                  </a:lnTo>
                  <a:lnTo>
                    <a:pt x="13818" y="64379"/>
                  </a:lnTo>
                  <a:lnTo>
                    <a:pt x="14403" y="63768"/>
                  </a:lnTo>
                  <a:lnTo>
                    <a:pt x="15040" y="63107"/>
                  </a:lnTo>
                  <a:lnTo>
                    <a:pt x="15676" y="62420"/>
                  </a:lnTo>
                  <a:lnTo>
                    <a:pt x="17050" y="60918"/>
                  </a:lnTo>
                  <a:lnTo>
                    <a:pt x="17737" y="60155"/>
                  </a:lnTo>
                  <a:lnTo>
                    <a:pt x="18449" y="59392"/>
                  </a:lnTo>
                  <a:lnTo>
                    <a:pt x="19187" y="58654"/>
                  </a:lnTo>
                  <a:lnTo>
                    <a:pt x="19925" y="57941"/>
                  </a:lnTo>
                  <a:lnTo>
                    <a:pt x="20663" y="57280"/>
                  </a:lnTo>
                  <a:lnTo>
                    <a:pt x="21427" y="56669"/>
                  </a:lnTo>
                  <a:lnTo>
                    <a:pt x="21808" y="56389"/>
                  </a:lnTo>
                  <a:lnTo>
                    <a:pt x="22190" y="56134"/>
                  </a:lnTo>
                  <a:lnTo>
                    <a:pt x="22572" y="55905"/>
                  </a:lnTo>
                  <a:lnTo>
                    <a:pt x="22953" y="55676"/>
                  </a:lnTo>
                  <a:lnTo>
                    <a:pt x="23361" y="55473"/>
                  </a:lnTo>
                  <a:lnTo>
                    <a:pt x="23742" y="55320"/>
                  </a:lnTo>
                  <a:lnTo>
                    <a:pt x="24124" y="55168"/>
                  </a:lnTo>
                  <a:lnTo>
                    <a:pt x="24506" y="55066"/>
                  </a:lnTo>
                  <a:lnTo>
                    <a:pt x="25498" y="54811"/>
                  </a:lnTo>
                  <a:lnTo>
                    <a:pt x="26516" y="54506"/>
                  </a:lnTo>
                  <a:lnTo>
                    <a:pt x="27559" y="54150"/>
                  </a:lnTo>
                  <a:lnTo>
                    <a:pt x="28068" y="53972"/>
                  </a:lnTo>
                  <a:lnTo>
                    <a:pt x="28603" y="53743"/>
                  </a:lnTo>
                  <a:lnTo>
                    <a:pt x="29137" y="53513"/>
                  </a:lnTo>
                  <a:lnTo>
                    <a:pt x="29671" y="53234"/>
                  </a:lnTo>
                  <a:lnTo>
                    <a:pt x="30180" y="52954"/>
                  </a:lnTo>
                  <a:lnTo>
                    <a:pt x="30715" y="52623"/>
                  </a:lnTo>
                  <a:lnTo>
                    <a:pt x="31223" y="52267"/>
                  </a:lnTo>
                  <a:lnTo>
                    <a:pt x="31758" y="51885"/>
                  </a:lnTo>
                  <a:lnTo>
                    <a:pt x="32267" y="51478"/>
                  </a:lnTo>
                  <a:lnTo>
                    <a:pt x="32776" y="51020"/>
                  </a:lnTo>
                  <a:lnTo>
                    <a:pt x="33157" y="50638"/>
                  </a:lnTo>
                  <a:lnTo>
                    <a:pt x="33539" y="50231"/>
                  </a:lnTo>
                  <a:lnTo>
                    <a:pt x="33921" y="49773"/>
                  </a:lnTo>
                  <a:lnTo>
                    <a:pt x="34277" y="49315"/>
                  </a:lnTo>
                  <a:lnTo>
                    <a:pt x="34659" y="48831"/>
                  </a:lnTo>
                  <a:lnTo>
                    <a:pt x="35015" y="48297"/>
                  </a:lnTo>
                  <a:lnTo>
                    <a:pt x="35346" y="47737"/>
                  </a:lnTo>
                  <a:lnTo>
                    <a:pt x="35677" y="47152"/>
                  </a:lnTo>
                  <a:lnTo>
                    <a:pt x="36058" y="46439"/>
                  </a:lnTo>
                  <a:lnTo>
                    <a:pt x="36415" y="45701"/>
                  </a:lnTo>
                  <a:lnTo>
                    <a:pt x="36745" y="44913"/>
                  </a:lnTo>
                  <a:lnTo>
                    <a:pt x="37076" y="44073"/>
                  </a:lnTo>
                  <a:lnTo>
                    <a:pt x="37102" y="43997"/>
                  </a:lnTo>
                  <a:lnTo>
                    <a:pt x="38450" y="40281"/>
                  </a:lnTo>
                  <a:lnTo>
                    <a:pt x="40053" y="35828"/>
                  </a:lnTo>
                  <a:lnTo>
                    <a:pt x="41860" y="30815"/>
                  </a:lnTo>
                  <a:lnTo>
                    <a:pt x="42776" y="28169"/>
                  </a:lnTo>
                  <a:lnTo>
                    <a:pt x="43692" y="25446"/>
                  </a:lnTo>
                  <a:lnTo>
                    <a:pt x="44812" y="22087"/>
                  </a:lnTo>
                  <a:lnTo>
                    <a:pt x="45524" y="19848"/>
                  </a:lnTo>
                  <a:lnTo>
                    <a:pt x="46186" y="17583"/>
                  </a:lnTo>
                  <a:lnTo>
                    <a:pt x="46847" y="15344"/>
                  </a:lnTo>
                  <a:lnTo>
                    <a:pt x="47458" y="13130"/>
                  </a:lnTo>
                  <a:lnTo>
                    <a:pt x="48018" y="10942"/>
                  </a:lnTo>
                  <a:lnTo>
                    <a:pt x="48527" y="8804"/>
                  </a:lnTo>
                  <a:lnTo>
                    <a:pt x="48985" y="6718"/>
                  </a:lnTo>
                  <a:lnTo>
                    <a:pt x="49367" y="4708"/>
                  </a:lnTo>
                  <a:lnTo>
                    <a:pt x="49596" y="3588"/>
                  </a:lnTo>
                  <a:lnTo>
                    <a:pt x="47204" y="2977"/>
                  </a:lnTo>
                  <a:lnTo>
                    <a:pt x="44812" y="2417"/>
                  </a:lnTo>
                  <a:lnTo>
                    <a:pt x="43692" y="2188"/>
                  </a:lnTo>
                  <a:lnTo>
                    <a:pt x="42064" y="1858"/>
                  </a:lnTo>
                  <a:lnTo>
                    <a:pt x="40410" y="1552"/>
                  </a:lnTo>
                  <a:lnTo>
                    <a:pt x="38730" y="1298"/>
                  </a:lnTo>
                  <a:lnTo>
                    <a:pt x="37076" y="1043"/>
                  </a:lnTo>
                  <a:lnTo>
                    <a:pt x="35677" y="840"/>
                  </a:lnTo>
                  <a:lnTo>
                    <a:pt x="34226" y="687"/>
                  </a:lnTo>
                  <a:lnTo>
                    <a:pt x="32776" y="509"/>
                  </a:lnTo>
                  <a:lnTo>
                    <a:pt x="31478" y="407"/>
                  </a:lnTo>
                  <a:lnTo>
                    <a:pt x="30180" y="305"/>
                  </a:lnTo>
                  <a:lnTo>
                    <a:pt x="28882" y="204"/>
                  </a:lnTo>
                  <a:lnTo>
                    <a:pt x="27585" y="127"/>
                  </a:lnTo>
                  <a:lnTo>
                    <a:pt x="26287" y="76"/>
                  </a:lnTo>
                  <a:lnTo>
                    <a:pt x="24964" y="25"/>
                  </a:lnTo>
                  <a:lnTo>
                    <a:pt x="236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69">
              <a:extLst>
                <a:ext uri="{FF2B5EF4-FFF2-40B4-BE49-F238E27FC236}">
                  <a16:creationId xmlns:a16="http://schemas.microsoft.com/office/drawing/2014/main" id="{1B26A11C-8BB6-F711-E70D-4126A4966F5A}"/>
                </a:ext>
              </a:extLst>
            </p:cNvPr>
            <p:cNvSpPr/>
            <p:nvPr/>
          </p:nvSpPr>
          <p:spPr>
            <a:xfrm>
              <a:off x="1673029" y="2192021"/>
              <a:ext cx="1275534" cy="1689231"/>
            </a:xfrm>
            <a:custGeom>
              <a:avLst/>
              <a:gdLst/>
              <a:ahLst/>
              <a:cxnLst/>
              <a:rect l="l" t="t" r="r" b="b"/>
              <a:pathLst>
                <a:path w="119572" h="158353" extrusionOk="0">
                  <a:moveTo>
                    <a:pt x="62827" y="69901"/>
                  </a:moveTo>
                  <a:lnTo>
                    <a:pt x="62954" y="69927"/>
                  </a:lnTo>
                  <a:lnTo>
                    <a:pt x="63056" y="69977"/>
                  </a:lnTo>
                  <a:lnTo>
                    <a:pt x="63158" y="70054"/>
                  </a:lnTo>
                  <a:lnTo>
                    <a:pt x="63234" y="70105"/>
                  </a:lnTo>
                  <a:lnTo>
                    <a:pt x="63310" y="70206"/>
                  </a:lnTo>
                  <a:lnTo>
                    <a:pt x="63361" y="70308"/>
                  </a:lnTo>
                  <a:lnTo>
                    <a:pt x="63438" y="70537"/>
                  </a:lnTo>
                  <a:lnTo>
                    <a:pt x="63463" y="70817"/>
                  </a:lnTo>
                  <a:lnTo>
                    <a:pt x="63488" y="71123"/>
                  </a:lnTo>
                  <a:lnTo>
                    <a:pt x="63463" y="71784"/>
                  </a:lnTo>
                  <a:lnTo>
                    <a:pt x="63438" y="72471"/>
                  </a:lnTo>
                  <a:lnTo>
                    <a:pt x="63438" y="72802"/>
                  </a:lnTo>
                  <a:lnTo>
                    <a:pt x="63463" y="73133"/>
                  </a:lnTo>
                  <a:lnTo>
                    <a:pt x="63539" y="73413"/>
                  </a:lnTo>
                  <a:lnTo>
                    <a:pt x="63641" y="73693"/>
                  </a:lnTo>
                  <a:lnTo>
                    <a:pt x="63717" y="73794"/>
                  </a:lnTo>
                  <a:lnTo>
                    <a:pt x="63794" y="73896"/>
                  </a:lnTo>
                  <a:lnTo>
                    <a:pt x="63896" y="73998"/>
                  </a:lnTo>
                  <a:lnTo>
                    <a:pt x="64023" y="74074"/>
                  </a:lnTo>
                  <a:lnTo>
                    <a:pt x="64099" y="74125"/>
                  </a:lnTo>
                  <a:lnTo>
                    <a:pt x="64201" y="74125"/>
                  </a:lnTo>
                  <a:lnTo>
                    <a:pt x="64303" y="74151"/>
                  </a:lnTo>
                  <a:lnTo>
                    <a:pt x="64430" y="74125"/>
                  </a:lnTo>
                  <a:lnTo>
                    <a:pt x="64532" y="74100"/>
                  </a:lnTo>
                  <a:lnTo>
                    <a:pt x="64659" y="74049"/>
                  </a:lnTo>
                  <a:lnTo>
                    <a:pt x="64913" y="73896"/>
                  </a:lnTo>
                  <a:lnTo>
                    <a:pt x="65066" y="73769"/>
                  </a:lnTo>
                  <a:lnTo>
                    <a:pt x="65244" y="73642"/>
                  </a:lnTo>
                  <a:lnTo>
                    <a:pt x="65524" y="73362"/>
                  </a:lnTo>
                  <a:lnTo>
                    <a:pt x="65651" y="73209"/>
                  </a:lnTo>
                  <a:lnTo>
                    <a:pt x="65779" y="73031"/>
                  </a:lnTo>
                  <a:lnTo>
                    <a:pt x="65880" y="72853"/>
                  </a:lnTo>
                  <a:lnTo>
                    <a:pt x="65957" y="72649"/>
                  </a:lnTo>
                  <a:lnTo>
                    <a:pt x="66033" y="72446"/>
                  </a:lnTo>
                  <a:lnTo>
                    <a:pt x="66059" y="72217"/>
                  </a:lnTo>
                  <a:lnTo>
                    <a:pt x="66160" y="71988"/>
                  </a:lnTo>
                  <a:lnTo>
                    <a:pt x="66288" y="71784"/>
                  </a:lnTo>
                  <a:lnTo>
                    <a:pt x="66415" y="71606"/>
                  </a:lnTo>
                  <a:lnTo>
                    <a:pt x="66542" y="71479"/>
                  </a:lnTo>
                  <a:lnTo>
                    <a:pt x="66695" y="71352"/>
                  </a:lnTo>
                  <a:lnTo>
                    <a:pt x="66847" y="71275"/>
                  </a:lnTo>
                  <a:lnTo>
                    <a:pt x="67025" y="71224"/>
                  </a:lnTo>
                  <a:lnTo>
                    <a:pt x="67204" y="71199"/>
                  </a:lnTo>
                  <a:lnTo>
                    <a:pt x="67382" y="71173"/>
                  </a:lnTo>
                  <a:lnTo>
                    <a:pt x="67560" y="71199"/>
                  </a:lnTo>
                  <a:lnTo>
                    <a:pt x="67738" y="71224"/>
                  </a:lnTo>
                  <a:lnTo>
                    <a:pt x="67916" y="71275"/>
                  </a:lnTo>
                  <a:lnTo>
                    <a:pt x="68272" y="71402"/>
                  </a:lnTo>
                  <a:lnTo>
                    <a:pt x="68603" y="71606"/>
                  </a:lnTo>
                  <a:lnTo>
                    <a:pt x="68679" y="71657"/>
                  </a:lnTo>
                  <a:lnTo>
                    <a:pt x="68756" y="71733"/>
                  </a:lnTo>
                  <a:lnTo>
                    <a:pt x="68832" y="71886"/>
                  </a:lnTo>
                  <a:lnTo>
                    <a:pt x="68883" y="72089"/>
                  </a:lnTo>
                  <a:lnTo>
                    <a:pt x="68908" y="72318"/>
                  </a:lnTo>
                  <a:lnTo>
                    <a:pt x="68883" y="72929"/>
                  </a:lnTo>
                  <a:lnTo>
                    <a:pt x="68858" y="73693"/>
                  </a:lnTo>
                  <a:lnTo>
                    <a:pt x="68858" y="74125"/>
                  </a:lnTo>
                  <a:lnTo>
                    <a:pt x="68883" y="74583"/>
                  </a:lnTo>
                  <a:lnTo>
                    <a:pt x="68934" y="75067"/>
                  </a:lnTo>
                  <a:lnTo>
                    <a:pt x="69036" y="75601"/>
                  </a:lnTo>
                  <a:lnTo>
                    <a:pt x="69163" y="76161"/>
                  </a:lnTo>
                  <a:lnTo>
                    <a:pt x="69367" y="76746"/>
                  </a:lnTo>
                  <a:lnTo>
                    <a:pt x="69621" y="77382"/>
                  </a:lnTo>
                  <a:lnTo>
                    <a:pt x="69952" y="78018"/>
                  </a:lnTo>
                  <a:lnTo>
                    <a:pt x="70130" y="78349"/>
                  </a:lnTo>
                  <a:lnTo>
                    <a:pt x="70283" y="78655"/>
                  </a:lnTo>
                  <a:lnTo>
                    <a:pt x="70384" y="78935"/>
                  </a:lnTo>
                  <a:lnTo>
                    <a:pt x="70461" y="79214"/>
                  </a:lnTo>
                  <a:lnTo>
                    <a:pt x="70512" y="79443"/>
                  </a:lnTo>
                  <a:lnTo>
                    <a:pt x="70537" y="79698"/>
                  </a:lnTo>
                  <a:lnTo>
                    <a:pt x="70512" y="79901"/>
                  </a:lnTo>
                  <a:lnTo>
                    <a:pt x="70486" y="80105"/>
                  </a:lnTo>
                  <a:lnTo>
                    <a:pt x="70435" y="80283"/>
                  </a:lnTo>
                  <a:lnTo>
                    <a:pt x="70333" y="80461"/>
                  </a:lnTo>
                  <a:lnTo>
                    <a:pt x="70232" y="80614"/>
                  </a:lnTo>
                  <a:lnTo>
                    <a:pt x="70104" y="80767"/>
                  </a:lnTo>
                  <a:lnTo>
                    <a:pt x="69977" y="80894"/>
                  </a:lnTo>
                  <a:lnTo>
                    <a:pt x="69799" y="81021"/>
                  </a:lnTo>
                  <a:lnTo>
                    <a:pt x="69646" y="81123"/>
                  </a:lnTo>
                  <a:lnTo>
                    <a:pt x="69443" y="81225"/>
                  </a:lnTo>
                  <a:lnTo>
                    <a:pt x="69036" y="81377"/>
                  </a:lnTo>
                  <a:lnTo>
                    <a:pt x="68578" y="81479"/>
                  </a:lnTo>
                  <a:lnTo>
                    <a:pt x="68094" y="81555"/>
                  </a:lnTo>
                  <a:lnTo>
                    <a:pt x="67585" y="81581"/>
                  </a:lnTo>
                  <a:lnTo>
                    <a:pt x="67076" y="81581"/>
                  </a:lnTo>
                  <a:lnTo>
                    <a:pt x="66593" y="81555"/>
                  </a:lnTo>
                  <a:lnTo>
                    <a:pt x="66109" y="81505"/>
                  </a:lnTo>
                  <a:lnTo>
                    <a:pt x="65651" y="81428"/>
                  </a:lnTo>
                  <a:lnTo>
                    <a:pt x="65244" y="81326"/>
                  </a:lnTo>
                  <a:lnTo>
                    <a:pt x="64863" y="81174"/>
                  </a:lnTo>
                  <a:lnTo>
                    <a:pt x="64557" y="80996"/>
                  </a:lnTo>
                  <a:lnTo>
                    <a:pt x="64303" y="80792"/>
                  </a:lnTo>
                  <a:lnTo>
                    <a:pt x="64074" y="80589"/>
                  </a:lnTo>
                  <a:lnTo>
                    <a:pt x="63870" y="80360"/>
                  </a:lnTo>
                  <a:lnTo>
                    <a:pt x="63692" y="80130"/>
                  </a:lnTo>
                  <a:lnTo>
                    <a:pt x="63310" y="79672"/>
                  </a:lnTo>
                  <a:lnTo>
                    <a:pt x="63030" y="79418"/>
                  </a:lnTo>
                  <a:lnTo>
                    <a:pt x="62903" y="79316"/>
                  </a:lnTo>
                  <a:lnTo>
                    <a:pt x="62725" y="79214"/>
                  </a:lnTo>
                  <a:lnTo>
                    <a:pt x="62547" y="79113"/>
                  </a:lnTo>
                  <a:lnTo>
                    <a:pt x="62369" y="79036"/>
                  </a:lnTo>
                  <a:lnTo>
                    <a:pt x="62140" y="78960"/>
                  </a:lnTo>
                  <a:lnTo>
                    <a:pt x="61885" y="78935"/>
                  </a:lnTo>
                  <a:lnTo>
                    <a:pt x="61555" y="78884"/>
                  </a:lnTo>
                  <a:lnTo>
                    <a:pt x="61249" y="78909"/>
                  </a:lnTo>
                  <a:lnTo>
                    <a:pt x="60944" y="78960"/>
                  </a:lnTo>
                  <a:lnTo>
                    <a:pt x="60664" y="79011"/>
                  </a:lnTo>
                  <a:lnTo>
                    <a:pt x="60409" y="79113"/>
                  </a:lnTo>
                  <a:lnTo>
                    <a:pt x="60155" y="79214"/>
                  </a:lnTo>
                  <a:lnTo>
                    <a:pt x="59671" y="79443"/>
                  </a:lnTo>
                  <a:lnTo>
                    <a:pt x="59213" y="79672"/>
                  </a:lnTo>
                  <a:lnTo>
                    <a:pt x="58959" y="79749"/>
                  </a:lnTo>
                  <a:lnTo>
                    <a:pt x="58730" y="79825"/>
                  </a:lnTo>
                  <a:lnTo>
                    <a:pt x="58476" y="79876"/>
                  </a:lnTo>
                  <a:lnTo>
                    <a:pt x="58221" y="79876"/>
                  </a:lnTo>
                  <a:lnTo>
                    <a:pt x="57941" y="79851"/>
                  </a:lnTo>
                  <a:lnTo>
                    <a:pt x="57636" y="79800"/>
                  </a:lnTo>
                  <a:lnTo>
                    <a:pt x="57356" y="79672"/>
                  </a:lnTo>
                  <a:lnTo>
                    <a:pt x="57076" y="79545"/>
                  </a:lnTo>
                  <a:lnTo>
                    <a:pt x="56847" y="79393"/>
                  </a:lnTo>
                  <a:lnTo>
                    <a:pt x="56694" y="79214"/>
                  </a:lnTo>
                  <a:lnTo>
                    <a:pt x="56567" y="79036"/>
                  </a:lnTo>
                  <a:lnTo>
                    <a:pt x="56465" y="78833"/>
                  </a:lnTo>
                  <a:lnTo>
                    <a:pt x="56440" y="78604"/>
                  </a:lnTo>
                  <a:lnTo>
                    <a:pt x="56414" y="78375"/>
                  </a:lnTo>
                  <a:lnTo>
                    <a:pt x="56440" y="78120"/>
                  </a:lnTo>
                  <a:lnTo>
                    <a:pt x="56491" y="77866"/>
                  </a:lnTo>
                  <a:lnTo>
                    <a:pt x="56567" y="77586"/>
                  </a:lnTo>
                  <a:lnTo>
                    <a:pt x="56694" y="77306"/>
                  </a:lnTo>
                  <a:lnTo>
                    <a:pt x="56949" y="76721"/>
                  </a:lnTo>
                  <a:lnTo>
                    <a:pt x="57280" y="76135"/>
                  </a:lnTo>
                  <a:lnTo>
                    <a:pt x="57636" y="75576"/>
                  </a:lnTo>
                  <a:lnTo>
                    <a:pt x="58068" y="74939"/>
                  </a:lnTo>
                  <a:lnTo>
                    <a:pt x="58476" y="74354"/>
                  </a:lnTo>
                  <a:lnTo>
                    <a:pt x="58832" y="73845"/>
                  </a:lnTo>
                  <a:lnTo>
                    <a:pt x="59112" y="73413"/>
                  </a:lnTo>
                  <a:lnTo>
                    <a:pt x="59468" y="72827"/>
                  </a:lnTo>
                  <a:lnTo>
                    <a:pt x="59875" y="72217"/>
                  </a:lnTo>
                  <a:lnTo>
                    <a:pt x="60308" y="71631"/>
                  </a:lnTo>
                  <a:lnTo>
                    <a:pt x="60791" y="71046"/>
                  </a:lnTo>
                  <a:lnTo>
                    <a:pt x="61020" y="70792"/>
                  </a:lnTo>
                  <a:lnTo>
                    <a:pt x="61275" y="70563"/>
                  </a:lnTo>
                  <a:lnTo>
                    <a:pt x="61529" y="70359"/>
                  </a:lnTo>
                  <a:lnTo>
                    <a:pt x="61784" y="70181"/>
                  </a:lnTo>
                  <a:lnTo>
                    <a:pt x="62038" y="70054"/>
                  </a:lnTo>
                  <a:lnTo>
                    <a:pt x="62292" y="69952"/>
                  </a:lnTo>
                  <a:lnTo>
                    <a:pt x="62547" y="69901"/>
                  </a:lnTo>
                  <a:close/>
                  <a:moveTo>
                    <a:pt x="83718" y="71962"/>
                  </a:moveTo>
                  <a:lnTo>
                    <a:pt x="83922" y="71988"/>
                  </a:lnTo>
                  <a:lnTo>
                    <a:pt x="84151" y="72064"/>
                  </a:lnTo>
                  <a:lnTo>
                    <a:pt x="84380" y="72140"/>
                  </a:lnTo>
                  <a:lnTo>
                    <a:pt x="84482" y="72217"/>
                  </a:lnTo>
                  <a:lnTo>
                    <a:pt x="84583" y="72268"/>
                  </a:lnTo>
                  <a:lnTo>
                    <a:pt x="84660" y="72344"/>
                  </a:lnTo>
                  <a:lnTo>
                    <a:pt x="84711" y="72420"/>
                  </a:lnTo>
                  <a:lnTo>
                    <a:pt x="84762" y="72522"/>
                  </a:lnTo>
                  <a:lnTo>
                    <a:pt x="84787" y="72624"/>
                  </a:lnTo>
                  <a:lnTo>
                    <a:pt x="84812" y="72827"/>
                  </a:lnTo>
                  <a:lnTo>
                    <a:pt x="84762" y="73031"/>
                  </a:lnTo>
                  <a:lnTo>
                    <a:pt x="84660" y="73260"/>
                  </a:lnTo>
                  <a:lnTo>
                    <a:pt x="84558" y="73489"/>
                  </a:lnTo>
                  <a:lnTo>
                    <a:pt x="84405" y="73718"/>
                  </a:lnTo>
                  <a:lnTo>
                    <a:pt x="84227" y="73947"/>
                  </a:lnTo>
                  <a:lnTo>
                    <a:pt x="84049" y="74176"/>
                  </a:lnTo>
                  <a:lnTo>
                    <a:pt x="83667" y="74558"/>
                  </a:lnTo>
                  <a:lnTo>
                    <a:pt x="83337" y="74812"/>
                  </a:lnTo>
                  <a:lnTo>
                    <a:pt x="83209" y="74914"/>
                  </a:lnTo>
                  <a:lnTo>
                    <a:pt x="83108" y="74939"/>
                  </a:lnTo>
                  <a:lnTo>
                    <a:pt x="82929" y="75016"/>
                  </a:lnTo>
                  <a:lnTo>
                    <a:pt x="82700" y="75168"/>
                  </a:lnTo>
                  <a:lnTo>
                    <a:pt x="82395" y="75423"/>
                  </a:lnTo>
                  <a:lnTo>
                    <a:pt x="82039" y="75779"/>
                  </a:lnTo>
                  <a:lnTo>
                    <a:pt x="81733" y="76161"/>
                  </a:lnTo>
                  <a:lnTo>
                    <a:pt x="81428" y="76568"/>
                  </a:lnTo>
                  <a:lnTo>
                    <a:pt x="81123" y="77051"/>
                  </a:lnTo>
                  <a:lnTo>
                    <a:pt x="80945" y="77357"/>
                  </a:lnTo>
                  <a:lnTo>
                    <a:pt x="80817" y="77637"/>
                  </a:lnTo>
                  <a:lnTo>
                    <a:pt x="80817" y="77789"/>
                  </a:lnTo>
                  <a:lnTo>
                    <a:pt x="80817" y="77968"/>
                  </a:lnTo>
                  <a:lnTo>
                    <a:pt x="80868" y="78400"/>
                  </a:lnTo>
                  <a:lnTo>
                    <a:pt x="80970" y="78782"/>
                  </a:lnTo>
                  <a:lnTo>
                    <a:pt x="81123" y="79189"/>
                  </a:lnTo>
                  <a:lnTo>
                    <a:pt x="81479" y="80080"/>
                  </a:lnTo>
                  <a:lnTo>
                    <a:pt x="81835" y="80970"/>
                  </a:lnTo>
                  <a:lnTo>
                    <a:pt x="81988" y="81403"/>
                  </a:lnTo>
                  <a:lnTo>
                    <a:pt x="82090" y="81810"/>
                  </a:lnTo>
                  <a:lnTo>
                    <a:pt x="82166" y="82141"/>
                  </a:lnTo>
                  <a:lnTo>
                    <a:pt x="82166" y="82319"/>
                  </a:lnTo>
                  <a:lnTo>
                    <a:pt x="82166" y="82446"/>
                  </a:lnTo>
                  <a:lnTo>
                    <a:pt x="82166" y="82904"/>
                  </a:lnTo>
                  <a:lnTo>
                    <a:pt x="82090" y="83489"/>
                  </a:lnTo>
                  <a:lnTo>
                    <a:pt x="82013" y="84202"/>
                  </a:lnTo>
                  <a:lnTo>
                    <a:pt x="81886" y="84991"/>
                  </a:lnTo>
                  <a:lnTo>
                    <a:pt x="81708" y="85881"/>
                  </a:lnTo>
                  <a:lnTo>
                    <a:pt x="81530" y="86797"/>
                  </a:lnTo>
                  <a:lnTo>
                    <a:pt x="81326" y="87713"/>
                  </a:lnTo>
                  <a:lnTo>
                    <a:pt x="81123" y="88630"/>
                  </a:lnTo>
                  <a:lnTo>
                    <a:pt x="80817" y="89775"/>
                  </a:lnTo>
                  <a:lnTo>
                    <a:pt x="80716" y="90105"/>
                  </a:lnTo>
                  <a:lnTo>
                    <a:pt x="80588" y="90411"/>
                  </a:lnTo>
                  <a:lnTo>
                    <a:pt x="80410" y="90640"/>
                  </a:lnTo>
                  <a:lnTo>
                    <a:pt x="80232" y="90818"/>
                  </a:lnTo>
                  <a:lnTo>
                    <a:pt x="80079" y="90894"/>
                  </a:lnTo>
                  <a:lnTo>
                    <a:pt x="79927" y="90971"/>
                  </a:lnTo>
                  <a:lnTo>
                    <a:pt x="79774" y="91021"/>
                  </a:lnTo>
                  <a:lnTo>
                    <a:pt x="79596" y="91047"/>
                  </a:lnTo>
                  <a:lnTo>
                    <a:pt x="79443" y="91072"/>
                  </a:lnTo>
                  <a:lnTo>
                    <a:pt x="79265" y="91047"/>
                  </a:lnTo>
                  <a:lnTo>
                    <a:pt x="78883" y="90996"/>
                  </a:lnTo>
                  <a:lnTo>
                    <a:pt x="78502" y="90894"/>
                  </a:lnTo>
                  <a:lnTo>
                    <a:pt x="78120" y="90742"/>
                  </a:lnTo>
                  <a:lnTo>
                    <a:pt x="77738" y="90563"/>
                  </a:lnTo>
                  <a:lnTo>
                    <a:pt x="77357" y="90385"/>
                  </a:lnTo>
                  <a:lnTo>
                    <a:pt x="77128" y="90258"/>
                  </a:lnTo>
                  <a:lnTo>
                    <a:pt x="76797" y="90029"/>
                  </a:lnTo>
                  <a:lnTo>
                    <a:pt x="76517" y="89826"/>
                  </a:lnTo>
                  <a:lnTo>
                    <a:pt x="76262" y="89647"/>
                  </a:lnTo>
                  <a:lnTo>
                    <a:pt x="76008" y="89469"/>
                  </a:lnTo>
                  <a:lnTo>
                    <a:pt x="75830" y="89342"/>
                  </a:lnTo>
                  <a:lnTo>
                    <a:pt x="75728" y="89189"/>
                  </a:lnTo>
                  <a:lnTo>
                    <a:pt x="75652" y="89011"/>
                  </a:lnTo>
                  <a:lnTo>
                    <a:pt x="75626" y="88808"/>
                  </a:lnTo>
                  <a:lnTo>
                    <a:pt x="75626" y="88604"/>
                  </a:lnTo>
                  <a:lnTo>
                    <a:pt x="75677" y="88375"/>
                  </a:lnTo>
                  <a:lnTo>
                    <a:pt x="75754" y="88146"/>
                  </a:lnTo>
                  <a:lnTo>
                    <a:pt x="75855" y="87892"/>
                  </a:lnTo>
                  <a:lnTo>
                    <a:pt x="76110" y="87383"/>
                  </a:lnTo>
                  <a:lnTo>
                    <a:pt x="76441" y="86823"/>
                  </a:lnTo>
                  <a:lnTo>
                    <a:pt x="76797" y="86263"/>
                  </a:lnTo>
                  <a:lnTo>
                    <a:pt x="77128" y="85678"/>
                  </a:lnTo>
                  <a:lnTo>
                    <a:pt x="77458" y="85042"/>
                  </a:lnTo>
                  <a:lnTo>
                    <a:pt x="77586" y="84711"/>
                  </a:lnTo>
                  <a:lnTo>
                    <a:pt x="77687" y="84405"/>
                  </a:lnTo>
                  <a:lnTo>
                    <a:pt x="77789" y="84049"/>
                  </a:lnTo>
                  <a:lnTo>
                    <a:pt x="77840" y="83718"/>
                  </a:lnTo>
                  <a:lnTo>
                    <a:pt x="77916" y="83388"/>
                  </a:lnTo>
                  <a:lnTo>
                    <a:pt x="77942" y="83031"/>
                  </a:lnTo>
                  <a:lnTo>
                    <a:pt x="77967" y="82344"/>
                  </a:lnTo>
                  <a:lnTo>
                    <a:pt x="77967" y="81581"/>
                  </a:lnTo>
                  <a:lnTo>
                    <a:pt x="77942" y="80741"/>
                  </a:lnTo>
                  <a:lnTo>
                    <a:pt x="77942" y="79749"/>
                  </a:lnTo>
                  <a:lnTo>
                    <a:pt x="77967" y="78578"/>
                  </a:lnTo>
                  <a:lnTo>
                    <a:pt x="78018" y="77230"/>
                  </a:lnTo>
                  <a:lnTo>
                    <a:pt x="78069" y="76746"/>
                  </a:lnTo>
                  <a:lnTo>
                    <a:pt x="78145" y="76314"/>
                  </a:lnTo>
                  <a:lnTo>
                    <a:pt x="78222" y="75906"/>
                  </a:lnTo>
                  <a:lnTo>
                    <a:pt x="78298" y="75550"/>
                  </a:lnTo>
                  <a:lnTo>
                    <a:pt x="78400" y="75219"/>
                  </a:lnTo>
                  <a:lnTo>
                    <a:pt x="78502" y="74939"/>
                  </a:lnTo>
                  <a:lnTo>
                    <a:pt x="78629" y="74660"/>
                  </a:lnTo>
                  <a:lnTo>
                    <a:pt x="78756" y="74431"/>
                  </a:lnTo>
                  <a:lnTo>
                    <a:pt x="78909" y="74227"/>
                  </a:lnTo>
                  <a:lnTo>
                    <a:pt x="79062" y="74049"/>
                  </a:lnTo>
                  <a:lnTo>
                    <a:pt x="79240" y="73871"/>
                  </a:lnTo>
                  <a:lnTo>
                    <a:pt x="79418" y="73718"/>
                  </a:lnTo>
                  <a:lnTo>
                    <a:pt x="79596" y="73591"/>
                  </a:lnTo>
                  <a:lnTo>
                    <a:pt x="79799" y="73464"/>
                  </a:lnTo>
                  <a:lnTo>
                    <a:pt x="80232" y="73235"/>
                  </a:lnTo>
                  <a:lnTo>
                    <a:pt x="81123" y="72853"/>
                  </a:lnTo>
                  <a:lnTo>
                    <a:pt x="81581" y="72649"/>
                  </a:lnTo>
                  <a:lnTo>
                    <a:pt x="82064" y="72420"/>
                  </a:lnTo>
                  <a:lnTo>
                    <a:pt x="82217" y="72293"/>
                  </a:lnTo>
                  <a:lnTo>
                    <a:pt x="82420" y="72191"/>
                  </a:lnTo>
                  <a:lnTo>
                    <a:pt x="82700" y="72089"/>
                  </a:lnTo>
                  <a:lnTo>
                    <a:pt x="83082" y="71988"/>
                  </a:lnTo>
                  <a:lnTo>
                    <a:pt x="83286" y="71962"/>
                  </a:lnTo>
                  <a:close/>
                  <a:moveTo>
                    <a:pt x="74125" y="0"/>
                  </a:moveTo>
                  <a:lnTo>
                    <a:pt x="73820" y="26"/>
                  </a:lnTo>
                  <a:lnTo>
                    <a:pt x="73514" y="51"/>
                  </a:lnTo>
                  <a:lnTo>
                    <a:pt x="72878" y="127"/>
                  </a:lnTo>
                  <a:lnTo>
                    <a:pt x="72267" y="280"/>
                  </a:lnTo>
                  <a:lnTo>
                    <a:pt x="71631" y="458"/>
                  </a:lnTo>
                  <a:lnTo>
                    <a:pt x="70995" y="687"/>
                  </a:lnTo>
                  <a:lnTo>
                    <a:pt x="69723" y="1120"/>
                  </a:lnTo>
                  <a:lnTo>
                    <a:pt x="68908" y="1425"/>
                  </a:lnTo>
                  <a:lnTo>
                    <a:pt x="68501" y="1603"/>
                  </a:lnTo>
                  <a:lnTo>
                    <a:pt x="68094" y="1781"/>
                  </a:lnTo>
                  <a:lnTo>
                    <a:pt x="67687" y="2010"/>
                  </a:lnTo>
                  <a:lnTo>
                    <a:pt x="67280" y="2239"/>
                  </a:lnTo>
                  <a:lnTo>
                    <a:pt x="66898" y="2519"/>
                  </a:lnTo>
                  <a:lnTo>
                    <a:pt x="66517" y="2825"/>
                  </a:lnTo>
                  <a:lnTo>
                    <a:pt x="66186" y="3105"/>
                  </a:lnTo>
                  <a:lnTo>
                    <a:pt x="65855" y="3385"/>
                  </a:lnTo>
                  <a:lnTo>
                    <a:pt x="65550" y="3664"/>
                  </a:lnTo>
                  <a:lnTo>
                    <a:pt x="65244" y="3995"/>
                  </a:lnTo>
                  <a:lnTo>
                    <a:pt x="64939" y="4352"/>
                  </a:lnTo>
                  <a:lnTo>
                    <a:pt x="64634" y="4708"/>
                  </a:lnTo>
                  <a:lnTo>
                    <a:pt x="64023" y="5497"/>
                  </a:lnTo>
                  <a:lnTo>
                    <a:pt x="63463" y="6311"/>
                  </a:lnTo>
                  <a:lnTo>
                    <a:pt x="62903" y="7125"/>
                  </a:lnTo>
                  <a:lnTo>
                    <a:pt x="61580" y="9263"/>
                  </a:lnTo>
                  <a:lnTo>
                    <a:pt x="60282" y="11451"/>
                  </a:lnTo>
                  <a:lnTo>
                    <a:pt x="58984" y="13639"/>
                  </a:lnTo>
                  <a:lnTo>
                    <a:pt x="57636" y="15802"/>
                  </a:lnTo>
                  <a:lnTo>
                    <a:pt x="56898" y="16973"/>
                  </a:lnTo>
                  <a:lnTo>
                    <a:pt x="56134" y="18118"/>
                  </a:lnTo>
                  <a:lnTo>
                    <a:pt x="55040" y="19619"/>
                  </a:lnTo>
                  <a:lnTo>
                    <a:pt x="54480" y="20383"/>
                  </a:lnTo>
                  <a:lnTo>
                    <a:pt x="53921" y="21095"/>
                  </a:lnTo>
                  <a:lnTo>
                    <a:pt x="53335" y="21808"/>
                  </a:lnTo>
                  <a:lnTo>
                    <a:pt x="52725" y="22495"/>
                  </a:lnTo>
                  <a:lnTo>
                    <a:pt x="52114" y="23156"/>
                  </a:lnTo>
                  <a:lnTo>
                    <a:pt x="51478" y="23792"/>
                  </a:lnTo>
                  <a:lnTo>
                    <a:pt x="50943" y="24301"/>
                  </a:lnTo>
                  <a:lnTo>
                    <a:pt x="50384" y="24785"/>
                  </a:lnTo>
                  <a:lnTo>
                    <a:pt x="49926" y="25090"/>
                  </a:lnTo>
                  <a:lnTo>
                    <a:pt x="49315" y="25497"/>
                  </a:lnTo>
                  <a:lnTo>
                    <a:pt x="48551" y="25981"/>
                  </a:lnTo>
                  <a:lnTo>
                    <a:pt x="47788" y="26541"/>
                  </a:lnTo>
                  <a:lnTo>
                    <a:pt x="47406" y="26821"/>
                  </a:lnTo>
                  <a:lnTo>
                    <a:pt x="47050" y="27126"/>
                  </a:lnTo>
                  <a:lnTo>
                    <a:pt x="46719" y="27431"/>
                  </a:lnTo>
                  <a:lnTo>
                    <a:pt x="46439" y="27762"/>
                  </a:lnTo>
                  <a:lnTo>
                    <a:pt x="46185" y="28067"/>
                  </a:lnTo>
                  <a:lnTo>
                    <a:pt x="46007" y="28398"/>
                  </a:lnTo>
                  <a:lnTo>
                    <a:pt x="45931" y="28551"/>
                  </a:lnTo>
                  <a:lnTo>
                    <a:pt x="45905" y="28704"/>
                  </a:lnTo>
                  <a:lnTo>
                    <a:pt x="45854" y="28856"/>
                  </a:lnTo>
                  <a:lnTo>
                    <a:pt x="45854" y="29009"/>
                  </a:lnTo>
                  <a:lnTo>
                    <a:pt x="45854" y="29213"/>
                  </a:lnTo>
                  <a:lnTo>
                    <a:pt x="45829" y="29442"/>
                  </a:lnTo>
                  <a:lnTo>
                    <a:pt x="45701" y="30103"/>
                  </a:lnTo>
                  <a:lnTo>
                    <a:pt x="45498" y="30943"/>
                  </a:lnTo>
                  <a:lnTo>
                    <a:pt x="45218" y="31935"/>
                  </a:lnTo>
                  <a:lnTo>
                    <a:pt x="44607" y="34175"/>
                  </a:lnTo>
                  <a:lnTo>
                    <a:pt x="43946" y="36566"/>
                  </a:lnTo>
                  <a:lnTo>
                    <a:pt x="43818" y="37126"/>
                  </a:lnTo>
                  <a:lnTo>
                    <a:pt x="43793" y="37381"/>
                  </a:lnTo>
                  <a:lnTo>
                    <a:pt x="43768" y="37610"/>
                  </a:lnTo>
                  <a:lnTo>
                    <a:pt x="43768" y="37839"/>
                  </a:lnTo>
                  <a:lnTo>
                    <a:pt x="43793" y="38042"/>
                  </a:lnTo>
                  <a:lnTo>
                    <a:pt x="43818" y="38220"/>
                  </a:lnTo>
                  <a:lnTo>
                    <a:pt x="43869" y="38399"/>
                  </a:lnTo>
                  <a:lnTo>
                    <a:pt x="43920" y="38551"/>
                  </a:lnTo>
                  <a:lnTo>
                    <a:pt x="43971" y="38704"/>
                  </a:lnTo>
                  <a:lnTo>
                    <a:pt x="44149" y="38958"/>
                  </a:lnTo>
                  <a:lnTo>
                    <a:pt x="44327" y="39162"/>
                  </a:lnTo>
                  <a:lnTo>
                    <a:pt x="44556" y="39315"/>
                  </a:lnTo>
                  <a:lnTo>
                    <a:pt x="44785" y="39416"/>
                  </a:lnTo>
                  <a:lnTo>
                    <a:pt x="45040" y="39493"/>
                  </a:lnTo>
                  <a:lnTo>
                    <a:pt x="45294" y="39518"/>
                  </a:lnTo>
                  <a:lnTo>
                    <a:pt x="45523" y="39544"/>
                  </a:lnTo>
                  <a:lnTo>
                    <a:pt x="45778" y="39518"/>
                  </a:lnTo>
                  <a:lnTo>
                    <a:pt x="45981" y="39493"/>
                  </a:lnTo>
                  <a:lnTo>
                    <a:pt x="46160" y="39416"/>
                  </a:lnTo>
                  <a:lnTo>
                    <a:pt x="46312" y="39340"/>
                  </a:lnTo>
                  <a:lnTo>
                    <a:pt x="46567" y="39187"/>
                  </a:lnTo>
                  <a:lnTo>
                    <a:pt x="46872" y="38958"/>
                  </a:lnTo>
                  <a:lnTo>
                    <a:pt x="47534" y="38424"/>
                  </a:lnTo>
                  <a:lnTo>
                    <a:pt x="48348" y="37712"/>
                  </a:lnTo>
                  <a:lnTo>
                    <a:pt x="49264" y="36846"/>
                  </a:lnTo>
                  <a:lnTo>
                    <a:pt x="49468" y="36668"/>
                  </a:lnTo>
                  <a:lnTo>
                    <a:pt x="49646" y="36566"/>
                  </a:lnTo>
                  <a:lnTo>
                    <a:pt x="49773" y="36541"/>
                  </a:lnTo>
                  <a:lnTo>
                    <a:pt x="49824" y="36541"/>
                  </a:lnTo>
                  <a:lnTo>
                    <a:pt x="49875" y="36566"/>
                  </a:lnTo>
                  <a:lnTo>
                    <a:pt x="49926" y="36668"/>
                  </a:lnTo>
                  <a:lnTo>
                    <a:pt x="49951" y="36795"/>
                  </a:lnTo>
                  <a:lnTo>
                    <a:pt x="49976" y="36974"/>
                  </a:lnTo>
                  <a:lnTo>
                    <a:pt x="49951" y="37177"/>
                  </a:lnTo>
                  <a:lnTo>
                    <a:pt x="49875" y="37635"/>
                  </a:lnTo>
                  <a:lnTo>
                    <a:pt x="49798" y="38144"/>
                  </a:lnTo>
                  <a:lnTo>
                    <a:pt x="49697" y="38628"/>
                  </a:lnTo>
                  <a:lnTo>
                    <a:pt x="49671" y="39035"/>
                  </a:lnTo>
                  <a:lnTo>
                    <a:pt x="49697" y="39951"/>
                  </a:lnTo>
                  <a:lnTo>
                    <a:pt x="49773" y="41198"/>
                  </a:lnTo>
                  <a:lnTo>
                    <a:pt x="49773" y="41910"/>
                  </a:lnTo>
                  <a:lnTo>
                    <a:pt x="49773" y="42597"/>
                  </a:lnTo>
                  <a:lnTo>
                    <a:pt x="49747" y="43284"/>
                  </a:lnTo>
                  <a:lnTo>
                    <a:pt x="49671" y="43946"/>
                  </a:lnTo>
                  <a:lnTo>
                    <a:pt x="49569" y="44608"/>
                  </a:lnTo>
                  <a:lnTo>
                    <a:pt x="49518" y="45218"/>
                  </a:lnTo>
                  <a:lnTo>
                    <a:pt x="49468" y="45778"/>
                  </a:lnTo>
                  <a:lnTo>
                    <a:pt x="49468" y="46262"/>
                  </a:lnTo>
                  <a:lnTo>
                    <a:pt x="49493" y="46465"/>
                  </a:lnTo>
                  <a:lnTo>
                    <a:pt x="49518" y="46669"/>
                  </a:lnTo>
                  <a:lnTo>
                    <a:pt x="49569" y="46847"/>
                  </a:lnTo>
                  <a:lnTo>
                    <a:pt x="49620" y="46999"/>
                  </a:lnTo>
                  <a:lnTo>
                    <a:pt x="49722" y="47127"/>
                  </a:lnTo>
                  <a:lnTo>
                    <a:pt x="49824" y="47228"/>
                  </a:lnTo>
                  <a:lnTo>
                    <a:pt x="49926" y="47305"/>
                  </a:lnTo>
                  <a:lnTo>
                    <a:pt x="50078" y="47356"/>
                  </a:lnTo>
                  <a:lnTo>
                    <a:pt x="50256" y="47330"/>
                  </a:lnTo>
                  <a:lnTo>
                    <a:pt x="50435" y="47279"/>
                  </a:lnTo>
                  <a:lnTo>
                    <a:pt x="50587" y="47178"/>
                  </a:lnTo>
                  <a:lnTo>
                    <a:pt x="50765" y="47050"/>
                  </a:lnTo>
                  <a:lnTo>
                    <a:pt x="51122" y="46745"/>
                  </a:lnTo>
                  <a:lnTo>
                    <a:pt x="51478" y="46389"/>
                  </a:lnTo>
                  <a:lnTo>
                    <a:pt x="51707" y="46211"/>
                  </a:lnTo>
                  <a:lnTo>
                    <a:pt x="51961" y="46058"/>
                  </a:lnTo>
                  <a:lnTo>
                    <a:pt x="52216" y="45905"/>
                  </a:lnTo>
                  <a:lnTo>
                    <a:pt x="52496" y="45803"/>
                  </a:lnTo>
                  <a:lnTo>
                    <a:pt x="52623" y="45753"/>
                  </a:lnTo>
                  <a:lnTo>
                    <a:pt x="52750" y="45702"/>
                  </a:lnTo>
                  <a:lnTo>
                    <a:pt x="52954" y="45524"/>
                  </a:lnTo>
                  <a:lnTo>
                    <a:pt x="53157" y="45320"/>
                  </a:lnTo>
                  <a:lnTo>
                    <a:pt x="53361" y="45066"/>
                  </a:lnTo>
                  <a:lnTo>
                    <a:pt x="53539" y="44760"/>
                  </a:lnTo>
                  <a:lnTo>
                    <a:pt x="53692" y="44429"/>
                  </a:lnTo>
                  <a:lnTo>
                    <a:pt x="53844" y="44099"/>
                  </a:lnTo>
                  <a:lnTo>
                    <a:pt x="53997" y="43742"/>
                  </a:lnTo>
                  <a:lnTo>
                    <a:pt x="54226" y="43004"/>
                  </a:lnTo>
                  <a:lnTo>
                    <a:pt x="54430" y="42292"/>
                  </a:lnTo>
                  <a:lnTo>
                    <a:pt x="54709" y="41172"/>
                  </a:lnTo>
                  <a:lnTo>
                    <a:pt x="54786" y="40994"/>
                  </a:lnTo>
                  <a:lnTo>
                    <a:pt x="54862" y="40791"/>
                  </a:lnTo>
                  <a:lnTo>
                    <a:pt x="55066" y="40409"/>
                  </a:lnTo>
                  <a:lnTo>
                    <a:pt x="55346" y="40053"/>
                  </a:lnTo>
                  <a:lnTo>
                    <a:pt x="55651" y="39696"/>
                  </a:lnTo>
                  <a:lnTo>
                    <a:pt x="56033" y="39366"/>
                  </a:lnTo>
                  <a:lnTo>
                    <a:pt x="56414" y="39035"/>
                  </a:lnTo>
                  <a:lnTo>
                    <a:pt x="56872" y="38755"/>
                  </a:lnTo>
                  <a:lnTo>
                    <a:pt x="57330" y="38526"/>
                  </a:lnTo>
                  <a:lnTo>
                    <a:pt x="57483" y="38424"/>
                  </a:lnTo>
                  <a:lnTo>
                    <a:pt x="57636" y="38297"/>
                  </a:lnTo>
                  <a:lnTo>
                    <a:pt x="57788" y="38119"/>
                  </a:lnTo>
                  <a:lnTo>
                    <a:pt x="57916" y="37915"/>
                  </a:lnTo>
                  <a:lnTo>
                    <a:pt x="58043" y="37686"/>
                  </a:lnTo>
                  <a:lnTo>
                    <a:pt x="58119" y="37457"/>
                  </a:lnTo>
                  <a:lnTo>
                    <a:pt x="58196" y="37203"/>
                  </a:lnTo>
                  <a:lnTo>
                    <a:pt x="58247" y="36923"/>
                  </a:lnTo>
                  <a:lnTo>
                    <a:pt x="58272" y="36643"/>
                  </a:lnTo>
                  <a:lnTo>
                    <a:pt x="58297" y="36363"/>
                  </a:lnTo>
                  <a:lnTo>
                    <a:pt x="58323" y="35829"/>
                  </a:lnTo>
                  <a:lnTo>
                    <a:pt x="58272" y="35320"/>
                  </a:lnTo>
                  <a:lnTo>
                    <a:pt x="58196" y="34887"/>
                  </a:lnTo>
                  <a:lnTo>
                    <a:pt x="58145" y="34709"/>
                  </a:lnTo>
                  <a:lnTo>
                    <a:pt x="58068" y="34582"/>
                  </a:lnTo>
                  <a:lnTo>
                    <a:pt x="57839" y="34022"/>
                  </a:lnTo>
                  <a:lnTo>
                    <a:pt x="57738" y="33742"/>
                  </a:lnTo>
                  <a:lnTo>
                    <a:pt x="57636" y="33437"/>
                  </a:lnTo>
                  <a:lnTo>
                    <a:pt x="57585" y="33131"/>
                  </a:lnTo>
                  <a:lnTo>
                    <a:pt x="57559" y="32775"/>
                  </a:lnTo>
                  <a:lnTo>
                    <a:pt x="57585" y="32419"/>
                  </a:lnTo>
                  <a:lnTo>
                    <a:pt x="57636" y="31986"/>
                  </a:lnTo>
                  <a:lnTo>
                    <a:pt x="57788" y="31528"/>
                  </a:lnTo>
                  <a:lnTo>
                    <a:pt x="57890" y="31223"/>
                  </a:lnTo>
                  <a:lnTo>
                    <a:pt x="58017" y="30892"/>
                  </a:lnTo>
                  <a:lnTo>
                    <a:pt x="58196" y="30561"/>
                  </a:lnTo>
                  <a:lnTo>
                    <a:pt x="58374" y="30179"/>
                  </a:lnTo>
                  <a:lnTo>
                    <a:pt x="58857" y="29416"/>
                  </a:lnTo>
                  <a:lnTo>
                    <a:pt x="59392" y="28627"/>
                  </a:lnTo>
                  <a:lnTo>
                    <a:pt x="59977" y="27838"/>
                  </a:lnTo>
                  <a:lnTo>
                    <a:pt x="60588" y="27126"/>
                  </a:lnTo>
                  <a:lnTo>
                    <a:pt x="61198" y="26490"/>
                  </a:lnTo>
                  <a:lnTo>
                    <a:pt x="61504" y="26210"/>
                  </a:lnTo>
                  <a:lnTo>
                    <a:pt x="61784" y="25981"/>
                  </a:lnTo>
                  <a:lnTo>
                    <a:pt x="62038" y="25752"/>
                  </a:lnTo>
                  <a:lnTo>
                    <a:pt x="62292" y="25523"/>
                  </a:lnTo>
                  <a:lnTo>
                    <a:pt x="62750" y="25039"/>
                  </a:lnTo>
                  <a:lnTo>
                    <a:pt x="63158" y="24530"/>
                  </a:lnTo>
                  <a:lnTo>
                    <a:pt x="63488" y="24047"/>
                  </a:lnTo>
                  <a:lnTo>
                    <a:pt x="63794" y="23538"/>
                  </a:lnTo>
                  <a:lnTo>
                    <a:pt x="64048" y="23080"/>
                  </a:lnTo>
                  <a:lnTo>
                    <a:pt x="64277" y="22622"/>
                  </a:lnTo>
                  <a:lnTo>
                    <a:pt x="64455" y="22189"/>
                  </a:lnTo>
                  <a:lnTo>
                    <a:pt x="64608" y="21782"/>
                  </a:lnTo>
                  <a:lnTo>
                    <a:pt x="64786" y="21350"/>
                  </a:lnTo>
                  <a:lnTo>
                    <a:pt x="64990" y="20892"/>
                  </a:lnTo>
                  <a:lnTo>
                    <a:pt x="65244" y="20434"/>
                  </a:lnTo>
                  <a:lnTo>
                    <a:pt x="65550" y="19925"/>
                  </a:lnTo>
                  <a:lnTo>
                    <a:pt x="65855" y="19441"/>
                  </a:lnTo>
                  <a:lnTo>
                    <a:pt x="66186" y="19009"/>
                  </a:lnTo>
                  <a:lnTo>
                    <a:pt x="66517" y="18652"/>
                  </a:lnTo>
                  <a:lnTo>
                    <a:pt x="66669" y="18525"/>
                  </a:lnTo>
                  <a:lnTo>
                    <a:pt x="66796" y="18423"/>
                  </a:lnTo>
                  <a:lnTo>
                    <a:pt x="66949" y="18372"/>
                  </a:lnTo>
                  <a:lnTo>
                    <a:pt x="67102" y="18372"/>
                  </a:lnTo>
                  <a:lnTo>
                    <a:pt x="67254" y="18423"/>
                  </a:lnTo>
                  <a:lnTo>
                    <a:pt x="67407" y="18474"/>
                  </a:lnTo>
                  <a:lnTo>
                    <a:pt x="67560" y="18576"/>
                  </a:lnTo>
                  <a:lnTo>
                    <a:pt x="67738" y="18703"/>
                  </a:lnTo>
                  <a:lnTo>
                    <a:pt x="68043" y="19034"/>
                  </a:lnTo>
                  <a:lnTo>
                    <a:pt x="68349" y="19416"/>
                  </a:lnTo>
                  <a:lnTo>
                    <a:pt x="68629" y="19823"/>
                  </a:lnTo>
                  <a:lnTo>
                    <a:pt x="68908" y="20255"/>
                  </a:lnTo>
                  <a:lnTo>
                    <a:pt x="69010" y="20484"/>
                  </a:lnTo>
                  <a:lnTo>
                    <a:pt x="69087" y="20713"/>
                  </a:lnTo>
                  <a:lnTo>
                    <a:pt x="69087" y="20942"/>
                  </a:lnTo>
                  <a:lnTo>
                    <a:pt x="69061" y="21146"/>
                  </a:lnTo>
                  <a:lnTo>
                    <a:pt x="69010" y="21350"/>
                  </a:lnTo>
                  <a:lnTo>
                    <a:pt x="68934" y="21553"/>
                  </a:lnTo>
                  <a:lnTo>
                    <a:pt x="68807" y="21731"/>
                  </a:lnTo>
                  <a:lnTo>
                    <a:pt x="68679" y="21935"/>
                  </a:lnTo>
                  <a:lnTo>
                    <a:pt x="68374" y="22266"/>
                  </a:lnTo>
                  <a:lnTo>
                    <a:pt x="68018" y="22596"/>
                  </a:lnTo>
                  <a:lnTo>
                    <a:pt x="67407" y="23105"/>
                  </a:lnTo>
                  <a:lnTo>
                    <a:pt x="67025" y="23462"/>
                  </a:lnTo>
                  <a:lnTo>
                    <a:pt x="66517" y="23996"/>
                  </a:lnTo>
                  <a:lnTo>
                    <a:pt x="65244" y="25345"/>
                  </a:lnTo>
                  <a:lnTo>
                    <a:pt x="64277" y="26337"/>
                  </a:lnTo>
                  <a:lnTo>
                    <a:pt x="63845" y="26744"/>
                  </a:lnTo>
                  <a:lnTo>
                    <a:pt x="63488" y="27050"/>
                  </a:lnTo>
                  <a:lnTo>
                    <a:pt x="63310" y="27202"/>
                  </a:lnTo>
                  <a:lnTo>
                    <a:pt x="63158" y="27355"/>
                  </a:lnTo>
                  <a:lnTo>
                    <a:pt x="63030" y="27508"/>
                  </a:lnTo>
                  <a:lnTo>
                    <a:pt x="62929" y="27686"/>
                  </a:lnTo>
                  <a:lnTo>
                    <a:pt x="62852" y="27864"/>
                  </a:lnTo>
                  <a:lnTo>
                    <a:pt x="62776" y="28017"/>
                  </a:lnTo>
                  <a:lnTo>
                    <a:pt x="62700" y="28373"/>
                  </a:lnTo>
                  <a:lnTo>
                    <a:pt x="62649" y="28754"/>
                  </a:lnTo>
                  <a:lnTo>
                    <a:pt x="62623" y="29136"/>
                  </a:lnTo>
                  <a:lnTo>
                    <a:pt x="62598" y="29950"/>
                  </a:lnTo>
                  <a:lnTo>
                    <a:pt x="62547" y="30383"/>
                  </a:lnTo>
                  <a:lnTo>
                    <a:pt x="62471" y="30892"/>
                  </a:lnTo>
                  <a:lnTo>
                    <a:pt x="62343" y="31477"/>
                  </a:lnTo>
                  <a:lnTo>
                    <a:pt x="62191" y="32088"/>
                  </a:lnTo>
                  <a:lnTo>
                    <a:pt x="61860" y="33360"/>
                  </a:lnTo>
                  <a:lnTo>
                    <a:pt x="61555" y="34531"/>
                  </a:lnTo>
                  <a:lnTo>
                    <a:pt x="61504" y="34811"/>
                  </a:lnTo>
                  <a:lnTo>
                    <a:pt x="61504" y="35065"/>
                  </a:lnTo>
                  <a:lnTo>
                    <a:pt x="61504" y="35294"/>
                  </a:lnTo>
                  <a:lnTo>
                    <a:pt x="61555" y="35523"/>
                  </a:lnTo>
                  <a:lnTo>
                    <a:pt x="61605" y="35727"/>
                  </a:lnTo>
                  <a:lnTo>
                    <a:pt x="61656" y="35930"/>
                  </a:lnTo>
                  <a:lnTo>
                    <a:pt x="61733" y="36134"/>
                  </a:lnTo>
                  <a:lnTo>
                    <a:pt x="61834" y="36312"/>
                  </a:lnTo>
                  <a:lnTo>
                    <a:pt x="62038" y="36617"/>
                  </a:lnTo>
                  <a:lnTo>
                    <a:pt x="62267" y="36923"/>
                  </a:lnTo>
                  <a:lnTo>
                    <a:pt x="62700" y="37406"/>
                  </a:lnTo>
                  <a:lnTo>
                    <a:pt x="62801" y="37457"/>
                  </a:lnTo>
                  <a:lnTo>
                    <a:pt x="62903" y="37508"/>
                  </a:lnTo>
                  <a:lnTo>
                    <a:pt x="63005" y="37533"/>
                  </a:lnTo>
                  <a:lnTo>
                    <a:pt x="63132" y="37533"/>
                  </a:lnTo>
                  <a:lnTo>
                    <a:pt x="63259" y="37508"/>
                  </a:lnTo>
                  <a:lnTo>
                    <a:pt x="63412" y="37483"/>
                  </a:lnTo>
                  <a:lnTo>
                    <a:pt x="63692" y="37355"/>
                  </a:lnTo>
                  <a:lnTo>
                    <a:pt x="64048" y="37203"/>
                  </a:lnTo>
                  <a:lnTo>
                    <a:pt x="64405" y="36999"/>
                  </a:lnTo>
                  <a:lnTo>
                    <a:pt x="65244" y="36541"/>
                  </a:lnTo>
                  <a:lnTo>
                    <a:pt x="65575" y="36388"/>
                  </a:lnTo>
                  <a:lnTo>
                    <a:pt x="65931" y="36236"/>
                  </a:lnTo>
                  <a:lnTo>
                    <a:pt x="66288" y="36108"/>
                  </a:lnTo>
                  <a:lnTo>
                    <a:pt x="66669" y="35981"/>
                  </a:lnTo>
                  <a:lnTo>
                    <a:pt x="67000" y="35905"/>
                  </a:lnTo>
                  <a:lnTo>
                    <a:pt x="67280" y="35854"/>
                  </a:lnTo>
                  <a:lnTo>
                    <a:pt x="67738" y="35854"/>
                  </a:lnTo>
                  <a:lnTo>
                    <a:pt x="67916" y="35879"/>
                  </a:lnTo>
                  <a:lnTo>
                    <a:pt x="68069" y="35930"/>
                  </a:lnTo>
                  <a:lnTo>
                    <a:pt x="68196" y="35981"/>
                  </a:lnTo>
                  <a:lnTo>
                    <a:pt x="68323" y="36058"/>
                  </a:lnTo>
                  <a:lnTo>
                    <a:pt x="68400" y="36134"/>
                  </a:lnTo>
                  <a:lnTo>
                    <a:pt x="68476" y="36210"/>
                  </a:lnTo>
                  <a:lnTo>
                    <a:pt x="68552" y="36388"/>
                  </a:lnTo>
                  <a:lnTo>
                    <a:pt x="68603" y="36566"/>
                  </a:lnTo>
                  <a:lnTo>
                    <a:pt x="68654" y="36694"/>
                  </a:lnTo>
                  <a:lnTo>
                    <a:pt x="68730" y="36795"/>
                  </a:lnTo>
                  <a:lnTo>
                    <a:pt x="68832" y="36897"/>
                  </a:lnTo>
                  <a:lnTo>
                    <a:pt x="69163" y="37126"/>
                  </a:lnTo>
                  <a:lnTo>
                    <a:pt x="69519" y="37355"/>
                  </a:lnTo>
                  <a:lnTo>
                    <a:pt x="69646" y="37457"/>
                  </a:lnTo>
                  <a:lnTo>
                    <a:pt x="69723" y="37584"/>
                  </a:lnTo>
                  <a:lnTo>
                    <a:pt x="69748" y="37661"/>
                  </a:lnTo>
                  <a:lnTo>
                    <a:pt x="69748" y="37712"/>
                  </a:lnTo>
                  <a:lnTo>
                    <a:pt x="69748" y="37762"/>
                  </a:lnTo>
                  <a:lnTo>
                    <a:pt x="69697" y="37813"/>
                  </a:lnTo>
                  <a:lnTo>
                    <a:pt x="69621" y="37864"/>
                  </a:lnTo>
                  <a:lnTo>
                    <a:pt x="69494" y="37890"/>
                  </a:lnTo>
                  <a:lnTo>
                    <a:pt x="69316" y="37890"/>
                  </a:lnTo>
                  <a:lnTo>
                    <a:pt x="69138" y="37864"/>
                  </a:lnTo>
                  <a:lnTo>
                    <a:pt x="68756" y="37813"/>
                  </a:lnTo>
                  <a:lnTo>
                    <a:pt x="68679" y="37813"/>
                  </a:lnTo>
                  <a:lnTo>
                    <a:pt x="68578" y="37839"/>
                  </a:lnTo>
                  <a:lnTo>
                    <a:pt x="68476" y="37890"/>
                  </a:lnTo>
                  <a:lnTo>
                    <a:pt x="68374" y="37966"/>
                  </a:lnTo>
                  <a:lnTo>
                    <a:pt x="67891" y="38373"/>
                  </a:lnTo>
                  <a:lnTo>
                    <a:pt x="67611" y="38577"/>
                  </a:lnTo>
                  <a:lnTo>
                    <a:pt x="67458" y="38679"/>
                  </a:lnTo>
                  <a:lnTo>
                    <a:pt x="67305" y="38755"/>
                  </a:lnTo>
                  <a:lnTo>
                    <a:pt x="67153" y="38806"/>
                  </a:lnTo>
                  <a:lnTo>
                    <a:pt x="66975" y="38831"/>
                  </a:lnTo>
                  <a:lnTo>
                    <a:pt x="66796" y="38806"/>
                  </a:lnTo>
                  <a:lnTo>
                    <a:pt x="66618" y="38780"/>
                  </a:lnTo>
                  <a:lnTo>
                    <a:pt x="66313" y="38679"/>
                  </a:lnTo>
                  <a:lnTo>
                    <a:pt x="65957" y="38602"/>
                  </a:lnTo>
                  <a:lnTo>
                    <a:pt x="65600" y="38551"/>
                  </a:lnTo>
                  <a:lnTo>
                    <a:pt x="65244" y="38500"/>
                  </a:lnTo>
                  <a:lnTo>
                    <a:pt x="64710" y="38450"/>
                  </a:lnTo>
                  <a:lnTo>
                    <a:pt x="64201" y="38450"/>
                  </a:lnTo>
                  <a:lnTo>
                    <a:pt x="63743" y="38475"/>
                  </a:lnTo>
                  <a:lnTo>
                    <a:pt x="63412" y="38526"/>
                  </a:lnTo>
                  <a:lnTo>
                    <a:pt x="63285" y="38551"/>
                  </a:lnTo>
                  <a:lnTo>
                    <a:pt x="63158" y="38577"/>
                  </a:lnTo>
                  <a:lnTo>
                    <a:pt x="63056" y="38653"/>
                  </a:lnTo>
                  <a:lnTo>
                    <a:pt x="62929" y="38729"/>
                  </a:lnTo>
                  <a:lnTo>
                    <a:pt x="62725" y="38908"/>
                  </a:lnTo>
                  <a:lnTo>
                    <a:pt x="62547" y="39137"/>
                  </a:lnTo>
                  <a:lnTo>
                    <a:pt x="62394" y="39442"/>
                  </a:lnTo>
                  <a:lnTo>
                    <a:pt x="62267" y="39747"/>
                  </a:lnTo>
                  <a:lnTo>
                    <a:pt x="62165" y="40104"/>
                  </a:lnTo>
                  <a:lnTo>
                    <a:pt x="62063" y="40485"/>
                  </a:lnTo>
                  <a:lnTo>
                    <a:pt x="62038" y="40663"/>
                  </a:lnTo>
                  <a:lnTo>
                    <a:pt x="62038" y="40841"/>
                  </a:lnTo>
                  <a:lnTo>
                    <a:pt x="62063" y="40969"/>
                  </a:lnTo>
                  <a:lnTo>
                    <a:pt x="62089" y="41121"/>
                  </a:lnTo>
                  <a:lnTo>
                    <a:pt x="62191" y="41350"/>
                  </a:lnTo>
                  <a:lnTo>
                    <a:pt x="62318" y="41529"/>
                  </a:lnTo>
                  <a:lnTo>
                    <a:pt x="62547" y="41808"/>
                  </a:lnTo>
                  <a:lnTo>
                    <a:pt x="62623" y="41961"/>
                  </a:lnTo>
                  <a:lnTo>
                    <a:pt x="62623" y="42037"/>
                  </a:lnTo>
                  <a:lnTo>
                    <a:pt x="62623" y="42114"/>
                  </a:lnTo>
                  <a:lnTo>
                    <a:pt x="62471" y="42648"/>
                  </a:lnTo>
                  <a:lnTo>
                    <a:pt x="62191" y="43462"/>
                  </a:lnTo>
                  <a:lnTo>
                    <a:pt x="62038" y="43870"/>
                  </a:lnTo>
                  <a:lnTo>
                    <a:pt x="61860" y="44226"/>
                  </a:lnTo>
                  <a:lnTo>
                    <a:pt x="61707" y="44506"/>
                  </a:lnTo>
                  <a:lnTo>
                    <a:pt x="61656" y="44582"/>
                  </a:lnTo>
                  <a:lnTo>
                    <a:pt x="61580" y="44608"/>
                  </a:lnTo>
                  <a:lnTo>
                    <a:pt x="61453" y="44633"/>
                  </a:lnTo>
                  <a:lnTo>
                    <a:pt x="61351" y="44608"/>
                  </a:lnTo>
                  <a:lnTo>
                    <a:pt x="61249" y="44531"/>
                  </a:lnTo>
                  <a:lnTo>
                    <a:pt x="61147" y="44429"/>
                  </a:lnTo>
                  <a:lnTo>
                    <a:pt x="61071" y="44277"/>
                  </a:lnTo>
                  <a:lnTo>
                    <a:pt x="60969" y="44048"/>
                  </a:lnTo>
                  <a:lnTo>
                    <a:pt x="60893" y="43793"/>
                  </a:lnTo>
                  <a:lnTo>
                    <a:pt x="60791" y="43488"/>
                  </a:lnTo>
                  <a:lnTo>
                    <a:pt x="60740" y="43335"/>
                  </a:lnTo>
                  <a:lnTo>
                    <a:pt x="60689" y="43233"/>
                  </a:lnTo>
                  <a:lnTo>
                    <a:pt x="60588" y="43132"/>
                  </a:lnTo>
                  <a:lnTo>
                    <a:pt x="60511" y="43055"/>
                  </a:lnTo>
                  <a:lnTo>
                    <a:pt x="60409" y="43004"/>
                  </a:lnTo>
                  <a:lnTo>
                    <a:pt x="60308" y="42979"/>
                  </a:lnTo>
                  <a:lnTo>
                    <a:pt x="60206" y="42953"/>
                  </a:lnTo>
                  <a:lnTo>
                    <a:pt x="60104" y="42953"/>
                  </a:lnTo>
                  <a:lnTo>
                    <a:pt x="59875" y="43004"/>
                  </a:lnTo>
                  <a:lnTo>
                    <a:pt x="59671" y="43081"/>
                  </a:lnTo>
                  <a:lnTo>
                    <a:pt x="59468" y="43208"/>
                  </a:lnTo>
                  <a:lnTo>
                    <a:pt x="59315" y="43335"/>
                  </a:lnTo>
                  <a:lnTo>
                    <a:pt x="59163" y="43539"/>
                  </a:lnTo>
                  <a:lnTo>
                    <a:pt x="58959" y="43793"/>
                  </a:lnTo>
                  <a:lnTo>
                    <a:pt x="58755" y="44149"/>
                  </a:lnTo>
                  <a:lnTo>
                    <a:pt x="58526" y="44582"/>
                  </a:lnTo>
                  <a:lnTo>
                    <a:pt x="58272" y="45116"/>
                  </a:lnTo>
                  <a:lnTo>
                    <a:pt x="58043" y="45702"/>
                  </a:lnTo>
                  <a:lnTo>
                    <a:pt x="57839" y="46363"/>
                  </a:lnTo>
                  <a:lnTo>
                    <a:pt x="57636" y="47101"/>
                  </a:lnTo>
                  <a:lnTo>
                    <a:pt x="57636" y="47178"/>
                  </a:lnTo>
                  <a:lnTo>
                    <a:pt x="57458" y="47890"/>
                  </a:lnTo>
                  <a:lnTo>
                    <a:pt x="57356" y="48399"/>
                  </a:lnTo>
                  <a:lnTo>
                    <a:pt x="57254" y="48984"/>
                  </a:lnTo>
                  <a:lnTo>
                    <a:pt x="57203" y="49111"/>
                  </a:lnTo>
                  <a:lnTo>
                    <a:pt x="57178" y="49162"/>
                  </a:lnTo>
                  <a:lnTo>
                    <a:pt x="57152" y="49188"/>
                  </a:lnTo>
                  <a:lnTo>
                    <a:pt x="57051" y="49213"/>
                  </a:lnTo>
                  <a:lnTo>
                    <a:pt x="56694" y="49213"/>
                  </a:lnTo>
                  <a:lnTo>
                    <a:pt x="56516" y="49290"/>
                  </a:lnTo>
                  <a:lnTo>
                    <a:pt x="56338" y="49391"/>
                  </a:lnTo>
                  <a:lnTo>
                    <a:pt x="56185" y="49519"/>
                  </a:lnTo>
                  <a:lnTo>
                    <a:pt x="56007" y="49697"/>
                  </a:lnTo>
                  <a:lnTo>
                    <a:pt x="55855" y="49900"/>
                  </a:lnTo>
                  <a:lnTo>
                    <a:pt x="55676" y="50129"/>
                  </a:lnTo>
                  <a:lnTo>
                    <a:pt x="55524" y="50384"/>
                  </a:lnTo>
                  <a:lnTo>
                    <a:pt x="55473" y="50511"/>
                  </a:lnTo>
                  <a:lnTo>
                    <a:pt x="55371" y="50613"/>
                  </a:lnTo>
                  <a:lnTo>
                    <a:pt x="55295" y="50689"/>
                  </a:lnTo>
                  <a:lnTo>
                    <a:pt x="55218" y="50740"/>
                  </a:lnTo>
                  <a:lnTo>
                    <a:pt x="55142" y="50765"/>
                  </a:lnTo>
                  <a:lnTo>
                    <a:pt x="55040" y="50791"/>
                  </a:lnTo>
                  <a:lnTo>
                    <a:pt x="54938" y="50765"/>
                  </a:lnTo>
                  <a:lnTo>
                    <a:pt x="54862" y="50740"/>
                  </a:lnTo>
                  <a:lnTo>
                    <a:pt x="54659" y="50638"/>
                  </a:lnTo>
                  <a:lnTo>
                    <a:pt x="54480" y="50460"/>
                  </a:lnTo>
                  <a:lnTo>
                    <a:pt x="54302" y="50231"/>
                  </a:lnTo>
                  <a:lnTo>
                    <a:pt x="54150" y="49951"/>
                  </a:lnTo>
                  <a:lnTo>
                    <a:pt x="53946" y="49468"/>
                  </a:lnTo>
                  <a:lnTo>
                    <a:pt x="53870" y="49341"/>
                  </a:lnTo>
                  <a:lnTo>
                    <a:pt x="53819" y="49315"/>
                  </a:lnTo>
                  <a:lnTo>
                    <a:pt x="53793" y="49290"/>
                  </a:lnTo>
                  <a:lnTo>
                    <a:pt x="53666" y="49290"/>
                  </a:lnTo>
                  <a:lnTo>
                    <a:pt x="53514" y="49341"/>
                  </a:lnTo>
                  <a:lnTo>
                    <a:pt x="53005" y="49570"/>
                  </a:lnTo>
                  <a:lnTo>
                    <a:pt x="52674" y="49646"/>
                  </a:lnTo>
                  <a:lnTo>
                    <a:pt x="52318" y="49799"/>
                  </a:lnTo>
                  <a:lnTo>
                    <a:pt x="51478" y="50155"/>
                  </a:lnTo>
                  <a:lnTo>
                    <a:pt x="50918" y="50384"/>
                  </a:lnTo>
                  <a:lnTo>
                    <a:pt x="50384" y="50613"/>
                  </a:lnTo>
                  <a:lnTo>
                    <a:pt x="50129" y="50689"/>
                  </a:lnTo>
                  <a:lnTo>
                    <a:pt x="49900" y="50740"/>
                  </a:lnTo>
                  <a:lnTo>
                    <a:pt x="49697" y="50765"/>
                  </a:lnTo>
                  <a:lnTo>
                    <a:pt x="49391" y="50765"/>
                  </a:lnTo>
                  <a:lnTo>
                    <a:pt x="49264" y="50740"/>
                  </a:lnTo>
                  <a:lnTo>
                    <a:pt x="49162" y="50689"/>
                  </a:lnTo>
                  <a:lnTo>
                    <a:pt x="49086" y="50638"/>
                  </a:lnTo>
                  <a:lnTo>
                    <a:pt x="49010" y="50562"/>
                  </a:lnTo>
                  <a:lnTo>
                    <a:pt x="48959" y="50486"/>
                  </a:lnTo>
                  <a:lnTo>
                    <a:pt x="48857" y="50307"/>
                  </a:lnTo>
                  <a:lnTo>
                    <a:pt x="48704" y="49875"/>
                  </a:lnTo>
                  <a:lnTo>
                    <a:pt x="48602" y="49697"/>
                  </a:lnTo>
                  <a:lnTo>
                    <a:pt x="48551" y="49595"/>
                  </a:lnTo>
                  <a:lnTo>
                    <a:pt x="48475" y="49519"/>
                  </a:lnTo>
                  <a:lnTo>
                    <a:pt x="48373" y="49468"/>
                  </a:lnTo>
                  <a:lnTo>
                    <a:pt x="48297" y="49442"/>
                  </a:lnTo>
                  <a:lnTo>
                    <a:pt x="48195" y="49442"/>
                  </a:lnTo>
                  <a:lnTo>
                    <a:pt x="48068" y="49468"/>
                  </a:lnTo>
                  <a:lnTo>
                    <a:pt x="47966" y="49493"/>
                  </a:lnTo>
                  <a:lnTo>
                    <a:pt x="47839" y="49570"/>
                  </a:lnTo>
                  <a:lnTo>
                    <a:pt x="47585" y="49722"/>
                  </a:lnTo>
                  <a:lnTo>
                    <a:pt x="47076" y="50129"/>
                  </a:lnTo>
                  <a:lnTo>
                    <a:pt x="46847" y="50282"/>
                  </a:lnTo>
                  <a:lnTo>
                    <a:pt x="46643" y="50384"/>
                  </a:lnTo>
                  <a:lnTo>
                    <a:pt x="46465" y="50435"/>
                  </a:lnTo>
                  <a:lnTo>
                    <a:pt x="46389" y="50435"/>
                  </a:lnTo>
                  <a:lnTo>
                    <a:pt x="46363" y="50409"/>
                  </a:lnTo>
                  <a:lnTo>
                    <a:pt x="46338" y="50384"/>
                  </a:lnTo>
                  <a:lnTo>
                    <a:pt x="46338" y="50333"/>
                  </a:lnTo>
                  <a:lnTo>
                    <a:pt x="46363" y="50231"/>
                  </a:lnTo>
                  <a:lnTo>
                    <a:pt x="46439" y="50078"/>
                  </a:lnTo>
                  <a:lnTo>
                    <a:pt x="46541" y="49900"/>
                  </a:lnTo>
                  <a:lnTo>
                    <a:pt x="46745" y="49595"/>
                  </a:lnTo>
                  <a:lnTo>
                    <a:pt x="46847" y="49442"/>
                  </a:lnTo>
                  <a:lnTo>
                    <a:pt x="46872" y="49391"/>
                  </a:lnTo>
                  <a:lnTo>
                    <a:pt x="46872" y="49366"/>
                  </a:lnTo>
                  <a:lnTo>
                    <a:pt x="46847" y="49315"/>
                  </a:lnTo>
                  <a:lnTo>
                    <a:pt x="46821" y="49290"/>
                  </a:lnTo>
                  <a:lnTo>
                    <a:pt x="46719" y="49239"/>
                  </a:lnTo>
                  <a:lnTo>
                    <a:pt x="46592" y="49213"/>
                  </a:lnTo>
                  <a:lnTo>
                    <a:pt x="46058" y="49213"/>
                  </a:lnTo>
                  <a:lnTo>
                    <a:pt x="45880" y="49188"/>
                  </a:lnTo>
                  <a:lnTo>
                    <a:pt x="45778" y="49111"/>
                  </a:lnTo>
                  <a:lnTo>
                    <a:pt x="45701" y="49010"/>
                  </a:lnTo>
                  <a:lnTo>
                    <a:pt x="45651" y="48857"/>
                  </a:lnTo>
                  <a:lnTo>
                    <a:pt x="45651" y="48653"/>
                  </a:lnTo>
                  <a:lnTo>
                    <a:pt x="45651" y="48399"/>
                  </a:lnTo>
                  <a:lnTo>
                    <a:pt x="45701" y="48119"/>
                  </a:lnTo>
                  <a:lnTo>
                    <a:pt x="45778" y="47788"/>
                  </a:lnTo>
                  <a:lnTo>
                    <a:pt x="45829" y="47636"/>
                  </a:lnTo>
                  <a:lnTo>
                    <a:pt x="45880" y="47534"/>
                  </a:lnTo>
                  <a:lnTo>
                    <a:pt x="45931" y="47432"/>
                  </a:lnTo>
                  <a:lnTo>
                    <a:pt x="45981" y="47381"/>
                  </a:lnTo>
                  <a:lnTo>
                    <a:pt x="46058" y="47356"/>
                  </a:lnTo>
                  <a:lnTo>
                    <a:pt x="46134" y="47330"/>
                  </a:lnTo>
                  <a:lnTo>
                    <a:pt x="46261" y="47356"/>
                  </a:lnTo>
                  <a:lnTo>
                    <a:pt x="46414" y="47407"/>
                  </a:lnTo>
                  <a:lnTo>
                    <a:pt x="46567" y="47483"/>
                  </a:lnTo>
                  <a:lnTo>
                    <a:pt x="46694" y="47559"/>
                  </a:lnTo>
                  <a:lnTo>
                    <a:pt x="46872" y="47559"/>
                  </a:lnTo>
                  <a:lnTo>
                    <a:pt x="46897" y="47534"/>
                  </a:lnTo>
                  <a:lnTo>
                    <a:pt x="46923" y="47483"/>
                  </a:lnTo>
                  <a:lnTo>
                    <a:pt x="46923" y="47432"/>
                  </a:lnTo>
                  <a:lnTo>
                    <a:pt x="46897" y="47279"/>
                  </a:lnTo>
                  <a:lnTo>
                    <a:pt x="46847" y="47101"/>
                  </a:lnTo>
                  <a:lnTo>
                    <a:pt x="46770" y="46872"/>
                  </a:lnTo>
                  <a:lnTo>
                    <a:pt x="46719" y="46643"/>
                  </a:lnTo>
                  <a:lnTo>
                    <a:pt x="46668" y="46389"/>
                  </a:lnTo>
                  <a:lnTo>
                    <a:pt x="46668" y="46134"/>
                  </a:lnTo>
                  <a:lnTo>
                    <a:pt x="46719" y="45931"/>
                  </a:lnTo>
                  <a:lnTo>
                    <a:pt x="46745" y="45880"/>
                  </a:lnTo>
                  <a:lnTo>
                    <a:pt x="46796" y="45880"/>
                  </a:lnTo>
                  <a:lnTo>
                    <a:pt x="46847" y="45905"/>
                  </a:lnTo>
                  <a:lnTo>
                    <a:pt x="46923" y="46007"/>
                  </a:lnTo>
                  <a:lnTo>
                    <a:pt x="46999" y="46185"/>
                  </a:lnTo>
                  <a:lnTo>
                    <a:pt x="47101" y="46414"/>
                  </a:lnTo>
                  <a:lnTo>
                    <a:pt x="47279" y="46898"/>
                  </a:lnTo>
                  <a:lnTo>
                    <a:pt x="47457" y="47381"/>
                  </a:lnTo>
                  <a:lnTo>
                    <a:pt x="47635" y="47788"/>
                  </a:lnTo>
                  <a:lnTo>
                    <a:pt x="47737" y="47966"/>
                  </a:lnTo>
                  <a:lnTo>
                    <a:pt x="47839" y="48119"/>
                  </a:lnTo>
                  <a:lnTo>
                    <a:pt x="47992" y="48272"/>
                  </a:lnTo>
                  <a:lnTo>
                    <a:pt x="48144" y="48399"/>
                  </a:lnTo>
                  <a:lnTo>
                    <a:pt x="48221" y="48450"/>
                  </a:lnTo>
                  <a:lnTo>
                    <a:pt x="48272" y="48424"/>
                  </a:lnTo>
                  <a:lnTo>
                    <a:pt x="48348" y="48374"/>
                  </a:lnTo>
                  <a:lnTo>
                    <a:pt x="48399" y="48272"/>
                  </a:lnTo>
                  <a:lnTo>
                    <a:pt x="48501" y="47992"/>
                  </a:lnTo>
                  <a:lnTo>
                    <a:pt x="48602" y="47610"/>
                  </a:lnTo>
                  <a:lnTo>
                    <a:pt x="48780" y="46796"/>
                  </a:lnTo>
                  <a:lnTo>
                    <a:pt x="48882" y="46440"/>
                  </a:lnTo>
                  <a:lnTo>
                    <a:pt x="48933" y="46287"/>
                  </a:lnTo>
                  <a:lnTo>
                    <a:pt x="48984" y="46185"/>
                  </a:lnTo>
                  <a:lnTo>
                    <a:pt x="49137" y="45956"/>
                  </a:lnTo>
                  <a:lnTo>
                    <a:pt x="49213" y="45702"/>
                  </a:lnTo>
                  <a:lnTo>
                    <a:pt x="49264" y="45473"/>
                  </a:lnTo>
                  <a:lnTo>
                    <a:pt x="49264" y="45244"/>
                  </a:lnTo>
                  <a:lnTo>
                    <a:pt x="49239" y="45142"/>
                  </a:lnTo>
                  <a:lnTo>
                    <a:pt x="49188" y="45040"/>
                  </a:lnTo>
                  <a:lnTo>
                    <a:pt x="49137" y="44964"/>
                  </a:lnTo>
                  <a:lnTo>
                    <a:pt x="49086" y="44887"/>
                  </a:lnTo>
                  <a:lnTo>
                    <a:pt x="49010" y="44837"/>
                  </a:lnTo>
                  <a:lnTo>
                    <a:pt x="48908" y="44811"/>
                  </a:lnTo>
                  <a:lnTo>
                    <a:pt x="48806" y="44786"/>
                  </a:lnTo>
                  <a:lnTo>
                    <a:pt x="48704" y="44811"/>
                  </a:lnTo>
                  <a:lnTo>
                    <a:pt x="48577" y="44837"/>
                  </a:lnTo>
                  <a:lnTo>
                    <a:pt x="48373" y="44837"/>
                  </a:lnTo>
                  <a:lnTo>
                    <a:pt x="48272" y="44811"/>
                  </a:lnTo>
                  <a:lnTo>
                    <a:pt x="48093" y="44735"/>
                  </a:lnTo>
                  <a:lnTo>
                    <a:pt x="47966" y="44633"/>
                  </a:lnTo>
                  <a:lnTo>
                    <a:pt x="47890" y="44506"/>
                  </a:lnTo>
                  <a:lnTo>
                    <a:pt x="47814" y="44404"/>
                  </a:lnTo>
                  <a:lnTo>
                    <a:pt x="47763" y="44302"/>
                  </a:lnTo>
                  <a:lnTo>
                    <a:pt x="47712" y="44149"/>
                  </a:lnTo>
                  <a:lnTo>
                    <a:pt x="47661" y="43997"/>
                  </a:lnTo>
                  <a:lnTo>
                    <a:pt x="47610" y="43742"/>
                  </a:lnTo>
                  <a:lnTo>
                    <a:pt x="47585" y="43437"/>
                  </a:lnTo>
                  <a:lnTo>
                    <a:pt x="47610" y="43055"/>
                  </a:lnTo>
                  <a:lnTo>
                    <a:pt x="47661" y="42623"/>
                  </a:lnTo>
                  <a:lnTo>
                    <a:pt x="47788" y="42114"/>
                  </a:lnTo>
                  <a:lnTo>
                    <a:pt x="47915" y="41605"/>
                  </a:lnTo>
                  <a:lnTo>
                    <a:pt x="47941" y="41427"/>
                  </a:lnTo>
                  <a:lnTo>
                    <a:pt x="47966" y="41274"/>
                  </a:lnTo>
                  <a:lnTo>
                    <a:pt x="47941" y="41172"/>
                  </a:lnTo>
                  <a:lnTo>
                    <a:pt x="47915" y="41096"/>
                  </a:lnTo>
                  <a:lnTo>
                    <a:pt x="47890" y="41045"/>
                  </a:lnTo>
                  <a:lnTo>
                    <a:pt x="47839" y="41020"/>
                  </a:lnTo>
                  <a:lnTo>
                    <a:pt x="47788" y="41045"/>
                  </a:lnTo>
                  <a:lnTo>
                    <a:pt x="47712" y="41070"/>
                  </a:lnTo>
                  <a:lnTo>
                    <a:pt x="47585" y="41147"/>
                  </a:lnTo>
                  <a:lnTo>
                    <a:pt x="47432" y="41299"/>
                  </a:lnTo>
                  <a:lnTo>
                    <a:pt x="47305" y="41427"/>
                  </a:lnTo>
                  <a:lnTo>
                    <a:pt x="47177" y="41579"/>
                  </a:lnTo>
                  <a:lnTo>
                    <a:pt x="47025" y="41707"/>
                  </a:lnTo>
                  <a:lnTo>
                    <a:pt x="46592" y="42012"/>
                  </a:lnTo>
                  <a:lnTo>
                    <a:pt x="46312" y="42216"/>
                  </a:lnTo>
                  <a:lnTo>
                    <a:pt x="45981" y="42470"/>
                  </a:lnTo>
                  <a:lnTo>
                    <a:pt x="45600" y="42801"/>
                  </a:lnTo>
                  <a:lnTo>
                    <a:pt x="45142" y="43233"/>
                  </a:lnTo>
                  <a:lnTo>
                    <a:pt x="44913" y="43488"/>
                  </a:lnTo>
                  <a:lnTo>
                    <a:pt x="44735" y="43717"/>
                  </a:lnTo>
                  <a:lnTo>
                    <a:pt x="44556" y="43946"/>
                  </a:lnTo>
                  <a:lnTo>
                    <a:pt x="44404" y="44175"/>
                  </a:lnTo>
                  <a:lnTo>
                    <a:pt x="44302" y="44378"/>
                  </a:lnTo>
                  <a:lnTo>
                    <a:pt x="44226" y="44582"/>
                  </a:lnTo>
                  <a:lnTo>
                    <a:pt x="44149" y="44760"/>
                  </a:lnTo>
                  <a:lnTo>
                    <a:pt x="44098" y="44938"/>
                  </a:lnTo>
                  <a:lnTo>
                    <a:pt x="44073" y="45116"/>
                  </a:lnTo>
                  <a:lnTo>
                    <a:pt x="44073" y="45295"/>
                  </a:lnTo>
                  <a:lnTo>
                    <a:pt x="44098" y="45473"/>
                  </a:lnTo>
                  <a:lnTo>
                    <a:pt x="44124" y="45625"/>
                  </a:lnTo>
                  <a:lnTo>
                    <a:pt x="44200" y="45931"/>
                  </a:lnTo>
                  <a:lnTo>
                    <a:pt x="44327" y="46262"/>
                  </a:lnTo>
                  <a:lnTo>
                    <a:pt x="44404" y="46414"/>
                  </a:lnTo>
                  <a:lnTo>
                    <a:pt x="44455" y="46592"/>
                  </a:lnTo>
                  <a:lnTo>
                    <a:pt x="44480" y="46796"/>
                  </a:lnTo>
                  <a:lnTo>
                    <a:pt x="44506" y="46999"/>
                  </a:lnTo>
                  <a:lnTo>
                    <a:pt x="44480" y="47432"/>
                  </a:lnTo>
                  <a:lnTo>
                    <a:pt x="44429" y="47890"/>
                  </a:lnTo>
                  <a:lnTo>
                    <a:pt x="44251" y="48857"/>
                  </a:lnTo>
                  <a:lnTo>
                    <a:pt x="44175" y="49315"/>
                  </a:lnTo>
                  <a:lnTo>
                    <a:pt x="44149" y="49748"/>
                  </a:lnTo>
                  <a:lnTo>
                    <a:pt x="44098" y="49951"/>
                  </a:lnTo>
                  <a:lnTo>
                    <a:pt x="44047" y="50104"/>
                  </a:lnTo>
                  <a:lnTo>
                    <a:pt x="43971" y="50257"/>
                  </a:lnTo>
                  <a:lnTo>
                    <a:pt x="43869" y="50358"/>
                  </a:lnTo>
                  <a:lnTo>
                    <a:pt x="43742" y="50460"/>
                  </a:lnTo>
                  <a:lnTo>
                    <a:pt x="43589" y="50536"/>
                  </a:lnTo>
                  <a:lnTo>
                    <a:pt x="43437" y="50587"/>
                  </a:lnTo>
                  <a:lnTo>
                    <a:pt x="43259" y="50613"/>
                  </a:lnTo>
                  <a:lnTo>
                    <a:pt x="42852" y="50664"/>
                  </a:lnTo>
                  <a:lnTo>
                    <a:pt x="42444" y="50664"/>
                  </a:lnTo>
                  <a:lnTo>
                    <a:pt x="41605" y="50613"/>
                  </a:lnTo>
                  <a:lnTo>
                    <a:pt x="41223" y="50587"/>
                  </a:lnTo>
                  <a:lnTo>
                    <a:pt x="40968" y="50613"/>
                  </a:lnTo>
                  <a:lnTo>
                    <a:pt x="40765" y="50664"/>
                  </a:lnTo>
                  <a:lnTo>
                    <a:pt x="40638" y="50740"/>
                  </a:lnTo>
                  <a:lnTo>
                    <a:pt x="40561" y="50867"/>
                  </a:lnTo>
                  <a:lnTo>
                    <a:pt x="40485" y="50995"/>
                  </a:lnTo>
                  <a:lnTo>
                    <a:pt x="40409" y="51147"/>
                  </a:lnTo>
                  <a:lnTo>
                    <a:pt x="40332" y="51300"/>
                  </a:lnTo>
                  <a:lnTo>
                    <a:pt x="40078" y="51554"/>
                  </a:lnTo>
                  <a:lnTo>
                    <a:pt x="39823" y="51707"/>
                  </a:lnTo>
                  <a:lnTo>
                    <a:pt x="39722" y="51758"/>
                  </a:lnTo>
                  <a:lnTo>
                    <a:pt x="39645" y="51783"/>
                  </a:lnTo>
                  <a:lnTo>
                    <a:pt x="39594" y="51758"/>
                  </a:lnTo>
                  <a:lnTo>
                    <a:pt x="39594" y="51707"/>
                  </a:lnTo>
                  <a:lnTo>
                    <a:pt x="39569" y="51631"/>
                  </a:lnTo>
                  <a:lnTo>
                    <a:pt x="39493" y="51631"/>
                  </a:lnTo>
                  <a:lnTo>
                    <a:pt x="39416" y="51656"/>
                  </a:lnTo>
                  <a:lnTo>
                    <a:pt x="39314" y="51758"/>
                  </a:lnTo>
                  <a:lnTo>
                    <a:pt x="39213" y="51885"/>
                  </a:lnTo>
                  <a:lnTo>
                    <a:pt x="39085" y="52038"/>
                  </a:lnTo>
                  <a:lnTo>
                    <a:pt x="38984" y="52241"/>
                  </a:lnTo>
                  <a:lnTo>
                    <a:pt x="38907" y="52445"/>
                  </a:lnTo>
                  <a:lnTo>
                    <a:pt x="38831" y="52699"/>
                  </a:lnTo>
                  <a:lnTo>
                    <a:pt x="38678" y="53005"/>
                  </a:lnTo>
                  <a:lnTo>
                    <a:pt x="38500" y="53310"/>
                  </a:lnTo>
                  <a:lnTo>
                    <a:pt x="38297" y="53641"/>
                  </a:lnTo>
                  <a:lnTo>
                    <a:pt x="38068" y="53972"/>
                  </a:lnTo>
                  <a:lnTo>
                    <a:pt x="37813" y="54303"/>
                  </a:lnTo>
                  <a:lnTo>
                    <a:pt x="37533" y="54608"/>
                  </a:lnTo>
                  <a:lnTo>
                    <a:pt x="37279" y="54888"/>
                  </a:lnTo>
                  <a:lnTo>
                    <a:pt x="37228" y="54913"/>
                  </a:lnTo>
                  <a:lnTo>
                    <a:pt x="36999" y="55117"/>
                  </a:lnTo>
                  <a:lnTo>
                    <a:pt x="36719" y="55295"/>
                  </a:lnTo>
                  <a:lnTo>
                    <a:pt x="36465" y="55422"/>
                  </a:lnTo>
                  <a:lnTo>
                    <a:pt x="36159" y="55549"/>
                  </a:lnTo>
                  <a:lnTo>
                    <a:pt x="35828" y="55651"/>
                  </a:lnTo>
                  <a:lnTo>
                    <a:pt x="35498" y="55804"/>
                  </a:lnTo>
                  <a:lnTo>
                    <a:pt x="35192" y="55957"/>
                  </a:lnTo>
                  <a:lnTo>
                    <a:pt x="35014" y="56058"/>
                  </a:lnTo>
                  <a:lnTo>
                    <a:pt x="34887" y="56160"/>
                  </a:lnTo>
                  <a:lnTo>
                    <a:pt x="34632" y="56415"/>
                  </a:lnTo>
                  <a:lnTo>
                    <a:pt x="34403" y="56669"/>
                  </a:lnTo>
                  <a:lnTo>
                    <a:pt x="33945" y="57203"/>
                  </a:lnTo>
                  <a:lnTo>
                    <a:pt x="33487" y="57712"/>
                  </a:lnTo>
                  <a:lnTo>
                    <a:pt x="33258" y="57916"/>
                  </a:lnTo>
                  <a:lnTo>
                    <a:pt x="33004" y="58119"/>
                  </a:lnTo>
                  <a:lnTo>
                    <a:pt x="32775" y="58298"/>
                  </a:lnTo>
                  <a:lnTo>
                    <a:pt x="32571" y="58476"/>
                  </a:lnTo>
                  <a:lnTo>
                    <a:pt x="32419" y="58654"/>
                  </a:lnTo>
                  <a:lnTo>
                    <a:pt x="32240" y="58807"/>
                  </a:lnTo>
                  <a:lnTo>
                    <a:pt x="32062" y="58908"/>
                  </a:lnTo>
                  <a:lnTo>
                    <a:pt x="31833" y="59010"/>
                  </a:lnTo>
                  <a:lnTo>
                    <a:pt x="31553" y="59061"/>
                  </a:lnTo>
                  <a:lnTo>
                    <a:pt x="31172" y="59061"/>
                  </a:lnTo>
                  <a:lnTo>
                    <a:pt x="30994" y="59036"/>
                  </a:lnTo>
                  <a:lnTo>
                    <a:pt x="30841" y="59010"/>
                  </a:lnTo>
                  <a:lnTo>
                    <a:pt x="30739" y="58959"/>
                  </a:lnTo>
                  <a:lnTo>
                    <a:pt x="30637" y="58908"/>
                  </a:lnTo>
                  <a:lnTo>
                    <a:pt x="30561" y="58857"/>
                  </a:lnTo>
                  <a:lnTo>
                    <a:pt x="30536" y="58807"/>
                  </a:lnTo>
                  <a:lnTo>
                    <a:pt x="30485" y="58679"/>
                  </a:lnTo>
                  <a:lnTo>
                    <a:pt x="30459" y="58450"/>
                  </a:lnTo>
                  <a:lnTo>
                    <a:pt x="30434" y="58399"/>
                  </a:lnTo>
                  <a:lnTo>
                    <a:pt x="30408" y="58374"/>
                  </a:lnTo>
                  <a:lnTo>
                    <a:pt x="30383" y="58348"/>
                  </a:lnTo>
                  <a:lnTo>
                    <a:pt x="30307" y="58348"/>
                  </a:lnTo>
                  <a:lnTo>
                    <a:pt x="30256" y="58374"/>
                  </a:lnTo>
                  <a:lnTo>
                    <a:pt x="30205" y="58399"/>
                  </a:lnTo>
                  <a:lnTo>
                    <a:pt x="30128" y="58501"/>
                  </a:lnTo>
                  <a:lnTo>
                    <a:pt x="30077" y="58654"/>
                  </a:lnTo>
                  <a:lnTo>
                    <a:pt x="30027" y="58857"/>
                  </a:lnTo>
                  <a:lnTo>
                    <a:pt x="29976" y="59366"/>
                  </a:lnTo>
                  <a:lnTo>
                    <a:pt x="29899" y="59977"/>
                  </a:lnTo>
                  <a:lnTo>
                    <a:pt x="29848" y="60181"/>
                  </a:lnTo>
                  <a:lnTo>
                    <a:pt x="29772" y="60333"/>
                  </a:lnTo>
                  <a:lnTo>
                    <a:pt x="29670" y="60410"/>
                  </a:lnTo>
                  <a:lnTo>
                    <a:pt x="29543" y="60486"/>
                  </a:lnTo>
                  <a:lnTo>
                    <a:pt x="29390" y="60511"/>
                  </a:lnTo>
                  <a:lnTo>
                    <a:pt x="29238" y="60486"/>
                  </a:lnTo>
                  <a:lnTo>
                    <a:pt x="29060" y="60461"/>
                  </a:lnTo>
                  <a:lnTo>
                    <a:pt x="28882" y="60410"/>
                  </a:lnTo>
                  <a:lnTo>
                    <a:pt x="28551" y="60232"/>
                  </a:lnTo>
                  <a:lnTo>
                    <a:pt x="28271" y="60053"/>
                  </a:lnTo>
                  <a:lnTo>
                    <a:pt x="28144" y="60002"/>
                  </a:lnTo>
                  <a:lnTo>
                    <a:pt x="27940" y="59926"/>
                  </a:lnTo>
                  <a:lnTo>
                    <a:pt x="27711" y="59926"/>
                  </a:lnTo>
                  <a:lnTo>
                    <a:pt x="27482" y="59952"/>
                  </a:lnTo>
                  <a:lnTo>
                    <a:pt x="27253" y="60002"/>
                  </a:lnTo>
                  <a:lnTo>
                    <a:pt x="27024" y="60104"/>
                  </a:lnTo>
                  <a:lnTo>
                    <a:pt x="26795" y="60206"/>
                  </a:lnTo>
                  <a:lnTo>
                    <a:pt x="26591" y="60333"/>
                  </a:lnTo>
                  <a:lnTo>
                    <a:pt x="26388" y="60461"/>
                  </a:lnTo>
                  <a:lnTo>
                    <a:pt x="26311" y="60537"/>
                  </a:lnTo>
                  <a:lnTo>
                    <a:pt x="26261" y="60613"/>
                  </a:lnTo>
                  <a:lnTo>
                    <a:pt x="26210" y="60715"/>
                  </a:lnTo>
                  <a:lnTo>
                    <a:pt x="26184" y="60817"/>
                  </a:lnTo>
                  <a:lnTo>
                    <a:pt x="26184" y="60944"/>
                  </a:lnTo>
                  <a:lnTo>
                    <a:pt x="26184" y="61071"/>
                  </a:lnTo>
                  <a:lnTo>
                    <a:pt x="26235" y="61326"/>
                  </a:lnTo>
                  <a:lnTo>
                    <a:pt x="26362" y="61580"/>
                  </a:lnTo>
                  <a:lnTo>
                    <a:pt x="26540" y="61835"/>
                  </a:lnTo>
                  <a:lnTo>
                    <a:pt x="26744" y="62064"/>
                  </a:lnTo>
                  <a:lnTo>
                    <a:pt x="26871" y="62140"/>
                  </a:lnTo>
                  <a:lnTo>
                    <a:pt x="26998" y="62242"/>
                  </a:lnTo>
                  <a:lnTo>
                    <a:pt x="27329" y="62496"/>
                  </a:lnTo>
                  <a:lnTo>
                    <a:pt x="27482" y="62623"/>
                  </a:lnTo>
                  <a:lnTo>
                    <a:pt x="27635" y="62802"/>
                  </a:lnTo>
                  <a:lnTo>
                    <a:pt x="27762" y="63005"/>
                  </a:lnTo>
                  <a:lnTo>
                    <a:pt x="27889" y="63234"/>
                  </a:lnTo>
                  <a:lnTo>
                    <a:pt x="28016" y="63514"/>
                  </a:lnTo>
                  <a:lnTo>
                    <a:pt x="28144" y="63845"/>
                  </a:lnTo>
                  <a:lnTo>
                    <a:pt x="28271" y="64252"/>
                  </a:lnTo>
                  <a:lnTo>
                    <a:pt x="28423" y="64735"/>
                  </a:lnTo>
                  <a:lnTo>
                    <a:pt x="28525" y="65321"/>
                  </a:lnTo>
                  <a:lnTo>
                    <a:pt x="28602" y="65804"/>
                  </a:lnTo>
                  <a:lnTo>
                    <a:pt x="28627" y="66211"/>
                  </a:lnTo>
                  <a:lnTo>
                    <a:pt x="28602" y="66517"/>
                  </a:lnTo>
                  <a:lnTo>
                    <a:pt x="28576" y="66746"/>
                  </a:lnTo>
                  <a:lnTo>
                    <a:pt x="28525" y="66898"/>
                  </a:lnTo>
                  <a:lnTo>
                    <a:pt x="28474" y="67026"/>
                  </a:lnTo>
                  <a:lnTo>
                    <a:pt x="28347" y="67458"/>
                  </a:lnTo>
                  <a:lnTo>
                    <a:pt x="28144" y="67993"/>
                  </a:lnTo>
                  <a:lnTo>
                    <a:pt x="27965" y="68502"/>
                  </a:lnTo>
                  <a:lnTo>
                    <a:pt x="27736" y="69010"/>
                  </a:lnTo>
                  <a:lnTo>
                    <a:pt x="27482" y="69494"/>
                  </a:lnTo>
                  <a:lnTo>
                    <a:pt x="27253" y="69977"/>
                  </a:lnTo>
                  <a:lnTo>
                    <a:pt x="26998" y="70385"/>
                  </a:lnTo>
                  <a:lnTo>
                    <a:pt x="26744" y="70715"/>
                  </a:lnTo>
                  <a:lnTo>
                    <a:pt x="26642" y="70843"/>
                  </a:lnTo>
                  <a:lnTo>
                    <a:pt x="26540" y="70944"/>
                  </a:lnTo>
                  <a:lnTo>
                    <a:pt x="26413" y="71021"/>
                  </a:lnTo>
                  <a:lnTo>
                    <a:pt x="26311" y="71072"/>
                  </a:lnTo>
                  <a:lnTo>
                    <a:pt x="26082" y="71046"/>
                  </a:lnTo>
                  <a:lnTo>
                    <a:pt x="25853" y="71021"/>
                  </a:lnTo>
                  <a:lnTo>
                    <a:pt x="25243" y="70868"/>
                  </a:lnTo>
                  <a:lnTo>
                    <a:pt x="24225" y="70588"/>
                  </a:lnTo>
                  <a:lnTo>
                    <a:pt x="23512" y="70435"/>
                  </a:lnTo>
                  <a:lnTo>
                    <a:pt x="22622" y="70232"/>
                  </a:lnTo>
                  <a:lnTo>
                    <a:pt x="21426" y="70003"/>
                  </a:lnTo>
                  <a:lnTo>
                    <a:pt x="20993" y="69927"/>
                  </a:lnTo>
                  <a:lnTo>
                    <a:pt x="20611" y="69876"/>
                  </a:lnTo>
                  <a:lnTo>
                    <a:pt x="20052" y="69876"/>
                  </a:lnTo>
                  <a:lnTo>
                    <a:pt x="19797" y="69927"/>
                  </a:lnTo>
                  <a:lnTo>
                    <a:pt x="19517" y="70003"/>
                  </a:lnTo>
                  <a:lnTo>
                    <a:pt x="19390" y="70054"/>
                  </a:lnTo>
                  <a:lnTo>
                    <a:pt x="19263" y="70130"/>
                  </a:lnTo>
                  <a:lnTo>
                    <a:pt x="19161" y="70206"/>
                  </a:lnTo>
                  <a:lnTo>
                    <a:pt x="19059" y="70308"/>
                  </a:lnTo>
                  <a:lnTo>
                    <a:pt x="18907" y="70512"/>
                  </a:lnTo>
                  <a:lnTo>
                    <a:pt x="18779" y="70766"/>
                  </a:lnTo>
                  <a:lnTo>
                    <a:pt x="18703" y="71021"/>
                  </a:lnTo>
                  <a:lnTo>
                    <a:pt x="18678" y="71301"/>
                  </a:lnTo>
                  <a:lnTo>
                    <a:pt x="18678" y="71606"/>
                  </a:lnTo>
                  <a:lnTo>
                    <a:pt x="18728" y="71886"/>
                  </a:lnTo>
                  <a:lnTo>
                    <a:pt x="18779" y="72039"/>
                  </a:lnTo>
                  <a:lnTo>
                    <a:pt x="18805" y="72217"/>
                  </a:lnTo>
                  <a:lnTo>
                    <a:pt x="18805" y="72420"/>
                  </a:lnTo>
                  <a:lnTo>
                    <a:pt x="18779" y="72624"/>
                  </a:lnTo>
                  <a:lnTo>
                    <a:pt x="18703" y="73107"/>
                  </a:lnTo>
                  <a:lnTo>
                    <a:pt x="18576" y="73642"/>
                  </a:lnTo>
                  <a:lnTo>
                    <a:pt x="18398" y="74202"/>
                  </a:lnTo>
                  <a:lnTo>
                    <a:pt x="18220" y="74761"/>
                  </a:lnTo>
                  <a:lnTo>
                    <a:pt x="17838" y="75881"/>
                  </a:lnTo>
                  <a:lnTo>
                    <a:pt x="17761" y="76135"/>
                  </a:lnTo>
                  <a:lnTo>
                    <a:pt x="17660" y="76364"/>
                  </a:lnTo>
                  <a:lnTo>
                    <a:pt x="17431" y="76822"/>
                  </a:lnTo>
                  <a:lnTo>
                    <a:pt x="17202" y="77230"/>
                  </a:lnTo>
                  <a:lnTo>
                    <a:pt x="16947" y="77611"/>
                  </a:lnTo>
                  <a:lnTo>
                    <a:pt x="16693" y="78044"/>
                  </a:lnTo>
                  <a:lnTo>
                    <a:pt x="16464" y="78476"/>
                  </a:lnTo>
                  <a:lnTo>
                    <a:pt x="16362" y="78731"/>
                  </a:lnTo>
                  <a:lnTo>
                    <a:pt x="16260" y="79011"/>
                  </a:lnTo>
                  <a:lnTo>
                    <a:pt x="16184" y="79316"/>
                  </a:lnTo>
                  <a:lnTo>
                    <a:pt x="16133" y="79622"/>
                  </a:lnTo>
                  <a:lnTo>
                    <a:pt x="16006" y="80690"/>
                  </a:lnTo>
                  <a:lnTo>
                    <a:pt x="16006" y="81021"/>
                  </a:lnTo>
                  <a:lnTo>
                    <a:pt x="16031" y="81148"/>
                  </a:lnTo>
                  <a:lnTo>
                    <a:pt x="16057" y="81250"/>
                  </a:lnTo>
                  <a:lnTo>
                    <a:pt x="16082" y="81352"/>
                  </a:lnTo>
                  <a:lnTo>
                    <a:pt x="16133" y="81428"/>
                  </a:lnTo>
                  <a:lnTo>
                    <a:pt x="16209" y="81479"/>
                  </a:lnTo>
                  <a:lnTo>
                    <a:pt x="16311" y="81530"/>
                  </a:lnTo>
                  <a:lnTo>
                    <a:pt x="16540" y="81581"/>
                  </a:lnTo>
                  <a:lnTo>
                    <a:pt x="16871" y="81606"/>
                  </a:lnTo>
                  <a:lnTo>
                    <a:pt x="17253" y="81683"/>
                  </a:lnTo>
                  <a:lnTo>
                    <a:pt x="17609" y="81759"/>
                  </a:lnTo>
                  <a:lnTo>
                    <a:pt x="17914" y="81886"/>
                  </a:lnTo>
                  <a:lnTo>
                    <a:pt x="18067" y="81963"/>
                  </a:lnTo>
                  <a:lnTo>
                    <a:pt x="18169" y="82064"/>
                  </a:lnTo>
                  <a:lnTo>
                    <a:pt x="18296" y="82166"/>
                  </a:lnTo>
                  <a:lnTo>
                    <a:pt x="18398" y="82293"/>
                  </a:lnTo>
                  <a:lnTo>
                    <a:pt x="18474" y="82421"/>
                  </a:lnTo>
                  <a:lnTo>
                    <a:pt x="18525" y="82573"/>
                  </a:lnTo>
                  <a:lnTo>
                    <a:pt x="18576" y="82726"/>
                  </a:lnTo>
                  <a:lnTo>
                    <a:pt x="18627" y="82904"/>
                  </a:lnTo>
                  <a:lnTo>
                    <a:pt x="18627" y="83108"/>
                  </a:lnTo>
                  <a:lnTo>
                    <a:pt x="18627" y="83311"/>
                  </a:lnTo>
                  <a:lnTo>
                    <a:pt x="18627" y="83515"/>
                  </a:lnTo>
                  <a:lnTo>
                    <a:pt x="18678" y="83668"/>
                  </a:lnTo>
                  <a:lnTo>
                    <a:pt x="18728" y="83795"/>
                  </a:lnTo>
                  <a:lnTo>
                    <a:pt x="18805" y="83871"/>
                  </a:lnTo>
                  <a:lnTo>
                    <a:pt x="18907" y="83922"/>
                  </a:lnTo>
                  <a:lnTo>
                    <a:pt x="19161" y="83922"/>
                  </a:lnTo>
                  <a:lnTo>
                    <a:pt x="19314" y="83897"/>
                  </a:lnTo>
                  <a:lnTo>
                    <a:pt x="19645" y="83769"/>
                  </a:lnTo>
                  <a:lnTo>
                    <a:pt x="20001" y="83591"/>
                  </a:lnTo>
                  <a:lnTo>
                    <a:pt x="20840" y="83184"/>
                  </a:lnTo>
                  <a:lnTo>
                    <a:pt x="21044" y="83108"/>
                  </a:lnTo>
                  <a:lnTo>
                    <a:pt x="21248" y="83031"/>
                  </a:lnTo>
                  <a:lnTo>
                    <a:pt x="21451" y="83006"/>
                  </a:lnTo>
                  <a:lnTo>
                    <a:pt x="21655" y="82980"/>
                  </a:lnTo>
                  <a:lnTo>
                    <a:pt x="22036" y="82980"/>
                  </a:lnTo>
                  <a:lnTo>
                    <a:pt x="22418" y="83006"/>
                  </a:lnTo>
                  <a:lnTo>
                    <a:pt x="22825" y="82980"/>
                  </a:lnTo>
                  <a:lnTo>
                    <a:pt x="23003" y="82955"/>
                  </a:lnTo>
                  <a:lnTo>
                    <a:pt x="23207" y="82930"/>
                  </a:lnTo>
                  <a:lnTo>
                    <a:pt x="23411" y="82853"/>
                  </a:lnTo>
                  <a:lnTo>
                    <a:pt x="23640" y="82777"/>
                  </a:lnTo>
                  <a:lnTo>
                    <a:pt x="23843" y="82650"/>
                  </a:lnTo>
                  <a:lnTo>
                    <a:pt x="24072" y="82497"/>
                  </a:lnTo>
                  <a:lnTo>
                    <a:pt x="24428" y="82217"/>
                  </a:lnTo>
                  <a:lnTo>
                    <a:pt x="24734" y="81937"/>
                  </a:lnTo>
                  <a:lnTo>
                    <a:pt x="25014" y="81632"/>
                  </a:lnTo>
                  <a:lnTo>
                    <a:pt x="25243" y="81301"/>
                  </a:lnTo>
                  <a:lnTo>
                    <a:pt x="25395" y="81047"/>
                  </a:lnTo>
                  <a:lnTo>
                    <a:pt x="25548" y="80792"/>
                  </a:lnTo>
                  <a:lnTo>
                    <a:pt x="25803" y="80258"/>
                  </a:lnTo>
                  <a:lnTo>
                    <a:pt x="26210" y="79265"/>
                  </a:lnTo>
                  <a:lnTo>
                    <a:pt x="26566" y="78604"/>
                  </a:lnTo>
                  <a:lnTo>
                    <a:pt x="26998" y="77917"/>
                  </a:lnTo>
                  <a:lnTo>
                    <a:pt x="27533" y="77204"/>
                  </a:lnTo>
                  <a:lnTo>
                    <a:pt x="27838" y="76848"/>
                  </a:lnTo>
                  <a:lnTo>
                    <a:pt x="28144" y="76492"/>
                  </a:lnTo>
                  <a:lnTo>
                    <a:pt x="28296" y="76314"/>
                  </a:lnTo>
                  <a:lnTo>
                    <a:pt x="28474" y="76186"/>
                  </a:lnTo>
                  <a:lnTo>
                    <a:pt x="28805" y="75932"/>
                  </a:lnTo>
                  <a:lnTo>
                    <a:pt x="29161" y="75728"/>
                  </a:lnTo>
                  <a:lnTo>
                    <a:pt x="29543" y="75576"/>
                  </a:lnTo>
                  <a:lnTo>
                    <a:pt x="29976" y="75397"/>
                  </a:lnTo>
                  <a:lnTo>
                    <a:pt x="30357" y="75219"/>
                  </a:lnTo>
                  <a:lnTo>
                    <a:pt x="30536" y="75118"/>
                  </a:lnTo>
                  <a:lnTo>
                    <a:pt x="30688" y="75016"/>
                  </a:lnTo>
                  <a:lnTo>
                    <a:pt x="30841" y="74889"/>
                  </a:lnTo>
                  <a:lnTo>
                    <a:pt x="30943" y="74761"/>
                  </a:lnTo>
                  <a:lnTo>
                    <a:pt x="31044" y="74609"/>
                  </a:lnTo>
                  <a:lnTo>
                    <a:pt x="31146" y="74431"/>
                  </a:lnTo>
                  <a:lnTo>
                    <a:pt x="31324" y="74074"/>
                  </a:lnTo>
                  <a:lnTo>
                    <a:pt x="31655" y="73235"/>
                  </a:lnTo>
                  <a:lnTo>
                    <a:pt x="31833" y="72827"/>
                  </a:lnTo>
                  <a:lnTo>
                    <a:pt x="31910" y="72649"/>
                  </a:lnTo>
                  <a:lnTo>
                    <a:pt x="32011" y="72497"/>
                  </a:lnTo>
                  <a:lnTo>
                    <a:pt x="32139" y="72369"/>
                  </a:lnTo>
                  <a:lnTo>
                    <a:pt x="32240" y="72242"/>
                  </a:lnTo>
                  <a:lnTo>
                    <a:pt x="32368" y="72166"/>
                  </a:lnTo>
                  <a:lnTo>
                    <a:pt x="32520" y="72115"/>
                  </a:lnTo>
                  <a:lnTo>
                    <a:pt x="32826" y="72115"/>
                  </a:lnTo>
                  <a:lnTo>
                    <a:pt x="32978" y="72140"/>
                  </a:lnTo>
                  <a:lnTo>
                    <a:pt x="33156" y="72191"/>
                  </a:lnTo>
                  <a:lnTo>
                    <a:pt x="33487" y="72318"/>
                  </a:lnTo>
                  <a:lnTo>
                    <a:pt x="33818" y="72497"/>
                  </a:lnTo>
                  <a:lnTo>
                    <a:pt x="34149" y="72649"/>
                  </a:lnTo>
                  <a:lnTo>
                    <a:pt x="34480" y="72777"/>
                  </a:lnTo>
                  <a:lnTo>
                    <a:pt x="34632" y="72827"/>
                  </a:lnTo>
                  <a:lnTo>
                    <a:pt x="34785" y="72853"/>
                  </a:lnTo>
                  <a:lnTo>
                    <a:pt x="34912" y="72853"/>
                  </a:lnTo>
                  <a:lnTo>
                    <a:pt x="35065" y="72827"/>
                  </a:lnTo>
                  <a:lnTo>
                    <a:pt x="35269" y="72751"/>
                  </a:lnTo>
                  <a:lnTo>
                    <a:pt x="35548" y="72649"/>
                  </a:lnTo>
                  <a:lnTo>
                    <a:pt x="36159" y="72293"/>
                  </a:lnTo>
                  <a:lnTo>
                    <a:pt x="37279" y="71682"/>
                  </a:lnTo>
                  <a:lnTo>
                    <a:pt x="37686" y="71479"/>
                  </a:lnTo>
                  <a:lnTo>
                    <a:pt x="38068" y="71301"/>
                  </a:lnTo>
                  <a:lnTo>
                    <a:pt x="38373" y="71199"/>
                  </a:lnTo>
                  <a:lnTo>
                    <a:pt x="38704" y="71199"/>
                  </a:lnTo>
                  <a:lnTo>
                    <a:pt x="38780" y="71250"/>
                  </a:lnTo>
                  <a:lnTo>
                    <a:pt x="38907" y="71352"/>
                  </a:lnTo>
                  <a:lnTo>
                    <a:pt x="39009" y="71530"/>
                  </a:lnTo>
                  <a:lnTo>
                    <a:pt x="39111" y="71759"/>
                  </a:lnTo>
                  <a:lnTo>
                    <a:pt x="39187" y="72013"/>
                  </a:lnTo>
                  <a:lnTo>
                    <a:pt x="39264" y="72318"/>
                  </a:lnTo>
                  <a:lnTo>
                    <a:pt x="39391" y="73006"/>
                  </a:lnTo>
                  <a:lnTo>
                    <a:pt x="39493" y="73718"/>
                  </a:lnTo>
                  <a:lnTo>
                    <a:pt x="39569" y="74431"/>
                  </a:lnTo>
                  <a:lnTo>
                    <a:pt x="39645" y="75067"/>
                  </a:lnTo>
                  <a:lnTo>
                    <a:pt x="39722" y="75576"/>
                  </a:lnTo>
                  <a:lnTo>
                    <a:pt x="39798" y="75805"/>
                  </a:lnTo>
                  <a:lnTo>
                    <a:pt x="39925" y="76059"/>
                  </a:lnTo>
                  <a:lnTo>
                    <a:pt x="40078" y="76339"/>
                  </a:lnTo>
                  <a:lnTo>
                    <a:pt x="40281" y="76644"/>
                  </a:lnTo>
                  <a:lnTo>
                    <a:pt x="40765" y="77331"/>
                  </a:lnTo>
                  <a:lnTo>
                    <a:pt x="41274" y="78069"/>
                  </a:lnTo>
                  <a:lnTo>
                    <a:pt x="41808" y="78833"/>
                  </a:lnTo>
                  <a:lnTo>
                    <a:pt x="42037" y="79214"/>
                  </a:lnTo>
                  <a:lnTo>
                    <a:pt x="42241" y="79596"/>
                  </a:lnTo>
                  <a:lnTo>
                    <a:pt x="42444" y="79978"/>
                  </a:lnTo>
                  <a:lnTo>
                    <a:pt x="42572" y="80334"/>
                  </a:lnTo>
                  <a:lnTo>
                    <a:pt x="42673" y="80690"/>
                  </a:lnTo>
                  <a:lnTo>
                    <a:pt x="42724" y="81021"/>
                  </a:lnTo>
                  <a:lnTo>
                    <a:pt x="42750" y="81326"/>
                  </a:lnTo>
                  <a:lnTo>
                    <a:pt x="42724" y="81606"/>
                  </a:lnTo>
                  <a:lnTo>
                    <a:pt x="42673" y="81861"/>
                  </a:lnTo>
                  <a:lnTo>
                    <a:pt x="42622" y="82115"/>
                  </a:lnTo>
                  <a:lnTo>
                    <a:pt x="42521" y="82319"/>
                  </a:lnTo>
                  <a:lnTo>
                    <a:pt x="42419" y="82497"/>
                  </a:lnTo>
                  <a:lnTo>
                    <a:pt x="42317" y="82675"/>
                  </a:lnTo>
                  <a:lnTo>
                    <a:pt x="42190" y="82802"/>
                  </a:lnTo>
                  <a:lnTo>
                    <a:pt x="41910" y="83057"/>
                  </a:lnTo>
                  <a:lnTo>
                    <a:pt x="41656" y="83235"/>
                  </a:lnTo>
                  <a:lnTo>
                    <a:pt x="41274" y="83489"/>
                  </a:lnTo>
                  <a:lnTo>
                    <a:pt x="41198" y="83515"/>
                  </a:lnTo>
                  <a:lnTo>
                    <a:pt x="41096" y="83540"/>
                  </a:lnTo>
                  <a:lnTo>
                    <a:pt x="40841" y="83566"/>
                  </a:lnTo>
                  <a:lnTo>
                    <a:pt x="40561" y="83540"/>
                  </a:lnTo>
                  <a:lnTo>
                    <a:pt x="40231" y="83464"/>
                  </a:lnTo>
                  <a:lnTo>
                    <a:pt x="39925" y="83388"/>
                  </a:lnTo>
                  <a:lnTo>
                    <a:pt x="39645" y="83286"/>
                  </a:lnTo>
                  <a:lnTo>
                    <a:pt x="39416" y="83184"/>
                  </a:lnTo>
                  <a:lnTo>
                    <a:pt x="39238" y="83057"/>
                  </a:lnTo>
                  <a:lnTo>
                    <a:pt x="39162" y="83006"/>
                  </a:lnTo>
                  <a:lnTo>
                    <a:pt x="39085" y="82980"/>
                  </a:lnTo>
                  <a:lnTo>
                    <a:pt x="39009" y="82955"/>
                  </a:lnTo>
                  <a:lnTo>
                    <a:pt x="38933" y="82955"/>
                  </a:lnTo>
                  <a:lnTo>
                    <a:pt x="38780" y="83031"/>
                  </a:lnTo>
                  <a:lnTo>
                    <a:pt x="38627" y="83133"/>
                  </a:lnTo>
                  <a:lnTo>
                    <a:pt x="38526" y="83260"/>
                  </a:lnTo>
                  <a:lnTo>
                    <a:pt x="38449" y="83439"/>
                  </a:lnTo>
                  <a:lnTo>
                    <a:pt x="38398" y="83617"/>
                  </a:lnTo>
                  <a:lnTo>
                    <a:pt x="38398" y="83693"/>
                  </a:lnTo>
                  <a:lnTo>
                    <a:pt x="38424" y="83769"/>
                  </a:lnTo>
                  <a:lnTo>
                    <a:pt x="38449" y="83846"/>
                  </a:lnTo>
                  <a:lnTo>
                    <a:pt x="38500" y="83947"/>
                  </a:lnTo>
                  <a:lnTo>
                    <a:pt x="38627" y="84126"/>
                  </a:lnTo>
                  <a:lnTo>
                    <a:pt x="38831" y="84304"/>
                  </a:lnTo>
                  <a:lnTo>
                    <a:pt x="39035" y="84507"/>
                  </a:lnTo>
                  <a:lnTo>
                    <a:pt x="39264" y="84736"/>
                  </a:lnTo>
                  <a:lnTo>
                    <a:pt x="39518" y="84991"/>
                  </a:lnTo>
                  <a:lnTo>
                    <a:pt x="39747" y="85296"/>
                  </a:lnTo>
                  <a:lnTo>
                    <a:pt x="39951" y="85652"/>
                  </a:lnTo>
                  <a:lnTo>
                    <a:pt x="40052" y="85805"/>
                  </a:lnTo>
                  <a:lnTo>
                    <a:pt x="40154" y="85932"/>
                  </a:lnTo>
                  <a:lnTo>
                    <a:pt x="40281" y="85983"/>
                  </a:lnTo>
                  <a:lnTo>
                    <a:pt x="40383" y="86009"/>
                  </a:lnTo>
                  <a:lnTo>
                    <a:pt x="40460" y="85983"/>
                  </a:lnTo>
                  <a:lnTo>
                    <a:pt x="40561" y="85932"/>
                  </a:lnTo>
                  <a:lnTo>
                    <a:pt x="40663" y="85856"/>
                  </a:lnTo>
                  <a:lnTo>
                    <a:pt x="40739" y="85754"/>
                  </a:lnTo>
                  <a:lnTo>
                    <a:pt x="40918" y="85474"/>
                  </a:lnTo>
                  <a:lnTo>
                    <a:pt x="41070" y="85143"/>
                  </a:lnTo>
                  <a:lnTo>
                    <a:pt x="41172" y="84813"/>
                  </a:lnTo>
                  <a:lnTo>
                    <a:pt x="41274" y="84482"/>
                  </a:lnTo>
                  <a:lnTo>
                    <a:pt x="41325" y="84227"/>
                  </a:lnTo>
                  <a:lnTo>
                    <a:pt x="41376" y="84151"/>
                  </a:lnTo>
                  <a:lnTo>
                    <a:pt x="41427" y="84100"/>
                  </a:lnTo>
                  <a:lnTo>
                    <a:pt x="41477" y="84049"/>
                  </a:lnTo>
                  <a:lnTo>
                    <a:pt x="41656" y="84049"/>
                  </a:lnTo>
                  <a:lnTo>
                    <a:pt x="41935" y="84151"/>
                  </a:lnTo>
                  <a:lnTo>
                    <a:pt x="42114" y="84202"/>
                  </a:lnTo>
                  <a:lnTo>
                    <a:pt x="42266" y="84176"/>
                  </a:lnTo>
                  <a:lnTo>
                    <a:pt x="42343" y="84151"/>
                  </a:lnTo>
                  <a:lnTo>
                    <a:pt x="42419" y="84100"/>
                  </a:lnTo>
                  <a:lnTo>
                    <a:pt x="42597" y="83947"/>
                  </a:lnTo>
                  <a:lnTo>
                    <a:pt x="42750" y="83744"/>
                  </a:lnTo>
                  <a:lnTo>
                    <a:pt x="42928" y="83489"/>
                  </a:lnTo>
                  <a:lnTo>
                    <a:pt x="43259" y="82930"/>
                  </a:lnTo>
                  <a:lnTo>
                    <a:pt x="43615" y="82319"/>
                  </a:lnTo>
                  <a:lnTo>
                    <a:pt x="43691" y="82166"/>
                  </a:lnTo>
                  <a:lnTo>
                    <a:pt x="43768" y="82039"/>
                  </a:lnTo>
                  <a:lnTo>
                    <a:pt x="43844" y="81759"/>
                  </a:lnTo>
                  <a:lnTo>
                    <a:pt x="43869" y="81505"/>
                  </a:lnTo>
                  <a:lnTo>
                    <a:pt x="43869" y="81250"/>
                  </a:lnTo>
                  <a:lnTo>
                    <a:pt x="43869" y="80996"/>
                  </a:lnTo>
                  <a:lnTo>
                    <a:pt x="43895" y="80741"/>
                  </a:lnTo>
                  <a:lnTo>
                    <a:pt x="43946" y="80487"/>
                  </a:lnTo>
                  <a:lnTo>
                    <a:pt x="43997" y="80360"/>
                  </a:lnTo>
                  <a:lnTo>
                    <a:pt x="44073" y="80232"/>
                  </a:lnTo>
                  <a:lnTo>
                    <a:pt x="44200" y="80003"/>
                  </a:lnTo>
                  <a:lnTo>
                    <a:pt x="44353" y="79851"/>
                  </a:lnTo>
                  <a:lnTo>
                    <a:pt x="44404" y="79825"/>
                  </a:lnTo>
                  <a:lnTo>
                    <a:pt x="44480" y="79800"/>
                  </a:lnTo>
                  <a:lnTo>
                    <a:pt x="44531" y="79774"/>
                  </a:lnTo>
                  <a:lnTo>
                    <a:pt x="44607" y="79800"/>
                  </a:lnTo>
                  <a:lnTo>
                    <a:pt x="44735" y="79851"/>
                  </a:lnTo>
                  <a:lnTo>
                    <a:pt x="44887" y="79978"/>
                  </a:lnTo>
                  <a:lnTo>
                    <a:pt x="45040" y="80156"/>
                  </a:lnTo>
                  <a:lnTo>
                    <a:pt x="45218" y="80410"/>
                  </a:lnTo>
                  <a:lnTo>
                    <a:pt x="45422" y="80563"/>
                  </a:lnTo>
                  <a:lnTo>
                    <a:pt x="45498" y="80614"/>
                  </a:lnTo>
                  <a:lnTo>
                    <a:pt x="45549" y="80639"/>
                  </a:lnTo>
                  <a:lnTo>
                    <a:pt x="45600" y="80639"/>
                  </a:lnTo>
                  <a:lnTo>
                    <a:pt x="45651" y="80614"/>
                  </a:lnTo>
                  <a:lnTo>
                    <a:pt x="45752" y="80512"/>
                  </a:lnTo>
                  <a:lnTo>
                    <a:pt x="45803" y="80360"/>
                  </a:lnTo>
                  <a:lnTo>
                    <a:pt x="45829" y="80181"/>
                  </a:lnTo>
                  <a:lnTo>
                    <a:pt x="45905" y="79851"/>
                  </a:lnTo>
                  <a:lnTo>
                    <a:pt x="45880" y="79749"/>
                  </a:lnTo>
                  <a:lnTo>
                    <a:pt x="45854" y="79647"/>
                  </a:lnTo>
                  <a:lnTo>
                    <a:pt x="45676" y="79316"/>
                  </a:lnTo>
                  <a:lnTo>
                    <a:pt x="45396" y="78935"/>
                  </a:lnTo>
                  <a:lnTo>
                    <a:pt x="45065" y="78502"/>
                  </a:lnTo>
                  <a:lnTo>
                    <a:pt x="44760" y="78069"/>
                  </a:lnTo>
                  <a:lnTo>
                    <a:pt x="44480" y="77637"/>
                  </a:lnTo>
                  <a:lnTo>
                    <a:pt x="44277" y="77255"/>
                  </a:lnTo>
                  <a:lnTo>
                    <a:pt x="44200" y="77102"/>
                  </a:lnTo>
                  <a:lnTo>
                    <a:pt x="44175" y="76975"/>
                  </a:lnTo>
                  <a:lnTo>
                    <a:pt x="44149" y="76772"/>
                  </a:lnTo>
                  <a:lnTo>
                    <a:pt x="44073" y="76619"/>
                  </a:lnTo>
                  <a:lnTo>
                    <a:pt x="43946" y="76517"/>
                  </a:lnTo>
                  <a:lnTo>
                    <a:pt x="43818" y="76466"/>
                  </a:lnTo>
                  <a:lnTo>
                    <a:pt x="43691" y="76441"/>
                  </a:lnTo>
                  <a:lnTo>
                    <a:pt x="43539" y="76441"/>
                  </a:lnTo>
                  <a:lnTo>
                    <a:pt x="43284" y="76415"/>
                  </a:lnTo>
                  <a:lnTo>
                    <a:pt x="43233" y="76390"/>
                  </a:lnTo>
                  <a:lnTo>
                    <a:pt x="43182" y="76339"/>
                  </a:lnTo>
                  <a:lnTo>
                    <a:pt x="43081" y="76186"/>
                  </a:lnTo>
                  <a:lnTo>
                    <a:pt x="42979" y="75932"/>
                  </a:lnTo>
                  <a:lnTo>
                    <a:pt x="42877" y="75627"/>
                  </a:lnTo>
                  <a:lnTo>
                    <a:pt x="42775" y="75270"/>
                  </a:lnTo>
                  <a:lnTo>
                    <a:pt x="42673" y="74914"/>
                  </a:lnTo>
                  <a:lnTo>
                    <a:pt x="42622" y="74558"/>
                  </a:lnTo>
                  <a:lnTo>
                    <a:pt x="42572" y="74227"/>
                  </a:lnTo>
                  <a:lnTo>
                    <a:pt x="42495" y="73896"/>
                  </a:lnTo>
                  <a:lnTo>
                    <a:pt x="42368" y="73438"/>
                  </a:lnTo>
                  <a:lnTo>
                    <a:pt x="42215" y="72929"/>
                  </a:lnTo>
                  <a:lnTo>
                    <a:pt x="42088" y="72344"/>
                  </a:lnTo>
                  <a:lnTo>
                    <a:pt x="42037" y="72039"/>
                  </a:lnTo>
                  <a:lnTo>
                    <a:pt x="41986" y="71733"/>
                  </a:lnTo>
                  <a:lnTo>
                    <a:pt x="41961" y="71428"/>
                  </a:lnTo>
                  <a:lnTo>
                    <a:pt x="41961" y="71097"/>
                  </a:lnTo>
                  <a:lnTo>
                    <a:pt x="41986" y="70792"/>
                  </a:lnTo>
                  <a:lnTo>
                    <a:pt x="42037" y="70512"/>
                  </a:lnTo>
                  <a:lnTo>
                    <a:pt x="42114" y="70206"/>
                  </a:lnTo>
                  <a:lnTo>
                    <a:pt x="42241" y="69927"/>
                  </a:lnTo>
                  <a:lnTo>
                    <a:pt x="42368" y="69698"/>
                  </a:lnTo>
                  <a:lnTo>
                    <a:pt x="42495" y="69494"/>
                  </a:lnTo>
                  <a:lnTo>
                    <a:pt x="42648" y="69341"/>
                  </a:lnTo>
                  <a:lnTo>
                    <a:pt x="42801" y="69239"/>
                  </a:lnTo>
                  <a:lnTo>
                    <a:pt x="42953" y="69163"/>
                  </a:lnTo>
                  <a:lnTo>
                    <a:pt x="43131" y="69138"/>
                  </a:lnTo>
                  <a:lnTo>
                    <a:pt x="43284" y="69138"/>
                  </a:lnTo>
                  <a:lnTo>
                    <a:pt x="43437" y="69189"/>
                  </a:lnTo>
                  <a:lnTo>
                    <a:pt x="43589" y="69239"/>
                  </a:lnTo>
                  <a:lnTo>
                    <a:pt x="43717" y="69341"/>
                  </a:lnTo>
                  <a:lnTo>
                    <a:pt x="43844" y="69443"/>
                  </a:lnTo>
                  <a:lnTo>
                    <a:pt x="43971" y="69570"/>
                  </a:lnTo>
                  <a:lnTo>
                    <a:pt x="44073" y="69723"/>
                  </a:lnTo>
                  <a:lnTo>
                    <a:pt x="44175" y="69876"/>
                  </a:lnTo>
                  <a:lnTo>
                    <a:pt x="44226" y="70054"/>
                  </a:lnTo>
                  <a:lnTo>
                    <a:pt x="44277" y="70232"/>
                  </a:lnTo>
                  <a:lnTo>
                    <a:pt x="44506" y="71097"/>
                  </a:lnTo>
                  <a:lnTo>
                    <a:pt x="44836" y="72217"/>
                  </a:lnTo>
                  <a:lnTo>
                    <a:pt x="45040" y="72802"/>
                  </a:lnTo>
                  <a:lnTo>
                    <a:pt x="45218" y="73336"/>
                  </a:lnTo>
                  <a:lnTo>
                    <a:pt x="45422" y="73820"/>
                  </a:lnTo>
                  <a:lnTo>
                    <a:pt x="45600" y="74176"/>
                  </a:lnTo>
                  <a:lnTo>
                    <a:pt x="45701" y="74303"/>
                  </a:lnTo>
                  <a:lnTo>
                    <a:pt x="45829" y="74456"/>
                  </a:lnTo>
                  <a:lnTo>
                    <a:pt x="46185" y="74710"/>
                  </a:lnTo>
                  <a:lnTo>
                    <a:pt x="46592" y="75016"/>
                  </a:lnTo>
                  <a:lnTo>
                    <a:pt x="46796" y="75194"/>
                  </a:lnTo>
                  <a:lnTo>
                    <a:pt x="46999" y="75397"/>
                  </a:lnTo>
                  <a:lnTo>
                    <a:pt x="47177" y="75627"/>
                  </a:lnTo>
                  <a:lnTo>
                    <a:pt x="47330" y="75881"/>
                  </a:lnTo>
                  <a:lnTo>
                    <a:pt x="47457" y="76186"/>
                  </a:lnTo>
                  <a:lnTo>
                    <a:pt x="47534" y="76543"/>
                  </a:lnTo>
                  <a:lnTo>
                    <a:pt x="47559" y="76950"/>
                  </a:lnTo>
                  <a:lnTo>
                    <a:pt x="47559" y="77382"/>
                  </a:lnTo>
                  <a:lnTo>
                    <a:pt x="47457" y="77891"/>
                  </a:lnTo>
                  <a:lnTo>
                    <a:pt x="47305" y="78476"/>
                  </a:lnTo>
                  <a:lnTo>
                    <a:pt x="46974" y="79571"/>
                  </a:lnTo>
                  <a:lnTo>
                    <a:pt x="46847" y="80054"/>
                  </a:lnTo>
                  <a:lnTo>
                    <a:pt x="46745" y="80512"/>
                  </a:lnTo>
                  <a:lnTo>
                    <a:pt x="46668" y="80894"/>
                  </a:lnTo>
                  <a:lnTo>
                    <a:pt x="46618" y="81250"/>
                  </a:lnTo>
                  <a:lnTo>
                    <a:pt x="46592" y="81555"/>
                  </a:lnTo>
                  <a:lnTo>
                    <a:pt x="46618" y="81835"/>
                  </a:lnTo>
                  <a:lnTo>
                    <a:pt x="46643" y="82090"/>
                  </a:lnTo>
                  <a:lnTo>
                    <a:pt x="46668" y="82293"/>
                  </a:lnTo>
                  <a:lnTo>
                    <a:pt x="46745" y="82472"/>
                  </a:lnTo>
                  <a:lnTo>
                    <a:pt x="46821" y="82599"/>
                  </a:lnTo>
                  <a:lnTo>
                    <a:pt x="46948" y="82726"/>
                  </a:lnTo>
                  <a:lnTo>
                    <a:pt x="47050" y="82802"/>
                  </a:lnTo>
                  <a:lnTo>
                    <a:pt x="47203" y="82879"/>
                  </a:lnTo>
                  <a:lnTo>
                    <a:pt x="47356" y="82904"/>
                  </a:lnTo>
                  <a:lnTo>
                    <a:pt x="47483" y="82930"/>
                  </a:lnTo>
                  <a:lnTo>
                    <a:pt x="47585" y="83006"/>
                  </a:lnTo>
                  <a:lnTo>
                    <a:pt x="47635" y="83108"/>
                  </a:lnTo>
                  <a:lnTo>
                    <a:pt x="47686" y="83209"/>
                  </a:lnTo>
                  <a:lnTo>
                    <a:pt x="47686" y="83362"/>
                  </a:lnTo>
                  <a:lnTo>
                    <a:pt x="47686" y="83540"/>
                  </a:lnTo>
                  <a:lnTo>
                    <a:pt x="47635" y="83998"/>
                  </a:lnTo>
                  <a:lnTo>
                    <a:pt x="47585" y="84533"/>
                  </a:lnTo>
                  <a:lnTo>
                    <a:pt x="47559" y="85169"/>
                  </a:lnTo>
                  <a:lnTo>
                    <a:pt x="47559" y="85525"/>
                  </a:lnTo>
                  <a:lnTo>
                    <a:pt x="47559" y="85907"/>
                  </a:lnTo>
                  <a:lnTo>
                    <a:pt x="47610" y="86314"/>
                  </a:lnTo>
                  <a:lnTo>
                    <a:pt x="47686" y="86721"/>
                  </a:lnTo>
                  <a:lnTo>
                    <a:pt x="47788" y="87103"/>
                  </a:lnTo>
                  <a:lnTo>
                    <a:pt x="47890" y="87357"/>
                  </a:lnTo>
                  <a:lnTo>
                    <a:pt x="47941" y="87459"/>
                  </a:lnTo>
                  <a:lnTo>
                    <a:pt x="47992" y="87510"/>
                  </a:lnTo>
                  <a:lnTo>
                    <a:pt x="48068" y="87561"/>
                  </a:lnTo>
                  <a:lnTo>
                    <a:pt x="48119" y="87612"/>
                  </a:lnTo>
                  <a:lnTo>
                    <a:pt x="48246" y="87612"/>
                  </a:lnTo>
                  <a:lnTo>
                    <a:pt x="48373" y="87535"/>
                  </a:lnTo>
                  <a:lnTo>
                    <a:pt x="48526" y="87408"/>
                  </a:lnTo>
                  <a:lnTo>
                    <a:pt x="48653" y="87255"/>
                  </a:lnTo>
                  <a:lnTo>
                    <a:pt x="48780" y="87026"/>
                  </a:lnTo>
                  <a:lnTo>
                    <a:pt x="48908" y="86797"/>
                  </a:lnTo>
                  <a:lnTo>
                    <a:pt x="49162" y="86263"/>
                  </a:lnTo>
                  <a:lnTo>
                    <a:pt x="49340" y="85754"/>
                  </a:lnTo>
                  <a:lnTo>
                    <a:pt x="49493" y="85322"/>
                  </a:lnTo>
                  <a:lnTo>
                    <a:pt x="49544" y="85169"/>
                  </a:lnTo>
                  <a:lnTo>
                    <a:pt x="49595" y="85042"/>
                  </a:lnTo>
                  <a:lnTo>
                    <a:pt x="49646" y="84991"/>
                  </a:lnTo>
                  <a:lnTo>
                    <a:pt x="49697" y="84965"/>
                  </a:lnTo>
                  <a:lnTo>
                    <a:pt x="49824" y="84965"/>
                  </a:lnTo>
                  <a:lnTo>
                    <a:pt x="49951" y="85067"/>
                  </a:lnTo>
                  <a:lnTo>
                    <a:pt x="50078" y="85220"/>
                  </a:lnTo>
                  <a:lnTo>
                    <a:pt x="50256" y="85347"/>
                  </a:lnTo>
                  <a:lnTo>
                    <a:pt x="50333" y="85423"/>
                  </a:lnTo>
                  <a:lnTo>
                    <a:pt x="50409" y="85449"/>
                  </a:lnTo>
                  <a:lnTo>
                    <a:pt x="50511" y="85474"/>
                  </a:lnTo>
                  <a:lnTo>
                    <a:pt x="50613" y="85474"/>
                  </a:lnTo>
                  <a:lnTo>
                    <a:pt x="50714" y="85449"/>
                  </a:lnTo>
                  <a:lnTo>
                    <a:pt x="50765" y="85372"/>
                  </a:lnTo>
                  <a:lnTo>
                    <a:pt x="50816" y="85245"/>
                  </a:lnTo>
                  <a:lnTo>
                    <a:pt x="50867" y="85093"/>
                  </a:lnTo>
                  <a:lnTo>
                    <a:pt x="50867" y="84914"/>
                  </a:lnTo>
                  <a:lnTo>
                    <a:pt x="50867" y="84685"/>
                  </a:lnTo>
                  <a:lnTo>
                    <a:pt x="50842" y="84176"/>
                  </a:lnTo>
                  <a:lnTo>
                    <a:pt x="50664" y="82980"/>
                  </a:lnTo>
                  <a:lnTo>
                    <a:pt x="50587" y="82395"/>
                  </a:lnTo>
                  <a:lnTo>
                    <a:pt x="50536" y="81835"/>
                  </a:lnTo>
                  <a:lnTo>
                    <a:pt x="50485" y="81479"/>
                  </a:lnTo>
                  <a:lnTo>
                    <a:pt x="50511" y="81199"/>
                  </a:lnTo>
                  <a:lnTo>
                    <a:pt x="50562" y="80945"/>
                  </a:lnTo>
                  <a:lnTo>
                    <a:pt x="50664" y="80716"/>
                  </a:lnTo>
                  <a:lnTo>
                    <a:pt x="50816" y="80538"/>
                  </a:lnTo>
                  <a:lnTo>
                    <a:pt x="50994" y="80385"/>
                  </a:lnTo>
                  <a:lnTo>
                    <a:pt x="51223" y="80258"/>
                  </a:lnTo>
                  <a:lnTo>
                    <a:pt x="51478" y="80130"/>
                  </a:lnTo>
                  <a:lnTo>
                    <a:pt x="51961" y="80003"/>
                  </a:lnTo>
                  <a:lnTo>
                    <a:pt x="52496" y="79851"/>
                  </a:lnTo>
                  <a:lnTo>
                    <a:pt x="52776" y="79800"/>
                  </a:lnTo>
                  <a:lnTo>
                    <a:pt x="53005" y="79774"/>
                  </a:lnTo>
                  <a:lnTo>
                    <a:pt x="53208" y="79825"/>
                  </a:lnTo>
                  <a:lnTo>
                    <a:pt x="53386" y="79901"/>
                  </a:lnTo>
                  <a:lnTo>
                    <a:pt x="53514" y="80003"/>
                  </a:lnTo>
                  <a:lnTo>
                    <a:pt x="53641" y="80130"/>
                  </a:lnTo>
                  <a:lnTo>
                    <a:pt x="53717" y="80283"/>
                  </a:lnTo>
                  <a:lnTo>
                    <a:pt x="53793" y="80461"/>
                  </a:lnTo>
                  <a:lnTo>
                    <a:pt x="53844" y="80639"/>
                  </a:lnTo>
                  <a:lnTo>
                    <a:pt x="53870" y="80843"/>
                  </a:lnTo>
                  <a:lnTo>
                    <a:pt x="53895" y="81225"/>
                  </a:lnTo>
                  <a:lnTo>
                    <a:pt x="53870" y="81581"/>
                  </a:lnTo>
                  <a:lnTo>
                    <a:pt x="53819" y="81886"/>
                  </a:lnTo>
                  <a:lnTo>
                    <a:pt x="53666" y="82472"/>
                  </a:lnTo>
                  <a:lnTo>
                    <a:pt x="53488" y="83311"/>
                  </a:lnTo>
                  <a:lnTo>
                    <a:pt x="53310" y="84405"/>
                  </a:lnTo>
                  <a:lnTo>
                    <a:pt x="53234" y="85016"/>
                  </a:lnTo>
                  <a:lnTo>
                    <a:pt x="53183" y="85652"/>
                  </a:lnTo>
                  <a:lnTo>
                    <a:pt x="53183" y="85983"/>
                  </a:lnTo>
                  <a:lnTo>
                    <a:pt x="53208" y="86314"/>
                  </a:lnTo>
                  <a:lnTo>
                    <a:pt x="53284" y="86619"/>
                  </a:lnTo>
                  <a:lnTo>
                    <a:pt x="53412" y="86925"/>
                  </a:lnTo>
                  <a:lnTo>
                    <a:pt x="53590" y="87230"/>
                  </a:lnTo>
                  <a:lnTo>
                    <a:pt x="53768" y="87510"/>
                  </a:lnTo>
                  <a:lnTo>
                    <a:pt x="53972" y="87764"/>
                  </a:lnTo>
                  <a:lnTo>
                    <a:pt x="54201" y="87993"/>
                  </a:lnTo>
                  <a:lnTo>
                    <a:pt x="54455" y="88222"/>
                  </a:lnTo>
                  <a:lnTo>
                    <a:pt x="54709" y="88401"/>
                  </a:lnTo>
                  <a:lnTo>
                    <a:pt x="54964" y="88553"/>
                  </a:lnTo>
                  <a:lnTo>
                    <a:pt x="55218" y="88680"/>
                  </a:lnTo>
                  <a:lnTo>
                    <a:pt x="55473" y="88757"/>
                  </a:lnTo>
                  <a:lnTo>
                    <a:pt x="55702" y="88808"/>
                  </a:lnTo>
                  <a:lnTo>
                    <a:pt x="55931" y="88808"/>
                  </a:lnTo>
                  <a:lnTo>
                    <a:pt x="56134" y="88782"/>
                  </a:lnTo>
                  <a:lnTo>
                    <a:pt x="56389" y="88680"/>
                  </a:lnTo>
                  <a:lnTo>
                    <a:pt x="56618" y="88604"/>
                  </a:lnTo>
                  <a:lnTo>
                    <a:pt x="56822" y="88579"/>
                  </a:lnTo>
                  <a:lnTo>
                    <a:pt x="57000" y="88553"/>
                  </a:lnTo>
                  <a:lnTo>
                    <a:pt x="57178" y="88579"/>
                  </a:lnTo>
                  <a:lnTo>
                    <a:pt x="57330" y="88630"/>
                  </a:lnTo>
                  <a:lnTo>
                    <a:pt x="57483" y="88731"/>
                  </a:lnTo>
                  <a:lnTo>
                    <a:pt x="57636" y="88859"/>
                  </a:lnTo>
                  <a:lnTo>
                    <a:pt x="57839" y="89062"/>
                  </a:lnTo>
                  <a:lnTo>
                    <a:pt x="58043" y="89317"/>
                  </a:lnTo>
                  <a:lnTo>
                    <a:pt x="58272" y="89571"/>
                  </a:lnTo>
                  <a:lnTo>
                    <a:pt x="58476" y="89724"/>
                  </a:lnTo>
                  <a:lnTo>
                    <a:pt x="58577" y="89775"/>
                  </a:lnTo>
                  <a:lnTo>
                    <a:pt x="58654" y="89800"/>
                  </a:lnTo>
                  <a:lnTo>
                    <a:pt x="58755" y="89826"/>
                  </a:lnTo>
                  <a:lnTo>
                    <a:pt x="58857" y="89826"/>
                  </a:lnTo>
                  <a:lnTo>
                    <a:pt x="59035" y="89749"/>
                  </a:lnTo>
                  <a:lnTo>
                    <a:pt x="59239" y="89647"/>
                  </a:lnTo>
                  <a:lnTo>
                    <a:pt x="59722" y="89317"/>
                  </a:lnTo>
                  <a:lnTo>
                    <a:pt x="59824" y="89240"/>
                  </a:lnTo>
                  <a:lnTo>
                    <a:pt x="59951" y="89189"/>
                  </a:lnTo>
                  <a:lnTo>
                    <a:pt x="60231" y="89088"/>
                  </a:lnTo>
                  <a:lnTo>
                    <a:pt x="60486" y="89037"/>
                  </a:lnTo>
                  <a:lnTo>
                    <a:pt x="60918" y="89037"/>
                  </a:lnTo>
                  <a:lnTo>
                    <a:pt x="61096" y="89062"/>
                  </a:lnTo>
                  <a:lnTo>
                    <a:pt x="61249" y="89113"/>
                  </a:lnTo>
                  <a:lnTo>
                    <a:pt x="61402" y="89189"/>
                  </a:lnTo>
                  <a:lnTo>
                    <a:pt x="61529" y="89291"/>
                  </a:lnTo>
                  <a:lnTo>
                    <a:pt x="61656" y="89418"/>
                  </a:lnTo>
                  <a:lnTo>
                    <a:pt x="61784" y="89546"/>
                  </a:lnTo>
                  <a:lnTo>
                    <a:pt x="61885" y="89698"/>
                  </a:lnTo>
                  <a:lnTo>
                    <a:pt x="61911" y="89800"/>
                  </a:lnTo>
                  <a:lnTo>
                    <a:pt x="61911" y="89876"/>
                  </a:lnTo>
                  <a:lnTo>
                    <a:pt x="61885" y="90131"/>
                  </a:lnTo>
                  <a:lnTo>
                    <a:pt x="61784" y="90462"/>
                  </a:lnTo>
                  <a:lnTo>
                    <a:pt x="61656" y="90818"/>
                  </a:lnTo>
                  <a:lnTo>
                    <a:pt x="61453" y="91225"/>
                  </a:lnTo>
                  <a:lnTo>
                    <a:pt x="61249" y="91658"/>
                  </a:lnTo>
                  <a:lnTo>
                    <a:pt x="60766" y="92599"/>
                  </a:lnTo>
                  <a:lnTo>
                    <a:pt x="60231" y="93541"/>
                  </a:lnTo>
                  <a:lnTo>
                    <a:pt x="59722" y="94406"/>
                  </a:lnTo>
                  <a:lnTo>
                    <a:pt x="59315" y="95144"/>
                  </a:lnTo>
                  <a:lnTo>
                    <a:pt x="59035" y="95653"/>
                  </a:lnTo>
                  <a:lnTo>
                    <a:pt x="58857" y="96085"/>
                  </a:lnTo>
                  <a:lnTo>
                    <a:pt x="58603" y="96543"/>
                  </a:lnTo>
                  <a:lnTo>
                    <a:pt x="58399" y="96849"/>
                  </a:lnTo>
                  <a:lnTo>
                    <a:pt x="58145" y="97154"/>
                  </a:lnTo>
                  <a:lnTo>
                    <a:pt x="57916" y="97409"/>
                  </a:lnTo>
                  <a:lnTo>
                    <a:pt x="57636" y="97612"/>
                  </a:lnTo>
                  <a:lnTo>
                    <a:pt x="57509" y="97688"/>
                  </a:lnTo>
                  <a:lnTo>
                    <a:pt x="57381" y="97739"/>
                  </a:lnTo>
                  <a:lnTo>
                    <a:pt x="57229" y="97790"/>
                  </a:lnTo>
                  <a:lnTo>
                    <a:pt x="56949" y="97790"/>
                  </a:lnTo>
                  <a:lnTo>
                    <a:pt x="56796" y="97765"/>
                  </a:lnTo>
                  <a:lnTo>
                    <a:pt x="56643" y="97688"/>
                  </a:lnTo>
                  <a:lnTo>
                    <a:pt x="56516" y="97612"/>
                  </a:lnTo>
                  <a:lnTo>
                    <a:pt x="56287" y="97459"/>
                  </a:lnTo>
                  <a:lnTo>
                    <a:pt x="56033" y="97358"/>
                  </a:lnTo>
                  <a:lnTo>
                    <a:pt x="55778" y="97281"/>
                  </a:lnTo>
                  <a:lnTo>
                    <a:pt x="55549" y="97230"/>
                  </a:lnTo>
                  <a:lnTo>
                    <a:pt x="55295" y="97205"/>
                  </a:lnTo>
                  <a:lnTo>
                    <a:pt x="54760" y="97205"/>
                  </a:lnTo>
                  <a:lnTo>
                    <a:pt x="54506" y="97230"/>
                  </a:lnTo>
                  <a:lnTo>
                    <a:pt x="54022" y="97332"/>
                  </a:lnTo>
                  <a:lnTo>
                    <a:pt x="53539" y="97459"/>
                  </a:lnTo>
                  <a:lnTo>
                    <a:pt x="52776" y="97688"/>
                  </a:lnTo>
                  <a:lnTo>
                    <a:pt x="52648" y="97739"/>
                  </a:lnTo>
                  <a:lnTo>
                    <a:pt x="52521" y="97739"/>
                  </a:lnTo>
                  <a:lnTo>
                    <a:pt x="52394" y="97714"/>
                  </a:lnTo>
                  <a:lnTo>
                    <a:pt x="52241" y="97688"/>
                  </a:lnTo>
                  <a:lnTo>
                    <a:pt x="51885" y="97587"/>
                  </a:lnTo>
                  <a:lnTo>
                    <a:pt x="51478" y="97383"/>
                  </a:lnTo>
                  <a:lnTo>
                    <a:pt x="51071" y="97129"/>
                  </a:lnTo>
                  <a:lnTo>
                    <a:pt x="50587" y="96823"/>
                  </a:lnTo>
                  <a:lnTo>
                    <a:pt x="50078" y="96467"/>
                  </a:lnTo>
                  <a:lnTo>
                    <a:pt x="49518" y="96034"/>
                  </a:lnTo>
                  <a:lnTo>
                    <a:pt x="48322" y="95042"/>
                  </a:lnTo>
                  <a:lnTo>
                    <a:pt x="47025" y="93922"/>
                  </a:lnTo>
                  <a:lnTo>
                    <a:pt x="46745" y="93693"/>
                  </a:lnTo>
                  <a:lnTo>
                    <a:pt x="46516" y="93515"/>
                  </a:lnTo>
                  <a:lnTo>
                    <a:pt x="46261" y="93388"/>
                  </a:lnTo>
                  <a:lnTo>
                    <a:pt x="46058" y="93261"/>
                  </a:lnTo>
                  <a:lnTo>
                    <a:pt x="45829" y="93184"/>
                  </a:lnTo>
                  <a:lnTo>
                    <a:pt x="45625" y="93134"/>
                  </a:lnTo>
                  <a:lnTo>
                    <a:pt x="45447" y="93108"/>
                  </a:lnTo>
                  <a:lnTo>
                    <a:pt x="45269" y="93108"/>
                  </a:lnTo>
                  <a:lnTo>
                    <a:pt x="45091" y="93134"/>
                  </a:lnTo>
                  <a:lnTo>
                    <a:pt x="44938" y="93184"/>
                  </a:lnTo>
                  <a:lnTo>
                    <a:pt x="44785" y="93235"/>
                  </a:lnTo>
                  <a:lnTo>
                    <a:pt x="44633" y="93312"/>
                  </a:lnTo>
                  <a:lnTo>
                    <a:pt x="44506" y="93413"/>
                  </a:lnTo>
                  <a:lnTo>
                    <a:pt x="44378" y="93515"/>
                  </a:lnTo>
                  <a:lnTo>
                    <a:pt x="44149" y="93744"/>
                  </a:lnTo>
                  <a:lnTo>
                    <a:pt x="43971" y="94024"/>
                  </a:lnTo>
                  <a:lnTo>
                    <a:pt x="43818" y="94304"/>
                  </a:lnTo>
                  <a:lnTo>
                    <a:pt x="43691" y="94584"/>
                  </a:lnTo>
                  <a:lnTo>
                    <a:pt x="43589" y="94864"/>
                  </a:lnTo>
                  <a:lnTo>
                    <a:pt x="43462" y="95271"/>
                  </a:lnTo>
                  <a:lnTo>
                    <a:pt x="43437" y="95449"/>
                  </a:lnTo>
                  <a:lnTo>
                    <a:pt x="43284" y="95933"/>
                  </a:lnTo>
                  <a:lnTo>
                    <a:pt x="43131" y="96340"/>
                  </a:lnTo>
                  <a:lnTo>
                    <a:pt x="42953" y="96645"/>
                  </a:lnTo>
                  <a:lnTo>
                    <a:pt x="42852" y="96772"/>
                  </a:lnTo>
                  <a:lnTo>
                    <a:pt x="42750" y="96874"/>
                  </a:lnTo>
                  <a:lnTo>
                    <a:pt x="42648" y="96950"/>
                  </a:lnTo>
                  <a:lnTo>
                    <a:pt x="42521" y="97001"/>
                  </a:lnTo>
                  <a:lnTo>
                    <a:pt x="42419" y="97052"/>
                  </a:lnTo>
                  <a:lnTo>
                    <a:pt x="42317" y="97078"/>
                  </a:lnTo>
                  <a:lnTo>
                    <a:pt x="42190" y="97078"/>
                  </a:lnTo>
                  <a:lnTo>
                    <a:pt x="42088" y="97052"/>
                  </a:lnTo>
                  <a:lnTo>
                    <a:pt x="41961" y="97027"/>
                  </a:lnTo>
                  <a:lnTo>
                    <a:pt x="41859" y="96950"/>
                  </a:lnTo>
                  <a:lnTo>
                    <a:pt x="41757" y="96900"/>
                  </a:lnTo>
                  <a:lnTo>
                    <a:pt x="41681" y="96823"/>
                  </a:lnTo>
                  <a:lnTo>
                    <a:pt x="41528" y="96696"/>
                  </a:lnTo>
                  <a:lnTo>
                    <a:pt x="41427" y="96518"/>
                  </a:lnTo>
                  <a:lnTo>
                    <a:pt x="41299" y="96340"/>
                  </a:lnTo>
                  <a:lnTo>
                    <a:pt x="41198" y="96187"/>
                  </a:lnTo>
                  <a:lnTo>
                    <a:pt x="41019" y="96034"/>
                  </a:lnTo>
                  <a:lnTo>
                    <a:pt x="40918" y="95984"/>
                  </a:lnTo>
                  <a:lnTo>
                    <a:pt x="40790" y="95907"/>
                  </a:lnTo>
                  <a:lnTo>
                    <a:pt x="40638" y="95882"/>
                  </a:lnTo>
                  <a:lnTo>
                    <a:pt x="40485" y="95831"/>
                  </a:lnTo>
                  <a:lnTo>
                    <a:pt x="40307" y="95780"/>
                  </a:lnTo>
                  <a:lnTo>
                    <a:pt x="40129" y="95704"/>
                  </a:lnTo>
                  <a:lnTo>
                    <a:pt x="39976" y="95627"/>
                  </a:lnTo>
                  <a:lnTo>
                    <a:pt x="39823" y="95525"/>
                  </a:lnTo>
                  <a:lnTo>
                    <a:pt x="39696" y="95424"/>
                  </a:lnTo>
                  <a:lnTo>
                    <a:pt x="39569" y="95296"/>
                  </a:lnTo>
                  <a:lnTo>
                    <a:pt x="39467" y="95195"/>
                  </a:lnTo>
                  <a:lnTo>
                    <a:pt x="39365" y="95042"/>
                  </a:lnTo>
                  <a:lnTo>
                    <a:pt x="39213" y="94762"/>
                  </a:lnTo>
                  <a:lnTo>
                    <a:pt x="39111" y="94431"/>
                  </a:lnTo>
                  <a:lnTo>
                    <a:pt x="39035" y="94075"/>
                  </a:lnTo>
                  <a:lnTo>
                    <a:pt x="39009" y="93693"/>
                  </a:lnTo>
                  <a:lnTo>
                    <a:pt x="39009" y="93592"/>
                  </a:lnTo>
                  <a:lnTo>
                    <a:pt x="38984" y="93464"/>
                  </a:lnTo>
                  <a:lnTo>
                    <a:pt x="38933" y="93363"/>
                  </a:lnTo>
                  <a:lnTo>
                    <a:pt x="38882" y="93261"/>
                  </a:lnTo>
                  <a:lnTo>
                    <a:pt x="38704" y="93083"/>
                  </a:lnTo>
                  <a:lnTo>
                    <a:pt x="38475" y="92879"/>
                  </a:lnTo>
                  <a:lnTo>
                    <a:pt x="38220" y="92701"/>
                  </a:lnTo>
                  <a:lnTo>
                    <a:pt x="37915" y="92523"/>
                  </a:lnTo>
                  <a:lnTo>
                    <a:pt x="37279" y="92192"/>
                  </a:lnTo>
                  <a:lnTo>
                    <a:pt x="36694" y="91912"/>
                  </a:lnTo>
                  <a:lnTo>
                    <a:pt x="36159" y="91632"/>
                  </a:lnTo>
                  <a:lnTo>
                    <a:pt x="35727" y="91378"/>
                  </a:lnTo>
                  <a:lnTo>
                    <a:pt x="35548" y="91251"/>
                  </a:lnTo>
                  <a:lnTo>
                    <a:pt x="35396" y="91123"/>
                  </a:lnTo>
                  <a:lnTo>
                    <a:pt x="35269" y="90971"/>
                  </a:lnTo>
                  <a:lnTo>
                    <a:pt x="35167" y="90792"/>
                  </a:lnTo>
                  <a:lnTo>
                    <a:pt x="35116" y="90614"/>
                  </a:lnTo>
                  <a:lnTo>
                    <a:pt x="35090" y="90436"/>
                  </a:lnTo>
                  <a:lnTo>
                    <a:pt x="35090" y="90207"/>
                  </a:lnTo>
                  <a:lnTo>
                    <a:pt x="35116" y="90004"/>
                  </a:lnTo>
                  <a:lnTo>
                    <a:pt x="35167" y="89749"/>
                  </a:lnTo>
                  <a:lnTo>
                    <a:pt x="35218" y="89495"/>
                  </a:lnTo>
                  <a:lnTo>
                    <a:pt x="35396" y="88909"/>
                  </a:lnTo>
                  <a:lnTo>
                    <a:pt x="35625" y="88273"/>
                  </a:lnTo>
                  <a:lnTo>
                    <a:pt x="35854" y="87561"/>
                  </a:lnTo>
                  <a:lnTo>
                    <a:pt x="36108" y="86747"/>
                  </a:lnTo>
                  <a:lnTo>
                    <a:pt x="36159" y="86543"/>
                  </a:lnTo>
                  <a:lnTo>
                    <a:pt x="36286" y="86085"/>
                  </a:lnTo>
                  <a:lnTo>
                    <a:pt x="36363" y="85678"/>
                  </a:lnTo>
                  <a:lnTo>
                    <a:pt x="36388" y="85347"/>
                  </a:lnTo>
                  <a:lnTo>
                    <a:pt x="36388" y="85042"/>
                  </a:lnTo>
                  <a:lnTo>
                    <a:pt x="36363" y="84813"/>
                  </a:lnTo>
                  <a:lnTo>
                    <a:pt x="36337" y="84609"/>
                  </a:lnTo>
                  <a:lnTo>
                    <a:pt x="36261" y="84456"/>
                  </a:lnTo>
                  <a:lnTo>
                    <a:pt x="36159" y="84329"/>
                  </a:lnTo>
                  <a:lnTo>
                    <a:pt x="36057" y="84227"/>
                  </a:lnTo>
                  <a:lnTo>
                    <a:pt x="35930" y="84151"/>
                  </a:lnTo>
                  <a:lnTo>
                    <a:pt x="35803" y="84100"/>
                  </a:lnTo>
                  <a:lnTo>
                    <a:pt x="35650" y="84049"/>
                  </a:lnTo>
                  <a:lnTo>
                    <a:pt x="35319" y="84024"/>
                  </a:lnTo>
                  <a:lnTo>
                    <a:pt x="34836" y="83998"/>
                  </a:lnTo>
                  <a:lnTo>
                    <a:pt x="33386" y="83973"/>
                  </a:lnTo>
                  <a:lnTo>
                    <a:pt x="31579" y="83973"/>
                  </a:lnTo>
                  <a:lnTo>
                    <a:pt x="30561" y="83998"/>
                  </a:lnTo>
                  <a:lnTo>
                    <a:pt x="29543" y="84049"/>
                  </a:lnTo>
                  <a:lnTo>
                    <a:pt x="28525" y="84126"/>
                  </a:lnTo>
                  <a:lnTo>
                    <a:pt x="28144" y="84151"/>
                  </a:lnTo>
                  <a:lnTo>
                    <a:pt x="27380" y="84253"/>
                  </a:lnTo>
                  <a:lnTo>
                    <a:pt x="26642" y="84405"/>
                  </a:lnTo>
                  <a:lnTo>
                    <a:pt x="25930" y="84584"/>
                  </a:lnTo>
                  <a:lnTo>
                    <a:pt x="25243" y="84787"/>
                  </a:lnTo>
                  <a:lnTo>
                    <a:pt x="24072" y="85143"/>
                  </a:lnTo>
                  <a:lnTo>
                    <a:pt x="23003" y="85500"/>
                  </a:lnTo>
                  <a:lnTo>
                    <a:pt x="22520" y="85627"/>
                  </a:lnTo>
                  <a:lnTo>
                    <a:pt x="22062" y="85729"/>
                  </a:lnTo>
                  <a:lnTo>
                    <a:pt x="21629" y="85754"/>
                  </a:lnTo>
                  <a:lnTo>
                    <a:pt x="21426" y="85780"/>
                  </a:lnTo>
                  <a:lnTo>
                    <a:pt x="21248" y="85754"/>
                  </a:lnTo>
                  <a:lnTo>
                    <a:pt x="20942" y="85703"/>
                  </a:lnTo>
                  <a:lnTo>
                    <a:pt x="20688" y="85627"/>
                  </a:lnTo>
                  <a:lnTo>
                    <a:pt x="20433" y="85525"/>
                  </a:lnTo>
                  <a:lnTo>
                    <a:pt x="20230" y="85398"/>
                  </a:lnTo>
                  <a:lnTo>
                    <a:pt x="20052" y="85271"/>
                  </a:lnTo>
                  <a:lnTo>
                    <a:pt x="19874" y="85143"/>
                  </a:lnTo>
                  <a:lnTo>
                    <a:pt x="19594" y="84863"/>
                  </a:lnTo>
                  <a:lnTo>
                    <a:pt x="19136" y="84355"/>
                  </a:lnTo>
                  <a:lnTo>
                    <a:pt x="19034" y="84253"/>
                  </a:lnTo>
                  <a:lnTo>
                    <a:pt x="18932" y="84176"/>
                  </a:lnTo>
                  <a:lnTo>
                    <a:pt x="18830" y="84151"/>
                  </a:lnTo>
                  <a:lnTo>
                    <a:pt x="18728" y="84126"/>
                  </a:lnTo>
                  <a:lnTo>
                    <a:pt x="18652" y="84151"/>
                  </a:lnTo>
                  <a:lnTo>
                    <a:pt x="18576" y="84227"/>
                  </a:lnTo>
                  <a:lnTo>
                    <a:pt x="18499" y="84355"/>
                  </a:lnTo>
                  <a:lnTo>
                    <a:pt x="18423" y="84533"/>
                  </a:lnTo>
                  <a:lnTo>
                    <a:pt x="18270" y="84965"/>
                  </a:lnTo>
                  <a:lnTo>
                    <a:pt x="18092" y="85474"/>
                  </a:lnTo>
                  <a:lnTo>
                    <a:pt x="17991" y="85729"/>
                  </a:lnTo>
                  <a:lnTo>
                    <a:pt x="17863" y="86009"/>
                  </a:lnTo>
                  <a:lnTo>
                    <a:pt x="17711" y="86288"/>
                  </a:lnTo>
                  <a:lnTo>
                    <a:pt x="17532" y="86543"/>
                  </a:lnTo>
                  <a:lnTo>
                    <a:pt x="17329" y="86772"/>
                  </a:lnTo>
                  <a:lnTo>
                    <a:pt x="17074" y="86976"/>
                  </a:lnTo>
                  <a:lnTo>
                    <a:pt x="16820" y="87154"/>
                  </a:lnTo>
                  <a:lnTo>
                    <a:pt x="16489" y="87306"/>
                  </a:lnTo>
                  <a:lnTo>
                    <a:pt x="16209" y="87408"/>
                  </a:lnTo>
                  <a:lnTo>
                    <a:pt x="15955" y="87535"/>
                  </a:lnTo>
                  <a:lnTo>
                    <a:pt x="15726" y="87663"/>
                  </a:lnTo>
                  <a:lnTo>
                    <a:pt x="15471" y="87815"/>
                  </a:lnTo>
                  <a:lnTo>
                    <a:pt x="15039" y="88146"/>
                  </a:lnTo>
                  <a:lnTo>
                    <a:pt x="14657" y="88502"/>
                  </a:lnTo>
                  <a:lnTo>
                    <a:pt x="14326" y="88909"/>
                  </a:lnTo>
                  <a:lnTo>
                    <a:pt x="14021" y="89317"/>
                  </a:lnTo>
                  <a:lnTo>
                    <a:pt x="13766" y="89749"/>
                  </a:lnTo>
                  <a:lnTo>
                    <a:pt x="13537" y="90182"/>
                  </a:lnTo>
                  <a:lnTo>
                    <a:pt x="13334" y="90614"/>
                  </a:lnTo>
                  <a:lnTo>
                    <a:pt x="13156" y="91047"/>
                  </a:lnTo>
                  <a:lnTo>
                    <a:pt x="12850" y="91861"/>
                  </a:lnTo>
                  <a:lnTo>
                    <a:pt x="12647" y="92574"/>
                  </a:lnTo>
                  <a:lnTo>
                    <a:pt x="12469" y="93108"/>
                  </a:lnTo>
                  <a:lnTo>
                    <a:pt x="12418" y="93235"/>
                  </a:lnTo>
                  <a:lnTo>
                    <a:pt x="12341" y="93363"/>
                  </a:lnTo>
                  <a:lnTo>
                    <a:pt x="12163" y="93592"/>
                  </a:lnTo>
                  <a:lnTo>
                    <a:pt x="11909" y="93846"/>
                  </a:lnTo>
                  <a:lnTo>
                    <a:pt x="11604" y="94100"/>
                  </a:lnTo>
                  <a:lnTo>
                    <a:pt x="11273" y="94355"/>
                  </a:lnTo>
                  <a:lnTo>
                    <a:pt x="10916" y="94609"/>
                  </a:lnTo>
                  <a:lnTo>
                    <a:pt x="10128" y="95118"/>
                  </a:lnTo>
                  <a:lnTo>
                    <a:pt x="9339" y="95576"/>
                  </a:lnTo>
                  <a:lnTo>
                    <a:pt x="8626" y="96009"/>
                  </a:lnTo>
                  <a:lnTo>
                    <a:pt x="8321" y="96213"/>
                  </a:lnTo>
                  <a:lnTo>
                    <a:pt x="8066" y="96391"/>
                  </a:lnTo>
                  <a:lnTo>
                    <a:pt x="7863" y="96543"/>
                  </a:lnTo>
                  <a:lnTo>
                    <a:pt x="7761" y="96696"/>
                  </a:lnTo>
                  <a:lnTo>
                    <a:pt x="6845" y="97841"/>
                  </a:lnTo>
                  <a:lnTo>
                    <a:pt x="5369" y="99673"/>
                  </a:lnTo>
                  <a:lnTo>
                    <a:pt x="3868" y="101556"/>
                  </a:lnTo>
                  <a:lnTo>
                    <a:pt x="3257" y="102320"/>
                  </a:lnTo>
                  <a:lnTo>
                    <a:pt x="2850" y="102854"/>
                  </a:lnTo>
                  <a:lnTo>
                    <a:pt x="2621" y="103236"/>
                  </a:lnTo>
                  <a:lnTo>
                    <a:pt x="2417" y="103592"/>
                  </a:lnTo>
                  <a:lnTo>
                    <a:pt x="2341" y="103770"/>
                  </a:lnTo>
                  <a:lnTo>
                    <a:pt x="2290" y="103974"/>
                  </a:lnTo>
                  <a:lnTo>
                    <a:pt x="2239" y="104203"/>
                  </a:lnTo>
                  <a:lnTo>
                    <a:pt x="2188" y="104457"/>
                  </a:lnTo>
                  <a:lnTo>
                    <a:pt x="2137" y="105068"/>
                  </a:lnTo>
                  <a:lnTo>
                    <a:pt x="2112" y="105831"/>
                  </a:lnTo>
                  <a:lnTo>
                    <a:pt x="2137" y="106849"/>
                  </a:lnTo>
                  <a:lnTo>
                    <a:pt x="2163" y="108172"/>
                  </a:lnTo>
                  <a:lnTo>
                    <a:pt x="2137" y="108859"/>
                  </a:lnTo>
                  <a:lnTo>
                    <a:pt x="2087" y="109495"/>
                  </a:lnTo>
                  <a:lnTo>
                    <a:pt x="1985" y="110081"/>
                  </a:lnTo>
                  <a:lnTo>
                    <a:pt x="1858" y="110641"/>
                  </a:lnTo>
                  <a:lnTo>
                    <a:pt x="1705" y="111124"/>
                  </a:lnTo>
                  <a:lnTo>
                    <a:pt x="1527" y="111582"/>
                  </a:lnTo>
                  <a:lnTo>
                    <a:pt x="1349" y="111989"/>
                  </a:lnTo>
                  <a:lnTo>
                    <a:pt x="1145" y="112345"/>
                  </a:lnTo>
                  <a:lnTo>
                    <a:pt x="967" y="112676"/>
                  </a:lnTo>
                  <a:lnTo>
                    <a:pt x="763" y="112956"/>
                  </a:lnTo>
                  <a:lnTo>
                    <a:pt x="407" y="113389"/>
                  </a:lnTo>
                  <a:lnTo>
                    <a:pt x="153" y="113720"/>
                  </a:lnTo>
                  <a:lnTo>
                    <a:pt x="76" y="113821"/>
                  </a:lnTo>
                  <a:lnTo>
                    <a:pt x="25" y="113898"/>
                  </a:lnTo>
                  <a:lnTo>
                    <a:pt x="0" y="114559"/>
                  </a:lnTo>
                  <a:lnTo>
                    <a:pt x="0" y="115170"/>
                  </a:lnTo>
                  <a:lnTo>
                    <a:pt x="51" y="115908"/>
                  </a:lnTo>
                  <a:lnTo>
                    <a:pt x="102" y="116315"/>
                  </a:lnTo>
                  <a:lnTo>
                    <a:pt x="153" y="116722"/>
                  </a:lnTo>
                  <a:lnTo>
                    <a:pt x="254" y="117129"/>
                  </a:lnTo>
                  <a:lnTo>
                    <a:pt x="382" y="117562"/>
                  </a:lnTo>
                  <a:lnTo>
                    <a:pt x="534" y="117969"/>
                  </a:lnTo>
                  <a:lnTo>
                    <a:pt x="738" y="118376"/>
                  </a:lnTo>
                  <a:lnTo>
                    <a:pt x="942" y="118758"/>
                  </a:lnTo>
                  <a:lnTo>
                    <a:pt x="1221" y="119140"/>
                  </a:lnTo>
                  <a:lnTo>
                    <a:pt x="1476" y="119496"/>
                  </a:lnTo>
                  <a:lnTo>
                    <a:pt x="1705" y="119852"/>
                  </a:lnTo>
                  <a:lnTo>
                    <a:pt x="1908" y="120208"/>
                  </a:lnTo>
                  <a:lnTo>
                    <a:pt x="2061" y="120539"/>
                  </a:lnTo>
                  <a:lnTo>
                    <a:pt x="2188" y="120845"/>
                  </a:lnTo>
                  <a:lnTo>
                    <a:pt x="2316" y="121175"/>
                  </a:lnTo>
                  <a:lnTo>
                    <a:pt x="2392" y="121455"/>
                  </a:lnTo>
                  <a:lnTo>
                    <a:pt x="2468" y="121761"/>
                  </a:lnTo>
                  <a:lnTo>
                    <a:pt x="2570" y="122295"/>
                  </a:lnTo>
                  <a:lnTo>
                    <a:pt x="2621" y="122753"/>
                  </a:lnTo>
                  <a:lnTo>
                    <a:pt x="2672" y="123491"/>
                  </a:lnTo>
                  <a:lnTo>
                    <a:pt x="2723" y="123720"/>
                  </a:lnTo>
                  <a:lnTo>
                    <a:pt x="2850" y="124051"/>
                  </a:lnTo>
                  <a:lnTo>
                    <a:pt x="3054" y="124509"/>
                  </a:lnTo>
                  <a:lnTo>
                    <a:pt x="3308" y="125018"/>
                  </a:lnTo>
                  <a:lnTo>
                    <a:pt x="3613" y="125578"/>
                  </a:lnTo>
                  <a:lnTo>
                    <a:pt x="3944" y="126188"/>
                  </a:lnTo>
                  <a:lnTo>
                    <a:pt x="4351" y="126824"/>
                  </a:lnTo>
                  <a:lnTo>
                    <a:pt x="4758" y="127435"/>
                  </a:lnTo>
                  <a:lnTo>
                    <a:pt x="5191" y="128046"/>
                  </a:lnTo>
                  <a:lnTo>
                    <a:pt x="5624" y="128606"/>
                  </a:lnTo>
                  <a:lnTo>
                    <a:pt x="6082" y="129115"/>
                  </a:lnTo>
                  <a:lnTo>
                    <a:pt x="6285" y="129318"/>
                  </a:lnTo>
                  <a:lnTo>
                    <a:pt x="6514" y="129522"/>
                  </a:lnTo>
                  <a:lnTo>
                    <a:pt x="6718" y="129700"/>
                  </a:lnTo>
                  <a:lnTo>
                    <a:pt x="6947" y="129827"/>
                  </a:lnTo>
                  <a:lnTo>
                    <a:pt x="7150" y="129954"/>
                  </a:lnTo>
                  <a:lnTo>
                    <a:pt x="7354" y="130031"/>
                  </a:lnTo>
                  <a:lnTo>
                    <a:pt x="7558" y="130056"/>
                  </a:lnTo>
                  <a:lnTo>
                    <a:pt x="7736" y="130056"/>
                  </a:lnTo>
                  <a:lnTo>
                    <a:pt x="7914" y="130031"/>
                  </a:lnTo>
                  <a:lnTo>
                    <a:pt x="8092" y="129954"/>
                  </a:lnTo>
                  <a:lnTo>
                    <a:pt x="8270" y="129852"/>
                  </a:lnTo>
                  <a:lnTo>
                    <a:pt x="8448" y="129776"/>
                  </a:lnTo>
                  <a:lnTo>
                    <a:pt x="8652" y="129725"/>
                  </a:lnTo>
                  <a:lnTo>
                    <a:pt x="8855" y="129674"/>
                  </a:lnTo>
                  <a:lnTo>
                    <a:pt x="9288" y="129623"/>
                  </a:lnTo>
                  <a:lnTo>
                    <a:pt x="9746" y="129623"/>
                  </a:lnTo>
                  <a:lnTo>
                    <a:pt x="10179" y="129674"/>
                  </a:lnTo>
                  <a:lnTo>
                    <a:pt x="10637" y="129751"/>
                  </a:lnTo>
                  <a:lnTo>
                    <a:pt x="11095" y="129827"/>
                  </a:lnTo>
                  <a:lnTo>
                    <a:pt x="11527" y="129954"/>
                  </a:lnTo>
                  <a:lnTo>
                    <a:pt x="11960" y="130082"/>
                  </a:lnTo>
                  <a:lnTo>
                    <a:pt x="12341" y="130209"/>
                  </a:lnTo>
                  <a:lnTo>
                    <a:pt x="12978" y="130489"/>
                  </a:lnTo>
                  <a:lnTo>
                    <a:pt x="13410" y="130667"/>
                  </a:lnTo>
                  <a:lnTo>
                    <a:pt x="13588" y="130743"/>
                  </a:lnTo>
                  <a:lnTo>
                    <a:pt x="14148" y="130514"/>
                  </a:lnTo>
                  <a:lnTo>
                    <a:pt x="14708" y="130336"/>
                  </a:lnTo>
                  <a:lnTo>
                    <a:pt x="15242" y="130183"/>
                  </a:lnTo>
                  <a:lnTo>
                    <a:pt x="15751" y="130056"/>
                  </a:lnTo>
                  <a:lnTo>
                    <a:pt x="16235" y="129980"/>
                  </a:lnTo>
                  <a:lnTo>
                    <a:pt x="16693" y="129929"/>
                  </a:lnTo>
                  <a:lnTo>
                    <a:pt x="17125" y="129929"/>
                  </a:lnTo>
                  <a:lnTo>
                    <a:pt x="17532" y="129954"/>
                  </a:lnTo>
                  <a:lnTo>
                    <a:pt x="17914" y="129980"/>
                  </a:lnTo>
                  <a:lnTo>
                    <a:pt x="18270" y="130056"/>
                  </a:lnTo>
                  <a:lnTo>
                    <a:pt x="18601" y="130132"/>
                  </a:lnTo>
                  <a:lnTo>
                    <a:pt x="18907" y="130260"/>
                  </a:lnTo>
                  <a:lnTo>
                    <a:pt x="19161" y="130361"/>
                  </a:lnTo>
                  <a:lnTo>
                    <a:pt x="19416" y="130514"/>
                  </a:lnTo>
                  <a:lnTo>
                    <a:pt x="19619" y="130667"/>
                  </a:lnTo>
                  <a:lnTo>
                    <a:pt x="19772" y="130819"/>
                  </a:lnTo>
                  <a:lnTo>
                    <a:pt x="19899" y="130972"/>
                  </a:lnTo>
                  <a:lnTo>
                    <a:pt x="20001" y="131150"/>
                  </a:lnTo>
                  <a:lnTo>
                    <a:pt x="20052" y="131354"/>
                  </a:lnTo>
                  <a:lnTo>
                    <a:pt x="20077" y="131557"/>
                  </a:lnTo>
                  <a:lnTo>
                    <a:pt x="20103" y="131965"/>
                  </a:lnTo>
                  <a:lnTo>
                    <a:pt x="20128" y="132372"/>
                  </a:lnTo>
                  <a:lnTo>
                    <a:pt x="20179" y="132550"/>
                  </a:lnTo>
                  <a:lnTo>
                    <a:pt x="20255" y="132728"/>
                  </a:lnTo>
                  <a:lnTo>
                    <a:pt x="20357" y="132906"/>
                  </a:lnTo>
                  <a:lnTo>
                    <a:pt x="20510" y="133033"/>
                  </a:lnTo>
                  <a:lnTo>
                    <a:pt x="20713" y="133161"/>
                  </a:lnTo>
                  <a:lnTo>
                    <a:pt x="20968" y="133237"/>
                  </a:lnTo>
                  <a:lnTo>
                    <a:pt x="21324" y="133288"/>
                  </a:lnTo>
                  <a:lnTo>
                    <a:pt x="21731" y="133313"/>
                  </a:lnTo>
                  <a:lnTo>
                    <a:pt x="22036" y="133339"/>
                  </a:lnTo>
                  <a:lnTo>
                    <a:pt x="22316" y="133390"/>
                  </a:lnTo>
                  <a:lnTo>
                    <a:pt x="22571" y="133466"/>
                  </a:lnTo>
                  <a:lnTo>
                    <a:pt x="22800" y="133568"/>
                  </a:lnTo>
                  <a:lnTo>
                    <a:pt x="23003" y="133695"/>
                  </a:lnTo>
                  <a:lnTo>
                    <a:pt x="23156" y="133822"/>
                  </a:lnTo>
                  <a:lnTo>
                    <a:pt x="23309" y="134000"/>
                  </a:lnTo>
                  <a:lnTo>
                    <a:pt x="23436" y="134178"/>
                  </a:lnTo>
                  <a:lnTo>
                    <a:pt x="23512" y="134356"/>
                  </a:lnTo>
                  <a:lnTo>
                    <a:pt x="23589" y="134586"/>
                  </a:lnTo>
                  <a:lnTo>
                    <a:pt x="23665" y="134789"/>
                  </a:lnTo>
                  <a:lnTo>
                    <a:pt x="23690" y="135018"/>
                  </a:lnTo>
                  <a:lnTo>
                    <a:pt x="23716" y="135273"/>
                  </a:lnTo>
                  <a:lnTo>
                    <a:pt x="23741" y="135502"/>
                  </a:lnTo>
                  <a:lnTo>
                    <a:pt x="23716" y="136010"/>
                  </a:lnTo>
                  <a:lnTo>
                    <a:pt x="23640" y="136519"/>
                  </a:lnTo>
                  <a:lnTo>
                    <a:pt x="23563" y="137003"/>
                  </a:lnTo>
                  <a:lnTo>
                    <a:pt x="23436" y="137435"/>
                  </a:lnTo>
                  <a:lnTo>
                    <a:pt x="23334" y="137843"/>
                  </a:lnTo>
                  <a:lnTo>
                    <a:pt x="23131" y="138453"/>
                  </a:lnTo>
                  <a:lnTo>
                    <a:pt x="23029" y="138682"/>
                  </a:lnTo>
                  <a:lnTo>
                    <a:pt x="22800" y="139268"/>
                  </a:lnTo>
                  <a:lnTo>
                    <a:pt x="22545" y="139751"/>
                  </a:lnTo>
                  <a:lnTo>
                    <a:pt x="22342" y="140133"/>
                  </a:lnTo>
                  <a:lnTo>
                    <a:pt x="22164" y="140464"/>
                  </a:lnTo>
                  <a:lnTo>
                    <a:pt x="22113" y="140642"/>
                  </a:lnTo>
                  <a:lnTo>
                    <a:pt x="22036" y="140794"/>
                  </a:lnTo>
                  <a:lnTo>
                    <a:pt x="22011" y="140947"/>
                  </a:lnTo>
                  <a:lnTo>
                    <a:pt x="22011" y="141125"/>
                  </a:lnTo>
                  <a:lnTo>
                    <a:pt x="22011" y="141329"/>
                  </a:lnTo>
                  <a:lnTo>
                    <a:pt x="22036" y="141532"/>
                  </a:lnTo>
                  <a:lnTo>
                    <a:pt x="22087" y="141761"/>
                  </a:lnTo>
                  <a:lnTo>
                    <a:pt x="22164" y="142016"/>
                  </a:lnTo>
                  <a:lnTo>
                    <a:pt x="22520" y="142957"/>
                  </a:lnTo>
                  <a:lnTo>
                    <a:pt x="22825" y="143822"/>
                  </a:lnTo>
                  <a:lnTo>
                    <a:pt x="23105" y="144662"/>
                  </a:lnTo>
                  <a:lnTo>
                    <a:pt x="23334" y="145451"/>
                  </a:lnTo>
                  <a:lnTo>
                    <a:pt x="23538" y="146214"/>
                  </a:lnTo>
                  <a:lnTo>
                    <a:pt x="23716" y="146952"/>
                  </a:lnTo>
                  <a:lnTo>
                    <a:pt x="23869" y="147665"/>
                  </a:lnTo>
                  <a:lnTo>
                    <a:pt x="23996" y="148352"/>
                  </a:lnTo>
                  <a:lnTo>
                    <a:pt x="24098" y="149014"/>
                  </a:lnTo>
                  <a:lnTo>
                    <a:pt x="24199" y="149675"/>
                  </a:lnTo>
                  <a:lnTo>
                    <a:pt x="24327" y="150998"/>
                  </a:lnTo>
                  <a:lnTo>
                    <a:pt x="24403" y="152322"/>
                  </a:lnTo>
                  <a:lnTo>
                    <a:pt x="24454" y="153696"/>
                  </a:lnTo>
                  <a:lnTo>
                    <a:pt x="24454" y="154383"/>
                  </a:lnTo>
                  <a:lnTo>
                    <a:pt x="24403" y="155044"/>
                  </a:lnTo>
                  <a:lnTo>
                    <a:pt x="24327" y="155655"/>
                  </a:lnTo>
                  <a:lnTo>
                    <a:pt x="24225" y="156240"/>
                  </a:lnTo>
                  <a:lnTo>
                    <a:pt x="24072" y="156775"/>
                  </a:lnTo>
                  <a:lnTo>
                    <a:pt x="23919" y="157334"/>
                  </a:lnTo>
                  <a:lnTo>
                    <a:pt x="23741" y="157843"/>
                  </a:lnTo>
                  <a:lnTo>
                    <a:pt x="23563" y="158352"/>
                  </a:lnTo>
                  <a:lnTo>
                    <a:pt x="23563" y="158352"/>
                  </a:lnTo>
                  <a:lnTo>
                    <a:pt x="25243" y="158200"/>
                  </a:lnTo>
                  <a:lnTo>
                    <a:pt x="26693" y="158047"/>
                  </a:lnTo>
                  <a:lnTo>
                    <a:pt x="28144" y="157869"/>
                  </a:lnTo>
                  <a:lnTo>
                    <a:pt x="29543" y="157691"/>
                  </a:lnTo>
                  <a:lnTo>
                    <a:pt x="31197" y="157436"/>
                  </a:lnTo>
                  <a:lnTo>
                    <a:pt x="32877" y="157182"/>
                  </a:lnTo>
                  <a:lnTo>
                    <a:pt x="34531" y="156876"/>
                  </a:lnTo>
                  <a:lnTo>
                    <a:pt x="36159" y="156546"/>
                  </a:lnTo>
                  <a:lnTo>
                    <a:pt x="37279" y="156317"/>
                  </a:lnTo>
                  <a:lnTo>
                    <a:pt x="39060" y="155884"/>
                  </a:lnTo>
                  <a:lnTo>
                    <a:pt x="40841" y="155451"/>
                  </a:lnTo>
                  <a:lnTo>
                    <a:pt x="42622" y="154993"/>
                  </a:lnTo>
                  <a:lnTo>
                    <a:pt x="44378" y="154484"/>
                  </a:lnTo>
                  <a:lnTo>
                    <a:pt x="46465" y="153848"/>
                  </a:lnTo>
                  <a:lnTo>
                    <a:pt x="48526" y="153187"/>
                  </a:lnTo>
                  <a:lnTo>
                    <a:pt x="48679" y="152347"/>
                  </a:lnTo>
                  <a:lnTo>
                    <a:pt x="48882" y="151507"/>
                  </a:lnTo>
                  <a:lnTo>
                    <a:pt x="49010" y="151176"/>
                  </a:lnTo>
                  <a:lnTo>
                    <a:pt x="49188" y="150795"/>
                  </a:lnTo>
                  <a:lnTo>
                    <a:pt x="49442" y="150388"/>
                  </a:lnTo>
                  <a:lnTo>
                    <a:pt x="49773" y="149930"/>
                  </a:lnTo>
                  <a:lnTo>
                    <a:pt x="50129" y="149472"/>
                  </a:lnTo>
                  <a:lnTo>
                    <a:pt x="50536" y="148963"/>
                  </a:lnTo>
                  <a:lnTo>
                    <a:pt x="50994" y="148454"/>
                  </a:lnTo>
                  <a:lnTo>
                    <a:pt x="51478" y="147919"/>
                  </a:lnTo>
                  <a:lnTo>
                    <a:pt x="52216" y="147156"/>
                  </a:lnTo>
                  <a:lnTo>
                    <a:pt x="52979" y="146393"/>
                  </a:lnTo>
                  <a:lnTo>
                    <a:pt x="53768" y="145629"/>
                  </a:lnTo>
                  <a:lnTo>
                    <a:pt x="54582" y="144891"/>
                  </a:lnTo>
                  <a:lnTo>
                    <a:pt x="56185" y="143441"/>
                  </a:lnTo>
                  <a:lnTo>
                    <a:pt x="57636" y="142143"/>
                  </a:lnTo>
                  <a:lnTo>
                    <a:pt x="59417" y="140616"/>
                  </a:lnTo>
                  <a:lnTo>
                    <a:pt x="59773" y="140285"/>
                  </a:lnTo>
                  <a:lnTo>
                    <a:pt x="60130" y="139904"/>
                  </a:lnTo>
                  <a:lnTo>
                    <a:pt x="60486" y="139497"/>
                  </a:lnTo>
                  <a:lnTo>
                    <a:pt x="60867" y="139039"/>
                  </a:lnTo>
                  <a:lnTo>
                    <a:pt x="61224" y="138555"/>
                  </a:lnTo>
                  <a:lnTo>
                    <a:pt x="61605" y="138046"/>
                  </a:lnTo>
                  <a:lnTo>
                    <a:pt x="62318" y="136952"/>
                  </a:lnTo>
                  <a:lnTo>
                    <a:pt x="63030" y="135832"/>
                  </a:lnTo>
                  <a:lnTo>
                    <a:pt x="63692" y="134687"/>
                  </a:lnTo>
                  <a:lnTo>
                    <a:pt x="64303" y="133593"/>
                  </a:lnTo>
                  <a:lnTo>
                    <a:pt x="64837" y="132550"/>
                  </a:lnTo>
                  <a:lnTo>
                    <a:pt x="65244" y="131659"/>
                  </a:lnTo>
                  <a:lnTo>
                    <a:pt x="65473" y="131176"/>
                  </a:lnTo>
                  <a:lnTo>
                    <a:pt x="65550" y="130972"/>
                  </a:lnTo>
                  <a:lnTo>
                    <a:pt x="65626" y="130794"/>
                  </a:lnTo>
                  <a:lnTo>
                    <a:pt x="65728" y="130514"/>
                  </a:lnTo>
                  <a:lnTo>
                    <a:pt x="65779" y="130285"/>
                  </a:lnTo>
                  <a:lnTo>
                    <a:pt x="65829" y="130107"/>
                  </a:lnTo>
                  <a:lnTo>
                    <a:pt x="65855" y="129929"/>
                  </a:lnTo>
                  <a:lnTo>
                    <a:pt x="65829" y="129802"/>
                  </a:lnTo>
                  <a:lnTo>
                    <a:pt x="65804" y="129700"/>
                  </a:lnTo>
                  <a:lnTo>
                    <a:pt x="65753" y="129649"/>
                  </a:lnTo>
                  <a:lnTo>
                    <a:pt x="65651" y="129598"/>
                  </a:lnTo>
                  <a:lnTo>
                    <a:pt x="65575" y="129573"/>
                  </a:lnTo>
                  <a:lnTo>
                    <a:pt x="65473" y="129573"/>
                  </a:lnTo>
                  <a:lnTo>
                    <a:pt x="65244" y="129598"/>
                  </a:lnTo>
                  <a:lnTo>
                    <a:pt x="64964" y="129674"/>
                  </a:lnTo>
                  <a:lnTo>
                    <a:pt x="64659" y="129802"/>
                  </a:lnTo>
                  <a:lnTo>
                    <a:pt x="63896" y="130107"/>
                  </a:lnTo>
                  <a:lnTo>
                    <a:pt x="63081" y="130463"/>
                  </a:lnTo>
                  <a:lnTo>
                    <a:pt x="62623" y="130641"/>
                  </a:lnTo>
                  <a:lnTo>
                    <a:pt x="62191" y="130794"/>
                  </a:lnTo>
                  <a:lnTo>
                    <a:pt x="61758" y="130896"/>
                  </a:lnTo>
                  <a:lnTo>
                    <a:pt x="61376" y="130972"/>
                  </a:lnTo>
                  <a:lnTo>
                    <a:pt x="60995" y="131048"/>
                  </a:lnTo>
                  <a:lnTo>
                    <a:pt x="60308" y="131048"/>
                  </a:lnTo>
                  <a:lnTo>
                    <a:pt x="60002" y="130998"/>
                  </a:lnTo>
                  <a:lnTo>
                    <a:pt x="59722" y="130921"/>
                  </a:lnTo>
                  <a:lnTo>
                    <a:pt x="59442" y="130794"/>
                  </a:lnTo>
                  <a:lnTo>
                    <a:pt x="59213" y="130641"/>
                  </a:lnTo>
                  <a:lnTo>
                    <a:pt x="59010" y="130438"/>
                  </a:lnTo>
                  <a:lnTo>
                    <a:pt x="58806" y="130183"/>
                  </a:lnTo>
                  <a:lnTo>
                    <a:pt x="58654" y="129878"/>
                  </a:lnTo>
                  <a:lnTo>
                    <a:pt x="58501" y="129522"/>
                  </a:lnTo>
                  <a:lnTo>
                    <a:pt x="58399" y="129140"/>
                  </a:lnTo>
                  <a:lnTo>
                    <a:pt x="58323" y="128682"/>
                  </a:lnTo>
                  <a:lnTo>
                    <a:pt x="58272" y="128173"/>
                  </a:lnTo>
                  <a:lnTo>
                    <a:pt x="58221" y="127791"/>
                  </a:lnTo>
                  <a:lnTo>
                    <a:pt x="58170" y="127410"/>
                  </a:lnTo>
                  <a:lnTo>
                    <a:pt x="58119" y="127053"/>
                  </a:lnTo>
                  <a:lnTo>
                    <a:pt x="58043" y="126697"/>
                  </a:lnTo>
                  <a:lnTo>
                    <a:pt x="57865" y="126061"/>
                  </a:lnTo>
                  <a:lnTo>
                    <a:pt x="57636" y="125501"/>
                  </a:lnTo>
                  <a:lnTo>
                    <a:pt x="57458" y="125069"/>
                  </a:lnTo>
                  <a:lnTo>
                    <a:pt x="57280" y="124661"/>
                  </a:lnTo>
                  <a:lnTo>
                    <a:pt x="56923" y="123898"/>
                  </a:lnTo>
                  <a:lnTo>
                    <a:pt x="56745" y="123516"/>
                  </a:lnTo>
                  <a:lnTo>
                    <a:pt x="56592" y="123109"/>
                  </a:lnTo>
                  <a:lnTo>
                    <a:pt x="56465" y="122702"/>
                  </a:lnTo>
                  <a:lnTo>
                    <a:pt x="56363" y="122270"/>
                  </a:lnTo>
                  <a:lnTo>
                    <a:pt x="56211" y="121506"/>
                  </a:lnTo>
                  <a:lnTo>
                    <a:pt x="56109" y="120692"/>
                  </a:lnTo>
                  <a:lnTo>
                    <a:pt x="56007" y="119827"/>
                  </a:lnTo>
                  <a:lnTo>
                    <a:pt x="55956" y="118911"/>
                  </a:lnTo>
                  <a:lnTo>
                    <a:pt x="55905" y="117969"/>
                  </a:lnTo>
                  <a:lnTo>
                    <a:pt x="55905" y="116977"/>
                  </a:lnTo>
                  <a:lnTo>
                    <a:pt x="55931" y="115933"/>
                  </a:lnTo>
                  <a:lnTo>
                    <a:pt x="56007" y="114865"/>
                  </a:lnTo>
                  <a:lnTo>
                    <a:pt x="56058" y="114407"/>
                  </a:lnTo>
                  <a:lnTo>
                    <a:pt x="56084" y="113923"/>
                  </a:lnTo>
                  <a:lnTo>
                    <a:pt x="56109" y="112956"/>
                  </a:lnTo>
                  <a:lnTo>
                    <a:pt x="56084" y="111989"/>
                  </a:lnTo>
                  <a:lnTo>
                    <a:pt x="56007" y="111022"/>
                  </a:lnTo>
                  <a:lnTo>
                    <a:pt x="55905" y="110055"/>
                  </a:lnTo>
                  <a:lnTo>
                    <a:pt x="55804" y="109165"/>
                  </a:lnTo>
                  <a:lnTo>
                    <a:pt x="55575" y="107511"/>
                  </a:lnTo>
                  <a:lnTo>
                    <a:pt x="55498" y="106976"/>
                  </a:lnTo>
                  <a:lnTo>
                    <a:pt x="55422" y="106493"/>
                  </a:lnTo>
                  <a:lnTo>
                    <a:pt x="55193" y="105246"/>
                  </a:lnTo>
                  <a:lnTo>
                    <a:pt x="55015" y="104228"/>
                  </a:lnTo>
                  <a:lnTo>
                    <a:pt x="54938" y="103719"/>
                  </a:lnTo>
                  <a:lnTo>
                    <a:pt x="54888" y="103134"/>
                  </a:lnTo>
                  <a:lnTo>
                    <a:pt x="54837" y="102498"/>
                  </a:lnTo>
                  <a:lnTo>
                    <a:pt x="54811" y="101734"/>
                  </a:lnTo>
                  <a:lnTo>
                    <a:pt x="54811" y="101378"/>
                  </a:lnTo>
                  <a:lnTo>
                    <a:pt x="54837" y="101098"/>
                  </a:lnTo>
                  <a:lnTo>
                    <a:pt x="54862" y="100895"/>
                  </a:lnTo>
                  <a:lnTo>
                    <a:pt x="54888" y="100793"/>
                  </a:lnTo>
                  <a:lnTo>
                    <a:pt x="54938" y="100742"/>
                  </a:lnTo>
                  <a:lnTo>
                    <a:pt x="54989" y="100742"/>
                  </a:lnTo>
                  <a:lnTo>
                    <a:pt x="55040" y="100818"/>
                  </a:lnTo>
                  <a:lnTo>
                    <a:pt x="55091" y="100920"/>
                  </a:lnTo>
                  <a:lnTo>
                    <a:pt x="55218" y="101251"/>
                  </a:lnTo>
                  <a:lnTo>
                    <a:pt x="55346" y="101633"/>
                  </a:lnTo>
                  <a:lnTo>
                    <a:pt x="55422" y="102065"/>
                  </a:lnTo>
                  <a:lnTo>
                    <a:pt x="55473" y="102421"/>
                  </a:lnTo>
                  <a:lnTo>
                    <a:pt x="55498" y="102650"/>
                  </a:lnTo>
                  <a:lnTo>
                    <a:pt x="55549" y="102854"/>
                  </a:lnTo>
                  <a:lnTo>
                    <a:pt x="55651" y="103007"/>
                  </a:lnTo>
                  <a:lnTo>
                    <a:pt x="55778" y="103134"/>
                  </a:lnTo>
                  <a:lnTo>
                    <a:pt x="55956" y="103210"/>
                  </a:lnTo>
                  <a:lnTo>
                    <a:pt x="56160" y="103287"/>
                  </a:lnTo>
                  <a:lnTo>
                    <a:pt x="56414" y="103312"/>
                  </a:lnTo>
                  <a:lnTo>
                    <a:pt x="56694" y="103312"/>
                  </a:lnTo>
                  <a:lnTo>
                    <a:pt x="56796" y="103337"/>
                  </a:lnTo>
                  <a:lnTo>
                    <a:pt x="56949" y="103388"/>
                  </a:lnTo>
                  <a:lnTo>
                    <a:pt x="57076" y="103388"/>
                  </a:lnTo>
                  <a:lnTo>
                    <a:pt x="57178" y="103465"/>
                  </a:lnTo>
                  <a:lnTo>
                    <a:pt x="57280" y="103592"/>
                  </a:lnTo>
                  <a:lnTo>
                    <a:pt x="57356" y="103745"/>
                  </a:lnTo>
                  <a:lnTo>
                    <a:pt x="57458" y="103923"/>
                  </a:lnTo>
                  <a:lnTo>
                    <a:pt x="57509" y="104177"/>
                  </a:lnTo>
                  <a:lnTo>
                    <a:pt x="57636" y="104737"/>
                  </a:lnTo>
                  <a:lnTo>
                    <a:pt x="57763" y="105628"/>
                  </a:lnTo>
                  <a:lnTo>
                    <a:pt x="57865" y="106646"/>
                  </a:lnTo>
                  <a:lnTo>
                    <a:pt x="57941" y="107791"/>
                  </a:lnTo>
                  <a:lnTo>
                    <a:pt x="58017" y="109063"/>
                  </a:lnTo>
                  <a:lnTo>
                    <a:pt x="58196" y="111735"/>
                  </a:lnTo>
                  <a:lnTo>
                    <a:pt x="58297" y="113083"/>
                  </a:lnTo>
                  <a:lnTo>
                    <a:pt x="58450" y="114407"/>
                  </a:lnTo>
                  <a:lnTo>
                    <a:pt x="58654" y="116162"/>
                  </a:lnTo>
                  <a:lnTo>
                    <a:pt x="58883" y="117740"/>
                  </a:lnTo>
                  <a:lnTo>
                    <a:pt x="59086" y="119191"/>
                  </a:lnTo>
                  <a:lnTo>
                    <a:pt x="59239" y="120565"/>
                  </a:lnTo>
                  <a:lnTo>
                    <a:pt x="59315" y="121226"/>
                  </a:lnTo>
                  <a:lnTo>
                    <a:pt x="59366" y="121888"/>
                  </a:lnTo>
                  <a:lnTo>
                    <a:pt x="59392" y="122549"/>
                  </a:lnTo>
                  <a:lnTo>
                    <a:pt x="59392" y="123211"/>
                  </a:lnTo>
                  <a:lnTo>
                    <a:pt x="59366" y="123898"/>
                  </a:lnTo>
                  <a:lnTo>
                    <a:pt x="59315" y="124585"/>
                  </a:lnTo>
                  <a:lnTo>
                    <a:pt x="59239" y="125272"/>
                  </a:lnTo>
                  <a:lnTo>
                    <a:pt x="59112" y="126010"/>
                  </a:lnTo>
                  <a:lnTo>
                    <a:pt x="59086" y="126265"/>
                  </a:lnTo>
                  <a:lnTo>
                    <a:pt x="59061" y="126519"/>
                  </a:lnTo>
                  <a:lnTo>
                    <a:pt x="59061" y="126748"/>
                  </a:lnTo>
                  <a:lnTo>
                    <a:pt x="59086" y="126952"/>
                  </a:lnTo>
                  <a:lnTo>
                    <a:pt x="59137" y="127104"/>
                  </a:lnTo>
                  <a:lnTo>
                    <a:pt x="59213" y="127257"/>
                  </a:lnTo>
                  <a:lnTo>
                    <a:pt x="59290" y="127384"/>
                  </a:lnTo>
                  <a:lnTo>
                    <a:pt x="59392" y="127511"/>
                  </a:lnTo>
                  <a:lnTo>
                    <a:pt x="59519" y="127588"/>
                  </a:lnTo>
                  <a:lnTo>
                    <a:pt x="59671" y="127664"/>
                  </a:lnTo>
                  <a:lnTo>
                    <a:pt x="59824" y="127715"/>
                  </a:lnTo>
                  <a:lnTo>
                    <a:pt x="60002" y="127740"/>
                  </a:lnTo>
                  <a:lnTo>
                    <a:pt x="60180" y="127766"/>
                  </a:lnTo>
                  <a:lnTo>
                    <a:pt x="60384" y="127766"/>
                  </a:lnTo>
                  <a:lnTo>
                    <a:pt x="60817" y="127715"/>
                  </a:lnTo>
                  <a:lnTo>
                    <a:pt x="61300" y="127639"/>
                  </a:lnTo>
                  <a:lnTo>
                    <a:pt x="61809" y="127486"/>
                  </a:lnTo>
                  <a:lnTo>
                    <a:pt x="62369" y="127308"/>
                  </a:lnTo>
                  <a:lnTo>
                    <a:pt x="62929" y="127104"/>
                  </a:lnTo>
                  <a:lnTo>
                    <a:pt x="63514" y="126875"/>
                  </a:lnTo>
                  <a:lnTo>
                    <a:pt x="64099" y="126621"/>
                  </a:lnTo>
                  <a:lnTo>
                    <a:pt x="65244" y="126061"/>
                  </a:lnTo>
                  <a:lnTo>
                    <a:pt x="66898" y="125272"/>
                  </a:lnTo>
                  <a:lnTo>
                    <a:pt x="67305" y="125094"/>
                  </a:lnTo>
                  <a:lnTo>
                    <a:pt x="67636" y="124941"/>
                  </a:lnTo>
                  <a:lnTo>
                    <a:pt x="68196" y="124661"/>
                  </a:lnTo>
                  <a:lnTo>
                    <a:pt x="68756" y="124356"/>
                  </a:lnTo>
                  <a:lnTo>
                    <a:pt x="69341" y="124000"/>
                  </a:lnTo>
                  <a:lnTo>
                    <a:pt x="69952" y="123618"/>
                  </a:lnTo>
                  <a:lnTo>
                    <a:pt x="70562" y="123211"/>
                  </a:lnTo>
                  <a:lnTo>
                    <a:pt x="71199" y="122753"/>
                  </a:lnTo>
                  <a:lnTo>
                    <a:pt x="71809" y="122295"/>
                  </a:lnTo>
                  <a:lnTo>
                    <a:pt x="72446" y="121811"/>
                  </a:lnTo>
                  <a:lnTo>
                    <a:pt x="73692" y="120768"/>
                  </a:lnTo>
                  <a:lnTo>
                    <a:pt x="74914" y="119699"/>
                  </a:lnTo>
                  <a:lnTo>
                    <a:pt x="76059" y="118605"/>
                  </a:lnTo>
                  <a:lnTo>
                    <a:pt x="77128" y="117537"/>
                  </a:lnTo>
                  <a:lnTo>
                    <a:pt x="77306" y="117333"/>
                  </a:lnTo>
                  <a:lnTo>
                    <a:pt x="77789" y="116824"/>
                  </a:lnTo>
                  <a:lnTo>
                    <a:pt x="78171" y="116341"/>
                  </a:lnTo>
                  <a:lnTo>
                    <a:pt x="78502" y="115908"/>
                  </a:lnTo>
                  <a:lnTo>
                    <a:pt x="78731" y="115526"/>
                  </a:lnTo>
                  <a:lnTo>
                    <a:pt x="78934" y="115195"/>
                  </a:lnTo>
                  <a:lnTo>
                    <a:pt x="79062" y="114890"/>
                  </a:lnTo>
                  <a:lnTo>
                    <a:pt x="79112" y="114636"/>
                  </a:lnTo>
                  <a:lnTo>
                    <a:pt x="79138" y="114381"/>
                  </a:lnTo>
                  <a:lnTo>
                    <a:pt x="79112" y="114178"/>
                  </a:lnTo>
                  <a:lnTo>
                    <a:pt x="79062" y="113999"/>
                  </a:lnTo>
                  <a:lnTo>
                    <a:pt x="78960" y="113872"/>
                  </a:lnTo>
                  <a:lnTo>
                    <a:pt x="78858" y="113720"/>
                  </a:lnTo>
                  <a:lnTo>
                    <a:pt x="78705" y="113618"/>
                  </a:lnTo>
                  <a:lnTo>
                    <a:pt x="78527" y="113541"/>
                  </a:lnTo>
                  <a:lnTo>
                    <a:pt x="78349" y="113465"/>
                  </a:lnTo>
                  <a:lnTo>
                    <a:pt x="78171" y="113389"/>
                  </a:lnTo>
                  <a:lnTo>
                    <a:pt x="77967" y="113312"/>
                  </a:lnTo>
                  <a:lnTo>
                    <a:pt x="77789" y="113185"/>
                  </a:lnTo>
                  <a:lnTo>
                    <a:pt x="77637" y="113058"/>
                  </a:lnTo>
                  <a:lnTo>
                    <a:pt x="77484" y="112905"/>
                  </a:lnTo>
                  <a:lnTo>
                    <a:pt x="77382" y="112727"/>
                  </a:lnTo>
                  <a:lnTo>
                    <a:pt x="77280" y="112524"/>
                  </a:lnTo>
                  <a:lnTo>
                    <a:pt x="77179" y="112320"/>
                  </a:lnTo>
                  <a:lnTo>
                    <a:pt x="77128" y="112091"/>
                  </a:lnTo>
                  <a:lnTo>
                    <a:pt x="77077" y="111786"/>
                  </a:lnTo>
                  <a:lnTo>
                    <a:pt x="77026" y="111455"/>
                  </a:lnTo>
                  <a:lnTo>
                    <a:pt x="77000" y="111124"/>
                  </a:lnTo>
                  <a:lnTo>
                    <a:pt x="77026" y="110793"/>
                  </a:lnTo>
                  <a:lnTo>
                    <a:pt x="77000" y="110157"/>
                  </a:lnTo>
                  <a:lnTo>
                    <a:pt x="77000" y="109954"/>
                  </a:lnTo>
                  <a:lnTo>
                    <a:pt x="76975" y="109801"/>
                  </a:lnTo>
                  <a:lnTo>
                    <a:pt x="76924" y="109724"/>
                  </a:lnTo>
                  <a:lnTo>
                    <a:pt x="76848" y="109674"/>
                  </a:lnTo>
                  <a:lnTo>
                    <a:pt x="76746" y="109674"/>
                  </a:lnTo>
                  <a:lnTo>
                    <a:pt x="76593" y="109699"/>
                  </a:lnTo>
                  <a:lnTo>
                    <a:pt x="76415" y="109852"/>
                  </a:lnTo>
                  <a:lnTo>
                    <a:pt x="76110" y="110106"/>
                  </a:lnTo>
                  <a:lnTo>
                    <a:pt x="75703" y="110462"/>
                  </a:lnTo>
                  <a:lnTo>
                    <a:pt x="75219" y="110844"/>
                  </a:lnTo>
                  <a:lnTo>
                    <a:pt x="74939" y="111022"/>
                  </a:lnTo>
                  <a:lnTo>
                    <a:pt x="74659" y="111200"/>
                  </a:lnTo>
                  <a:lnTo>
                    <a:pt x="74354" y="111379"/>
                  </a:lnTo>
                  <a:lnTo>
                    <a:pt x="74049" y="111531"/>
                  </a:lnTo>
                  <a:lnTo>
                    <a:pt x="73743" y="111658"/>
                  </a:lnTo>
                  <a:lnTo>
                    <a:pt x="73438" y="111735"/>
                  </a:lnTo>
                  <a:lnTo>
                    <a:pt x="73107" y="111811"/>
                  </a:lnTo>
                  <a:lnTo>
                    <a:pt x="72624" y="111811"/>
                  </a:lnTo>
                  <a:lnTo>
                    <a:pt x="72496" y="111786"/>
                  </a:lnTo>
                  <a:lnTo>
                    <a:pt x="72344" y="111735"/>
                  </a:lnTo>
                  <a:lnTo>
                    <a:pt x="72242" y="111658"/>
                  </a:lnTo>
                  <a:lnTo>
                    <a:pt x="72115" y="111582"/>
                  </a:lnTo>
                  <a:lnTo>
                    <a:pt x="72013" y="111506"/>
                  </a:lnTo>
                  <a:lnTo>
                    <a:pt x="71937" y="111379"/>
                  </a:lnTo>
                  <a:lnTo>
                    <a:pt x="71860" y="111251"/>
                  </a:lnTo>
                  <a:lnTo>
                    <a:pt x="71733" y="110971"/>
                  </a:lnTo>
                  <a:lnTo>
                    <a:pt x="71631" y="110641"/>
                  </a:lnTo>
                  <a:lnTo>
                    <a:pt x="71555" y="110259"/>
                  </a:lnTo>
                  <a:lnTo>
                    <a:pt x="71479" y="109852"/>
                  </a:lnTo>
                  <a:lnTo>
                    <a:pt x="71377" y="108350"/>
                  </a:lnTo>
                  <a:lnTo>
                    <a:pt x="71224" y="106646"/>
                  </a:lnTo>
                  <a:lnTo>
                    <a:pt x="71122" y="105780"/>
                  </a:lnTo>
                  <a:lnTo>
                    <a:pt x="70995" y="105017"/>
                  </a:lnTo>
                  <a:lnTo>
                    <a:pt x="70919" y="104304"/>
                  </a:lnTo>
                  <a:lnTo>
                    <a:pt x="70893" y="103999"/>
                  </a:lnTo>
                  <a:lnTo>
                    <a:pt x="70868" y="103694"/>
                  </a:lnTo>
                  <a:lnTo>
                    <a:pt x="70893" y="103414"/>
                  </a:lnTo>
                  <a:lnTo>
                    <a:pt x="70919" y="103134"/>
                  </a:lnTo>
                  <a:lnTo>
                    <a:pt x="70995" y="102879"/>
                  </a:lnTo>
                  <a:lnTo>
                    <a:pt x="71122" y="102650"/>
                  </a:lnTo>
                  <a:lnTo>
                    <a:pt x="71275" y="102447"/>
                  </a:lnTo>
                  <a:lnTo>
                    <a:pt x="71453" y="102243"/>
                  </a:lnTo>
                  <a:lnTo>
                    <a:pt x="71708" y="102040"/>
                  </a:lnTo>
                  <a:lnTo>
                    <a:pt x="72013" y="101862"/>
                  </a:lnTo>
                  <a:lnTo>
                    <a:pt x="72267" y="101760"/>
                  </a:lnTo>
                  <a:lnTo>
                    <a:pt x="72471" y="101734"/>
                  </a:lnTo>
                  <a:lnTo>
                    <a:pt x="72675" y="101734"/>
                  </a:lnTo>
                  <a:lnTo>
                    <a:pt x="72827" y="101811"/>
                  </a:lnTo>
                  <a:lnTo>
                    <a:pt x="72954" y="101912"/>
                  </a:lnTo>
                  <a:lnTo>
                    <a:pt x="73056" y="102040"/>
                  </a:lnTo>
                  <a:lnTo>
                    <a:pt x="73133" y="102218"/>
                  </a:lnTo>
                  <a:lnTo>
                    <a:pt x="73183" y="102396"/>
                  </a:lnTo>
                  <a:lnTo>
                    <a:pt x="73209" y="102625"/>
                  </a:lnTo>
                  <a:lnTo>
                    <a:pt x="73234" y="102854"/>
                  </a:lnTo>
                  <a:lnTo>
                    <a:pt x="73234" y="103337"/>
                  </a:lnTo>
                  <a:lnTo>
                    <a:pt x="73183" y="103821"/>
                  </a:lnTo>
                  <a:lnTo>
                    <a:pt x="73133" y="104254"/>
                  </a:lnTo>
                  <a:lnTo>
                    <a:pt x="73082" y="104508"/>
                  </a:lnTo>
                  <a:lnTo>
                    <a:pt x="73056" y="104762"/>
                  </a:lnTo>
                  <a:lnTo>
                    <a:pt x="73056" y="104890"/>
                  </a:lnTo>
                  <a:lnTo>
                    <a:pt x="73082" y="105068"/>
                  </a:lnTo>
                  <a:lnTo>
                    <a:pt x="73158" y="105246"/>
                  </a:lnTo>
                  <a:lnTo>
                    <a:pt x="73260" y="105450"/>
                  </a:lnTo>
                  <a:lnTo>
                    <a:pt x="73514" y="105882"/>
                  </a:lnTo>
                  <a:lnTo>
                    <a:pt x="73845" y="106315"/>
                  </a:lnTo>
                  <a:lnTo>
                    <a:pt x="74456" y="107129"/>
                  </a:lnTo>
                  <a:lnTo>
                    <a:pt x="74685" y="107409"/>
                  </a:lnTo>
                  <a:lnTo>
                    <a:pt x="74812" y="107587"/>
                  </a:lnTo>
                  <a:lnTo>
                    <a:pt x="74837" y="107612"/>
                  </a:lnTo>
                  <a:lnTo>
                    <a:pt x="74888" y="107663"/>
                  </a:lnTo>
                  <a:lnTo>
                    <a:pt x="75092" y="107740"/>
                  </a:lnTo>
                  <a:lnTo>
                    <a:pt x="75677" y="107892"/>
                  </a:lnTo>
                  <a:lnTo>
                    <a:pt x="76033" y="107994"/>
                  </a:lnTo>
                  <a:lnTo>
                    <a:pt x="76415" y="108121"/>
                  </a:lnTo>
                  <a:lnTo>
                    <a:pt x="76797" y="108274"/>
                  </a:lnTo>
                  <a:lnTo>
                    <a:pt x="77128" y="108452"/>
                  </a:lnTo>
                  <a:lnTo>
                    <a:pt x="77382" y="108656"/>
                  </a:lnTo>
                  <a:lnTo>
                    <a:pt x="77509" y="108758"/>
                  </a:lnTo>
                  <a:lnTo>
                    <a:pt x="77586" y="108885"/>
                  </a:lnTo>
                  <a:lnTo>
                    <a:pt x="77662" y="109012"/>
                  </a:lnTo>
                  <a:lnTo>
                    <a:pt x="77713" y="109139"/>
                  </a:lnTo>
                  <a:lnTo>
                    <a:pt x="77764" y="109292"/>
                  </a:lnTo>
                  <a:lnTo>
                    <a:pt x="77764" y="109445"/>
                  </a:lnTo>
                  <a:lnTo>
                    <a:pt x="77789" y="109572"/>
                  </a:lnTo>
                  <a:lnTo>
                    <a:pt x="77815" y="109724"/>
                  </a:lnTo>
                  <a:lnTo>
                    <a:pt x="77891" y="109852"/>
                  </a:lnTo>
                  <a:lnTo>
                    <a:pt x="77967" y="109954"/>
                  </a:lnTo>
                  <a:lnTo>
                    <a:pt x="78069" y="110081"/>
                  </a:lnTo>
                  <a:lnTo>
                    <a:pt x="78196" y="110183"/>
                  </a:lnTo>
                  <a:lnTo>
                    <a:pt x="78502" y="110361"/>
                  </a:lnTo>
                  <a:lnTo>
                    <a:pt x="78858" y="110539"/>
                  </a:lnTo>
                  <a:lnTo>
                    <a:pt x="79265" y="110666"/>
                  </a:lnTo>
                  <a:lnTo>
                    <a:pt x="79723" y="110793"/>
                  </a:lnTo>
                  <a:lnTo>
                    <a:pt x="80232" y="110895"/>
                  </a:lnTo>
                  <a:lnTo>
                    <a:pt x="80665" y="110971"/>
                  </a:lnTo>
                  <a:lnTo>
                    <a:pt x="81123" y="111022"/>
                  </a:lnTo>
                  <a:lnTo>
                    <a:pt x="81912" y="111073"/>
                  </a:lnTo>
                  <a:lnTo>
                    <a:pt x="82700" y="111124"/>
                  </a:lnTo>
                  <a:lnTo>
                    <a:pt x="83693" y="111124"/>
                  </a:lnTo>
                  <a:lnTo>
                    <a:pt x="84049" y="111099"/>
                  </a:lnTo>
                  <a:lnTo>
                    <a:pt x="84405" y="111099"/>
                  </a:lnTo>
                  <a:lnTo>
                    <a:pt x="85092" y="111048"/>
                  </a:lnTo>
                  <a:lnTo>
                    <a:pt x="85423" y="111022"/>
                  </a:lnTo>
                  <a:lnTo>
                    <a:pt x="85754" y="111048"/>
                  </a:lnTo>
                  <a:lnTo>
                    <a:pt x="86059" y="111073"/>
                  </a:lnTo>
                  <a:lnTo>
                    <a:pt x="86339" y="111149"/>
                  </a:lnTo>
                  <a:lnTo>
                    <a:pt x="86594" y="111251"/>
                  </a:lnTo>
                  <a:lnTo>
                    <a:pt x="86721" y="111328"/>
                  </a:lnTo>
                  <a:lnTo>
                    <a:pt x="86823" y="111429"/>
                  </a:lnTo>
                  <a:lnTo>
                    <a:pt x="86924" y="111531"/>
                  </a:lnTo>
                  <a:lnTo>
                    <a:pt x="87026" y="111658"/>
                  </a:lnTo>
                  <a:lnTo>
                    <a:pt x="87103" y="111786"/>
                  </a:lnTo>
                  <a:lnTo>
                    <a:pt x="87204" y="111938"/>
                  </a:lnTo>
                  <a:lnTo>
                    <a:pt x="87255" y="112116"/>
                  </a:lnTo>
                  <a:lnTo>
                    <a:pt x="87332" y="112320"/>
                  </a:lnTo>
                  <a:lnTo>
                    <a:pt x="87433" y="112778"/>
                  </a:lnTo>
                  <a:lnTo>
                    <a:pt x="87459" y="113312"/>
                  </a:lnTo>
                  <a:lnTo>
                    <a:pt x="87484" y="113974"/>
                  </a:lnTo>
                  <a:lnTo>
                    <a:pt x="87459" y="114916"/>
                  </a:lnTo>
                  <a:lnTo>
                    <a:pt x="87484" y="115704"/>
                  </a:lnTo>
                  <a:lnTo>
                    <a:pt x="87561" y="116391"/>
                  </a:lnTo>
                  <a:lnTo>
                    <a:pt x="87688" y="116951"/>
                  </a:lnTo>
                  <a:lnTo>
                    <a:pt x="87815" y="117435"/>
                  </a:lnTo>
                  <a:lnTo>
                    <a:pt x="87993" y="117791"/>
                  </a:lnTo>
                  <a:lnTo>
                    <a:pt x="88171" y="118071"/>
                  </a:lnTo>
                  <a:lnTo>
                    <a:pt x="88349" y="118274"/>
                  </a:lnTo>
                  <a:lnTo>
                    <a:pt x="88578" y="118427"/>
                  </a:lnTo>
                  <a:lnTo>
                    <a:pt x="88782" y="118503"/>
                  </a:lnTo>
                  <a:lnTo>
                    <a:pt x="88986" y="118529"/>
                  </a:lnTo>
                  <a:lnTo>
                    <a:pt x="89189" y="118554"/>
                  </a:lnTo>
                  <a:lnTo>
                    <a:pt x="89393" y="118529"/>
                  </a:lnTo>
                  <a:lnTo>
                    <a:pt x="89571" y="118478"/>
                  </a:lnTo>
                  <a:lnTo>
                    <a:pt x="89876" y="118402"/>
                  </a:lnTo>
                  <a:lnTo>
                    <a:pt x="89978" y="118351"/>
                  </a:lnTo>
                  <a:lnTo>
                    <a:pt x="90105" y="118274"/>
                  </a:lnTo>
                  <a:lnTo>
                    <a:pt x="90334" y="118096"/>
                  </a:lnTo>
                  <a:lnTo>
                    <a:pt x="90512" y="117918"/>
                  </a:lnTo>
                  <a:lnTo>
                    <a:pt x="90665" y="117740"/>
                  </a:lnTo>
                  <a:lnTo>
                    <a:pt x="90792" y="117613"/>
                  </a:lnTo>
                  <a:lnTo>
                    <a:pt x="90869" y="117562"/>
                  </a:lnTo>
                  <a:lnTo>
                    <a:pt x="90869" y="117613"/>
                  </a:lnTo>
                  <a:lnTo>
                    <a:pt x="90843" y="117791"/>
                  </a:lnTo>
                  <a:lnTo>
                    <a:pt x="90512" y="118860"/>
                  </a:lnTo>
                  <a:lnTo>
                    <a:pt x="89953" y="120819"/>
                  </a:lnTo>
                  <a:lnTo>
                    <a:pt x="89647" y="121964"/>
                  </a:lnTo>
                  <a:lnTo>
                    <a:pt x="89342" y="123160"/>
                  </a:lnTo>
                  <a:lnTo>
                    <a:pt x="89062" y="124305"/>
                  </a:lnTo>
                  <a:lnTo>
                    <a:pt x="88858" y="125374"/>
                  </a:lnTo>
                  <a:lnTo>
                    <a:pt x="88757" y="125959"/>
                  </a:lnTo>
                  <a:lnTo>
                    <a:pt x="88680" y="126646"/>
                  </a:lnTo>
                  <a:lnTo>
                    <a:pt x="88629" y="127461"/>
                  </a:lnTo>
                  <a:lnTo>
                    <a:pt x="88553" y="128351"/>
                  </a:lnTo>
                  <a:lnTo>
                    <a:pt x="88553" y="128351"/>
                  </a:lnTo>
                  <a:lnTo>
                    <a:pt x="90334" y="126544"/>
                  </a:lnTo>
                  <a:lnTo>
                    <a:pt x="92065" y="124712"/>
                  </a:lnTo>
                  <a:lnTo>
                    <a:pt x="93744" y="122829"/>
                  </a:lnTo>
                  <a:lnTo>
                    <a:pt x="95398" y="120895"/>
                  </a:lnTo>
                  <a:lnTo>
                    <a:pt x="96976" y="118936"/>
                  </a:lnTo>
                  <a:lnTo>
                    <a:pt x="98528" y="116926"/>
                  </a:lnTo>
                  <a:lnTo>
                    <a:pt x="99291" y="115908"/>
                  </a:lnTo>
                  <a:lnTo>
                    <a:pt x="100029" y="114890"/>
                  </a:lnTo>
                  <a:lnTo>
                    <a:pt x="100767" y="113847"/>
                  </a:lnTo>
                  <a:lnTo>
                    <a:pt x="101480" y="112803"/>
                  </a:lnTo>
                  <a:lnTo>
                    <a:pt x="102192" y="111760"/>
                  </a:lnTo>
                  <a:lnTo>
                    <a:pt x="102879" y="110691"/>
                  </a:lnTo>
                  <a:lnTo>
                    <a:pt x="103566" y="109623"/>
                  </a:lnTo>
                  <a:lnTo>
                    <a:pt x="104228" y="108529"/>
                  </a:lnTo>
                  <a:lnTo>
                    <a:pt x="104890" y="107460"/>
                  </a:lnTo>
                  <a:lnTo>
                    <a:pt x="105526" y="106366"/>
                  </a:lnTo>
                  <a:lnTo>
                    <a:pt x="106162" y="105246"/>
                  </a:lnTo>
                  <a:lnTo>
                    <a:pt x="106773" y="104126"/>
                  </a:lnTo>
                  <a:lnTo>
                    <a:pt x="107383" y="103007"/>
                  </a:lnTo>
                  <a:lnTo>
                    <a:pt x="107969" y="101887"/>
                  </a:lnTo>
                  <a:lnTo>
                    <a:pt x="108554" y="100742"/>
                  </a:lnTo>
                  <a:lnTo>
                    <a:pt x="109114" y="99597"/>
                  </a:lnTo>
                  <a:lnTo>
                    <a:pt x="109673" y="98452"/>
                  </a:lnTo>
                  <a:lnTo>
                    <a:pt x="110208" y="97281"/>
                  </a:lnTo>
                  <a:lnTo>
                    <a:pt x="110742" y="96111"/>
                  </a:lnTo>
                  <a:lnTo>
                    <a:pt x="111251" y="94940"/>
                  </a:lnTo>
                  <a:lnTo>
                    <a:pt x="111735" y="93770"/>
                  </a:lnTo>
                  <a:lnTo>
                    <a:pt x="112218" y="92574"/>
                  </a:lnTo>
                  <a:lnTo>
                    <a:pt x="112676" y="91378"/>
                  </a:lnTo>
                  <a:lnTo>
                    <a:pt x="113134" y="90156"/>
                  </a:lnTo>
                  <a:lnTo>
                    <a:pt x="113567" y="88960"/>
                  </a:lnTo>
                  <a:lnTo>
                    <a:pt x="113999" y="87739"/>
                  </a:lnTo>
                  <a:lnTo>
                    <a:pt x="114406" y="86492"/>
                  </a:lnTo>
                  <a:lnTo>
                    <a:pt x="114814" y="85271"/>
                  </a:lnTo>
                  <a:lnTo>
                    <a:pt x="115195" y="84024"/>
                  </a:lnTo>
                  <a:lnTo>
                    <a:pt x="115551" y="82777"/>
                  </a:lnTo>
                  <a:lnTo>
                    <a:pt x="115908" y="81530"/>
                  </a:lnTo>
                  <a:lnTo>
                    <a:pt x="116239" y="80283"/>
                  </a:lnTo>
                  <a:lnTo>
                    <a:pt x="116544" y="79011"/>
                  </a:lnTo>
                  <a:lnTo>
                    <a:pt x="116849" y="77739"/>
                  </a:lnTo>
                  <a:lnTo>
                    <a:pt x="117155" y="76466"/>
                  </a:lnTo>
                  <a:lnTo>
                    <a:pt x="117409" y="75194"/>
                  </a:lnTo>
                  <a:lnTo>
                    <a:pt x="117664" y="73896"/>
                  </a:lnTo>
                  <a:lnTo>
                    <a:pt x="117918" y="72598"/>
                  </a:lnTo>
                  <a:lnTo>
                    <a:pt x="118147" y="71301"/>
                  </a:lnTo>
                  <a:lnTo>
                    <a:pt x="118351" y="70003"/>
                  </a:lnTo>
                  <a:lnTo>
                    <a:pt x="118529" y="68680"/>
                  </a:lnTo>
                  <a:lnTo>
                    <a:pt x="118707" y="67382"/>
                  </a:lnTo>
                  <a:lnTo>
                    <a:pt x="118885" y="66059"/>
                  </a:lnTo>
                  <a:lnTo>
                    <a:pt x="119012" y="64735"/>
                  </a:lnTo>
                  <a:lnTo>
                    <a:pt x="119139" y="63387"/>
                  </a:lnTo>
                  <a:lnTo>
                    <a:pt x="119267" y="62064"/>
                  </a:lnTo>
                  <a:lnTo>
                    <a:pt x="119343" y="60715"/>
                  </a:lnTo>
                  <a:lnTo>
                    <a:pt x="119419" y="59366"/>
                  </a:lnTo>
                  <a:lnTo>
                    <a:pt x="119496" y="58018"/>
                  </a:lnTo>
                  <a:lnTo>
                    <a:pt x="119521" y="56669"/>
                  </a:lnTo>
                  <a:lnTo>
                    <a:pt x="119547" y="55320"/>
                  </a:lnTo>
                  <a:lnTo>
                    <a:pt x="119572" y="53946"/>
                  </a:lnTo>
                  <a:lnTo>
                    <a:pt x="119547" y="51631"/>
                  </a:lnTo>
                  <a:lnTo>
                    <a:pt x="119470" y="49315"/>
                  </a:lnTo>
                  <a:lnTo>
                    <a:pt x="119343" y="47025"/>
                  </a:lnTo>
                  <a:lnTo>
                    <a:pt x="119165" y="44735"/>
                  </a:lnTo>
                  <a:lnTo>
                    <a:pt x="118936" y="42445"/>
                  </a:lnTo>
                  <a:lnTo>
                    <a:pt x="118681" y="40205"/>
                  </a:lnTo>
                  <a:lnTo>
                    <a:pt x="118351" y="37941"/>
                  </a:lnTo>
                  <a:lnTo>
                    <a:pt x="117994" y="35727"/>
                  </a:lnTo>
                  <a:lnTo>
                    <a:pt x="117562" y="33513"/>
                  </a:lnTo>
                  <a:lnTo>
                    <a:pt x="117104" y="31325"/>
                  </a:lnTo>
                  <a:lnTo>
                    <a:pt x="116595" y="29136"/>
                  </a:lnTo>
                  <a:lnTo>
                    <a:pt x="116060" y="26973"/>
                  </a:lnTo>
                  <a:lnTo>
                    <a:pt x="115450" y="24836"/>
                  </a:lnTo>
                  <a:lnTo>
                    <a:pt x="114814" y="22698"/>
                  </a:lnTo>
                  <a:lnTo>
                    <a:pt x="114127" y="20612"/>
                  </a:lnTo>
                  <a:lnTo>
                    <a:pt x="113414" y="18525"/>
                  </a:lnTo>
                  <a:lnTo>
                    <a:pt x="113236" y="18322"/>
                  </a:lnTo>
                  <a:lnTo>
                    <a:pt x="113058" y="18042"/>
                  </a:lnTo>
                  <a:lnTo>
                    <a:pt x="112854" y="17711"/>
                  </a:lnTo>
                  <a:lnTo>
                    <a:pt x="112625" y="17304"/>
                  </a:lnTo>
                  <a:lnTo>
                    <a:pt x="112116" y="16311"/>
                  </a:lnTo>
                  <a:lnTo>
                    <a:pt x="111556" y="15166"/>
                  </a:lnTo>
                  <a:lnTo>
                    <a:pt x="111378" y="14810"/>
                  </a:lnTo>
                  <a:lnTo>
                    <a:pt x="111200" y="14479"/>
                  </a:lnTo>
                  <a:lnTo>
                    <a:pt x="110971" y="14174"/>
                  </a:lnTo>
                  <a:lnTo>
                    <a:pt x="110742" y="13894"/>
                  </a:lnTo>
                  <a:lnTo>
                    <a:pt x="110513" y="13639"/>
                  </a:lnTo>
                  <a:lnTo>
                    <a:pt x="110259" y="13410"/>
                  </a:lnTo>
                  <a:lnTo>
                    <a:pt x="109724" y="12978"/>
                  </a:lnTo>
                  <a:lnTo>
                    <a:pt x="109190" y="12596"/>
                  </a:lnTo>
                  <a:lnTo>
                    <a:pt x="108656" y="12214"/>
                  </a:lnTo>
                  <a:lnTo>
                    <a:pt x="108121" y="11858"/>
                  </a:lnTo>
                  <a:lnTo>
                    <a:pt x="107638" y="11451"/>
                  </a:lnTo>
                  <a:lnTo>
                    <a:pt x="107409" y="11273"/>
                  </a:lnTo>
                  <a:lnTo>
                    <a:pt x="107205" y="11146"/>
                  </a:lnTo>
                  <a:lnTo>
                    <a:pt x="107002" y="11018"/>
                  </a:lnTo>
                  <a:lnTo>
                    <a:pt x="106823" y="10942"/>
                  </a:lnTo>
                  <a:lnTo>
                    <a:pt x="106645" y="10891"/>
                  </a:lnTo>
                  <a:lnTo>
                    <a:pt x="106365" y="10891"/>
                  </a:lnTo>
                  <a:lnTo>
                    <a:pt x="106238" y="10917"/>
                  </a:lnTo>
                  <a:lnTo>
                    <a:pt x="106162" y="10968"/>
                  </a:lnTo>
                  <a:lnTo>
                    <a:pt x="106085" y="11044"/>
                  </a:lnTo>
                  <a:lnTo>
                    <a:pt x="106035" y="11120"/>
                  </a:lnTo>
                  <a:lnTo>
                    <a:pt x="106009" y="11197"/>
                  </a:lnTo>
                  <a:lnTo>
                    <a:pt x="106009" y="11298"/>
                  </a:lnTo>
                  <a:lnTo>
                    <a:pt x="106035" y="11400"/>
                  </a:lnTo>
                  <a:lnTo>
                    <a:pt x="106111" y="11527"/>
                  </a:lnTo>
                  <a:lnTo>
                    <a:pt x="106187" y="11629"/>
                  </a:lnTo>
                  <a:lnTo>
                    <a:pt x="106289" y="11756"/>
                  </a:lnTo>
                  <a:lnTo>
                    <a:pt x="106391" y="11934"/>
                  </a:lnTo>
                  <a:lnTo>
                    <a:pt x="106493" y="12113"/>
                  </a:lnTo>
                  <a:lnTo>
                    <a:pt x="106544" y="12342"/>
                  </a:lnTo>
                  <a:lnTo>
                    <a:pt x="106620" y="12571"/>
                  </a:lnTo>
                  <a:lnTo>
                    <a:pt x="106645" y="12825"/>
                  </a:lnTo>
                  <a:lnTo>
                    <a:pt x="106671" y="13054"/>
                  </a:lnTo>
                  <a:lnTo>
                    <a:pt x="106671" y="13309"/>
                  </a:lnTo>
                  <a:lnTo>
                    <a:pt x="106645" y="13563"/>
                  </a:lnTo>
                  <a:lnTo>
                    <a:pt x="106620" y="13818"/>
                  </a:lnTo>
                  <a:lnTo>
                    <a:pt x="106544" y="14047"/>
                  </a:lnTo>
                  <a:lnTo>
                    <a:pt x="106467" y="14250"/>
                  </a:lnTo>
                  <a:lnTo>
                    <a:pt x="106340" y="14454"/>
                  </a:lnTo>
                  <a:lnTo>
                    <a:pt x="106213" y="14606"/>
                  </a:lnTo>
                  <a:lnTo>
                    <a:pt x="106035" y="14708"/>
                  </a:lnTo>
                  <a:lnTo>
                    <a:pt x="105806" y="14810"/>
                  </a:lnTo>
                  <a:lnTo>
                    <a:pt x="105398" y="14912"/>
                  </a:lnTo>
                  <a:lnTo>
                    <a:pt x="104991" y="14988"/>
                  </a:lnTo>
                  <a:lnTo>
                    <a:pt x="104559" y="15039"/>
                  </a:lnTo>
                  <a:lnTo>
                    <a:pt x="104101" y="15039"/>
                  </a:lnTo>
                  <a:lnTo>
                    <a:pt x="103668" y="15013"/>
                  </a:lnTo>
                  <a:lnTo>
                    <a:pt x="103210" y="14988"/>
                  </a:lnTo>
                  <a:lnTo>
                    <a:pt x="102345" y="14937"/>
                  </a:lnTo>
                  <a:lnTo>
                    <a:pt x="101912" y="14912"/>
                  </a:lnTo>
                  <a:lnTo>
                    <a:pt x="101556" y="14937"/>
                  </a:lnTo>
                  <a:lnTo>
                    <a:pt x="101251" y="14963"/>
                  </a:lnTo>
                  <a:lnTo>
                    <a:pt x="100945" y="14963"/>
                  </a:lnTo>
                  <a:lnTo>
                    <a:pt x="100793" y="14937"/>
                  </a:lnTo>
                  <a:lnTo>
                    <a:pt x="100640" y="14886"/>
                  </a:lnTo>
                  <a:lnTo>
                    <a:pt x="100462" y="14835"/>
                  </a:lnTo>
                  <a:lnTo>
                    <a:pt x="100284" y="14734"/>
                  </a:lnTo>
                  <a:lnTo>
                    <a:pt x="100106" y="14606"/>
                  </a:lnTo>
                  <a:lnTo>
                    <a:pt x="99902" y="14454"/>
                  </a:lnTo>
                  <a:lnTo>
                    <a:pt x="99673" y="14276"/>
                  </a:lnTo>
                  <a:lnTo>
                    <a:pt x="99419" y="14021"/>
                  </a:lnTo>
                  <a:lnTo>
                    <a:pt x="99291" y="13919"/>
                  </a:lnTo>
                  <a:lnTo>
                    <a:pt x="99164" y="13818"/>
                  </a:lnTo>
                  <a:lnTo>
                    <a:pt x="99011" y="13741"/>
                  </a:lnTo>
                  <a:lnTo>
                    <a:pt x="98859" y="13690"/>
                  </a:lnTo>
                  <a:lnTo>
                    <a:pt x="98706" y="13639"/>
                  </a:lnTo>
                  <a:lnTo>
                    <a:pt x="98528" y="13639"/>
                  </a:lnTo>
                  <a:lnTo>
                    <a:pt x="98350" y="13614"/>
                  </a:lnTo>
                  <a:lnTo>
                    <a:pt x="98172" y="13639"/>
                  </a:lnTo>
                  <a:lnTo>
                    <a:pt x="97815" y="13716"/>
                  </a:lnTo>
                  <a:lnTo>
                    <a:pt x="97408" y="13843"/>
                  </a:lnTo>
                  <a:lnTo>
                    <a:pt x="97001" y="14021"/>
                  </a:lnTo>
                  <a:lnTo>
                    <a:pt x="96594" y="14250"/>
                  </a:lnTo>
                  <a:lnTo>
                    <a:pt x="96161" y="14530"/>
                  </a:lnTo>
                  <a:lnTo>
                    <a:pt x="95729" y="14835"/>
                  </a:lnTo>
                  <a:lnTo>
                    <a:pt x="95296" y="15192"/>
                  </a:lnTo>
                  <a:lnTo>
                    <a:pt x="94864" y="15573"/>
                  </a:lnTo>
                  <a:lnTo>
                    <a:pt x="93999" y="16362"/>
                  </a:lnTo>
                  <a:lnTo>
                    <a:pt x="93159" y="17202"/>
                  </a:lnTo>
                  <a:lnTo>
                    <a:pt x="92014" y="18525"/>
                  </a:lnTo>
                  <a:lnTo>
                    <a:pt x="91683" y="18907"/>
                  </a:lnTo>
                  <a:lnTo>
                    <a:pt x="91454" y="19110"/>
                  </a:lnTo>
                  <a:lnTo>
                    <a:pt x="91378" y="19161"/>
                  </a:lnTo>
                  <a:lnTo>
                    <a:pt x="91276" y="19187"/>
                  </a:lnTo>
                  <a:lnTo>
                    <a:pt x="91225" y="19161"/>
                  </a:lnTo>
                  <a:lnTo>
                    <a:pt x="91149" y="19136"/>
                  </a:lnTo>
                  <a:lnTo>
                    <a:pt x="90996" y="18983"/>
                  </a:lnTo>
                  <a:lnTo>
                    <a:pt x="90767" y="18754"/>
                  </a:lnTo>
                  <a:lnTo>
                    <a:pt x="90665" y="18601"/>
                  </a:lnTo>
                  <a:lnTo>
                    <a:pt x="90589" y="18449"/>
                  </a:lnTo>
                  <a:lnTo>
                    <a:pt x="90538" y="18296"/>
                  </a:lnTo>
                  <a:lnTo>
                    <a:pt x="90538" y="18118"/>
                  </a:lnTo>
                  <a:lnTo>
                    <a:pt x="90538" y="17914"/>
                  </a:lnTo>
                  <a:lnTo>
                    <a:pt x="90589" y="17736"/>
                  </a:lnTo>
                  <a:lnTo>
                    <a:pt x="90640" y="17533"/>
                  </a:lnTo>
                  <a:lnTo>
                    <a:pt x="90741" y="17329"/>
                  </a:lnTo>
                  <a:lnTo>
                    <a:pt x="90843" y="17126"/>
                  </a:lnTo>
                  <a:lnTo>
                    <a:pt x="90970" y="16947"/>
                  </a:lnTo>
                  <a:lnTo>
                    <a:pt x="91098" y="16744"/>
                  </a:lnTo>
                  <a:lnTo>
                    <a:pt x="91250" y="16591"/>
                  </a:lnTo>
                  <a:lnTo>
                    <a:pt x="91403" y="16413"/>
                  </a:lnTo>
                  <a:lnTo>
                    <a:pt x="91581" y="16286"/>
                  </a:lnTo>
                  <a:lnTo>
                    <a:pt x="91734" y="16159"/>
                  </a:lnTo>
                  <a:lnTo>
                    <a:pt x="91912" y="16057"/>
                  </a:lnTo>
                  <a:lnTo>
                    <a:pt x="91988" y="16006"/>
                  </a:lnTo>
                  <a:lnTo>
                    <a:pt x="92065" y="15930"/>
                  </a:lnTo>
                  <a:lnTo>
                    <a:pt x="92166" y="15802"/>
                  </a:lnTo>
                  <a:lnTo>
                    <a:pt x="92217" y="15624"/>
                  </a:lnTo>
                  <a:lnTo>
                    <a:pt x="92217" y="15421"/>
                  </a:lnTo>
                  <a:lnTo>
                    <a:pt x="92192" y="15192"/>
                  </a:lnTo>
                  <a:lnTo>
                    <a:pt x="92141" y="14937"/>
                  </a:lnTo>
                  <a:lnTo>
                    <a:pt x="92065" y="14683"/>
                  </a:lnTo>
                  <a:lnTo>
                    <a:pt x="91988" y="14428"/>
                  </a:lnTo>
                  <a:lnTo>
                    <a:pt x="91759" y="13945"/>
                  </a:lnTo>
                  <a:lnTo>
                    <a:pt x="91505" y="13487"/>
                  </a:lnTo>
                  <a:lnTo>
                    <a:pt x="91301" y="13105"/>
                  </a:lnTo>
                  <a:lnTo>
                    <a:pt x="91123" y="12876"/>
                  </a:lnTo>
                  <a:lnTo>
                    <a:pt x="91072" y="12825"/>
                  </a:lnTo>
                  <a:lnTo>
                    <a:pt x="90970" y="12800"/>
                  </a:lnTo>
                  <a:lnTo>
                    <a:pt x="90869" y="12825"/>
                  </a:lnTo>
                  <a:lnTo>
                    <a:pt x="90767" y="12901"/>
                  </a:lnTo>
                  <a:lnTo>
                    <a:pt x="90640" y="13003"/>
                  </a:lnTo>
                  <a:lnTo>
                    <a:pt x="90512" y="13130"/>
                  </a:lnTo>
                  <a:lnTo>
                    <a:pt x="90232" y="13487"/>
                  </a:lnTo>
                  <a:lnTo>
                    <a:pt x="89953" y="13945"/>
                  </a:lnTo>
                  <a:lnTo>
                    <a:pt x="89698" y="14479"/>
                  </a:lnTo>
                  <a:lnTo>
                    <a:pt x="89444" y="15064"/>
                  </a:lnTo>
                  <a:lnTo>
                    <a:pt x="89240" y="15675"/>
                  </a:lnTo>
                  <a:lnTo>
                    <a:pt x="89138" y="15980"/>
                  </a:lnTo>
                  <a:lnTo>
                    <a:pt x="89062" y="16286"/>
                  </a:lnTo>
                  <a:lnTo>
                    <a:pt x="88986" y="16922"/>
                  </a:lnTo>
                  <a:lnTo>
                    <a:pt x="88935" y="17533"/>
                  </a:lnTo>
                  <a:lnTo>
                    <a:pt x="88935" y="18143"/>
                  </a:lnTo>
                  <a:lnTo>
                    <a:pt x="88935" y="19212"/>
                  </a:lnTo>
                  <a:lnTo>
                    <a:pt x="88909" y="19670"/>
                  </a:lnTo>
                  <a:lnTo>
                    <a:pt x="88858" y="20052"/>
                  </a:lnTo>
                  <a:lnTo>
                    <a:pt x="88807" y="20230"/>
                  </a:lnTo>
                  <a:lnTo>
                    <a:pt x="88757" y="20383"/>
                  </a:lnTo>
                  <a:lnTo>
                    <a:pt x="88706" y="20510"/>
                  </a:lnTo>
                  <a:lnTo>
                    <a:pt x="88629" y="20586"/>
                  </a:lnTo>
                  <a:lnTo>
                    <a:pt x="88553" y="20663"/>
                  </a:lnTo>
                  <a:lnTo>
                    <a:pt x="88477" y="20688"/>
                  </a:lnTo>
                  <a:lnTo>
                    <a:pt x="88375" y="20713"/>
                  </a:lnTo>
                  <a:lnTo>
                    <a:pt x="88273" y="20688"/>
                  </a:lnTo>
                  <a:lnTo>
                    <a:pt x="88171" y="20663"/>
                  </a:lnTo>
                  <a:lnTo>
                    <a:pt x="88070" y="20586"/>
                  </a:lnTo>
                  <a:lnTo>
                    <a:pt x="87815" y="20434"/>
                  </a:lnTo>
                  <a:lnTo>
                    <a:pt x="87535" y="20179"/>
                  </a:lnTo>
                  <a:lnTo>
                    <a:pt x="87255" y="19874"/>
                  </a:lnTo>
                  <a:lnTo>
                    <a:pt x="87179" y="19797"/>
                  </a:lnTo>
                  <a:lnTo>
                    <a:pt x="87077" y="19746"/>
                  </a:lnTo>
                  <a:lnTo>
                    <a:pt x="87001" y="19721"/>
                  </a:lnTo>
                  <a:lnTo>
                    <a:pt x="86899" y="19696"/>
                  </a:lnTo>
                  <a:lnTo>
                    <a:pt x="86797" y="19696"/>
                  </a:lnTo>
                  <a:lnTo>
                    <a:pt x="86695" y="19721"/>
                  </a:lnTo>
                  <a:lnTo>
                    <a:pt x="86466" y="19797"/>
                  </a:lnTo>
                  <a:lnTo>
                    <a:pt x="86212" y="19925"/>
                  </a:lnTo>
                  <a:lnTo>
                    <a:pt x="85957" y="20103"/>
                  </a:lnTo>
                  <a:lnTo>
                    <a:pt x="85703" y="20306"/>
                  </a:lnTo>
                  <a:lnTo>
                    <a:pt x="85423" y="20535"/>
                  </a:lnTo>
                  <a:lnTo>
                    <a:pt x="84914" y="21019"/>
                  </a:lnTo>
                  <a:lnTo>
                    <a:pt x="84405" y="21528"/>
                  </a:lnTo>
                  <a:lnTo>
                    <a:pt x="83998" y="21960"/>
                  </a:lnTo>
                  <a:lnTo>
                    <a:pt x="83667" y="22240"/>
                  </a:lnTo>
                  <a:lnTo>
                    <a:pt x="83540" y="22367"/>
                  </a:lnTo>
                  <a:lnTo>
                    <a:pt x="83438" y="22469"/>
                  </a:lnTo>
                  <a:lnTo>
                    <a:pt x="83387" y="22571"/>
                  </a:lnTo>
                  <a:lnTo>
                    <a:pt x="83337" y="22698"/>
                  </a:lnTo>
                  <a:lnTo>
                    <a:pt x="83286" y="22800"/>
                  </a:lnTo>
                  <a:lnTo>
                    <a:pt x="83286" y="22902"/>
                  </a:lnTo>
                  <a:lnTo>
                    <a:pt x="83311" y="23156"/>
                  </a:lnTo>
                  <a:lnTo>
                    <a:pt x="83362" y="23462"/>
                  </a:lnTo>
                  <a:lnTo>
                    <a:pt x="83464" y="23792"/>
                  </a:lnTo>
                  <a:lnTo>
                    <a:pt x="83566" y="24200"/>
                  </a:lnTo>
                  <a:lnTo>
                    <a:pt x="83667" y="24683"/>
                  </a:lnTo>
                  <a:lnTo>
                    <a:pt x="83693" y="24912"/>
                  </a:lnTo>
                  <a:lnTo>
                    <a:pt x="83667" y="25090"/>
                  </a:lnTo>
                  <a:lnTo>
                    <a:pt x="83642" y="25141"/>
                  </a:lnTo>
                  <a:lnTo>
                    <a:pt x="83591" y="25192"/>
                  </a:lnTo>
                  <a:lnTo>
                    <a:pt x="83464" y="25268"/>
                  </a:lnTo>
                  <a:lnTo>
                    <a:pt x="83311" y="25294"/>
                  </a:lnTo>
                  <a:lnTo>
                    <a:pt x="83133" y="25268"/>
                  </a:lnTo>
                  <a:lnTo>
                    <a:pt x="82929" y="25217"/>
                  </a:lnTo>
                  <a:lnTo>
                    <a:pt x="82700" y="25116"/>
                  </a:lnTo>
                  <a:lnTo>
                    <a:pt x="82268" y="24912"/>
                  </a:lnTo>
                  <a:lnTo>
                    <a:pt x="81835" y="24632"/>
                  </a:lnTo>
                  <a:lnTo>
                    <a:pt x="81454" y="24327"/>
                  </a:lnTo>
                  <a:lnTo>
                    <a:pt x="81275" y="24149"/>
                  </a:lnTo>
                  <a:lnTo>
                    <a:pt x="81123" y="23996"/>
                  </a:lnTo>
                  <a:lnTo>
                    <a:pt x="81021" y="23843"/>
                  </a:lnTo>
                  <a:lnTo>
                    <a:pt x="80894" y="23716"/>
                  </a:lnTo>
                  <a:lnTo>
                    <a:pt x="80792" y="23589"/>
                  </a:lnTo>
                  <a:lnTo>
                    <a:pt x="80665" y="23513"/>
                  </a:lnTo>
                  <a:lnTo>
                    <a:pt x="80563" y="23462"/>
                  </a:lnTo>
                  <a:lnTo>
                    <a:pt x="80461" y="23436"/>
                  </a:lnTo>
                  <a:lnTo>
                    <a:pt x="80385" y="23462"/>
                  </a:lnTo>
                  <a:lnTo>
                    <a:pt x="80308" y="23462"/>
                  </a:lnTo>
                  <a:lnTo>
                    <a:pt x="80232" y="23513"/>
                  </a:lnTo>
                  <a:lnTo>
                    <a:pt x="80156" y="23589"/>
                  </a:lnTo>
                  <a:lnTo>
                    <a:pt x="80079" y="23716"/>
                  </a:lnTo>
                  <a:lnTo>
                    <a:pt x="80029" y="23843"/>
                  </a:lnTo>
                  <a:lnTo>
                    <a:pt x="80003" y="23996"/>
                  </a:lnTo>
                  <a:lnTo>
                    <a:pt x="79978" y="24149"/>
                  </a:lnTo>
                  <a:lnTo>
                    <a:pt x="79952" y="24327"/>
                  </a:lnTo>
                  <a:lnTo>
                    <a:pt x="79978" y="24530"/>
                  </a:lnTo>
                  <a:lnTo>
                    <a:pt x="80003" y="24709"/>
                  </a:lnTo>
                  <a:lnTo>
                    <a:pt x="80105" y="25090"/>
                  </a:lnTo>
                  <a:lnTo>
                    <a:pt x="80232" y="25421"/>
                  </a:lnTo>
                  <a:lnTo>
                    <a:pt x="80385" y="25828"/>
                  </a:lnTo>
                  <a:lnTo>
                    <a:pt x="80537" y="26210"/>
                  </a:lnTo>
                  <a:lnTo>
                    <a:pt x="80614" y="26388"/>
                  </a:lnTo>
                  <a:lnTo>
                    <a:pt x="80639" y="26566"/>
                  </a:lnTo>
                  <a:lnTo>
                    <a:pt x="80665" y="26744"/>
                  </a:lnTo>
                  <a:lnTo>
                    <a:pt x="80665" y="26922"/>
                  </a:lnTo>
                  <a:lnTo>
                    <a:pt x="80665" y="27075"/>
                  </a:lnTo>
                  <a:lnTo>
                    <a:pt x="80665" y="27177"/>
                  </a:lnTo>
                  <a:lnTo>
                    <a:pt x="80614" y="27279"/>
                  </a:lnTo>
                  <a:lnTo>
                    <a:pt x="80563" y="27355"/>
                  </a:lnTo>
                  <a:lnTo>
                    <a:pt x="80487" y="27406"/>
                  </a:lnTo>
                  <a:lnTo>
                    <a:pt x="80410" y="27457"/>
                  </a:lnTo>
                  <a:lnTo>
                    <a:pt x="80334" y="27482"/>
                  </a:lnTo>
                  <a:lnTo>
                    <a:pt x="79876" y="27482"/>
                  </a:lnTo>
                  <a:lnTo>
                    <a:pt x="79469" y="27380"/>
                  </a:lnTo>
                  <a:lnTo>
                    <a:pt x="79367" y="27329"/>
                  </a:lnTo>
                  <a:lnTo>
                    <a:pt x="79265" y="27253"/>
                  </a:lnTo>
                  <a:lnTo>
                    <a:pt x="79062" y="27050"/>
                  </a:lnTo>
                  <a:lnTo>
                    <a:pt x="78833" y="26744"/>
                  </a:lnTo>
                  <a:lnTo>
                    <a:pt x="78629" y="26388"/>
                  </a:lnTo>
                  <a:lnTo>
                    <a:pt x="78451" y="26006"/>
                  </a:lnTo>
                  <a:lnTo>
                    <a:pt x="78298" y="25599"/>
                  </a:lnTo>
                  <a:lnTo>
                    <a:pt x="78196" y="25217"/>
                  </a:lnTo>
                  <a:lnTo>
                    <a:pt x="78171" y="25014"/>
                  </a:lnTo>
                  <a:lnTo>
                    <a:pt x="78171" y="24836"/>
                  </a:lnTo>
                  <a:lnTo>
                    <a:pt x="78171" y="24429"/>
                  </a:lnTo>
                  <a:lnTo>
                    <a:pt x="78222" y="23894"/>
                  </a:lnTo>
                  <a:lnTo>
                    <a:pt x="78400" y="22622"/>
                  </a:lnTo>
                  <a:lnTo>
                    <a:pt x="78782" y="20281"/>
                  </a:lnTo>
                  <a:lnTo>
                    <a:pt x="78782" y="20205"/>
                  </a:lnTo>
                  <a:lnTo>
                    <a:pt x="78731" y="20026"/>
                  </a:lnTo>
                  <a:lnTo>
                    <a:pt x="78654" y="19823"/>
                  </a:lnTo>
                  <a:lnTo>
                    <a:pt x="78425" y="19314"/>
                  </a:lnTo>
                  <a:lnTo>
                    <a:pt x="77840" y="17991"/>
                  </a:lnTo>
                  <a:lnTo>
                    <a:pt x="77560" y="17329"/>
                  </a:lnTo>
                  <a:lnTo>
                    <a:pt x="77357" y="16744"/>
                  </a:lnTo>
                  <a:lnTo>
                    <a:pt x="77306" y="16489"/>
                  </a:lnTo>
                  <a:lnTo>
                    <a:pt x="77280" y="16260"/>
                  </a:lnTo>
                  <a:lnTo>
                    <a:pt x="77280" y="16108"/>
                  </a:lnTo>
                  <a:lnTo>
                    <a:pt x="77306" y="16031"/>
                  </a:lnTo>
                  <a:lnTo>
                    <a:pt x="77357" y="15980"/>
                  </a:lnTo>
                  <a:lnTo>
                    <a:pt x="77458" y="15980"/>
                  </a:lnTo>
                  <a:lnTo>
                    <a:pt x="77586" y="16082"/>
                  </a:lnTo>
                  <a:lnTo>
                    <a:pt x="77789" y="16260"/>
                  </a:lnTo>
                  <a:lnTo>
                    <a:pt x="78018" y="16489"/>
                  </a:lnTo>
                  <a:lnTo>
                    <a:pt x="78578" y="17151"/>
                  </a:lnTo>
                  <a:lnTo>
                    <a:pt x="79265" y="17914"/>
                  </a:lnTo>
                  <a:lnTo>
                    <a:pt x="79723" y="18474"/>
                  </a:lnTo>
                  <a:lnTo>
                    <a:pt x="80232" y="18983"/>
                  </a:lnTo>
                  <a:lnTo>
                    <a:pt x="80665" y="19416"/>
                  </a:lnTo>
                  <a:lnTo>
                    <a:pt x="81123" y="19772"/>
                  </a:lnTo>
                  <a:lnTo>
                    <a:pt x="81504" y="20052"/>
                  </a:lnTo>
                  <a:lnTo>
                    <a:pt x="81912" y="20255"/>
                  </a:lnTo>
                  <a:lnTo>
                    <a:pt x="82293" y="20383"/>
                  </a:lnTo>
                  <a:lnTo>
                    <a:pt x="82700" y="20434"/>
                  </a:lnTo>
                  <a:lnTo>
                    <a:pt x="82904" y="20459"/>
                  </a:lnTo>
                  <a:lnTo>
                    <a:pt x="83133" y="20459"/>
                  </a:lnTo>
                  <a:lnTo>
                    <a:pt x="83337" y="20434"/>
                  </a:lnTo>
                  <a:lnTo>
                    <a:pt x="83566" y="20408"/>
                  </a:lnTo>
                  <a:lnTo>
                    <a:pt x="83769" y="20357"/>
                  </a:lnTo>
                  <a:lnTo>
                    <a:pt x="83973" y="20281"/>
                  </a:lnTo>
                  <a:lnTo>
                    <a:pt x="84202" y="20205"/>
                  </a:lnTo>
                  <a:lnTo>
                    <a:pt x="84405" y="20103"/>
                  </a:lnTo>
                  <a:lnTo>
                    <a:pt x="84711" y="19874"/>
                  </a:lnTo>
                  <a:lnTo>
                    <a:pt x="84991" y="19645"/>
                  </a:lnTo>
                  <a:lnTo>
                    <a:pt x="85245" y="19390"/>
                  </a:lnTo>
                  <a:lnTo>
                    <a:pt x="85449" y="19110"/>
                  </a:lnTo>
                  <a:lnTo>
                    <a:pt x="85627" y="18805"/>
                  </a:lnTo>
                  <a:lnTo>
                    <a:pt x="85779" y="18500"/>
                  </a:lnTo>
                  <a:lnTo>
                    <a:pt x="85907" y="18169"/>
                  </a:lnTo>
                  <a:lnTo>
                    <a:pt x="86008" y="17838"/>
                  </a:lnTo>
                  <a:lnTo>
                    <a:pt x="86085" y="17482"/>
                  </a:lnTo>
                  <a:lnTo>
                    <a:pt x="86110" y="17126"/>
                  </a:lnTo>
                  <a:lnTo>
                    <a:pt x="86136" y="16795"/>
                  </a:lnTo>
                  <a:lnTo>
                    <a:pt x="86136" y="16438"/>
                  </a:lnTo>
                  <a:lnTo>
                    <a:pt x="86110" y="16108"/>
                  </a:lnTo>
                  <a:lnTo>
                    <a:pt x="86085" y="15751"/>
                  </a:lnTo>
                  <a:lnTo>
                    <a:pt x="86008" y="15446"/>
                  </a:lnTo>
                  <a:lnTo>
                    <a:pt x="85932" y="15115"/>
                  </a:lnTo>
                  <a:lnTo>
                    <a:pt x="85805" y="14708"/>
                  </a:lnTo>
                  <a:lnTo>
                    <a:pt x="85652" y="14326"/>
                  </a:lnTo>
                  <a:lnTo>
                    <a:pt x="85449" y="13945"/>
                  </a:lnTo>
                  <a:lnTo>
                    <a:pt x="85270" y="13563"/>
                  </a:lnTo>
                  <a:lnTo>
                    <a:pt x="84863" y="12876"/>
                  </a:lnTo>
                  <a:lnTo>
                    <a:pt x="84456" y="12240"/>
                  </a:lnTo>
                  <a:lnTo>
                    <a:pt x="83591" y="10968"/>
                  </a:lnTo>
                  <a:lnTo>
                    <a:pt x="83158" y="10382"/>
                  </a:lnTo>
                  <a:lnTo>
                    <a:pt x="82700" y="9797"/>
                  </a:lnTo>
                  <a:lnTo>
                    <a:pt x="82344" y="9390"/>
                  </a:lnTo>
                  <a:lnTo>
                    <a:pt x="81988" y="9034"/>
                  </a:lnTo>
                  <a:lnTo>
                    <a:pt x="81555" y="8728"/>
                  </a:lnTo>
                  <a:lnTo>
                    <a:pt x="81199" y="8448"/>
                  </a:lnTo>
                  <a:lnTo>
                    <a:pt x="81123" y="8397"/>
                  </a:lnTo>
                  <a:lnTo>
                    <a:pt x="80665" y="8067"/>
                  </a:lnTo>
                  <a:lnTo>
                    <a:pt x="80232" y="7787"/>
                  </a:lnTo>
                  <a:lnTo>
                    <a:pt x="79341" y="7176"/>
                  </a:lnTo>
                  <a:lnTo>
                    <a:pt x="78909" y="6871"/>
                  </a:lnTo>
                  <a:lnTo>
                    <a:pt x="78502" y="6540"/>
                  </a:lnTo>
                  <a:lnTo>
                    <a:pt x="78095" y="6158"/>
                  </a:lnTo>
                  <a:lnTo>
                    <a:pt x="77738" y="5776"/>
                  </a:lnTo>
                  <a:lnTo>
                    <a:pt x="77560" y="5547"/>
                  </a:lnTo>
                  <a:lnTo>
                    <a:pt x="77408" y="5318"/>
                  </a:lnTo>
                  <a:lnTo>
                    <a:pt x="77255" y="5089"/>
                  </a:lnTo>
                  <a:lnTo>
                    <a:pt x="77128" y="4810"/>
                  </a:lnTo>
                  <a:lnTo>
                    <a:pt x="77128" y="4784"/>
                  </a:lnTo>
                  <a:lnTo>
                    <a:pt x="77153" y="4657"/>
                  </a:lnTo>
                  <a:lnTo>
                    <a:pt x="77179" y="4504"/>
                  </a:lnTo>
                  <a:lnTo>
                    <a:pt x="77229" y="4250"/>
                  </a:lnTo>
                  <a:lnTo>
                    <a:pt x="77433" y="4021"/>
                  </a:lnTo>
                  <a:lnTo>
                    <a:pt x="77637" y="3817"/>
                  </a:lnTo>
                  <a:lnTo>
                    <a:pt x="77866" y="3639"/>
                  </a:lnTo>
                  <a:lnTo>
                    <a:pt x="78095" y="3512"/>
                  </a:lnTo>
                  <a:lnTo>
                    <a:pt x="78171" y="3461"/>
                  </a:lnTo>
                  <a:lnTo>
                    <a:pt x="78247" y="3385"/>
                  </a:lnTo>
                  <a:lnTo>
                    <a:pt x="78298" y="3283"/>
                  </a:lnTo>
                  <a:lnTo>
                    <a:pt x="78324" y="3156"/>
                  </a:lnTo>
                  <a:lnTo>
                    <a:pt x="78349" y="3054"/>
                  </a:lnTo>
                  <a:lnTo>
                    <a:pt x="78375" y="2927"/>
                  </a:lnTo>
                  <a:lnTo>
                    <a:pt x="78349" y="2825"/>
                  </a:lnTo>
                  <a:lnTo>
                    <a:pt x="78324" y="2723"/>
                  </a:lnTo>
                  <a:lnTo>
                    <a:pt x="78222" y="2494"/>
                  </a:lnTo>
                  <a:lnTo>
                    <a:pt x="78095" y="2239"/>
                  </a:lnTo>
                  <a:lnTo>
                    <a:pt x="77942" y="2010"/>
                  </a:lnTo>
                  <a:lnTo>
                    <a:pt x="77815" y="1807"/>
                  </a:lnTo>
                  <a:lnTo>
                    <a:pt x="77662" y="1578"/>
                  </a:lnTo>
                  <a:lnTo>
                    <a:pt x="77484" y="1400"/>
                  </a:lnTo>
                  <a:lnTo>
                    <a:pt x="77128" y="1043"/>
                  </a:lnTo>
                  <a:lnTo>
                    <a:pt x="76848" y="840"/>
                  </a:lnTo>
                  <a:lnTo>
                    <a:pt x="76568" y="636"/>
                  </a:lnTo>
                  <a:lnTo>
                    <a:pt x="76288" y="484"/>
                  </a:lnTo>
                  <a:lnTo>
                    <a:pt x="75983" y="331"/>
                  </a:lnTo>
                  <a:lnTo>
                    <a:pt x="75677" y="229"/>
                  </a:lnTo>
                  <a:lnTo>
                    <a:pt x="75372" y="127"/>
                  </a:lnTo>
                  <a:lnTo>
                    <a:pt x="75041" y="77"/>
                  </a:lnTo>
                  <a:lnTo>
                    <a:pt x="74736" y="51"/>
                  </a:lnTo>
                  <a:lnTo>
                    <a:pt x="744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69">
              <a:extLst>
                <a:ext uri="{FF2B5EF4-FFF2-40B4-BE49-F238E27FC236}">
                  <a16:creationId xmlns:a16="http://schemas.microsoft.com/office/drawing/2014/main" id="{A0CCCD76-D89E-EA67-0041-B99F9A71AA1A}"/>
                </a:ext>
              </a:extLst>
            </p:cNvPr>
            <p:cNvSpPr/>
            <p:nvPr/>
          </p:nvSpPr>
          <p:spPr>
            <a:xfrm>
              <a:off x="1064704" y="3198820"/>
              <a:ext cx="68144" cy="33944"/>
            </a:xfrm>
            <a:custGeom>
              <a:avLst/>
              <a:gdLst/>
              <a:ahLst/>
              <a:cxnLst/>
              <a:rect l="l" t="t" r="r" b="b"/>
              <a:pathLst>
                <a:path w="6388" h="3182" extrusionOk="0">
                  <a:moveTo>
                    <a:pt x="1477" y="0"/>
                  </a:moveTo>
                  <a:lnTo>
                    <a:pt x="1400" y="26"/>
                  </a:lnTo>
                  <a:lnTo>
                    <a:pt x="1324" y="77"/>
                  </a:lnTo>
                  <a:lnTo>
                    <a:pt x="1248" y="128"/>
                  </a:lnTo>
                  <a:lnTo>
                    <a:pt x="1171" y="204"/>
                  </a:lnTo>
                  <a:lnTo>
                    <a:pt x="1121" y="306"/>
                  </a:lnTo>
                  <a:lnTo>
                    <a:pt x="1095" y="382"/>
                  </a:lnTo>
                  <a:lnTo>
                    <a:pt x="1095" y="484"/>
                  </a:lnTo>
                  <a:lnTo>
                    <a:pt x="1095" y="586"/>
                  </a:lnTo>
                  <a:lnTo>
                    <a:pt x="1121" y="662"/>
                  </a:lnTo>
                  <a:lnTo>
                    <a:pt x="1171" y="764"/>
                  </a:lnTo>
                  <a:lnTo>
                    <a:pt x="1222" y="840"/>
                  </a:lnTo>
                  <a:lnTo>
                    <a:pt x="1299" y="916"/>
                  </a:lnTo>
                  <a:lnTo>
                    <a:pt x="1375" y="967"/>
                  </a:lnTo>
                  <a:lnTo>
                    <a:pt x="1528" y="1069"/>
                  </a:lnTo>
                  <a:lnTo>
                    <a:pt x="1706" y="1120"/>
                  </a:lnTo>
                  <a:lnTo>
                    <a:pt x="2062" y="1222"/>
                  </a:lnTo>
                  <a:lnTo>
                    <a:pt x="2088" y="1349"/>
                  </a:lnTo>
                  <a:lnTo>
                    <a:pt x="2088" y="1451"/>
                  </a:lnTo>
                  <a:lnTo>
                    <a:pt x="2062" y="1578"/>
                  </a:lnTo>
                  <a:lnTo>
                    <a:pt x="1986" y="1654"/>
                  </a:lnTo>
                  <a:lnTo>
                    <a:pt x="1884" y="1756"/>
                  </a:lnTo>
                  <a:lnTo>
                    <a:pt x="1782" y="1807"/>
                  </a:lnTo>
                  <a:lnTo>
                    <a:pt x="1680" y="1883"/>
                  </a:lnTo>
                  <a:lnTo>
                    <a:pt x="1579" y="1909"/>
                  </a:lnTo>
                  <a:lnTo>
                    <a:pt x="1350" y="1883"/>
                  </a:lnTo>
                  <a:lnTo>
                    <a:pt x="1121" y="1807"/>
                  </a:lnTo>
                  <a:lnTo>
                    <a:pt x="892" y="1731"/>
                  </a:lnTo>
                  <a:lnTo>
                    <a:pt x="637" y="1680"/>
                  </a:lnTo>
                  <a:lnTo>
                    <a:pt x="434" y="1680"/>
                  </a:lnTo>
                  <a:lnTo>
                    <a:pt x="357" y="1705"/>
                  </a:lnTo>
                  <a:lnTo>
                    <a:pt x="255" y="1756"/>
                  </a:lnTo>
                  <a:lnTo>
                    <a:pt x="179" y="1833"/>
                  </a:lnTo>
                  <a:lnTo>
                    <a:pt x="77" y="1934"/>
                  </a:lnTo>
                  <a:lnTo>
                    <a:pt x="26" y="2062"/>
                  </a:lnTo>
                  <a:lnTo>
                    <a:pt x="1" y="2189"/>
                  </a:lnTo>
                  <a:lnTo>
                    <a:pt x="255" y="2291"/>
                  </a:lnTo>
                  <a:lnTo>
                    <a:pt x="764" y="2443"/>
                  </a:lnTo>
                  <a:lnTo>
                    <a:pt x="1273" y="2596"/>
                  </a:lnTo>
                  <a:lnTo>
                    <a:pt x="1782" y="2723"/>
                  </a:lnTo>
                  <a:lnTo>
                    <a:pt x="2291" y="2825"/>
                  </a:lnTo>
                  <a:lnTo>
                    <a:pt x="2825" y="2927"/>
                  </a:lnTo>
                  <a:lnTo>
                    <a:pt x="3334" y="3003"/>
                  </a:lnTo>
                  <a:lnTo>
                    <a:pt x="4352" y="3130"/>
                  </a:lnTo>
                  <a:lnTo>
                    <a:pt x="5268" y="3181"/>
                  </a:lnTo>
                  <a:lnTo>
                    <a:pt x="6159" y="3181"/>
                  </a:lnTo>
                  <a:lnTo>
                    <a:pt x="6210" y="3156"/>
                  </a:lnTo>
                  <a:lnTo>
                    <a:pt x="6261" y="3105"/>
                  </a:lnTo>
                  <a:lnTo>
                    <a:pt x="6388" y="3054"/>
                  </a:lnTo>
                  <a:lnTo>
                    <a:pt x="6312" y="2901"/>
                  </a:lnTo>
                  <a:lnTo>
                    <a:pt x="6286" y="2799"/>
                  </a:lnTo>
                  <a:lnTo>
                    <a:pt x="6286" y="2672"/>
                  </a:lnTo>
                  <a:lnTo>
                    <a:pt x="5828" y="2291"/>
                  </a:lnTo>
                  <a:lnTo>
                    <a:pt x="5345" y="1934"/>
                  </a:lnTo>
                  <a:lnTo>
                    <a:pt x="4861" y="1604"/>
                  </a:lnTo>
                  <a:lnTo>
                    <a:pt x="4352" y="1273"/>
                  </a:lnTo>
                  <a:lnTo>
                    <a:pt x="3691" y="942"/>
                  </a:lnTo>
                  <a:lnTo>
                    <a:pt x="3029" y="637"/>
                  </a:lnTo>
                  <a:lnTo>
                    <a:pt x="2673" y="509"/>
                  </a:lnTo>
                  <a:lnTo>
                    <a:pt x="2317" y="382"/>
                  </a:lnTo>
                  <a:lnTo>
                    <a:pt x="1960" y="280"/>
                  </a:lnTo>
                  <a:lnTo>
                    <a:pt x="1604" y="204"/>
                  </a:lnTo>
                  <a:lnTo>
                    <a:pt x="1655" y="179"/>
                  </a:lnTo>
                  <a:lnTo>
                    <a:pt x="1680" y="128"/>
                  </a:lnTo>
                  <a:lnTo>
                    <a:pt x="1706" y="102"/>
                  </a:lnTo>
                  <a:lnTo>
                    <a:pt x="1757" y="77"/>
                  </a:lnTo>
                  <a:lnTo>
                    <a:pt x="1680" y="26"/>
                  </a:lnTo>
                  <a:lnTo>
                    <a:pt x="15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69">
              <a:extLst>
                <a:ext uri="{FF2B5EF4-FFF2-40B4-BE49-F238E27FC236}">
                  <a16:creationId xmlns:a16="http://schemas.microsoft.com/office/drawing/2014/main" id="{283F8326-29DF-3AD7-93FA-69471A184837}"/>
                </a:ext>
              </a:extLst>
            </p:cNvPr>
            <p:cNvSpPr/>
            <p:nvPr/>
          </p:nvSpPr>
          <p:spPr>
            <a:xfrm>
              <a:off x="962371" y="3135028"/>
              <a:ext cx="108051" cy="66512"/>
            </a:xfrm>
            <a:custGeom>
              <a:avLst/>
              <a:gdLst/>
              <a:ahLst/>
              <a:cxnLst/>
              <a:rect l="l" t="t" r="r" b="b"/>
              <a:pathLst>
                <a:path w="10129" h="6235" extrusionOk="0">
                  <a:moveTo>
                    <a:pt x="2952" y="1"/>
                  </a:moveTo>
                  <a:lnTo>
                    <a:pt x="2749" y="26"/>
                  </a:lnTo>
                  <a:lnTo>
                    <a:pt x="2571" y="102"/>
                  </a:lnTo>
                  <a:lnTo>
                    <a:pt x="2393" y="179"/>
                  </a:lnTo>
                  <a:lnTo>
                    <a:pt x="2036" y="382"/>
                  </a:lnTo>
                  <a:lnTo>
                    <a:pt x="1833" y="484"/>
                  </a:lnTo>
                  <a:lnTo>
                    <a:pt x="1629" y="535"/>
                  </a:lnTo>
                  <a:lnTo>
                    <a:pt x="1502" y="560"/>
                  </a:lnTo>
                  <a:lnTo>
                    <a:pt x="1375" y="560"/>
                  </a:lnTo>
                  <a:lnTo>
                    <a:pt x="1120" y="535"/>
                  </a:lnTo>
                  <a:lnTo>
                    <a:pt x="840" y="509"/>
                  </a:lnTo>
                  <a:lnTo>
                    <a:pt x="586" y="509"/>
                  </a:lnTo>
                  <a:lnTo>
                    <a:pt x="459" y="535"/>
                  </a:lnTo>
                  <a:lnTo>
                    <a:pt x="331" y="586"/>
                  </a:lnTo>
                  <a:lnTo>
                    <a:pt x="230" y="662"/>
                  </a:lnTo>
                  <a:lnTo>
                    <a:pt x="128" y="764"/>
                  </a:lnTo>
                  <a:lnTo>
                    <a:pt x="52" y="866"/>
                  </a:lnTo>
                  <a:lnTo>
                    <a:pt x="26" y="967"/>
                  </a:lnTo>
                  <a:lnTo>
                    <a:pt x="1" y="1069"/>
                  </a:lnTo>
                  <a:lnTo>
                    <a:pt x="26" y="1171"/>
                  </a:lnTo>
                  <a:lnTo>
                    <a:pt x="52" y="1273"/>
                  </a:lnTo>
                  <a:lnTo>
                    <a:pt x="102" y="1324"/>
                  </a:lnTo>
                  <a:lnTo>
                    <a:pt x="153" y="1375"/>
                  </a:lnTo>
                  <a:lnTo>
                    <a:pt x="204" y="1426"/>
                  </a:lnTo>
                  <a:lnTo>
                    <a:pt x="357" y="1476"/>
                  </a:lnTo>
                  <a:lnTo>
                    <a:pt x="535" y="1502"/>
                  </a:lnTo>
                  <a:lnTo>
                    <a:pt x="739" y="1476"/>
                  </a:lnTo>
                  <a:lnTo>
                    <a:pt x="942" y="1451"/>
                  </a:lnTo>
                  <a:lnTo>
                    <a:pt x="1298" y="1375"/>
                  </a:lnTo>
                  <a:lnTo>
                    <a:pt x="1527" y="1349"/>
                  </a:lnTo>
                  <a:lnTo>
                    <a:pt x="1756" y="1375"/>
                  </a:lnTo>
                  <a:lnTo>
                    <a:pt x="1985" y="1426"/>
                  </a:lnTo>
                  <a:lnTo>
                    <a:pt x="2215" y="1527"/>
                  </a:lnTo>
                  <a:lnTo>
                    <a:pt x="2444" y="1655"/>
                  </a:lnTo>
                  <a:lnTo>
                    <a:pt x="2673" y="1807"/>
                  </a:lnTo>
                  <a:lnTo>
                    <a:pt x="2902" y="1960"/>
                  </a:lnTo>
                  <a:lnTo>
                    <a:pt x="3105" y="2138"/>
                  </a:lnTo>
                  <a:lnTo>
                    <a:pt x="3436" y="2469"/>
                  </a:lnTo>
                  <a:lnTo>
                    <a:pt x="3843" y="2825"/>
                  </a:lnTo>
                  <a:lnTo>
                    <a:pt x="4047" y="2978"/>
                  </a:lnTo>
                  <a:lnTo>
                    <a:pt x="4250" y="3130"/>
                  </a:lnTo>
                  <a:lnTo>
                    <a:pt x="4505" y="3258"/>
                  </a:lnTo>
                  <a:lnTo>
                    <a:pt x="4734" y="3359"/>
                  </a:lnTo>
                  <a:lnTo>
                    <a:pt x="4937" y="3436"/>
                  </a:lnTo>
                  <a:lnTo>
                    <a:pt x="5166" y="3512"/>
                  </a:lnTo>
                  <a:lnTo>
                    <a:pt x="5599" y="3665"/>
                  </a:lnTo>
                  <a:lnTo>
                    <a:pt x="5777" y="3741"/>
                  </a:lnTo>
                  <a:lnTo>
                    <a:pt x="5955" y="3868"/>
                  </a:lnTo>
                  <a:lnTo>
                    <a:pt x="6108" y="3996"/>
                  </a:lnTo>
                  <a:lnTo>
                    <a:pt x="6235" y="4174"/>
                  </a:lnTo>
                  <a:lnTo>
                    <a:pt x="6260" y="4301"/>
                  </a:lnTo>
                  <a:lnTo>
                    <a:pt x="6311" y="4403"/>
                  </a:lnTo>
                  <a:lnTo>
                    <a:pt x="6362" y="4505"/>
                  </a:lnTo>
                  <a:lnTo>
                    <a:pt x="6388" y="4759"/>
                  </a:lnTo>
                  <a:lnTo>
                    <a:pt x="6413" y="4988"/>
                  </a:lnTo>
                  <a:lnTo>
                    <a:pt x="6464" y="5192"/>
                  </a:lnTo>
                  <a:lnTo>
                    <a:pt x="6591" y="5344"/>
                  </a:lnTo>
                  <a:lnTo>
                    <a:pt x="6769" y="5471"/>
                  </a:lnTo>
                  <a:lnTo>
                    <a:pt x="6948" y="5573"/>
                  </a:lnTo>
                  <a:lnTo>
                    <a:pt x="7126" y="5650"/>
                  </a:lnTo>
                  <a:lnTo>
                    <a:pt x="7609" y="5802"/>
                  </a:lnTo>
                  <a:lnTo>
                    <a:pt x="8118" y="5955"/>
                  </a:lnTo>
                  <a:lnTo>
                    <a:pt x="8652" y="6082"/>
                  </a:lnTo>
                  <a:lnTo>
                    <a:pt x="9187" y="6184"/>
                  </a:lnTo>
                  <a:lnTo>
                    <a:pt x="9339" y="6235"/>
                  </a:lnTo>
                  <a:lnTo>
                    <a:pt x="9696" y="6235"/>
                  </a:lnTo>
                  <a:lnTo>
                    <a:pt x="9772" y="6209"/>
                  </a:lnTo>
                  <a:lnTo>
                    <a:pt x="9823" y="6184"/>
                  </a:lnTo>
                  <a:lnTo>
                    <a:pt x="9848" y="6159"/>
                  </a:lnTo>
                  <a:lnTo>
                    <a:pt x="9976" y="6082"/>
                  </a:lnTo>
                  <a:lnTo>
                    <a:pt x="10077" y="5955"/>
                  </a:lnTo>
                  <a:lnTo>
                    <a:pt x="10128" y="5802"/>
                  </a:lnTo>
                  <a:lnTo>
                    <a:pt x="10128" y="5650"/>
                  </a:lnTo>
                  <a:lnTo>
                    <a:pt x="10052" y="5522"/>
                  </a:lnTo>
                  <a:lnTo>
                    <a:pt x="10001" y="5471"/>
                  </a:lnTo>
                  <a:lnTo>
                    <a:pt x="9976" y="5421"/>
                  </a:lnTo>
                  <a:lnTo>
                    <a:pt x="9848" y="5293"/>
                  </a:lnTo>
                  <a:lnTo>
                    <a:pt x="9314" y="4734"/>
                  </a:lnTo>
                  <a:lnTo>
                    <a:pt x="8805" y="4174"/>
                  </a:lnTo>
                  <a:lnTo>
                    <a:pt x="7762" y="3003"/>
                  </a:lnTo>
                  <a:lnTo>
                    <a:pt x="7406" y="2621"/>
                  </a:lnTo>
                  <a:lnTo>
                    <a:pt x="7049" y="2265"/>
                  </a:lnTo>
                  <a:lnTo>
                    <a:pt x="6642" y="1909"/>
                  </a:lnTo>
                  <a:lnTo>
                    <a:pt x="6439" y="1782"/>
                  </a:lnTo>
                  <a:lnTo>
                    <a:pt x="6235" y="1629"/>
                  </a:lnTo>
                  <a:lnTo>
                    <a:pt x="6057" y="1553"/>
                  </a:lnTo>
                  <a:lnTo>
                    <a:pt x="5879" y="1502"/>
                  </a:lnTo>
                  <a:lnTo>
                    <a:pt x="5701" y="1426"/>
                  </a:lnTo>
                  <a:lnTo>
                    <a:pt x="5523" y="1400"/>
                  </a:lnTo>
                  <a:lnTo>
                    <a:pt x="5243" y="1349"/>
                  </a:lnTo>
                  <a:lnTo>
                    <a:pt x="4963" y="1324"/>
                  </a:lnTo>
                  <a:lnTo>
                    <a:pt x="4708" y="1273"/>
                  </a:lnTo>
                  <a:lnTo>
                    <a:pt x="4581" y="1247"/>
                  </a:lnTo>
                  <a:lnTo>
                    <a:pt x="4479" y="1171"/>
                  </a:lnTo>
                  <a:lnTo>
                    <a:pt x="4301" y="1069"/>
                  </a:lnTo>
                  <a:lnTo>
                    <a:pt x="4148" y="917"/>
                  </a:lnTo>
                  <a:lnTo>
                    <a:pt x="3843" y="560"/>
                  </a:lnTo>
                  <a:lnTo>
                    <a:pt x="3690" y="382"/>
                  </a:lnTo>
                  <a:lnTo>
                    <a:pt x="3538" y="204"/>
                  </a:lnTo>
                  <a:lnTo>
                    <a:pt x="3334" y="102"/>
                  </a:lnTo>
                  <a:lnTo>
                    <a:pt x="3232" y="51"/>
                  </a:lnTo>
                  <a:lnTo>
                    <a:pt x="3131" y="26"/>
                  </a:lnTo>
                  <a:lnTo>
                    <a:pt x="295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69">
              <a:extLst>
                <a:ext uri="{FF2B5EF4-FFF2-40B4-BE49-F238E27FC236}">
                  <a16:creationId xmlns:a16="http://schemas.microsoft.com/office/drawing/2014/main" id="{A7BE00A2-3F45-3E8A-E6DD-B0F23A9ACE99}"/>
                </a:ext>
              </a:extLst>
            </p:cNvPr>
            <p:cNvSpPr/>
            <p:nvPr/>
          </p:nvSpPr>
          <p:spPr>
            <a:xfrm>
              <a:off x="1019378" y="3206149"/>
              <a:ext cx="18743" cy="14124"/>
            </a:xfrm>
            <a:custGeom>
              <a:avLst/>
              <a:gdLst/>
              <a:ahLst/>
              <a:cxnLst/>
              <a:rect l="l" t="t" r="r" b="b"/>
              <a:pathLst>
                <a:path w="1757" h="1324" extrusionOk="0">
                  <a:moveTo>
                    <a:pt x="662" y="0"/>
                  </a:moveTo>
                  <a:lnTo>
                    <a:pt x="458" y="51"/>
                  </a:lnTo>
                  <a:lnTo>
                    <a:pt x="255" y="128"/>
                  </a:lnTo>
                  <a:lnTo>
                    <a:pt x="77" y="280"/>
                  </a:lnTo>
                  <a:lnTo>
                    <a:pt x="26" y="331"/>
                  </a:lnTo>
                  <a:lnTo>
                    <a:pt x="0" y="357"/>
                  </a:lnTo>
                  <a:lnTo>
                    <a:pt x="0" y="408"/>
                  </a:lnTo>
                  <a:lnTo>
                    <a:pt x="26" y="458"/>
                  </a:lnTo>
                  <a:lnTo>
                    <a:pt x="204" y="687"/>
                  </a:lnTo>
                  <a:lnTo>
                    <a:pt x="382" y="891"/>
                  </a:lnTo>
                  <a:lnTo>
                    <a:pt x="637" y="1044"/>
                  </a:lnTo>
                  <a:lnTo>
                    <a:pt x="891" y="1171"/>
                  </a:lnTo>
                  <a:lnTo>
                    <a:pt x="1095" y="1247"/>
                  </a:lnTo>
                  <a:lnTo>
                    <a:pt x="1324" y="1298"/>
                  </a:lnTo>
                  <a:lnTo>
                    <a:pt x="1527" y="1324"/>
                  </a:lnTo>
                  <a:lnTo>
                    <a:pt x="1756" y="1324"/>
                  </a:lnTo>
                  <a:lnTo>
                    <a:pt x="1756" y="1146"/>
                  </a:lnTo>
                  <a:lnTo>
                    <a:pt x="1756" y="967"/>
                  </a:lnTo>
                  <a:lnTo>
                    <a:pt x="1731" y="815"/>
                  </a:lnTo>
                  <a:lnTo>
                    <a:pt x="1654" y="637"/>
                  </a:lnTo>
                  <a:lnTo>
                    <a:pt x="1578" y="509"/>
                  </a:lnTo>
                  <a:lnTo>
                    <a:pt x="1476" y="357"/>
                  </a:lnTo>
                  <a:lnTo>
                    <a:pt x="1349" y="229"/>
                  </a:lnTo>
                  <a:lnTo>
                    <a:pt x="1196" y="128"/>
                  </a:lnTo>
                  <a:lnTo>
                    <a:pt x="1044" y="51"/>
                  </a:lnTo>
                  <a:lnTo>
                    <a:pt x="8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69">
              <a:extLst>
                <a:ext uri="{FF2B5EF4-FFF2-40B4-BE49-F238E27FC236}">
                  <a16:creationId xmlns:a16="http://schemas.microsoft.com/office/drawing/2014/main" id="{88763229-24EC-0BD5-2D88-36085A24327A}"/>
                </a:ext>
              </a:extLst>
            </p:cNvPr>
            <p:cNvSpPr/>
            <p:nvPr/>
          </p:nvSpPr>
          <p:spPr>
            <a:xfrm>
              <a:off x="992773" y="3310114"/>
              <a:ext cx="489702" cy="501917"/>
            </a:xfrm>
            <a:custGeom>
              <a:avLst/>
              <a:gdLst/>
              <a:ahLst/>
              <a:cxnLst/>
              <a:rect l="l" t="t" r="r" b="b"/>
              <a:pathLst>
                <a:path w="45906" h="47051" extrusionOk="0">
                  <a:moveTo>
                    <a:pt x="9161" y="0"/>
                  </a:moveTo>
                  <a:lnTo>
                    <a:pt x="8958" y="26"/>
                  </a:lnTo>
                  <a:lnTo>
                    <a:pt x="8754" y="77"/>
                  </a:lnTo>
                  <a:lnTo>
                    <a:pt x="8372" y="178"/>
                  </a:lnTo>
                  <a:lnTo>
                    <a:pt x="7991" y="331"/>
                  </a:lnTo>
                  <a:lnTo>
                    <a:pt x="7635" y="535"/>
                  </a:lnTo>
                  <a:lnTo>
                    <a:pt x="7304" y="738"/>
                  </a:lnTo>
                  <a:lnTo>
                    <a:pt x="6998" y="967"/>
                  </a:lnTo>
                  <a:lnTo>
                    <a:pt x="6337" y="1476"/>
                  </a:lnTo>
                  <a:lnTo>
                    <a:pt x="6006" y="1731"/>
                  </a:lnTo>
                  <a:lnTo>
                    <a:pt x="5599" y="2011"/>
                  </a:lnTo>
                  <a:lnTo>
                    <a:pt x="5115" y="2367"/>
                  </a:lnTo>
                  <a:lnTo>
                    <a:pt x="4886" y="2570"/>
                  </a:lnTo>
                  <a:lnTo>
                    <a:pt x="4657" y="2799"/>
                  </a:lnTo>
                  <a:lnTo>
                    <a:pt x="4428" y="3028"/>
                  </a:lnTo>
                  <a:lnTo>
                    <a:pt x="4225" y="3283"/>
                  </a:lnTo>
                  <a:lnTo>
                    <a:pt x="4047" y="3563"/>
                  </a:lnTo>
                  <a:lnTo>
                    <a:pt x="3894" y="3843"/>
                  </a:lnTo>
                  <a:lnTo>
                    <a:pt x="3767" y="4174"/>
                  </a:lnTo>
                  <a:lnTo>
                    <a:pt x="3665" y="4504"/>
                  </a:lnTo>
                  <a:lnTo>
                    <a:pt x="3639" y="4861"/>
                  </a:lnTo>
                  <a:lnTo>
                    <a:pt x="3639" y="5242"/>
                  </a:lnTo>
                  <a:lnTo>
                    <a:pt x="3639" y="5700"/>
                  </a:lnTo>
                  <a:lnTo>
                    <a:pt x="3589" y="6158"/>
                  </a:lnTo>
                  <a:lnTo>
                    <a:pt x="3512" y="6591"/>
                  </a:lnTo>
                  <a:lnTo>
                    <a:pt x="3385" y="7024"/>
                  </a:lnTo>
                  <a:lnTo>
                    <a:pt x="3181" y="7456"/>
                  </a:lnTo>
                  <a:lnTo>
                    <a:pt x="2978" y="7863"/>
                  </a:lnTo>
                  <a:lnTo>
                    <a:pt x="2723" y="8220"/>
                  </a:lnTo>
                  <a:lnTo>
                    <a:pt x="2443" y="8550"/>
                  </a:lnTo>
                  <a:lnTo>
                    <a:pt x="2164" y="8830"/>
                  </a:lnTo>
                  <a:lnTo>
                    <a:pt x="1884" y="9059"/>
                  </a:lnTo>
                  <a:lnTo>
                    <a:pt x="1578" y="9263"/>
                  </a:lnTo>
                  <a:lnTo>
                    <a:pt x="1298" y="9390"/>
                  </a:lnTo>
                  <a:lnTo>
                    <a:pt x="1095" y="9466"/>
                  </a:lnTo>
                  <a:lnTo>
                    <a:pt x="942" y="9594"/>
                  </a:lnTo>
                  <a:lnTo>
                    <a:pt x="789" y="9772"/>
                  </a:lnTo>
                  <a:lnTo>
                    <a:pt x="637" y="9975"/>
                  </a:lnTo>
                  <a:lnTo>
                    <a:pt x="510" y="10204"/>
                  </a:lnTo>
                  <a:lnTo>
                    <a:pt x="408" y="10484"/>
                  </a:lnTo>
                  <a:lnTo>
                    <a:pt x="306" y="10764"/>
                  </a:lnTo>
                  <a:lnTo>
                    <a:pt x="230" y="11044"/>
                  </a:lnTo>
                  <a:lnTo>
                    <a:pt x="102" y="11629"/>
                  </a:lnTo>
                  <a:lnTo>
                    <a:pt x="52" y="12189"/>
                  </a:lnTo>
                  <a:lnTo>
                    <a:pt x="1" y="12698"/>
                  </a:lnTo>
                  <a:lnTo>
                    <a:pt x="26" y="13080"/>
                  </a:lnTo>
                  <a:lnTo>
                    <a:pt x="1" y="13436"/>
                  </a:lnTo>
                  <a:lnTo>
                    <a:pt x="26" y="13945"/>
                  </a:lnTo>
                  <a:lnTo>
                    <a:pt x="52" y="14556"/>
                  </a:lnTo>
                  <a:lnTo>
                    <a:pt x="102" y="15192"/>
                  </a:lnTo>
                  <a:lnTo>
                    <a:pt x="204" y="15853"/>
                  </a:lnTo>
                  <a:lnTo>
                    <a:pt x="281" y="16184"/>
                  </a:lnTo>
                  <a:lnTo>
                    <a:pt x="382" y="16490"/>
                  </a:lnTo>
                  <a:lnTo>
                    <a:pt x="484" y="16795"/>
                  </a:lnTo>
                  <a:lnTo>
                    <a:pt x="611" y="17075"/>
                  </a:lnTo>
                  <a:lnTo>
                    <a:pt x="764" y="17329"/>
                  </a:lnTo>
                  <a:lnTo>
                    <a:pt x="917" y="17558"/>
                  </a:lnTo>
                  <a:lnTo>
                    <a:pt x="1069" y="17787"/>
                  </a:lnTo>
                  <a:lnTo>
                    <a:pt x="1273" y="18144"/>
                  </a:lnTo>
                  <a:lnTo>
                    <a:pt x="1731" y="19060"/>
                  </a:lnTo>
                  <a:lnTo>
                    <a:pt x="2342" y="20306"/>
                  </a:lnTo>
                  <a:lnTo>
                    <a:pt x="3054" y="21757"/>
                  </a:lnTo>
                  <a:lnTo>
                    <a:pt x="3385" y="22088"/>
                  </a:lnTo>
                  <a:lnTo>
                    <a:pt x="5166" y="23894"/>
                  </a:lnTo>
                  <a:lnTo>
                    <a:pt x="6998" y="25650"/>
                  </a:lnTo>
                  <a:lnTo>
                    <a:pt x="8016" y="26592"/>
                  </a:lnTo>
                  <a:lnTo>
                    <a:pt x="9034" y="27508"/>
                  </a:lnTo>
                  <a:lnTo>
                    <a:pt x="10052" y="28398"/>
                  </a:lnTo>
                  <a:lnTo>
                    <a:pt x="11095" y="29289"/>
                  </a:lnTo>
                  <a:lnTo>
                    <a:pt x="12749" y="30663"/>
                  </a:lnTo>
                  <a:lnTo>
                    <a:pt x="14454" y="31986"/>
                  </a:lnTo>
                  <a:lnTo>
                    <a:pt x="15981" y="33157"/>
                  </a:lnTo>
                  <a:lnTo>
                    <a:pt x="17533" y="34302"/>
                  </a:lnTo>
                  <a:lnTo>
                    <a:pt x="19111" y="35422"/>
                  </a:lnTo>
                  <a:lnTo>
                    <a:pt x="20714" y="36490"/>
                  </a:lnTo>
                  <a:lnTo>
                    <a:pt x="21834" y="37228"/>
                  </a:lnTo>
                  <a:lnTo>
                    <a:pt x="22953" y="37941"/>
                  </a:lnTo>
                  <a:lnTo>
                    <a:pt x="24098" y="38653"/>
                  </a:lnTo>
                  <a:lnTo>
                    <a:pt x="25243" y="39340"/>
                  </a:lnTo>
                  <a:lnTo>
                    <a:pt x="27381" y="40562"/>
                  </a:lnTo>
                  <a:lnTo>
                    <a:pt x="29569" y="41758"/>
                  </a:lnTo>
                  <a:lnTo>
                    <a:pt x="30943" y="42470"/>
                  </a:lnTo>
                  <a:lnTo>
                    <a:pt x="32343" y="43183"/>
                  </a:lnTo>
                  <a:lnTo>
                    <a:pt x="34531" y="44226"/>
                  </a:lnTo>
                  <a:lnTo>
                    <a:pt x="36541" y="45142"/>
                  </a:lnTo>
                  <a:lnTo>
                    <a:pt x="38577" y="46007"/>
                  </a:lnTo>
                  <a:lnTo>
                    <a:pt x="40486" y="46771"/>
                  </a:lnTo>
                  <a:lnTo>
                    <a:pt x="41249" y="47051"/>
                  </a:lnTo>
                  <a:lnTo>
                    <a:pt x="41351" y="45804"/>
                  </a:lnTo>
                  <a:lnTo>
                    <a:pt x="41478" y="44353"/>
                  </a:lnTo>
                  <a:lnTo>
                    <a:pt x="41707" y="42928"/>
                  </a:lnTo>
                  <a:lnTo>
                    <a:pt x="41834" y="42292"/>
                  </a:lnTo>
                  <a:lnTo>
                    <a:pt x="41962" y="41758"/>
                  </a:lnTo>
                  <a:lnTo>
                    <a:pt x="42089" y="41249"/>
                  </a:lnTo>
                  <a:lnTo>
                    <a:pt x="42241" y="40765"/>
                  </a:lnTo>
                  <a:lnTo>
                    <a:pt x="42420" y="40333"/>
                  </a:lnTo>
                  <a:lnTo>
                    <a:pt x="42598" y="39900"/>
                  </a:lnTo>
                  <a:lnTo>
                    <a:pt x="42801" y="39468"/>
                  </a:lnTo>
                  <a:lnTo>
                    <a:pt x="43030" y="39035"/>
                  </a:lnTo>
                  <a:lnTo>
                    <a:pt x="43590" y="38093"/>
                  </a:lnTo>
                  <a:lnTo>
                    <a:pt x="45117" y="35625"/>
                  </a:lnTo>
                  <a:lnTo>
                    <a:pt x="45346" y="35243"/>
                  </a:lnTo>
                  <a:lnTo>
                    <a:pt x="45524" y="34862"/>
                  </a:lnTo>
                  <a:lnTo>
                    <a:pt x="45677" y="34506"/>
                  </a:lnTo>
                  <a:lnTo>
                    <a:pt x="45778" y="34124"/>
                  </a:lnTo>
                  <a:lnTo>
                    <a:pt x="45855" y="33768"/>
                  </a:lnTo>
                  <a:lnTo>
                    <a:pt x="45880" y="33411"/>
                  </a:lnTo>
                  <a:lnTo>
                    <a:pt x="45906" y="33055"/>
                  </a:lnTo>
                  <a:lnTo>
                    <a:pt x="45880" y="32699"/>
                  </a:lnTo>
                  <a:lnTo>
                    <a:pt x="45855" y="32368"/>
                  </a:lnTo>
                  <a:lnTo>
                    <a:pt x="45778" y="32012"/>
                  </a:lnTo>
                  <a:lnTo>
                    <a:pt x="45677" y="31706"/>
                  </a:lnTo>
                  <a:lnTo>
                    <a:pt x="45575" y="31376"/>
                  </a:lnTo>
                  <a:lnTo>
                    <a:pt x="45448" y="31070"/>
                  </a:lnTo>
                  <a:lnTo>
                    <a:pt x="45295" y="30765"/>
                  </a:lnTo>
                  <a:lnTo>
                    <a:pt x="45117" y="30460"/>
                  </a:lnTo>
                  <a:lnTo>
                    <a:pt x="44964" y="30180"/>
                  </a:lnTo>
                  <a:lnTo>
                    <a:pt x="44557" y="29620"/>
                  </a:lnTo>
                  <a:lnTo>
                    <a:pt x="44150" y="29111"/>
                  </a:lnTo>
                  <a:lnTo>
                    <a:pt x="43717" y="28653"/>
                  </a:lnTo>
                  <a:lnTo>
                    <a:pt x="43310" y="28220"/>
                  </a:lnTo>
                  <a:lnTo>
                    <a:pt x="42903" y="27864"/>
                  </a:lnTo>
                  <a:lnTo>
                    <a:pt x="42521" y="27533"/>
                  </a:lnTo>
                  <a:lnTo>
                    <a:pt x="41936" y="27024"/>
                  </a:lnTo>
                  <a:lnTo>
                    <a:pt x="41682" y="26821"/>
                  </a:lnTo>
                  <a:lnTo>
                    <a:pt x="41351" y="26592"/>
                  </a:lnTo>
                  <a:lnTo>
                    <a:pt x="40486" y="26032"/>
                  </a:lnTo>
                  <a:lnTo>
                    <a:pt x="38577" y="24861"/>
                  </a:lnTo>
                  <a:lnTo>
                    <a:pt x="36491" y="23589"/>
                  </a:lnTo>
                  <a:lnTo>
                    <a:pt x="35473" y="22953"/>
                  </a:lnTo>
                  <a:lnTo>
                    <a:pt x="34531" y="22342"/>
                  </a:lnTo>
                  <a:lnTo>
                    <a:pt x="33921" y="21935"/>
                  </a:lnTo>
                  <a:lnTo>
                    <a:pt x="33386" y="21553"/>
                  </a:lnTo>
                  <a:lnTo>
                    <a:pt x="33081" y="21299"/>
                  </a:lnTo>
                  <a:lnTo>
                    <a:pt x="32801" y="21070"/>
                  </a:lnTo>
                  <a:lnTo>
                    <a:pt x="32572" y="20815"/>
                  </a:lnTo>
                  <a:lnTo>
                    <a:pt x="32343" y="20561"/>
                  </a:lnTo>
                  <a:lnTo>
                    <a:pt x="32139" y="20306"/>
                  </a:lnTo>
                  <a:lnTo>
                    <a:pt x="31961" y="20052"/>
                  </a:lnTo>
                  <a:lnTo>
                    <a:pt x="31808" y="19772"/>
                  </a:lnTo>
                  <a:lnTo>
                    <a:pt x="31656" y="19492"/>
                  </a:lnTo>
                  <a:lnTo>
                    <a:pt x="31401" y="18932"/>
                  </a:lnTo>
                  <a:lnTo>
                    <a:pt x="31198" y="18347"/>
                  </a:lnTo>
                  <a:lnTo>
                    <a:pt x="31045" y="17736"/>
                  </a:lnTo>
                  <a:lnTo>
                    <a:pt x="30892" y="17100"/>
                  </a:lnTo>
                  <a:lnTo>
                    <a:pt x="30587" y="15803"/>
                  </a:lnTo>
                  <a:lnTo>
                    <a:pt x="30536" y="15599"/>
                  </a:lnTo>
                  <a:lnTo>
                    <a:pt x="30434" y="15370"/>
                  </a:lnTo>
                  <a:lnTo>
                    <a:pt x="30358" y="15141"/>
                  </a:lnTo>
                  <a:lnTo>
                    <a:pt x="30231" y="14912"/>
                  </a:lnTo>
                  <a:lnTo>
                    <a:pt x="29925" y="14428"/>
                  </a:lnTo>
                  <a:lnTo>
                    <a:pt x="29569" y="13945"/>
                  </a:lnTo>
                  <a:lnTo>
                    <a:pt x="29111" y="13411"/>
                  </a:lnTo>
                  <a:lnTo>
                    <a:pt x="28602" y="12851"/>
                  </a:lnTo>
                  <a:lnTo>
                    <a:pt x="28042" y="12316"/>
                  </a:lnTo>
                  <a:lnTo>
                    <a:pt x="27483" y="11807"/>
                  </a:lnTo>
                  <a:lnTo>
                    <a:pt x="26897" y="11324"/>
                  </a:lnTo>
                  <a:lnTo>
                    <a:pt x="26312" y="10866"/>
                  </a:lnTo>
                  <a:lnTo>
                    <a:pt x="25752" y="10433"/>
                  </a:lnTo>
                  <a:lnTo>
                    <a:pt x="25243" y="10077"/>
                  </a:lnTo>
                  <a:lnTo>
                    <a:pt x="24607" y="9670"/>
                  </a:lnTo>
                  <a:lnTo>
                    <a:pt x="24124" y="9415"/>
                  </a:lnTo>
                  <a:lnTo>
                    <a:pt x="23946" y="9314"/>
                  </a:lnTo>
                  <a:lnTo>
                    <a:pt x="23793" y="9186"/>
                  </a:lnTo>
                  <a:lnTo>
                    <a:pt x="23411" y="8881"/>
                  </a:lnTo>
                  <a:lnTo>
                    <a:pt x="23030" y="8499"/>
                  </a:lnTo>
                  <a:lnTo>
                    <a:pt x="22622" y="8016"/>
                  </a:lnTo>
                  <a:lnTo>
                    <a:pt x="21706" y="6973"/>
                  </a:lnTo>
                  <a:lnTo>
                    <a:pt x="21223" y="6438"/>
                  </a:lnTo>
                  <a:lnTo>
                    <a:pt x="20714" y="5878"/>
                  </a:lnTo>
                  <a:lnTo>
                    <a:pt x="20281" y="5446"/>
                  </a:lnTo>
                  <a:lnTo>
                    <a:pt x="19849" y="5039"/>
                  </a:lnTo>
                  <a:lnTo>
                    <a:pt x="19416" y="4657"/>
                  </a:lnTo>
                  <a:lnTo>
                    <a:pt x="18958" y="4326"/>
                  </a:lnTo>
                  <a:lnTo>
                    <a:pt x="18500" y="4046"/>
                  </a:lnTo>
                  <a:lnTo>
                    <a:pt x="18271" y="3919"/>
                  </a:lnTo>
                  <a:lnTo>
                    <a:pt x="18042" y="3817"/>
                  </a:lnTo>
                  <a:lnTo>
                    <a:pt x="17813" y="3741"/>
                  </a:lnTo>
                  <a:lnTo>
                    <a:pt x="17584" y="3690"/>
                  </a:lnTo>
                  <a:lnTo>
                    <a:pt x="17355" y="3639"/>
                  </a:lnTo>
                  <a:lnTo>
                    <a:pt x="17126" y="3639"/>
                  </a:lnTo>
                  <a:lnTo>
                    <a:pt x="16668" y="3614"/>
                  </a:lnTo>
                  <a:lnTo>
                    <a:pt x="16261" y="3563"/>
                  </a:lnTo>
                  <a:lnTo>
                    <a:pt x="15905" y="3487"/>
                  </a:lnTo>
                  <a:lnTo>
                    <a:pt x="15548" y="3385"/>
                  </a:lnTo>
                  <a:lnTo>
                    <a:pt x="15243" y="3257"/>
                  </a:lnTo>
                  <a:lnTo>
                    <a:pt x="14938" y="3130"/>
                  </a:lnTo>
                  <a:lnTo>
                    <a:pt x="14683" y="2978"/>
                  </a:lnTo>
                  <a:lnTo>
                    <a:pt x="14454" y="2825"/>
                  </a:lnTo>
                  <a:lnTo>
                    <a:pt x="14174" y="2647"/>
                  </a:lnTo>
                  <a:lnTo>
                    <a:pt x="13945" y="2443"/>
                  </a:lnTo>
                  <a:lnTo>
                    <a:pt x="13487" y="2011"/>
                  </a:lnTo>
                  <a:lnTo>
                    <a:pt x="13055" y="1603"/>
                  </a:lnTo>
                  <a:lnTo>
                    <a:pt x="12851" y="1425"/>
                  </a:lnTo>
                  <a:lnTo>
                    <a:pt x="12622" y="1222"/>
                  </a:lnTo>
                  <a:lnTo>
                    <a:pt x="12520" y="1171"/>
                  </a:lnTo>
                  <a:lnTo>
                    <a:pt x="12215" y="993"/>
                  </a:lnTo>
                  <a:lnTo>
                    <a:pt x="11731" y="738"/>
                  </a:lnTo>
                  <a:lnTo>
                    <a:pt x="11095" y="458"/>
                  </a:lnTo>
                  <a:lnTo>
                    <a:pt x="10586" y="280"/>
                  </a:lnTo>
                  <a:lnTo>
                    <a:pt x="10001" y="102"/>
                  </a:lnTo>
                  <a:lnTo>
                    <a:pt x="9772" y="51"/>
                  </a:lnTo>
                  <a:lnTo>
                    <a:pt x="9568" y="26"/>
                  </a:lnTo>
                  <a:lnTo>
                    <a:pt x="93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69">
              <a:extLst>
                <a:ext uri="{FF2B5EF4-FFF2-40B4-BE49-F238E27FC236}">
                  <a16:creationId xmlns:a16="http://schemas.microsoft.com/office/drawing/2014/main" id="{015211DA-DC5E-0166-EA15-2426D7DA2FD9}"/>
                </a:ext>
              </a:extLst>
            </p:cNvPr>
            <p:cNvSpPr/>
            <p:nvPr/>
          </p:nvSpPr>
          <p:spPr>
            <a:xfrm>
              <a:off x="1418673" y="1657804"/>
              <a:ext cx="279062" cy="283137"/>
            </a:xfrm>
            <a:custGeom>
              <a:avLst/>
              <a:gdLst/>
              <a:ahLst/>
              <a:cxnLst/>
              <a:rect l="l" t="t" r="r" b="b"/>
              <a:pathLst>
                <a:path w="26160" h="26542" extrusionOk="0">
                  <a:moveTo>
                    <a:pt x="26160" y="1"/>
                  </a:moveTo>
                  <a:lnTo>
                    <a:pt x="23691" y="332"/>
                  </a:lnTo>
                  <a:lnTo>
                    <a:pt x="21248" y="713"/>
                  </a:lnTo>
                  <a:lnTo>
                    <a:pt x="19086" y="1095"/>
                  </a:lnTo>
                  <a:lnTo>
                    <a:pt x="16974" y="1528"/>
                  </a:lnTo>
                  <a:lnTo>
                    <a:pt x="14861" y="1986"/>
                  </a:lnTo>
                  <a:lnTo>
                    <a:pt x="12749" y="2495"/>
                  </a:lnTo>
                  <a:lnTo>
                    <a:pt x="12800" y="2800"/>
                  </a:lnTo>
                  <a:lnTo>
                    <a:pt x="12826" y="2927"/>
                  </a:lnTo>
                  <a:lnTo>
                    <a:pt x="12877" y="3054"/>
                  </a:lnTo>
                  <a:lnTo>
                    <a:pt x="12953" y="3156"/>
                  </a:lnTo>
                  <a:lnTo>
                    <a:pt x="13029" y="3258"/>
                  </a:lnTo>
                  <a:lnTo>
                    <a:pt x="13131" y="3360"/>
                  </a:lnTo>
                  <a:lnTo>
                    <a:pt x="13258" y="3411"/>
                  </a:lnTo>
                  <a:lnTo>
                    <a:pt x="13538" y="3563"/>
                  </a:lnTo>
                  <a:lnTo>
                    <a:pt x="13767" y="3742"/>
                  </a:lnTo>
                  <a:lnTo>
                    <a:pt x="13996" y="3945"/>
                  </a:lnTo>
                  <a:lnTo>
                    <a:pt x="14174" y="4149"/>
                  </a:lnTo>
                  <a:lnTo>
                    <a:pt x="14327" y="4378"/>
                  </a:lnTo>
                  <a:lnTo>
                    <a:pt x="14454" y="4632"/>
                  </a:lnTo>
                  <a:lnTo>
                    <a:pt x="14531" y="4912"/>
                  </a:lnTo>
                  <a:lnTo>
                    <a:pt x="14582" y="5192"/>
                  </a:lnTo>
                  <a:lnTo>
                    <a:pt x="14582" y="5497"/>
                  </a:lnTo>
                  <a:lnTo>
                    <a:pt x="14531" y="5828"/>
                  </a:lnTo>
                  <a:lnTo>
                    <a:pt x="14429" y="6184"/>
                  </a:lnTo>
                  <a:lnTo>
                    <a:pt x="14302" y="6541"/>
                  </a:lnTo>
                  <a:lnTo>
                    <a:pt x="14124" y="6922"/>
                  </a:lnTo>
                  <a:lnTo>
                    <a:pt x="13895" y="7329"/>
                  </a:lnTo>
                  <a:lnTo>
                    <a:pt x="13589" y="7737"/>
                  </a:lnTo>
                  <a:lnTo>
                    <a:pt x="13258" y="8169"/>
                  </a:lnTo>
                  <a:lnTo>
                    <a:pt x="12037" y="9645"/>
                  </a:lnTo>
                  <a:lnTo>
                    <a:pt x="11375" y="10434"/>
                  </a:lnTo>
                  <a:lnTo>
                    <a:pt x="10688" y="11248"/>
                  </a:lnTo>
                  <a:lnTo>
                    <a:pt x="9976" y="12037"/>
                  </a:lnTo>
                  <a:lnTo>
                    <a:pt x="9289" y="12750"/>
                  </a:lnTo>
                  <a:lnTo>
                    <a:pt x="8627" y="13386"/>
                  </a:lnTo>
                  <a:lnTo>
                    <a:pt x="8322" y="13666"/>
                  </a:lnTo>
                  <a:lnTo>
                    <a:pt x="8016" y="13895"/>
                  </a:lnTo>
                  <a:lnTo>
                    <a:pt x="7635" y="14175"/>
                  </a:lnTo>
                  <a:lnTo>
                    <a:pt x="7278" y="14353"/>
                  </a:lnTo>
                  <a:lnTo>
                    <a:pt x="7126" y="14429"/>
                  </a:lnTo>
                  <a:lnTo>
                    <a:pt x="6973" y="14454"/>
                  </a:lnTo>
                  <a:lnTo>
                    <a:pt x="6846" y="14480"/>
                  </a:lnTo>
                  <a:lnTo>
                    <a:pt x="6719" y="14454"/>
                  </a:lnTo>
                  <a:lnTo>
                    <a:pt x="6617" y="14429"/>
                  </a:lnTo>
                  <a:lnTo>
                    <a:pt x="6515" y="14378"/>
                  </a:lnTo>
                  <a:lnTo>
                    <a:pt x="6337" y="14225"/>
                  </a:lnTo>
                  <a:lnTo>
                    <a:pt x="6159" y="14047"/>
                  </a:lnTo>
                  <a:lnTo>
                    <a:pt x="6032" y="13818"/>
                  </a:lnTo>
                  <a:lnTo>
                    <a:pt x="5904" y="13589"/>
                  </a:lnTo>
                  <a:lnTo>
                    <a:pt x="5777" y="13335"/>
                  </a:lnTo>
                  <a:lnTo>
                    <a:pt x="5548" y="12851"/>
                  </a:lnTo>
                  <a:lnTo>
                    <a:pt x="5446" y="12622"/>
                  </a:lnTo>
                  <a:lnTo>
                    <a:pt x="5319" y="12470"/>
                  </a:lnTo>
                  <a:lnTo>
                    <a:pt x="5217" y="12342"/>
                  </a:lnTo>
                  <a:lnTo>
                    <a:pt x="5141" y="12291"/>
                  </a:lnTo>
                  <a:lnTo>
                    <a:pt x="5090" y="12266"/>
                  </a:lnTo>
                  <a:lnTo>
                    <a:pt x="4963" y="12266"/>
                  </a:lnTo>
                  <a:lnTo>
                    <a:pt x="4887" y="12317"/>
                  </a:lnTo>
                  <a:lnTo>
                    <a:pt x="4810" y="12368"/>
                  </a:lnTo>
                  <a:lnTo>
                    <a:pt x="4632" y="12571"/>
                  </a:lnTo>
                  <a:lnTo>
                    <a:pt x="4428" y="12851"/>
                  </a:lnTo>
                  <a:lnTo>
                    <a:pt x="4072" y="13538"/>
                  </a:lnTo>
                  <a:lnTo>
                    <a:pt x="3818" y="14098"/>
                  </a:lnTo>
                  <a:lnTo>
                    <a:pt x="3741" y="14353"/>
                  </a:lnTo>
                  <a:lnTo>
                    <a:pt x="3665" y="14607"/>
                  </a:lnTo>
                  <a:lnTo>
                    <a:pt x="3563" y="15091"/>
                  </a:lnTo>
                  <a:lnTo>
                    <a:pt x="3512" y="15625"/>
                  </a:lnTo>
                  <a:lnTo>
                    <a:pt x="3487" y="16185"/>
                  </a:lnTo>
                  <a:lnTo>
                    <a:pt x="3436" y="16872"/>
                  </a:lnTo>
                  <a:lnTo>
                    <a:pt x="3385" y="17712"/>
                  </a:lnTo>
                  <a:lnTo>
                    <a:pt x="3385" y="18017"/>
                  </a:lnTo>
                  <a:lnTo>
                    <a:pt x="3309" y="18348"/>
                  </a:lnTo>
                  <a:lnTo>
                    <a:pt x="3233" y="18704"/>
                  </a:lnTo>
                  <a:lnTo>
                    <a:pt x="3105" y="19060"/>
                  </a:lnTo>
                  <a:lnTo>
                    <a:pt x="2927" y="19442"/>
                  </a:lnTo>
                  <a:lnTo>
                    <a:pt x="2749" y="19824"/>
                  </a:lnTo>
                  <a:lnTo>
                    <a:pt x="2342" y="20587"/>
                  </a:lnTo>
                  <a:lnTo>
                    <a:pt x="1884" y="21350"/>
                  </a:lnTo>
                  <a:lnTo>
                    <a:pt x="1400" y="22114"/>
                  </a:lnTo>
                  <a:lnTo>
                    <a:pt x="942" y="22826"/>
                  </a:lnTo>
                  <a:lnTo>
                    <a:pt x="561" y="23462"/>
                  </a:lnTo>
                  <a:lnTo>
                    <a:pt x="255" y="24022"/>
                  </a:lnTo>
                  <a:lnTo>
                    <a:pt x="154" y="24277"/>
                  </a:lnTo>
                  <a:lnTo>
                    <a:pt x="77" y="24506"/>
                  </a:lnTo>
                  <a:lnTo>
                    <a:pt x="26" y="24709"/>
                  </a:lnTo>
                  <a:lnTo>
                    <a:pt x="1" y="24887"/>
                  </a:lnTo>
                  <a:lnTo>
                    <a:pt x="26" y="25015"/>
                  </a:lnTo>
                  <a:lnTo>
                    <a:pt x="103" y="25142"/>
                  </a:lnTo>
                  <a:lnTo>
                    <a:pt x="281" y="25295"/>
                  </a:lnTo>
                  <a:lnTo>
                    <a:pt x="561" y="25422"/>
                  </a:lnTo>
                  <a:lnTo>
                    <a:pt x="841" y="25549"/>
                  </a:lnTo>
                  <a:lnTo>
                    <a:pt x="1197" y="25676"/>
                  </a:lnTo>
                  <a:lnTo>
                    <a:pt x="2011" y="25931"/>
                  </a:lnTo>
                  <a:lnTo>
                    <a:pt x="2978" y="26160"/>
                  </a:lnTo>
                  <a:lnTo>
                    <a:pt x="4021" y="26338"/>
                  </a:lnTo>
                  <a:lnTo>
                    <a:pt x="4556" y="26414"/>
                  </a:lnTo>
                  <a:lnTo>
                    <a:pt x="5090" y="26465"/>
                  </a:lnTo>
                  <a:lnTo>
                    <a:pt x="5624" y="26516"/>
                  </a:lnTo>
                  <a:lnTo>
                    <a:pt x="6133" y="26541"/>
                  </a:lnTo>
                  <a:lnTo>
                    <a:pt x="6642" y="26541"/>
                  </a:lnTo>
                  <a:lnTo>
                    <a:pt x="7151" y="26516"/>
                  </a:lnTo>
                  <a:lnTo>
                    <a:pt x="7609" y="26465"/>
                  </a:lnTo>
                  <a:lnTo>
                    <a:pt x="8016" y="26363"/>
                  </a:lnTo>
                  <a:lnTo>
                    <a:pt x="8449" y="26236"/>
                  </a:lnTo>
                  <a:lnTo>
                    <a:pt x="8653" y="26160"/>
                  </a:lnTo>
                  <a:lnTo>
                    <a:pt x="8831" y="26083"/>
                  </a:lnTo>
                  <a:lnTo>
                    <a:pt x="8983" y="25982"/>
                  </a:lnTo>
                  <a:lnTo>
                    <a:pt x="9111" y="25854"/>
                  </a:lnTo>
                  <a:lnTo>
                    <a:pt x="9238" y="25727"/>
                  </a:lnTo>
                  <a:lnTo>
                    <a:pt x="9340" y="25600"/>
                  </a:lnTo>
                  <a:lnTo>
                    <a:pt x="9899" y="24735"/>
                  </a:lnTo>
                  <a:lnTo>
                    <a:pt x="10612" y="23615"/>
                  </a:lnTo>
                  <a:lnTo>
                    <a:pt x="11401" y="22394"/>
                  </a:lnTo>
                  <a:lnTo>
                    <a:pt x="11757" y="21783"/>
                  </a:lnTo>
                  <a:lnTo>
                    <a:pt x="12113" y="21172"/>
                  </a:lnTo>
                  <a:lnTo>
                    <a:pt x="12393" y="20612"/>
                  </a:lnTo>
                  <a:lnTo>
                    <a:pt x="12597" y="20078"/>
                  </a:lnTo>
                  <a:lnTo>
                    <a:pt x="12673" y="19824"/>
                  </a:lnTo>
                  <a:lnTo>
                    <a:pt x="12724" y="19595"/>
                  </a:lnTo>
                  <a:lnTo>
                    <a:pt x="12775" y="19391"/>
                  </a:lnTo>
                  <a:lnTo>
                    <a:pt x="12775" y="19187"/>
                  </a:lnTo>
                  <a:lnTo>
                    <a:pt x="12749" y="19035"/>
                  </a:lnTo>
                  <a:lnTo>
                    <a:pt x="12699" y="18882"/>
                  </a:lnTo>
                  <a:lnTo>
                    <a:pt x="12622" y="18755"/>
                  </a:lnTo>
                  <a:lnTo>
                    <a:pt x="12495" y="18653"/>
                  </a:lnTo>
                  <a:lnTo>
                    <a:pt x="12342" y="18577"/>
                  </a:lnTo>
                  <a:lnTo>
                    <a:pt x="12164" y="18551"/>
                  </a:lnTo>
                  <a:lnTo>
                    <a:pt x="11910" y="18551"/>
                  </a:lnTo>
                  <a:lnTo>
                    <a:pt x="11655" y="18577"/>
                  </a:lnTo>
                  <a:lnTo>
                    <a:pt x="11197" y="18679"/>
                  </a:lnTo>
                  <a:lnTo>
                    <a:pt x="10739" y="18806"/>
                  </a:lnTo>
                  <a:lnTo>
                    <a:pt x="9798" y="19111"/>
                  </a:lnTo>
                  <a:lnTo>
                    <a:pt x="8882" y="19467"/>
                  </a:lnTo>
                  <a:lnTo>
                    <a:pt x="8016" y="19798"/>
                  </a:lnTo>
                  <a:lnTo>
                    <a:pt x="7380" y="20027"/>
                  </a:lnTo>
                  <a:lnTo>
                    <a:pt x="6795" y="20205"/>
                  </a:lnTo>
                  <a:lnTo>
                    <a:pt x="6312" y="20333"/>
                  </a:lnTo>
                  <a:lnTo>
                    <a:pt x="6108" y="20383"/>
                  </a:lnTo>
                  <a:lnTo>
                    <a:pt x="5930" y="20383"/>
                  </a:lnTo>
                  <a:lnTo>
                    <a:pt x="5777" y="20358"/>
                  </a:lnTo>
                  <a:lnTo>
                    <a:pt x="5675" y="20333"/>
                  </a:lnTo>
                  <a:lnTo>
                    <a:pt x="5574" y="20256"/>
                  </a:lnTo>
                  <a:lnTo>
                    <a:pt x="5548" y="20154"/>
                  </a:lnTo>
                  <a:lnTo>
                    <a:pt x="5523" y="20002"/>
                  </a:lnTo>
                  <a:lnTo>
                    <a:pt x="5548" y="19824"/>
                  </a:lnTo>
                  <a:lnTo>
                    <a:pt x="5624" y="19595"/>
                  </a:lnTo>
                  <a:lnTo>
                    <a:pt x="5752" y="19340"/>
                  </a:lnTo>
                  <a:lnTo>
                    <a:pt x="5955" y="18908"/>
                  </a:lnTo>
                  <a:lnTo>
                    <a:pt x="6210" y="18475"/>
                  </a:lnTo>
                  <a:lnTo>
                    <a:pt x="6464" y="18042"/>
                  </a:lnTo>
                  <a:lnTo>
                    <a:pt x="6744" y="17610"/>
                  </a:lnTo>
                  <a:lnTo>
                    <a:pt x="7049" y="17177"/>
                  </a:lnTo>
                  <a:lnTo>
                    <a:pt x="7355" y="16770"/>
                  </a:lnTo>
                  <a:lnTo>
                    <a:pt x="7686" y="16363"/>
                  </a:lnTo>
                  <a:lnTo>
                    <a:pt x="8016" y="16007"/>
                  </a:lnTo>
                  <a:lnTo>
                    <a:pt x="8398" y="15600"/>
                  </a:lnTo>
                  <a:lnTo>
                    <a:pt x="8805" y="15243"/>
                  </a:lnTo>
                  <a:lnTo>
                    <a:pt x="9187" y="14963"/>
                  </a:lnTo>
                  <a:lnTo>
                    <a:pt x="9569" y="14734"/>
                  </a:lnTo>
                  <a:lnTo>
                    <a:pt x="9747" y="14658"/>
                  </a:lnTo>
                  <a:lnTo>
                    <a:pt x="9925" y="14582"/>
                  </a:lnTo>
                  <a:lnTo>
                    <a:pt x="10103" y="14531"/>
                  </a:lnTo>
                  <a:lnTo>
                    <a:pt x="10281" y="14505"/>
                  </a:lnTo>
                  <a:lnTo>
                    <a:pt x="10637" y="14505"/>
                  </a:lnTo>
                  <a:lnTo>
                    <a:pt x="10790" y="14556"/>
                  </a:lnTo>
                  <a:lnTo>
                    <a:pt x="10943" y="14633"/>
                  </a:lnTo>
                  <a:lnTo>
                    <a:pt x="11248" y="14760"/>
                  </a:lnTo>
                  <a:lnTo>
                    <a:pt x="11579" y="14887"/>
                  </a:lnTo>
                  <a:lnTo>
                    <a:pt x="11935" y="14963"/>
                  </a:lnTo>
                  <a:lnTo>
                    <a:pt x="12317" y="15014"/>
                  </a:lnTo>
                  <a:lnTo>
                    <a:pt x="12724" y="15040"/>
                  </a:lnTo>
                  <a:lnTo>
                    <a:pt x="13157" y="15040"/>
                  </a:lnTo>
                  <a:lnTo>
                    <a:pt x="13589" y="14989"/>
                  </a:lnTo>
                  <a:lnTo>
                    <a:pt x="14022" y="14912"/>
                  </a:lnTo>
                  <a:lnTo>
                    <a:pt x="14429" y="14811"/>
                  </a:lnTo>
                  <a:lnTo>
                    <a:pt x="14861" y="14683"/>
                  </a:lnTo>
                  <a:lnTo>
                    <a:pt x="15243" y="14505"/>
                  </a:lnTo>
                  <a:lnTo>
                    <a:pt x="15625" y="14302"/>
                  </a:lnTo>
                  <a:lnTo>
                    <a:pt x="15981" y="14047"/>
                  </a:lnTo>
                  <a:lnTo>
                    <a:pt x="16286" y="13767"/>
                  </a:lnTo>
                  <a:lnTo>
                    <a:pt x="16566" y="13462"/>
                  </a:lnTo>
                  <a:lnTo>
                    <a:pt x="16795" y="13106"/>
                  </a:lnTo>
                  <a:lnTo>
                    <a:pt x="17203" y="12368"/>
                  </a:lnTo>
                  <a:lnTo>
                    <a:pt x="17686" y="11452"/>
                  </a:lnTo>
                  <a:lnTo>
                    <a:pt x="18169" y="10459"/>
                  </a:lnTo>
                  <a:lnTo>
                    <a:pt x="18729" y="9391"/>
                  </a:lnTo>
                  <a:lnTo>
                    <a:pt x="19315" y="8322"/>
                  </a:lnTo>
                  <a:lnTo>
                    <a:pt x="19620" y="7788"/>
                  </a:lnTo>
                  <a:lnTo>
                    <a:pt x="19925" y="7279"/>
                  </a:lnTo>
                  <a:lnTo>
                    <a:pt x="20256" y="6795"/>
                  </a:lnTo>
                  <a:lnTo>
                    <a:pt x="20561" y="6337"/>
                  </a:lnTo>
                  <a:lnTo>
                    <a:pt x="20892" y="5904"/>
                  </a:lnTo>
                  <a:lnTo>
                    <a:pt x="21248" y="5523"/>
                  </a:lnTo>
                  <a:lnTo>
                    <a:pt x="21478" y="5294"/>
                  </a:lnTo>
                  <a:lnTo>
                    <a:pt x="21732" y="5065"/>
                  </a:lnTo>
                  <a:lnTo>
                    <a:pt x="22139" y="4658"/>
                  </a:lnTo>
                  <a:lnTo>
                    <a:pt x="22597" y="4174"/>
                  </a:lnTo>
                  <a:lnTo>
                    <a:pt x="23691" y="2978"/>
                  </a:lnTo>
                  <a:lnTo>
                    <a:pt x="24913" y="1553"/>
                  </a:lnTo>
                  <a:lnTo>
                    <a:pt x="25549" y="790"/>
                  </a:lnTo>
                  <a:lnTo>
                    <a:pt x="261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69">
              <a:extLst>
                <a:ext uri="{FF2B5EF4-FFF2-40B4-BE49-F238E27FC236}">
                  <a16:creationId xmlns:a16="http://schemas.microsoft.com/office/drawing/2014/main" id="{FE321CED-9990-0D2D-D027-9AA9AD775384}"/>
                </a:ext>
              </a:extLst>
            </p:cNvPr>
            <p:cNvSpPr/>
            <p:nvPr/>
          </p:nvSpPr>
          <p:spPr>
            <a:xfrm>
              <a:off x="1385561" y="2210210"/>
              <a:ext cx="37464" cy="51855"/>
            </a:xfrm>
            <a:custGeom>
              <a:avLst/>
              <a:gdLst/>
              <a:ahLst/>
              <a:cxnLst/>
              <a:rect l="l" t="t" r="r" b="b"/>
              <a:pathLst>
                <a:path w="3512" h="4861" extrusionOk="0">
                  <a:moveTo>
                    <a:pt x="3029" y="0"/>
                  </a:moveTo>
                  <a:lnTo>
                    <a:pt x="2799" y="26"/>
                  </a:lnTo>
                  <a:lnTo>
                    <a:pt x="2545" y="127"/>
                  </a:lnTo>
                  <a:lnTo>
                    <a:pt x="2291" y="255"/>
                  </a:lnTo>
                  <a:lnTo>
                    <a:pt x="2011" y="433"/>
                  </a:lnTo>
                  <a:lnTo>
                    <a:pt x="1756" y="662"/>
                  </a:lnTo>
                  <a:lnTo>
                    <a:pt x="1527" y="891"/>
                  </a:lnTo>
                  <a:lnTo>
                    <a:pt x="1298" y="1120"/>
                  </a:lnTo>
                  <a:lnTo>
                    <a:pt x="1069" y="1451"/>
                  </a:lnTo>
                  <a:lnTo>
                    <a:pt x="866" y="1781"/>
                  </a:lnTo>
                  <a:lnTo>
                    <a:pt x="662" y="2112"/>
                  </a:lnTo>
                  <a:lnTo>
                    <a:pt x="509" y="2443"/>
                  </a:lnTo>
                  <a:lnTo>
                    <a:pt x="357" y="2799"/>
                  </a:lnTo>
                  <a:lnTo>
                    <a:pt x="229" y="3155"/>
                  </a:lnTo>
                  <a:lnTo>
                    <a:pt x="0" y="3842"/>
                  </a:lnTo>
                  <a:lnTo>
                    <a:pt x="26" y="4071"/>
                  </a:lnTo>
                  <a:lnTo>
                    <a:pt x="102" y="4275"/>
                  </a:lnTo>
                  <a:lnTo>
                    <a:pt x="153" y="4453"/>
                  </a:lnTo>
                  <a:lnTo>
                    <a:pt x="179" y="4631"/>
                  </a:lnTo>
                  <a:lnTo>
                    <a:pt x="229" y="4708"/>
                  </a:lnTo>
                  <a:lnTo>
                    <a:pt x="280" y="4759"/>
                  </a:lnTo>
                  <a:lnTo>
                    <a:pt x="331" y="4809"/>
                  </a:lnTo>
                  <a:lnTo>
                    <a:pt x="408" y="4835"/>
                  </a:lnTo>
                  <a:lnTo>
                    <a:pt x="484" y="4860"/>
                  </a:lnTo>
                  <a:lnTo>
                    <a:pt x="560" y="4835"/>
                  </a:lnTo>
                  <a:lnTo>
                    <a:pt x="662" y="4835"/>
                  </a:lnTo>
                  <a:lnTo>
                    <a:pt x="738" y="4784"/>
                  </a:lnTo>
                  <a:lnTo>
                    <a:pt x="1018" y="4606"/>
                  </a:lnTo>
                  <a:lnTo>
                    <a:pt x="1273" y="4402"/>
                  </a:lnTo>
                  <a:lnTo>
                    <a:pt x="1502" y="4148"/>
                  </a:lnTo>
                  <a:lnTo>
                    <a:pt x="1756" y="3868"/>
                  </a:lnTo>
                  <a:lnTo>
                    <a:pt x="2036" y="3486"/>
                  </a:lnTo>
                  <a:lnTo>
                    <a:pt x="2316" y="3105"/>
                  </a:lnTo>
                  <a:lnTo>
                    <a:pt x="2825" y="2290"/>
                  </a:lnTo>
                  <a:lnTo>
                    <a:pt x="3130" y="1730"/>
                  </a:lnTo>
                  <a:lnTo>
                    <a:pt x="3258" y="1451"/>
                  </a:lnTo>
                  <a:lnTo>
                    <a:pt x="3359" y="1171"/>
                  </a:lnTo>
                  <a:lnTo>
                    <a:pt x="3461" y="891"/>
                  </a:lnTo>
                  <a:lnTo>
                    <a:pt x="3512" y="662"/>
                  </a:lnTo>
                  <a:lnTo>
                    <a:pt x="3512" y="433"/>
                  </a:lnTo>
                  <a:lnTo>
                    <a:pt x="3487" y="331"/>
                  </a:lnTo>
                  <a:lnTo>
                    <a:pt x="3461" y="255"/>
                  </a:lnTo>
                  <a:lnTo>
                    <a:pt x="3436" y="178"/>
                  </a:lnTo>
                  <a:lnTo>
                    <a:pt x="3385" y="102"/>
                  </a:lnTo>
                  <a:lnTo>
                    <a:pt x="3308" y="51"/>
                  </a:lnTo>
                  <a:lnTo>
                    <a:pt x="3232" y="26"/>
                  </a:lnTo>
                  <a:lnTo>
                    <a:pt x="31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69">
              <a:extLst>
                <a:ext uri="{FF2B5EF4-FFF2-40B4-BE49-F238E27FC236}">
                  <a16:creationId xmlns:a16="http://schemas.microsoft.com/office/drawing/2014/main" id="{6F80F8AF-6FEA-8393-3508-82D641898E96}"/>
                </a:ext>
              </a:extLst>
            </p:cNvPr>
            <p:cNvSpPr/>
            <p:nvPr/>
          </p:nvSpPr>
          <p:spPr>
            <a:xfrm>
              <a:off x="1318783" y="1967801"/>
              <a:ext cx="207398" cy="466906"/>
            </a:xfrm>
            <a:custGeom>
              <a:avLst/>
              <a:gdLst/>
              <a:ahLst/>
              <a:cxnLst/>
              <a:rect l="l" t="t" r="r" b="b"/>
              <a:pathLst>
                <a:path w="19442" h="43769" extrusionOk="0">
                  <a:moveTo>
                    <a:pt x="14378" y="1"/>
                  </a:moveTo>
                  <a:lnTo>
                    <a:pt x="14123" y="51"/>
                  </a:lnTo>
                  <a:lnTo>
                    <a:pt x="13843" y="128"/>
                  </a:lnTo>
                  <a:lnTo>
                    <a:pt x="13589" y="230"/>
                  </a:lnTo>
                  <a:lnTo>
                    <a:pt x="13360" y="382"/>
                  </a:lnTo>
                  <a:lnTo>
                    <a:pt x="13105" y="560"/>
                  </a:lnTo>
                  <a:lnTo>
                    <a:pt x="12902" y="764"/>
                  </a:lnTo>
                  <a:lnTo>
                    <a:pt x="12698" y="1018"/>
                  </a:lnTo>
                  <a:lnTo>
                    <a:pt x="12520" y="1247"/>
                  </a:lnTo>
                  <a:lnTo>
                    <a:pt x="12368" y="1476"/>
                  </a:lnTo>
                  <a:lnTo>
                    <a:pt x="12215" y="1655"/>
                  </a:lnTo>
                  <a:lnTo>
                    <a:pt x="12088" y="1756"/>
                  </a:lnTo>
                  <a:lnTo>
                    <a:pt x="11986" y="1807"/>
                  </a:lnTo>
                  <a:lnTo>
                    <a:pt x="11884" y="1833"/>
                  </a:lnTo>
                  <a:lnTo>
                    <a:pt x="11808" y="1807"/>
                  </a:lnTo>
                  <a:lnTo>
                    <a:pt x="11731" y="1756"/>
                  </a:lnTo>
                  <a:lnTo>
                    <a:pt x="11680" y="1655"/>
                  </a:lnTo>
                  <a:lnTo>
                    <a:pt x="11579" y="1451"/>
                  </a:lnTo>
                  <a:lnTo>
                    <a:pt x="11502" y="1222"/>
                  </a:lnTo>
                  <a:lnTo>
                    <a:pt x="11401" y="1018"/>
                  </a:lnTo>
                  <a:lnTo>
                    <a:pt x="11350" y="917"/>
                  </a:lnTo>
                  <a:lnTo>
                    <a:pt x="11299" y="866"/>
                  </a:lnTo>
                  <a:lnTo>
                    <a:pt x="11172" y="789"/>
                  </a:lnTo>
                  <a:lnTo>
                    <a:pt x="11044" y="764"/>
                  </a:lnTo>
                  <a:lnTo>
                    <a:pt x="10790" y="713"/>
                  </a:lnTo>
                  <a:lnTo>
                    <a:pt x="10510" y="713"/>
                  </a:lnTo>
                  <a:lnTo>
                    <a:pt x="9925" y="1426"/>
                  </a:lnTo>
                  <a:lnTo>
                    <a:pt x="9009" y="2545"/>
                  </a:lnTo>
                  <a:lnTo>
                    <a:pt x="8016" y="3868"/>
                  </a:lnTo>
                  <a:lnTo>
                    <a:pt x="6922" y="5344"/>
                  </a:lnTo>
                  <a:lnTo>
                    <a:pt x="5853" y="6871"/>
                  </a:lnTo>
                  <a:lnTo>
                    <a:pt x="4835" y="8372"/>
                  </a:lnTo>
                  <a:lnTo>
                    <a:pt x="4377" y="9085"/>
                  </a:lnTo>
                  <a:lnTo>
                    <a:pt x="3970" y="9772"/>
                  </a:lnTo>
                  <a:lnTo>
                    <a:pt x="3461" y="10663"/>
                  </a:lnTo>
                  <a:lnTo>
                    <a:pt x="3258" y="11070"/>
                  </a:lnTo>
                  <a:lnTo>
                    <a:pt x="3080" y="11451"/>
                  </a:lnTo>
                  <a:lnTo>
                    <a:pt x="2927" y="11808"/>
                  </a:lnTo>
                  <a:lnTo>
                    <a:pt x="2825" y="12113"/>
                  </a:lnTo>
                  <a:lnTo>
                    <a:pt x="2774" y="12367"/>
                  </a:lnTo>
                  <a:lnTo>
                    <a:pt x="2749" y="12596"/>
                  </a:lnTo>
                  <a:lnTo>
                    <a:pt x="2749" y="13156"/>
                  </a:lnTo>
                  <a:lnTo>
                    <a:pt x="2723" y="13767"/>
                  </a:lnTo>
                  <a:lnTo>
                    <a:pt x="2723" y="14378"/>
                  </a:lnTo>
                  <a:lnTo>
                    <a:pt x="2723" y="14683"/>
                  </a:lnTo>
                  <a:lnTo>
                    <a:pt x="2749" y="14988"/>
                  </a:lnTo>
                  <a:lnTo>
                    <a:pt x="2800" y="15268"/>
                  </a:lnTo>
                  <a:lnTo>
                    <a:pt x="2876" y="15548"/>
                  </a:lnTo>
                  <a:lnTo>
                    <a:pt x="2978" y="15803"/>
                  </a:lnTo>
                  <a:lnTo>
                    <a:pt x="3105" y="16032"/>
                  </a:lnTo>
                  <a:lnTo>
                    <a:pt x="3258" y="16261"/>
                  </a:lnTo>
                  <a:lnTo>
                    <a:pt x="3461" y="16439"/>
                  </a:lnTo>
                  <a:lnTo>
                    <a:pt x="3690" y="16592"/>
                  </a:lnTo>
                  <a:lnTo>
                    <a:pt x="3970" y="16744"/>
                  </a:lnTo>
                  <a:lnTo>
                    <a:pt x="4199" y="16821"/>
                  </a:lnTo>
                  <a:lnTo>
                    <a:pt x="4454" y="16871"/>
                  </a:lnTo>
                  <a:lnTo>
                    <a:pt x="4708" y="16897"/>
                  </a:lnTo>
                  <a:lnTo>
                    <a:pt x="5014" y="16922"/>
                  </a:lnTo>
                  <a:lnTo>
                    <a:pt x="5446" y="16922"/>
                  </a:lnTo>
                  <a:lnTo>
                    <a:pt x="5853" y="16897"/>
                  </a:lnTo>
                  <a:lnTo>
                    <a:pt x="6617" y="16821"/>
                  </a:lnTo>
                  <a:lnTo>
                    <a:pt x="7355" y="16719"/>
                  </a:lnTo>
                  <a:lnTo>
                    <a:pt x="8016" y="16642"/>
                  </a:lnTo>
                  <a:lnTo>
                    <a:pt x="8601" y="16566"/>
                  </a:lnTo>
                  <a:lnTo>
                    <a:pt x="9110" y="16541"/>
                  </a:lnTo>
                  <a:lnTo>
                    <a:pt x="9339" y="16541"/>
                  </a:lnTo>
                  <a:lnTo>
                    <a:pt x="9543" y="16566"/>
                  </a:lnTo>
                  <a:lnTo>
                    <a:pt x="9747" y="16617"/>
                  </a:lnTo>
                  <a:lnTo>
                    <a:pt x="9925" y="16693"/>
                  </a:lnTo>
                  <a:lnTo>
                    <a:pt x="10077" y="16795"/>
                  </a:lnTo>
                  <a:lnTo>
                    <a:pt x="10205" y="16948"/>
                  </a:lnTo>
                  <a:lnTo>
                    <a:pt x="10332" y="17126"/>
                  </a:lnTo>
                  <a:lnTo>
                    <a:pt x="10408" y="17329"/>
                  </a:lnTo>
                  <a:lnTo>
                    <a:pt x="10637" y="18042"/>
                  </a:lnTo>
                  <a:lnTo>
                    <a:pt x="10943" y="19034"/>
                  </a:lnTo>
                  <a:lnTo>
                    <a:pt x="11121" y="19620"/>
                  </a:lnTo>
                  <a:lnTo>
                    <a:pt x="11299" y="20256"/>
                  </a:lnTo>
                  <a:lnTo>
                    <a:pt x="11426" y="20943"/>
                  </a:lnTo>
                  <a:lnTo>
                    <a:pt x="11553" y="21655"/>
                  </a:lnTo>
                  <a:lnTo>
                    <a:pt x="11604" y="22393"/>
                  </a:lnTo>
                  <a:lnTo>
                    <a:pt x="11630" y="22775"/>
                  </a:lnTo>
                  <a:lnTo>
                    <a:pt x="11630" y="23157"/>
                  </a:lnTo>
                  <a:lnTo>
                    <a:pt x="11604" y="23538"/>
                  </a:lnTo>
                  <a:lnTo>
                    <a:pt x="11579" y="23946"/>
                  </a:lnTo>
                  <a:lnTo>
                    <a:pt x="11528" y="24327"/>
                  </a:lnTo>
                  <a:lnTo>
                    <a:pt x="11451" y="24709"/>
                  </a:lnTo>
                  <a:lnTo>
                    <a:pt x="11350" y="25116"/>
                  </a:lnTo>
                  <a:lnTo>
                    <a:pt x="11222" y="25498"/>
                  </a:lnTo>
                  <a:lnTo>
                    <a:pt x="11070" y="25879"/>
                  </a:lnTo>
                  <a:lnTo>
                    <a:pt x="10892" y="26287"/>
                  </a:lnTo>
                  <a:lnTo>
                    <a:pt x="10688" y="26668"/>
                  </a:lnTo>
                  <a:lnTo>
                    <a:pt x="10459" y="27050"/>
                  </a:lnTo>
                  <a:lnTo>
                    <a:pt x="10205" y="27406"/>
                  </a:lnTo>
                  <a:lnTo>
                    <a:pt x="9925" y="27788"/>
                  </a:lnTo>
                  <a:lnTo>
                    <a:pt x="9568" y="28144"/>
                  </a:lnTo>
                  <a:lnTo>
                    <a:pt x="9212" y="28500"/>
                  </a:lnTo>
                  <a:lnTo>
                    <a:pt x="8016" y="29569"/>
                  </a:lnTo>
                  <a:lnTo>
                    <a:pt x="6006" y="31299"/>
                  </a:lnTo>
                  <a:lnTo>
                    <a:pt x="3970" y="33030"/>
                  </a:lnTo>
                  <a:lnTo>
                    <a:pt x="2800" y="34048"/>
                  </a:lnTo>
                  <a:lnTo>
                    <a:pt x="1782" y="34964"/>
                  </a:lnTo>
                  <a:lnTo>
                    <a:pt x="1120" y="35600"/>
                  </a:lnTo>
                  <a:lnTo>
                    <a:pt x="611" y="36160"/>
                  </a:lnTo>
                  <a:lnTo>
                    <a:pt x="408" y="36414"/>
                  </a:lnTo>
                  <a:lnTo>
                    <a:pt x="230" y="36618"/>
                  </a:lnTo>
                  <a:lnTo>
                    <a:pt x="102" y="36821"/>
                  </a:lnTo>
                  <a:lnTo>
                    <a:pt x="26" y="36999"/>
                  </a:lnTo>
                  <a:lnTo>
                    <a:pt x="1" y="37127"/>
                  </a:lnTo>
                  <a:lnTo>
                    <a:pt x="52" y="37254"/>
                  </a:lnTo>
                  <a:lnTo>
                    <a:pt x="77" y="37305"/>
                  </a:lnTo>
                  <a:lnTo>
                    <a:pt x="128" y="37330"/>
                  </a:lnTo>
                  <a:lnTo>
                    <a:pt x="255" y="37381"/>
                  </a:lnTo>
                  <a:lnTo>
                    <a:pt x="459" y="37407"/>
                  </a:lnTo>
                  <a:lnTo>
                    <a:pt x="739" y="37381"/>
                  </a:lnTo>
                  <a:lnTo>
                    <a:pt x="1069" y="37330"/>
                  </a:lnTo>
                  <a:lnTo>
                    <a:pt x="1477" y="37228"/>
                  </a:lnTo>
                  <a:lnTo>
                    <a:pt x="1782" y="37152"/>
                  </a:lnTo>
                  <a:lnTo>
                    <a:pt x="2113" y="37101"/>
                  </a:lnTo>
                  <a:lnTo>
                    <a:pt x="2418" y="37050"/>
                  </a:lnTo>
                  <a:lnTo>
                    <a:pt x="2698" y="37025"/>
                  </a:lnTo>
                  <a:lnTo>
                    <a:pt x="2978" y="37025"/>
                  </a:lnTo>
                  <a:lnTo>
                    <a:pt x="3258" y="37050"/>
                  </a:lnTo>
                  <a:lnTo>
                    <a:pt x="3512" y="37076"/>
                  </a:lnTo>
                  <a:lnTo>
                    <a:pt x="3741" y="37127"/>
                  </a:lnTo>
                  <a:lnTo>
                    <a:pt x="3970" y="37203"/>
                  </a:lnTo>
                  <a:lnTo>
                    <a:pt x="4250" y="37305"/>
                  </a:lnTo>
                  <a:lnTo>
                    <a:pt x="4505" y="37432"/>
                  </a:lnTo>
                  <a:lnTo>
                    <a:pt x="4759" y="37585"/>
                  </a:lnTo>
                  <a:lnTo>
                    <a:pt x="4963" y="37737"/>
                  </a:lnTo>
                  <a:lnTo>
                    <a:pt x="5192" y="37941"/>
                  </a:lnTo>
                  <a:lnTo>
                    <a:pt x="5370" y="38145"/>
                  </a:lnTo>
                  <a:lnTo>
                    <a:pt x="5548" y="38348"/>
                  </a:lnTo>
                  <a:lnTo>
                    <a:pt x="5726" y="38577"/>
                  </a:lnTo>
                  <a:lnTo>
                    <a:pt x="5879" y="38832"/>
                  </a:lnTo>
                  <a:lnTo>
                    <a:pt x="6006" y="39086"/>
                  </a:lnTo>
                  <a:lnTo>
                    <a:pt x="6260" y="39620"/>
                  </a:lnTo>
                  <a:lnTo>
                    <a:pt x="6489" y="40155"/>
                  </a:lnTo>
                  <a:lnTo>
                    <a:pt x="6668" y="40715"/>
                  </a:lnTo>
                  <a:lnTo>
                    <a:pt x="6998" y="41783"/>
                  </a:lnTo>
                  <a:lnTo>
                    <a:pt x="7151" y="42267"/>
                  </a:lnTo>
                  <a:lnTo>
                    <a:pt x="7278" y="42699"/>
                  </a:lnTo>
                  <a:lnTo>
                    <a:pt x="7431" y="43081"/>
                  </a:lnTo>
                  <a:lnTo>
                    <a:pt x="7609" y="43412"/>
                  </a:lnTo>
                  <a:lnTo>
                    <a:pt x="7711" y="43514"/>
                  </a:lnTo>
                  <a:lnTo>
                    <a:pt x="7787" y="43615"/>
                  </a:lnTo>
                  <a:lnTo>
                    <a:pt x="7914" y="43692"/>
                  </a:lnTo>
                  <a:lnTo>
                    <a:pt x="8016" y="43743"/>
                  </a:lnTo>
                  <a:lnTo>
                    <a:pt x="8093" y="43768"/>
                  </a:lnTo>
                  <a:lnTo>
                    <a:pt x="8194" y="43768"/>
                  </a:lnTo>
                  <a:lnTo>
                    <a:pt x="8372" y="43717"/>
                  </a:lnTo>
                  <a:lnTo>
                    <a:pt x="8576" y="43641"/>
                  </a:lnTo>
                  <a:lnTo>
                    <a:pt x="8780" y="43539"/>
                  </a:lnTo>
                  <a:lnTo>
                    <a:pt x="9161" y="43310"/>
                  </a:lnTo>
                  <a:lnTo>
                    <a:pt x="9543" y="43005"/>
                  </a:lnTo>
                  <a:lnTo>
                    <a:pt x="9925" y="42649"/>
                  </a:lnTo>
                  <a:lnTo>
                    <a:pt x="10179" y="42369"/>
                  </a:lnTo>
                  <a:lnTo>
                    <a:pt x="10459" y="42038"/>
                  </a:lnTo>
                  <a:lnTo>
                    <a:pt x="10688" y="41682"/>
                  </a:lnTo>
                  <a:lnTo>
                    <a:pt x="10943" y="41325"/>
                  </a:lnTo>
                  <a:lnTo>
                    <a:pt x="11172" y="40918"/>
                  </a:lnTo>
                  <a:lnTo>
                    <a:pt x="11401" y="40511"/>
                  </a:lnTo>
                  <a:lnTo>
                    <a:pt x="11604" y="40078"/>
                  </a:lnTo>
                  <a:lnTo>
                    <a:pt x="11782" y="39620"/>
                  </a:lnTo>
                  <a:lnTo>
                    <a:pt x="11960" y="39162"/>
                  </a:lnTo>
                  <a:lnTo>
                    <a:pt x="12113" y="38704"/>
                  </a:lnTo>
                  <a:lnTo>
                    <a:pt x="12266" y="38195"/>
                  </a:lnTo>
                  <a:lnTo>
                    <a:pt x="12368" y="37712"/>
                  </a:lnTo>
                  <a:lnTo>
                    <a:pt x="12469" y="37203"/>
                  </a:lnTo>
                  <a:lnTo>
                    <a:pt x="12546" y="36694"/>
                  </a:lnTo>
                  <a:lnTo>
                    <a:pt x="12622" y="36185"/>
                  </a:lnTo>
                  <a:lnTo>
                    <a:pt x="12647" y="35651"/>
                  </a:lnTo>
                  <a:lnTo>
                    <a:pt x="12698" y="34964"/>
                  </a:lnTo>
                  <a:lnTo>
                    <a:pt x="12775" y="34251"/>
                  </a:lnTo>
                  <a:lnTo>
                    <a:pt x="12902" y="33564"/>
                  </a:lnTo>
                  <a:lnTo>
                    <a:pt x="13055" y="32903"/>
                  </a:lnTo>
                  <a:lnTo>
                    <a:pt x="13233" y="32241"/>
                  </a:lnTo>
                  <a:lnTo>
                    <a:pt x="13436" y="31656"/>
                  </a:lnTo>
                  <a:lnTo>
                    <a:pt x="13640" y="31096"/>
                  </a:lnTo>
                  <a:lnTo>
                    <a:pt x="13869" y="30612"/>
                  </a:lnTo>
                  <a:lnTo>
                    <a:pt x="14072" y="30180"/>
                  </a:lnTo>
                  <a:lnTo>
                    <a:pt x="14301" y="29849"/>
                  </a:lnTo>
                  <a:lnTo>
                    <a:pt x="14505" y="29595"/>
                  </a:lnTo>
                  <a:lnTo>
                    <a:pt x="14607" y="29518"/>
                  </a:lnTo>
                  <a:lnTo>
                    <a:pt x="14709" y="29442"/>
                  </a:lnTo>
                  <a:lnTo>
                    <a:pt x="14785" y="29416"/>
                  </a:lnTo>
                  <a:lnTo>
                    <a:pt x="14861" y="29416"/>
                  </a:lnTo>
                  <a:lnTo>
                    <a:pt x="14938" y="29467"/>
                  </a:lnTo>
                  <a:lnTo>
                    <a:pt x="15014" y="29518"/>
                  </a:lnTo>
                  <a:lnTo>
                    <a:pt x="15090" y="29620"/>
                  </a:lnTo>
                  <a:lnTo>
                    <a:pt x="15141" y="29747"/>
                  </a:lnTo>
                  <a:lnTo>
                    <a:pt x="15192" y="29925"/>
                  </a:lnTo>
                  <a:lnTo>
                    <a:pt x="15217" y="30129"/>
                  </a:lnTo>
                  <a:lnTo>
                    <a:pt x="15268" y="30333"/>
                  </a:lnTo>
                  <a:lnTo>
                    <a:pt x="15345" y="30511"/>
                  </a:lnTo>
                  <a:lnTo>
                    <a:pt x="15421" y="30689"/>
                  </a:lnTo>
                  <a:lnTo>
                    <a:pt x="15523" y="30841"/>
                  </a:lnTo>
                  <a:lnTo>
                    <a:pt x="15625" y="30994"/>
                  </a:lnTo>
                  <a:lnTo>
                    <a:pt x="15752" y="31121"/>
                  </a:lnTo>
                  <a:lnTo>
                    <a:pt x="15879" y="31249"/>
                  </a:lnTo>
                  <a:lnTo>
                    <a:pt x="16032" y="31350"/>
                  </a:lnTo>
                  <a:lnTo>
                    <a:pt x="16184" y="31452"/>
                  </a:lnTo>
                  <a:lnTo>
                    <a:pt x="16337" y="31529"/>
                  </a:lnTo>
                  <a:lnTo>
                    <a:pt x="16515" y="31605"/>
                  </a:lnTo>
                  <a:lnTo>
                    <a:pt x="16693" y="31630"/>
                  </a:lnTo>
                  <a:lnTo>
                    <a:pt x="16846" y="31656"/>
                  </a:lnTo>
                  <a:lnTo>
                    <a:pt x="17024" y="31681"/>
                  </a:lnTo>
                  <a:lnTo>
                    <a:pt x="17202" y="31681"/>
                  </a:lnTo>
                  <a:lnTo>
                    <a:pt x="17380" y="31656"/>
                  </a:lnTo>
                  <a:lnTo>
                    <a:pt x="17609" y="31579"/>
                  </a:lnTo>
                  <a:lnTo>
                    <a:pt x="17813" y="31503"/>
                  </a:lnTo>
                  <a:lnTo>
                    <a:pt x="18017" y="31376"/>
                  </a:lnTo>
                  <a:lnTo>
                    <a:pt x="18220" y="31198"/>
                  </a:lnTo>
                  <a:lnTo>
                    <a:pt x="18398" y="31020"/>
                  </a:lnTo>
                  <a:lnTo>
                    <a:pt x="18576" y="30791"/>
                  </a:lnTo>
                  <a:lnTo>
                    <a:pt x="18704" y="30511"/>
                  </a:lnTo>
                  <a:lnTo>
                    <a:pt x="18831" y="30205"/>
                  </a:lnTo>
                  <a:lnTo>
                    <a:pt x="18958" y="29849"/>
                  </a:lnTo>
                  <a:lnTo>
                    <a:pt x="19034" y="29467"/>
                  </a:lnTo>
                  <a:lnTo>
                    <a:pt x="19085" y="29009"/>
                  </a:lnTo>
                  <a:lnTo>
                    <a:pt x="19111" y="28551"/>
                  </a:lnTo>
                  <a:lnTo>
                    <a:pt x="19085" y="28017"/>
                  </a:lnTo>
                  <a:lnTo>
                    <a:pt x="19060" y="27457"/>
                  </a:lnTo>
                  <a:lnTo>
                    <a:pt x="18958" y="26821"/>
                  </a:lnTo>
                  <a:lnTo>
                    <a:pt x="18856" y="26159"/>
                  </a:lnTo>
                  <a:lnTo>
                    <a:pt x="18755" y="25549"/>
                  </a:lnTo>
                  <a:lnTo>
                    <a:pt x="18678" y="24938"/>
                  </a:lnTo>
                  <a:lnTo>
                    <a:pt x="18602" y="24378"/>
                  </a:lnTo>
                  <a:lnTo>
                    <a:pt x="18551" y="23818"/>
                  </a:lnTo>
                  <a:lnTo>
                    <a:pt x="18526" y="22750"/>
                  </a:lnTo>
                  <a:lnTo>
                    <a:pt x="18526" y="21757"/>
                  </a:lnTo>
                  <a:lnTo>
                    <a:pt x="18576" y="20841"/>
                  </a:lnTo>
                  <a:lnTo>
                    <a:pt x="18678" y="19976"/>
                  </a:lnTo>
                  <a:lnTo>
                    <a:pt x="18780" y="19187"/>
                  </a:lnTo>
                  <a:lnTo>
                    <a:pt x="18907" y="18449"/>
                  </a:lnTo>
                  <a:lnTo>
                    <a:pt x="19162" y="17100"/>
                  </a:lnTo>
                  <a:lnTo>
                    <a:pt x="19263" y="16515"/>
                  </a:lnTo>
                  <a:lnTo>
                    <a:pt x="19365" y="15981"/>
                  </a:lnTo>
                  <a:lnTo>
                    <a:pt x="19416" y="15472"/>
                  </a:lnTo>
                  <a:lnTo>
                    <a:pt x="19442" y="14988"/>
                  </a:lnTo>
                  <a:lnTo>
                    <a:pt x="19391" y="14556"/>
                  </a:lnTo>
                  <a:lnTo>
                    <a:pt x="19340" y="14352"/>
                  </a:lnTo>
                  <a:lnTo>
                    <a:pt x="19289" y="14149"/>
                  </a:lnTo>
                  <a:lnTo>
                    <a:pt x="19034" y="13258"/>
                  </a:lnTo>
                  <a:lnTo>
                    <a:pt x="18780" y="12189"/>
                  </a:lnTo>
                  <a:lnTo>
                    <a:pt x="18500" y="11019"/>
                  </a:lnTo>
                  <a:lnTo>
                    <a:pt x="18246" y="9823"/>
                  </a:lnTo>
                  <a:lnTo>
                    <a:pt x="17991" y="8601"/>
                  </a:lnTo>
                  <a:lnTo>
                    <a:pt x="17762" y="7431"/>
                  </a:lnTo>
                  <a:lnTo>
                    <a:pt x="17559" y="6388"/>
                  </a:lnTo>
                  <a:lnTo>
                    <a:pt x="17431" y="5497"/>
                  </a:lnTo>
                  <a:lnTo>
                    <a:pt x="17380" y="4988"/>
                  </a:lnTo>
                  <a:lnTo>
                    <a:pt x="17304" y="4174"/>
                  </a:lnTo>
                  <a:lnTo>
                    <a:pt x="17279" y="3894"/>
                  </a:lnTo>
                  <a:lnTo>
                    <a:pt x="17202" y="3639"/>
                  </a:lnTo>
                  <a:lnTo>
                    <a:pt x="17101" y="3334"/>
                  </a:lnTo>
                  <a:lnTo>
                    <a:pt x="16922" y="2952"/>
                  </a:lnTo>
                  <a:lnTo>
                    <a:pt x="16337" y="1680"/>
                  </a:lnTo>
                  <a:lnTo>
                    <a:pt x="16134" y="1247"/>
                  </a:lnTo>
                  <a:lnTo>
                    <a:pt x="15930" y="891"/>
                  </a:lnTo>
                  <a:lnTo>
                    <a:pt x="15701" y="586"/>
                  </a:lnTo>
                  <a:lnTo>
                    <a:pt x="15447" y="357"/>
                  </a:lnTo>
                  <a:lnTo>
                    <a:pt x="15192" y="179"/>
                  </a:lnTo>
                  <a:lnTo>
                    <a:pt x="14912" y="77"/>
                  </a:lnTo>
                  <a:lnTo>
                    <a:pt x="14658" y="26"/>
                  </a:lnTo>
                  <a:lnTo>
                    <a:pt x="143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69">
              <a:extLst>
                <a:ext uri="{FF2B5EF4-FFF2-40B4-BE49-F238E27FC236}">
                  <a16:creationId xmlns:a16="http://schemas.microsoft.com/office/drawing/2014/main" id="{C9E5960B-4CF5-4B5C-B613-4E41C7B537E4}"/>
                </a:ext>
              </a:extLst>
            </p:cNvPr>
            <p:cNvSpPr/>
            <p:nvPr/>
          </p:nvSpPr>
          <p:spPr>
            <a:xfrm>
              <a:off x="1388815" y="1649942"/>
              <a:ext cx="1559759" cy="1513868"/>
            </a:xfrm>
            <a:custGeom>
              <a:avLst/>
              <a:gdLst/>
              <a:ahLst/>
              <a:cxnLst/>
              <a:rect l="l" t="t" r="r" b="b"/>
              <a:pathLst>
                <a:path w="146216" h="141914" extrusionOk="0">
                  <a:moveTo>
                    <a:pt x="146215" y="104762"/>
                  </a:moveTo>
                  <a:lnTo>
                    <a:pt x="146215" y="104762"/>
                  </a:lnTo>
                  <a:lnTo>
                    <a:pt x="145732" y="105653"/>
                  </a:lnTo>
                  <a:lnTo>
                    <a:pt x="145248" y="106544"/>
                  </a:lnTo>
                  <a:lnTo>
                    <a:pt x="144739" y="107409"/>
                  </a:lnTo>
                  <a:lnTo>
                    <a:pt x="144205" y="108248"/>
                  </a:lnTo>
                  <a:lnTo>
                    <a:pt x="143645" y="109088"/>
                  </a:lnTo>
                  <a:lnTo>
                    <a:pt x="143060" y="109902"/>
                  </a:lnTo>
                  <a:lnTo>
                    <a:pt x="142449" y="110717"/>
                  </a:lnTo>
                  <a:lnTo>
                    <a:pt x="141813" y="111531"/>
                  </a:lnTo>
                  <a:lnTo>
                    <a:pt x="141177" y="112320"/>
                  </a:lnTo>
                  <a:lnTo>
                    <a:pt x="140515" y="113083"/>
                  </a:lnTo>
                  <a:lnTo>
                    <a:pt x="139828" y="113847"/>
                  </a:lnTo>
                  <a:lnTo>
                    <a:pt x="139115" y="114610"/>
                  </a:lnTo>
                  <a:lnTo>
                    <a:pt x="138378" y="115348"/>
                  </a:lnTo>
                  <a:lnTo>
                    <a:pt x="137640" y="116086"/>
                  </a:lnTo>
                  <a:lnTo>
                    <a:pt x="136876" y="116798"/>
                  </a:lnTo>
                  <a:lnTo>
                    <a:pt x="136087" y="117485"/>
                  </a:lnTo>
                  <a:lnTo>
                    <a:pt x="135273" y="118172"/>
                  </a:lnTo>
                  <a:lnTo>
                    <a:pt x="134459" y="118860"/>
                  </a:lnTo>
                  <a:lnTo>
                    <a:pt x="133619" y="119521"/>
                  </a:lnTo>
                  <a:lnTo>
                    <a:pt x="132754" y="120183"/>
                  </a:lnTo>
                  <a:lnTo>
                    <a:pt x="131889" y="120844"/>
                  </a:lnTo>
                  <a:lnTo>
                    <a:pt x="130998" y="121480"/>
                  </a:lnTo>
                  <a:lnTo>
                    <a:pt x="130082" y="122091"/>
                  </a:lnTo>
                  <a:lnTo>
                    <a:pt x="129166" y="122702"/>
                  </a:lnTo>
                  <a:lnTo>
                    <a:pt x="128224" y="123313"/>
                  </a:lnTo>
                  <a:lnTo>
                    <a:pt x="127283" y="123898"/>
                  </a:lnTo>
                  <a:lnTo>
                    <a:pt x="126291" y="124483"/>
                  </a:lnTo>
                  <a:lnTo>
                    <a:pt x="125324" y="125043"/>
                  </a:lnTo>
                  <a:lnTo>
                    <a:pt x="124306" y="125603"/>
                  </a:lnTo>
                  <a:lnTo>
                    <a:pt x="123288" y="126137"/>
                  </a:lnTo>
                  <a:lnTo>
                    <a:pt x="122270" y="126672"/>
                  </a:lnTo>
                  <a:lnTo>
                    <a:pt x="121227" y="127206"/>
                  </a:lnTo>
                  <a:lnTo>
                    <a:pt x="119089" y="128224"/>
                  </a:lnTo>
                  <a:lnTo>
                    <a:pt x="116926" y="129191"/>
                  </a:lnTo>
                  <a:lnTo>
                    <a:pt x="114687" y="130132"/>
                  </a:lnTo>
                  <a:lnTo>
                    <a:pt x="112422" y="131023"/>
                  </a:lnTo>
                  <a:lnTo>
                    <a:pt x="110081" y="131863"/>
                  </a:lnTo>
                  <a:lnTo>
                    <a:pt x="107740" y="132677"/>
                  </a:lnTo>
                  <a:lnTo>
                    <a:pt x="105323" y="133466"/>
                  </a:lnTo>
                  <a:lnTo>
                    <a:pt x="102880" y="134204"/>
                  </a:lnTo>
                  <a:lnTo>
                    <a:pt x="100412" y="134891"/>
                  </a:lnTo>
                  <a:lnTo>
                    <a:pt x="97918" y="135552"/>
                  </a:lnTo>
                  <a:lnTo>
                    <a:pt x="95373" y="136188"/>
                  </a:lnTo>
                  <a:lnTo>
                    <a:pt x="92829" y="136774"/>
                  </a:lnTo>
                  <a:lnTo>
                    <a:pt x="90233" y="137334"/>
                  </a:lnTo>
                  <a:lnTo>
                    <a:pt x="87638" y="137842"/>
                  </a:lnTo>
                  <a:lnTo>
                    <a:pt x="85017" y="138326"/>
                  </a:lnTo>
                  <a:lnTo>
                    <a:pt x="82370" y="138784"/>
                  </a:lnTo>
                  <a:lnTo>
                    <a:pt x="79724" y="139191"/>
                  </a:lnTo>
                  <a:lnTo>
                    <a:pt x="77052" y="139573"/>
                  </a:lnTo>
                  <a:lnTo>
                    <a:pt x="74355" y="139929"/>
                  </a:lnTo>
                  <a:lnTo>
                    <a:pt x="71683" y="140260"/>
                  </a:lnTo>
                  <a:lnTo>
                    <a:pt x="68986" y="140565"/>
                  </a:lnTo>
                  <a:lnTo>
                    <a:pt x="66288" y="140820"/>
                  </a:lnTo>
                  <a:lnTo>
                    <a:pt x="63616" y="141049"/>
                  </a:lnTo>
                  <a:lnTo>
                    <a:pt x="60919" y="141252"/>
                  </a:lnTo>
                  <a:lnTo>
                    <a:pt x="58247" y="141430"/>
                  </a:lnTo>
                  <a:lnTo>
                    <a:pt x="55575" y="141583"/>
                  </a:lnTo>
                  <a:lnTo>
                    <a:pt x="52904" y="141710"/>
                  </a:lnTo>
                  <a:lnTo>
                    <a:pt x="50257" y="141787"/>
                  </a:lnTo>
                  <a:lnTo>
                    <a:pt x="47611" y="141863"/>
                  </a:lnTo>
                  <a:lnTo>
                    <a:pt x="44990" y="141914"/>
                  </a:lnTo>
                  <a:lnTo>
                    <a:pt x="42394" y="141914"/>
                  </a:lnTo>
                  <a:lnTo>
                    <a:pt x="39824" y="141914"/>
                  </a:lnTo>
                  <a:lnTo>
                    <a:pt x="37280" y="141888"/>
                  </a:lnTo>
                  <a:lnTo>
                    <a:pt x="34760" y="141837"/>
                  </a:lnTo>
                  <a:lnTo>
                    <a:pt x="32267" y="141761"/>
                  </a:lnTo>
                  <a:lnTo>
                    <a:pt x="29798" y="141659"/>
                  </a:lnTo>
                  <a:lnTo>
                    <a:pt x="27381" y="141558"/>
                  </a:lnTo>
                  <a:lnTo>
                    <a:pt x="25014" y="141405"/>
                  </a:lnTo>
                  <a:lnTo>
                    <a:pt x="22648" y="141252"/>
                  </a:lnTo>
                  <a:lnTo>
                    <a:pt x="20358" y="141074"/>
                  </a:lnTo>
                  <a:lnTo>
                    <a:pt x="18093" y="140871"/>
                  </a:lnTo>
                  <a:lnTo>
                    <a:pt x="15879" y="140667"/>
                  </a:lnTo>
                  <a:lnTo>
                    <a:pt x="13742" y="140438"/>
                  </a:lnTo>
                  <a:lnTo>
                    <a:pt x="11630" y="140183"/>
                  </a:lnTo>
                  <a:lnTo>
                    <a:pt x="9569" y="139929"/>
                  </a:lnTo>
                  <a:lnTo>
                    <a:pt x="7584" y="139624"/>
                  </a:lnTo>
                  <a:lnTo>
                    <a:pt x="5650" y="139344"/>
                  </a:lnTo>
                  <a:lnTo>
                    <a:pt x="3792" y="139013"/>
                  </a:lnTo>
                  <a:lnTo>
                    <a:pt x="3792" y="139013"/>
                  </a:lnTo>
                  <a:lnTo>
                    <a:pt x="3461" y="137486"/>
                  </a:lnTo>
                  <a:lnTo>
                    <a:pt x="3131" y="135858"/>
                  </a:lnTo>
                  <a:lnTo>
                    <a:pt x="2825" y="134153"/>
                  </a:lnTo>
                  <a:lnTo>
                    <a:pt x="2520" y="132371"/>
                  </a:lnTo>
                  <a:lnTo>
                    <a:pt x="2240" y="130514"/>
                  </a:lnTo>
                  <a:lnTo>
                    <a:pt x="1960" y="128605"/>
                  </a:lnTo>
                  <a:lnTo>
                    <a:pt x="1706" y="126621"/>
                  </a:lnTo>
                  <a:lnTo>
                    <a:pt x="1451" y="124559"/>
                  </a:lnTo>
                  <a:lnTo>
                    <a:pt x="1222" y="122447"/>
                  </a:lnTo>
                  <a:lnTo>
                    <a:pt x="1019" y="120285"/>
                  </a:lnTo>
                  <a:lnTo>
                    <a:pt x="815" y="118071"/>
                  </a:lnTo>
                  <a:lnTo>
                    <a:pt x="637" y="115781"/>
                  </a:lnTo>
                  <a:lnTo>
                    <a:pt x="484" y="113465"/>
                  </a:lnTo>
                  <a:lnTo>
                    <a:pt x="357" y="111098"/>
                  </a:lnTo>
                  <a:lnTo>
                    <a:pt x="230" y="108681"/>
                  </a:lnTo>
                  <a:lnTo>
                    <a:pt x="153" y="106213"/>
                  </a:lnTo>
                  <a:lnTo>
                    <a:pt x="77" y="103719"/>
                  </a:lnTo>
                  <a:lnTo>
                    <a:pt x="26" y="101200"/>
                  </a:lnTo>
                  <a:lnTo>
                    <a:pt x="1" y="98655"/>
                  </a:lnTo>
                  <a:lnTo>
                    <a:pt x="1" y="96060"/>
                  </a:lnTo>
                  <a:lnTo>
                    <a:pt x="52" y="93464"/>
                  </a:lnTo>
                  <a:lnTo>
                    <a:pt x="103" y="90818"/>
                  </a:lnTo>
                  <a:lnTo>
                    <a:pt x="204" y="88171"/>
                  </a:lnTo>
                  <a:lnTo>
                    <a:pt x="306" y="85499"/>
                  </a:lnTo>
                  <a:lnTo>
                    <a:pt x="459" y="82828"/>
                  </a:lnTo>
                  <a:lnTo>
                    <a:pt x="662" y="80156"/>
                  </a:lnTo>
                  <a:lnTo>
                    <a:pt x="866" y="77458"/>
                  </a:lnTo>
                  <a:lnTo>
                    <a:pt x="1120" y="74761"/>
                  </a:lnTo>
                  <a:lnTo>
                    <a:pt x="1426" y="72038"/>
                  </a:lnTo>
                  <a:lnTo>
                    <a:pt x="1731" y="69341"/>
                  </a:lnTo>
                  <a:lnTo>
                    <a:pt x="2113" y="66644"/>
                  </a:lnTo>
                  <a:lnTo>
                    <a:pt x="2494" y="63972"/>
                  </a:lnTo>
                  <a:lnTo>
                    <a:pt x="2927" y="61300"/>
                  </a:lnTo>
                  <a:lnTo>
                    <a:pt x="3411" y="58628"/>
                  </a:lnTo>
                  <a:lnTo>
                    <a:pt x="3945" y="55982"/>
                  </a:lnTo>
                  <a:lnTo>
                    <a:pt x="4505" y="53361"/>
                  </a:lnTo>
                  <a:lnTo>
                    <a:pt x="5115" y="50765"/>
                  </a:lnTo>
                  <a:lnTo>
                    <a:pt x="5752" y="48195"/>
                  </a:lnTo>
                  <a:lnTo>
                    <a:pt x="6439" y="45625"/>
                  </a:lnTo>
                  <a:lnTo>
                    <a:pt x="7202" y="43131"/>
                  </a:lnTo>
                  <a:lnTo>
                    <a:pt x="7991" y="40638"/>
                  </a:lnTo>
                  <a:lnTo>
                    <a:pt x="8805" y="38195"/>
                  </a:lnTo>
                  <a:lnTo>
                    <a:pt x="9263" y="36999"/>
                  </a:lnTo>
                  <a:lnTo>
                    <a:pt x="9696" y="35803"/>
                  </a:lnTo>
                  <a:lnTo>
                    <a:pt x="10154" y="34607"/>
                  </a:lnTo>
                  <a:lnTo>
                    <a:pt x="10637" y="33436"/>
                  </a:lnTo>
                  <a:lnTo>
                    <a:pt x="11121" y="32266"/>
                  </a:lnTo>
                  <a:lnTo>
                    <a:pt x="11630" y="31121"/>
                  </a:lnTo>
                  <a:lnTo>
                    <a:pt x="12139" y="29976"/>
                  </a:lnTo>
                  <a:lnTo>
                    <a:pt x="12648" y="28856"/>
                  </a:lnTo>
                  <a:lnTo>
                    <a:pt x="13207" y="27736"/>
                  </a:lnTo>
                  <a:lnTo>
                    <a:pt x="13742" y="26642"/>
                  </a:lnTo>
                  <a:lnTo>
                    <a:pt x="14327" y="25573"/>
                  </a:lnTo>
                  <a:lnTo>
                    <a:pt x="14887" y="24479"/>
                  </a:lnTo>
                  <a:lnTo>
                    <a:pt x="15498" y="23436"/>
                  </a:lnTo>
                  <a:lnTo>
                    <a:pt x="16108" y="22393"/>
                  </a:lnTo>
                  <a:lnTo>
                    <a:pt x="16719" y="21375"/>
                  </a:lnTo>
                  <a:lnTo>
                    <a:pt x="17355" y="20357"/>
                  </a:lnTo>
                  <a:lnTo>
                    <a:pt x="17991" y="19365"/>
                  </a:lnTo>
                  <a:lnTo>
                    <a:pt x="18678" y="18398"/>
                  </a:lnTo>
                  <a:lnTo>
                    <a:pt x="19340" y="17431"/>
                  </a:lnTo>
                  <a:lnTo>
                    <a:pt x="20027" y="16489"/>
                  </a:lnTo>
                  <a:lnTo>
                    <a:pt x="20739" y="15573"/>
                  </a:lnTo>
                  <a:lnTo>
                    <a:pt x="21477" y="14657"/>
                  </a:lnTo>
                  <a:lnTo>
                    <a:pt x="22215" y="13766"/>
                  </a:lnTo>
                  <a:lnTo>
                    <a:pt x="22953" y="12901"/>
                  </a:lnTo>
                  <a:lnTo>
                    <a:pt x="23717" y="12036"/>
                  </a:lnTo>
                  <a:lnTo>
                    <a:pt x="24506" y="11222"/>
                  </a:lnTo>
                  <a:lnTo>
                    <a:pt x="25294" y="10408"/>
                  </a:lnTo>
                  <a:lnTo>
                    <a:pt x="26109" y="9619"/>
                  </a:lnTo>
                  <a:lnTo>
                    <a:pt x="26948" y="8830"/>
                  </a:lnTo>
                  <a:lnTo>
                    <a:pt x="27788" y="8092"/>
                  </a:lnTo>
                  <a:lnTo>
                    <a:pt x="28653" y="7354"/>
                  </a:lnTo>
                  <a:lnTo>
                    <a:pt x="29544" y="6667"/>
                  </a:lnTo>
                  <a:lnTo>
                    <a:pt x="30434" y="5980"/>
                  </a:lnTo>
                  <a:lnTo>
                    <a:pt x="31351" y="5318"/>
                  </a:lnTo>
                  <a:lnTo>
                    <a:pt x="32267" y="4657"/>
                  </a:lnTo>
                  <a:lnTo>
                    <a:pt x="33208" y="4046"/>
                  </a:lnTo>
                  <a:lnTo>
                    <a:pt x="34175" y="3461"/>
                  </a:lnTo>
                  <a:lnTo>
                    <a:pt x="35142" y="2901"/>
                  </a:lnTo>
                  <a:lnTo>
                    <a:pt x="36134" y="2341"/>
                  </a:lnTo>
                  <a:lnTo>
                    <a:pt x="37152" y="1832"/>
                  </a:lnTo>
                  <a:lnTo>
                    <a:pt x="38170" y="1323"/>
                  </a:lnTo>
                  <a:lnTo>
                    <a:pt x="39239" y="865"/>
                  </a:lnTo>
                  <a:lnTo>
                    <a:pt x="40282" y="433"/>
                  </a:lnTo>
                  <a:lnTo>
                    <a:pt x="41376" y="0"/>
                  </a:lnTo>
                  <a:lnTo>
                    <a:pt x="41453" y="0"/>
                  </a:lnTo>
                  <a:lnTo>
                    <a:pt x="41453" y="0"/>
                  </a:lnTo>
                  <a:lnTo>
                    <a:pt x="43081" y="25"/>
                  </a:lnTo>
                  <a:lnTo>
                    <a:pt x="44735" y="51"/>
                  </a:lnTo>
                  <a:lnTo>
                    <a:pt x="46364" y="127"/>
                  </a:lnTo>
                  <a:lnTo>
                    <a:pt x="47992" y="204"/>
                  </a:lnTo>
                  <a:lnTo>
                    <a:pt x="49621" y="331"/>
                  </a:lnTo>
                  <a:lnTo>
                    <a:pt x="51224" y="458"/>
                  </a:lnTo>
                  <a:lnTo>
                    <a:pt x="52853" y="611"/>
                  </a:lnTo>
                  <a:lnTo>
                    <a:pt x="54456" y="814"/>
                  </a:lnTo>
                  <a:lnTo>
                    <a:pt x="56033" y="1018"/>
                  </a:lnTo>
                  <a:lnTo>
                    <a:pt x="57637" y="1247"/>
                  </a:lnTo>
                  <a:lnTo>
                    <a:pt x="59214" y="1501"/>
                  </a:lnTo>
                  <a:lnTo>
                    <a:pt x="60766" y="1781"/>
                  </a:lnTo>
                  <a:lnTo>
                    <a:pt x="62344" y="2087"/>
                  </a:lnTo>
                  <a:lnTo>
                    <a:pt x="63896" y="2417"/>
                  </a:lnTo>
                  <a:lnTo>
                    <a:pt x="65449" y="2774"/>
                  </a:lnTo>
                  <a:lnTo>
                    <a:pt x="66975" y="3130"/>
                  </a:lnTo>
                  <a:lnTo>
                    <a:pt x="68502" y="3537"/>
                  </a:lnTo>
                  <a:lnTo>
                    <a:pt x="70029" y="3944"/>
                  </a:lnTo>
                  <a:lnTo>
                    <a:pt x="71530" y="4402"/>
                  </a:lnTo>
                  <a:lnTo>
                    <a:pt x="73032" y="4860"/>
                  </a:lnTo>
                  <a:lnTo>
                    <a:pt x="74533" y="5344"/>
                  </a:lnTo>
                  <a:lnTo>
                    <a:pt x="76009" y="5853"/>
                  </a:lnTo>
                  <a:lnTo>
                    <a:pt x="77485" y="6362"/>
                  </a:lnTo>
                  <a:lnTo>
                    <a:pt x="78935" y="6921"/>
                  </a:lnTo>
                  <a:lnTo>
                    <a:pt x="80386" y="7481"/>
                  </a:lnTo>
                  <a:lnTo>
                    <a:pt x="81836" y="8066"/>
                  </a:lnTo>
                  <a:lnTo>
                    <a:pt x="83261" y="8677"/>
                  </a:lnTo>
                  <a:lnTo>
                    <a:pt x="84660" y="9313"/>
                  </a:lnTo>
                  <a:lnTo>
                    <a:pt x="86085" y="9975"/>
                  </a:lnTo>
                  <a:lnTo>
                    <a:pt x="87485" y="10637"/>
                  </a:lnTo>
                  <a:lnTo>
                    <a:pt x="88859" y="11324"/>
                  </a:lnTo>
                  <a:lnTo>
                    <a:pt x="90233" y="12036"/>
                  </a:lnTo>
                  <a:lnTo>
                    <a:pt x="91582" y="12774"/>
                  </a:lnTo>
                  <a:lnTo>
                    <a:pt x="92931" y="13512"/>
                  </a:lnTo>
                  <a:lnTo>
                    <a:pt x="94279" y="14275"/>
                  </a:lnTo>
                  <a:lnTo>
                    <a:pt x="95602" y="15064"/>
                  </a:lnTo>
                  <a:lnTo>
                    <a:pt x="96900" y="15878"/>
                  </a:lnTo>
                  <a:lnTo>
                    <a:pt x="98198" y="16693"/>
                  </a:lnTo>
                  <a:lnTo>
                    <a:pt x="99496" y="17558"/>
                  </a:lnTo>
                  <a:lnTo>
                    <a:pt x="100768" y="18398"/>
                  </a:lnTo>
                  <a:lnTo>
                    <a:pt x="102015" y="19288"/>
                  </a:lnTo>
                  <a:lnTo>
                    <a:pt x="103262" y="20179"/>
                  </a:lnTo>
                  <a:lnTo>
                    <a:pt x="104509" y="21095"/>
                  </a:lnTo>
                  <a:lnTo>
                    <a:pt x="105705" y="22036"/>
                  </a:lnTo>
                  <a:lnTo>
                    <a:pt x="106926" y="22978"/>
                  </a:lnTo>
                  <a:lnTo>
                    <a:pt x="108097" y="23945"/>
                  </a:lnTo>
                  <a:lnTo>
                    <a:pt x="109292" y="24937"/>
                  </a:lnTo>
                  <a:lnTo>
                    <a:pt x="110438" y="25930"/>
                  </a:lnTo>
                  <a:lnTo>
                    <a:pt x="111583" y="26948"/>
                  </a:lnTo>
                  <a:lnTo>
                    <a:pt x="112702" y="27991"/>
                  </a:lnTo>
                  <a:lnTo>
                    <a:pt x="113822" y="29034"/>
                  </a:lnTo>
                  <a:lnTo>
                    <a:pt x="114916" y="30103"/>
                  </a:lnTo>
                  <a:lnTo>
                    <a:pt x="116010" y="31197"/>
                  </a:lnTo>
                  <a:lnTo>
                    <a:pt x="117079" y="32291"/>
                  </a:lnTo>
                  <a:lnTo>
                    <a:pt x="118122" y="33386"/>
                  </a:lnTo>
                  <a:lnTo>
                    <a:pt x="119166" y="34531"/>
                  </a:lnTo>
                  <a:lnTo>
                    <a:pt x="120183" y="35676"/>
                  </a:lnTo>
                  <a:lnTo>
                    <a:pt x="121176" y="36821"/>
                  </a:lnTo>
                  <a:lnTo>
                    <a:pt x="122168" y="37991"/>
                  </a:lnTo>
                  <a:lnTo>
                    <a:pt x="123135" y="39187"/>
                  </a:lnTo>
                  <a:lnTo>
                    <a:pt x="124102" y="40383"/>
                  </a:lnTo>
                  <a:lnTo>
                    <a:pt x="125018" y="41605"/>
                  </a:lnTo>
                  <a:lnTo>
                    <a:pt x="125934" y="42826"/>
                  </a:lnTo>
                  <a:lnTo>
                    <a:pt x="126850" y="44073"/>
                  </a:lnTo>
                  <a:lnTo>
                    <a:pt x="126850" y="44073"/>
                  </a:lnTo>
                  <a:lnTo>
                    <a:pt x="127308" y="44735"/>
                  </a:lnTo>
                  <a:lnTo>
                    <a:pt x="127308" y="44735"/>
                  </a:lnTo>
                  <a:lnTo>
                    <a:pt x="127995" y="45727"/>
                  </a:lnTo>
                  <a:lnTo>
                    <a:pt x="127995" y="45727"/>
                  </a:lnTo>
                  <a:lnTo>
                    <a:pt x="129039" y="47305"/>
                  </a:lnTo>
                  <a:lnTo>
                    <a:pt x="130057" y="48908"/>
                  </a:lnTo>
                  <a:lnTo>
                    <a:pt x="131049" y="50536"/>
                  </a:lnTo>
                  <a:lnTo>
                    <a:pt x="132016" y="52190"/>
                  </a:lnTo>
                  <a:lnTo>
                    <a:pt x="132958" y="53844"/>
                  </a:lnTo>
                  <a:lnTo>
                    <a:pt x="133874" y="55524"/>
                  </a:lnTo>
                  <a:lnTo>
                    <a:pt x="134764" y="57229"/>
                  </a:lnTo>
                  <a:lnTo>
                    <a:pt x="135604" y="58959"/>
                  </a:lnTo>
                  <a:lnTo>
                    <a:pt x="136444" y="60689"/>
                  </a:lnTo>
                  <a:lnTo>
                    <a:pt x="137232" y="62445"/>
                  </a:lnTo>
                  <a:lnTo>
                    <a:pt x="137996" y="64226"/>
                  </a:lnTo>
                  <a:lnTo>
                    <a:pt x="138708" y="66008"/>
                  </a:lnTo>
                  <a:lnTo>
                    <a:pt x="139421" y="67814"/>
                  </a:lnTo>
                  <a:lnTo>
                    <a:pt x="140082" y="69621"/>
                  </a:lnTo>
                  <a:lnTo>
                    <a:pt x="140719" y="71479"/>
                  </a:lnTo>
                  <a:lnTo>
                    <a:pt x="141329" y="73311"/>
                  </a:lnTo>
                  <a:lnTo>
                    <a:pt x="141889" y="75194"/>
                  </a:lnTo>
                  <a:lnTo>
                    <a:pt x="142424" y="77077"/>
                  </a:lnTo>
                  <a:lnTo>
                    <a:pt x="142932" y="78960"/>
                  </a:lnTo>
                  <a:lnTo>
                    <a:pt x="143390" y="80868"/>
                  </a:lnTo>
                  <a:lnTo>
                    <a:pt x="143823" y="82802"/>
                  </a:lnTo>
                  <a:lnTo>
                    <a:pt x="144230" y="84736"/>
                  </a:lnTo>
                  <a:lnTo>
                    <a:pt x="144586" y="86695"/>
                  </a:lnTo>
                  <a:lnTo>
                    <a:pt x="144917" y="88655"/>
                  </a:lnTo>
                  <a:lnTo>
                    <a:pt x="145197" y="90640"/>
                  </a:lnTo>
                  <a:lnTo>
                    <a:pt x="145452" y="92624"/>
                  </a:lnTo>
                  <a:lnTo>
                    <a:pt x="145681" y="94609"/>
                  </a:lnTo>
                  <a:lnTo>
                    <a:pt x="145859" y="96619"/>
                  </a:lnTo>
                  <a:lnTo>
                    <a:pt x="146011" y="98655"/>
                  </a:lnTo>
                  <a:lnTo>
                    <a:pt x="146113" y="100691"/>
                  </a:lnTo>
                  <a:lnTo>
                    <a:pt x="146190" y="102727"/>
                  </a:lnTo>
                  <a:lnTo>
                    <a:pt x="146215" y="104762"/>
                  </a:lnTo>
                  <a:lnTo>
                    <a:pt x="146215" y="1047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69">
              <a:extLst>
                <a:ext uri="{FF2B5EF4-FFF2-40B4-BE49-F238E27FC236}">
                  <a16:creationId xmlns:a16="http://schemas.microsoft.com/office/drawing/2014/main" id="{AAD5B6FC-2CB5-58B6-5DF4-1691BCE2E3F6}"/>
                </a:ext>
              </a:extLst>
            </p:cNvPr>
            <p:cNvSpPr/>
            <p:nvPr/>
          </p:nvSpPr>
          <p:spPr>
            <a:xfrm>
              <a:off x="1830460" y="1649942"/>
              <a:ext cx="1118103" cy="1108599"/>
            </a:xfrm>
            <a:custGeom>
              <a:avLst/>
              <a:gdLst/>
              <a:ahLst/>
              <a:cxnLst/>
              <a:rect l="l" t="t" r="r" b="b"/>
              <a:pathLst>
                <a:path w="104814" h="103923" extrusionOk="0">
                  <a:moveTo>
                    <a:pt x="1" y="0"/>
                  </a:moveTo>
                  <a:lnTo>
                    <a:pt x="52" y="0"/>
                  </a:lnTo>
                  <a:lnTo>
                    <a:pt x="52" y="0"/>
                  </a:lnTo>
                  <a:lnTo>
                    <a:pt x="1680" y="25"/>
                  </a:lnTo>
                  <a:lnTo>
                    <a:pt x="3334" y="51"/>
                  </a:lnTo>
                  <a:lnTo>
                    <a:pt x="4963" y="127"/>
                  </a:lnTo>
                  <a:lnTo>
                    <a:pt x="6591" y="204"/>
                  </a:lnTo>
                  <a:lnTo>
                    <a:pt x="8220" y="331"/>
                  </a:lnTo>
                  <a:lnTo>
                    <a:pt x="9823" y="458"/>
                  </a:lnTo>
                  <a:lnTo>
                    <a:pt x="11452" y="611"/>
                  </a:lnTo>
                  <a:lnTo>
                    <a:pt x="13055" y="814"/>
                  </a:lnTo>
                  <a:lnTo>
                    <a:pt x="14632" y="1018"/>
                  </a:lnTo>
                  <a:lnTo>
                    <a:pt x="16236" y="1247"/>
                  </a:lnTo>
                  <a:lnTo>
                    <a:pt x="17813" y="1501"/>
                  </a:lnTo>
                  <a:lnTo>
                    <a:pt x="19365" y="1781"/>
                  </a:lnTo>
                  <a:lnTo>
                    <a:pt x="20943" y="2087"/>
                  </a:lnTo>
                  <a:lnTo>
                    <a:pt x="22495" y="2417"/>
                  </a:lnTo>
                  <a:lnTo>
                    <a:pt x="24048" y="2774"/>
                  </a:lnTo>
                  <a:lnTo>
                    <a:pt x="25574" y="3130"/>
                  </a:lnTo>
                  <a:lnTo>
                    <a:pt x="27101" y="3537"/>
                  </a:lnTo>
                  <a:lnTo>
                    <a:pt x="28628" y="3944"/>
                  </a:lnTo>
                  <a:lnTo>
                    <a:pt x="30129" y="4402"/>
                  </a:lnTo>
                  <a:lnTo>
                    <a:pt x="31631" y="4860"/>
                  </a:lnTo>
                  <a:lnTo>
                    <a:pt x="33132" y="5344"/>
                  </a:lnTo>
                  <a:lnTo>
                    <a:pt x="34608" y="5853"/>
                  </a:lnTo>
                  <a:lnTo>
                    <a:pt x="36084" y="6362"/>
                  </a:lnTo>
                  <a:lnTo>
                    <a:pt x="37534" y="6921"/>
                  </a:lnTo>
                  <a:lnTo>
                    <a:pt x="38985" y="7481"/>
                  </a:lnTo>
                  <a:lnTo>
                    <a:pt x="40435" y="8066"/>
                  </a:lnTo>
                  <a:lnTo>
                    <a:pt x="41860" y="8677"/>
                  </a:lnTo>
                  <a:lnTo>
                    <a:pt x="43259" y="9313"/>
                  </a:lnTo>
                  <a:lnTo>
                    <a:pt x="44684" y="9975"/>
                  </a:lnTo>
                  <a:lnTo>
                    <a:pt x="46084" y="10637"/>
                  </a:lnTo>
                  <a:lnTo>
                    <a:pt x="47458" y="11324"/>
                  </a:lnTo>
                  <a:lnTo>
                    <a:pt x="48832" y="12036"/>
                  </a:lnTo>
                  <a:lnTo>
                    <a:pt x="50181" y="12774"/>
                  </a:lnTo>
                  <a:lnTo>
                    <a:pt x="51530" y="13512"/>
                  </a:lnTo>
                  <a:lnTo>
                    <a:pt x="52878" y="14275"/>
                  </a:lnTo>
                  <a:lnTo>
                    <a:pt x="54201" y="15064"/>
                  </a:lnTo>
                  <a:lnTo>
                    <a:pt x="55499" y="15878"/>
                  </a:lnTo>
                  <a:lnTo>
                    <a:pt x="56797" y="16693"/>
                  </a:lnTo>
                  <a:lnTo>
                    <a:pt x="58095" y="17558"/>
                  </a:lnTo>
                  <a:lnTo>
                    <a:pt x="59367" y="18398"/>
                  </a:lnTo>
                  <a:lnTo>
                    <a:pt x="60614" y="19288"/>
                  </a:lnTo>
                  <a:lnTo>
                    <a:pt x="61861" y="20179"/>
                  </a:lnTo>
                  <a:lnTo>
                    <a:pt x="63108" y="21095"/>
                  </a:lnTo>
                  <a:lnTo>
                    <a:pt x="64304" y="22036"/>
                  </a:lnTo>
                  <a:lnTo>
                    <a:pt x="65525" y="22978"/>
                  </a:lnTo>
                  <a:lnTo>
                    <a:pt x="66696" y="23945"/>
                  </a:lnTo>
                  <a:lnTo>
                    <a:pt x="67891" y="24937"/>
                  </a:lnTo>
                  <a:lnTo>
                    <a:pt x="69037" y="25930"/>
                  </a:lnTo>
                  <a:lnTo>
                    <a:pt x="70182" y="26948"/>
                  </a:lnTo>
                  <a:lnTo>
                    <a:pt x="71301" y="27991"/>
                  </a:lnTo>
                  <a:lnTo>
                    <a:pt x="72421" y="29034"/>
                  </a:lnTo>
                  <a:lnTo>
                    <a:pt x="73515" y="30103"/>
                  </a:lnTo>
                  <a:lnTo>
                    <a:pt x="74609" y="31197"/>
                  </a:lnTo>
                  <a:lnTo>
                    <a:pt x="75678" y="32291"/>
                  </a:lnTo>
                  <a:lnTo>
                    <a:pt x="76721" y="33386"/>
                  </a:lnTo>
                  <a:lnTo>
                    <a:pt x="77765" y="34531"/>
                  </a:lnTo>
                  <a:lnTo>
                    <a:pt x="78782" y="35676"/>
                  </a:lnTo>
                  <a:lnTo>
                    <a:pt x="79775" y="36821"/>
                  </a:lnTo>
                  <a:lnTo>
                    <a:pt x="80767" y="37991"/>
                  </a:lnTo>
                  <a:lnTo>
                    <a:pt x="81734" y="39187"/>
                  </a:lnTo>
                  <a:lnTo>
                    <a:pt x="82701" y="40383"/>
                  </a:lnTo>
                  <a:lnTo>
                    <a:pt x="83617" y="41605"/>
                  </a:lnTo>
                  <a:lnTo>
                    <a:pt x="84533" y="42826"/>
                  </a:lnTo>
                  <a:lnTo>
                    <a:pt x="85449" y="44073"/>
                  </a:lnTo>
                  <a:lnTo>
                    <a:pt x="85449" y="44073"/>
                  </a:lnTo>
                  <a:lnTo>
                    <a:pt x="85907" y="44735"/>
                  </a:lnTo>
                  <a:lnTo>
                    <a:pt x="85907" y="44735"/>
                  </a:lnTo>
                  <a:lnTo>
                    <a:pt x="86594" y="45727"/>
                  </a:lnTo>
                  <a:lnTo>
                    <a:pt x="86594" y="45727"/>
                  </a:lnTo>
                  <a:lnTo>
                    <a:pt x="87612" y="47279"/>
                  </a:lnTo>
                  <a:lnTo>
                    <a:pt x="88630" y="48882"/>
                  </a:lnTo>
                  <a:lnTo>
                    <a:pt x="89623" y="50485"/>
                  </a:lnTo>
                  <a:lnTo>
                    <a:pt x="90590" y="52089"/>
                  </a:lnTo>
                  <a:lnTo>
                    <a:pt x="91506" y="53743"/>
                  </a:lnTo>
                  <a:lnTo>
                    <a:pt x="92422" y="55397"/>
                  </a:lnTo>
                  <a:lnTo>
                    <a:pt x="93287" y="57076"/>
                  </a:lnTo>
                  <a:lnTo>
                    <a:pt x="94127" y="58781"/>
                  </a:lnTo>
                  <a:lnTo>
                    <a:pt x="94941" y="60486"/>
                  </a:lnTo>
                  <a:lnTo>
                    <a:pt x="95730" y="62216"/>
                  </a:lnTo>
                  <a:lnTo>
                    <a:pt x="96493" y="63972"/>
                  </a:lnTo>
                  <a:lnTo>
                    <a:pt x="97206" y="65728"/>
                  </a:lnTo>
                  <a:lnTo>
                    <a:pt x="97893" y="67509"/>
                  </a:lnTo>
                  <a:lnTo>
                    <a:pt x="98554" y="69290"/>
                  </a:lnTo>
                  <a:lnTo>
                    <a:pt x="99190" y="71122"/>
                  </a:lnTo>
                  <a:lnTo>
                    <a:pt x="99801" y="72929"/>
                  </a:lnTo>
                  <a:lnTo>
                    <a:pt x="100361" y="74787"/>
                  </a:lnTo>
                  <a:lnTo>
                    <a:pt x="100895" y="76644"/>
                  </a:lnTo>
                  <a:lnTo>
                    <a:pt x="101404" y="78502"/>
                  </a:lnTo>
                  <a:lnTo>
                    <a:pt x="101862" y="80385"/>
                  </a:lnTo>
                  <a:lnTo>
                    <a:pt x="102320" y="82268"/>
                  </a:lnTo>
                  <a:lnTo>
                    <a:pt x="102702" y="84202"/>
                  </a:lnTo>
                  <a:lnTo>
                    <a:pt x="103084" y="86110"/>
                  </a:lnTo>
                  <a:lnTo>
                    <a:pt x="103414" y="88044"/>
                  </a:lnTo>
                  <a:lnTo>
                    <a:pt x="103720" y="90003"/>
                  </a:lnTo>
                  <a:lnTo>
                    <a:pt x="103974" y="91937"/>
                  </a:lnTo>
                  <a:lnTo>
                    <a:pt x="104203" y="93922"/>
                  </a:lnTo>
                  <a:lnTo>
                    <a:pt x="104407" y="95907"/>
                  </a:lnTo>
                  <a:lnTo>
                    <a:pt x="104560" y="97892"/>
                  </a:lnTo>
                  <a:lnTo>
                    <a:pt x="104687" y="99902"/>
                  </a:lnTo>
                  <a:lnTo>
                    <a:pt x="104763" y="101912"/>
                  </a:lnTo>
                  <a:lnTo>
                    <a:pt x="104814" y="103923"/>
                  </a:lnTo>
                  <a:lnTo>
                    <a:pt x="1" y="10392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69">
              <a:extLst>
                <a:ext uri="{FF2B5EF4-FFF2-40B4-BE49-F238E27FC236}">
                  <a16:creationId xmlns:a16="http://schemas.microsoft.com/office/drawing/2014/main" id="{A5937E5E-751C-BC9B-2B95-0E3AFEEB427F}"/>
                </a:ext>
              </a:extLst>
            </p:cNvPr>
            <p:cNvSpPr/>
            <p:nvPr/>
          </p:nvSpPr>
          <p:spPr>
            <a:xfrm>
              <a:off x="1429266" y="2758530"/>
              <a:ext cx="1519297" cy="410443"/>
            </a:xfrm>
            <a:custGeom>
              <a:avLst/>
              <a:gdLst/>
              <a:ahLst/>
              <a:cxnLst/>
              <a:rect l="l" t="t" r="r" b="b"/>
              <a:pathLst>
                <a:path w="142423" h="38476" extrusionOk="0">
                  <a:moveTo>
                    <a:pt x="141329" y="2851"/>
                  </a:moveTo>
                  <a:lnTo>
                    <a:pt x="141329" y="2851"/>
                  </a:lnTo>
                  <a:lnTo>
                    <a:pt x="140769" y="3716"/>
                  </a:lnTo>
                  <a:lnTo>
                    <a:pt x="140209" y="4555"/>
                  </a:lnTo>
                  <a:lnTo>
                    <a:pt x="139624" y="5421"/>
                  </a:lnTo>
                  <a:lnTo>
                    <a:pt x="139013" y="6235"/>
                  </a:lnTo>
                  <a:lnTo>
                    <a:pt x="138377" y="7049"/>
                  </a:lnTo>
                  <a:lnTo>
                    <a:pt x="137741" y="7863"/>
                  </a:lnTo>
                  <a:lnTo>
                    <a:pt x="137079" y="8652"/>
                  </a:lnTo>
                  <a:lnTo>
                    <a:pt x="136418" y="9416"/>
                  </a:lnTo>
                  <a:lnTo>
                    <a:pt x="135731" y="10205"/>
                  </a:lnTo>
                  <a:lnTo>
                    <a:pt x="135018" y="10942"/>
                  </a:lnTo>
                  <a:lnTo>
                    <a:pt x="134280" y="11680"/>
                  </a:lnTo>
                  <a:lnTo>
                    <a:pt x="133542" y="12418"/>
                  </a:lnTo>
                  <a:lnTo>
                    <a:pt x="132804" y="13131"/>
                  </a:lnTo>
                  <a:lnTo>
                    <a:pt x="132015" y="13843"/>
                  </a:lnTo>
                  <a:lnTo>
                    <a:pt x="131252" y="14530"/>
                  </a:lnTo>
                  <a:lnTo>
                    <a:pt x="130438" y="15217"/>
                  </a:lnTo>
                  <a:lnTo>
                    <a:pt x="129624" y="15904"/>
                  </a:lnTo>
                  <a:lnTo>
                    <a:pt x="128809" y="16566"/>
                  </a:lnTo>
                  <a:lnTo>
                    <a:pt x="127944" y="17202"/>
                  </a:lnTo>
                  <a:lnTo>
                    <a:pt x="127104" y="17838"/>
                  </a:lnTo>
                  <a:lnTo>
                    <a:pt x="126214" y="18475"/>
                  </a:lnTo>
                  <a:lnTo>
                    <a:pt x="125349" y="19085"/>
                  </a:lnTo>
                  <a:lnTo>
                    <a:pt x="124432" y="19696"/>
                  </a:lnTo>
                  <a:lnTo>
                    <a:pt x="123542" y="20281"/>
                  </a:lnTo>
                  <a:lnTo>
                    <a:pt x="122600" y="20866"/>
                  </a:lnTo>
                  <a:lnTo>
                    <a:pt x="121659" y="21426"/>
                  </a:lnTo>
                  <a:lnTo>
                    <a:pt x="120717" y="21986"/>
                  </a:lnTo>
                  <a:lnTo>
                    <a:pt x="119750" y="22546"/>
                  </a:lnTo>
                  <a:lnTo>
                    <a:pt x="117791" y="23615"/>
                  </a:lnTo>
                  <a:lnTo>
                    <a:pt x="115781" y="24633"/>
                  </a:lnTo>
                  <a:lnTo>
                    <a:pt x="113745" y="25625"/>
                  </a:lnTo>
                  <a:lnTo>
                    <a:pt x="111633" y="26566"/>
                  </a:lnTo>
                  <a:lnTo>
                    <a:pt x="109521" y="27457"/>
                  </a:lnTo>
                  <a:lnTo>
                    <a:pt x="107333" y="28322"/>
                  </a:lnTo>
                  <a:lnTo>
                    <a:pt x="105119" y="29137"/>
                  </a:lnTo>
                  <a:lnTo>
                    <a:pt x="102880" y="29925"/>
                  </a:lnTo>
                  <a:lnTo>
                    <a:pt x="100589" y="30663"/>
                  </a:lnTo>
                  <a:lnTo>
                    <a:pt x="98274" y="31376"/>
                  </a:lnTo>
                  <a:lnTo>
                    <a:pt x="95933" y="32037"/>
                  </a:lnTo>
                  <a:lnTo>
                    <a:pt x="93566" y="32674"/>
                  </a:lnTo>
                  <a:lnTo>
                    <a:pt x="91174" y="33259"/>
                  </a:lnTo>
                  <a:lnTo>
                    <a:pt x="88757" y="33819"/>
                  </a:lnTo>
                  <a:lnTo>
                    <a:pt x="86289" y="34353"/>
                  </a:lnTo>
                  <a:lnTo>
                    <a:pt x="83820" y="34836"/>
                  </a:lnTo>
                  <a:lnTo>
                    <a:pt x="81352" y="35295"/>
                  </a:lnTo>
                  <a:lnTo>
                    <a:pt x="78833" y="35727"/>
                  </a:lnTo>
                  <a:lnTo>
                    <a:pt x="76314" y="36109"/>
                  </a:lnTo>
                  <a:lnTo>
                    <a:pt x="73769" y="36465"/>
                  </a:lnTo>
                  <a:lnTo>
                    <a:pt x="71224" y="36796"/>
                  </a:lnTo>
                  <a:lnTo>
                    <a:pt x="68680" y="37101"/>
                  </a:lnTo>
                  <a:lnTo>
                    <a:pt x="66110" y="37356"/>
                  </a:lnTo>
                  <a:lnTo>
                    <a:pt x="63540" y="37585"/>
                  </a:lnTo>
                  <a:lnTo>
                    <a:pt x="60944" y="37814"/>
                  </a:lnTo>
                  <a:lnTo>
                    <a:pt x="58374" y="37992"/>
                  </a:lnTo>
                  <a:lnTo>
                    <a:pt x="55778" y="38119"/>
                  </a:lnTo>
                  <a:lnTo>
                    <a:pt x="53208" y="38246"/>
                  </a:lnTo>
                  <a:lnTo>
                    <a:pt x="50613" y="38348"/>
                  </a:lnTo>
                  <a:lnTo>
                    <a:pt x="48043" y="38424"/>
                  </a:lnTo>
                  <a:lnTo>
                    <a:pt x="45473" y="38450"/>
                  </a:lnTo>
                  <a:lnTo>
                    <a:pt x="42903" y="38475"/>
                  </a:lnTo>
                  <a:lnTo>
                    <a:pt x="40333" y="38475"/>
                  </a:lnTo>
                  <a:lnTo>
                    <a:pt x="37788" y="38424"/>
                  </a:lnTo>
                  <a:lnTo>
                    <a:pt x="35269" y="38374"/>
                  </a:lnTo>
                  <a:lnTo>
                    <a:pt x="32750" y="38297"/>
                  </a:lnTo>
                  <a:lnTo>
                    <a:pt x="30230" y="38195"/>
                  </a:lnTo>
                  <a:lnTo>
                    <a:pt x="27762" y="38068"/>
                  </a:lnTo>
                  <a:lnTo>
                    <a:pt x="25294" y="37941"/>
                  </a:lnTo>
                  <a:lnTo>
                    <a:pt x="22851" y="37763"/>
                  </a:lnTo>
                  <a:lnTo>
                    <a:pt x="20434" y="37585"/>
                  </a:lnTo>
                  <a:lnTo>
                    <a:pt x="18016" y="37381"/>
                  </a:lnTo>
                  <a:lnTo>
                    <a:pt x="15650" y="37152"/>
                  </a:lnTo>
                  <a:lnTo>
                    <a:pt x="13309" y="36923"/>
                  </a:lnTo>
                  <a:lnTo>
                    <a:pt x="11018" y="36643"/>
                  </a:lnTo>
                  <a:lnTo>
                    <a:pt x="8728" y="36363"/>
                  </a:lnTo>
                  <a:lnTo>
                    <a:pt x="6489" y="36083"/>
                  </a:lnTo>
                  <a:lnTo>
                    <a:pt x="4275" y="35778"/>
                  </a:lnTo>
                  <a:lnTo>
                    <a:pt x="2112" y="35447"/>
                  </a:lnTo>
                  <a:lnTo>
                    <a:pt x="0" y="35091"/>
                  </a:lnTo>
                  <a:lnTo>
                    <a:pt x="37635" y="1"/>
                  </a:lnTo>
                  <a:lnTo>
                    <a:pt x="142423" y="1"/>
                  </a:lnTo>
                  <a:lnTo>
                    <a:pt x="142423" y="1"/>
                  </a:lnTo>
                  <a:lnTo>
                    <a:pt x="142321" y="433"/>
                  </a:lnTo>
                  <a:lnTo>
                    <a:pt x="142245" y="840"/>
                  </a:lnTo>
                  <a:lnTo>
                    <a:pt x="142143" y="1197"/>
                  </a:lnTo>
                  <a:lnTo>
                    <a:pt x="142016" y="1527"/>
                  </a:lnTo>
                  <a:lnTo>
                    <a:pt x="141889" y="1833"/>
                  </a:lnTo>
                  <a:lnTo>
                    <a:pt x="141711" y="2163"/>
                  </a:lnTo>
                  <a:lnTo>
                    <a:pt x="141329" y="2851"/>
                  </a:lnTo>
                  <a:lnTo>
                    <a:pt x="141329" y="285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69">
              <a:extLst>
                <a:ext uri="{FF2B5EF4-FFF2-40B4-BE49-F238E27FC236}">
                  <a16:creationId xmlns:a16="http://schemas.microsoft.com/office/drawing/2014/main" id="{93E696C1-3861-B293-DDE7-33C95988A0AE}"/>
                </a:ext>
              </a:extLst>
            </p:cNvPr>
            <p:cNvSpPr/>
            <p:nvPr/>
          </p:nvSpPr>
          <p:spPr>
            <a:xfrm>
              <a:off x="1427367" y="1689028"/>
              <a:ext cx="1481300" cy="1451708"/>
            </a:xfrm>
            <a:custGeom>
              <a:avLst/>
              <a:gdLst/>
              <a:ahLst/>
              <a:cxnLst/>
              <a:rect l="l" t="t" r="r" b="b"/>
              <a:pathLst>
                <a:path w="138861" h="136087" extrusionOk="0">
                  <a:moveTo>
                    <a:pt x="135527" y="106442"/>
                  </a:moveTo>
                  <a:lnTo>
                    <a:pt x="135527" y="106442"/>
                  </a:lnTo>
                  <a:lnTo>
                    <a:pt x="134967" y="107180"/>
                  </a:lnTo>
                  <a:lnTo>
                    <a:pt x="134382" y="107892"/>
                  </a:lnTo>
                  <a:lnTo>
                    <a:pt x="133797" y="108605"/>
                  </a:lnTo>
                  <a:lnTo>
                    <a:pt x="133186" y="109317"/>
                  </a:lnTo>
                  <a:lnTo>
                    <a:pt x="132550" y="110004"/>
                  </a:lnTo>
                  <a:lnTo>
                    <a:pt x="131914" y="110692"/>
                  </a:lnTo>
                  <a:lnTo>
                    <a:pt x="131227" y="111353"/>
                  </a:lnTo>
                  <a:lnTo>
                    <a:pt x="130565" y="112015"/>
                  </a:lnTo>
                  <a:lnTo>
                    <a:pt x="129852" y="112676"/>
                  </a:lnTo>
                  <a:lnTo>
                    <a:pt x="129140" y="113312"/>
                  </a:lnTo>
                  <a:lnTo>
                    <a:pt x="128402" y="113923"/>
                  </a:lnTo>
                  <a:lnTo>
                    <a:pt x="127664" y="114559"/>
                  </a:lnTo>
                  <a:lnTo>
                    <a:pt x="126901" y="115170"/>
                  </a:lnTo>
                  <a:lnTo>
                    <a:pt x="126137" y="115755"/>
                  </a:lnTo>
                  <a:lnTo>
                    <a:pt x="125348" y="116341"/>
                  </a:lnTo>
                  <a:lnTo>
                    <a:pt x="124534" y="116926"/>
                  </a:lnTo>
                  <a:lnTo>
                    <a:pt x="123720" y="117486"/>
                  </a:lnTo>
                  <a:lnTo>
                    <a:pt x="122880" y="118045"/>
                  </a:lnTo>
                  <a:lnTo>
                    <a:pt x="122040" y="118580"/>
                  </a:lnTo>
                  <a:lnTo>
                    <a:pt x="121175" y="119140"/>
                  </a:lnTo>
                  <a:lnTo>
                    <a:pt x="119419" y="120183"/>
                  </a:lnTo>
                  <a:lnTo>
                    <a:pt x="117613" y="121175"/>
                  </a:lnTo>
                  <a:lnTo>
                    <a:pt x="115730" y="122142"/>
                  </a:lnTo>
                  <a:lnTo>
                    <a:pt x="113821" y="123084"/>
                  </a:lnTo>
                  <a:lnTo>
                    <a:pt x="111887" y="123974"/>
                  </a:lnTo>
                  <a:lnTo>
                    <a:pt x="109877" y="124840"/>
                  </a:lnTo>
                  <a:lnTo>
                    <a:pt x="107841" y="125654"/>
                  </a:lnTo>
                  <a:lnTo>
                    <a:pt x="105755" y="126443"/>
                  </a:lnTo>
                  <a:lnTo>
                    <a:pt x="103643" y="127181"/>
                  </a:lnTo>
                  <a:lnTo>
                    <a:pt x="101505" y="127893"/>
                  </a:lnTo>
                  <a:lnTo>
                    <a:pt x="99317" y="128580"/>
                  </a:lnTo>
                  <a:lnTo>
                    <a:pt x="97103" y="129242"/>
                  </a:lnTo>
                  <a:lnTo>
                    <a:pt x="94864" y="129853"/>
                  </a:lnTo>
                  <a:lnTo>
                    <a:pt x="92574" y="130438"/>
                  </a:lnTo>
                  <a:lnTo>
                    <a:pt x="90283" y="130972"/>
                  </a:lnTo>
                  <a:lnTo>
                    <a:pt x="87968" y="131507"/>
                  </a:lnTo>
                  <a:lnTo>
                    <a:pt x="85627" y="131990"/>
                  </a:lnTo>
                  <a:lnTo>
                    <a:pt x="83286" y="132448"/>
                  </a:lnTo>
                  <a:lnTo>
                    <a:pt x="80894" y="132881"/>
                  </a:lnTo>
                  <a:lnTo>
                    <a:pt x="78502" y="133262"/>
                  </a:lnTo>
                  <a:lnTo>
                    <a:pt x="76110" y="133644"/>
                  </a:lnTo>
                  <a:lnTo>
                    <a:pt x="73693" y="133975"/>
                  </a:lnTo>
                  <a:lnTo>
                    <a:pt x="71275" y="134306"/>
                  </a:lnTo>
                  <a:lnTo>
                    <a:pt x="68832" y="134586"/>
                  </a:lnTo>
                  <a:lnTo>
                    <a:pt x="66389" y="134840"/>
                  </a:lnTo>
                  <a:lnTo>
                    <a:pt x="63947" y="135069"/>
                  </a:lnTo>
                  <a:lnTo>
                    <a:pt x="61504" y="135298"/>
                  </a:lnTo>
                  <a:lnTo>
                    <a:pt x="59086" y="135476"/>
                  </a:lnTo>
                  <a:lnTo>
                    <a:pt x="56644" y="135629"/>
                  </a:lnTo>
                  <a:lnTo>
                    <a:pt x="54201" y="135756"/>
                  </a:lnTo>
                  <a:lnTo>
                    <a:pt x="51783" y="135883"/>
                  </a:lnTo>
                  <a:lnTo>
                    <a:pt x="49366" y="135960"/>
                  </a:lnTo>
                  <a:lnTo>
                    <a:pt x="46974" y="136036"/>
                  </a:lnTo>
                  <a:lnTo>
                    <a:pt x="44582" y="136087"/>
                  </a:lnTo>
                  <a:lnTo>
                    <a:pt x="42190" y="136087"/>
                  </a:lnTo>
                  <a:lnTo>
                    <a:pt x="39824" y="136087"/>
                  </a:lnTo>
                  <a:lnTo>
                    <a:pt x="37508" y="136087"/>
                  </a:lnTo>
                  <a:lnTo>
                    <a:pt x="35167" y="136036"/>
                  </a:lnTo>
                  <a:lnTo>
                    <a:pt x="32877" y="135985"/>
                  </a:lnTo>
                  <a:lnTo>
                    <a:pt x="30612" y="135909"/>
                  </a:lnTo>
                  <a:lnTo>
                    <a:pt x="28373" y="135807"/>
                  </a:lnTo>
                  <a:lnTo>
                    <a:pt x="26159" y="135705"/>
                  </a:lnTo>
                  <a:lnTo>
                    <a:pt x="23971" y="135553"/>
                  </a:lnTo>
                  <a:lnTo>
                    <a:pt x="21808" y="135425"/>
                  </a:lnTo>
                  <a:lnTo>
                    <a:pt x="19696" y="135247"/>
                  </a:lnTo>
                  <a:lnTo>
                    <a:pt x="17609" y="135069"/>
                  </a:lnTo>
                  <a:lnTo>
                    <a:pt x="15573" y="134865"/>
                  </a:lnTo>
                  <a:lnTo>
                    <a:pt x="13588" y="134662"/>
                  </a:lnTo>
                  <a:lnTo>
                    <a:pt x="11629" y="134433"/>
                  </a:lnTo>
                  <a:lnTo>
                    <a:pt x="9721" y="134204"/>
                  </a:lnTo>
                  <a:lnTo>
                    <a:pt x="7863" y="133949"/>
                  </a:lnTo>
                  <a:lnTo>
                    <a:pt x="6031" y="133695"/>
                  </a:lnTo>
                  <a:lnTo>
                    <a:pt x="4275" y="133415"/>
                  </a:lnTo>
                  <a:lnTo>
                    <a:pt x="2570" y="133135"/>
                  </a:lnTo>
                  <a:lnTo>
                    <a:pt x="2570" y="133135"/>
                  </a:lnTo>
                  <a:lnTo>
                    <a:pt x="2341" y="131634"/>
                  </a:lnTo>
                  <a:lnTo>
                    <a:pt x="2112" y="130082"/>
                  </a:lnTo>
                  <a:lnTo>
                    <a:pt x="1883" y="128428"/>
                  </a:lnTo>
                  <a:lnTo>
                    <a:pt x="1680" y="126723"/>
                  </a:lnTo>
                  <a:lnTo>
                    <a:pt x="1476" y="124941"/>
                  </a:lnTo>
                  <a:lnTo>
                    <a:pt x="1272" y="123084"/>
                  </a:lnTo>
                  <a:lnTo>
                    <a:pt x="1094" y="121175"/>
                  </a:lnTo>
                  <a:lnTo>
                    <a:pt x="916" y="119216"/>
                  </a:lnTo>
                  <a:lnTo>
                    <a:pt x="764" y="117180"/>
                  </a:lnTo>
                  <a:lnTo>
                    <a:pt x="611" y="115094"/>
                  </a:lnTo>
                  <a:lnTo>
                    <a:pt x="484" y="112956"/>
                  </a:lnTo>
                  <a:lnTo>
                    <a:pt x="356" y="110768"/>
                  </a:lnTo>
                  <a:lnTo>
                    <a:pt x="255" y="108529"/>
                  </a:lnTo>
                  <a:lnTo>
                    <a:pt x="153" y="106264"/>
                  </a:lnTo>
                  <a:lnTo>
                    <a:pt x="102" y="103948"/>
                  </a:lnTo>
                  <a:lnTo>
                    <a:pt x="51" y="101582"/>
                  </a:lnTo>
                  <a:lnTo>
                    <a:pt x="0" y="99190"/>
                  </a:lnTo>
                  <a:lnTo>
                    <a:pt x="0" y="96772"/>
                  </a:lnTo>
                  <a:lnTo>
                    <a:pt x="0" y="94304"/>
                  </a:lnTo>
                  <a:lnTo>
                    <a:pt x="26" y="91836"/>
                  </a:lnTo>
                  <a:lnTo>
                    <a:pt x="102" y="89342"/>
                  </a:lnTo>
                  <a:lnTo>
                    <a:pt x="178" y="86797"/>
                  </a:lnTo>
                  <a:lnTo>
                    <a:pt x="280" y="84278"/>
                  </a:lnTo>
                  <a:lnTo>
                    <a:pt x="407" y="81708"/>
                  </a:lnTo>
                  <a:lnTo>
                    <a:pt x="560" y="79138"/>
                  </a:lnTo>
                  <a:lnTo>
                    <a:pt x="738" y="76568"/>
                  </a:lnTo>
                  <a:lnTo>
                    <a:pt x="942" y="73973"/>
                  </a:lnTo>
                  <a:lnTo>
                    <a:pt x="1196" y="71402"/>
                  </a:lnTo>
                  <a:lnTo>
                    <a:pt x="1476" y="68807"/>
                  </a:lnTo>
                  <a:lnTo>
                    <a:pt x="1781" y="66211"/>
                  </a:lnTo>
                  <a:lnTo>
                    <a:pt x="2112" y="63641"/>
                  </a:lnTo>
                  <a:lnTo>
                    <a:pt x="2494" y="61071"/>
                  </a:lnTo>
                  <a:lnTo>
                    <a:pt x="2901" y="58501"/>
                  </a:lnTo>
                  <a:lnTo>
                    <a:pt x="3334" y="55957"/>
                  </a:lnTo>
                  <a:lnTo>
                    <a:pt x="3817" y="53412"/>
                  </a:lnTo>
                  <a:lnTo>
                    <a:pt x="4326" y="50918"/>
                  </a:lnTo>
                  <a:lnTo>
                    <a:pt x="4886" y="48425"/>
                  </a:lnTo>
                  <a:lnTo>
                    <a:pt x="5471" y="45956"/>
                  </a:lnTo>
                  <a:lnTo>
                    <a:pt x="6107" y="43513"/>
                  </a:lnTo>
                  <a:lnTo>
                    <a:pt x="6769" y="41096"/>
                  </a:lnTo>
                  <a:lnTo>
                    <a:pt x="7507" y="38729"/>
                  </a:lnTo>
                  <a:lnTo>
                    <a:pt x="8245" y="36388"/>
                  </a:lnTo>
                  <a:lnTo>
                    <a:pt x="9059" y="34098"/>
                  </a:lnTo>
                  <a:lnTo>
                    <a:pt x="9899" y="31834"/>
                  </a:lnTo>
                  <a:lnTo>
                    <a:pt x="10789" y="29645"/>
                  </a:lnTo>
                  <a:lnTo>
                    <a:pt x="11273" y="28551"/>
                  </a:lnTo>
                  <a:lnTo>
                    <a:pt x="11731" y="27482"/>
                  </a:lnTo>
                  <a:lnTo>
                    <a:pt x="12240" y="26413"/>
                  </a:lnTo>
                  <a:lnTo>
                    <a:pt x="12723" y="25370"/>
                  </a:lnTo>
                  <a:lnTo>
                    <a:pt x="13232" y="24327"/>
                  </a:lnTo>
                  <a:lnTo>
                    <a:pt x="13767" y="23309"/>
                  </a:lnTo>
                  <a:lnTo>
                    <a:pt x="14301" y="22291"/>
                  </a:lnTo>
                  <a:lnTo>
                    <a:pt x="14861" y="21299"/>
                  </a:lnTo>
                  <a:lnTo>
                    <a:pt x="15421" y="20332"/>
                  </a:lnTo>
                  <a:lnTo>
                    <a:pt x="15980" y="19365"/>
                  </a:lnTo>
                  <a:lnTo>
                    <a:pt x="16566" y="18398"/>
                  </a:lnTo>
                  <a:lnTo>
                    <a:pt x="17176" y="17482"/>
                  </a:lnTo>
                  <a:lnTo>
                    <a:pt x="17787" y="16566"/>
                  </a:lnTo>
                  <a:lnTo>
                    <a:pt x="18423" y="15675"/>
                  </a:lnTo>
                  <a:lnTo>
                    <a:pt x="19059" y="14785"/>
                  </a:lnTo>
                  <a:lnTo>
                    <a:pt x="19721" y="13919"/>
                  </a:lnTo>
                  <a:lnTo>
                    <a:pt x="20383" y="13080"/>
                  </a:lnTo>
                  <a:lnTo>
                    <a:pt x="21070" y="12240"/>
                  </a:lnTo>
                  <a:lnTo>
                    <a:pt x="21757" y="11426"/>
                  </a:lnTo>
                  <a:lnTo>
                    <a:pt x="22469" y="10637"/>
                  </a:lnTo>
                  <a:lnTo>
                    <a:pt x="23182" y="9873"/>
                  </a:lnTo>
                  <a:lnTo>
                    <a:pt x="23920" y="9110"/>
                  </a:lnTo>
                  <a:lnTo>
                    <a:pt x="24683" y="8372"/>
                  </a:lnTo>
                  <a:lnTo>
                    <a:pt x="25446" y="7660"/>
                  </a:lnTo>
                  <a:lnTo>
                    <a:pt x="26235" y="6973"/>
                  </a:lnTo>
                  <a:lnTo>
                    <a:pt x="27024" y="6311"/>
                  </a:lnTo>
                  <a:lnTo>
                    <a:pt x="27838" y="5649"/>
                  </a:lnTo>
                  <a:lnTo>
                    <a:pt x="28653" y="5013"/>
                  </a:lnTo>
                  <a:lnTo>
                    <a:pt x="29492" y="4428"/>
                  </a:lnTo>
                  <a:lnTo>
                    <a:pt x="30358" y="3843"/>
                  </a:lnTo>
                  <a:lnTo>
                    <a:pt x="31223" y="3283"/>
                  </a:lnTo>
                  <a:lnTo>
                    <a:pt x="32113" y="2723"/>
                  </a:lnTo>
                  <a:lnTo>
                    <a:pt x="33004" y="2214"/>
                  </a:lnTo>
                  <a:lnTo>
                    <a:pt x="33920" y="1731"/>
                  </a:lnTo>
                  <a:lnTo>
                    <a:pt x="34862" y="1273"/>
                  </a:lnTo>
                  <a:lnTo>
                    <a:pt x="35803" y="815"/>
                  </a:lnTo>
                  <a:lnTo>
                    <a:pt x="36770" y="407"/>
                  </a:lnTo>
                  <a:lnTo>
                    <a:pt x="37762" y="0"/>
                  </a:lnTo>
                  <a:lnTo>
                    <a:pt x="37813" y="0"/>
                  </a:lnTo>
                  <a:lnTo>
                    <a:pt x="37813" y="0"/>
                  </a:lnTo>
                  <a:lnTo>
                    <a:pt x="39416" y="26"/>
                  </a:lnTo>
                  <a:lnTo>
                    <a:pt x="40994" y="51"/>
                  </a:lnTo>
                  <a:lnTo>
                    <a:pt x="42572" y="127"/>
                  </a:lnTo>
                  <a:lnTo>
                    <a:pt x="44149" y="204"/>
                  </a:lnTo>
                  <a:lnTo>
                    <a:pt x="45702" y="306"/>
                  </a:lnTo>
                  <a:lnTo>
                    <a:pt x="47279" y="433"/>
                  </a:lnTo>
                  <a:lnTo>
                    <a:pt x="48832" y="611"/>
                  </a:lnTo>
                  <a:lnTo>
                    <a:pt x="50358" y="789"/>
                  </a:lnTo>
                  <a:lnTo>
                    <a:pt x="51911" y="993"/>
                  </a:lnTo>
                  <a:lnTo>
                    <a:pt x="53437" y="1196"/>
                  </a:lnTo>
                  <a:lnTo>
                    <a:pt x="54964" y="1451"/>
                  </a:lnTo>
                  <a:lnTo>
                    <a:pt x="56465" y="1731"/>
                  </a:lnTo>
                  <a:lnTo>
                    <a:pt x="57967" y="2011"/>
                  </a:lnTo>
                  <a:lnTo>
                    <a:pt x="59468" y="2341"/>
                  </a:lnTo>
                  <a:lnTo>
                    <a:pt x="60969" y="2672"/>
                  </a:lnTo>
                  <a:lnTo>
                    <a:pt x="62445" y="3028"/>
                  </a:lnTo>
                  <a:lnTo>
                    <a:pt x="63921" y="3410"/>
                  </a:lnTo>
                  <a:lnTo>
                    <a:pt x="65397" y="3817"/>
                  </a:lnTo>
                  <a:lnTo>
                    <a:pt x="66847" y="4250"/>
                  </a:lnTo>
                  <a:lnTo>
                    <a:pt x="68298" y="4682"/>
                  </a:lnTo>
                  <a:lnTo>
                    <a:pt x="69723" y="5140"/>
                  </a:lnTo>
                  <a:lnTo>
                    <a:pt x="71148" y="5649"/>
                  </a:lnTo>
                  <a:lnTo>
                    <a:pt x="72573" y="6158"/>
                  </a:lnTo>
                  <a:lnTo>
                    <a:pt x="73998" y="6667"/>
                  </a:lnTo>
                  <a:lnTo>
                    <a:pt x="75397" y="7227"/>
                  </a:lnTo>
                  <a:lnTo>
                    <a:pt x="76772" y="7787"/>
                  </a:lnTo>
                  <a:lnTo>
                    <a:pt x="78146" y="8372"/>
                  </a:lnTo>
                  <a:lnTo>
                    <a:pt x="79520" y="8983"/>
                  </a:lnTo>
                  <a:lnTo>
                    <a:pt x="80868" y="9619"/>
                  </a:lnTo>
                  <a:lnTo>
                    <a:pt x="82217" y="10255"/>
                  </a:lnTo>
                  <a:lnTo>
                    <a:pt x="83566" y="10917"/>
                  </a:lnTo>
                  <a:lnTo>
                    <a:pt x="84889" y="11604"/>
                  </a:lnTo>
                  <a:lnTo>
                    <a:pt x="86187" y="12316"/>
                  </a:lnTo>
                  <a:lnTo>
                    <a:pt x="87484" y="13054"/>
                  </a:lnTo>
                  <a:lnTo>
                    <a:pt x="88782" y="13792"/>
                  </a:lnTo>
                  <a:lnTo>
                    <a:pt x="90054" y="14556"/>
                  </a:lnTo>
                  <a:lnTo>
                    <a:pt x="91327" y="15319"/>
                  </a:lnTo>
                  <a:lnTo>
                    <a:pt x="92574" y="16108"/>
                  </a:lnTo>
                  <a:lnTo>
                    <a:pt x="93821" y="16922"/>
                  </a:lnTo>
                  <a:lnTo>
                    <a:pt x="95042" y="17762"/>
                  </a:lnTo>
                  <a:lnTo>
                    <a:pt x="96263" y="18601"/>
                  </a:lnTo>
                  <a:lnTo>
                    <a:pt x="97459" y="19467"/>
                  </a:lnTo>
                  <a:lnTo>
                    <a:pt x="98630" y="20357"/>
                  </a:lnTo>
                  <a:lnTo>
                    <a:pt x="99826" y="21248"/>
                  </a:lnTo>
                  <a:lnTo>
                    <a:pt x="100971" y="22164"/>
                  </a:lnTo>
                  <a:lnTo>
                    <a:pt x="102116" y="23105"/>
                  </a:lnTo>
                  <a:lnTo>
                    <a:pt x="103261" y="24047"/>
                  </a:lnTo>
                  <a:lnTo>
                    <a:pt x="104381" y="25014"/>
                  </a:lnTo>
                  <a:lnTo>
                    <a:pt x="105475" y="26006"/>
                  </a:lnTo>
                  <a:lnTo>
                    <a:pt x="106569" y="26999"/>
                  </a:lnTo>
                  <a:lnTo>
                    <a:pt x="107638" y="28017"/>
                  </a:lnTo>
                  <a:lnTo>
                    <a:pt x="108707" y="29034"/>
                  </a:lnTo>
                  <a:lnTo>
                    <a:pt x="109750" y="30078"/>
                  </a:lnTo>
                  <a:lnTo>
                    <a:pt x="110768" y="31146"/>
                  </a:lnTo>
                  <a:lnTo>
                    <a:pt x="111786" y="32215"/>
                  </a:lnTo>
                  <a:lnTo>
                    <a:pt x="112778" y="33309"/>
                  </a:lnTo>
                  <a:lnTo>
                    <a:pt x="113770" y="34404"/>
                  </a:lnTo>
                  <a:lnTo>
                    <a:pt x="114737" y="35523"/>
                  </a:lnTo>
                  <a:lnTo>
                    <a:pt x="115679" y="36668"/>
                  </a:lnTo>
                  <a:lnTo>
                    <a:pt x="116620" y="37813"/>
                  </a:lnTo>
                  <a:lnTo>
                    <a:pt x="117536" y="38958"/>
                  </a:lnTo>
                  <a:lnTo>
                    <a:pt x="118453" y="40129"/>
                  </a:lnTo>
                  <a:lnTo>
                    <a:pt x="119318" y="41325"/>
                  </a:lnTo>
                  <a:lnTo>
                    <a:pt x="120183" y="42521"/>
                  </a:lnTo>
                  <a:lnTo>
                    <a:pt x="120183" y="42521"/>
                  </a:lnTo>
                  <a:lnTo>
                    <a:pt x="120641" y="43157"/>
                  </a:lnTo>
                  <a:lnTo>
                    <a:pt x="120641" y="43157"/>
                  </a:lnTo>
                  <a:lnTo>
                    <a:pt x="121302" y="44099"/>
                  </a:lnTo>
                  <a:lnTo>
                    <a:pt x="121302" y="44099"/>
                  </a:lnTo>
                  <a:lnTo>
                    <a:pt x="122295" y="45625"/>
                  </a:lnTo>
                  <a:lnTo>
                    <a:pt x="123287" y="47152"/>
                  </a:lnTo>
                  <a:lnTo>
                    <a:pt x="124229" y="48679"/>
                  </a:lnTo>
                  <a:lnTo>
                    <a:pt x="125145" y="50257"/>
                  </a:lnTo>
                  <a:lnTo>
                    <a:pt x="126035" y="51834"/>
                  </a:lnTo>
                  <a:lnTo>
                    <a:pt x="126926" y="53437"/>
                  </a:lnTo>
                  <a:lnTo>
                    <a:pt x="127766" y="55066"/>
                  </a:lnTo>
                  <a:lnTo>
                    <a:pt x="128580" y="56695"/>
                  </a:lnTo>
                  <a:lnTo>
                    <a:pt x="129369" y="58349"/>
                  </a:lnTo>
                  <a:lnTo>
                    <a:pt x="130107" y="60003"/>
                  </a:lnTo>
                  <a:lnTo>
                    <a:pt x="130845" y="61707"/>
                  </a:lnTo>
                  <a:lnTo>
                    <a:pt x="131532" y="63387"/>
                  </a:lnTo>
                  <a:lnTo>
                    <a:pt x="132219" y="65117"/>
                  </a:lnTo>
                  <a:lnTo>
                    <a:pt x="132855" y="66848"/>
                  </a:lnTo>
                  <a:lnTo>
                    <a:pt x="133466" y="68603"/>
                  </a:lnTo>
                  <a:lnTo>
                    <a:pt x="134051" y="70359"/>
                  </a:lnTo>
                  <a:lnTo>
                    <a:pt x="134585" y="72115"/>
                  </a:lnTo>
                  <a:lnTo>
                    <a:pt x="135094" y="73922"/>
                  </a:lnTo>
                  <a:lnTo>
                    <a:pt x="135603" y="75728"/>
                  </a:lnTo>
                  <a:lnTo>
                    <a:pt x="136036" y="77535"/>
                  </a:lnTo>
                  <a:lnTo>
                    <a:pt x="136468" y="79367"/>
                  </a:lnTo>
                  <a:lnTo>
                    <a:pt x="136850" y="81199"/>
                  </a:lnTo>
                  <a:lnTo>
                    <a:pt x="137206" y="83057"/>
                  </a:lnTo>
                  <a:lnTo>
                    <a:pt x="137537" y="84914"/>
                  </a:lnTo>
                  <a:lnTo>
                    <a:pt x="137817" y="86797"/>
                  </a:lnTo>
                  <a:lnTo>
                    <a:pt x="138072" y="88681"/>
                  </a:lnTo>
                  <a:lnTo>
                    <a:pt x="138301" y="90589"/>
                  </a:lnTo>
                  <a:lnTo>
                    <a:pt x="138479" y="92497"/>
                  </a:lnTo>
                  <a:lnTo>
                    <a:pt x="138631" y="94406"/>
                  </a:lnTo>
                  <a:lnTo>
                    <a:pt x="138733" y="96340"/>
                  </a:lnTo>
                  <a:lnTo>
                    <a:pt x="138835" y="98274"/>
                  </a:lnTo>
                  <a:lnTo>
                    <a:pt x="138860" y="100233"/>
                  </a:lnTo>
                  <a:lnTo>
                    <a:pt x="138860" y="100233"/>
                  </a:lnTo>
                  <a:lnTo>
                    <a:pt x="138784" y="100589"/>
                  </a:lnTo>
                  <a:lnTo>
                    <a:pt x="138657" y="100971"/>
                  </a:lnTo>
                  <a:lnTo>
                    <a:pt x="138504" y="101353"/>
                  </a:lnTo>
                  <a:lnTo>
                    <a:pt x="138326" y="101760"/>
                  </a:lnTo>
                  <a:lnTo>
                    <a:pt x="137944" y="102574"/>
                  </a:lnTo>
                  <a:lnTo>
                    <a:pt x="137486" y="103414"/>
                  </a:lnTo>
                  <a:lnTo>
                    <a:pt x="137003" y="104254"/>
                  </a:lnTo>
                  <a:lnTo>
                    <a:pt x="136494" y="105042"/>
                  </a:lnTo>
                  <a:lnTo>
                    <a:pt x="136010" y="105780"/>
                  </a:lnTo>
                  <a:lnTo>
                    <a:pt x="135527" y="106442"/>
                  </a:lnTo>
                  <a:lnTo>
                    <a:pt x="135527" y="10644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69">
              <a:extLst>
                <a:ext uri="{FF2B5EF4-FFF2-40B4-BE49-F238E27FC236}">
                  <a16:creationId xmlns:a16="http://schemas.microsoft.com/office/drawing/2014/main" id="{40395D26-B93D-1B08-DFB3-0E907C05C5A7}"/>
                </a:ext>
              </a:extLst>
            </p:cNvPr>
            <p:cNvSpPr/>
            <p:nvPr/>
          </p:nvSpPr>
          <p:spPr>
            <a:xfrm>
              <a:off x="1830460" y="1689028"/>
              <a:ext cx="1078207" cy="1069513"/>
            </a:xfrm>
            <a:custGeom>
              <a:avLst/>
              <a:gdLst/>
              <a:ahLst/>
              <a:cxnLst/>
              <a:rect l="l" t="t" r="r" b="b"/>
              <a:pathLst>
                <a:path w="101074" h="100259" extrusionOk="0">
                  <a:moveTo>
                    <a:pt x="1" y="0"/>
                  </a:moveTo>
                  <a:lnTo>
                    <a:pt x="26" y="0"/>
                  </a:lnTo>
                  <a:lnTo>
                    <a:pt x="26" y="0"/>
                  </a:lnTo>
                  <a:lnTo>
                    <a:pt x="1629" y="26"/>
                  </a:lnTo>
                  <a:lnTo>
                    <a:pt x="3207" y="51"/>
                  </a:lnTo>
                  <a:lnTo>
                    <a:pt x="4785" y="127"/>
                  </a:lnTo>
                  <a:lnTo>
                    <a:pt x="6362" y="204"/>
                  </a:lnTo>
                  <a:lnTo>
                    <a:pt x="7915" y="306"/>
                  </a:lnTo>
                  <a:lnTo>
                    <a:pt x="9492" y="433"/>
                  </a:lnTo>
                  <a:lnTo>
                    <a:pt x="11045" y="611"/>
                  </a:lnTo>
                  <a:lnTo>
                    <a:pt x="12571" y="789"/>
                  </a:lnTo>
                  <a:lnTo>
                    <a:pt x="14124" y="993"/>
                  </a:lnTo>
                  <a:lnTo>
                    <a:pt x="15650" y="1196"/>
                  </a:lnTo>
                  <a:lnTo>
                    <a:pt x="17177" y="1451"/>
                  </a:lnTo>
                  <a:lnTo>
                    <a:pt x="18678" y="1731"/>
                  </a:lnTo>
                  <a:lnTo>
                    <a:pt x="20180" y="2011"/>
                  </a:lnTo>
                  <a:lnTo>
                    <a:pt x="21681" y="2341"/>
                  </a:lnTo>
                  <a:lnTo>
                    <a:pt x="23182" y="2672"/>
                  </a:lnTo>
                  <a:lnTo>
                    <a:pt x="24658" y="3028"/>
                  </a:lnTo>
                  <a:lnTo>
                    <a:pt x="26134" y="3410"/>
                  </a:lnTo>
                  <a:lnTo>
                    <a:pt x="27610" y="3817"/>
                  </a:lnTo>
                  <a:lnTo>
                    <a:pt x="29060" y="4250"/>
                  </a:lnTo>
                  <a:lnTo>
                    <a:pt x="30511" y="4682"/>
                  </a:lnTo>
                  <a:lnTo>
                    <a:pt x="31936" y="5140"/>
                  </a:lnTo>
                  <a:lnTo>
                    <a:pt x="33361" y="5649"/>
                  </a:lnTo>
                  <a:lnTo>
                    <a:pt x="34786" y="6158"/>
                  </a:lnTo>
                  <a:lnTo>
                    <a:pt x="36211" y="6667"/>
                  </a:lnTo>
                  <a:lnTo>
                    <a:pt x="37610" y="7227"/>
                  </a:lnTo>
                  <a:lnTo>
                    <a:pt x="38985" y="7787"/>
                  </a:lnTo>
                  <a:lnTo>
                    <a:pt x="40359" y="8372"/>
                  </a:lnTo>
                  <a:lnTo>
                    <a:pt x="41733" y="8983"/>
                  </a:lnTo>
                  <a:lnTo>
                    <a:pt x="43081" y="9619"/>
                  </a:lnTo>
                  <a:lnTo>
                    <a:pt x="44430" y="10255"/>
                  </a:lnTo>
                  <a:lnTo>
                    <a:pt x="45779" y="10917"/>
                  </a:lnTo>
                  <a:lnTo>
                    <a:pt x="47102" y="11604"/>
                  </a:lnTo>
                  <a:lnTo>
                    <a:pt x="48400" y="12316"/>
                  </a:lnTo>
                  <a:lnTo>
                    <a:pt x="49697" y="13054"/>
                  </a:lnTo>
                  <a:lnTo>
                    <a:pt x="50995" y="13792"/>
                  </a:lnTo>
                  <a:lnTo>
                    <a:pt x="52267" y="14556"/>
                  </a:lnTo>
                  <a:lnTo>
                    <a:pt x="53540" y="15319"/>
                  </a:lnTo>
                  <a:lnTo>
                    <a:pt x="54787" y="16108"/>
                  </a:lnTo>
                  <a:lnTo>
                    <a:pt x="56034" y="16922"/>
                  </a:lnTo>
                  <a:lnTo>
                    <a:pt x="57255" y="17762"/>
                  </a:lnTo>
                  <a:lnTo>
                    <a:pt x="58476" y="18601"/>
                  </a:lnTo>
                  <a:lnTo>
                    <a:pt x="59672" y="19467"/>
                  </a:lnTo>
                  <a:lnTo>
                    <a:pt x="60843" y="20357"/>
                  </a:lnTo>
                  <a:lnTo>
                    <a:pt x="62039" y="21248"/>
                  </a:lnTo>
                  <a:lnTo>
                    <a:pt x="63184" y="22164"/>
                  </a:lnTo>
                  <a:lnTo>
                    <a:pt x="64329" y="23105"/>
                  </a:lnTo>
                  <a:lnTo>
                    <a:pt x="65474" y="24047"/>
                  </a:lnTo>
                  <a:lnTo>
                    <a:pt x="66594" y="25014"/>
                  </a:lnTo>
                  <a:lnTo>
                    <a:pt x="67688" y="26006"/>
                  </a:lnTo>
                  <a:lnTo>
                    <a:pt x="68782" y="26999"/>
                  </a:lnTo>
                  <a:lnTo>
                    <a:pt x="69851" y="28017"/>
                  </a:lnTo>
                  <a:lnTo>
                    <a:pt x="70920" y="29034"/>
                  </a:lnTo>
                  <a:lnTo>
                    <a:pt x="71963" y="30078"/>
                  </a:lnTo>
                  <a:lnTo>
                    <a:pt x="72981" y="31146"/>
                  </a:lnTo>
                  <a:lnTo>
                    <a:pt x="73999" y="32215"/>
                  </a:lnTo>
                  <a:lnTo>
                    <a:pt x="74991" y="33309"/>
                  </a:lnTo>
                  <a:lnTo>
                    <a:pt x="75983" y="34404"/>
                  </a:lnTo>
                  <a:lnTo>
                    <a:pt x="76950" y="35523"/>
                  </a:lnTo>
                  <a:lnTo>
                    <a:pt x="77892" y="36668"/>
                  </a:lnTo>
                  <a:lnTo>
                    <a:pt x="78833" y="37813"/>
                  </a:lnTo>
                  <a:lnTo>
                    <a:pt x="79749" y="38958"/>
                  </a:lnTo>
                  <a:lnTo>
                    <a:pt x="80666" y="40129"/>
                  </a:lnTo>
                  <a:lnTo>
                    <a:pt x="81531" y="41325"/>
                  </a:lnTo>
                  <a:lnTo>
                    <a:pt x="82396" y="42521"/>
                  </a:lnTo>
                  <a:lnTo>
                    <a:pt x="82396" y="42521"/>
                  </a:lnTo>
                  <a:lnTo>
                    <a:pt x="82854" y="43157"/>
                  </a:lnTo>
                  <a:lnTo>
                    <a:pt x="82854" y="43157"/>
                  </a:lnTo>
                  <a:lnTo>
                    <a:pt x="83515" y="44099"/>
                  </a:lnTo>
                  <a:lnTo>
                    <a:pt x="83515" y="44099"/>
                  </a:lnTo>
                  <a:lnTo>
                    <a:pt x="84508" y="45625"/>
                  </a:lnTo>
                  <a:lnTo>
                    <a:pt x="85500" y="47152"/>
                  </a:lnTo>
                  <a:lnTo>
                    <a:pt x="86442" y="48679"/>
                  </a:lnTo>
                  <a:lnTo>
                    <a:pt x="87358" y="50257"/>
                  </a:lnTo>
                  <a:lnTo>
                    <a:pt x="88248" y="51834"/>
                  </a:lnTo>
                  <a:lnTo>
                    <a:pt x="89139" y="53437"/>
                  </a:lnTo>
                  <a:lnTo>
                    <a:pt x="89979" y="55066"/>
                  </a:lnTo>
                  <a:lnTo>
                    <a:pt x="90793" y="56695"/>
                  </a:lnTo>
                  <a:lnTo>
                    <a:pt x="91582" y="58349"/>
                  </a:lnTo>
                  <a:lnTo>
                    <a:pt x="92320" y="60003"/>
                  </a:lnTo>
                  <a:lnTo>
                    <a:pt x="93058" y="61707"/>
                  </a:lnTo>
                  <a:lnTo>
                    <a:pt x="93745" y="63412"/>
                  </a:lnTo>
                  <a:lnTo>
                    <a:pt x="94432" y="65117"/>
                  </a:lnTo>
                  <a:lnTo>
                    <a:pt x="95068" y="66848"/>
                  </a:lnTo>
                  <a:lnTo>
                    <a:pt x="95679" y="68603"/>
                  </a:lnTo>
                  <a:lnTo>
                    <a:pt x="96264" y="70359"/>
                  </a:lnTo>
                  <a:lnTo>
                    <a:pt x="96798" y="72140"/>
                  </a:lnTo>
                  <a:lnTo>
                    <a:pt x="97333" y="73922"/>
                  </a:lnTo>
                  <a:lnTo>
                    <a:pt x="97816" y="75728"/>
                  </a:lnTo>
                  <a:lnTo>
                    <a:pt x="98249" y="77535"/>
                  </a:lnTo>
                  <a:lnTo>
                    <a:pt x="98681" y="79367"/>
                  </a:lnTo>
                  <a:lnTo>
                    <a:pt x="99063" y="81199"/>
                  </a:lnTo>
                  <a:lnTo>
                    <a:pt x="99419" y="83057"/>
                  </a:lnTo>
                  <a:lnTo>
                    <a:pt x="99750" y="84940"/>
                  </a:lnTo>
                  <a:lnTo>
                    <a:pt x="100030" y="86797"/>
                  </a:lnTo>
                  <a:lnTo>
                    <a:pt x="100285" y="88706"/>
                  </a:lnTo>
                  <a:lnTo>
                    <a:pt x="100514" y="90589"/>
                  </a:lnTo>
                  <a:lnTo>
                    <a:pt x="100692" y="92497"/>
                  </a:lnTo>
                  <a:lnTo>
                    <a:pt x="100844" y="94431"/>
                  </a:lnTo>
                  <a:lnTo>
                    <a:pt x="100972" y="96365"/>
                  </a:lnTo>
                  <a:lnTo>
                    <a:pt x="101048" y="98299"/>
                  </a:lnTo>
                  <a:lnTo>
                    <a:pt x="101073" y="100259"/>
                  </a:lnTo>
                  <a:lnTo>
                    <a:pt x="1" y="10025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69">
              <a:extLst>
                <a:ext uri="{FF2B5EF4-FFF2-40B4-BE49-F238E27FC236}">
                  <a16:creationId xmlns:a16="http://schemas.microsoft.com/office/drawing/2014/main" id="{DA0DB4AE-6389-778F-0331-4550C637B47B}"/>
                </a:ext>
              </a:extLst>
            </p:cNvPr>
            <p:cNvSpPr/>
            <p:nvPr/>
          </p:nvSpPr>
          <p:spPr>
            <a:xfrm>
              <a:off x="1454783" y="2758530"/>
              <a:ext cx="1453884" cy="382206"/>
            </a:xfrm>
            <a:custGeom>
              <a:avLst/>
              <a:gdLst/>
              <a:ahLst/>
              <a:cxnLst/>
              <a:rect l="l" t="t" r="r" b="b"/>
              <a:pathLst>
                <a:path w="136291" h="35829" extrusionOk="0">
                  <a:moveTo>
                    <a:pt x="132652" y="6591"/>
                  </a:moveTo>
                  <a:lnTo>
                    <a:pt x="132652" y="6591"/>
                  </a:lnTo>
                  <a:lnTo>
                    <a:pt x="132092" y="7304"/>
                  </a:lnTo>
                  <a:lnTo>
                    <a:pt x="131507" y="8016"/>
                  </a:lnTo>
                  <a:lnTo>
                    <a:pt x="130896" y="8729"/>
                  </a:lnTo>
                  <a:lnTo>
                    <a:pt x="130285" y="9416"/>
                  </a:lnTo>
                  <a:lnTo>
                    <a:pt x="129649" y="10103"/>
                  </a:lnTo>
                  <a:lnTo>
                    <a:pt x="128987" y="10790"/>
                  </a:lnTo>
                  <a:lnTo>
                    <a:pt x="128326" y="11451"/>
                  </a:lnTo>
                  <a:lnTo>
                    <a:pt x="127639" y="12088"/>
                  </a:lnTo>
                  <a:lnTo>
                    <a:pt x="126926" y="12724"/>
                  </a:lnTo>
                  <a:lnTo>
                    <a:pt x="126214" y="13360"/>
                  </a:lnTo>
                  <a:lnTo>
                    <a:pt x="125476" y="13996"/>
                  </a:lnTo>
                  <a:lnTo>
                    <a:pt x="124712" y="14607"/>
                  </a:lnTo>
                  <a:lnTo>
                    <a:pt x="123949" y="15192"/>
                  </a:lnTo>
                  <a:lnTo>
                    <a:pt x="123186" y="15777"/>
                  </a:lnTo>
                  <a:lnTo>
                    <a:pt x="122371" y="16363"/>
                  </a:lnTo>
                  <a:lnTo>
                    <a:pt x="121582" y="16948"/>
                  </a:lnTo>
                  <a:lnTo>
                    <a:pt x="120743" y="17508"/>
                  </a:lnTo>
                  <a:lnTo>
                    <a:pt x="119903" y="18042"/>
                  </a:lnTo>
                  <a:lnTo>
                    <a:pt x="119063" y="18576"/>
                  </a:lnTo>
                  <a:lnTo>
                    <a:pt x="118198" y="19111"/>
                  </a:lnTo>
                  <a:lnTo>
                    <a:pt x="116442" y="20154"/>
                  </a:lnTo>
                  <a:lnTo>
                    <a:pt x="114610" y="21146"/>
                  </a:lnTo>
                  <a:lnTo>
                    <a:pt x="112753" y="22088"/>
                  </a:lnTo>
                  <a:lnTo>
                    <a:pt x="110844" y="23004"/>
                  </a:lnTo>
                  <a:lnTo>
                    <a:pt x="108885" y="23895"/>
                  </a:lnTo>
                  <a:lnTo>
                    <a:pt x="106900" y="24734"/>
                  </a:lnTo>
                  <a:lnTo>
                    <a:pt x="104864" y="25549"/>
                  </a:lnTo>
                  <a:lnTo>
                    <a:pt x="102778" y="26337"/>
                  </a:lnTo>
                  <a:lnTo>
                    <a:pt x="100666" y="27075"/>
                  </a:lnTo>
                  <a:lnTo>
                    <a:pt x="98528" y="27762"/>
                  </a:lnTo>
                  <a:lnTo>
                    <a:pt x="96340" y="28449"/>
                  </a:lnTo>
                  <a:lnTo>
                    <a:pt x="94126" y="29086"/>
                  </a:lnTo>
                  <a:lnTo>
                    <a:pt x="91887" y="29696"/>
                  </a:lnTo>
                  <a:lnTo>
                    <a:pt x="89622" y="30256"/>
                  </a:lnTo>
                  <a:lnTo>
                    <a:pt x="87332" y="30816"/>
                  </a:lnTo>
                  <a:lnTo>
                    <a:pt x="85016" y="31325"/>
                  </a:lnTo>
                  <a:lnTo>
                    <a:pt x="82675" y="31808"/>
                  </a:lnTo>
                  <a:lnTo>
                    <a:pt x="80334" y="32266"/>
                  </a:lnTo>
                  <a:lnTo>
                    <a:pt x="77968" y="32674"/>
                  </a:lnTo>
                  <a:lnTo>
                    <a:pt x="75576" y="33081"/>
                  </a:lnTo>
                  <a:lnTo>
                    <a:pt x="73184" y="33437"/>
                  </a:lnTo>
                  <a:lnTo>
                    <a:pt x="70792" y="33768"/>
                  </a:lnTo>
                  <a:lnTo>
                    <a:pt x="68374" y="34073"/>
                  </a:lnTo>
                  <a:lnTo>
                    <a:pt x="65957" y="34353"/>
                  </a:lnTo>
                  <a:lnTo>
                    <a:pt x="63514" y="34607"/>
                  </a:lnTo>
                  <a:lnTo>
                    <a:pt x="61097" y="34862"/>
                  </a:lnTo>
                  <a:lnTo>
                    <a:pt x="58654" y="35066"/>
                  </a:lnTo>
                  <a:lnTo>
                    <a:pt x="56236" y="35244"/>
                  </a:lnTo>
                  <a:lnTo>
                    <a:pt x="53819" y="35396"/>
                  </a:lnTo>
                  <a:lnTo>
                    <a:pt x="51376" y="35524"/>
                  </a:lnTo>
                  <a:lnTo>
                    <a:pt x="48984" y="35625"/>
                  </a:lnTo>
                  <a:lnTo>
                    <a:pt x="46567" y="35727"/>
                  </a:lnTo>
                  <a:lnTo>
                    <a:pt x="44175" y="35778"/>
                  </a:lnTo>
                  <a:lnTo>
                    <a:pt x="41808" y="35829"/>
                  </a:lnTo>
                  <a:lnTo>
                    <a:pt x="39442" y="35829"/>
                  </a:lnTo>
                  <a:lnTo>
                    <a:pt x="37075" y="35829"/>
                  </a:lnTo>
                  <a:lnTo>
                    <a:pt x="34760" y="35829"/>
                  </a:lnTo>
                  <a:lnTo>
                    <a:pt x="32444" y="35778"/>
                  </a:lnTo>
                  <a:lnTo>
                    <a:pt x="30154" y="35727"/>
                  </a:lnTo>
                  <a:lnTo>
                    <a:pt x="27915" y="35651"/>
                  </a:lnTo>
                  <a:lnTo>
                    <a:pt x="25675" y="35549"/>
                  </a:lnTo>
                  <a:lnTo>
                    <a:pt x="23462" y="35422"/>
                  </a:lnTo>
                  <a:lnTo>
                    <a:pt x="21299" y="35295"/>
                  </a:lnTo>
                  <a:lnTo>
                    <a:pt x="19161" y="35142"/>
                  </a:lnTo>
                  <a:lnTo>
                    <a:pt x="17049" y="34989"/>
                  </a:lnTo>
                  <a:lnTo>
                    <a:pt x="14988" y="34811"/>
                  </a:lnTo>
                  <a:lnTo>
                    <a:pt x="12952" y="34607"/>
                  </a:lnTo>
                  <a:lnTo>
                    <a:pt x="10968" y="34404"/>
                  </a:lnTo>
                  <a:lnTo>
                    <a:pt x="9008" y="34175"/>
                  </a:lnTo>
                  <a:lnTo>
                    <a:pt x="7125" y="33946"/>
                  </a:lnTo>
                  <a:lnTo>
                    <a:pt x="5268" y="33691"/>
                  </a:lnTo>
                  <a:lnTo>
                    <a:pt x="3461" y="33437"/>
                  </a:lnTo>
                  <a:lnTo>
                    <a:pt x="1705" y="33157"/>
                  </a:lnTo>
                  <a:lnTo>
                    <a:pt x="0" y="32877"/>
                  </a:lnTo>
                  <a:lnTo>
                    <a:pt x="35218" y="1"/>
                  </a:lnTo>
                  <a:lnTo>
                    <a:pt x="136290" y="1"/>
                  </a:lnTo>
                  <a:lnTo>
                    <a:pt x="136290" y="1"/>
                  </a:lnTo>
                  <a:lnTo>
                    <a:pt x="136214" y="331"/>
                  </a:lnTo>
                  <a:lnTo>
                    <a:pt x="136112" y="713"/>
                  </a:lnTo>
                  <a:lnTo>
                    <a:pt x="135960" y="1120"/>
                  </a:lnTo>
                  <a:lnTo>
                    <a:pt x="135781" y="1553"/>
                  </a:lnTo>
                  <a:lnTo>
                    <a:pt x="135578" y="1985"/>
                  </a:lnTo>
                  <a:lnTo>
                    <a:pt x="135349" y="2443"/>
                  </a:lnTo>
                  <a:lnTo>
                    <a:pt x="134840" y="3334"/>
                  </a:lnTo>
                  <a:lnTo>
                    <a:pt x="134280" y="4250"/>
                  </a:lnTo>
                  <a:lnTo>
                    <a:pt x="133720" y="5115"/>
                  </a:lnTo>
                  <a:lnTo>
                    <a:pt x="133161" y="5904"/>
                  </a:lnTo>
                  <a:lnTo>
                    <a:pt x="132652" y="6591"/>
                  </a:lnTo>
                  <a:lnTo>
                    <a:pt x="132652" y="6591"/>
                  </a:lnTo>
                  <a:close/>
                </a:path>
              </a:pathLst>
            </a:custGeom>
            <a:solidFill>
              <a:srgbClr val="F499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69">
              <a:extLst>
                <a:ext uri="{FF2B5EF4-FFF2-40B4-BE49-F238E27FC236}">
                  <a16:creationId xmlns:a16="http://schemas.microsoft.com/office/drawing/2014/main" id="{E1C2FF00-326C-54D3-FF1C-F6B26379583E}"/>
                </a:ext>
              </a:extLst>
            </p:cNvPr>
            <p:cNvSpPr/>
            <p:nvPr/>
          </p:nvSpPr>
          <p:spPr>
            <a:xfrm>
              <a:off x="1583987" y="2104612"/>
              <a:ext cx="905020" cy="886832"/>
            </a:xfrm>
            <a:custGeom>
              <a:avLst/>
              <a:gdLst/>
              <a:ahLst/>
              <a:cxnLst/>
              <a:rect l="l" t="t" r="r" b="b"/>
              <a:pathLst>
                <a:path w="84839" h="83134" extrusionOk="0">
                  <a:moveTo>
                    <a:pt x="84838" y="61733"/>
                  </a:moveTo>
                  <a:lnTo>
                    <a:pt x="84838" y="61733"/>
                  </a:lnTo>
                  <a:lnTo>
                    <a:pt x="84584" y="62242"/>
                  </a:lnTo>
                  <a:lnTo>
                    <a:pt x="84279" y="62776"/>
                  </a:lnTo>
                  <a:lnTo>
                    <a:pt x="83668" y="63769"/>
                  </a:lnTo>
                  <a:lnTo>
                    <a:pt x="82981" y="64761"/>
                  </a:lnTo>
                  <a:lnTo>
                    <a:pt x="82268" y="65703"/>
                  </a:lnTo>
                  <a:lnTo>
                    <a:pt x="81505" y="66619"/>
                  </a:lnTo>
                  <a:lnTo>
                    <a:pt x="80691" y="67509"/>
                  </a:lnTo>
                  <a:lnTo>
                    <a:pt x="79826" y="68375"/>
                  </a:lnTo>
                  <a:lnTo>
                    <a:pt x="78909" y="69189"/>
                  </a:lnTo>
                  <a:lnTo>
                    <a:pt x="77968" y="70003"/>
                  </a:lnTo>
                  <a:lnTo>
                    <a:pt x="76976" y="70767"/>
                  </a:lnTo>
                  <a:lnTo>
                    <a:pt x="75932" y="71530"/>
                  </a:lnTo>
                  <a:lnTo>
                    <a:pt x="74864" y="72242"/>
                  </a:lnTo>
                  <a:lnTo>
                    <a:pt x="73769" y="72929"/>
                  </a:lnTo>
                  <a:lnTo>
                    <a:pt x="72624" y="73591"/>
                  </a:lnTo>
                  <a:lnTo>
                    <a:pt x="71428" y="74227"/>
                  </a:lnTo>
                  <a:lnTo>
                    <a:pt x="70232" y="74838"/>
                  </a:lnTo>
                  <a:lnTo>
                    <a:pt x="68985" y="75449"/>
                  </a:lnTo>
                  <a:lnTo>
                    <a:pt x="67713" y="76008"/>
                  </a:lnTo>
                  <a:lnTo>
                    <a:pt x="66415" y="76543"/>
                  </a:lnTo>
                  <a:lnTo>
                    <a:pt x="65092" y="77052"/>
                  </a:lnTo>
                  <a:lnTo>
                    <a:pt x="63744" y="77535"/>
                  </a:lnTo>
                  <a:lnTo>
                    <a:pt x="62344" y="78019"/>
                  </a:lnTo>
                  <a:lnTo>
                    <a:pt x="60944" y="78451"/>
                  </a:lnTo>
                  <a:lnTo>
                    <a:pt x="59519" y="78884"/>
                  </a:lnTo>
                  <a:lnTo>
                    <a:pt x="58094" y="79266"/>
                  </a:lnTo>
                  <a:lnTo>
                    <a:pt x="56619" y="79647"/>
                  </a:lnTo>
                  <a:lnTo>
                    <a:pt x="55143" y="80004"/>
                  </a:lnTo>
                  <a:lnTo>
                    <a:pt x="53667" y="80334"/>
                  </a:lnTo>
                  <a:lnTo>
                    <a:pt x="52140" y="80640"/>
                  </a:lnTo>
                  <a:lnTo>
                    <a:pt x="50639" y="80945"/>
                  </a:lnTo>
                  <a:lnTo>
                    <a:pt x="49112" y="81225"/>
                  </a:lnTo>
                  <a:lnTo>
                    <a:pt x="47560" y="81479"/>
                  </a:lnTo>
                  <a:lnTo>
                    <a:pt x="46007" y="81708"/>
                  </a:lnTo>
                  <a:lnTo>
                    <a:pt x="44455" y="81912"/>
                  </a:lnTo>
                  <a:lnTo>
                    <a:pt x="42878" y="82116"/>
                  </a:lnTo>
                  <a:lnTo>
                    <a:pt x="41325" y="82294"/>
                  </a:lnTo>
                  <a:lnTo>
                    <a:pt x="39748" y="82446"/>
                  </a:lnTo>
                  <a:lnTo>
                    <a:pt x="38195" y="82574"/>
                  </a:lnTo>
                  <a:lnTo>
                    <a:pt x="36618" y="82701"/>
                  </a:lnTo>
                  <a:lnTo>
                    <a:pt x="35040" y="82828"/>
                  </a:lnTo>
                  <a:lnTo>
                    <a:pt x="33488" y="82904"/>
                  </a:lnTo>
                  <a:lnTo>
                    <a:pt x="31910" y="82981"/>
                  </a:lnTo>
                  <a:lnTo>
                    <a:pt x="28806" y="83083"/>
                  </a:lnTo>
                  <a:lnTo>
                    <a:pt x="25752" y="83133"/>
                  </a:lnTo>
                  <a:lnTo>
                    <a:pt x="22724" y="83108"/>
                  </a:lnTo>
                  <a:lnTo>
                    <a:pt x="19747" y="83057"/>
                  </a:lnTo>
                  <a:lnTo>
                    <a:pt x="16846" y="82930"/>
                  </a:lnTo>
                  <a:lnTo>
                    <a:pt x="14047" y="82752"/>
                  </a:lnTo>
                  <a:lnTo>
                    <a:pt x="11324" y="82548"/>
                  </a:lnTo>
                  <a:lnTo>
                    <a:pt x="8703" y="82294"/>
                  </a:lnTo>
                  <a:lnTo>
                    <a:pt x="6210" y="82014"/>
                  </a:lnTo>
                  <a:lnTo>
                    <a:pt x="3818" y="81683"/>
                  </a:lnTo>
                  <a:lnTo>
                    <a:pt x="1578" y="81301"/>
                  </a:lnTo>
                  <a:lnTo>
                    <a:pt x="1578" y="81301"/>
                  </a:lnTo>
                  <a:lnTo>
                    <a:pt x="1298" y="79444"/>
                  </a:lnTo>
                  <a:lnTo>
                    <a:pt x="1044" y="77408"/>
                  </a:lnTo>
                  <a:lnTo>
                    <a:pt x="789" y="75194"/>
                  </a:lnTo>
                  <a:lnTo>
                    <a:pt x="586" y="72802"/>
                  </a:lnTo>
                  <a:lnTo>
                    <a:pt x="382" y="70283"/>
                  </a:lnTo>
                  <a:lnTo>
                    <a:pt x="230" y="67662"/>
                  </a:lnTo>
                  <a:lnTo>
                    <a:pt x="102" y="64888"/>
                  </a:lnTo>
                  <a:lnTo>
                    <a:pt x="26" y="62038"/>
                  </a:lnTo>
                  <a:lnTo>
                    <a:pt x="1" y="59112"/>
                  </a:lnTo>
                  <a:lnTo>
                    <a:pt x="26" y="56084"/>
                  </a:lnTo>
                  <a:lnTo>
                    <a:pt x="128" y="53031"/>
                  </a:lnTo>
                  <a:lnTo>
                    <a:pt x="179" y="51478"/>
                  </a:lnTo>
                  <a:lnTo>
                    <a:pt x="255" y="49901"/>
                  </a:lnTo>
                  <a:lnTo>
                    <a:pt x="357" y="48348"/>
                  </a:lnTo>
                  <a:lnTo>
                    <a:pt x="459" y="46771"/>
                  </a:lnTo>
                  <a:lnTo>
                    <a:pt x="586" y="45193"/>
                  </a:lnTo>
                  <a:lnTo>
                    <a:pt x="739" y="43590"/>
                  </a:lnTo>
                  <a:lnTo>
                    <a:pt x="917" y="42012"/>
                  </a:lnTo>
                  <a:lnTo>
                    <a:pt x="1095" y="40435"/>
                  </a:lnTo>
                  <a:lnTo>
                    <a:pt x="1298" y="38857"/>
                  </a:lnTo>
                  <a:lnTo>
                    <a:pt x="1527" y="37305"/>
                  </a:lnTo>
                  <a:lnTo>
                    <a:pt x="1782" y="35727"/>
                  </a:lnTo>
                  <a:lnTo>
                    <a:pt x="2036" y="34175"/>
                  </a:lnTo>
                  <a:lnTo>
                    <a:pt x="2342" y="32623"/>
                  </a:lnTo>
                  <a:lnTo>
                    <a:pt x="2647" y="31096"/>
                  </a:lnTo>
                  <a:lnTo>
                    <a:pt x="3003" y="29569"/>
                  </a:lnTo>
                  <a:lnTo>
                    <a:pt x="3360" y="28068"/>
                  </a:lnTo>
                  <a:lnTo>
                    <a:pt x="3741" y="26566"/>
                  </a:lnTo>
                  <a:lnTo>
                    <a:pt x="4148" y="25091"/>
                  </a:lnTo>
                  <a:lnTo>
                    <a:pt x="4581" y="23640"/>
                  </a:lnTo>
                  <a:lnTo>
                    <a:pt x="5064" y="22215"/>
                  </a:lnTo>
                  <a:lnTo>
                    <a:pt x="5548" y="20816"/>
                  </a:lnTo>
                  <a:lnTo>
                    <a:pt x="6057" y="19441"/>
                  </a:lnTo>
                  <a:lnTo>
                    <a:pt x="6617" y="18093"/>
                  </a:lnTo>
                  <a:lnTo>
                    <a:pt x="7176" y="16770"/>
                  </a:lnTo>
                  <a:lnTo>
                    <a:pt x="7787" y="15472"/>
                  </a:lnTo>
                  <a:lnTo>
                    <a:pt x="8423" y="14225"/>
                  </a:lnTo>
                  <a:lnTo>
                    <a:pt x="9085" y="13004"/>
                  </a:lnTo>
                  <a:lnTo>
                    <a:pt x="9772" y="11808"/>
                  </a:lnTo>
                  <a:lnTo>
                    <a:pt x="10510" y="10662"/>
                  </a:lnTo>
                  <a:lnTo>
                    <a:pt x="11273" y="9568"/>
                  </a:lnTo>
                  <a:lnTo>
                    <a:pt x="12062" y="8500"/>
                  </a:lnTo>
                  <a:lnTo>
                    <a:pt x="12876" y="7456"/>
                  </a:lnTo>
                  <a:lnTo>
                    <a:pt x="13742" y="6489"/>
                  </a:lnTo>
                  <a:lnTo>
                    <a:pt x="14632" y="5548"/>
                  </a:lnTo>
                  <a:lnTo>
                    <a:pt x="15548" y="4683"/>
                  </a:lnTo>
                  <a:lnTo>
                    <a:pt x="16032" y="4250"/>
                  </a:lnTo>
                  <a:lnTo>
                    <a:pt x="16515" y="3843"/>
                  </a:lnTo>
                  <a:lnTo>
                    <a:pt x="17024" y="3436"/>
                  </a:lnTo>
                  <a:lnTo>
                    <a:pt x="17508" y="3054"/>
                  </a:lnTo>
                  <a:lnTo>
                    <a:pt x="18042" y="2698"/>
                  </a:lnTo>
                  <a:lnTo>
                    <a:pt x="18551" y="2342"/>
                  </a:lnTo>
                  <a:lnTo>
                    <a:pt x="19085" y="1985"/>
                  </a:lnTo>
                  <a:lnTo>
                    <a:pt x="19620" y="1655"/>
                  </a:lnTo>
                  <a:lnTo>
                    <a:pt x="20180" y="1349"/>
                  </a:lnTo>
                  <a:lnTo>
                    <a:pt x="20739" y="1044"/>
                  </a:lnTo>
                  <a:lnTo>
                    <a:pt x="21299" y="764"/>
                  </a:lnTo>
                  <a:lnTo>
                    <a:pt x="21884" y="484"/>
                  </a:lnTo>
                  <a:lnTo>
                    <a:pt x="22470" y="230"/>
                  </a:lnTo>
                  <a:lnTo>
                    <a:pt x="23080" y="0"/>
                  </a:lnTo>
                  <a:lnTo>
                    <a:pt x="23106" y="0"/>
                  </a:lnTo>
                  <a:lnTo>
                    <a:pt x="23106" y="0"/>
                  </a:lnTo>
                  <a:lnTo>
                    <a:pt x="25065" y="26"/>
                  </a:lnTo>
                  <a:lnTo>
                    <a:pt x="26974" y="102"/>
                  </a:lnTo>
                  <a:lnTo>
                    <a:pt x="28882" y="255"/>
                  </a:lnTo>
                  <a:lnTo>
                    <a:pt x="30791" y="459"/>
                  </a:lnTo>
                  <a:lnTo>
                    <a:pt x="32648" y="738"/>
                  </a:lnTo>
                  <a:lnTo>
                    <a:pt x="34506" y="1044"/>
                  </a:lnTo>
                  <a:lnTo>
                    <a:pt x="36338" y="1425"/>
                  </a:lnTo>
                  <a:lnTo>
                    <a:pt x="38170" y="1833"/>
                  </a:lnTo>
                  <a:lnTo>
                    <a:pt x="39951" y="2316"/>
                  </a:lnTo>
                  <a:lnTo>
                    <a:pt x="41733" y="2850"/>
                  </a:lnTo>
                  <a:lnTo>
                    <a:pt x="43488" y="3436"/>
                  </a:lnTo>
                  <a:lnTo>
                    <a:pt x="45219" y="4072"/>
                  </a:lnTo>
                  <a:lnTo>
                    <a:pt x="46924" y="4759"/>
                  </a:lnTo>
                  <a:lnTo>
                    <a:pt x="48578" y="5471"/>
                  </a:lnTo>
                  <a:lnTo>
                    <a:pt x="50232" y="6260"/>
                  </a:lnTo>
                  <a:lnTo>
                    <a:pt x="51860" y="7075"/>
                  </a:lnTo>
                  <a:lnTo>
                    <a:pt x="53463" y="7965"/>
                  </a:lnTo>
                  <a:lnTo>
                    <a:pt x="55015" y="8881"/>
                  </a:lnTo>
                  <a:lnTo>
                    <a:pt x="56568" y="9848"/>
                  </a:lnTo>
                  <a:lnTo>
                    <a:pt x="58069" y="10841"/>
                  </a:lnTo>
                  <a:lnTo>
                    <a:pt x="59545" y="11884"/>
                  </a:lnTo>
                  <a:lnTo>
                    <a:pt x="60995" y="12978"/>
                  </a:lnTo>
                  <a:lnTo>
                    <a:pt x="62395" y="14098"/>
                  </a:lnTo>
                  <a:lnTo>
                    <a:pt x="63769" y="15268"/>
                  </a:lnTo>
                  <a:lnTo>
                    <a:pt x="65118" y="16490"/>
                  </a:lnTo>
                  <a:lnTo>
                    <a:pt x="66415" y="17737"/>
                  </a:lnTo>
                  <a:lnTo>
                    <a:pt x="67688" y="19009"/>
                  </a:lnTo>
                  <a:lnTo>
                    <a:pt x="68909" y="20332"/>
                  </a:lnTo>
                  <a:lnTo>
                    <a:pt x="70105" y="21681"/>
                  </a:lnTo>
                  <a:lnTo>
                    <a:pt x="71250" y="23080"/>
                  </a:lnTo>
                  <a:lnTo>
                    <a:pt x="72370" y="24505"/>
                  </a:lnTo>
                  <a:lnTo>
                    <a:pt x="73439" y="25956"/>
                  </a:lnTo>
                  <a:lnTo>
                    <a:pt x="73439" y="25956"/>
                  </a:lnTo>
                  <a:lnTo>
                    <a:pt x="73693" y="26363"/>
                  </a:lnTo>
                  <a:lnTo>
                    <a:pt x="73693" y="26363"/>
                  </a:lnTo>
                  <a:lnTo>
                    <a:pt x="74100" y="26923"/>
                  </a:lnTo>
                  <a:lnTo>
                    <a:pt x="74100" y="26923"/>
                  </a:lnTo>
                  <a:lnTo>
                    <a:pt x="74736" y="27864"/>
                  </a:lnTo>
                  <a:lnTo>
                    <a:pt x="75322" y="28806"/>
                  </a:lnTo>
                  <a:lnTo>
                    <a:pt x="75932" y="29773"/>
                  </a:lnTo>
                  <a:lnTo>
                    <a:pt x="76492" y="30740"/>
                  </a:lnTo>
                  <a:lnTo>
                    <a:pt x="77052" y="31732"/>
                  </a:lnTo>
                  <a:lnTo>
                    <a:pt x="77586" y="32724"/>
                  </a:lnTo>
                  <a:lnTo>
                    <a:pt x="78095" y="33717"/>
                  </a:lnTo>
                  <a:lnTo>
                    <a:pt x="78604" y="34735"/>
                  </a:lnTo>
                  <a:lnTo>
                    <a:pt x="79088" y="35753"/>
                  </a:lnTo>
                  <a:lnTo>
                    <a:pt x="79546" y="36796"/>
                  </a:lnTo>
                  <a:lnTo>
                    <a:pt x="80004" y="37839"/>
                  </a:lnTo>
                  <a:lnTo>
                    <a:pt x="80436" y="38882"/>
                  </a:lnTo>
                  <a:lnTo>
                    <a:pt x="80843" y="39951"/>
                  </a:lnTo>
                  <a:lnTo>
                    <a:pt x="81225" y="41020"/>
                  </a:lnTo>
                  <a:lnTo>
                    <a:pt x="81607" y="42114"/>
                  </a:lnTo>
                  <a:lnTo>
                    <a:pt x="81963" y="43208"/>
                  </a:lnTo>
                  <a:lnTo>
                    <a:pt x="82294" y="44302"/>
                  </a:lnTo>
                  <a:lnTo>
                    <a:pt x="82625" y="45397"/>
                  </a:lnTo>
                  <a:lnTo>
                    <a:pt x="82905" y="46516"/>
                  </a:lnTo>
                  <a:lnTo>
                    <a:pt x="83184" y="47661"/>
                  </a:lnTo>
                  <a:lnTo>
                    <a:pt x="83439" y="48781"/>
                  </a:lnTo>
                  <a:lnTo>
                    <a:pt x="83668" y="49926"/>
                  </a:lnTo>
                  <a:lnTo>
                    <a:pt x="83897" y="51071"/>
                  </a:lnTo>
                  <a:lnTo>
                    <a:pt x="84075" y="52242"/>
                  </a:lnTo>
                  <a:lnTo>
                    <a:pt x="84253" y="53387"/>
                  </a:lnTo>
                  <a:lnTo>
                    <a:pt x="84406" y="54557"/>
                  </a:lnTo>
                  <a:lnTo>
                    <a:pt x="84533" y="55753"/>
                  </a:lnTo>
                  <a:lnTo>
                    <a:pt x="84635" y="56924"/>
                  </a:lnTo>
                  <a:lnTo>
                    <a:pt x="84737" y="58120"/>
                  </a:lnTo>
                  <a:lnTo>
                    <a:pt x="84788" y="59316"/>
                  </a:lnTo>
                  <a:lnTo>
                    <a:pt x="84838" y="60512"/>
                  </a:lnTo>
                  <a:lnTo>
                    <a:pt x="84838" y="61733"/>
                  </a:lnTo>
                  <a:lnTo>
                    <a:pt x="84838" y="6173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69">
              <a:extLst>
                <a:ext uri="{FF2B5EF4-FFF2-40B4-BE49-F238E27FC236}">
                  <a16:creationId xmlns:a16="http://schemas.microsoft.com/office/drawing/2014/main" id="{06BF4922-A05A-8862-51C0-16E154F40602}"/>
                </a:ext>
              </a:extLst>
            </p:cNvPr>
            <p:cNvSpPr/>
            <p:nvPr/>
          </p:nvSpPr>
          <p:spPr>
            <a:xfrm>
              <a:off x="1830460" y="2104612"/>
              <a:ext cx="658547" cy="653118"/>
            </a:xfrm>
            <a:custGeom>
              <a:avLst/>
              <a:gdLst/>
              <a:ahLst/>
              <a:cxnLst/>
              <a:rect l="l" t="t" r="r" b="b"/>
              <a:pathLst>
                <a:path w="61734" h="61225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960" y="26"/>
                  </a:lnTo>
                  <a:lnTo>
                    <a:pt x="3869" y="102"/>
                  </a:lnTo>
                  <a:lnTo>
                    <a:pt x="5777" y="255"/>
                  </a:lnTo>
                  <a:lnTo>
                    <a:pt x="7686" y="459"/>
                  </a:lnTo>
                  <a:lnTo>
                    <a:pt x="9543" y="738"/>
                  </a:lnTo>
                  <a:lnTo>
                    <a:pt x="11401" y="1044"/>
                  </a:lnTo>
                  <a:lnTo>
                    <a:pt x="13233" y="1425"/>
                  </a:lnTo>
                  <a:lnTo>
                    <a:pt x="15065" y="1833"/>
                  </a:lnTo>
                  <a:lnTo>
                    <a:pt x="16846" y="2316"/>
                  </a:lnTo>
                  <a:lnTo>
                    <a:pt x="18628" y="2850"/>
                  </a:lnTo>
                  <a:lnTo>
                    <a:pt x="20383" y="3436"/>
                  </a:lnTo>
                  <a:lnTo>
                    <a:pt x="22114" y="4072"/>
                  </a:lnTo>
                  <a:lnTo>
                    <a:pt x="23819" y="4759"/>
                  </a:lnTo>
                  <a:lnTo>
                    <a:pt x="25473" y="5471"/>
                  </a:lnTo>
                  <a:lnTo>
                    <a:pt x="27127" y="6260"/>
                  </a:lnTo>
                  <a:lnTo>
                    <a:pt x="28755" y="7075"/>
                  </a:lnTo>
                  <a:lnTo>
                    <a:pt x="30358" y="7965"/>
                  </a:lnTo>
                  <a:lnTo>
                    <a:pt x="31910" y="8881"/>
                  </a:lnTo>
                  <a:lnTo>
                    <a:pt x="33463" y="9848"/>
                  </a:lnTo>
                  <a:lnTo>
                    <a:pt x="34964" y="10841"/>
                  </a:lnTo>
                  <a:lnTo>
                    <a:pt x="36440" y="11884"/>
                  </a:lnTo>
                  <a:lnTo>
                    <a:pt x="37890" y="12978"/>
                  </a:lnTo>
                  <a:lnTo>
                    <a:pt x="39290" y="14098"/>
                  </a:lnTo>
                  <a:lnTo>
                    <a:pt x="40664" y="15268"/>
                  </a:lnTo>
                  <a:lnTo>
                    <a:pt x="42013" y="16490"/>
                  </a:lnTo>
                  <a:lnTo>
                    <a:pt x="43310" y="17737"/>
                  </a:lnTo>
                  <a:lnTo>
                    <a:pt x="44583" y="19009"/>
                  </a:lnTo>
                  <a:lnTo>
                    <a:pt x="45804" y="20332"/>
                  </a:lnTo>
                  <a:lnTo>
                    <a:pt x="47000" y="21681"/>
                  </a:lnTo>
                  <a:lnTo>
                    <a:pt x="48145" y="23080"/>
                  </a:lnTo>
                  <a:lnTo>
                    <a:pt x="49265" y="24505"/>
                  </a:lnTo>
                  <a:lnTo>
                    <a:pt x="50334" y="25956"/>
                  </a:lnTo>
                  <a:lnTo>
                    <a:pt x="50334" y="25956"/>
                  </a:lnTo>
                  <a:lnTo>
                    <a:pt x="50588" y="26363"/>
                  </a:lnTo>
                  <a:lnTo>
                    <a:pt x="50588" y="26363"/>
                  </a:lnTo>
                  <a:lnTo>
                    <a:pt x="50995" y="26923"/>
                  </a:lnTo>
                  <a:lnTo>
                    <a:pt x="50995" y="26923"/>
                  </a:lnTo>
                  <a:lnTo>
                    <a:pt x="51606" y="27864"/>
                  </a:lnTo>
                  <a:lnTo>
                    <a:pt x="52217" y="28780"/>
                  </a:lnTo>
                  <a:lnTo>
                    <a:pt x="52802" y="29722"/>
                  </a:lnTo>
                  <a:lnTo>
                    <a:pt x="53362" y="30689"/>
                  </a:lnTo>
                  <a:lnTo>
                    <a:pt x="53896" y="31656"/>
                  </a:lnTo>
                  <a:lnTo>
                    <a:pt x="54430" y="32623"/>
                  </a:lnTo>
                  <a:lnTo>
                    <a:pt x="54939" y="33615"/>
                  </a:lnTo>
                  <a:lnTo>
                    <a:pt x="55448" y="34633"/>
                  </a:lnTo>
                  <a:lnTo>
                    <a:pt x="55932" y="35625"/>
                  </a:lnTo>
                  <a:lnTo>
                    <a:pt x="56390" y="36643"/>
                  </a:lnTo>
                  <a:lnTo>
                    <a:pt x="56848" y="37686"/>
                  </a:lnTo>
                  <a:lnTo>
                    <a:pt x="57255" y="38730"/>
                  </a:lnTo>
                  <a:lnTo>
                    <a:pt x="57662" y="39773"/>
                  </a:lnTo>
                  <a:lnTo>
                    <a:pt x="58069" y="40816"/>
                  </a:lnTo>
                  <a:lnTo>
                    <a:pt x="58425" y="41885"/>
                  </a:lnTo>
                  <a:lnTo>
                    <a:pt x="58782" y="42979"/>
                  </a:lnTo>
                  <a:lnTo>
                    <a:pt x="59113" y="44048"/>
                  </a:lnTo>
                  <a:lnTo>
                    <a:pt x="59443" y="45142"/>
                  </a:lnTo>
                  <a:lnTo>
                    <a:pt x="59723" y="46236"/>
                  </a:lnTo>
                  <a:lnTo>
                    <a:pt x="60003" y="47356"/>
                  </a:lnTo>
                  <a:lnTo>
                    <a:pt x="60258" y="48476"/>
                  </a:lnTo>
                  <a:lnTo>
                    <a:pt x="60512" y="49595"/>
                  </a:lnTo>
                  <a:lnTo>
                    <a:pt x="60716" y="50740"/>
                  </a:lnTo>
                  <a:lnTo>
                    <a:pt x="60919" y="51860"/>
                  </a:lnTo>
                  <a:lnTo>
                    <a:pt x="61097" y="53005"/>
                  </a:lnTo>
                  <a:lnTo>
                    <a:pt x="61250" y="54176"/>
                  </a:lnTo>
                  <a:lnTo>
                    <a:pt x="61377" y="55321"/>
                  </a:lnTo>
                  <a:lnTo>
                    <a:pt x="61504" y="56491"/>
                  </a:lnTo>
                  <a:lnTo>
                    <a:pt x="61581" y="57662"/>
                  </a:lnTo>
                  <a:lnTo>
                    <a:pt x="61657" y="58858"/>
                  </a:lnTo>
                  <a:lnTo>
                    <a:pt x="61708" y="60028"/>
                  </a:lnTo>
                  <a:lnTo>
                    <a:pt x="61733" y="61224"/>
                  </a:lnTo>
                  <a:lnTo>
                    <a:pt x="1" y="612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69">
              <a:extLst>
                <a:ext uri="{FF2B5EF4-FFF2-40B4-BE49-F238E27FC236}">
                  <a16:creationId xmlns:a16="http://schemas.microsoft.com/office/drawing/2014/main" id="{543B031B-09BA-E988-E046-4E7603A909BA}"/>
                </a:ext>
              </a:extLst>
            </p:cNvPr>
            <p:cNvSpPr/>
            <p:nvPr/>
          </p:nvSpPr>
          <p:spPr>
            <a:xfrm>
              <a:off x="1600821" y="2757719"/>
              <a:ext cx="888187" cy="233725"/>
            </a:xfrm>
            <a:custGeom>
              <a:avLst/>
              <a:gdLst/>
              <a:ahLst/>
              <a:cxnLst/>
              <a:rect l="l" t="t" r="r" b="b"/>
              <a:pathLst>
                <a:path w="83261" h="21910" extrusionOk="0">
                  <a:moveTo>
                    <a:pt x="83260" y="509"/>
                  </a:moveTo>
                  <a:lnTo>
                    <a:pt x="83260" y="509"/>
                  </a:lnTo>
                  <a:lnTo>
                    <a:pt x="83006" y="1018"/>
                  </a:lnTo>
                  <a:lnTo>
                    <a:pt x="82701" y="1552"/>
                  </a:lnTo>
                  <a:lnTo>
                    <a:pt x="82090" y="2545"/>
                  </a:lnTo>
                  <a:lnTo>
                    <a:pt x="81403" y="3537"/>
                  </a:lnTo>
                  <a:lnTo>
                    <a:pt x="80690" y="4479"/>
                  </a:lnTo>
                  <a:lnTo>
                    <a:pt x="79927" y="5395"/>
                  </a:lnTo>
                  <a:lnTo>
                    <a:pt x="79113" y="6285"/>
                  </a:lnTo>
                  <a:lnTo>
                    <a:pt x="78248" y="7151"/>
                  </a:lnTo>
                  <a:lnTo>
                    <a:pt x="77331" y="7965"/>
                  </a:lnTo>
                  <a:lnTo>
                    <a:pt x="76390" y="8779"/>
                  </a:lnTo>
                  <a:lnTo>
                    <a:pt x="75398" y="9543"/>
                  </a:lnTo>
                  <a:lnTo>
                    <a:pt x="74354" y="10306"/>
                  </a:lnTo>
                  <a:lnTo>
                    <a:pt x="73286" y="11018"/>
                  </a:lnTo>
                  <a:lnTo>
                    <a:pt x="72191" y="11705"/>
                  </a:lnTo>
                  <a:lnTo>
                    <a:pt x="71046" y="12367"/>
                  </a:lnTo>
                  <a:lnTo>
                    <a:pt x="69850" y="13003"/>
                  </a:lnTo>
                  <a:lnTo>
                    <a:pt x="68654" y="13614"/>
                  </a:lnTo>
                  <a:lnTo>
                    <a:pt x="67407" y="14225"/>
                  </a:lnTo>
                  <a:lnTo>
                    <a:pt x="66135" y="14784"/>
                  </a:lnTo>
                  <a:lnTo>
                    <a:pt x="64837" y="15319"/>
                  </a:lnTo>
                  <a:lnTo>
                    <a:pt x="63514" y="15828"/>
                  </a:lnTo>
                  <a:lnTo>
                    <a:pt x="62166" y="16311"/>
                  </a:lnTo>
                  <a:lnTo>
                    <a:pt x="60766" y="16795"/>
                  </a:lnTo>
                  <a:lnTo>
                    <a:pt x="59366" y="17227"/>
                  </a:lnTo>
                  <a:lnTo>
                    <a:pt x="57941" y="17660"/>
                  </a:lnTo>
                  <a:lnTo>
                    <a:pt x="56516" y="18042"/>
                  </a:lnTo>
                  <a:lnTo>
                    <a:pt x="55041" y="18423"/>
                  </a:lnTo>
                  <a:lnTo>
                    <a:pt x="53565" y="18780"/>
                  </a:lnTo>
                  <a:lnTo>
                    <a:pt x="52089" y="19110"/>
                  </a:lnTo>
                  <a:lnTo>
                    <a:pt x="50562" y="19416"/>
                  </a:lnTo>
                  <a:lnTo>
                    <a:pt x="49061" y="19721"/>
                  </a:lnTo>
                  <a:lnTo>
                    <a:pt x="47534" y="20001"/>
                  </a:lnTo>
                  <a:lnTo>
                    <a:pt x="45982" y="20255"/>
                  </a:lnTo>
                  <a:lnTo>
                    <a:pt x="44429" y="20484"/>
                  </a:lnTo>
                  <a:lnTo>
                    <a:pt x="42877" y="20688"/>
                  </a:lnTo>
                  <a:lnTo>
                    <a:pt x="41300" y="20892"/>
                  </a:lnTo>
                  <a:lnTo>
                    <a:pt x="39747" y="21070"/>
                  </a:lnTo>
                  <a:lnTo>
                    <a:pt x="38170" y="21222"/>
                  </a:lnTo>
                  <a:lnTo>
                    <a:pt x="36617" y="21350"/>
                  </a:lnTo>
                  <a:lnTo>
                    <a:pt x="35040" y="21477"/>
                  </a:lnTo>
                  <a:lnTo>
                    <a:pt x="33462" y="21604"/>
                  </a:lnTo>
                  <a:lnTo>
                    <a:pt x="31910" y="21680"/>
                  </a:lnTo>
                  <a:lnTo>
                    <a:pt x="30332" y="21757"/>
                  </a:lnTo>
                  <a:lnTo>
                    <a:pt x="27228" y="21859"/>
                  </a:lnTo>
                  <a:lnTo>
                    <a:pt x="24174" y="21909"/>
                  </a:lnTo>
                  <a:lnTo>
                    <a:pt x="21146" y="21884"/>
                  </a:lnTo>
                  <a:lnTo>
                    <a:pt x="18169" y="21833"/>
                  </a:lnTo>
                  <a:lnTo>
                    <a:pt x="15268" y="21706"/>
                  </a:lnTo>
                  <a:lnTo>
                    <a:pt x="12469" y="21528"/>
                  </a:lnTo>
                  <a:lnTo>
                    <a:pt x="9746" y="21324"/>
                  </a:lnTo>
                  <a:lnTo>
                    <a:pt x="7125" y="21070"/>
                  </a:lnTo>
                  <a:lnTo>
                    <a:pt x="4632" y="20790"/>
                  </a:lnTo>
                  <a:lnTo>
                    <a:pt x="2240" y="20459"/>
                  </a:lnTo>
                  <a:lnTo>
                    <a:pt x="0" y="20077"/>
                  </a:lnTo>
                  <a:lnTo>
                    <a:pt x="21528" y="0"/>
                  </a:lnTo>
                  <a:lnTo>
                    <a:pt x="83260" y="0"/>
                  </a:lnTo>
                  <a:lnTo>
                    <a:pt x="83260" y="0"/>
                  </a:lnTo>
                  <a:lnTo>
                    <a:pt x="83260" y="509"/>
                  </a:lnTo>
                  <a:lnTo>
                    <a:pt x="83260" y="509"/>
                  </a:lnTo>
                  <a:close/>
                </a:path>
              </a:pathLst>
            </a:custGeom>
            <a:solidFill>
              <a:srgbClr val="F5C6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69">
              <a:extLst>
                <a:ext uri="{FF2B5EF4-FFF2-40B4-BE49-F238E27FC236}">
                  <a16:creationId xmlns:a16="http://schemas.microsoft.com/office/drawing/2014/main" id="{9728BC9C-EEA0-815B-342C-DAD7EFA0464E}"/>
                </a:ext>
              </a:extLst>
            </p:cNvPr>
            <p:cNvSpPr/>
            <p:nvPr/>
          </p:nvSpPr>
          <p:spPr>
            <a:xfrm>
              <a:off x="1708850" y="2435507"/>
              <a:ext cx="446819" cy="437858"/>
            </a:xfrm>
            <a:custGeom>
              <a:avLst/>
              <a:gdLst/>
              <a:ahLst/>
              <a:cxnLst/>
              <a:rect l="l" t="t" r="r" b="b"/>
              <a:pathLst>
                <a:path w="41886" h="41046" extrusionOk="0">
                  <a:moveTo>
                    <a:pt x="41885" y="30485"/>
                  </a:moveTo>
                  <a:lnTo>
                    <a:pt x="41885" y="30485"/>
                  </a:lnTo>
                  <a:lnTo>
                    <a:pt x="41606" y="30994"/>
                  </a:lnTo>
                  <a:lnTo>
                    <a:pt x="41300" y="31503"/>
                  </a:lnTo>
                  <a:lnTo>
                    <a:pt x="40969" y="31986"/>
                  </a:lnTo>
                  <a:lnTo>
                    <a:pt x="40613" y="32444"/>
                  </a:lnTo>
                  <a:lnTo>
                    <a:pt x="40231" y="32903"/>
                  </a:lnTo>
                  <a:lnTo>
                    <a:pt x="39824" y="33335"/>
                  </a:lnTo>
                  <a:lnTo>
                    <a:pt x="39417" y="33768"/>
                  </a:lnTo>
                  <a:lnTo>
                    <a:pt x="38959" y="34175"/>
                  </a:lnTo>
                  <a:lnTo>
                    <a:pt x="38476" y="34582"/>
                  </a:lnTo>
                  <a:lnTo>
                    <a:pt x="37992" y="34964"/>
                  </a:lnTo>
                  <a:lnTo>
                    <a:pt x="37483" y="35320"/>
                  </a:lnTo>
                  <a:lnTo>
                    <a:pt x="36949" y="35676"/>
                  </a:lnTo>
                  <a:lnTo>
                    <a:pt x="36415" y="36007"/>
                  </a:lnTo>
                  <a:lnTo>
                    <a:pt x="35855" y="36338"/>
                  </a:lnTo>
                  <a:lnTo>
                    <a:pt x="35269" y="36669"/>
                  </a:lnTo>
                  <a:lnTo>
                    <a:pt x="34659" y="36974"/>
                  </a:lnTo>
                  <a:lnTo>
                    <a:pt x="34048" y="37254"/>
                  </a:lnTo>
                  <a:lnTo>
                    <a:pt x="33437" y="37534"/>
                  </a:lnTo>
                  <a:lnTo>
                    <a:pt x="32776" y="37814"/>
                  </a:lnTo>
                  <a:lnTo>
                    <a:pt x="32140" y="38043"/>
                  </a:lnTo>
                  <a:lnTo>
                    <a:pt x="30791" y="38526"/>
                  </a:lnTo>
                  <a:lnTo>
                    <a:pt x="29391" y="38959"/>
                  </a:lnTo>
                  <a:lnTo>
                    <a:pt x="27941" y="39340"/>
                  </a:lnTo>
                  <a:lnTo>
                    <a:pt x="26490" y="39671"/>
                  </a:lnTo>
                  <a:lnTo>
                    <a:pt x="24989" y="39977"/>
                  </a:lnTo>
                  <a:lnTo>
                    <a:pt x="23462" y="40231"/>
                  </a:lnTo>
                  <a:lnTo>
                    <a:pt x="21936" y="40460"/>
                  </a:lnTo>
                  <a:lnTo>
                    <a:pt x="20383" y="40638"/>
                  </a:lnTo>
                  <a:lnTo>
                    <a:pt x="18831" y="40791"/>
                  </a:lnTo>
                  <a:lnTo>
                    <a:pt x="17304" y="40893"/>
                  </a:lnTo>
                  <a:lnTo>
                    <a:pt x="15752" y="40994"/>
                  </a:lnTo>
                  <a:lnTo>
                    <a:pt x="14225" y="41045"/>
                  </a:lnTo>
                  <a:lnTo>
                    <a:pt x="12699" y="41045"/>
                  </a:lnTo>
                  <a:lnTo>
                    <a:pt x="11197" y="41045"/>
                  </a:lnTo>
                  <a:lnTo>
                    <a:pt x="9747" y="41020"/>
                  </a:lnTo>
                  <a:lnTo>
                    <a:pt x="8322" y="40944"/>
                  </a:lnTo>
                  <a:lnTo>
                    <a:pt x="6922" y="40867"/>
                  </a:lnTo>
                  <a:lnTo>
                    <a:pt x="5574" y="40765"/>
                  </a:lnTo>
                  <a:lnTo>
                    <a:pt x="4276" y="40638"/>
                  </a:lnTo>
                  <a:lnTo>
                    <a:pt x="3054" y="40511"/>
                  </a:lnTo>
                  <a:lnTo>
                    <a:pt x="1884" y="40333"/>
                  </a:lnTo>
                  <a:lnTo>
                    <a:pt x="764" y="40155"/>
                  </a:lnTo>
                  <a:lnTo>
                    <a:pt x="764" y="40155"/>
                  </a:lnTo>
                  <a:lnTo>
                    <a:pt x="637" y="39239"/>
                  </a:lnTo>
                  <a:lnTo>
                    <a:pt x="510" y="38221"/>
                  </a:lnTo>
                  <a:lnTo>
                    <a:pt x="383" y="37127"/>
                  </a:lnTo>
                  <a:lnTo>
                    <a:pt x="281" y="35956"/>
                  </a:lnTo>
                  <a:lnTo>
                    <a:pt x="179" y="34709"/>
                  </a:lnTo>
                  <a:lnTo>
                    <a:pt x="103" y="33411"/>
                  </a:lnTo>
                  <a:lnTo>
                    <a:pt x="52" y="32063"/>
                  </a:lnTo>
                  <a:lnTo>
                    <a:pt x="1" y="30638"/>
                  </a:lnTo>
                  <a:lnTo>
                    <a:pt x="1" y="29187"/>
                  </a:lnTo>
                  <a:lnTo>
                    <a:pt x="1" y="27711"/>
                  </a:lnTo>
                  <a:lnTo>
                    <a:pt x="52" y="26185"/>
                  </a:lnTo>
                  <a:lnTo>
                    <a:pt x="103" y="24658"/>
                  </a:lnTo>
                  <a:lnTo>
                    <a:pt x="204" y="23106"/>
                  </a:lnTo>
                  <a:lnTo>
                    <a:pt x="357" y="21528"/>
                  </a:lnTo>
                  <a:lnTo>
                    <a:pt x="535" y="19976"/>
                  </a:lnTo>
                  <a:lnTo>
                    <a:pt x="739" y="18424"/>
                  </a:lnTo>
                  <a:lnTo>
                    <a:pt x="993" y="16871"/>
                  </a:lnTo>
                  <a:lnTo>
                    <a:pt x="1299" y="15345"/>
                  </a:lnTo>
                  <a:lnTo>
                    <a:pt x="1655" y="13869"/>
                  </a:lnTo>
                  <a:lnTo>
                    <a:pt x="2037" y="12393"/>
                  </a:lnTo>
                  <a:lnTo>
                    <a:pt x="2240" y="11680"/>
                  </a:lnTo>
                  <a:lnTo>
                    <a:pt x="2469" y="10968"/>
                  </a:lnTo>
                  <a:lnTo>
                    <a:pt x="2724" y="10281"/>
                  </a:lnTo>
                  <a:lnTo>
                    <a:pt x="2978" y="9594"/>
                  </a:lnTo>
                  <a:lnTo>
                    <a:pt x="3258" y="8932"/>
                  </a:lnTo>
                  <a:lnTo>
                    <a:pt x="3538" y="8296"/>
                  </a:lnTo>
                  <a:lnTo>
                    <a:pt x="3843" y="7660"/>
                  </a:lnTo>
                  <a:lnTo>
                    <a:pt x="4149" y="7024"/>
                  </a:lnTo>
                  <a:lnTo>
                    <a:pt x="4479" y="6413"/>
                  </a:lnTo>
                  <a:lnTo>
                    <a:pt x="4810" y="5828"/>
                  </a:lnTo>
                  <a:lnTo>
                    <a:pt x="5167" y="5268"/>
                  </a:lnTo>
                  <a:lnTo>
                    <a:pt x="5548" y="4734"/>
                  </a:lnTo>
                  <a:lnTo>
                    <a:pt x="5930" y="4199"/>
                  </a:lnTo>
                  <a:lnTo>
                    <a:pt x="6337" y="3690"/>
                  </a:lnTo>
                  <a:lnTo>
                    <a:pt x="6770" y="3207"/>
                  </a:lnTo>
                  <a:lnTo>
                    <a:pt x="7202" y="2749"/>
                  </a:lnTo>
                  <a:lnTo>
                    <a:pt x="7660" y="2316"/>
                  </a:lnTo>
                  <a:lnTo>
                    <a:pt x="8144" y="1909"/>
                  </a:lnTo>
                  <a:lnTo>
                    <a:pt x="8627" y="1502"/>
                  </a:lnTo>
                  <a:lnTo>
                    <a:pt x="9136" y="1146"/>
                  </a:lnTo>
                  <a:lnTo>
                    <a:pt x="9670" y="815"/>
                  </a:lnTo>
                  <a:lnTo>
                    <a:pt x="10230" y="509"/>
                  </a:lnTo>
                  <a:lnTo>
                    <a:pt x="10790" y="255"/>
                  </a:lnTo>
                  <a:lnTo>
                    <a:pt x="11375" y="0"/>
                  </a:lnTo>
                  <a:lnTo>
                    <a:pt x="11401" y="0"/>
                  </a:lnTo>
                  <a:lnTo>
                    <a:pt x="11401" y="0"/>
                  </a:lnTo>
                  <a:lnTo>
                    <a:pt x="12368" y="26"/>
                  </a:lnTo>
                  <a:lnTo>
                    <a:pt x="13309" y="51"/>
                  </a:lnTo>
                  <a:lnTo>
                    <a:pt x="14251" y="128"/>
                  </a:lnTo>
                  <a:lnTo>
                    <a:pt x="15192" y="230"/>
                  </a:lnTo>
                  <a:lnTo>
                    <a:pt x="16108" y="357"/>
                  </a:lnTo>
                  <a:lnTo>
                    <a:pt x="17024" y="509"/>
                  </a:lnTo>
                  <a:lnTo>
                    <a:pt x="17941" y="713"/>
                  </a:lnTo>
                  <a:lnTo>
                    <a:pt x="18831" y="917"/>
                  </a:lnTo>
                  <a:lnTo>
                    <a:pt x="19722" y="1146"/>
                  </a:lnTo>
                  <a:lnTo>
                    <a:pt x="20587" y="1400"/>
                  </a:lnTo>
                  <a:lnTo>
                    <a:pt x="21452" y="1705"/>
                  </a:lnTo>
                  <a:lnTo>
                    <a:pt x="22317" y="2011"/>
                  </a:lnTo>
                  <a:lnTo>
                    <a:pt x="23157" y="2342"/>
                  </a:lnTo>
                  <a:lnTo>
                    <a:pt x="23971" y="2698"/>
                  </a:lnTo>
                  <a:lnTo>
                    <a:pt x="24786" y="3105"/>
                  </a:lnTo>
                  <a:lnTo>
                    <a:pt x="25600" y="3512"/>
                  </a:lnTo>
                  <a:lnTo>
                    <a:pt x="26389" y="3945"/>
                  </a:lnTo>
                  <a:lnTo>
                    <a:pt x="27152" y="4377"/>
                  </a:lnTo>
                  <a:lnTo>
                    <a:pt x="27915" y="4861"/>
                  </a:lnTo>
                  <a:lnTo>
                    <a:pt x="28653" y="5344"/>
                  </a:lnTo>
                  <a:lnTo>
                    <a:pt x="29391" y="5879"/>
                  </a:lnTo>
                  <a:lnTo>
                    <a:pt x="30104" y="6413"/>
                  </a:lnTo>
                  <a:lnTo>
                    <a:pt x="30791" y="6973"/>
                  </a:lnTo>
                  <a:lnTo>
                    <a:pt x="31478" y="7558"/>
                  </a:lnTo>
                  <a:lnTo>
                    <a:pt x="32140" y="8143"/>
                  </a:lnTo>
                  <a:lnTo>
                    <a:pt x="32776" y="8754"/>
                  </a:lnTo>
                  <a:lnTo>
                    <a:pt x="33412" y="9390"/>
                  </a:lnTo>
                  <a:lnTo>
                    <a:pt x="34023" y="10052"/>
                  </a:lnTo>
                  <a:lnTo>
                    <a:pt x="34608" y="10713"/>
                  </a:lnTo>
                  <a:lnTo>
                    <a:pt x="35168" y="11400"/>
                  </a:lnTo>
                  <a:lnTo>
                    <a:pt x="35727" y="12113"/>
                  </a:lnTo>
                  <a:lnTo>
                    <a:pt x="36262" y="12825"/>
                  </a:lnTo>
                  <a:lnTo>
                    <a:pt x="36262" y="12825"/>
                  </a:lnTo>
                  <a:lnTo>
                    <a:pt x="36389" y="13004"/>
                  </a:lnTo>
                  <a:lnTo>
                    <a:pt x="36389" y="13004"/>
                  </a:lnTo>
                  <a:lnTo>
                    <a:pt x="36593" y="13309"/>
                  </a:lnTo>
                  <a:lnTo>
                    <a:pt x="36593" y="13309"/>
                  </a:lnTo>
                  <a:lnTo>
                    <a:pt x="37203" y="14225"/>
                  </a:lnTo>
                  <a:lnTo>
                    <a:pt x="37763" y="15192"/>
                  </a:lnTo>
                  <a:lnTo>
                    <a:pt x="38298" y="16159"/>
                  </a:lnTo>
                  <a:lnTo>
                    <a:pt x="38806" y="17151"/>
                  </a:lnTo>
                  <a:lnTo>
                    <a:pt x="39264" y="18169"/>
                  </a:lnTo>
                  <a:lnTo>
                    <a:pt x="39697" y="19212"/>
                  </a:lnTo>
                  <a:lnTo>
                    <a:pt x="40104" y="20256"/>
                  </a:lnTo>
                  <a:lnTo>
                    <a:pt x="40460" y="21324"/>
                  </a:lnTo>
                  <a:lnTo>
                    <a:pt x="40791" y="22419"/>
                  </a:lnTo>
                  <a:lnTo>
                    <a:pt x="41071" y="23538"/>
                  </a:lnTo>
                  <a:lnTo>
                    <a:pt x="41300" y="24658"/>
                  </a:lnTo>
                  <a:lnTo>
                    <a:pt x="41504" y="25803"/>
                  </a:lnTo>
                  <a:lnTo>
                    <a:pt x="41682" y="26948"/>
                  </a:lnTo>
                  <a:lnTo>
                    <a:pt x="41784" y="28119"/>
                  </a:lnTo>
                  <a:lnTo>
                    <a:pt x="41860" y="29289"/>
                  </a:lnTo>
                  <a:lnTo>
                    <a:pt x="41885" y="30485"/>
                  </a:lnTo>
                  <a:lnTo>
                    <a:pt x="41885" y="304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41" name="Google Shape;6441;p69">
            <a:extLst>
              <a:ext uri="{FF2B5EF4-FFF2-40B4-BE49-F238E27FC236}">
                <a16:creationId xmlns:a16="http://schemas.microsoft.com/office/drawing/2014/main" id="{5B7CFC05-F2FE-380B-653F-98FB87A842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Unterscheidungs</a:t>
            </a:r>
            <a:r>
              <a:rPr lang="en" err="1">
                <a:solidFill>
                  <a:schemeClr val="dk2"/>
                </a:solidFill>
              </a:rPr>
              <a:t>merkmale</a:t>
            </a:r>
            <a:endParaRPr/>
          </a:p>
        </p:txBody>
      </p:sp>
      <p:sp>
        <p:nvSpPr>
          <p:cNvPr id="6442" name="Google Shape;6442;p69">
            <a:extLst>
              <a:ext uri="{FF2B5EF4-FFF2-40B4-BE49-F238E27FC236}">
                <a16:creationId xmlns:a16="http://schemas.microsoft.com/office/drawing/2014/main" id="{0E237F38-F4F5-D771-410B-BBC973C0A49D}"/>
              </a:ext>
            </a:extLst>
          </p:cNvPr>
          <p:cNvSpPr txBox="1"/>
          <p:nvPr/>
        </p:nvSpPr>
        <p:spPr>
          <a:xfrm>
            <a:off x="4861806" y="1557600"/>
            <a:ext cx="355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Kombination</a:t>
            </a:r>
            <a:r>
              <a:rPr lang="en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aus</a:t>
            </a:r>
            <a:r>
              <a:rPr lang="en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on- und offline </a:t>
            </a:r>
            <a:r>
              <a:rPr lang="en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Vorbereitung</a:t>
            </a:r>
            <a:endParaRPr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443" name="Google Shape;6443;p69">
            <a:extLst>
              <a:ext uri="{FF2B5EF4-FFF2-40B4-BE49-F238E27FC236}">
                <a16:creationId xmlns:a16="http://schemas.microsoft.com/office/drawing/2014/main" id="{B5C10C25-8491-8EAB-1FF9-37BE7E8264ED}"/>
              </a:ext>
            </a:extLst>
          </p:cNvPr>
          <p:cNvSpPr txBox="1"/>
          <p:nvPr/>
        </p:nvSpPr>
        <p:spPr>
          <a:xfrm>
            <a:off x="4861806" y="1192738"/>
            <a:ext cx="355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Infrastruktur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444" name="Google Shape;6444;p69">
            <a:extLst>
              <a:ext uri="{FF2B5EF4-FFF2-40B4-BE49-F238E27FC236}">
                <a16:creationId xmlns:a16="http://schemas.microsoft.com/office/drawing/2014/main" id="{1E47825F-7E59-7EEB-536B-3ED8EC4E69E0}"/>
              </a:ext>
            </a:extLst>
          </p:cNvPr>
          <p:cNvSpPr txBox="1"/>
          <p:nvPr/>
        </p:nvSpPr>
        <p:spPr>
          <a:xfrm>
            <a:off x="4861806" y="2770833"/>
            <a:ext cx="35544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I</a:t>
            </a:r>
            <a:r>
              <a:rPr lang="en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nteraktive</a:t>
            </a:r>
            <a:r>
              <a:rPr lang="en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Trainings und </a:t>
            </a:r>
            <a:r>
              <a:rPr lang="en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wissenschaftliches</a:t>
            </a:r>
            <a:r>
              <a:rPr lang="en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Briefing</a:t>
            </a:r>
            <a:endParaRPr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445" name="Google Shape;6445;p69">
            <a:extLst>
              <a:ext uri="{FF2B5EF4-FFF2-40B4-BE49-F238E27FC236}">
                <a16:creationId xmlns:a16="http://schemas.microsoft.com/office/drawing/2014/main" id="{2B805DC2-7392-30ED-2FC6-ECDBFCD51D20}"/>
              </a:ext>
            </a:extLst>
          </p:cNvPr>
          <p:cNvSpPr txBox="1"/>
          <p:nvPr/>
        </p:nvSpPr>
        <p:spPr>
          <a:xfrm>
            <a:off x="4861806" y="2405963"/>
            <a:ext cx="355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Edutainment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446" name="Google Shape;6446;p69">
            <a:extLst>
              <a:ext uri="{FF2B5EF4-FFF2-40B4-BE49-F238E27FC236}">
                <a16:creationId xmlns:a16="http://schemas.microsoft.com/office/drawing/2014/main" id="{1CE828BA-088A-26B4-121F-881FD64999B8}"/>
              </a:ext>
            </a:extLst>
          </p:cNvPr>
          <p:cNvSpPr txBox="1"/>
          <p:nvPr/>
        </p:nvSpPr>
        <p:spPr>
          <a:xfrm>
            <a:off x="4861806" y="3984052"/>
            <a:ext cx="35577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Individuell</a:t>
            </a:r>
            <a:r>
              <a:rPr lang="en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angepasste</a:t>
            </a:r>
            <a:r>
              <a:rPr lang="en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</a:t>
            </a:r>
            <a:r>
              <a:rPr lang="en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Raumanzüge</a:t>
            </a:r>
            <a:r>
              <a:rPr lang="en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und Custom-</a:t>
            </a:r>
            <a:r>
              <a:rPr lang="en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Erlebnisse</a:t>
            </a:r>
            <a:endParaRPr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6447" name="Google Shape;6447;p69">
            <a:extLst>
              <a:ext uri="{FF2B5EF4-FFF2-40B4-BE49-F238E27FC236}">
                <a16:creationId xmlns:a16="http://schemas.microsoft.com/office/drawing/2014/main" id="{F827A2D8-B5B2-94FD-F26C-93447862A097}"/>
              </a:ext>
            </a:extLst>
          </p:cNvPr>
          <p:cNvSpPr txBox="1"/>
          <p:nvPr/>
        </p:nvSpPr>
        <p:spPr>
          <a:xfrm>
            <a:off x="4861806" y="3619189"/>
            <a:ext cx="3559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Personalisierung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448" name="Google Shape;6448;p69">
            <a:extLst>
              <a:ext uri="{FF2B5EF4-FFF2-40B4-BE49-F238E27FC236}">
                <a16:creationId xmlns:a16="http://schemas.microsoft.com/office/drawing/2014/main" id="{D1620950-39BA-2B5F-31F6-4FB31AD4F7BE}"/>
              </a:ext>
            </a:extLst>
          </p:cNvPr>
          <p:cNvSpPr/>
          <p:nvPr/>
        </p:nvSpPr>
        <p:spPr>
          <a:xfrm>
            <a:off x="1888628" y="1851500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449" name="Google Shape;6449;p69">
            <a:extLst>
              <a:ext uri="{FF2B5EF4-FFF2-40B4-BE49-F238E27FC236}">
                <a16:creationId xmlns:a16="http://schemas.microsoft.com/office/drawing/2014/main" id="{19E54670-8AB1-AD80-E293-FF7AD5B28ACE}"/>
              </a:ext>
            </a:extLst>
          </p:cNvPr>
          <p:cNvSpPr/>
          <p:nvPr/>
        </p:nvSpPr>
        <p:spPr>
          <a:xfrm>
            <a:off x="1888628" y="2258450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450" name="Google Shape;6450;p69">
            <a:extLst>
              <a:ext uri="{FF2B5EF4-FFF2-40B4-BE49-F238E27FC236}">
                <a16:creationId xmlns:a16="http://schemas.microsoft.com/office/drawing/2014/main" id="{01553F5B-EB47-0EC3-FC65-8FA760B9B5F5}"/>
              </a:ext>
            </a:extLst>
          </p:cNvPr>
          <p:cNvSpPr/>
          <p:nvPr/>
        </p:nvSpPr>
        <p:spPr>
          <a:xfrm>
            <a:off x="1888628" y="2606450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451" name="Google Shape;6451;p69">
            <a:extLst>
              <a:ext uri="{FF2B5EF4-FFF2-40B4-BE49-F238E27FC236}">
                <a16:creationId xmlns:a16="http://schemas.microsoft.com/office/drawing/2014/main" id="{FF6DB646-2EB6-31EB-9382-B734A4CC88CD}"/>
              </a:ext>
            </a:extLst>
          </p:cNvPr>
          <p:cNvSpPr/>
          <p:nvPr/>
        </p:nvSpPr>
        <p:spPr>
          <a:xfrm>
            <a:off x="3795612" y="1192329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2" name="Google Shape;6452;p69">
            <a:extLst>
              <a:ext uri="{FF2B5EF4-FFF2-40B4-BE49-F238E27FC236}">
                <a16:creationId xmlns:a16="http://schemas.microsoft.com/office/drawing/2014/main" id="{4248A1FD-B8E4-3F04-F176-F58E290B428E}"/>
              </a:ext>
            </a:extLst>
          </p:cNvPr>
          <p:cNvSpPr/>
          <p:nvPr/>
        </p:nvSpPr>
        <p:spPr>
          <a:xfrm>
            <a:off x="3795612" y="2405554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3" name="Google Shape;6453;p69">
            <a:extLst>
              <a:ext uri="{FF2B5EF4-FFF2-40B4-BE49-F238E27FC236}">
                <a16:creationId xmlns:a16="http://schemas.microsoft.com/office/drawing/2014/main" id="{8734FB78-B867-532F-96AD-596441FA64F7}"/>
              </a:ext>
            </a:extLst>
          </p:cNvPr>
          <p:cNvSpPr/>
          <p:nvPr/>
        </p:nvSpPr>
        <p:spPr>
          <a:xfrm>
            <a:off x="3795612" y="3618779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54" name="Google Shape;6454;p69">
            <a:extLst>
              <a:ext uri="{FF2B5EF4-FFF2-40B4-BE49-F238E27FC236}">
                <a16:creationId xmlns:a16="http://schemas.microsoft.com/office/drawing/2014/main" id="{851469CE-22F3-B076-5682-7158D22FE4EA}"/>
              </a:ext>
            </a:extLst>
          </p:cNvPr>
          <p:cNvCxnSpPr>
            <a:stCxn id="6451" idx="2"/>
            <a:endCxn id="6448" idx="6"/>
          </p:cNvCxnSpPr>
          <p:nvPr/>
        </p:nvCxnSpPr>
        <p:spPr>
          <a:xfrm flipH="1">
            <a:off x="2007312" y="1649529"/>
            <a:ext cx="1788300" cy="2613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455" name="Google Shape;6455;p69">
            <a:extLst>
              <a:ext uri="{FF2B5EF4-FFF2-40B4-BE49-F238E27FC236}">
                <a16:creationId xmlns:a16="http://schemas.microsoft.com/office/drawing/2014/main" id="{1B0648D4-E1A4-D9CC-7E72-C39E4849FC36}"/>
              </a:ext>
            </a:extLst>
          </p:cNvPr>
          <p:cNvCxnSpPr>
            <a:stCxn id="6452" idx="2"/>
            <a:endCxn id="6449" idx="6"/>
          </p:cNvCxnSpPr>
          <p:nvPr/>
        </p:nvCxnSpPr>
        <p:spPr>
          <a:xfrm rot="10800000">
            <a:off x="2007312" y="2317954"/>
            <a:ext cx="1788300" cy="5448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6456" name="Google Shape;6456;p69">
            <a:extLst>
              <a:ext uri="{FF2B5EF4-FFF2-40B4-BE49-F238E27FC236}">
                <a16:creationId xmlns:a16="http://schemas.microsoft.com/office/drawing/2014/main" id="{217B4A42-0483-E648-BF56-48295DFDB3BB}"/>
              </a:ext>
            </a:extLst>
          </p:cNvPr>
          <p:cNvCxnSpPr>
            <a:stCxn id="6453" idx="2"/>
            <a:endCxn id="6450" idx="6"/>
          </p:cNvCxnSpPr>
          <p:nvPr/>
        </p:nvCxnSpPr>
        <p:spPr>
          <a:xfrm rot="10800000">
            <a:off x="2007312" y="2665979"/>
            <a:ext cx="1788300" cy="1410000"/>
          </a:xfrm>
          <a:prstGeom prst="curvedConnector3">
            <a:avLst>
              <a:gd name="adj1" fmla="val 49997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grpSp>
        <p:nvGrpSpPr>
          <p:cNvPr id="6457" name="Google Shape;6457;p69">
            <a:extLst>
              <a:ext uri="{FF2B5EF4-FFF2-40B4-BE49-F238E27FC236}">
                <a16:creationId xmlns:a16="http://schemas.microsoft.com/office/drawing/2014/main" id="{B1516F18-B67B-9FA5-EBC6-186C7A1AD1BB}"/>
              </a:ext>
            </a:extLst>
          </p:cNvPr>
          <p:cNvGrpSpPr/>
          <p:nvPr/>
        </p:nvGrpSpPr>
        <p:grpSpPr>
          <a:xfrm>
            <a:off x="4025496" y="1421003"/>
            <a:ext cx="454632" cy="457052"/>
            <a:chOff x="7775653" y="2174568"/>
            <a:chExt cx="395023" cy="395066"/>
          </a:xfrm>
        </p:grpSpPr>
        <p:sp>
          <p:nvSpPr>
            <p:cNvPr id="6458" name="Google Shape;6458;p69">
              <a:extLst>
                <a:ext uri="{FF2B5EF4-FFF2-40B4-BE49-F238E27FC236}">
                  <a16:creationId xmlns:a16="http://schemas.microsoft.com/office/drawing/2014/main" id="{694C6635-120D-4299-ED81-45603D415E7B}"/>
                </a:ext>
              </a:extLst>
            </p:cNvPr>
            <p:cNvSpPr/>
            <p:nvPr/>
          </p:nvSpPr>
          <p:spPr>
            <a:xfrm>
              <a:off x="7954010" y="2287550"/>
              <a:ext cx="51048" cy="87548"/>
            </a:xfrm>
            <a:custGeom>
              <a:avLst/>
              <a:gdLst/>
              <a:ahLst/>
              <a:cxnLst/>
              <a:rect l="l" t="t" r="r" b="b"/>
              <a:pathLst>
                <a:path w="1158" h="1986" extrusionOk="0">
                  <a:moveTo>
                    <a:pt x="174" y="0"/>
                  </a:moveTo>
                  <a:lnTo>
                    <a:pt x="59" y="78"/>
                  </a:lnTo>
                  <a:lnTo>
                    <a:pt x="1" y="174"/>
                  </a:lnTo>
                  <a:lnTo>
                    <a:pt x="1" y="1985"/>
                  </a:lnTo>
                  <a:lnTo>
                    <a:pt x="907" y="1985"/>
                  </a:lnTo>
                  <a:lnTo>
                    <a:pt x="1157" y="1870"/>
                  </a:lnTo>
                  <a:lnTo>
                    <a:pt x="1157" y="232"/>
                  </a:lnTo>
                  <a:lnTo>
                    <a:pt x="1138" y="135"/>
                  </a:lnTo>
                  <a:lnTo>
                    <a:pt x="1080" y="58"/>
                  </a:lnTo>
                  <a:lnTo>
                    <a:pt x="1003" y="20"/>
                  </a:lnTo>
                  <a:lnTo>
                    <a:pt x="9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69">
              <a:extLst>
                <a:ext uri="{FF2B5EF4-FFF2-40B4-BE49-F238E27FC236}">
                  <a16:creationId xmlns:a16="http://schemas.microsoft.com/office/drawing/2014/main" id="{313A6D2A-2D18-567B-4E71-393B3171558F}"/>
                </a:ext>
              </a:extLst>
            </p:cNvPr>
            <p:cNvSpPr/>
            <p:nvPr/>
          </p:nvSpPr>
          <p:spPr>
            <a:xfrm>
              <a:off x="7928531" y="2287550"/>
              <a:ext cx="38308" cy="87548"/>
            </a:xfrm>
            <a:custGeom>
              <a:avLst/>
              <a:gdLst/>
              <a:ahLst/>
              <a:cxnLst/>
              <a:rect l="l" t="t" r="r" b="b"/>
              <a:pathLst>
                <a:path w="869" h="1986" extrusionOk="0">
                  <a:moveTo>
                    <a:pt x="232" y="0"/>
                  </a:moveTo>
                  <a:lnTo>
                    <a:pt x="136" y="20"/>
                  </a:lnTo>
                  <a:lnTo>
                    <a:pt x="59" y="58"/>
                  </a:lnTo>
                  <a:lnTo>
                    <a:pt x="20" y="135"/>
                  </a:lnTo>
                  <a:lnTo>
                    <a:pt x="1" y="232"/>
                  </a:lnTo>
                  <a:lnTo>
                    <a:pt x="1" y="1870"/>
                  </a:lnTo>
                  <a:lnTo>
                    <a:pt x="97" y="1985"/>
                  </a:lnTo>
                  <a:lnTo>
                    <a:pt x="714" y="1985"/>
                  </a:lnTo>
                  <a:lnTo>
                    <a:pt x="618" y="1870"/>
                  </a:lnTo>
                  <a:lnTo>
                    <a:pt x="618" y="232"/>
                  </a:lnTo>
                  <a:lnTo>
                    <a:pt x="637" y="135"/>
                  </a:lnTo>
                  <a:lnTo>
                    <a:pt x="695" y="58"/>
                  </a:lnTo>
                  <a:lnTo>
                    <a:pt x="772" y="20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69">
              <a:extLst>
                <a:ext uri="{FF2B5EF4-FFF2-40B4-BE49-F238E27FC236}">
                  <a16:creationId xmlns:a16="http://schemas.microsoft.com/office/drawing/2014/main" id="{B250BA20-4F31-195A-9E69-8E2F4BD6FB9D}"/>
                </a:ext>
              </a:extLst>
            </p:cNvPr>
            <p:cNvSpPr/>
            <p:nvPr/>
          </p:nvSpPr>
          <p:spPr>
            <a:xfrm>
              <a:off x="7964238" y="2312192"/>
              <a:ext cx="18735" cy="28918"/>
            </a:xfrm>
            <a:custGeom>
              <a:avLst/>
              <a:gdLst/>
              <a:ahLst/>
              <a:cxnLst/>
              <a:rect l="l" t="t" r="r" b="b"/>
              <a:pathLst>
                <a:path w="425" h="656" extrusionOk="0">
                  <a:moveTo>
                    <a:pt x="193" y="0"/>
                  </a:moveTo>
                  <a:lnTo>
                    <a:pt x="77" y="97"/>
                  </a:lnTo>
                  <a:lnTo>
                    <a:pt x="0" y="251"/>
                  </a:lnTo>
                  <a:lnTo>
                    <a:pt x="0" y="424"/>
                  </a:lnTo>
                  <a:lnTo>
                    <a:pt x="77" y="578"/>
                  </a:lnTo>
                  <a:lnTo>
                    <a:pt x="154" y="636"/>
                  </a:lnTo>
                  <a:lnTo>
                    <a:pt x="231" y="656"/>
                  </a:lnTo>
                  <a:lnTo>
                    <a:pt x="309" y="598"/>
                  </a:lnTo>
                  <a:lnTo>
                    <a:pt x="366" y="521"/>
                  </a:lnTo>
                  <a:lnTo>
                    <a:pt x="405" y="424"/>
                  </a:lnTo>
                  <a:lnTo>
                    <a:pt x="424" y="328"/>
                  </a:lnTo>
                  <a:lnTo>
                    <a:pt x="405" y="232"/>
                  </a:lnTo>
                  <a:lnTo>
                    <a:pt x="366" y="135"/>
                  </a:lnTo>
                  <a:lnTo>
                    <a:pt x="309" y="58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69">
              <a:extLst>
                <a:ext uri="{FF2B5EF4-FFF2-40B4-BE49-F238E27FC236}">
                  <a16:creationId xmlns:a16="http://schemas.microsoft.com/office/drawing/2014/main" id="{8C4F79D3-A844-0011-7F9A-22CC6066FCE3}"/>
                </a:ext>
              </a:extLst>
            </p:cNvPr>
            <p:cNvSpPr/>
            <p:nvPr/>
          </p:nvSpPr>
          <p:spPr>
            <a:xfrm>
              <a:off x="8139200" y="2199210"/>
              <a:ext cx="22173" cy="105357"/>
            </a:xfrm>
            <a:custGeom>
              <a:avLst/>
              <a:gdLst/>
              <a:ahLst/>
              <a:cxnLst/>
              <a:rect l="l" t="t" r="r" b="b"/>
              <a:pathLst>
                <a:path w="503" h="2390" extrusionOk="0">
                  <a:moveTo>
                    <a:pt x="329" y="0"/>
                  </a:moveTo>
                  <a:lnTo>
                    <a:pt x="290" y="20"/>
                  </a:lnTo>
                  <a:lnTo>
                    <a:pt x="252" y="58"/>
                  </a:lnTo>
                  <a:lnTo>
                    <a:pt x="252" y="116"/>
                  </a:lnTo>
                  <a:lnTo>
                    <a:pt x="1" y="2236"/>
                  </a:lnTo>
                  <a:lnTo>
                    <a:pt x="1" y="2294"/>
                  </a:lnTo>
                  <a:lnTo>
                    <a:pt x="40" y="2351"/>
                  </a:lnTo>
                  <a:lnTo>
                    <a:pt x="78" y="2371"/>
                  </a:lnTo>
                  <a:lnTo>
                    <a:pt x="117" y="2390"/>
                  </a:lnTo>
                  <a:lnTo>
                    <a:pt x="174" y="2390"/>
                  </a:lnTo>
                  <a:lnTo>
                    <a:pt x="232" y="2351"/>
                  </a:lnTo>
                  <a:lnTo>
                    <a:pt x="252" y="2313"/>
                  </a:lnTo>
                  <a:lnTo>
                    <a:pt x="271" y="2274"/>
                  </a:lnTo>
                  <a:lnTo>
                    <a:pt x="502" y="154"/>
                  </a:lnTo>
                  <a:lnTo>
                    <a:pt x="502" y="97"/>
                  </a:lnTo>
                  <a:lnTo>
                    <a:pt x="483" y="58"/>
                  </a:lnTo>
                  <a:lnTo>
                    <a:pt x="444" y="20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69">
              <a:extLst>
                <a:ext uri="{FF2B5EF4-FFF2-40B4-BE49-F238E27FC236}">
                  <a16:creationId xmlns:a16="http://schemas.microsoft.com/office/drawing/2014/main" id="{54D65C5A-8643-C9AB-AA24-7DB7270E8496}"/>
                </a:ext>
              </a:extLst>
            </p:cNvPr>
            <p:cNvSpPr/>
            <p:nvPr/>
          </p:nvSpPr>
          <p:spPr>
            <a:xfrm>
              <a:off x="8046627" y="2189864"/>
              <a:ext cx="104520" cy="22129"/>
            </a:xfrm>
            <a:custGeom>
              <a:avLst/>
              <a:gdLst/>
              <a:ahLst/>
              <a:cxnLst/>
              <a:rect l="l" t="t" r="r" b="b"/>
              <a:pathLst>
                <a:path w="2371" h="502" extrusionOk="0">
                  <a:moveTo>
                    <a:pt x="2217" y="0"/>
                  </a:moveTo>
                  <a:lnTo>
                    <a:pt x="116" y="232"/>
                  </a:lnTo>
                  <a:lnTo>
                    <a:pt x="58" y="251"/>
                  </a:lnTo>
                  <a:lnTo>
                    <a:pt x="20" y="289"/>
                  </a:lnTo>
                  <a:lnTo>
                    <a:pt x="0" y="328"/>
                  </a:lnTo>
                  <a:lnTo>
                    <a:pt x="0" y="386"/>
                  </a:lnTo>
                  <a:lnTo>
                    <a:pt x="20" y="424"/>
                  </a:lnTo>
                  <a:lnTo>
                    <a:pt x="39" y="463"/>
                  </a:lnTo>
                  <a:lnTo>
                    <a:pt x="78" y="501"/>
                  </a:lnTo>
                  <a:lnTo>
                    <a:pt x="155" y="501"/>
                  </a:lnTo>
                  <a:lnTo>
                    <a:pt x="2255" y="270"/>
                  </a:lnTo>
                  <a:lnTo>
                    <a:pt x="2294" y="251"/>
                  </a:lnTo>
                  <a:lnTo>
                    <a:pt x="2352" y="212"/>
                  </a:lnTo>
                  <a:lnTo>
                    <a:pt x="2371" y="174"/>
                  </a:lnTo>
                  <a:lnTo>
                    <a:pt x="2371" y="116"/>
                  </a:lnTo>
                  <a:lnTo>
                    <a:pt x="2352" y="58"/>
                  </a:lnTo>
                  <a:lnTo>
                    <a:pt x="2313" y="20"/>
                  </a:lnTo>
                  <a:lnTo>
                    <a:pt x="22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69">
              <a:extLst>
                <a:ext uri="{FF2B5EF4-FFF2-40B4-BE49-F238E27FC236}">
                  <a16:creationId xmlns:a16="http://schemas.microsoft.com/office/drawing/2014/main" id="{4BF70E8A-B92C-B196-AAFD-B53C352B0794}"/>
                </a:ext>
              </a:extLst>
            </p:cNvPr>
            <p:cNvSpPr/>
            <p:nvPr/>
          </p:nvSpPr>
          <p:spPr>
            <a:xfrm>
              <a:off x="8048347" y="2223852"/>
              <a:ext cx="96849" cy="94337"/>
            </a:xfrm>
            <a:custGeom>
              <a:avLst/>
              <a:gdLst/>
              <a:ahLst/>
              <a:cxnLst/>
              <a:rect l="l" t="t" r="r" b="b"/>
              <a:pathLst>
                <a:path w="2197" h="2140" extrusionOk="0">
                  <a:moveTo>
                    <a:pt x="482" y="0"/>
                  </a:moveTo>
                  <a:lnTo>
                    <a:pt x="308" y="174"/>
                  </a:lnTo>
                  <a:lnTo>
                    <a:pt x="77" y="655"/>
                  </a:lnTo>
                  <a:lnTo>
                    <a:pt x="0" y="1311"/>
                  </a:lnTo>
                  <a:lnTo>
                    <a:pt x="58" y="1542"/>
                  </a:lnTo>
                  <a:lnTo>
                    <a:pt x="674" y="1985"/>
                  </a:lnTo>
                  <a:lnTo>
                    <a:pt x="752" y="2081"/>
                  </a:lnTo>
                  <a:lnTo>
                    <a:pt x="944" y="2120"/>
                  </a:lnTo>
                  <a:lnTo>
                    <a:pt x="1137" y="2139"/>
                  </a:lnTo>
                  <a:lnTo>
                    <a:pt x="1330" y="2120"/>
                  </a:lnTo>
                  <a:lnTo>
                    <a:pt x="1522" y="2081"/>
                  </a:lnTo>
                  <a:lnTo>
                    <a:pt x="1696" y="2024"/>
                  </a:lnTo>
                  <a:lnTo>
                    <a:pt x="1869" y="1947"/>
                  </a:lnTo>
                  <a:lnTo>
                    <a:pt x="2043" y="1831"/>
                  </a:lnTo>
                  <a:lnTo>
                    <a:pt x="2197" y="1696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69">
              <a:extLst>
                <a:ext uri="{FF2B5EF4-FFF2-40B4-BE49-F238E27FC236}">
                  <a16:creationId xmlns:a16="http://schemas.microsoft.com/office/drawing/2014/main" id="{3F3B813F-B6BC-1D90-0AEA-17663165A495}"/>
                </a:ext>
              </a:extLst>
            </p:cNvPr>
            <p:cNvSpPr/>
            <p:nvPr/>
          </p:nvSpPr>
          <p:spPr>
            <a:xfrm>
              <a:off x="8033050" y="2205998"/>
              <a:ext cx="38264" cy="87548"/>
            </a:xfrm>
            <a:custGeom>
              <a:avLst/>
              <a:gdLst/>
              <a:ahLst/>
              <a:cxnLst/>
              <a:rect l="l" t="t" r="r" b="b"/>
              <a:pathLst>
                <a:path w="868" h="1986" extrusionOk="0">
                  <a:moveTo>
                    <a:pt x="443" y="0"/>
                  </a:moveTo>
                  <a:lnTo>
                    <a:pt x="347" y="97"/>
                  </a:lnTo>
                  <a:lnTo>
                    <a:pt x="270" y="212"/>
                  </a:lnTo>
                  <a:lnTo>
                    <a:pt x="193" y="328"/>
                  </a:lnTo>
                  <a:lnTo>
                    <a:pt x="135" y="444"/>
                  </a:lnTo>
                  <a:lnTo>
                    <a:pt x="77" y="579"/>
                  </a:lnTo>
                  <a:lnTo>
                    <a:pt x="39" y="694"/>
                  </a:lnTo>
                  <a:lnTo>
                    <a:pt x="0" y="964"/>
                  </a:lnTo>
                  <a:lnTo>
                    <a:pt x="19" y="1215"/>
                  </a:lnTo>
                  <a:lnTo>
                    <a:pt x="58" y="1465"/>
                  </a:lnTo>
                  <a:lnTo>
                    <a:pt x="116" y="1600"/>
                  </a:lnTo>
                  <a:lnTo>
                    <a:pt x="154" y="1716"/>
                  </a:lnTo>
                  <a:lnTo>
                    <a:pt x="231" y="1831"/>
                  </a:lnTo>
                  <a:lnTo>
                    <a:pt x="308" y="1947"/>
                  </a:lnTo>
                  <a:lnTo>
                    <a:pt x="405" y="1947"/>
                  </a:lnTo>
                  <a:lnTo>
                    <a:pt x="463" y="1985"/>
                  </a:lnTo>
                  <a:lnTo>
                    <a:pt x="463" y="1985"/>
                  </a:lnTo>
                  <a:lnTo>
                    <a:pt x="443" y="1773"/>
                  </a:lnTo>
                  <a:lnTo>
                    <a:pt x="443" y="1581"/>
                  </a:lnTo>
                  <a:lnTo>
                    <a:pt x="463" y="1369"/>
                  </a:lnTo>
                  <a:lnTo>
                    <a:pt x="501" y="1176"/>
                  </a:lnTo>
                  <a:lnTo>
                    <a:pt x="559" y="983"/>
                  </a:lnTo>
                  <a:lnTo>
                    <a:pt x="636" y="791"/>
                  </a:lnTo>
                  <a:lnTo>
                    <a:pt x="752" y="598"/>
                  </a:lnTo>
                  <a:lnTo>
                    <a:pt x="867" y="424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69">
              <a:extLst>
                <a:ext uri="{FF2B5EF4-FFF2-40B4-BE49-F238E27FC236}">
                  <a16:creationId xmlns:a16="http://schemas.microsoft.com/office/drawing/2014/main" id="{F40597AE-6821-0398-02C0-593168B975F8}"/>
                </a:ext>
              </a:extLst>
            </p:cNvPr>
            <p:cNvSpPr/>
            <p:nvPr/>
          </p:nvSpPr>
          <p:spPr>
            <a:xfrm>
              <a:off x="8056810" y="2292664"/>
              <a:ext cx="31475" cy="79877"/>
            </a:xfrm>
            <a:custGeom>
              <a:avLst/>
              <a:gdLst/>
              <a:ahLst/>
              <a:cxnLst/>
              <a:rect l="l" t="t" r="r" b="b"/>
              <a:pathLst>
                <a:path w="714" h="1812" extrusionOk="0">
                  <a:moveTo>
                    <a:pt x="309" y="0"/>
                  </a:moveTo>
                  <a:lnTo>
                    <a:pt x="193" y="212"/>
                  </a:lnTo>
                  <a:lnTo>
                    <a:pt x="1" y="1812"/>
                  </a:lnTo>
                  <a:lnTo>
                    <a:pt x="637" y="1812"/>
                  </a:lnTo>
                  <a:lnTo>
                    <a:pt x="714" y="1754"/>
                  </a:lnTo>
                  <a:lnTo>
                    <a:pt x="540" y="289"/>
                  </a:lnTo>
                  <a:lnTo>
                    <a:pt x="521" y="212"/>
                  </a:lnTo>
                  <a:lnTo>
                    <a:pt x="482" y="116"/>
                  </a:lnTo>
                  <a:lnTo>
                    <a:pt x="444" y="5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69">
              <a:extLst>
                <a:ext uri="{FF2B5EF4-FFF2-40B4-BE49-F238E27FC236}">
                  <a16:creationId xmlns:a16="http://schemas.microsoft.com/office/drawing/2014/main" id="{8B2A9CAD-F942-BC98-B35E-AAA64956DD7D}"/>
                </a:ext>
              </a:extLst>
            </p:cNvPr>
            <p:cNvSpPr/>
            <p:nvPr/>
          </p:nvSpPr>
          <p:spPr>
            <a:xfrm>
              <a:off x="8030493" y="2287550"/>
              <a:ext cx="43377" cy="84991"/>
            </a:xfrm>
            <a:custGeom>
              <a:avLst/>
              <a:gdLst/>
              <a:ahLst/>
              <a:cxnLst/>
              <a:rect l="l" t="t" r="r" b="b"/>
              <a:pathLst>
                <a:path w="984" h="1928" extrusionOk="0">
                  <a:moveTo>
                    <a:pt x="636" y="0"/>
                  </a:moveTo>
                  <a:lnTo>
                    <a:pt x="501" y="20"/>
                  </a:lnTo>
                  <a:lnTo>
                    <a:pt x="386" y="78"/>
                  </a:lnTo>
                  <a:lnTo>
                    <a:pt x="289" y="155"/>
                  </a:lnTo>
                  <a:lnTo>
                    <a:pt x="232" y="270"/>
                  </a:lnTo>
                  <a:lnTo>
                    <a:pt x="193" y="405"/>
                  </a:lnTo>
                  <a:lnTo>
                    <a:pt x="0" y="1870"/>
                  </a:lnTo>
                  <a:lnTo>
                    <a:pt x="97" y="1928"/>
                  </a:lnTo>
                  <a:lnTo>
                    <a:pt x="713" y="1928"/>
                  </a:lnTo>
                  <a:lnTo>
                    <a:pt x="636" y="1870"/>
                  </a:lnTo>
                  <a:lnTo>
                    <a:pt x="810" y="405"/>
                  </a:lnTo>
                  <a:lnTo>
                    <a:pt x="829" y="328"/>
                  </a:lnTo>
                  <a:lnTo>
                    <a:pt x="868" y="232"/>
                  </a:lnTo>
                  <a:lnTo>
                    <a:pt x="925" y="174"/>
                  </a:lnTo>
                  <a:lnTo>
                    <a:pt x="983" y="116"/>
                  </a:lnTo>
                  <a:lnTo>
                    <a:pt x="868" y="39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69">
              <a:extLst>
                <a:ext uri="{FF2B5EF4-FFF2-40B4-BE49-F238E27FC236}">
                  <a16:creationId xmlns:a16="http://schemas.microsoft.com/office/drawing/2014/main" id="{FAA97F87-B85F-795E-F88D-B0F9EFAD7DE9}"/>
                </a:ext>
              </a:extLst>
            </p:cNvPr>
            <p:cNvSpPr/>
            <p:nvPr/>
          </p:nvSpPr>
          <p:spPr>
            <a:xfrm>
              <a:off x="7950616" y="2310473"/>
              <a:ext cx="23849" cy="32357"/>
            </a:xfrm>
            <a:custGeom>
              <a:avLst/>
              <a:gdLst/>
              <a:ahLst/>
              <a:cxnLst/>
              <a:rect l="l" t="t" r="r" b="b"/>
              <a:pathLst>
                <a:path w="541" h="734" extrusionOk="0">
                  <a:moveTo>
                    <a:pt x="290" y="1"/>
                  </a:moveTo>
                  <a:lnTo>
                    <a:pt x="213" y="20"/>
                  </a:lnTo>
                  <a:lnTo>
                    <a:pt x="155" y="59"/>
                  </a:lnTo>
                  <a:lnTo>
                    <a:pt x="97" y="97"/>
                  </a:lnTo>
                  <a:lnTo>
                    <a:pt x="59" y="155"/>
                  </a:lnTo>
                  <a:lnTo>
                    <a:pt x="20" y="213"/>
                  </a:lnTo>
                  <a:lnTo>
                    <a:pt x="1" y="290"/>
                  </a:lnTo>
                  <a:lnTo>
                    <a:pt x="1" y="367"/>
                  </a:lnTo>
                  <a:lnTo>
                    <a:pt x="1" y="444"/>
                  </a:lnTo>
                  <a:lnTo>
                    <a:pt x="20" y="502"/>
                  </a:lnTo>
                  <a:lnTo>
                    <a:pt x="59" y="560"/>
                  </a:lnTo>
                  <a:lnTo>
                    <a:pt x="97" y="617"/>
                  </a:lnTo>
                  <a:lnTo>
                    <a:pt x="155" y="675"/>
                  </a:lnTo>
                  <a:lnTo>
                    <a:pt x="213" y="695"/>
                  </a:lnTo>
                  <a:lnTo>
                    <a:pt x="290" y="714"/>
                  </a:lnTo>
                  <a:lnTo>
                    <a:pt x="367" y="733"/>
                  </a:lnTo>
                  <a:lnTo>
                    <a:pt x="444" y="714"/>
                  </a:lnTo>
                  <a:lnTo>
                    <a:pt x="540" y="695"/>
                  </a:lnTo>
                  <a:lnTo>
                    <a:pt x="463" y="637"/>
                  </a:lnTo>
                  <a:lnTo>
                    <a:pt x="386" y="560"/>
                  </a:lnTo>
                  <a:lnTo>
                    <a:pt x="348" y="463"/>
                  </a:lnTo>
                  <a:lnTo>
                    <a:pt x="348" y="367"/>
                  </a:lnTo>
                  <a:lnTo>
                    <a:pt x="348" y="271"/>
                  </a:lnTo>
                  <a:lnTo>
                    <a:pt x="386" y="174"/>
                  </a:lnTo>
                  <a:lnTo>
                    <a:pt x="463" y="97"/>
                  </a:lnTo>
                  <a:lnTo>
                    <a:pt x="540" y="39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69">
              <a:extLst>
                <a:ext uri="{FF2B5EF4-FFF2-40B4-BE49-F238E27FC236}">
                  <a16:creationId xmlns:a16="http://schemas.microsoft.com/office/drawing/2014/main" id="{E5ABFCD3-034F-8961-1937-CBF1B7E5FF0E}"/>
                </a:ext>
              </a:extLst>
            </p:cNvPr>
            <p:cNvSpPr/>
            <p:nvPr/>
          </p:nvSpPr>
          <p:spPr>
            <a:xfrm>
              <a:off x="8040676" y="2194096"/>
              <a:ext cx="116422" cy="117304"/>
            </a:xfrm>
            <a:custGeom>
              <a:avLst/>
              <a:gdLst/>
              <a:ahLst/>
              <a:cxnLst/>
              <a:rect l="l" t="t" r="r" b="b"/>
              <a:pathLst>
                <a:path w="2641" h="2661" extrusionOk="0">
                  <a:moveTo>
                    <a:pt x="78" y="1"/>
                  </a:moveTo>
                  <a:lnTo>
                    <a:pt x="39" y="39"/>
                  </a:lnTo>
                  <a:lnTo>
                    <a:pt x="1" y="78"/>
                  </a:lnTo>
                  <a:lnTo>
                    <a:pt x="1" y="136"/>
                  </a:lnTo>
                  <a:lnTo>
                    <a:pt x="1" y="174"/>
                  </a:lnTo>
                  <a:lnTo>
                    <a:pt x="39" y="232"/>
                  </a:lnTo>
                  <a:lnTo>
                    <a:pt x="2409" y="2622"/>
                  </a:lnTo>
                  <a:lnTo>
                    <a:pt x="2467" y="2641"/>
                  </a:lnTo>
                  <a:lnTo>
                    <a:pt x="2506" y="2660"/>
                  </a:lnTo>
                  <a:lnTo>
                    <a:pt x="2564" y="2641"/>
                  </a:lnTo>
                  <a:lnTo>
                    <a:pt x="2602" y="2622"/>
                  </a:lnTo>
                  <a:lnTo>
                    <a:pt x="2641" y="2564"/>
                  </a:lnTo>
                  <a:lnTo>
                    <a:pt x="2641" y="2525"/>
                  </a:lnTo>
                  <a:lnTo>
                    <a:pt x="2641" y="2467"/>
                  </a:lnTo>
                  <a:lnTo>
                    <a:pt x="2602" y="2429"/>
                  </a:lnTo>
                  <a:lnTo>
                    <a:pt x="213" y="39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69">
              <a:extLst>
                <a:ext uri="{FF2B5EF4-FFF2-40B4-BE49-F238E27FC236}">
                  <a16:creationId xmlns:a16="http://schemas.microsoft.com/office/drawing/2014/main" id="{21370CCA-0B62-C5C9-67D4-D5640BCE6105}"/>
                </a:ext>
              </a:extLst>
            </p:cNvPr>
            <p:cNvSpPr/>
            <p:nvPr/>
          </p:nvSpPr>
          <p:spPr>
            <a:xfrm>
              <a:off x="7833401" y="2220457"/>
              <a:ext cx="46772" cy="74764"/>
            </a:xfrm>
            <a:custGeom>
              <a:avLst/>
              <a:gdLst/>
              <a:ahLst/>
              <a:cxnLst/>
              <a:rect l="l" t="t" r="r" b="b"/>
              <a:pathLst>
                <a:path w="1061" h="1696" extrusionOk="0">
                  <a:moveTo>
                    <a:pt x="444" y="0"/>
                  </a:moveTo>
                  <a:lnTo>
                    <a:pt x="58" y="135"/>
                  </a:lnTo>
                  <a:lnTo>
                    <a:pt x="1" y="174"/>
                  </a:lnTo>
                  <a:lnTo>
                    <a:pt x="540" y="1677"/>
                  </a:lnTo>
                  <a:lnTo>
                    <a:pt x="579" y="1696"/>
                  </a:lnTo>
                  <a:lnTo>
                    <a:pt x="1022" y="1580"/>
                  </a:lnTo>
                  <a:lnTo>
                    <a:pt x="1060" y="1542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69">
              <a:extLst>
                <a:ext uri="{FF2B5EF4-FFF2-40B4-BE49-F238E27FC236}">
                  <a16:creationId xmlns:a16="http://schemas.microsoft.com/office/drawing/2014/main" id="{7A61B7DC-DF0D-E6F9-8E5A-4D2BC12D4321}"/>
                </a:ext>
              </a:extLst>
            </p:cNvPr>
            <p:cNvSpPr/>
            <p:nvPr/>
          </p:nvSpPr>
          <p:spPr>
            <a:xfrm>
              <a:off x="7869945" y="2292664"/>
              <a:ext cx="32312" cy="81597"/>
            </a:xfrm>
            <a:custGeom>
              <a:avLst/>
              <a:gdLst/>
              <a:ahLst/>
              <a:cxnLst/>
              <a:rect l="l" t="t" r="r" b="b"/>
              <a:pathLst>
                <a:path w="733" h="1851" extrusionOk="0">
                  <a:moveTo>
                    <a:pt x="328" y="0"/>
                  </a:moveTo>
                  <a:lnTo>
                    <a:pt x="231" y="231"/>
                  </a:lnTo>
                  <a:lnTo>
                    <a:pt x="0" y="1850"/>
                  </a:lnTo>
                  <a:lnTo>
                    <a:pt x="655" y="1850"/>
                  </a:lnTo>
                  <a:lnTo>
                    <a:pt x="732" y="1754"/>
                  </a:lnTo>
                  <a:lnTo>
                    <a:pt x="559" y="289"/>
                  </a:lnTo>
                  <a:lnTo>
                    <a:pt x="540" y="212"/>
                  </a:lnTo>
                  <a:lnTo>
                    <a:pt x="501" y="116"/>
                  </a:lnTo>
                  <a:lnTo>
                    <a:pt x="443" y="5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69">
              <a:extLst>
                <a:ext uri="{FF2B5EF4-FFF2-40B4-BE49-F238E27FC236}">
                  <a16:creationId xmlns:a16="http://schemas.microsoft.com/office/drawing/2014/main" id="{125AA574-6453-A00E-1A69-485CD5EF2722}"/>
                </a:ext>
              </a:extLst>
            </p:cNvPr>
            <p:cNvSpPr/>
            <p:nvPr/>
          </p:nvSpPr>
          <p:spPr>
            <a:xfrm>
              <a:off x="7844466" y="2287550"/>
              <a:ext cx="42496" cy="86710"/>
            </a:xfrm>
            <a:custGeom>
              <a:avLst/>
              <a:gdLst/>
              <a:ahLst/>
              <a:cxnLst/>
              <a:rect l="l" t="t" r="r" b="b"/>
              <a:pathLst>
                <a:path w="964" h="1967" extrusionOk="0">
                  <a:moveTo>
                    <a:pt x="617" y="0"/>
                  </a:moveTo>
                  <a:lnTo>
                    <a:pt x="501" y="20"/>
                  </a:lnTo>
                  <a:lnTo>
                    <a:pt x="385" y="78"/>
                  </a:lnTo>
                  <a:lnTo>
                    <a:pt x="289" y="155"/>
                  </a:lnTo>
                  <a:lnTo>
                    <a:pt x="231" y="270"/>
                  </a:lnTo>
                  <a:lnTo>
                    <a:pt x="193" y="405"/>
                  </a:lnTo>
                  <a:lnTo>
                    <a:pt x="0" y="1870"/>
                  </a:lnTo>
                  <a:lnTo>
                    <a:pt x="77" y="1966"/>
                  </a:lnTo>
                  <a:lnTo>
                    <a:pt x="713" y="1966"/>
                  </a:lnTo>
                  <a:lnTo>
                    <a:pt x="636" y="1870"/>
                  </a:lnTo>
                  <a:lnTo>
                    <a:pt x="809" y="405"/>
                  </a:lnTo>
                  <a:lnTo>
                    <a:pt x="829" y="328"/>
                  </a:lnTo>
                  <a:lnTo>
                    <a:pt x="867" y="232"/>
                  </a:lnTo>
                  <a:lnTo>
                    <a:pt x="925" y="174"/>
                  </a:lnTo>
                  <a:lnTo>
                    <a:pt x="964" y="116"/>
                  </a:lnTo>
                  <a:lnTo>
                    <a:pt x="867" y="39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69">
              <a:extLst>
                <a:ext uri="{FF2B5EF4-FFF2-40B4-BE49-F238E27FC236}">
                  <a16:creationId xmlns:a16="http://schemas.microsoft.com/office/drawing/2014/main" id="{479AA1DF-189C-DCEF-669A-73EECFB07C7D}"/>
                </a:ext>
              </a:extLst>
            </p:cNvPr>
            <p:cNvSpPr/>
            <p:nvPr/>
          </p:nvSpPr>
          <p:spPr>
            <a:xfrm>
              <a:off x="7775653" y="2217019"/>
              <a:ext cx="70532" cy="37426"/>
            </a:xfrm>
            <a:custGeom>
              <a:avLst/>
              <a:gdLst/>
              <a:ahLst/>
              <a:cxnLst/>
              <a:rect l="l" t="t" r="r" b="b"/>
              <a:pathLst>
                <a:path w="1600" h="849" extrusionOk="0">
                  <a:moveTo>
                    <a:pt x="1445" y="1"/>
                  </a:moveTo>
                  <a:lnTo>
                    <a:pt x="1407" y="20"/>
                  </a:lnTo>
                  <a:lnTo>
                    <a:pt x="1368" y="59"/>
                  </a:lnTo>
                  <a:lnTo>
                    <a:pt x="1002" y="579"/>
                  </a:lnTo>
                  <a:lnTo>
                    <a:pt x="443" y="579"/>
                  </a:lnTo>
                  <a:lnTo>
                    <a:pt x="251" y="271"/>
                  </a:lnTo>
                  <a:lnTo>
                    <a:pt x="212" y="232"/>
                  </a:lnTo>
                  <a:lnTo>
                    <a:pt x="154" y="213"/>
                  </a:lnTo>
                  <a:lnTo>
                    <a:pt x="116" y="213"/>
                  </a:lnTo>
                  <a:lnTo>
                    <a:pt x="58" y="232"/>
                  </a:lnTo>
                  <a:lnTo>
                    <a:pt x="19" y="271"/>
                  </a:lnTo>
                  <a:lnTo>
                    <a:pt x="0" y="329"/>
                  </a:lnTo>
                  <a:lnTo>
                    <a:pt x="0" y="367"/>
                  </a:lnTo>
                  <a:lnTo>
                    <a:pt x="19" y="425"/>
                  </a:lnTo>
                  <a:lnTo>
                    <a:pt x="270" y="791"/>
                  </a:lnTo>
                  <a:lnTo>
                    <a:pt x="308" y="830"/>
                  </a:lnTo>
                  <a:lnTo>
                    <a:pt x="386" y="849"/>
                  </a:lnTo>
                  <a:lnTo>
                    <a:pt x="1079" y="849"/>
                  </a:lnTo>
                  <a:lnTo>
                    <a:pt x="1137" y="830"/>
                  </a:lnTo>
                  <a:lnTo>
                    <a:pt x="1195" y="791"/>
                  </a:lnTo>
                  <a:lnTo>
                    <a:pt x="1580" y="194"/>
                  </a:lnTo>
                  <a:lnTo>
                    <a:pt x="1600" y="155"/>
                  </a:lnTo>
                  <a:lnTo>
                    <a:pt x="1600" y="97"/>
                  </a:lnTo>
                  <a:lnTo>
                    <a:pt x="1580" y="59"/>
                  </a:lnTo>
                  <a:lnTo>
                    <a:pt x="1542" y="20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69">
              <a:extLst>
                <a:ext uri="{FF2B5EF4-FFF2-40B4-BE49-F238E27FC236}">
                  <a16:creationId xmlns:a16="http://schemas.microsoft.com/office/drawing/2014/main" id="{576F455F-0E34-093B-06F5-C512C1F3C91D}"/>
                </a:ext>
              </a:extLst>
            </p:cNvPr>
            <p:cNvSpPr/>
            <p:nvPr/>
          </p:nvSpPr>
          <p:spPr>
            <a:xfrm>
              <a:off x="7775653" y="2174568"/>
              <a:ext cx="70532" cy="37426"/>
            </a:xfrm>
            <a:custGeom>
              <a:avLst/>
              <a:gdLst/>
              <a:ahLst/>
              <a:cxnLst/>
              <a:rect l="l" t="t" r="r" b="b"/>
              <a:pathLst>
                <a:path w="1600" h="849" extrusionOk="0">
                  <a:moveTo>
                    <a:pt x="386" y="0"/>
                  </a:moveTo>
                  <a:lnTo>
                    <a:pt x="308" y="20"/>
                  </a:lnTo>
                  <a:lnTo>
                    <a:pt x="270" y="58"/>
                  </a:lnTo>
                  <a:lnTo>
                    <a:pt x="19" y="424"/>
                  </a:lnTo>
                  <a:lnTo>
                    <a:pt x="0" y="482"/>
                  </a:lnTo>
                  <a:lnTo>
                    <a:pt x="0" y="521"/>
                  </a:lnTo>
                  <a:lnTo>
                    <a:pt x="19" y="579"/>
                  </a:lnTo>
                  <a:lnTo>
                    <a:pt x="58" y="617"/>
                  </a:lnTo>
                  <a:lnTo>
                    <a:pt x="116" y="636"/>
                  </a:lnTo>
                  <a:lnTo>
                    <a:pt x="154" y="636"/>
                  </a:lnTo>
                  <a:lnTo>
                    <a:pt x="212" y="617"/>
                  </a:lnTo>
                  <a:lnTo>
                    <a:pt x="251" y="579"/>
                  </a:lnTo>
                  <a:lnTo>
                    <a:pt x="443" y="270"/>
                  </a:lnTo>
                  <a:lnTo>
                    <a:pt x="1002" y="270"/>
                  </a:lnTo>
                  <a:lnTo>
                    <a:pt x="1368" y="791"/>
                  </a:lnTo>
                  <a:lnTo>
                    <a:pt x="1407" y="848"/>
                  </a:lnTo>
                  <a:lnTo>
                    <a:pt x="1503" y="848"/>
                  </a:lnTo>
                  <a:lnTo>
                    <a:pt x="1542" y="829"/>
                  </a:lnTo>
                  <a:lnTo>
                    <a:pt x="1580" y="791"/>
                  </a:lnTo>
                  <a:lnTo>
                    <a:pt x="1600" y="752"/>
                  </a:lnTo>
                  <a:lnTo>
                    <a:pt x="1600" y="694"/>
                  </a:lnTo>
                  <a:lnTo>
                    <a:pt x="1580" y="656"/>
                  </a:lnTo>
                  <a:lnTo>
                    <a:pt x="1195" y="58"/>
                  </a:lnTo>
                  <a:lnTo>
                    <a:pt x="1137" y="20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69">
              <a:extLst>
                <a:ext uri="{FF2B5EF4-FFF2-40B4-BE49-F238E27FC236}">
                  <a16:creationId xmlns:a16="http://schemas.microsoft.com/office/drawing/2014/main" id="{4EA82A7D-A8F4-C245-74CA-5699D61447EA}"/>
                </a:ext>
              </a:extLst>
            </p:cNvPr>
            <p:cNvSpPr/>
            <p:nvPr/>
          </p:nvSpPr>
          <p:spPr>
            <a:xfrm>
              <a:off x="7839352" y="2200885"/>
              <a:ext cx="17016" cy="27243"/>
            </a:xfrm>
            <a:custGeom>
              <a:avLst/>
              <a:gdLst/>
              <a:ahLst/>
              <a:cxnLst/>
              <a:rect l="l" t="t" r="r" b="b"/>
              <a:pathLst>
                <a:path w="386" h="618" extrusionOk="0">
                  <a:moveTo>
                    <a:pt x="155" y="1"/>
                  </a:moveTo>
                  <a:lnTo>
                    <a:pt x="0" y="194"/>
                  </a:lnTo>
                  <a:lnTo>
                    <a:pt x="0" y="444"/>
                  </a:lnTo>
                  <a:lnTo>
                    <a:pt x="116" y="579"/>
                  </a:lnTo>
                  <a:lnTo>
                    <a:pt x="212" y="618"/>
                  </a:lnTo>
                  <a:lnTo>
                    <a:pt x="289" y="560"/>
                  </a:lnTo>
                  <a:lnTo>
                    <a:pt x="347" y="483"/>
                  </a:lnTo>
                  <a:lnTo>
                    <a:pt x="386" y="406"/>
                  </a:lnTo>
                  <a:lnTo>
                    <a:pt x="386" y="309"/>
                  </a:lnTo>
                  <a:lnTo>
                    <a:pt x="386" y="213"/>
                  </a:lnTo>
                  <a:lnTo>
                    <a:pt x="347" y="136"/>
                  </a:lnTo>
                  <a:lnTo>
                    <a:pt x="289" y="59"/>
                  </a:lnTo>
                  <a:lnTo>
                    <a:pt x="21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69">
              <a:extLst>
                <a:ext uri="{FF2B5EF4-FFF2-40B4-BE49-F238E27FC236}">
                  <a16:creationId xmlns:a16="http://schemas.microsoft.com/office/drawing/2014/main" id="{AFA7FD0B-0BED-2A23-E415-058133DFD06D}"/>
                </a:ext>
              </a:extLst>
            </p:cNvPr>
            <p:cNvSpPr/>
            <p:nvPr/>
          </p:nvSpPr>
          <p:spPr>
            <a:xfrm>
              <a:off x="7824893" y="2198372"/>
              <a:ext cx="23849" cy="32312"/>
            </a:xfrm>
            <a:custGeom>
              <a:avLst/>
              <a:gdLst/>
              <a:ahLst/>
              <a:cxnLst/>
              <a:rect l="l" t="t" r="r" b="b"/>
              <a:pathLst>
                <a:path w="541" h="733" extrusionOk="0">
                  <a:moveTo>
                    <a:pt x="367" y="0"/>
                  </a:moveTo>
                  <a:lnTo>
                    <a:pt x="290" y="19"/>
                  </a:lnTo>
                  <a:lnTo>
                    <a:pt x="232" y="39"/>
                  </a:lnTo>
                  <a:lnTo>
                    <a:pt x="174" y="77"/>
                  </a:lnTo>
                  <a:lnTo>
                    <a:pt x="116" y="116"/>
                  </a:lnTo>
                  <a:lnTo>
                    <a:pt x="78" y="173"/>
                  </a:lnTo>
                  <a:lnTo>
                    <a:pt x="39" y="231"/>
                  </a:lnTo>
                  <a:lnTo>
                    <a:pt x="20" y="289"/>
                  </a:lnTo>
                  <a:lnTo>
                    <a:pt x="1" y="366"/>
                  </a:lnTo>
                  <a:lnTo>
                    <a:pt x="20" y="443"/>
                  </a:lnTo>
                  <a:lnTo>
                    <a:pt x="39" y="501"/>
                  </a:lnTo>
                  <a:lnTo>
                    <a:pt x="78" y="559"/>
                  </a:lnTo>
                  <a:lnTo>
                    <a:pt x="116" y="617"/>
                  </a:lnTo>
                  <a:lnTo>
                    <a:pt x="174" y="655"/>
                  </a:lnTo>
                  <a:lnTo>
                    <a:pt x="232" y="694"/>
                  </a:lnTo>
                  <a:lnTo>
                    <a:pt x="290" y="713"/>
                  </a:lnTo>
                  <a:lnTo>
                    <a:pt x="367" y="732"/>
                  </a:lnTo>
                  <a:lnTo>
                    <a:pt x="463" y="713"/>
                  </a:lnTo>
                  <a:lnTo>
                    <a:pt x="540" y="675"/>
                  </a:lnTo>
                  <a:lnTo>
                    <a:pt x="463" y="617"/>
                  </a:lnTo>
                  <a:lnTo>
                    <a:pt x="406" y="540"/>
                  </a:lnTo>
                  <a:lnTo>
                    <a:pt x="386" y="463"/>
                  </a:lnTo>
                  <a:lnTo>
                    <a:pt x="367" y="366"/>
                  </a:lnTo>
                  <a:lnTo>
                    <a:pt x="386" y="270"/>
                  </a:lnTo>
                  <a:lnTo>
                    <a:pt x="406" y="193"/>
                  </a:lnTo>
                  <a:lnTo>
                    <a:pt x="463" y="116"/>
                  </a:lnTo>
                  <a:lnTo>
                    <a:pt x="540" y="58"/>
                  </a:lnTo>
                  <a:lnTo>
                    <a:pt x="463" y="19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69">
              <a:extLst>
                <a:ext uri="{FF2B5EF4-FFF2-40B4-BE49-F238E27FC236}">
                  <a16:creationId xmlns:a16="http://schemas.microsoft.com/office/drawing/2014/main" id="{DB1D58CE-4A41-01D3-3119-3B383DC5B916}"/>
                </a:ext>
              </a:extLst>
            </p:cNvPr>
            <p:cNvSpPr/>
            <p:nvPr/>
          </p:nvSpPr>
          <p:spPr>
            <a:xfrm>
              <a:off x="7840190" y="2369940"/>
              <a:ext cx="299056" cy="28918"/>
            </a:xfrm>
            <a:custGeom>
              <a:avLst/>
              <a:gdLst/>
              <a:ahLst/>
              <a:cxnLst/>
              <a:rect l="l" t="t" r="r" b="b"/>
              <a:pathLst>
                <a:path w="6784" h="656" extrusionOk="0">
                  <a:moveTo>
                    <a:pt x="97" y="1"/>
                  </a:moveTo>
                  <a:lnTo>
                    <a:pt x="1" y="59"/>
                  </a:lnTo>
                  <a:lnTo>
                    <a:pt x="1" y="656"/>
                  </a:lnTo>
                  <a:lnTo>
                    <a:pt x="6688" y="656"/>
                  </a:lnTo>
                  <a:lnTo>
                    <a:pt x="6784" y="579"/>
                  </a:lnTo>
                  <a:lnTo>
                    <a:pt x="6784" y="213"/>
                  </a:lnTo>
                  <a:lnTo>
                    <a:pt x="6765" y="136"/>
                  </a:lnTo>
                  <a:lnTo>
                    <a:pt x="6726" y="59"/>
                  </a:lnTo>
                  <a:lnTo>
                    <a:pt x="6668" y="20"/>
                  </a:lnTo>
                  <a:lnTo>
                    <a:pt x="657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69">
              <a:extLst>
                <a:ext uri="{FF2B5EF4-FFF2-40B4-BE49-F238E27FC236}">
                  <a16:creationId xmlns:a16="http://schemas.microsoft.com/office/drawing/2014/main" id="{40BAE640-F253-0AE9-1AD3-EC9C3EC4A6B0}"/>
                </a:ext>
              </a:extLst>
            </p:cNvPr>
            <p:cNvSpPr/>
            <p:nvPr/>
          </p:nvSpPr>
          <p:spPr>
            <a:xfrm>
              <a:off x="7813035" y="2369940"/>
              <a:ext cx="37382" cy="28918"/>
            </a:xfrm>
            <a:custGeom>
              <a:avLst/>
              <a:gdLst/>
              <a:ahLst/>
              <a:cxnLst/>
              <a:rect l="l" t="t" r="r" b="b"/>
              <a:pathLst>
                <a:path w="848" h="656" extrusionOk="0">
                  <a:moveTo>
                    <a:pt x="212" y="1"/>
                  </a:moveTo>
                  <a:lnTo>
                    <a:pt x="135" y="20"/>
                  </a:lnTo>
                  <a:lnTo>
                    <a:pt x="58" y="59"/>
                  </a:lnTo>
                  <a:lnTo>
                    <a:pt x="19" y="136"/>
                  </a:lnTo>
                  <a:lnTo>
                    <a:pt x="0" y="213"/>
                  </a:lnTo>
                  <a:lnTo>
                    <a:pt x="0" y="579"/>
                  </a:lnTo>
                  <a:lnTo>
                    <a:pt x="77" y="656"/>
                  </a:lnTo>
                  <a:lnTo>
                    <a:pt x="713" y="656"/>
                  </a:lnTo>
                  <a:lnTo>
                    <a:pt x="617" y="579"/>
                  </a:lnTo>
                  <a:lnTo>
                    <a:pt x="617" y="213"/>
                  </a:lnTo>
                  <a:lnTo>
                    <a:pt x="636" y="136"/>
                  </a:lnTo>
                  <a:lnTo>
                    <a:pt x="694" y="59"/>
                  </a:lnTo>
                  <a:lnTo>
                    <a:pt x="752" y="20"/>
                  </a:lnTo>
                  <a:lnTo>
                    <a:pt x="8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69">
              <a:extLst>
                <a:ext uri="{FF2B5EF4-FFF2-40B4-BE49-F238E27FC236}">
                  <a16:creationId xmlns:a16="http://schemas.microsoft.com/office/drawing/2014/main" id="{F9F35503-AC78-BFFE-35BF-4FD6731C99B5}"/>
                </a:ext>
              </a:extLst>
            </p:cNvPr>
            <p:cNvSpPr/>
            <p:nvPr/>
          </p:nvSpPr>
          <p:spPr>
            <a:xfrm>
              <a:off x="7807922" y="2395420"/>
              <a:ext cx="362755" cy="130043"/>
            </a:xfrm>
            <a:custGeom>
              <a:avLst/>
              <a:gdLst/>
              <a:ahLst/>
              <a:cxnLst/>
              <a:rect l="l" t="t" r="r" b="b"/>
              <a:pathLst>
                <a:path w="8229" h="2950" extrusionOk="0">
                  <a:moveTo>
                    <a:pt x="135" y="1"/>
                  </a:moveTo>
                  <a:lnTo>
                    <a:pt x="0" y="136"/>
                  </a:lnTo>
                  <a:lnTo>
                    <a:pt x="0" y="2795"/>
                  </a:lnTo>
                  <a:lnTo>
                    <a:pt x="97" y="2949"/>
                  </a:lnTo>
                  <a:lnTo>
                    <a:pt x="7998" y="2949"/>
                  </a:lnTo>
                  <a:lnTo>
                    <a:pt x="8094" y="2930"/>
                  </a:lnTo>
                  <a:lnTo>
                    <a:pt x="8171" y="2891"/>
                  </a:lnTo>
                  <a:lnTo>
                    <a:pt x="8210" y="2814"/>
                  </a:lnTo>
                  <a:lnTo>
                    <a:pt x="8229" y="2718"/>
                  </a:lnTo>
                  <a:lnTo>
                    <a:pt x="8229" y="1234"/>
                  </a:lnTo>
                  <a:lnTo>
                    <a:pt x="8075" y="1138"/>
                  </a:lnTo>
                  <a:lnTo>
                    <a:pt x="4568" y="1138"/>
                  </a:lnTo>
                  <a:lnTo>
                    <a:pt x="4568" y="97"/>
                  </a:lnTo>
                  <a:lnTo>
                    <a:pt x="44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69">
              <a:extLst>
                <a:ext uri="{FF2B5EF4-FFF2-40B4-BE49-F238E27FC236}">
                  <a16:creationId xmlns:a16="http://schemas.microsoft.com/office/drawing/2014/main" id="{63CFA152-527A-A43C-BAEB-E1FBD19BD346}"/>
                </a:ext>
              </a:extLst>
            </p:cNvPr>
            <p:cNvSpPr/>
            <p:nvPr/>
          </p:nvSpPr>
          <p:spPr>
            <a:xfrm>
              <a:off x="7781604" y="2395420"/>
              <a:ext cx="39939" cy="130043"/>
            </a:xfrm>
            <a:custGeom>
              <a:avLst/>
              <a:gdLst/>
              <a:ahLst/>
              <a:cxnLst/>
              <a:rect l="l" t="t" r="r" b="b"/>
              <a:pathLst>
                <a:path w="906" h="2950" extrusionOk="0">
                  <a:moveTo>
                    <a:pt x="289" y="1"/>
                  </a:moveTo>
                  <a:lnTo>
                    <a:pt x="173" y="20"/>
                  </a:lnTo>
                  <a:lnTo>
                    <a:pt x="77" y="78"/>
                  </a:lnTo>
                  <a:lnTo>
                    <a:pt x="19" y="174"/>
                  </a:lnTo>
                  <a:lnTo>
                    <a:pt x="0" y="271"/>
                  </a:lnTo>
                  <a:lnTo>
                    <a:pt x="0" y="2718"/>
                  </a:lnTo>
                  <a:lnTo>
                    <a:pt x="19" y="2814"/>
                  </a:lnTo>
                  <a:lnTo>
                    <a:pt x="77" y="2891"/>
                  </a:lnTo>
                  <a:lnTo>
                    <a:pt x="154" y="2930"/>
                  </a:lnTo>
                  <a:lnTo>
                    <a:pt x="231" y="2949"/>
                  </a:lnTo>
                  <a:lnTo>
                    <a:pt x="867" y="2949"/>
                  </a:lnTo>
                  <a:lnTo>
                    <a:pt x="771" y="2930"/>
                  </a:lnTo>
                  <a:lnTo>
                    <a:pt x="694" y="2891"/>
                  </a:lnTo>
                  <a:lnTo>
                    <a:pt x="655" y="2814"/>
                  </a:lnTo>
                  <a:lnTo>
                    <a:pt x="636" y="2718"/>
                  </a:lnTo>
                  <a:lnTo>
                    <a:pt x="636" y="271"/>
                  </a:lnTo>
                  <a:lnTo>
                    <a:pt x="655" y="174"/>
                  </a:lnTo>
                  <a:lnTo>
                    <a:pt x="713" y="78"/>
                  </a:lnTo>
                  <a:lnTo>
                    <a:pt x="790" y="20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69">
              <a:extLst>
                <a:ext uri="{FF2B5EF4-FFF2-40B4-BE49-F238E27FC236}">
                  <a16:creationId xmlns:a16="http://schemas.microsoft.com/office/drawing/2014/main" id="{54C0CCB2-73CA-EBFF-F427-FC7C9209CD7B}"/>
                </a:ext>
              </a:extLst>
            </p:cNvPr>
            <p:cNvSpPr/>
            <p:nvPr/>
          </p:nvSpPr>
          <p:spPr>
            <a:xfrm>
              <a:off x="8028774" y="2395420"/>
              <a:ext cx="141902" cy="54442"/>
            </a:xfrm>
            <a:custGeom>
              <a:avLst/>
              <a:gdLst/>
              <a:ahLst/>
              <a:cxnLst/>
              <a:rect l="l" t="t" r="r" b="b"/>
              <a:pathLst>
                <a:path w="3219" h="1235" extrusionOk="0">
                  <a:moveTo>
                    <a:pt x="59" y="1"/>
                  </a:moveTo>
                  <a:lnTo>
                    <a:pt x="1" y="59"/>
                  </a:lnTo>
                  <a:lnTo>
                    <a:pt x="1" y="1119"/>
                  </a:lnTo>
                  <a:lnTo>
                    <a:pt x="116" y="1234"/>
                  </a:lnTo>
                  <a:lnTo>
                    <a:pt x="3219" y="1234"/>
                  </a:lnTo>
                  <a:lnTo>
                    <a:pt x="3219" y="271"/>
                  </a:lnTo>
                  <a:lnTo>
                    <a:pt x="3200" y="174"/>
                  </a:lnTo>
                  <a:lnTo>
                    <a:pt x="3142" y="78"/>
                  </a:lnTo>
                  <a:lnTo>
                    <a:pt x="3046" y="20"/>
                  </a:lnTo>
                  <a:lnTo>
                    <a:pt x="29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69">
              <a:extLst>
                <a:ext uri="{FF2B5EF4-FFF2-40B4-BE49-F238E27FC236}">
                  <a16:creationId xmlns:a16="http://schemas.microsoft.com/office/drawing/2014/main" id="{D3ED999B-731D-949C-9860-B8DDCF0D1B47}"/>
                </a:ext>
              </a:extLst>
            </p:cNvPr>
            <p:cNvSpPr/>
            <p:nvPr/>
          </p:nvSpPr>
          <p:spPr>
            <a:xfrm>
              <a:off x="8005014" y="2395420"/>
              <a:ext cx="34032" cy="54442"/>
            </a:xfrm>
            <a:custGeom>
              <a:avLst/>
              <a:gdLst/>
              <a:ahLst/>
              <a:cxnLst/>
              <a:rect l="l" t="t" r="r" b="b"/>
              <a:pathLst>
                <a:path w="772" h="1235" extrusionOk="0">
                  <a:moveTo>
                    <a:pt x="0" y="1"/>
                  </a:moveTo>
                  <a:lnTo>
                    <a:pt x="0" y="1080"/>
                  </a:lnTo>
                  <a:lnTo>
                    <a:pt x="0" y="1138"/>
                  </a:lnTo>
                  <a:lnTo>
                    <a:pt x="39" y="1196"/>
                  </a:lnTo>
                  <a:lnTo>
                    <a:pt x="77" y="1215"/>
                  </a:lnTo>
                  <a:lnTo>
                    <a:pt x="135" y="1234"/>
                  </a:lnTo>
                  <a:lnTo>
                    <a:pt x="771" y="1234"/>
                  </a:lnTo>
                  <a:lnTo>
                    <a:pt x="713" y="1215"/>
                  </a:lnTo>
                  <a:lnTo>
                    <a:pt x="655" y="1196"/>
                  </a:lnTo>
                  <a:lnTo>
                    <a:pt x="636" y="1138"/>
                  </a:lnTo>
                  <a:lnTo>
                    <a:pt x="617" y="1080"/>
                  </a:lnTo>
                  <a:lnTo>
                    <a:pt x="61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69">
              <a:extLst>
                <a:ext uri="{FF2B5EF4-FFF2-40B4-BE49-F238E27FC236}">
                  <a16:creationId xmlns:a16="http://schemas.microsoft.com/office/drawing/2014/main" id="{7CB0D08A-C176-BAE6-9030-687EB131E94B}"/>
                </a:ext>
              </a:extLst>
            </p:cNvPr>
            <p:cNvSpPr/>
            <p:nvPr/>
          </p:nvSpPr>
          <p:spPr>
            <a:xfrm>
              <a:off x="7834239" y="2416667"/>
              <a:ext cx="11946" cy="39145"/>
            </a:xfrm>
            <a:custGeom>
              <a:avLst/>
              <a:gdLst/>
              <a:ahLst/>
              <a:cxnLst/>
              <a:rect l="l" t="t" r="r" b="b"/>
              <a:pathLst>
                <a:path w="271" h="888" extrusionOk="0">
                  <a:moveTo>
                    <a:pt x="78" y="1"/>
                  </a:moveTo>
                  <a:lnTo>
                    <a:pt x="39" y="39"/>
                  </a:lnTo>
                  <a:lnTo>
                    <a:pt x="1" y="78"/>
                  </a:lnTo>
                  <a:lnTo>
                    <a:pt x="1" y="136"/>
                  </a:lnTo>
                  <a:lnTo>
                    <a:pt x="1" y="752"/>
                  </a:lnTo>
                  <a:lnTo>
                    <a:pt x="1" y="791"/>
                  </a:lnTo>
                  <a:lnTo>
                    <a:pt x="39" y="849"/>
                  </a:lnTo>
                  <a:lnTo>
                    <a:pt x="78" y="868"/>
                  </a:lnTo>
                  <a:lnTo>
                    <a:pt x="136" y="887"/>
                  </a:lnTo>
                  <a:lnTo>
                    <a:pt x="174" y="868"/>
                  </a:lnTo>
                  <a:lnTo>
                    <a:pt x="232" y="849"/>
                  </a:lnTo>
                  <a:lnTo>
                    <a:pt x="251" y="791"/>
                  </a:lnTo>
                  <a:lnTo>
                    <a:pt x="271" y="752"/>
                  </a:lnTo>
                  <a:lnTo>
                    <a:pt x="271" y="136"/>
                  </a:lnTo>
                  <a:lnTo>
                    <a:pt x="251" y="78"/>
                  </a:lnTo>
                  <a:lnTo>
                    <a:pt x="232" y="39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69">
              <a:extLst>
                <a:ext uri="{FF2B5EF4-FFF2-40B4-BE49-F238E27FC236}">
                  <a16:creationId xmlns:a16="http://schemas.microsoft.com/office/drawing/2014/main" id="{BDB78351-5707-F77A-84D7-F71961E6C4F5}"/>
                </a:ext>
              </a:extLst>
            </p:cNvPr>
            <p:cNvSpPr/>
            <p:nvPr/>
          </p:nvSpPr>
          <p:spPr>
            <a:xfrm>
              <a:off x="7937039" y="2416667"/>
              <a:ext cx="11946" cy="39145"/>
            </a:xfrm>
            <a:custGeom>
              <a:avLst/>
              <a:gdLst/>
              <a:ahLst/>
              <a:cxnLst/>
              <a:rect l="l" t="t" r="r" b="b"/>
              <a:pathLst>
                <a:path w="271" h="888" extrusionOk="0">
                  <a:moveTo>
                    <a:pt x="97" y="1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1" y="136"/>
                  </a:lnTo>
                  <a:lnTo>
                    <a:pt x="1" y="752"/>
                  </a:lnTo>
                  <a:lnTo>
                    <a:pt x="20" y="791"/>
                  </a:lnTo>
                  <a:lnTo>
                    <a:pt x="39" y="849"/>
                  </a:lnTo>
                  <a:lnTo>
                    <a:pt x="97" y="868"/>
                  </a:lnTo>
                  <a:lnTo>
                    <a:pt x="135" y="887"/>
                  </a:lnTo>
                  <a:lnTo>
                    <a:pt x="193" y="868"/>
                  </a:lnTo>
                  <a:lnTo>
                    <a:pt x="232" y="849"/>
                  </a:lnTo>
                  <a:lnTo>
                    <a:pt x="270" y="791"/>
                  </a:lnTo>
                  <a:lnTo>
                    <a:pt x="270" y="752"/>
                  </a:lnTo>
                  <a:lnTo>
                    <a:pt x="270" y="136"/>
                  </a:lnTo>
                  <a:lnTo>
                    <a:pt x="270" y="78"/>
                  </a:lnTo>
                  <a:lnTo>
                    <a:pt x="232" y="39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69">
              <a:extLst>
                <a:ext uri="{FF2B5EF4-FFF2-40B4-BE49-F238E27FC236}">
                  <a16:creationId xmlns:a16="http://schemas.microsoft.com/office/drawing/2014/main" id="{83346309-84D8-F663-D606-ECF89000D1DB}"/>
                </a:ext>
              </a:extLst>
            </p:cNvPr>
            <p:cNvSpPr/>
            <p:nvPr/>
          </p:nvSpPr>
          <p:spPr>
            <a:xfrm>
              <a:off x="7963356" y="2416667"/>
              <a:ext cx="11946" cy="39145"/>
            </a:xfrm>
            <a:custGeom>
              <a:avLst/>
              <a:gdLst/>
              <a:ahLst/>
              <a:cxnLst/>
              <a:rect l="l" t="t" r="r" b="b"/>
              <a:pathLst>
                <a:path w="271" h="888" extrusionOk="0">
                  <a:moveTo>
                    <a:pt x="78" y="1"/>
                  </a:moveTo>
                  <a:lnTo>
                    <a:pt x="39" y="39"/>
                  </a:lnTo>
                  <a:lnTo>
                    <a:pt x="1" y="78"/>
                  </a:lnTo>
                  <a:lnTo>
                    <a:pt x="1" y="136"/>
                  </a:lnTo>
                  <a:lnTo>
                    <a:pt x="1" y="752"/>
                  </a:lnTo>
                  <a:lnTo>
                    <a:pt x="1" y="791"/>
                  </a:lnTo>
                  <a:lnTo>
                    <a:pt x="39" y="849"/>
                  </a:lnTo>
                  <a:lnTo>
                    <a:pt x="78" y="868"/>
                  </a:lnTo>
                  <a:lnTo>
                    <a:pt x="136" y="887"/>
                  </a:lnTo>
                  <a:lnTo>
                    <a:pt x="194" y="868"/>
                  </a:lnTo>
                  <a:lnTo>
                    <a:pt x="232" y="849"/>
                  </a:lnTo>
                  <a:lnTo>
                    <a:pt x="251" y="791"/>
                  </a:lnTo>
                  <a:lnTo>
                    <a:pt x="271" y="752"/>
                  </a:lnTo>
                  <a:lnTo>
                    <a:pt x="271" y="136"/>
                  </a:lnTo>
                  <a:lnTo>
                    <a:pt x="251" y="78"/>
                  </a:lnTo>
                  <a:lnTo>
                    <a:pt x="232" y="39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69">
              <a:extLst>
                <a:ext uri="{FF2B5EF4-FFF2-40B4-BE49-F238E27FC236}">
                  <a16:creationId xmlns:a16="http://schemas.microsoft.com/office/drawing/2014/main" id="{08C33A89-4382-32FD-63F6-D7B9FB5DE974}"/>
                </a:ext>
              </a:extLst>
            </p:cNvPr>
            <p:cNvSpPr/>
            <p:nvPr/>
          </p:nvSpPr>
          <p:spPr>
            <a:xfrm>
              <a:off x="7911559" y="2416667"/>
              <a:ext cx="11946" cy="39145"/>
            </a:xfrm>
            <a:custGeom>
              <a:avLst/>
              <a:gdLst/>
              <a:ahLst/>
              <a:cxnLst/>
              <a:rect l="l" t="t" r="r" b="b"/>
              <a:pathLst>
                <a:path w="271" h="888" extrusionOk="0">
                  <a:moveTo>
                    <a:pt x="78" y="1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0" y="136"/>
                  </a:lnTo>
                  <a:lnTo>
                    <a:pt x="0" y="752"/>
                  </a:lnTo>
                  <a:lnTo>
                    <a:pt x="20" y="791"/>
                  </a:lnTo>
                  <a:lnTo>
                    <a:pt x="39" y="849"/>
                  </a:lnTo>
                  <a:lnTo>
                    <a:pt x="78" y="868"/>
                  </a:lnTo>
                  <a:lnTo>
                    <a:pt x="135" y="887"/>
                  </a:lnTo>
                  <a:lnTo>
                    <a:pt x="193" y="868"/>
                  </a:lnTo>
                  <a:lnTo>
                    <a:pt x="232" y="849"/>
                  </a:lnTo>
                  <a:lnTo>
                    <a:pt x="251" y="791"/>
                  </a:lnTo>
                  <a:lnTo>
                    <a:pt x="270" y="752"/>
                  </a:lnTo>
                  <a:lnTo>
                    <a:pt x="270" y="136"/>
                  </a:lnTo>
                  <a:lnTo>
                    <a:pt x="251" y="78"/>
                  </a:lnTo>
                  <a:lnTo>
                    <a:pt x="232" y="39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69">
              <a:extLst>
                <a:ext uri="{FF2B5EF4-FFF2-40B4-BE49-F238E27FC236}">
                  <a16:creationId xmlns:a16="http://schemas.microsoft.com/office/drawing/2014/main" id="{49EA290A-0959-A1DB-8887-21EDE6AEEEA5}"/>
                </a:ext>
              </a:extLst>
            </p:cNvPr>
            <p:cNvSpPr/>
            <p:nvPr/>
          </p:nvSpPr>
          <p:spPr>
            <a:xfrm>
              <a:off x="7807922" y="2416667"/>
              <a:ext cx="11946" cy="39145"/>
            </a:xfrm>
            <a:custGeom>
              <a:avLst/>
              <a:gdLst/>
              <a:ahLst/>
              <a:cxnLst/>
              <a:rect l="l" t="t" r="r" b="b"/>
              <a:pathLst>
                <a:path w="271" h="888" extrusionOk="0">
                  <a:moveTo>
                    <a:pt x="97" y="1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0" y="136"/>
                  </a:lnTo>
                  <a:lnTo>
                    <a:pt x="0" y="752"/>
                  </a:lnTo>
                  <a:lnTo>
                    <a:pt x="20" y="791"/>
                  </a:lnTo>
                  <a:lnTo>
                    <a:pt x="39" y="849"/>
                  </a:lnTo>
                  <a:lnTo>
                    <a:pt x="97" y="868"/>
                  </a:lnTo>
                  <a:lnTo>
                    <a:pt x="135" y="887"/>
                  </a:lnTo>
                  <a:lnTo>
                    <a:pt x="193" y="868"/>
                  </a:lnTo>
                  <a:lnTo>
                    <a:pt x="232" y="849"/>
                  </a:lnTo>
                  <a:lnTo>
                    <a:pt x="270" y="791"/>
                  </a:lnTo>
                  <a:lnTo>
                    <a:pt x="270" y="752"/>
                  </a:lnTo>
                  <a:lnTo>
                    <a:pt x="270" y="136"/>
                  </a:lnTo>
                  <a:lnTo>
                    <a:pt x="270" y="78"/>
                  </a:lnTo>
                  <a:lnTo>
                    <a:pt x="232" y="39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69">
              <a:extLst>
                <a:ext uri="{FF2B5EF4-FFF2-40B4-BE49-F238E27FC236}">
                  <a16:creationId xmlns:a16="http://schemas.microsoft.com/office/drawing/2014/main" id="{7A01E4F0-4607-5271-4BB8-D8FF3A26E5B0}"/>
                </a:ext>
              </a:extLst>
            </p:cNvPr>
            <p:cNvSpPr/>
            <p:nvPr/>
          </p:nvSpPr>
          <p:spPr>
            <a:xfrm>
              <a:off x="7886080" y="2416667"/>
              <a:ext cx="11065" cy="39145"/>
            </a:xfrm>
            <a:custGeom>
              <a:avLst/>
              <a:gdLst/>
              <a:ahLst/>
              <a:cxnLst/>
              <a:rect l="l" t="t" r="r" b="b"/>
              <a:pathLst>
                <a:path w="251" h="888" extrusionOk="0">
                  <a:moveTo>
                    <a:pt x="77" y="1"/>
                  </a:moveTo>
                  <a:lnTo>
                    <a:pt x="39" y="39"/>
                  </a:lnTo>
                  <a:lnTo>
                    <a:pt x="0" y="78"/>
                  </a:lnTo>
                  <a:lnTo>
                    <a:pt x="0" y="136"/>
                  </a:lnTo>
                  <a:lnTo>
                    <a:pt x="0" y="752"/>
                  </a:lnTo>
                  <a:lnTo>
                    <a:pt x="0" y="791"/>
                  </a:lnTo>
                  <a:lnTo>
                    <a:pt x="39" y="849"/>
                  </a:lnTo>
                  <a:lnTo>
                    <a:pt x="77" y="868"/>
                  </a:lnTo>
                  <a:lnTo>
                    <a:pt x="135" y="887"/>
                  </a:lnTo>
                  <a:lnTo>
                    <a:pt x="174" y="868"/>
                  </a:lnTo>
                  <a:lnTo>
                    <a:pt x="212" y="849"/>
                  </a:lnTo>
                  <a:lnTo>
                    <a:pt x="251" y="791"/>
                  </a:lnTo>
                  <a:lnTo>
                    <a:pt x="251" y="752"/>
                  </a:lnTo>
                  <a:lnTo>
                    <a:pt x="251" y="136"/>
                  </a:lnTo>
                  <a:lnTo>
                    <a:pt x="251" y="78"/>
                  </a:lnTo>
                  <a:lnTo>
                    <a:pt x="212" y="39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69">
              <a:extLst>
                <a:ext uri="{FF2B5EF4-FFF2-40B4-BE49-F238E27FC236}">
                  <a16:creationId xmlns:a16="http://schemas.microsoft.com/office/drawing/2014/main" id="{74F9674C-3198-83E1-33B0-F6ED7C421C6B}"/>
                </a:ext>
              </a:extLst>
            </p:cNvPr>
            <p:cNvSpPr/>
            <p:nvPr/>
          </p:nvSpPr>
          <p:spPr>
            <a:xfrm>
              <a:off x="7859718" y="2416667"/>
              <a:ext cx="11946" cy="39145"/>
            </a:xfrm>
            <a:custGeom>
              <a:avLst/>
              <a:gdLst/>
              <a:ahLst/>
              <a:cxnLst/>
              <a:rect l="l" t="t" r="r" b="b"/>
              <a:pathLst>
                <a:path w="271" h="888" extrusionOk="0">
                  <a:moveTo>
                    <a:pt x="78" y="1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1" y="136"/>
                  </a:lnTo>
                  <a:lnTo>
                    <a:pt x="1" y="752"/>
                  </a:lnTo>
                  <a:lnTo>
                    <a:pt x="20" y="791"/>
                  </a:lnTo>
                  <a:lnTo>
                    <a:pt x="39" y="849"/>
                  </a:lnTo>
                  <a:lnTo>
                    <a:pt x="78" y="868"/>
                  </a:lnTo>
                  <a:lnTo>
                    <a:pt x="136" y="887"/>
                  </a:lnTo>
                  <a:lnTo>
                    <a:pt x="194" y="868"/>
                  </a:lnTo>
                  <a:lnTo>
                    <a:pt x="232" y="849"/>
                  </a:lnTo>
                  <a:lnTo>
                    <a:pt x="251" y="791"/>
                  </a:lnTo>
                  <a:lnTo>
                    <a:pt x="271" y="752"/>
                  </a:lnTo>
                  <a:lnTo>
                    <a:pt x="271" y="136"/>
                  </a:lnTo>
                  <a:lnTo>
                    <a:pt x="251" y="78"/>
                  </a:lnTo>
                  <a:lnTo>
                    <a:pt x="232" y="39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69">
              <a:extLst>
                <a:ext uri="{FF2B5EF4-FFF2-40B4-BE49-F238E27FC236}">
                  <a16:creationId xmlns:a16="http://schemas.microsoft.com/office/drawing/2014/main" id="{540D89CA-5F16-3873-26D3-37C99D3ACE0D}"/>
                </a:ext>
              </a:extLst>
            </p:cNvPr>
            <p:cNvSpPr/>
            <p:nvPr/>
          </p:nvSpPr>
          <p:spPr>
            <a:xfrm>
              <a:off x="8068713" y="2483805"/>
              <a:ext cx="66300" cy="84991"/>
            </a:xfrm>
            <a:custGeom>
              <a:avLst/>
              <a:gdLst/>
              <a:ahLst/>
              <a:cxnLst/>
              <a:rect l="l" t="t" r="r" b="b"/>
              <a:pathLst>
                <a:path w="1504" h="1928" extrusionOk="0">
                  <a:moveTo>
                    <a:pt x="598" y="0"/>
                  </a:moveTo>
                  <a:lnTo>
                    <a:pt x="116" y="424"/>
                  </a:lnTo>
                  <a:lnTo>
                    <a:pt x="1" y="771"/>
                  </a:lnTo>
                  <a:lnTo>
                    <a:pt x="1" y="1176"/>
                  </a:lnTo>
                  <a:lnTo>
                    <a:pt x="270" y="1677"/>
                  </a:lnTo>
                  <a:lnTo>
                    <a:pt x="521" y="1850"/>
                  </a:lnTo>
                  <a:lnTo>
                    <a:pt x="752" y="1927"/>
                  </a:lnTo>
                  <a:lnTo>
                    <a:pt x="906" y="1869"/>
                  </a:lnTo>
                  <a:lnTo>
                    <a:pt x="1041" y="1792"/>
                  </a:lnTo>
                  <a:lnTo>
                    <a:pt x="1176" y="1696"/>
                  </a:lnTo>
                  <a:lnTo>
                    <a:pt x="1292" y="1561"/>
                  </a:lnTo>
                  <a:lnTo>
                    <a:pt x="1369" y="1426"/>
                  </a:lnTo>
                  <a:lnTo>
                    <a:pt x="1446" y="1291"/>
                  </a:lnTo>
                  <a:lnTo>
                    <a:pt x="1484" y="1118"/>
                  </a:lnTo>
                  <a:lnTo>
                    <a:pt x="1504" y="944"/>
                  </a:lnTo>
                  <a:lnTo>
                    <a:pt x="1484" y="790"/>
                  </a:lnTo>
                  <a:lnTo>
                    <a:pt x="1446" y="636"/>
                  </a:lnTo>
                  <a:lnTo>
                    <a:pt x="1388" y="482"/>
                  </a:lnTo>
                  <a:lnTo>
                    <a:pt x="1292" y="347"/>
                  </a:lnTo>
                  <a:lnTo>
                    <a:pt x="1195" y="231"/>
                  </a:lnTo>
                  <a:lnTo>
                    <a:pt x="1080" y="135"/>
                  </a:lnTo>
                  <a:lnTo>
                    <a:pt x="945" y="58"/>
                  </a:lnTo>
                  <a:lnTo>
                    <a:pt x="79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69">
              <a:extLst>
                <a:ext uri="{FF2B5EF4-FFF2-40B4-BE49-F238E27FC236}">
                  <a16:creationId xmlns:a16="http://schemas.microsoft.com/office/drawing/2014/main" id="{0737F9B0-0944-62F8-5CCB-0C37612E5AAE}"/>
                </a:ext>
              </a:extLst>
            </p:cNvPr>
            <p:cNvSpPr/>
            <p:nvPr/>
          </p:nvSpPr>
          <p:spPr>
            <a:xfrm>
              <a:off x="8046627" y="2482086"/>
              <a:ext cx="56955" cy="87548"/>
            </a:xfrm>
            <a:custGeom>
              <a:avLst/>
              <a:gdLst/>
              <a:ahLst/>
              <a:cxnLst/>
              <a:rect l="l" t="t" r="r" b="b"/>
              <a:pathLst>
                <a:path w="1292" h="1986" extrusionOk="0">
                  <a:moveTo>
                    <a:pt x="1003" y="0"/>
                  </a:moveTo>
                  <a:lnTo>
                    <a:pt x="810" y="20"/>
                  </a:lnTo>
                  <a:lnTo>
                    <a:pt x="617" y="78"/>
                  </a:lnTo>
                  <a:lnTo>
                    <a:pt x="444" y="155"/>
                  </a:lnTo>
                  <a:lnTo>
                    <a:pt x="290" y="290"/>
                  </a:lnTo>
                  <a:lnTo>
                    <a:pt x="174" y="424"/>
                  </a:lnTo>
                  <a:lnTo>
                    <a:pt x="78" y="598"/>
                  </a:lnTo>
                  <a:lnTo>
                    <a:pt x="20" y="791"/>
                  </a:lnTo>
                  <a:lnTo>
                    <a:pt x="0" y="983"/>
                  </a:lnTo>
                  <a:lnTo>
                    <a:pt x="20" y="1195"/>
                  </a:lnTo>
                  <a:lnTo>
                    <a:pt x="78" y="1388"/>
                  </a:lnTo>
                  <a:lnTo>
                    <a:pt x="174" y="1542"/>
                  </a:lnTo>
                  <a:lnTo>
                    <a:pt x="290" y="1696"/>
                  </a:lnTo>
                  <a:lnTo>
                    <a:pt x="444" y="1812"/>
                  </a:lnTo>
                  <a:lnTo>
                    <a:pt x="617" y="1908"/>
                  </a:lnTo>
                  <a:lnTo>
                    <a:pt x="810" y="1966"/>
                  </a:lnTo>
                  <a:lnTo>
                    <a:pt x="1003" y="1985"/>
                  </a:lnTo>
                  <a:lnTo>
                    <a:pt x="1157" y="1985"/>
                  </a:lnTo>
                  <a:lnTo>
                    <a:pt x="1292" y="1947"/>
                  </a:lnTo>
                  <a:lnTo>
                    <a:pt x="1137" y="1889"/>
                  </a:lnTo>
                  <a:lnTo>
                    <a:pt x="1003" y="1812"/>
                  </a:lnTo>
                  <a:lnTo>
                    <a:pt x="887" y="1716"/>
                  </a:lnTo>
                  <a:lnTo>
                    <a:pt x="791" y="1581"/>
                  </a:lnTo>
                  <a:lnTo>
                    <a:pt x="694" y="1465"/>
                  </a:lnTo>
                  <a:lnTo>
                    <a:pt x="636" y="1311"/>
                  </a:lnTo>
                  <a:lnTo>
                    <a:pt x="598" y="1157"/>
                  </a:lnTo>
                  <a:lnTo>
                    <a:pt x="579" y="983"/>
                  </a:lnTo>
                  <a:lnTo>
                    <a:pt x="598" y="829"/>
                  </a:lnTo>
                  <a:lnTo>
                    <a:pt x="636" y="675"/>
                  </a:lnTo>
                  <a:lnTo>
                    <a:pt x="694" y="521"/>
                  </a:lnTo>
                  <a:lnTo>
                    <a:pt x="791" y="386"/>
                  </a:lnTo>
                  <a:lnTo>
                    <a:pt x="887" y="270"/>
                  </a:lnTo>
                  <a:lnTo>
                    <a:pt x="1003" y="174"/>
                  </a:lnTo>
                  <a:lnTo>
                    <a:pt x="1137" y="97"/>
                  </a:lnTo>
                  <a:lnTo>
                    <a:pt x="1292" y="3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69">
              <a:extLst>
                <a:ext uri="{FF2B5EF4-FFF2-40B4-BE49-F238E27FC236}">
                  <a16:creationId xmlns:a16="http://schemas.microsoft.com/office/drawing/2014/main" id="{6487D70A-B8C1-D7C8-FA11-05D1FFAD19F1}"/>
                </a:ext>
              </a:extLst>
            </p:cNvPr>
            <p:cNvSpPr/>
            <p:nvPr/>
          </p:nvSpPr>
          <p:spPr>
            <a:xfrm>
              <a:off x="8085684" y="2507565"/>
              <a:ext cx="25568" cy="36588"/>
            </a:xfrm>
            <a:custGeom>
              <a:avLst/>
              <a:gdLst/>
              <a:ahLst/>
              <a:cxnLst/>
              <a:rect l="l" t="t" r="r" b="b"/>
              <a:pathLst>
                <a:path w="580" h="830" extrusionOk="0">
                  <a:moveTo>
                    <a:pt x="194" y="1"/>
                  </a:moveTo>
                  <a:lnTo>
                    <a:pt x="1" y="270"/>
                  </a:lnTo>
                  <a:lnTo>
                    <a:pt x="1" y="559"/>
                  </a:lnTo>
                  <a:lnTo>
                    <a:pt x="117" y="771"/>
                  </a:lnTo>
                  <a:lnTo>
                    <a:pt x="213" y="810"/>
                  </a:lnTo>
                  <a:lnTo>
                    <a:pt x="329" y="829"/>
                  </a:lnTo>
                  <a:lnTo>
                    <a:pt x="425" y="752"/>
                  </a:lnTo>
                  <a:lnTo>
                    <a:pt x="521" y="656"/>
                  </a:lnTo>
                  <a:lnTo>
                    <a:pt x="560" y="540"/>
                  </a:lnTo>
                  <a:lnTo>
                    <a:pt x="579" y="405"/>
                  </a:lnTo>
                  <a:lnTo>
                    <a:pt x="560" y="290"/>
                  </a:lnTo>
                  <a:lnTo>
                    <a:pt x="521" y="174"/>
                  </a:lnTo>
                  <a:lnTo>
                    <a:pt x="425" y="78"/>
                  </a:lnTo>
                  <a:lnTo>
                    <a:pt x="3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69">
              <a:extLst>
                <a:ext uri="{FF2B5EF4-FFF2-40B4-BE49-F238E27FC236}">
                  <a16:creationId xmlns:a16="http://schemas.microsoft.com/office/drawing/2014/main" id="{A578B00B-0D97-AFBD-8652-856CD9F45F00}"/>
                </a:ext>
              </a:extLst>
            </p:cNvPr>
            <p:cNvSpPr/>
            <p:nvPr/>
          </p:nvSpPr>
          <p:spPr>
            <a:xfrm>
              <a:off x="8070432" y="2505008"/>
              <a:ext cx="29756" cy="40820"/>
            </a:xfrm>
            <a:custGeom>
              <a:avLst/>
              <a:gdLst/>
              <a:ahLst/>
              <a:cxnLst/>
              <a:rect l="l" t="t" r="r" b="b"/>
              <a:pathLst>
                <a:path w="675" h="926" extrusionOk="0">
                  <a:moveTo>
                    <a:pt x="463" y="1"/>
                  </a:moveTo>
                  <a:lnTo>
                    <a:pt x="366" y="20"/>
                  </a:lnTo>
                  <a:lnTo>
                    <a:pt x="289" y="39"/>
                  </a:lnTo>
                  <a:lnTo>
                    <a:pt x="212" y="78"/>
                  </a:lnTo>
                  <a:lnTo>
                    <a:pt x="135" y="136"/>
                  </a:lnTo>
                  <a:lnTo>
                    <a:pt x="77" y="213"/>
                  </a:lnTo>
                  <a:lnTo>
                    <a:pt x="39" y="290"/>
                  </a:lnTo>
                  <a:lnTo>
                    <a:pt x="0" y="386"/>
                  </a:lnTo>
                  <a:lnTo>
                    <a:pt x="0" y="463"/>
                  </a:lnTo>
                  <a:lnTo>
                    <a:pt x="0" y="560"/>
                  </a:lnTo>
                  <a:lnTo>
                    <a:pt x="39" y="656"/>
                  </a:lnTo>
                  <a:lnTo>
                    <a:pt x="77" y="733"/>
                  </a:lnTo>
                  <a:lnTo>
                    <a:pt x="135" y="791"/>
                  </a:lnTo>
                  <a:lnTo>
                    <a:pt x="212" y="849"/>
                  </a:lnTo>
                  <a:lnTo>
                    <a:pt x="289" y="906"/>
                  </a:lnTo>
                  <a:lnTo>
                    <a:pt x="366" y="926"/>
                  </a:lnTo>
                  <a:lnTo>
                    <a:pt x="578" y="926"/>
                  </a:lnTo>
                  <a:lnTo>
                    <a:pt x="675" y="887"/>
                  </a:lnTo>
                  <a:lnTo>
                    <a:pt x="578" y="810"/>
                  </a:lnTo>
                  <a:lnTo>
                    <a:pt x="501" y="714"/>
                  </a:lnTo>
                  <a:lnTo>
                    <a:pt x="443" y="598"/>
                  </a:lnTo>
                  <a:lnTo>
                    <a:pt x="424" y="463"/>
                  </a:lnTo>
                  <a:lnTo>
                    <a:pt x="443" y="348"/>
                  </a:lnTo>
                  <a:lnTo>
                    <a:pt x="501" y="232"/>
                  </a:lnTo>
                  <a:lnTo>
                    <a:pt x="578" y="136"/>
                  </a:lnTo>
                  <a:lnTo>
                    <a:pt x="675" y="59"/>
                  </a:lnTo>
                  <a:lnTo>
                    <a:pt x="578" y="20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69">
              <a:extLst>
                <a:ext uri="{FF2B5EF4-FFF2-40B4-BE49-F238E27FC236}">
                  <a16:creationId xmlns:a16="http://schemas.microsoft.com/office/drawing/2014/main" id="{1125EF53-B3B5-9AB3-1833-3027B4D933FF}"/>
                </a:ext>
              </a:extLst>
            </p:cNvPr>
            <p:cNvSpPr/>
            <p:nvPr/>
          </p:nvSpPr>
          <p:spPr>
            <a:xfrm>
              <a:off x="7954892" y="2483805"/>
              <a:ext cx="65463" cy="84991"/>
            </a:xfrm>
            <a:custGeom>
              <a:avLst/>
              <a:gdLst/>
              <a:ahLst/>
              <a:cxnLst/>
              <a:rect l="l" t="t" r="r" b="b"/>
              <a:pathLst>
                <a:path w="1485" h="1928" extrusionOk="0">
                  <a:moveTo>
                    <a:pt x="578" y="0"/>
                  </a:moveTo>
                  <a:lnTo>
                    <a:pt x="97" y="424"/>
                  </a:lnTo>
                  <a:lnTo>
                    <a:pt x="0" y="771"/>
                  </a:lnTo>
                  <a:lnTo>
                    <a:pt x="0" y="1176"/>
                  </a:lnTo>
                  <a:lnTo>
                    <a:pt x="251" y="1677"/>
                  </a:lnTo>
                  <a:lnTo>
                    <a:pt x="501" y="1850"/>
                  </a:lnTo>
                  <a:lnTo>
                    <a:pt x="733" y="1927"/>
                  </a:lnTo>
                  <a:lnTo>
                    <a:pt x="887" y="1869"/>
                  </a:lnTo>
                  <a:lnTo>
                    <a:pt x="1022" y="1792"/>
                  </a:lnTo>
                  <a:lnTo>
                    <a:pt x="1156" y="1696"/>
                  </a:lnTo>
                  <a:lnTo>
                    <a:pt x="1272" y="1561"/>
                  </a:lnTo>
                  <a:lnTo>
                    <a:pt x="1349" y="1426"/>
                  </a:lnTo>
                  <a:lnTo>
                    <a:pt x="1426" y="1291"/>
                  </a:lnTo>
                  <a:lnTo>
                    <a:pt x="1465" y="1118"/>
                  </a:lnTo>
                  <a:lnTo>
                    <a:pt x="1484" y="944"/>
                  </a:lnTo>
                  <a:lnTo>
                    <a:pt x="1465" y="790"/>
                  </a:lnTo>
                  <a:lnTo>
                    <a:pt x="1426" y="636"/>
                  </a:lnTo>
                  <a:lnTo>
                    <a:pt x="1368" y="482"/>
                  </a:lnTo>
                  <a:lnTo>
                    <a:pt x="1291" y="347"/>
                  </a:lnTo>
                  <a:lnTo>
                    <a:pt x="1176" y="231"/>
                  </a:lnTo>
                  <a:lnTo>
                    <a:pt x="1060" y="135"/>
                  </a:lnTo>
                  <a:lnTo>
                    <a:pt x="925" y="58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69">
              <a:extLst>
                <a:ext uri="{FF2B5EF4-FFF2-40B4-BE49-F238E27FC236}">
                  <a16:creationId xmlns:a16="http://schemas.microsoft.com/office/drawing/2014/main" id="{2B0EE283-B6A3-18D3-6986-96573816E322}"/>
                </a:ext>
              </a:extLst>
            </p:cNvPr>
            <p:cNvSpPr/>
            <p:nvPr/>
          </p:nvSpPr>
          <p:spPr>
            <a:xfrm>
              <a:off x="7931925" y="2482086"/>
              <a:ext cx="56999" cy="87548"/>
            </a:xfrm>
            <a:custGeom>
              <a:avLst/>
              <a:gdLst/>
              <a:ahLst/>
              <a:cxnLst/>
              <a:rect l="l" t="t" r="r" b="b"/>
              <a:pathLst>
                <a:path w="1293" h="1986" extrusionOk="0">
                  <a:moveTo>
                    <a:pt x="1003" y="0"/>
                  </a:moveTo>
                  <a:lnTo>
                    <a:pt x="810" y="20"/>
                  </a:lnTo>
                  <a:lnTo>
                    <a:pt x="618" y="78"/>
                  </a:lnTo>
                  <a:lnTo>
                    <a:pt x="444" y="155"/>
                  </a:lnTo>
                  <a:lnTo>
                    <a:pt x="309" y="290"/>
                  </a:lnTo>
                  <a:lnTo>
                    <a:pt x="174" y="424"/>
                  </a:lnTo>
                  <a:lnTo>
                    <a:pt x="78" y="598"/>
                  </a:lnTo>
                  <a:lnTo>
                    <a:pt x="20" y="791"/>
                  </a:lnTo>
                  <a:lnTo>
                    <a:pt x="1" y="983"/>
                  </a:lnTo>
                  <a:lnTo>
                    <a:pt x="20" y="1195"/>
                  </a:lnTo>
                  <a:lnTo>
                    <a:pt x="78" y="1388"/>
                  </a:lnTo>
                  <a:lnTo>
                    <a:pt x="174" y="1542"/>
                  </a:lnTo>
                  <a:lnTo>
                    <a:pt x="309" y="1696"/>
                  </a:lnTo>
                  <a:lnTo>
                    <a:pt x="444" y="1812"/>
                  </a:lnTo>
                  <a:lnTo>
                    <a:pt x="618" y="1908"/>
                  </a:lnTo>
                  <a:lnTo>
                    <a:pt x="810" y="1966"/>
                  </a:lnTo>
                  <a:lnTo>
                    <a:pt x="1003" y="1985"/>
                  </a:lnTo>
                  <a:lnTo>
                    <a:pt x="1157" y="1985"/>
                  </a:lnTo>
                  <a:lnTo>
                    <a:pt x="1292" y="1947"/>
                  </a:lnTo>
                  <a:lnTo>
                    <a:pt x="1157" y="1889"/>
                  </a:lnTo>
                  <a:lnTo>
                    <a:pt x="1022" y="1812"/>
                  </a:lnTo>
                  <a:lnTo>
                    <a:pt x="887" y="1716"/>
                  </a:lnTo>
                  <a:lnTo>
                    <a:pt x="791" y="1581"/>
                  </a:lnTo>
                  <a:lnTo>
                    <a:pt x="714" y="1465"/>
                  </a:lnTo>
                  <a:lnTo>
                    <a:pt x="637" y="1311"/>
                  </a:lnTo>
                  <a:lnTo>
                    <a:pt x="598" y="1157"/>
                  </a:lnTo>
                  <a:lnTo>
                    <a:pt x="598" y="983"/>
                  </a:lnTo>
                  <a:lnTo>
                    <a:pt x="598" y="829"/>
                  </a:lnTo>
                  <a:lnTo>
                    <a:pt x="637" y="675"/>
                  </a:lnTo>
                  <a:lnTo>
                    <a:pt x="714" y="521"/>
                  </a:lnTo>
                  <a:lnTo>
                    <a:pt x="791" y="386"/>
                  </a:lnTo>
                  <a:lnTo>
                    <a:pt x="887" y="270"/>
                  </a:lnTo>
                  <a:lnTo>
                    <a:pt x="1022" y="174"/>
                  </a:lnTo>
                  <a:lnTo>
                    <a:pt x="1157" y="97"/>
                  </a:lnTo>
                  <a:lnTo>
                    <a:pt x="1292" y="3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69">
              <a:extLst>
                <a:ext uri="{FF2B5EF4-FFF2-40B4-BE49-F238E27FC236}">
                  <a16:creationId xmlns:a16="http://schemas.microsoft.com/office/drawing/2014/main" id="{A9E9E27E-B624-5715-C444-ACDDE9A13799}"/>
                </a:ext>
              </a:extLst>
            </p:cNvPr>
            <p:cNvSpPr/>
            <p:nvPr/>
          </p:nvSpPr>
          <p:spPr>
            <a:xfrm>
              <a:off x="7971026" y="2507565"/>
              <a:ext cx="25524" cy="36588"/>
            </a:xfrm>
            <a:custGeom>
              <a:avLst/>
              <a:gdLst/>
              <a:ahLst/>
              <a:cxnLst/>
              <a:rect l="l" t="t" r="r" b="b"/>
              <a:pathLst>
                <a:path w="579" h="830" extrusionOk="0">
                  <a:moveTo>
                    <a:pt x="193" y="1"/>
                  </a:moveTo>
                  <a:lnTo>
                    <a:pt x="0" y="270"/>
                  </a:lnTo>
                  <a:lnTo>
                    <a:pt x="0" y="559"/>
                  </a:lnTo>
                  <a:lnTo>
                    <a:pt x="116" y="771"/>
                  </a:lnTo>
                  <a:lnTo>
                    <a:pt x="212" y="810"/>
                  </a:lnTo>
                  <a:lnTo>
                    <a:pt x="328" y="829"/>
                  </a:lnTo>
                  <a:lnTo>
                    <a:pt x="444" y="752"/>
                  </a:lnTo>
                  <a:lnTo>
                    <a:pt x="521" y="656"/>
                  </a:lnTo>
                  <a:lnTo>
                    <a:pt x="559" y="540"/>
                  </a:lnTo>
                  <a:lnTo>
                    <a:pt x="579" y="405"/>
                  </a:lnTo>
                  <a:lnTo>
                    <a:pt x="559" y="290"/>
                  </a:lnTo>
                  <a:lnTo>
                    <a:pt x="521" y="174"/>
                  </a:lnTo>
                  <a:lnTo>
                    <a:pt x="444" y="78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69">
              <a:extLst>
                <a:ext uri="{FF2B5EF4-FFF2-40B4-BE49-F238E27FC236}">
                  <a16:creationId xmlns:a16="http://schemas.microsoft.com/office/drawing/2014/main" id="{E94E2694-E424-9CBC-E5E0-71B30D35353F}"/>
                </a:ext>
              </a:extLst>
            </p:cNvPr>
            <p:cNvSpPr/>
            <p:nvPr/>
          </p:nvSpPr>
          <p:spPr>
            <a:xfrm>
              <a:off x="7955730" y="2505008"/>
              <a:ext cx="29756" cy="40820"/>
            </a:xfrm>
            <a:custGeom>
              <a:avLst/>
              <a:gdLst/>
              <a:ahLst/>
              <a:cxnLst/>
              <a:rect l="l" t="t" r="r" b="b"/>
              <a:pathLst>
                <a:path w="675" h="926" extrusionOk="0">
                  <a:moveTo>
                    <a:pt x="463" y="1"/>
                  </a:moveTo>
                  <a:lnTo>
                    <a:pt x="367" y="20"/>
                  </a:lnTo>
                  <a:lnTo>
                    <a:pt x="290" y="39"/>
                  </a:lnTo>
                  <a:lnTo>
                    <a:pt x="212" y="78"/>
                  </a:lnTo>
                  <a:lnTo>
                    <a:pt x="135" y="136"/>
                  </a:lnTo>
                  <a:lnTo>
                    <a:pt x="78" y="213"/>
                  </a:lnTo>
                  <a:lnTo>
                    <a:pt x="39" y="290"/>
                  </a:lnTo>
                  <a:lnTo>
                    <a:pt x="20" y="386"/>
                  </a:lnTo>
                  <a:lnTo>
                    <a:pt x="1" y="463"/>
                  </a:lnTo>
                  <a:lnTo>
                    <a:pt x="20" y="560"/>
                  </a:lnTo>
                  <a:lnTo>
                    <a:pt x="39" y="656"/>
                  </a:lnTo>
                  <a:lnTo>
                    <a:pt x="78" y="733"/>
                  </a:lnTo>
                  <a:lnTo>
                    <a:pt x="135" y="791"/>
                  </a:lnTo>
                  <a:lnTo>
                    <a:pt x="212" y="849"/>
                  </a:lnTo>
                  <a:lnTo>
                    <a:pt x="290" y="906"/>
                  </a:lnTo>
                  <a:lnTo>
                    <a:pt x="367" y="926"/>
                  </a:lnTo>
                  <a:lnTo>
                    <a:pt x="579" y="926"/>
                  </a:lnTo>
                  <a:lnTo>
                    <a:pt x="675" y="887"/>
                  </a:lnTo>
                  <a:lnTo>
                    <a:pt x="579" y="810"/>
                  </a:lnTo>
                  <a:lnTo>
                    <a:pt x="502" y="714"/>
                  </a:lnTo>
                  <a:lnTo>
                    <a:pt x="444" y="598"/>
                  </a:lnTo>
                  <a:lnTo>
                    <a:pt x="424" y="463"/>
                  </a:lnTo>
                  <a:lnTo>
                    <a:pt x="444" y="348"/>
                  </a:lnTo>
                  <a:lnTo>
                    <a:pt x="502" y="232"/>
                  </a:lnTo>
                  <a:lnTo>
                    <a:pt x="579" y="136"/>
                  </a:lnTo>
                  <a:lnTo>
                    <a:pt x="675" y="59"/>
                  </a:lnTo>
                  <a:lnTo>
                    <a:pt x="579" y="20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69">
              <a:extLst>
                <a:ext uri="{FF2B5EF4-FFF2-40B4-BE49-F238E27FC236}">
                  <a16:creationId xmlns:a16="http://schemas.microsoft.com/office/drawing/2014/main" id="{4ECFE385-5B18-97B5-38AD-4665A71204D0}"/>
                </a:ext>
              </a:extLst>
            </p:cNvPr>
            <p:cNvSpPr/>
            <p:nvPr/>
          </p:nvSpPr>
          <p:spPr>
            <a:xfrm>
              <a:off x="7840190" y="2483805"/>
              <a:ext cx="65463" cy="84991"/>
            </a:xfrm>
            <a:custGeom>
              <a:avLst/>
              <a:gdLst/>
              <a:ahLst/>
              <a:cxnLst/>
              <a:rect l="l" t="t" r="r" b="b"/>
              <a:pathLst>
                <a:path w="1485" h="1928" extrusionOk="0">
                  <a:moveTo>
                    <a:pt x="598" y="0"/>
                  </a:moveTo>
                  <a:lnTo>
                    <a:pt x="97" y="424"/>
                  </a:lnTo>
                  <a:lnTo>
                    <a:pt x="1" y="771"/>
                  </a:lnTo>
                  <a:lnTo>
                    <a:pt x="1" y="1176"/>
                  </a:lnTo>
                  <a:lnTo>
                    <a:pt x="270" y="1677"/>
                  </a:lnTo>
                  <a:lnTo>
                    <a:pt x="502" y="1850"/>
                  </a:lnTo>
                  <a:lnTo>
                    <a:pt x="733" y="1927"/>
                  </a:lnTo>
                  <a:lnTo>
                    <a:pt x="887" y="1869"/>
                  </a:lnTo>
                  <a:lnTo>
                    <a:pt x="1041" y="1792"/>
                  </a:lnTo>
                  <a:lnTo>
                    <a:pt x="1157" y="1696"/>
                  </a:lnTo>
                  <a:lnTo>
                    <a:pt x="1273" y="1561"/>
                  </a:lnTo>
                  <a:lnTo>
                    <a:pt x="1369" y="1426"/>
                  </a:lnTo>
                  <a:lnTo>
                    <a:pt x="1427" y="1291"/>
                  </a:lnTo>
                  <a:lnTo>
                    <a:pt x="1465" y="1118"/>
                  </a:lnTo>
                  <a:lnTo>
                    <a:pt x="1485" y="944"/>
                  </a:lnTo>
                  <a:lnTo>
                    <a:pt x="1465" y="790"/>
                  </a:lnTo>
                  <a:lnTo>
                    <a:pt x="1427" y="636"/>
                  </a:lnTo>
                  <a:lnTo>
                    <a:pt x="1369" y="482"/>
                  </a:lnTo>
                  <a:lnTo>
                    <a:pt x="1292" y="347"/>
                  </a:lnTo>
                  <a:lnTo>
                    <a:pt x="1176" y="231"/>
                  </a:lnTo>
                  <a:lnTo>
                    <a:pt x="1061" y="135"/>
                  </a:lnTo>
                  <a:lnTo>
                    <a:pt x="926" y="58"/>
                  </a:lnTo>
                  <a:lnTo>
                    <a:pt x="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69">
              <a:extLst>
                <a:ext uri="{FF2B5EF4-FFF2-40B4-BE49-F238E27FC236}">
                  <a16:creationId xmlns:a16="http://schemas.microsoft.com/office/drawing/2014/main" id="{B218CABC-C9CF-A235-C21B-36808CAC1329}"/>
                </a:ext>
              </a:extLst>
            </p:cNvPr>
            <p:cNvSpPr/>
            <p:nvPr/>
          </p:nvSpPr>
          <p:spPr>
            <a:xfrm>
              <a:off x="7817267" y="2482086"/>
              <a:ext cx="56955" cy="87548"/>
            </a:xfrm>
            <a:custGeom>
              <a:avLst/>
              <a:gdLst/>
              <a:ahLst/>
              <a:cxnLst/>
              <a:rect l="l" t="t" r="r" b="b"/>
              <a:pathLst>
                <a:path w="1292" h="1986" extrusionOk="0">
                  <a:moveTo>
                    <a:pt x="1002" y="0"/>
                  </a:moveTo>
                  <a:lnTo>
                    <a:pt x="810" y="20"/>
                  </a:lnTo>
                  <a:lnTo>
                    <a:pt x="617" y="78"/>
                  </a:lnTo>
                  <a:lnTo>
                    <a:pt x="444" y="155"/>
                  </a:lnTo>
                  <a:lnTo>
                    <a:pt x="309" y="290"/>
                  </a:lnTo>
                  <a:lnTo>
                    <a:pt x="174" y="424"/>
                  </a:lnTo>
                  <a:lnTo>
                    <a:pt x="97" y="598"/>
                  </a:lnTo>
                  <a:lnTo>
                    <a:pt x="20" y="791"/>
                  </a:lnTo>
                  <a:lnTo>
                    <a:pt x="0" y="983"/>
                  </a:lnTo>
                  <a:lnTo>
                    <a:pt x="20" y="1195"/>
                  </a:lnTo>
                  <a:lnTo>
                    <a:pt x="97" y="1388"/>
                  </a:lnTo>
                  <a:lnTo>
                    <a:pt x="174" y="1542"/>
                  </a:lnTo>
                  <a:lnTo>
                    <a:pt x="309" y="1696"/>
                  </a:lnTo>
                  <a:lnTo>
                    <a:pt x="444" y="1812"/>
                  </a:lnTo>
                  <a:lnTo>
                    <a:pt x="617" y="1908"/>
                  </a:lnTo>
                  <a:lnTo>
                    <a:pt x="810" y="1966"/>
                  </a:lnTo>
                  <a:lnTo>
                    <a:pt x="1002" y="1985"/>
                  </a:lnTo>
                  <a:lnTo>
                    <a:pt x="1157" y="1985"/>
                  </a:lnTo>
                  <a:lnTo>
                    <a:pt x="1292" y="1947"/>
                  </a:lnTo>
                  <a:lnTo>
                    <a:pt x="1157" y="1889"/>
                  </a:lnTo>
                  <a:lnTo>
                    <a:pt x="1022" y="1812"/>
                  </a:lnTo>
                  <a:lnTo>
                    <a:pt x="887" y="1716"/>
                  </a:lnTo>
                  <a:lnTo>
                    <a:pt x="790" y="1581"/>
                  </a:lnTo>
                  <a:lnTo>
                    <a:pt x="713" y="1465"/>
                  </a:lnTo>
                  <a:lnTo>
                    <a:pt x="636" y="1311"/>
                  </a:lnTo>
                  <a:lnTo>
                    <a:pt x="598" y="1157"/>
                  </a:lnTo>
                  <a:lnTo>
                    <a:pt x="598" y="983"/>
                  </a:lnTo>
                  <a:lnTo>
                    <a:pt x="598" y="829"/>
                  </a:lnTo>
                  <a:lnTo>
                    <a:pt x="636" y="675"/>
                  </a:lnTo>
                  <a:lnTo>
                    <a:pt x="713" y="521"/>
                  </a:lnTo>
                  <a:lnTo>
                    <a:pt x="790" y="386"/>
                  </a:lnTo>
                  <a:lnTo>
                    <a:pt x="887" y="270"/>
                  </a:lnTo>
                  <a:lnTo>
                    <a:pt x="1022" y="174"/>
                  </a:lnTo>
                  <a:lnTo>
                    <a:pt x="1157" y="97"/>
                  </a:lnTo>
                  <a:lnTo>
                    <a:pt x="1292" y="3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69">
              <a:extLst>
                <a:ext uri="{FF2B5EF4-FFF2-40B4-BE49-F238E27FC236}">
                  <a16:creationId xmlns:a16="http://schemas.microsoft.com/office/drawing/2014/main" id="{CFD79399-1DFB-F47E-6ECC-CBAFC54BC38E}"/>
                </a:ext>
              </a:extLst>
            </p:cNvPr>
            <p:cNvSpPr/>
            <p:nvPr/>
          </p:nvSpPr>
          <p:spPr>
            <a:xfrm>
              <a:off x="7856324" y="2507565"/>
              <a:ext cx="25524" cy="36588"/>
            </a:xfrm>
            <a:custGeom>
              <a:avLst/>
              <a:gdLst/>
              <a:ahLst/>
              <a:cxnLst/>
              <a:rect l="l" t="t" r="r" b="b"/>
              <a:pathLst>
                <a:path w="579" h="830" extrusionOk="0">
                  <a:moveTo>
                    <a:pt x="194" y="1"/>
                  </a:moveTo>
                  <a:lnTo>
                    <a:pt x="1" y="270"/>
                  </a:lnTo>
                  <a:lnTo>
                    <a:pt x="1" y="559"/>
                  </a:lnTo>
                  <a:lnTo>
                    <a:pt x="116" y="771"/>
                  </a:lnTo>
                  <a:lnTo>
                    <a:pt x="213" y="810"/>
                  </a:lnTo>
                  <a:lnTo>
                    <a:pt x="328" y="829"/>
                  </a:lnTo>
                  <a:lnTo>
                    <a:pt x="444" y="752"/>
                  </a:lnTo>
                  <a:lnTo>
                    <a:pt x="521" y="656"/>
                  </a:lnTo>
                  <a:lnTo>
                    <a:pt x="560" y="540"/>
                  </a:lnTo>
                  <a:lnTo>
                    <a:pt x="579" y="405"/>
                  </a:lnTo>
                  <a:lnTo>
                    <a:pt x="560" y="290"/>
                  </a:lnTo>
                  <a:lnTo>
                    <a:pt x="521" y="174"/>
                  </a:lnTo>
                  <a:lnTo>
                    <a:pt x="444" y="78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69">
              <a:extLst>
                <a:ext uri="{FF2B5EF4-FFF2-40B4-BE49-F238E27FC236}">
                  <a16:creationId xmlns:a16="http://schemas.microsoft.com/office/drawing/2014/main" id="{DE420ABA-7211-5187-660F-3A1C96FC6A10}"/>
                </a:ext>
              </a:extLst>
            </p:cNvPr>
            <p:cNvSpPr/>
            <p:nvPr/>
          </p:nvSpPr>
          <p:spPr>
            <a:xfrm>
              <a:off x="7841027" y="2505008"/>
              <a:ext cx="29800" cy="40820"/>
            </a:xfrm>
            <a:custGeom>
              <a:avLst/>
              <a:gdLst/>
              <a:ahLst/>
              <a:cxnLst/>
              <a:rect l="l" t="t" r="r" b="b"/>
              <a:pathLst>
                <a:path w="676" h="926" extrusionOk="0">
                  <a:moveTo>
                    <a:pt x="463" y="1"/>
                  </a:moveTo>
                  <a:lnTo>
                    <a:pt x="367" y="20"/>
                  </a:lnTo>
                  <a:lnTo>
                    <a:pt x="290" y="39"/>
                  </a:lnTo>
                  <a:lnTo>
                    <a:pt x="213" y="78"/>
                  </a:lnTo>
                  <a:lnTo>
                    <a:pt x="136" y="136"/>
                  </a:lnTo>
                  <a:lnTo>
                    <a:pt x="78" y="213"/>
                  </a:lnTo>
                  <a:lnTo>
                    <a:pt x="40" y="290"/>
                  </a:lnTo>
                  <a:lnTo>
                    <a:pt x="20" y="386"/>
                  </a:lnTo>
                  <a:lnTo>
                    <a:pt x="1" y="463"/>
                  </a:lnTo>
                  <a:lnTo>
                    <a:pt x="20" y="560"/>
                  </a:lnTo>
                  <a:lnTo>
                    <a:pt x="40" y="656"/>
                  </a:lnTo>
                  <a:lnTo>
                    <a:pt x="78" y="733"/>
                  </a:lnTo>
                  <a:lnTo>
                    <a:pt x="136" y="791"/>
                  </a:lnTo>
                  <a:lnTo>
                    <a:pt x="213" y="849"/>
                  </a:lnTo>
                  <a:lnTo>
                    <a:pt x="290" y="906"/>
                  </a:lnTo>
                  <a:lnTo>
                    <a:pt x="367" y="926"/>
                  </a:lnTo>
                  <a:lnTo>
                    <a:pt x="579" y="926"/>
                  </a:lnTo>
                  <a:lnTo>
                    <a:pt x="675" y="887"/>
                  </a:lnTo>
                  <a:lnTo>
                    <a:pt x="579" y="810"/>
                  </a:lnTo>
                  <a:lnTo>
                    <a:pt x="502" y="714"/>
                  </a:lnTo>
                  <a:lnTo>
                    <a:pt x="444" y="598"/>
                  </a:lnTo>
                  <a:lnTo>
                    <a:pt x="425" y="463"/>
                  </a:lnTo>
                  <a:lnTo>
                    <a:pt x="444" y="348"/>
                  </a:lnTo>
                  <a:lnTo>
                    <a:pt x="502" y="232"/>
                  </a:lnTo>
                  <a:lnTo>
                    <a:pt x="579" y="136"/>
                  </a:lnTo>
                  <a:lnTo>
                    <a:pt x="675" y="59"/>
                  </a:lnTo>
                  <a:lnTo>
                    <a:pt x="579" y="20"/>
                  </a:lnTo>
                  <a:lnTo>
                    <a:pt x="46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69">
              <a:extLst>
                <a:ext uri="{FF2B5EF4-FFF2-40B4-BE49-F238E27FC236}">
                  <a16:creationId xmlns:a16="http://schemas.microsoft.com/office/drawing/2014/main" id="{E4B03A14-140C-FCBB-34DE-E61EC8F064E9}"/>
                </a:ext>
              </a:extLst>
            </p:cNvPr>
            <p:cNvSpPr/>
            <p:nvPr/>
          </p:nvSpPr>
          <p:spPr>
            <a:xfrm>
              <a:off x="8150265" y="2182194"/>
              <a:ext cx="20410" cy="30637"/>
            </a:xfrm>
            <a:custGeom>
              <a:avLst/>
              <a:gdLst/>
              <a:ahLst/>
              <a:cxnLst/>
              <a:rect l="l" t="t" r="r" b="b"/>
              <a:pathLst>
                <a:path w="463" h="695" extrusionOk="0">
                  <a:moveTo>
                    <a:pt x="155" y="1"/>
                  </a:moveTo>
                  <a:lnTo>
                    <a:pt x="39" y="155"/>
                  </a:lnTo>
                  <a:lnTo>
                    <a:pt x="1" y="290"/>
                  </a:lnTo>
                  <a:lnTo>
                    <a:pt x="1" y="521"/>
                  </a:lnTo>
                  <a:lnTo>
                    <a:pt x="135" y="675"/>
                  </a:lnTo>
                  <a:lnTo>
                    <a:pt x="251" y="695"/>
                  </a:lnTo>
                  <a:lnTo>
                    <a:pt x="347" y="618"/>
                  </a:lnTo>
                  <a:lnTo>
                    <a:pt x="405" y="560"/>
                  </a:lnTo>
                  <a:lnTo>
                    <a:pt x="444" y="502"/>
                  </a:lnTo>
                  <a:lnTo>
                    <a:pt x="463" y="425"/>
                  </a:lnTo>
                  <a:lnTo>
                    <a:pt x="463" y="348"/>
                  </a:lnTo>
                  <a:lnTo>
                    <a:pt x="463" y="271"/>
                  </a:lnTo>
                  <a:lnTo>
                    <a:pt x="444" y="194"/>
                  </a:lnTo>
                  <a:lnTo>
                    <a:pt x="405" y="136"/>
                  </a:lnTo>
                  <a:lnTo>
                    <a:pt x="347" y="78"/>
                  </a:lnTo>
                  <a:lnTo>
                    <a:pt x="2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69">
              <a:extLst>
                <a:ext uri="{FF2B5EF4-FFF2-40B4-BE49-F238E27FC236}">
                  <a16:creationId xmlns:a16="http://schemas.microsoft.com/office/drawing/2014/main" id="{E40EA91A-974A-F3B3-77B3-B3A7D62AD563}"/>
                </a:ext>
              </a:extLst>
            </p:cNvPr>
            <p:cNvSpPr/>
            <p:nvPr/>
          </p:nvSpPr>
          <p:spPr>
            <a:xfrm>
              <a:off x="8136688" y="2180519"/>
              <a:ext cx="24686" cy="34032"/>
            </a:xfrm>
            <a:custGeom>
              <a:avLst/>
              <a:gdLst/>
              <a:ahLst/>
              <a:cxnLst/>
              <a:rect l="l" t="t" r="r" b="b"/>
              <a:pathLst>
                <a:path w="560" h="772" extrusionOk="0">
                  <a:moveTo>
                    <a:pt x="328" y="0"/>
                  </a:moveTo>
                  <a:lnTo>
                    <a:pt x="212" y="39"/>
                  </a:lnTo>
                  <a:lnTo>
                    <a:pt x="116" y="116"/>
                  </a:lnTo>
                  <a:lnTo>
                    <a:pt x="58" y="174"/>
                  </a:lnTo>
                  <a:lnTo>
                    <a:pt x="19" y="232"/>
                  </a:lnTo>
                  <a:lnTo>
                    <a:pt x="0" y="309"/>
                  </a:lnTo>
                  <a:lnTo>
                    <a:pt x="0" y="386"/>
                  </a:lnTo>
                  <a:lnTo>
                    <a:pt x="0" y="463"/>
                  </a:lnTo>
                  <a:lnTo>
                    <a:pt x="19" y="540"/>
                  </a:lnTo>
                  <a:lnTo>
                    <a:pt x="58" y="598"/>
                  </a:lnTo>
                  <a:lnTo>
                    <a:pt x="116" y="656"/>
                  </a:lnTo>
                  <a:lnTo>
                    <a:pt x="212" y="733"/>
                  </a:lnTo>
                  <a:lnTo>
                    <a:pt x="328" y="771"/>
                  </a:lnTo>
                  <a:lnTo>
                    <a:pt x="443" y="771"/>
                  </a:lnTo>
                  <a:lnTo>
                    <a:pt x="559" y="733"/>
                  </a:lnTo>
                  <a:lnTo>
                    <a:pt x="463" y="656"/>
                  </a:lnTo>
                  <a:lnTo>
                    <a:pt x="405" y="598"/>
                  </a:lnTo>
                  <a:lnTo>
                    <a:pt x="366" y="540"/>
                  </a:lnTo>
                  <a:lnTo>
                    <a:pt x="347" y="463"/>
                  </a:lnTo>
                  <a:lnTo>
                    <a:pt x="347" y="386"/>
                  </a:lnTo>
                  <a:lnTo>
                    <a:pt x="347" y="309"/>
                  </a:lnTo>
                  <a:lnTo>
                    <a:pt x="366" y="232"/>
                  </a:lnTo>
                  <a:lnTo>
                    <a:pt x="405" y="174"/>
                  </a:lnTo>
                  <a:lnTo>
                    <a:pt x="463" y="116"/>
                  </a:lnTo>
                  <a:lnTo>
                    <a:pt x="559" y="3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03" name="Google Shape;6503;p69">
            <a:extLst>
              <a:ext uri="{FF2B5EF4-FFF2-40B4-BE49-F238E27FC236}">
                <a16:creationId xmlns:a16="http://schemas.microsoft.com/office/drawing/2014/main" id="{0A020DC9-1558-6149-8C96-F0ADC8382DB7}"/>
              </a:ext>
            </a:extLst>
          </p:cNvPr>
          <p:cNvGrpSpPr/>
          <p:nvPr/>
        </p:nvGrpSpPr>
        <p:grpSpPr>
          <a:xfrm>
            <a:off x="4087545" y="3847453"/>
            <a:ext cx="330534" cy="457053"/>
            <a:chOff x="3936743" y="3956814"/>
            <a:chExt cx="287197" cy="395067"/>
          </a:xfrm>
        </p:grpSpPr>
        <p:sp>
          <p:nvSpPr>
            <p:cNvPr id="6504" name="Google Shape;6504;p69">
              <a:extLst>
                <a:ext uri="{FF2B5EF4-FFF2-40B4-BE49-F238E27FC236}">
                  <a16:creationId xmlns:a16="http://schemas.microsoft.com/office/drawing/2014/main" id="{0FBCC1A7-7A52-3D1C-AA23-ADEA5E847FAD}"/>
                </a:ext>
              </a:extLst>
            </p:cNvPr>
            <p:cNvSpPr/>
            <p:nvPr/>
          </p:nvSpPr>
          <p:spPr>
            <a:xfrm>
              <a:off x="4059071" y="4091882"/>
              <a:ext cx="118141" cy="210714"/>
            </a:xfrm>
            <a:custGeom>
              <a:avLst/>
              <a:gdLst/>
              <a:ahLst/>
              <a:cxnLst/>
              <a:rect l="l" t="t" r="r" b="b"/>
              <a:pathLst>
                <a:path w="2680" h="4780" extrusionOk="0">
                  <a:moveTo>
                    <a:pt x="1" y="1"/>
                  </a:moveTo>
                  <a:lnTo>
                    <a:pt x="1" y="4645"/>
                  </a:lnTo>
                  <a:lnTo>
                    <a:pt x="1427" y="4703"/>
                  </a:lnTo>
                  <a:lnTo>
                    <a:pt x="1774" y="4780"/>
                  </a:lnTo>
                  <a:lnTo>
                    <a:pt x="1947" y="4606"/>
                  </a:lnTo>
                  <a:lnTo>
                    <a:pt x="2101" y="4433"/>
                  </a:lnTo>
                  <a:lnTo>
                    <a:pt x="2236" y="4259"/>
                  </a:lnTo>
                  <a:lnTo>
                    <a:pt x="2352" y="4067"/>
                  </a:lnTo>
                  <a:lnTo>
                    <a:pt x="2467" y="3855"/>
                  </a:lnTo>
                  <a:lnTo>
                    <a:pt x="2564" y="3623"/>
                  </a:lnTo>
                  <a:lnTo>
                    <a:pt x="2622" y="3411"/>
                  </a:lnTo>
                  <a:lnTo>
                    <a:pt x="2679" y="3161"/>
                  </a:lnTo>
                  <a:lnTo>
                    <a:pt x="2622" y="2853"/>
                  </a:lnTo>
                  <a:lnTo>
                    <a:pt x="1176" y="444"/>
                  </a:lnTo>
                  <a:lnTo>
                    <a:pt x="829" y="135"/>
                  </a:lnTo>
                  <a:lnTo>
                    <a:pt x="637" y="78"/>
                  </a:lnTo>
                  <a:lnTo>
                    <a:pt x="425" y="39"/>
                  </a:lnTo>
                  <a:lnTo>
                    <a:pt x="213" y="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69">
              <a:extLst>
                <a:ext uri="{FF2B5EF4-FFF2-40B4-BE49-F238E27FC236}">
                  <a16:creationId xmlns:a16="http://schemas.microsoft.com/office/drawing/2014/main" id="{C1C250A9-501A-ECE2-4ECB-B03A8B6DD34F}"/>
                </a:ext>
              </a:extLst>
            </p:cNvPr>
            <p:cNvSpPr/>
            <p:nvPr/>
          </p:nvSpPr>
          <p:spPr>
            <a:xfrm>
              <a:off x="3979238" y="4091882"/>
              <a:ext cx="79877" cy="204763"/>
            </a:xfrm>
            <a:custGeom>
              <a:avLst/>
              <a:gdLst/>
              <a:ahLst/>
              <a:cxnLst/>
              <a:rect l="l" t="t" r="r" b="b"/>
              <a:pathLst>
                <a:path w="1812" h="4645" extrusionOk="0">
                  <a:moveTo>
                    <a:pt x="1658" y="1"/>
                  </a:moveTo>
                  <a:lnTo>
                    <a:pt x="1465" y="135"/>
                  </a:lnTo>
                  <a:lnTo>
                    <a:pt x="887" y="598"/>
                  </a:lnTo>
                  <a:lnTo>
                    <a:pt x="366" y="1215"/>
                  </a:lnTo>
                  <a:lnTo>
                    <a:pt x="0" y="2274"/>
                  </a:lnTo>
                  <a:lnTo>
                    <a:pt x="39" y="3122"/>
                  </a:lnTo>
                  <a:lnTo>
                    <a:pt x="270" y="3874"/>
                  </a:lnTo>
                  <a:lnTo>
                    <a:pt x="559" y="4433"/>
                  </a:lnTo>
                  <a:lnTo>
                    <a:pt x="713" y="4606"/>
                  </a:lnTo>
                  <a:lnTo>
                    <a:pt x="1812" y="4645"/>
                  </a:lnTo>
                  <a:lnTo>
                    <a:pt x="18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69">
              <a:extLst>
                <a:ext uri="{FF2B5EF4-FFF2-40B4-BE49-F238E27FC236}">
                  <a16:creationId xmlns:a16="http://schemas.microsoft.com/office/drawing/2014/main" id="{EBC7EC2F-078B-C35D-2FB2-8D6251F7DF0C}"/>
                </a:ext>
              </a:extLst>
            </p:cNvPr>
            <p:cNvSpPr/>
            <p:nvPr/>
          </p:nvSpPr>
          <p:spPr>
            <a:xfrm>
              <a:off x="3959709" y="4091882"/>
              <a:ext cx="98568" cy="203088"/>
            </a:xfrm>
            <a:custGeom>
              <a:avLst/>
              <a:gdLst/>
              <a:ahLst/>
              <a:cxnLst/>
              <a:rect l="l" t="t" r="r" b="b"/>
              <a:pathLst>
                <a:path w="2236" h="4607" extrusionOk="0">
                  <a:moveTo>
                    <a:pt x="2235" y="1"/>
                  </a:moveTo>
                  <a:lnTo>
                    <a:pt x="1927" y="20"/>
                  </a:lnTo>
                  <a:lnTo>
                    <a:pt x="1638" y="78"/>
                  </a:lnTo>
                  <a:lnTo>
                    <a:pt x="1349" y="155"/>
                  </a:lnTo>
                  <a:lnTo>
                    <a:pt x="1079" y="270"/>
                  </a:lnTo>
                  <a:lnTo>
                    <a:pt x="829" y="405"/>
                  </a:lnTo>
                  <a:lnTo>
                    <a:pt x="597" y="579"/>
                  </a:lnTo>
                  <a:lnTo>
                    <a:pt x="366" y="771"/>
                  </a:lnTo>
                  <a:lnTo>
                    <a:pt x="173" y="964"/>
                  </a:lnTo>
                  <a:lnTo>
                    <a:pt x="251" y="1253"/>
                  </a:lnTo>
                  <a:lnTo>
                    <a:pt x="0" y="3199"/>
                  </a:lnTo>
                  <a:lnTo>
                    <a:pt x="675" y="4606"/>
                  </a:lnTo>
                  <a:lnTo>
                    <a:pt x="1214" y="4606"/>
                  </a:lnTo>
                  <a:lnTo>
                    <a:pt x="1060" y="4414"/>
                  </a:lnTo>
                  <a:lnTo>
                    <a:pt x="944" y="4202"/>
                  </a:lnTo>
                  <a:lnTo>
                    <a:pt x="829" y="3970"/>
                  </a:lnTo>
                  <a:lnTo>
                    <a:pt x="732" y="3739"/>
                  </a:lnTo>
                  <a:lnTo>
                    <a:pt x="655" y="3489"/>
                  </a:lnTo>
                  <a:lnTo>
                    <a:pt x="597" y="3238"/>
                  </a:lnTo>
                  <a:lnTo>
                    <a:pt x="559" y="2987"/>
                  </a:lnTo>
                  <a:lnTo>
                    <a:pt x="540" y="2718"/>
                  </a:lnTo>
                  <a:lnTo>
                    <a:pt x="559" y="2486"/>
                  </a:lnTo>
                  <a:lnTo>
                    <a:pt x="578" y="2274"/>
                  </a:lnTo>
                  <a:lnTo>
                    <a:pt x="617" y="2062"/>
                  </a:lnTo>
                  <a:lnTo>
                    <a:pt x="675" y="1851"/>
                  </a:lnTo>
                  <a:lnTo>
                    <a:pt x="732" y="1658"/>
                  </a:lnTo>
                  <a:lnTo>
                    <a:pt x="809" y="1465"/>
                  </a:lnTo>
                  <a:lnTo>
                    <a:pt x="906" y="1272"/>
                  </a:lnTo>
                  <a:lnTo>
                    <a:pt x="1021" y="1099"/>
                  </a:lnTo>
                  <a:lnTo>
                    <a:pt x="1137" y="926"/>
                  </a:lnTo>
                  <a:lnTo>
                    <a:pt x="1253" y="771"/>
                  </a:lnTo>
                  <a:lnTo>
                    <a:pt x="1388" y="617"/>
                  </a:lnTo>
                  <a:lnTo>
                    <a:pt x="1542" y="463"/>
                  </a:lnTo>
                  <a:lnTo>
                    <a:pt x="1696" y="328"/>
                  </a:lnTo>
                  <a:lnTo>
                    <a:pt x="1869" y="212"/>
                  </a:lnTo>
                  <a:lnTo>
                    <a:pt x="2043" y="97"/>
                  </a:lnTo>
                  <a:lnTo>
                    <a:pt x="22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69">
              <a:extLst>
                <a:ext uri="{FF2B5EF4-FFF2-40B4-BE49-F238E27FC236}">
                  <a16:creationId xmlns:a16="http://schemas.microsoft.com/office/drawing/2014/main" id="{3516D38C-489C-DCEF-1F09-59A6D0120437}"/>
                </a:ext>
              </a:extLst>
            </p:cNvPr>
            <p:cNvSpPr/>
            <p:nvPr/>
          </p:nvSpPr>
          <p:spPr>
            <a:xfrm>
              <a:off x="4059071" y="4266889"/>
              <a:ext cx="78202" cy="63743"/>
            </a:xfrm>
            <a:custGeom>
              <a:avLst/>
              <a:gdLst/>
              <a:ahLst/>
              <a:cxnLst/>
              <a:rect l="l" t="t" r="r" b="b"/>
              <a:pathLst>
                <a:path w="1774" h="1446" extrusionOk="0">
                  <a:moveTo>
                    <a:pt x="1" y="0"/>
                  </a:moveTo>
                  <a:lnTo>
                    <a:pt x="1" y="1446"/>
                  </a:lnTo>
                  <a:lnTo>
                    <a:pt x="251" y="1446"/>
                  </a:lnTo>
                  <a:lnTo>
                    <a:pt x="502" y="1407"/>
                  </a:lnTo>
                  <a:lnTo>
                    <a:pt x="733" y="1349"/>
                  </a:lnTo>
                  <a:lnTo>
                    <a:pt x="964" y="1272"/>
                  </a:lnTo>
                  <a:lnTo>
                    <a:pt x="1176" y="1195"/>
                  </a:lnTo>
                  <a:lnTo>
                    <a:pt x="1388" y="1079"/>
                  </a:lnTo>
                  <a:lnTo>
                    <a:pt x="1581" y="945"/>
                  </a:lnTo>
                  <a:lnTo>
                    <a:pt x="1774" y="810"/>
                  </a:lnTo>
                  <a:lnTo>
                    <a:pt x="1677" y="521"/>
                  </a:lnTo>
                  <a:lnTo>
                    <a:pt x="1639" y="386"/>
                  </a:lnTo>
                  <a:lnTo>
                    <a:pt x="1581" y="289"/>
                  </a:lnTo>
                  <a:lnTo>
                    <a:pt x="1504" y="212"/>
                  </a:lnTo>
                  <a:lnTo>
                    <a:pt x="1427" y="174"/>
                  </a:lnTo>
                  <a:lnTo>
                    <a:pt x="1330" y="154"/>
                  </a:lnTo>
                  <a:lnTo>
                    <a:pt x="1215" y="193"/>
                  </a:lnTo>
                  <a:lnTo>
                    <a:pt x="1022" y="251"/>
                  </a:lnTo>
                  <a:lnTo>
                    <a:pt x="945" y="251"/>
                  </a:lnTo>
                  <a:lnTo>
                    <a:pt x="887" y="232"/>
                  </a:lnTo>
                  <a:lnTo>
                    <a:pt x="675" y="174"/>
                  </a:lnTo>
                  <a:lnTo>
                    <a:pt x="328" y="39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69">
              <a:extLst>
                <a:ext uri="{FF2B5EF4-FFF2-40B4-BE49-F238E27FC236}">
                  <a16:creationId xmlns:a16="http://schemas.microsoft.com/office/drawing/2014/main" id="{DFB730CA-B471-8877-D33A-233AC4997708}"/>
                </a:ext>
              </a:extLst>
            </p:cNvPr>
            <p:cNvSpPr/>
            <p:nvPr/>
          </p:nvSpPr>
          <p:spPr>
            <a:xfrm>
              <a:off x="3979238" y="4142841"/>
              <a:ext cx="72251" cy="105401"/>
            </a:xfrm>
            <a:custGeom>
              <a:avLst/>
              <a:gdLst/>
              <a:ahLst/>
              <a:cxnLst/>
              <a:rect l="l" t="t" r="r" b="b"/>
              <a:pathLst>
                <a:path w="1639" h="2391" extrusionOk="0">
                  <a:moveTo>
                    <a:pt x="713" y="1"/>
                  </a:moveTo>
                  <a:lnTo>
                    <a:pt x="386" y="20"/>
                  </a:lnTo>
                  <a:lnTo>
                    <a:pt x="366" y="59"/>
                  </a:lnTo>
                  <a:lnTo>
                    <a:pt x="0" y="1118"/>
                  </a:lnTo>
                  <a:lnTo>
                    <a:pt x="39" y="1966"/>
                  </a:lnTo>
                  <a:lnTo>
                    <a:pt x="174" y="2390"/>
                  </a:lnTo>
                  <a:lnTo>
                    <a:pt x="251" y="2313"/>
                  </a:lnTo>
                  <a:lnTo>
                    <a:pt x="347" y="2255"/>
                  </a:lnTo>
                  <a:lnTo>
                    <a:pt x="501" y="2159"/>
                  </a:lnTo>
                  <a:lnTo>
                    <a:pt x="617" y="2063"/>
                  </a:lnTo>
                  <a:lnTo>
                    <a:pt x="675" y="1986"/>
                  </a:lnTo>
                  <a:lnTo>
                    <a:pt x="713" y="1889"/>
                  </a:lnTo>
                  <a:lnTo>
                    <a:pt x="771" y="1735"/>
                  </a:lnTo>
                  <a:lnTo>
                    <a:pt x="790" y="1658"/>
                  </a:lnTo>
                  <a:lnTo>
                    <a:pt x="848" y="1581"/>
                  </a:lnTo>
                  <a:lnTo>
                    <a:pt x="867" y="1542"/>
                  </a:lnTo>
                  <a:lnTo>
                    <a:pt x="906" y="1523"/>
                  </a:lnTo>
                  <a:lnTo>
                    <a:pt x="1022" y="1504"/>
                  </a:lnTo>
                  <a:lnTo>
                    <a:pt x="1272" y="1504"/>
                  </a:lnTo>
                  <a:lnTo>
                    <a:pt x="1388" y="1523"/>
                  </a:lnTo>
                  <a:lnTo>
                    <a:pt x="1503" y="1504"/>
                  </a:lnTo>
                  <a:lnTo>
                    <a:pt x="1580" y="1485"/>
                  </a:lnTo>
                  <a:lnTo>
                    <a:pt x="1619" y="1446"/>
                  </a:lnTo>
                  <a:lnTo>
                    <a:pt x="1619" y="1408"/>
                  </a:lnTo>
                  <a:lnTo>
                    <a:pt x="1638" y="1273"/>
                  </a:lnTo>
                  <a:lnTo>
                    <a:pt x="1638" y="1215"/>
                  </a:lnTo>
                  <a:lnTo>
                    <a:pt x="1600" y="1176"/>
                  </a:lnTo>
                  <a:lnTo>
                    <a:pt x="1503" y="1099"/>
                  </a:lnTo>
                  <a:lnTo>
                    <a:pt x="1330" y="984"/>
                  </a:lnTo>
                  <a:lnTo>
                    <a:pt x="1253" y="926"/>
                  </a:lnTo>
                  <a:lnTo>
                    <a:pt x="1214" y="829"/>
                  </a:lnTo>
                  <a:lnTo>
                    <a:pt x="1195" y="752"/>
                  </a:lnTo>
                  <a:lnTo>
                    <a:pt x="1214" y="656"/>
                  </a:lnTo>
                  <a:lnTo>
                    <a:pt x="1234" y="560"/>
                  </a:lnTo>
                  <a:lnTo>
                    <a:pt x="1253" y="463"/>
                  </a:lnTo>
                  <a:lnTo>
                    <a:pt x="1234" y="348"/>
                  </a:lnTo>
                  <a:lnTo>
                    <a:pt x="1195" y="232"/>
                  </a:lnTo>
                  <a:lnTo>
                    <a:pt x="1137" y="136"/>
                  </a:lnTo>
                  <a:lnTo>
                    <a:pt x="1079" y="59"/>
                  </a:lnTo>
                  <a:lnTo>
                    <a:pt x="1002" y="20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69">
              <a:extLst>
                <a:ext uri="{FF2B5EF4-FFF2-40B4-BE49-F238E27FC236}">
                  <a16:creationId xmlns:a16="http://schemas.microsoft.com/office/drawing/2014/main" id="{649FB524-933E-5EEE-4E69-CC4CFF05CE85}"/>
                </a:ext>
              </a:extLst>
            </p:cNvPr>
            <p:cNvSpPr/>
            <p:nvPr/>
          </p:nvSpPr>
          <p:spPr>
            <a:xfrm>
              <a:off x="3997929" y="4266889"/>
              <a:ext cx="61187" cy="63743"/>
            </a:xfrm>
            <a:custGeom>
              <a:avLst/>
              <a:gdLst/>
              <a:ahLst/>
              <a:cxnLst/>
              <a:rect l="l" t="t" r="r" b="b"/>
              <a:pathLst>
                <a:path w="1388" h="1446" extrusionOk="0">
                  <a:moveTo>
                    <a:pt x="1388" y="0"/>
                  </a:moveTo>
                  <a:lnTo>
                    <a:pt x="1291" y="39"/>
                  </a:lnTo>
                  <a:lnTo>
                    <a:pt x="1214" y="97"/>
                  </a:lnTo>
                  <a:lnTo>
                    <a:pt x="1137" y="174"/>
                  </a:lnTo>
                  <a:lnTo>
                    <a:pt x="1079" y="251"/>
                  </a:lnTo>
                  <a:lnTo>
                    <a:pt x="1022" y="328"/>
                  </a:lnTo>
                  <a:lnTo>
                    <a:pt x="964" y="386"/>
                  </a:lnTo>
                  <a:lnTo>
                    <a:pt x="887" y="444"/>
                  </a:lnTo>
                  <a:lnTo>
                    <a:pt x="790" y="463"/>
                  </a:lnTo>
                  <a:lnTo>
                    <a:pt x="675" y="444"/>
                  </a:lnTo>
                  <a:lnTo>
                    <a:pt x="578" y="405"/>
                  </a:lnTo>
                  <a:lnTo>
                    <a:pt x="521" y="347"/>
                  </a:lnTo>
                  <a:lnTo>
                    <a:pt x="463" y="289"/>
                  </a:lnTo>
                  <a:lnTo>
                    <a:pt x="386" y="232"/>
                  </a:lnTo>
                  <a:lnTo>
                    <a:pt x="309" y="193"/>
                  </a:lnTo>
                  <a:lnTo>
                    <a:pt x="193" y="174"/>
                  </a:lnTo>
                  <a:lnTo>
                    <a:pt x="0" y="174"/>
                  </a:lnTo>
                  <a:lnTo>
                    <a:pt x="135" y="463"/>
                  </a:lnTo>
                  <a:lnTo>
                    <a:pt x="617" y="1041"/>
                  </a:lnTo>
                  <a:lnTo>
                    <a:pt x="1041" y="1330"/>
                  </a:lnTo>
                  <a:lnTo>
                    <a:pt x="1272" y="1446"/>
                  </a:lnTo>
                  <a:lnTo>
                    <a:pt x="1388" y="1446"/>
                  </a:lnTo>
                  <a:lnTo>
                    <a:pt x="13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69">
              <a:extLst>
                <a:ext uri="{FF2B5EF4-FFF2-40B4-BE49-F238E27FC236}">
                  <a16:creationId xmlns:a16="http://schemas.microsoft.com/office/drawing/2014/main" id="{C8978832-7B6D-427E-8E3B-2C791D39ED1F}"/>
                </a:ext>
              </a:extLst>
            </p:cNvPr>
            <p:cNvSpPr/>
            <p:nvPr/>
          </p:nvSpPr>
          <p:spPr>
            <a:xfrm>
              <a:off x="3939299" y="4134378"/>
              <a:ext cx="118979" cy="196255"/>
            </a:xfrm>
            <a:custGeom>
              <a:avLst/>
              <a:gdLst/>
              <a:ahLst/>
              <a:cxnLst/>
              <a:rect l="l" t="t" r="r" b="b"/>
              <a:pathLst>
                <a:path w="2699" h="4452" extrusionOk="0">
                  <a:moveTo>
                    <a:pt x="636" y="0"/>
                  </a:moveTo>
                  <a:lnTo>
                    <a:pt x="502" y="193"/>
                  </a:lnTo>
                  <a:lnTo>
                    <a:pt x="367" y="385"/>
                  </a:lnTo>
                  <a:lnTo>
                    <a:pt x="270" y="597"/>
                  </a:lnTo>
                  <a:lnTo>
                    <a:pt x="174" y="809"/>
                  </a:lnTo>
                  <a:lnTo>
                    <a:pt x="97" y="1041"/>
                  </a:lnTo>
                  <a:lnTo>
                    <a:pt x="58" y="1272"/>
                  </a:lnTo>
                  <a:lnTo>
                    <a:pt x="20" y="1503"/>
                  </a:lnTo>
                  <a:lnTo>
                    <a:pt x="1" y="1754"/>
                  </a:lnTo>
                  <a:lnTo>
                    <a:pt x="20" y="2023"/>
                  </a:lnTo>
                  <a:lnTo>
                    <a:pt x="58" y="2293"/>
                  </a:lnTo>
                  <a:lnTo>
                    <a:pt x="135" y="2544"/>
                  </a:lnTo>
                  <a:lnTo>
                    <a:pt x="213" y="2794"/>
                  </a:lnTo>
                  <a:lnTo>
                    <a:pt x="328" y="3026"/>
                  </a:lnTo>
                  <a:lnTo>
                    <a:pt x="463" y="3257"/>
                  </a:lnTo>
                  <a:lnTo>
                    <a:pt x="617" y="3469"/>
                  </a:lnTo>
                  <a:lnTo>
                    <a:pt x="791" y="3661"/>
                  </a:lnTo>
                  <a:lnTo>
                    <a:pt x="983" y="3835"/>
                  </a:lnTo>
                  <a:lnTo>
                    <a:pt x="1195" y="3989"/>
                  </a:lnTo>
                  <a:lnTo>
                    <a:pt x="1407" y="4124"/>
                  </a:lnTo>
                  <a:lnTo>
                    <a:pt x="1639" y="4240"/>
                  </a:lnTo>
                  <a:lnTo>
                    <a:pt x="1889" y="4336"/>
                  </a:lnTo>
                  <a:lnTo>
                    <a:pt x="2140" y="4394"/>
                  </a:lnTo>
                  <a:lnTo>
                    <a:pt x="2409" y="4452"/>
                  </a:lnTo>
                  <a:lnTo>
                    <a:pt x="2698" y="4452"/>
                  </a:lnTo>
                  <a:lnTo>
                    <a:pt x="2486" y="4355"/>
                  </a:lnTo>
                  <a:lnTo>
                    <a:pt x="2294" y="4220"/>
                  </a:lnTo>
                  <a:lnTo>
                    <a:pt x="2101" y="4085"/>
                  </a:lnTo>
                  <a:lnTo>
                    <a:pt x="1928" y="3931"/>
                  </a:lnTo>
                  <a:lnTo>
                    <a:pt x="1773" y="3758"/>
                  </a:lnTo>
                  <a:lnTo>
                    <a:pt x="1619" y="3584"/>
                  </a:lnTo>
                  <a:lnTo>
                    <a:pt x="1484" y="3392"/>
                  </a:lnTo>
                  <a:lnTo>
                    <a:pt x="1369" y="3180"/>
                  </a:lnTo>
                  <a:lnTo>
                    <a:pt x="1234" y="3180"/>
                  </a:lnTo>
                  <a:lnTo>
                    <a:pt x="1118" y="3141"/>
                  </a:lnTo>
                  <a:lnTo>
                    <a:pt x="1022" y="3083"/>
                  </a:lnTo>
                  <a:lnTo>
                    <a:pt x="964" y="2987"/>
                  </a:lnTo>
                  <a:lnTo>
                    <a:pt x="945" y="2871"/>
                  </a:lnTo>
                  <a:lnTo>
                    <a:pt x="964" y="2775"/>
                  </a:lnTo>
                  <a:lnTo>
                    <a:pt x="1022" y="2659"/>
                  </a:lnTo>
                  <a:lnTo>
                    <a:pt x="1118" y="2544"/>
                  </a:lnTo>
                  <a:lnTo>
                    <a:pt x="1060" y="2351"/>
                  </a:lnTo>
                  <a:lnTo>
                    <a:pt x="1041" y="2158"/>
                  </a:lnTo>
                  <a:lnTo>
                    <a:pt x="1022" y="1946"/>
                  </a:lnTo>
                  <a:lnTo>
                    <a:pt x="1003" y="1754"/>
                  </a:lnTo>
                  <a:lnTo>
                    <a:pt x="1022" y="1542"/>
                  </a:lnTo>
                  <a:lnTo>
                    <a:pt x="1041" y="1330"/>
                  </a:lnTo>
                  <a:lnTo>
                    <a:pt x="1080" y="1137"/>
                  </a:lnTo>
                  <a:lnTo>
                    <a:pt x="1118" y="944"/>
                  </a:lnTo>
                  <a:lnTo>
                    <a:pt x="1176" y="752"/>
                  </a:lnTo>
                  <a:lnTo>
                    <a:pt x="1253" y="559"/>
                  </a:lnTo>
                  <a:lnTo>
                    <a:pt x="1330" y="385"/>
                  </a:lnTo>
                  <a:lnTo>
                    <a:pt x="1427" y="212"/>
                  </a:lnTo>
                  <a:lnTo>
                    <a:pt x="1157" y="212"/>
                  </a:lnTo>
                  <a:lnTo>
                    <a:pt x="1003" y="193"/>
                  </a:lnTo>
                  <a:lnTo>
                    <a:pt x="848" y="154"/>
                  </a:lnTo>
                  <a:lnTo>
                    <a:pt x="733" y="77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69">
              <a:extLst>
                <a:ext uri="{FF2B5EF4-FFF2-40B4-BE49-F238E27FC236}">
                  <a16:creationId xmlns:a16="http://schemas.microsoft.com/office/drawing/2014/main" id="{FC5C507F-CE0B-3F3E-4A52-22950E93C5D7}"/>
                </a:ext>
              </a:extLst>
            </p:cNvPr>
            <p:cNvSpPr/>
            <p:nvPr/>
          </p:nvSpPr>
          <p:spPr>
            <a:xfrm>
              <a:off x="4093896" y="4097833"/>
              <a:ext cx="84991" cy="133394"/>
            </a:xfrm>
            <a:custGeom>
              <a:avLst/>
              <a:gdLst/>
              <a:ahLst/>
              <a:cxnLst/>
              <a:rect l="l" t="t" r="r" b="b"/>
              <a:pathLst>
                <a:path w="1928" h="3026" extrusionOk="0">
                  <a:moveTo>
                    <a:pt x="39" y="0"/>
                  </a:moveTo>
                  <a:lnTo>
                    <a:pt x="1" y="116"/>
                  </a:lnTo>
                  <a:lnTo>
                    <a:pt x="1" y="174"/>
                  </a:lnTo>
                  <a:lnTo>
                    <a:pt x="1" y="232"/>
                  </a:lnTo>
                  <a:lnTo>
                    <a:pt x="20" y="309"/>
                  </a:lnTo>
                  <a:lnTo>
                    <a:pt x="59" y="386"/>
                  </a:lnTo>
                  <a:lnTo>
                    <a:pt x="97" y="444"/>
                  </a:lnTo>
                  <a:lnTo>
                    <a:pt x="174" y="521"/>
                  </a:lnTo>
                  <a:lnTo>
                    <a:pt x="406" y="694"/>
                  </a:lnTo>
                  <a:lnTo>
                    <a:pt x="502" y="752"/>
                  </a:lnTo>
                  <a:lnTo>
                    <a:pt x="560" y="829"/>
                  </a:lnTo>
                  <a:lnTo>
                    <a:pt x="598" y="887"/>
                  </a:lnTo>
                  <a:lnTo>
                    <a:pt x="617" y="964"/>
                  </a:lnTo>
                  <a:lnTo>
                    <a:pt x="617" y="1060"/>
                  </a:lnTo>
                  <a:lnTo>
                    <a:pt x="579" y="1157"/>
                  </a:lnTo>
                  <a:lnTo>
                    <a:pt x="502" y="1426"/>
                  </a:lnTo>
                  <a:lnTo>
                    <a:pt x="463" y="1581"/>
                  </a:lnTo>
                  <a:lnTo>
                    <a:pt x="463" y="1754"/>
                  </a:lnTo>
                  <a:lnTo>
                    <a:pt x="483" y="1908"/>
                  </a:lnTo>
                  <a:lnTo>
                    <a:pt x="502" y="1985"/>
                  </a:lnTo>
                  <a:lnTo>
                    <a:pt x="540" y="2043"/>
                  </a:lnTo>
                  <a:lnTo>
                    <a:pt x="579" y="2101"/>
                  </a:lnTo>
                  <a:lnTo>
                    <a:pt x="637" y="2159"/>
                  </a:lnTo>
                  <a:lnTo>
                    <a:pt x="714" y="2197"/>
                  </a:lnTo>
                  <a:lnTo>
                    <a:pt x="810" y="2236"/>
                  </a:lnTo>
                  <a:lnTo>
                    <a:pt x="1138" y="2313"/>
                  </a:lnTo>
                  <a:lnTo>
                    <a:pt x="1350" y="2409"/>
                  </a:lnTo>
                  <a:lnTo>
                    <a:pt x="1427" y="2448"/>
                  </a:lnTo>
                  <a:lnTo>
                    <a:pt x="1485" y="2506"/>
                  </a:lnTo>
                  <a:lnTo>
                    <a:pt x="1523" y="2563"/>
                  </a:lnTo>
                  <a:lnTo>
                    <a:pt x="1562" y="2640"/>
                  </a:lnTo>
                  <a:lnTo>
                    <a:pt x="1600" y="2756"/>
                  </a:lnTo>
                  <a:lnTo>
                    <a:pt x="1658" y="2872"/>
                  </a:lnTo>
                  <a:lnTo>
                    <a:pt x="1697" y="2930"/>
                  </a:lnTo>
                  <a:lnTo>
                    <a:pt x="1754" y="2968"/>
                  </a:lnTo>
                  <a:lnTo>
                    <a:pt x="1812" y="3007"/>
                  </a:lnTo>
                  <a:lnTo>
                    <a:pt x="1889" y="3026"/>
                  </a:lnTo>
                  <a:lnTo>
                    <a:pt x="1909" y="2814"/>
                  </a:lnTo>
                  <a:lnTo>
                    <a:pt x="1928" y="2583"/>
                  </a:lnTo>
                  <a:lnTo>
                    <a:pt x="1909" y="2351"/>
                  </a:lnTo>
                  <a:lnTo>
                    <a:pt x="1889" y="2139"/>
                  </a:lnTo>
                  <a:lnTo>
                    <a:pt x="1851" y="1927"/>
                  </a:lnTo>
                  <a:lnTo>
                    <a:pt x="1793" y="1716"/>
                  </a:lnTo>
                  <a:lnTo>
                    <a:pt x="1716" y="1523"/>
                  </a:lnTo>
                  <a:lnTo>
                    <a:pt x="1620" y="1330"/>
                  </a:lnTo>
                  <a:lnTo>
                    <a:pt x="1504" y="1137"/>
                  </a:lnTo>
                  <a:lnTo>
                    <a:pt x="1388" y="964"/>
                  </a:lnTo>
                  <a:lnTo>
                    <a:pt x="1253" y="810"/>
                  </a:lnTo>
                  <a:lnTo>
                    <a:pt x="1119" y="656"/>
                  </a:lnTo>
                  <a:lnTo>
                    <a:pt x="964" y="501"/>
                  </a:lnTo>
                  <a:lnTo>
                    <a:pt x="791" y="386"/>
                  </a:lnTo>
                  <a:lnTo>
                    <a:pt x="617" y="251"/>
                  </a:lnTo>
                  <a:lnTo>
                    <a:pt x="425" y="155"/>
                  </a:lnTo>
                  <a:lnTo>
                    <a:pt x="232" y="7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69">
              <a:extLst>
                <a:ext uri="{FF2B5EF4-FFF2-40B4-BE49-F238E27FC236}">
                  <a16:creationId xmlns:a16="http://schemas.microsoft.com/office/drawing/2014/main" id="{EDAE6D0D-3D83-1F4B-4729-D78B44B1891C}"/>
                </a:ext>
              </a:extLst>
            </p:cNvPr>
            <p:cNvSpPr/>
            <p:nvPr/>
          </p:nvSpPr>
          <p:spPr>
            <a:xfrm>
              <a:off x="4053120" y="4071516"/>
              <a:ext cx="11946" cy="280365"/>
            </a:xfrm>
            <a:custGeom>
              <a:avLst/>
              <a:gdLst/>
              <a:ahLst/>
              <a:cxnLst/>
              <a:rect l="l" t="t" r="r" b="b"/>
              <a:pathLst>
                <a:path w="271" h="6360" extrusionOk="0">
                  <a:moveTo>
                    <a:pt x="78" y="0"/>
                  </a:moveTo>
                  <a:lnTo>
                    <a:pt x="39" y="39"/>
                  </a:lnTo>
                  <a:lnTo>
                    <a:pt x="20" y="77"/>
                  </a:lnTo>
                  <a:lnTo>
                    <a:pt x="1" y="135"/>
                  </a:lnTo>
                  <a:lnTo>
                    <a:pt x="1" y="6224"/>
                  </a:lnTo>
                  <a:lnTo>
                    <a:pt x="20" y="6282"/>
                  </a:lnTo>
                  <a:lnTo>
                    <a:pt x="39" y="6321"/>
                  </a:lnTo>
                  <a:lnTo>
                    <a:pt x="78" y="6340"/>
                  </a:lnTo>
                  <a:lnTo>
                    <a:pt x="136" y="6359"/>
                  </a:lnTo>
                  <a:lnTo>
                    <a:pt x="194" y="6340"/>
                  </a:lnTo>
                  <a:lnTo>
                    <a:pt x="232" y="6321"/>
                  </a:lnTo>
                  <a:lnTo>
                    <a:pt x="251" y="6282"/>
                  </a:lnTo>
                  <a:lnTo>
                    <a:pt x="271" y="6224"/>
                  </a:lnTo>
                  <a:lnTo>
                    <a:pt x="271" y="135"/>
                  </a:lnTo>
                  <a:lnTo>
                    <a:pt x="251" y="77"/>
                  </a:lnTo>
                  <a:lnTo>
                    <a:pt x="232" y="3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69">
              <a:extLst>
                <a:ext uri="{FF2B5EF4-FFF2-40B4-BE49-F238E27FC236}">
                  <a16:creationId xmlns:a16="http://schemas.microsoft.com/office/drawing/2014/main" id="{27754569-828E-AB11-B7BD-E9888C86A4E3}"/>
                </a:ext>
              </a:extLst>
            </p:cNvPr>
            <p:cNvSpPr/>
            <p:nvPr/>
          </p:nvSpPr>
          <p:spPr>
            <a:xfrm>
              <a:off x="4128721" y="3992477"/>
              <a:ext cx="58674" cy="59511"/>
            </a:xfrm>
            <a:custGeom>
              <a:avLst/>
              <a:gdLst/>
              <a:ahLst/>
              <a:cxnLst/>
              <a:rect l="l" t="t" r="r" b="b"/>
              <a:pathLst>
                <a:path w="1331" h="1350" extrusionOk="0">
                  <a:moveTo>
                    <a:pt x="675" y="1"/>
                  </a:moveTo>
                  <a:lnTo>
                    <a:pt x="541" y="20"/>
                  </a:lnTo>
                  <a:lnTo>
                    <a:pt x="406" y="59"/>
                  </a:lnTo>
                  <a:lnTo>
                    <a:pt x="309" y="116"/>
                  </a:lnTo>
                  <a:lnTo>
                    <a:pt x="194" y="213"/>
                  </a:lnTo>
                  <a:lnTo>
                    <a:pt x="117" y="309"/>
                  </a:lnTo>
                  <a:lnTo>
                    <a:pt x="59" y="425"/>
                  </a:lnTo>
                  <a:lnTo>
                    <a:pt x="20" y="540"/>
                  </a:lnTo>
                  <a:lnTo>
                    <a:pt x="1" y="675"/>
                  </a:lnTo>
                  <a:lnTo>
                    <a:pt x="20" y="810"/>
                  </a:lnTo>
                  <a:lnTo>
                    <a:pt x="59" y="945"/>
                  </a:lnTo>
                  <a:lnTo>
                    <a:pt x="117" y="1041"/>
                  </a:lnTo>
                  <a:lnTo>
                    <a:pt x="194" y="1157"/>
                  </a:lnTo>
                  <a:lnTo>
                    <a:pt x="309" y="1234"/>
                  </a:lnTo>
                  <a:lnTo>
                    <a:pt x="406" y="1292"/>
                  </a:lnTo>
                  <a:lnTo>
                    <a:pt x="541" y="1331"/>
                  </a:lnTo>
                  <a:lnTo>
                    <a:pt x="675" y="1350"/>
                  </a:lnTo>
                  <a:lnTo>
                    <a:pt x="810" y="1331"/>
                  </a:lnTo>
                  <a:lnTo>
                    <a:pt x="926" y="1292"/>
                  </a:lnTo>
                  <a:lnTo>
                    <a:pt x="1042" y="1234"/>
                  </a:lnTo>
                  <a:lnTo>
                    <a:pt x="1138" y="1157"/>
                  </a:lnTo>
                  <a:lnTo>
                    <a:pt x="1234" y="1041"/>
                  </a:lnTo>
                  <a:lnTo>
                    <a:pt x="1292" y="945"/>
                  </a:lnTo>
                  <a:lnTo>
                    <a:pt x="1331" y="810"/>
                  </a:lnTo>
                  <a:lnTo>
                    <a:pt x="1331" y="675"/>
                  </a:lnTo>
                  <a:lnTo>
                    <a:pt x="1331" y="540"/>
                  </a:lnTo>
                  <a:lnTo>
                    <a:pt x="1292" y="425"/>
                  </a:lnTo>
                  <a:lnTo>
                    <a:pt x="1234" y="309"/>
                  </a:lnTo>
                  <a:lnTo>
                    <a:pt x="1138" y="213"/>
                  </a:lnTo>
                  <a:lnTo>
                    <a:pt x="1042" y="116"/>
                  </a:lnTo>
                  <a:lnTo>
                    <a:pt x="926" y="59"/>
                  </a:lnTo>
                  <a:lnTo>
                    <a:pt x="810" y="20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69">
              <a:extLst>
                <a:ext uri="{FF2B5EF4-FFF2-40B4-BE49-F238E27FC236}">
                  <a16:creationId xmlns:a16="http://schemas.microsoft.com/office/drawing/2014/main" id="{F9409EF4-F76E-9B7F-8BB9-72EA13AD39CF}"/>
                </a:ext>
              </a:extLst>
            </p:cNvPr>
            <p:cNvSpPr/>
            <p:nvPr/>
          </p:nvSpPr>
          <p:spPr>
            <a:xfrm>
              <a:off x="4128721" y="3992477"/>
              <a:ext cx="41702" cy="59511"/>
            </a:xfrm>
            <a:custGeom>
              <a:avLst/>
              <a:gdLst/>
              <a:ahLst/>
              <a:cxnLst/>
              <a:rect l="l" t="t" r="r" b="b"/>
              <a:pathLst>
                <a:path w="946" h="1350" extrusionOk="0">
                  <a:moveTo>
                    <a:pt x="675" y="1"/>
                  </a:moveTo>
                  <a:lnTo>
                    <a:pt x="541" y="20"/>
                  </a:lnTo>
                  <a:lnTo>
                    <a:pt x="406" y="59"/>
                  </a:lnTo>
                  <a:lnTo>
                    <a:pt x="309" y="116"/>
                  </a:lnTo>
                  <a:lnTo>
                    <a:pt x="194" y="213"/>
                  </a:lnTo>
                  <a:lnTo>
                    <a:pt x="117" y="309"/>
                  </a:lnTo>
                  <a:lnTo>
                    <a:pt x="59" y="425"/>
                  </a:lnTo>
                  <a:lnTo>
                    <a:pt x="20" y="540"/>
                  </a:lnTo>
                  <a:lnTo>
                    <a:pt x="1" y="675"/>
                  </a:lnTo>
                  <a:lnTo>
                    <a:pt x="20" y="810"/>
                  </a:lnTo>
                  <a:lnTo>
                    <a:pt x="59" y="945"/>
                  </a:lnTo>
                  <a:lnTo>
                    <a:pt x="117" y="1041"/>
                  </a:lnTo>
                  <a:lnTo>
                    <a:pt x="194" y="1157"/>
                  </a:lnTo>
                  <a:lnTo>
                    <a:pt x="309" y="1234"/>
                  </a:lnTo>
                  <a:lnTo>
                    <a:pt x="406" y="1292"/>
                  </a:lnTo>
                  <a:lnTo>
                    <a:pt x="541" y="1331"/>
                  </a:lnTo>
                  <a:lnTo>
                    <a:pt x="675" y="1350"/>
                  </a:lnTo>
                  <a:lnTo>
                    <a:pt x="810" y="1331"/>
                  </a:lnTo>
                  <a:lnTo>
                    <a:pt x="945" y="1292"/>
                  </a:lnTo>
                  <a:lnTo>
                    <a:pt x="849" y="1253"/>
                  </a:lnTo>
                  <a:lnTo>
                    <a:pt x="772" y="1196"/>
                  </a:lnTo>
                  <a:lnTo>
                    <a:pt x="695" y="1119"/>
                  </a:lnTo>
                  <a:lnTo>
                    <a:pt x="637" y="1041"/>
                  </a:lnTo>
                  <a:lnTo>
                    <a:pt x="598" y="964"/>
                  </a:lnTo>
                  <a:lnTo>
                    <a:pt x="560" y="868"/>
                  </a:lnTo>
                  <a:lnTo>
                    <a:pt x="541" y="772"/>
                  </a:lnTo>
                  <a:lnTo>
                    <a:pt x="541" y="675"/>
                  </a:lnTo>
                  <a:lnTo>
                    <a:pt x="541" y="579"/>
                  </a:lnTo>
                  <a:lnTo>
                    <a:pt x="560" y="483"/>
                  </a:lnTo>
                  <a:lnTo>
                    <a:pt x="598" y="386"/>
                  </a:lnTo>
                  <a:lnTo>
                    <a:pt x="637" y="309"/>
                  </a:lnTo>
                  <a:lnTo>
                    <a:pt x="695" y="232"/>
                  </a:lnTo>
                  <a:lnTo>
                    <a:pt x="772" y="155"/>
                  </a:lnTo>
                  <a:lnTo>
                    <a:pt x="849" y="116"/>
                  </a:lnTo>
                  <a:lnTo>
                    <a:pt x="945" y="59"/>
                  </a:lnTo>
                  <a:lnTo>
                    <a:pt x="810" y="20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69">
              <a:extLst>
                <a:ext uri="{FF2B5EF4-FFF2-40B4-BE49-F238E27FC236}">
                  <a16:creationId xmlns:a16="http://schemas.microsoft.com/office/drawing/2014/main" id="{FB9E34BB-D7F1-F1D8-0908-789DFE5A23F7}"/>
                </a:ext>
              </a:extLst>
            </p:cNvPr>
            <p:cNvSpPr/>
            <p:nvPr/>
          </p:nvSpPr>
          <p:spPr>
            <a:xfrm>
              <a:off x="3936743" y="3980619"/>
              <a:ext cx="58674" cy="84109"/>
            </a:xfrm>
            <a:custGeom>
              <a:avLst/>
              <a:gdLst/>
              <a:ahLst/>
              <a:cxnLst/>
              <a:rect l="l" t="t" r="r" b="b"/>
              <a:pathLst>
                <a:path w="1331" h="1908" extrusionOk="0">
                  <a:moveTo>
                    <a:pt x="887" y="0"/>
                  </a:moveTo>
                  <a:lnTo>
                    <a:pt x="714" y="19"/>
                  </a:lnTo>
                  <a:lnTo>
                    <a:pt x="560" y="77"/>
                  </a:lnTo>
                  <a:lnTo>
                    <a:pt x="405" y="173"/>
                  </a:lnTo>
                  <a:lnTo>
                    <a:pt x="271" y="270"/>
                  </a:lnTo>
                  <a:lnTo>
                    <a:pt x="174" y="405"/>
                  </a:lnTo>
                  <a:lnTo>
                    <a:pt x="97" y="540"/>
                  </a:lnTo>
                  <a:lnTo>
                    <a:pt x="39" y="713"/>
                  </a:lnTo>
                  <a:lnTo>
                    <a:pt x="1" y="867"/>
                  </a:lnTo>
                  <a:lnTo>
                    <a:pt x="1" y="1079"/>
                  </a:lnTo>
                  <a:lnTo>
                    <a:pt x="59" y="1272"/>
                  </a:lnTo>
                  <a:lnTo>
                    <a:pt x="136" y="1445"/>
                  </a:lnTo>
                  <a:lnTo>
                    <a:pt x="251" y="1600"/>
                  </a:lnTo>
                  <a:lnTo>
                    <a:pt x="405" y="1715"/>
                  </a:lnTo>
                  <a:lnTo>
                    <a:pt x="560" y="1811"/>
                  </a:lnTo>
                  <a:lnTo>
                    <a:pt x="752" y="1889"/>
                  </a:lnTo>
                  <a:lnTo>
                    <a:pt x="945" y="1908"/>
                  </a:lnTo>
                  <a:lnTo>
                    <a:pt x="1099" y="1889"/>
                  </a:lnTo>
                  <a:lnTo>
                    <a:pt x="1253" y="1850"/>
                  </a:lnTo>
                  <a:lnTo>
                    <a:pt x="1292" y="1831"/>
                  </a:lnTo>
                  <a:lnTo>
                    <a:pt x="1330" y="1773"/>
                  </a:lnTo>
                  <a:lnTo>
                    <a:pt x="1311" y="1715"/>
                  </a:lnTo>
                  <a:lnTo>
                    <a:pt x="1292" y="1677"/>
                  </a:lnTo>
                  <a:lnTo>
                    <a:pt x="1157" y="1522"/>
                  </a:lnTo>
                  <a:lnTo>
                    <a:pt x="1041" y="1349"/>
                  </a:lnTo>
                  <a:lnTo>
                    <a:pt x="984" y="1156"/>
                  </a:lnTo>
                  <a:lnTo>
                    <a:pt x="964" y="1060"/>
                  </a:lnTo>
                  <a:lnTo>
                    <a:pt x="945" y="944"/>
                  </a:lnTo>
                  <a:lnTo>
                    <a:pt x="964" y="848"/>
                  </a:lnTo>
                  <a:lnTo>
                    <a:pt x="984" y="732"/>
                  </a:lnTo>
                  <a:lnTo>
                    <a:pt x="1041" y="540"/>
                  </a:lnTo>
                  <a:lnTo>
                    <a:pt x="1157" y="366"/>
                  </a:lnTo>
                  <a:lnTo>
                    <a:pt x="1292" y="231"/>
                  </a:lnTo>
                  <a:lnTo>
                    <a:pt x="1311" y="173"/>
                  </a:lnTo>
                  <a:lnTo>
                    <a:pt x="1330" y="116"/>
                  </a:lnTo>
                  <a:lnTo>
                    <a:pt x="1292" y="77"/>
                  </a:lnTo>
                  <a:lnTo>
                    <a:pt x="1253" y="39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69">
              <a:extLst>
                <a:ext uri="{FF2B5EF4-FFF2-40B4-BE49-F238E27FC236}">
                  <a16:creationId xmlns:a16="http://schemas.microsoft.com/office/drawing/2014/main" id="{651B267B-D64A-C184-10F3-F9F34D838051}"/>
                </a:ext>
              </a:extLst>
            </p:cNvPr>
            <p:cNvSpPr/>
            <p:nvPr/>
          </p:nvSpPr>
          <p:spPr>
            <a:xfrm>
              <a:off x="3936743" y="3980619"/>
              <a:ext cx="53560" cy="84109"/>
            </a:xfrm>
            <a:custGeom>
              <a:avLst/>
              <a:gdLst/>
              <a:ahLst/>
              <a:cxnLst/>
              <a:rect l="l" t="t" r="r" b="b"/>
              <a:pathLst>
                <a:path w="1215" h="1908" extrusionOk="0">
                  <a:moveTo>
                    <a:pt x="887" y="0"/>
                  </a:moveTo>
                  <a:lnTo>
                    <a:pt x="714" y="19"/>
                  </a:lnTo>
                  <a:lnTo>
                    <a:pt x="560" y="77"/>
                  </a:lnTo>
                  <a:lnTo>
                    <a:pt x="405" y="173"/>
                  </a:lnTo>
                  <a:lnTo>
                    <a:pt x="271" y="270"/>
                  </a:lnTo>
                  <a:lnTo>
                    <a:pt x="174" y="405"/>
                  </a:lnTo>
                  <a:lnTo>
                    <a:pt x="97" y="540"/>
                  </a:lnTo>
                  <a:lnTo>
                    <a:pt x="39" y="713"/>
                  </a:lnTo>
                  <a:lnTo>
                    <a:pt x="1" y="867"/>
                  </a:lnTo>
                  <a:lnTo>
                    <a:pt x="1" y="1079"/>
                  </a:lnTo>
                  <a:lnTo>
                    <a:pt x="59" y="1272"/>
                  </a:lnTo>
                  <a:lnTo>
                    <a:pt x="136" y="1445"/>
                  </a:lnTo>
                  <a:lnTo>
                    <a:pt x="251" y="1600"/>
                  </a:lnTo>
                  <a:lnTo>
                    <a:pt x="405" y="1715"/>
                  </a:lnTo>
                  <a:lnTo>
                    <a:pt x="560" y="1811"/>
                  </a:lnTo>
                  <a:lnTo>
                    <a:pt x="752" y="1889"/>
                  </a:lnTo>
                  <a:lnTo>
                    <a:pt x="945" y="1908"/>
                  </a:lnTo>
                  <a:lnTo>
                    <a:pt x="1080" y="1889"/>
                  </a:lnTo>
                  <a:lnTo>
                    <a:pt x="1215" y="1869"/>
                  </a:lnTo>
                  <a:lnTo>
                    <a:pt x="1061" y="1811"/>
                  </a:lnTo>
                  <a:lnTo>
                    <a:pt x="926" y="1715"/>
                  </a:lnTo>
                  <a:lnTo>
                    <a:pt x="810" y="1619"/>
                  </a:lnTo>
                  <a:lnTo>
                    <a:pt x="694" y="1503"/>
                  </a:lnTo>
                  <a:lnTo>
                    <a:pt x="617" y="1368"/>
                  </a:lnTo>
                  <a:lnTo>
                    <a:pt x="560" y="1214"/>
                  </a:lnTo>
                  <a:lnTo>
                    <a:pt x="540" y="1041"/>
                  </a:lnTo>
                  <a:lnTo>
                    <a:pt x="521" y="867"/>
                  </a:lnTo>
                  <a:lnTo>
                    <a:pt x="560" y="732"/>
                  </a:lnTo>
                  <a:lnTo>
                    <a:pt x="598" y="597"/>
                  </a:lnTo>
                  <a:lnTo>
                    <a:pt x="656" y="463"/>
                  </a:lnTo>
                  <a:lnTo>
                    <a:pt x="752" y="347"/>
                  </a:lnTo>
                  <a:lnTo>
                    <a:pt x="849" y="231"/>
                  </a:lnTo>
                  <a:lnTo>
                    <a:pt x="964" y="154"/>
                  </a:lnTo>
                  <a:lnTo>
                    <a:pt x="1080" y="77"/>
                  </a:lnTo>
                  <a:lnTo>
                    <a:pt x="1215" y="19"/>
                  </a:lnTo>
                  <a:lnTo>
                    <a:pt x="10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69">
              <a:extLst>
                <a:ext uri="{FF2B5EF4-FFF2-40B4-BE49-F238E27FC236}">
                  <a16:creationId xmlns:a16="http://schemas.microsoft.com/office/drawing/2014/main" id="{286FFCF7-CC65-17FC-8035-619349A7CC34}"/>
                </a:ext>
              </a:extLst>
            </p:cNvPr>
            <p:cNvSpPr/>
            <p:nvPr/>
          </p:nvSpPr>
          <p:spPr>
            <a:xfrm>
              <a:off x="4152526" y="3956814"/>
              <a:ext cx="11946" cy="20410"/>
            </a:xfrm>
            <a:custGeom>
              <a:avLst/>
              <a:gdLst/>
              <a:ahLst/>
              <a:cxnLst/>
              <a:rect l="l" t="t" r="r" b="b"/>
              <a:pathLst>
                <a:path w="271" h="463" extrusionOk="0">
                  <a:moveTo>
                    <a:pt x="78" y="0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1" y="116"/>
                  </a:lnTo>
                  <a:lnTo>
                    <a:pt x="1" y="328"/>
                  </a:lnTo>
                  <a:lnTo>
                    <a:pt x="20" y="386"/>
                  </a:lnTo>
                  <a:lnTo>
                    <a:pt x="39" y="424"/>
                  </a:lnTo>
                  <a:lnTo>
                    <a:pt x="78" y="463"/>
                  </a:lnTo>
                  <a:lnTo>
                    <a:pt x="193" y="463"/>
                  </a:lnTo>
                  <a:lnTo>
                    <a:pt x="232" y="424"/>
                  </a:lnTo>
                  <a:lnTo>
                    <a:pt x="251" y="386"/>
                  </a:lnTo>
                  <a:lnTo>
                    <a:pt x="270" y="328"/>
                  </a:lnTo>
                  <a:lnTo>
                    <a:pt x="270" y="116"/>
                  </a:lnTo>
                  <a:lnTo>
                    <a:pt x="251" y="78"/>
                  </a:lnTo>
                  <a:lnTo>
                    <a:pt x="232" y="39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69">
              <a:extLst>
                <a:ext uri="{FF2B5EF4-FFF2-40B4-BE49-F238E27FC236}">
                  <a16:creationId xmlns:a16="http://schemas.microsoft.com/office/drawing/2014/main" id="{2D48C961-23BA-F865-218F-5429A3FAE77D}"/>
                </a:ext>
              </a:extLst>
            </p:cNvPr>
            <p:cNvSpPr/>
            <p:nvPr/>
          </p:nvSpPr>
          <p:spPr>
            <a:xfrm>
              <a:off x="4152526" y="4067240"/>
              <a:ext cx="11946" cy="21292"/>
            </a:xfrm>
            <a:custGeom>
              <a:avLst/>
              <a:gdLst/>
              <a:ahLst/>
              <a:cxnLst/>
              <a:rect l="l" t="t" r="r" b="b"/>
              <a:pathLst>
                <a:path w="271" h="483" extrusionOk="0">
                  <a:moveTo>
                    <a:pt x="135" y="1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1" y="136"/>
                  </a:lnTo>
                  <a:lnTo>
                    <a:pt x="1" y="348"/>
                  </a:lnTo>
                  <a:lnTo>
                    <a:pt x="20" y="386"/>
                  </a:lnTo>
                  <a:lnTo>
                    <a:pt x="39" y="444"/>
                  </a:lnTo>
                  <a:lnTo>
                    <a:pt x="78" y="463"/>
                  </a:lnTo>
                  <a:lnTo>
                    <a:pt x="135" y="482"/>
                  </a:lnTo>
                  <a:lnTo>
                    <a:pt x="193" y="463"/>
                  </a:lnTo>
                  <a:lnTo>
                    <a:pt x="232" y="444"/>
                  </a:lnTo>
                  <a:lnTo>
                    <a:pt x="251" y="386"/>
                  </a:lnTo>
                  <a:lnTo>
                    <a:pt x="270" y="348"/>
                  </a:lnTo>
                  <a:lnTo>
                    <a:pt x="270" y="136"/>
                  </a:lnTo>
                  <a:lnTo>
                    <a:pt x="251" y="78"/>
                  </a:lnTo>
                  <a:lnTo>
                    <a:pt x="232" y="39"/>
                  </a:lnTo>
                  <a:lnTo>
                    <a:pt x="193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69">
              <a:extLst>
                <a:ext uri="{FF2B5EF4-FFF2-40B4-BE49-F238E27FC236}">
                  <a16:creationId xmlns:a16="http://schemas.microsoft.com/office/drawing/2014/main" id="{740B77E9-B974-9DF1-BDED-96FFEF9007CC}"/>
                </a:ext>
              </a:extLst>
            </p:cNvPr>
            <p:cNvSpPr/>
            <p:nvPr/>
          </p:nvSpPr>
          <p:spPr>
            <a:xfrm>
              <a:off x="4110030" y="3973786"/>
              <a:ext cx="17897" cy="18735"/>
            </a:xfrm>
            <a:custGeom>
              <a:avLst/>
              <a:gdLst/>
              <a:ahLst/>
              <a:cxnLst/>
              <a:rect l="l" t="t" r="r" b="b"/>
              <a:pathLst>
                <a:path w="406" h="425" extrusionOk="0">
                  <a:moveTo>
                    <a:pt x="136" y="1"/>
                  </a:moveTo>
                  <a:lnTo>
                    <a:pt x="78" y="20"/>
                  </a:lnTo>
                  <a:lnTo>
                    <a:pt x="40" y="39"/>
                  </a:lnTo>
                  <a:lnTo>
                    <a:pt x="20" y="97"/>
                  </a:lnTo>
                  <a:lnTo>
                    <a:pt x="1" y="136"/>
                  </a:lnTo>
                  <a:lnTo>
                    <a:pt x="20" y="194"/>
                  </a:lnTo>
                  <a:lnTo>
                    <a:pt x="40" y="232"/>
                  </a:lnTo>
                  <a:lnTo>
                    <a:pt x="194" y="386"/>
                  </a:lnTo>
                  <a:lnTo>
                    <a:pt x="232" y="406"/>
                  </a:lnTo>
                  <a:lnTo>
                    <a:pt x="290" y="425"/>
                  </a:lnTo>
                  <a:lnTo>
                    <a:pt x="329" y="406"/>
                  </a:lnTo>
                  <a:lnTo>
                    <a:pt x="367" y="386"/>
                  </a:lnTo>
                  <a:lnTo>
                    <a:pt x="406" y="328"/>
                  </a:lnTo>
                  <a:lnTo>
                    <a:pt x="406" y="290"/>
                  </a:lnTo>
                  <a:lnTo>
                    <a:pt x="406" y="232"/>
                  </a:lnTo>
                  <a:lnTo>
                    <a:pt x="367" y="194"/>
                  </a:lnTo>
                  <a:lnTo>
                    <a:pt x="232" y="39"/>
                  </a:lnTo>
                  <a:lnTo>
                    <a:pt x="174" y="20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69">
              <a:extLst>
                <a:ext uri="{FF2B5EF4-FFF2-40B4-BE49-F238E27FC236}">
                  <a16:creationId xmlns:a16="http://schemas.microsoft.com/office/drawing/2014/main" id="{F692ACFC-401A-5CE4-325C-2B9EC5E11E52}"/>
                </a:ext>
              </a:extLst>
            </p:cNvPr>
            <p:cNvSpPr/>
            <p:nvPr/>
          </p:nvSpPr>
          <p:spPr>
            <a:xfrm>
              <a:off x="4188188" y="4052825"/>
              <a:ext cx="18735" cy="17853"/>
            </a:xfrm>
            <a:custGeom>
              <a:avLst/>
              <a:gdLst/>
              <a:ahLst/>
              <a:cxnLst/>
              <a:rect l="l" t="t" r="r" b="b"/>
              <a:pathLst>
                <a:path w="425" h="405" extrusionOk="0">
                  <a:moveTo>
                    <a:pt x="97" y="0"/>
                  </a:moveTo>
                  <a:lnTo>
                    <a:pt x="39" y="39"/>
                  </a:lnTo>
                  <a:lnTo>
                    <a:pt x="20" y="77"/>
                  </a:lnTo>
                  <a:lnTo>
                    <a:pt x="1" y="116"/>
                  </a:lnTo>
                  <a:lnTo>
                    <a:pt x="20" y="173"/>
                  </a:lnTo>
                  <a:lnTo>
                    <a:pt x="39" y="212"/>
                  </a:lnTo>
                  <a:lnTo>
                    <a:pt x="194" y="366"/>
                  </a:lnTo>
                  <a:lnTo>
                    <a:pt x="232" y="385"/>
                  </a:lnTo>
                  <a:lnTo>
                    <a:pt x="290" y="405"/>
                  </a:lnTo>
                  <a:lnTo>
                    <a:pt x="328" y="385"/>
                  </a:lnTo>
                  <a:lnTo>
                    <a:pt x="386" y="366"/>
                  </a:lnTo>
                  <a:lnTo>
                    <a:pt x="406" y="328"/>
                  </a:lnTo>
                  <a:lnTo>
                    <a:pt x="425" y="270"/>
                  </a:lnTo>
                  <a:lnTo>
                    <a:pt x="406" y="212"/>
                  </a:lnTo>
                  <a:lnTo>
                    <a:pt x="386" y="173"/>
                  </a:lnTo>
                  <a:lnTo>
                    <a:pt x="232" y="39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69">
              <a:extLst>
                <a:ext uri="{FF2B5EF4-FFF2-40B4-BE49-F238E27FC236}">
                  <a16:creationId xmlns:a16="http://schemas.microsoft.com/office/drawing/2014/main" id="{2D35267B-B7B9-EB84-D4D9-43A12329A667}"/>
                </a:ext>
              </a:extLst>
            </p:cNvPr>
            <p:cNvSpPr/>
            <p:nvPr/>
          </p:nvSpPr>
          <p:spPr>
            <a:xfrm>
              <a:off x="4092221" y="4016281"/>
              <a:ext cx="21292" cy="11946"/>
            </a:xfrm>
            <a:custGeom>
              <a:avLst/>
              <a:gdLst/>
              <a:ahLst/>
              <a:cxnLst/>
              <a:rect l="l" t="t" r="r" b="b"/>
              <a:pathLst>
                <a:path w="483" h="271" extrusionOk="0">
                  <a:moveTo>
                    <a:pt x="135" y="0"/>
                  </a:moveTo>
                  <a:lnTo>
                    <a:pt x="97" y="20"/>
                  </a:lnTo>
                  <a:lnTo>
                    <a:pt x="39" y="39"/>
                  </a:lnTo>
                  <a:lnTo>
                    <a:pt x="20" y="77"/>
                  </a:lnTo>
                  <a:lnTo>
                    <a:pt x="0" y="135"/>
                  </a:lnTo>
                  <a:lnTo>
                    <a:pt x="20" y="193"/>
                  </a:lnTo>
                  <a:lnTo>
                    <a:pt x="39" y="232"/>
                  </a:lnTo>
                  <a:lnTo>
                    <a:pt x="97" y="251"/>
                  </a:lnTo>
                  <a:lnTo>
                    <a:pt x="135" y="270"/>
                  </a:lnTo>
                  <a:lnTo>
                    <a:pt x="347" y="270"/>
                  </a:lnTo>
                  <a:lnTo>
                    <a:pt x="405" y="251"/>
                  </a:lnTo>
                  <a:lnTo>
                    <a:pt x="444" y="232"/>
                  </a:lnTo>
                  <a:lnTo>
                    <a:pt x="463" y="193"/>
                  </a:lnTo>
                  <a:lnTo>
                    <a:pt x="482" y="135"/>
                  </a:lnTo>
                  <a:lnTo>
                    <a:pt x="463" y="77"/>
                  </a:lnTo>
                  <a:lnTo>
                    <a:pt x="444" y="39"/>
                  </a:lnTo>
                  <a:lnTo>
                    <a:pt x="405" y="20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69">
              <a:extLst>
                <a:ext uri="{FF2B5EF4-FFF2-40B4-BE49-F238E27FC236}">
                  <a16:creationId xmlns:a16="http://schemas.microsoft.com/office/drawing/2014/main" id="{6D1BCF02-F60E-77B2-AB4D-EF081D4B5CE0}"/>
                </a:ext>
              </a:extLst>
            </p:cNvPr>
            <p:cNvSpPr/>
            <p:nvPr/>
          </p:nvSpPr>
          <p:spPr>
            <a:xfrm>
              <a:off x="4203485" y="4016281"/>
              <a:ext cx="20454" cy="11946"/>
            </a:xfrm>
            <a:custGeom>
              <a:avLst/>
              <a:gdLst/>
              <a:ahLst/>
              <a:cxnLst/>
              <a:rect l="l" t="t" r="r" b="b"/>
              <a:pathLst>
                <a:path w="464" h="271" extrusionOk="0">
                  <a:moveTo>
                    <a:pt x="136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1" y="77"/>
                  </a:lnTo>
                  <a:lnTo>
                    <a:pt x="1" y="135"/>
                  </a:lnTo>
                  <a:lnTo>
                    <a:pt x="1" y="193"/>
                  </a:lnTo>
                  <a:lnTo>
                    <a:pt x="39" y="232"/>
                  </a:lnTo>
                  <a:lnTo>
                    <a:pt x="78" y="251"/>
                  </a:lnTo>
                  <a:lnTo>
                    <a:pt x="136" y="270"/>
                  </a:lnTo>
                  <a:lnTo>
                    <a:pt x="348" y="270"/>
                  </a:lnTo>
                  <a:lnTo>
                    <a:pt x="386" y="251"/>
                  </a:lnTo>
                  <a:lnTo>
                    <a:pt x="425" y="232"/>
                  </a:lnTo>
                  <a:lnTo>
                    <a:pt x="463" y="193"/>
                  </a:lnTo>
                  <a:lnTo>
                    <a:pt x="463" y="135"/>
                  </a:lnTo>
                  <a:lnTo>
                    <a:pt x="463" y="77"/>
                  </a:lnTo>
                  <a:lnTo>
                    <a:pt x="425" y="39"/>
                  </a:lnTo>
                  <a:lnTo>
                    <a:pt x="386" y="20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69">
              <a:extLst>
                <a:ext uri="{FF2B5EF4-FFF2-40B4-BE49-F238E27FC236}">
                  <a16:creationId xmlns:a16="http://schemas.microsoft.com/office/drawing/2014/main" id="{C39D458D-7F86-93FE-392F-C3A47D02D291}"/>
                </a:ext>
              </a:extLst>
            </p:cNvPr>
            <p:cNvSpPr/>
            <p:nvPr/>
          </p:nvSpPr>
          <p:spPr>
            <a:xfrm>
              <a:off x="4110030" y="4052825"/>
              <a:ext cx="17897" cy="17853"/>
            </a:xfrm>
            <a:custGeom>
              <a:avLst/>
              <a:gdLst/>
              <a:ahLst/>
              <a:cxnLst/>
              <a:rect l="l" t="t" r="r" b="b"/>
              <a:pathLst>
                <a:path w="406" h="405" extrusionOk="0">
                  <a:moveTo>
                    <a:pt x="232" y="0"/>
                  </a:moveTo>
                  <a:lnTo>
                    <a:pt x="194" y="39"/>
                  </a:lnTo>
                  <a:lnTo>
                    <a:pt x="40" y="173"/>
                  </a:lnTo>
                  <a:lnTo>
                    <a:pt x="20" y="212"/>
                  </a:lnTo>
                  <a:lnTo>
                    <a:pt x="1" y="270"/>
                  </a:lnTo>
                  <a:lnTo>
                    <a:pt x="20" y="328"/>
                  </a:lnTo>
                  <a:lnTo>
                    <a:pt x="40" y="366"/>
                  </a:lnTo>
                  <a:lnTo>
                    <a:pt x="78" y="385"/>
                  </a:lnTo>
                  <a:lnTo>
                    <a:pt x="136" y="405"/>
                  </a:lnTo>
                  <a:lnTo>
                    <a:pt x="174" y="385"/>
                  </a:lnTo>
                  <a:lnTo>
                    <a:pt x="232" y="366"/>
                  </a:lnTo>
                  <a:lnTo>
                    <a:pt x="367" y="212"/>
                  </a:lnTo>
                  <a:lnTo>
                    <a:pt x="406" y="173"/>
                  </a:lnTo>
                  <a:lnTo>
                    <a:pt x="406" y="116"/>
                  </a:lnTo>
                  <a:lnTo>
                    <a:pt x="406" y="77"/>
                  </a:lnTo>
                  <a:lnTo>
                    <a:pt x="367" y="39"/>
                  </a:lnTo>
                  <a:lnTo>
                    <a:pt x="3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69">
              <a:extLst>
                <a:ext uri="{FF2B5EF4-FFF2-40B4-BE49-F238E27FC236}">
                  <a16:creationId xmlns:a16="http://schemas.microsoft.com/office/drawing/2014/main" id="{1CC0201F-C419-47B8-3548-C85BD85C9D17}"/>
                </a:ext>
              </a:extLst>
            </p:cNvPr>
            <p:cNvSpPr/>
            <p:nvPr/>
          </p:nvSpPr>
          <p:spPr>
            <a:xfrm>
              <a:off x="4188188" y="3973786"/>
              <a:ext cx="18735" cy="18735"/>
            </a:xfrm>
            <a:custGeom>
              <a:avLst/>
              <a:gdLst/>
              <a:ahLst/>
              <a:cxnLst/>
              <a:rect l="l" t="t" r="r" b="b"/>
              <a:pathLst>
                <a:path w="425" h="425" extrusionOk="0">
                  <a:moveTo>
                    <a:pt x="290" y="1"/>
                  </a:moveTo>
                  <a:lnTo>
                    <a:pt x="232" y="20"/>
                  </a:lnTo>
                  <a:lnTo>
                    <a:pt x="194" y="39"/>
                  </a:lnTo>
                  <a:lnTo>
                    <a:pt x="39" y="194"/>
                  </a:lnTo>
                  <a:lnTo>
                    <a:pt x="20" y="232"/>
                  </a:lnTo>
                  <a:lnTo>
                    <a:pt x="1" y="290"/>
                  </a:lnTo>
                  <a:lnTo>
                    <a:pt x="20" y="328"/>
                  </a:lnTo>
                  <a:lnTo>
                    <a:pt x="39" y="386"/>
                  </a:lnTo>
                  <a:lnTo>
                    <a:pt x="97" y="406"/>
                  </a:lnTo>
                  <a:lnTo>
                    <a:pt x="136" y="425"/>
                  </a:lnTo>
                  <a:lnTo>
                    <a:pt x="194" y="406"/>
                  </a:lnTo>
                  <a:lnTo>
                    <a:pt x="232" y="386"/>
                  </a:lnTo>
                  <a:lnTo>
                    <a:pt x="386" y="232"/>
                  </a:lnTo>
                  <a:lnTo>
                    <a:pt x="406" y="194"/>
                  </a:lnTo>
                  <a:lnTo>
                    <a:pt x="425" y="136"/>
                  </a:lnTo>
                  <a:lnTo>
                    <a:pt x="406" y="97"/>
                  </a:lnTo>
                  <a:lnTo>
                    <a:pt x="386" y="39"/>
                  </a:lnTo>
                  <a:lnTo>
                    <a:pt x="328" y="20"/>
                  </a:lnTo>
                  <a:lnTo>
                    <a:pt x="2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5" name="Google Shape;6525;p69">
            <a:extLst>
              <a:ext uri="{FF2B5EF4-FFF2-40B4-BE49-F238E27FC236}">
                <a16:creationId xmlns:a16="http://schemas.microsoft.com/office/drawing/2014/main" id="{CBD3F94D-B7E6-9EC4-1F99-20CDCC4A5490}"/>
              </a:ext>
            </a:extLst>
          </p:cNvPr>
          <p:cNvGrpSpPr/>
          <p:nvPr/>
        </p:nvGrpSpPr>
        <p:grpSpPr>
          <a:xfrm>
            <a:off x="4025497" y="2634253"/>
            <a:ext cx="454631" cy="457002"/>
            <a:chOff x="-973325" y="4843706"/>
            <a:chExt cx="395022" cy="395022"/>
          </a:xfrm>
        </p:grpSpPr>
        <p:sp>
          <p:nvSpPr>
            <p:cNvPr id="6526" name="Google Shape;6526;p69">
              <a:extLst>
                <a:ext uri="{FF2B5EF4-FFF2-40B4-BE49-F238E27FC236}">
                  <a16:creationId xmlns:a16="http://schemas.microsoft.com/office/drawing/2014/main" id="{7D879B5C-F4B1-596A-70CF-FC9FF3115628}"/>
                </a:ext>
              </a:extLst>
            </p:cNvPr>
            <p:cNvSpPr/>
            <p:nvPr/>
          </p:nvSpPr>
          <p:spPr>
            <a:xfrm>
              <a:off x="-672639" y="4913356"/>
              <a:ext cx="23011" cy="28918"/>
            </a:xfrm>
            <a:custGeom>
              <a:avLst/>
              <a:gdLst/>
              <a:ahLst/>
              <a:cxnLst/>
              <a:rect l="l" t="t" r="r" b="b"/>
              <a:pathLst>
                <a:path w="522" h="656" extrusionOk="0">
                  <a:moveTo>
                    <a:pt x="39" y="0"/>
                  </a:moveTo>
                  <a:lnTo>
                    <a:pt x="1" y="58"/>
                  </a:lnTo>
                  <a:lnTo>
                    <a:pt x="1" y="636"/>
                  </a:lnTo>
                  <a:lnTo>
                    <a:pt x="20" y="656"/>
                  </a:lnTo>
                  <a:lnTo>
                    <a:pt x="502" y="656"/>
                  </a:lnTo>
                  <a:lnTo>
                    <a:pt x="521" y="636"/>
                  </a:lnTo>
                  <a:lnTo>
                    <a:pt x="521" y="58"/>
                  </a:lnTo>
                  <a:lnTo>
                    <a:pt x="4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69">
              <a:extLst>
                <a:ext uri="{FF2B5EF4-FFF2-40B4-BE49-F238E27FC236}">
                  <a16:creationId xmlns:a16="http://schemas.microsoft.com/office/drawing/2014/main" id="{550E797C-D40F-DD6B-800D-7BF56B786BFA}"/>
                </a:ext>
              </a:extLst>
            </p:cNvPr>
            <p:cNvSpPr/>
            <p:nvPr/>
          </p:nvSpPr>
          <p:spPr>
            <a:xfrm>
              <a:off x="-715091" y="4864909"/>
              <a:ext cx="48447" cy="11946"/>
            </a:xfrm>
            <a:custGeom>
              <a:avLst/>
              <a:gdLst/>
              <a:ahLst/>
              <a:cxnLst/>
              <a:rect l="l" t="t" r="r" b="b"/>
              <a:pathLst>
                <a:path w="1099" h="271" extrusionOk="0">
                  <a:moveTo>
                    <a:pt x="77" y="1"/>
                  </a:moveTo>
                  <a:lnTo>
                    <a:pt x="39" y="39"/>
                  </a:lnTo>
                  <a:lnTo>
                    <a:pt x="0" y="78"/>
                  </a:lnTo>
                  <a:lnTo>
                    <a:pt x="0" y="136"/>
                  </a:lnTo>
                  <a:lnTo>
                    <a:pt x="0" y="174"/>
                  </a:lnTo>
                  <a:lnTo>
                    <a:pt x="39" y="232"/>
                  </a:lnTo>
                  <a:lnTo>
                    <a:pt x="77" y="251"/>
                  </a:lnTo>
                  <a:lnTo>
                    <a:pt x="135" y="271"/>
                  </a:lnTo>
                  <a:lnTo>
                    <a:pt x="964" y="271"/>
                  </a:lnTo>
                  <a:lnTo>
                    <a:pt x="1022" y="251"/>
                  </a:lnTo>
                  <a:lnTo>
                    <a:pt x="1060" y="232"/>
                  </a:lnTo>
                  <a:lnTo>
                    <a:pt x="1079" y="174"/>
                  </a:lnTo>
                  <a:lnTo>
                    <a:pt x="1099" y="136"/>
                  </a:lnTo>
                  <a:lnTo>
                    <a:pt x="1079" y="78"/>
                  </a:lnTo>
                  <a:lnTo>
                    <a:pt x="1060" y="39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69">
              <a:extLst>
                <a:ext uri="{FF2B5EF4-FFF2-40B4-BE49-F238E27FC236}">
                  <a16:creationId xmlns:a16="http://schemas.microsoft.com/office/drawing/2014/main" id="{9697EA65-9B10-96B8-F389-74D990FD513A}"/>
                </a:ext>
              </a:extLst>
            </p:cNvPr>
            <p:cNvSpPr/>
            <p:nvPr/>
          </p:nvSpPr>
          <p:spPr>
            <a:xfrm>
              <a:off x="-715091" y="4889551"/>
              <a:ext cx="48447" cy="11946"/>
            </a:xfrm>
            <a:custGeom>
              <a:avLst/>
              <a:gdLst/>
              <a:ahLst/>
              <a:cxnLst/>
              <a:rect l="l" t="t" r="r" b="b"/>
              <a:pathLst>
                <a:path w="1099" h="271" extrusionOk="0">
                  <a:moveTo>
                    <a:pt x="135" y="1"/>
                  </a:moveTo>
                  <a:lnTo>
                    <a:pt x="77" y="20"/>
                  </a:lnTo>
                  <a:lnTo>
                    <a:pt x="39" y="39"/>
                  </a:lnTo>
                  <a:lnTo>
                    <a:pt x="0" y="78"/>
                  </a:lnTo>
                  <a:lnTo>
                    <a:pt x="0" y="136"/>
                  </a:lnTo>
                  <a:lnTo>
                    <a:pt x="0" y="193"/>
                  </a:lnTo>
                  <a:lnTo>
                    <a:pt x="39" y="232"/>
                  </a:lnTo>
                  <a:lnTo>
                    <a:pt x="77" y="271"/>
                  </a:lnTo>
                  <a:lnTo>
                    <a:pt x="1022" y="271"/>
                  </a:lnTo>
                  <a:lnTo>
                    <a:pt x="1060" y="232"/>
                  </a:lnTo>
                  <a:lnTo>
                    <a:pt x="1079" y="193"/>
                  </a:lnTo>
                  <a:lnTo>
                    <a:pt x="1099" y="136"/>
                  </a:lnTo>
                  <a:lnTo>
                    <a:pt x="1079" y="78"/>
                  </a:lnTo>
                  <a:lnTo>
                    <a:pt x="1060" y="39"/>
                  </a:lnTo>
                  <a:lnTo>
                    <a:pt x="1022" y="20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69">
              <a:extLst>
                <a:ext uri="{FF2B5EF4-FFF2-40B4-BE49-F238E27FC236}">
                  <a16:creationId xmlns:a16="http://schemas.microsoft.com/office/drawing/2014/main" id="{8D4B8BFB-68AB-9807-8906-2F78AF946947}"/>
                </a:ext>
              </a:extLst>
            </p:cNvPr>
            <p:cNvSpPr/>
            <p:nvPr/>
          </p:nvSpPr>
          <p:spPr>
            <a:xfrm>
              <a:off x="-655624" y="4864909"/>
              <a:ext cx="48447" cy="11946"/>
            </a:xfrm>
            <a:custGeom>
              <a:avLst/>
              <a:gdLst/>
              <a:ahLst/>
              <a:cxnLst/>
              <a:rect l="l" t="t" r="r" b="b"/>
              <a:pathLst>
                <a:path w="1099" h="271" extrusionOk="0">
                  <a:moveTo>
                    <a:pt x="77" y="1"/>
                  </a:moveTo>
                  <a:lnTo>
                    <a:pt x="39" y="39"/>
                  </a:lnTo>
                  <a:lnTo>
                    <a:pt x="20" y="78"/>
                  </a:lnTo>
                  <a:lnTo>
                    <a:pt x="0" y="136"/>
                  </a:lnTo>
                  <a:lnTo>
                    <a:pt x="20" y="174"/>
                  </a:lnTo>
                  <a:lnTo>
                    <a:pt x="39" y="232"/>
                  </a:lnTo>
                  <a:lnTo>
                    <a:pt x="77" y="251"/>
                  </a:lnTo>
                  <a:lnTo>
                    <a:pt x="135" y="271"/>
                  </a:lnTo>
                  <a:lnTo>
                    <a:pt x="964" y="271"/>
                  </a:lnTo>
                  <a:lnTo>
                    <a:pt x="1002" y="251"/>
                  </a:lnTo>
                  <a:lnTo>
                    <a:pt x="1060" y="232"/>
                  </a:lnTo>
                  <a:lnTo>
                    <a:pt x="1079" y="174"/>
                  </a:lnTo>
                  <a:lnTo>
                    <a:pt x="1099" y="136"/>
                  </a:lnTo>
                  <a:lnTo>
                    <a:pt x="1079" y="78"/>
                  </a:lnTo>
                  <a:lnTo>
                    <a:pt x="1060" y="39"/>
                  </a:lnTo>
                  <a:lnTo>
                    <a:pt x="100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69">
              <a:extLst>
                <a:ext uri="{FF2B5EF4-FFF2-40B4-BE49-F238E27FC236}">
                  <a16:creationId xmlns:a16="http://schemas.microsoft.com/office/drawing/2014/main" id="{97B7449F-F56D-5CE8-F116-073310F54C00}"/>
                </a:ext>
              </a:extLst>
            </p:cNvPr>
            <p:cNvSpPr/>
            <p:nvPr/>
          </p:nvSpPr>
          <p:spPr>
            <a:xfrm>
              <a:off x="-655624" y="4889551"/>
              <a:ext cx="48447" cy="11946"/>
            </a:xfrm>
            <a:custGeom>
              <a:avLst/>
              <a:gdLst/>
              <a:ahLst/>
              <a:cxnLst/>
              <a:rect l="l" t="t" r="r" b="b"/>
              <a:pathLst>
                <a:path w="1099" h="271" extrusionOk="0">
                  <a:moveTo>
                    <a:pt x="135" y="1"/>
                  </a:moveTo>
                  <a:lnTo>
                    <a:pt x="77" y="20"/>
                  </a:lnTo>
                  <a:lnTo>
                    <a:pt x="39" y="39"/>
                  </a:lnTo>
                  <a:lnTo>
                    <a:pt x="20" y="78"/>
                  </a:lnTo>
                  <a:lnTo>
                    <a:pt x="0" y="136"/>
                  </a:lnTo>
                  <a:lnTo>
                    <a:pt x="20" y="193"/>
                  </a:lnTo>
                  <a:lnTo>
                    <a:pt x="39" y="232"/>
                  </a:lnTo>
                  <a:lnTo>
                    <a:pt x="77" y="271"/>
                  </a:lnTo>
                  <a:lnTo>
                    <a:pt x="1002" y="271"/>
                  </a:lnTo>
                  <a:lnTo>
                    <a:pt x="1060" y="232"/>
                  </a:lnTo>
                  <a:lnTo>
                    <a:pt x="1079" y="193"/>
                  </a:lnTo>
                  <a:lnTo>
                    <a:pt x="1099" y="136"/>
                  </a:lnTo>
                  <a:lnTo>
                    <a:pt x="1079" y="78"/>
                  </a:lnTo>
                  <a:lnTo>
                    <a:pt x="1060" y="39"/>
                  </a:lnTo>
                  <a:lnTo>
                    <a:pt x="1002" y="20"/>
                  </a:lnTo>
                  <a:lnTo>
                    <a:pt x="9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69">
              <a:extLst>
                <a:ext uri="{FF2B5EF4-FFF2-40B4-BE49-F238E27FC236}">
                  <a16:creationId xmlns:a16="http://schemas.microsoft.com/office/drawing/2014/main" id="{CA21D13D-687E-692D-FBCB-A3D98428E0D6}"/>
                </a:ext>
              </a:extLst>
            </p:cNvPr>
            <p:cNvSpPr/>
            <p:nvPr/>
          </p:nvSpPr>
          <p:spPr>
            <a:xfrm>
              <a:off x="-664131" y="4964315"/>
              <a:ext cx="39983" cy="44215"/>
            </a:xfrm>
            <a:custGeom>
              <a:avLst/>
              <a:gdLst/>
              <a:ahLst/>
              <a:cxnLst/>
              <a:rect l="l" t="t" r="r" b="b"/>
              <a:pathLst>
                <a:path w="907" h="1003" extrusionOk="0">
                  <a:moveTo>
                    <a:pt x="771" y="1"/>
                  </a:moveTo>
                  <a:lnTo>
                    <a:pt x="714" y="20"/>
                  </a:lnTo>
                  <a:lnTo>
                    <a:pt x="675" y="58"/>
                  </a:lnTo>
                  <a:lnTo>
                    <a:pt x="39" y="771"/>
                  </a:lnTo>
                  <a:lnTo>
                    <a:pt x="20" y="810"/>
                  </a:lnTo>
                  <a:lnTo>
                    <a:pt x="1" y="868"/>
                  </a:lnTo>
                  <a:lnTo>
                    <a:pt x="20" y="926"/>
                  </a:lnTo>
                  <a:lnTo>
                    <a:pt x="58" y="964"/>
                  </a:lnTo>
                  <a:lnTo>
                    <a:pt x="97" y="983"/>
                  </a:lnTo>
                  <a:lnTo>
                    <a:pt x="135" y="1003"/>
                  </a:lnTo>
                  <a:lnTo>
                    <a:pt x="193" y="983"/>
                  </a:lnTo>
                  <a:lnTo>
                    <a:pt x="251" y="945"/>
                  </a:lnTo>
                  <a:lnTo>
                    <a:pt x="868" y="232"/>
                  </a:lnTo>
                  <a:lnTo>
                    <a:pt x="906" y="193"/>
                  </a:lnTo>
                  <a:lnTo>
                    <a:pt x="906" y="135"/>
                  </a:lnTo>
                  <a:lnTo>
                    <a:pt x="887" y="78"/>
                  </a:lnTo>
                  <a:lnTo>
                    <a:pt x="868" y="39"/>
                  </a:lnTo>
                  <a:lnTo>
                    <a:pt x="810" y="20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69">
              <a:extLst>
                <a:ext uri="{FF2B5EF4-FFF2-40B4-BE49-F238E27FC236}">
                  <a16:creationId xmlns:a16="http://schemas.microsoft.com/office/drawing/2014/main" id="{66FDAC5B-26AD-BFBA-47D4-71EE0A0E965B}"/>
                </a:ext>
              </a:extLst>
            </p:cNvPr>
            <p:cNvSpPr/>
            <p:nvPr/>
          </p:nvSpPr>
          <p:spPr>
            <a:xfrm>
              <a:off x="-698119" y="4964315"/>
              <a:ext cx="39983" cy="43377"/>
            </a:xfrm>
            <a:custGeom>
              <a:avLst/>
              <a:gdLst/>
              <a:ahLst/>
              <a:cxnLst/>
              <a:rect l="l" t="t" r="r" b="b"/>
              <a:pathLst>
                <a:path w="907" h="984" extrusionOk="0">
                  <a:moveTo>
                    <a:pt x="155" y="1"/>
                  </a:moveTo>
                  <a:lnTo>
                    <a:pt x="97" y="20"/>
                  </a:lnTo>
                  <a:lnTo>
                    <a:pt x="59" y="39"/>
                  </a:lnTo>
                  <a:lnTo>
                    <a:pt x="20" y="78"/>
                  </a:lnTo>
                  <a:lnTo>
                    <a:pt x="1" y="135"/>
                  </a:lnTo>
                  <a:lnTo>
                    <a:pt x="20" y="193"/>
                  </a:lnTo>
                  <a:lnTo>
                    <a:pt x="39" y="232"/>
                  </a:lnTo>
                  <a:lnTo>
                    <a:pt x="675" y="945"/>
                  </a:lnTo>
                  <a:lnTo>
                    <a:pt x="714" y="983"/>
                  </a:lnTo>
                  <a:lnTo>
                    <a:pt x="810" y="983"/>
                  </a:lnTo>
                  <a:lnTo>
                    <a:pt x="849" y="964"/>
                  </a:lnTo>
                  <a:lnTo>
                    <a:pt x="887" y="906"/>
                  </a:lnTo>
                  <a:lnTo>
                    <a:pt x="906" y="868"/>
                  </a:lnTo>
                  <a:lnTo>
                    <a:pt x="887" y="810"/>
                  </a:lnTo>
                  <a:lnTo>
                    <a:pt x="868" y="771"/>
                  </a:lnTo>
                  <a:lnTo>
                    <a:pt x="232" y="58"/>
                  </a:lnTo>
                  <a:lnTo>
                    <a:pt x="193" y="20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69">
              <a:extLst>
                <a:ext uri="{FF2B5EF4-FFF2-40B4-BE49-F238E27FC236}">
                  <a16:creationId xmlns:a16="http://schemas.microsoft.com/office/drawing/2014/main" id="{FAE9BCC9-FF64-AD95-E909-48868E8036B9}"/>
                </a:ext>
              </a:extLst>
            </p:cNvPr>
            <p:cNvSpPr/>
            <p:nvPr/>
          </p:nvSpPr>
          <p:spPr>
            <a:xfrm>
              <a:off x="-674314" y="4994908"/>
              <a:ext cx="26361" cy="26361"/>
            </a:xfrm>
            <a:custGeom>
              <a:avLst/>
              <a:gdLst/>
              <a:ahLst/>
              <a:cxnLst/>
              <a:rect l="l" t="t" r="r" b="b"/>
              <a:pathLst>
                <a:path w="598" h="598" extrusionOk="0">
                  <a:moveTo>
                    <a:pt x="232" y="0"/>
                  </a:moveTo>
                  <a:lnTo>
                    <a:pt x="174" y="20"/>
                  </a:lnTo>
                  <a:lnTo>
                    <a:pt x="77" y="77"/>
                  </a:lnTo>
                  <a:lnTo>
                    <a:pt x="20" y="174"/>
                  </a:lnTo>
                  <a:lnTo>
                    <a:pt x="0" y="232"/>
                  </a:lnTo>
                  <a:lnTo>
                    <a:pt x="0" y="289"/>
                  </a:lnTo>
                  <a:lnTo>
                    <a:pt x="0" y="366"/>
                  </a:lnTo>
                  <a:lnTo>
                    <a:pt x="20" y="424"/>
                  </a:lnTo>
                  <a:lnTo>
                    <a:pt x="77" y="521"/>
                  </a:lnTo>
                  <a:lnTo>
                    <a:pt x="174" y="578"/>
                  </a:lnTo>
                  <a:lnTo>
                    <a:pt x="232" y="598"/>
                  </a:lnTo>
                  <a:lnTo>
                    <a:pt x="366" y="598"/>
                  </a:lnTo>
                  <a:lnTo>
                    <a:pt x="424" y="578"/>
                  </a:lnTo>
                  <a:lnTo>
                    <a:pt x="521" y="521"/>
                  </a:lnTo>
                  <a:lnTo>
                    <a:pt x="578" y="424"/>
                  </a:lnTo>
                  <a:lnTo>
                    <a:pt x="598" y="366"/>
                  </a:lnTo>
                  <a:lnTo>
                    <a:pt x="598" y="289"/>
                  </a:lnTo>
                  <a:lnTo>
                    <a:pt x="598" y="232"/>
                  </a:lnTo>
                  <a:lnTo>
                    <a:pt x="578" y="174"/>
                  </a:lnTo>
                  <a:lnTo>
                    <a:pt x="521" y="77"/>
                  </a:lnTo>
                  <a:lnTo>
                    <a:pt x="424" y="20"/>
                  </a:lnTo>
                  <a:lnTo>
                    <a:pt x="3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69">
              <a:extLst>
                <a:ext uri="{FF2B5EF4-FFF2-40B4-BE49-F238E27FC236}">
                  <a16:creationId xmlns:a16="http://schemas.microsoft.com/office/drawing/2014/main" id="{D8AF288E-CCA6-83AE-C0D4-565B471C1B35}"/>
                </a:ext>
              </a:extLst>
            </p:cNvPr>
            <p:cNvSpPr/>
            <p:nvPr/>
          </p:nvSpPr>
          <p:spPr>
            <a:xfrm>
              <a:off x="-926642" y="4954132"/>
              <a:ext cx="236238" cy="266787"/>
            </a:xfrm>
            <a:custGeom>
              <a:avLst/>
              <a:gdLst/>
              <a:ahLst/>
              <a:cxnLst/>
              <a:rect l="l" t="t" r="r" b="b"/>
              <a:pathLst>
                <a:path w="5359" h="6052" extrusionOk="0">
                  <a:moveTo>
                    <a:pt x="2545" y="0"/>
                  </a:moveTo>
                  <a:lnTo>
                    <a:pt x="2275" y="77"/>
                  </a:lnTo>
                  <a:lnTo>
                    <a:pt x="2005" y="193"/>
                  </a:lnTo>
                  <a:lnTo>
                    <a:pt x="1755" y="309"/>
                  </a:lnTo>
                  <a:lnTo>
                    <a:pt x="1523" y="444"/>
                  </a:lnTo>
                  <a:lnTo>
                    <a:pt x="1311" y="598"/>
                  </a:lnTo>
                  <a:lnTo>
                    <a:pt x="1099" y="771"/>
                  </a:lnTo>
                  <a:lnTo>
                    <a:pt x="907" y="964"/>
                  </a:lnTo>
                  <a:lnTo>
                    <a:pt x="714" y="1176"/>
                  </a:lnTo>
                  <a:lnTo>
                    <a:pt x="560" y="1388"/>
                  </a:lnTo>
                  <a:lnTo>
                    <a:pt x="425" y="1619"/>
                  </a:lnTo>
                  <a:lnTo>
                    <a:pt x="290" y="1870"/>
                  </a:lnTo>
                  <a:lnTo>
                    <a:pt x="194" y="2120"/>
                  </a:lnTo>
                  <a:lnTo>
                    <a:pt x="117" y="2390"/>
                  </a:lnTo>
                  <a:lnTo>
                    <a:pt x="59" y="2660"/>
                  </a:lnTo>
                  <a:lnTo>
                    <a:pt x="20" y="2949"/>
                  </a:lnTo>
                  <a:lnTo>
                    <a:pt x="1" y="3238"/>
                  </a:lnTo>
                  <a:lnTo>
                    <a:pt x="20" y="3585"/>
                  </a:lnTo>
                  <a:lnTo>
                    <a:pt x="78" y="3932"/>
                  </a:lnTo>
                  <a:lnTo>
                    <a:pt x="155" y="4259"/>
                  </a:lnTo>
                  <a:lnTo>
                    <a:pt x="290" y="4567"/>
                  </a:lnTo>
                  <a:lnTo>
                    <a:pt x="425" y="4876"/>
                  </a:lnTo>
                  <a:lnTo>
                    <a:pt x="618" y="5146"/>
                  </a:lnTo>
                  <a:lnTo>
                    <a:pt x="810" y="5415"/>
                  </a:lnTo>
                  <a:lnTo>
                    <a:pt x="1042" y="5647"/>
                  </a:lnTo>
                  <a:lnTo>
                    <a:pt x="2082" y="6051"/>
                  </a:lnTo>
                  <a:lnTo>
                    <a:pt x="3566" y="5704"/>
                  </a:lnTo>
                  <a:lnTo>
                    <a:pt x="4260" y="5666"/>
                  </a:lnTo>
                  <a:lnTo>
                    <a:pt x="4472" y="5473"/>
                  </a:lnTo>
                  <a:lnTo>
                    <a:pt x="4645" y="5280"/>
                  </a:lnTo>
                  <a:lnTo>
                    <a:pt x="4819" y="5049"/>
                  </a:lnTo>
                  <a:lnTo>
                    <a:pt x="4973" y="4818"/>
                  </a:lnTo>
                  <a:lnTo>
                    <a:pt x="5088" y="4567"/>
                  </a:lnTo>
                  <a:lnTo>
                    <a:pt x="5204" y="4317"/>
                  </a:lnTo>
                  <a:lnTo>
                    <a:pt x="5281" y="4047"/>
                  </a:lnTo>
                  <a:lnTo>
                    <a:pt x="5358" y="3758"/>
                  </a:lnTo>
                  <a:lnTo>
                    <a:pt x="5243" y="3296"/>
                  </a:lnTo>
                  <a:lnTo>
                    <a:pt x="5069" y="2178"/>
                  </a:lnTo>
                  <a:lnTo>
                    <a:pt x="4491" y="1195"/>
                  </a:lnTo>
                  <a:lnTo>
                    <a:pt x="3277" y="366"/>
                  </a:lnTo>
                  <a:lnTo>
                    <a:pt x="3142" y="135"/>
                  </a:lnTo>
                  <a:lnTo>
                    <a:pt x="2853" y="58"/>
                  </a:lnTo>
                  <a:lnTo>
                    <a:pt x="254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69">
              <a:extLst>
                <a:ext uri="{FF2B5EF4-FFF2-40B4-BE49-F238E27FC236}">
                  <a16:creationId xmlns:a16="http://schemas.microsoft.com/office/drawing/2014/main" id="{344F0174-04EC-98D9-DE0D-496900F80B5C}"/>
                </a:ext>
              </a:extLst>
            </p:cNvPr>
            <p:cNvSpPr/>
            <p:nvPr/>
          </p:nvSpPr>
          <p:spPr>
            <a:xfrm>
              <a:off x="-949565" y="4953294"/>
              <a:ext cx="144458" cy="254003"/>
            </a:xfrm>
            <a:custGeom>
              <a:avLst/>
              <a:gdLst/>
              <a:ahLst/>
              <a:cxnLst/>
              <a:rect l="l" t="t" r="r" b="b"/>
              <a:pathLst>
                <a:path w="3277" h="5762" extrusionOk="0">
                  <a:moveTo>
                    <a:pt x="2679" y="0"/>
                  </a:moveTo>
                  <a:lnTo>
                    <a:pt x="2467" y="19"/>
                  </a:lnTo>
                  <a:lnTo>
                    <a:pt x="2275" y="251"/>
                  </a:lnTo>
                  <a:lnTo>
                    <a:pt x="1619" y="385"/>
                  </a:lnTo>
                  <a:lnTo>
                    <a:pt x="1272" y="328"/>
                  </a:lnTo>
                  <a:lnTo>
                    <a:pt x="964" y="501"/>
                  </a:lnTo>
                  <a:lnTo>
                    <a:pt x="694" y="694"/>
                  </a:lnTo>
                  <a:lnTo>
                    <a:pt x="444" y="925"/>
                  </a:lnTo>
                  <a:lnTo>
                    <a:pt x="213" y="1156"/>
                  </a:lnTo>
                  <a:lnTo>
                    <a:pt x="213" y="1696"/>
                  </a:lnTo>
                  <a:lnTo>
                    <a:pt x="1" y="4259"/>
                  </a:lnTo>
                  <a:lnTo>
                    <a:pt x="733" y="5357"/>
                  </a:lnTo>
                  <a:lnTo>
                    <a:pt x="1812" y="5762"/>
                  </a:lnTo>
                  <a:lnTo>
                    <a:pt x="1812" y="5762"/>
                  </a:lnTo>
                  <a:lnTo>
                    <a:pt x="1542" y="5531"/>
                  </a:lnTo>
                  <a:lnTo>
                    <a:pt x="1311" y="5261"/>
                  </a:lnTo>
                  <a:lnTo>
                    <a:pt x="1099" y="4972"/>
                  </a:lnTo>
                  <a:lnTo>
                    <a:pt x="926" y="4664"/>
                  </a:lnTo>
                  <a:lnTo>
                    <a:pt x="791" y="4336"/>
                  </a:lnTo>
                  <a:lnTo>
                    <a:pt x="675" y="3989"/>
                  </a:lnTo>
                  <a:lnTo>
                    <a:pt x="617" y="3623"/>
                  </a:lnTo>
                  <a:lnTo>
                    <a:pt x="598" y="3238"/>
                  </a:lnTo>
                  <a:lnTo>
                    <a:pt x="617" y="2948"/>
                  </a:lnTo>
                  <a:lnTo>
                    <a:pt x="656" y="2659"/>
                  </a:lnTo>
                  <a:lnTo>
                    <a:pt x="714" y="2370"/>
                  </a:lnTo>
                  <a:lnTo>
                    <a:pt x="791" y="2101"/>
                  </a:lnTo>
                  <a:lnTo>
                    <a:pt x="906" y="1850"/>
                  </a:lnTo>
                  <a:lnTo>
                    <a:pt x="1041" y="1600"/>
                  </a:lnTo>
                  <a:lnTo>
                    <a:pt x="1195" y="1368"/>
                  </a:lnTo>
                  <a:lnTo>
                    <a:pt x="1369" y="1156"/>
                  </a:lnTo>
                  <a:lnTo>
                    <a:pt x="1562" y="944"/>
                  </a:lnTo>
                  <a:lnTo>
                    <a:pt x="1754" y="752"/>
                  </a:lnTo>
                  <a:lnTo>
                    <a:pt x="1985" y="597"/>
                  </a:lnTo>
                  <a:lnTo>
                    <a:pt x="2217" y="443"/>
                  </a:lnTo>
                  <a:lnTo>
                    <a:pt x="2467" y="308"/>
                  </a:lnTo>
                  <a:lnTo>
                    <a:pt x="2718" y="212"/>
                  </a:lnTo>
                  <a:lnTo>
                    <a:pt x="2988" y="116"/>
                  </a:lnTo>
                  <a:lnTo>
                    <a:pt x="3277" y="58"/>
                  </a:lnTo>
                  <a:lnTo>
                    <a:pt x="2988" y="19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69">
              <a:extLst>
                <a:ext uri="{FF2B5EF4-FFF2-40B4-BE49-F238E27FC236}">
                  <a16:creationId xmlns:a16="http://schemas.microsoft.com/office/drawing/2014/main" id="{36C2255E-C568-C0BA-0DF1-441F24AD3FC3}"/>
                </a:ext>
              </a:extLst>
            </p:cNvPr>
            <p:cNvSpPr/>
            <p:nvPr/>
          </p:nvSpPr>
          <p:spPr>
            <a:xfrm>
              <a:off x="-902000" y="5162244"/>
              <a:ext cx="163149" cy="74808"/>
            </a:xfrm>
            <a:custGeom>
              <a:avLst/>
              <a:gdLst/>
              <a:ahLst/>
              <a:cxnLst/>
              <a:rect l="l" t="t" r="r" b="b"/>
              <a:pathLst>
                <a:path w="3701" h="1697" extrusionOk="0">
                  <a:moveTo>
                    <a:pt x="1639" y="1"/>
                  </a:moveTo>
                  <a:lnTo>
                    <a:pt x="1542" y="20"/>
                  </a:lnTo>
                  <a:lnTo>
                    <a:pt x="1485" y="39"/>
                  </a:lnTo>
                  <a:lnTo>
                    <a:pt x="1408" y="78"/>
                  </a:lnTo>
                  <a:lnTo>
                    <a:pt x="1311" y="193"/>
                  </a:lnTo>
                  <a:lnTo>
                    <a:pt x="1215" y="309"/>
                  </a:lnTo>
                  <a:lnTo>
                    <a:pt x="1138" y="425"/>
                  </a:lnTo>
                  <a:lnTo>
                    <a:pt x="1080" y="463"/>
                  </a:lnTo>
                  <a:lnTo>
                    <a:pt x="1022" y="502"/>
                  </a:lnTo>
                  <a:lnTo>
                    <a:pt x="964" y="521"/>
                  </a:lnTo>
                  <a:lnTo>
                    <a:pt x="887" y="540"/>
                  </a:lnTo>
                  <a:lnTo>
                    <a:pt x="752" y="521"/>
                  </a:lnTo>
                  <a:lnTo>
                    <a:pt x="637" y="482"/>
                  </a:lnTo>
                  <a:lnTo>
                    <a:pt x="560" y="425"/>
                  </a:lnTo>
                  <a:lnTo>
                    <a:pt x="483" y="348"/>
                  </a:lnTo>
                  <a:lnTo>
                    <a:pt x="405" y="290"/>
                  </a:lnTo>
                  <a:lnTo>
                    <a:pt x="309" y="232"/>
                  </a:lnTo>
                  <a:lnTo>
                    <a:pt x="193" y="193"/>
                  </a:lnTo>
                  <a:lnTo>
                    <a:pt x="20" y="213"/>
                  </a:lnTo>
                  <a:lnTo>
                    <a:pt x="1" y="213"/>
                  </a:lnTo>
                  <a:lnTo>
                    <a:pt x="116" y="849"/>
                  </a:lnTo>
                  <a:lnTo>
                    <a:pt x="1273" y="1581"/>
                  </a:lnTo>
                  <a:lnTo>
                    <a:pt x="1986" y="1696"/>
                  </a:lnTo>
                  <a:lnTo>
                    <a:pt x="2236" y="1658"/>
                  </a:lnTo>
                  <a:lnTo>
                    <a:pt x="2467" y="1619"/>
                  </a:lnTo>
                  <a:lnTo>
                    <a:pt x="2699" y="1542"/>
                  </a:lnTo>
                  <a:lnTo>
                    <a:pt x="2911" y="1446"/>
                  </a:lnTo>
                  <a:lnTo>
                    <a:pt x="3123" y="1350"/>
                  </a:lnTo>
                  <a:lnTo>
                    <a:pt x="3335" y="1234"/>
                  </a:lnTo>
                  <a:lnTo>
                    <a:pt x="3527" y="1099"/>
                  </a:lnTo>
                  <a:lnTo>
                    <a:pt x="3701" y="945"/>
                  </a:lnTo>
                  <a:lnTo>
                    <a:pt x="3604" y="598"/>
                  </a:lnTo>
                  <a:lnTo>
                    <a:pt x="3547" y="463"/>
                  </a:lnTo>
                  <a:lnTo>
                    <a:pt x="3489" y="348"/>
                  </a:lnTo>
                  <a:lnTo>
                    <a:pt x="3392" y="251"/>
                  </a:lnTo>
                  <a:lnTo>
                    <a:pt x="3296" y="213"/>
                  </a:lnTo>
                  <a:lnTo>
                    <a:pt x="3180" y="193"/>
                  </a:lnTo>
                  <a:lnTo>
                    <a:pt x="3046" y="213"/>
                  </a:lnTo>
                  <a:lnTo>
                    <a:pt x="2814" y="290"/>
                  </a:lnTo>
                  <a:lnTo>
                    <a:pt x="2641" y="290"/>
                  </a:lnTo>
                  <a:lnTo>
                    <a:pt x="2410" y="193"/>
                  </a:lnTo>
                  <a:lnTo>
                    <a:pt x="1986" y="39"/>
                  </a:lnTo>
                  <a:lnTo>
                    <a:pt x="18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69">
              <a:extLst>
                <a:ext uri="{FF2B5EF4-FFF2-40B4-BE49-F238E27FC236}">
                  <a16:creationId xmlns:a16="http://schemas.microsoft.com/office/drawing/2014/main" id="{E8C57644-A830-9A0F-2A2D-AF1021B462AE}"/>
                </a:ext>
              </a:extLst>
            </p:cNvPr>
            <p:cNvSpPr/>
            <p:nvPr/>
          </p:nvSpPr>
          <p:spPr>
            <a:xfrm>
              <a:off x="-938500" y="5014436"/>
              <a:ext cx="98568" cy="124092"/>
            </a:xfrm>
            <a:custGeom>
              <a:avLst/>
              <a:gdLst/>
              <a:ahLst/>
              <a:cxnLst/>
              <a:rect l="l" t="t" r="r" b="b"/>
              <a:pathLst>
                <a:path w="2236" h="2815" extrusionOk="0">
                  <a:moveTo>
                    <a:pt x="1214" y="1"/>
                  </a:moveTo>
                  <a:lnTo>
                    <a:pt x="925" y="20"/>
                  </a:lnTo>
                  <a:lnTo>
                    <a:pt x="386" y="386"/>
                  </a:lnTo>
                  <a:lnTo>
                    <a:pt x="0" y="1851"/>
                  </a:lnTo>
                  <a:lnTo>
                    <a:pt x="77" y="2120"/>
                  </a:lnTo>
                  <a:lnTo>
                    <a:pt x="116" y="2294"/>
                  </a:lnTo>
                  <a:lnTo>
                    <a:pt x="154" y="2390"/>
                  </a:lnTo>
                  <a:lnTo>
                    <a:pt x="482" y="2814"/>
                  </a:lnTo>
                  <a:lnTo>
                    <a:pt x="578" y="2756"/>
                  </a:lnTo>
                  <a:lnTo>
                    <a:pt x="675" y="2679"/>
                  </a:lnTo>
                  <a:lnTo>
                    <a:pt x="867" y="2564"/>
                  </a:lnTo>
                  <a:lnTo>
                    <a:pt x="1002" y="2448"/>
                  </a:lnTo>
                  <a:lnTo>
                    <a:pt x="1079" y="2352"/>
                  </a:lnTo>
                  <a:lnTo>
                    <a:pt x="1137" y="2255"/>
                  </a:lnTo>
                  <a:lnTo>
                    <a:pt x="1195" y="2063"/>
                  </a:lnTo>
                  <a:lnTo>
                    <a:pt x="1214" y="1985"/>
                  </a:lnTo>
                  <a:lnTo>
                    <a:pt x="1272" y="1889"/>
                  </a:lnTo>
                  <a:lnTo>
                    <a:pt x="1311" y="1831"/>
                  </a:lnTo>
                  <a:lnTo>
                    <a:pt x="1368" y="1812"/>
                  </a:lnTo>
                  <a:lnTo>
                    <a:pt x="1484" y="1773"/>
                  </a:lnTo>
                  <a:lnTo>
                    <a:pt x="1638" y="1773"/>
                  </a:lnTo>
                  <a:lnTo>
                    <a:pt x="1792" y="1793"/>
                  </a:lnTo>
                  <a:lnTo>
                    <a:pt x="2062" y="1793"/>
                  </a:lnTo>
                  <a:lnTo>
                    <a:pt x="2120" y="1773"/>
                  </a:lnTo>
                  <a:lnTo>
                    <a:pt x="2158" y="1754"/>
                  </a:lnTo>
                  <a:lnTo>
                    <a:pt x="2197" y="1716"/>
                  </a:lnTo>
                  <a:lnTo>
                    <a:pt x="2216" y="1677"/>
                  </a:lnTo>
                  <a:lnTo>
                    <a:pt x="2216" y="1581"/>
                  </a:lnTo>
                  <a:lnTo>
                    <a:pt x="2236" y="1504"/>
                  </a:lnTo>
                  <a:lnTo>
                    <a:pt x="2216" y="1446"/>
                  </a:lnTo>
                  <a:lnTo>
                    <a:pt x="2178" y="1407"/>
                  </a:lnTo>
                  <a:lnTo>
                    <a:pt x="2062" y="1311"/>
                  </a:lnTo>
                  <a:lnTo>
                    <a:pt x="1850" y="1176"/>
                  </a:lnTo>
                  <a:lnTo>
                    <a:pt x="1792" y="1138"/>
                  </a:lnTo>
                  <a:lnTo>
                    <a:pt x="1754" y="1080"/>
                  </a:lnTo>
                  <a:lnTo>
                    <a:pt x="1734" y="1041"/>
                  </a:lnTo>
                  <a:lnTo>
                    <a:pt x="1715" y="983"/>
                  </a:lnTo>
                  <a:lnTo>
                    <a:pt x="1696" y="887"/>
                  </a:lnTo>
                  <a:lnTo>
                    <a:pt x="1715" y="791"/>
                  </a:lnTo>
                  <a:lnTo>
                    <a:pt x="1754" y="675"/>
                  </a:lnTo>
                  <a:lnTo>
                    <a:pt x="1754" y="540"/>
                  </a:lnTo>
                  <a:lnTo>
                    <a:pt x="1754" y="405"/>
                  </a:lnTo>
                  <a:lnTo>
                    <a:pt x="1696" y="270"/>
                  </a:lnTo>
                  <a:lnTo>
                    <a:pt x="1638" y="155"/>
                  </a:lnTo>
                  <a:lnTo>
                    <a:pt x="1580" y="97"/>
                  </a:lnTo>
                  <a:lnTo>
                    <a:pt x="1503" y="39"/>
                  </a:lnTo>
                  <a:lnTo>
                    <a:pt x="1426" y="20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69">
              <a:extLst>
                <a:ext uri="{FF2B5EF4-FFF2-40B4-BE49-F238E27FC236}">
                  <a16:creationId xmlns:a16="http://schemas.microsoft.com/office/drawing/2014/main" id="{622ED859-FF8C-092C-3D43-3FE2832F224E}"/>
                </a:ext>
              </a:extLst>
            </p:cNvPr>
            <p:cNvSpPr/>
            <p:nvPr/>
          </p:nvSpPr>
          <p:spPr>
            <a:xfrm>
              <a:off x="-973325" y="5004253"/>
              <a:ext cx="167381" cy="234475"/>
            </a:xfrm>
            <a:custGeom>
              <a:avLst/>
              <a:gdLst/>
              <a:ahLst/>
              <a:cxnLst/>
              <a:rect l="l" t="t" r="r" b="b"/>
              <a:pathLst>
                <a:path w="3797" h="5319" extrusionOk="0">
                  <a:moveTo>
                    <a:pt x="752" y="0"/>
                  </a:moveTo>
                  <a:lnTo>
                    <a:pt x="578" y="232"/>
                  </a:lnTo>
                  <a:lnTo>
                    <a:pt x="424" y="463"/>
                  </a:lnTo>
                  <a:lnTo>
                    <a:pt x="308" y="694"/>
                  </a:lnTo>
                  <a:lnTo>
                    <a:pt x="193" y="964"/>
                  </a:lnTo>
                  <a:lnTo>
                    <a:pt x="116" y="1234"/>
                  </a:lnTo>
                  <a:lnTo>
                    <a:pt x="39" y="1503"/>
                  </a:lnTo>
                  <a:lnTo>
                    <a:pt x="0" y="1792"/>
                  </a:lnTo>
                  <a:lnTo>
                    <a:pt x="0" y="2082"/>
                  </a:lnTo>
                  <a:lnTo>
                    <a:pt x="0" y="2409"/>
                  </a:lnTo>
                  <a:lnTo>
                    <a:pt x="58" y="2737"/>
                  </a:lnTo>
                  <a:lnTo>
                    <a:pt x="135" y="3045"/>
                  </a:lnTo>
                  <a:lnTo>
                    <a:pt x="251" y="3334"/>
                  </a:lnTo>
                  <a:lnTo>
                    <a:pt x="385" y="3623"/>
                  </a:lnTo>
                  <a:lnTo>
                    <a:pt x="540" y="3893"/>
                  </a:lnTo>
                  <a:lnTo>
                    <a:pt x="732" y="4143"/>
                  </a:lnTo>
                  <a:lnTo>
                    <a:pt x="944" y="4375"/>
                  </a:lnTo>
                  <a:lnTo>
                    <a:pt x="1176" y="4567"/>
                  </a:lnTo>
                  <a:lnTo>
                    <a:pt x="1407" y="4760"/>
                  </a:lnTo>
                  <a:lnTo>
                    <a:pt x="1677" y="4914"/>
                  </a:lnTo>
                  <a:lnTo>
                    <a:pt x="1966" y="5068"/>
                  </a:lnTo>
                  <a:lnTo>
                    <a:pt x="2255" y="5165"/>
                  </a:lnTo>
                  <a:lnTo>
                    <a:pt x="2563" y="5242"/>
                  </a:lnTo>
                  <a:lnTo>
                    <a:pt x="2891" y="5300"/>
                  </a:lnTo>
                  <a:lnTo>
                    <a:pt x="3218" y="5319"/>
                  </a:lnTo>
                  <a:lnTo>
                    <a:pt x="3507" y="5300"/>
                  </a:lnTo>
                  <a:lnTo>
                    <a:pt x="3796" y="5261"/>
                  </a:lnTo>
                  <a:lnTo>
                    <a:pt x="3449" y="5184"/>
                  </a:lnTo>
                  <a:lnTo>
                    <a:pt x="3141" y="5068"/>
                  </a:lnTo>
                  <a:lnTo>
                    <a:pt x="2833" y="4934"/>
                  </a:lnTo>
                  <a:lnTo>
                    <a:pt x="2544" y="4760"/>
                  </a:lnTo>
                  <a:lnTo>
                    <a:pt x="2274" y="4548"/>
                  </a:lnTo>
                  <a:lnTo>
                    <a:pt x="2023" y="4317"/>
                  </a:lnTo>
                  <a:lnTo>
                    <a:pt x="1811" y="4066"/>
                  </a:lnTo>
                  <a:lnTo>
                    <a:pt x="1619" y="3797"/>
                  </a:lnTo>
                  <a:lnTo>
                    <a:pt x="1465" y="3797"/>
                  </a:lnTo>
                  <a:lnTo>
                    <a:pt x="1310" y="3739"/>
                  </a:lnTo>
                  <a:lnTo>
                    <a:pt x="1214" y="3662"/>
                  </a:lnTo>
                  <a:lnTo>
                    <a:pt x="1137" y="3565"/>
                  </a:lnTo>
                  <a:lnTo>
                    <a:pt x="1118" y="3450"/>
                  </a:lnTo>
                  <a:lnTo>
                    <a:pt x="1118" y="3315"/>
                  </a:lnTo>
                  <a:lnTo>
                    <a:pt x="1176" y="3180"/>
                  </a:lnTo>
                  <a:lnTo>
                    <a:pt x="1214" y="3122"/>
                  </a:lnTo>
                  <a:lnTo>
                    <a:pt x="1272" y="3045"/>
                  </a:lnTo>
                  <a:lnTo>
                    <a:pt x="1214" y="2814"/>
                  </a:lnTo>
                  <a:lnTo>
                    <a:pt x="1176" y="2583"/>
                  </a:lnTo>
                  <a:lnTo>
                    <a:pt x="1137" y="2332"/>
                  </a:lnTo>
                  <a:lnTo>
                    <a:pt x="1137" y="2082"/>
                  </a:lnTo>
                  <a:lnTo>
                    <a:pt x="1137" y="1831"/>
                  </a:lnTo>
                  <a:lnTo>
                    <a:pt x="1176" y="1580"/>
                  </a:lnTo>
                  <a:lnTo>
                    <a:pt x="1214" y="1349"/>
                  </a:lnTo>
                  <a:lnTo>
                    <a:pt x="1291" y="1099"/>
                  </a:lnTo>
                  <a:lnTo>
                    <a:pt x="1368" y="887"/>
                  </a:lnTo>
                  <a:lnTo>
                    <a:pt x="1465" y="655"/>
                  </a:lnTo>
                  <a:lnTo>
                    <a:pt x="1580" y="444"/>
                  </a:lnTo>
                  <a:lnTo>
                    <a:pt x="1715" y="251"/>
                  </a:lnTo>
                  <a:lnTo>
                    <a:pt x="1349" y="251"/>
                  </a:lnTo>
                  <a:lnTo>
                    <a:pt x="1176" y="232"/>
                  </a:lnTo>
                  <a:lnTo>
                    <a:pt x="1002" y="174"/>
                  </a:lnTo>
                  <a:lnTo>
                    <a:pt x="867" y="97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69">
              <a:extLst>
                <a:ext uri="{FF2B5EF4-FFF2-40B4-BE49-F238E27FC236}">
                  <a16:creationId xmlns:a16="http://schemas.microsoft.com/office/drawing/2014/main" id="{E172CEC1-E833-E669-0BD7-C423018C3617}"/>
                </a:ext>
              </a:extLst>
            </p:cNvPr>
            <p:cNvSpPr/>
            <p:nvPr/>
          </p:nvSpPr>
          <p:spPr>
            <a:xfrm>
              <a:off x="-789854" y="4960083"/>
              <a:ext cx="101125" cy="159755"/>
            </a:xfrm>
            <a:custGeom>
              <a:avLst/>
              <a:gdLst/>
              <a:ahLst/>
              <a:cxnLst/>
              <a:rect l="l" t="t" r="r" b="b"/>
              <a:pathLst>
                <a:path w="2294" h="3624" extrusionOk="0">
                  <a:moveTo>
                    <a:pt x="39" y="0"/>
                  </a:moveTo>
                  <a:lnTo>
                    <a:pt x="0" y="135"/>
                  </a:lnTo>
                  <a:lnTo>
                    <a:pt x="0" y="212"/>
                  </a:lnTo>
                  <a:lnTo>
                    <a:pt x="0" y="289"/>
                  </a:lnTo>
                  <a:lnTo>
                    <a:pt x="20" y="386"/>
                  </a:lnTo>
                  <a:lnTo>
                    <a:pt x="58" y="463"/>
                  </a:lnTo>
                  <a:lnTo>
                    <a:pt x="116" y="540"/>
                  </a:lnTo>
                  <a:lnTo>
                    <a:pt x="212" y="617"/>
                  </a:lnTo>
                  <a:lnTo>
                    <a:pt x="502" y="829"/>
                  </a:lnTo>
                  <a:lnTo>
                    <a:pt x="598" y="925"/>
                  </a:lnTo>
                  <a:lnTo>
                    <a:pt x="675" y="1002"/>
                  </a:lnTo>
                  <a:lnTo>
                    <a:pt x="713" y="1079"/>
                  </a:lnTo>
                  <a:lnTo>
                    <a:pt x="733" y="1176"/>
                  </a:lnTo>
                  <a:lnTo>
                    <a:pt x="733" y="1272"/>
                  </a:lnTo>
                  <a:lnTo>
                    <a:pt x="694" y="1388"/>
                  </a:lnTo>
                  <a:lnTo>
                    <a:pt x="636" y="1542"/>
                  </a:lnTo>
                  <a:lnTo>
                    <a:pt x="598" y="1715"/>
                  </a:lnTo>
                  <a:lnTo>
                    <a:pt x="559" y="1908"/>
                  </a:lnTo>
                  <a:lnTo>
                    <a:pt x="540" y="2101"/>
                  </a:lnTo>
                  <a:lnTo>
                    <a:pt x="559" y="2274"/>
                  </a:lnTo>
                  <a:lnTo>
                    <a:pt x="598" y="2371"/>
                  </a:lnTo>
                  <a:lnTo>
                    <a:pt x="636" y="2448"/>
                  </a:lnTo>
                  <a:lnTo>
                    <a:pt x="694" y="2525"/>
                  </a:lnTo>
                  <a:lnTo>
                    <a:pt x="752" y="2582"/>
                  </a:lnTo>
                  <a:lnTo>
                    <a:pt x="848" y="2621"/>
                  </a:lnTo>
                  <a:lnTo>
                    <a:pt x="964" y="2660"/>
                  </a:lnTo>
                  <a:lnTo>
                    <a:pt x="1349" y="2775"/>
                  </a:lnTo>
                  <a:lnTo>
                    <a:pt x="1504" y="2833"/>
                  </a:lnTo>
                  <a:lnTo>
                    <a:pt x="1619" y="2872"/>
                  </a:lnTo>
                  <a:lnTo>
                    <a:pt x="1696" y="2929"/>
                  </a:lnTo>
                  <a:lnTo>
                    <a:pt x="1773" y="2987"/>
                  </a:lnTo>
                  <a:lnTo>
                    <a:pt x="1831" y="3064"/>
                  </a:lnTo>
                  <a:lnTo>
                    <a:pt x="1850" y="3141"/>
                  </a:lnTo>
                  <a:lnTo>
                    <a:pt x="1908" y="3296"/>
                  </a:lnTo>
                  <a:lnTo>
                    <a:pt x="1966" y="3430"/>
                  </a:lnTo>
                  <a:lnTo>
                    <a:pt x="2024" y="3488"/>
                  </a:lnTo>
                  <a:lnTo>
                    <a:pt x="2082" y="3546"/>
                  </a:lnTo>
                  <a:lnTo>
                    <a:pt x="2159" y="3604"/>
                  </a:lnTo>
                  <a:lnTo>
                    <a:pt x="2255" y="3623"/>
                  </a:lnTo>
                  <a:lnTo>
                    <a:pt x="2274" y="3353"/>
                  </a:lnTo>
                  <a:lnTo>
                    <a:pt x="2294" y="3084"/>
                  </a:lnTo>
                  <a:lnTo>
                    <a:pt x="2274" y="2814"/>
                  </a:lnTo>
                  <a:lnTo>
                    <a:pt x="2255" y="2563"/>
                  </a:lnTo>
                  <a:lnTo>
                    <a:pt x="2197" y="2293"/>
                  </a:lnTo>
                  <a:lnTo>
                    <a:pt x="2120" y="2062"/>
                  </a:lnTo>
                  <a:lnTo>
                    <a:pt x="2024" y="1812"/>
                  </a:lnTo>
                  <a:lnTo>
                    <a:pt x="1928" y="1580"/>
                  </a:lnTo>
                  <a:lnTo>
                    <a:pt x="1793" y="1368"/>
                  </a:lnTo>
                  <a:lnTo>
                    <a:pt x="1658" y="1156"/>
                  </a:lnTo>
                  <a:lnTo>
                    <a:pt x="1504" y="964"/>
                  </a:lnTo>
                  <a:lnTo>
                    <a:pt x="1330" y="790"/>
                  </a:lnTo>
                  <a:lnTo>
                    <a:pt x="1137" y="617"/>
                  </a:lnTo>
                  <a:lnTo>
                    <a:pt x="945" y="463"/>
                  </a:lnTo>
                  <a:lnTo>
                    <a:pt x="733" y="328"/>
                  </a:lnTo>
                  <a:lnTo>
                    <a:pt x="521" y="193"/>
                  </a:lnTo>
                  <a:lnTo>
                    <a:pt x="290" y="97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69">
              <a:extLst>
                <a:ext uri="{FF2B5EF4-FFF2-40B4-BE49-F238E27FC236}">
                  <a16:creationId xmlns:a16="http://schemas.microsoft.com/office/drawing/2014/main" id="{0D399892-E640-DCF4-DCA1-47E2520CF413}"/>
                </a:ext>
              </a:extLst>
            </p:cNvPr>
            <p:cNvSpPr/>
            <p:nvPr/>
          </p:nvSpPr>
          <p:spPr>
            <a:xfrm>
              <a:off x="-868850" y="4966034"/>
              <a:ext cx="34032" cy="32312"/>
            </a:xfrm>
            <a:custGeom>
              <a:avLst/>
              <a:gdLst/>
              <a:ahLst/>
              <a:cxnLst/>
              <a:rect l="l" t="t" r="r" b="b"/>
              <a:pathLst>
                <a:path w="772" h="733" extrusionOk="0">
                  <a:moveTo>
                    <a:pt x="501" y="0"/>
                  </a:moveTo>
                  <a:lnTo>
                    <a:pt x="20" y="270"/>
                  </a:lnTo>
                  <a:lnTo>
                    <a:pt x="0" y="424"/>
                  </a:lnTo>
                  <a:lnTo>
                    <a:pt x="77" y="520"/>
                  </a:lnTo>
                  <a:lnTo>
                    <a:pt x="135" y="617"/>
                  </a:lnTo>
                  <a:lnTo>
                    <a:pt x="212" y="675"/>
                  </a:lnTo>
                  <a:lnTo>
                    <a:pt x="270" y="713"/>
                  </a:lnTo>
                  <a:lnTo>
                    <a:pt x="328" y="732"/>
                  </a:lnTo>
                  <a:lnTo>
                    <a:pt x="463" y="732"/>
                  </a:lnTo>
                  <a:lnTo>
                    <a:pt x="559" y="713"/>
                  </a:lnTo>
                  <a:lnTo>
                    <a:pt x="617" y="675"/>
                  </a:lnTo>
                  <a:lnTo>
                    <a:pt x="656" y="636"/>
                  </a:lnTo>
                  <a:lnTo>
                    <a:pt x="713" y="559"/>
                  </a:lnTo>
                  <a:lnTo>
                    <a:pt x="752" y="482"/>
                  </a:lnTo>
                  <a:lnTo>
                    <a:pt x="771" y="386"/>
                  </a:lnTo>
                  <a:lnTo>
                    <a:pt x="771" y="308"/>
                  </a:lnTo>
                  <a:lnTo>
                    <a:pt x="771" y="212"/>
                  </a:lnTo>
                  <a:lnTo>
                    <a:pt x="733" y="135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69">
              <a:extLst>
                <a:ext uri="{FF2B5EF4-FFF2-40B4-BE49-F238E27FC236}">
                  <a16:creationId xmlns:a16="http://schemas.microsoft.com/office/drawing/2014/main" id="{5939FEC3-36F4-07CA-4BF8-351EB3C6CC79}"/>
                </a:ext>
              </a:extLst>
            </p:cNvPr>
            <p:cNvSpPr/>
            <p:nvPr/>
          </p:nvSpPr>
          <p:spPr>
            <a:xfrm>
              <a:off x="-893492" y="4954132"/>
              <a:ext cx="54398" cy="30637"/>
            </a:xfrm>
            <a:custGeom>
              <a:avLst/>
              <a:gdLst/>
              <a:ahLst/>
              <a:cxnLst/>
              <a:rect l="l" t="t" r="r" b="b"/>
              <a:pathLst>
                <a:path w="1234" h="695" extrusionOk="0">
                  <a:moveTo>
                    <a:pt x="1195" y="0"/>
                  </a:moveTo>
                  <a:lnTo>
                    <a:pt x="868" y="39"/>
                  </a:lnTo>
                  <a:lnTo>
                    <a:pt x="559" y="97"/>
                  </a:lnTo>
                  <a:lnTo>
                    <a:pt x="270" y="193"/>
                  </a:lnTo>
                  <a:lnTo>
                    <a:pt x="0" y="309"/>
                  </a:lnTo>
                  <a:lnTo>
                    <a:pt x="58" y="386"/>
                  </a:lnTo>
                  <a:lnTo>
                    <a:pt x="135" y="424"/>
                  </a:lnTo>
                  <a:lnTo>
                    <a:pt x="328" y="521"/>
                  </a:lnTo>
                  <a:lnTo>
                    <a:pt x="444" y="598"/>
                  </a:lnTo>
                  <a:lnTo>
                    <a:pt x="559" y="694"/>
                  </a:lnTo>
                  <a:lnTo>
                    <a:pt x="713" y="578"/>
                  </a:lnTo>
                  <a:lnTo>
                    <a:pt x="887" y="463"/>
                  </a:lnTo>
                  <a:lnTo>
                    <a:pt x="1060" y="366"/>
                  </a:lnTo>
                  <a:lnTo>
                    <a:pt x="1234" y="270"/>
                  </a:lnTo>
                  <a:lnTo>
                    <a:pt x="1195" y="135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69">
              <a:extLst>
                <a:ext uri="{FF2B5EF4-FFF2-40B4-BE49-F238E27FC236}">
                  <a16:creationId xmlns:a16="http://schemas.microsoft.com/office/drawing/2014/main" id="{06F341DD-F0C8-DF09-3BCA-7B2EBC8B8D89}"/>
                </a:ext>
              </a:extLst>
            </p:cNvPr>
            <p:cNvSpPr/>
            <p:nvPr/>
          </p:nvSpPr>
          <p:spPr>
            <a:xfrm>
              <a:off x="-669245" y="4941392"/>
              <a:ext cx="39145" cy="28081"/>
            </a:xfrm>
            <a:custGeom>
              <a:avLst/>
              <a:gdLst/>
              <a:ahLst/>
              <a:cxnLst/>
              <a:rect l="l" t="t" r="r" b="b"/>
              <a:pathLst>
                <a:path w="888" h="637" extrusionOk="0">
                  <a:moveTo>
                    <a:pt x="386" y="0"/>
                  </a:moveTo>
                  <a:lnTo>
                    <a:pt x="117" y="212"/>
                  </a:lnTo>
                  <a:lnTo>
                    <a:pt x="1" y="636"/>
                  </a:lnTo>
                  <a:lnTo>
                    <a:pt x="887" y="636"/>
                  </a:lnTo>
                  <a:lnTo>
                    <a:pt x="887" y="540"/>
                  </a:lnTo>
                  <a:lnTo>
                    <a:pt x="849" y="443"/>
                  </a:lnTo>
                  <a:lnTo>
                    <a:pt x="810" y="347"/>
                  </a:lnTo>
                  <a:lnTo>
                    <a:pt x="772" y="251"/>
                  </a:lnTo>
                  <a:lnTo>
                    <a:pt x="714" y="174"/>
                  </a:lnTo>
                  <a:lnTo>
                    <a:pt x="637" y="116"/>
                  </a:lnTo>
                  <a:lnTo>
                    <a:pt x="560" y="58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69">
              <a:extLst>
                <a:ext uri="{FF2B5EF4-FFF2-40B4-BE49-F238E27FC236}">
                  <a16:creationId xmlns:a16="http://schemas.microsoft.com/office/drawing/2014/main" id="{9CFC2C21-3C1B-178F-8571-323B98417D92}"/>
                </a:ext>
              </a:extLst>
            </p:cNvPr>
            <p:cNvSpPr/>
            <p:nvPr/>
          </p:nvSpPr>
          <p:spPr>
            <a:xfrm>
              <a:off x="-692168" y="4938835"/>
              <a:ext cx="43377" cy="30637"/>
            </a:xfrm>
            <a:custGeom>
              <a:avLst/>
              <a:gdLst/>
              <a:ahLst/>
              <a:cxnLst/>
              <a:rect l="l" t="t" r="r" b="b"/>
              <a:pathLst>
                <a:path w="984" h="695" extrusionOk="0">
                  <a:moveTo>
                    <a:pt x="714" y="0"/>
                  </a:moveTo>
                  <a:lnTo>
                    <a:pt x="559" y="20"/>
                  </a:lnTo>
                  <a:lnTo>
                    <a:pt x="425" y="58"/>
                  </a:lnTo>
                  <a:lnTo>
                    <a:pt x="309" y="116"/>
                  </a:lnTo>
                  <a:lnTo>
                    <a:pt x="213" y="212"/>
                  </a:lnTo>
                  <a:lnTo>
                    <a:pt x="116" y="309"/>
                  </a:lnTo>
                  <a:lnTo>
                    <a:pt x="58" y="424"/>
                  </a:lnTo>
                  <a:lnTo>
                    <a:pt x="20" y="559"/>
                  </a:lnTo>
                  <a:lnTo>
                    <a:pt x="1" y="694"/>
                  </a:lnTo>
                  <a:lnTo>
                    <a:pt x="579" y="694"/>
                  </a:lnTo>
                  <a:lnTo>
                    <a:pt x="579" y="598"/>
                  </a:lnTo>
                  <a:lnTo>
                    <a:pt x="617" y="501"/>
                  </a:lnTo>
                  <a:lnTo>
                    <a:pt x="637" y="405"/>
                  </a:lnTo>
                  <a:lnTo>
                    <a:pt x="694" y="309"/>
                  </a:lnTo>
                  <a:lnTo>
                    <a:pt x="752" y="232"/>
                  </a:lnTo>
                  <a:lnTo>
                    <a:pt x="829" y="174"/>
                  </a:lnTo>
                  <a:lnTo>
                    <a:pt x="906" y="116"/>
                  </a:lnTo>
                  <a:lnTo>
                    <a:pt x="983" y="58"/>
                  </a:lnTo>
                  <a:lnTo>
                    <a:pt x="849" y="20"/>
                  </a:lnTo>
                  <a:lnTo>
                    <a:pt x="7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69">
              <a:extLst>
                <a:ext uri="{FF2B5EF4-FFF2-40B4-BE49-F238E27FC236}">
                  <a16:creationId xmlns:a16="http://schemas.microsoft.com/office/drawing/2014/main" id="{E3DECD83-557F-CF37-024F-378D8F19F48D}"/>
                </a:ext>
              </a:extLst>
            </p:cNvPr>
            <p:cNvSpPr/>
            <p:nvPr/>
          </p:nvSpPr>
          <p:spPr>
            <a:xfrm>
              <a:off x="-704908" y="4963477"/>
              <a:ext cx="87548" cy="11946"/>
            </a:xfrm>
            <a:custGeom>
              <a:avLst/>
              <a:gdLst/>
              <a:ahLst/>
              <a:cxnLst/>
              <a:rect l="l" t="t" r="r" b="b"/>
              <a:pathLst>
                <a:path w="1986" h="271" extrusionOk="0">
                  <a:moveTo>
                    <a:pt x="135" y="0"/>
                  </a:moveTo>
                  <a:lnTo>
                    <a:pt x="78" y="20"/>
                  </a:lnTo>
                  <a:lnTo>
                    <a:pt x="39" y="58"/>
                  </a:lnTo>
                  <a:lnTo>
                    <a:pt x="20" y="97"/>
                  </a:lnTo>
                  <a:lnTo>
                    <a:pt x="1" y="135"/>
                  </a:lnTo>
                  <a:lnTo>
                    <a:pt x="20" y="193"/>
                  </a:lnTo>
                  <a:lnTo>
                    <a:pt x="39" y="232"/>
                  </a:lnTo>
                  <a:lnTo>
                    <a:pt x="78" y="270"/>
                  </a:lnTo>
                  <a:lnTo>
                    <a:pt x="1908" y="270"/>
                  </a:lnTo>
                  <a:lnTo>
                    <a:pt x="1947" y="232"/>
                  </a:lnTo>
                  <a:lnTo>
                    <a:pt x="1966" y="193"/>
                  </a:lnTo>
                  <a:lnTo>
                    <a:pt x="1985" y="135"/>
                  </a:lnTo>
                  <a:lnTo>
                    <a:pt x="1966" y="97"/>
                  </a:lnTo>
                  <a:lnTo>
                    <a:pt x="1947" y="58"/>
                  </a:lnTo>
                  <a:lnTo>
                    <a:pt x="1908" y="20"/>
                  </a:lnTo>
                  <a:lnTo>
                    <a:pt x="1851" y="0"/>
                  </a:lnTo>
                  <a:close/>
                </a:path>
              </a:pathLst>
            </a:custGeom>
            <a:solidFill>
              <a:srgbClr val="F9F6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69">
              <a:extLst>
                <a:ext uri="{FF2B5EF4-FFF2-40B4-BE49-F238E27FC236}">
                  <a16:creationId xmlns:a16="http://schemas.microsoft.com/office/drawing/2014/main" id="{716E97F3-0893-BAA8-FA62-8684BB6EA278}"/>
                </a:ext>
              </a:extLst>
            </p:cNvPr>
            <p:cNvSpPr/>
            <p:nvPr/>
          </p:nvSpPr>
          <p:spPr>
            <a:xfrm>
              <a:off x="-725274" y="4843706"/>
              <a:ext cx="22129" cy="79040"/>
            </a:xfrm>
            <a:custGeom>
              <a:avLst/>
              <a:gdLst/>
              <a:ahLst/>
              <a:cxnLst/>
              <a:rect l="l" t="t" r="r" b="b"/>
              <a:pathLst>
                <a:path w="502" h="1793" extrusionOk="0">
                  <a:moveTo>
                    <a:pt x="96" y="0"/>
                  </a:moveTo>
                  <a:lnTo>
                    <a:pt x="0" y="77"/>
                  </a:lnTo>
                  <a:lnTo>
                    <a:pt x="0" y="1715"/>
                  </a:lnTo>
                  <a:lnTo>
                    <a:pt x="96" y="1792"/>
                  </a:lnTo>
                  <a:lnTo>
                    <a:pt x="405" y="1792"/>
                  </a:lnTo>
                  <a:lnTo>
                    <a:pt x="463" y="1754"/>
                  </a:lnTo>
                  <a:lnTo>
                    <a:pt x="501" y="1696"/>
                  </a:lnTo>
                  <a:lnTo>
                    <a:pt x="501" y="1638"/>
                  </a:lnTo>
                  <a:lnTo>
                    <a:pt x="501" y="154"/>
                  </a:lnTo>
                  <a:lnTo>
                    <a:pt x="501" y="96"/>
                  </a:lnTo>
                  <a:lnTo>
                    <a:pt x="463" y="39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69">
              <a:extLst>
                <a:ext uri="{FF2B5EF4-FFF2-40B4-BE49-F238E27FC236}">
                  <a16:creationId xmlns:a16="http://schemas.microsoft.com/office/drawing/2014/main" id="{01EF2659-F41A-08E6-CCBE-277BF78B7AD8}"/>
                </a:ext>
              </a:extLst>
            </p:cNvPr>
            <p:cNvSpPr/>
            <p:nvPr/>
          </p:nvSpPr>
          <p:spPr>
            <a:xfrm>
              <a:off x="-743965" y="4843706"/>
              <a:ext cx="24642" cy="79040"/>
            </a:xfrm>
            <a:custGeom>
              <a:avLst/>
              <a:gdLst/>
              <a:ahLst/>
              <a:cxnLst/>
              <a:rect l="l" t="t" r="r" b="b"/>
              <a:pathLst>
                <a:path w="559" h="1793" extrusionOk="0">
                  <a:moveTo>
                    <a:pt x="96" y="0"/>
                  </a:moveTo>
                  <a:lnTo>
                    <a:pt x="58" y="39"/>
                  </a:lnTo>
                  <a:lnTo>
                    <a:pt x="19" y="96"/>
                  </a:lnTo>
                  <a:lnTo>
                    <a:pt x="0" y="154"/>
                  </a:lnTo>
                  <a:lnTo>
                    <a:pt x="0" y="1638"/>
                  </a:lnTo>
                  <a:lnTo>
                    <a:pt x="19" y="1696"/>
                  </a:lnTo>
                  <a:lnTo>
                    <a:pt x="58" y="1754"/>
                  </a:lnTo>
                  <a:lnTo>
                    <a:pt x="96" y="1792"/>
                  </a:lnTo>
                  <a:lnTo>
                    <a:pt x="559" y="1792"/>
                  </a:lnTo>
                  <a:lnTo>
                    <a:pt x="520" y="1754"/>
                  </a:lnTo>
                  <a:lnTo>
                    <a:pt x="482" y="1696"/>
                  </a:lnTo>
                  <a:lnTo>
                    <a:pt x="463" y="1638"/>
                  </a:lnTo>
                  <a:lnTo>
                    <a:pt x="463" y="154"/>
                  </a:lnTo>
                  <a:lnTo>
                    <a:pt x="482" y="96"/>
                  </a:lnTo>
                  <a:lnTo>
                    <a:pt x="520" y="39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69">
              <a:extLst>
                <a:ext uri="{FF2B5EF4-FFF2-40B4-BE49-F238E27FC236}">
                  <a16:creationId xmlns:a16="http://schemas.microsoft.com/office/drawing/2014/main" id="{808EFD87-9115-C632-B5FD-226E0E9A71D2}"/>
                </a:ext>
              </a:extLst>
            </p:cNvPr>
            <p:cNvSpPr/>
            <p:nvPr/>
          </p:nvSpPr>
          <p:spPr>
            <a:xfrm>
              <a:off x="-601270" y="4843706"/>
              <a:ext cx="22967" cy="79040"/>
            </a:xfrm>
            <a:custGeom>
              <a:avLst/>
              <a:gdLst/>
              <a:ahLst/>
              <a:cxnLst/>
              <a:rect l="l" t="t" r="r" b="b"/>
              <a:pathLst>
                <a:path w="521" h="1793" extrusionOk="0">
                  <a:moveTo>
                    <a:pt x="116" y="0"/>
                  </a:moveTo>
                  <a:lnTo>
                    <a:pt x="1" y="58"/>
                  </a:lnTo>
                  <a:lnTo>
                    <a:pt x="1" y="1696"/>
                  </a:lnTo>
                  <a:lnTo>
                    <a:pt x="97" y="1792"/>
                  </a:lnTo>
                  <a:lnTo>
                    <a:pt x="425" y="1792"/>
                  </a:lnTo>
                  <a:lnTo>
                    <a:pt x="463" y="1754"/>
                  </a:lnTo>
                  <a:lnTo>
                    <a:pt x="502" y="1696"/>
                  </a:lnTo>
                  <a:lnTo>
                    <a:pt x="521" y="1638"/>
                  </a:lnTo>
                  <a:lnTo>
                    <a:pt x="521" y="154"/>
                  </a:lnTo>
                  <a:lnTo>
                    <a:pt x="502" y="96"/>
                  </a:lnTo>
                  <a:lnTo>
                    <a:pt x="463" y="39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69">
              <a:extLst>
                <a:ext uri="{FF2B5EF4-FFF2-40B4-BE49-F238E27FC236}">
                  <a16:creationId xmlns:a16="http://schemas.microsoft.com/office/drawing/2014/main" id="{EE1FCEDC-6859-F712-C9D7-7CA81A1461C9}"/>
                </a:ext>
              </a:extLst>
            </p:cNvPr>
            <p:cNvSpPr/>
            <p:nvPr/>
          </p:nvSpPr>
          <p:spPr>
            <a:xfrm>
              <a:off x="-619123" y="4843706"/>
              <a:ext cx="24686" cy="79040"/>
            </a:xfrm>
            <a:custGeom>
              <a:avLst/>
              <a:gdLst/>
              <a:ahLst/>
              <a:cxnLst/>
              <a:rect l="l" t="t" r="r" b="b"/>
              <a:pathLst>
                <a:path w="560" h="1793" extrusionOk="0">
                  <a:moveTo>
                    <a:pt x="97" y="0"/>
                  </a:moveTo>
                  <a:lnTo>
                    <a:pt x="39" y="39"/>
                  </a:lnTo>
                  <a:lnTo>
                    <a:pt x="20" y="96"/>
                  </a:lnTo>
                  <a:lnTo>
                    <a:pt x="1" y="154"/>
                  </a:lnTo>
                  <a:lnTo>
                    <a:pt x="1" y="1638"/>
                  </a:lnTo>
                  <a:lnTo>
                    <a:pt x="20" y="1696"/>
                  </a:lnTo>
                  <a:lnTo>
                    <a:pt x="39" y="1754"/>
                  </a:lnTo>
                  <a:lnTo>
                    <a:pt x="97" y="1792"/>
                  </a:lnTo>
                  <a:lnTo>
                    <a:pt x="560" y="1792"/>
                  </a:lnTo>
                  <a:lnTo>
                    <a:pt x="502" y="1754"/>
                  </a:lnTo>
                  <a:lnTo>
                    <a:pt x="463" y="1696"/>
                  </a:lnTo>
                  <a:lnTo>
                    <a:pt x="463" y="1638"/>
                  </a:lnTo>
                  <a:lnTo>
                    <a:pt x="463" y="154"/>
                  </a:lnTo>
                  <a:lnTo>
                    <a:pt x="463" y="96"/>
                  </a:lnTo>
                  <a:lnTo>
                    <a:pt x="502" y="39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69">
              <a:extLst>
                <a:ext uri="{FF2B5EF4-FFF2-40B4-BE49-F238E27FC236}">
                  <a16:creationId xmlns:a16="http://schemas.microsoft.com/office/drawing/2014/main" id="{1364E861-0AAD-42A1-6D30-9808255132ED}"/>
                </a:ext>
              </a:extLst>
            </p:cNvPr>
            <p:cNvSpPr/>
            <p:nvPr/>
          </p:nvSpPr>
          <p:spPr>
            <a:xfrm>
              <a:off x="-663294" y="4850494"/>
              <a:ext cx="19617" cy="65463"/>
            </a:xfrm>
            <a:custGeom>
              <a:avLst/>
              <a:gdLst/>
              <a:ahLst/>
              <a:cxnLst/>
              <a:rect l="l" t="t" r="r" b="b"/>
              <a:pathLst>
                <a:path w="445" h="1485" extrusionOk="0">
                  <a:moveTo>
                    <a:pt x="136" y="0"/>
                  </a:moveTo>
                  <a:lnTo>
                    <a:pt x="1" y="116"/>
                  </a:lnTo>
                  <a:lnTo>
                    <a:pt x="1" y="1426"/>
                  </a:lnTo>
                  <a:lnTo>
                    <a:pt x="97" y="1484"/>
                  </a:lnTo>
                  <a:lnTo>
                    <a:pt x="367" y="1484"/>
                  </a:lnTo>
                  <a:lnTo>
                    <a:pt x="405" y="1446"/>
                  </a:lnTo>
                  <a:lnTo>
                    <a:pt x="444" y="1407"/>
                  </a:lnTo>
                  <a:lnTo>
                    <a:pt x="444" y="1349"/>
                  </a:lnTo>
                  <a:lnTo>
                    <a:pt x="444" y="135"/>
                  </a:lnTo>
                  <a:lnTo>
                    <a:pt x="444" y="77"/>
                  </a:lnTo>
                  <a:lnTo>
                    <a:pt x="405" y="39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69">
              <a:extLst>
                <a:ext uri="{FF2B5EF4-FFF2-40B4-BE49-F238E27FC236}">
                  <a16:creationId xmlns:a16="http://schemas.microsoft.com/office/drawing/2014/main" id="{B16AF440-0A32-E8F2-D6EC-794422F28E10}"/>
                </a:ext>
              </a:extLst>
            </p:cNvPr>
            <p:cNvSpPr/>
            <p:nvPr/>
          </p:nvSpPr>
          <p:spPr>
            <a:xfrm>
              <a:off x="-678590" y="4850494"/>
              <a:ext cx="22129" cy="65463"/>
            </a:xfrm>
            <a:custGeom>
              <a:avLst/>
              <a:gdLst/>
              <a:ahLst/>
              <a:cxnLst/>
              <a:rect l="l" t="t" r="r" b="b"/>
              <a:pathLst>
                <a:path w="502" h="1485" extrusionOk="0">
                  <a:moveTo>
                    <a:pt x="78" y="0"/>
                  </a:moveTo>
                  <a:lnTo>
                    <a:pt x="39" y="39"/>
                  </a:lnTo>
                  <a:lnTo>
                    <a:pt x="1" y="77"/>
                  </a:lnTo>
                  <a:lnTo>
                    <a:pt x="1" y="135"/>
                  </a:lnTo>
                  <a:lnTo>
                    <a:pt x="1" y="1349"/>
                  </a:lnTo>
                  <a:lnTo>
                    <a:pt x="1" y="1407"/>
                  </a:lnTo>
                  <a:lnTo>
                    <a:pt x="39" y="1446"/>
                  </a:lnTo>
                  <a:lnTo>
                    <a:pt x="78" y="1484"/>
                  </a:lnTo>
                  <a:lnTo>
                    <a:pt x="502" y="1484"/>
                  </a:lnTo>
                  <a:lnTo>
                    <a:pt x="444" y="1446"/>
                  </a:lnTo>
                  <a:lnTo>
                    <a:pt x="425" y="1407"/>
                  </a:lnTo>
                  <a:lnTo>
                    <a:pt x="406" y="1349"/>
                  </a:lnTo>
                  <a:lnTo>
                    <a:pt x="406" y="135"/>
                  </a:lnTo>
                  <a:lnTo>
                    <a:pt x="425" y="77"/>
                  </a:lnTo>
                  <a:lnTo>
                    <a:pt x="444" y="39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97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4" name="Google Shape;5934;p65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Zukünftige</a:t>
            </a:r>
            <a:r>
              <a:rPr lang="en"/>
              <a:t> </a:t>
            </a:r>
            <a:r>
              <a:rPr lang="en" err="1">
                <a:solidFill>
                  <a:schemeClr val="dk2"/>
                </a:solidFill>
              </a:rPr>
              <a:t>Möglichkeiten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5935" name="Google Shape;5935;p65"/>
          <p:cNvSpPr txBox="1">
            <a:spLocks noGrp="1"/>
          </p:cNvSpPr>
          <p:nvPr>
            <p:ph type="title" idx="4294967295"/>
          </p:nvPr>
        </p:nvSpPr>
        <p:spPr>
          <a:xfrm>
            <a:off x="5918667" y="1211669"/>
            <a:ext cx="25143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err="1"/>
              <a:t>Zeitdruck</a:t>
            </a:r>
            <a:endParaRPr sz="2200"/>
          </a:p>
        </p:txBody>
      </p:sp>
      <p:sp>
        <p:nvSpPr>
          <p:cNvPr id="5936" name="Google Shape;5936;p65"/>
          <p:cNvSpPr txBox="1">
            <a:spLocks noGrp="1"/>
          </p:cNvSpPr>
          <p:nvPr>
            <p:ph type="subTitle" idx="4294967295"/>
          </p:nvPr>
        </p:nvSpPr>
        <p:spPr>
          <a:xfrm>
            <a:off x="5918667" y="1577271"/>
            <a:ext cx="3040398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Kurzfristige</a:t>
            </a:r>
            <a:r>
              <a:rPr lang="en"/>
              <a:t> </a:t>
            </a:r>
            <a:r>
              <a:rPr lang="en" err="1"/>
              <a:t>Buchungen</a:t>
            </a:r>
            <a:r>
              <a:rPr lang="en"/>
              <a:t> </a:t>
            </a:r>
            <a:r>
              <a:rPr lang="en" err="1"/>
              <a:t>müssen</a:t>
            </a:r>
            <a:r>
              <a:rPr lang="en"/>
              <a:t> </a:t>
            </a:r>
            <a:r>
              <a:rPr lang="en" err="1"/>
              <a:t>qualitativ</a:t>
            </a:r>
            <a:r>
              <a:rPr lang="en"/>
              <a:t> </a:t>
            </a:r>
            <a:r>
              <a:rPr lang="en" err="1"/>
              <a:t>gleichwertig</a:t>
            </a:r>
            <a:r>
              <a:rPr lang="en"/>
              <a:t> sein</a:t>
            </a:r>
            <a:endParaRPr/>
          </a:p>
        </p:txBody>
      </p:sp>
      <p:sp>
        <p:nvSpPr>
          <p:cNvPr id="5939" name="Google Shape;5939;p65"/>
          <p:cNvSpPr txBox="1">
            <a:spLocks noGrp="1"/>
          </p:cNvSpPr>
          <p:nvPr>
            <p:ph type="title" idx="4294967295"/>
          </p:nvPr>
        </p:nvSpPr>
        <p:spPr>
          <a:xfrm>
            <a:off x="735600" y="1211669"/>
            <a:ext cx="2510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err="1"/>
              <a:t>Kommunikation</a:t>
            </a:r>
            <a:endParaRPr sz="2200"/>
          </a:p>
        </p:txBody>
      </p:sp>
      <p:sp>
        <p:nvSpPr>
          <p:cNvPr id="5940" name="Google Shape;5940;p65"/>
          <p:cNvSpPr txBox="1">
            <a:spLocks noGrp="1"/>
          </p:cNvSpPr>
          <p:nvPr>
            <p:ph type="subTitle" idx="4294967295"/>
          </p:nvPr>
        </p:nvSpPr>
        <p:spPr>
          <a:xfrm>
            <a:off x="504725" y="1577272"/>
            <a:ext cx="2741125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Kanal zur schnellen Klärung von Unsicherheiten</a:t>
            </a:r>
          </a:p>
        </p:txBody>
      </p:sp>
      <p:sp>
        <p:nvSpPr>
          <p:cNvPr id="5941" name="Google Shape;5941;p65"/>
          <p:cNvSpPr txBox="1">
            <a:spLocks noGrp="1"/>
          </p:cNvSpPr>
          <p:nvPr>
            <p:ph type="title" idx="4294967295"/>
          </p:nvPr>
        </p:nvSpPr>
        <p:spPr>
          <a:xfrm>
            <a:off x="3271772" y="3466727"/>
            <a:ext cx="2510400" cy="36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err="1"/>
              <a:t>Prüfaufwand</a:t>
            </a:r>
            <a:endParaRPr lang="de-DE" sz="2200"/>
          </a:p>
        </p:txBody>
      </p:sp>
      <p:sp>
        <p:nvSpPr>
          <p:cNvPr id="5942" name="Google Shape;5942;p65"/>
          <p:cNvSpPr txBox="1">
            <a:spLocks noGrp="1"/>
          </p:cNvSpPr>
          <p:nvPr>
            <p:ph type="subTitle" idx="4294967295"/>
          </p:nvPr>
        </p:nvSpPr>
        <p:spPr>
          <a:xfrm>
            <a:off x="3009209" y="3842867"/>
            <a:ext cx="3133872" cy="54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err="1"/>
              <a:t>Automatisierung</a:t>
            </a:r>
            <a:r>
              <a:rPr lang="de-DE"/>
              <a:t> und Filter für die </a:t>
            </a:r>
            <a:r>
              <a:rPr lang="de-DE" err="1"/>
              <a:t>medizinische</a:t>
            </a:r>
            <a:r>
              <a:rPr lang="de-DE"/>
              <a:t> </a:t>
            </a:r>
            <a:r>
              <a:rPr lang="de-DE" err="1"/>
              <a:t>Akte</a:t>
            </a:r>
            <a:r>
              <a:rPr lang="de-DE"/>
              <a:t> </a:t>
            </a:r>
            <a:r>
              <a:rPr lang="de-DE" err="1"/>
              <a:t>durch</a:t>
            </a:r>
            <a:r>
              <a:rPr lang="de-DE"/>
              <a:t> KI</a:t>
            </a:r>
          </a:p>
        </p:txBody>
      </p:sp>
      <p:sp>
        <p:nvSpPr>
          <p:cNvPr id="5943" name="Google Shape;5943;p65"/>
          <p:cNvSpPr/>
          <p:nvPr/>
        </p:nvSpPr>
        <p:spPr>
          <a:xfrm>
            <a:off x="3261295" y="1335119"/>
            <a:ext cx="118800" cy="118800"/>
          </a:xfrm>
          <a:prstGeom prst="ellipse">
            <a:avLst/>
          </a:prstGeom>
          <a:solidFill>
            <a:schemeClr val="tx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4" name="Google Shape;5944;p65"/>
          <p:cNvSpPr/>
          <p:nvPr/>
        </p:nvSpPr>
        <p:spPr>
          <a:xfrm>
            <a:off x="4532968" y="3304613"/>
            <a:ext cx="118800" cy="1188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5" name="Google Shape;5945;p65"/>
          <p:cNvSpPr/>
          <p:nvPr/>
        </p:nvSpPr>
        <p:spPr>
          <a:xfrm>
            <a:off x="5799812" y="1335119"/>
            <a:ext cx="118800" cy="118800"/>
          </a:xfrm>
          <a:prstGeom prst="ellipse">
            <a:avLst/>
          </a:prstGeom>
          <a:solidFill>
            <a:schemeClr val="accent5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7" name="Google Shape;5947;p65"/>
          <p:cNvSpPr txBox="1">
            <a:spLocks noGrp="1"/>
          </p:cNvSpPr>
          <p:nvPr>
            <p:ph type="subTitle" idx="4294967295"/>
          </p:nvPr>
        </p:nvSpPr>
        <p:spPr>
          <a:xfrm>
            <a:off x="735600" y="4458898"/>
            <a:ext cx="7672800" cy="2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Feedback </a:t>
            </a:r>
            <a:r>
              <a:rPr lang="en" sz="1200" err="1"/>
              <a:t>kann</a:t>
            </a:r>
            <a:r>
              <a:rPr lang="en" sz="1200"/>
              <a:t> </a:t>
            </a:r>
            <a:r>
              <a:rPr lang="en" sz="1200" err="1"/>
              <a:t>helfen</a:t>
            </a:r>
            <a:r>
              <a:rPr lang="en" sz="1200"/>
              <a:t> </a:t>
            </a:r>
            <a:r>
              <a:rPr lang="en" sz="1200" err="1"/>
              <a:t>unser</a:t>
            </a:r>
            <a:r>
              <a:rPr lang="en" sz="1200"/>
              <a:t> </a:t>
            </a:r>
            <a:r>
              <a:rPr lang="en" sz="1200" err="1"/>
              <a:t>Programm</a:t>
            </a:r>
            <a:r>
              <a:rPr lang="en" sz="1200"/>
              <a:t> </a:t>
            </a:r>
            <a:r>
              <a:rPr lang="en" sz="1200" err="1"/>
              <a:t>zu</a:t>
            </a:r>
            <a:r>
              <a:rPr lang="en" sz="1200"/>
              <a:t> </a:t>
            </a:r>
            <a:r>
              <a:rPr lang="en" sz="1200" err="1"/>
              <a:t>verbessern</a:t>
            </a:r>
            <a:endParaRPr sz="1200"/>
          </a:p>
        </p:txBody>
      </p:sp>
      <p:grpSp>
        <p:nvGrpSpPr>
          <p:cNvPr id="5888" name="Gruppieren 5887">
            <a:extLst>
              <a:ext uri="{FF2B5EF4-FFF2-40B4-BE49-F238E27FC236}">
                <a16:creationId xmlns:a16="http://schemas.microsoft.com/office/drawing/2014/main" id="{E28EDD40-8A8F-0F1D-8880-B13BACDDCE9B}"/>
              </a:ext>
            </a:extLst>
          </p:cNvPr>
          <p:cNvGrpSpPr/>
          <p:nvPr/>
        </p:nvGrpSpPr>
        <p:grpSpPr>
          <a:xfrm>
            <a:off x="3675516" y="1333789"/>
            <a:ext cx="1828875" cy="1830274"/>
            <a:chOff x="3664466" y="1996438"/>
            <a:chExt cx="1828875" cy="1830274"/>
          </a:xfrm>
        </p:grpSpPr>
        <p:grpSp>
          <p:nvGrpSpPr>
            <p:cNvPr id="5958" name="Google Shape;5958;p65"/>
            <p:cNvGrpSpPr/>
            <p:nvPr/>
          </p:nvGrpSpPr>
          <p:grpSpPr>
            <a:xfrm>
              <a:off x="4351011" y="2694739"/>
              <a:ext cx="441969" cy="457213"/>
              <a:chOff x="989838" y="3956814"/>
              <a:chExt cx="382327" cy="395066"/>
            </a:xfrm>
          </p:grpSpPr>
          <p:sp>
            <p:nvSpPr>
              <p:cNvPr id="5959" name="Google Shape;5959;p65"/>
              <p:cNvSpPr/>
              <p:nvPr/>
            </p:nvSpPr>
            <p:spPr>
              <a:xfrm>
                <a:off x="1333901" y="3988245"/>
                <a:ext cx="38264" cy="51841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76" extrusionOk="0">
                    <a:moveTo>
                      <a:pt x="251" y="0"/>
                    </a:moveTo>
                    <a:lnTo>
                      <a:pt x="0" y="78"/>
                    </a:lnTo>
                    <a:lnTo>
                      <a:pt x="463" y="1137"/>
                    </a:lnTo>
                    <a:lnTo>
                      <a:pt x="559" y="1176"/>
                    </a:lnTo>
                    <a:lnTo>
                      <a:pt x="636" y="1099"/>
                    </a:lnTo>
                    <a:lnTo>
                      <a:pt x="694" y="1003"/>
                    </a:lnTo>
                    <a:lnTo>
                      <a:pt x="752" y="906"/>
                    </a:lnTo>
                    <a:lnTo>
                      <a:pt x="790" y="810"/>
                    </a:lnTo>
                    <a:lnTo>
                      <a:pt x="829" y="713"/>
                    </a:lnTo>
                    <a:lnTo>
                      <a:pt x="848" y="598"/>
                    </a:lnTo>
                    <a:lnTo>
                      <a:pt x="867" y="482"/>
                    </a:lnTo>
                    <a:lnTo>
                      <a:pt x="867" y="386"/>
                    </a:lnTo>
                    <a:lnTo>
                      <a:pt x="810" y="290"/>
                    </a:lnTo>
                    <a:lnTo>
                      <a:pt x="521" y="97"/>
                    </a:lnTo>
                    <a:lnTo>
                      <a:pt x="25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0" name="Google Shape;5960;p65"/>
              <p:cNvSpPr/>
              <p:nvPr/>
            </p:nvSpPr>
            <p:spPr>
              <a:xfrm>
                <a:off x="1036565" y="4113968"/>
                <a:ext cx="56955" cy="39983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907" extrusionOk="0">
                    <a:moveTo>
                      <a:pt x="1080" y="1"/>
                    </a:moveTo>
                    <a:lnTo>
                      <a:pt x="1" y="482"/>
                    </a:lnTo>
                    <a:lnTo>
                      <a:pt x="155" y="868"/>
                    </a:lnTo>
                    <a:lnTo>
                      <a:pt x="251" y="906"/>
                    </a:lnTo>
                    <a:lnTo>
                      <a:pt x="1272" y="463"/>
                    </a:lnTo>
                    <a:lnTo>
                      <a:pt x="1292" y="347"/>
                    </a:lnTo>
                    <a:lnTo>
                      <a:pt x="115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1" name="Google Shape;5961;p65"/>
              <p:cNvSpPr/>
              <p:nvPr/>
            </p:nvSpPr>
            <p:spPr>
              <a:xfrm>
                <a:off x="1029777" y="4097833"/>
                <a:ext cx="57792" cy="39101"/>
              </a:xfrm>
              <a:custGeom>
                <a:avLst/>
                <a:gdLst/>
                <a:ahLst/>
                <a:cxnLst/>
                <a:rect l="l" t="t" r="r" b="b"/>
                <a:pathLst>
                  <a:path w="1311" h="887" extrusionOk="0">
                    <a:moveTo>
                      <a:pt x="1060" y="0"/>
                    </a:moveTo>
                    <a:lnTo>
                      <a:pt x="39" y="444"/>
                    </a:lnTo>
                    <a:lnTo>
                      <a:pt x="0" y="521"/>
                    </a:lnTo>
                    <a:lnTo>
                      <a:pt x="155" y="887"/>
                    </a:lnTo>
                    <a:lnTo>
                      <a:pt x="1311" y="367"/>
                    </a:lnTo>
                    <a:lnTo>
                      <a:pt x="1157" y="20"/>
                    </a:lnTo>
                    <a:lnTo>
                      <a:pt x="106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2" name="Google Shape;5962;p65"/>
              <p:cNvSpPr/>
              <p:nvPr/>
            </p:nvSpPr>
            <p:spPr>
              <a:xfrm>
                <a:off x="1175028" y="4130939"/>
                <a:ext cx="11946" cy="155523"/>
              </a:xfrm>
              <a:custGeom>
                <a:avLst/>
                <a:gdLst/>
                <a:ahLst/>
                <a:cxnLst/>
                <a:rect l="l" t="t" r="r" b="b"/>
                <a:pathLst>
                  <a:path w="271" h="3528" extrusionOk="0">
                    <a:moveTo>
                      <a:pt x="136" y="1"/>
                    </a:moveTo>
                    <a:lnTo>
                      <a:pt x="78" y="20"/>
                    </a:lnTo>
                    <a:lnTo>
                      <a:pt x="39" y="59"/>
                    </a:lnTo>
                    <a:lnTo>
                      <a:pt x="20" y="97"/>
                    </a:lnTo>
                    <a:lnTo>
                      <a:pt x="1" y="136"/>
                    </a:lnTo>
                    <a:lnTo>
                      <a:pt x="1" y="3393"/>
                    </a:lnTo>
                    <a:lnTo>
                      <a:pt x="20" y="3450"/>
                    </a:lnTo>
                    <a:lnTo>
                      <a:pt x="39" y="3489"/>
                    </a:lnTo>
                    <a:lnTo>
                      <a:pt x="78" y="3508"/>
                    </a:lnTo>
                    <a:lnTo>
                      <a:pt x="136" y="3528"/>
                    </a:lnTo>
                    <a:lnTo>
                      <a:pt x="193" y="3508"/>
                    </a:lnTo>
                    <a:lnTo>
                      <a:pt x="232" y="3489"/>
                    </a:lnTo>
                    <a:lnTo>
                      <a:pt x="270" y="3450"/>
                    </a:lnTo>
                    <a:lnTo>
                      <a:pt x="270" y="3393"/>
                    </a:lnTo>
                    <a:lnTo>
                      <a:pt x="270" y="136"/>
                    </a:lnTo>
                    <a:lnTo>
                      <a:pt x="270" y="97"/>
                    </a:lnTo>
                    <a:lnTo>
                      <a:pt x="232" y="59"/>
                    </a:lnTo>
                    <a:lnTo>
                      <a:pt x="193" y="20"/>
                    </a:lnTo>
                    <a:lnTo>
                      <a:pt x="13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3" name="Google Shape;5963;p65"/>
              <p:cNvSpPr/>
              <p:nvPr/>
            </p:nvSpPr>
            <p:spPr>
              <a:xfrm>
                <a:off x="1115561" y="4124151"/>
                <a:ext cx="53560" cy="162312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3682" extrusionOk="0">
                    <a:moveTo>
                      <a:pt x="1022" y="1"/>
                    </a:moveTo>
                    <a:lnTo>
                      <a:pt x="984" y="39"/>
                    </a:lnTo>
                    <a:lnTo>
                      <a:pt x="964" y="97"/>
                    </a:lnTo>
                    <a:lnTo>
                      <a:pt x="1" y="3508"/>
                    </a:lnTo>
                    <a:lnTo>
                      <a:pt x="1" y="3566"/>
                    </a:lnTo>
                    <a:lnTo>
                      <a:pt x="1" y="3604"/>
                    </a:lnTo>
                    <a:lnTo>
                      <a:pt x="39" y="3662"/>
                    </a:lnTo>
                    <a:lnTo>
                      <a:pt x="97" y="3682"/>
                    </a:lnTo>
                    <a:lnTo>
                      <a:pt x="174" y="3682"/>
                    </a:lnTo>
                    <a:lnTo>
                      <a:pt x="213" y="3662"/>
                    </a:lnTo>
                    <a:lnTo>
                      <a:pt x="232" y="3624"/>
                    </a:lnTo>
                    <a:lnTo>
                      <a:pt x="251" y="3585"/>
                    </a:lnTo>
                    <a:lnTo>
                      <a:pt x="1215" y="155"/>
                    </a:lnTo>
                    <a:lnTo>
                      <a:pt x="1215" y="116"/>
                    </a:lnTo>
                    <a:lnTo>
                      <a:pt x="1215" y="59"/>
                    </a:lnTo>
                    <a:lnTo>
                      <a:pt x="1176" y="20"/>
                    </a:lnTo>
                    <a:lnTo>
                      <a:pt x="11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4" name="Google Shape;5964;p65"/>
              <p:cNvSpPr/>
              <p:nvPr/>
            </p:nvSpPr>
            <p:spPr>
              <a:xfrm>
                <a:off x="1192044" y="4120756"/>
                <a:ext cx="55235" cy="167425"/>
              </a:xfrm>
              <a:custGeom>
                <a:avLst/>
                <a:gdLst/>
                <a:ahLst/>
                <a:cxnLst/>
                <a:rect l="l" t="t" r="r" b="b"/>
                <a:pathLst>
                  <a:path w="1253" h="3798" extrusionOk="0">
                    <a:moveTo>
                      <a:pt x="96" y="1"/>
                    </a:moveTo>
                    <a:lnTo>
                      <a:pt x="39" y="39"/>
                    </a:lnTo>
                    <a:lnTo>
                      <a:pt x="19" y="78"/>
                    </a:lnTo>
                    <a:lnTo>
                      <a:pt x="0" y="116"/>
                    </a:lnTo>
                    <a:lnTo>
                      <a:pt x="0" y="174"/>
                    </a:lnTo>
                    <a:lnTo>
                      <a:pt x="983" y="3701"/>
                    </a:lnTo>
                    <a:lnTo>
                      <a:pt x="1002" y="3739"/>
                    </a:lnTo>
                    <a:lnTo>
                      <a:pt x="1041" y="3778"/>
                    </a:lnTo>
                    <a:lnTo>
                      <a:pt x="1079" y="3797"/>
                    </a:lnTo>
                    <a:lnTo>
                      <a:pt x="1156" y="3797"/>
                    </a:lnTo>
                    <a:lnTo>
                      <a:pt x="1214" y="3759"/>
                    </a:lnTo>
                    <a:lnTo>
                      <a:pt x="1233" y="3720"/>
                    </a:lnTo>
                    <a:lnTo>
                      <a:pt x="1253" y="3681"/>
                    </a:lnTo>
                    <a:lnTo>
                      <a:pt x="1253" y="3624"/>
                    </a:lnTo>
                    <a:lnTo>
                      <a:pt x="270" y="97"/>
                    </a:lnTo>
                    <a:lnTo>
                      <a:pt x="231" y="59"/>
                    </a:lnTo>
                    <a:lnTo>
                      <a:pt x="193" y="20"/>
                    </a:lnTo>
                    <a:lnTo>
                      <a:pt x="15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5" name="Google Shape;5965;p65"/>
              <p:cNvSpPr/>
              <p:nvPr/>
            </p:nvSpPr>
            <p:spPr>
              <a:xfrm>
                <a:off x="1323718" y="3964440"/>
                <a:ext cx="48447" cy="40820"/>
              </a:xfrm>
              <a:custGeom>
                <a:avLst/>
                <a:gdLst/>
                <a:ahLst/>
                <a:cxnLst/>
                <a:rect l="l" t="t" r="r" b="b"/>
                <a:pathLst>
                  <a:path w="1099" h="926" extrusionOk="0">
                    <a:moveTo>
                      <a:pt x="39" y="1"/>
                    </a:moveTo>
                    <a:lnTo>
                      <a:pt x="0" y="117"/>
                    </a:lnTo>
                    <a:lnTo>
                      <a:pt x="231" y="598"/>
                    </a:lnTo>
                    <a:lnTo>
                      <a:pt x="463" y="618"/>
                    </a:lnTo>
                    <a:lnTo>
                      <a:pt x="694" y="675"/>
                    </a:lnTo>
                    <a:lnTo>
                      <a:pt x="906" y="791"/>
                    </a:lnTo>
                    <a:lnTo>
                      <a:pt x="1098" y="926"/>
                    </a:lnTo>
                    <a:lnTo>
                      <a:pt x="1060" y="752"/>
                    </a:lnTo>
                    <a:lnTo>
                      <a:pt x="1002" y="598"/>
                    </a:lnTo>
                    <a:lnTo>
                      <a:pt x="925" y="463"/>
                    </a:lnTo>
                    <a:lnTo>
                      <a:pt x="848" y="329"/>
                    </a:lnTo>
                    <a:lnTo>
                      <a:pt x="732" y="232"/>
                    </a:lnTo>
                    <a:lnTo>
                      <a:pt x="617" y="136"/>
                    </a:lnTo>
                    <a:lnTo>
                      <a:pt x="482" y="78"/>
                    </a:lnTo>
                    <a:lnTo>
                      <a:pt x="328" y="39"/>
                    </a:lnTo>
                    <a:lnTo>
                      <a:pt x="19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6" name="Google Shape;5966;p65"/>
              <p:cNvSpPr/>
              <p:nvPr/>
            </p:nvSpPr>
            <p:spPr>
              <a:xfrm>
                <a:off x="1106215" y="4019676"/>
                <a:ext cx="176771" cy="121535"/>
              </a:xfrm>
              <a:custGeom>
                <a:avLst/>
                <a:gdLst/>
                <a:ahLst/>
                <a:cxnLst/>
                <a:rect l="l" t="t" r="r" b="b"/>
                <a:pathLst>
                  <a:path w="4010" h="2757" extrusionOk="0">
                    <a:moveTo>
                      <a:pt x="3527" y="0"/>
                    </a:moveTo>
                    <a:lnTo>
                      <a:pt x="1" y="1581"/>
                    </a:lnTo>
                    <a:lnTo>
                      <a:pt x="502" y="2718"/>
                    </a:lnTo>
                    <a:lnTo>
                      <a:pt x="617" y="2756"/>
                    </a:lnTo>
                    <a:lnTo>
                      <a:pt x="1118" y="2544"/>
                    </a:lnTo>
                    <a:lnTo>
                      <a:pt x="1157" y="2429"/>
                    </a:lnTo>
                    <a:lnTo>
                      <a:pt x="2159" y="1985"/>
                    </a:lnTo>
                    <a:lnTo>
                      <a:pt x="2255" y="2024"/>
                    </a:lnTo>
                    <a:lnTo>
                      <a:pt x="3990" y="1272"/>
                    </a:lnTo>
                    <a:lnTo>
                      <a:pt x="4009" y="1080"/>
                    </a:lnTo>
                    <a:lnTo>
                      <a:pt x="352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7" name="Google Shape;5967;p65"/>
              <p:cNvSpPr/>
              <p:nvPr/>
            </p:nvSpPr>
            <p:spPr>
              <a:xfrm>
                <a:off x="1096870" y="3996753"/>
                <a:ext cx="165706" cy="93455"/>
              </a:xfrm>
              <a:custGeom>
                <a:avLst/>
                <a:gdLst/>
                <a:ahLst/>
                <a:cxnLst/>
                <a:rect l="l" t="t" r="r" b="b"/>
                <a:pathLst>
                  <a:path w="3759" h="2120" extrusionOk="0">
                    <a:moveTo>
                      <a:pt x="3412" y="0"/>
                    </a:moveTo>
                    <a:lnTo>
                      <a:pt x="59" y="1484"/>
                    </a:lnTo>
                    <a:lnTo>
                      <a:pt x="1" y="1619"/>
                    </a:lnTo>
                    <a:lnTo>
                      <a:pt x="232" y="2120"/>
                    </a:lnTo>
                    <a:lnTo>
                      <a:pt x="3759" y="578"/>
                    </a:lnTo>
                    <a:lnTo>
                      <a:pt x="3527" y="77"/>
                    </a:lnTo>
                    <a:lnTo>
                      <a:pt x="341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8" name="Google Shape;5968;p65"/>
              <p:cNvSpPr/>
              <p:nvPr/>
            </p:nvSpPr>
            <p:spPr>
              <a:xfrm>
                <a:off x="1179304" y="4273678"/>
                <a:ext cx="13621" cy="76483"/>
              </a:xfrm>
              <a:custGeom>
                <a:avLst/>
                <a:gdLst/>
                <a:ahLst/>
                <a:cxnLst/>
                <a:rect l="l" t="t" r="r" b="b"/>
                <a:pathLst>
                  <a:path w="309" h="1735" extrusionOk="0">
                    <a:moveTo>
                      <a:pt x="135" y="0"/>
                    </a:moveTo>
                    <a:lnTo>
                      <a:pt x="39" y="135"/>
                    </a:lnTo>
                    <a:lnTo>
                      <a:pt x="0" y="232"/>
                    </a:lnTo>
                    <a:lnTo>
                      <a:pt x="0" y="1619"/>
                    </a:lnTo>
                    <a:lnTo>
                      <a:pt x="96" y="1716"/>
                    </a:lnTo>
                    <a:lnTo>
                      <a:pt x="173" y="1735"/>
                    </a:lnTo>
                    <a:lnTo>
                      <a:pt x="231" y="1696"/>
                    </a:lnTo>
                    <a:lnTo>
                      <a:pt x="270" y="1638"/>
                    </a:lnTo>
                    <a:lnTo>
                      <a:pt x="308" y="1561"/>
                    </a:lnTo>
                    <a:lnTo>
                      <a:pt x="308" y="1484"/>
                    </a:lnTo>
                    <a:lnTo>
                      <a:pt x="308" y="232"/>
                    </a:lnTo>
                    <a:lnTo>
                      <a:pt x="308" y="155"/>
                    </a:lnTo>
                    <a:lnTo>
                      <a:pt x="270" y="97"/>
                    </a:lnTo>
                    <a:lnTo>
                      <a:pt x="231" y="39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9" name="Google Shape;5969;p65"/>
              <p:cNvSpPr/>
              <p:nvPr/>
            </p:nvSpPr>
            <p:spPr>
              <a:xfrm>
                <a:off x="1102821" y="4273678"/>
                <a:ext cx="29800" cy="76483"/>
              </a:xfrm>
              <a:custGeom>
                <a:avLst/>
                <a:gdLst/>
                <a:ahLst/>
                <a:cxnLst/>
                <a:rect l="l" t="t" r="r" b="b"/>
                <a:pathLst>
                  <a:path w="676" h="1735" extrusionOk="0">
                    <a:moveTo>
                      <a:pt x="482" y="0"/>
                    </a:moveTo>
                    <a:lnTo>
                      <a:pt x="386" y="97"/>
                    </a:lnTo>
                    <a:lnTo>
                      <a:pt x="1" y="1484"/>
                    </a:lnTo>
                    <a:lnTo>
                      <a:pt x="20" y="1619"/>
                    </a:lnTo>
                    <a:lnTo>
                      <a:pt x="78" y="1696"/>
                    </a:lnTo>
                    <a:lnTo>
                      <a:pt x="174" y="1735"/>
                    </a:lnTo>
                    <a:lnTo>
                      <a:pt x="251" y="1658"/>
                    </a:lnTo>
                    <a:lnTo>
                      <a:pt x="309" y="1561"/>
                    </a:lnTo>
                    <a:lnTo>
                      <a:pt x="656" y="309"/>
                    </a:lnTo>
                    <a:lnTo>
                      <a:pt x="675" y="212"/>
                    </a:lnTo>
                    <a:lnTo>
                      <a:pt x="656" y="135"/>
                    </a:lnTo>
                    <a:lnTo>
                      <a:pt x="598" y="5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0" name="Google Shape;5970;p65"/>
              <p:cNvSpPr/>
              <p:nvPr/>
            </p:nvSpPr>
            <p:spPr>
              <a:xfrm>
                <a:off x="1240446" y="4273678"/>
                <a:ext cx="28918" cy="76483"/>
              </a:xfrm>
              <a:custGeom>
                <a:avLst/>
                <a:gdLst/>
                <a:ahLst/>
                <a:cxnLst/>
                <a:rect l="l" t="t" r="r" b="b"/>
                <a:pathLst>
                  <a:path w="656" h="1735" extrusionOk="0">
                    <a:moveTo>
                      <a:pt x="116" y="0"/>
                    </a:moveTo>
                    <a:lnTo>
                      <a:pt x="0" y="135"/>
                    </a:lnTo>
                    <a:lnTo>
                      <a:pt x="0" y="290"/>
                    </a:lnTo>
                    <a:lnTo>
                      <a:pt x="386" y="1658"/>
                    </a:lnTo>
                    <a:lnTo>
                      <a:pt x="444" y="1716"/>
                    </a:lnTo>
                    <a:lnTo>
                      <a:pt x="521" y="1735"/>
                    </a:lnTo>
                    <a:lnTo>
                      <a:pt x="598" y="1677"/>
                    </a:lnTo>
                    <a:lnTo>
                      <a:pt x="636" y="1600"/>
                    </a:lnTo>
                    <a:lnTo>
                      <a:pt x="656" y="1504"/>
                    </a:lnTo>
                    <a:lnTo>
                      <a:pt x="656" y="1426"/>
                    </a:lnTo>
                    <a:lnTo>
                      <a:pt x="309" y="155"/>
                    </a:lnTo>
                    <a:lnTo>
                      <a:pt x="251" y="58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1" name="Google Shape;5971;p65"/>
              <p:cNvSpPr/>
              <p:nvPr/>
            </p:nvSpPr>
            <p:spPr>
              <a:xfrm>
                <a:off x="1169077" y="4271958"/>
                <a:ext cx="17897" cy="79922"/>
              </a:xfrm>
              <a:custGeom>
                <a:avLst/>
                <a:gdLst/>
                <a:ahLst/>
                <a:cxnLst/>
                <a:rect l="l" t="t" r="r" b="b"/>
                <a:pathLst>
                  <a:path w="406" h="1813" extrusionOk="0">
                    <a:moveTo>
                      <a:pt x="271" y="1"/>
                    </a:moveTo>
                    <a:lnTo>
                      <a:pt x="174" y="20"/>
                    </a:lnTo>
                    <a:lnTo>
                      <a:pt x="78" y="78"/>
                    </a:lnTo>
                    <a:lnTo>
                      <a:pt x="20" y="174"/>
                    </a:lnTo>
                    <a:lnTo>
                      <a:pt x="1" y="271"/>
                    </a:lnTo>
                    <a:lnTo>
                      <a:pt x="1" y="1523"/>
                    </a:lnTo>
                    <a:lnTo>
                      <a:pt x="20" y="1639"/>
                    </a:lnTo>
                    <a:lnTo>
                      <a:pt x="78" y="1735"/>
                    </a:lnTo>
                    <a:lnTo>
                      <a:pt x="174" y="1793"/>
                    </a:lnTo>
                    <a:lnTo>
                      <a:pt x="271" y="1812"/>
                    </a:lnTo>
                    <a:lnTo>
                      <a:pt x="348" y="1793"/>
                    </a:lnTo>
                    <a:lnTo>
                      <a:pt x="405" y="1774"/>
                    </a:lnTo>
                    <a:lnTo>
                      <a:pt x="348" y="1735"/>
                    </a:lnTo>
                    <a:lnTo>
                      <a:pt x="309" y="1677"/>
                    </a:lnTo>
                    <a:lnTo>
                      <a:pt x="290" y="1600"/>
                    </a:lnTo>
                    <a:lnTo>
                      <a:pt x="271" y="1523"/>
                    </a:lnTo>
                    <a:lnTo>
                      <a:pt x="271" y="271"/>
                    </a:lnTo>
                    <a:lnTo>
                      <a:pt x="290" y="194"/>
                    </a:lnTo>
                    <a:lnTo>
                      <a:pt x="309" y="136"/>
                    </a:lnTo>
                    <a:lnTo>
                      <a:pt x="348" y="78"/>
                    </a:lnTo>
                    <a:lnTo>
                      <a:pt x="405" y="39"/>
                    </a:lnTo>
                    <a:lnTo>
                      <a:pt x="3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2" name="Google Shape;5972;p65"/>
              <p:cNvSpPr/>
              <p:nvPr/>
            </p:nvSpPr>
            <p:spPr>
              <a:xfrm>
                <a:off x="1092638" y="4271958"/>
                <a:ext cx="34032" cy="79922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813" extrusionOk="0">
                    <a:moveTo>
                      <a:pt x="598" y="1"/>
                    </a:moveTo>
                    <a:lnTo>
                      <a:pt x="482" y="39"/>
                    </a:lnTo>
                    <a:lnTo>
                      <a:pt x="405" y="97"/>
                    </a:lnTo>
                    <a:lnTo>
                      <a:pt x="367" y="194"/>
                    </a:lnTo>
                    <a:lnTo>
                      <a:pt x="0" y="1465"/>
                    </a:lnTo>
                    <a:lnTo>
                      <a:pt x="0" y="1562"/>
                    </a:lnTo>
                    <a:lnTo>
                      <a:pt x="39" y="1658"/>
                    </a:lnTo>
                    <a:lnTo>
                      <a:pt x="97" y="1755"/>
                    </a:lnTo>
                    <a:lnTo>
                      <a:pt x="193" y="1793"/>
                    </a:lnTo>
                    <a:lnTo>
                      <a:pt x="270" y="1812"/>
                    </a:lnTo>
                    <a:lnTo>
                      <a:pt x="347" y="1793"/>
                    </a:lnTo>
                    <a:lnTo>
                      <a:pt x="405" y="1774"/>
                    </a:lnTo>
                    <a:lnTo>
                      <a:pt x="347" y="1716"/>
                    </a:lnTo>
                    <a:lnTo>
                      <a:pt x="289" y="1639"/>
                    </a:lnTo>
                    <a:lnTo>
                      <a:pt x="270" y="1543"/>
                    </a:lnTo>
                    <a:lnTo>
                      <a:pt x="289" y="1465"/>
                    </a:lnTo>
                    <a:lnTo>
                      <a:pt x="636" y="194"/>
                    </a:lnTo>
                    <a:lnTo>
                      <a:pt x="675" y="97"/>
                    </a:lnTo>
                    <a:lnTo>
                      <a:pt x="771" y="39"/>
                    </a:lnTo>
                    <a:lnTo>
                      <a:pt x="69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3" name="Google Shape;5973;p65"/>
              <p:cNvSpPr/>
              <p:nvPr/>
            </p:nvSpPr>
            <p:spPr>
              <a:xfrm>
                <a:off x="1230263" y="4271958"/>
                <a:ext cx="33150" cy="79922"/>
              </a:xfrm>
              <a:custGeom>
                <a:avLst/>
                <a:gdLst/>
                <a:ahLst/>
                <a:cxnLst/>
                <a:rect l="l" t="t" r="r" b="b"/>
                <a:pathLst>
                  <a:path w="752" h="1813" extrusionOk="0">
                    <a:moveTo>
                      <a:pt x="193" y="1"/>
                    </a:moveTo>
                    <a:lnTo>
                      <a:pt x="97" y="59"/>
                    </a:lnTo>
                    <a:lnTo>
                      <a:pt x="20" y="136"/>
                    </a:lnTo>
                    <a:lnTo>
                      <a:pt x="0" y="232"/>
                    </a:lnTo>
                    <a:lnTo>
                      <a:pt x="0" y="348"/>
                    </a:lnTo>
                    <a:lnTo>
                      <a:pt x="347" y="1600"/>
                    </a:lnTo>
                    <a:lnTo>
                      <a:pt x="386" y="1697"/>
                    </a:lnTo>
                    <a:lnTo>
                      <a:pt x="463" y="1755"/>
                    </a:lnTo>
                    <a:lnTo>
                      <a:pt x="540" y="1793"/>
                    </a:lnTo>
                    <a:lnTo>
                      <a:pt x="617" y="1812"/>
                    </a:lnTo>
                    <a:lnTo>
                      <a:pt x="694" y="1793"/>
                    </a:lnTo>
                    <a:lnTo>
                      <a:pt x="752" y="1774"/>
                    </a:lnTo>
                    <a:lnTo>
                      <a:pt x="675" y="1697"/>
                    </a:lnTo>
                    <a:lnTo>
                      <a:pt x="636" y="1600"/>
                    </a:lnTo>
                    <a:lnTo>
                      <a:pt x="270" y="348"/>
                    </a:lnTo>
                    <a:lnTo>
                      <a:pt x="270" y="251"/>
                    </a:lnTo>
                    <a:lnTo>
                      <a:pt x="289" y="174"/>
                    </a:lnTo>
                    <a:lnTo>
                      <a:pt x="328" y="97"/>
                    </a:lnTo>
                    <a:lnTo>
                      <a:pt x="405" y="39"/>
                    </a:lnTo>
                    <a:lnTo>
                      <a:pt x="30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4" name="Google Shape;5974;p65"/>
              <p:cNvSpPr/>
              <p:nvPr/>
            </p:nvSpPr>
            <p:spPr>
              <a:xfrm>
                <a:off x="1079898" y="4087650"/>
                <a:ext cx="53560" cy="64581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1465" extrusionOk="0">
                    <a:moveTo>
                      <a:pt x="694" y="0"/>
                    </a:moveTo>
                    <a:lnTo>
                      <a:pt x="39" y="270"/>
                    </a:lnTo>
                    <a:lnTo>
                      <a:pt x="0" y="405"/>
                    </a:lnTo>
                    <a:lnTo>
                      <a:pt x="405" y="1311"/>
                    </a:lnTo>
                    <a:lnTo>
                      <a:pt x="444" y="1388"/>
                    </a:lnTo>
                    <a:lnTo>
                      <a:pt x="521" y="1445"/>
                    </a:lnTo>
                    <a:lnTo>
                      <a:pt x="617" y="1465"/>
                    </a:lnTo>
                    <a:lnTo>
                      <a:pt x="694" y="1445"/>
                    </a:lnTo>
                    <a:lnTo>
                      <a:pt x="1214" y="1214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5" name="Google Shape;5975;p65"/>
              <p:cNvSpPr/>
              <p:nvPr/>
            </p:nvSpPr>
            <p:spPr>
              <a:xfrm>
                <a:off x="1070553" y="4062171"/>
                <a:ext cx="39983" cy="4421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003" extrusionOk="0">
                    <a:moveTo>
                      <a:pt x="656" y="0"/>
                    </a:moveTo>
                    <a:lnTo>
                      <a:pt x="135" y="231"/>
                    </a:lnTo>
                    <a:lnTo>
                      <a:pt x="58" y="289"/>
                    </a:lnTo>
                    <a:lnTo>
                      <a:pt x="0" y="366"/>
                    </a:lnTo>
                    <a:lnTo>
                      <a:pt x="0" y="443"/>
                    </a:lnTo>
                    <a:lnTo>
                      <a:pt x="20" y="540"/>
                    </a:lnTo>
                    <a:lnTo>
                      <a:pt x="212" y="1002"/>
                    </a:lnTo>
                    <a:lnTo>
                      <a:pt x="232" y="964"/>
                    </a:lnTo>
                    <a:lnTo>
                      <a:pt x="270" y="906"/>
                    </a:lnTo>
                    <a:lnTo>
                      <a:pt x="309" y="867"/>
                    </a:lnTo>
                    <a:lnTo>
                      <a:pt x="347" y="848"/>
                    </a:lnTo>
                    <a:lnTo>
                      <a:pt x="906" y="597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6" name="Google Shape;5976;p65"/>
              <p:cNvSpPr/>
              <p:nvPr/>
            </p:nvSpPr>
            <p:spPr>
              <a:xfrm>
                <a:off x="1258299" y="4006098"/>
                <a:ext cx="56955" cy="69694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581" extrusionOk="0">
                    <a:moveTo>
                      <a:pt x="771" y="0"/>
                    </a:moveTo>
                    <a:lnTo>
                      <a:pt x="0" y="347"/>
                    </a:lnTo>
                    <a:lnTo>
                      <a:pt x="540" y="1580"/>
                    </a:lnTo>
                    <a:lnTo>
                      <a:pt x="1272" y="1253"/>
                    </a:lnTo>
                    <a:lnTo>
                      <a:pt x="1291" y="1156"/>
                    </a:lnTo>
                    <a:lnTo>
                      <a:pt x="7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7" name="Google Shape;5977;p65"/>
              <p:cNvSpPr/>
              <p:nvPr/>
            </p:nvSpPr>
            <p:spPr>
              <a:xfrm>
                <a:off x="1247235" y="3983131"/>
                <a:ext cx="45934" cy="39983"/>
              </a:xfrm>
              <a:custGeom>
                <a:avLst/>
                <a:gdLst/>
                <a:ahLst/>
                <a:cxnLst/>
                <a:rect l="l" t="t" r="r" b="b"/>
                <a:pathLst>
                  <a:path w="1042" h="907" extrusionOk="0">
                    <a:moveTo>
                      <a:pt x="733" y="1"/>
                    </a:moveTo>
                    <a:lnTo>
                      <a:pt x="1" y="309"/>
                    </a:lnTo>
                    <a:lnTo>
                      <a:pt x="270" y="907"/>
                    </a:lnTo>
                    <a:lnTo>
                      <a:pt x="1041" y="560"/>
                    </a:lnTo>
                    <a:lnTo>
                      <a:pt x="810" y="20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8" name="Google Shape;5978;p65"/>
              <p:cNvSpPr/>
              <p:nvPr/>
            </p:nvSpPr>
            <p:spPr>
              <a:xfrm>
                <a:off x="1175028" y="4096996"/>
                <a:ext cx="34032" cy="49284"/>
              </a:xfrm>
              <a:custGeom>
                <a:avLst/>
                <a:gdLst/>
                <a:ahLst/>
                <a:cxnLst/>
                <a:rect l="l" t="t" r="r" b="b"/>
                <a:pathLst>
                  <a:path w="772" h="1118" extrusionOk="0">
                    <a:moveTo>
                      <a:pt x="425" y="0"/>
                    </a:moveTo>
                    <a:lnTo>
                      <a:pt x="270" y="39"/>
                    </a:lnTo>
                    <a:lnTo>
                      <a:pt x="116" y="193"/>
                    </a:lnTo>
                    <a:lnTo>
                      <a:pt x="1" y="424"/>
                    </a:lnTo>
                    <a:lnTo>
                      <a:pt x="39" y="732"/>
                    </a:lnTo>
                    <a:lnTo>
                      <a:pt x="136" y="964"/>
                    </a:lnTo>
                    <a:lnTo>
                      <a:pt x="348" y="1118"/>
                    </a:lnTo>
                    <a:lnTo>
                      <a:pt x="425" y="1118"/>
                    </a:lnTo>
                    <a:lnTo>
                      <a:pt x="482" y="1079"/>
                    </a:lnTo>
                    <a:lnTo>
                      <a:pt x="559" y="1021"/>
                    </a:lnTo>
                    <a:lnTo>
                      <a:pt x="617" y="964"/>
                    </a:lnTo>
                    <a:lnTo>
                      <a:pt x="675" y="906"/>
                    </a:lnTo>
                    <a:lnTo>
                      <a:pt x="714" y="829"/>
                    </a:lnTo>
                    <a:lnTo>
                      <a:pt x="733" y="732"/>
                    </a:lnTo>
                    <a:lnTo>
                      <a:pt x="752" y="655"/>
                    </a:lnTo>
                    <a:lnTo>
                      <a:pt x="771" y="559"/>
                    </a:lnTo>
                    <a:lnTo>
                      <a:pt x="752" y="482"/>
                    </a:lnTo>
                    <a:lnTo>
                      <a:pt x="733" y="386"/>
                    </a:lnTo>
                    <a:lnTo>
                      <a:pt x="714" y="308"/>
                    </a:lnTo>
                    <a:lnTo>
                      <a:pt x="675" y="231"/>
                    </a:lnTo>
                    <a:lnTo>
                      <a:pt x="617" y="154"/>
                    </a:lnTo>
                    <a:lnTo>
                      <a:pt x="559" y="96"/>
                    </a:lnTo>
                    <a:lnTo>
                      <a:pt x="482" y="39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9" name="Google Shape;5979;p65"/>
              <p:cNvSpPr/>
              <p:nvPr/>
            </p:nvSpPr>
            <p:spPr>
              <a:xfrm>
                <a:off x="1153780" y="4094439"/>
                <a:ext cx="39983" cy="55235"/>
              </a:xfrm>
              <a:custGeom>
                <a:avLst/>
                <a:gdLst/>
                <a:ahLst/>
                <a:cxnLst/>
                <a:rect l="l" t="t" r="r" b="b"/>
                <a:pathLst>
                  <a:path w="907" h="1253" extrusionOk="0">
                    <a:moveTo>
                      <a:pt x="502" y="0"/>
                    </a:moveTo>
                    <a:lnTo>
                      <a:pt x="367" y="39"/>
                    </a:lnTo>
                    <a:lnTo>
                      <a:pt x="271" y="97"/>
                    </a:lnTo>
                    <a:lnTo>
                      <a:pt x="174" y="174"/>
                    </a:lnTo>
                    <a:lnTo>
                      <a:pt x="97" y="270"/>
                    </a:lnTo>
                    <a:lnTo>
                      <a:pt x="39" y="386"/>
                    </a:lnTo>
                    <a:lnTo>
                      <a:pt x="1" y="501"/>
                    </a:lnTo>
                    <a:lnTo>
                      <a:pt x="1" y="617"/>
                    </a:lnTo>
                    <a:lnTo>
                      <a:pt x="1" y="752"/>
                    </a:lnTo>
                    <a:lnTo>
                      <a:pt x="39" y="868"/>
                    </a:lnTo>
                    <a:lnTo>
                      <a:pt x="97" y="964"/>
                    </a:lnTo>
                    <a:lnTo>
                      <a:pt x="174" y="1060"/>
                    </a:lnTo>
                    <a:lnTo>
                      <a:pt x="271" y="1137"/>
                    </a:lnTo>
                    <a:lnTo>
                      <a:pt x="367" y="1195"/>
                    </a:lnTo>
                    <a:lnTo>
                      <a:pt x="502" y="1234"/>
                    </a:lnTo>
                    <a:lnTo>
                      <a:pt x="618" y="1253"/>
                    </a:lnTo>
                    <a:lnTo>
                      <a:pt x="772" y="1234"/>
                    </a:lnTo>
                    <a:lnTo>
                      <a:pt x="907" y="1176"/>
                    </a:lnTo>
                    <a:lnTo>
                      <a:pt x="830" y="1137"/>
                    </a:lnTo>
                    <a:lnTo>
                      <a:pt x="752" y="1079"/>
                    </a:lnTo>
                    <a:lnTo>
                      <a:pt x="695" y="1022"/>
                    </a:lnTo>
                    <a:lnTo>
                      <a:pt x="656" y="964"/>
                    </a:lnTo>
                    <a:lnTo>
                      <a:pt x="598" y="887"/>
                    </a:lnTo>
                    <a:lnTo>
                      <a:pt x="579" y="790"/>
                    </a:lnTo>
                    <a:lnTo>
                      <a:pt x="560" y="713"/>
                    </a:lnTo>
                    <a:lnTo>
                      <a:pt x="560" y="617"/>
                    </a:lnTo>
                    <a:lnTo>
                      <a:pt x="560" y="540"/>
                    </a:lnTo>
                    <a:lnTo>
                      <a:pt x="579" y="444"/>
                    </a:lnTo>
                    <a:lnTo>
                      <a:pt x="598" y="366"/>
                    </a:lnTo>
                    <a:lnTo>
                      <a:pt x="656" y="289"/>
                    </a:lnTo>
                    <a:lnTo>
                      <a:pt x="695" y="212"/>
                    </a:lnTo>
                    <a:lnTo>
                      <a:pt x="752" y="154"/>
                    </a:lnTo>
                    <a:lnTo>
                      <a:pt x="830" y="97"/>
                    </a:lnTo>
                    <a:lnTo>
                      <a:pt x="907" y="58"/>
                    </a:lnTo>
                    <a:lnTo>
                      <a:pt x="772" y="20"/>
                    </a:lnTo>
                    <a:lnTo>
                      <a:pt x="61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0" name="Google Shape;5980;p65"/>
              <p:cNvSpPr/>
              <p:nvPr/>
            </p:nvSpPr>
            <p:spPr>
              <a:xfrm>
                <a:off x="1290568" y="3984851"/>
                <a:ext cx="69694" cy="83272"/>
              </a:xfrm>
              <a:custGeom>
                <a:avLst/>
                <a:gdLst/>
                <a:ahLst/>
                <a:cxnLst/>
                <a:rect l="l" t="t" r="r" b="b"/>
                <a:pathLst>
                  <a:path w="1581" h="1889" extrusionOk="0">
                    <a:moveTo>
                      <a:pt x="848" y="0"/>
                    </a:moveTo>
                    <a:lnTo>
                      <a:pt x="78" y="328"/>
                    </a:lnTo>
                    <a:lnTo>
                      <a:pt x="20" y="405"/>
                    </a:lnTo>
                    <a:lnTo>
                      <a:pt x="0" y="521"/>
                    </a:lnTo>
                    <a:lnTo>
                      <a:pt x="540" y="1754"/>
                    </a:lnTo>
                    <a:lnTo>
                      <a:pt x="598" y="1812"/>
                    </a:lnTo>
                    <a:lnTo>
                      <a:pt x="656" y="1870"/>
                    </a:lnTo>
                    <a:lnTo>
                      <a:pt x="752" y="1889"/>
                    </a:lnTo>
                    <a:lnTo>
                      <a:pt x="848" y="1870"/>
                    </a:lnTo>
                    <a:lnTo>
                      <a:pt x="1446" y="1600"/>
                    </a:lnTo>
                    <a:lnTo>
                      <a:pt x="1523" y="1542"/>
                    </a:lnTo>
                    <a:lnTo>
                      <a:pt x="1561" y="1465"/>
                    </a:lnTo>
                    <a:lnTo>
                      <a:pt x="1581" y="1388"/>
                    </a:lnTo>
                    <a:lnTo>
                      <a:pt x="1561" y="1292"/>
                    </a:lnTo>
                    <a:lnTo>
                      <a:pt x="1022" y="58"/>
                    </a:lnTo>
                    <a:lnTo>
                      <a:pt x="983" y="20"/>
                    </a:lnTo>
                    <a:lnTo>
                      <a:pt x="84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1" name="Google Shape;5981;p65"/>
              <p:cNvSpPr/>
              <p:nvPr/>
            </p:nvSpPr>
            <p:spPr>
              <a:xfrm>
                <a:off x="1278666" y="3956814"/>
                <a:ext cx="56955" cy="51841"/>
              </a:xfrm>
              <a:custGeom>
                <a:avLst/>
                <a:gdLst/>
                <a:ahLst/>
                <a:cxnLst/>
                <a:rect l="l" t="t" r="r" b="b"/>
                <a:pathLst>
                  <a:path w="1292" h="1176" extrusionOk="0">
                    <a:moveTo>
                      <a:pt x="829" y="0"/>
                    </a:moveTo>
                    <a:lnTo>
                      <a:pt x="733" y="20"/>
                    </a:lnTo>
                    <a:lnTo>
                      <a:pt x="136" y="290"/>
                    </a:lnTo>
                    <a:lnTo>
                      <a:pt x="58" y="328"/>
                    </a:lnTo>
                    <a:lnTo>
                      <a:pt x="20" y="405"/>
                    </a:lnTo>
                    <a:lnTo>
                      <a:pt x="1" y="502"/>
                    </a:lnTo>
                    <a:lnTo>
                      <a:pt x="20" y="579"/>
                    </a:lnTo>
                    <a:lnTo>
                      <a:pt x="270" y="1176"/>
                    </a:lnTo>
                    <a:lnTo>
                      <a:pt x="290" y="1099"/>
                    </a:lnTo>
                    <a:lnTo>
                      <a:pt x="309" y="1041"/>
                    </a:lnTo>
                    <a:lnTo>
                      <a:pt x="367" y="1003"/>
                    </a:lnTo>
                    <a:lnTo>
                      <a:pt x="425" y="964"/>
                    </a:lnTo>
                    <a:lnTo>
                      <a:pt x="1061" y="694"/>
                    </a:lnTo>
                    <a:lnTo>
                      <a:pt x="1118" y="675"/>
                    </a:lnTo>
                    <a:lnTo>
                      <a:pt x="1253" y="675"/>
                    </a:lnTo>
                    <a:lnTo>
                      <a:pt x="1292" y="713"/>
                    </a:lnTo>
                    <a:lnTo>
                      <a:pt x="1041" y="135"/>
                    </a:lnTo>
                    <a:lnTo>
                      <a:pt x="983" y="58"/>
                    </a:lnTo>
                    <a:lnTo>
                      <a:pt x="9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2" name="Google Shape;5982;p65"/>
              <p:cNvSpPr/>
              <p:nvPr/>
            </p:nvSpPr>
            <p:spPr>
              <a:xfrm>
                <a:off x="1001740" y="4133496"/>
                <a:ext cx="50166" cy="48491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100" extrusionOk="0">
                    <a:moveTo>
                      <a:pt x="733" y="1"/>
                    </a:moveTo>
                    <a:lnTo>
                      <a:pt x="97" y="290"/>
                    </a:lnTo>
                    <a:lnTo>
                      <a:pt x="39" y="367"/>
                    </a:lnTo>
                    <a:lnTo>
                      <a:pt x="0" y="405"/>
                    </a:lnTo>
                    <a:lnTo>
                      <a:pt x="251" y="984"/>
                    </a:lnTo>
                    <a:lnTo>
                      <a:pt x="309" y="1061"/>
                    </a:lnTo>
                    <a:lnTo>
                      <a:pt x="367" y="1099"/>
                    </a:lnTo>
                    <a:lnTo>
                      <a:pt x="444" y="1099"/>
                    </a:lnTo>
                    <a:lnTo>
                      <a:pt x="501" y="1080"/>
                    </a:lnTo>
                    <a:lnTo>
                      <a:pt x="1022" y="868"/>
                    </a:lnTo>
                    <a:lnTo>
                      <a:pt x="1080" y="829"/>
                    </a:lnTo>
                    <a:lnTo>
                      <a:pt x="1118" y="752"/>
                    </a:lnTo>
                    <a:lnTo>
                      <a:pt x="1137" y="695"/>
                    </a:lnTo>
                    <a:lnTo>
                      <a:pt x="1118" y="617"/>
                    </a:lnTo>
                    <a:lnTo>
                      <a:pt x="868" y="39"/>
                    </a:lnTo>
                    <a:lnTo>
                      <a:pt x="7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3" name="Google Shape;5983;p65"/>
              <p:cNvSpPr/>
              <p:nvPr/>
            </p:nvSpPr>
            <p:spPr>
              <a:xfrm>
                <a:off x="989838" y="4105460"/>
                <a:ext cx="51003" cy="48491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100" extrusionOk="0">
                    <a:moveTo>
                      <a:pt x="714" y="1"/>
                    </a:moveTo>
                    <a:lnTo>
                      <a:pt x="637" y="20"/>
                    </a:lnTo>
                    <a:lnTo>
                      <a:pt x="116" y="232"/>
                    </a:lnTo>
                    <a:lnTo>
                      <a:pt x="58" y="271"/>
                    </a:lnTo>
                    <a:lnTo>
                      <a:pt x="20" y="348"/>
                    </a:lnTo>
                    <a:lnTo>
                      <a:pt x="1" y="406"/>
                    </a:lnTo>
                    <a:lnTo>
                      <a:pt x="20" y="483"/>
                    </a:lnTo>
                    <a:lnTo>
                      <a:pt x="309" y="1099"/>
                    </a:lnTo>
                    <a:lnTo>
                      <a:pt x="309" y="1061"/>
                    </a:lnTo>
                    <a:lnTo>
                      <a:pt x="328" y="1003"/>
                    </a:lnTo>
                    <a:lnTo>
                      <a:pt x="367" y="964"/>
                    </a:lnTo>
                    <a:lnTo>
                      <a:pt x="425" y="926"/>
                    </a:lnTo>
                    <a:lnTo>
                      <a:pt x="945" y="695"/>
                    </a:lnTo>
                    <a:lnTo>
                      <a:pt x="1003" y="675"/>
                    </a:lnTo>
                    <a:lnTo>
                      <a:pt x="1061" y="675"/>
                    </a:lnTo>
                    <a:lnTo>
                      <a:pt x="1118" y="695"/>
                    </a:lnTo>
                    <a:lnTo>
                      <a:pt x="1157" y="733"/>
                    </a:lnTo>
                    <a:lnTo>
                      <a:pt x="887" y="116"/>
                    </a:lnTo>
                    <a:lnTo>
                      <a:pt x="849" y="39"/>
                    </a:lnTo>
                    <a:lnTo>
                      <a:pt x="7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" name="Gruppieren 62">
              <a:extLst>
                <a:ext uri="{FF2B5EF4-FFF2-40B4-BE49-F238E27FC236}">
                  <a16:creationId xmlns:a16="http://schemas.microsoft.com/office/drawing/2014/main" id="{B27B5D1E-8772-1114-AB80-84CE02508423}"/>
                </a:ext>
              </a:extLst>
            </p:cNvPr>
            <p:cNvGrpSpPr/>
            <p:nvPr/>
          </p:nvGrpSpPr>
          <p:grpSpPr>
            <a:xfrm>
              <a:off x="3664466" y="1996438"/>
              <a:ext cx="1828875" cy="1830274"/>
              <a:chOff x="-2376669" y="2398413"/>
              <a:chExt cx="1828875" cy="1830274"/>
            </a:xfrm>
          </p:grpSpPr>
          <p:grpSp>
            <p:nvGrpSpPr>
              <p:cNvPr id="30" name="Gruppieren 29">
                <a:extLst>
                  <a:ext uri="{FF2B5EF4-FFF2-40B4-BE49-F238E27FC236}">
                    <a16:creationId xmlns:a16="http://schemas.microsoft.com/office/drawing/2014/main" id="{084D7108-3C26-1296-81A6-B3046F38E8FC}"/>
                  </a:ext>
                </a:extLst>
              </p:cNvPr>
              <p:cNvGrpSpPr/>
              <p:nvPr/>
            </p:nvGrpSpPr>
            <p:grpSpPr>
              <a:xfrm>
                <a:off x="-2376669" y="2398413"/>
                <a:ext cx="1828875" cy="1830274"/>
                <a:chOff x="-2866538" y="3930990"/>
                <a:chExt cx="1828875" cy="1830274"/>
              </a:xfrm>
            </p:grpSpPr>
            <p:sp>
              <p:nvSpPr>
                <p:cNvPr id="15" name="Freihandform 14">
                  <a:extLst>
                    <a:ext uri="{FF2B5EF4-FFF2-40B4-BE49-F238E27FC236}">
                      <a16:creationId xmlns:a16="http://schemas.microsoft.com/office/drawing/2014/main" id="{B3511725-63BF-A63C-D23D-9E7D54E93FEF}"/>
                    </a:ext>
                  </a:extLst>
                </p:cNvPr>
                <p:cNvSpPr/>
                <p:nvPr/>
              </p:nvSpPr>
              <p:spPr>
                <a:xfrm>
                  <a:off x="-2866538" y="3930990"/>
                  <a:ext cx="1828800" cy="1830274"/>
                </a:xfrm>
                <a:custGeom>
                  <a:avLst/>
                  <a:gdLst>
                    <a:gd name="connsiteX0" fmla="*/ 914399 w 1828800"/>
                    <a:gd name="connsiteY0" fmla="*/ 457937 h 1830274"/>
                    <a:gd name="connsiteX1" fmla="*/ 457049 w 1828800"/>
                    <a:gd name="connsiteY1" fmla="*/ 915137 h 1830274"/>
                    <a:gd name="connsiteX2" fmla="*/ 914399 w 1828800"/>
                    <a:gd name="connsiteY2" fmla="*/ 1372337 h 1830274"/>
                    <a:gd name="connsiteX3" fmla="*/ 1371749 w 1828800"/>
                    <a:gd name="connsiteY3" fmla="*/ 915137 h 1830274"/>
                    <a:gd name="connsiteX4" fmla="*/ 914399 w 1828800"/>
                    <a:gd name="connsiteY4" fmla="*/ 457937 h 1830274"/>
                    <a:gd name="connsiteX5" fmla="*/ 914400 w 1828800"/>
                    <a:gd name="connsiteY5" fmla="*/ 0 h 1830274"/>
                    <a:gd name="connsiteX6" fmla="*/ 1828800 w 1828800"/>
                    <a:gd name="connsiteY6" fmla="*/ 915137 h 1830274"/>
                    <a:gd name="connsiteX7" fmla="*/ 914400 w 1828800"/>
                    <a:gd name="connsiteY7" fmla="*/ 1830274 h 1830274"/>
                    <a:gd name="connsiteX8" fmla="*/ 0 w 1828800"/>
                    <a:gd name="connsiteY8" fmla="*/ 915137 h 1830274"/>
                    <a:gd name="connsiteX9" fmla="*/ 914400 w 1828800"/>
                    <a:gd name="connsiteY9" fmla="*/ 0 h 183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28800" h="1830274">
                      <a:moveTo>
                        <a:pt x="914399" y="457937"/>
                      </a:moveTo>
                      <a:cubicBezTo>
                        <a:pt x="661812" y="457937"/>
                        <a:pt x="457049" y="662632"/>
                        <a:pt x="457049" y="915137"/>
                      </a:cubicBezTo>
                      <a:cubicBezTo>
                        <a:pt x="457049" y="1167642"/>
                        <a:pt x="661812" y="1372337"/>
                        <a:pt x="914399" y="1372337"/>
                      </a:cubicBezTo>
                      <a:cubicBezTo>
                        <a:pt x="1166986" y="1372337"/>
                        <a:pt x="1371749" y="1167642"/>
                        <a:pt x="1371749" y="915137"/>
                      </a:cubicBezTo>
                      <a:cubicBezTo>
                        <a:pt x="1371749" y="662632"/>
                        <a:pt x="1166986" y="457937"/>
                        <a:pt x="914399" y="457937"/>
                      </a:cubicBezTo>
                      <a:close/>
                      <a:moveTo>
                        <a:pt x="914400" y="0"/>
                      </a:moveTo>
                      <a:cubicBezTo>
                        <a:pt x="1419409" y="0"/>
                        <a:pt x="1828800" y="409721"/>
                        <a:pt x="1828800" y="915137"/>
                      </a:cubicBezTo>
                      <a:cubicBezTo>
                        <a:pt x="1828800" y="1420553"/>
                        <a:pt x="1419409" y="1830274"/>
                        <a:pt x="914400" y="1830274"/>
                      </a:cubicBezTo>
                      <a:cubicBezTo>
                        <a:pt x="409391" y="1830274"/>
                        <a:pt x="0" y="1420553"/>
                        <a:pt x="0" y="915137"/>
                      </a:cubicBezTo>
                      <a:cubicBezTo>
                        <a:pt x="0" y="409721"/>
                        <a:pt x="409391" y="0"/>
                        <a:pt x="914400" y="0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9" name="Freihandform 28">
                  <a:extLst>
                    <a:ext uri="{FF2B5EF4-FFF2-40B4-BE49-F238E27FC236}">
                      <a16:creationId xmlns:a16="http://schemas.microsoft.com/office/drawing/2014/main" id="{7B688B7F-F5B0-47C1-9763-B89C17530A62}"/>
                    </a:ext>
                  </a:extLst>
                </p:cNvPr>
                <p:cNvSpPr/>
                <p:nvPr/>
              </p:nvSpPr>
              <p:spPr>
                <a:xfrm rot="10800000">
                  <a:off x="-1952063" y="3930990"/>
                  <a:ext cx="914400" cy="1830274"/>
                </a:xfrm>
                <a:custGeom>
                  <a:avLst/>
                  <a:gdLst>
                    <a:gd name="connsiteX0" fmla="*/ 914400 w 914400"/>
                    <a:gd name="connsiteY0" fmla="*/ 0 h 1830274"/>
                    <a:gd name="connsiteX1" fmla="*/ 914400 w 914400"/>
                    <a:gd name="connsiteY1" fmla="*/ 457937 h 1830274"/>
                    <a:gd name="connsiteX2" fmla="*/ 914399 w 914400"/>
                    <a:gd name="connsiteY2" fmla="*/ 457937 h 1830274"/>
                    <a:gd name="connsiteX3" fmla="*/ 457049 w 914400"/>
                    <a:gd name="connsiteY3" fmla="*/ 915137 h 1830274"/>
                    <a:gd name="connsiteX4" fmla="*/ 914399 w 914400"/>
                    <a:gd name="connsiteY4" fmla="*/ 1372337 h 1830274"/>
                    <a:gd name="connsiteX5" fmla="*/ 914400 w 914400"/>
                    <a:gd name="connsiteY5" fmla="*/ 1372337 h 1830274"/>
                    <a:gd name="connsiteX6" fmla="*/ 914400 w 914400"/>
                    <a:gd name="connsiteY6" fmla="*/ 1830274 h 1830274"/>
                    <a:gd name="connsiteX7" fmla="*/ 0 w 914400"/>
                    <a:gd name="connsiteY7" fmla="*/ 915137 h 1830274"/>
                    <a:gd name="connsiteX8" fmla="*/ 914400 w 914400"/>
                    <a:gd name="connsiteY8" fmla="*/ 0 h 18302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14400" h="1830274">
                      <a:moveTo>
                        <a:pt x="914400" y="0"/>
                      </a:moveTo>
                      <a:lnTo>
                        <a:pt x="914400" y="457937"/>
                      </a:lnTo>
                      <a:lnTo>
                        <a:pt x="914399" y="457937"/>
                      </a:lnTo>
                      <a:cubicBezTo>
                        <a:pt x="661812" y="457937"/>
                        <a:pt x="457049" y="662632"/>
                        <a:pt x="457049" y="915137"/>
                      </a:cubicBezTo>
                      <a:cubicBezTo>
                        <a:pt x="457049" y="1167642"/>
                        <a:pt x="661812" y="1372337"/>
                        <a:pt x="914399" y="1372337"/>
                      </a:cubicBezTo>
                      <a:lnTo>
                        <a:pt x="914400" y="1372337"/>
                      </a:lnTo>
                      <a:lnTo>
                        <a:pt x="914400" y="1830274"/>
                      </a:lnTo>
                      <a:cubicBezTo>
                        <a:pt x="409391" y="1830274"/>
                        <a:pt x="0" y="1420553"/>
                        <a:pt x="0" y="915137"/>
                      </a:cubicBezTo>
                      <a:cubicBezTo>
                        <a:pt x="0" y="409721"/>
                        <a:pt x="409391" y="0"/>
                        <a:pt x="91440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de-DE"/>
                </a:p>
              </p:txBody>
            </p:sp>
          </p:grpSp>
          <p:sp>
            <p:nvSpPr>
              <p:cNvPr id="62" name="Freihandform 61">
                <a:extLst>
                  <a:ext uri="{FF2B5EF4-FFF2-40B4-BE49-F238E27FC236}">
                    <a16:creationId xmlns:a16="http://schemas.microsoft.com/office/drawing/2014/main" id="{1AB3A604-88EF-CFB1-CB89-7C5262CC465E}"/>
                  </a:ext>
                </a:extLst>
              </p:cNvPr>
              <p:cNvSpPr/>
              <p:nvPr/>
            </p:nvSpPr>
            <p:spPr>
              <a:xfrm>
                <a:off x="-2258437" y="3530704"/>
                <a:ext cx="1591885" cy="697983"/>
              </a:xfrm>
              <a:custGeom>
                <a:avLst/>
                <a:gdLst>
                  <a:gd name="connsiteX0" fmla="*/ 390988 w 1591885"/>
                  <a:gd name="connsiteY0" fmla="*/ 0 h 697983"/>
                  <a:gd name="connsiteX1" fmla="*/ 398588 w 1591885"/>
                  <a:gd name="connsiteY1" fmla="*/ 0 h 697983"/>
                  <a:gd name="connsiteX2" fmla="*/ 419476 w 1591885"/>
                  <a:gd name="connsiteY2" fmla="*/ 38471 h 697983"/>
                  <a:gd name="connsiteX3" fmla="*/ 798718 w 1591885"/>
                  <a:gd name="connsiteY3" fmla="*/ 240046 h 697983"/>
                  <a:gd name="connsiteX4" fmla="*/ 1177960 w 1591885"/>
                  <a:gd name="connsiteY4" fmla="*/ 38471 h 697983"/>
                  <a:gd name="connsiteX5" fmla="*/ 1193265 w 1591885"/>
                  <a:gd name="connsiteY5" fmla="*/ 10282 h 697983"/>
                  <a:gd name="connsiteX6" fmla="*/ 1591885 w 1591885"/>
                  <a:gd name="connsiteY6" fmla="*/ 233314 h 697983"/>
                  <a:gd name="connsiteX7" fmla="*/ 1544417 w 1591885"/>
                  <a:gd name="connsiteY7" fmla="*/ 312607 h 697983"/>
                  <a:gd name="connsiteX8" fmla="*/ 798719 w 1591885"/>
                  <a:gd name="connsiteY8" fmla="*/ 697983 h 697983"/>
                  <a:gd name="connsiteX9" fmla="*/ 53021 w 1591885"/>
                  <a:gd name="connsiteY9" fmla="*/ 312607 h 697983"/>
                  <a:gd name="connsiteX10" fmla="*/ 0 w 1591885"/>
                  <a:gd name="connsiteY10" fmla="*/ 224037 h 6979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91885" h="697983">
                    <a:moveTo>
                      <a:pt x="390988" y="0"/>
                    </a:moveTo>
                    <a:lnTo>
                      <a:pt x="398588" y="0"/>
                    </a:lnTo>
                    <a:lnTo>
                      <a:pt x="419476" y="38471"/>
                    </a:lnTo>
                    <a:cubicBezTo>
                      <a:pt x="501666" y="160087"/>
                      <a:pt x="640851" y="240046"/>
                      <a:pt x="798718" y="240046"/>
                    </a:cubicBezTo>
                    <a:cubicBezTo>
                      <a:pt x="956585" y="240046"/>
                      <a:pt x="1095771" y="160087"/>
                      <a:pt x="1177960" y="38471"/>
                    </a:cubicBezTo>
                    <a:lnTo>
                      <a:pt x="1193265" y="10282"/>
                    </a:lnTo>
                    <a:lnTo>
                      <a:pt x="1591885" y="233314"/>
                    </a:lnTo>
                    <a:lnTo>
                      <a:pt x="1544417" y="312607"/>
                    </a:lnTo>
                    <a:cubicBezTo>
                      <a:pt x="1378692" y="545838"/>
                      <a:pt x="1106459" y="697983"/>
                      <a:pt x="798719" y="697983"/>
                    </a:cubicBezTo>
                    <a:cubicBezTo>
                      <a:pt x="490979" y="697983"/>
                      <a:pt x="218746" y="545838"/>
                      <a:pt x="53021" y="312607"/>
                    </a:cubicBezTo>
                    <a:lnTo>
                      <a:pt x="0" y="224037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de-DE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914AC67-976F-E6D8-1944-10AD4DA7FAA6}"/>
                  </a:ext>
                </a:extLst>
              </p:cNvPr>
              <p:cNvSpPr/>
              <p:nvPr/>
            </p:nvSpPr>
            <p:spPr>
              <a:xfrm>
                <a:off x="-1931676" y="2859480"/>
                <a:ext cx="914401" cy="914261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0">
          <a:extLst>
            <a:ext uri="{FF2B5EF4-FFF2-40B4-BE49-F238E27FC236}">
              <a16:creationId xmlns:a16="http://schemas.microsoft.com/office/drawing/2014/main" id="{A6FE8A21-6EC4-4A38-8C85-F240A61E5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1" name="Google Shape;5641;p64">
            <a:extLst>
              <a:ext uri="{FF2B5EF4-FFF2-40B4-BE49-F238E27FC236}">
                <a16:creationId xmlns:a16="http://schemas.microsoft.com/office/drawing/2014/main" id="{7383CCD7-04BF-CB76-A525-BF2DD98FC8BE}"/>
              </a:ext>
            </a:extLst>
          </p:cNvPr>
          <p:cNvSpPr/>
          <p:nvPr/>
        </p:nvSpPr>
        <p:spPr>
          <a:xfrm>
            <a:off x="1028046" y="1852651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2" name="Google Shape;5642;p64">
            <a:extLst>
              <a:ext uri="{FF2B5EF4-FFF2-40B4-BE49-F238E27FC236}">
                <a16:creationId xmlns:a16="http://schemas.microsoft.com/office/drawing/2014/main" id="{9F0216EC-770A-6813-D5B6-D29D250E3B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43132" y="1884451"/>
            <a:ext cx="6022566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MuseoModerno"/>
              <a:buNone/>
              <a:tabLst/>
              <a:defRPr/>
            </a:pPr>
            <a:r>
              <a:rPr lang="en"/>
              <a:t>Lessons </a:t>
            </a:r>
            <a:r>
              <a:rPr kumimoji="0" lang="en" b="1" i="0" u="none" strike="noStrike" kern="0" cap="none" spc="0" normalizeH="0" baseline="0" noProof="0">
                <a:ln>
                  <a:noFill/>
                </a:ln>
                <a:solidFill>
                  <a:srgbClr val="FDF8DA"/>
                </a:solidFill>
                <a:effectLst/>
                <a:uLnTx/>
                <a:uFillTx/>
                <a:latin typeface="MuseoModerno"/>
                <a:sym typeface="MuseoModerno"/>
              </a:rPr>
              <a:t>Learned</a:t>
            </a:r>
            <a:endParaRPr lang="en"/>
          </a:p>
        </p:txBody>
      </p:sp>
      <p:sp>
        <p:nvSpPr>
          <p:cNvPr id="5643" name="Google Shape;5643;p64">
            <a:extLst>
              <a:ext uri="{FF2B5EF4-FFF2-40B4-BE49-F238E27FC236}">
                <a16:creationId xmlns:a16="http://schemas.microsoft.com/office/drawing/2014/main" id="{5EAE6469-0FD4-2713-A768-065071B3020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28046" y="2007534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5644" name="Google Shape;5644;p64">
            <a:extLst>
              <a:ext uri="{FF2B5EF4-FFF2-40B4-BE49-F238E27FC236}">
                <a16:creationId xmlns:a16="http://schemas.microsoft.com/office/drawing/2014/main" id="{7BADD03C-DD7B-E728-74E7-B450CEF068A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270250" y="2933775"/>
            <a:ext cx="460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Erkenntnisse</a:t>
            </a:r>
            <a:endParaRPr/>
          </a:p>
        </p:txBody>
      </p:sp>
      <p:grpSp>
        <p:nvGrpSpPr>
          <p:cNvPr id="5720" name="Google Shape;5720;p64">
            <a:extLst>
              <a:ext uri="{FF2B5EF4-FFF2-40B4-BE49-F238E27FC236}">
                <a16:creationId xmlns:a16="http://schemas.microsoft.com/office/drawing/2014/main" id="{C1834AE9-B9E7-407F-4157-A6958CDB86BA}"/>
              </a:ext>
            </a:extLst>
          </p:cNvPr>
          <p:cNvGrpSpPr/>
          <p:nvPr/>
        </p:nvGrpSpPr>
        <p:grpSpPr>
          <a:xfrm>
            <a:off x="6118628" y="3367062"/>
            <a:ext cx="2379786" cy="1423569"/>
            <a:chOff x="5479178" y="3009901"/>
            <a:chExt cx="3283822" cy="1964352"/>
          </a:xfrm>
        </p:grpSpPr>
        <p:sp>
          <p:nvSpPr>
            <p:cNvPr id="5721" name="Google Shape;5721;p64">
              <a:extLst>
                <a:ext uri="{FF2B5EF4-FFF2-40B4-BE49-F238E27FC236}">
                  <a16:creationId xmlns:a16="http://schemas.microsoft.com/office/drawing/2014/main" id="{69981790-7C96-AD89-C207-720212D11818}"/>
                </a:ext>
              </a:extLst>
            </p:cNvPr>
            <p:cNvSpPr/>
            <p:nvPr/>
          </p:nvSpPr>
          <p:spPr>
            <a:xfrm flipH="1">
              <a:off x="5621181" y="4782975"/>
              <a:ext cx="3141819" cy="191278"/>
            </a:xfrm>
            <a:custGeom>
              <a:avLst/>
              <a:gdLst/>
              <a:ahLst/>
              <a:cxnLst/>
              <a:rect l="l" t="t" r="r" b="b"/>
              <a:pathLst>
                <a:path w="60321" h="4852" extrusionOk="0">
                  <a:moveTo>
                    <a:pt x="30160" y="1"/>
                  </a:moveTo>
                  <a:lnTo>
                    <a:pt x="30160" y="1"/>
                  </a:lnTo>
                  <a:lnTo>
                    <a:pt x="27078" y="1"/>
                  </a:lnTo>
                  <a:lnTo>
                    <a:pt x="24076" y="41"/>
                  </a:lnTo>
                  <a:lnTo>
                    <a:pt x="21194" y="100"/>
                  </a:lnTo>
                  <a:lnTo>
                    <a:pt x="18410" y="180"/>
                  </a:lnTo>
                  <a:lnTo>
                    <a:pt x="15786" y="279"/>
                  </a:lnTo>
                  <a:lnTo>
                    <a:pt x="13301" y="418"/>
                  </a:lnTo>
                  <a:lnTo>
                    <a:pt x="10975" y="558"/>
                  </a:lnTo>
                  <a:lnTo>
                    <a:pt x="8827" y="697"/>
                  </a:lnTo>
                  <a:lnTo>
                    <a:pt x="6879" y="876"/>
                  </a:lnTo>
                  <a:lnTo>
                    <a:pt x="5149" y="1075"/>
                  </a:lnTo>
                  <a:lnTo>
                    <a:pt x="3638" y="1273"/>
                  </a:lnTo>
                  <a:lnTo>
                    <a:pt x="2982" y="1373"/>
                  </a:lnTo>
                  <a:lnTo>
                    <a:pt x="2366" y="1472"/>
                  </a:lnTo>
                  <a:lnTo>
                    <a:pt x="1829" y="1591"/>
                  </a:lnTo>
                  <a:lnTo>
                    <a:pt x="1352" y="1691"/>
                  </a:lnTo>
                  <a:lnTo>
                    <a:pt x="954" y="1810"/>
                  </a:lnTo>
                  <a:lnTo>
                    <a:pt x="616" y="1929"/>
                  </a:lnTo>
                  <a:lnTo>
                    <a:pt x="338" y="2049"/>
                  </a:lnTo>
                  <a:lnTo>
                    <a:pt x="159" y="2168"/>
                  </a:lnTo>
                  <a:lnTo>
                    <a:pt x="80" y="2228"/>
                  </a:lnTo>
                  <a:lnTo>
                    <a:pt x="40" y="2307"/>
                  </a:lnTo>
                  <a:lnTo>
                    <a:pt x="0" y="2367"/>
                  </a:lnTo>
                  <a:lnTo>
                    <a:pt x="0" y="2426"/>
                  </a:lnTo>
                  <a:lnTo>
                    <a:pt x="0" y="2426"/>
                  </a:lnTo>
                  <a:lnTo>
                    <a:pt x="0" y="2486"/>
                  </a:lnTo>
                  <a:lnTo>
                    <a:pt x="40" y="2546"/>
                  </a:lnTo>
                  <a:lnTo>
                    <a:pt x="80" y="2605"/>
                  </a:lnTo>
                  <a:lnTo>
                    <a:pt x="159" y="2665"/>
                  </a:lnTo>
                  <a:lnTo>
                    <a:pt x="338" y="2784"/>
                  </a:lnTo>
                  <a:lnTo>
                    <a:pt x="616" y="2904"/>
                  </a:lnTo>
                  <a:lnTo>
                    <a:pt x="954" y="3023"/>
                  </a:lnTo>
                  <a:lnTo>
                    <a:pt x="1352" y="3142"/>
                  </a:lnTo>
                  <a:lnTo>
                    <a:pt x="1829" y="3261"/>
                  </a:lnTo>
                  <a:lnTo>
                    <a:pt x="2366" y="3361"/>
                  </a:lnTo>
                  <a:lnTo>
                    <a:pt x="2982" y="3480"/>
                  </a:lnTo>
                  <a:lnTo>
                    <a:pt x="3638" y="3580"/>
                  </a:lnTo>
                  <a:lnTo>
                    <a:pt x="5149" y="3778"/>
                  </a:lnTo>
                  <a:lnTo>
                    <a:pt x="6879" y="3957"/>
                  </a:lnTo>
                  <a:lnTo>
                    <a:pt x="8827" y="4136"/>
                  </a:lnTo>
                  <a:lnTo>
                    <a:pt x="10975" y="4295"/>
                  </a:lnTo>
                  <a:lnTo>
                    <a:pt x="13301" y="4434"/>
                  </a:lnTo>
                  <a:lnTo>
                    <a:pt x="15786" y="4554"/>
                  </a:lnTo>
                  <a:lnTo>
                    <a:pt x="18410" y="4653"/>
                  </a:lnTo>
                  <a:lnTo>
                    <a:pt x="21194" y="4733"/>
                  </a:lnTo>
                  <a:lnTo>
                    <a:pt x="24076" y="4792"/>
                  </a:lnTo>
                  <a:lnTo>
                    <a:pt x="27078" y="4832"/>
                  </a:lnTo>
                  <a:lnTo>
                    <a:pt x="30160" y="4852"/>
                  </a:lnTo>
                  <a:lnTo>
                    <a:pt x="30160" y="4852"/>
                  </a:lnTo>
                  <a:lnTo>
                    <a:pt x="33242" y="4832"/>
                  </a:lnTo>
                  <a:lnTo>
                    <a:pt x="36224" y="4792"/>
                  </a:lnTo>
                  <a:lnTo>
                    <a:pt x="39127" y="4733"/>
                  </a:lnTo>
                  <a:lnTo>
                    <a:pt x="41890" y="4653"/>
                  </a:lnTo>
                  <a:lnTo>
                    <a:pt x="44534" y="4554"/>
                  </a:lnTo>
                  <a:lnTo>
                    <a:pt x="47019" y="4434"/>
                  </a:lnTo>
                  <a:lnTo>
                    <a:pt x="49346" y="4295"/>
                  </a:lnTo>
                  <a:lnTo>
                    <a:pt x="51473" y="4136"/>
                  </a:lnTo>
                  <a:lnTo>
                    <a:pt x="53421" y="3957"/>
                  </a:lnTo>
                  <a:lnTo>
                    <a:pt x="55171" y="3778"/>
                  </a:lnTo>
                  <a:lnTo>
                    <a:pt x="56682" y="3580"/>
                  </a:lnTo>
                  <a:lnTo>
                    <a:pt x="57338" y="3480"/>
                  </a:lnTo>
                  <a:lnTo>
                    <a:pt x="57934" y="3361"/>
                  </a:lnTo>
                  <a:lnTo>
                    <a:pt x="58491" y="3261"/>
                  </a:lnTo>
                  <a:lnTo>
                    <a:pt x="58948" y="3142"/>
                  </a:lnTo>
                  <a:lnTo>
                    <a:pt x="59366" y="3023"/>
                  </a:lnTo>
                  <a:lnTo>
                    <a:pt x="59704" y="2904"/>
                  </a:lnTo>
                  <a:lnTo>
                    <a:pt x="59962" y="2784"/>
                  </a:lnTo>
                  <a:lnTo>
                    <a:pt x="60161" y="2665"/>
                  </a:lnTo>
                  <a:lnTo>
                    <a:pt x="60221" y="2605"/>
                  </a:lnTo>
                  <a:lnTo>
                    <a:pt x="60280" y="2546"/>
                  </a:lnTo>
                  <a:lnTo>
                    <a:pt x="60300" y="2486"/>
                  </a:lnTo>
                  <a:lnTo>
                    <a:pt x="60320" y="2426"/>
                  </a:lnTo>
                  <a:lnTo>
                    <a:pt x="60320" y="2426"/>
                  </a:lnTo>
                  <a:lnTo>
                    <a:pt x="60300" y="2367"/>
                  </a:lnTo>
                  <a:lnTo>
                    <a:pt x="60280" y="2307"/>
                  </a:lnTo>
                  <a:lnTo>
                    <a:pt x="60221" y="2228"/>
                  </a:lnTo>
                  <a:lnTo>
                    <a:pt x="60161" y="2168"/>
                  </a:lnTo>
                  <a:lnTo>
                    <a:pt x="59962" y="2049"/>
                  </a:lnTo>
                  <a:lnTo>
                    <a:pt x="59704" y="1929"/>
                  </a:lnTo>
                  <a:lnTo>
                    <a:pt x="59366" y="1810"/>
                  </a:lnTo>
                  <a:lnTo>
                    <a:pt x="58948" y="1691"/>
                  </a:lnTo>
                  <a:lnTo>
                    <a:pt x="58491" y="1591"/>
                  </a:lnTo>
                  <a:lnTo>
                    <a:pt x="57934" y="1472"/>
                  </a:lnTo>
                  <a:lnTo>
                    <a:pt x="57338" y="1373"/>
                  </a:lnTo>
                  <a:lnTo>
                    <a:pt x="56682" y="1273"/>
                  </a:lnTo>
                  <a:lnTo>
                    <a:pt x="55171" y="1075"/>
                  </a:lnTo>
                  <a:lnTo>
                    <a:pt x="53421" y="876"/>
                  </a:lnTo>
                  <a:lnTo>
                    <a:pt x="51473" y="697"/>
                  </a:lnTo>
                  <a:lnTo>
                    <a:pt x="49346" y="558"/>
                  </a:lnTo>
                  <a:lnTo>
                    <a:pt x="47019" y="418"/>
                  </a:lnTo>
                  <a:lnTo>
                    <a:pt x="44534" y="279"/>
                  </a:lnTo>
                  <a:lnTo>
                    <a:pt x="41890" y="180"/>
                  </a:lnTo>
                  <a:lnTo>
                    <a:pt x="39127" y="100"/>
                  </a:lnTo>
                  <a:lnTo>
                    <a:pt x="36224" y="41"/>
                  </a:lnTo>
                  <a:lnTo>
                    <a:pt x="33242" y="1"/>
                  </a:lnTo>
                  <a:lnTo>
                    <a:pt x="30160" y="1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2" name="Google Shape;5722;p64">
              <a:extLst>
                <a:ext uri="{FF2B5EF4-FFF2-40B4-BE49-F238E27FC236}">
                  <a16:creationId xmlns:a16="http://schemas.microsoft.com/office/drawing/2014/main" id="{CAD6AADF-1AFE-D87E-85E3-0CD87F5C898E}"/>
                </a:ext>
              </a:extLst>
            </p:cNvPr>
            <p:cNvSpPr/>
            <p:nvPr/>
          </p:nvSpPr>
          <p:spPr>
            <a:xfrm flipH="1">
              <a:off x="6699786" y="4761230"/>
              <a:ext cx="173964" cy="136737"/>
            </a:xfrm>
            <a:custGeom>
              <a:avLst/>
              <a:gdLst/>
              <a:ahLst/>
              <a:cxnLst/>
              <a:rect l="l" t="t" r="r" b="b"/>
              <a:pathLst>
                <a:path w="4860" h="3820" extrusionOk="0">
                  <a:moveTo>
                    <a:pt x="1" y="0"/>
                  </a:moveTo>
                  <a:lnTo>
                    <a:pt x="825" y="3819"/>
                  </a:lnTo>
                  <a:lnTo>
                    <a:pt x="4859" y="3819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3" name="Google Shape;5723;p64">
              <a:extLst>
                <a:ext uri="{FF2B5EF4-FFF2-40B4-BE49-F238E27FC236}">
                  <a16:creationId xmlns:a16="http://schemas.microsoft.com/office/drawing/2014/main" id="{AE377332-F475-B3C4-10BD-580D547688A4}"/>
                </a:ext>
              </a:extLst>
            </p:cNvPr>
            <p:cNvSpPr/>
            <p:nvPr/>
          </p:nvSpPr>
          <p:spPr>
            <a:xfrm flipH="1">
              <a:off x="6669646" y="4513495"/>
              <a:ext cx="193186" cy="168201"/>
            </a:xfrm>
            <a:custGeom>
              <a:avLst/>
              <a:gdLst/>
              <a:ahLst/>
              <a:cxnLst/>
              <a:rect l="l" t="t" r="r" b="b"/>
              <a:pathLst>
                <a:path w="5397" h="4699" extrusionOk="0">
                  <a:moveTo>
                    <a:pt x="0" y="1"/>
                  </a:moveTo>
                  <a:lnTo>
                    <a:pt x="538" y="4698"/>
                  </a:lnTo>
                  <a:lnTo>
                    <a:pt x="5397" y="4698"/>
                  </a:lnTo>
                  <a:lnTo>
                    <a:pt x="5307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4" name="Google Shape;5724;p64">
              <a:extLst>
                <a:ext uri="{FF2B5EF4-FFF2-40B4-BE49-F238E27FC236}">
                  <a16:creationId xmlns:a16="http://schemas.microsoft.com/office/drawing/2014/main" id="{947F5A9F-091D-8D53-FBAB-26A31B5D4DD6}"/>
                </a:ext>
              </a:extLst>
            </p:cNvPr>
            <p:cNvSpPr/>
            <p:nvPr/>
          </p:nvSpPr>
          <p:spPr>
            <a:xfrm flipH="1">
              <a:off x="6553492" y="4515428"/>
              <a:ext cx="263129" cy="382541"/>
            </a:xfrm>
            <a:custGeom>
              <a:avLst/>
              <a:gdLst/>
              <a:ahLst/>
              <a:cxnLst/>
              <a:rect l="l" t="t" r="r" b="b"/>
              <a:pathLst>
                <a:path w="7351" h="10687" extrusionOk="0">
                  <a:moveTo>
                    <a:pt x="3891" y="1"/>
                  </a:moveTo>
                  <a:lnTo>
                    <a:pt x="3711" y="19"/>
                  </a:lnTo>
                  <a:lnTo>
                    <a:pt x="3532" y="36"/>
                  </a:lnTo>
                  <a:lnTo>
                    <a:pt x="3353" y="72"/>
                  </a:lnTo>
                  <a:lnTo>
                    <a:pt x="3174" y="108"/>
                  </a:lnTo>
                  <a:lnTo>
                    <a:pt x="2994" y="162"/>
                  </a:lnTo>
                  <a:lnTo>
                    <a:pt x="2815" y="234"/>
                  </a:lnTo>
                  <a:lnTo>
                    <a:pt x="2636" y="323"/>
                  </a:lnTo>
                  <a:lnTo>
                    <a:pt x="2474" y="413"/>
                  </a:lnTo>
                  <a:lnTo>
                    <a:pt x="2295" y="521"/>
                  </a:lnTo>
                  <a:lnTo>
                    <a:pt x="2134" y="628"/>
                  </a:lnTo>
                  <a:lnTo>
                    <a:pt x="1829" y="897"/>
                  </a:lnTo>
                  <a:lnTo>
                    <a:pt x="1524" y="1202"/>
                  </a:lnTo>
                  <a:lnTo>
                    <a:pt x="1255" y="1542"/>
                  </a:lnTo>
                  <a:lnTo>
                    <a:pt x="1004" y="1919"/>
                  </a:lnTo>
                  <a:lnTo>
                    <a:pt x="771" y="2331"/>
                  </a:lnTo>
                  <a:lnTo>
                    <a:pt x="556" y="2762"/>
                  </a:lnTo>
                  <a:lnTo>
                    <a:pt x="377" y="3228"/>
                  </a:lnTo>
                  <a:lnTo>
                    <a:pt x="233" y="3730"/>
                  </a:lnTo>
                  <a:lnTo>
                    <a:pt x="126" y="4250"/>
                  </a:lnTo>
                  <a:lnTo>
                    <a:pt x="36" y="4788"/>
                  </a:lnTo>
                  <a:lnTo>
                    <a:pt x="0" y="5343"/>
                  </a:lnTo>
                  <a:lnTo>
                    <a:pt x="0" y="5863"/>
                  </a:lnTo>
                  <a:lnTo>
                    <a:pt x="18" y="6401"/>
                  </a:lnTo>
                  <a:lnTo>
                    <a:pt x="90" y="6903"/>
                  </a:lnTo>
                  <a:lnTo>
                    <a:pt x="197" y="7387"/>
                  </a:lnTo>
                  <a:lnTo>
                    <a:pt x="323" y="7853"/>
                  </a:lnTo>
                  <a:lnTo>
                    <a:pt x="484" y="8302"/>
                  </a:lnTo>
                  <a:lnTo>
                    <a:pt x="682" y="8714"/>
                  </a:lnTo>
                  <a:lnTo>
                    <a:pt x="897" y="9090"/>
                  </a:lnTo>
                  <a:lnTo>
                    <a:pt x="1148" y="9449"/>
                  </a:lnTo>
                  <a:lnTo>
                    <a:pt x="1417" y="9754"/>
                  </a:lnTo>
                  <a:lnTo>
                    <a:pt x="1560" y="9897"/>
                  </a:lnTo>
                  <a:lnTo>
                    <a:pt x="1703" y="10023"/>
                  </a:lnTo>
                  <a:lnTo>
                    <a:pt x="1865" y="10148"/>
                  </a:lnTo>
                  <a:lnTo>
                    <a:pt x="2008" y="10256"/>
                  </a:lnTo>
                  <a:lnTo>
                    <a:pt x="2188" y="10345"/>
                  </a:lnTo>
                  <a:lnTo>
                    <a:pt x="2349" y="10435"/>
                  </a:lnTo>
                  <a:lnTo>
                    <a:pt x="2528" y="10507"/>
                  </a:lnTo>
                  <a:lnTo>
                    <a:pt x="2707" y="10579"/>
                  </a:lnTo>
                  <a:lnTo>
                    <a:pt x="2887" y="10632"/>
                  </a:lnTo>
                  <a:lnTo>
                    <a:pt x="3066" y="10668"/>
                  </a:lnTo>
                  <a:lnTo>
                    <a:pt x="3263" y="10686"/>
                  </a:lnTo>
                  <a:lnTo>
                    <a:pt x="3622" y="10686"/>
                  </a:lnTo>
                  <a:lnTo>
                    <a:pt x="3819" y="10668"/>
                  </a:lnTo>
                  <a:lnTo>
                    <a:pt x="3998" y="10632"/>
                  </a:lnTo>
                  <a:lnTo>
                    <a:pt x="4178" y="10579"/>
                  </a:lnTo>
                  <a:lnTo>
                    <a:pt x="4357" y="10525"/>
                  </a:lnTo>
                  <a:lnTo>
                    <a:pt x="4536" y="10453"/>
                  </a:lnTo>
                  <a:lnTo>
                    <a:pt x="4698" y="10381"/>
                  </a:lnTo>
                  <a:lnTo>
                    <a:pt x="4877" y="10292"/>
                  </a:lnTo>
                  <a:lnTo>
                    <a:pt x="5038" y="10184"/>
                  </a:lnTo>
                  <a:lnTo>
                    <a:pt x="5200" y="10059"/>
                  </a:lnTo>
                  <a:lnTo>
                    <a:pt x="5522" y="9808"/>
                  </a:lnTo>
                  <a:lnTo>
                    <a:pt x="5809" y="9503"/>
                  </a:lnTo>
                  <a:lnTo>
                    <a:pt x="6096" y="9162"/>
                  </a:lnTo>
                  <a:lnTo>
                    <a:pt x="6347" y="8786"/>
                  </a:lnTo>
                  <a:lnTo>
                    <a:pt x="6580" y="8373"/>
                  </a:lnTo>
                  <a:lnTo>
                    <a:pt x="6777" y="7925"/>
                  </a:lnTo>
                  <a:lnTo>
                    <a:pt x="6957" y="7459"/>
                  </a:lnTo>
                  <a:lnTo>
                    <a:pt x="7100" y="6975"/>
                  </a:lnTo>
                  <a:lnTo>
                    <a:pt x="7225" y="6455"/>
                  </a:lnTo>
                  <a:lnTo>
                    <a:pt x="7297" y="5899"/>
                  </a:lnTo>
                  <a:lnTo>
                    <a:pt x="7351" y="5361"/>
                  </a:lnTo>
                  <a:lnTo>
                    <a:pt x="7351" y="4823"/>
                  </a:lnTo>
                  <a:lnTo>
                    <a:pt x="7315" y="4303"/>
                  </a:lnTo>
                  <a:lnTo>
                    <a:pt x="7243" y="3801"/>
                  </a:lnTo>
                  <a:lnTo>
                    <a:pt x="7154" y="3317"/>
                  </a:lnTo>
                  <a:lnTo>
                    <a:pt x="7010" y="2851"/>
                  </a:lnTo>
                  <a:lnTo>
                    <a:pt x="6849" y="2403"/>
                  </a:lnTo>
                  <a:lnTo>
                    <a:pt x="6670" y="1991"/>
                  </a:lnTo>
                  <a:lnTo>
                    <a:pt x="6437" y="1614"/>
                  </a:lnTo>
                  <a:lnTo>
                    <a:pt x="6204" y="1256"/>
                  </a:lnTo>
                  <a:lnTo>
                    <a:pt x="5935" y="951"/>
                  </a:lnTo>
                  <a:lnTo>
                    <a:pt x="5791" y="807"/>
                  </a:lnTo>
                  <a:lnTo>
                    <a:pt x="5630" y="664"/>
                  </a:lnTo>
                  <a:lnTo>
                    <a:pt x="5486" y="556"/>
                  </a:lnTo>
                  <a:lnTo>
                    <a:pt x="5325" y="449"/>
                  </a:lnTo>
                  <a:lnTo>
                    <a:pt x="5164" y="341"/>
                  </a:lnTo>
                  <a:lnTo>
                    <a:pt x="4984" y="252"/>
                  </a:lnTo>
                  <a:lnTo>
                    <a:pt x="4823" y="180"/>
                  </a:lnTo>
                  <a:lnTo>
                    <a:pt x="4644" y="126"/>
                  </a:lnTo>
                  <a:lnTo>
                    <a:pt x="4464" y="72"/>
                  </a:lnTo>
                  <a:lnTo>
                    <a:pt x="4267" y="36"/>
                  </a:lnTo>
                  <a:lnTo>
                    <a:pt x="4088" y="19"/>
                  </a:lnTo>
                  <a:lnTo>
                    <a:pt x="38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5" name="Google Shape;5725;p64">
              <a:extLst>
                <a:ext uri="{FF2B5EF4-FFF2-40B4-BE49-F238E27FC236}">
                  <a16:creationId xmlns:a16="http://schemas.microsoft.com/office/drawing/2014/main" id="{66D81991-A5DB-D5CF-1736-C072FA49F0EA}"/>
                </a:ext>
              </a:extLst>
            </p:cNvPr>
            <p:cNvSpPr/>
            <p:nvPr/>
          </p:nvSpPr>
          <p:spPr>
            <a:xfrm flipH="1">
              <a:off x="6609940" y="4597577"/>
              <a:ext cx="150840" cy="218886"/>
            </a:xfrm>
            <a:custGeom>
              <a:avLst/>
              <a:gdLst/>
              <a:ahLst/>
              <a:cxnLst/>
              <a:rect l="l" t="t" r="r" b="b"/>
              <a:pathLst>
                <a:path w="4214" h="6115" extrusionOk="0">
                  <a:moveTo>
                    <a:pt x="2241" y="0"/>
                  </a:moveTo>
                  <a:lnTo>
                    <a:pt x="2026" y="18"/>
                  </a:lnTo>
                  <a:lnTo>
                    <a:pt x="1829" y="54"/>
                  </a:lnTo>
                  <a:lnTo>
                    <a:pt x="1614" y="126"/>
                  </a:lnTo>
                  <a:lnTo>
                    <a:pt x="1416" y="234"/>
                  </a:lnTo>
                  <a:lnTo>
                    <a:pt x="1237" y="359"/>
                  </a:lnTo>
                  <a:lnTo>
                    <a:pt x="1058" y="502"/>
                  </a:lnTo>
                  <a:lnTo>
                    <a:pt x="879" y="682"/>
                  </a:lnTo>
                  <a:lnTo>
                    <a:pt x="717" y="879"/>
                  </a:lnTo>
                  <a:lnTo>
                    <a:pt x="574" y="1094"/>
                  </a:lnTo>
                  <a:lnTo>
                    <a:pt x="448" y="1327"/>
                  </a:lnTo>
                  <a:lnTo>
                    <a:pt x="323" y="1578"/>
                  </a:lnTo>
                  <a:lnTo>
                    <a:pt x="233" y="1847"/>
                  </a:lnTo>
                  <a:lnTo>
                    <a:pt x="143" y="2134"/>
                  </a:lnTo>
                  <a:lnTo>
                    <a:pt x="72" y="2421"/>
                  </a:lnTo>
                  <a:lnTo>
                    <a:pt x="36" y="2726"/>
                  </a:lnTo>
                  <a:lnTo>
                    <a:pt x="0" y="3048"/>
                  </a:lnTo>
                  <a:lnTo>
                    <a:pt x="0" y="3353"/>
                  </a:lnTo>
                  <a:lnTo>
                    <a:pt x="18" y="3658"/>
                  </a:lnTo>
                  <a:lnTo>
                    <a:pt x="54" y="3945"/>
                  </a:lnTo>
                  <a:lnTo>
                    <a:pt x="126" y="4214"/>
                  </a:lnTo>
                  <a:lnTo>
                    <a:pt x="197" y="4483"/>
                  </a:lnTo>
                  <a:lnTo>
                    <a:pt x="287" y="4734"/>
                  </a:lnTo>
                  <a:lnTo>
                    <a:pt x="394" y="4985"/>
                  </a:lnTo>
                  <a:lnTo>
                    <a:pt x="520" y="5200"/>
                  </a:lnTo>
                  <a:lnTo>
                    <a:pt x="663" y="5397"/>
                  </a:lnTo>
                  <a:lnTo>
                    <a:pt x="825" y="5576"/>
                  </a:lnTo>
                  <a:lnTo>
                    <a:pt x="986" y="5738"/>
                  </a:lnTo>
                  <a:lnTo>
                    <a:pt x="1165" y="5863"/>
                  </a:lnTo>
                  <a:lnTo>
                    <a:pt x="1363" y="5971"/>
                  </a:lnTo>
                  <a:lnTo>
                    <a:pt x="1560" y="6042"/>
                  </a:lnTo>
                  <a:lnTo>
                    <a:pt x="1775" y="6096"/>
                  </a:lnTo>
                  <a:lnTo>
                    <a:pt x="1972" y="6114"/>
                  </a:lnTo>
                  <a:lnTo>
                    <a:pt x="2187" y="6096"/>
                  </a:lnTo>
                  <a:lnTo>
                    <a:pt x="2402" y="6060"/>
                  </a:lnTo>
                  <a:lnTo>
                    <a:pt x="2600" y="5989"/>
                  </a:lnTo>
                  <a:lnTo>
                    <a:pt x="2797" y="5881"/>
                  </a:lnTo>
                  <a:lnTo>
                    <a:pt x="2994" y="5756"/>
                  </a:lnTo>
                  <a:lnTo>
                    <a:pt x="3173" y="5612"/>
                  </a:lnTo>
                  <a:lnTo>
                    <a:pt x="3335" y="5433"/>
                  </a:lnTo>
                  <a:lnTo>
                    <a:pt x="3496" y="5236"/>
                  </a:lnTo>
                  <a:lnTo>
                    <a:pt x="3640" y="5020"/>
                  </a:lnTo>
                  <a:lnTo>
                    <a:pt x="3783" y="4787"/>
                  </a:lnTo>
                  <a:lnTo>
                    <a:pt x="3891" y="4536"/>
                  </a:lnTo>
                  <a:lnTo>
                    <a:pt x="3998" y="4267"/>
                  </a:lnTo>
                  <a:lnTo>
                    <a:pt x="4088" y="3981"/>
                  </a:lnTo>
                  <a:lnTo>
                    <a:pt x="4142" y="3676"/>
                  </a:lnTo>
                  <a:lnTo>
                    <a:pt x="4195" y="3371"/>
                  </a:lnTo>
                  <a:lnTo>
                    <a:pt x="4213" y="3066"/>
                  </a:lnTo>
                  <a:lnTo>
                    <a:pt x="4213" y="2761"/>
                  </a:lnTo>
                  <a:lnTo>
                    <a:pt x="4195" y="2457"/>
                  </a:lnTo>
                  <a:lnTo>
                    <a:pt x="4159" y="2170"/>
                  </a:lnTo>
                  <a:lnTo>
                    <a:pt x="4106" y="1883"/>
                  </a:lnTo>
                  <a:lnTo>
                    <a:pt x="4034" y="1614"/>
                  </a:lnTo>
                  <a:lnTo>
                    <a:pt x="3926" y="1363"/>
                  </a:lnTo>
                  <a:lnTo>
                    <a:pt x="3819" y="1130"/>
                  </a:lnTo>
                  <a:lnTo>
                    <a:pt x="3693" y="915"/>
                  </a:lnTo>
                  <a:lnTo>
                    <a:pt x="3568" y="718"/>
                  </a:lnTo>
                  <a:lnTo>
                    <a:pt x="3406" y="538"/>
                  </a:lnTo>
                  <a:lnTo>
                    <a:pt x="3245" y="377"/>
                  </a:lnTo>
                  <a:lnTo>
                    <a:pt x="3066" y="251"/>
                  </a:lnTo>
                  <a:lnTo>
                    <a:pt x="2869" y="144"/>
                  </a:lnTo>
                  <a:lnTo>
                    <a:pt x="2671" y="54"/>
                  </a:lnTo>
                  <a:lnTo>
                    <a:pt x="2456" y="18"/>
                  </a:lnTo>
                  <a:lnTo>
                    <a:pt x="22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6" name="Google Shape;5726;p64">
              <a:extLst>
                <a:ext uri="{FF2B5EF4-FFF2-40B4-BE49-F238E27FC236}">
                  <a16:creationId xmlns:a16="http://schemas.microsoft.com/office/drawing/2014/main" id="{9EB2B555-7A6E-9C8B-A14B-46E8A41668C8}"/>
                </a:ext>
              </a:extLst>
            </p:cNvPr>
            <p:cNvSpPr/>
            <p:nvPr/>
          </p:nvSpPr>
          <p:spPr>
            <a:xfrm flipH="1">
              <a:off x="6719043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640" y="1"/>
                  </a:moveTo>
                  <a:lnTo>
                    <a:pt x="3461" y="19"/>
                  </a:lnTo>
                  <a:lnTo>
                    <a:pt x="3282" y="37"/>
                  </a:lnTo>
                  <a:lnTo>
                    <a:pt x="3102" y="55"/>
                  </a:lnTo>
                  <a:lnTo>
                    <a:pt x="2923" y="109"/>
                  </a:lnTo>
                  <a:lnTo>
                    <a:pt x="2744" y="162"/>
                  </a:lnTo>
                  <a:lnTo>
                    <a:pt x="2564" y="234"/>
                  </a:lnTo>
                  <a:lnTo>
                    <a:pt x="2403" y="324"/>
                  </a:lnTo>
                  <a:lnTo>
                    <a:pt x="2242" y="413"/>
                  </a:lnTo>
                  <a:lnTo>
                    <a:pt x="2080" y="521"/>
                  </a:lnTo>
                  <a:lnTo>
                    <a:pt x="1919" y="628"/>
                  </a:lnTo>
                  <a:lnTo>
                    <a:pt x="1758" y="754"/>
                  </a:lnTo>
                  <a:lnTo>
                    <a:pt x="1614" y="897"/>
                  </a:lnTo>
                  <a:lnTo>
                    <a:pt x="1327" y="1202"/>
                  </a:lnTo>
                  <a:lnTo>
                    <a:pt x="1076" y="1543"/>
                  </a:lnTo>
                  <a:lnTo>
                    <a:pt x="825" y="1937"/>
                  </a:lnTo>
                  <a:lnTo>
                    <a:pt x="628" y="2350"/>
                  </a:lnTo>
                  <a:lnTo>
                    <a:pt x="431" y="2780"/>
                  </a:lnTo>
                  <a:lnTo>
                    <a:pt x="288" y="3264"/>
                  </a:lnTo>
                  <a:lnTo>
                    <a:pt x="162" y="3766"/>
                  </a:lnTo>
                  <a:lnTo>
                    <a:pt x="72" y="4286"/>
                  </a:lnTo>
                  <a:lnTo>
                    <a:pt x="19" y="4824"/>
                  </a:lnTo>
                  <a:lnTo>
                    <a:pt x="1" y="5380"/>
                  </a:lnTo>
                  <a:lnTo>
                    <a:pt x="19" y="5917"/>
                  </a:lnTo>
                  <a:lnTo>
                    <a:pt x="72" y="6455"/>
                  </a:lnTo>
                  <a:lnTo>
                    <a:pt x="162" y="6957"/>
                  </a:lnTo>
                  <a:lnTo>
                    <a:pt x="288" y="7441"/>
                  </a:lnTo>
                  <a:lnTo>
                    <a:pt x="449" y="7925"/>
                  </a:lnTo>
                  <a:lnTo>
                    <a:pt x="628" y="8356"/>
                  </a:lnTo>
                  <a:lnTo>
                    <a:pt x="843" y="8786"/>
                  </a:lnTo>
                  <a:lnTo>
                    <a:pt x="1076" y="9162"/>
                  </a:lnTo>
                  <a:lnTo>
                    <a:pt x="1345" y="9521"/>
                  </a:lnTo>
                  <a:lnTo>
                    <a:pt x="1632" y="9826"/>
                  </a:lnTo>
                  <a:lnTo>
                    <a:pt x="1776" y="9969"/>
                  </a:lnTo>
                  <a:lnTo>
                    <a:pt x="1937" y="10113"/>
                  </a:lnTo>
                  <a:lnTo>
                    <a:pt x="2098" y="10238"/>
                  </a:lnTo>
                  <a:lnTo>
                    <a:pt x="2260" y="10346"/>
                  </a:lnTo>
                  <a:lnTo>
                    <a:pt x="2421" y="10435"/>
                  </a:lnTo>
                  <a:lnTo>
                    <a:pt x="2600" y="10525"/>
                  </a:lnTo>
                  <a:lnTo>
                    <a:pt x="2780" y="10597"/>
                  </a:lnTo>
                  <a:lnTo>
                    <a:pt x="2959" y="10669"/>
                  </a:lnTo>
                  <a:lnTo>
                    <a:pt x="3138" y="10704"/>
                  </a:lnTo>
                  <a:lnTo>
                    <a:pt x="3335" y="10758"/>
                  </a:lnTo>
                  <a:lnTo>
                    <a:pt x="3515" y="10776"/>
                  </a:lnTo>
                  <a:lnTo>
                    <a:pt x="3891" y="10776"/>
                  </a:lnTo>
                  <a:lnTo>
                    <a:pt x="4070" y="10758"/>
                  </a:lnTo>
                  <a:lnTo>
                    <a:pt x="4250" y="10722"/>
                  </a:lnTo>
                  <a:lnTo>
                    <a:pt x="4429" y="10669"/>
                  </a:lnTo>
                  <a:lnTo>
                    <a:pt x="4608" y="10615"/>
                  </a:lnTo>
                  <a:lnTo>
                    <a:pt x="4788" y="10543"/>
                  </a:lnTo>
                  <a:lnTo>
                    <a:pt x="4949" y="10471"/>
                  </a:lnTo>
                  <a:lnTo>
                    <a:pt x="5110" y="10364"/>
                  </a:lnTo>
                  <a:lnTo>
                    <a:pt x="5272" y="10274"/>
                  </a:lnTo>
                  <a:lnTo>
                    <a:pt x="5433" y="10149"/>
                  </a:lnTo>
                  <a:lnTo>
                    <a:pt x="5594" y="10023"/>
                  </a:lnTo>
                  <a:lnTo>
                    <a:pt x="5738" y="9880"/>
                  </a:lnTo>
                  <a:lnTo>
                    <a:pt x="6025" y="9575"/>
                  </a:lnTo>
                  <a:lnTo>
                    <a:pt x="6276" y="9234"/>
                  </a:lnTo>
                  <a:lnTo>
                    <a:pt x="6509" y="8858"/>
                  </a:lnTo>
                  <a:lnTo>
                    <a:pt x="6724" y="8445"/>
                  </a:lnTo>
                  <a:lnTo>
                    <a:pt x="6903" y="7997"/>
                  </a:lnTo>
                  <a:lnTo>
                    <a:pt x="7065" y="7531"/>
                  </a:lnTo>
                  <a:lnTo>
                    <a:pt x="7190" y="7029"/>
                  </a:lnTo>
                  <a:lnTo>
                    <a:pt x="7280" y="6509"/>
                  </a:lnTo>
                  <a:lnTo>
                    <a:pt x="7333" y="5953"/>
                  </a:lnTo>
                  <a:lnTo>
                    <a:pt x="7351" y="5397"/>
                  </a:lnTo>
                  <a:lnTo>
                    <a:pt x="7333" y="4860"/>
                  </a:lnTo>
                  <a:lnTo>
                    <a:pt x="7280" y="4340"/>
                  </a:lnTo>
                  <a:lnTo>
                    <a:pt x="7172" y="3820"/>
                  </a:lnTo>
                  <a:lnTo>
                    <a:pt x="7065" y="3336"/>
                  </a:lnTo>
                  <a:lnTo>
                    <a:pt x="6903" y="2870"/>
                  </a:lnTo>
                  <a:lnTo>
                    <a:pt x="6724" y="2421"/>
                  </a:lnTo>
                  <a:lnTo>
                    <a:pt x="6509" y="2009"/>
                  </a:lnTo>
                  <a:lnTo>
                    <a:pt x="6276" y="1615"/>
                  </a:lnTo>
                  <a:lnTo>
                    <a:pt x="6007" y="1256"/>
                  </a:lnTo>
                  <a:lnTo>
                    <a:pt x="5720" y="951"/>
                  </a:lnTo>
                  <a:lnTo>
                    <a:pt x="5576" y="808"/>
                  </a:lnTo>
                  <a:lnTo>
                    <a:pt x="5415" y="682"/>
                  </a:lnTo>
                  <a:lnTo>
                    <a:pt x="5254" y="557"/>
                  </a:lnTo>
                  <a:lnTo>
                    <a:pt x="5092" y="449"/>
                  </a:lnTo>
                  <a:lnTo>
                    <a:pt x="4931" y="342"/>
                  </a:lnTo>
                  <a:lnTo>
                    <a:pt x="4752" y="252"/>
                  </a:lnTo>
                  <a:lnTo>
                    <a:pt x="4572" y="180"/>
                  </a:lnTo>
                  <a:lnTo>
                    <a:pt x="4393" y="126"/>
                  </a:lnTo>
                  <a:lnTo>
                    <a:pt x="4214" y="73"/>
                  </a:lnTo>
                  <a:lnTo>
                    <a:pt x="4017" y="37"/>
                  </a:lnTo>
                  <a:lnTo>
                    <a:pt x="3837" y="19"/>
                  </a:lnTo>
                  <a:lnTo>
                    <a:pt x="36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7" name="Google Shape;5727;p64">
              <a:extLst>
                <a:ext uri="{FF2B5EF4-FFF2-40B4-BE49-F238E27FC236}">
                  <a16:creationId xmlns:a16="http://schemas.microsoft.com/office/drawing/2014/main" id="{EDE9C0C6-BEF7-BFF8-B0B7-A31DE77701AE}"/>
                </a:ext>
              </a:extLst>
            </p:cNvPr>
            <p:cNvSpPr/>
            <p:nvPr/>
          </p:nvSpPr>
          <p:spPr>
            <a:xfrm flipH="1">
              <a:off x="6790920" y="3717098"/>
              <a:ext cx="154062" cy="154706"/>
            </a:xfrm>
            <a:custGeom>
              <a:avLst/>
              <a:gdLst/>
              <a:ahLst/>
              <a:cxnLst/>
              <a:rect l="l" t="t" r="r" b="b"/>
              <a:pathLst>
                <a:path w="4304" h="4322" extrusionOk="0">
                  <a:moveTo>
                    <a:pt x="2152" y="0"/>
                  </a:moveTo>
                  <a:lnTo>
                    <a:pt x="1937" y="18"/>
                  </a:lnTo>
                  <a:lnTo>
                    <a:pt x="1722" y="54"/>
                  </a:lnTo>
                  <a:lnTo>
                    <a:pt x="1507" y="108"/>
                  </a:lnTo>
                  <a:lnTo>
                    <a:pt x="1309" y="180"/>
                  </a:lnTo>
                  <a:lnTo>
                    <a:pt x="1130" y="269"/>
                  </a:lnTo>
                  <a:lnTo>
                    <a:pt x="951" y="377"/>
                  </a:lnTo>
                  <a:lnTo>
                    <a:pt x="789" y="502"/>
                  </a:lnTo>
                  <a:lnTo>
                    <a:pt x="628" y="628"/>
                  </a:lnTo>
                  <a:lnTo>
                    <a:pt x="503" y="789"/>
                  </a:lnTo>
                  <a:lnTo>
                    <a:pt x="377" y="951"/>
                  </a:lnTo>
                  <a:lnTo>
                    <a:pt x="269" y="1130"/>
                  </a:lnTo>
                  <a:lnTo>
                    <a:pt x="180" y="1327"/>
                  </a:lnTo>
                  <a:lnTo>
                    <a:pt x="108" y="1524"/>
                  </a:lnTo>
                  <a:lnTo>
                    <a:pt x="54" y="1722"/>
                  </a:lnTo>
                  <a:lnTo>
                    <a:pt x="18" y="1937"/>
                  </a:lnTo>
                  <a:lnTo>
                    <a:pt x="1" y="2170"/>
                  </a:lnTo>
                  <a:lnTo>
                    <a:pt x="18" y="2385"/>
                  </a:lnTo>
                  <a:lnTo>
                    <a:pt x="54" y="2600"/>
                  </a:lnTo>
                  <a:lnTo>
                    <a:pt x="108" y="2797"/>
                  </a:lnTo>
                  <a:lnTo>
                    <a:pt x="180" y="2994"/>
                  </a:lnTo>
                  <a:lnTo>
                    <a:pt x="269" y="3192"/>
                  </a:lnTo>
                  <a:lnTo>
                    <a:pt x="377" y="3371"/>
                  </a:lnTo>
                  <a:lnTo>
                    <a:pt x="503" y="3532"/>
                  </a:lnTo>
                  <a:lnTo>
                    <a:pt x="628" y="3694"/>
                  </a:lnTo>
                  <a:lnTo>
                    <a:pt x="789" y="3819"/>
                  </a:lnTo>
                  <a:lnTo>
                    <a:pt x="951" y="3945"/>
                  </a:lnTo>
                  <a:lnTo>
                    <a:pt x="1130" y="4052"/>
                  </a:lnTo>
                  <a:lnTo>
                    <a:pt x="1309" y="4142"/>
                  </a:lnTo>
                  <a:lnTo>
                    <a:pt x="1507" y="4214"/>
                  </a:lnTo>
                  <a:lnTo>
                    <a:pt x="1722" y="4267"/>
                  </a:lnTo>
                  <a:lnTo>
                    <a:pt x="1937" y="4303"/>
                  </a:lnTo>
                  <a:lnTo>
                    <a:pt x="2152" y="4321"/>
                  </a:lnTo>
                  <a:lnTo>
                    <a:pt x="2367" y="4303"/>
                  </a:lnTo>
                  <a:lnTo>
                    <a:pt x="2582" y="4267"/>
                  </a:lnTo>
                  <a:lnTo>
                    <a:pt x="2797" y="4214"/>
                  </a:lnTo>
                  <a:lnTo>
                    <a:pt x="2995" y="4142"/>
                  </a:lnTo>
                  <a:lnTo>
                    <a:pt x="3174" y="4052"/>
                  </a:lnTo>
                  <a:lnTo>
                    <a:pt x="3353" y="3945"/>
                  </a:lnTo>
                  <a:lnTo>
                    <a:pt x="3515" y="3819"/>
                  </a:lnTo>
                  <a:lnTo>
                    <a:pt x="3676" y="3694"/>
                  </a:lnTo>
                  <a:lnTo>
                    <a:pt x="3801" y="3532"/>
                  </a:lnTo>
                  <a:lnTo>
                    <a:pt x="3927" y="3371"/>
                  </a:lnTo>
                  <a:lnTo>
                    <a:pt x="4034" y="3192"/>
                  </a:lnTo>
                  <a:lnTo>
                    <a:pt x="4124" y="2994"/>
                  </a:lnTo>
                  <a:lnTo>
                    <a:pt x="4196" y="2797"/>
                  </a:lnTo>
                  <a:lnTo>
                    <a:pt x="4250" y="2600"/>
                  </a:lnTo>
                  <a:lnTo>
                    <a:pt x="4285" y="2385"/>
                  </a:lnTo>
                  <a:lnTo>
                    <a:pt x="4303" y="2170"/>
                  </a:lnTo>
                  <a:lnTo>
                    <a:pt x="4285" y="1937"/>
                  </a:lnTo>
                  <a:lnTo>
                    <a:pt x="4250" y="1722"/>
                  </a:lnTo>
                  <a:lnTo>
                    <a:pt x="4196" y="1524"/>
                  </a:lnTo>
                  <a:lnTo>
                    <a:pt x="4124" y="1327"/>
                  </a:lnTo>
                  <a:lnTo>
                    <a:pt x="4034" y="1130"/>
                  </a:lnTo>
                  <a:lnTo>
                    <a:pt x="3927" y="951"/>
                  </a:lnTo>
                  <a:lnTo>
                    <a:pt x="3801" y="789"/>
                  </a:lnTo>
                  <a:lnTo>
                    <a:pt x="3676" y="628"/>
                  </a:lnTo>
                  <a:lnTo>
                    <a:pt x="3515" y="502"/>
                  </a:lnTo>
                  <a:lnTo>
                    <a:pt x="3353" y="377"/>
                  </a:lnTo>
                  <a:lnTo>
                    <a:pt x="3174" y="269"/>
                  </a:lnTo>
                  <a:lnTo>
                    <a:pt x="2995" y="180"/>
                  </a:lnTo>
                  <a:lnTo>
                    <a:pt x="2797" y="108"/>
                  </a:lnTo>
                  <a:lnTo>
                    <a:pt x="2582" y="54"/>
                  </a:lnTo>
                  <a:lnTo>
                    <a:pt x="2367" y="18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8" name="Google Shape;5728;p64">
              <a:extLst>
                <a:ext uri="{FF2B5EF4-FFF2-40B4-BE49-F238E27FC236}">
                  <a16:creationId xmlns:a16="http://schemas.microsoft.com/office/drawing/2014/main" id="{AB6378B6-BF71-6B48-CD6A-9B941FF0B97F}"/>
                </a:ext>
              </a:extLst>
            </p:cNvPr>
            <p:cNvSpPr/>
            <p:nvPr/>
          </p:nvSpPr>
          <p:spPr>
            <a:xfrm flipH="1">
              <a:off x="7376203" y="3047736"/>
              <a:ext cx="16072" cy="469165"/>
            </a:xfrm>
            <a:custGeom>
              <a:avLst/>
              <a:gdLst/>
              <a:ahLst/>
              <a:cxnLst/>
              <a:rect l="l" t="t" r="r" b="b"/>
              <a:pathLst>
                <a:path w="449" h="13107" extrusionOk="0">
                  <a:moveTo>
                    <a:pt x="0" y="1"/>
                  </a:moveTo>
                  <a:lnTo>
                    <a:pt x="0" y="13107"/>
                  </a:lnTo>
                  <a:lnTo>
                    <a:pt x="448" y="13107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9" name="Google Shape;5729;p64">
              <a:extLst>
                <a:ext uri="{FF2B5EF4-FFF2-40B4-BE49-F238E27FC236}">
                  <a16:creationId xmlns:a16="http://schemas.microsoft.com/office/drawing/2014/main" id="{EC6B1069-1380-4162-3414-068FE2B94A01}"/>
                </a:ext>
              </a:extLst>
            </p:cNvPr>
            <p:cNvSpPr/>
            <p:nvPr/>
          </p:nvSpPr>
          <p:spPr>
            <a:xfrm flipH="1">
              <a:off x="7966604" y="3801179"/>
              <a:ext cx="74489" cy="356196"/>
            </a:xfrm>
            <a:custGeom>
              <a:avLst/>
              <a:gdLst/>
              <a:ahLst/>
              <a:cxnLst/>
              <a:rect l="l" t="t" r="r" b="b"/>
              <a:pathLst>
                <a:path w="2081" h="9951" extrusionOk="0">
                  <a:moveTo>
                    <a:pt x="1148" y="0"/>
                  </a:moveTo>
                  <a:lnTo>
                    <a:pt x="0" y="9950"/>
                  </a:lnTo>
                  <a:lnTo>
                    <a:pt x="2080" y="9950"/>
                  </a:lnTo>
                  <a:lnTo>
                    <a:pt x="20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0" name="Google Shape;5730;p64">
              <a:extLst>
                <a:ext uri="{FF2B5EF4-FFF2-40B4-BE49-F238E27FC236}">
                  <a16:creationId xmlns:a16="http://schemas.microsoft.com/office/drawing/2014/main" id="{70313B76-2379-503F-241A-6B669CE7E81F}"/>
                </a:ext>
              </a:extLst>
            </p:cNvPr>
            <p:cNvSpPr/>
            <p:nvPr/>
          </p:nvSpPr>
          <p:spPr>
            <a:xfrm flipH="1">
              <a:off x="7580914" y="3801179"/>
              <a:ext cx="73845" cy="356196"/>
            </a:xfrm>
            <a:custGeom>
              <a:avLst/>
              <a:gdLst/>
              <a:ahLst/>
              <a:cxnLst/>
              <a:rect l="l" t="t" r="r" b="b"/>
              <a:pathLst>
                <a:path w="2063" h="9951" extrusionOk="0">
                  <a:moveTo>
                    <a:pt x="1130" y="0"/>
                  </a:moveTo>
                  <a:lnTo>
                    <a:pt x="0" y="9950"/>
                  </a:lnTo>
                  <a:lnTo>
                    <a:pt x="2062" y="9950"/>
                  </a:lnTo>
                  <a:lnTo>
                    <a:pt x="20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1" name="Google Shape;5731;p64">
              <a:extLst>
                <a:ext uri="{FF2B5EF4-FFF2-40B4-BE49-F238E27FC236}">
                  <a16:creationId xmlns:a16="http://schemas.microsoft.com/office/drawing/2014/main" id="{DD1678A0-1513-3CB7-6319-14DE44918350}"/>
                </a:ext>
              </a:extLst>
            </p:cNvPr>
            <p:cNvSpPr/>
            <p:nvPr/>
          </p:nvSpPr>
          <p:spPr>
            <a:xfrm flipH="1">
              <a:off x="7463469" y="3663191"/>
              <a:ext cx="965892" cy="443500"/>
            </a:xfrm>
            <a:custGeom>
              <a:avLst/>
              <a:gdLst/>
              <a:ahLst/>
              <a:cxnLst/>
              <a:rect l="l" t="t" r="r" b="b"/>
              <a:pathLst>
                <a:path w="26984" h="12390" extrusionOk="0">
                  <a:moveTo>
                    <a:pt x="9359" y="0"/>
                  </a:moveTo>
                  <a:lnTo>
                    <a:pt x="1" y="12389"/>
                  </a:lnTo>
                  <a:lnTo>
                    <a:pt x="17624" y="12389"/>
                  </a:lnTo>
                  <a:lnTo>
                    <a:pt x="2698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2" name="Google Shape;5732;p64">
              <a:extLst>
                <a:ext uri="{FF2B5EF4-FFF2-40B4-BE49-F238E27FC236}">
                  <a16:creationId xmlns:a16="http://schemas.microsoft.com/office/drawing/2014/main" id="{CF627563-2A6F-223A-C47E-4A84B506BEB8}"/>
                </a:ext>
              </a:extLst>
            </p:cNvPr>
            <p:cNvSpPr/>
            <p:nvPr/>
          </p:nvSpPr>
          <p:spPr>
            <a:xfrm flipH="1">
              <a:off x="7238857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658" y="1"/>
                  </a:moveTo>
                  <a:lnTo>
                    <a:pt x="3461" y="19"/>
                  </a:lnTo>
                  <a:lnTo>
                    <a:pt x="3281" y="37"/>
                  </a:lnTo>
                  <a:lnTo>
                    <a:pt x="3102" y="55"/>
                  </a:lnTo>
                  <a:lnTo>
                    <a:pt x="2923" y="109"/>
                  </a:lnTo>
                  <a:lnTo>
                    <a:pt x="2744" y="162"/>
                  </a:lnTo>
                  <a:lnTo>
                    <a:pt x="2582" y="234"/>
                  </a:lnTo>
                  <a:lnTo>
                    <a:pt x="2403" y="324"/>
                  </a:lnTo>
                  <a:lnTo>
                    <a:pt x="2242" y="413"/>
                  </a:lnTo>
                  <a:lnTo>
                    <a:pt x="2080" y="521"/>
                  </a:lnTo>
                  <a:lnTo>
                    <a:pt x="1919" y="628"/>
                  </a:lnTo>
                  <a:lnTo>
                    <a:pt x="1775" y="754"/>
                  </a:lnTo>
                  <a:lnTo>
                    <a:pt x="1632" y="897"/>
                  </a:lnTo>
                  <a:lnTo>
                    <a:pt x="1345" y="1202"/>
                  </a:lnTo>
                  <a:lnTo>
                    <a:pt x="1076" y="1543"/>
                  </a:lnTo>
                  <a:lnTo>
                    <a:pt x="843" y="1937"/>
                  </a:lnTo>
                  <a:lnTo>
                    <a:pt x="628" y="2350"/>
                  </a:lnTo>
                  <a:lnTo>
                    <a:pt x="449" y="2780"/>
                  </a:lnTo>
                  <a:lnTo>
                    <a:pt x="287" y="3264"/>
                  </a:lnTo>
                  <a:lnTo>
                    <a:pt x="162" y="3766"/>
                  </a:lnTo>
                  <a:lnTo>
                    <a:pt x="72" y="4286"/>
                  </a:lnTo>
                  <a:lnTo>
                    <a:pt x="18" y="4824"/>
                  </a:lnTo>
                  <a:lnTo>
                    <a:pt x="0" y="5380"/>
                  </a:lnTo>
                  <a:lnTo>
                    <a:pt x="36" y="5917"/>
                  </a:lnTo>
                  <a:lnTo>
                    <a:pt x="90" y="6455"/>
                  </a:lnTo>
                  <a:lnTo>
                    <a:pt x="180" y="6957"/>
                  </a:lnTo>
                  <a:lnTo>
                    <a:pt x="305" y="7441"/>
                  </a:lnTo>
                  <a:lnTo>
                    <a:pt x="449" y="7925"/>
                  </a:lnTo>
                  <a:lnTo>
                    <a:pt x="646" y="8356"/>
                  </a:lnTo>
                  <a:lnTo>
                    <a:pt x="861" y="8786"/>
                  </a:lnTo>
                  <a:lnTo>
                    <a:pt x="1094" y="9162"/>
                  </a:lnTo>
                  <a:lnTo>
                    <a:pt x="1345" y="9521"/>
                  </a:lnTo>
                  <a:lnTo>
                    <a:pt x="1632" y="9826"/>
                  </a:lnTo>
                  <a:lnTo>
                    <a:pt x="1793" y="9969"/>
                  </a:lnTo>
                  <a:lnTo>
                    <a:pt x="1937" y="10113"/>
                  </a:lnTo>
                  <a:lnTo>
                    <a:pt x="2098" y="10238"/>
                  </a:lnTo>
                  <a:lnTo>
                    <a:pt x="2259" y="10346"/>
                  </a:lnTo>
                  <a:lnTo>
                    <a:pt x="2439" y="10435"/>
                  </a:lnTo>
                  <a:lnTo>
                    <a:pt x="2600" y="10525"/>
                  </a:lnTo>
                  <a:lnTo>
                    <a:pt x="2779" y="10597"/>
                  </a:lnTo>
                  <a:lnTo>
                    <a:pt x="2959" y="10669"/>
                  </a:lnTo>
                  <a:lnTo>
                    <a:pt x="3156" y="10704"/>
                  </a:lnTo>
                  <a:lnTo>
                    <a:pt x="3335" y="10758"/>
                  </a:lnTo>
                  <a:lnTo>
                    <a:pt x="3532" y="10776"/>
                  </a:lnTo>
                  <a:lnTo>
                    <a:pt x="3891" y="10776"/>
                  </a:lnTo>
                  <a:lnTo>
                    <a:pt x="4088" y="10758"/>
                  </a:lnTo>
                  <a:lnTo>
                    <a:pt x="4267" y="10722"/>
                  </a:lnTo>
                  <a:lnTo>
                    <a:pt x="4447" y="10669"/>
                  </a:lnTo>
                  <a:lnTo>
                    <a:pt x="4626" y="10615"/>
                  </a:lnTo>
                  <a:lnTo>
                    <a:pt x="4787" y="10543"/>
                  </a:lnTo>
                  <a:lnTo>
                    <a:pt x="4967" y="10471"/>
                  </a:lnTo>
                  <a:lnTo>
                    <a:pt x="5128" y="10364"/>
                  </a:lnTo>
                  <a:lnTo>
                    <a:pt x="5289" y="10274"/>
                  </a:lnTo>
                  <a:lnTo>
                    <a:pt x="5451" y="10149"/>
                  </a:lnTo>
                  <a:lnTo>
                    <a:pt x="5594" y="10023"/>
                  </a:lnTo>
                  <a:lnTo>
                    <a:pt x="5738" y="9880"/>
                  </a:lnTo>
                  <a:lnTo>
                    <a:pt x="6024" y="9575"/>
                  </a:lnTo>
                  <a:lnTo>
                    <a:pt x="6293" y="9234"/>
                  </a:lnTo>
                  <a:lnTo>
                    <a:pt x="6526" y="8858"/>
                  </a:lnTo>
                  <a:lnTo>
                    <a:pt x="6742" y="8445"/>
                  </a:lnTo>
                  <a:lnTo>
                    <a:pt x="6921" y="7997"/>
                  </a:lnTo>
                  <a:lnTo>
                    <a:pt x="7082" y="7531"/>
                  </a:lnTo>
                  <a:lnTo>
                    <a:pt x="7208" y="7029"/>
                  </a:lnTo>
                  <a:lnTo>
                    <a:pt x="7297" y="6509"/>
                  </a:lnTo>
                  <a:lnTo>
                    <a:pt x="7351" y="5953"/>
                  </a:lnTo>
                  <a:lnTo>
                    <a:pt x="7351" y="5397"/>
                  </a:lnTo>
                  <a:lnTo>
                    <a:pt x="7333" y="4860"/>
                  </a:lnTo>
                  <a:lnTo>
                    <a:pt x="7279" y="4340"/>
                  </a:lnTo>
                  <a:lnTo>
                    <a:pt x="7190" y="3820"/>
                  </a:lnTo>
                  <a:lnTo>
                    <a:pt x="7064" y="3336"/>
                  </a:lnTo>
                  <a:lnTo>
                    <a:pt x="6903" y="2870"/>
                  </a:lnTo>
                  <a:lnTo>
                    <a:pt x="6724" y="2421"/>
                  </a:lnTo>
                  <a:lnTo>
                    <a:pt x="6509" y="2009"/>
                  </a:lnTo>
                  <a:lnTo>
                    <a:pt x="6275" y="1615"/>
                  </a:lnTo>
                  <a:lnTo>
                    <a:pt x="6024" y="1256"/>
                  </a:lnTo>
                  <a:lnTo>
                    <a:pt x="5738" y="951"/>
                  </a:lnTo>
                  <a:lnTo>
                    <a:pt x="5576" y="808"/>
                  </a:lnTo>
                  <a:lnTo>
                    <a:pt x="5433" y="682"/>
                  </a:lnTo>
                  <a:lnTo>
                    <a:pt x="5271" y="557"/>
                  </a:lnTo>
                  <a:lnTo>
                    <a:pt x="5110" y="449"/>
                  </a:lnTo>
                  <a:lnTo>
                    <a:pt x="4931" y="342"/>
                  </a:lnTo>
                  <a:lnTo>
                    <a:pt x="4752" y="252"/>
                  </a:lnTo>
                  <a:lnTo>
                    <a:pt x="4590" y="180"/>
                  </a:lnTo>
                  <a:lnTo>
                    <a:pt x="4411" y="126"/>
                  </a:lnTo>
                  <a:lnTo>
                    <a:pt x="4214" y="73"/>
                  </a:lnTo>
                  <a:lnTo>
                    <a:pt x="4034" y="37"/>
                  </a:lnTo>
                  <a:lnTo>
                    <a:pt x="3837" y="19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rgbClr val="3D2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3" name="Google Shape;5733;p64">
              <a:extLst>
                <a:ext uri="{FF2B5EF4-FFF2-40B4-BE49-F238E27FC236}">
                  <a16:creationId xmlns:a16="http://schemas.microsoft.com/office/drawing/2014/main" id="{6BA9C414-F87E-AAD5-B224-BDCBBED5D682}"/>
                </a:ext>
              </a:extLst>
            </p:cNvPr>
            <p:cNvSpPr/>
            <p:nvPr/>
          </p:nvSpPr>
          <p:spPr>
            <a:xfrm flipH="1">
              <a:off x="7218991" y="4761230"/>
              <a:ext cx="174572" cy="136737"/>
            </a:xfrm>
            <a:custGeom>
              <a:avLst/>
              <a:gdLst/>
              <a:ahLst/>
              <a:cxnLst/>
              <a:rect l="l" t="t" r="r" b="b"/>
              <a:pathLst>
                <a:path w="4877" h="3820" extrusionOk="0">
                  <a:moveTo>
                    <a:pt x="0" y="0"/>
                  </a:moveTo>
                  <a:lnTo>
                    <a:pt x="843" y="3819"/>
                  </a:lnTo>
                  <a:lnTo>
                    <a:pt x="4877" y="3819"/>
                  </a:lnTo>
                  <a:lnTo>
                    <a:pt x="4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4" name="Google Shape;5734;p64">
              <a:extLst>
                <a:ext uri="{FF2B5EF4-FFF2-40B4-BE49-F238E27FC236}">
                  <a16:creationId xmlns:a16="http://schemas.microsoft.com/office/drawing/2014/main" id="{69FE843C-3440-6D42-2EBB-1CE6BB0805E0}"/>
                </a:ext>
              </a:extLst>
            </p:cNvPr>
            <p:cNvSpPr/>
            <p:nvPr/>
          </p:nvSpPr>
          <p:spPr>
            <a:xfrm flipH="1">
              <a:off x="7188816" y="4513495"/>
              <a:ext cx="193830" cy="168201"/>
            </a:xfrm>
            <a:custGeom>
              <a:avLst/>
              <a:gdLst/>
              <a:ahLst/>
              <a:cxnLst/>
              <a:rect l="l" t="t" r="r" b="b"/>
              <a:pathLst>
                <a:path w="5415" h="4699" extrusionOk="0">
                  <a:moveTo>
                    <a:pt x="0" y="1"/>
                  </a:moveTo>
                  <a:lnTo>
                    <a:pt x="538" y="4698"/>
                  </a:lnTo>
                  <a:lnTo>
                    <a:pt x="5415" y="4698"/>
                  </a:lnTo>
                  <a:lnTo>
                    <a:pt x="5307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5" name="Google Shape;5735;p64">
              <a:extLst>
                <a:ext uri="{FF2B5EF4-FFF2-40B4-BE49-F238E27FC236}">
                  <a16:creationId xmlns:a16="http://schemas.microsoft.com/office/drawing/2014/main" id="{A25BB8C3-E54D-9A24-A99E-FFFD639447DB}"/>
                </a:ext>
              </a:extLst>
            </p:cNvPr>
            <p:cNvSpPr/>
            <p:nvPr/>
          </p:nvSpPr>
          <p:spPr>
            <a:xfrm flipH="1">
              <a:off x="7072661" y="4515428"/>
              <a:ext cx="263773" cy="382541"/>
            </a:xfrm>
            <a:custGeom>
              <a:avLst/>
              <a:gdLst/>
              <a:ahLst/>
              <a:cxnLst/>
              <a:rect l="l" t="t" r="r" b="b"/>
              <a:pathLst>
                <a:path w="7369" h="10687" extrusionOk="0">
                  <a:moveTo>
                    <a:pt x="3908" y="1"/>
                  </a:moveTo>
                  <a:lnTo>
                    <a:pt x="3729" y="19"/>
                  </a:lnTo>
                  <a:lnTo>
                    <a:pt x="3532" y="36"/>
                  </a:lnTo>
                  <a:lnTo>
                    <a:pt x="3353" y="72"/>
                  </a:lnTo>
                  <a:lnTo>
                    <a:pt x="3173" y="108"/>
                  </a:lnTo>
                  <a:lnTo>
                    <a:pt x="2994" y="162"/>
                  </a:lnTo>
                  <a:lnTo>
                    <a:pt x="2815" y="234"/>
                  </a:lnTo>
                  <a:lnTo>
                    <a:pt x="2653" y="323"/>
                  </a:lnTo>
                  <a:lnTo>
                    <a:pt x="2474" y="413"/>
                  </a:lnTo>
                  <a:lnTo>
                    <a:pt x="2313" y="521"/>
                  </a:lnTo>
                  <a:lnTo>
                    <a:pt x="2151" y="628"/>
                  </a:lnTo>
                  <a:lnTo>
                    <a:pt x="1829" y="897"/>
                  </a:lnTo>
                  <a:lnTo>
                    <a:pt x="1542" y="1202"/>
                  </a:lnTo>
                  <a:lnTo>
                    <a:pt x="1255" y="1542"/>
                  </a:lnTo>
                  <a:lnTo>
                    <a:pt x="1004" y="1919"/>
                  </a:lnTo>
                  <a:lnTo>
                    <a:pt x="771" y="2331"/>
                  </a:lnTo>
                  <a:lnTo>
                    <a:pt x="574" y="2762"/>
                  </a:lnTo>
                  <a:lnTo>
                    <a:pt x="394" y="3228"/>
                  </a:lnTo>
                  <a:lnTo>
                    <a:pt x="251" y="3730"/>
                  </a:lnTo>
                  <a:lnTo>
                    <a:pt x="126" y="4250"/>
                  </a:lnTo>
                  <a:lnTo>
                    <a:pt x="54" y="4788"/>
                  </a:lnTo>
                  <a:lnTo>
                    <a:pt x="0" y="5343"/>
                  </a:lnTo>
                  <a:lnTo>
                    <a:pt x="0" y="5863"/>
                  </a:lnTo>
                  <a:lnTo>
                    <a:pt x="36" y="6401"/>
                  </a:lnTo>
                  <a:lnTo>
                    <a:pt x="108" y="6903"/>
                  </a:lnTo>
                  <a:lnTo>
                    <a:pt x="197" y="7387"/>
                  </a:lnTo>
                  <a:lnTo>
                    <a:pt x="341" y="7853"/>
                  </a:lnTo>
                  <a:lnTo>
                    <a:pt x="502" y="8302"/>
                  </a:lnTo>
                  <a:lnTo>
                    <a:pt x="681" y="8714"/>
                  </a:lnTo>
                  <a:lnTo>
                    <a:pt x="914" y="9090"/>
                  </a:lnTo>
                  <a:lnTo>
                    <a:pt x="1147" y="9449"/>
                  </a:lnTo>
                  <a:lnTo>
                    <a:pt x="1416" y="9754"/>
                  </a:lnTo>
                  <a:lnTo>
                    <a:pt x="1560" y="9897"/>
                  </a:lnTo>
                  <a:lnTo>
                    <a:pt x="1721" y="10023"/>
                  </a:lnTo>
                  <a:lnTo>
                    <a:pt x="1865" y="10148"/>
                  </a:lnTo>
                  <a:lnTo>
                    <a:pt x="2026" y="10256"/>
                  </a:lnTo>
                  <a:lnTo>
                    <a:pt x="2187" y="10345"/>
                  </a:lnTo>
                  <a:lnTo>
                    <a:pt x="2367" y="10435"/>
                  </a:lnTo>
                  <a:lnTo>
                    <a:pt x="2528" y="10507"/>
                  </a:lnTo>
                  <a:lnTo>
                    <a:pt x="2707" y="10579"/>
                  </a:lnTo>
                  <a:lnTo>
                    <a:pt x="2887" y="10632"/>
                  </a:lnTo>
                  <a:lnTo>
                    <a:pt x="3084" y="10668"/>
                  </a:lnTo>
                  <a:lnTo>
                    <a:pt x="3263" y="10686"/>
                  </a:lnTo>
                  <a:lnTo>
                    <a:pt x="3640" y="10686"/>
                  </a:lnTo>
                  <a:lnTo>
                    <a:pt x="3819" y="10668"/>
                  </a:lnTo>
                  <a:lnTo>
                    <a:pt x="3998" y="10632"/>
                  </a:lnTo>
                  <a:lnTo>
                    <a:pt x="4195" y="10579"/>
                  </a:lnTo>
                  <a:lnTo>
                    <a:pt x="4357" y="10525"/>
                  </a:lnTo>
                  <a:lnTo>
                    <a:pt x="4536" y="10453"/>
                  </a:lnTo>
                  <a:lnTo>
                    <a:pt x="4715" y="10381"/>
                  </a:lnTo>
                  <a:lnTo>
                    <a:pt x="4877" y="10292"/>
                  </a:lnTo>
                  <a:lnTo>
                    <a:pt x="5056" y="10184"/>
                  </a:lnTo>
                  <a:lnTo>
                    <a:pt x="5217" y="10059"/>
                  </a:lnTo>
                  <a:lnTo>
                    <a:pt x="5522" y="9808"/>
                  </a:lnTo>
                  <a:lnTo>
                    <a:pt x="5827" y="9503"/>
                  </a:lnTo>
                  <a:lnTo>
                    <a:pt x="6096" y="9162"/>
                  </a:lnTo>
                  <a:lnTo>
                    <a:pt x="6365" y="8786"/>
                  </a:lnTo>
                  <a:lnTo>
                    <a:pt x="6580" y="8373"/>
                  </a:lnTo>
                  <a:lnTo>
                    <a:pt x="6795" y="7925"/>
                  </a:lnTo>
                  <a:lnTo>
                    <a:pt x="6974" y="7459"/>
                  </a:lnTo>
                  <a:lnTo>
                    <a:pt x="7118" y="6975"/>
                  </a:lnTo>
                  <a:lnTo>
                    <a:pt x="7225" y="6455"/>
                  </a:lnTo>
                  <a:lnTo>
                    <a:pt x="7315" y="5899"/>
                  </a:lnTo>
                  <a:lnTo>
                    <a:pt x="7351" y="5361"/>
                  </a:lnTo>
                  <a:lnTo>
                    <a:pt x="7369" y="4823"/>
                  </a:lnTo>
                  <a:lnTo>
                    <a:pt x="7333" y="4303"/>
                  </a:lnTo>
                  <a:lnTo>
                    <a:pt x="7261" y="3801"/>
                  </a:lnTo>
                  <a:lnTo>
                    <a:pt x="7154" y="3317"/>
                  </a:lnTo>
                  <a:lnTo>
                    <a:pt x="7028" y="2851"/>
                  </a:lnTo>
                  <a:lnTo>
                    <a:pt x="6867" y="2403"/>
                  </a:lnTo>
                  <a:lnTo>
                    <a:pt x="6670" y="1991"/>
                  </a:lnTo>
                  <a:lnTo>
                    <a:pt x="6454" y="1614"/>
                  </a:lnTo>
                  <a:lnTo>
                    <a:pt x="6203" y="1256"/>
                  </a:lnTo>
                  <a:lnTo>
                    <a:pt x="5934" y="951"/>
                  </a:lnTo>
                  <a:lnTo>
                    <a:pt x="5791" y="807"/>
                  </a:lnTo>
                  <a:lnTo>
                    <a:pt x="5648" y="664"/>
                  </a:lnTo>
                  <a:lnTo>
                    <a:pt x="5486" y="556"/>
                  </a:lnTo>
                  <a:lnTo>
                    <a:pt x="5343" y="449"/>
                  </a:lnTo>
                  <a:lnTo>
                    <a:pt x="5164" y="341"/>
                  </a:lnTo>
                  <a:lnTo>
                    <a:pt x="5002" y="252"/>
                  </a:lnTo>
                  <a:lnTo>
                    <a:pt x="4823" y="180"/>
                  </a:lnTo>
                  <a:lnTo>
                    <a:pt x="4644" y="126"/>
                  </a:lnTo>
                  <a:lnTo>
                    <a:pt x="4464" y="72"/>
                  </a:lnTo>
                  <a:lnTo>
                    <a:pt x="4285" y="36"/>
                  </a:lnTo>
                  <a:lnTo>
                    <a:pt x="4088" y="19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6" name="Google Shape;5736;p64">
              <a:extLst>
                <a:ext uri="{FF2B5EF4-FFF2-40B4-BE49-F238E27FC236}">
                  <a16:creationId xmlns:a16="http://schemas.microsoft.com/office/drawing/2014/main" id="{02F82BC0-5897-3A0C-66E3-CA77C6742E9E}"/>
                </a:ext>
              </a:extLst>
            </p:cNvPr>
            <p:cNvSpPr/>
            <p:nvPr/>
          </p:nvSpPr>
          <p:spPr>
            <a:xfrm flipH="1">
              <a:off x="7106022" y="4576386"/>
              <a:ext cx="179727" cy="261232"/>
            </a:xfrm>
            <a:custGeom>
              <a:avLst/>
              <a:gdLst/>
              <a:ahLst/>
              <a:cxnLst/>
              <a:rect l="l" t="t" r="r" b="b"/>
              <a:pathLst>
                <a:path w="5021" h="7298" extrusionOk="0">
                  <a:moveTo>
                    <a:pt x="2672" y="1"/>
                  </a:moveTo>
                  <a:lnTo>
                    <a:pt x="2421" y="19"/>
                  </a:lnTo>
                  <a:lnTo>
                    <a:pt x="2170" y="73"/>
                  </a:lnTo>
                  <a:lnTo>
                    <a:pt x="1919" y="162"/>
                  </a:lnTo>
                  <a:lnTo>
                    <a:pt x="1686" y="270"/>
                  </a:lnTo>
                  <a:lnTo>
                    <a:pt x="1471" y="431"/>
                  </a:lnTo>
                  <a:lnTo>
                    <a:pt x="1255" y="610"/>
                  </a:lnTo>
                  <a:lnTo>
                    <a:pt x="1058" y="808"/>
                  </a:lnTo>
                  <a:lnTo>
                    <a:pt x="861" y="1041"/>
                  </a:lnTo>
                  <a:lnTo>
                    <a:pt x="682" y="1292"/>
                  </a:lnTo>
                  <a:lnTo>
                    <a:pt x="520" y="1579"/>
                  </a:lnTo>
                  <a:lnTo>
                    <a:pt x="395" y="1883"/>
                  </a:lnTo>
                  <a:lnTo>
                    <a:pt x="269" y="2206"/>
                  </a:lnTo>
                  <a:lnTo>
                    <a:pt x="162" y="2547"/>
                  </a:lnTo>
                  <a:lnTo>
                    <a:pt x="90" y="2887"/>
                  </a:lnTo>
                  <a:lnTo>
                    <a:pt x="36" y="3264"/>
                  </a:lnTo>
                  <a:lnTo>
                    <a:pt x="0" y="3640"/>
                  </a:lnTo>
                  <a:lnTo>
                    <a:pt x="0" y="3999"/>
                  </a:lnTo>
                  <a:lnTo>
                    <a:pt x="18" y="4357"/>
                  </a:lnTo>
                  <a:lnTo>
                    <a:pt x="72" y="4698"/>
                  </a:lnTo>
                  <a:lnTo>
                    <a:pt x="144" y="5039"/>
                  </a:lnTo>
                  <a:lnTo>
                    <a:pt x="233" y="5361"/>
                  </a:lnTo>
                  <a:lnTo>
                    <a:pt x="341" y="5666"/>
                  </a:lnTo>
                  <a:lnTo>
                    <a:pt x="467" y="5935"/>
                  </a:lnTo>
                  <a:lnTo>
                    <a:pt x="628" y="6204"/>
                  </a:lnTo>
                  <a:lnTo>
                    <a:pt x="789" y="6437"/>
                  </a:lnTo>
                  <a:lnTo>
                    <a:pt x="969" y="6652"/>
                  </a:lnTo>
                  <a:lnTo>
                    <a:pt x="1166" y="6850"/>
                  </a:lnTo>
                  <a:lnTo>
                    <a:pt x="1381" y="6993"/>
                  </a:lnTo>
                  <a:lnTo>
                    <a:pt x="1614" y="7118"/>
                  </a:lnTo>
                  <a:lnTo>
                    <a:pt x="1847" y="7208"/>
                  </a:lnTo>
                  <a:lnTo>
                    <a:pt x="2098" y="7280"/>
                  </a:lnTo>
                  <a:lnTo>
                    <a:pt x="2367" y="7298"/>
                  </a:lnTo>
                  <a:lnTo>
                    <a:pt x="2618" y="7280"/>
                  </a:lnTo>
                  <a:lnTo>
                    <a:pt x="2869" y="7226"/>
                  </a:lnTo>
                  <a:lnTo>
                    <a:pt x="3102" y="7136"/>
                  </a:lnTo>
                  <a:lnTo>
                    <a:pt x="3335" y="7011"/>
                  </a:lnTo>
                  <a:lnTo>
                    <a:pt x="3568" y="6867"/>
                  </a:lnTo>
                  <a:lnTo>
                    <a:pt x="3783" y="6688"/>
                  </a:lnTo>
                  <a:lnTo>
                    <a:pt x="3981" y="6473"/>
                  </a:lnTo>
                  <a:lnTo>
                    <a:pt x="4160" y="6240"/>
                  </a:lnTo>
                  <a:lnTo>
                    <a:pt x="4339" y="5989"/>
                  </a:lnTo>
                  <a:lnTo>
                    <a:pt x="4501" y="5720"/>
                  </a:lnTo>
                  <a:lnTo>
                    <a:pt x="4644" y="5415"/>
                  </a:lnTo>
                  <a:lnTo>
                    <a:pt x="4769" y="5093"/>
                  </a:lnTo>
                  <a:lnTo>
                    <a:pt x="4859" y="4752"/>
                  </a:lnTo>
                  <a:lnTo>
                    <a:pt x="4949" y="4393"/>
                  </a:lnTo>
                  <a:lnTo>
                    <a:pt x="5003" y="4035"/>
                  </a:lnTo>
                  <a:lnTo>
                    <a:pt x="5020" y="3658"/>
                  </a:lnTo>
                  <a:lnTo>
                    <a:pt x="5020" y="3282"/>
                  </a:lnTo>
                  <a:lnTo>
                    <a:pt x="5003" y="2923"/>
                  </a:lnTo>
                  <a:lnTo>
                    <a:pt x="4967" y="2583"/>
                  </a:lnTo>
                  <a:lnTo>
                    <a:pt x="4895" y="2260"/>
                  </a:lnTo>
                  <a:lnTo>
                    <a:pt x="4805" y="1937"/>
                  </a:lnTo>
                  <a:lnTo>
                    <a:pt x="4698" y="1632"/>
                  </a:lnTo>
                  <a:lnTo>
                    <a:pt x="4554" y="1345"/>
                  </a:lnTo>
                  <a:lnTo>
                    <a:pt x="4411" y="1094"/>
                  </a:lnTo>
                  <a:lnTo>
                    <a:pt x="4250" y="843"/>
                  </a:lnTo>
                  <a:lnTo>
                    <a:pt x="4052" y="628"/>
                  </a:lnTo>
                  <a:lnTo>
                    <a:pt x="3855" y="449"/>
                  </a:lnTo>
                  <a:lnTo>
                    <a:pt x="3640" y="288"/>
                  </a:lnTo>
                  <a:lnTo>
                    <a:pt x="3425" y="162"/>
                  </a:lnTo>
                  <a:lnTo>
                    <a:pt x="3174" y="73"/>
                  </a:lnTo>
                  <a:lnTo>
                    <a:pt x="2923" y="19"/>
                  </a:lnTo>
                  <a:lnTo>
                    <a:pt x="2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7" name="Google Shape;5737;p64">
              <a:extLst>
                <a:ext uri="{FF2B5EF4-FFF2-40B4-BE49-F238E27FC236}">
                  <a16:creationId xmlns:a16="http://schemas.microsoft.com/office/drawing/2014/main" id="{19D39B83-8460-F9A8-1EDF-A8BE0DA32825}"/>
                </a:ext>
              </a:extLst>
            </p:cNvPr>
            <p:cNvSpPr/>
            <p:nvPr/>
          </p:nvSpPr>
          <p:spPr>
            <a:xfrm flipH="1">
              <a:off x="7129146" y="4597577"/>
              <a:ext cx="150840" cy="218886"/>
            </a:xfrm>
            <a:custGeom>
              <a:avLst/>
              <a:gdLst/>
              <a:ahLst/>
              <a:cxnLst/>
              <a:rect l="l" t="t" r="r" b="b"/>
              <a:pathLst>
                <a:path w="4214" h="6115" extrusionOk="0">
                  <a:moveTo>
                    <a:pt x="2242" y="0"/>
                  </a:moveTo>
                  <a:lnTo>
                    <a:pt x="2027" y="18"/>
                  </a:lnTo>
                  <a:lnTo>
                    <a:pt x="1812" y="54"/>
                  </a:lnTo>
                  <a:lnTo>
                    <a:pt x="1614" y="126"/>
                  </a:lnTo>
                  <a:lnTo>
                    <a:pt x="1417" y="234"/>
                  </a:lnTo>
                  <a:lnTo>
                    <a:pt x="1220" y="359"/>
                  </a:lnTo>
                  <a:lnTo>
                    <a:pt x="1041" y="502"/>
                  </a:lnTo>
                  <a:lnTo>
                    <a:pt x="879" y="682"/>
                  </a:lnTo>
                  <a:lnTo>
                    <a:pt x="718" y="879"/>
                  </a:lnTo>
                  <a:lnTo>
                    <a:pt x="574" y="1094"/>
                  </a:lnTo>
                  <a:lnTo>
                    <a:pt x="431" y="1327"/>
                  </a:lnTo>
                  <a:lnTo>
                    <a:pt x="323" y="1578"/>
                  </a:lnTo>
                  <a:lnTo>
                    <a:pt x="216" y="1847"/>
                  </a:lnTo>
                  <a:lnTo>
                    <a:pt x="144" y="2134"/>
                  </a:lnTo>
                  <a:lnTo>
                    <a:pt x="72" y="2421"/>
                  </a:lnTo>
                  <a:lnTo>
                    <a:pt x="19" y="2726"/>
                  </a:lnTo>
                  <a:lnTo>
                    <a:pt x="1" y="3048"/>
                  </a:lnTo>
                  <a:lnTo>
                    <a:pt x="1" y="3353"/>
                  </a:lnTo>
                  <a:lnTo>
                    <a:pt x="19" y="3658"/>
                  </a:lnTo>
                  <a:lnTo>
                    <a:pt x="55" y="3945"/>
                  </a:lnTo>
                  <a:lnTo>
                    <a:pt x="108" y="4214"/>
                  </a:lnTo>
                  <a:lnTo>
                    <a:pt x="180" y="4483"/>
                  </a:lnTo>
                  <a:lnTo>
                    <a:pt x="288" y="4734"/>
                  </a:lnTo>
                  <a:lnTo>
                    <a:pt x="395" y="4985"/>
                  </a:lnTo>
                  <a:lnTo>
                    <a:pt x="521" y="5200"/>
                  </a:lnTo>
                  <a:lnTo>
                    <a:pt x="664" y="5397"/>
                  </a:lnTo>
                  <a:lnTo>
                    <a:pt x="808" y="5576"/>
                  </a:lnTo>
                  <a:lnTo>
                    <a:pt x="969" y="5738"/>
                  </a:lnTo>
                  <a:lnTo>
                    <a:pt x="1148" y="5863"/>
                  </a:lnTo>
                  <a:lnTo>
                    <a:pt x="1345" y="5971"/>
                  </a:lnTo>
                  <a:lnTo>
                    <a:pt x="1543" y="6042"/>
                  </a:lnTo>
                  <a:lnTo>
                    <a:pt x="1758" y="6096"/>
                  </a:lnTo>
                  <a:lnTo>
                    <a:pt x="1973" y="6114"/>
                  </a:lnTo>
                  <a:lnTo>
                    <a:pt x="2188" y="6096"/>
                  </a:lnTo>
                  <a:lnTo>
                    <a:pt x="2385" y="6060"/>
                  </a:lnTo>
                  <a:lnTo>
                    <a:pt x="2600" y="5989"/>
                  </a:lnTo>
                  <a:lnTo>
                    <a:pt x="2798" y="5881"/>
                  </a:lnTo>
                  <a:lnTo>
                    <a:pt x="2977" y="5756"/>
                  </a:lnTo>
                  <a:lnTo>
                    <a:pt x="3156" y="5612"/>
                  </a:lnTo>
                  <a:lnTo>
                    <a:pt x="3335" y="5433"/>
                  </a:lnTo>
                  <a:lnTo>
                    <a:pt x="3497" y="5236"/>
                  </a:lnTo>
                  <a:lnTo>
                    <a:pt x="3640" y="5020"/>
                  </a:lnTo>
                  <a:lnTo>
                    <a:pt x="3766" y="4787"/>
                  </a:lnTo>
                  <a:lnTo>
                    <a:pt x="3891" y="4536"/>
                  </a:lnTo>
                  <a:lnTo>
                    <a:pt x="3981" y="4267"/>
                  </a:lnTo>
                  <a:lnTo>
                    <a:pt x="4071" y="3981"/>
                  </a:lnTo>
                  <a:lnTo>
                    <a:pt x="4142" y="3676"/>
                  </a:lnTo>
                  <a:lnTo>
                    <a:pt x="4178" y="3371"/>
                  </a:lnTo>
                  <a:lnTo>
                    <a:pt x="4214" y="3066"/>
                  </a:lnTo>
                  <a:lnTo>
                    <a:pt x="4214" y="2761"/>
                  </a:lnTo>
                  <a:lnTo>
                    <a:pt x="4196" y="2457"/>
                  </a:lnTo>
                  <a:lnTo>
                    <a:pt x="4160" y="2170"/>
                  </a:lnTo>
                  <a:lnTo>
                    <a:pt x="4089" y="1883"/>
                  </a:lnTo>
                  <a:lnTo>
                    <a:pt x="4017" y="1614"/>
                  </a:lnTo>
                  <a:lnTo>
                    <a:pt x="3927" y="1363"/>
                  </a:lnTo>
                  <a:lnTo>
                    <a:pt x="3820" y="1130"/>
                  </a:lnTo>
                  <a:lnTo>
                    <a:pt x="3694" y="915"/>
                  </a:lnTo>
                  <a:lnTo>
                    <a:pt x="3551" y="718"/>
                  </a:lnTo>
                  <a:lnTo>
                    <a:pt x="3407" y="538"/>
                  </a:lnTo>
                  <a:lnTo>
                    <a:pt x="3228" y="377"/>
                  </a:lnTo>
                  <a:lnTo>
                    <a:pt x="3049" y="251"/>
                  </a:lnTo>
                  <a:lnTo>
                    <a:pt x="2869" y="144"/>
                  </a:lnTo>
                  <a:lnTo>
                    <a:pt x="2654" y="54"/>
                  </a:lnTo>
                  <a:lnTo>
                    <a:pt x="2457" y="18"/>
                  </a:lnTo>
                  <a:lnTo>
                    <a:pt x="22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8" name="Google Shape;5738;p64">
              <a:extLst>
                <a:ext uri="{FF2B5EF4-FFF2-40B4-BE49-F238E27FC236}">
                  <a16:creationId xmlns:a16="http://schemas.microsoft.com/office/drawing/2014/main" id="{7F85F8A8-6DC8-33A7-4644-33F15B7C861F}"/>
                </a:ext>
              </a:extLst>
            </p:cNvPr>
            <p:cNvSpPr/>
            <p:nvPr/>
          </p:nvSpPr>
          <p:spPr>
            <a:xfrm flipH="1">
              <a:off x="7874217" y="4389001"/>
              <a:ext cx="361959" cy="307443"/>
            </a:xfrm>
            <a:custGeom>
              <a:avLst/>
              <a:gdLst/>
              <a:ahLst/>
              <a:cxnLst/>
              <a:rect l="l" t="t" r="r" b="b"/>
              <a:pathLst>
                <a:path w="10112" h="8589" extrusionOk="0">
                  <a:moveTo>
                    <a:pt x="9126" y="1"/>
                  </a:moveTo>
                  <a:lnTo>
                    <a:pt x="5666" y="7495"/>
                  </a:lnTo>
                  <a:lnTo>
                    <a:pt x="0" y="7495"/>
                  </a:lnTo>
                  <a:lnTo>
                    <a:pt x="0" y="8588"/>
                  </a:lnTo>
                  <a:lnTo>
                    <a:pt x="6365" y="8588"/>
                  </a:lnTo>
                  <a:lnTo>
                    <a:pt x="10112" y="449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9" name="Google Shape;5739;p64">
              <a:extLst>
                <a:ext uri="{FF2B5EF4-FFF2-40B4-BE49-F238E27FC236}">
                  <a16:creationId xmlns:a16="http://schemas.microsoft.com/office/drawing/2014/main" id="{AE63D83C-4641-E55E-099B-C44EE94BDC7F}"/>
                </a:ext>
              </a:extLst>
            </p:cNvPr>
            <p:cNvSpPr/>
            <p:nvPr/>
          </p:nvSpPr>
          <p:spPr>
            <a:xfrm flipH="1">
              <a:off x="7432687" y="4389001"/>
              <a:ext cx="361959" cy="307443"/>
            </a:xfrm>
            <a:custGeom>
              <a:avLst/>
              <a:gdLst/>
              <a:ahLst/>
              <a:cxnLst/>
              <a:rect l="l" t="t" r="r" b="b"/>
              <a:pathLst>
                <a:path w="10112" h="8589" extrusionOk="0">
                  <a:moveTo>
                    <a:pt x="9126" y="1"/>
                  </a:moveTo>
                  <a:lnTo>
                    <a:pt x="5665" y="7495"/>
                  </a:lnTo>
                  <a:lnTo>
                    <a:pt x="0" y="7495"/>
                  </a:lnTo>
                  <a:lnTo>
                    <a:pt x="0" y="8588"/>
                  </a:lnTo>
                  <a:lnTo>
                    <a:pt x="6347" y="8588"/>
                  </a:lnTo>
                  <a:lnTo>
                    <a:pt x="10112" y="449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0" name="Google Shape;5740;p64">
              <a:extLst>
                <a:ext uri="{FF2B5EF4-FFF2-40B4-BE49-F238E27FC236}">
                  <a16:creationId xmlns:a16="http://schemas.microsoft.com/office/drawing/2014/main" id="{E172CE00-985E-3817-DA76-96159BBBBB12}"/>
                </a:ext>
              </a:extLst>
            </p:cNvPr>
            <p:cNvSpPr/>
            <p:nvPr/>
          </p:nvSpPr>
          <p:spPr>
            <a:xfrm flipH="1">
              <a:off x="7295342" y="4389001"/>
              <a:ext cx="361995" cy="307443"/>
            </a:xfrm>
            <a:custGeom>
              <a:avLst/>
              <a:gdLst/>
              <a:ahLst/>
              <a:cxnLst/>
              <a:rect l="l" t="t" r="r" b="b"/>
              <a:pathLst>
                <a:path w="10113" h="8589" extrusionOk="0">
                  <a:moveTo>
                    <a:pt x="987" y="1"/>
                  </a:moveTo>
                  <a:lnTo>
                    <a:pt x="1" y="449"/>
                  </a:lnTo>
                  <a:lnTo>
                    <a:pt x="3748" y="8588"/>
                  </a:lnTo>
                  <a:lnTo>
                    <a:pt x="10112" y="8588"/>
                  </a:lnTo>
                  <a:lnTo>
                    <a:pt x="10112" y="7495"/>
                  </a:lnTo>
                  <a:lnTo>
                    <a:pt x="4447" y="7495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1" name="Google Shape;5741;p64">
              <a:extLst>
                <a:ext uri="{FF2B5EF4-FFF2-40B4-BE49-F238E27FC236}">
                  <a16:creationId xmlns:a16="http://schemas.microsoft.com/office/drawing/2014/main" id="{1613EE95-1C1E-174D-9F96-2FFF6844CDDA}"/>
                </a:ext>
              </a:extLst>
            </p:cNvPr>
            <p:cNvSpPr/>
            <p:nvPr/>
          </p:nvSpPr>
          <p:spPr>
            <a:xfrm flipH="1">
              <a:off x="6821739" y="4389001"/>
              <a:ext cx="361959" cy="307443"/>
            </a:xfrm>
            <a:custGeom>
              <a:avLst/>
              <a:gdLst/>
              <a:ahLst/>
              <a:cxnLst/>
              <a:rect l="l" t="t" r="r" b="b"/>
              <a:pathLst>
                <a:path w="10112" h="8589" extrusionOk="0">
                  <a:moveTo>
                    <a:pt x="986" y="1"/>
                  </a:moveTo>
                  <a:lnTo>
                    <a:pt x="0" y="449"/>
                  </a:lnTo>
                  <a:lnTo>
                    <a:pt x="3747" y="8588"/>
                  </a:lnTo>
                  <a:lnTo>
                    <a:pt x="10112" y="8588"/>
                  </a:lnTo>
                  <a:lnTo>
                    <a:pt x="10112" y="7495"/>
                  </a:lnTo>
                  <a:lnTo>
                    <a:pt x="4446" y="7495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2" name="Google Shape;5742;p64">
              <a:extLst>
                <a:ext uri="{FF2B5EF4-FFF2-40B4-BE49-F238E27FC236}">
                  <a16:creationId xmlns:a16="http://schemas.microsoft.com/office/drawing/2014/main" id="{6F27ABED-39F7-6985-3CDA-54CCB62D53FB}"/>
                </a:ext>
              </a:extLst>
            </p:cNvPr>
            <p:cNvSpPr/>
            <p:nvPr/>
          </p:nvSpPr>
          <p:spPr>
            <a:xfrm flipH="1">
              <a:off x="6397533" y="4389001"/>
              <a:ext cx="361995" cy="307443"/>
            </a:xfrm>
            <a:custGeom>
              <a:avLst/>
              <a:gdLst/>
              <a:ahLst/>
              <a:cxnLst/>
              <a:rect l="l" t="t" r="r" b="b"/>
              <a:pathLst>
                <a:path w="10113" h="8589" extrusionOk="0">
                  <a:moveTo>
                    <a:pt x="987" y="1"/>
                  </a:moveTo>
                  <a:lnTo>
                    <a:pt x="1" y="449"/>
                  </a:lnTo>
                  <a:lnTo>
                    <a:pt x="3748" y="8588"/>
                  </a:lnTo>
                  <a:lnTo>
                    <a:pt x="10113" y="8588"/>
                  </a:lnTo>
                  <a:lnTo>
                    <a:pt x="10113" y="7495"/>
                  </a:lnTo>
                  <a:lnTo>
                    <a:pt x="4447" y="7495"/>
                  </a:lnTo>
                  <a:lnTo>
                    <a:pt x="9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3" name="Google Shape;5743;p64">
              <a:extLst>
                <a:ext uri="{FF2B5EF4-FFF2-40B4-BE49-F238E27FC236}">
                  <a16:creationId xmlns:a16="http://schemas.microsoft.com/office/drawing/2014/main" id="{1742AFCB-2E00-7ED1-3578-5D40E4E59557}"/>
                </a:ext>
              </a:extLst>
            </p:cNvPr>
            <p:cNvSpPr/>
            <p:nvPr/>
          </p:nvSpPr>
          <p:spPr>
            <a:xfrm flipH="1">
              <a:off x="6961625" y="4389001"/>
              <a:ext cx="361995" cy="307443"/>
            </a:xfrm>
            <a:custGeom>
              <a:avLst/>
              <a:gdLst/>
              <a:ahLst/>
              <a:cxnLst/>
              <a:rect l="l" t="t" r="r" b="b"/>
              <a:pathLst>
                <a:path w="10113" h="8589" extrusionOk="0">
                  <a:moveTo>
                    <a:pt x="9126" y="1"/>
                  </a:moveTo>
                  <a:lnTo>
                    <a:pt x="5666" y="7495"/>
                  </a:lnTo>
                  <a:lnTo>
                    <a:pt x="1" y="7495"/>
                  </a:lnTo>
                  <a:lnTo>
                    <a:pt x="1" y="8588"/>
                  </a:lnTo>
                  <a:lnTo>
                    <a:pt x="6365" y="8588"/>
                  </a:lnTo>
                  <a:lnTo>
                    <a:pt x="10112" y="449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4" name="Google Shape;5744;p64">
              <a:extLst>
                <a:ext uri="{FF2B5EF4-FFF2-40B4-BE49-F238E27FC236}">
                  <a16:creationId xmlns:a16="http://schemas.microsoft.com/office/drawing/2014/main" id="{56F1703D-BD40-A5F8-9C2F-03DDDE5BABDD}"/>
                </a:ext>
              </a:extLst>
            </p:cNvPr>
            <p:cNvSpPr/>
            <p:nvPr/>
          </p:nvSpPr>
          <p:spPr>
            <a:xfrm flipH="1">
              <a:off x="6473237" y="4378728"/>
              <a:ext cx="1659635" cy="100154"/>
            </a:xfrm>
            <a:custGeom>
              <a:avLst/>
              <a:gdLst/>
              <a:ahLst/>
              <a:cxnLst/>
              <a:rect l="l" t="t" r="r" b="b"/>
              <a:pathLst>
                <a:path w="46365" h="2798" extrusionOk="0">
                  <a:moveTo>
                    <a:pt x="1256" y="1"/>
                  </a:moveTo>
                  <a:lnTo>
                    <a:pt x="1112" y="37"/>
                  </a:lnTo>
                  <a:lnTo>
                    <a:pt x="987" y="73"/>
                  </a:lnTo>
                  <a:lnTo>
                    <a:pt x="861" y="108"/>
                  </a:lnTo>
                  <a:lnTo>
                    <a:pt x="736" y="162"/>
                  </a:lnTo>
                  <a:lnTo>
                    <a:pt x="610" y="234"/>
                  </a:lnTo>
                  <a:lnTo>
                    <a:pt x="503" y="324"/>
                  </a:lnTo>
                  <a:lnTo>
                    <a:pt x="413" y="413"/>
                  </a:lnTo>
                  <a:lnTo>
                    <a:pt x="323" y="503"/>
                  </a:lnTo>
                  <a:lnTo>
                    <a:pt x="234" y="610"/>
                  </a:lnTo>
                  <a:lnTo>
                    <a:pt x="162" y="736"/>
                  </a:lnTo>
                  <a:lnTo>
                    <a:pt x="108" y="861"/>
                  </a:lnTo>
                  <a:lnTo>
                    <a:pt x="54" y="987"/>
                  </a:lnTo>
                  <a:lnTo>
                    <a:pt x="36" y="1112"/>
                  </a:lnTo>
                  <a:lnTo>
                    <a:pt x="1" y="1256"/>
                  </a:lnTo>
                  <a:lnTo>
                    <a:pt x="1" y="1399"/>
                  </a:lnTo>
                  <a:lnTo>
                    <a:pt x="1" y="1543"/>
                  </a:lnTo>
                  <a:lnTo>
                    <a:pt x="36" y="1686"/>
                  </a:lnTo>
                  <a:lnTo>
                    <a:pt x="54" y="1812"/>
                  </a:lnTo>
                  <a:lnTo>
                    <a:pt x="108" y="1937"/>
                  </a:lnTo>
                  <a:lnTo>
                    <a:pt x="162" y="2063"/>
                  </a:lnTo>
                  <a:lnTo>
                    <a:pt x="234" y="2188"/>
                  </a:lnTo>
                  <a:lnTo>
                    <a:pt x="323" y="2296"/>
                  </a:lnTo>
                  <a:lnTo>
                    <a:pt x="413" y="2385"/>
                  </a:lnTo>
                  <a:lnTo>
                    <a:pt x="503" y="2475"/>
                  </a:lnTo>
                  <a:lnTo>
                    <a:pt x="610" y="2565"/>
                  </a:lnTo>
                  <a:lnTo>
                    <a:pt x="736" y="2636"/>
                  </a:lnTo>
                  <a:lnTo>
                    <a:pt x="861" y="2690"/>
                  </a:lnTo>
                  <a:lnTo>
                    <a:pt x="987" y="2726"/>
                  </a:lnTo>
                  <a:lnTo>
                    <a:pt x="1112" y="2762"/>
                  </a:lnTo>
                  <a:lnTo>
                    <a:pt x="1256" y="2798"/>
                  </a:lnTo>
                  <a:lnTo>
                    <a:pt x="45109" y="2798"/>
                  </a:lnTo>
                  <a:lnTo>
                    <a:pt x="45235" y="2762"/>
                  </a:lnTo>
                  <a:lnTo>
                    <a:pt x="45378" y="2726"/>
                  </a:lnTo>
                  <a:lnTo>
                    <a:pt x="45503" y="2690"/>
                  </a:lnTo>
                  <a:lnTo>
                    <a:pt x="45629" y="2636"/>
                  </a:lnTo>
                  <a:lnTo>
                    <a:pt x="45737" y="2565"/>
                  </a:lnTo>
                  <a:lnTo>
                    <a:pt x="45844" y="2475"/>
                  </a:lnTo>
                  <a:lnTo>
                    <a:pt x="45952" y="2385"/>
                  </a:lnTo>
                  <a:lnTo>
                    <a:pt x="46041" y="2296"/>
                  </a:lnTo>
                  <a:lnTo>
                    <a:pt x="46113" y="2188"/>
                  </a:lnTo>
                  <a:lnTo>
                    <a:pt x="46185" y="2063"/>
                  </a:lnTo>
                  <a:lnTo>
                    <a:pt x="46256" y="1937"/>
                  </a:lnTo>
                  <a:lnTo>
                    <a:pt x="46292" y="1812"/>
                  </a:lnTo>
                  <a:lnTo>
                    <a:pt x="46328" y="1686"/>
                  </a:lnTo>
                  <a:lnTo>
                    <a:pt x="46346" y="1543"/>
                  </a:lnTo>
                  <a:lnTo>
                    <a:pt x="46364" y="1399"/>
                  </a:lnTo>
                  <a:lnTo>
                    <a:pt x="46346" y="1256"/>
                  </a:lnTo>
                  <a:lnTo>
                    <a:pt x="46328" y="1112"/>
                  </a:lnTo>
                  <a:lnTo>
                    <a:pt x="46292" y="987"/>
                  </a:lnTo>
                  <a:lnTo>
                    <a:pt x="46256" y="861"/>
                  </a:lnTo>
                  <a:lnTo>
                    <a:pt x="46185" y="736"/>
                  </a:lnTo>
                  <a:lnTo>
                    <a:pt x="46113" y="610"/>
                  </a:lnTo>
                  <a:lnTo>
                    <a:pt x="46041" y="503"/>
                  </a:lnTo>
                  <a:lnTo>
                    <a:pt x="45952" y="413"/>
                  </a:lnTo>
                  <a:lnTo>
                    <a:pt x="45844" y="324"/>
                  </a:lnTo>
                  <a:lnTo>
                    <a:pt x="45737" y="234"/>
                  </a:lnTo>
                  <a:lnTo>
                    <a:pt x="45629" y="162"/>
                  </a:lnTo>
                  <a:lnTo>
                    <a:pt x="45503" y="108"/>
                  </a:lnTo>
                  <a:lnTo>
                    <a:pt x="45378" y="73"/>
                  </a:lnTo>
                  <a:lnTo>
                    <a:pt x="45235" y="37"/>
                  </a:lnTo>
                  <a:lnTo>
                    <a:pt x="4510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5" name="Google Shape;5745;p64">
              <a:extLst>
                <a:ext uri="{FF2B5EF4-FFF2-40B4-BE49-F238E27FC236}">
                  <a16:creationId xmlns:a16="http://schemas.microsoft.com/office/drawing/2014/main" id="{3EFC559C-F009-916F-9F32-A359F3DB7B6B}"/>
                </a:ext>
              </a:extLst>
            </p:cNvPr>
            <p:cNvSpPr/>
            <p:nvPr/>
          </p:nvSpPr>
          <p:spPr>
            <a:xfrm flipH="1">
              <a:off x="7325517" y="3485434"/>
              <a:ext cx="79608" cy="351077"/>
            </a:xfrm>
            <a:custGeom>
              <a:avLst/>
              <a:gdLst/>
              <a:ahLst/>
              <a:cxnLst/>
              <a:rect l="l" t="t" r="r" b="b"/>
              <a:pathLst>
                <a:path w="2224" h="9808" extrusionOk="0">
                  <a:moveTo>
                    <a:pt x="1" y="0"/>
                  </a:moveTo>
                  <a:lnTo>
                    <a:pt x="1" y="9807"/>
                  </a:lnTo>
                  <a:lnTo>
                    <a:pt x="2224" y="9807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6" name="Google Shape;5746;p64">
              <a:extLst>
                <a:ext uri="{FF2B5EF4-FFF2-40B4-BE49-F238E27FC236}">
                  <a16:creationId xmlns:a16="http://schemas.microsoft.com/office/drawing/2014/main" id="{AD2C0BE6-2449-CA86-82DF-03A25BF28D8D}"/>
                </a:ext>
              </a:extLst>
            </p:cNvPr>
            <p:cNvSpPr/>
            <p:nvPr/>
          </p:nvSpPr>
          <p:spPr>
            <a:xfrm flipH="1">
              <a:off x="7325517" y="3574634"/>
              <a:ext cx="44959" cy="261876"/>
            </a:xfrm>
            <a:custGeom>
              <a:avLst/>
              <a:gdLst/>
              <a:ahLst/>
              <a:cxnLst/>
              <a:rect l="l" t="t" r="r" b="b"/>
              <a:pathLst>
                <a:path w="1256" h="7316" extrusionOk="0">
                  <a:moveTo>
                    <a:pt x="1256" y="0"/>
                  </a:moveTo>
                  <a:lnTo>
                    <a:pt x="1" y="448"/>
                  </a:lnTo>
                  <a:lnTo>
                    <a:pt x="1" y="7315"/>
                  </a:lnTo>
                  <a:lnTo>
                    <a:pt x="1256" y="7315"/>
                  </a:lnTo>
                  <a:lnTo>
                    <a:pt x="1256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7" name="Google Shape;5747;p64">
              <a:extLst>
                <a:ext uri="{FF2B5EF4-FFF2-40B4-BE49-F238E27FC236}">
                  <a16:creationId xmlns:a16="http://schemas.microsoft.com/office/drawing/2014/main" id="{37A67D34-43A9-CBA5-09D5-6D052890D91D}"/>
                </a:ext>
              </a:extLst>
            </p:cNvPr>
            <p:cNvSpPr/>
            <p:nvPr/>
          </p:nvSpPr>
          <p:spPr>
            <a:xfrm flipH="1">
              <a:off x="7240146" y="3774834"/>
              <a:ext cx="203495" cy="82830"/>
            </a:xfrm>
            <a:custGeom>
              <a:avLst/>
              <a:gdLst/>
              <a:ahLst/>
              <a:cxnLst/>
              <a:rect l="l" t="t" r="r" b="b"/>
              <a:pathLst>
                <a:path w="5685" h="2314" extrusionOk="0">
                  <a:moveTo>
                    <a:pt x="1" y="1"/>
                  </a:moveTo>
                  <a:lnTo>
                    <a:pt x="1" y="2314"/>
                  </a:lnTo>
                  <a:lnTo>
                    <a:pt x="5684" y="2314"/>
                  </a:lnTo>
                  <a:lnTo>
                    <a:pt x="56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8" name="Google Shape;5748;p64">
              <a:extLst>
                <a:ext uri="{FF2B5EF4-FFF2-40B4-BE49-F238E27FC236}">
                  <a16:creationId xmlns:a16="http://schemas.microsoft.com/office/drawing/2014/main" id="{A8106506-9BEC-9EFF-051E-A2AC0DB50523}"/>
                </a:ext>
              </a:extLst>
            </p:cNvPr>
            <p:cNvSpPr/>
            <p:nvPr/>
          </p:nvSpPr>
          <p:spPr>
            <a:xfrm flipH="1">
              <a:off x="7356945" y="3774834"/>
              <a:ext cx="91170" cy="82830"/>
            </a:xfrm>
            <a:custGeom>
              <a:avLst/>
              <a:gdLst/>
              <a:ahLst/>
              <a:cxnLst/>
              <a:rect l="l" t="t" r="r" b="b"/>
              <a:pathLst>
                <a:path w="2547" h="2314" extrusionOk="0">
                  <a:moveTo>
                    <a:pt x="0" y="1"/>
                  </a:moveTo>
                  <a:lnTo>
                    <a:pt x="0" y="2314"/>
                  </a:lnTo>
                  <a:lnTo>
                    <a:pt x="2546" y="2314"/>
                  </a:lnTo>
                  <a:lnTo>
                    <a:pt x="254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9" name="Google Shape;5749;p64">
              <a:extLst>
                <a:ext uri="{FF2B5EF4-FFF2-40B4-BE49-F238E27FC236}">
                  <a16:creationId xmlns:a16="http://schemas.microsoft.com/office/drawing/2014/main" id="{0E560174-A44E-C68A-96C0-AE4057C7821A}"/>
                </a:ext>
              </a:extLst>
            </p:cNvPr>
            <p:cNvSpPr/>
            <p:nvPr/>
          </p:nvSpPr>
          <p:spPr>
            <a:xfrm flipH="1">
              <a:off x="6525894" y="3825556"/>
              <a:ext cx="327309" cy="329242"/>
            </a:xfrm>
            <a:custGeom>
              <a:avLst/>
              <a:gdLst/>
              <a:ahLst/>
              <a:cxnLst/>
              <a:rect l="l" t="t" r="r" b="b"/>
              <a:pathLst>
                <a:path w="9144" h="9198" extrusionOk="0">
                  <a:moveTo>
                    <a:pt x="0" y="0"/>
                  </a:moveTo>
                  <a:lnTo>
                    <a:pt x="0" y="9198"/>
                  </a:lnTo>
                  <a:lnTo>
                    <a:pt x="9144" y="9198"/>
                  </a:lnTo>
                  <a:lnTo>
                    <a:pt x="16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0" name="Google Shape;5750;p64">
              <a:extLst>
                <a:ext uri="{FF2B5EF4-FFF2-40B4-BE49-F238E27FC236}">
                  <a16:creationId xmlns:a16="http://schemas.microsoft.com/office/drawing/2014/main" id="{C673C4F9-8537-0E20-9757-518A0C4E871D}"/>
                </a:ext>
              </a:extLst>
            </p:cNvPr>
            <p:cNvSpPr/>
            <p:nvPr/>
          </p:nvSpPr>
          <p:spPr>
            <a:xfrm flipH="1">
              <a:off x="6665780" y="3825556"/>
              <a:ext cx="222716" cy="207969"/>
            </a:xfrm>
            <a:custGeom>
              <a:avLst/>
              <a:gdLst/>
              <a:ahLst/>
              <a:cxnLst/>
              <a:rect l="l" t="t" r="r" b="b"/>
              <a:pathLst>
                <a:path w="6222" h="5810" extrusionOk="0">
                  <a:moveTo>
                    <a:pt x="0" y="0"/>
                  </a:moveTo>
                  <a:lnTo>
                    <a:pt x="986" y="5809"/>
                  </a:lnTo>
                  <a:lnTo>
                    <a:pt x="6221" y="4411"/>
                  </a:lnTo>
                  <a:lnTo>
                    <a:pt x="260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1" name="Google Shape;5751;p64">
              <a:extLst>
                <a:ext uri="{FF2B5EF4-FFF2-40B4-BE49-F238E27FC236}">
                  <a16:creationId xmlns:a16="http://schemas.microsoft.com/office/drawing/2014/main" id="{E51F498F-E0CA-CA1A-023A-C86828D79A06}"/>
                </a:ext>
              </a:extLst>
            </p:cNvPr>
            <p:cNvSpPr/>
            <p:nvPr/>
          </p:nvSpPr>
          <p:spPr>
            <a:xfrm flipH="1">
              <a:off x="6610584" y="3825556"/>
              <a:ext cx="327345" cy="329242"/>
            </a:xfrm>
            <a:custGeom>
              <a:avLst/>
              <a:gdLst/>
              <a:ahLst/>
              <a:cxnLst/>
              <a:rect l="l" t="t" r="r" b="b"/>
              <a:pathLst>
                <a:path w="9145" h="9198" extrusionOk="0">
                  <a:moveTo>
                    <a:pt x="1" y="0"/>
                  </a:moveTo>
                  <a:lnTo>
                    <a:pt x="1" y="9198"/>
                  </a:lnTo>
                  <a:lnTo>
                    <a:pt x="9144" y="9198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2" name="Google Shape;5752;p64">
              <a:extLst>
                <a:ext uri="{FF2B5EF4-FFF2-40B4-BE49-F238E27FC236}">
                  <a16:creationId xmlns:a16="http://schemas.microsoft.com/office/drawing/2014/main" id="{E4B8F24C-8145-85E3-3ECF-4DCE8FE91EE4}"/>
                </a:ext>
              </a:extLst>
            </p:cNvPr>
            <p:cNvSpPr/>
            <p:nvPr/>
          </p:nvSpPr>
          <p:spPr>
            <a:xfrm flipH="1">
              <a:off x="6494430" y="4111770"/>
              <a:ext cx="396000" cy="52010"/>
            </a:xfrm>
            <a:custGeom>
              <a:avLst/>
              <a:gdLst/>
              <a:ahLst/>
              <a:cxnLst/>
              <a:rect l="l" t="t" r="r" b="b"/>
              <a:pathLst>
                <a:path w="11063" h="1453" extrusionOk="0">
                  <a:moveTo>
                    <a:pt x="0" y="0"/>
                  </a:moveTo>
                  <a:lnTo>
                    <a:pt x="0" y="1453"/>
                  </a:lnTo>
                  <a:lnTo>
                    <a:pt x="11062" y="1453"/>
                  </a:lnTo>
                  <a:lnTo>
                    <a:pt x="1106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3" name="Google Shape;5753;p64">
              <a:extLst>
                <a:ext uri="{FF2B5EF4-FFF2-40B4-BE49-F238E27FC236}">
                  <a16:creationId xmlns:a16="http://schemas.microsoft.com/office/drawing/2014/main" id="{91469DCA-45D8-90C4-A977-D4632B0BF457}"/>
                </a:ext>
              </a:extLst>
            </p:cNvPr>
            <p:cNvSpPr/>
            <p:nvPr/>
          </p:nvSpPr>
          <p:spPr>
            <a:xfrm flipH="1">
              <a:off x="6647167" y="4111770"/>
              <a:ext cx="343381" cy="52010"/>
            </a:xfrm>
            <a:custGeom>
              <a:avLst/>
              <a:gdLst/>
              <a:ahLst/>
              <a:cxnLst/>
              <a:rect l="l" t="t" r="r" b="b"/>
              <a:pathLst>
                <a:path w="9593" h="1453" extrusionOk="0">
                  <a:moveTo>
                    <a:pt x="1" y="0"/>
                  </a:moveTo>
                  <a:lnTo>
                    <a:pt x="1" y="1453"/>
                  </a:lnTo>
                  <a:lnTo>
                    <a:pt x="9592" y="1453"/>
                  </a:lnTo>
                  <a:lnTo>
                    <a:pt x="959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4" name="Google Shape;5754;p64">
              <a:extLst>
                <a:ext uri="{FF2B5EF4-FFF2-40B4-BE49-F238E27FC236}">
                  <a16:creationId xmlns:a16="http://schemas.microsoft.com/office/drawing/2014/main" id="{882BB5DB-789C-9043-303D-A2CD52323CD1}"/>
                </a:ext>
              </a:extLst>
            </p:cNvPr>
            <p:cNvSpPr/>
            <p:nvPr/>
          </p:nvSpPr>
          <p:spPr>
            <a:xfrm flipH="1">
              <a:off x="7110532" y="3801788"/>
              <a:ext cx="372232" cy="349180"/>
            </a:xfrm>
            <a:custGeom>
              <a:avLst/>
              <a:gdLst/>
              <a:ahLst/>
              <a:cxnLst/>
              <a:rect l="l" t="t" r="r" b="b"/>
              <a:pathLst>
                <a:path w="10399" h="9755" extrusionOk="0">
                  <a:moveTo>
                    <a:pt x="843" y="1"/>
                  </a:moveTo>
                  <a:lnTo>
                    <a:pt x="0" y="9754"/>
                  </a:lnTo>
                  <a:lnTo>
                    <a:pt x="10399" y="9754"/>
                  </a:lnTo>
                  <a:lnTo>
                    <a:pt x="78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5" name="Google Shape;5755;p64">
              <a:extLst>
                <a:ext uri="{FF2B5EF4-FFF2-40B4-BE49-F238E27FC236}">
                  <a16:creationId xmlns:a16="http://schemas.microsoft.com/office/drawing/2014/main" id="{4B48DC4F-3A15-43AC-5ACB-752CE5F0AF09}"/>
                </a:ext>
              </a:extLst>
            </p:cNvPr>
            <p:cNvSpPr/>
            <p:nvPr/>
          </p:nvSpPr>
          <p:spPr>
            <a:xfrm flipH="1">
              <a:off x="7322295" y="3801788"/>
              <a:ext cx="161758" cy="349180"/>
            </a:xfrm>
            <a:custGeom>
              <a:avLst/>
              <a:gdLst/>
              <a:ahLst/>
              <a:cxnLst/>
              <a:rect l="l" t="t" r="r" b="b"/>
              <a:pathLst>
                <a:path w="4519" h="9755" extrusionOk="0">
                  <a:moveTo>
                    <a:pt x="377" y="1"/>
                  </a:moveTo>
                  <a:lnTo>
                    <a:pt x="0" y="9754"/>
                  </a:lnTo>
                  <a:lnTo>
                    <a:pt x="4518" y="9754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6" name="Google Shape;5756;p64">
              <a:extLst>
                <a:ext uri="{FF2B5EF4-FFF2-40B4-BE49-F238E27FC236}">
                  <a16:creationId xmlns:a16="http://schemas.microsoft.com/office/drawing/2014/main" id="{1D09D4CE-989E-A44E-5CB1-F3CA0C5A2BE3}"/>
                </a:ext>
              </a:extLst>
            </p:cNvPr>
            <p:cNvSpPr/>
            <p:nvPr/>
          </p:nvSpPr>
          <p:spPr>
            <a:xfrm flipH="1">
              <a:off x="8130259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712" y="1"/>
                  </a:moveTo>
                  <a:lnTo>
                    <a:pt x="3515" y="19"/>
                  </a:lnTo>
                  <a:lnTo>
                    <a:pt x="3335" y="37"/>
                  </a:lnTo>
                  <a:lnTo>
                    <a:pt x="3138" y="73"/>
                  </a:lnTo>
                  <a:lnTo>
                    <a:pt x="2959" y="126"/>
                  </a:lnTo>
                  <a:lnTo>
                    <a:pt x="2780" y="180"/>
                  </a:lnTo>
                  <a:lnTo>
                    <a:pt x="2600" y="252"/>
                  </a:lnTo>
                  <a:lnTo>
                    <a:pt x="2421" y="342"/>
                  </a:lnTo>
                  <a:lnTo>
                    <a:pt x="2260" y="449"/>
                  </a:lnTo>
                  <a:lnTo>
                    <a:pt x="2098" y="557"/>
                  </a:lnTo>
                  <a:lnTo>
                    <a:pt x="1937" y="682"/>
                  </a:lnTo>
                  <a:lnTo>
                    <a:pt x="1776" y="808"/>
                  </a:lnTo>
                  <a:lnTo>
                    <a:pt x="1632" y="951"/>
                  </a:lnTo>
                  <a:lnTo>
                    <a:pt x="1345" y="1256"/>
                  </a:lnTo>
                  <a:lnTo>
                    <a:pt x="1076" y="1615"/>
                  </a:lnTo>
                  <a:lnTo>
                    <a:pt x="843" y="2009"/>
                  </a:lnTo>
                  <a:lnTo>
                    <a:pt x="628" y="2421"/>
                  </a:lnTo>
                  <a:lnTo>
                    <a:pt x="449" y="2870"/>
                  </a:lnTo>
                  <a:lnTo>
                    <a:pt x="287" y="3336"/>
                  </a:lnTo>
                  <a:lnTo>
                    <a:pt x="162" y="3820"/>
                  </a:lnTo>
                  <a:lnTo>
                    <a:pt x="72" y="4340"/>
                  </a:lnTo>
                  <a:lnTo>
                    <a:pt x="19" y="4860"/>
                  </a:lnTo>
                  <a:lnTo>
                    <a:pt x="1" y="5397"/>
                  </a:lnTo>
                  <a:lnTo>
                    <a:pt x="19" y="5953"/>
                  </a:lnTo>
                  <a:lnTo>
                    <a:pt x="72" y="6509"/>
                  </a:lnTo>
                  <a:lnTo>
                    <a:pt x="162" y="7029"/>
                  </a:lnTo>
                  <a:lnTo>
                    <a:pt x="287" y="7531"/>
                  </a:lnTo>
                  <a:lnTo>
                    <a:pt x="431" y="7997"/>
                  </a:lnTo>
                  <a:lnTo>
                    <a:pt x="628" y="8445"/>
                  </a:lnTo>
                  <a:lnTo>
                    <a:pt x="825" y="8858"/>
                  </a:lnTo>
                  <a:lnTo>
                    <a:pt x="1076" y="9234"/>
                  </a:lnTo>
                  <a:lnTo>
                    <a:pt x="1327" y="9575"/>
                  </a:lnTo>
                  <a:lnTo>
                    <a:pt x="1614" y="9880"/>
                  </a:lnTo>
                  <a:lnTo>
                    <a:pt x="1758" y="10023"/>
                  </a:lnTo>
                  <a:lnTo>
                    <a:pt x="1919" y="10149"/>
                  </a:lnTo>
                  <a:lnTo>
                    <a:pt x="2080" y="10274"/>
                  </a:lnTo>
                  <a:lnTo>
                    <a:pt x="2242" y="10364"/>
                  </a:lnTo>
                  <a:lnTo>
                    <a:pt x="2403" y="10471"/>
                  </a:lnTo>
                  <a:lnTo>
                    <a:pt x="2564" y="10543"/>
                  </a:lnTo>
                  <a:lnTo>
                    <a:pt x="2744" y="10615"/>
                  </a:lnTo>
                  <a:lnTo>
                    <a:pt x="2923" y="10669"/>
                  </a:lnTo>
                  <a:lnTo>
                    <a:pt x="3102" y="10722"/>
                  </a:lnTo>
                  <a:lnTo>
                    <a:pt x="3282" y="10758"/>
                  </a:lnTo>
                  <a:lnTo>
                    <a:pt x="3461" y="10776"/>
                  </a:lnTo>
                  <a:lnTo>
                    <a:pt x="3837" y="10776"/>
                  </a:lnTo>
                  <a:lnTo>
                    <a:pt x="4017" y="10758"/>
                  </a:lnTo>
                  <a:lnTo>
                    <a:pt x="4214" y="10704"/>
                  </a:lnTo>
                  <a:lnTo>
                    <a:pt x="4393" y="10669"/>
                  </a:lnTo>
                  <a:lnTo>
                    <a:pt x="4572" y="10597"/>
                  </a:lnTo>
                  <a:lnTo>
                    <a:pt x="4752" y="10525"/>
                  </a:lnTo>
                  <a:lnTo>
                    <a:pt x="4931" y="10435"/>
                  </a:lnTo>
                  <a:lnTo>
                    <a:pt x="5092" y="10346"/>
                  </a:lnTo>
                  <a:lnTo>
                    <a:pt x="5254" y="10238"/>
                  </a:lnTo>
                  <a:lnTo>
                    <a:pt x="5415" y="10113"/>
                  </a:lnTo>
                  <a:lnTo>
                    <a:pt x="5576" y="9969"/>
                  </a:lnTo>
                  <a:lnTo>
                    <a:pt x="5720" y="9826"/>
                  </a:lnTo>
                  <a:lnTo>
                    <a:pt x="6007" y="9521"/>
                  </a:lnTo>
                  <a:lnTo>
                    <a:pt x="6276" y="9162"/>
                  </a:lnTo>
                  <a:lnTo>
                    <a:pt x="6509" y="8786"/>
                  </a:lnTo>
                  <a:lnTo>
                    <a:pt x="6724" y="8356"/>
                  </a:lnTo>
                  <a:lnTo>
                    <a:pt x="6903" y="7925"/>
                  </a:lnTo>
                  <a:lnTo>
                    <a:pt x="7064" y="7441"/>
                  </a:lnTo>
                  <a:lnTo>
                    <a:pt x="7172" y="6957"/>
                  </a:lnTo>
                  <a:lnTo>
                    <a:pt x="7280" y="6455"/>
                  </a:lnTo>
                  <a:lnTo>
                    <a:pt x="7333" y="5917"/>
                  </a:lnTo>
                  <a:lnTo>
                    <a:pt x="7351" y="5380"/>
                  </a:lnTo>
                  <a:lnTo>
                    <a:pt x="7333" y="4824"/>
                  </a:lnTo>
                  <a:lnTo>
                    <a:pt x="7280" y="4286"/>
                  </a:lnTo>
                  <a:lnTo>
                    <a:pt x="7190" y="3766"/>
                  </a:lnTo>
                  <a:lnTo>
                    <a:pt x="7064" y="3264"/>
                  </a:lnTo>
                  <a:lnTo>
                    <a:pt x="6903" y="2780"/>
                  </a:lnTo>
                  <a:lnTo>
                    <a:pt x="6724" y="2350"/>
                  </a:lnTo>
                  <a:lnTo>
                    <a:pt x="6509" y="1937"/>
                  </a:lnTo>
                  <a:lnTo>
                    <a:pt x="6276" y="1543"/>
                  </a:lnTo>
                  <a:lnTo>
                    <a:pt x="6025" y="1202"/>
                  </a:lnTo>
                  <a:lnTo>
                    <a:pt x="5738" y="897"/>
                  </a:lnTo>
                  <a:lnTo>
                    <a:pt x="5594" y="754"/>
                  </a:lnTo>
                  <a:lnTo>
                    <a:pt x="5433" y="628"/>
                  </a:lnTo>
                  <a:lnTo>
                    <a:pt x="5272" y="521"/>
                  </a:lnTo>
                  <a:lnTo>
                    <a:pt x="5110" y="413"/>
                  </a:lnTo>
                  <a:lnTo>
                    <a:pt x="4949" y="324"/>
                  </a:lnTo>
                  <a:lnTo>
                    <a:pt x="4788" y="234"/>
                  </a:lnTo>
                  <a:lnTo>
                    <a:pt x="4608" y="162"/>
                  </a:lnTo>
                  <a:lnTo>
                    <a:pt x="4429" y="109"/>
                  </a:lnTo>
                  <a:lnTo>
                    <a:pt x="4250" y="55"/>
                  </a:lnTo>
                  <a:lnTo>
                    <a:pt x="4070" y="37"/>
                  </a:lnTo>
                  <a:lnTo>
                    <a:pt x="3891" y="19"/>
                  </a:lnTo>
                  <a:lnTo>
                    <a:pt x="37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7" name="Google Shape;5757;p64">
              <a:extLst>
                <a:ext uri="{FF2B5EF4-FFF2-40B4-BE49-F238E27FC236}">
                  <a16:creationId xmlns:a16="http://schemas.microsoft.com/office/drawing/2014/main" id="{AB28DB3E-1BF0-2938-09B1-4B690D68F08A}"/>
                </a:ext>
              </a:extLst>
            </p:cNvPr>
            <p:cNvSpPr/>
            <p:nvPr/>
          </p:nvSpPr>
          <p:spPr>
            <a:xfrm flipH="1">
              <a:off x="8238717" y="4761230"/>
              <a:ext cx="173964" cy="136737"/>
            </a:xfrm>
            <a:custGeom>
              <a:avLst/>
              <a:gdLst/>
              <a:ahLst/>
              <a:cxnLst/>
              <a:rect l="l" t="t" r="r" b="b"/>
              <a:pathLst>
                <a:path w="4860" h="3820" extrusionOk="0">
                  <a:moveTo>
                    <a:pt x="1" y="0"/>
                  </a:moveTo>
                  <a:lnTo>
                    <a:pt x="1" y="3819"/>
                  </a:lnTo>
                  <a:lnTo>
                    <a:pt x="3999" y="3819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8" name="Google Shape;5758;p64">
              <a:extLst>
                <a:ext uri="{FF2B5EF4-FFF2-40B4-BE49-F238E27FC236}">
                  <a16:creationId xmlns:a16="http://schemas.microsoft.com/office/drawing/2014/main" id="{5D7DCB7E-6D84-16A6-15EF-C2C9968767A4}"/>
                </a:ext>
              </a:extLst>
            </p:cNvPr>
            <p:cNvSpPr/>
            <p:nvPr/>
          </p:nvSpPr>
          <p:spPr>
            <a:xfrm flipH="1">
              <a:off x="8249635" y="4513495"/>
              <a:ext cx="193186" cy="168201"/>
            </a:xfrm>
            <a:custGeom>
              <a:avLst/>
              <a:gdLst/>
              <a:ahLst/>
              <a:cxnLst/>
              <a:rect l="l" t="t" r="r" b="b"/>
              <a:pathLst>
                <a:path w="5397" h="4699" extrusionOk="0">
                  <a:moveTo>
                    <a:pt x="5397" y="1"/>
                  </a:moveTo>
                  <a:lnTo>
                    <a:pt x="90" y="73"/>
                  </a:lnTo>
                  <a:lnTo>
                    <a:pt x="0" y="4698"/>
                  </a:lnTo>
                  <a:lnTo>
                    <a:pt x="4859" y="4698"/>
                  </a:lnTo>
                  <a:lnTo>
                    <a:pt x="5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9" name="Google Shape;5759;p64">
              <a:extLst>
                <a:ext uri="{FF2B5EF4-FFF2-40B4-BE49-F238E27FC236}">
                  <a16:creationId xmlns:a16="http://schemas.microsoft.com/office/drawing/2014/main" id="{52AA9F1F-4E05-5D1B-572A-82F93C82B664}"/>
                </a:ext>
              </a:extLst>
            </p:cNvPr>
            <p:cNvSpPr/>
            <p:nvPr/>
          </p:nvSpPr>
          <p:spPr>
            <a:xfrm flipH="1">
              <a:off x="8295846" y="4515428"/>
              <a:ext cx="263129" cy="382541"/>
            </a:xfrm>
            <a:custGeom>
              <a:avLst/>
              <a:gdLst/>
              <a:ahLst/>
              <a:cxnLst/>
              <a:rect l="l" t="t" r="r" b="b"/>
              <a:pathLst>
                <a:path w="7351" h="10687" extrusionOk="0">
                  <a:moveTo>
                    <a:pt x="3442" y="1"/>
                  </a:moveTo>
                  <a:lnTo>
                    <a:pt x="3263" y="19"/>
                  </a:lnTo>
                  <a:lnTo>
                    <a:pt x="3084" y="36"/>
                  </a:lnTo>
                  <a:lnTo>
                    <a:pt x="2887" y="72"/>
                  </a:lnTo>
                  <a:lnTo>
                    <a:pt x="2707" y="126"/>
                  </a:lnTo>
                  <a:lnTo>
                    <a:pt x="2528" y="180"/>
                  </a:lnTo>
                  <a:lnTo>
                    <a:pt x="2349" y="252"/>
                  </a:lnTo>
                  <a:lnTo>
                    <a:pt x="2187" y="341"/>
                  </a:lnTo>
                  <a:lnTo>
                    <a:pt x="2026" y="449"/>
                  </a:lnTo>
                  <a:lnTo>
                    <a:pt x="1865" y="556"/>
                  </a:lnTo>
                  <a:lnTo>
                    <a:pt x="1703" y="664"/>
                  </a:lnTo>
                  <a:lnTo>
                    <a:pt x="1560" y="807"/>
                  </a:lnTo>
                  <a:lnTo>
                    <a:pt x="1416" y="951"/>
                  </a:lnTo>
                  <a:lnTo>
                    <a:pt x="1147" y="1256"/>
                  </a:lnTo>
                  <a:lnTo>
                    <a:pt x="896" y="1614"/>
                  </a:lnTo>
                  <a:lnTo>
                    <a:pt x="681" y="1991"/>
                  </a:lnTo>
                  <a:lnTo>
                    <a:pt x="484" y="2403"/>
                  </a:lnTo>
                  <a:lnTo>
                    <a:pt x="323" y="2851"/>
                  </a:lnTo>
                  <a:lnTo>
                    <a:pt x="197" y="3317"/>
                  </a:lnTo>
                  <a:lnTo>
                    <a:pt x="90" y="3801"/>
                  </a:lnTo>
                  <a:lnTo>
                    <a:pt x="36" y="4303"/>
                  </a:lnTo>
                  <a:lnTo>
                    <a:pt x="0" y="4823"/>
                  </a:lnTo>
                  <a:lnTo>
                    <a:pt x="0" y="5361"/>
                  </a:lnTo>
                  <a:lnTo>
                    <a:pt x="36" y="5899"/>
                  </a:lnTo>
                  <a:lnTo>
                    <a:pt x="126" y="6455"/>
                  </a:lnTo>
                  <a:lnTo>
                    <a:pt x="233" y="6975"/>
                  </a:lnTo>
                  <a:lnTo>
                    <a:pt x="394" y="7459"/>
                  </a:lnTo>
                  <a:lnTo>
                    <a:pt x="556" y="7925"/>
                  </a:lnTo>
                  <a:lnTo>
                    <a:pt x="771" y="8373"/>
                  </a:lnTo>
                  <a:lnTo>
                    <a:pt x="1004" y="8786"/>
                  </a:lnTo>
                  <a:lnTo>
                    <a:pt x="1255" y="9162"/>
                  </a:lnTo>
                  <a:lnTo>
                    <a:pt x="1542" y="9503"/>
                  </a:lnTo>
                  <a:lnTo>
                    <a:pt x="1829" y="9808"/>
                  </a:lnTo>
                  <a:lnTo>
                    <a:pt x="2151" y="10059"/>
                  </a:lnTo>
                  <a:lnTo>
                    <a:pt x="2313" y="10184"/>
                  </a:lnTo>
                  <a:lnTo>
                    <a:pt x="2474" y="10292"/>
                  </a:lnTo>
                  <a:lnTo>
                    <a:pt x="2636" y="10381"/>
                  </a:lnTo>
                  <a:lnTo>
                    <a:pt x="2815" y="10453"/>
                  </a:lnTo>
                  <a:lnTo>
                    <a:pt x="2994" y="10525"/>
                  </a:lnTo>
                  <a:lnTo>
                    <a:pt x="3173" y="10579"/>
                  </a:lnTo>
                  <a:lnTo>
                    <a:pt x="3353" y="10632"/>
                  </a:lnTo>
                  <a:lnTo>
                    <a:pt x="3532" y="10668"/>
                  </a:lnTo>
                  <a:lnTo>
                    <a:pt x="3711" y="10686"/>
                  </a:lnTo>
                  <a:lnTo>
                    <a:pt x="4088" y="10686"/>
                  </a:lnTo>
                  <a:lnTo>
                    <a:pt x="4285" y="10668"/>
                  </a:lnTo>
                  <a:lnTo>
                    <a:pt x="4464" y="10632"/>
                  </a:lnTo>
                  <a:lnTo>
                    <a:pt x="4644" y="10579"/>
                  </a:lnTo>
                  <a:lnTo>
                    <a:pt x="4823" y="10507"/>
                  </a:lnTo>
                  <a:lnTo>
                    <a:pt x="5002" y="10435"/>
                  </a:lnTo>
                  <a:lnTo>
                    <a:pt x="5163" y="10345"/>
                  </a:lnTo>
                  <a:lnTo>
                    <a:pt x="5325" y="10256"/>
                  </a:lnTo>
                  <a:lnTo>
                    <a:pt x="5486" y="10148"/>
                  </a:lnTo>
                  <a:lnTo>
                    <a:pt x="5648" y="10023"/>
                  </a:lnTo>
                  <a:lnTo>
                    <a:pt x="5791" y="9897"/>
                  </a:lnTo>
                  <a:lnTo>
                    <a:pt x="5934" y="9754"/>
                  </a:lnTo>
                  <a:lnTo>
                    <a:pt x="6203" y="9449"/>
                  </a:lnTo>
                  <a:lnTo>
                    <a:pt x="6454" y="9090"/>
                  </a:lnTo>
                  <a:lnTo>
                    <a:pt x="6669" y="8714"/>
                  </a:lnTo>
                  <a:lnTo>
                    <a:pt x="6867" y="8302"/>
                  </a:lnTo>
                  <a:lnTo>
                    <a:pt x="7028" y="7853"/>
                  </a:lnTo>
                  <a:lnTo>
                    <a:pt x="7154" y="7387"/>
                  </a:lnTo>
                  <a:lnTo>
                    <a:pt x="7261" y="6903"/>
                  </a:lnTo>
                  <a:lnTo>
                    <a:pt x="7333" y="6401"/>
                  </a:lnTo>
                  <a:lnTo>
                    <a:pt x="7351" y="5863"/>
                  </a:lnTo>
                  <a:lnTo>
                    <a:pt x="7351" y="5343"/>
                  </a:lnTo>
                  <a:lnTo>
                    <a:pt x="7315" y="4788"/>
                  </a:lnTo>
                  <a:lnTo>
                    <a:pt x="7225" y="4250"/>
                  </a:lnTo>
                  <a:lnTo>
                    <a:pt x="7118" y="3730"/>
                  </a:lnTo>
                  <a:lnTo>
                    <a:pt x="6974" y="3228"/>
                  </a:lnTo>
                  <a:lnTo>
                    <a:pt x="6795" y="2762"/>
                  </a:lnTo>
                  <a:lnTo>
                    <a:pt x="6580" y="2331"/>
                  </a:lnTo>
                  <a:lnTo>
                    <a:pt x="6347" y="1919"/>
                  </a:lnTo>
                  <a:lnTo>
                    <a:pt x="6096" y="1542"/>
                  </a:lnTo>
                  <a:lnTo>
                    <a:pt x="5827" y="1202"/>
                  </a:lnTo>
                  <a:lnTo>
                    <a:pt x="5522" y="897"/>
                  </a:lnTo>
                  <a:lnTo>
                    <a:pt x="5217" y="628"/>
                  </a:lnTo>
                  <a:lnTo>
                    <a:pt x="5038" y="521"/>
                  </a:lnTo>
                  <a:lnTo>
                    <a:pt x="4877" y="413"/>
                  </a:lnTo>
                  <a:lnTo>
                    <a:pt x="4715" y="323"/>
                  </a:lnTo>
                  <a:lnTo>
                    <a:pt x="4536" y="234"/>
                  </a:lnTo>
                  <a:lnTo>
                    <a:pt x="4357" y="162"/>
                  </a:lnTo>
                  <a:lnTo>
                    <a:pt x="4177" y="108"/>
                  </a:lnTo>
                  <a:lnTo>
                    <a:pt x="3998" y="72"/>
                  </a:lnTo>
                  <a:lnTo>
                    <a:pt x="3819" y="36"/>
                  </a:lnTo>
                  <a:lnTo>
                    <a:pt x="3640" y="19"/>
                  </a:lnTo>
                  <a:lnTo>
                    <a:pt x="34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0" name="Google Shape;5760;p64">
              <a:extLst>
                <a:ext uri="{FF2B5EF4-FFF2-40B4-BE49-F238E27FC236}">
                  <a16:creationId xmlns:a16="http://schemas.microsoft.com/office/drawing/2014/main" id="{3F317E26-C369-4A02-5FBF-C7330AED8F8C}"/>
                </a:ext>
              </a:extLst>
            </p:cNvPr>
            <p:cNvSpPr/>
            <p:nvPr/>
          </p:nvSpPr>
          <p:spPr>
            <a:xfrm flipH="1">
              <a:off x="8346532" y="4576386"/>
              <a:ext cx="179727" cy="261232"/>
            </a:xfrm>
            <a:custGeom>
              <a:avLst/>
              <a:gdLst/>
              <a:ahLst/>
              <a:cxnLst/>
              <a:rect l="l" t="t" r="r" b="b"/>
              <a:pathLst>
                <a:path w="5021" h="7298" extrusionOk="0">
                  <a:moveTo>
                    <a:pt x="2367" y="1"/>
                  </a:moveTo>
                  <a:lnTo>
                    <a:pt x="2098" y="19"/>
                  </a:lnTo>
                  <a:lnTo>
                    <a:pt x="1847" y="73"/>
                  </a:lnTo>
                  <a:lnTo>
                    <a:pt x="1614" y="162"/>
                  </a:lnTo>
                  <a:lnTo>
                    <a:pt x="1381" y="288"/>
                  </a:lnTo>
                  <a:lnTo>
                    <a:pt x="1166" y="449"/>
                  </a:lnTo>
                  <a:lnTo>
                    <a:pt x="969" y="628"/>
                  </a:lnTo>
                  <a:lnTo>
                    <a:pt x="789" y="843"/>
                  </a:lnTo>
                  <a:lnTo>
                    <a:pt x="610" y="1094"/>
                  </a:lnTo>
                  <a:lnTo>
                    <a:pt x="467" y="1345"/>
                  </a:lnTo>
                  <a:lnTo>
                    <a:pt x="341" y="1632"/>
                  </a:lnTo>
                  <a:lnTo>
                    <a:pt x="233" y="1937"/>
                  </a:lnTo>
                  <a:lnTo>
                    <a:pt x="144" y="2260"/>
                  </a:lnTo>
                  <a:lnTo>
                    <a:pt x="72" y="2583"/>
                  </a:lnTo>
                  <a:lnTo>
                    <a:pt x="18" y="2923"/>
                  </a:lnTo>
                  <a:lnTo>
                    <a:pt x="0" y="3282"/>
                  </a:lnTo>
                  <a:lnTo>
                    <a:pt x="0" y="3658"/>
                  </a:lnTo>
                  <a:lnTo>
                    <a:pt x="36" y="4035"/>
                  </a:lnTo>
                  <a:lnTo>
                    <a:pt x="90" y="4393"/>
                  </a:lnTo>
                  <a:lnTo>
                    <a:pt x="162" y="4752"/>
                  </a:lnTo>
                  <a:lnTo>
                    <a:pt x="269" y="5093"/>
                  </a:lnTo>
                  <a:lnTo>
                    <a:pt x="395" y="5415"/>
                  </a:lnTo>
                  <a:lnTo>
                    <a:pt x="520" y="5720"/>
                  </a:lnTo>
                  <a:lnTo>
                    <a:pt x="682" y="5989"/>
                  </a:lnTo>
                  <a:lnTo>
                    <a:pt x="861" y="6240"/>
                  </a:lnTo>
                  <a:lnTo>
                    <a:pt x="1040" y="6473"/>
                  </a:lnTo>
                  <a:lnTo>
                    <a:pt x="1255" y="6688"/>
                  </a:lnTo>
                  <a:lnTo>
                    <a:pt x="1471" y="6867"/>
                  </a:lnTo>
                  <a:lnTo>
                    <a:pt x="1686" y="7011"/>
                  </a:lnTo>
                  <a:lnTo>
                    <a:pt x="1919" y="7136"/>
                  </a:lnTo>
                  <a:lnTo>
                    <a:pt x="2170" y="7226"/>
                  </a:lnTo>
                  <a:lnTo>
                    <a:pt x="2421" y="7280"/>
                  </a:lnTo>
                  <a:lnTo>
                    <a:pt x="2672" y="7298"/>
                  </a:lnTo>
                  <a:lnTo>
                    <a:pt x="2923" y="7280"/>
                  </a:lnTo>
                  <a:lnTo>
                    <a:pt x="3174" y="7208"/>
                  </a:lnTo>
                  <a:lnTo>
                    <a:pt x="3425" y="7118"/>
                  </a:lnTo>
                  <a:lnTo>
                    <a:pt x="3640" y="6993"/>
                  </a:lnTo>
                  <a:lnTo>
                    <a:pt x="3855" y="6850"/>
                  </a:lnTo>
                  <a:lnTo>
                    <a:pt x="4052" y="6652"/>
                  </a:lnTo>
                  <a:lnTo>
                    <a:pt x="4249" y="6437"/>
                  </a:lnTo>
                  <a:lnTo>
                    <a:pt x="4411" y="6204"/>
                  </a:lnTo>
                  <a:lnTo>
                    <a:pt x="4554" y="5935"/>
                  </a:lnTo>
                  <a:lnTo>
                    <a:pt x="4698" y="5666"/>
                  </a:lnTo>
                  <a:lnTo>
                    <a:pt x="4805" y="5361"/>
                  </a:lnTo>
                  <a:lnTo>
                    <a:pt x="4895" y="5039"/>
                  </a:lnTo>
                  <a:lnTo>
                    <a:pt x="4967" y="4698"/>
                  </a:lnTo>
                  <a:lnTo>
                    <a:pt x="5002" y="4357"/>
                  </a:lnTo>
                  <a:lnTo>
                    <a:pt x="5020" y="3999"/>
                  </a:lnTo>
                  <a:lnTo>
                    <a:pt x="5020" y="3640"/>
                  </a:lnTo>
                  <a:lnTo>
                    <a:pt x="5002" y="3264"/>
                  </a:lnTo>
                  <a:lnTo>
                    <a:pt x="4949" y="2887"/>
                  </a:lnTo>
                  <a:lnTo>
                    <a:pt x="4859" y="2547"/>
                  </a:lnTo>
                  <a:lnTo>
                    <a:pt x="4769" y="2206"/>
                  </a:lnTo>
                  <a:lnTo>
                    <a:pt x="4644" y="1883"/>
                  </a:lnTo>
                  <a:lnTo>
                    <a:pt x="4500" y="1579"/>
                  </a:lnTo>
                  <a:lnTo>
                    <a:pt x="4339" y="1292"/>
                  </a:lnTo>
                  <a:lnTo>
                    <a:pt x="4160" y="1041"/>
                  </a:lnTo>
                  <a:lnTo>
                    <a:pt x="3981" y="808"/>
                  </a:lnTo>
                  <a:lnTo>
                    <a:pt x="3783" y="610"/>
                  </a:lnTo>
                  <a:lnTo>
                    <a:pt x="3568" y="431"/>
                  </a:lnTo>
                  <a:lnTo>
                    <a:pt x="3335" y="270"/>
                  </a:lnTo>
                  <a:lnTo>
                    <a:pt x="3102" y="162"/>
                  </a:lnTo>
                  <a:lnTo>
                    <a:pt x="2851" y="73"/>
                  </a:lnTo>
                  <a:lnTo>
                    <a:pt x="2618" y="1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1" name="Google Shape;5761;p64">
              <a:extLst>
                <a:ext uri="{FF2B5EF4-FFF2-40B4-BE49-F238E27FC236}">
                  <a16:creationId xmlns:a16="http://schemas.microsoft.com/office/drawing/2014/main" id="{E1B2184F-02F3-405B-1F26-49851D3187C3}"/>
                </a:ext>
              </a:extLst>
            </p:cNvPr>
            <p:cNvSpPr/>
            <p:nvPr/>
          </p:nvSpPr>
          <p:spPr>
            <a:xfrm flipH="1">
              <a:off x="8351686" y="4597577"/>
              <a:ext cx="150840" cy="218886"/>
            </a:xfrm>
            <a:custGeom>
              <a:avLst/>
              <a:gdLst/>
              <a:ahLst/>
              <a:cxnLst/>
              <a:rect l="l" t="t" r="r" b="b"/>
              <a:pathLst>
                <a:path w="4214" h="6115" extrusionOk="0">
                  <a:moveTo>
                    <a:pt x="1973" y="0"/>
                  </a:moveTo>
                  <a:lnTo>
                    <a:pt x="1758" y="18"/>
                  </a:lnTo>
                  <a:lnTo>
                    <a:pt x="1543" y="54"/>
                  </a:lnTo>
                  <a:lnTo>
                    <a:pt x="1345" y="144"/>
                  </a:lnTo>
                  <a:lnTo>
                    <a:pt x="1148" y="251"/>
                  </a:lnTo>
                  <a:lnTo>
                    <a:pt x="969" y="377"/>
                  </a:lnTo>
                  <a:lnTo>
                    <a:pt x="808" y="538"/>
                  </a:lnTo>
                  <a:lnTo>
                    <a:pt x="646" y="718"/>
                  </a:lnTo>
                  <a:lnTo>
                    <a:pt x="503" y="915"/>
                  </a:lnTo>
                  <a:lnTo>
                    <a:pt x="377" y="1130"/>
                  </a:lnTo>
                  <a:lnTo>
                    <a:pt x="270" y="1363"/>
                  </a:lnTo>
                  <a:lnTo>
                    <a:pt x="180" y="1614"/>
                  </a:lnTo>
                  <a:lnTo>
                    <a:pt x="108" y="1883"/>
                  </a:lnTo>
                  <a:lnTo>
                    <a:pt x="55" y="2170"/>
                  </a:lnTo>
                  <a:lnTo>
                    <a:pt x="19" y="2457"/>
                  </a:lnTo>
                  <a:lnTo>
                    <a:pt x="1" y="2761"/>
                  </a:lnTo>
                  <a:lnTo>
                    <a:pt x="1" y="3066"/>
                  </a:lnTo>
                  <a:lnTo>
                    <a:pt x="19" y="3371"/>
                  </a:lnTo>
                  <a:lnTo>
                    <a:pt x="72" y="3676"/>
                  </a:lnTo>
                  <a:lnTo>
                    <a:pt x="126" y="3981"/>
                  </a:lnTo>
                  <a:lnTo>
                    <a:pt x="216" y="4267"/>
                  </a:lnTo>
                  <a:lnTo>
                    <a:pt x="323" y="4536"/>
                  </a:lnTo>
                  <a:lnTo>
                    <a:pt x="431" y="4787"/>
                  </a:lnTo>
                  <a:lnTo>
                    <a:pt x="574" y="5020"/>
                  </a:lnTo>
                  <a:lnTo>
                    <a:pt x="718" y="5236"/>
                  </a:lnTo>
                  <a:lnTo>
                    <a:pt x="879" y="5433"/>
                  </a:lnTo>
                  <a:lnTo>
                    <a:pt x="1041" y="5612"/>
                  </a:lnTo>
                  <a:lnTo>
                    <a:pt x="1220" y="5756"/>
                  </a:lnTo>
                  <a:lnTo>
                    <a:pt x="1417" y="5881"/>
                  </a:lnTo>
                  <a:lnTo>
                    <a:pt x="1614" y="5989"/>
                  </a:lnTo>
                  <a:lnTo>
                    <a:pt x="1812" y="6060"/>
                  </a:lnTo>
                  <a:lnTo>
                    <a:pt x="2027" y="6096"/>
                  </a:lnTo>
                  <a:lnTo>
                    <a:pt x="2224" y="6114"/>
                  </a:lnTo>
                  <a:lnTo>
                    <a:pt x="2439" y="6096"/>
                  </a:lnTo>
                  <a:lnTo>
                    <a:pt x="2654" y="6042"/>
                  </a:lnTo>
                  <a:lnTo>
                    <a:pt x="2851" y="5971"/>
                  </a:lnTo>
                  <a:lnTo>
                    <a:pt x="3049" y="5863"/>
                  </a:lnTo>
                  <a:lnTo>
                    <a:pt x="3228" y="5738"/>
                  </a:lnTo>
                  <a:lnTo>
                    <a:pt x="3389" y="5576"/>
                  </a:lnTo>
                  <a:lnTo>
                    <a:pt x="3551" y="5397"/>
                  </a:lnTo>
                  <a:lnTo>
                    <a:pt x="3694" y="5200"/>
                  </a:lnTo>
                  <a:lnTo>
                    <a:pt x="3820" y="4985"/>
                  </a:lnTo>
                  <a:lnTo>
                    <a:pt x="3927" y="4734"/>
                  </a:lnTo>
                  <a:lnTo>
                    <a:pt x="4017" y="4483"/>
                  </a:lnTo>
                  <a:lnTo>
                    <a:pt x="4088" y="4214"/>
                  </a:lnTo>
                  <a:lnTo>
                    <a:pt x="4142" y="3945"/>
                  </a:lnTo>
                  <a:lnTo>
                    <a:pt x="4196" y="3658"/>
                  </a:lnTo>
                  <a:lnTo>
                    <a:pt x="4214" y="3353"/>
                  </a:lnTo>
                  <a:lnTo>
                    <a:pt x="4196" y="3048"/>
                  </a:lnTo>
                  <a:lnTo>
                    <a:pt x="4178" y="2726"/>
                  </a:lnTo>
                  <a:lnTo>
                    <a:pt x="4142" y="2421"/>
                  </a:lnTo>
                  <a:lnTo>
                    <a:pt x="4071" y="2134"/>
                  </a:lnTo>
                  <a:lnTo>
                    <a:pt x="3981" y="1847"/>
                  </a:lnTo>
                  <a:lnTo>
                    <a:pt x="3873" y="1578"/>
                  </a:lnTo>
                  <a:lnTo>
                    <a:pt x="3766" y="1327"/>
                  </a:lnTo>
                  <a:lnTo>
                    <a:pt x="3640" y="1094"/>
                  </a:lnTo>
                  <a:lnTo>
                    <a:pt x="3479" y="879"/>
                  </a:lnTo>
                  <a:lnTo>
                    <a:pt x="3335" y="682"/>
                  </a:lnTo>
                  <a:lnTo>
                    <a:pt x="3156" y="502"/>
                  </a:lnTo>
                  <a:lnTo>
                    <a:pt x="2977" y="359"/>
                  </a:lnTo>
                  <a:lnTo>
                    <a:pt x="2780" y="234"/>
                  </a:lnTo>
                  <a:lnTo>
                    <a:pt x="2600" y="126"/>
                  </a:lnTo>
                  <a:lnTo>
                    <a:pt x="2385" y="54"/>
                  </a:lnTo>
                  <a:lnTo>
                    <a:pt x="2188" y="18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2" name="Google Shape;5762;p64">
              <a:extLst>
                <a:ext uri="{FF2B5EF4-FFF2-40B4-BE49-F238E27FC236}">
                  <a16:creationId xmlns:a16="http://schemas.microsoft.com/office/drawing/2014/main" id="{806E31B4-58AB-7F98-2CD9-1B3E22AE9581}"/>
                </a:ext>
              </a:extLst>
            </p:cNvPr>
            <p:cNvSpPr/>
            <p:nvPr/>
          </p:nvSpPr>
          <p:spPr>
            <a:xfrm flipH="1">
              <a:off x="7671403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712" y="1"/>
                  </a:moveTo>
                  <a:lnTo>
                    <a:pt x="3533" y="19"/>
                  </a:lnTo>
                  <a:lnTo>
                    <a:pt x="3335" y="37"/>
                  </a:lnTo>
                  <a:lnTo>
                    <a:pt x="3156" y="73"/>
                  </a:lnTo>
                  <a:lnTo>
                    <a:pt x="2959" y="126"/>
                  </a:lnTo>
                  <a:lnTo>
                    <a:pt x="2780" y="180"/>
                  </a:lnTo>
                  <a:lnTo>
                    <a:pt x="2600" y="252"/>
                  </a:lnTo>
                  <a:lnTo>
                    <a:pt x="2439" y="342"/>
                  </a:lnTo>
                  <a:lnTo>
                    <a:pt x="2260" y="449"/>
                  </a:lnTo>
                  <a:lnTo>
                    <a:pt x="2098" y="557"/>
                  </a:lnTo>
                  <a:lnTo>
                    <a:pt x="1937" y="682"/>
                  </a:lnTo>
                  <a:lnTo>
                    <a:pt x="1793" y="808"/>
                  </a:lnTo>
                  <a:lnTo>
                    <a:pt x="1632" y="951"/>
                  </a:lnTo>
                  <a:lnTo>
                    <a:pt x="1345" y="1256"/>
                  </a:lnTo>
                  <a:lnTo>
                    <a:pt x="1094" y="1615"/>
                  </a:lnTo>
                  <a:lnTo>
                    <a:pt x="861" y="2009"/>
                  </a:lnTo>
                  <a:lnTo>
                    <a:pt x="646" y="2421"/>
                  </a:lnTo>
                  <a:lnTo>
                    <a:pt x="449" y="2870"/>
                  </a:lnTo>
                  <a:lnTo>
                    <a:pt x="305" y="3336"/>
                  </a:lnTo>
                  <a:lnTo>
                    <a:pt x="180" y="3820"/>
                  </a:lnTo>
                  <a:lnTo>
                    <a:pt x="90" y="4340"/>
                  </a:lnTo>
                  <a:lnTo>
                    <a:pt x="36" y="4860"/>
                  </a:lnTo>
                  <a:lnTo>
                    <a:pt x="1" y="5397"/>
                  </a:lnTo>
                  <a:lnTo>
                    <a:pt x="18" y="5953"/>
                  </a:lnTo>
                  <a:lnTo>
                    <a:pt x="72" y="6509"/>
                  </a:lnTo>
                  <a:lnTo>
                    <a:pt x="162" y="7029"/>
                  </a:lnTo>
                  <a:lnTo>
                    <a:pt x="287" y="7531"/>
                  </a:lnTo>
                  <a:lnTo>
                    <a:pt x="449" y="7997"/>
                  </a:lnTo>
                  <a:lnTo>
                    <a:pt x="628" y="8445"/>
                  </a:lnTo>
                  <a:lnTo>
                    <a:pt x="843" y="8858"/>
                  </a:lnTo>
                  <a:lnTo>
                    <a:pt x="1076" y="9234"/>
                  </a:lnTo>
                  <a:lnTo>
                    <a:pt x="1345" y="9575"/>
                  </a:lnTo>
                  <a:lnTo>
                    <a:pt x="1632" y="9880"/>
                  </a:lnTo>
                  <a:lnTo>
                    <a:pt x="1776" y="10023"/>
                  </a:lnTo>
                  <a:lnTo>
                    <a:pt x="1919" y="10149"/>
                  </a:lnTo>
                  <a:lnTo>
                    <a:pt x="2080" y="10274"/>
                  </a:lnTo>
                  <a:lnTo>
                    <a:pt x="2242" y="10364"/>
                  </a:lnTo>
                  <a:lnTo>
                    <a:pt x="2403" y="10471"/>
                  </a:lnTo>
                  <a:lnTo>
                    <a:pt x="2582" y="10543"/>
                  </a:lnTo>
                  <a:lnTo>
                    <a:pt x="2744" y="10615"/>
                  </a:lnTo>
                  <a:lnTo>
                    <a:pt x="2923" y="10669"/>
                  </a:lnTo>
                  <a:lnTo>
                    <a:pt x="3102" y="10722"/>
                  </a:lnTo>
                  <a:lnTo>
                    <a:pt x="3282" y="10758"/>
                  </a:lnTo>
                  <a:lnTo>
                    <a:pt x="3461" y="10776"/>
                  </a:lnTo>
                  <a:lnTo>
                    <a:pt x="3837" y="10776"/>
                  </a:lnTo>
                  <a:lnTo>
                    <a:pt x="4035" y="10758"/>
                  </a:lnTo>
                  <a:lnTo>
                    <a:pt x="4214" y="10704"/>
                  </a:lnTo>
                  <a:lnTo>
                    <a:pt x="4393" y="10669"/>
                  </a:lnTo>
                  <a:lnTo>
                    <a:pt x="4590" y="10597"/>
                  </a:lnTo>
                  <a:lnTo>
                    <a:pt x="4752" y="10525"/>
                  </a:lnTo>
                  <a:lnTo>
                    <a:pt x="4931" y="10435"/>
                  </a:lnTo>
                  <a:lnTo>
                    <a:pt x="5110" y="10346"/>
                  </a:lnTo>
                  <a:lnTo>
                    <a:pt x="5272" y="10238"/>
                  </a:lnTo>
                  <a:lnTo>
                    <a:pt x="5433" y="10113"/>
                  </a:lnTo>
                  <a:lnTo>
                    <a:pt x="5576" y="9969"/>
                  </a:lnTo>
                  <a:lnTo>
                    <a:pt x="5738" y="9826"/>
                  </a:lnTo>
                  <a:lnTo>
                    <a:pt x="6025" y="9521"/>
                  </a:lnTo>
                  <a:lnTo>
                    <a:pt x="6276" y="9162"/>
                  </a:lnTo>
                  <a:lnTo>
                    <a:pt x="6509" y="8786"/>
                  </a:lnTo>
                  <a:lnTo>
                    <a:pt x="6724" y="8356"/>
                  </a:lnTo>
                  <a:lnTo>
                    <a:pt x="6903" y="7925"/>
                  </a:lnTo>
                  <a:lnTo>
                    <a:pt x="7064" y="7441"/>
                  </a:lnTo>
                  <a:lnTo>
                    <a:pt x="7190" y="6957"/>
                  </a:lnTo>
                  <a:lnTo>
                    <a:pt x="7280" y="6455"/>
                  </a:lnTo>
                  <a:lnTo>
                    <a:pt x="7333" y="5917"/>
                  </a:lnTo>
                  <a:lnTo>
                    <a:pt x="7351" y="5380"/>
                  </a:lnTo>
                  <a:lnTo>
                    <a:pt x="7351" y="4824"/>
                  </a:lnTo>
                  <a:lnTo>
                    <a:pt x="7298" y="4286"/>
                  </a:lnTo>
                  <a:lnTo>
                    <a:pt x="7190" y="3766"/>
                  </a:lnTo>
                  <a:lnTo>
                    <a:pt x="7082" y="3264"/>
                  </a:lnTo>
                  <a:lnTo>
                    <a:pt x="6921" y="2780"/>
                  </a:lnTo>
                  <a:lnTo>
                    <a:pt x="6742" y="2350"/>
                  </a:lnTo>
                  <a:lnTo>
                    <a:pt x="6527" y="1937"/>
                  </a:lnTo>
                  <a:lnTo>
                    <a:pt x="6294" y="1543"/>
                  </a:lnTo>
                  <a:lnTo>
                    <a:pt x="6025" y="1202"/>
                  </a:lnTo>
                  <a:lnTo>
                    <a:pt x="5738" y="897"/>
                  </a:lnTo>
                  <a:lnTo>
                    <a:pt x="5594" y="754"/>
                  </a:lnTo>
                  <a:lnTo>
                    <a:pt x="5451" y="628"/>
                  </a:lnTo>
                  <a:lnTo>
                    <a:pt x="5290" y="521"/>
                  </a:lnTo>
                  <a:lnTo>
                    <a:pt x="5128" y="413"/>
                  </a:lnTo>
                  <a:lnTo>
                    <a:pt x="4967" y="324"/>
                  </a:lnTo>
                  <a:lnTo>
                    <a:pt x="4788" y="234"/>
                  </a:lnTo>
                  <a:lnTo>
                    <a:pt x="4626" y="162"/>
                  </a:lnTo>
                  <a:lnTo>
                    <a:pt x="4447" y="109"/>
                  </a:lnTo>
                  <a:lnTo>
                    <a:pt x="4268" y="55"/>
                  </a:lnTo>
                  <a:lnTo>
                    <a:pt x="4088" y="37"/>
                  </a:lnTo>
                  <a:lnTo>
                    <a:pt x="3891" y="19"/>
                  </a:lnTo>
                  <a:lnTo>
                    <a:pt x="37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3" name="Google Shape;5763;p64">
              <a:extLst>
                <a:ext uri="{FF2B5EF4-FFF2-40B4-BE49-F238E27FC236}">
                  <a16:creationId xmlns:a16="http://schemas.microsoft.com/office/drawing/2014/main" id="{E449EA75-C642-5011-85ED-ECD277C5DDAE}"/>
                </a:ext>
              </a:extLst>
            </p:cNvPr>
            <p:cNvSpPr/>
            <p:nvPr/>
          </p:nvSpPr>
          <p:spPr>
            <a:xfrm flipH="1">
              <a:off x="7779218" y="4761230"/>
              <a:ext cx="174608" cy="136737"/>
            </a:xfrm>
            <a:custGeom>
              <a:avLst/>
              <a:gdLst/>
              <a:ahLst/>
              <a:cxnLst/>
              <a:rect l="l" t="t" r="r" b="b"/>
              <a:pathLst>
                <a:path w="4878" h="3820" extrusionOk="0">
                  <a:moveTo>
                    <a:pt x="1" y="0"/>
                  </a:moveTo>
                  <a:lnTo>
                    <a:pt x="1" y="3819"/>
                  </a:lnTo>
                  <a:lnTo>
                    <a:pt x="4088" y="3819"/>
                  </a:lnTo>
                  <a:lnTo>
                    <a:pt x="487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4" name="Google Shape;5764;p64">
              <a:extLst>
                <a:ext uri="{FF2B5EF4-FFF2-40B4-BE49-F238E27FC236}">
                  <a16:creationId xmlns:a16="http://schemas.microsoft.com/office/drawing/2014/main" id="{932AEA0F-7886-AF47-8F5F-9433FD88C499}"/>
                </a:ext>
              </a:extLst>
            </p:cNvPr>
            <p:cNvSpPr/>
            <p:nvPr/>
          </p:nvSpPr>
          <p:spPr>
            <a:xfrm flipH="1">
              <a:off x="7790780" y="4513495"/>
              <a:ext cx="193186" cy="168201"/>
            </a:xfrm>
            <a:custGeom>
              <a:avLst/>
              <a:gdLst/>
              <a:ahLst/>
              <a:cxnLst/>
              <a:rect l="l" t="t" r="r" b="b"/>
              <a:pathLst>
                <a:path w="5397" h="4699" extrusionOk="0">
                  <a:moveTo>
                    <a:pt x="5397" y="1"/>
                  </a:moveTo>
                  <a:lnTo>
                    <a:pt x="90" y="73"/>
                  </a:lnTo>
                  <a:lnTo>
                    <a:pt x="0" y="4698"/>
                  </a:lnTo>
                  <a:lnTo>
                    <a:pt x="4877" y="4698"/>
                  </a:lnTo>
                  <a:lnTo>
                    <a:pt x="5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5" name="Google Shape;5765;p64">
              <a:extLst>
                <a:ext uri="{FF2B5EF4-FFF2-40B4-BE49-F238E27FC236}">
                  <a16:creationId xmlns:a16="http://schemas.microsoft.com/office/drawing/2014/main" id="{3681AEAB-346F-5A47-E36B-FDDF2AE22DBA}"/>
                </a:ext>
              </a:extLst>
            </p:cNvPr>
            <p:cNvSpPr/>
            <p:nvPr/>
          </p:nvSpPr>
          <p:spPr>
            <a:xfrm flipH="1">
              <a:off x="7836346" y="4515428"/>
              <a:ext cx="263809" cy="382541"/>
            </a:xfrm>
            <a:custGeom>
              <a:avLst/>
              <a:gdLst/>
              <a:ahLst/>
              <a:cxnLst/>
              <a:rect l="l" t="t" r="r" b="b"/>
              <a:pathLst>
                <a:path w="7370" h="10687" extrusionOk="0">
                  <a:moveTo>
                    <a:pt x="3461" y="1"/>
                  </a:moveTo>
                  <a:lnTo>
                    <a:pt x="3282" y="19"/>
                  </a:lnTo>
                  <a:lnTo>
                    <a:pt x="3085" y="36"/>
                  </a:lnTo>
                  <a:lnTo>
                    <a:pt x="2905" y="72"/>
                  </a:lnTo>
                  <a:lnTo>
                    <a:pt x="2726" y="126"/>
                  </a:lnTo>
                  <a:lnTo>
                    <a:pt x="2547" y="180"/>
                  </a:lnTo>
                  <a:lnTo>
                    <a:pt x="2368" y="252"/>
                  </a:lnTo>
                  <a:lnTo>
                    <a:pt x="2188" y="341"/>
                  </a:lnTo>
                  <a:lnTo>
                    <a:pt x="2027" y="449"/>
                  </a:lnTo>
                  <a:lnTo>
                    <a:pt x="1866" y="556"/>
                  </a:lnTo>
                  <a:lnTo>
                    <a:pt x="1722" y="664"/>
                  </a:lnTo>
                  <a:lnTo>
                    <a:pt x="1579" y="807"/>
                  </a:lnTo>
                  <a:lnTo>
                    <a:pt x="1435" y="951"/>
                  </a:lnTo>
                  <a:lnTo>
                    <a:pt x="1166" y="1256"/>
                  </a:lnTo>
                  <a:lnTo>
                    <a:pt x="915" y="1614"/>
                  </a:lnTo>
                  <a:lnTo>
                    <a:pt x="700" y="1991"/>
                  </a:lnTo>
                  <a:lnTo>
                    <a:pt x="503" y="2403"/>
                  </a:lnTo>
                  <a:lnTo>
                    <a:pt x="342" y="2851"/>
                  </a:lnTo>
                  <a:lnTo>
                    <a:pt x="198" y="3317"/>
                  </a:lnTo>
                  <a:lnTo>
                    <a:pt x="109" y="3801"/>
                  </a:lnTo>
                  <a:lnTo>
                    <a:pt x="37" y="4303"/>
                  </a:lnTo>
                  <a:lnTo>
                    <a:pt x="1" y="4823"/>
                  </a:lnTo>
                  <a:lnTo>
                    <a:pt x="19" y="5361"/>
                  </a:lnTo>
                  <a:lnTo>
                    <a:pt x="55" y="5899"/>
                  </a:lnTo>
                  <a:lnTo>
                    <a:pt x="126" y="6455"/>
                  </a:lnTo>
                  <a:lnTo>
                    <a:pt x="252" y="6975"/>
                  </a:lnTo>
                  <a:lnTo>
                    <a:pt x="395" y="7459"/>
                  </a:lnTo>
                  <a:lnTo>
                    <a:pt x="575" y="7925"/>
                  </a:lnTo>
                  <a:lnTo>
                    <a:pt x="772" y="8373"/>
                  </a:lnTo>
                  <a:lnTo>
                    <a:pt x="1005" y="8786"/>
                  </a:lnTo>
                  <a:lnTo>
                    <a:pt x="1274" y="9162"/>
                  </a:lnTo>
                  <a:lnTo>
                    <a:pt x="1543" y="9503"/>
                  </a:lnTo>
                  <a:lnTo>
                    <a:pt x="1848" y="9808"/>
                  </a:lnTo>
                  <a:lnTo>
                    <a:pt x="2152" y="10059"/>
                  </a:lnTo>
                  <a:lnTo>
                    <a:pt x="2314" y="10184"/>
                  </a:lnTo>
                  <a:lnTo>
                    <a:pt x="2493" y="10292"/>
                  </a:lnTo>
                  <a:lnTo>
                    <a:pt x="2654" y="10381"/>
                  </a:lnTo>
                  <a:lnTo>
                    <a:pt x="2834" y="10453"/>
                  </a:lnTo>
                  <a:lnTo>
                    <a:pt x="2995" y="10525"/>
                  </a:lnTo>
                  <a:lnTo>
                    <a:pt x="3174" y="10579"/>
                  </a:lnTo>
                  <a:lnTo>
                    <a:pt x="3354" y="10632"/>
                  </a:lnTo>
                  <a:lnTo>
                    <a:pt x="3551" y="10668"/>
                  </a:lnTo>
                  <a:lnTo>
                    <a:pt x="3730" y="10686"/>
                  </a:lnTo>
                  <a:lnTo>
                    <a:pt x="4107" y="10686"/>
                  </a:lnTo>
                  <a:lnTo>
                    <a:pt x="4286" y="10668"/>
                  </a:lnTo>
                  <a:lnTo>
                    <a:pt x="4483" y="10632"/>
                  </a:lnTo>
                  <a:lnTo>
                    <a:pt x="4662" y="10579"/>
                  </a:lnTo>
                  <a:lnTo>
                    <a:pt x="4842" y="10507"/>
                  </a:lnTo>
                  <a:lnTo>
                    <a:pt x="5003" y="10435"/>
                  </a:lnTo>
                  <a:lnTo>
                    <a:pt x="5182" y="10345"/>
                  </a:lnTo>
                  <a:lnTo>
                    <a:pt x="5344" y="10256"/>
                  </a:lnTo>
                  <a:lnTo>
                    <a:pt x="5505" y="10148"/>
                  </a:lnTo>
                  <a:lnTo>
                    <a:pt x="5648" y="10023"/>
                  </a:lnTo>
                  <a:lnTo>
                    <a:pt x="5810" y="9897"/>
                  </a:lnTo>
                  <a:lnTo>
                    <a:pt x="5953" y="9754"/>
                  </a:lnTo>
                  <a:lnTo>
                    <a:pt x="6222" y="9449"/>
                  </a:lnTo>
                  <a:lnTo>
                    <a:pt x="6455" y="9090"/>
                  </a:lnTo>
                  <a:lnTo>
                    <a:pt x="6688" y="8714"/>
                  </a:lnTo>
                  <a:lnTo>
                    <a:pt x="6868" y="8302"/>
                  </a:lnTo>
                  <a:lnTo>
                    <a:pt x="7029" y="7853"/>
                  </a:lnTo>
                  <a:lnTo>
                    <a:pt x="7172" y="7387"/>
                  </a:lnTo>
                  <a:lnTo>
                    <a:pt x="7262" y="6903"/>
                  </a:lnTo>
                  <a:lnTo>
                    <a:pt x="7334" y="6401"/>
                  </a:lnTo>
                  <a:lnTo>
                    <a:pt x="7370" y="5863"/>
                  </a:lnTo>
                  <a:lnTo>
                    <a:pt x="7370" y="5343"/>
                  </a:lnTo>
                  <a:lnTo>
                    <a:pt x="7316" y="4788"/>
                  </a:lnTo>
                  <a:lnTo>
                    <a:pt x="7244" y="4250"/>
                  </a:lnTo>
                  <a:lnTo>
                    <a:pt x="7119" y="3730"/>
                  </a:lnTo>
                  <a:lnTo>
                    <a:pt x="6975" y="3228"/>
                  </a:lnTo>
                  <a:lnTo>
                    <a:pt x="6796" y="2762"/>
                  </a:lnTo>
                  <a:lnTo>
                    <a:pt x="6599" y="2331"/>
                  </a:lnTo>
                  <a:lnTo>
                    <a:pt x="6366" y="1919"/>
                  </a:lnTo>
                  <a:lnTo>
                    <a:pt x="6115" y="1542"/>
                  </a:lnTo>
                  <a:lnTo>
                    <a:pt x="5828" y="1202"/>
                  </a:lnTo>
                  <a:lnTo>
                    <a:pt x="5541" y="897"/>
                  </a:lnTo>
                  <a:lnTo>
                    <a:pt x="5218" y="628"/>
                  </a:lnTo>
                  <a:lnTo>
                    <a:pt x="5057" y="521"/>
                  </a:lnTo>
                  <a:lnTo>
                    <a:pt x="4895" y="413"/>
                  </a:lnTo>
                  <a:lnTo>
                    <a:pt x="4716" y="323"/>
                  </a:lnTo>
                  <a:lnTo>
                    <a:pt x="4555" y="234"/>
                  </a:lnTo>
                  <a:lnTo>
                    <a:pt x="4376" y="162"/>
                  </a:lnTo>
                  <a:lnTo>
                    <a:pt x="4196" y="108"/>
                  </a:lnTo>
                  <a:lnTo>
                    <a:pt x="4017" y="72"/>
                  </a:lnTo>
                  <a:lnTo>
                    <a:pt x="3838" y="36"/>
                  </a:lnTo>
                  <a:lnTo>
                    <a:pt x="3640" y="19"/>
                  </a:lnTo>
                  <a:lnTo>
                    <a:pt x="34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6" name="Google Shape;5766;p64">
              <a:extLst>
                <a:ext uri="{FF2B5EF4-FFF2-40B4-BE49-F238E27FC236}">
                  <a16:creationId xmlns:a16="http://schemas.microsoft.com/office/drawing/2014/main" id="{ECD46D5D-1A12-6208-78FD-FB97A09855C8}"/>
                </a:ext>
              </a:extLst>
            </p:cNvPr>
            <p:cNvSpPr/>
            <p:nvPr/>
          </p:nvSpPr>
          <p:spPr>
            <a:xfrm flipH="1">
              <a:off x="7887032" y="4576386"/>
              <a:ext cx="180371" cy="261232"/>
            </a:xfrm>
            <a:custGeom>
              <a:avLst/>
              <a:gdLst/>
              <a:ahLst/>
              <a:cxnLst/>
              <a:rect l="l" t="t" r="r" b="b"/>
              <a:pathLst>
                <a:path w="5039" h="7298" extrusionOk="0">
                  <a:moveTo>
                    <a:pt x="2367" y="1"/>
                  </a:moveTo>
                  <a:lnTo>
                    <a:pt x="2116" y="19"/>
                  </a:lnTo>
                  <a:lnTo>
                    <a:pt x="1865" y="73"/>
                  </a:lnTo>
                  <a:lnTo>
                    <a:pt x="1614" y="162"/>
                  </a:lnTo>
                  <a:lnTo>
                    <a:pt x="1399" y="288"/>
                  </a:lnTo>
                  <a:lnTo>
                    <a:pt x="1184" y="449"/>
                  </a:lnTo>
                  <a:lnTo>
                    <a:pt x="986" y="628"/>
                  </a:lnTo>
                  <a:lnTo>
                    <a:pt x="789" y="843"/>
                  </a:lnTo>
                  <a:lnTo>
                    <a:pt x="628" y="1094"/>
                  </a:lnTo>
                  <a:lnTo>
                    <a:pt x="484" y="1345"/>
                  </a:lnTo>
                  <a:lnTo>
                    <a:pt x="341" y="1632"/>
                  </a:lnTo>
                  <a:lnTo>
                    <a:pt x="233" y="1937"/>
                  </a:lnTo>
                  <a:lnTo>
                    <a:pt x="144" y="2260"/>
                  </a:lnTo>
                  <a:lnTo>
                    <a:pt x="72" y="2583"/>
                  </a:lnTo>
                  <a:lnTo>
                    <a:pt x="36" y="2923"/>
                  </a:lnTo>
                  <a:lnTo>
                    <a:pt x="0" y="3282"/>
                  </a:lnTo>
                  <a:lnTo>
                    <a:pt x="18" y="3658"/>
                  </a:lnTo>
                  <a:lnTo>
                    <a:pt x="36" y="4035"/>
                  </a:lnTo>
                  <a:lnTo>
                    <a:pt x="90" y="4393"/>
                  </a:lnTo>
                  <a:lnTo>
                    <a:pt x="180" y="4752"/>
                  </a:lnTo>
                  <a:lnTo>
                    <a:pt x="269" y="5093"/>
                  </a:lnTo>
                  <a:lnTo>
                    <a:pt x="395" y="5415"/>
                  </a:lnTo>
                  <a:lnTo>
                    <a:pt x="538" y="5720"/>
                  </a:lnTo>
                  <a:lnTo>
                    <a:pt x="700" y="5989"/>
                  </a:lnTo>
                  <a:lnTo>
                    <a:pt x="861" y="6240"/>
                  </a:lnTo>
                  <a:lnTo>
                    <a:pt x="1058" y="6473"/>
                  </a:lnTo>
                  <a:lnTo>
                    <a:pt x="1255" y="6688"/>
                  </a:lnTo>
                  <a:lnTo>
                    <a:pt x="1470" y="6867"/>
                  </a:lnTo>
                  <a:lnTo>
                    <a:pt x="1704" y="7011"/>
                  </a:lnTo>
                  <a:lnTo>
                    <a:pt x="1937" y="7136"/>
                  </a:lnTo>
                  <a:lnTo>
                    <a:pt x="2170" y="7226"/>
                  </a:lnTo>
                  <a:lnTo>
                    <a:pt x="2421" y="7280"/>
                  </a:lnTo>
                  <a:lnTo>
                    <a:pt x="2672" y="7298"/>
                  </a:lnTo>
                  <a:lnTo>
                    <a:pt x="2941" y="7280"/>
                  </a:lnTo>
                  <a:lnTo>
                    <a:pt x="3192" y="7208"/>
                  </a:lnTo>
                  <a:lnTo>
                    <a:pt x="3425" y="7118"/>
                  </a:lnTo>
                  <a:lnTo>
                    <a:pt x="3658" y="6993"/>
                  </a:lnTo>
                  <a:lnTo>
                    <a:pt x="3873" y="6850"/>
                  </a:lnTo>
                  <a:lnTo>
                    <a:pt x="4070" y="6652"/>
                  </a:lnTo>
                  <a:lnTo>
                    <a:pt x="4249" y="6437"/>
                  </a:lnTo>
                  <a:lnTo>
                    <a:pt x="4411" y="6204"/>
                  </a:lnTo>
                  <a:lnTo>
                    <a:pt x="4572" y="5935"/>
                  </a:lnTo>
                  <a:lnTo>
                    <a:pt x="4698" y="5666"/>
                  </a:lnTo>
                  <a:lnTo>
                    <a:pt x="4805" y="5361"/>
                  </a:lnTo>
                  <a:lnTo>
                    <a:pt x="4895" y="5039"/>
                  </a:lnTo>
                  <a:lnTo>
                    <a:pt x="4967" y="4698"/>
                  </a:lnTo>
                  <a:lnTo>
                    <a:pt x="5020" y="4357"/>
                  </a:lnTo>
                  <a:lnTo>
                    <a:pt x="5038" y="3999"/>
                  </a:lnTo>
                  <a:lnTo>
                    <a:pt x="5038" y="3640"/>
                  </a:lnTo>
                  <a:lnTo>
                    <a:pt x="5002" y="3264"/>
                  </a:lnTo>
                  <a:lnTo>
                    <a:pt x="4949" y="2887"/>
                  </a:lnTo>
                  <a:lnTo>
                    <a:pt x="4877" y="2547"/>
                  </a:lnTo>
                  <a:lnTo>
                    <a:pt x="4769" y="2206"/>
                  </a:lnTo>
                  <a:lnTo>
                    <a:pt x="4644" y="1883"/>
                  </a:lnTo>
                  <a:lnTo>
                    <a:pt x="4500" y="1579"/>
                  </a:lnTo>
                  <a:lnTo>
                    <a:pt x="4357" y="1292"/>
                  </a:lnTo>
                  <a:lnTo>
                    <a:pt x="4178" y="1041"/>
                  </a:lnTo>
                  <a:lnTo>
                    <a:pt x="3980" y="808"/>
                  </a:lnTo>
                  <a:lnTo>
                    <a:pt x="3783" y="610"/>
                  </a:lnTo>
                  <a:lnTo>
                    <a:pt x="3568" y="431"/>
                  </a:lnTo>
                  <a:lnTo>
                    <a:pt x="3353" y="270"/>
                  </a:lnTo>
                  <a:lnTo>
                    <a:pt x="3102" y="162"/>
                  </a:lnTo>
                  <a:lnTo>
                    <a:pt x="2869" y="73"/>
                  </a:lnTo>
                  <a:lnTo>
                    <a:pt x="2618" y="19"/>
                  </a:lnTo>
                  <a:lnTo>
                    <a:pt x="236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7" name="Google Shape;5767;p64">
              <a:extLst>
                <a:ext uri="{FF2B5EF4-FFF2-40B4-BE49-F238E27FC236}">
                  <a16:creationId xmlns:a16="http://schemas.microsoft.com/office/drawing/2014/main" id="{F87CB5A5-6AF2-1463-2844-263605CFA027}"/>
                </a:ext>
              </a:extLst>
            </p:cNvPr>
            <p:cNvSpPr/>
            <p:nvPr/>
          </p:nvSpPr>
          <p:spPr>
            <a:xfrm flipH="1">
              <a:off x="7892831" y="4597577"/>
              <a:ext cx="150840" cy="218886"/>
            </a:xfrm>
            <a:custGeom>
              <a:avLst/>
              <a:gdLst/>
              <a:ahLst/>
              <a:cxnLst/>
              <a:rect l="l" t="t" r="r" b="b"/>
              <a:pathLst>
                <a:path w="4214" h="6115" extrusionOk="0">
                  <a:moveTo>
                    <a:pt x="1973" y="0"/>
                  </a:moveTo>
                  <a:lnTo>
                    <a:pt x="1758" y="18"/>
                  </a:lnTo>
                  <a:lnTo>
                    <a:pt x="1560" y="54"/>
                  </a:lnTo>
                  <a:lnTo>
                    <a:pt x="1345" y="144"/>
                  </a:lnTo>
                  <a:lnTo>
                    <a:pt x="1166" y="251"/>
                  </a:lnTo>
                  <a:lnTo>
                    <a:pt x="987" y="377"/>
                  </a:lnTo>
                  <a:lnTo>
                    <a:pt x="807" y="538"/>
                  </a:lnTo>
                  <a:lnTo>
                    <a:pt x="664" y="718"/>
                  </a:lnTo>
                  <a:lnTo>
                    <a:pt x="521" y="915"/>
                  </a:lnTo>
                  <a:lnTo>
                    <a:pt x="395" y="1130"/>
                  </a:lnTo>
                  <a:lnTo>
                    <a:pt x="288" y="1363"/>
                  </a:lnTo>
                  <a:lnTo>
                    <a:pt x="198" y="1614"/>
                  </a:lnTo>
                  <a:lnTo>
                    <a:pt x="108" y="1883"/>
                  </a:lnTo>
                  <a:lnTo>
                    <a:pt x="54" y="2170"/>
                  </a:lnTo>
                  <a:lnTo>
                    <a:pt x="19" y="2457"/>
                  </a:lnTo>
                  <a:lnTo>
                    <a:pt x="1" y="2761"/>
                  </a:lnTo>
                  <a:lnTo>
                    <a:pt x="1" y="3066"/>
                  </a:lnTo>
                  <a:lnTo>
                    <a:pt x="37" y="3371"/>
                  </a:lnTo>
                  <a:lnTo>
                    <a:pt x="72" y="3676"/>
                  </a:lnTo>
                  <a:lnTo>
                    <a:pt x="144" y="3981"/>
                  </a:lnTo>
                  <a:lnTo>
                    <a:pt x="234" y="4267"/>
                  </a:lnTo>
                  <a:lnTo>
                    <a:pt x="323" y="4536"/>
                  </a:lnTo>
                  <a:lnTo>
                    <a:pt x="449" y="4787"/>
                  </a:lnTo>
                  <a:lnTo>
                    <a:pt x="574" y="5020"/>
                  </a:lnTo>
                  <a:lnTo>
                    <a:pt x="718" y="5236"/>
                  </a:lnTo>
                  <a:lnTo>
                    <a:pt x="879" y="5433"/>
                  </a:lnTo>
                  <a:lnTo>
                    <a:pt x="1058" y="5612"/>
                  </a:lnTo>
                  <a:lnTo>
                    <a:pt x="1238" y="5756"/>
                  </a:lnTo>
                  <a:lnTo>
                    <a:pt x="1417" y="5881"/>
                  </a:lnTo>
                  <a:lnTo>
                    <a:pt x="1614" y="5989"/>
                  </a:lnTo>
                  <a:lnTo>
                    <a:pt x="1811" y="6060"/>
                  </a:lnTo>
                  <a:lnTo>
                    <a:pt x="2027" y="6096"/>
                  </a:lnTo>
                  <a:lnTo>
                    <a:pt x="2242" y="6114"/>
                  </a:lnTo>
                  <a:lnTo>
                    <a:pt x="2457" y="6096"/>
                  </a:lnTo>
                  <a:lnTo>
                    <a:pt x="2672" y="6042"/>
                  </a:lnTo>
                  <a:lnTo>
                    <a:pt x="2869" y="5971"/>
                  </a:lnTo>
                  <a:lnTo>
                    <a:pt x="3049" y="5863"/>
                  </a:lnTo>
                  <a:lnTo>
                    <a:pt x="3228" y="5738"/>
                  </a:lnTo>
                  <a:lnTo>
                    <a:pt x="3407" y="5576"/>
                  </a:lnTo>
                  <a:lnTo>
                    <a:pt x="3551" y="5397"/>
                  </a:lnTo>
                  <a:lnTo>
                    <a:pt x="3694" y="5200"/>
                  </a:lnTo>
                  <a:lnTo>
                    <a:pt x="3819" y="4985"/>
                  </a:lnTo>
                  <a:lnTo>
                    <a:pt x="3927" y="4734"/>
                  </a:lnTo>
                  <a:lnTo>
                    <a:pt x="4035" y="4483"/>
                  </a:lnTo>
                  <a:lnTo>
                    <a:pt x="4106" y="4214"/>
                  </a:lnTo>
                  <a:lnTo>
                    <a:pt x="4160" y="3945"/>
                  </a:lnTo>
                  <a:lnTo>
                    <a:pt x="4196" y="3658"/>
                  </a:lnTo>
                  <a:lnTo>
                    <a:pt x="4214" y="3353"/>
                  </a:lnTo>
                  <a:lnTo>
                    <a:pt x="4214" y="3048"/>
                  </a:lnTo>
                  <a:lnTo>
                    <a:pt x="4196" y="2726"/>
                  </a:lnTo>
                  <a:lnTo>
                    <a:pt x="4142" y="2421"/>
                  </a:lnTo>
                  <a:lnTo>
                    <a:pt x="4070" y="2134"/>
                  </a:lnTo>
                  <a:lnTo>
                    <a:pt x="3999" y="1847"/>
                  </a:lnTo>
                  <a:lnTo>
                    <a:pt x="3891" y="1578"/>
                  </a:lnTo>
                  <a:lnTo>
                    <a:pt x="3766" y="1327"/>
                  </a:lnTo>
                  <a:lnTo>
                    <a:pt x="3640" y="1094"/>
                  </a:lnTo>
                  <a:lnTo>
                    <a:pt x="3497" y="879"/>
                  </a:lnTo>
                  <a:lnTo>
                    <a:pt x="3335" y="682"/>
                  </a:lnTo>
                  <a:lnTo>
                    <a:pt x="3174" y="502"/>
                  </a:lnTo>
                  <a:lnTo>
                    <a:pt x="2995" y="359"/>
                  </a:lnTo>
                  <a:lnTo>
                    <a:pt x="2798" y="234"/>
                  </a:lnTo>
                  <a:lnTo>
                    <a:pt x="2600" y="126"/>
                  </a:lnTo>
                  <a:lnTo>
                    <a:pt x="2403" y="54"/>
                  </a:lnTo>
                  <a:lnTo>
                    <a:pt x="2188" y="18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8" name="Google Shape;5768;p64">
              <a:extLst>
                <a:ext uri="{FF2B5EF4-FFF2-40B4-BE49-F238E27FC236}">
                  <a16:creationId xmlns:a16="http://schemas.microsoft.com/office/drawing/2014/main" id="{0CD52D7F-4AD6-478E-5306-EA804BEAD71E}"/>
                </a:ext>
              </a:extLst>
            </p:cNvPr>
            <p:cNvSpPr/>
            <p:nvPr/>
          </p:nvSpPr>
          <p:spPr>
            <a:xfrm flipH="1">
              <a:off x="7204208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694" y="1"/>
                  </a:moveTo>
                  <a:lnTo>
                    <a:pt x="3515" y="19"/>
                  </a:lnTo>
                  <a:lnTo>
                    <a:pt x="3317" y="37"/>
                  </a:lnTo>
                  <a:lnTo>
                    <a:pt x="3138" y="73"/>
                  </a:lnTo>
                  <a:lnTo>
                    <a:pt x="2959" y="126"/>
                  </a:lnTo>
                  <a:lnTo>
                    <a:pt x="2762" y="180"/>
                  </a:lnTo>
                  <a:lnTo>
                    <a:pt x="2600" y="252"/>
                  </a:lnTo>
                  <a:lnTo>
                    <a:pt x="2421" y="342"/>
                  </a:lnTo>
                  <a:lnTo>
                    <a:pt x="2242" y="449"/>
                  </a:lnTo>
                  <a:lnTo>
                    <a:pt x="2080" y="557"/>
                  </a:lnTo>
                  <a:lnTo>
                    <a:pt x="1919" y="682"/>
                  </a:lnTo>
                  <a:lnTo>
                    <a:pt x="1776" y="808"/>
                  </a:lnTo>
                  <a:lnTo>
                    <a:pt x="1614" y="951"/>
                  </a:lnTo>
                  <a:lnTo>
                    <a:pt x="1345" y="1256"/>
                  </a:lnTo>
                  <a:lnTo>
                    <a:pt x="1076" y="1615"/>
                  </a:lnTo>
                  <a:lnTo>
                    <a:pt x="843" y="2009"/>
                  </a:lnTo>
                  <a:lnTo>
                    <a:pt x="628" y="2421"/>
                  </a:lnTo>
                  <a:lnTo>
                    <a:pt x="449" y="2870"/>
                  </a:lnTo>
                  <a:lnTo>
                    <a:pt x="287" y="3336"/>
                  </a:lnTo>
                  <a:lnTo>
                    <a:pt x="162" y="3820"/>
                  </a:lnTo>
                  <a:lnTo>
                    <a:pt x="72" y="4340"/>
                  </a:lnTo>
                  <a:lnTo>
                    <a:pt x="19" y="4860"/>
                  </a:lnTo>
                  <a:lnTo>
                    <a:pt x="1" y="5397"/>
                  </a:lnTo>
                  <a:lnTo>
                    <a:pt x="19" y="5953"/>
                  </a:lnTo>
                  <a:lnTo>
                    <a:pt x="72" y="6509"/>
                  </a:lnTo>
                  <a:lnTo>
                    <a:pt x="162" y="7029"/>
                  </a:lnTo>
                  <a:lnTo>
                    <a:pt x="270" y="7531"/>
                  </a:lnTo>
                  <a:lnTo>
                    <a:pt x="431" y="7997"/>
                  </a:lnTo>
                  <a:lnTo>
                    <a:pt x="610" y="8445"/>
                  </a:lnTo>
                  <a:lnTo>
                    <a:pt x="825" y="8858"/>
                  </a:lnTo>
                  <a:lnTo>
                    <a:pt x="1058" y="9234"/>
                  </a:lnTo>
                  <a:lnTo>
                    <a:pt x="1327" y="9575"/>
                  </a:lnTo>
                  <a:lnTo>
                    <a:pt x="1614" y="9880"/>
                  </a:lnTo>
                  <a:lnTo>
                    <a:pt x="1758" y="10023"/>
                  </a:lnTo>
                  <a:lnTo>
                    <a:pt x="1901" y="10149"/>
                  </a:lnTo>
                  <a:lnTo>
                    <a:pt x="2062" y="10274"/>
                  </a:lnTo>
                  <a:lnTo>
                    <a:pt x="2224" y="10364"/>
                  </a:lnTo>
                  <a:lnTo>
                    <a:pt x="2385" y="10471"/>
                  </a:lnTo>
                  <a:lnTo>
                    <a:pt x="2564" y="10543"/>
                  </a:lnTo>
                  <a:lnTo>
                    <a:pt x="2744" y="10615"/>
                  </a:lnTo>
                  <a:lnTo>
                    <a:pt x="2905" y="10669"/>
                  </a:lnTo>
                  <a:lnTo>
                    <a:pt x="3084" y="10722"/>
                  </a:lnTo>
                  <a:lnTo>
                    <a:pt x="3264" y="10758"/>
                  </a:lnTo>
                  <a:lnTo>
                    <a:pt x="3461" y="10776"/>
                  </a:lnTo>
                  <a:lnTo>
                    <a:pt x="3819" y="10776"/>
                  </a:lnTo>
                  <a:lnTo>
                    <a:pt x="4017" y="10758"/>
                  </a:lnTo>
                  <a:lnTo>
                    <a:pt x="4196" y="10704"/>
                  </a:lnTo>
                  <a:lnTo>
                    <a:pt x="4393" y="10669"/>
                  </a:lnTo>
                  <a:lnTo>
                    <a:pt x="4572" y="10597"/>
                  </a:lnTo>
                  <a:lnTo>
                    <a:pt x="4752" y="10525"/>
                  </a:lnTo>
                  <a:lnTo>
                    <a:pt x="4913" y="10435"/>
                  </a:lnTo>
                  <a:lnTo>
                    <a:pt x="5092" y="10346"/>
                  </a:lnTo>
                  <a:lnTo>
                    <a:pt x="5254" y="10238"/>
                  </a:lnTo>
                  <a:lnTo>
                    <a:pt x="5415" y="10113"/>
                  </a:lnTo>
                  <a:lnTo>
                    <a:pt x="5558" y="9969"/>
                  </a:lnTo>
                  <a:lnTo>
                    <a:pt x="5720" y="9826"/>
                  </a:lnTo>
                  <a:lnTo>
                    <a:pt x="6007" y="9521"/>
                  </a:lnTo>
                  <a:lnTo>
                    <a:pt x="6258" y="9162"/>
                  </a:lnTo>
                  <a:lnTo>
                    <a:pt x="6509" y="8786"/>
                  </a:lnTo>
                  <a:lnTo>
                    <a:pt x="6706" y="8356"/>
                  </a:lnTo>
                  <a:lnTo>
                    <a:pt x="6903" y="7925"/>
                  </a:lnTo>
                  <a:lnTo>
                    <a:pt x="7047" y="7441"/>
                  </a:lnTo>
                  <a:lnTo>
                    <a:pt x="7172" y="6957"/>
                  </a:lnTo>
                  <a:lnTo>
                    <a:pt x="7262" y="6455"/>
                  </a:lnTo>
                  <a:lnTo>
                    <a:pt x="7315" y="5917"/>
                  </a:lnTo>
                  <a:lnTo>
                    <a:pt x="7351" y="5380"/>
                  </a:lnTo>
                  <a:lnTo>
                    <a:pt x="7333" y="4824"/>
                  </a:lnTo>
                  <a:lnTo>
                    <a:pt x="7280" y="4286"/>
                  </a:lnTo>
                  <a:lnTo>
                    <a:pt x="7190" y="3766"/>
                  </a:lnTo>
                  <a:lnTo>
                    <a:pt x="7064" y="3264"/>
                  </a:lnTo>
                  <a:lnTo>
                    <a:pt x="6903" y="2780"/>
                  </a:lnTo>
                  <a:lnTo>
                    <a:pt x="6724" y="2350"/>
                  </a:lnTo>
                  <a:lnTo>
                    <a:pt x="6509" y="1937"/>
                  </a:lnTo>
                  <a:lnTo>
                    <a:pt x="6276" y="1543"/>
                  </a:lnTo>
                  <a:lnTo>
                    <a:pt x="6007" y="1202"/>
                  </a:lnTo>
                  <a:lnTo>
                    <a:pt x="5738" y="897"/>
                  </a:lnTo>
                  <a:lnTo>
                    <a:pt x="5576" y="754"/>
                  </a:lnTo>
                  <a:lnTo>
                    <a:pt x="5433" y="628"/>
                  </a:lnTo>
                  <a:lnTo>
                    <a:pt x="5272" y="521"/>
                  </a:lnTo>
                  <a:lnTo>
                    <a:pt x="5110" y="413"/>
                  </a:lnTo>
                  <a:lnTo>
                    <a:pt x="4949" y="324"/>
                  </a:lnTo>
                  <a:lnTo>
                    <a:pt x="4770" y="234"/>
                  </a:lnTo>
                  <a:lnTo>
                    <a:pt x="4608" y="162"/>
                  </a:lnTo>
                  <a:lnTo>
                    <a:pt x="4429" y="109"/>
                  </a:lnTo>
                  <a:lnTo>
                    <a:pt x="4250" y="55"/>
                  </a:lnTo>
                  <a:lnTo>
                    <a:pt x="4070" y="37"/>
                  </a:lnTo>
                  <a:lnTo>
                    <a:pt x="3891" y="19"/>
                  </a:ln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9" name="Google Shape;5769;p64">
              <a:extLst>
                <a:ext uri="{FF2B5EF4-FFF2-40B4-BE49-F238E27FC236}">
                  <a16:creationId xmlns:a16="http://schemas.microsoft.com/office/drawing/2014/main" id="{EA855B4E-3B88-CE0E-043E-ABB46E8310E5}"/>
                </a:ext>
              </a:extLst>
            </p:cNvPr>
            <p:cNvSpPr/>
            <p:nvPr/>
          </p:nvSpPr>
          <p:spPr>
            <a:xfrm flipH="1">
              <a:off x="7312667" y="4761230"/>
              <a:ext cx="173964" cy="136737"/>
            </a:xfrm>
            <a:custGeom>
              <a:avLst/>
              <a:gdLst/>
              <a:ahLst/>
              <a:cxnLst/>
              <a:rect l="l" t="t" r="r" b="b"/>
              <a:pathLst>
                <a:path w="4860" h="3820" extrusionOk="0">
                  <a:moveTo>
                    <a:pt x="1" y="0"/>
                  </a:moveTo>
                  <a:lnTo>
                    <a:pt x="1" y="3819"/>
                  </a:lnTo>
                  <a:lnTo>
                    <a:pt x="4286" y="3819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0" name="Google Shape;5770;p64">
              <a:extLst>
                <a:ext uri="{FF2B5EF4-FFF2-40B4-BE49-F238E27FC236}">
                  <a16:creationId xmlns:a16="http://schemas.microsoft.com/office/drawing/2014/main" id="{5DCA6F01-1011-C85C-4939-C2D8BE1FA6F4}"/>
                </a:ext>
              </a:extLst>
            </p:cNvPr>
            <p:cNvSpPr/>
            <p:nvPr/>
          </p:nvSpPr>
          <p:spPr>
            <a:xfrm flipH="1">
              <a:off x="7323584" y="4513495"/>
              <a:ext cx="193186" cy="168201"/>
            </a:xfrm>
            <a:custGeom>
              <a:avLst/>
              <a:gdLst/>
              <a:ahLst/>
              <a:cxnLst/>
              <a:rect l="l" t="t" r="r" b="b"/>
              <a:pathLst>
                <a:path w="5397" h="4699" extrusionOk="0">
                  <a:moveTo>
                    <a:pt x="5397" y="1"/>
                  </a:moveTo>
                  <a:lnTo>
                    <a:pt x="90" y="73"/>
                  </a:lnTo>
                  <a:lnTo>
                    <a:pt x="0" y="4698"/>
                  </a:lnTo>
                  <a:lnTo>
                    <a:pt x="4859" y="4698"/>
                  </a:lnTo>
                  <a:lnTo>
                    <a:pt x="5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1" name="Google Shape;5771;p64">
              <a:extLst>
                <a:ext uri="{FF2B5EF4-FFF2-40B4-BE49-F238E27FC236}">
                  <a16:creationId xmlns:a16="http://schemas.microsoft.com/office/drawing/2014/main" id="{C7329BED-138D-DF2B-EE1E-9D9D4F4E8C73}"/>
                </a:ext>
              </a:extLst>
            </p:cNvPr>
            <p:cNvSpPr/>
            <p:nvPr/>
          </p:nvSpPr>
          <p:spPr>
            <a:xfrm flipH="1">
              <a:off x="7369795" y="4515428"/>
              <a:ext cx="263129" cy="382541"/>
            </a:xfrm>
            <a:custGeom>
              <a:avLst/>
              <a:gdLst/>
              <a:ahLst/>
              <a:cxnLst/>
              <a:rect l="l" t="t" r="r" b="b"/>
              <a:pathLst>
                <a:path w="7351" h="10687" extrusionOk="0">
                  <a:moveTo>
                    <a:pt x="3442" y="1"/>
                  </a:moveTo>
                  <a:lnTo>
                    <a:pt x="3263" y="19"/>
                  </a:lnTo>
                  <a:lnTo>
                    <a:pt x="3066" y="36"/>
                  </a:lnTo>
                  <a:lnTo>
                    <a:pt x="2887" y="72"/>
                  </a:lnTo>
                  <a:lnTo>
                    <a:pt x="2707" y="126"/>
                  </a:lnTo>
                  <a:lnTo>
                    <a:pt x="2528" y="180"/>
                  </a:lnTo>
                  <a:lnTo>
                    <a:pt x="2349" y="252"/>
                  </a:lnTo>
                  <a:lnTo>
                    <a:pt x="2187" y="341"/>
                  </a:lnTo>
                  <a:lnTo>
                    <a:pt x="2008" y="449"/>
                  </a:lnTo>
                  <a:lnTo>
                    <a:pt x="1865" y="556"/>
                  </a:lnTo>
                  <a:lnTo>
                    <a:pt x="1703" y="664"/>
                  </a:lnTo>
                  <a:lnTo>
                    <a:pt x="1560" y="807"/>
                  </a:lnTo>
                  <a:lnTo>
                    <a:pt x="1416" y="951"/>
                  </a:lnTo>
                  <a:lnTo>
                    <a:pt x="1147" y="1256"/>
                  </a:lnTo>
                  <a:lnTo>
                    <a:pt x="896" y="1614"/>
                  </a:lnTo>
                  <a:lnTo>
                    <a:pt x="681" y="1991"/>
                  </a:lnTo>
                  <a:lnTo>
                    <a:pt x="484" y="2403"/>
                  </a:lnTo>
                  <a:lnTo>
                    <a:pt x="323" y="2851"/>
                  </a:lnTo>
                  <a:lnTo>
                    <a:pt x="197" y="3317"/>
                  </a:lnTo>
                  <a:lnTo>
                    <a:pt x="90" y="3801"/>
                  </a:lnTo>
                  <a:lnTo>
                    <a:pt x="18" y="4303"/>
                  </a:lnTo>
                  <a:lnTo>
                    <a:pt x="0" y="4823"/>
                  </a:lnTo>
                  <a:lnTo>
                    <a:pt x="0" y="5361"/>
                  </a:lnTo>
                  <a:lnTo>
                    <a:pt x="36" y="5899"/>
                  </a:lnTo>
                  <a:lnTo>
                    <a:pt x="126" y="6455"/>
                  </a:lnTo>
                  <a:lnTo>
                    <a:pt x="233" y="6975"/>
                  </a:lnTo>
                  <a:lnTo>
                    <a:pt x="377" y="7459"/>
                  </a:lnTo>
                  <a:lnTo>
                    <a:pt x="556" y="7925"/>
                  </a:lnTo>
                  <a:lnTo>
                    <a:pt x="771" y="8373"/>
                  </a:lnTo>
                  <a:lnTo>
                    <a:pt x="1004" y="8786"/>
                  </a:lnTo>
                  <a:lnTo>
                    <a:pt x="1255" y="9162"/>
                  </a:lnTo>
                  <a:lnTo>
                    <a:pt x="1524" y="9503"/>
                  </a:lnTo>
                  <a:lnTo>
                    <a:pt x="1829" y="9808"/>
                  </a:lnTo>
                  <a:lnTo>
                    <a:pt x="2134" y="10059"/>
                  </a:lnTo>
                  <a:lnTo>
                    <a:pt x="2295" y="10184"/>
                  </a:lnTo>
                  <a:lnTo>
                    <a:pt x="2474" y="10292"/>
                  </a:lnTo>
                  <a:lnTo>
                    <a:pt x="2636" y="10381"/>
                  </a:lnTo>
                  <a:lnTo>
                    <a:pt x="2815" y="10453"/>
                  </a:lnTo>
                  <a:lnTo>
                    <a:pt x="2994" y="10525"/>
                  </a:lnTo>
                  <a:lnTo>
                    <a:pt x="3173" y="10579"/>
                  </a:lnTo>
                  <a:lnTo>
                    <a:pt x="3353" y="10632"/>
                  </a:lnTo>
                  <a:lnTo>
                    <a:pt x="3532" y="10668"/>
                  </a:lnTo>
                  <a:lnTo>
                    <a:pt x="3711" y="10686"/>
                  </a:lnTo>
                  <a:lnTo>
                    <a:pt x="4088" y="10686"/>
                  </a:lnTo>
                  <a:lnTo>
                    <a:pt x="4267" y="10668"/>
                  </a:lnTo>
                  <a:lnTo>
                    <a:pt x="4464" y="10632"/>
                  </a:lnTo>
                  <a:lnTo>
                    <a:pt x="4644" y="10579"/>
                  </a:lnTo>
                  <a:lnTo>
                    <a:pt x="4823" y="10507"/>
                  </a:lnTo>
                  <a:lnTo>
                    <a:pt x="4984" y="10435"/>
                  </a:lnTo>
                  <a:lnTo>
                    <a:pt x="5163" y="10345"/>
                  </a:lnTo>
                  <a:lnTo>
                    <a:pt x="5325" y="10256"/>
                  </a:lnTo>
                  <a:lnTo>
                    <a:pt x="5486" y="10148"/>
                  </a:lnTo>
                  <a:lnTo>
                    <a:pt x="5630" y="10023"/>
                  </a:lnTo>
                  <a:lnTo>
                    <a:pt x="5791" y="9897"/>
                  </a:lnTo>
                  <a:lnTo>
                    <a:pt x="5934" y="9754"/>
                  </a:lnTo>
                  <a:lnTo>
                    <a:pt x="6203" y="9449"/>
                  </a:lnTo>
                  <a:lnTo>
                    <a:pt x="6436" y="9090"/>
                  </a:lnTo>
                  <a:lnTo>
                    <a:pt x="6669" y="8714"/>
                  </a:lnTo>
                  <a:lnTo>
                    <a:pt x="6849" y="8302"/>
                  </a:lnTo>
                  <a:lnTo>
                    <a:pt x="7010" y="7853"/>
                  </a:lnTo>
                  <a:lnTo>
                    <a:pt x="7154" y="7387"/>
                  </a:lnTo>
                  <a:lnTo>
                    <a:pt x="7243" y="6903"/>
                  </a:lnTo>
                  <a:lnTo>
                    <a:pt x="7315" y="6401"/>
                  </a:lnTo>
                  <a:lnTo>
                    <a:pt x="7351" y="5863"/>
                  </a:lnTo>
                  <a:lnTo>
                    <a:pt x="7351" y="5343"/>
                  </a:lnTo>
                  <a:lnTo>
                    <a:pt x="7297" y="4788"/>
                  </a:lnTo>
                  <a:lnTo>
                    <a:pt x="7225" y="4250"/>
                  </a:lnTo>
                  <a:lnTo>
                    <a:pt x="7100" y="3730"/>
                  </a:lnTo>
                  <a:lnTo>
                    <a:pt x="6956" y="3228"/>
                  </a:lnTo>
                  <a:lnTo>
                    <a:pt x="6777" y="2762"/>
                  </a:lnTo>
                  <a:lnTo>
                    <a:pt x="6580" y="2331"/>
                  </a:lnTo>
                  <a:lnTo>
                    <a:pt x="6347" y="1919"/>
                  </a:lnTo>
                  <a:lnTo>
                    <a:pt x="6096" y="1542"/>
                  </a:lnTo>
                  <a:lnTo>
                    <a:pt x="5809" y="1202"/>
                  </a:lnTo>
                  <a:lnTo>
                    <a:pt x="5522" y="897"/>
                  </a:lnTo>
                  <a:lnTo>
                    <a:pt x="5199" y="628"/>
                  </a:lnTo>
                  <a:lnTo>
                    <a:pt x="5038" y="521"/>
                  </a:lnTo>
                  <a:lnTo>
                    <a:pt x="4877" y="413"/>
                  </a:lnTo>
                  <a:lnTo>
                    <a:pt x="4697" y="323"/>
                  </a:lnTo>
                  <a:lnTo>
                    <a:pt x="4536" y="234"/>
                  </a:lnTo>
                  <a:lnTo>
                    <a:pt x="4357" y="162"/>
                  </a:lnTo>
                  <a:lnTo>
                    <a:pt x="4177" y="108"/>
                  </a:lnTo>
                  <a:lnTo>
                    <a:pt x="3998" y="72"/>
                  </a:lnTo>
                  <a:lnTo>
                    <a:pt x="3819" y="36"/>
                  </a:lnTo>
                  <a:lnTo>
                    <a:pt x="3622" y="19"/>
                  </a:lnTo>
                  <a:lnTo>
                    <a:pt x="34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2" name="Google Shape;5772;p64">
              <a:extLst>
                <a:ext uri="{FF2B5EF4-FFF2-40B4-BE49-F238E27FC236}">
                  <a16:creationId xmlns:a16="http://schemas.microsoft.com/office/drawing/2014/main" id="{FB525721-A74C-F490-F4DA-7E8CD4FB5D3A}"/>
                </a:ext>
              </a:extLst>
            </p:cNvPr>
            <p:cNvSpPr/>
            <p:nvPr/>
          </p:nvSpPr>
          <p:spPr>
            <a:xfrm flipH="1">
              <a:off x="7420481" y="4576386"/>
              <a:ext cx="179727" cy="261232"/>
            </a:xfrm>
            <a:custGeom>
              <a:avLst/>
              <a:gdLst/>
              <a:ahLst/>
              <a:cxnLst/>
              <a:rect l="l" t="t" r="r" b="b"/>
              <a:pathLst>
                <a:path w="5021" h="7298" extrusionOk="0">
                  <a:moveTo>
                    <a:pt x="2349" y="1"/>
                  </a:moveTo>
                  <a:lnTo>
                    <a:pt x="2098" y="19"/>
                  </a:lnTo>
                  <a:lnTo>
                    <a:pt x="1847" y="73"/>
                  </a:lnTo>
                  <a:lnTo>
                    <a:pt x="1596" y="162"/>
                  </a:lnTo>
                  <a:lnTo>
                    <a:pt x="1381" y="288"/>
                  </a:lnTo>
                  <a:lnTo>
                    <a:pt x="1166" y="449"/>
                  </a:lnTo>
                  <a:lnTo>
                    <a:pt x="969" y="628"/>
                  </a:lnTo>
                  <a:lnTo>
                    <a:pt x="771" y="843"/>
                  </a:lnTo>
                  <a:lnTo>
                    <a:pt x="610" y="1094"/>
                  </a:lnTo>
                  <a:lnTo>
                    <a:pt x="467" y="1345"/>
                  </a:lnTo>
                  <a:lnTo>
                    <a:pt x="323" y="1632"/>
                  </a:lnTo>
                  <a:lnTo>
                    <a:pt x="216" y="1937"/>
                  </a:lnTo>
                  <a:lnTo>
                    <a:pt x="126" y="2260"/>
                  </a:lnTo>
                  <a:lnTo>
                    <a:pt x="54" y="2583"/>
                  </a:lnTo>
                  <a:lnTo>
                    <a:pt x="18" y="2923"/>
                  </a:lnTo>
                  <a:lnTo>
                    <a:pt x="0" y="3282"/>
                  </a:lnTo>
                  <a:lnTo>
                    <a:pt x="0" y="3658"/>
                  </a:lnTo>
                  <a:lnTo>
                    <a:pt x="18" y="4035"/>
                  </a:lnTo>
                  <a:lnTo>
                    <a:pt x="72" y="4393"/>
                  </a:lnTo>
                  <a:lnTo>
                    <a:pt x="162" y="4752"/>
                  </a:lnTo>
                  <a:lnTo>
                    <a:pt x="251" y="5093"/>
                  </a:lnTo>
                  <a:lnTo>
                    <a:pt x="377" y="5415"/>
                  </a:lnTo>
                  <a:lnTo>
                    <a:pt x="520" y="5720"/>
                  </a:lnTo>
                  <a:lnTo>
                    <a:pt x="682" y="5989"/>
                  </a:lnTo>
                  <a:lnTo>
                    <a:pt x="861" y="6240"/>
                  </a:lnTo>
                  <a:lnTo>
                    <a:pt x="1040" y="6473"/>
                  </a:lnTo>
                  <a:lnTo>
                    <a:pt x="1237" y="6688"/>
                  </a:lnTo>
                  <a:lnTo>
                    <a:pt x="1453" y="6867"/>
                  </a:lnTo>
                  <a:lnTo>
                    <a:pt x="1686" y="7011"/>
                  </a:lnTo>
                  <a:lnTo>
                    <a:pt x="1919" y="7136"/>
                  </a:lnTo>
                  <a:lnTo>
                    <a:pt x="2170" y="7226"/>
                  </a:lnTo>
                  <a:lnTo>
                    <a:pt x="2403" y="7280"/>
                  </a:lnTo>
                  <a:lnTo>
                    <a:pt x="2654" y="7298"/>
                  </a:lnTo>
                  <a:lnTo>
                    <a:pt x="2923" y="7280"/>
                  </a:lnTo>
                  <a:lnTo>
                    <a:pt x="3174" y="7208"/>
                  </a:lnTo>
                  <a:lnTo>
                    <a:pt x="3407" y="7118"/>
                  </a:lnTo>
                  <a:lnTo>
                    <a:pt x="3640" y="6993"/>
                  </a:lnTo>
                  <a:lnTo>
                    <a:pt x="3855" y="6850"/>
                  </a:lnTo>
                  <a:lnTo>
                    <a:pt x="4052" y="6652"/>
                  </a:lnTo>
                  <a:lnTo>
                    <a:pt x="4232" y="6437"/>
                  </a:lnTo>
                  <a:lnTo>
                    <a:pt x="4411" y="6204"/>
                  </a:lnTo>
                  <a:lnTo>
                    <a:pt x="4554" y="5935"/>
                  </a:lnTo>
                  <a:lnTo>
                    <a:pt x="4680" y="5666"/>
                  </a:lnTo>
                  <a:lnTo>
                    <a:pt x="4787" y="5361"/>
                  </a:lnTo>
                  <a:lnTo>
                    <a:pt x="4877" y="5039"/>
                  </a:lnTo>
                  <a:lnTo>
                    <a:pt x="4949" y="4698"/>
                  </a:lnTo>
                  <a:lnTo>
                    <a:pt x="5002" y="4357"/>
                  </a:lnTo>
                  <a:lnTo>
                    <a:pt x="5020" y="3999"/>
                  </a:lnTo>
                  <a:lnTo>
                    <a:pt x="5020" y="3640"/>
                  </a:lnTo>
                  <a:lnTo>
                    <a:pt x="4985" y="3264"/>
                  </a:lnTo>
                  <a:lnTo>
                    <a:pt x="4931" y="2887"/>
                  </a:lnTo>
                  <a:lnTo>
                    <a:pt x="4859" y="2547"/>
                  </a:lnTo>
                  <a:lnTo>
                    <a:pt x="4751" y="2206"/>
                  </a:lnTo>
                  <a:lnTo>
                    <a:pt x="4626" y="1883"/>
                  </a:lnTo>
                  <a:lnTo>
                    <a:pt x="4500" y="1579"/>
                  </a:lnTo>
                  <a:lnTo>
                    <a:pt x="4339" y="1292"/>
                  </a:lnTo>
                  <a:lnTo>
                    <a:pt x="4160" y="1041"/>
                  </a:lnTo>
                  <a:lnTo>
                    <a:pt x="3963" y="808"/>
                  </a:lnTo>
                  <a:lnTo>
                    <a:pt x="3765" y="610"/>
                  </a:lnTo>
                  <a:lnTo>
                    <a:pt x="3550" y="431"/>
                  </a:lnTo>
                  <a:lnTo>
                    <a:pt x="3335" y="270"/>
                  </a:lnTo>
                  <a:lnTo>
                    <a:pt x="3102" y="162"/>
                  </a:lnTo>
                  <a:lnTo>
                    <a:pt x="2851" y="73"/>
                  </a:lnTo>
                  <a:lnTo>
                    <a:pt x="2600" y="19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3" name="Google Shape;5773;p64">
              <a:extLst>
                <a:ext uri="{FF2B5EF4-FFF2-40B4-BE49-F238E27FC236}">
                  <a16:creationId xmlns:a16="http://schemas.microsoft.com/office/drawing/2014/main" id="{F59E869C-FD43-3D40-4108-92B18815618A}"/>
                </a:ext>
              </a:extLst>
            </p:cNvPr>
            <p:cNvSpPr/>
            <p:nvPr/>
          </p:nvSpPr>
          <p:spPr>
            <a:xfrm flipH="1">
              <a:off x="7426244" y="4597577"/>
              <a:ext cx="150876" cy="218886"/>
            </a:xfrm>
            <a:custGeom>
              <a:avLst/>
              <a:gdLst/>
              <a:ahLst/>
              <a:cxnLst/>
              <a:rect l="l" t="t" r="r" b="b"/>
              <a:pathLst>
                <a:path w="4215" h="6115" extrusionOk="0">
                  <a:moveTo>
                    <a:pt x="1973" y="0"/>
                  </a:moveTo>
                  <a:lnTo>
                    <a:pt x="1776" y="18"/>
                  </a:lnTo>
                  <a:lnTo>
                    <a:pt x="1561" y="54"/>
                  </a:lnTo>
                  <a:lnTo>
                    <a:pt x="1363" y="144"/>
                  </a:lnTo>
                  <a:lnTo>
                    <a:pt x="1166" y="251"/>
                  </a:lnTo>
                  <a:lnTo>
                    <a:pt x="987" y="377"/>
                  </a:lnTo>
                  <a:lnTo>
                    <a:pt x="826" y="538"/>
                  </a:lnTo>
                  <a:lnTo>
                    <a:pt x="664" y="718"/>
                  </a:lnTo>
                  <a:lnTo>
                    <a:pt x="521" y="915"/>
                  </a:lnTo>
                  <a:lnTo>
                    <a:pt x="395" y="1130"/>
                  </a:lnTo>
                  <a:lnTo>
                    <a:pt x="288" y="1363"/>
                  </a:lnTo>
                  <a:lnTo>
                    <a:pt x="198" y="1614"/>
                  </a:lnTo>
                  <a:lnTo>
                    <a:pt x="126" y="1883"/>
                  </a:lnTo>
                  <a:lnTo>
                    <a:pt x="55" y="2170"/>
                  </a:lnTo>
                  <a:lnTo>
                    <a:pt x="19" y="2457"/>
                  </a:lnTo>
                  <a:lnTo>
                    <a:pt x="1" y="2761"/>
                  </a:lnTo>
                  <a:lnTo>
                    <a:pt x="1" y="3066"/>
                  </a:lnTo>
                  <a:lnTo>
                    <a:pt x="37" y="3371"/>
                  </a:lnTo>
                  <a:lnTo>
                    <a:pt x="73" y="3676"/>
                  </a:lnTo>
                  <a:lnTo>
                    <a:pt x="144" y="3981"/>
                  </a:lnTo>
                  <a:lnTo>
                    <a:pt x="234" y="4267"/>
                  </a:lnTo>
                  <a:lnTo>
                    <a:pt x="324" y="4536"/>
                  </a:lnTo>
                  <a:lnTo>
                    <a:pt x="449" y="4787"/>
                  </a:lnTo>
                  <a:lnTo>
                    <a:pt x="575" y="5020"/>
                  </a:lnTo>
                  <a:lnTo>
                    <a:pt x="718" y="5236"/>
                  </a:lnTo>
                  <a:lnTo>
                    <a:pt x="879" y="5433"/>
                  </a:lnTo>
                  <a:lnTo>
                    <a:pt x="1059" y="5612"/>
                  </a:lnTo>
                  <a:lnTo>
                    <a:pt x="1238" y="5756"/>
                  </a:lnTo>
                  <a:lnTo>
                    <a:pt x="1417" y="5881"/>
                  </a:lnTo>
                  <a:lnTo>
                    <a:pt x="1614" y="5989"/>
                  </a:lnTo>
                  <a:lnTo>
                    <a:pt x="1830" y="6060"/>
                  </a:lnTo>
                  <a:lnTo>
                    <a:pt x="2027" y="6096"/>
                  </a:lnTo>
                  <a:lnTo>
                    <a:pt x="2242" y="6114"/>
                  </a:lnTo>
                  <a:lnTo>
                    <a:pt x="2457" y="6096"/>
                  </a:lnTo>
                  <a:lnTo>
                    <a:pt x="2672" y="6042"/>
                  </a:lnTo>
                  <a:lnTo>
                    <a:pt x="2869" y="5971"/>
                  </a:lnTo>
                  <a:lnTo>
                    <a:pt x="3067" y="5863"/>
                  </a:lnTo>
                  <a:lnTo>
                    <a:pt x="3246" y="5738"/>
                  </a:lnTo>
                  <a:lnTo>
                    <a:pt x="3407" y="5576"/>
                  </a:lnTo>
                  <a:lnTo>
                    <a:pt x="3569" y="5397"/>
                  </a:lnTo>
                  <a:lnTo>
                    <a:pt x="3694" y="5200"/>
                  </a:lnTo>
                  <a:lnTo>
                    <a:pt x="3820" y="4985"/>
                  </a:lnTo>
                  <a:lnTo>
                    <a:pt x="3927" y="4734"/>
                  </a:lnTo>
                  <a:lnTo>
                    <a:pt x="4035" y="4483"/>
                  </a:lnTo>
                  <a:lnTo>
                    <a:pt x="4106" y="4214"/>
                  </a:lnTo>
                  <a:lnTo>
                    <a:pt x="4160" y="3945"/>
                  </a:lnTo>
                  <a:lnTo>
                    <a:pt x="4196" y="3658"/>
                  </a:lnTo>
                  <a:lnTo>
                    <a:pt x="4214" y="3353"/>
                  </a:lnTo>
                  <a:lnTo>
                    <a:pt x="4214" y="3048"/>
                  </a:lnTo>
                  <a:lnTo>
                    <a:pt x="4196" y="2726"/>
                  </a:lnTo>
                  <a:lnTo>
                    <a:pt x="4142" y="2421"/>
                  </a:lnTo>
                  <a:lnTo>
                    <a:pt x="4089" y="2134"/>
                  </a:lnTo>
                  <a:lnTo>
                    <a:pt x="3999" y="1847"/>
                  </a:lnTo>
                  <a:lnTo>
                    <a:pt x="3891" y="1578"/>
                  </a:lnTo>
                  <a:lnTo>
                    <a:pt x="3784" y="1327"/>
                  </a:lnTo>
                  <a:lnTo>
                    <a:pt x="3640" y="1094"/>
                  </a:lnTo>
                  <a:lnTo>
                    <a:pt x="3497" y="879"/>
                  </a:lnTo>
                  <a:lnTo>
                    <a:pt x="3336" y="682"/>
                  </a:lnTo>
                  <a:lnTo>
                    <a:pt x="3174" y="502"/>
                  </a:lnTo>
                  <a:lnTo>
                    <a:pt x="2995" y="359"/>
                  </a:lnTo>
                  <a:lnTo>
                    <a:pt x="2798" y="234"/>
                  </a:lnTo>
                  <a:lnTo>
                    <a:pt x="2600" y="126"/>
                  </a:lnTo>
                  <a:lnTo>
                    <a:pt x="2403" y="54"/>
                  </a:lnTo>
                  <a:lnTo>
                    <a:pt x="2188" y="18"/>
                  </a:lnTo>
                  <a:lnTo>
                    <a:pt x="197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4" name="Google Shape;5774;p64">
              <a:extLst>
                <a:ext uri="{FF2B5EF4-FFF2-40B4-BE49-F238E27FC236}">
                  <a16:creationId xmlns:a16="http://schemas.microsoft.com/office/drawing/2014/main" id="{47810822-33C0-5C80-F888-7A80A71FBF96}"/>
                </a:ext>
              </a:extLst>
            </p:cNvPr>
            <p:cNvSpPr/>
            <p:nvPr/>
          </p:nvSpPr>
          <p:spPr>
            <a:xfrm flipH="1">
              <a:off x="6231946" y="4761230"/>
              <a:ext cx="173964" cy="136737"/>
            </a:xfrm>
            <a:custGeom>
              <a:avLst/>
              <a:gdLst/>
              <a:ahLst/>
              <a:cxnLst/>
              <a:rect l="l" t="t" r="r" b="b"/>
              <a:pathLst>
                <a:path w="4860" h="3820" extrusionOk="0">
                  <a:moveTo>
                    <a:pt x="1" y="0"/>
                  </a:moveTo>
                  <a:lnTo>
                    <a:pt x="843" y="3819"/>
                  </a:lnTo>
                  <a:lnTo>
                    <a:pt x="4859" y="3819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5" name="Google Shape;5775;p64">
              <a:extLst>
                <a:ext uri="{FF2B5EF4-FFF2-40B4-BE49-F238E27FC236}">
                  <a16:creationId xmlns:a16="http://schemas.microsoft.com/office/drawing/2014/main" id="{6491EE8D-E159-861D-C6C9-D73ABB9191BD}"/>
                </a:ext>
              </a:extLst>
            </p:cNvPr>
            <p:cNvSpPr/>
            <p:nvPr/>
          </p:nvSpPr>
          <p:spPr>
            <a:xfrm flipH="1">
              <a:off x="6201807" y="4513495"/>
              <a:ext cx="193186" cy="168201"/>
            </a:xfrm>
            <a:custGeom>
              <a:avLst/>
              <a:gdLst/>
              <a:ahLst/>
              <a:cxnLst/>
              <a:rect l="l" t="t" r="r" b="b"/>
              <a:pathLst>
                <a:path w="5397" h="4699" extrusionOk="0">
                  <a:moveTo>
                    <a:pt x="0" y="1"/>
                  </a:moveTo>
                  <a:lnTo>
                    <a:pt x="538" y="4698"/>
                  </a:lnTo>
                  <a:lnTo>
                    <a:pt x="5397" y="4698"/>
                  </a:lnTo>
                  <a:lnTo>
                    <a:pt x="5307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6" name="Google Shape;5776;p64">
              <a:extLst>
                <a:ext uri="{FF2B5EF4-FFF2-40B4-BE49-F238E27FC236}">
                  <a16:creationId xmlns:a16="http://schemas.microsoft.com/office/drawing/2014/main" id="{247D912A-58C1-732A-9F8C-D6054F66A75B}"/>
                </a:ext>
              </a:extLst>
            </p:cNvPr>
            <p:cNvSpPr/>
            <p:nvPr/>
          </p:nvSpPr>
          <p:spPr>
            <a:xfrm flipH="1">
              <a:off x="6085652" y="4515428"/>
              <a:ext cx="263129" cy="382541"/>
            </a:xfrm>
            <a:custGeom>
              <a:avLst/>
              <a:gdLst/>
              <a:ahLst/>
              <a:cxnLst/>
              <a:rect l="l" t="t" r="r" b="b"/>
              <a:pathLst>
                <a:path w="7351" h="10687" extrusionOk="0">
                  <a:moveTo>
                    <a:pt x="3909" y="1"/>
                  </a:moveTo>
                  <a:lnTo>
                    <a:pt x="3711" y="19"/>
                  </a:lnTo>
                  <a:lnTo>
                    <a:pt x="3532" y="36"/>
                  </a:lnTo>
                  <a:lnTo>
                    <a:pt x="3353" y="72"/>
                  </a:lnTo>
                  <a:lnTo>
                    <a:pt x="3174" y="108"/>
                  </a:lnTo>
                  <a:lnTo>
                    <a:pt x="2994" y="162"/>
                  </a:lnTo>
                  <a:lnTo>
                    <a:pt x="2815" y="234"/>
                  </a:lnTo>
                  <a:lnTo>
                    <a:pt x="2654" y="323"/>
                  </a:lnTo>
                  <a:lnTo>
                    <a:pt x="2474" y="413"/>
                  </a:lnTo>
                  <a:lnTo>
                    <a:pt x="2313" y="521"/>
                  </a:lnTo>
                  <a:lnTo>
                    <a:pt x="2152" y="628"/>
                  </a:lnTo>
                  <a:lnTo>
                    <a:pt x="1829" y="897"/>
                  </a:lnTo>
                  <a:lnTo>
                    <a:pt x="1542" y="1202"/>
                  </a:lnTo>
                  <a:lnTo>
                    <a:pt x="1255" y="1542"/>
                  </a:lnTo>
                  <a:lnTo>
                    <a:pt x="1004" y="1919"/>
                  </a:lnTo>
                  <a:lnTo>
                    <a:pt x="771" y="2331"/>
                  </a:lnTo>
                  <a:lnTo>
                    <a:pt x="574" y="2762"/>
                  </a:lnTo>
                  <a:lnTo>
                    <a:pt x="395" y="3228"/>
                  </a:lnTo>
                  <a:lnTo>
                    <a:pt x="233" y="3730"/>
                  </a:lnTo>
                  <a:lnTo>
                    <a:pt x="126" y="4250"/>
                  </a:lnTo>
                  <a:lnTo>
                    <a:pt x="54" y="4788"/>
                  </a:lnTo>
                  <a:lnTo>
                    <a:pt x="0" y="5343"/>
                  </a:lnTo>
                  <a:lnTo>
                    <a:pt x="0" y="5863"/>
                  </a:lnTo>
                  <a:lnTo>
                    <a:pt x="36" y="6401"/>
                  </a:lnTo>
                  <a:lnTo>
                    <a:pt x="90" y="6903"/>
                  </a:lnTo>
                  <a:lnTo>
                    <a:pt x="197" y="7387"/>
                  </a:lnTo>
                  <a:lnTo>
                    <a:pt x="323" y="7853"/>
                  </a:lnTo>
                  <a:lnTo>
                    <a:pt x="502" y="8302"/>
                  </a:lnTo>
                  <a:lnTo>
                    <a:pt x="682" y="8714"/>
                  </a:lnTo>
                  <a:lnTo>
                    <a:pt x="897" y="9090"/>
                  </a:lnTo>
                  <a:lnTo>
                    <a:pt x="1148" y="9449"/>
                  </a:lnTo>
                  <a:lnTo>
                    <a:pt x="1417" y="9754"/>
                  </a:lnTo>
                  <a:lnTo>
                    <a:pt x="1560" y="9897"/>
                  </a:lnTo>
                  <a:lnTo>
                    <a:pt x="1703" y="10023"/>
                  </a:lnTo>
                  <a:lnTo>
                    <a:pt x="1865" y="10148"/>
                  </a:lnTo>
                  <a:lnTo>
                    <a:pt x="2026" y="10256"/>
                  </a:lnTo>
                  <a:lnTo>
                    <a:pt x="2188" y="10345"/>
                  </a:lnTo>
                  <a:lnTo>
                    <a:pt x="2349" y="10435"/>
                  </a:lnTo>
                  <a:lnTo>
                    <a:pt x="2528" y="10507"/>
                  </a:lnTo>
                  <a:lnTo>
                    <a:pt x="2707" y="10579"/>
                  </a:lnTo>
                  <a:lnTo>
                    <a:pt x="2887" y="10632"/>
                  </a:lnTo>
                  <a:lnTo>
                    <a:pt x="3084" y="10668"/>
                  </a:lnTo>
                  <a:lnTo>
                    <a:pt x="3263" y="10686"/>
                  </a:lnTo>
                  <a:lnTo>
                    <a:pt x="3640" y="10686"/>
                  </a:lnTo>
                  <a:lnTo>
                    <a:pt x="3819" y="10668"/>
                  </a:lnTo>
                  <a:lnTo>
                    <a:pt x="3998" y="10632"/>
                  </a:lnTo>
                  <a:lnTo>
                    <a:pt x="4178" y="10579"/>
                  </a:lnTo>
                  <a:lnTo>
                    <a:pt x="4357" y="10525"/>
                  </a:lnTo>
                  <a:lnTo>
                    <a:pt x="4536" y="10453"/>
                  </a:lnTo>
                  <a:lnTo>
                    <a:pt x="4715" y="10381"/>
                  </a:lnTo>
                  <a:lnTo>
                    <a:pt x="4877" y="10292"/>
                  </a:lnTo>
                  <a:lnTo>
                    <a:pt x="5056" y="10184"/>
                  </a:lnTo>
                  <a:lnTo>
                    <a:pt x="5217" y="10059"/>
                  </a:lnTo>
                  <a:lnTo>
                    <a:pt x="5522" y="9808"/>
                  </a:lnTo>
                  <a:lnTo>
                    <a:pt x="5827" y="9503"/>
                  </a:lnTo>
                  <a:lnTo>
                    <a:pt x="6096" y="9162"/>
                  </a:lnTo>
                  <a:lnTo>
                    <a:pt x="6347" y="8786"/>
                  </a:lnTo>
                  <a:lnTo>
                    <a:pt x="6580" y="8373"/>
                  </a:lnTo>
                  <a:lnTo>
                    <a:pt x="6795" y="7925"/>
                  </a:lnTo>
                  <a:lnTo>
                    <a:pt x="6974" y="7459"/>
                  </a:lnTo>
                  <a:lnTo>
                    <a:pt x="7118" y="6975"/>
                  </a:lnTo>
                  <a:lnTo>
                    <a:pt x="7225" y="6455"/>
                  </a:lnTo>
                  <a:lnTo>
                    <a:pt x="7315" y="5899"/>
                  </a:lnTo>
                  <a:lnTo>
                    <a:pt x="7351" y="5361"/>
                  </a:lnTo>
                  <a:lnTo>
                    <a:pt x="7351" y="4823"/>
                  </a:lnTo>
                  <a:lnTo>
                    <a:pt x="7333" y="4303"/>
                  </a:lnTo>
                  <a:lnTo>
                    <a:pt x="7261" y="3801"/>
                  </a:lnTo>
                  <a:lnTo>
                    <a:pt x="7154" y="3317"/>
                  </a:lnTo>
                  <a:lnTo>
                    <a:pt x="7028" y="2851"/>
                  </a:lnTo>
                  <a:lnTo>
                    <a:pt x="6867" y="2403"/>
                  </a:lnTo>
                  <a:lnTo>
                    <a:pt x="6670" y="1991"/>
                  </a:lnTo>
                  <a:lnTo>
                    <a:pt x="6455" y="1614"/>
                  </a:lnTo>
                  <a:lnTo>
                    <a:pt x="6204" y="1256"/>
                  </a:lnTo>
                  <a:lnTo>
                    <a:pt x="5935" y="951"/>
                  </a:lnTo>
                  <a:lnTo>
                    <a:pt x="5791" y="807"/>
                  </a:lnTo>
                  <a:lnTo>
                    <a:pt x="5648" y="664"/>
                  </a:lnTo>
                  <a:lnTo>
                    <a:pt x="5486" y="556"/>
                  </a:lnTo>
                  <a:lnTo>
                    <a:pt x="5325" y="449"/>
                  </a:lnTo>
                  <a:lnTo>
                    <a:pt x="5164" y="341"/>
                  </a:lnTo>
                  <a:lnTo>
                    <a:pt x="5002" y="252"/>
                  </a:lnTo>
                  <a:lnTo>
                    <a:pt x="4823" y="180"/>
                  </a:lnTo>
                  <a:lnTo>
                    <a:pt x="4644" y="126"/>
                  </a:lnTo>
                  <a:lnTo>
                    <a:pt x="4464" y="72"/>
                  </a:lnTo>
                  <a:lnTo>
                    <a:pt x="4285" y="36"/>
                  </a:lnTo>
                  <a:lnTo>
                    <a:pt x="4088" y="19"/>
                  </a:lnTo>
                  <a:lnTo>
                    <a:pt x="39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7" name="Google Shape;5777;p64">
              <a:extLst>
                <a:ext uri="{FF2B5EF4-FFF2-40B4-BE49-F238E27FC236}">
                  <a16:creationId xmlns:a16="http://schemas.microsoft.com/office/drawing/2014/main" id="{7299F9B4-FF53-23C5-A8EF-74829D27CAB4}"/>
                </a:ext>
              </a:extLst>
            </p:cNvPr>
            <p:cNvSpPr/>
            <p:nvPr/>
          </p:nvSpPr>
          <p:spPr>
            <a:xfrm flipH="1">
              <a:off x="6118369" y="4576386"/>
              <a:ext cx="179727" cy="261232"/>
            </a:xfrm>
            <a:custGeom>
              <a:avLst/>
              <a:gdLst/>
              <a:ahLst/>
              <a:cxnLst/>
              <a:rect l="l" t="t" r="r" b="b"/>
              <a:pathLst>
                <a:path w="5021" h="7298" extrusionOk="0">
                  <a:moveTo>
                    <a:pt x="2672" y="1"/>
                  </a:moveTo>
                  <a:lnTo>
                    <a:pt x="2421" y="19"/>
                  </a:lnTo>
                  <a:lnTo>
                    <a:pt x="2170" y="73"/>
                  </a:lnTo>
                  <a:lnTo>
                    <a:pt x="1919" y="162"/>
                  </a:lnTo>
                  <a:lnTo>
                    <a:pt x="1686" y="270"/>
                  </a:lnTo>
                  <a:lnTo>
                    <a:pt x="1471" y="431"/>
                  </a:lnTo>
                  <a:lnTo>
                    <a:pt x="1256" y="610"/>
                  </a:lnTo>
                  <a:lnTo>
                    <a:pt x="1040" y="808"/>
                  </a:lnTo>
                  <a:lnTo>
                    <a:pt x="861" y="1041"/>
                  </a:lnTo>
                  <a:lnTo>
                    <a:pt x="682" y="1292"/>
                  </a:lnTo>
                  <a:lnTo>
                    <a:pt x="521" y="1579"/>
                  </a:lnTo>
                  <a:lnTo>
                    <a:pt x="377" y="1883"/>
                  </a:lnTo>
                  <a:lnTo>
                    <a:pt x="270" y="2206"/>
                  </a:lnTo>
                  <a:lnTo>
                    <a:pt x="162" y="2547"/>
                  </a:lnTo>
                  <a:lnTo>
                    <a:pt x="90" y="2887"/>
                  </a:lnTo>
                  <a:lnTo>
                    <a:pt x="36" y="3264"/>
                  </a:lnTo>
                  <a:lnTo>
                    <a:pt x="1" y="3640"/>
                  </a:lnTo>
                  <a:lnTo>
                    <a:pt x="1" y="3999"/>
                  </a:lnTo>
                  <a:lnTo>
                    <a:pt x="19" y="4357"/>
                  </a:lnTo>
                  <a:lnTo>
                    <a:pt x="72" y="4698"/>
                  </a:lnTo>
                  <a:lnTo>
                    <a:pt x="126" y="5039"/>
                  </a:lnTo>
                  <a:lnTo>
                    <a:pt x="216" y="5361"/>
                  </a:lnTo>
                  <a:lnTo>
                    <a:pt x="341" y="5666"/>
                  </a:lnTo>
                  <a:lnTo>
                    <a:pt x="467" y="5935"/>
                  </a:lnTo>
                  <a:lnTo>
                    <a:pt x="610" y="6204"/>
                  </a:lnTo>
                  <a:lnTo>
                    <a:pt x="789" y="6437"/>
                  </a:lnTo>
                  <a:lnTo>
                    <a:pt x="969" y="6652"/>
                  </a:lnTo>
                  <a:lnTo>
                    <a:pt x="1166" y="6850"/>
                  </a:lnTo>
                  <a:lnTo>
                    <a:pt x="1381" y="6993"/>
                  </a:lnTo>
                  <a:lnTo>
                    <a:pt x="1614" y="7118"/>
                  </a:lnTo>
                  <a:lnTo>
                    <a:pt x="1847" y="7208"/>
                  </a:lnTo>
                  <a:lnTo>
                    <a:pt x="2098" y="7280"/>
                  </a:lnTo>
                  <a:lnTo>
                    <a:pt x="2349" y="7298"/>
                  </a:lnTo>
                  <a:lnTo>
                    <a:pt x="2618" y="7280"/>
                  </a:lnTo>
                  <a:lnTo>
                    <a:pt x="2851" y="7226"/>
                  </a:lnTo>
                  <a:lnTo>
                    <a:pt x="3102" y="7136"/>
                  </a:lnTo>
                  <a:lnTo>
                    <a:pt x="3335" y="7011"/>
                  </a:lnTo>
                  <a:lnTo>
                    <a:pt x="3550" y="6867"/>
                  </a:lnTo>
                  <a:lnTo>
                    <a:pt x="3766" y="6688"/>
                  </a:lnTo>
                  <a:lnTo>
                    <a:pt x="3981" y="6473"/>
                  </a:lnTo>
                  <a:lnTo>
                    <a:pt x="4160" y="6240"/>
                  </a:lnTo>
                  <a:lnTo>
                    <a:pt x="4339" y="5989"/>
                  </a:lnTo>
                  <a:lnTo>
                    <a:pt x="4501" y="5720"/>
                  </a:lnTo>
                  <a:lnTo>
                    <a:pt x="4644" y="5415"/>
                  </a:lnTo>
                  <a:lnTo>
                    <a:pt x="4752" y="5093"/>
                  </a:lnTo>
                  <a:lnTo>
                    <a:pt x="4859" y="4752"/>
                  </a:lnTo>
                  <a:lnTo>
                    <a:pt x="4931" y="4393"/>
                  </a:lnTo>
                  <a:lnTo>
                    <a:pt x="5003" y="4035"/>
                  </a:lnTo>
                  <a:lnTo>
                    <a:pt x="5021" y="3658"/>
                  </a:lnTo>
                  <a:lnTo>
                    <a:pt x="5021" y="3282"/>
                  </a:lnTo>
                  <a:lnTo>
                    <a:pt x="5003" y="2923"/>
                  </a:lnTo>
                  <a:lnTo>
                    <a:pt x="4967" y="2583"/>
                  </a:lnTo>
                  <a:lnTo>
                    <a:pt x="4895" y="2260"/>
                  </a:lnTo>
                  <a:lnTo>
                    <a:pt x="4805" y="1937"/>
                  </a:lnTo>
                  <a:lnTo>
                    <a:pt x="4680" y="1632"/>
                  </a:lnTo>
                  <a:lnTo>
                    <a:pt x="4554" y="1345"/>
                  </a:lnTo>
                  <a:lnTo>
                    <a:pt x="4411" y="1094"/>
                  </a:lnTo>
                  <a:lnTo>
                    <a:pt x="4232" y="843"/>
                  </a:lnTo>
                  <a:lnTo>
                    <a:pt x="4052" y="628"/>
                  </a:lnTo>
                  <a:lnTo>
                    <a:pt x="3855" y="449"/>
                  </a:lnTo>
                  <a:lnTo>
                    <a:pt x="3640" y="288"/>
                  </a:lnTo>
                  <a:lnTo>
                    <a:pt x="3407" y="162"/>
                  </a:lnTo>
                  <a:lnTo>
                    <a:pt x="3174" y="73"/>
                  </a:lnTo>
                  <a:lnTo>
                    <a:pt x="2923" y="19"/>
                  </a:lnTo>
                  <a:lnTo>
                    <a:pt x="2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8" name="Google Shape;5778;p64">
              <a:extLst>
                <a:ext uri="{FF2B5EF4-FFF2-40B4-BE49-F238E27FC236}">
                  <a16:creationId xmlns:a16="http://schemas.microsoft.com/office/drawing/2014/main" id="{CEF02504-6B28-0310-D416-C96E8F3B74A0}"/>
                </a:ext>
              </a:extLst>
            </p:cNvPr>
            <p:cNvSpPr/>
            <p:nvPr/>
          </p:nvSpPr>
          <p:spPr>
            <a:xfrm flipH="1">
              <a:off x="6141456" y="4597577"/>
              <a:ext cx="150876" cy="218886"/>
            </a:xfrm>
            <a:custGeom>
              <a:avLst/>
              <a:gdLst/>
              <a:ahLst/>
              <a:cxnLst/>
              <a:rect l="l" t="t" r="r" b="b"/>
              <a:pathLst>
                <a:path w="4215" h="6115" extrusionOk="0">
                  <a:moveTo>
                    <a:pt x="2224" y="0"/>
                  </a:moveTo>
                  <a:lnTo>
                    <a:pt x="2027" y="18"/>
                  </a:lnTo>
                  <a:lnTo>
                    <a:pt x="1812" y="54"/>
                  </a:lnTo>
                  <a:lnTo>
                    <a:pt x="1615" y="126"/>
                  </a:lnTo>
                  <a:lnTo>
                    <a:pt x="1417" y="234"/>
                  </a:lnTo>
                  <a:lnTo>
                    <a:pt x="1220" y="359"/>
                  </a:lnTo>
                  <a:lnTo>
                    <a:pt x="1041" y="502"/>
                  </a:lnTo>
                  <a:lnTo>
                    <a:pt x="879" y="682"/>
                  </a:lnTo>
                  <a:lnTo>
                    <a:pt x="718" y="879"/>
                  </a:lnTo>
                  <a:lnTo>
                    <a:pt x="575" y="1094"/>
                  </a:lnTo>
                  <a:lnTo>
                    <a:pt x="431" y="1327"/>
                  </a:lnTo>
                  <a:lnTo>
                    <a:pt x="324" y="1578"/>
                  </a:lnTo>
                  <a:lnTo>
                    <a:pt x="216" y="1847"/>
                  </a:lnTo>
                  <a:lnTo>
                    <a:pt x="126" y="2134"/>
                  </a:lnTo>
                  <a:lnTo>
                    <a:pt x="73" y="2421"/>
                  </a:lnTo>
                  <a:lnTo>
                    <a:pt x="19" y="2726"/>
                  </a:lnTo>
                  <a:lnTo>
                    <a:pt x="1" y="3048"/>
                  </a:lnTo>
                  <a:lnTo>
                    <a:pt x="1" y="3353"/>
                  </a:lnTo>
                  <a:lnTo>
                    <a:pt x="19" y="3658"/>
                  </a:lnTo>
                  <a:lnTo>
                    <a:pt x="55" y="3945"/>
                  </a:lnTo>
                  <a:lnTo>
                    <a:pt x="109" y="4214"/>
                  </a:lnTo>
                  <a:lnTo>
                    <a:pt x="180" y="4483"/>
                  </a:lnTo>
                  <a:lnTo>
                    <a:pt x="270" y="4734"/>
                  </a:lnTo>
                  <a:lnTo>
                    <a:pt x="395" y="4985"/>
                  </a:lnTo>
                  <a:lnTo>
                    <a:pt x="521" y="5200"/>
                  </a:lnTo>
                  <a:lnTo>
                    <a:pt x="646" y="5397"/>
                  </a:lnTo>
                  <a:lnTo>
                    <a:pt x="808" y="5576"/>
                  </a:lnTo>
                  <a:lnTo>
                    <a:pt x="969" y="5738"/>
                  </a:lnTo>
                  <a:lnTo>
                    <a:pt x="1148" y="5863"/>
                  </a:lnTo>
                  <a:lnTo>
                    <a:pt x="1346" y="5971"/>
                  </a:lnTo>
                  <a:lnTo>
                    <a:pt x="1543" y="6042"/>
                  </a:lnTo>
                  <a:lnTo>
                    <a:pt x="1758" y="6096"/>
                  </a:lnTo>
                  <a:lnTo>
                    <a:pt x="1973" y="6114"/>
                  </a:lnTo>
                  <a:lnTo>
                    <a:pt x="2188" y="6096"/>
                  </a:lnTo>
                  <a:lnTo>
                    <a:pt x="2385" y="6060"/>
                  </a:lnTo>
                  <a:lnTo>
                    <a:pt x="2601" y="5989"/>
                  </a:lnTo>
                  <a:lnTo>
                    <a:pt x="2798" y="5881"/>
                  </a:lnTo>
                  <a:lnTo>
                    <a:pt x="2977" y="5756"/>
                  </a:lnTo>
                  <a:lnTo>
                    <a:pt x="3156" y="5612"/>
                  </a:lnTo>
                  <a:lnTo>
                    <a:pt x="3336" y="5433"/>
                  </a:lnTo>
                  <a:lnTo>
                    <a:pt x="3479" y="5236"/>
                  </a:lnTo>
                  <a:lnTo>
                    <a:pt x="3640" y="5020"/>
                  </a:lnTo>
                  <a:lnTo>
                    <a:pt x="3766" y="4787"/>
                  </a:lnTo>
                  <a:lnTo>
                    <a:pt x="3891" y="4536"/>
                  </a:lnTo>
                  <a:lnTo>
                    <a:pt x="3981" y="4267"/>
                  </a:lnTo>
                  <a:lnTo>
                    <a:pt x="4071" y="3981"/>
                  </a:lnTo>
                  <a:lnTo>
                    <a:pt x="4142" y="3676"/>
                  </a:lnTo>
                  <a:lnTo>
                    <a:pt x="4178" y="3371"/>
                  </a:lnTo>
                  <a:lnTo>
                    <a:pt x="4214" y="3066"/>
                  </a:lnTo>
                  <a:lnTo>
                    <a:pt x="4214" y="2761"/>
                  </a:lnTo>
                  <a:lnTo>
                    <a:pt x="4196" y="2457"/>
                  </a:lnTo>
                  <a:lnTo>
                    <a:pt x="4160" y="2170"/>
                  </a:lnTo>
                  <a:lnTo>
                    <a:pt x="4089" y="1883"/>
                  </a:lnTo>
                  <a:lnTo>
                    <a:pt x="4017" y="1614"/>
                  </a:lnTo>
                  <a:lnTo>
                    <a:pt x="3927" y="1363"/>
                  </a:lnTo>
                  <a:lnTo>
                    <a:pt x="3820" y="1130"/>
                  </a:lnTo>
                  <a:lnTo>
                    <a:pt x="3694" y="915"/>
                  </a:lnTo>
                  <a:lnTo>
                    <a:pt x="3551" y="718"/>
                  </a:lnTo>
                  <a:lnTo>
                    <a:pt x="3389" y="538"/>
                  </a:lnTo>
                  <a:lnTo>
                    <a:pt x="3228" y="377"/>
                  </a:lnTo>
                  <a:lnTo>
                    <a:pt x="3049" y="251"/>
                  </a:lnTo>
                  <a:lnTo>
                    <a:pt x="2852" y="144"/>
                  </a:lnTo>
                  <a:lnTo>
                    <a:pt x="2654" y="54"/>
                  </a:lnTo>
                  <a:lnTo>
                    <a:pt x="2439" y="18"/>
                  </a:lnTo>
                  <a:lnTo>
                    <a:pt x="222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9" name="Google Shape;5779;p64">
              <a:extLst>
                <a:ext uri="{FF2B5EF4-FFF2-40B4-BE49-F238E27FC236}">
                  <a16:creationId xmlns:a16="http://schemas.microsoft.com/office/drawing/2014/main" id="{9D141ADA-F75D-3A06-BBAE-E7E153257F5F}"/>
                </a:ext>
              </a:extLst>
            </p:cNvPr>
            <p:cNvSpPr/>
            <p:nvPr/>
          </p:nvSpPr>
          <p:spPr>
            <a:xfrm flipH="1">
              <a:off x="6251203" y="4512206"/>
              <a:ext cx="263165" cy="385763"/>
            </a:xfrm>
            <a:custGeom>
              <a:avLst/>
              <a:gdLst/>
              <a:ahLst/>
              <a:cxnLst/>
              <a:rect l="l" t="t" r="r" b="b"/>
              <a:pathLst>
                <a:path w="7352" h="10777" extrusionOk="0">
                  <a:moveTo>
                    <a:pt x="3658" y="1"/>
                  </a:moveTo>
                  <a:lnTo>
                    <a:pt x="3461" y="19"/>
                  </a:lnTo>
                  <a:lnTo>
                    <a:pt x="3282" y="37"/>
                  </a:lnTo>
                  <a:lnTo>
                    <a:pt x="3102" y="55"/>
                  </a:lnTo>
                  <a:lnTo>
                    <a:pt x="2923" y="109"/>
                  </a:lnTo>
                  <a:lnTo>
                    <a:pt x="2744" y="162"/>
                  </a:lnTo>
                  <a:lnTo>
                    <a:pt x="2582" y="234"/>
                  </a:lnTo>
                  <a:lnTo>
                    <a:pt x="2403" y="324"/>
                  </a:lnTo>
                  <a:lnTo>
                    <a:pt x="2242" y="413"/>
                  </a:lnTo>
                  <a:lnTo>
                    <a:pt x="2080" y="521"/>
                  </a:lnTo>
                  <a:lnTo>
                    <a:pt x="1919" y="628"/>
                  </a:lnTo>
                  <a:lnTo>
                    <a:pt x="1776" y="754"/>
                  </a:lnTo>
                  <a:lnTo>
                    <a:pt x="1614" y="897"/>
                  </a:lnTo>
                  <a:lnTo>
                    <a:pt x="1345" y="1202"/>
                  </a:lnTo>
                  <a:lnTo>
                    <a:pt x="1076" y="1543"/>
                  </a:lnTo>
                  <a:lnTo>
                    <a:pt x="843" y="1937"/>
                  </a:lnTo>
                  <a:lnTo>
                    <a:pt x="628" y="2350"/>
                  </a:lnTo>
                  <a:lnTo>
                    <a:pt x="449" y="2780"/>
                  </a:lnTo>
                  <a:lnTo>
                    <a:pt x="287" y="3264"/>
                  </a:lnTo>
                  <a:lnTo>
                    <a:pt x="162" y="3766"/>
                  </a:lnTo>
                  <a:lnTo>
                    <a:pt x="72" y="4286"/>
                  </a:lnTo>
                  <a:lnTo>
                    <a:pt x="19" y="4824"/>
                  </a:lnTo>
                  <a:lnTo>
                    <a:pt x="1" y="5380"/>
                  </a:lnTo>
                  <a:lnTo>
                    <a:pt x="36" y="5917"/>
                  </a:lnTo>
                  <a:lnTo>
                    <a:pt x="90" y="6455"/>
                  </a:lnTo>
                  <a:lnTo>
                    <a:pt x="180" y="6957"/>
                  </a:lnTo>
                  <a:lnTo>
                    <a:pt x="305" y="7441"/>
                  </a:lnTo>
                  <a:lnTo>
                    <a:pt x="449" y="7925"/>
                  </a:lnTo>
                  <a:lnTo>
                    <a:pt x="646" y="8356"/>
                  </a:lnTo>
                  <a:lnTo>
                    <a:pt x="843" y="8786"/>
                  </a:lnTo>
                  <a:lnTo>
                    <a:pt x="1094" y="9162"/>
                  </a:lnTo>
                  <a:lnTo>
                    <a:pt x="1345" y="9521"/>
                  </a:lnTo>
                  <a:lnTo>
                    <a:pt x="1632" y="9826"/>
                  </a:lnTo>
                  <a:lnTo>
                    <a:pt x="1776" y="9969"/>
                  </a:lnTo>
                  <a:lnTo>
                    <a:pt x="1937" y="10113"/>
                  </a:lnTo>
                  <a:lnTo>
                    <a:pt x="2098" y="10238"/>
                  </a:lnTo>
                  <a:lnTo>
                    <a:pt x="2260" y="10346"/>
                  </a:lnTo>
                  <a:lnTo>
                    <a:pt x="2439" y="10435"/>
                  </a:lnTo>
                  <a:lnTo>
                    <a:pt x="2600" y="10525"/>
                  </a:lnTo>
                  <a:lnTo>
                    <a:pt x="2780" y="10597"/>
                  </a:lnTo>
                  <a:lnTo>
                    <a:pt x="2959" y="10669"/>
                  </a:lnTo>
                  <a:lnTo>
                    <a:pt x="3156" y="10704"/>
                  </a:lnTo>
                  <a:lnTo>
                    <a:pt x="3335" y="10758"/>
                  </a:lnTo>
                  <a:lnTo>
                    <a:pt x="3533" y="10776"/>
                  </a:lnTo>
                  <a:lnTo>
                    <a:pt x="3891" y="10776"/>
                  </a:lnTo>
                  <a:lnTo>
                    <a:pt x="4088" y="10758"/>
                  </a:lnTo>
                  <a:lnTo>
                    <a:pt x="4268" y="10722"/>
                  </a:lnTo>
                  <a:lnTo>
                    <a:pt x="4447" y="10669"/>
                  </a:lnTo>
                  <a:lnTo>
                    <a:pt x="4608" y="10615"/>
                  </a:lnTo>
                  <a:lnTo>
                    <a:pt x="4788" y="10543"/>
                  </a:lnTo>
                  <a:lnTo>
                    <a:pt x="4949" y="10471"/>
                  </a:lnTo>
                  <a:lnTo>
                    <a:pt x="5128" y="10364"/>
                  </a:lnTo>
                  <a:lnTo>
                    <a:pt x="5290" y="10274"/>
                  </a:lnTo>
                  <a:lnTo>
                    <a:pt x="5433" y="10149"/>
                  </a:lnTo>
                  <a:lnTo>
                    <a:pt x="5594" y="10023"/>
                  </a:lnTo>
                  <a:lnTo>
                    <a:pt x="5738" y="9880"/>
                  </a:lnTo>
                  <a:lnTo>
                    <a:pt x="6025" y="9575"/>
                  </a:lnTo>
                  <a:lnTo>
                    <a:pt x="6294" y="9234"/>
                  </a:lnTo>
                  <a:lnTo>
                    <a:pt x="6527" y="8858"/>
                  </a:lnTo>
                  <a:lnTo>
                    <a:pt x="6742" y="8445"/>
                  </a:lnTo>
                  <a:lnTo>
                    <a:pt x="6921" y="7997"/>
                  </a:lnTo>
                  <a:lnTo>
                    <a:pt x="7065" y="7531"/>
                  </a:lnTo>
                  <a:lnTo>
                    <a:pt x="7190" y="7029"/>
                  </a:lnTo>
                  <a:lnTo>
                    <a:pt x="7280" y="6509"/>
                  </a:lnTo>
                  <a:lnTo>
                    <a:pt x="7333" y="5953"/>
                  </a:lnTo>
                  <a:lnTo>
                    <a:pt x="7351" y="5397"/>
                  </a:lnTo>
                  <a:lnTo>
                    <a:pt x="7333" y="4860"/>
                  </a:lnTo>
                  <a:lnTo>
                    <a:pt x="7280" y="4340"/>
                  </a:lnTo>
                  <a:lnTo>
                    <a:pt x="7190" y="3820"/>
                  </a:lnTo>
                  <a:lnTo>
                    <a:pt x="7065" y="3336"/>
                  </a:lnTo>
                  <a:lnTo>
                    <a:pt x="6903" y="2870"/>
                  </a:lnTo>
                  <a:lnTo>
                    <a:pt x="6724" y="2421"/>
                  </a:lnTo>
                  <a:lnTo>
                    <a:pt x="6509" y="2009"/>
                  </a:lnTo>
                  <a:lnTo>
                    <a:pt x="6276" y="1615"/>
                  </a:lnTo>
                  <a:lnTo>
                    <a:pt x="6007" y="1256"/>
                  </a:lnTo>
                  <a:lnTo>
                    <a:pt x="5738" y="951"/>
                  </a:lnTo>
                  <a:lnTo>
                    <a:pt x="5576" y="808"/>
                  </a:lnTo>
                  <a:lnTo>
                    <a:pt x="5433" y="682"/>
                  </a:lnTo>
                  <a:lnTo>
                    <a:pt x="5272" y="557"/>
                  </a:lnTo>
                  <a:lnTo>
                    <a:pt x="5092" y="449"/>
                  </a:lnTo>
                  <a:lnTo>
                    <a:pt x="4931" y="342"/>
                  </a:lnTo>
                  <a:lnTo>
                    <a:pt x="4752" y="252"/>
                  </a:lnTo>
                  <a:lnTo>
                    <a:pt x="4572" y="180"/>
                  </a:lnTo>
                  <a:lnTo>
                    <a:pt x="4393" y="126"/>
                  </a:lnTo>
                  <a:lnTo>
                    <a:pt x="4214" y="73"/>
                  </a:lnTo>
                  <a:lnTo>
                    <a:pt x="4035" y="37"/>
                  </a:lnTo>
                  <a:lnTo>
                    <a:pt x="3837" y="19"/>
                  </a:lnTo>
                  <a:lnTo>
                    <a:pt x="365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0" name="Google Shape;5780;p64">
              <a:extLst>
                <a:ext uri="{FF2B5EF4-FFF2-40B4-BE49-F238E27FC236}">
                  <a16:creationId xmlns:a16="http://schemas.microsoft.com/office/drawing/2014/main" id="{9558FE15-7F30-AF4D-68DD-6FD07859B9B0}"/>
                </a:ext>
              </a:extLst>
            </p:cNvPr>
            <p:cNvSpPr/>
            <p:nvPr/>
          </p:nvSpPr>
          <p:spPr>
            <a:xfrm flipH="1">
              <a:off x="7052759" y="4091224"/>
              <a:ext cx="502526" cy="84118"/>
            </a:xfrm>
            <a:custGeom>
              <a:avLst/>
              <a:gdLst/>
              <a:ahLst/>
              <a:cxnLst/>
              <a:rect l="l" t="t" r="r" b="b"/>
              <a:pathLst>
                <a:path w="14039" h="2350" extrusionOk="0">
                  <a:moveTo>
                    <a:pt x="0" y="1"/>
                  </a:moveTo>
                  <a:lnTo>
                    <a:pt x="0" y="2349"/>
                  </a:lnTo>
                  <a:lnTo>
                    <a:pt x="14039" y="2349"/>
                  </a:lnTo>
                  <a:lnTo>
                    <a:pt x="135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1" name="Google Shape;5781;p64">
              <a:extLst>
                <a:ext uri="{FF2B5EF4-FFF2-40B4-BE49-F238E27FC236}">
                  <a16:creationId xmlns:a16="http://schemas.microsoft.com/office/drawing/2014/main" id="{5C34AFE1-853A-CF3E-5D2E-0E2C33ED3F25}"/>
                </a:ext>
              </a:extLst>
            </p:cNvPr>
            <p:cNvSpPr/>
            <p:nvPr/>
          </p:nvSpPr>
          <p:spPr>
            <a:xfrm flipH="1">
              <a:off x="7304326" y="4091224"/>
              <a:ext cx="257366" cy="84118"/>
            </a:xfrm>
            <a:custGeom>
              <a:avLst/>
              <a:gdLst/>
              <a:ahLst/>
              <a:cxnLst/>
              <a:rect l="l" t="t" r="r" b="b"/>
              <a:pathLst>
                <a:path w="7190" h="2350" extrusionOk="0">
                  <a:moveTo>
                    <a:pt x="0" y="1"/>
                  </a:moveTo>
                  <a:lnTo>
                    <a:pt x="0" y="2349"/>
                  </a:lnTo>
                  <a:lnTo>
                    <a:pt x="7189" y="2349"/>
                  </a:lnTo>
                  <a:lnTo>
                    <a:pt x="693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2" name="Google Shape;5782;p64">
              <a:extLst>
                <a:ext uri="{FF2B5EF4-FFF2-40B4-BE49-F238E27FC236}">
                  <a16:creationId xmlns:a16="http://schemas.microsoft.com/office/drawing/2014/main" id="{9ACE98C1-7001-4205-B2F4-76735274306F}"/>
                </a:ext>
              </a:extLst>
            </p:cNvPr>
            <p:cNvSpPr/>
            <p:nvPr/>
          </p:nvSpPr>
          <p:spPr>
            <a:xfrm flipH="1">
              <a:off x="6357083" y="4131028"/>
              <a:ext cx="1168671" cy="306155"/>
            </a:xfrm>
            <a:custGeom>
              <a:avLst/>
              <a:gdLst/>
              <a:ahLst/>
              <a:cxnLst/>
              <a:rect l="l" t="t" r="r" b="b"/>
              <a:pathLst>
                <a:path w="32649" h="8553" extrusionOk="0">
                  <a:moveTo>
                    <a:pt x="0" y="0"/>
                  </a:moveTo>
                  <a:lnTo>
                    <a:pt x="0" y="8552"/>
                  </a:lnTo>
                  <a:lnTo>
                    <a:pt x="32648" y="8552"/>
                  </a:lnTo>
                  <a:lnTo>
                    <a:pt x="308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3" name="Google Shape;5783;p64">
              <a:extLst>
                <a:ext uri="{FF2B5EF4-FFF2-40B4-BE49-F238E27FC236}">
                  <a16:creationId xmlns:a16="http://schemas.microsoft.com/office/drawing/2014/main" id="{1ADC1F54-B50F-E08B-0757-334E1AF50C05}"/>
                </a:ext>
              </a:extLst>
            </p:cNvPr>
            <p:cNvSpPr/>
            <p:nvPr/>
          </p:nvSpPr>
          <p:spPr>
            <a:xfrm flipH="1">
              <a:off x="7030923" y="4131028"/>
              <a:ext cx="1209764" cy="306155"/>
            </a:xfrm>
            <a:custGeom>
              <a:avLst/>
              <a:gdLst/>
              <a:ahLst/>
              <a:cxnLst/>
              <a:rect l="l" t="t" r="r" b="b"/>
              <a:pathLst>
                <a:path w="33797" h="8553" extrusionOk="0">
                  <a:moveTo>
                    <a:pt x="1148" y="0"/>
                  </a:moveTo>
                  <a:lnTo>
                    <a:pt x="1076" y="18"/>
                  </a:lnTo>
                  <a:lnTo>
                    <a:pt x="1005" y="36"/>
                  </a:lnTo>
                  <a:lnTo>
                    <a:pt x="951" y="54"/>
                  </a:lnTo>
                  <a:lnTo>
                    <a:pt x="879" y="108"/>
                  </a:lnTo>
                  <a:lnTo>
                    <a:pt x="754" y="215"/>
                  </a:lnTo>
                  <a:lnTo>
                    <a:pt x="646" y="377"/>
                  </a:lnTo>
                  <a:lnTo>
                    <a:pt x="538" y="574"/>
                  </a:lnTo>
                  <a:lnTo>
                    <a:pt x="449" y="789"/>
                  </a:lnTo>
                  <a:lnTo>
                    <a:pt x="359" y="1058"/>
                  </a:lnTo>
                  <a:lnTo>
                    <a:pt x="287" y="1345"/>
                  </a:lnTo>
                  <a:lnTo>
                    <a:pt x="216" y="1650"/>
                  </a:lnTo>
                  <a:lnTo>
                    <a:pt x="162" y="1990"/>
                  </a:lnTo>
                  <a:lnTo>
                    <a:pt x="108" y="2349"/>
                  </a:lnTo>
                  <a:lnTo>
                    <a:pt x="72" y="2708"/>
                  </a:lnTo>
                  <a:lnTo>
                    <a:pt x="19" y="3479"/>
                  </a:lnTo>
                  <a:lnTo>
                    <a:pt x="1" y="4267"/>
                  </a:lnTo>
                  <a:lnTo>
                    <a:pt x="19" y="5074"/>
                  </a:lnTo>
                  <a:lnTo>
                    <a:pt x="72" y="5845"/>
                  </a:lnTo>
                  <a:lnTo>
                    <a:pt x="108" y="6204"/>
                  </a:lnTo>
                  <a:lnTo>
                    <a:pt x="162" y="6562"/>
                  </a:lnTo>
                  <a:lnTo>
                    <a:pt x="216" y="6903"/>
                  </a:lnTo>
                  <a:lnTo>
                    <a:pt x="287" y="7208"/>
                  </a:lnTo>
                  <a:lnTo>
                    <a:pt x="359" y="7495"/>
                  </a:lnTo>
                  <a:lnTo>
                    <a:pt x="449" y="7763"/>
                  </a:lnTo>
                  <a:lnTo>
                    <a:pt x="538" y="7979"/>
                  </a:lnTo>
                  <a:lnTo>
                    <a:pt x="646" y="8176"/>
                  </a:lnTo>
                  <a:lnTo>
                    <a:pt x="754" y="8337"/>
                  </a:lnTo>
                  <a:lnTo>
                    <a:pt x="879" y="8445"/>
                  </a:lnTo>
                  <a:lnTo>
                    <a:pt x="951" y="8499"/>
                  </a:lnTo>
                  <a:lnTo>
                    <a:pt x="1005" y="8516"/>
                  </a:lnTo>
                  <a:lnTo>
                    <a:pt x="1076" y="8534"/>
                  </a:lnTo>
                  <a:lnTo>
                    <a:pt x="1148" y="8552"/>
                  </a:lnTo>
                  <a:lnTo>
                    <a:pt x="33796" y="8552"/>
                  </a:lnTo>
                  <a:lnTo>
                    <a:pt x="3200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4" name="Google Shape;5784;p64">
              <a:extLst>
                <a:ext uri="{FF2B5EF4-FFF2-40B4-BE49-F238E27FC236}">
                  <a16:creationId xmlns:a16="http://schemas.microsoft.com/office/drawing/2014/main" id="{C20BB5EB-2461-BDE2-3469-20059B9BF5C0}"/>
                </a:ext>
              </a:extLst>
            </p:cNvPr>
            <p:cNvSpPr/>
            <p:nvPr/>
          </p:nvSpPr>
          <p:spPr>
            <a:xfrm flipH="1">
              <a:off x="7030924" y="4131028"/>
              <a:ext cx="415902" cy="306155"/>
            </a:xfrm>
            <a:custGeom>
              <a:avLst/>
              <a:gdLst/>
              <a:ahLst/>
              <a:cxnLst/>
              <a:rect l="l" t="t" r="r" b="b"/>
              <a:pathLst>
                <a:path w="11619" h="8553" extrusionOk="0">
                  <a:moveTo>
                    <a:pt x="0" y="0"/>
                  </a:moveTo>
                  <a:lnTo>
                    <a:pt x="9933" y="8552"/>
                  </a:lnTo>
                  <a:lnTo>
                    <a:pt x="11618" y="8552"/>
                  </a:lnTo>
                  <a:lnTo>
                    <a:pt x="1023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5" name="Google Shape;5785;p64">
              <a:extLst>
                <a:ext uri="{FF2B5EF4-FFF2-40B4-BE49-F238E27FC236}">
                  <a16:creationId xmlns:a16="http://schemas.microsoft.com/office/drawing/2014/main" id="{14F852C1-0495-B6AA-C379-D3BC410DDC8C}"/>
                </a:ext>
              </a:extLst>
            </p:cNvPr>
            <p:cNvSpPr/>
            <p:nvPr/>
          </p:nvSpPr>
          <p:spPr>
            <a:xfrm flipH="1">
              <a:off x="6667069" y="3747881"/>
              <a:ext cx="209902" cy="93103"/>
            </a:xfrm>
            <a:custGeom>
              <a:avLst/>
              <a:gdLst/>
              <a:ahLst/>
              <a:cxnLst/>
              <a:rect l="l" t="t" r="r" b="b"/>
              <a:pathLst>
                <a:path w="5864" h="2601" extrusionOk="0">
                  <a:moveTo>
                    <a:pt x="1" y="1"/>
                  </a:moveTo>
                  <a:lnTo>
                    <a:pt x="1" y="2601"/>
                  </a:lnTo>
                  <a:lnTo>
                    <a:pt x="5864" y="2601"/>
                  </a:lnTo>
                  <a:lnTo>
                    <a:pt x="586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6" name="Google Shape;5786;p64">
              <a:extLst>
                <a:ext uri="{FF2B5EF4-FFF2-40B4-BE49-F238E27FC236}">
                  <a16:creationId xmlns:a16="http://schemas.microsoft.com/office/drawing/2014/main" id="{A8A6FFB4-68BE-F043-7254-B9F1EAB26231}"/>
                </a:ext>
              </a:extLst>
            </p:cNvPr>
            <p:cNvSpPr/>
            <p:nvPr/>
          </p:nvSpPr>
          <p:spPr>
            <a:xfrm flipH="1">
              <a:off x="6769121" y="3747881"/>
              <a:ext cx="107850" cy="35974"/>
            </a:xfrm>
            <a:custGeom>
              <a:avLst/>
              <a:gdLst/>
              <a:ahLst/>
              <a:cxnLst/>
              <a:rect l="l" t="t" r="r" b="b"/>
              <a:pathLst>
                <a:path w="3013" h="1005" extrusionOk="0">
                  <a:moveTo>
                    <a:pt x="1" y="1"/>
                  </a:moveTo>
                  <a:lnTo>
                    <a:pt x="1" y="1005"/>
                  </a:lnTo>
                  <a:lnTo>
                    <a:pt x="2063" y="1005"/>
                  </a:lnTo>
                  <a:lnTo>
                    <a:pt x="30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7" name="Google Shape;5787;p64">
              <a:extLst>
                <a:ext uri="{FF2B5EF4-FFF2-40B4-BE49-F238E27FC236}">
                  <a16:creationId xmlns:a16="http://schemas.microsoft.com/office/drawing/2014/main" id="{519E7830-2362-862B-776D-ACBB06EEA86F}"/>
                </a:ext>
              </a:extLst>
            </p:cNvPr>
            <p:cNvSpPr/>
            <p:nvPr/>
          </p:nvSpPr>
          <p:spPr>
            <a:xfrm flipH="1">
              <a:off x="6834554" y="3717098"/>
              <a:ext cx="154062" cy="154706"/>
            </a:xfrm>
            <a:custGeom>
              <a:avLst/>
              <a:gdLst/>
              <a:ahLst/>
              <a:cxnLst/>
              <a:rect l="l" t="t" r="r" b="b"/>
              <a:pathLst>
                <a:path w="4304" h="4322" extrusionOk="0">
                  <a:moveTo>
                    <a:pt x="2152" y="0"/>
                  </a:moveTo>
                  <a:lnTo>
                    <a:pt x="1937" y="18"/>
                  </a:lnTo>
                  <a:lnTo>
                    <a:pt x="1722" y="54"/>
                  </a:lnTo>
                  <a:lnTo>
                    <a:pt x="1524" y="108"/>
                  </a:lnTo>
                  <a:lnTo>
                    <a:pt x="1327" y="180"/>
                  </a:lnTo>
                  <a:lnTo>
                    <a:pt x="1130" y="269"/>
                  </a:lnTo>
                  <a:lnTo>
                    <a:pt x="951" y="377"/>
                  </a:lnTo>
                  <a:lnTo>
                    <a:pt x="789" y="502"/>
                  </a:lnTo>
                  <a:lnTo>
                    <a:pt x="646" y="628"/>
                  </a:lnTo>
                  <a:lnTo>
                    <a:pt x="502" y="789"/>
                  </a:lnTo>
                  <a:lnTo>
                    <a:pt x="377" y="951"/>
                  </a:lnTo>
                  <a:lnTo>
                    <a:pt x="269" y="1130"/>
                  </a:lnTo>
                  <a:lnTo>
                    <a:pt x="180" y="1327"/>
                  </a:lnTo>
                  <a:lnTo>
                    <a:pt x="108" y="1524"/>
                  </a:lnTo>
                  <a:lnTo>
                    <a:pt x="54" y="1722"/>
                  </a:lnTo>
                  <a:lnTo>
                    <a:pt x="18" y="1937"/>
                  </a:lnTo>
                  <a:lnTo>
                    <a:pt x="0" y="2170"/>
                  </a:lnTo>
                  <a:lnTo>
                    <a:pt x="18" y="2385"/>
                  </a:lnTo>
                  <a:lnTo>
                    <a:pt x="54" y="2600"/>
                  </a:lnTo>
                  <a:lnTo>
                    <a:pt x="108" y="2797"/>
                  </a:lnTo>
                  <a:lnTo>
                    <a:pt x="180" y="2994"/>
                  </a:lnTo>
                  <a:lnTo>
                    <a:pt x="269" y="3192"/>
                  </a:lnTo>
                  <a:lnTo>
                    <a:pt x="377" y="3371"/>
                  </a:lnTo>
                  <a:lnTo>
                    <a:pt x="502" y="3532"/>
                  </a:lnTo>
                  <a:lnTo>
                    <a:pt x="646" y="3694"/>
                  </a:lnTo>
                  <a:lnTo>
                    <a:pt x="789" y="3819"/>
                  </a:lnTo>
                  <a:lnTo>
                    <a:pt x="951" y="3945"/>
                  </a:lnTo>
                  <a:lnTo>
                    <a:pt x="1130" y="4052"/>
                  </a:lnTo>
                  <a:lnTo>
                    <a:pt x="1327" y="4142"/>
                  </a:lnTo>
                  <a:lnTo>
                    <a:pt x="1524" y="4214"/>
                  </a:lnTo>
                  <a:lnTo>
                    <a:pt x="1722" y="4267"/>
                  </a:lnTo>
                  <a:lnTo>
                    <a:pt x="1937" y="4303"/>
                  </a:lnTo>
                  <a:lnTo>
                    <a:pt x="2152" y="4321"/>
                  </a:lnTo>
                  <a:lnTo>
                    <a:pt x="2367" y="4303"/>
                  </a:lnTo>
                  <a:lnTo>
                    <a:pt x="2582" y="4267"/>
                  </a:lnTo>
                  <a:lnTo>
                    <a:pt x="2797" y="4214"/>
                  </a:lnTo>
                  <a:lnTo>
                    <a:pt x="2994" y="4142"/>
                  </a:lnTo>
                  <a:lnTo>
                    <a:pt x="3174" y="4052"/>
                  </a:lnTo>
                  <a:lnTo>
                    <a:pt x="3353" y="3945"/>
                  </a:lnTo>
                  <a:lnTo>
                    <a:pt x="3514" y="3819"/>
                  </a:lnTo>
                  <a:lnTo>
                    <a:pt x="3676" y="3694"/>
                  </a:lnTo>
                  <a:lnTo>
                    <a:pt x="3819" y="3532"/>
                  </a:lnTo>
                  <a:lnTo>
                    <a:pt x="3927" y="3371"/>
                  </a:lnTo>
                  <a:lnTo>
                    <a:pt x="4034" y="3192"/>
                  </a:lnTo>
                  <a:lnTo>
                    <a:pt x="4142" y="2994"/>
                  </a:lnTo>
                  <a:lnTo>
                    <a:pt x="4214" y="2797"/>
                  </a:lnTo>
                  <a:lnTo>
                    <a:pt x="4249" y="2600"/>
                  </a:lnTo>
                  <a:lnTo>
                    <a:pt x="4285" y="2385"/>
                  </a:lnTo>
                  <a:lnTo>
                    <a:pt x="4303" y="2170"/>
                  </a:lnTo>
                  <a:lnTo>
                    <a:pt x="4285" y="1937"/>
                  </a:lnTo>
                  <a:lnTo>
                    <a:pt x="4249" y="1722"/>
                  </a:lnTo>
                  <a:lnTo>
                    <a:pt x="4214" y="1524"/>
                  </a:lnTo>
                  <a:lnTo>
                    <a:pt x="4142" y="1327"/>
                  </a:lnTo>
                  <a:lnTo>
                    <a:pt x="4034" y="1130"/>
                  </a:lnTo>
                  <a:lnTo>
                    <a:pt x="3927" y="951"/>
                  </a:lnTo>
                  <a:lnTo>
                    <a:pt x="3819" y="789"/>
                  </a:lnTo>
                  <a:lnTo>
                    <a:pt x="3676" y="628"/>
                  </a:lnTo>
                  <a:lnTo>
                    <a:pt x="3514" y="502"/>
                  </a:lnTo>
                  <a:lnTo>
                    <a:pt x="3353" y="377"/>
                  </a:lnTo>
                  <a:lnTo>
                    <a:pt x="3174" y="269"/>
                  </a:lnTo>
                  <a:lnTo>
                    <a:pt x="2994" y="180"/>
                  </a:lnTo>
                  <a:lnTo>
                    <a:pt x="2797" y="108"/>
                  </a:lnTo>
                  <a:lnTo>
                    <a:pt x="2582" y="54"/>
                  </a:lnTo>
                  <a:lnTo>
                    <a:pt x="2367" y="18"/>
                  </a:lnTo>
                  <a:lnTo>
                    <a:pt x="215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8" name="Google Shape;5788;p64">
              <a:extLst>
                <a:ext uri="{FF2B5EF4-FFF2-40B4-BE49-F238E27FC236}">
                  <a16:creationId xmlns:a16="http://schemas.microsoft.com/office/drawing/2014/main" id="{1EFF0179-1D84-C6B1-6991-4BFF713CB40A}"/>
                </a:ext>
              </a:extLst>
            </p:cNvPr>
            <p:cNvSpPr/>
            <p:nvPr/>
          </p:nvSpPr>
          <p:spPr>
            <a:xfrm flipH="1">
              <a:off x="6835198" y="3717098"/>
              <a:ext cx="111072" cy="75742"/>
            </a:xfrm>
            <a:custGeom>
              <a:avLst/>
              <a:gdLst/>
              <a:ahLst/>
              <a:cxnLst/>
              <a:rect l="l" t="t" r="r" b="b"/>
              <a:pathLst>
                <a:path w="3103" h="2116" extrusionOk="0">
                  <a:moveTo>
                    <a:pt x="969" y="0"/>
                  </a:moveTo>
                  <a:lnTo>
                    <a:pt x="718" y="18"/>
                  </a:lnTo>
                  <a:lnTo>
                    <a:pt x="467" y="72"/>
                  </a:lnTo>
                  <a:lnTo>
                    <a:pt x="234" y="144"/>
                  </a:lnTo>
                  <a:lnTo>
                    <a:pt x="1" y="233"/>
                  </a:lnTo>
                  <a:lnTo>
                    <a:pt x="37" y="431"/>
                  </a:lnTo>
                  <a:lnTo>
                    <a:pt x="90" y="628"/>
                  </a:lnTo>
                  <a:lnTo>
                    <a:pt x="162" y="807"/>
                  </a:lnTo>
                  <a:lnTo>
                    <a:pt x="234" y="986"/>
                  </a:lnTo>
                  <a:lnTo>
                    <a:pt x="341" y="1148"/>
                  </a:lnTo>
                  <a:lnTo>
                    <a:pt x="449" y="1309"/>
                  </a:lnTo>
                  <a:lnTo>
                    <a:pt x="574" y="1453"/>
                  </a:lnTo>
                  <a:lnTo>
                    <a:pt x="700" y="1578"/>
                  </a:lnTo>
                  <a:lnTo>
                    <a:pt x="861" y="1704"/>
                  </a:lnTo>
                  <a:lnTo>
                    <a:pt x="1005" y="1811"/>
                  </a:lnTo>
                  <a:lnTo>
                    <a:pt x="1184" y="1901"/>
                  </a:lnTo>
                  <a:lnTo>
                    <a:pt x="1345" y="1973"/>
                  </a:lnTo>
                  <a:lnTo>
                    <a:pt x="1543" y="2044"/>
                  </a:lnTo>
                  <a:lnTo>
                    <a:pt x="1722" y="2080"/>
                  </a:lnTo>
                  <a:lnTo>
                    <a:pt x="1919" y="2116"/>
                  </a:lnTo>
                  <a:lnTo>
                    <a:pt x="2385" y="2116"/>
                  </a:lnTo>
                  <a:lnTo>
                    <a:pt x="2636" y="2062"/>
                  </a:lnTo>
                  <a:lnTo>
                    <a:pt x="2869" y="1990"/>
                  </a:lnTo>
                  <a:lnTo>
                    <a:pt x="3102" y="1883"/>
                  </a:lnTo>
                  <a:lnTo>
                    <a:pt x="3066" y="1686"/>
                  </a:lnTo>
                  <a:lnTo>
                    <a:pt x="3013" y="1506"/>
                  </a:lnTo>
                  <a:lnTo>
                    <a:pt x="2941" y="1327"/>
                  </a:lnTo>
                  <a:lnTo>
                    <a:pt x="2869" y="1148"/>
                  </a:lnTo>
                  <a:lnTo>
                    <a:pt x="2762" y="986"/>
                  </a:lnTo>
                  <a:lnTo>
                    <a:pt x="2654" y="825"/>
                  </a:lnTo>
                  <a:lnTo>
                    <a:pt x="2529" y="682"/>
                  </a:lnTo>
                  <a:lnTo>
                    <a:pt x="2403" y="556"/>
                  </a:lnTo>
                  <a:lnTo>
                    <a:pt x="2242" y="431"/>
                  </a:lnTo>
                  <a:lnTo>
                    <a:pt x="2098" y="323"/>
                  </a:lnTo>
                  <a:lnTo>
                    <a:pt x="1919" y="233"/>
                  </a:lnTo>
                  <a:lnTo>
                    <a:pt x="1740" y="144"/>
                  </a:lnTo>
                  <a:lnTo>
                    <a:pt x="1560" y="90"/>
                  </a:lnTo>
                  <a:lnTo>
                    <a:pt x="1363" y="36"/>
                  </a:lnTo>
                  <a:lnTo>
                    <a:pt x="1166" y="18"/>
                  </a:lnTo>
                  <a:lnTo>
                    <a:pt x="9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9" name="Google Shape;5789;p64">
              <a:extLst>
                <a:ext uri="{FF2B5EF4-FFF2-40B4-BE49-F238E27FC236}">
                  <a16:creationId xmlns:a16="http://schemas.microsoft.com/office/drawing/2014/main" id="{8150AE3F-B036-9844-77AD-6A1F357BE236}"/>
                </a:ext>
              </a:extLst>
            </p:cNvPr>
            <p:cNvSpPr/>
            <p:nvPr/>
          </p:nvSpPr>
          <p:spPr>
            <a:xfrm flipH="1">
              <a:off x="6858322" y="3717098"/>
              <a:ext cx="153417" cy="154706"/>
            </a:xfrm>
            <a:custGeom>
              <a:avLst/>
              <a:gdLst/>
              <a:ahLst/>
              <a:cxnLst/>
              <a:rect l="l" t="t" r="r" b="b"/>
              <a:pathLst>
                <a:path w="4286" h="4322" extrusionOk="0">
                  <a:moveTo>
                    <a:pt x="2134" y="0"/>
                  </a:moveTo>
                  <a:lnTo>
                    <a:pt x="1919" y="18"/>
                  </a:lnTo>
                  <a:lnTo>
                    <a:pt x="1704" y="54"/>
                  </a:lnTo>
                  <a:lnTo>
                    <a:pt x="1507" y="108"/>
                  </a:lnTo>
                  <a:lnTo>
                    <a:pt x="1310" y="180"/>
                  </a:lnTo>
                  <a:lnTo>
                    <a:pt x="1113" y="269"/>
                  </a:lnTo>
                  <a:lnTo>
                    <a:pt x="933" y="377"/>
                  </a:lnTo>
                  <a:lnTo>
                    <a:pt x="772" y="502"/>
                  </a:lnTo>
                  <a:lnTo>
                    <a:pt x="628" y="628"/>
                  </a:lnTo>
                  <a:lnTo>
                    <a:pt x="485" y="789"/>
                  </a:lnTo>
                  <a:lnTo>
                    <a:pt x="360" y="951"/>
                  </a:lnTo>
                  <a:lnTo>
                    <a:pt x="252" y="1130"/>
                  </a:lnTo>
                  <a:lnTo>
                    <a:pt x="162" y="1327"/>
                  </a:lnTo>
                  <a:lnTo>
                    <a:pt x="91" y="1524"/>
                  </a:lnTo>
                  <a:lnTo>
                    <a:pt x="37" y="1722"/>
                  </a:lnTo>
                  <a:lnTo>
                    <a:pt x="1" y="1937"/>
                  </a:lnTo>
                  <a:lnTo>
                    <a:pt x="1" y="2170"/>
                  </a:lnTo>
                  <a:lnTo>
                    <a:pt x="1" y="2385"/>
                  </a:lnTo>
                  <a:lnTo>
                    <a:pt x="37" y="2600"/>
                  </a:lnTo>
                  <a:lnTo>
                    <a:pt x="91" y="2797"/>
                  </a:lnTo>
                  <a:lnTo>
                    <a:pt x="162" y="2994"/>
                  </a:lnTo>
                  <a:lnTo>
                    <a:pt x="252" y="3192"/>
                  </a:lnTo>
                  <a:lnTo>
                    <a:pt x="360" y="3371"/>
                  </a:lnTo>
                  <a:lnTo>
                    <a:pt x="485" y="3532"/>
                  </a:lnTo>
                  <a:lnTo>
                    <a:pt x="628" y="3694"/>
                  </a:lnTo>
                  <a:lnTo>
                    <a:pt x="772" y="3819"/>
                  </a:lnTo>
                  <a:lnTo>
                    <a:pt x="933" y="3945"/>
                  </a:lnTo>
                  <a:lnTo>
                    <a:pt x="1113" y="4052"/>
                  </a:lnTo>
                  <a:lnTo>
                    <a:pt x="1310" y="4142"/>
                  </a:lnTo>
                  <a:lnTo>
                    <a:pt x="1507" y="4214"/>
                  </a:lnTo>
                  <a:lnTo>
                    <a:pt x="1704" y="4267"/>
                  </a:lnTo>
                  <a:lnTo>
                    <a:pt x="1919" y="4303"/>
                  </a:lnTo>
                  <a:lnTo>
                    <a:pt x="2134" y="4321"/>
                  </a:lnTo>
                  <a:lnTo>
                    <a:pt x="2368" y="4303"/>
                  </a:lnTo>
                  <a:lnTo>
                    <a:pt x="2565" y="4267"/>
                  </a:lnTo>
                  <a:lnTo>
                    <a:pt x="2780" y="4214"/>
                  </a:lnTo>
                  <a:lnTo>
                    <a:pt x="2977" y="4142"/>
                  </a:lnTo>
                  <a:lnTo>
                    <a:pt x="3156" y="4052"/>
                  </a:lnTo>
                  <a:lnTo>
                    <a:pt x="3336" y="3945"/>
                  </a:lnTo>
                  <a:lnTo>
                    <a:pt x="3497" y="3819"/>
                  </a:lnTo>
                  <a:lnTo>
                    <a:pt x="3658" y="3694"/>
                  </a:lnTo>
                  <a:lnTo>
                    <a:pt x="3802" y="3532"/>
                  </a:lnTo>
                  <a:lnTo>
                    <a:pt x="3927" y="3371"/>
                  </a:lnTo>
                  <a:lnTo>
                    <a:pt x="4035" y="3192"/>
                  </a:lnTo>
                  <a:lnTo>
                    <a:pt x="4125" y="2994"/>
                  </a:lnTo>
                  <a:lnTo>
                    <a:pt x="4196" y="2797"/>
                  </a:lnTo>
                  <a:lnTo>
                    <a:pt x="4250" y="2600"/>
                  </a:lnTo>
                  <a:lnTo>
                    <a:pt x="4268" y="2385"/>
                  </a:lnTo>
                  <a:lnTo>
                    <a:pt x="4286" y="2170"/>
                  </a:lnTo>
                  <a:lnTo>
                    <a:pt x="4268" y="1937"/>
                  </a:lnTo>
                  <a:lnTo>
                    <a:pt x="4250" y="1722"/>
                  </a:lnTo>
                  <a:lnTo>
                    <a:pt x="4196" y="1524"/>
                  </a:lnTo>
                  <a:lnTo>
                    <a:pt x="4125" y="1327"/>
                  </a:lnTo>
                  <a:lnTo>
                    <a:pt x="4035" y="1130"/>
                  </a:lnTo>
                  <a:lnTo>
                    <a:pt x="3927" y="951"/>
                  </a:lnTo>
                  <a:lnTo>
                    <a:pt x="3802" y="789"/>
                  </a:lnTo>
                  <a:lnTo>
                    <a:pt x="3658" y="628"/>
                  </a:lnTo>
                  <a:lnTo>
                    <a:pt x="3497" y="502"/>
                  </a:lnTo>
                  <a:lnTo>
                    <a:pt x="3336" y="377"/>
                  </a:lnTo>
                  <a:lnTo>
                    <a:pt x="3156" y="269"/>
                  </a:lnTo>
                  <a:lnTo>
                    <a:pt x="2977" y="180"/>
                  </a:lnTo>
                  <a:lnTo>
                    <a:pt x="2780" y="108"/>
                  </a:lnTo>
                  <a:lnTo>
                    <a:pt x="2565" y="54"/>
                  </a:lnTo>
                  <a:lnTo>
                    <a:pt x="2368" y="18"/>
                  </a:lnTo>
                  <a:lnTo>
                    <a:pt x="21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0" name="Google Shape;5790;p64">
              <a:extLst>
                <a:ext uri="{FF2B5EF4-FFF2-40B4-BE49-F238E27FC236}">
                  <a16:creationId xmlns:a16="http://schemas.microsoft.com/office/drawing/2014/main" id="{7204E006-538E-A2E3-68DC-793E878F40D8}"/>
                </a:ext>
              </a:extLst>
            </p:cNvPr>
            <p:cNvSpPr/>
            <p:nvPr/>
          </p:nvSpPr>
          <p:spPr>
            <a:xfrm flipH="1">
              <a:off x="6050322" y="3647799"/>
              <a:ext cx="551959" cy="263129"/>
            </a:xfrm>
            <a:custGeom>
              <a:avLst/>
              <a:gdLst/>
              <a:ahLst/>
              <a:cxnLst/>
              <a:rect l="l" t="t" r="r" b="b"/>
              <a:pathLst>
                <a:path w="15420" h="7351" extrusionOk="0">
                  <a:moveTo>
                    <a:pt x="449" y="0"/>
                  </a:moveTo>
                  <a:lnTo>
                    <a:pt x="395" y="18"/>
                  </a:lnTo>
                  <a:lnTo>
                    <a:pt x="341" y="72"/>
                  </a:lnTo>
                  <a:lnTo>
                    <a:pt x="287" y="179"/>
                  </a:lnTo>
                  <a:lnTo>
                    <a:pt x="251" y="305"/>
                  </a:lnTo>
                  <a:lnTo>
                    <a:pt x="162" y="663"/>
                  </a:lnTo>
                  <a:lnTo>
                    <a:pt x="108" y="1148"/>
                  </a:lnTo>
                  <a:lnTo>
                    <a:pt x="54" y="1703"/>
                  </a:lnTo>
                  <a:lnTo>
                    <a:pt x="18" y="2313"/>
                  </a:lnTo>
                  <a:lnTo>
                    <a:pt x="0" y="2976"/>
                  </a:lnTo>
                  <a:lnTo>
                    <a:pt x="0" y="3675"/>
                  </a:lnTo>
                  <a:lnTo>
                    <a:pt x="0" y="4357"/>
                  </a:lnTo>
                  <a:lnTo>
                    <a:pt x="18" y="5020"/>
                  </a:lnTo>
                  <a:lnTo>
                    <a:pt x="54" y="5648"/>
                  </a:lnTo>
                  <a:lnTo>
                    <a:pt x="108" y="6203"/>
                  </a:lnTo>
                  <a:lnTo>
                    <a:pt x="162" y="6670"/>
                  </a:lnTo>
                  <a:lnTo>
                    <a:pt x="251" y="7028"/>
                  </a:lnTo>
                  <a:lnTo>
                    <a:pt x="287" y="7154"/>
                  </a:lnTo>
                  <a:lnTo>
                    <a:pt x="341" y="7261"/>
                  </a:lnTo>
                  <a:lnTo>
                    <a:pt x="395" y="7315"/>
                  </a:lnTo>
                  <a:lnTo>
                    <a:pt x="449" y="7351"/>
                  </a:lnTo>
                  <a:lnTo>
                    <a:pt x="14558" y="7351"/>
                  </a:lnTo>
                  <a:lnTo>
                    <a:pt x="14666" y="7315"/>
                  </a:lnTo>
                  <a:lnTo>
                    <a:pt x="14756" y="7261"/>
                  </a:lnTo>
                  <a:lnTo>
                    <a:pt x="14845" y="7154"/>
                  </a:lnTo>
                  <a:lnTo>
                    <a:pt x="14935" y="7028"/>
                  </a:lnTo>
                  <a:lnTo>
                    <a:pt x="15007" y="6867"/>
                  </a:lnTo>
                  <a:lnTo>
                    <a:pt x="15078" y="6670"/>
                  </a:lnTo>
                  <a:lnTo>
                    <a:pt x="15150" y="6436"/>
                  </a:lnTo>
                  <a:lnTo>
                    <a:pt x="15204" y="6203"/>
                  </a:lnTo>
                  <a:lnTo>
                    <a:pt x="15294" y="5648"/>
                  </a:lnTo>
                  <a:lnTo>
                    <a:pt x="15365" y="5020"/>
                  </a:lnTo>
                  <a:lnTo>
                    <a:pt x="15401" y="4357"/>
                  </a:lnTo>
                  <a:lnTo>
                    <a:pt x="15419" y="3675"/>
                  </a:lnTo>
                  <a:lnTo>
                    <a:pt x="15401" y="2976"/>
                  </a:lnTo>
                  <a:lnTo>
                    <a:pt x="15365" y="2313"/>
                  </a:lnTo>
                  <a:lnTo>
                    <a:pt x="15294" y="1703"/>
                  </a:lnTo>
                  <a:lnTo>
                    <a:pt x="15204" y="1148"/>
                  </a:lnTo>
                  <a:lnTo>
                    <a:pt x="15150" y="897"/>
                  </a:lnTo>
                  <a:lnTo>
                    <a:pt x="15078" y="663"/>
                  </a:lnTo>
                  <a:lnTo>
                    <a:pt x="15007" y="484"/>
                  </a:lnTo>
                  <a:lnTo>
                    <a:pt x="14935" y="305"/>
                  </a:lnTo>
                  <a:lnTo>
                    <a:pt x="14845" y="179"/>
                  </a:lnTo>
                  <a:lnTo>
                    <a:pt x="14756" y="72"/>
                  </a:lnTo>
                  <a:lnTo>
                    <a:pt x="14666" y="18"/>
                  </a:lnTo>
                  <a:lnTo>
                    <a:pt x="145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1" name="Google Shape;5791;p64">
              <a:extLst>
                <a:ext uri="{FF2B5EF4-FFF2-40B4-BE49-F238E27FC236}">
                  <a16:creationId xmlns:a16="http://schemas.microsoft.com/office/drawing/2014/main" id="{4832E87E-DDBF-C19A-7215-2C1698FE3DE3}"/>
                </a:ext>
              </a:extLst>
            </p:cNvPr>
            <p:cNvSpPr/>
            <p:nvPr/>
          </p:nvSpPr>
          <p:spPr>
            <a:xfrm flipH="1">
              <a:off x="6566951" y="3647799"/>
              <a:ext cx="163046" cy="263129"/>
            </a:xfrm>
            <a:custGeom>
              <a:avLst/>
              <a:gdLst/>
              <a:ahLst/>
              <a:cxnLst/>
              <a:rect l="l" t="t" r="r" b="b"/>
              <a:pathLst>
                <a:path w="4555" h="7351" extrusionOk="0">
                  <a:moveTo>
                    <a:pt x="449" y="0"/>
                  </a:moveTo>
                  <a:lnTo>
                    <a:pt x="395" y="18"/>
                  </a:lnTo>
                  <a:lnTo>
                    <a:pt x="341" y="72"/>
                  </a:lnTo>
                  <a:lnTo>
                    <a:pt x="287" y="179"/>
                  </a:lnTo>
                  <a:lnTo>
                    <a:pt x="252" y="305"/>
                  </a:lnTo>
                  <a:lnTo>
                    <a:pt x="180" y="663"/>
                  </a:lnTo>
                  <a:lnTo>
                    <a:pt x="108" y="1148"/>
                  </a:lnTo>
                  <a:lnTo>
                    <a:pt x="54" y="1703"/>
                  </a:lnTo>
                  <a:lnTo>
                    <a:pt x="19" y="2313"/>
                  </a:lnTo>
                  <a:lnTo>
                    <a:pt x="1" y="2976"/>
                  </a:lnTo>
                  <a:lnTo>
                    <a:pt x="1" y="3675"/>
                  </a:lnTo>
                  <a:lnTo>
                    <a:pt x="1" y="4357"/>
                  </a:lnTo>
                  <a:lnTo>
                    <a:pt x="19" y="5020"/>
                  </a:lnTo>
                  <a:lnTo>
                    <a:pt x="54" y="5648"/>
                  </a:lnTo>
                  <a:lnTo>
                    <a:pt x="108" y="6203"/>
                  </a:lnTo>
                  <a:lnTo>
                    <a:pt x="180" y="6670"/>
                  </a:lnTo>
                  <a:lnTo>
                    <a:pt x="252" y="7028"/>
                  </a:lnTo>
                  <a:lnTo>
                    <a:pt x="287" y="7154"/>
                  </a:lnTo>
                  <a:lnTo>
                    <a:pt x="341" y="7261"/>
                  </a:lnTo>
                  <a:lnTo>
                    <a:pt x="395" y="7315"/>
                  </a:lnTo>
                  <a:lnTo>
                    <a:pt x="449" y="7351"/>
                  </a:lnTo>
                  <a:lnTo>
                    <a:pt x="4554" y="7351"/>
                  </a:lnTo>
                  <a:lnTo>
                    <a:pt x="4483" y="7315"/>
                  </a:lnTo>
                  <a:lnTo>
                    <a:pt x="4429" y="7261"/>
                  </a:lnTo>
                  <a:lnTo>
                    <a:pt x="4375" y="7154"/>
                  </a:lnTo>
                  <a:lnTo>
                    <a:pt x="4339" y="7028"/>
                  </a:lnTo>
                  <a:lnTo>
                    <a:pt x="4250" y="6670"/>
                  </a:lnTo>
                  <a:lnTo>
                    <a:pt x="4178" y="6203"/>
                  </a:lnTo>
                  <a:lnTo>
                    <a:pt x="4124" y="5648"/>
                  </a:lnTo>
                  <a:lnTo>
                    <a:pt x="4088" y="5020"/>
                  </a:lnTo>
                  <a:lnTo>
                    <a:pt x="4070" y="4357"/>
                  </a:lnTo>
                  <a:lnTo>
                    <a:pt x="4052" y="3675"/>
                  </a:lnTo>
                  <a:lnTo>
                    <a:pt x="4070" y="2976"/>
                  </a:lnTo>
                  <a:lnTo>
                    <a:pt x="4088" y="2313"/>
                  </a:lnTo>
                  <a:lnTo>
                    <a:pt x="4124" y="1703"/>
                  </a:lnTo>
                  <a:lnTo>
                    <a:pt x="4178" y="1148"/>
                  </a:lnTo>
                  <a:lnTo>
                    <a:pt x="4250" y="663"/>
                  </a:lnTo>
                  <a:lnTo>
                    <a:pt x="4339" y="305"/>
                  </a:lnTo>
                  <a:lnTo>
                    <a:pt x="4375" y="179"/>
                  </a:lnTo>
                  <a:lnTo>
                    <a:pt x="4429" y="72"/>
                  </a:lnTo>
                  <a:lnTo>
                    <a:pt x="4483" y="18"/>
                  </a:lnTo>
                  <a:lnTo>
                    <a:pt x="45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2" name="Google Shape;5792;p64">
              <a:extLst>
                <a:ext uri="{FF2B5EF4-FFF2-40B4-BE49-F238E27FC236}">
                  <a16:creationId xmlns:a16="http://schemas.microsoft.com/office/drawing/2014/main" id="{3BBD5AB3-E07B-15C1-D5AC-FE2FDE8AE393}"/>
                </a:ext>
              </a:extLst>
            </p:cNvPr>
            <p:cNvSpPr/>
            <p:nvPr/>
          </p:nvSpPr>
          <p:spPr>
            <a:xfrm flipH="1">
              <a:off x="6886528" y="3745340"/>
              <a:ext cx="97613" cy="98221"/>
            </a:xfrm>
            <a:custGeom>
              <a:avLst/>
              <a:gdLst/>
              <a:ahLst/>
              <a:cxnLst/>
              <a:rect l="l" t="t" r="r" b="b"/>
              <a:pathLst>
                <a:path w="2727" h="2744" extrusionOk="0">
                  <a:moveTo>
                    <a:pt x="1220" y="0"/>
                  </a:moveTo>
                  <a:lnTo>
                    <a:pt x="1095" y="36"/>
                  </a:lnTo>
                  <a:lnTo>
                    <a:pt x="969" y="54"/>
                  </a:lnTo>
                  <a:lnTo>
                    <a:pt x="844" y="108"/>
                  </a:lnTo>
                  <a:lnTo>
                    <a:pt x="718" y="162"/>
                  </a:lnTo>
                  <a:lnTo>
                    <a:pt x="610" y="233"/>
                  </a:lnTo>
                  <a:lnTo>
                    <a:pt x="503" y="305"/>
                  </a:lnTo>
                  <a:lnTo>
                    <a:pt x="395" y="395"/>
                  </a:lnTo>
                  <a:lnTo>
                    <a:pt x="324" y="502"/>
                  </a:lnTo>
                  <a:lnTo>
                    <a:pt x="234" y="610"/>
                  </a:lnTo>
                  <a:lnTo>
                    <a:pt x="162" y="717"/>
                  </a:lnTo>
                  <a:lnTo>
                    <a:pt x="108" y="843"/>
                  </a:lnTo>
                  <a:lnTo>
                    <a:pt x="73" y="968"/>
                  </a:lnTo>
                  <a:lnTo>
                    <a:pt x="37" y="1094"/>
                  </a:lnTo>
                  <a:lnTo>
                    <a:pt x="19" y="1237"/>
                  </a:lnTo>
                  <a:lnTo>
                    <a:pt x="1" y="1381"/>
                  </a:lnTo>
                  <a:lnTo>
                    <a:pt x="19" y="1506"/>
                  </a:lnTo>
                  <a:lnTo>
                    <a:pt x="37" y="1650"/>
                  </a:lnTo>
                  <a:lnTo>
                    <a:pt x="73" y="1775"/>
                  </a:lnTo>
                  <a:lnTo>
                    <a:pt x="108" y="1901"/>
                  </a:lnTo>
                  <a:lnTo>
                    <a:pt x="162" y="2026"/>
                  </a:lnTo>
                  <a:lnTo>
                    <a:pt x="234" y="2134"/>
                  </a:lnTo>
                  <a:lnTo>
                    <a:pt x="324" y="2241"/>
                  </a:lnTo>
                  <a:lnTo>
                    <a:pt x="395" y="2349"/>
                  </a:lnTo>
                  <a:lnTo>
                    <a:pt x="503" y="2439"/>
                  </a:lnTo>
                  <a:lnTo>
                    <a:pt x="610" y="2510"/>
                  </a:lnTo>
                  <a:lnTo>
                    <a:pt x="718" y="2582"/>
                  </a:lnTo>
                  <a:lnTo>
                    <a:pt x="844" y="2636"/>
                  </a:lnTo>
                  <a:lnTo>
                    <a:pt x="969" y="2690"/>
                  </a:lnTo>
                  <a:lnTo>
                    <a:pt x="1095" y="2725"/>
                  </a:lnTo>
                  <a:lnTo>
                    <a:pt x="1220" y="2743"/>
                  </a:lnTo>
                  <a:lnTo>
                    <a:pt x="1507" y="2743"/>
                  </a:lnTo>
                  <a:lnTo>
                    <a:pt x="1650" y="2725"/>
                  </a:lnTo>
                  <a:lnTo>
                    <a:pt x="1776" y="2690"/>
                  </a:lnTo>
                  <a:lnTo>
                    <a:pt x="1901" y="2636"/>
                  </a:lnTo>
                  <a:lnTo>
                    <a:pt x="2027" y="2582"/>
                  </a:lnTo>
                  <a:lnTo>
                    <a:pt x="2134" y="2510"/>
                  </a:lnTo>
                  <a:lnTo>
                    <a:pt x="2242" y="2439"/>
                  </a:lnTo>
                  <a:lnTo>
                    <a:pt x="2332" y="2349"/>
                  </a:lnTo>
                  <a:lnTo>
                    <a:pt x="2421" y="2241"/>
                  </a:lnTo>
                  <a:lnTo>
                    <a:pt x="2493" y="2134"/>
                  </a:lnTo>
                  <a:lnTo>
                    <a:pt x="2565" y="2026"/>
                  </a:lnTo>
                  <a:lnTo>
                    <a:pt x="2618" y="1901"/>
                  </a:lnTo>
                  <a:lnTo>
                    <a:pt x="2672" y="1775"/>
                  </a:lnTo>
                  <a:lnTo>
                    <a:pt x="2708" y="1650"/>
                  </a:lnTo>
                  <a:lnTo>
                    <a:pt x="2726" y="1506"/>
                  </a:lnTo>
                  <a:lnTo>
                    <a:pt x="2726" y="1381"/>
                  </a:lnTo>
                  <a:lnTo>
                    <a:pt x="2726" y="1237"/>
                  </a:lnTo>
                  <a:lnTo>
                    <a:pt x="2708" y="1094"/>
                  </a:lnTo>
                  <a:lnTo>
                    <a:pt x="2672" y="968"/>
                  </a:lnTo>
                  <a:lnTo>
                    <a:pt x="2618" y="843"/>
                  </a:lnTo>
                  <a:lnTo>
                    <a:pt x="2565" y="717"/>
                  </a:lnTo>
                  <a:lnTo>
                    <a:pt x="2493" y="610"/>
                  </a:lnTo>
                  <a:lnTo>
                    <a:pt x="2421" y="502"/>
                  </a:lnTo>
                  <a:lnTo>
                    <a:pt x="2332" y="395"/>
                  </a:lnTo>
                  <a:lnTo>
                    <a:pt x="2242" y="305"/>
                  </a:lnTo>
                  <a:lnTo>
                    <a:pt x="2134" y="233"/>
                  </a:lnTo>
                  <a:lnTo>
                    <a:pt x="2027" y="162"/>
                  </a:lnTo>
                  <a:lnTo>
                    <a:pt x="1901" y="108"/>
                  </a:lnTo>
                  <a:lnTo>
                    <a:pt x="1776" y="54"/>
                  </a:lnTo>
                  <a:lnTo>
                    <a:pt x="1650" y="36"/>
                  </a:lnTo>
                  <a:lnTo>
                    <a:pt x="150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3" name="Google Shape;5793;p64">
              <a:extLst>
                <a:ext uri="{FF2B5EF4-FFF2-40B4-BE49-F238E27FC236}">
                  <a16:creationId xmlns:a16="http://schemas.microsoft.com/office/drawing/2014/main" id="{D4181839-AF46-C71A-7336-AE21D65EF7E6}"/>
                </a:ext>
              </a:extLst>
            </p:cNvPr>
            <p:cNvSpPr/>
            <p:nvPr/>
          </p:nvSpPr>
          <p:spPr>
            <a:xfrm flipH="1">
              <a:off x="6890394" y="3760087"/>
              <a:ext cx="68691" cy="68691"/>
            </a:xfrm>
            <a:custGeom>
              <a:avLst/>
              <a:gdLst/>
              <a:ahLst/>
              <a:cxnLst/>
              <a:rect l="l" t="t" r="r" b="b"/>
              <a:pathLst>
                <a:path w="1919" h="1919" extrusionOk="0">
                  <a:moveTo>
                    <a:pt x="968" y="1"/>
                  </a:moveTo>
                  <a:lnTo>
                    <a:pt x="771" y="19"/>
                  </a:lnTo>
                  <a:lnTo>
                    <a:pt x="592" y="72"/>
                  </a:lnTo>
                  <a:lnTo>
                    <a:pt x="430" y="162"/>
                  </a:lnTo>
                  <a:lnTo>
                    <a:pt x="287" y="270"/>
                  </a:lnTo>
                  <a:lnTo>
                    <a:pt x="161" y="413"/>
                  </a:lnTo>
                  <a:lnTo>
                    <a:pt x="72" y="592"/>
                  </a:lnTo>
                  <a:lnTo>
                    <a:pt x="18" y="772"/>
                  </a:lnTo>
                  <a:lnTo>
                    <a:pt x="0" y="969"/>
                  </a:lnTo>
                  <a:lnTo>
                    <a:pt x="18" y="1148"/>
                  </a:lnTo>
                  <a:lnTo>
                    <a:pt x="72" y="1327"/>
                  </a:lnTo>
                  <a:lnTo>
                    <a:pt x="161" y="1507"/>
                  </a:lnTo>
                  <a:lnTo>
                    <a:pt x="287" y="1650"/>
                  </a:lnTo>
                  <a:lnTo>
                    <a:pt x="430" y="1758"/>
                  </a:lnTo>
                  <a:lnTo>
                    <a:pt x="592" y="1847"/>
                  </a:lnTo>
                  <a:lnTo>
                    <a:pt x="771" y="1901"/>
                  </a:lnTo>
                  <a:lnTo>
                    <a:pt x="968" y="1919"/>
                  </a:lnTo>
                  <a:lnTo>
                    <a:pt x="1148" y="1901"/>
                  </a:lnTo>
                  <a:lnTo>
                    <a:pt x="1327" y="1847"/>
                  </a:lnTo>
                  <a:lnTo>
                    <a:pt x="1506" y="1758"/>
                  </a:lnTo>
                  <a:lnTo>
                    <a:pt x="1632" y="1650"/>
                  </a:lnTo>
                  <a:lnTo>
                    <a:pt x="1757" y="1507"/>
                  </a:lnTo>
                  <a:lnTo>
                    <a:pt x="1847" y="1327"/>
                  </a:lnTo>
                  <a:lnTo>
                    <a:pt x="1901" y="1148"/>
                  </a:lnTo>
                  <a:lnTo>
                    <a:pt x="1918" y="969"/>
                  </a:lnTo>
                  <a:lnTo>
                    <a:pt x="1901" y="772"/>
                  </a:lnTo>
                  <a:lnTo>
                    <a:pt x="1847" y="592"/>
                  </a:lnTo>
                  <a:lnTo>
                    <a:pt x="1757" y="413"/>
                  </a:lnTo>
                  <a:lnTo>
                    <a:pt x="1632" y="270"/>
                  </a:lnTo>
                  <a:lnTo>
                    <a:pt x="1506" y="162"/>
                  </a:lnTo>
                  <a:lnTo>
                    <a:pt x="1327" y="72"/>
                  </a:lnTo>
                  <a:lnTo>
                    <a:pt x="1148" y="19"/>
                  </a:lnTo>
                  <a:lnTo>
                    <a:pt x="9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4" name="Google Shape;5794;p64">
              <a:extLst>
                <a:ext uri="{FF2B5EF4-FFF2-40B4-BE49-F238E27FC236}">
                  <a16:creationId xmlns:a16="http://schemas.microsoft.com/office/drawing/2014/main" id="{0685BB9E-E429-D69B-8484-FFE679E8ED3F}"/>
                </a:ext>
              </a:extLst>
            </p:cNvPr>
            <p:cNvSpPr/>
            <p:nvPr/>
          </p:nvSpPr>
          <p:spPr>
            <a:xfrm flipH="1">
              <a:off x="7312667" y="3466821"/>
              <a:ext cx="106562" cy="93711"/>
            </a:xfrm>
            <a:custGeom>
              <a:avLst/>
              <a:gdLst/>
              <a:ahLst/>
              <a:cxnLst/>
              <a:rect l="l" t="t" r="r" b="b"/>
              <a:pathLst>
                <a:path w="2977" h="2618" extrusionOk="0">
                  <a:moveTo>
                    <a:pt x="233" y="0"/>
                  </a:moveTo>
                  <a:lnTo>
                    <a:pt x="180" y="18"/>
                  </a:lnTo>
                  <a:lnTo>
                    <a:pt x="126" y="54"/>
                  </a:lnTo>
                  <a:lnTo>
                    <a:pt x="90" y="90"/>
                  </a:lnTo>
                  <a:lnTo>
                    <a:pt x="54" y="126"/>
                  </a:lnTo>
                  <a:lnTo>
                    <a:pt x="18" y="179"/>
                  </a:lnTo>
                  <a:lnTo>
                    <a:pt x="0" y="233"/>
                  </a:lnTo>
                  <a:lnTo>
                    <a:pt x="0" y="305"/>
                  </a:lnTo>
                  <a:lnTo>
                    <a:pt x="0" y="2313"/>
                  </a:lnTo>
                  <a:lnTo>
                    <a:pt x="0" y="2367"/>
                  </a:lnTo>
                  <a:lnTo>
                    <a:pt x="18" y="2438"/>
                  </a:lnTo>
                  <a:lnTo>
                    <a:pt x="54" y="2474"/>
                  </a:lnTo>
                  <a:lnTo>
                    <a:pt x="90" y="2528"/>
                  </a:lnTo>
                  <a:lnTo>
                    <a:pt x="126" y="2564"/>
                  </a:lnTo>
                  <a:lnTo>
                    <a:pt x="180" y="2582"/>
                  </a:lnTo>
                  <a:lnTo>
                    <a:pt x="233" y="2600"/>
                  </a:lnTo>
                  <a:lnTo>
                    <a:pt x="305" y="2618"/>
                  </a:lnTo>
                  <a:lnTo>
                    <a:pt x="2672" y="2618"/>
                  </a:lnTo>
                  <a:lnTo>
                    <a:pt x="2725" y="2600"/>
                  </a:lnTo>
                  <a:lnTo>
                    <a:pt x="2797" y="2582"/>
                  </a:lnTo>
                  <a:lnTo>
                    <a:pt x="2833" y="2564"/>
                  </a:lnTo>
                  <a:lnTo>
                    <a:pt x="2887" y="2528"/>
                  </a:lnTo>
                  <a:lnTo>
                    <a:pt x="2923" y="2474"/>
                  </a:lnTo>
                  <a:lnTo>
                    <a:pt x="2941" y="2438"/>
                  </a:lnTo>
                  <a:lnTo>
                    <a:pt x="2958" y="2367"/>
                  </a:lnTo>
                  <a:lnTo>
                    <a:pt x="2976" y="2313"/>
                  </a:lnTo>
                  <a:lnTo>
                    <a:pt x="2976" y="305"/>
                  </a:lnTo>
                  <a:lnTo>
                    <a:pt x="2958" y="233"/>
                  </a:lnTo>
                  <a:lnTo>
                    <a:pt x="2941" y="179"/>
                  </a:lnTo>
                  <a:lnTo>
                    <a:pt x="2923" y="126"/>
                  </a:lnTo>
                  <a:lnTo>
                    <a:pt x="2887" y="90"/>
                  </a:lnTo>
                  <a:lnTo>
                    <a:pt x="2833" y="54"/>
                  </a:lnTo>
                  <a:lnTo>
                    <a:pt x="2797" y="18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5" name="Google Shape;5795;p64">
              <a:extLst>
                <a:ext uri="{FF2B5EF4-FFF2-40B4-BE49-F238E27FC236}">
                  <a16:creationId xmlns:a16="http://schemas.microsoft.com/office/drawing/2014/main" id="{B9C7B768-EBF2-65A0-20BD-450290022F78}"/>
                </a:ext>
              </a:extLst>
            </p:cNvPr>
            <p:cNvSpPr/>
            <p:nvPr/>
          </p:nvSpPr>
          <p:spPr>
            <a:xfrm flipH="1">
              <a:off x="7501985" y="3678582"/>
              <a:ext cx="908763" cy="412681"/>
            </a:xfrm>
            <a:custGeom>
              <a:avLst/>
              <a:gdLst/>
              <a:ahLst/>
              <a:cxnLst/>
              <a:rect l="l" t="t" r="r" b="b"/>
              <a:pathLst>
                <a:path w="25388" h="11529" extrusionOk="0">
                  <a:moveTo>
                    <a:pt x="8696" y="1"/>
                  </a:moveTo>
                  <a:lnTo>
                    <a:pt x="1" y="11529"/>
                  </a:lnTo>
                  <a:lnTo>
                    <a:pt x="16692" y="11529"/>
                  </a:lnTo>
                  <a:lnTo>
                    <a:pt x="253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6" name="Google Shape;5796;p64">
              <a:extLst>
                <a:ext uri="{FF2B5EF4-FFF2-40B4-BE49-F238E27FC236}">
                  <a16:creationId xmlns:a16="http://schemas.microsoft.com/office/drawing/2014/main" id="{89548294-BE5F-6DE2-C6B8-7C3CB1C3DC56}"/>
                </a:ext>
              </a:extLst>
            </p:cNvPr>
            <p:cNvSpPr/>
            <p:nvPr/>
          </p:nvSpPr>
          <p:spPr>
            <a:xfrm flipH="1">
              <a:off x="8232954" y="4014230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0"/>
                  </a:moveTo>
                  <a:lnTo>
                    <a:pt x="1" y="1937"/>
                  </a:lnTo>
                  <a:lnTo>
                    <a:pt x="2851" y="1937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7" name="Google Shape;5797;p64">
              <a:extLst>
                <a:ext uri="{FF2B5EF4-FFF2-40B4-BE49-F238E27FC236}">
                  <a16:creationId xmlns:a16="http://schemas.microsoft.com/office/drawing/2014/main" id="{D56D8D72-5CDB-E358-CF0B-99DD190723DD}"/>
                </a:ext>
              </a:extLst>
            </p:cNvPr>
            <p:cNvSpPr/>
            <p:nvPr/>
          </p:nvSpPr>
          <p:spPr>
            <a:xfrm flipH="1">
              <a:off x="8116156" y="4014230"/>
              <a:ext cx="152129" cy="69335"/>
            </a:xfrm>
            <a:custGeom>
              <a:avLst/>
              <a:gdLst/>
              <a:ahLst/>
              <a:cxnLst/>
              <a:rect l="l" t="t" r="r" b="b"/>
              <a:pathLst>
                <a:path w="4250" h="1937" extrusionOk="0">
                  <a:moveTo>
                    <a:pt x="1399" y="0"/>
                  </a:moveTo>
                  <a:lnTo>
                    <a:pt x="1" y="1937"/>
                  </a:lnTo>
                  <a:lnTo>
                    <a:pt x="2869" y="1937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8" name="Google Shape;5798;p64">
              <a:extLst>
                <a:ext uri="{FF2B5EF4-FFF2-40B4-BE49-F238E27FC236}">
                  <a16:creationId xmlns:a16="http://schemas.microsoft.com/office/drawing/2014/main" id="{D19BA692-1AFF-9F7E-9C48-21E844DB39B6}"/>
                </a:ext>
              </a:extLst>
            </p:cNvPr>
            <p:cNvSpPr/>
            <p:nvPr/>
          </p:nvSpPr>
          <p:spPr>
            <a:xfrm flipH="1">
              <a:off x="8000001" y="4014230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0"/>
                  </a:moveTo>
                  <a:lnTo>
                    <a:pt x="1" y="1937"/>
                  </a:lnTo>
                  <a:lnTo>
                    <a:pt x="2851" y="1937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9" name="Google Shape;5799;p64">
              <a:extLst>
                <a:ext uri="{FF2B5EF4-FFF2-40B4-BE49-F238E27FC236}">
                  <a16:creationId xmlns:a16="http://schemas.microsoft.com/office/drawing/2014/main" id="{68E18F83-C46C-3D6F-3FBF-84D76A34BB6E}"/>
                </a:ext>
              </a:extLst>
            </p:cNvPr>
            <p:cNvSpPr/>
            <p:nvPr/>
          </p:nvSpPr>
          <p:spPr>
            <a:xfrm flipH="1">
              <a:off x="7883202" y="4014230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0"/>
                  </a:moveTo>
                  <a:lnTo>
                    <a:pt x="1" y="1937"/>
                  </a:lnTo>
                  <a:lnTo>
                    <a:pt x="2851" y="1937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0" name="Google Shape;5800;p64">
              <a:extLst>
                <a:ext uri="{FF2B5EF4-FFF2-40B4-BE49-F238E27FC236}">
                  <a16:creationId xmlns:a16="http://schemas.microsoft.com/office/drawing/2014/main" id="{DFCE4D8F-8681-14FE-82FD-1B8283E15883}"/>
                </a:ext>
              </a:extLst>
            </p:cNvPr>
            <p:cNvSpPr/>
            <p:nvPr/>
          </p:nvSpPr>
          <p:spPr>
            <a:xfrm flipH="1">
              <a:off x="7766403" y="4014230"/>
              <a:ext cx="152129" cy="69335"/>
            </a:xfrm>
            <a:custGeom>
              <a:avLst/>
              <a:gdLst/>
              <a:ahLst/>
              <a:cxnLst/>
              <a:rect l="l" t="t" r="r" b="b"/>
              <a:pathLst>
                <a:path w="4250" h="1937" extrusionOk="0">
                  <a:moveTo>
                    <a:pt x="1381" y="0"/>
                  </a:moveTo>
                  <a:lnTo>
                    <a:pt x="1" y="1937"/>
                  </a:lnTo>
                  <a:lnTo>
                    <a:pt x="2851" y="1937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1" name="Google Shape;5801;p64">
              <a:extLst>
                <a:ext uri="{FF2B5EF4-FFF2-40B4-BE49-F238E27FC236}">
                  <a16:creationId xmlns:a16="http://schemas.microsoft.com/office/drawing/2014/main" id="{105D292E-1A62-95E2-7F65-BBEB1CF674DC}"/>
                </a:ext>
              </a:extLst>
            </p:cNvPr>
            <p:cNvSpPr/>
            <p:nvPr/>
          </p:nvSpPr>
          <p:spPr>
            <a:xfrm flipH="1">
              <a:off x="8172604" y="3932081"/>
              <a:ext cx="151520" cy="69979"/>
            </a:xfrm>
            <a:custGeom>
              <a:avLst/>
              <a:gdLst/>
              <a:ahLst/>
              <a:cxnLst/>
              <a:rect l="l" t="t" r="r" b="b"/>
              <a:pathLst>
                <a:path w="4233" h="1955" extrusionOk="0">
                  <a:moveTo>
                    <a:pt x="1381" y="0"/>
                  </a:moveTo>
                  <a:lnTo>
                    <a:pt x="1" y="1955"/>
                  </a:lnTo>
                  <a:lnTo>
                    <a:pt x="2852" y="1955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2" name="Google Shape;5802;p64">
              <a:extLst>
                <a:ext uri="{FF2B5EF4-FFF2-40B4-BE49-F238E27FC236}">
                  <a16:creationId xmlns:a16="http://schemas.microsoft.com/office/drawing/2014/main" id="{DFB8A2C3-02D6-D32F-48DD-C12228C1053A}"/>
                </a:ext>
              </a:extLst>
            </p:cNvPr>
            <p:cNvSpPr/>
            <p:nvPr/>
          </p:nvSpPr>
          <p:spPr>
            <a:xfrm flipH="1">
              <a:off x="8055805" y="3932081"/>
              <a:ext cx="152165" cy="69979"/>
            </a:xfrm>
            <a:custGeom>
              <a:avLst/>
              <a:gdLst/>
              <a:ahLst/>
              <a:cxnLst/>
              <a:rect l="l" t="t" r="r" b="b"/>
              <a:pathLst>
                <a:path w="4251" h="1955" extrusionOk="0">
                  <a:moveTo>
                    <a:pt x="1399" y="0"/>
                  </a:moveTo>
                  <a:lnTo>
                    <a:pt x="1" y="1955"/>
                  </a:lnTo>
                  <a:lnTo>
                    <a:pt x="2870" y="1955"/>
                  </a:lnTo>
                  <a:lnTo>
                    <a:pt x="4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3" name="Google Shape;5803;p64">
              <a:extLst>
                <a:ext uri="{FF2B5EF4-FFF2-40B4-BE49-F238E27FC236}">
                  <a16:creationId xmlns:a16="http://schemas.microsoft.com/office/drawing/2014/main" id="{769384B6-D42C-C215-4531-7ACF5DEF4D7F}"/>
                </a:ext>
              </a:extLst>
            </p:cNvPr>
            <p:cNvSpPr/>
            <p:nvPr/>
          </p:nvSpPr>
          <p:spPr>
            <a:xfrm flipH="1">
              <a:off x="7939651" y="3932081"/>
              <a:ext cx="151520" cy="69979"/>
            </a:xfrm>
            <a:custGeom>
              <a:avLst/>
              <a:gdLst/>
              <a:ahLst/>
              <a:cxnLst/>
              <a:rect l="l" t="t" r="r" b="b"/>
              <a:pathLst>
                <a:path w="4233" h="1955" extrusionOk="0">
                  <a:moveTo>
                    <a:pt x="1381" y="0"/>
                  </a:moveTo>
                  <a:lnTo>
                    <a:pt x="1" y="1955"/>
                  </a:lnTo>
                  <a:lnTo>
                    <a:pt x="2852" y="1955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4" name="Google Shape;5804;p64">
              <a:extLst>
                <a:ext uri="{FF2B5EF4-FFF2-40B4-BE49-F238E27FC236}">
                  <a16:creationId xmlns:a16="http://schemas.microsoft.com/office/drawing/2014/main" id="{71E7DA74-212A-73C4-20E5-74FB78A38023}"/>
                </a:ext>
              </a:extLst>
            </p:cNvPr>
            <p:cNvSpPr/>
            <p:nvPr/>
          </p:nvSpPr>
          <p:spPr>
            <a:xfrm flipH="1">
              <a:off x="7822852" y="3932081"/>
              <a:ext cx="151520" cy="69979"/>
            </a:xfrm>
            <a:custGeom>
              <a:avLst/>
              <a:gdLst/>
              <a:ahLst/>
              <a:cxnLst/>
              <a:rect l="l" t="t" r="r" b="b"/>
              <a:pathLst>
                <a:path w="4233" h="1955" extrusionOk="0">
                  <a:moveTo>
                    <a:pt x="1381" y="0"/>
                  </a:moveTo>
                  <a:lnTo>
                    <a:pt x="1" y="1955"/>
                  </a:lnTo>
                  <a:lnTo>
                    <a:pt x="2852" y="1955"/>
                  </a:lnTo>
                  <a:lnTo>
                    <a:pt x="42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5" name="Google Shape;5805;p64">
              <a:extLst>
                <a:ext uri="{FF2B5EF4-FFF2-40B4-BE49-F238E27FC236}">
                  <a16:creationId xmlns:a16="http://schemas.microsoft.com/office/drawing/2014/main" id="{172FB11C-8EE3-BC2E-5B7A-BB1C7A5B9C62}"/>
                </a:ext>
              </a:extLst>
            </p:cNvPr>
            <p:cNvSpPr/>
            <p:nvPr/>
          </p:nvSpPr>
          <p:spPr>
            <a:xfrm flipH="1">
              <a:off x="7706697" y="3932081"/>
              <a:ext cx="151484" cy="69979"/>
            </a:xfrm>
            <a:custGeom>
              <a:avLst/>
              <a:gdLst/>
              <a:ahLst/>
              <a:cxnLst/>
              <a:rect l="l" t="t" r="r" b="b"/>
              <a:pathLst>
                <a:path w="4232" h="1955" extrusionOk="0">
                  <a:moveTo>
                    <a:pt x="1381" y="0"/>
                  </a:moveTo>
                  <a:lnTo>
                    <a:pt x="0" y="1955"/>
                  </a:lnTo>
                  <a:lnTo>
                    <a:pt x="2851" y="1955"/>
                  </a:lnTo>
                  <a:lnTo>
                    <a:pt x="42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6" name="Google Shape;5806;p64">
              <a:extLst>
                <a:ext uri="{FF2B5EF4-FFF2-40B4-BE49-F238E27FC236}">
                  <a16:creationId xmlns:a16="http://schemas.microsoft.com/office/drawing/2014/main" id="{D9F9C647-4D69-EEF0-7796-1023C58ECD9E}"/>
                </a:ext>
              </a:extLst>
            </p:cNvPr>
            <p:cNvSpPr/>
            <p:nvPr/>
          </p:nvSpPr>
          <p:spPr>
            <a:xfrm flipH="1">
              <a:off x="8112290" y="3850576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1"/>
                  </a:moveTo>
                  <a:lnTo>
                    <a:pt x="0" y="1937"/>
                  </a:lnTo>
                  <a:lnTo>
                    <a:pt x="2851" y="1937"/>
                  </a:lnTo>
                  <a:lnTo>
                    <a:pt x="4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7" name="Google Shape;5807;p64">
              <a:extLst>
                <a:ext uri="{FF2B5EF4-FFF2-40B4-BE49-F238E27FC236}">
                  <a16:creationId xmlns:a16="http://schemas.microsoft.com/office/drawing/2014/main" id="{E76FEB2A-EB71-4DF2-2DC8-1DA5CFC70F4D}"/>
                </a:ext>
              </a:extLst>
            </p:cNvPr>
            <p:cNvSpPr/>
            <p:nvPr/>
          </p:nvSpPr>
          <p:spPr>
            <a:xfrm flipH="1">
              <a:off x="7995491" y="3850576"/>
              <a:ext cx="152129" cy="69335"/>
            </a:xfrm>
            <a:custGeom>
              <a:avLst/>
              <a:gdLst/>
              <a:ahLst/>
              <a:cxnLst/>
              <a:rect l="l" t="t" r="r" b="b"/>
              <a:pathLst>
                <a:path w="4250" h="1937" extrusionOk="0">
                  <a:moveTo>
                    <a:pt x="1381" y="1"/>
                  </a:moveTo>
                  <a:lnTo>
                    <a:pt x="0" y="1937"/>
                  </a:lnTo>
                  <a:lnTo>
                    <a:pt x="2851" y="1937"/>
                  </a:lnTo>
                  <a:lnTo>
                    <a:pt x="42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8" name="Google Shape;5808;p64">
              <a:extLst>
                <a:ext uri="{FF2B5EF4-FFF2-40B4-BE49-F238E27FC236}">
                  <a16:creationId xmlns:a16="http://schemas.microsoft.com/office/drawing/2014/main" id="{082A7A99-1375-3972-43D3-B7E1E497B7DE}"/>
                </a:ext>
              </a:extLst>
            </p:cNvPr>
            <p:cNvSpPr/>
            <p:nvPr/>
          </p:nvSpPr>
          <p:spPr>
            <a:xfrm flipH="1">
              <a:off x="7879336" y="3850576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1"/>
                  </a:moveTo>
                  <a:lnTo>
                    <a:pt x="0" y="1937"/>
                  </a:lnTo>
                  <a:lnTo>
                    <a:pt x="2851" y="1937"/>
                  </a:lnTo>
                  <a:lnTo>
                    <a:pt x="4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9" name="Google Shape;5809;p64">
              <a:extLst>
                <a:ext uri="{FF2B5EF4-FFF2-40B4-BE49-F238E27FC236}">
                  <a16:creationId xmlns:a16="http://schemas.microsoft.com/office/drawing/2014/main" id="{98C6C61B-0780-92E7-8030-1CA3B741494C}"/>
                </a:ext>
              </a:extLst>
            </p:cNvPr>
            <p:cNvSpPr/>
            <p:nvPr/>
          </p:nvSpPr>
          <p:spPr>
            <a:xfrm flipH="1">
              <a:off x="7762537" y="3850576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1"/>
                  </a:moveTo>
                  <a:lnTo>
                    <a:pt x="0" y="1937"/>
                  </a:lnTo>
                  <a:lnTo>
                    <a:pt x="2851" y="1937"/>
                  </a:lnTo>
                  <a:lnTo>
                    <a:pt x="42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0" name="Google Shape;5810;p64">
              <a:extLst>
                <a:ext uri="{FF2B5EF4-FFF2-40B4-BE49-F238E27FC236}">
                  <a16:creationId xmlns:a16="http://schemas.microsoft.com/office/drawing/2014/main" id="{BBCAC358-4561-0088-DB1D-0043AA2A4525}"/>
                </a:ext>
              </a:extLst>
            </p:cNvPr>
            <p:cNvSpPr/>
            <p:nvPr/>
          </p:nvSpPr>
          <p:spPr>
            <a:xfrm flipH="1">
              <a:off x="7646383" y="3850576"/>
              <a:ext cx="151484" cy="69335"/>
            </a:xfrm>
            <a:custGeom>
              <a:avLst/>
              <a:gdLst/>
              <a:ahLst/>
              <a:cxnLst/>
              <a:rect l="l" t="t" r="r" b="b"/>
              <a:pathLst>
                <a:path w="4232" h="1937" extrusionOk="0">
                  <a:moveTo>
                    <a:pt x="1381" y="1"/>
                  </a:moveTo>
                  <a:lnTo>
                    <a:pt x="0" y="1937"/>
                  </a:lnTo>
                  <a:lnTo>
                    <a:pt x="2851" y="1937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1" name="Google Shape;5811;p64">
              <a:extLst>
                <a:ext uri="{FF2B5EF4-FFF2-40B4-BE49-F238E27FC236}">
                  <a16:creationId xmlns:a16="http://schemas.microsoft.com/office/drawing/2014/main" id="{CF95ED8D-89B6-D0C0-87EE-8F6D1773A3DA}"/>
                </a:ext>
              </a:extLst>
            </p:cNvPr>
            <p:cNvSpPr/>
            <p:nvPr/>
          </p:nvSpPr>
          <p:spPr>
            <a:xfrm flipH="1">
              <a:off x="8051975" y="3768427"/>
              <a:ext cx="151484" cy="69979"/>
            </a:xfrm>
            <a:custGeom>
              <a:avLst/>
              <a:gdLst/>
              <a:ahLst/>
              <a:cxnLst/>
              <a:rect l="l" t="t" r="r" b="b"/>
              <a:pathLst>
                <a:path w="4232" h="1955" extrusionOk="0">
                  <a:moveTo>
                    <a:pt x="1381" y="1"/>
                  </a:moveTo>
                  <a:lnTo>
                    <a:pt x="0" y="1955"/>
                  </a:lnTo>
                  <a:lnTo>
                    <a:pt x="2851" y="1955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2" name="Google Shape;5812;p64">
              <a:extLst>
                <a:ext uri="{FF2B5EF4-FFF2-40B4-BE49-F238E27FC236}">
                  <a16:creationId xmlns:a16="http://schemas.microsoft.com/office/drawing/2014/main" id="{DC0A3788-CE54-2B97-FB14-3E1911CCF17D}"/>
                </a:ext>
              </a:extLst>
            </p:cNvPr>
            <p:cNvSpPr/>
            <p:nvPr/>
          </p:nvSpPr>
          <p:spPr>
            <a:xfrm flipH="1">
              <a:off x="7935821" y="3768427"/>
              <a:ext cx="151484" cy="69979"/>
            </a:xfrm>
            <a:custGeom>
              <a:avLst/>
              <a:gdLst/>
              <a:ahLst/>
              <a:cxnLst/>
              <a:rect l="l" t="t" r="r" b="b"/>
              <a:pathLst>
                <a:path w="4232" h="1955" extrusionOk="0">
                  <a:moveTo>
                    <a:pt x="1381" y="1"/>
                  </a:moveTo>
                  <a:lnTo>
                    <a:pt x="1" y="1955"/>
                  </a:lnTo>
                  <a:lnTo>
                    <a:pt x="2851" y="1955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3" name="Google Shape;5813;p64">
              <a:extLst>
                <a:ext uri="{FF2B5EF4-FFF2-40B4-BE49-F238E27FC236}">
                  <a16:creationId xmlns:a16="http://schemas.microsoft.com/office/drawing/2014/main" id="{14DB3FF2-4A6B-14AD-9B99-B7CFA87423F0}"/>
                </a:ext>
              </a:extLst>
            </p:cNvPr>
            <p:cNvSpPr/>
            <p:nvPr/>
          </p:nvSpPr>
          <p:spPr>
            <a:xfrm flipH="1">
              <a:off x="7819022" y="3768427"/>
              <a:ext cx="151484" cy="69979"/>
            </a:xfrm>
            <a:custGeom>
              <a:avLst/>
              <a:gdLst/>
              <a:ahLst/>
              <a:cxnLst/>
              <a:rect l="l" t="t" r="r" b="b"/>
              <a:pathLst>
                <a:path w="4232" h="1955" extrusionOk="0">
                  <a:moveTo>
                    <a:pt x="1381" y="1"/>
                  </a:moveTo>
                  <a:lnTo>
                    <a:pt x="1" y="1955"/>
                  </a:lnTo>
                  <a:lnTo>
                    <a:pt x="2851" y="1955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4" name="Google Shape;5814;p64">
              <a:extLst>
                <a:ext uri="{FF2B5EF4-FFF2-40B4-BE49-F238E27FC236}">
                  <a16:creationId xmlns:a16="http://schemas.microsoft.com/office/drawing/2014/main" id="{1D61EDA5-6D34-BFF1-4832-A3CEDE91A38E}"/>
                </a:ext>
              </a:extLst>
            </p:cNvPr>
            <p:cNvSpPr/>
            <p:nvPr/>
          </p:nvSpPr>
          <p:spPr>
            <a:xfrm flipH="1">
              <a:off x="7702223" y="3768427"/>
              <a:ext cx="152129" cy="69979"/>
            </a:xfrm>
            <a:custGeom>
              <a:avLst/>
              <a:gdLst/>
              <a:ahLst/>
              <a:cxnLst/>
              <a:rect l="l" t="t" r="r" b="b"/>
              <a:pathLst>
                <a:path w="4250" h="1955" extrusionOk="0">
                  <a:moveTo>
                    <a:pt x="1399" y="1"/>
                  </a:moveTo>
                  <a:lnTo>
                    <a:pt x="1" y="1955"/>
                  </a:lnTo>
                  <a:lnTo>
                    <a:pt x="2869" y="1955"/>
                  </a:lnTo>
                  <a:lnTo>
                    <a:pt x="42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5" name="Google Shape;5815;p64">
              <a:extLst>
                <a:ext uri="{FF2B5EF4-FFF2-40B4-BE49-F238E27FC236}">
                  <a16:creationId xmlns:a16="http://schemas.microsoft.com/office/drawing/2014/main" id="{7E9E7046-FFA4-E97A-957B-B3B345CDBD85}"/>
                </a:ext>
              </a:extLst>
            </p:cNvPr>
            <p:cNvSpPr/>
            <p:nvPr/>
          </p:nvSpPr>
          <p:spPr>
            <a:xfrm flipH="1">
              <a:off x="7586068" y="3768427"/>
              <a:ext cx="151484" cy="69979"/>
            </a:xfrm>
            <a:custGeom>
              <a:avLst/>
              <a:gdLst/>
              <a:ahLst/>
              <a:cxnLst/>
              <a:rect l="l" t="t" r="r" b="b"/>
              <a:pathLst>
                <a:path w="4232" h="1955" extrusionOk="0">
                  <a:moveTo>
                    <a:pt x="1381" y="1"/>
                  </a:moveTo>
                  <a:lnTo>
                    <a:pt x="1" y="1955"/>
                  </a:lnTo>
                  <a:lnTo>
                    <a:pt x="2851" y="1955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6" name="Google Shape;5816;p64">
              <a:extLst>
                <a:ext uri="{FF2B5EF4-FFF2-40B4-BE49-F238E27FC236}">
                  <a16:creationId xmlns:a16="http://schemas.microsoft.com/office/drawing/2014/main" id="{71A59098-C4BA-233A-C6D2-94A8923F5A8E}"/>
                </a:ext>
              </a:extLst>
            </p:cNvPr>
            <p:cNvSpPr/>
            <p:nvPr/>
          </p:nvSpPr>
          <p:spPr>
            <a:xfrm flipH="1">
              <a:off x="7991661" y="3686923"/>
              <a:ext cx="152129" cy="69371"/>
            </a:xfrm>
            <a:custGeom>
              <a:avLst/>
              <a:gdLst/>
              <a:ahLst/>
              <a:cxnLst/>
              <a:rect l="l" t="t" r="r" b="b"/>
              <a:pathLst>
                <a:path w="4250" h="1938" extrusionOk="0">
                  <a:moveTo>
                    <a:pt x="1399" y="1"/>
                  </a:moveTo>
                  <a:lnTo>
                    <a:pt x="1" y="1937"/>
                  </a:lnTo>
                  <a:lnTo>
                    <a:pt x="2869" y="1937"/>
                  </a:lnTo>
                  <a:lnTo>
                    <a:pt x="42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7" name="Google Shape;5817;p64">
              <a:extLst>
                <a:ext uri="{FF2B5EF4-FFF2-40B4-BE49-F238E27FC236}">
                  <a16:creationId xmlns:a16="http://schemas.microsoft.com/office/drawing/2014/main" id="{7522338D-882A-69C1-805C-27435EBA4152}"/>
                </a:ext>
              </a:extLst>
            </p:cNvPr>
            <p:cNvSpPr/>
            <p:nvPr/>
          </p:nvSpPr>
          <p:spPr>
            <a:xfrm flipH="1">
              <a:off x="7875506" y="3686923"/>
              <a:ext cx="151484" cy="69371"/>
            </a:xfrm>
            <a:custGeom>
              <a:avLst/>
              <a:gdLst/>
              <a:ahLst/>
              <a:cxnLst/>
              <a:rect l="l" t="t" r="r" b="b"/>
              <a:pathLst>
                <a:path w="4232" h="1938" extrusionOk="0">
                  <a:moveTo>
                    <a:pt x="1381" y="1"/>
                  </a:moveTo>
                  <a:lnTo>
                    <a:pt x="1" y="1937"/>
                  </a:lnTo>
                  <a:lnTo>
                    <a:pt x="2851" y="1937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8" name="Google Shape;5818;p64">
              <a:extLst>
                <a:ext uri="{FF2B5EF4-FFF2-40B4-BE49-F238E27FC236}">
                  <a16:creationId xmlns:a16="http://schemas.microsoft.com/office/drawing/2014/main" id="{B228AEB2-E702-7229-BA39-C3B362670FFB}"/>
                </a:ext>
              </a:extLst>
            </p:cNvPr>
            <p:cNvSpPr/>
            <p:nvPr/>
          </p:nvSpPr>
          <p:spPr>
            <a:xfrm flipH="1">
              <a:off x="7758672" y="3686923"/>
              <a:ext cx="151520" cy="69371"/>
            </a:xfrm>
            <a:custGeom>
              <a:avLst/>
              <a:gdLst/>
              <a:ahLst/>
              <a:cxnLst/>
              <a:rect l="l" t="t" r="r" b="b"/>
              <a:pathLst>
                <a:path w="4233" h="1938" extrusionOk="0">
                  <a:moveTo>
                    <a:pt x="1381" y="1"/>
                  </a:moveTo>
                  <a:lnTo>
                    <a:pt x="1" y="1937"/>
                  </a:lnTo>
                  <a:lnTo>
                    <a:pt x="2852" y="1937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9" name="Google Shape;5819;p64">
              <a:extLst>
                <a:ext uri="{FF2B5EF4-FFF2-40B4-BE49-F238E27FC236}">
                  <a16:creationId xmlns:a16="http://schemas.microsoft.com/office/drawing/2014/main" id="{812BB83B-17EF-3872-185D-97CD2740B283}"/>
                </a:ext>
              </a:extLst>
            </p:cNvPr>
            <p:cNvSpPr/>
            <p:nvPr/>
          </p:nvSpPr>
          <p:spPr>
            <a:xfrm flipH="1">
              <a:off x="7641873" y="3686923"/>
              <a:ext cx="152165" cy="69371"/>
            </a:xfrm>
            <a:custGeom>
              <a:avLst/>
              <a:gdLst/>
              <a:ahLst/>
              <a:cxnLst/>
              <a:rect l="l" t="t" r="r" b="b"/>
              <a:pathLst>
                <a:path w="4251" h="1938" extrusionOk="0">
                  <a:moveTo>
                    <a:pt x="1381" y="1"/>
                  </a:moveTo>
                  <a:lnTo>
                    <a:pt x="1" y="1937"/>
                  </a:lnTo>
                  <a:lnTo>
                    <a:pt x="2852" y="1937"/>
                  </a:lnTo>
                  <a:lnTo>
                    <a:pt x="425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0" name="Google Shape;5820;p64">
              <a:extLst>
                <a:ext uri="{FF2B5EF4-FFF2-40B4-BE49-F238E27FC236}">
                  <a16:creationId xmlns:a16="http://schemas.microsoft.com/office/drawing/2014/main" id="{44F0BFCB-3D43-E841-FAE5-0D83F47A31BF}"/>
                </a:ext>
              </a:extLst>
            </p:cNvPr>
            <p:cNvSpPr/>
            <p:nvPr/>
          </p:nvSpPr>
          <p:spPr>
            <a:xfrm flipH="1">
              <a:off x="7525718" y="3686923"/>
              <a:ext cx="151520" cy="69371"/>
            </a:xfrm>
            <a:custGeom>
              <a:avLst/>
              <a:gdLst/>
              <a:ahLst/>
              <a:cxnLst/>
              <a:rect l="l" t="t" r="r" b="b"/>
              <a:pathLst>
                <a:path w="4233" h="1938" extrusionOk="0">
                  <a:moveTo>
                    <a:pt x="1381" y="1"/>
                  </a:moveTo>
                  <a:lnTo>
                    <a:pt x="1" y="1937"/>
                  </a:lnTo>
                  <a:lnTo>
                    <a:pt x="2852" y="1937"/>
                  </a:lnTo>
                  <a:lnTo>
                    <a:pt x="42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1" name="Google Shape;5821;p64">
              <a:extLst>
                <a:ext uri="{FF2B5EF4-FFF2-40B4-BE49-F238E27FC236}">
                  <a16:creationId xmlns:a16="http://schemas.microsoft.com/office/drawing/2014/main" id="{0272FC44-28FB-F554-49DD-88DED2901940}"/>
                </a:ext>
              </a:extLst>
            </p:cNvPr>
            <p:cNvSpPr/>
            <p:nvPr/>
          </p:nvSpPr>
          <p:spPr>
            <a:xfrm flipH="1">
              <a:off x="6419977" y="4154760"/>
              <a:ext cx="203495" cy="250314"/>
            </a:xfrm>
            <a:custGeom>
              <a:avLst/>
              <a:gdLst/>
              <a:ahLst/>
              <a:cxnLst/>
              <a:rect l="l" t="t" r="r" b="b"/>
              <a:pathLst>
                <a:path w="5685" h="6993" extrusionOk="0">
                  <a:moveTo>
                    <a:pt x="1" y="1"/>
                  </a:moveTo>
                  <a:lnTo>
                    <a:pt x="1489" y="6993"/>
                  </a:lnTo>
                  <a:lnTo>
                    <a:pt x="5684" y="6993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2" name="Google Shape;5822;p64">
              <a:extLst>
                <a:ext uri="{FF2B5EF4-FFF2-40B4-BE49-F238E27FC236}">
                  <a16:creationId xmlns:a16="http://schemas.microsoft.com/office/drawing/2014/main" id="{15C703CE-1831-F0AE-3320-7443DB816136}"/>
                </a:ext>
              </a:extLst>
            </p:cNvPr>
            <p:cNvSpPr/>
            <p:nvPr/>
          </p:nvSpPr>
          <p:spPr>
            <a:xfrm flipH="1">
              <a:off x="6398178" y="4173373"/>
              <a:ext cx="200882" cy="201562"/>
            </a:xfrm>
            <a:custGeom>
              <a:avLst/>
              <a:gdLst/>
              <a:ahLst/>
              <a:cxnLst/>
              <a:rect l="l" t="t" r="r" b="b"/>
              <a:pathLst>
                <a:path w="5612" h="5631" extrusionOk="0">
                  <a:moveTo>
                    <a:pt x="2510" y="1"/>
                  </a:moveTo>
                  <a:lnTo>
                    <a:pt x="2241" y="54"/>
                  </a:lnTo>
                  <a:lnTo>
                    <a:pt x="1972" y="126"/>
                  </a:lnTo>
                  <a:lnTo>
                    <a:pt x="1721" y="216"/>
                  </a:lnTo>
                  <a:lnTo>
                    <a:pt x="1470" y="341"/>
                  </a:lnTo>
                  <a:lnTo>
                    <a:pt x="1237" y="467"/>
                  </a:lnTo>
                  <a:lnTo>
                    <a:pt x="1022" y="628"/>
                  </a:lnTo>
                  <a:lnTo>
                    <a:pt x="825" y="825"/>
                  </a:lnTo>
                  <a:lnTo>
                    <a:pt x="645" y="1023"/>
                  </a:lnTo>
                  <a:lnTo>
                    <a:pt x="484" y="1238"/>
                  </a:lnTo>
                  <a:lnTo>
                    <a:pt x="341" y="1471"/>
                  </a:lnTo>
                  <a:lnTo>
                    <a:pt x="215" y="1704"/>
                  </a:lnTo>
                  <a:lnTo>
                    <a:pt x="126" y="1973"/>
                  </a:lnTo>
                  <a:lnTo>
                    <a:pt x="54" y="2242"/>
                  </a:lnTo>
                  <a:lnTo>
                    <a:pt x="18" y="2529"/>
                  </a:lnTo>
                  <a:lnTo>
                    <a:pt x="0" y="2815"/>
                  </a:lnTo>
                  <a:lnTo>
                    <a:pt x="18" y="3102"/>
                  </a:lnTo>
                  <a:lnTo>
                    <a:pt x="54" y="3371"/>
                  </a:lnTo>
                  <a:lnTo>
                    <a:pt x="126" y="3640"/>
                  </a:lnTo>
                  <a:lnTo>
                    <a:pt x="215" y="3909"/>
                  </a:lnTo>
                  <a:lnTo>
                    <a:pt x="341" y="4142"/>
                  </a:lnTo>
                  <a:lnTo>
                    <a:pt x="484" y="4375"/>
                  </a:lnTo>
                  <a:lnTo>
                    <a:pt x="645" y="4590"/>
                  </a:lnTo>
                  <a:lnTo>
                    <a:pt x="825" y="4806"/>
                  </a:lnTo>
                  <a:lnTo>
                    <a:pt x="1022" y="4985"/>
                  </a:lnTo>
                  <a:lnTo>
                    <a:pt x="1237" y="5146"/>
                  </a:lnTo>
                  <a:lnTo>
                    <a:pt x="1470" y="5290"/>
                  </a:lnTo>
                  <a:lnTo>
                    <a:pt x="1721" y="5397"/>
                  </a:lnTo>
                  <a:lnTo>
                    <a:pt x="1972" y="5487"/>
                  </a:lnTo>
                  <a:lnTo>
                    <a:pt x="2241" y="5559"/>
                  </a:lnTo>
                  <a:lnTo>
                    <a:pt x="2510" y="5612"/>
                  </a:lnTo>
                  <a:lnTo>
                    <a:pt x="2797" y="5630"/>
                  </a:lnTo>
                  <a:lnTo>
                    <a:pt x="3084" y="5612"/>
                  </a:lnTo>
                  <a:lnTo>
                    <a:pt x="3371" y="5559"/>
                  </a:lnTo>
                  <a:lnTo>
                    <a:pt x="3640" y="5487"/>
                  </a:lnTo>
                  <a:lnTo>
                    <a:pt x="3891" y="5397"/>
                  </a:lnTo>
                  <a:lnTo>
                    <a:pt x="4142" y="5290"/>
                  </a:lnTo>
                  <a:lnTo>
                    <a:pt x="4375" y="5146"/>
                  </a:lnTo>
                  <a:lnTo>
                    <a:pt x="4590" y="4985"/>
                  </a:lnTo>
                  <a:lnTo>
                    <a:pt x="4787" y="4806"/>
                  </a:lnTo>
                  <a:lnTo>
                    <a:pt x="4966" y="4590"/>
                  </a:lnTo>
                  <a:lnTo>
                    <a:pt x="5128" y="4375"/>
                  </a:lnTo>
                  <a:lnTo>
                    <a:pt x="5271" y="4142"/>
                  </a:lnTo>
                  <a:lnTo>
                    <a:pt x="5379" y="3909"/>
                  </a:lnTo>
                  <a:lnTo>
                    <a:pt x="5468" y="3640"/>
                  </a:lnTo>
                  <a:lnTo>
                    <a:pt x="5540" y="3371"/>
                  </a:lnTo>
                  <a:lnTo>
                    <a:pt x="5594" y="3102"/>
                  </a:lnTo>
                  <a:lnTo>
                    <a:pt x="5612" y="2815"/>
                  </a:lnTo>
                  <a:lnTo>
                    <a:pt x="5594" y="2529"/>
                  </a:lnTo>
                  <a:lnTo>
                    <a:pt x="5540" y="2242"/>
                  </a:lnTo>
                  <a:lnTo>
                    <a:pt x="5468" y="1973"/>
                  </a:lnTo>
                  <a:lnTo>
                    <a:pt x="5379" y="1704"/>
                  </a:lnTo>
                  <a:lnTo>
                    <a:pt x="5271" y="1471"/>
                  </a:lnTo>
                  <a:lnTo>
                    <a:pt x="5128" y="1238"/>
                  </a:lnTo>
                  <a:lnTo>
                    <a:pt x="4966" y="1023"/>
                  </a:lnTo>
                  <a:lnTo>
                    <a:pt x="4787" y="825"/>
                  </a:lnTo>
                  <a:lnTo>
                    <a:pt x="4590" y="628"/>
                  </a:lnTo>
                  <a:lnTo>
                    <a:pt x="4375" y="467"/>
                  </a:lnTo>
                  <a:lnTo>
                    <a:pt x="4142" y="341"/>
                  </a:lnTo>
                  <a:lnTo>
                    <a:pt x="3891" y="216"/>
                  </a:lnTo>
                  <a:lnTo>
                    <a:pt x="3640" y="126"/>
                  </a:lnTo>
                  <a:lnTo>
                    <a:pt x="3371" y="54"/>
                  </a:lnTo>
                  <a:lnTo>
                    <a:pt x="30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3" name="Google Shape;5823;p64">
              <a:extLst>
                <a:ext uri="{FF2B5EF4-FFF2-40B4-BE49-F238E27FC236}">
                  <a16:creationId xmlns:a16="http://schemas.microsoft.com/office/drawing/2014/main" id="{91DBBFF3-6F7F-47C7-48EA-0B6F13C0787A}"/>
                </a:ext>
              </a:extLst>
            </p:cNvPr>
            <p:cNvSpPr/>
            <p:nvPr/>
          </p:nvSpPr>
          <p:spPr>
            <a:xfrm flipH="1">
              <a:off x="6497008" y="4173373"/>
              <a:ext cx="82830" cy="201562"/>
            </a:xfrm>
            <a:custGeom>
              <a:avLst/>
              <a:gdLst/>
              <a:ahLst/>
              <a:cxnLst/>
              <a:rect l="l" t="t" r="r" b="b"/>
              <a:pathLst>
                <a:path w="2314" h="5631" extrusionOk="0">
                  <a:moveTo>
                    <a:pt x="1" y="1"/>
                  </a:moveTo>
                  <a:lnTo>
                    <a:pt x="826" y="5630"/>
                  </a:lnTo>
                  <a:lnTo>
                    <a:pt x="2314" y="5630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4" name="Google Shape;5824;p64">
              <a:extLst>
                <a:ext uri="{FF2B5EF4-FFF2-40B4-BE49-F238E27FC236}">
                  <a16:creationId xmlns:a16="http://schemas.microsoft.com/office/drawing/2014/main" id="{CDA8643E-48C7-83A1-94D0-82D3C1C4830E}"/>
                </a:ext>
              </a:extLst>
            </p:cNvPr>
            <p:cNvSpPr/>
            <p:nvPr/>
          </p:nvSpPr>
          <p:spPr>
            <a:xfrm flipH="1">
              <a:off x="6398178" y="4207378"/>
              <a:ext cx="141211" cy="167556"/>
            </a:xfrm>
            <a:custGeom>
              <a:avLst/>
              <a:gdLst/>
              <a:ahLst/>
              <a:cxnLst/>
              <a:rect l="l" t="t" r="r" b="b"/>
              <a:pathLst>
                <a:path w="3945" h="4681" extrusionOk="0">
                  <a:moveTo>
                    <a:pt x="2349" y="1"/>
                  </a:moveTo>
                  <a:lnTo>
                    <a:pt x="0" y="3120"/>
                  </a:lnTo>
                  <a:lnTo>
                    <a:pt x="36" y="3282"/>
                  </a:lnTo>
                  <a:lnTo>
                    <a:pt x="108" y="3694"/>
                  </a:lnTo>
                  <a:lnTo>
                    <a:pt x="162" y="3927"/>
                  </a:lnTo>
                  <a:lnTo>
                    <a:pt x="233" y="4160"/>
                  </a:lnTo>
                  <a:lnTo>
                    <a:pt x="323" y="4393"/>
                  </a:lnTo>
                  <a:lnTo>
                    <a:pt x="413" y="4573"/>
                  </a:lnTo>
                  <a:lnTo>
                    <a:pt x="592" y="4609"/>
                  </a:lnTo>
                  <a:lnTo>
                    <a:pt x="771" y="4644"/>
                  </a:lnTo>
                  <a:lnTo>
                    <a:pt x="951" y="4662"/>
                  </a:lnTo>
                  <a:lnTo>
                    <a:pt x="1130" y="4680"/>
                  </a:lnTo>
                  <a:lnTo>
                    <a:pt x="1417" y="4662"/>
                  </a:lnTo>
                  <a:lnTo>
                    <a:pt x="1704" y="4609"/>
                  </a:lnTo>
                  <a:lnTo>
                    <a:pt x="1973" y="4537"/>
                  </a:lnTo>
                  <a:lnTo>
                    <a:pt x="2224" y="4447"/>
                  </a:lnTo>
                  <a:lnTo>
                    <a:pt x="2475" y="4340"/>
                  </a:lnTo>
                  <a:lnTo>
                    <a:pt x="2708" y="4196"/>
                  </a:lnTo>
                  <a:lnTo>
                    <a:pt x="2923" y="4035"/>
                  </a:lnTo>
                  <a:lnTo>
                    <a:pt x="3120" y="3856"/>
                  </a:lnTo>
                  <a:lnTo>
                    <a:pt x="3299" y="3640"/>
                  </a:lnTo>
                  <a:lnTo>
                    <a:pt x="3461" y="3425"/>
                  </a:lnTo>
                  <a:lnTo>
                    <a:pt x="3604" y="3192"/>
                  </a:lnTo>
                  <a:lnTo>
                    <a:pt x="3712" y="2959"/>
                  </a:lnTo>
                  <a:lnTo>
                    <a:pt x="3801" y="2690"/>
                  </a:lnTo>
                  <a:lnTo>
                    <a:pt x="3873" y="2421"/>
                  </a:lnTo>
                  <a:lnTo>
                    <a:pt x="3927" y="2152"/>
                  </a:lnTo>
                  <a:lnTo>
                    <a:pt x="3945" y="1865"/>
                  </a:lnTo>
                  <a:lnTo>
                    <a:pt x="3927" y="1668"/>
                  </a:lnTo>
                  <a:lnTo>
                    <a:pt x="3909" y="1471"/>
                  </a:lnTo>
                  <a:lnTo>
                    <a:pt x="3873" y="1274"/>
                  </a:lnTo>
                  <a:lnTo>
                    <a:pt x="3837" y="1095"/>
                  </a:lnTo>
                  <a:lnTo>
                    <a:pt x="3765" y="915"/>
                  </a:lnTo>
                  <a:lnTo>
                    <a:pt x="3694" y="736"/>
                  </a:lnTo>
                  <a:lnTo>
                    <a:pt x="3622" y="575"/>
                  </a:lnTo>
                  <a:lnTo>
                    <a:pt x="3532" y="413"/>
                  </a:lnTo>
                  <a:lnTo>
                    <a:pt x="2851" y="180"/>
                  </a:lnTo>
                  <a:lnTo>
                    <a:pt x="234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5" name="Google Shape;5825;p64">
              <a:extLst>
                <a:ext uri="{FF2B5EF4-FFF2-40B4-BE49-F238E27FC236}">
                  <a16:creationId xmlns:a16="http://schemas.microsoft.com/office/drawing/2014/main" id="{CD9AE067-4DE2-61BF-D825-CDE577C5A8D0}"/>
                </a:ext>
              </a:extLst>
            </p:cNvPr>
            <p:cNvSpPr/>
            <p:nvPr/>
          </p:nvSpPr>
          <p:spPr>
            <a:xfrm flipH="1">
              <a:off x="6455915" y="4173373"/>
              <a:ext cx="135448" cy="201562"/>
            </a:xfrm>
            <a:custGeom>
              <a:avLst/>
              <a:gdLst/>
              <a:ahLst/>
              <a:cxnLst/>
              <a:rect l="l" t="t" r="r" b="b"/>
              <a:pathLst>
                <a:path w="3784" h="5631" extrusionOk="0">
                  <a:moveTo>
                    <a:pt x="735" y="1"/>
                  </a:moveTo>
                  <a:lnTo>
                    <a:pt x="484" y="36"/>
                  </a:lnTo>
                  <a:lnTo>
                    <a:pt x="233" y="90"/>
                  </a:lnTo>
                  <a:lnTo>
                    <a:pt x="0" y="180"/>
                  </a:lnTo>
                  <a:lnTo>
                    <a:pt x="879" y="5612"/>
                  </a:lnTo>
                  <a:lnTo>
                    <a:pt x="986" y="5630"/>
                  </a:lnTo>
                  <a:lnTo>
                    <a:pt x="1273" y="5612"/>
                  </a:lnTo>
                  <a:lnTo>
                    <a:pt x="1542" y="5559"/>
                  </a:lnTo>
                  <a:lnTo>
                    <a:pt x="1811" y="5487"/>
                  </a:lnTo>
                  <a:lnTo>
                    <a:pt x="2080" y="5397"/>
                  </a:lnTo>
                  <a:lnTo>
                    <a:pt x="2313" y="5290"/>
                  </a:lnTo>
                  <a:lnTo>
                    <a:pt x="2546" y="5146"/>
                  </a:lnTo>
                  <a:lnTo>
                    <a:pt x="2761" y="4985"/>
                  </a:lnTo>
                  <a:lnTo>
                    <a:pt x="2958" y="4806"/>
                  </a:lnTo>
                  <a:lnTo>
                    <a:pt x="3138" y="4590"/>
                  </a:lnTo>
                  <a:lnTo>
                    <a:pt x="3299" y="4375"/>
                  </a:lnTo>
                  <a:lnTo>
                    <a:pt x="3442" y="4142"/>
                  </a:lnTo>
                  <a:lnTo>
                    <a:pt x="3568" y="3909"/>
                  </a:lnTo>
                  <a:lnTo>
                    <a:pt x="3658" y="3640"/>
                  </a:lnTo>
                  <a:lnTo>
                    <a:pt x="3729" y="3371"/>
                  </a:lnTo>
                  <a:lnTo>
                    <a:pt x="3765" y="3102"/>
                  </a:lnTo>
                  <a:lnTo>
                    <a:pt x="3783" y="2815"/>
                  </a:lnTo>
                  <a:lnTo>
                    <a:pt x="3765" y="2529"/>
                  </a:lnTo>
                  <a:lnTo>
                    <a:pt x="3729" y="2242"/>
                  </a:lnTo>
                  <a:lnTo>
                    <a:pt x="3658" y="1973"/>
                  </a:lnTo>
                  <a:lnTo>
                    <a:pt x="3568" y="1704"/>
                  </a:lnTo>
                  <a:lnTo>
                    <a:pt x="3442" y="1471"/>
                  </a:lnTo>
                  <a:lnTo>
                    <a:pt x="3299" y="1238"/>
                  </a:lnTo>
                  <a:lnTo>
                    <a:pt x="3138" y="1023"/>
                  </a:lnTo>
                  <a:lnTo>
                    <a:pt x="2958" y="825"/>
                  </a:lnTo>
                  <a:lnTo>
                    <a:pt x="2761" y="628"/>
                  </a:lnTo>
                  <a:lnTo>
                    <a:pt x="2546" y="467"/>
                  </a:lnTo>
                  <a:lnTo>
                    <a:pt x="2313" y="341"/>
                  </a:lnTo>
                  <a:lnTo>
                    <a:pt x="2080" y="216"/>
                  </a:lnTo>
                  <a:lnTo>
                    <a:pt x="1811" y="126"/>
                  </a:lnTo>
                  <a:lnTo>
                    <a:pt x="1542" y="54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6" name="Google Shape;5826;p64">
              <a:extLst>
                <a:ext uri="{FF2B5EF4-FFF2-40B4-BE49-F238E27FC236}">
                  <a16:creationId xmlns:a16="http://schemas.microsoft.com/office/drawing/2014/main" id="{A0A5CBE2-0513-C03A-B8D6-068B7835159B}"/>
                </a:ext>
              </a:extLst>
            </p:cNvPr>
            <p:cNvSpPr/>
            <p:nvPr/>
          </p:nvSpPr>
          <p:spPr>
            <a:xfrm flipH="1">
              <a:off x="5963054" y="4207378"/>
              <a:ext cx="492253" cy="152773"/>
            </a:xfrm>
            <a:custGeom>
              <a:avLst/>
              <a:gdLst/>
              <a:ahLst/>
              <a:cxnLst/>
              <a:rect l="l" t="t" r="r" b="b"/>
              <a:pathLst>
                <a:path w="13752" h="4268" extrusionOk="0">
                  <a:moveTo>
                    <a:pt x="0" y="1"/>
                  </a:moveTo>
                  <a:lnTo>
                    <a:pt x="251" y="288"/>
                  </a:lnTo>
                  <a:lnTo>
                    <a:pt x="520" y="592"/>
                  </a:lnTo>
                  <a:lnTo>
                    <a:pt x="825" y="969"/>
                  </a:lnTo>
                  <a:lnTo>
                    <a:pt x="1112" y="1399"/>
                  </a:lnTo>
                  <a:lnTo>
                    <a:pt x="1255" y="1632"/>
                  </a:lnTo>
                  <a:lnTo>
                    <a:pt x="1363" y="1848"/>
                  </a:lnTo>
                  <a:lnTo>
                    <a:pt x="1452" y="2063"/>
                  </a:lnTo>
                  <a:lnTo>
                    <a:pt x="1524" y="2260"/>
                  </a:lnTo>
                  <a:lnTo>
                    <a:pt x="1560" y="2457"/>
                  </a:lnTo>
                  <a:lnTo>
                    <a:pt x="1560" y="2636"/>
                  </a:lnTo>
                  <a:lnTo>
                    <a:pt x="13698" y="4268"/>
                  </a:lnTo>
                  <a:lnTo>
                    <a:pt x="13751" y="2762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7" name="Google Shape;5827;p64">
              <a:extLst>
                <a:ext uri="{FF2B5EF4-FFF2-40B4-BE49-F238E27FC236}">
                  <a16:creationId xmlns:a16="http://schemas.microsoft.com/office/drawing/2014/main" id="{7E1AD439-2644-0926-27DB-807B451379E4}"/>
                </a:ext>
              </a:extLst>
            </p:cNvPr>
            <p:cNvSpPr/>
            <p:nvPr/>
          </p:nvSpPr>
          <p:spPr>
            <a:xfrm flipH="1">
              <a:off x="5997059" y="4207378"/>
              <a:ext cx="458892" cy="152773"/>
            </a:xfrm>
            <a:custGeom>
              <a:avLst/>
              <a:gdLst/>
              <a:ahLst/>
              <a:cxnLst/>
              <a:rect l="l" t="t" r="r" b="b"/>
              <a:pathLst>
                <a:path w="12820" h="4268" extrusionOk="0">
                  <a:moveTo>
                    <a:pt x="0" y="1"/>
                  </a:moveTo>
                  <a:lnTo>
                    <a:pt x="197" y="306"/>
                  </a:lnTo>
                  <a:lnTo>
                    <a:pt x="341" y="610"/>
                  </a:lnTo>
                  <a:lnTo>
                    <a:pt x="466" y="933"/>
                  </a:lnTo>
                  <a:lnTo>
                    <a:pt x="556" y="1256"/>
                  </a:lnTo>
                  <a:lnTo>
                    <a:pt x="610" y="1597"/>
                  </a:lnTo>
                  <a:lnTo>
                    <a:pt x="646" y="1937"/>
                  </a:lnTo>
                  <a:lnTo>
                    <a:pt x="646" y="2278"/>
                  </a:lnTo>
                  <a:lnTo>
                    <a:pt x="610" y="2636"/>
                  </a:lnTo>
                  <a:lnTo>
                    <a:pt x="12747" y="4268"/>
                  </a:lnTo>
                  <a:lnTo>
                    <a:pt x="12819" y="27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8" name="Google Shape;5828;p64">
              <a:extLst>
                <a:ext uri="{FF2B5EF4-FFF2-40B4-BE49-F238E27FC236}">
                  <a16:creationId xmlns:a16="http://schemas.microsoft.com/office/drawing/2014/main" id="{785963B9-7919-65E2-E52B-11BD9B335CDB}"/>
                </a:ext>
              </a:extLst>
            </p:cNvPr>
            <p:cNvSpPr/>
            <p:nvPr/>
          </p:nvSpPr>
          <p:spPr>
            <a:xfrm flipH="1">
              <a:off x="5997047" y="4276626"/>
              <a:ext cx="104028" cy="84128"/>
            </a:xfrm>
            <a:custGeom>
              <a:avLst/>
              <a:gdLst/>
              <a:ahLst/>
              <a:cxnLst/>
              <a:rect l="l" t="t" r="r" b="b"/>
              <a:pathLst>
                <a:path w="2906" h="2134" extrusionOk="0">
                  <a:moveTo>
                    <a:pt x="1" y="0"/>
                  </a:moveTo>
                  <a:lnTo>
                    <a:pt x="54" y="449"/>
                  </a:lnTo>
                  <a:lnTo>
                    <a:pt x="108" y="897"/>
                  </a:lnTo>
                  <a:lnTo>
                    <a:pt x="126" y="1345"/>
                  </a:lnTo>
                  <a:lnTo>
                    <a:pt x="126" y="1757"/>
                  </a:lnTo>
                  <a:lnTo>
                    <a:pt x="2833" y="2134"/>
                  </a:lnTo>
                  <a:lnTo>
                    <a:pt x="2905" y="62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9" name="Google Shape;5829;p64">
              <a:extLst>
                <a:ext uri="{FF2B5EF4-FFF2-40B4-BE49-F238E27FC236}">
                  <a16:creationId xmlns:a16="http://schemas.microsoft.com/office/drawing/2014/main" id="{B45F3004-83E8-0D10-3EA8-519C87389F48}"/>
                </a:ext>
              </a:extLst>
            </p:cNvPr>
            <p:cNvSpPr/>
            <p:nvPr/>
          </p:nvSpPr>
          <p:spPr>
            <a:xfrm flipH="1">
              <a:off x="7353759" y="3009901"/>
              <a:ext cx="61639" cy="62283"/>
            </a:xfrm>
            <a:custGeom>
              <a:avLst/>
              <a:gdLst/>
              <a:ahLst/>
              <a:cxnLst/>
              <a:rect l="l" t="t" r="r" b="b"/>
              <a:pathLst>
                <a:path w="1722" h="1740" extrusionOk="0">
                  <a:moveTo>
                    <a:pt x="861" y="0"/>
                  </a:moveTo>
                  <a:lnTo>
                    <a:pt x="682" y="18"/>
                  </a:lnTo>
                  <a:lnTo>
                    <a:pt x="521" y="72"/>
                  </a:lnTo>
                  <a:lnTo>
                    <a:pt x="377" y="161"/>
                  </a:lnTo>
                  <a:lnTo>
                    <a:pt x="252" y="269"/>
                  </a:lnTo>
                  <a:lnTo>
                    <a:pt x="144" y="394"/>
                  </a:lnTo>
                  <a:lnTo>
                    <a:pt x="73" y="538"/>
                  </a:lnTo>
                  <a:lnTo>
                    <a:pt x="19" y="699"/>
                  </a:lnTo>
                  <a:lnTo>
                    <a:pt x="1" y="879"/>
                  </a:lnTo>
                  <a:lnTo>
                    <a:pt x="19" y="1040"/>
                  </a:lnTo>
                  <a:lnTo>
                    <a:pt x="73" y="1201"/>
                  </a:lnTo>
                  <a:lnTo>
                    <a:pt x="144" y="1363"/>
                  </a:lnTo>
                  <a:lnTo>
                    <a:pt x="252" y="1488"/>
                  </a:lnTo>
                  <a:lnTo>
                    <a:pt x="377" y="1596"/>
                  </a:lnTo>
                  <a:lnTo>
                    <a:pt x="521" y="1667"/>
                  </a:lnTo>
                  <a:lnTo>
                    <a:pt x="682" y="1721"/>
                  </a:lnTo>
                  <a:lnTo>
                    <a:pt x="861" y="1739"/>
                  </a:lnTo>
                  <a:lnTo>
                    <a:pt x="1041" y="1721"/>
                  </a:lnTo>
                  <a:lnTo>
                    <a:pt x="1202" y="1667"/>
                  </a:lnTo>
                  <a:lnTo>
                    <a:pt x="1345" y="1596"/>
                  </a:lnTo>
                  <a:lnTo>
                    <a:pt x="1471" y="1488"/>
                  </a:lnTo>
                  <a:lnTo>
                    <a:pt x="1579" y="1363"/>
                  </a:lnTo>
                  <a:lnTo>
                    <a:pt x="1668" y="1201"/>
                  </a:lnTo>
                  <a:lnTo>
                    <a:pt x="1704" y="1040"/>
                  </a:lnTo>
                  <a:lnTo>
                    <a:pt x="1722" y="879"/>
                  </a:lnTo>
                  <a:lnTo>
                    <a:pt x="1704" y="699"/>
                  </a:lnTo>
                  <a:lnTo>
                    <a:pt x="1668" y="538"/>
                  </a:lnTo>
                  <a:lnTo>
                    <a:pt x="1579" y="394"/>
                  </a:lnTo>
                  <a:lnTo>
                    <a:pt x="1471" y="269"/>
                  </a:lnTo>
                  <a:lnTo>
                    <a:pt x="1345" y="161"/>
                  </a:lnTo>
                  <a:lnTo>
                    <a:pt x="1202" y="72"/>
                  </a:lnTo>
                  <a:lnTo>
                    <a:pt x="1041" y="18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0" name="Google Shape;5830;p64">
              <a:extLst>
                <a:ext uri="{FF2B5EF4-FFF2-40B4-BE49-F238E27FC236}">
                  <a16:creationId xmlns:a16="http://schemas.microsoft.com/office/drawing/2014/main" id="{441126D1-9FD7-D7A8-46C6-1E50EEB0690B}"/>
                </a:ext>
              </a:extLst>
            </p:cNvPr>
            <p:cNvSpPr/>
            <p:nvPr/>
          </p:nvSpPr>
          <p:spPr>
            <a:xfrm flipH="1">
              <a:off x="5884771" y="4280543"/>
              <a:ext cx="121309" cy="122634"/>
            </a:xfrm>
            <a:custGeom>
              <a:avLst/>
              <a:gdLst/>
              <a:ahLst/>
              <a:cxnLst/>
              <a:rect l="l" t="t" r="r" b="b"/>
              <a:pathLst>
                <a:path w="3389" h="3426" extrusionOk="0">
                  <a:moveTo>
                    <a:pt x="1524" y="1"/>
                  </a:moveTo>
                  <a:lnTo>
                    <a:pt x="1345" y="37"/>
                  </a:lnTo>
                  <a:lnTo>
                    <a:pt x="1183" y="72"/>
                  </a:lnTo>
                  <a:lnTo>
                    <a:pt x="1040" y="126"/>
                  </a:lnTo>
                  <a:lnTo>
                    <a:pt x="879" y="198"/>
                  </a:lnTo>
                  <a:lnTo>
                    <a:pt x="753" y="288"/>
                  </a:lnTo>
                  <a:lnTo>
                    <a:pt x="610" y="395"/>
                  </a:lnTo>
                  <a:lnTo>
                    <a:pt x="484" y="503"/>
                  </a:lnTo>
                  <a:lnTo>
                    <a:pt x="377" y="628"/>
                  </a:lnTo>
                  <a:lnTo>
                    <a:pt x="287" y="754"/>
                  </a:lnTo>
                  <a:lnTo>
                    <a:pt x="197" y="897"/>
                  </a:lnTo>
                  <a:lnTo>
                    <a:pt x="126" y="1041"/>
                  </a:lnTo>
                  <a:lnTo>
                    <a:pt x="72" y="1202"/>
                  </a:lnTo>
                  <a:lnTo>
                    <a:pt x="36" y="1363"/>
                  </a:lnTo>
                  <a:lnTo>
                    <a:pt x="0" y="1525"/>
                  </a:lnTo>
                  <a:lnTo>
                    <a:pt x="0" y="1704"/>
                  </a:lnTo>
                  <a:lnTo>
                    <a:pt x="0" y="1883"/>
                  </a:lnTo>
                  <a:lnTo>
                    <a:pt x="36" y="2045"/>
                  </a:lnTo>
                  <a:lnTo>
                    <a:pt x="72" y="2224"/>
                  </a:lnTo>
                  <a:lnTo>
                    <a:pt x="126" y="2367"/>
                  </a:lnTo>
                  <a:lnTo>
                    <a:pt x="197" y="2529"/>
                  </a:lnTo>
                  <a:lnTo>
                    <a:pt x="287" y="2672"/>
                  </a:lnTo>
                  <a:lnTo>
                    <a:pt x="377" y="2798"/>
                  </a:lnTo>
                  <a:lnTo>
                    <a:pt x="484" y="2923"/>
                  </a:lnTo>
                  <a:lnTo>
                    <a:pt x="610" y="3031"/>
                  </a:lnTo>
                  <a:lnTo>
                    <a:pt x="753" y="3120"/>
                  </a:lnTo>
                  <a:lnTo>
                    <a:pt x="879" y="3210"/>
                  </a:lnTo>
                  <a:lnTo>
                    <a:pt x="1040" y="3282"/>
                  </a:lnTo>
                  <a:lnTo>
                    <a:pt x="1183" y="3335"/>
                  </a:lnTo>
                  <a:lnTo>
                    <a:pt x="1345" y="3389"/>
                  </a:lnTo>
                  <a:lnTo>
                    <a:pt x="1524" y="3407"/>
                  </a:lnTo>
                  <a:lnTo>
                    <a:pt x="1703" y="3425"/>
                  </a:lnTo>
                  <a:lnTo>
                    <a:pt x="1865" y="3407"/>
                  </a:lnTo>
                  <a:lnTo>
                    <a:pt x="2044" y="3389"/>
                  </a:lnTo>
                  <a:lnTo>
                    <a:pt x="2205" y="3335"/>
                  </a:lnTo>
                  <a:lnTo>
                    <a:pt x="2349" y="3282"/>
                  </a:lnTo>
                  <a:lnTo>
                    <a:pt x="2510" y="3210"/>
                  </a:lnTo>
                  <a:lnTo>
                    <a:pt x="2654" y="3120"/>
                  </a:lnTo>
                  <a:lnTo>
                    <a:pt x="2779" y="3031"/>
                  </a:lnTo>
                  <a:lnTo>
                    <a:pt x="2905" y="2923"/>
                  </a:lnTo>
                  <a:lnTo>
                    <a:pt x="3012" y="2798"/>
                  </a:lnTo>
                  <a:lnTo>
                    <a:pt x="3102" y="2672"/>
                  </a:lnTo>
                  <a:lnTo>
                    <a:pt x="3191" y="2529"/>
                  </a:lnTo>
                  <a:lnTo>
                    <a:pt x="3263" y="2367"/>
                  </a:lnTo>
                  <a:lnTo>
                    <a:pt x="3317" y="2224"/>
                  </a:lnTo>
                  <a:lnTo>
                    <a:pt x="3353" y="2045"/>
                  </a:lnTo>
                  <a:lnTo>
                    <a:pt x="3389" y="1883"/>
                  </a:lnTo>
                  <a:lnTo>
                    <a:pt x="3389" y="1704"/>
                  </a:lnTo>
                  <a:lnTo>
                    <a:pt x="3389" y="1525"/>
                  </a:lnTo>
                  <a:lnTo>
                    <a:pt x="3353" y="1363"/>
                  </a:lnTo>
                  <a:lnTo>
                    <a:pt x="3317" y="1202"/>
                  </a:lnTo>
                  <a:lnTo>
                    <a:pt x="3263" y="1041"/>
                  </a:lnTo>
                  <a:lnTo>
                    <a:pt x="3191" y="897"/>
                  </a:lnTo>
                  <a:lnTo>
                    <a:pt x="3102" y="754"/>
                  </a:lnTo>
                  <a:lnTo>
                    <a:pt x="3012" y="628"/>
                  </a:lnTo>
                  <a:lnTo>
                    <a:pt x="2905" y="503"/>
                  </a:lnTo>
                  <a:lnTo>
                    <a:pt x="2779" y="395"/>
                  </a:lnTo>
                  <a:lnTo>
                    <a:pt x="2654" y="288"/>
                  </a:lnTo>
                  <a:lnTo>
                    <a:pt x="2510" y="198"/>
                  </a:lnTo>
                  <a:lnTo>
                    <a:pt x="2349" y="126"/>
                  </a:lnTo>
                  <a:lnTo>
                    <a:pt x="2205" y="72"/>
                  </a:lnTo>
                  <a:lnTo>
                    <a:pt x="2044" y="37"/>
                  </a:lnTo>
                  <a:lnTo>
                    <a:pt x="18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1" name="Google Shape;5831;p64">
              <a:extLst>
                <a:ext uri="{FF2B5EF4-FFF2-40B4-BE49-F238E27FC236}">
                  <a16:creationId xmlns:a16="http://schemas.microsoft.com/office/drawing/2014/main" id="{02C1DE4A-75F3-6478-3194-2C614DC09577}"/>
                </a:ext>
              </a:extLst>
            </p:cNvPr>
            <p:cNvSpPr/>
            <p:nvPr/>
          </p:nvSpPr>
          <p:spPr>
            <a:xfrm flipH="1">
              <a:off x="5919420" y="4280543"/>
              <a:ext cx="121954" cy="122634"/>
            </a:xfrm>
            <a:custGeom>
              <a:avLst/>
              <a:gdLst/>
              <a:ahLst/>
              <a:cxnLst/>
              <a:rect l="l" t="t" r="r" b="b"/>
              <a:pathLst>
                <a:path w="3407" h="3426" extrusionOk="0">
                  <a:moveTo>
                    <a:pt x="1524" y="1"/>
                  </a:moveTo>
                  <a:lnTo>
                    <a:pt x="1363" y="37"/>
                  </a:lnTo>
                  <a:lnTo>
                    <a:pt x="1201" y="72"/>
                  </a:lnTo>
                  <a:lnTo>
                    <a:pt x="1040" y="126"/>
                  </a:lnTo>
                  <a:lnTo>
                    <a:pt x="896" y="198"/>
                  </a:lnTo>
                  <a:lnTo>
                    <a:pt x="753" y="288"/>
                  </a:lnTo>
                  <a:lnTo>
                    <a:pt x="628" y="395"/>
                  </a:lnTo>
                  <a:lnTo>
                    <a:pt x="502" y="503"/>
                  </a:lnTo>
                  <a:lnTo>
                    <a:pt x="394" y="628"/>
                  </a:lnTo>
                  <a:lnTo>
                    <a:pt x="305" y="754"/>
                  </a:lnTo>
                  <a:lnTo>
                    <a:pt x="215" y="897"/>
                  </a:lnTo>
                  <a:lnTo>
                    <a:pt x="143" y="1041"/>
                  </a:lnTo>
                  <a:lnTo>
                    <a:pt x="90" y="1202"/>
                  </a:lnTo>
                  <a:lnTo>
                    <a:pt x="36" y="1363"/>
                  </a:lnTo>
                  <a:lnTo>
                    <a:pt x="18" y="1525"/>
                  </a:lnTo>
                  <a:lnTo>
                    <a:pt x="0" y="1704"/>
                  </a:lnTo>
                  <a:lnTo>
                    <a:pt x="18" y="1883"/>
                  </a:lnTo>
                  <a:lnTo>
                    <a:pt x="36" y="2045"/>
                  </a:lnTo>
                  <a:lnTo>
                    <a:pt x="90" y="2224"/>
                  </a:lnTo>
                  <a:lnTo>
                    <a:pt x="143" y="2367"/>
                  </a:lnTo>
                  <a:lnTo>
                    <a:pt x="215" y="2529"/>
                  </a:lnTo>
                  <a:lnTo>
                    <a:pt x="305" y="2672"/>
                  </a:lnTo>
                  <a:lnTo>
                    <a:pt x="394" y="2798"/>
                  </a:lnTo>
                  <a:lnTo>
                    <a:pt x="502" y="2923"/>
                  </a:lnTo>
                  <a:lnTo>
                    <a:pt x="628" y="3031"/>
                  </a:lnTo>
                  <a:lnTo>
                    <a:pt x="753" y="3120"/>
                  </a:lnTo>
                  <a:lnTo>
                    <a:pt x="896" y="3210"/>
                  </a:lnTo>
                  <a:lnTo>
                    <a:pt x="1040" y="3282"/>
                  </a:lnTo>
                  <a:lnTo>
                    <a:pt x="1201" y="3335"/>
                  </a:lnTo>
                  <a:lnTo>
                    <a:pt x="1363" y="3389"/>
                  </a:lnTo>
                  <a:lnTo>
                    <a:pt x="1524" y="3407"/>
                  </a:lnTo>
                  <a:lnTo>
                    <a:pt x="1703" y="3425"/>
                  </a:lnTo>
                  <a:lnTo>
                    <a:pt x="1883" y="3407"/>
                  </a:lnTo>
                  <a:lnTo>
                    <a:pt x="2044" y="3389"/>
                  </a:lnTo>
                  <a:lnTo>
                    <a:pt x="2205" y="3335"/>
                  </a:lnTo>
                  <a:lnTo>
                    <a:pt x="2367" y="3282"/>
                  </a:lnTo>
                  <a:lnTo>
                    <a:pt x="2510" y="3210"/>
                  </a:lnTo>
                  <a:lnTo>
                    <a:pt x="2653" y="3120"/>
                  </a:lnTo>
                  <a:lnTo>
                    <a:pt x="2779" y="3031"/>
                  </a:lnTo>
                  <a:lnTo>
                    <a:pt x="2904" y="2923"/>
                  </a:lnTo>
                  <a:lnTo>
                    <a:pt x="3012" y="2798"/>
                  </a:lnTo>
                  <a:lnTo>
                    <a:pt x="3120" y="2672"/>
                  </a:lnTo>
                  <a:lnTo>
                    <a:pt x="3209" y="2529"/>
                  </a:lnTo>
                  <a:lnTo>
                    <a:pt x="3281" y="2367"/>
                  </a:lnTo>
                  <a:lnTo>
                    <a:pt x="3335" y="2224"/>
                  </a:lnTo>
                  <a:lnTo>
                    <a:pt x="3371" y="2045"/>
                  </a:lnTo>
                  <a:lnTo>
                    <a:pt x="3406" y="1883"/>
                  </a:lnTo>
                  <a:lnTo>
                    <a:pt x="3406" y="1704"/>
                  </a:lnTo>
                  <a:lnTo>
                    <a:pt x="3406" y="1525"/>
                  </a:lnTo>
                  <a:lnTo>
                    <a:pt x="3371" y="1363"/>
                  </a:lnTo>
                  <a:lnTo>
                    <a:pt x="3335" y="1202"/>
                  </a:lnTo>
                  <a:lnTo>
                    <a:pt x="3281" y="1041"/>
                  </a:lnTo>
                  <a:lnTo>
                    <a:pt x="3209" y="897"/>
                  </a:lnTo>
                  <a:lnTo>
                    <a:pt x="3120" y="754"/>
                  </a:lnTo>
                  <a:lnTo>
                    <a:pt x="3012" y="628"/>
                  </a:lnTo>
                  <a:lnTo>
                    <a:pt x="2904" y="503"/>
                  </a:lnTo>
                  <a:lnTo>
                    <a:pt x="2779" y="395"/>
                  </a:lnTo>
                  <a:lnTo>
                    <a:pt x="2653" y="288"/>
                  </a:lnTo>
                  <a:lnTo>
                    <a:pt x="2510" y="198"/>
                  </a:lnTo>
                  <a:lnTo>
                    <a:pt x="2367" y="126"/>
                  </a:lnTo>
                  <a:lnTo>
                    <a:pt x="2205" y="72"/>
                  </a:lnTo>
                  <a:lnTo>
                    <a:pt x="2044" y="37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2" name="Google Shape;5832;p64">
              <a:extLst>
                <a:ext uri="{FF2B5EF4-FFF2-40B4-BE49-F238E27FC236}">
                  <a16:creationId xmlns:a16="http://schemas.microsoft.com/office/drawing/2014/main" id="{F2F22571-D8BB-5E09-5A1E-FC6CB01E2523}"/>
                </a:ext>
              </a:extLst>
            </p:cNvPr>
            <p:cNvSpPr/>
            <p:nvPr/>
          </p:nvSpPr>
          <p:spPr>
            <a:xfrm flipH="1">
              <a:off x="5888601" y="4316481"/>
              <a:ext cx="19294" cy="39840"/>
            </a:xfrm>
            <a:custGeom>
              <a:avLst/>
              <a:gdLst/>
              <a:ahLst/>
              <a:cxnLst/>
              <a:rect l="l" t="t" r="r" b="b"/>
              <a:pathLst>
                <a:path w="539" h="1113" extrusionOk="0">
                  <a:moveTo>
                    <a:pt x="126" y="1"/>
                  </a:moveTo>
                  <a:lnTo>
                    <a:pt x="0" y="1112"/>
                  </a:lnTo>
                  <a:lnTo>
                    <a:pt x="430" y="1112"/>
                  </a:lnTo>
                  <a:lnTo>
                    <a:pt x="5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3" name="Google Shape;5833;p64">
              <a:extLst>
                <a:ext uri="{FF2B5EF4-FFF2-40B4-BE49-F238E27FC236}">
                  <a16:creationId xmlns:a16="http://schemas.microsoft.com/office/drawing/2014/main" id="{DFCF07A7-DCAB-4D1C-0B38-03705F07D095}"/>
                </a:ext>
              </a:extLst>
            </p:cNvPr>
            <p:cNvSpPr/>
            <p:nvPr/>
          </p:nvSpPr>
          <p:spPr>
            <a:xfrm flipH="1">
              <a:off x="5701859" y="3891633"/>
              <a:ext cx="216953" cy="464691"/>
            </a:xfrm>
            <a:custGeom>
              <a:avLst/>
              <a:gdLst/>
              <a:ahLst/>
              <a:cxnLst/>
              <a:rect l="l" t="t" r="r" b="b"/>
              <a:pathLst>
                <a:path w="6061" h="12982" extrusionOk="0">
                  <a:moveTo>
                    <a:pt x="5505" y="1"/>
                  </a:moveTo>
                  <a:lnTo>
                    <a:pt x="0" y="11188"/>
                  </a:lnTo>
                  <a:lnTo>
                    <a:pt x="144" y="11350"/>
                  </a:lnTo>
                  <a:lnTo>
                    <a:pt x="269" y="11511"/>
                  </a:lnTo>
                  <a:lnTo>
                    <a:pt x="395" y="11708"/>
                  </a:lnTo>
                  <a:lnTo>
                    <a:pt x="502" y="11924"/>
                  </a:lnTo>
                  <a:lnTo>
                    <a:pt x="574" y="12157"/>
                  </a:lnTo>
                  <a:lnTo>
                    <a:pt x="646" y="12408"/>
                  </a:lnTo>
                  <a:lnTo>
                    <a:pt x="700" y="12694"/>
                  </a:lnTo>
                  <a:lnTo>
                    <a:pt x="735" y="12981"/>
                  </a:lnTo>
                  <a:lnTo>
                    <a:pt x="6060" y="593"/>
                  </a:lnTo>
                  <a:lnTo>
                    <a:pt x="55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4" name="Google Shape;5834;p64">
              <a:extLst>
                <a:ext uri="{FF2B5EF4-FFF2-40B4-BE49-F238E27FC236}">
                  <a16:creationId xmlns:a16="http://schemas.microsoft.com/office/drawing/2014/main" id="{46172E13-DD3A-06F3-7D9C-6FDC5B82BF3E}"/>
                </a:ext>
              </a:extLst>
            </p:cNvPr>
            <p:cNvSpPr/>
            <p:nvPr/>
          </p:nvSpPr>
          <p:spPr>
            <a:xfrm flipH="1">
              <a:off x="5717286" y="3891633"/>
              <a:ext cx="216918" cy="464691"/>
            </a:xfrm>
            <a:custGeom>
              <a:avLst/>
              <a:gdLst/>
              <a:ahLst/>
              <a:cxnLst/>
              <a:rect l="l" t="t" r="r" b="b"/>
              <a:pathLst>
                <a:path w="6060" h="12982" extrusionOk="0">
                  <a:moveTo>
                    <a:pt x="5522" y="1"/>
                  </a:moveTo>
                  <a:lnTo>
                    <a:pt x="0" y="11188"/>
                  </a:lnTo>
                  <a:lnTo>
                    <a:pt x="161" y="11350"/>
                  </a:lnTo>
                  <a:lnTo>
                    <a:pt x="287" y="11511"/>
                  </a:lnTo>
                  <a:lnTo>
                    <a:pt x="412" y="11708"/>
                  </a:lnTo>
                  <a:lnTo>
                    <a:pt x="502" y="11924"/>
                  </a:lnTo>
                  <a:lnTo>
                    <a:pt x="592" y="12157"/>
                  </a:lnTo>
                  <a:lnTo>
                    <a:pt x="663" y="12408"/>
                  </a:lnTo>
                  <a:lnTo>
                    <a:pt x="717" y="12694"/>
                  </a:lnTo>
                  <a:lnTo>
                    <a:pt x="735" y="12981"/>
                  </a:lnTo>
                  <a:lnTo>
                    <a:pt x="6060" y="593"/>
                  </a:lnTo>
                  <a:lnTo>
                    <a:pt x="552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5" name="Google Shape;5835;p64">
              <a:extLst>
                <a:ext uri="{FF2B5EF4-FFF2-40B4-BE49-F238E27FC236}">
                  <a16:creationId xmlns:a16="http://schemas.microsoft.com/office/drawing/2014/main" id="{22C5C102-B2E4-929D-03F8-9732157993EF}"/>
                </a:ext>
              </a:extLst>
            </p:cNvPr>
            <p:cNvSpPr/>
            <p:nvPr/>
          </p:nvSpPr>
          <p:spPr>
            <a:xfrm flipH="1">
              <a:off x="5717286" y="3891633"/>
              <a:ext cx="71268" cy="156639"/>
            </a:xfrm>
            <a:custGeom>
              <a:avLst/>
              <a:gdLst/>
              <a:ahLst/>
              <a:cxnLst/>
              <a:rect l="l" t="t" r="r" b="b"/>
              <a:pathLst>
                <a:path w="1991" h="4376" extrusionOk="0">
                  <a:moveTo>
                    <a:pt x="1453" y="1"/>
                  </a:moveTo>
                  <a:lnTo>
                    <a:pt x="1" y="2977"/>
                  </a:lnTo>
                  <a:lnTo>
                    <a:pt x="198" y="3658"/>
                  </a:lnTo>
                  <a:lnTo>
                    <a:pt x="377" y="4376"/>
                  </a:lnTo>
                  <a:lnTo>
                    <a:pt x="1991" y="593"/>
                  </a:lnTo>
                  <a:lnTo>
                    <a:pt x="145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6" name="Google Shape;5836;p64">
              <a:extLst>
                <a:ext uri="{FF2B5EF4-FFF2-40B4-BE49-F238E27FC236}">
                  <a16:creationId xmlns:a16="http://schemas.microsoft.com/office/drawing/2014/main" id="{B3FC911E-B6FD-3DF6-A1E8-2CD8912EF877}"/>
                </a:ext>
              </a:extLst>
            </p:cNvPr>
            <p:cNvSpPr/>
            <p:nvPr/>
          </p:nvSpPr>
          <p:spPr>
            <a:xfrm flipH="1">
              <a:off x="5685823" y="3882648"/>
              <a:ext cx="67438" cy="68082"/>
            </a:xfrm>
            <a:custGeom>
              <a:avLst/>
              <a:gdLst/>
              <a:ahLst/>
              <a:cxnLst/>
              <a:rect l="l" t="t" r="r" b="b"/>
              <a:pathLst>
                <a:path w="1884" h="1902" extrusionOk="0">
                  <a:moveTo>
                    <a:pt x="933" y="1"/>
                  </a:moveTo>
                  <a:lnTo>
                    <a:pt x="754" y="19"/>
                  </a:lnTo>
                  <a:lnTo>
                    <a:pt x="575" y="73"/>
                  </a:lnTo>
                  <a:lnTo>
                    <a:pt x="413" y="162"/>
                  </a:lnTo>
                  <a:lnTo>
                    <a:pt x="270" y="270"/>
                  </a:lnTo>
                  <a:lnTo>
                    <a:pt x="162" y="413"/>
                  </a:lnTo>
                  <a:lnTo>
                    <a:pt x="73" y="575"/>
                  </a:lnTo>
                  <a:lnTo>
                    <a:pt x="19" y="754"/>
                  </a:lnTo>
                  <a:lnTo>
                    <a:pt x="1" y="951"/>
                  </a:lnTo>
                  <a:lnTo>
                    <a:pt x="19" y="1148"/>
                  </a:lnTo>
                  <a:lnTo>
                    <a:pt x="73" y="1328"/>
                  </a:lnTo>
                  <a:lnTo>
                    <a:pt x="162" y="1489"/>
                  </a:lnTo>
                  <a:lnTo>
                    <a:pt x="270" y="1632"/>
                  </a:lnTo>
                  <a:lnTo>
                    <a:pt x="413" y="1740"/>
                  </a:lnTo>
                  <a:lnTo>
                    <a:pt x="575" y="1830"/>
                  </a:lnTo>
                  <a:lnTo>
                    <a:pt x="754" y="1883"/>
                  </a:lnTo>
                  <a:lnTo>
                    <a:pt x="933" y="1901"/>
                  </a:lnTo>
                  <a:lnTo>
                    <a:pt x="1131" y="1883"/>
                  </a:lnTo>
                  <a:lnTo>
                    <a:pt x="1310" y="1830"/>
                  </a:lnTo>
                  <a:lnTo>
                    <a:pt x="1471" y="1740"/>
                  </a:lnTo>
                  <a:lnTo>
                    <a:pt x="1615" y="1632"/>
                  </a:lnTo>
                  <a:lnTo>
                    <a:pt x="1722" y="1489"/>
                  </a:lnTo>
                  <a:lnTo>
                    <a:pt x="1812" y="1328"/>
                  </a:lnTo>
                  <a:lnTo>
                    <a:pt x="1866" y="1148"/>
                  </a:lnTo>
                  <a:lnTo>
                    <a:pt x="1884" y="951"/>
                  </a:lnTo>
                  <a:lnTo>
                    <a:pt x="1866" y="754"/>
                  </a:lnTo>
                  <a:lnTo>
                    <a:pt x="1812" y="575"/>
                  </a:lnTo>
                  <a:lnTo>
                    <a:pt x="1722" y="413"/>
                  </a:lnTo>
                  <a:lnTo>
                    <a:pt x="1615" y="270"/>
                  </a:lnTo>
                  <a:lnTo>
                    <a:pt x="1471" y="162"/>
                  </a:lnTo>
                  <a:lnTo>
                    <a:pt x="1310" y="73"/>
                  </a:lnTo>
                  <a:lnTo>
                    <a:pt x="1131" y="19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7" name="Google Shape;5837;p64">
              <a:extLst>
                <a:ext uri="{FF2B5EF4-FFF2-40B4-BE49-F238E27FC236}">
                  <a16:creationId xmlns:a16="http://schemas.microsoft.com/office/drawing/2014/main" id="{92ACD980-1A12-9977-FD07-D84AD2E52280}"/>
                </a:ext>
              </a:extLst>
            </p:cNvPr>
            <p:cNvSpPr/>
            <p:nvPr/>
          </p:nvSpPr>
          <p:spPr>
            <a:xfrm flipH="1">
              <a:off x="5705080" y="3882648"/>
              <a:ext cx="68046" cy="68082"/>
            </a:xfrm>
            <a:custGeom>
              <a:avLst/>
              <a:gdLst/>
              <a:ahLst/>
              <a:cxnLst/>
              <a:rect l="l" t="t" r="r" b="b"/>
              <a:pathLst>
                <a:path w="1901" h="1902" extrusionOk="0">
                  <a:moveTo>
                    <a:pt x="950" y="1"/>
                  </a:moveTo>
                  <a:lnTo>
                    <a:pt x="753" y="19"/>
                  </a:lnTo>
                  <a:lnTo>
                    <a:pt x="592" y="73"/>
                  </a:lnTo>
                  <a:lnTo>
                    <a:pt x="430" y="162"/>
                  </a:lnTo>
                  <a:lnTo>
                    <a:pt x="287" y="270"/>
                  </a:lnTo>
                  <a:lnTo>
                    <a:pt x="162" y="413"/>
                  </a:lnTo>
                  <a:lnTo>
                    <a:pt x="72" y="575"/>
                  </a:lnTo>
                  <a:lnTo>
                    <a:pt x="18" y="754"/>
                  </a:lnTo>
                  <a:lnTo>
                    <a:pt x="0" y="951"/>
                  </a:lnTo>
                  <a:lnTo>
                    <a:pt x="18" y="1148"/>
                  </a:lnTo>
                  <a:lnTo>
                    <a:pt x="72" y="1328"/>
                  </a:lnTo>
                  <a:lnTo>
                    <a:pt x="162" y="1489"/>
                  </a:lnTo>
                  <a:lnTo>
                    <a:pt x="287" y="1632"/>
                  </a:lnTo>
                  <a:lnTo>
                    <a:pt x="430" y="1740"/>
                  </a:lnTo>
                  <a:lnTo>
                    <a:pt x="592" y="1830"/>
                  </a:lnTo>
                  <a:lnTo>
                    <a:pt x="753" y="1883"/>
                  </a:lnTo>
                  <a:lnTo>
                    <a:pt x="950" y="1901"/>
                  </a:lnTo>
                  <a:lnTo>
                    <a:pt x="1148" y="1883"/>
                  </a:lnTo>
                  <a:lnTo>
                    <a:pt x="1327" y="1830"/>
                  </a:lnTo>
                  <a:lnTo>
                    <a:pt x="1488" y="1740"/>
                  </a:lnTo>
                  <a:lnTo>
                    <a:pt x="1632" y="1632"/>
                  </a:lnTo>
                  <a:lnTo>
                    <a:pt x="1739" y="1489"/>
                  </a:lnTo>
                  <a:lnTo>
                    <a:pt x="1829" y="1328"/>
                  </a:lnTo>
                  <a:lnTo>
                    <a:pt x="1883" y="1148"/>
                  </a:lnTo>
                  <a:lnTo>
                    <a:pt x="1901" y="951"/>
                  </a:lnTo>
                  <a:lnTo>
                    <a:pt x="1883" y="754"/>
                  </a:lnTo>
                  <a:lnTo>
                    <a:pt x="1829" y="575"/>
                  </a:lnTo>
                  <a:lnTo>
                    <a:pt x="1739" y="413"/>
                  </a:lnTo>
                  <a:lnTo>
                    <a:pt x="1632" y="270"/>
                  </a:lnTo>
                  <a:lnTo>
                    <a:pt x="1488" y="162"/>
                  </a:lnTo>
                  <a:lnTo>
                    <a:pt x="1327" y="73"/>
                  </a:lnTo>
                  <a:lnTo>
                    <a:pt x="1148" y="1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8" name="Google Shape;5838;p64">
              <a:extLst>
                <a:ext uri="{FF2B5EF4-FFF2-40B4-BE49-F238E27FC236}">
                  <a16:creationId xmlns:a16="http://schemas.microsoft.com/office/drawing/2014/main" id="{BEC7BE00-5EB2-0CE3-F640-C3F12184A949}"/>
                </a:ext>
              </a:extLst>
            </p:cNvPr>
            <p:cNvSpPr/>
            <p:nvPr/>
          </p:nvSpPr>
          <p:spPr>
            <a:xfrm flipH="1">
              <a:off x="5479178" y="3830674"/>
              <a:ext cx="208613" cy="237500"/>
            </a:xfrm>
            <a:custGeom>
              <a:avLst/>
              <a:gdLst/>
              <a:ahLst/>
              <a:cxnLst/>
              <a:rect l="l" t="t" r="r" b="b"/>
              <a:pathLst>
                <a:path w="5828" h="6635" extrusionOk="0">
                  <a:moveTo>
                    <a:pt x="3192" y="1"/>
                  </a:moveTo>
                  <a:lnTo>
                    <a:pt x="2869" y="37"/>
                  </a:lnTo>
                  <a:lnTo>
                    <a:pt x="2547" y="90"/>
                  </a:lnTo>
                  <a:lnTo>
                    <a:pt x="2242" y="180"/>
                  </a:lnTo>
                  <a:lnTo>
                    <a:pt x="1937" y="306"/>
                  </a:lnTo>
                  <a:lnTo>
                    <a:pt x="1650" y="449"/>
                  </a:lnTo>
                  <a:lnTo>
                    <a:pt x="1381" y="628"/>
                  </a:lnTo>
                  <a:lnTo>
                    <a:pt x="1148" y="825"/>
                  </a:lnTo>
                  <a:lnTo>
                    <a:pt x="915" y="1041"/>
                  </a:lnTo>
                  <a:lnTo>
                    <a:pt x="700" y="1274"/>
                  </a:lnTo>
                  <a:lnTo>
                    <a:pt x="521" y="1543"/>
                  </a:lnTo>
                  <a:lnTo>
                    <a:pt x="359" y="1829"/>
                  </a:lnTo>
                  <a:lnTo>
                    <a:pt x="216" y="2134"/>
                  </a:lnTo>
                  <a:lnTo>
                    <a:pt x="126" y="2439"/>
                  </a:lnTo>
                  <a:lnTo>
                    <a:pt x="55" y="2780"/>
                  </a:lnTo>
                  <a:lnTo>
                    <a:pt x="1" y="3120"/>
                  </a:lnTo>
                  <a:lnTo>
                    <a:pt x="1" y="3443"/>
                  </a:lnTo>
                  <a:lnTo>
                    <a:pt x="37" y="3766"/>
                  </a:lnTo>
                  <a:lnTo>
                    <a:pt x="90" y="4088"/>
                  </a:lnTo>
                  <a:lnTo>
                    <a:pt x="180" y="4393"/>
                  </a:lnTo>
                  <a:lnTo>
                    <a:pt x="306" y="4698"/>
                  </a:lnTo>
                  <a:lnTo>
                    <a:pt x="449" y="4985"/>
                  </a:lnTo>
                  <a:lnTo>
                    <a:pt x="610" y="5254"/>
                  </a:lnTo>
                  <a:lnTo>
                    <a:pt x="808" y="5505"/>
                  </a:lnTo>
                  <a:lnTo>
                    <a:pt x="1041" y="5720"/>
                  </a:lnTo>
                  <a:lnTo>
                    <a:pt x="1274" y="5935"/>
                  </a:lnTo>
                  <a:lnTo>
                    <a:pt x="1543" y="6114"/>
                  </a:lnTo>
                  <a:lnTo>
                    <a:pt x="1829" y="6276"/>
                  </a:lnTo>
                  <a:lnTo>
                    <a:pt x="2116" y="6419"/>
                  </a:lnTo>
                  <a:lnTo>
                    <a:pt x="2439" y="6509"/>
                  </a:lnTo>
                  <a:lnTo>
                    <a:pt x="2762" y="6598"/>
                  </a:lnTo>
                  <a:lnTo>
                    <a:pt x="3067" y="6634"/>
                  </a:lnTo>
                  <a:lnTo>
                    <a:pt x="3353" y="6634"/>
                  </a:lnTo>
                  <a:lnTo>
                    <a:pt x="3640" y="6616"/>
                  </a:lnTo>
                  <a:lnTo>
                    <a:pt x="3927" y="6581"/>
                  </a:lnTo>
                  <a:lnTo>
                    <a:pt x="4214" y="6509"/>
                  </a:lnTo>
                  <a:lnTo>
                    <a:pt x="4483" y="6419"/>
                  </a:lnTo>
                  <a:lnTo>
                    <a:pt x="4734" y="6312"/>
                  </a:lnTo>
                  <a:lnTo>
                    <a:pt x="4985" y="6186"/>
                  </a:lnTo>
                  <a:lnTo>
                    <a:pt x="4286" y="5218"/>
                  </a:lnTo>
                  <a:lnTo>
                    <a:pt x="4142" y="5290"/>
                  </a:lnTo>
                  <a:lnTo>
                    <a:pt x="3981" y="5361"/>
                  </a:lnTo>
                  <a:lnTo>
                    <a:pt x="3820" y="5397"/>
                  </a:lnTo>
                  <a:lnTo>
                    <a:pt x="3658" y="5433"/>
                  </a:lnTo>
                  <a:lnTo>
                    <a:pt x="3497" y="5451"/>
                  </a:lnTo>
                  <a:lnTo>
                    <a:pt x="3318" y="5469"/>
                  </a:lnTo>
                  <a:lnTo>
                    <a:pt x="3138" y="5451"/>
                  </a:lnTo>
                  <a:lnTo>
                    <a:pt x="2959" y="5433"/>
                  </a:lnTo>
                  <a:lnTo>
                    <a:pt x="2744" y="5379"/>
                  </a:lnTo>
                  <a:lnTo>
                    <a:pt x="2547" y="5326"/>
                  </a:lnTo>
                  <a:lnTo>
                    <a:pt x="2349" y="5236"/>
                  </a:lnTo>
                  <a:lnTo>
                    <a:pt x="2170" y="5128"/>
                  </a:lnTo>
                  <a:lnTo>
                    <a:pt x="1991" y="5003"/>
                  </a:lnTo>
                  <a:lnTo>
                    <a:pt x="1847" y="4877"/>
                  </a:lnTo>
                  <a:lnTo>
                    <a:pt x="1704" y="4734"/>
                  </a:lnTo>
                  <a:lnTo>
                    <a:pt x="1578" y="4573"/>
                  </a:lnTo>
                  <a:lnTo>
                    <a:pt x="1453" y="4393"/>
                  </a:lnTo>
                  <a:lnTo>
                    <a:pt x="1363" y="4214"/>
                  </a:lnTo>
                  <a:lnTo>
                    <a:pt x="1292" y="4017"/>
                  </a:lnTo>
                  <a:lnTo>
                    <a:pt x="1238" y="3820"/>
                  </a:lnTo>
                  <a:lnTo>
                    <a:pt x="1184" y="3604"/>
                  </a:lnTo>
                  <a:lnTo>
                    <a:pt x="1166" y="3407"/>
                  </a:lnTo>
                  <a:lnTo>
                    <a:pt x="1184" y="3192"/>
                  </a:lnTo>
                  <a:lnTo>
                    <a:pt x="1202" y="2977"/>
                  </a:lnTo>
                  <a:lnTo>
                    <a:pt x="1256" y="2762"/>
                  </a:lnTo>
                  <a:lnTo>
                    <a:pt x="1310" y="2547"/>
                  </a:lnTo>
                  <a:lnTo>
                    <a:pt x="1399" y="2349"/>
                  </a:lnTo>
                  <a:lnTo>
                    <a:pt x="1507" y="2170"/>
                  </a:lnTo>
                  <a:lnTo>
                    <a:pt x="1632" y="2009"/>
                  </a:lnTo>
                  <a:lnTo>
                    <a:pt x="1758" y="1847"/>
                  </a:lnTo>
                  <a:lnTo>
                    <a:pt x="1901" y="1704"/>
                  </a:lnTo>
                  <a:lnTo>
                    <a:pt x="2063" y="1578"/>
                  </a:lnTo>
                  <a:lnTo>
                    <a:pt x="2242" y="1471"/>
                  </a:lnTo>
                  <a:lnTo>
                    <a:pt x="2421" y="1363"/>
                  </a:lnTo>
                  <a:lnTo>
                    <a:pt x="2618" y="1292"/>
                  </a:lnTo>
                  <a:lnTo>
                    <a:pt x="2816" y="1238"/>
                  </a:lnTo>
                  <a:lnTo>
                    <a:pt x="3031" y="1202"/>
                  </a:lnTo>
                  <a:lnTo>
                    <a:pt x="3228" y="1184"/>
                  </a:lnTo>
                  <a:lnTo>
                    <a:pt x="3443" y="1184"/>
                  </a:lnTo>
                  <a:lnTo>
                    <a:pt x="3676" y="1202"/>
                  </a:lnTo>
                  <a:lnTo>
                    <a:pt x="3837" y="1238"/>
                  </a:lnTo>
                  <a:lnTo>
                    <a:pt x="4017" y="1292"/>
                  </a:lnTo>
                  <a:lnTo>
                    <a:pt x="4178" y="1363"/>
                  </a:lnTo>
                  <a:lnTo>
                    <a:pt x="4339" y="1453"/>
                  </a:lnTo>
                  <a:lnTo>
                    <a:pt x="4483" y="1543"/>
                  </a:lnTo>
                  <a:lnTo>
                    <a:pt x="4626" y="1650"/>
                  </a:lnTo>
                  <a:lnTo>
                    <a:pt x="4752" y="1758"/>
                  </a:lnTo>
                  <a:lnTo>
                    <a:pt x="4877" y="1883"/>
                  </a:lnTo>
                  <a:lnTo>
                    <a:pt x="5828" y="1148"/>
                  </a:lnTo>
                  <a:lnTo>
                    <a:pt x="5630" y="951"/>
                  </a:lnTo>
                  <a:lnTo>
                    <a:pt x="5415" y="754"/>
                  </a:lnTo>
                  <a:lnTo>
                    <a:pt x="5200" y="592"/>
                  </a:lnTo>
                  <a:lnTo>
                    <a:pt x="4949" y="431"/>
                  </a:lnTo>
                  <a:lnTo>
                    <a:pt x="4698" y="306"/>
                  </a:lnTo>
                  <a:lnTo>
                    <a:pt x="4429" y="198"/>
                  </a:lnTo>
                  <a:lnTo>
                    <a:pt x="4160" y="108"/>
                  </a:lnTo>
                  <a:lnTo>
                    <a:pt x="3855" y="55"/>
                  </a:lnTo>
                  <a:lnTo>
                    <a:pt x="3533" y="19"/>
                  </a:lnTo>
                  <a:lnTo>
                    <a:pt x="31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9" name="Google Shape;5839;p64">
              <a:extLst>
                <a:ext uri="{FF2B5EF4-FFF2-40B4-BE49-F238E27FC236}">
                  <a16:creationId xmlns:a16="http://schemas.microsoft.com/office/drawing/2014/main" id="{8DF1ACCC-B013-9354-F098-BCFC63C16616}"/>
                </a:ext>
              </a:extLst>
            </p:cNvPr>
            <p:cNvSpPr/>
            <p:nvPr/>
          </p:nvSpPr>
          <p:spPr>
            <a:xfrm flipH="1">
              <a:off x="5510606" y="4023858"/>
              <a:ext cx="120701" cy="44314"/>
            </a:xfrm>
            <a:custGeom>
              <a:avLst/>
              <a:gdLst/>
              <a:ahLst/>
              <a:cxnLst/>
              <a:rect l="l" t="t" r="r" b="b"/>
              <a:pathLst>
                <a:path w="3372" h="1238" extrusionOk="0">
                  <a:moveTo>
                    <a:pt x="1255" y="0"/>
                  </a:moveTo>
                  <a:lnTo>
                    <a:pt x="0" y="556"/>
                  </a:lnTo>
                  <a:lnTo>
                    <a:pt x="108" y="807"/>
                  </a:lnTo>
                  <a:lnTo>
                    <a:pt x="359" y="933"/>
                  </a:lnTo>
                  <a:lnTo>
                    <a:pt x="628" y="1040"/>
                  </a:lnTo>
                  <a:lnTo>
                    <a:pt x="897" y="1130"/>
                  </a:lnTo>
                  <a:lnTo>
                    <a:pt x="1184" y="1201"/>
                  </a:lnTo>
                  <a:lnTo>
                    <a:pt x="1489" y="1237"/>
                  </a:lnTo>
                  <a:lnTo>
                    <a:pt x="1775" y="1237"/>
                  </a:lnTo>
                  <a:lnTo>
                    <a:pt x="2062" y="1219"/>
                  </a:lnTo>
                  <a:lnTo>
                    <a:pt x="2331" y="1184"/>
                  </a:lnTo>
                  <a:lnTo>
                    <a:pt x="2600" y="1130"/>
                  </a:lnTo>
                  <a:lnTo>
                    <a:pt x="2869" y="1040"/>
                  </a:lnTo>
                  <a:lnTo>
                    <a:pt x="3120" y="933"/>
                  </a:lnTo>
                  <a:lnTo>
                    <a:pt x="3371" y="807"/>
                  </a:lnTo>
                  <a:lnTo>
                    <a:pt x="3371" y="807"/>
                  </a:lnTo>
                  <a:lnTo>
                    <a:pt x="2152" y="843"/>
                  </a:lnTo>
                  <a:lnTo>
                    <a:pt x="1740" y="72"/>
                  </a:lnTo>
                  <a:lnTo>
                    <a:pt x="1560" y="54"/>
                  </a:lnTo>
                  <a:lnTo>
                    <a:pt x="1381" y="36"/>
                  </a:lnTo>
                  <a:lnTo>
                    <a:pt x="125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0" name="Google Shape;5840;p64">
              <a:extLst>
                <a:ext uri="{FF2B5EF4-FFF2-40B4-BE49-F238E27FC236}">
                  <a16:creationId xmlns:a16="http://schemas.microsoft.com/office/drawing/2014/main" id="{EE480492-C34C-3688-3388-216E0F979AAA}"/>
                </a:ext>
              </a:extLst>
            </p:cNvPr>
            <p:cNvSpPr/>
            <p:nvPr/>
          </p:nvSpPr>
          <p:spPr>
            <a:xfrm flipH="1">
              <a:off x="5522168" y="3851220"/>
              <a:ext cx="163046" cy="97577"/>
            </a:xfrm>
            <a:custGeom>
              <a:avLst/>
              <a:gdLst/>
              <a:ahLst/>
              <a:cxnLst/>
              <a:rect l="l" t="t" r="r" b="b"/>
              <a:pathLst>
                <a:path w="4555" h="2726" extrusionOk="0">
                  <a:moveTo>
                    <a:pt x="1919" y="0"/>
                  </a:moveTo>
                  <a:lnTo>
                    <a:pt x="1704" y="18"/>
                  </a:lnTo>
                  <a:lnTo>
                    <a:pt x="1471" y="54"/>
                  </a:lnTo>
                  <a:lnTo>
                    <a:pt x="1273" y="90"/>
                  </a:lnTo>
                  <a:lnTo>
                    <a:pt x="1040" y="287"/>
                  </a:lnTo>
                  <a:lnTo>
                    <a:pt x="825" y="485"/>
                  </a:lnTo>
                  <a:lnTo>
                    <a:pt x="628" y="718"/>
                  </a:lnTo>
                  <a:lnTo>
                    <a:pt x="449" y="969"/>
                  </a:lnTo>
                  <a:lnTo>
                    <a:pt x="305" y="1238"/>
                  </a:lnTo>
                  <a:lnTo>
                    <a:pt x="162" y="1506"/>
                  </a:lnTo>
                  <a:lnTo>
                    <a:pt x="72" y="1811"/>
                  </a:lnTo>
                  <a:lnTo>
                    <a:pt x="0" y="2116"/>
                  </a:lnTo>
                  <a:lnTo>
                    <a:pt x="90" y="2224"/>
                  </a:lnTo>
                  <a:lnTo>
                    <a:pt x="198" y="2313"/>
                  </a:lnTo>
                  <a:lnTo>
                    <a:pt x="323" y="2385"/>
                  </a:lnTo>
                  <a:lnTo>
                    <a:pt x="467" y="2475"/>
                  </a:lnTo>
                  <a:lnTo>
                    <a:pt x="771" y="2618"/>
                  </a:lnTo>
                  <a:lnTo>
                    <a:pt x="1112" y="2726"/>
                  </a:lnTo>
                  <a:lnTo>
                    <a:pt x="1112" y="2564"/>
                  </a:lnTo>
                  <a:lnTo>
                    <a:pt x="1130" y="2403"/>
                  </a:lnTo>
                  <a:lnTo>
                    <a:pt x="1184" y="2188"/>
                  </a:lnTo>
                  <a:lnTo>
                    <a:pt x="1238" y="1973"/>
                  </a:lnTo>
                  <a:lnTo>
                    <a:pt x="1327" y="1775"/>
                  </a:lnTo>
                  <a:lnTo>
                    <a:pt x="1435" y="1596"/>
                  </a:lnTo>
                  <a:lnTo>
                    <a:pt x="1560" y="1435"/>
                  </a:lnTo>
                  <a:lnTo>
                    <a:pt x="1686" y="1273"/>
                  </a:lnTo>
                  <a:lnTo>
                    <a:pt x="1829" y="1130"/>
                  </a:lnTo>
                  <a:lnTo>
                    <a:pt x="1991" y="1004"/>
                  </a:lnTo>
                  <a:lnTo>
                    <a:pt x="2170" y="897"/>
                  </a:lnTo>
                  <a:lnTo>
                    <a:pt x="2349" y="789"/>
                  </a:lnTo>
                  <a:lnTo>
                    <a:pt x="2546" y="718"/>
                  </a:lnTo>
                  <a:lnTo>
                    <a:pt x="2744" y="664"/>
                  </a:lnTo>
                  <a:lnTo>
                    <a:pt x="2959" y="628"/>
                  </a:lnTo>
                  <a:lnTo>
                    <a:pt x="3156" y="610"/>
                  </a:lnTo>
                  <a:lnTo>
                    <a:pt x="3371" y="610"/>
                  </a:lnTo>
                  <a:lnTo>
                    <a:pt x="3604" y="628"/>
                  </a:lnTo>
                  <a:lnTo>
                    <a:pt x="3855" y="700"/>
                  </a:lnTo>
                  <a:lnTo>
                    <a:pt x="4106" y="789"/>
                  </a:lnTo>
                  <a:lnTo>
                    <a:pt x="4339" y="933"/>
                  </a:lnTo>
                  <a:lnTo>
                    <a:pt x="4554" y="1076"/>
                  </a:lnTo>
                  <a:lnTo>
                    <a:pt x="4501" y="969"/>
                  </a:lnTo>
                  <a:lnTo>
                    <a:pt x="4429" y="843"/>
                  </a:lnTo>
                  <a:lnTo>
                    <a:pt x="4339" y="753"/>
                  </a:lnTo>
                  <a:lnTo>
                    <a:pt x="4232" y="646"/>
                  </a:lnTo>
                  <a:lnTo>
                    <a:pt x="4106" y="556"/>
                  </a:lnTo>
                  <a:lnTo>
                    <a:pt x="3981" y="467"/>
                  </a:lnTo>
                  <a:lnTo>
                    <a:pt x="3837" y="377"/>
                  </a:lnTo>
                  <a:lnTo>
                    <a:pt x="3694" y="305"/>
                  </a:lnTo>
                  <a:lnTo>
                    <a:pt x="3353" y="180"/>
                  </a:lnTo>
                  <a:lnTo>
                    <a:pt x="2977" y="72"/>
                  </a:lnTo>
                  <a:lnTo>
                    <a:pt x="2582" y="18"/>
                  </a:lnTo>
                  <a:lnTo>
                    <a:pt x="236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1" name="Google Shape;5841;p64">
              <a:extLst>
                <a:ext uri="{FF2B5EF4-FFF2-40B4-BE49-F238E27FC236}">
                  <a16:creationId xmlns:a16="http://schemas.microsoft.com/office/drawing/2014/main" id="{E79D1548-4D05-C615-1E2D-078A672ACD8E}"/>
                </a:ext>
              </a:extLst>
            </p:cNvPr>
            <p:cNvSpPr/>
            <p:nvPr/>
          </p:nvSpPr>
          <p:spPr>
            <a:xfrm flipH="1">
              <a:off x="6491853" y="4154760"/>
              <a:ext cx="131618" cy="250314"/>
            </a:xfrm>
            <a:custGeom>
              <a:avLst/>
              <a:gdLst/>
              <a:ahLst/>
              <a:cxnLst/>
              <a:rect l="l" t="t" r="r" b="b"/>
              <a:pathLst>
                <a:path w="3677" h="6993" extrusionOk="0">
                  <a:moveTo>
                    <a:pt x="1" y="1"/>
                  </a:moveTo>
                  <a:lnTo>
                    <a:pt x="1489" y="6993"/>
                  </a:lnTo>
                  <a:lnTo>
                    <a:pt x="3676" y="6993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2" name="Google Shape;5842;p64">
              <a:extLst>
                <a:ext uri="{FF2B5EF4-FFF2-40B4-BE49-F238E27FC236}">
                  <a16:creationId xmlns:a16="http://schemas.microsoft.com/office/drawing/2014/main" id="{64085EA0-26BB-09EA-5A74-0CE151F22573}"/>
                </a:ext>
              </a:extLst>
            </p:cNvPr>
            <p:cNvSpPr/>
            <p:nvPr/>
          </p:nvSpPr>
          <p:spPr>
            <a:xfrm flipH="1">
              <a:off x="5948951" y="4304955"/>
              <a:ext cx="73845" cy="73809"/>
            </a:xfrm>
            <a:custGeom>
              <a:avLst/>
              <a:gdLst/>
              <a:ahLst/>
              <a:cxnLst/>
              <a:rect l="l" t="t" r="r" b="b"/>
              <a:pathLst>
                <a:path w="2063" h="2062" extrusionOk="0">
                  <a:moveTo>
                    <a:pt x="1041" y="0"/>
                  </a:moveTo>
                  <a:lnTo>
                    <a:pt x="826" y="18"/>
                  </a:lnTo>
                  <a:lnTo>
                    <a:pt x="628" y="72"/>
                  </a:lnTo>
                  <a:lnTo>
                    <a:pt x="467" y="161"/>
                  </a:lnTo>
                  <a:lnTo>
                    <a:pt x="306" y="287"/>
                  </a:lnTo>
                  <a:lnTo>
                    <a:pt x="180" y="448"/>
                  </a:lnTo>
                  <a:lnTo>
                    <a:pt x="91" y="628"/>
                  </a:lnTo>
                  <a:lnTo>
                    <a:pt x="37" y="825"/>
                  </a:lnTo>
                  <a:lnTo>
                    <a:pt x="1" y="1022"/>
                  </a:lnTo>
                  <a:lnTo>
                    <a:pt x="37" y="1237"/>
                  </a:lnTo>
                  <a:lnTo>
                    <a:pt x="91" y="1434"/>
                  </a:lnTo>
                  <a:lnTo>
                    <a:pt x="180" y="1596"/>
                  </a:lnTo>
                  <a:lnTo>
                    <a:pt x="306" y="1757"/>
                  </a:lnTo>
                  <a:lnTo>
                    <a:pt x="467" y="1883"/>
                  </a:lnTo>
                  <a:lnTo>
                    <a:pt x="628" y="1972"/>
                  </a:lnTo>
                  <a:lnTo>
                    <a:pt x="826" y="2044"/>
                  </a:lnTo>
                  <a:lnTo>
                    <a:pt x="1041" y="2062"/>
                  </a:lnTo>
                  <a:lnTo>
                    <a:pt x="1238" y="2044"/>
                  </a:lnTo>
                  <a:lnTo>
                    <a:pt x="1435" y="1972"/>
                  </a:lnTo>
                  <a:lnTo>
                    <a:pt x="1615" y="1883"/>
                  </a:lnTo>
                  <a:lnTo>
                    <a:pt x="1758" y="1757"/>
                  </a:lnTo>
                  <a:lnTo>
                    <a:pt x="1883" y="1596"/>
                  </a:lnTo>
                  <a:lnTo>
                    <a:pt x="1991" y="1434"/>
                  </a:lnTo>
                  <a:lnTo>
                    <a:pt x="2045" y="1237"/>
                  </a:lnTo>
                  <a:lnTo>
                    <a:pt x="2063" y="1022"/>
                  </a:lnTo>
                  <a:lnTo>
                    <a:pt x="2045" y="825"/>
                  </a:lnTo>
                  <a:lnTo>
                    <a:pt x="1991" y="628"/>
                  </a:lnTo>
                  <a:lnTo>
                    <a:pt x="1883" y="448"/>
                  </a:lnTo>
                  <a:lnTo>
                    <a:pt x="1758" y="287"/>
                  </a:lnTo>
                  <a:lnTo>
                    <a:pt x="1615" y="161"/>
                  </a:lnTo>
                  <a:lnTo>
                    <a:pt x="1435" y="72"/>
                  </a:lnTo>
                  <a:lnTo>
                    <a:pt x="1238" y="18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3" name="Google Shape;5843;p64">
              <a:extLst>
                <a:ext uri="{FF2B5EF4-FFF2-40B4-BE49-F238E27FC236}">
                  <a16:creationId xmlns:a16="http://schemas.microsoft.com/office/drawing/2014/main" id="{C8D45CDB-3BB5-E0CE-5297-79423AE3D934}"/>
                </a:ext>
              </a:extLst>
            </p:cNvPr>
            <p:cNvSpPr/>
            <p:nvPr/>
          </p:nvSpPr>
          <p:spPr>
            <a:xfrm flipH="1">
              <a:off x="5953426" y="4315836"/>
              <a:ext cx="51402" cy="51402"/>
            </a:xfrm>
            <a:custGeom>
              <a:avLst/>
              <a:gdLst/>
              <a:ahLst/>
              <a:cxnLst/>
              <a:rect l="l" t="t" r="r" b="b"/>
              <a:pathLst>
                <a:path w="1436" h="1436" extrusionOk="0">
                  <a:moveTo>
                    <a:pt x="718" y="1"/>
                  </a:moveTo>
                  <a:lnTo>
                    <a:pt x="575" y="19"/>
                  </a:lnTo>
                  <a:lnTo>
                    <a:pt x="431" y="55"/>
                  </a:lnTo>
                  <a:lnTo>
                    <a:pt x="324" y="126"/>
                  </a:lnTo>
                  <a:lnTo>
                    <a:pt x="216" y="216"/>
                  </a:lnTo>
                  <a:lnTo>
                    <a:pt x="126" y="324"/>
                  </a:lnTo>
                  <a:lnTo>
                    <a:pt x="55" y="449"/>
                  </a:lnTo>
                  <a:lnTo>
                    <a:pt x="19" y="575"/>
                  </a:lnTo>
                  <a:lnTo>
                    <a:pt x="1" y="718"/>
                  </a:lnTo>
                  <a:lnTo>
                    <a:pt x="19" y="861"/>
                  </a:lnTo>
                  <a:lnTo>
                    <a:pt x="55" y="1005"/>
                  </a:lnTo>
                  <a:lnTo>
                    <a:pt x="126" y="1130"/>
                  </a:lnTo>
                  <a:lnTo>
                    <a:pt x="216" y="1220"/>
                  </a:lnTo>
                  <a:lnTo>
                    <a:pt x="324" y="1310"/>
                  </a:lnTo>
                  <a:lnTo>
                    <a:pt x="431" y="1381"/>
                  </a:lnTo>
                  <a:lnTo>
                    <a:pt x="575" y="1417"/>
                  </a:lnTo>
                  <a:lnTo>
                    <a:pt x="718" y="1435"/>
                  </a:lnTo>
                  <a:lnTo>
                    <a:pt x="862" y="1417"/>
                  </a:lnTo>
                  <a:lnTo>
                    <a:pt x="987" y="1381"/>
                  </a:lnTo>
                  <a:lnTo>
                    <a:pt x="1113" y="1310"/>
                  </a:lnTo>
                  <a:lnTo>
                    <a:pt x="1220" y="1220"/>
                  </a:lnTo>
                  <a:lnTo>
                    <a:pt x="1310" y="1130"/>
                  </a:lnTo>
                  <a:lnTo>
                    <a:pt x="1364" y="1005"/>
                  </a:lnTo>
                  <a:lnTo>
                    <a:pt x="1417" y="861"/>
                  </a:lnTo>
                  <a:lnTo>
                    <a:pt x="1435" y="718"/>
                  </a:lnTo>
                  <a:lnTo>
                    <a:pt x="1417" y="575"/>
                  </a:lnTo>
                  <a:lnTo>
                    <a:pt x="1364" y="449"/>
                  </a:lnTo>
                  <a:lnTo>
                    <a:pt x="1310" y="324"/>
                  </a:lnTo>
                  <a:lnTo>
                    <a:pt x="1220" y="216"/>
                  </a:lnTo>
                  <a:lnTo>
                    <a:pt x="1113" y="126"/>
                  </a:lnTo>
                  <a:lnTo>
                    <a:pt x="987" y="55"/>
                  </a:lnTo>
                  <a:lnTo>
                    <a:pt x="862" y="19"/>
                  </a:lnTo>
                  <a:lnTo>
                    <a:pt x="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4" name="Google Shape;5844;p64">
              <a:extLst>
                <a:ext uri="{FF2B5EF4-FFF2-40B4-BE49-F238E27FC236}">
                  <a16:creationId xmlns:a16="http://schemas.microsoft.com/office/drawing/2014/main" id="{D0F3FE8C-EB35-072D-0506-BC5D8966A79C}"/>
                </a:ext>
              </a:extLst>
            </p:cNvPr>
            <p:cNvSpPr/>
            <p:nvPr/>
          </p:nvSpPr>
          <p:spPr>
            <a:xfrm flipH="1">
              <a:off x="5723694" y="3897431"/>
              <a:ext cx="36618" cy="38551"/>
            </a:xfrm>
            <a:custGeom>
              <a:avLst/>
              <a:gdLst/>
              <a:ahLst/>
              <a:cxnLst/>
              <a:rect l="l" t="t" r="r" b="b"/>
              <a:pathLst>
                <a:path w="1023" h="1077" extrusionOk="0">
                  <a:moveTo>
                    <a:pt x="395" y="0"/>
                  </a:moveTo>
                  <a:lnTo>
                    <a:pt x="306" y="36"/>
                  </a:lnTo>
                  <a:lnTo>
                    <a:pt x="216" y="90"/>
                  </a:lnTo>
                  <a:lnTo>
                    <a:pt x="144" y="162"/>
                  </a:lnTo>
                  <a:lnTo>
                    <a:pt x="90" y="233"/>
                  </a:lnTo>
                  <a:lnTo>
                    <a:pt x="37" y="323"/>
                  </a:lnTo>
                  <a:lnTo>
                    <a:pt x="1" y="431"/>
                  </a:lnTo>
                  <a:lnTo>
                    <a:pt x="1" y="538"/>
                  </a:lnTo>
                  <a:lnTo>
                    <a:pt x="1" y="646"/>
                  </a:lnTo>
                  <a:lnTo>
                    <a:pt x="37" y="753"/>
                  </a:lnTo>
                  <a:lnTo>
                    <a:pt x="90" y="843"/>
                  </a:lnTo>
                  <a:lnTo>
                    <a:pt x="144" y="915"/>
                  </a:lnTo>
                  <a:lnTo>
                    <a:pt x="216" y="986"/>
                  </a:lnTo>
                  <a:lnTo>
                    <a:pt x="306" y="1040"/>
                  </a:lnTo>
                  <a:lnTo>
                    <a:pt x="395" y="1076"/>
                  </a:lnTo>
                  <a:lnTo>
                    <a:pt x="610" y="1076"/>
                  </a:lnTo>
                  <a:lnTo>
                    <a:pt x="700" y="1040"/>
                  </a:lnTo>
                  <a:lnTo>
                    <a:pt x="790" y="986"/>
                  </a:lnTo>
                  <a:lnTo>
                    <a:pt x="861" y="915"/>
                  </a:lnTo>
                  <a:lnTo>
                    <a:pt x="933" y="843"/>
                  </a:lnTo>
                  <a:lnTo>
                    <a:pt x="969" y="753"/>
                  </a:lnTo>
                  <a:lnTo>
                    <a:pt x="1005" y="646"/>
                  </a:lnTo>
                  <a:lnTo>
                    <a:pt x="1023" y="538"/>
                  </a:lnTo>
                  <a:lnTo>
                    <a:pt x="1005" y="431"/>
                  </a:lnTo>
                  <a:lnTo>
                    <a:pt x="969" y="323"/>
                  </a:lnTo>
                  <a:lnTo>
                    <a:pt x="933" y="233"/>
                  </a:lnTo>
                  <a:lnTo>
                    <a:pt x="861" y="162"/>
                  </a:lnTo>
                  <a:lnTo>
                    <a:pt x="790" y="90"/>
                  </a:lnTo>
                  <a:lnTo>
                    <a:pt x="700" y="36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5" name="Google Shape;5845;p64">
              <a:extLst>
                <a:ext uri="{FF2B5EF4-FFF2-40B4-BE49-F238E27FC236}">
                  <a16:creationId xmlns:a16="http://schemas.microsoft.com/office/drawing/2014/main" id="{5C0B63DB-F26E-6486-E91B-45A00D73AE0C}"/>
                </a:ext>
              </a:extLst>
            </p:cNvPr>
            <p:cNvSpPr/>
            <p:nvPr/>
          </p:nvSpPr>
          <p:spPr>
            <a:xfrm flipH="1">
              <a:off x="5727524" y="3902550"/>
              <a:ext cx="25737" cy="26989"/>
            </a:xfrm>
            <a:custGeom>
              <a:avLst/>
              <a:gdLst/>
              <a:ahLst/>
              <a:cxnLst/>
              <a:rect l="l" t="t" r="r" b="b"/>
              <a:pathLst>
                <a:path w="719" h="754" extrusionOk="0">
                  <a:moveTo>
                    <a:pt x="288" y="1"/>
                  </a:moveTo>
                  <a:lnTo>
                    <a:pt x="216" y="19"/>
                  </a:lnTo>
                  <a:lnTo>
                    <a:pt x="162" y="55"/>
                  </a:lnTo>
                  <a:lnTo>
                    <a:pt x="109" y="108"/>
                  </a:lnTo>
                  <a:lnTo>
                    <a:pt x="55" y="162"/>
                  </a:lnTo>
                  <a:lnTo>
                    <a:pt x="19" y="234"/>
                  </a:lnTo>
                  <a:lnTo>
                    <a:pt x="1" y="306"/>
                  </a:lnTo>
                  <a:lnTo>
                    <a:pt x="1" y="377"/>
                  </a:lnTo>
                  <a:lnTo>
                    <a:pt x="1" y="449"/>
                  </a:lnTo>
                  <a:lnTo>
                    <a:pt x="19" y="521"/>
                  </a:lnTo>
                  <a:lnTo>
                    <a:pt x="55" y="592"/>
                  </a:lnTo>
                  <a:lnTo>
                    <a:pt x="109" y="646"/>
                  </a:lnTo>
                  <a:lnTo>
                    <a:pt x="162" y="700"/>
                  </a:lnTo>
                  <a:lnTo>
                    <a:pt x="216" y="736"/>
                  </a:lnTo>
                  <a:lnTo>
                    <a:pt x="288" y="754"/>
                  </a:lnTo>
                  <a:lnTo>
                    <a:pt x="431" y="754"/>
                  </a:lnTo>
                  <a:lnTo>
                    <a:pt x="485" y="736"/>
                  </a:lnTo>
                  <a:lnTo>
                    <a:pt x="557" y="700"/>
                  </a:lnTo>
                  <a:lnTo>
                    <a:pt x="611" y="646"/>
                  </a:lnTo>
                  <a:lnTo>
                    <a:pt x="646" y="592"/>
                  </a:lnTo>
                  <a:lnTo>
                    <a:pt x="682" y="521"/>
                  </a:lnTo>
                  <a:lnTo>
                    <a:pt x="700" y="449"/>
                  </a:lnTo>
                  <a:lnTo>
                    <a:pt x="718" y="377"/>
                  </a:lnTo>
                  <a:lnTo>
                    <a:pt x="700" y="306"/>
                  </a:lnTo>
                  <a:lnTo>
                    <a:pt x="682" y="234"/>
                  </a:lnTo>
                  <a:lnTo>
                    <a:pt x="646" y="162"/>
                  </a:lnTo>
                  <a:lnTo>
                    <a:pt x="611" y="108"/>
                  </a:lnTo>
                  <a:lnTo>
                    <a:pt x="557" y="55"/>
                  </a:lnTo>
                  <a:lnTo>
                    <a:pt x="485" y="19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6" name="Google Shape;5846;p64">
              <a:extLst>
                <a:ext uri="{FF2B5EF4-FFF2-40B4-BE49-F238E27FC236}">
                  <a16:creationId xmlns:a16="http://schemas.microsoft.com/office/drawing/2014/main" id="{FD282903-2FA6-AB34-7006-02C150540D9E}"/>
                </a:ext>
              </a:extLst>
            </p:cNvPr>
            <p:cNvSpPr/>
            <p:nvPr/>
          </p:nvSpPr>
          <p:spPr>
            <a:xfrm flipH="1">
              <a:off x="5534374" y="4017415"/>
              <a:ext cx="32752" cy="20582"/>
            </a:xfrm>
            <a:custGeom>
              <a:avLst/>
              <a:gdLst/>
              <a:ahLst/>
              <a:cxnLst/>
              <a:rect l="l" t="t" r="r" b="b"/>
              <a:pathLst>
                <a:path w="915" h="575" extrusionOk="0">
                  <a:moveTo>
                    <a:pt x="0" y="1"/>
                  </a:moveTo>
                  <a:lnTo>
                    <a:pt x="0" y="575"/>
                  </a:lnTo>
                  <a:lnTo>
                    <a:pt x="915" y="575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7" name="Google Shape;5847;p64">
              <a:extLst>
                <a:ext uri="{FF2B5EF4-FFF2-40B4-BE49-F238E27FC236}">
                  <a16:creationId xmlns:a16="http://schemas.microsoft.com/office/drawing/2014/main" id="{3E2FC7FD-A58E-7377-F09E-150BA73A82C9}"/>
                </a:ext>
              </a:extLst>
            </p:cNvPr>
            <p:cNvSpPr/>
            <p:nvPr/>
          </p:nvSpPr>
          <p:spPr>
            <a:xfrm flipH="1">
              <a:off x="5513184" y="3877530"/>
              <a:ext cx="25701" cy="20582"/>
            </a:xfrm>
            <a:custGeom>
              <a:avLst/>
              <a:gdLst/>
              <a:ahLst/>
              <a:cxnLst/>
              <a:rect l="l" t="t" r="r" b="b"/>
              <a:pathLst>
                <a:path w="718" h="575" extrusionOk="0">
                  <a:moveTo>
                    <a:pt x="0" y="1"/>
                  </a:moveTo>
                  <a:lnTo>
                    <a:pt x="0" y="574"/>
                  </a:lnTo>
                  <a:lnTo>
                    <a:pt x="717" y="574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8" name="Google Shape;5848;p64">
              <a:extLst>
                <a:ext uri="{FF2B5EF4-FFF2-40B4-BE49-F238E27FC236}">
                  <a16:creationId xmlns:a16="http://schemas.microsoft.com/office/drawing/2014/main" id="{A5184170-5944-82E5-01A5-B78AAFAE5B7D}"/>
                </a:ext>
              </a:extLst>
            </p:cNvPr>
            <p:cNvSpPr/>
            <p:nvPr/>
          </p:nvSpPr>
          <p:spPr>
            <a:xfrm flipH="1">
              <a:off x="5508709" y="3828741"/>
              <a:ext cx="207325" cy="236856"/>
            </a:xfrm>
            <a:custGeom>
              <a:avLst/>
              <a:gdLst/>
              <a:ahLst/>
              <a:cxnLst/>
              <a:rect l="l" t="t" r="r" b="b"/>
              <a:pathLst>
                <a:path w="5792" h="6617" extrusionOk="0">
                  <a:moveTo>
                    <a:pt x="3067" y="1"/>
                  </a:moveTo>
                  <a:lnTo>
                    <a:pt x="2744" y="37"/>
                  </a:lnTo>
                  <a:lnTo>
                    <a:pt x="2439" y="109"/>
                  </a:lnTo>
                  <a:lnTo>
                    <a:pt x="2134" y="216"/>
                  </a:lnTo>
                  <a:lnTo>
                    <a:pt x="1848" y="342"/>
                  </a:lnTo>
                  <a:lnTo>
                    <a:pt x="1561" y="485"/>
                  </a:lnTo>
                  <a:lnTo>
                    <a:pt x="1310" y="682"/>
                  </a:lnTo>
                  <a:lnTo>
                    <a:pt x="1059" y="879"/>
                  </a:lnTo>
                  <a:lnTo>
                    <a:pt x="826" y="1113"/>
                  </a:lnTo>
                  <a:lnTo>
                    <a:pt x="628" y="1364"/>
                  </a:lnTo>
                  <a:lnTo>
                    <a:pt x="449" y="1632"/>
                  </a:lnTo>
                  <a:lnTo>
                    <a:pt x="306" y="1919"/>
                  </a:lnTo>
                  <a:lnTo>
                    <a:pt x="180" y="2224"/>
                  </a:lnTo>
                  <a:lnTo>
                    <a:pt x="73" y="2547"/>
                  </a:lnTo>
                  <a:lnTo>
                    <a:pt x="19" y="2887"/>
                  </a:lnTo>
                  <a:lnTo>
                    <a:pt x="1" y="3210"/>
                  </a:lnTo>
                  <a:lnTo>
                    <a:pt x="1" y="3551"/>
                  </a:lnTo>
                  <a:lnTo>
                    <a:pt x="37" y="3874"/>
                  </a:lnTo>
                  <a:lnTo>
                    <a:pt x="108" y="4178"/>
                  </a:lnTo>
                  <a:lnTo>
                    <a:pt x="216" y="4483"/>
                  </a:lnTo>
                  <a:lnTo>
                    <a:pt x="342" y="4770"/>
                  </a:lnTo>
                  <a:lnTo>
                    <a:pt x="485" y="5057"/>
                  </a:lnTo>
                  <a:lnTo>
                    <a:pt x="664" y="5326"/>
                  </a:lnTo>
                  <a:lnTo>
                    <a:pt x="879" y="5559"/>
                  </a:lnTo>
                  <a:lnTo>
                    <a:pt x="1095" y="5792"/>
                  </a:lnTo>
                  <a:lnTo>
                    <a:pt x="1346" y="5989"/>
                  </a:lnTo>
                  <a:lnTo>
                    <a:pt x="1632" y="6168"/>
                  </a:lnTo>
                  <a:lnTo>
                    <a:pt x="1919" y="6312"/>
                  </a:lnTo>
                  <a:lnTo>
                    <a:pt x="2224" y="6437"/>
                  </a:lnTo>
                  <a:lnTo>
                    <a:pt x="2547" y="6545"/>
                  </a:lnTo>
                  <a:lnTo>
                    <a:pt x="2834" y="6599"/>
                  </a:lnTo>
                  <a:lnTo>
                    <a:pt x="3138" y="6617"/>
                  </a:lnTo>
                  <a:lnTo>
                    <a:pt x="3425" y="6617"/>
                  </a:lnTo>
                  <a:lnTo>
                    <a:pt x="3712" y="6599"/>
                  </a:lnTo>
                  <a:lnTo>
                    <a:pt x="3981" y="6563"/>
                  </a:lnTo>
                  <a:lnTo>
                    <a:pt x="4268" y="6491"/>
                  </a:lnTo>
                  <a:lnTo>
                    <a:pt x="4519" y="6401"/>
                  </a:lnTo>
                  <a:lnTo>
                    <a:pt x="4788" y="6276"/>
                  </a:lnTo>
                  <a:lnTo>
                    <a:pt x="4160" y="5272"/>
                  </a:lnTo>
                  <a:lnTo>
                    <a:pt x="3999" y="5344"/>
                  </a:lnTo>
                  <a:lnTo>
                    <a:pt x="3838" y="5380"/>
                  </a:lnTo>
                  <a:lnTo>
                    <a:pt x="3676" y="5415"/>
                  </a:lnTo>
                  <a:lnTo>
                    <a:pt x="3515" y="5451"/>
                  </a:lnTo>
                  <a:lnTo>
                    <a:pt x="3174" y="5451"/>
                  </a:lnTo>
                  <a:lnTo>
                    <a:pt x="2995" y="5433"/>
                  </a:lnTo>
                  <a:lnTo>
                    <a:pt x="2816" y="5397"/>
                  </a:lnTo>
                  <a:lnTo>
                    <a:pt x="2601" y="5344"/>
                  </a:lnTo>
                  <a:lnTo>
                    <a:pt x="2403" y="5254"/>
                  </a:lnTo>
                  <a:lnTo>
                    <a:pt x="2224" y="5164"/>
                  </a:lnTo>
                  <a:lnTo>
                    <a:pt x="2045" y="5039"/>
                  </a:lnTo>
                  <a:lnTo>
                    <a:pt x="1883" y="4913"/>
                  </a:lnTo>
                  <a:lnTo>
                    <a:pt x="1740" y="4770"/>
                  </a:lnTo>
                  <a:lnTo>
                    <a:pt x="1597" y="4609"/>
                  </a:lnTo>
                  <a:lnTo>
                    <a:pt x="1489" y="4447"/>
                  </a:lnTo>
                  <a:lnTo>
                    <a:pt x="1381" y="4268"/>
                  </a:lnTo>
                  <a:lnTo>
                    <a:pt x="1310" y="4071"/>
                  </a:lnTo>
                  <a:lnTo>
                    <a:pt x="1238" y="3874"/>
                  </a:lnTo>
                  <a:lnTo>
                    <a:pt x="1202" y="3676"/>
                  </a:lnTo>
                  <a:lnTo>
                    <a:pt x="1166" y="3461"/>
                  </a:lnTo>
                  <a:lnTo>
                    <a:pt x="1166" y="3246"/>
                  </a:lnTo>
                  <a:lnTo>
                    <a:pt x="1184" y="3031"/>
                  </a:lnTo>
                  <a:lnTo>
                    <a:pt x="1220" y="2816"/>
                  </a:lnTo>
                  <a:lnTo>
                    <a:pt x="1292" y="2619"/>
                  </a:lnTo>
                  <a:lnTo>
                    <a:pt x="1363" y="2403"/>
                  </a:lnTo>
                  <a:lnTo>
                    <a:pt x="1471" y="2224"/>
                  </a:lnTo>
                  <a:lnTo>
                    <a:pt x="1579" y="2045"/>
                  </a:lnTo>
                  <a:lnTo>
                    <a:pt x="1704" y="1883"/>
                  </a:lnTo>
                  <a:lnTo>
                    <a:pt x="1848" y="1740"/>
                  </a:lnTo>
                  <a:lnTo>
                    <a:pt x="2009" y="1615"/>
                  </a:lnTo>
                  <a:lnTo>
                    <a:pt x="2188" y="1489"/>
                  </a:lnTo>
                  <a:lnTo>
                    <a:pt x="2367" y="1399"/>
                  </a:lnTo>
                  <a:lnTo>
                    <a:pt x="2547" y="1310"/>
                  </a:lnTo>
                  <a:lnTo>
                    <a:pt x="2744" y="1238"/>
                  </a:lnTo>
                  <a:lnTo>
                    <a:pt x="2941" y="1202"/>
                  </a:lnTo>
                  <a:lnTo>
                    <a:pt x="3156" y="1166"/>
                  </a:lnTo>
                  <a:lnTo>
                    <a:pt x="3371" y="1166"/>
                  </a:lnTo>
                  <a:lnTo>
                    <a:pt x="3587" y="1184"/>
                  </a:lnTo>
                  <a:lnTo>
                    <a:pt x="3802" y="1220"/>
                  </a:lnTo>
                  <a:lnTo>
                    <a:pt x="3963" y="1274"/>
                  </a:lnTo>
                  <a:lnTo>
                    <a:pt x="4142" y="1328"/>
                  </a:lnTo>
                  <a:lnTo>
                    <a:pt x="4286" y="1417"/>
                  </a:lnTo>
                  <a:lnTo>
                    <a:pt x="4447" y="1489"/>
                  </a:lnTo>
                  <a:lnTo>
                    <a:pt x="4573" y="1597"/>
                  </a:lnTo>
                  <a:lnTo>
                    <a:pt x="4716" y="1686"/>
                  </a:lnTo>
                  <a:lnTo>
                    <a:pt x="4842" y="1812"/>
                  </a:lnTo>
                  <a:lnTo>
                    <a:pt x="4949" y="1937"/>
                  </a:lnTo>
                  <a:lnTo>
                    <a:pt x="5792" y="1166"/>
                  </a:lnTo>
                  <a:lnTo>
                    <a:pt x="5630" y="969"/>
                  </a:lnTo>
                  <a:lnTo>
                    <a:pt x="5451" y="772"/>
                  </a:lnTo>
                  <a:lnTo>
                    <a:pt x="5254" y="611"/>
                  </a:lnTo>
                  <a:lnTo>
                    <a:pt x="5057" y="467"/>
                  </a:lnTo>
                  <a:lnTo>
                    <a:pt x="4842" y="360"/>
                  </a:lnTo>
                  <a:lnTo>
                    <a:pt x="4609" y="252"/>
                  </a:lnTo>
                  <a:lnTo>
                    <a:pt x="4340" y="162"/>
                  </a:lnTo>
                  <a:lnTo>
                    <a:pt x="4071" y="91"/>
                  </a:lnTo>
                  <a:lnTo>
                    <a:pt x="3730" y="19"/>
                  </a:lnTo>
                  <a:lnTo>
                    <a:pt x="34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9" name="Google Shape;5849;p64">
              <a:extLst>
                <a:ext uri="{FF2B5EF4-FFF2-40B4-BE49-F238E27FC236}">
                  <a16:creationId xmlns:a16="http://schemas.microsoft.com/office/drawing/2014/main" id="{8CD9C11E-B6F6-0F28-47BD-7949B5594407}"/>
                </a:ext>
              </a:extLst>
            </p:cNvPr>
            <p:cNvSpPr/>
            <p:nvPr/>
          </p:nvSpPr>
          <p:spPr>
            <a:xfrm flipH="1">
              <a:off x="7312667" y="3466821"/>
              <a:ext cx="64861" cy="93711"/>
            </a:xfrm>
            <a:custGeom>
              <a:avLst/>
              <a:gdLst/>
              <a:ahLst/>
              <a:cxnLst/>
              <a:rect l="l" t="t" r="r" b="b"/>
              <a:pathLst>
                <a:path w="1812" h="2618" extrusionOk="0">
                  <a:moveTo>
                    <a:pt x="252" y="0"/>
                  </a:moveTo>
                  <a:lnTo>
                    <a:pt x="180" y="18"/>
                  </a:lnTo>
                  <a:lnTo>
                    <a:pt x="144" y="54"/>
                  </a:lnTo>
                  <a:lnTo>
                    <a:pt x="90" y="90"/>
                  </a:lnTo>
                  <a:lnTo>
                    <a:pt x="54" y="126"/>
                  </a:lnTo>
                  <a:lnTo>
                    <a:pt x="19" y="179"/>
                  </a:lnTo>
                  <a:lnTo>
                    <a:pt x="1" y="233"/>
                  </a:lnTo>
                  <a:lnTo>
                    <a:pt x="1" y="305"/>
                  </a:lnTo>
                  <a:lnTo>
                    <a:pt x="1" y="2313"/>
                  </a:lnTo>
                  <a:lnTo>
                    <a:pt x="1" y="2367"/>
                  </a:lnTo>
                  <a:lnTo>
                    <a:pt x="19" y="2438"/>
                  </a:lnTo>
                  <a:lnTo>
                    <a:pt x="54" y="2474"/>
                  </a:lnTo>
                  <a:lnTo>
                    <a:pt x="90" y="2528"/>
                  </a:lnTo>
                  <a:lnTo>
                    <a:pt x="144" y="2564"/>
                  </a:lnTo>
                  <a:lnTo>
                    <a:pt x="180" y="2582"/>
                  </a:lnTo>
                  <a:lnTo>
                    <a:pt x="252" y="2600"/>
                  </a:lnTo>
                  <a:lnTo>
                    <a:pt x="305" y="2618"/>
                  </a:lnTo>
                  <a:lnTo>
                    <a:pt x="1507" y="2618"/>
                  </a:lnTo>
                  <a:lnTo>
                    <a:pt x="1560" y="2600"/>
                  </a:lnTo>
                  <a:lnTo>
                    <a:pt x="1632" y="2582"/>
                  </a:lnTo>
                  <a:lnTo>
                    <a:pt x="1668" y="2564"/>
                  </a:lnTo>
                  <a:lnTo>
                    <a:pt x="1722" y="2528"/>
                  </a:lnTo>
                  <a:lnTo>
                    <a:pt x="1758" y="2474"/>
                  </a:lnTo>
                  <a:lnTo>
                    <a:pt x="1776" y="2438"/>
                  </a:lnTo>
                  <a:lnTo>
                    <a:pt x="1793" y="2367"/>
                  </a:lnTo>
                  <a:lnTo>
                    <a:pt x="1811" y="2313"/>
                  </a:lnTo>
                  <a:lnTo>
                    <a:pt x="1811" y="305"/>
                  </a:lnTo>
                  <a:lnTo>
                    <a:pt x="1793" y="233"/>
                  </a:lnTo>
                  <a:lnTo>
                    <a:pt x="1776" y="179"/>
                  </a:lnTo>
                  <a:lnTo>
                    <a:pt x="1758" y="126"/>
                  </a:lnTo>
                  <a:lnTo>
                    <a:pt x="1722" y="90"/>
                  </a:lnTo>
                  <a:lnTo>
                    <a:pt x="1668" y="54"/>
                  </a:lnTo>
                  <a:lnTo>
                    <a:pt x="1632" y="18"/>
                  </a:lnTo>
                  <a:lnTo>
                    <a:pt x="156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0" name="Google Shape;5850;p64">
              <a:extLst>
                <a:ext uri="{FF2B5EF4-FFF2-40B4-BE49-F238E27FC236}">
                  <a16:creationId xmlns:a16="http://schemas.microsoft.com/office/drawing/2014/main" id="{333C8601-707D-1E43-B9CF-ED3BE52DED8A}"/>
                </a:ext>
              </a:extLst>
            </p:cNvPr>
            <p:cNvSpPr/>
            <p:nvPr/>
          </p:nvSpPr>
          <p:spPr>
            <a:xfrm flipH="1">
              <a:off x="8139888" y="4184291"/>
              <a:ext cx="21871" cy="191288"/>
            </a:xfrm>
            <a:custGeom>
              <a:avLst/>
              <a:gdLst/>
              <a:ahLst/>
              <a:cxnLst/>
              <a:rect l="l" t="t" r="r" b="b"/>
              <a:pathLst>
                <a:path w="611" h="5344" extrusionOk="0">
                  <a:moveTo>
                    <a:pt x="1" y="0"/>
                  </a:moveTo>
                  <a:lnTo>
                    <a:pt x="1" y="5343"/>
                  </a:lnTo>
                  <a:lnTo>
                    <a:pt x="610" y="5343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1" name="Google Shape;5851;p64">
              <a:extLst>
                <a:ext uri="{FF2B5EF4-FFF2-40B4-BE49-F238E27FC236}">
                  <a16:creationId xmlns:a16="http://schemas.microsoft.com/office/drawing/2014/main" id="{7825B78A-138E-7015-8C7E-3BEA2309E148}"/>
                </a:ext>
              </a:extLst>
            </p:cNvPr>
            <p:cNvSpPr/>
            <p:nvPr/>
          </p:nvSpPr>
          <p:spPr>
            <a:xfrm flipH="1">
              <a:off x="8099475" y="4184291"/>
              <a:ext cx="21191" cy="191288"/>
            </a:xfrm>
            <a:custGeom>
              <a:avLst/>
              <a:gdLst/>
              <a:ahLst/>
              <a:cxnLst/>
              <a:rect l="l" t="t" r="r" b="b"/>
              <a:pathLst>
                <a:path w="592" h="5344" extrusionOk="0">
                  <a:moveTo>
                    <a:pt x="0" y="0"/>
                  </a:moveTo>
                  <a:lnTo>
                    <a:pt x="0" y="5343"/>
                  </a:lnTo>
                  <a:lnTo>
                    <a:pt x="592" y="534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2" name="Google Shape;5852;p64">
              <a:extLst>
                <a:ext uri="{FF2B5EF4-FFF2-40B4-BE49-F238E27FC236}">
                  <a16:creationId xmlns:a16="http://schemas.microsoft.com/office/drawing/2014/main" id="{B0C629F8-CAED-D7E6-9F66-D7E6CF25BBDB}"/>
                </a:ext>
              </a:extLst>
            </p:cNvPr>
            <p:cNvSpPr/>
            <p:nvPr/>
          </p:nvSpPr>
          <p:spPr>
            <a:xfrm flipH="1">
              <a:off x="8058383" y="4184291"/>
              <a:ext cx="21226" cy="191288"/>
            </a:xfrm>
            <a:custGeom>
              <a:avLst/>
              <a:gdLst/>
              <a:ahLst/>
              <a:cxnLst/>
              <a:rect l="l" t="t" r="r" b="b"/>
              <a:pathLst>
                <a:path w="593" h="5344" extrusionOk="0">
                  <a:moveTo>
                    <a:pt x="1" y="0"/>
                  </a:moveTo>
                  <a:lnTo>
                    <a:pt x="1" y="5343"/>
                  </a:lnTo>
                  <a:lnTo>
                    <a:pt x="592" y="534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3" name="Google Shape;5853;p64">
              <a:extLst>
                <a:ext uri="{FF2B5EF4-FFF2-40B4-BE49-F238E27FC236}">
                  <a16:creationId xmlns:a16="http://schemas.microsoft.com/office/drawing/2014/main" id="{8C3CB14E-FEAA-F6C6-6B78-89BE77AB16B0}"/>
                </a:ext>
              </a:extLst>
            </p:cNvPr>
            <p:cNvSpPr/>
            <p:nvPr/>
          </p:nvSpPr>
          <p:spPr>
            <a:xfrm flipH="1">
              <a:off x="8017326" y="4184291"/>
              <a:ext cx="21835" cy="191288"/>
            </a:xfrm>
            <a:custGeom>
              <a:avLst/>
              <a:gdLst/>
              <a:ahLst/>
              <a:cxnLst/>
              <a:rect l="l" t="t" r="r" b="b"/>
              <a:pathLst>
                <a:path w="610" h="5344" extrusionOk="0">
                  <a:moveTo>
                    <a:pt x="0" y="0"/>
                  </a:moveTo>
                  <a:lnTo>
                    <a:pt x="0" y="5343"/>
                  </a:lnTo>
                  <a:lnTo>
                    <a:pt x="610" y="5343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4" name="Google Shape;5854;p64">
              <a:extLst>
                <a:ext uri="{FF2B5EF4-FFF2-40B4-BE49-F238E27FC236}">
                  <a16:creationId xmlns:a16="http://schemas.microsoft.com/office/drawing/2014/main" id="{B011571C-6E0E-761B-C1F8-C0EB0E8DFBBF}"/>
                </a:ext>
              </a:extLst>
            </p:cNvPr>
            <p:cNvSpPr/>
            <p:nvPr/>
          </p:nvSpPr>
          <p:spPr>
            <a:xfrm flipH="1">
              <a:off x="7976233" y="4184291"/>
              <a:ext cx="21871" cy="191288"/>
            </a:xfrm>
            <a:custGeom>
              <a:avLst/>
              <a:gdLst/>
              <a:ahLst/>
              <a:cxnLst/>
              <a:rect l="l" t="t" r="r" b="b"/>
              <a:pathLst>
                <a:path w="611" h="5344" extrusionOk="0">
                  <a:moveTo>
                    <a:pt x="1" y="0"/>
                  </a:moveTo>
                  <a:lnTo>
                    <a:pt x="1" y="5343"/>
                  </a:lnTo>
                  <a:lnTo>
                    <a:pt x="610" y="5343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5" name="Google Shape;5855;p64">
              <a:extLst>
                <a:ext uri="{FF2B5EF4-FFF2-40B4-BE49-F238E27FC236}">
                  <a16:creationId xmlns:a16="http://schemas.microsoft.com/office/drawing/2014/main" id="{6906DA9C-91C3-EE64-AC3E-A5024DBC7B60}"/>
                </a:ext>
              </a:extLst>
            </p:cNvPr>
            <p:cNvSpPr/>
            <p:nvPr/>
          </p:nvSpPr>
          <p:spPr>
            <a:xfrm flipH="1">
              <a:off x="7935821" y="4184291"/>
              <a:ext cx="21191" cy="191288"/>
            </a:xfrm>
            <a:custGeom>
              <a:avLst/>
              <a:gdLst/>
              <a:ahLst/>
              <a:cxnLst/>
              <a:rect l="l" t="t" r="r" b="b"/>
              <a:pathLst>
                <a:path w="592" h="5344" extrusionOk="0">
                  <a:moveTo>
                    <a:pt x="0" y="0"/>
                  </a:moveTo>
                  <a:lnTo>
                    <a:pt x="0" y="5343"/>
                  </a:lnTo>
                  <a:lnTo>
                    <a:pt x="592" y="5343"/>
                  </a:lnTo>
                  <a:lnTo>
                    <a:pt x="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6" name="Google Shape;5856;p64">
              <a:extLst>
                <a:ext uri="{FF2B5EF4-FFF2-40B4-BE49-F238E27FC236}">
                  <a16:creationId xmlns:a16="http://schemas.microsoft.com/office/drawing/2014/main" id="{D169CCA1-A23B-3B84-E3C3-A93696F3A822}"/>
                </a:ext>
              </a:extLst>
            </p:cNvPr>
            <p:cNvSpPr/>
            <p:nvPr/>
          </p:nvSpPr>
          <p:spPr>
            <a:xfrm flipH="1">
              <a:off x="7894728" y="4184291"/>
              <a:ext cx="21871" cy="191288"/>
            </a:xfrm>
            <a:custGeom>
              <a:avLst/>
              <a:gdLst/>
              <a:ahLst/>
              <a:cxnLst/>
              <a:rect l="l" t="t" r="r" b="b"/>
              <a:pathLst>
                <a:path w="611" h="5344" extrusionOk="0">
                  <a:moveTo>
                    <a:pt x="1" y="0"/>
                  </a:moveTo>
                  <a:lnTo>
                    <a:pt x="1" y="5343"/>
                  </a:lnTo>
                  <a:lnTo>
                    <a:pt x="610" y="5343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7" name="Google Shape;5857;p64">
              <a:extLst>
                <a:ext uri="{FF2B5EF4-FFF2-40B4-BE49-F238E27FC236}">
                  <a16:creationId xmlns:a16="http://schemas.microsoft.com/office/drawing/2014/main" id="{669A9422-FC51-A8B4-2A18-78FEFAC7FDDE}"/>
                </a:ext>
              </a:extLst>
            </p:cNvPr>
            <p:cNvSpPr/>
            <p:nvPr/>
          </p:nvSpPr>
          <p:spPr>
            <a:xfrm flipH="1">
              <a:off x="6086904" y="3669598"/>
              <a:ext cx="456350" cy="218886"/>
            </a:xfrm>
            <a:custGeom>
              <a:avLst/>
              <a:gdLst/>
              <a:ahLst/>
              <a:cxnLst/>
              <a:rect l="l" t="t" r="r" b="b"/>
              <a:pathLst>
                <a:path w="12749" h="6115" extrusionOk="0">
                  <a:moveTo>
                    <a:pt x="377" y="1"/>
                  </a:moveTo>
                  <a:lnTo>
                    <a:pt x="324" y="19"/>
                  </a:lnTo>
                  <a:lnTo>
                    <a:pt x="288" y="72"/>
                  </a:lnTo>
                  <a:lnTo>
                    <a:pt x="252" y="162"/>
                  </a:lnTo>
                  <a:lnTo>
                    <a:pt x="216" y="270"/>
                  </a:lnTo>
                  <a:lnTo>
                    <a:pt x="144" y="574"/>
                  </a:lnTo>
                  <a:lnTo>
                    <a:pt x="90" y="969"/>
                  </a:lnTo>
                  <a:lnTo>
                    <a:pt x="55" y="1417"/>
                  </a:lnTo>
                  <a:lnTo>
                    <a:pt x="19" y="1937"/>
                  </a:lnTo>
                  <a:lnTo>
                    <a:pt x="1" y="2493"/>
                  </a:lnTo>
                  <a:lnTo>
                    <a:pt x="1" y="3066"/>
                  </a:lnTo>
                  <a:lnTo>
                    <a:pt x="1" y="3622"/>
                  </a:lnTo>
                  <a:lnTo>
                    <a:pt x="19" y="4178"/>
                  </a:lnTo>
                  <a:lnTo>
                    <a:pt x="55" y="4698"/>
                  </a:lnTo>
                  <a:lnTo>
                    <a:pt x="90" y="5164"/>
                  </a:lnTo>
                  <a:lnTo>
                    <a:pt x="144" y="5541"/>
                  </a:lnTo>
                  <a:lnTo>
                    <a:pt x="216" y="5845"/>
                  </a:lnTo>
                  <a:lnTo>
                    <a:pt x="252" y="5953"/>
                  </a:lnTo>
                  <a:lnTo>
                    <a:pt x="288" y="6043"/>
                  </a:lnTo>
                  <a:lnTo>
                    <a:pt x="324" y="6096"/>
                  </a:lnTo>
                  <a:lnTo>
                    <a:pt x="377" y="6114"/>
                  </a:lnTo>
                  <a:lnTo>
                    <a:pt x="12049" y="6114"/>
                  </a:lnTo>
                  <a:lnTo>
                    <a:pt x="12121" y="6096"/>
                  </a:lnTo>
                  <a:lnTo>
                    <a:pt x="12210" y="6043"/>
                  </a:lnTo>
                  <a:lnTo>
                    <a:pt x="12282" y="5953"/>
                  </a:lnTo>
                  <a:lnTo>
                    <a:pt x="12354" y="5845"/>
                  </a:lnTo>
                  <a:lnTo>
                    <a:pt x="12407" y="5702"/>
                  </a:lnTo>
                  <a:lnTo>
                    <a:pt x="12479" y="5541"/>
                  </a:lnTo>
                  <a:lnTo>
                    <a:pt x="12569" y="5164"/>
                  </a:lnTo>
                  <a:lnTo>
                    <a:pt x="12658" y="4698"/>
                  </a:lnTo>
                  <a:lnTo>
                    <a:pt x="12712" y="4178"/>
                  </a:lnTo>
                  <a:lnTo>
                    <a:pt x="12748" y="3622"/>
                  </a:lnTo>
                  <a:lnTo>
                    <a:pt x="12748" y="3066"/>
                  </a:lnTo>
                  <a:lnTo>
                    <a:pt x="12748" y="2493"/>
                  </a:lnTo>
                  <a:lnTo>
                    <a:pt x="12712" y="1937"/>
                  </a:lnTo>
                  <a:lnTo>
                    <a:pt x="12658" y="1417"/>
                  </a:lnTo>
                  <a:lnTo>
                    <a:pt x="12569" y="969"/>
                  </a:lnTo>
                  <a:lnTo>
                    <a:pt x="12479" y="574"/>
                  </a:lnTo>
                  <a:lnTo>
                    <a:pt x="12407" y="413"/>
                  </a:lnTo>
                  <a:lnTo>
                    <a:pt x="12354" y="270"/>
                  </a:lnTo>
                  <a:lnTo>
                    <a:pt x="12282" y="162"/>
                  </a:lnTo>
                  <a:lnTo>
                    <a:pt x="12210" y="72"/>
                  </a:lnTo>
                  <a:lnTo>
                    <a:pt x="12121" y="19"/>
                  </a:lnTo>
                  <a:lnTo>
                    <a:pt x="120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8" name="Google Shape;5858;p64">
              <a:extLst>
                <a:ext uri="{FF2B5EF4-FFF2-40B4-BE49-F238E27FC236}">
                  <a16:creationId xmlns:a16="http://schemas.microsoft.com/office/drawing/2014/main" id="{34CEF0A0-A53F-0FAB-4C67-3D4252C95005}"/>
                </a:ext>
              </a:extLst>
            </p:cNvPr>
            <p:cNvSpPr/>
            <p:nvPr/>
          </p:nvSpPr>
          <p:spPr>
            <a:xfrm flipH="1">
              <a:off x="6086904" y="3669598"/>
              <a:ext cx="453129" cy="218886"/>
            </a:xfrm>
            <a:custGeom>
              <a:avLst/>
              <a:gdLst/>
              <a:ahLst/>
              <a:cxnLst/>
              <a:rect l="l" t="t" r="r" b="b"/>
              <a:pathLst>
                <a:path w="12659" h="6115" extrusionOk="0">
                  <a:moveTo>
                    <a:pt x="287" y="1"/>
                  </a:moveTo>
                  <a:lnTo>
                    <a:pt x="234" y="37"/>
                  </a:lnTo>
                  <a:lnTo>
                    <a:pt x="198" y="90"/>
                  </a:lnTo>
                  <a:lnTo>
                    <a:pt x="162" y="180"/>
                  </a:lnTo>
                  <a:lnTo>
                    <a:pt x="108" y="305"/>
                  </a:lnTo>
                  <a:lnTo>
                    <a:pt x="54" y="628"/>
                  </a:lnTo>
                  <a:lnTo>
                    <a:pt x="0" y="1058"/>
                  </a:lnTo>
                  <a:lnTo>
                    <a:pt x="10489" y="1058"/>
                  </a:lnTo>
                  <a:lnTo>
                    <a:pt x="10543" y="1076"/>
                  </a:lnTo>
                  <a:lnTo>
                    <a:pt x="10596" y="1094"/>
                  </a:lnTo>
                  <a:lnTo>
                    <a:pt x="10668" y="1148"/>
                  </a:lnTo>
                  <a:lnTo>
                    <a:pt x="10722" y="1202"/>
                  </a:lnTo>
                  <a:lnTo>
                    <a:pt x="10811" y="1381"/>
                  </a:lnTo>
                  <a:lnTo>
                    <a:pt x="10901" y="1596"/>
                  </a:lnTo>
                  <a:lnTo>
                    <a:pt x="10973" y="1883"/>
                  </a:lnTo>
                  <a:lnTo>
                    <a:pt x="11045" y="2206"/>
                  </a:lnTo>
                  <a:lnTo>
                    <a:pt x="11098" y="2547"/>
                  </a:lnTo>
                  <a:lnTo>
                    <a:pt x="11134" y="2923"/>
                  </a:lnTo>
                  <a:lnTo>
                    <a:pt x="11170" y="3335"/>
                  </a:lnTo>
                  <a:lnTo>
                    <a:pt x="11188" y="3748"/>
                  </a:lnTo>
                  <a:lnTo>
                    <a:pt x="11188" y="4160"/>
                  </a:lnTo>
                  <a:lnTo>
                    <a:pt x="11188" y="4590"/>
                  </a:lnTo>
                  <a:lnTo>
                    <a:pt x="11152" y="5003"/>
                  </a:lnTo>
                  <a:lnTo>
                    <a:pt x="11134" y="5397"/>
                  </a:lnTo>
                  <a:lnTo>
                    <a:pt x="11080" y="5774"/>
                  </a:lnTo>
                  <a:lnTo>
                    <a:pt x="11027" y="6114"/>
                  </a:lnTo>
                  <a:lnTo>
                    <a:pt x="11959" y="6114"/>
                  </a:lnTo>
                  <a:lnTo>
                    <a:pt x="12031" y="6096"/>
                  </a:lnTo>
                  <a:lnTo>
                    <a:pt x="12120" y="6043"/>
                  </a:lnTo>
                  <a:lnTo>
                    <a:pt x="12192" y="5953"/>
                  </a:lnTo>
                  <a:lnTo>
                    <a:pt x="12264" y="5845"/>
                  </a:lnTo>
                  <a:lnTo>
                    <a:pt x="12317" y="5702"/>
                  </a:lnTo>
                  <a:lnTo>
                    <a:pt x="12389" y="5541"/>
                  </a:lnTo>
                  <a:lnTo>
                    <a:pt x="12479" y="5164"/>
                  </a:lnTo>
                  <a:lnTo>
                    <a:pt x="12568" y="4698"/>
                  </a:lnTo>
                  <a:lnTo>
                    <a:pt x="12622" y="4178"/>
                  </a:lnTo>
                  <a:lnTo>
                    <a:pt x="12658" y="3622"/>
                  </a:lnTo>
                  <a:lnTo>
                    <a:pt x="12658" y="3066"/>
                  </a:lnTo>
                  <a:lnTo>
                    <a:pt x="12658" y="2493"/>
                  </a:lnTo>
                  <a:lnTo>
                    <a:pt x="12622" y="1937"/>
                  </a:lnTo>
                  <a:lnTo>
                    <a:pt x="12568" y="1417"/>
                  </a:lnTo>
                  <a:lnTo>
                    <a:pt x="12479" y="969"/>
                  </a:lnTo>
                  <a:lnTo>
                    <a:pt x="12389" y="574"/>
                  </a:lnTo>
                  <a:lnTo>
                    <a:pt x="12317" y="413"/>
                  </a:lnTo>
                  <a:lnTo>
                    <a:pt x="12264" y="270"/>
                  </a:lnTo>
                  <a:lnTo>
                    <a:pt x="12192" y="162"/>
                  </a:lnTo>
                  <a:lnTo>
                    <a:pt x="12120" y="72"/>
                  </a:lnTo>
                  <a:lnTo>
                    <a:pt x="12031" y="19"/>
                  </a:lnTo>
                  <a:lnTo>
                    <a:pt x="119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9" name="Google Shape;5859;p64">
              <a:extLst>
                <a:ext uri="{FF2B5EF4-FFF2-40B4-BE49-F238E27FC236}">
                  <a16:creationId xmlns:a16="http://schemas.microsoft.com/office/drawing/2014/main" id="{BCFEB5DB-338C-A7DB-0234-D5379F59D0D1}"/>
                </a:ext>
              </a:extLst>
            </p:cNvPr>
            <p:cNvSpPr/>
            <p:nvPr/>
          </p:nvSpPr>
          <p:spPr>
            <a:xfrm flipH="1">
              <a:off x="6392379" y="3713876"/>
              <a:ext cx="132263" cy="150840"/>
            </a:xfrm>
            <a:custGeom>
              <a:avLst/>
              <a:gdLst/>
              <a:ahLst/>
              <a:cxnLst/>
              <a:rect l="l" t="t" r="r" b="b"/>
              <a:pathLst>
                <a:path w="3695" h="4214" extrusionOk="0">
                  <a:moveTo>
                    <a:pt x="1650" y="1"/>
                  </a:moveTo>
                  <a:lnTo>
                    <a:pt x="1471" y="37"/>
                  </a:lnTo>
                  <a:lnTo>
                    <a:pt x="1292" y="90"/>
                  </a:lnTo>
                  <a:lnTo>
                    <a:pt x="1130" y="162"/>
                  </a:lnTo>
                  <a:lnTo>
                    <a:pt x="969" y="252"/>
                  </a:lnTo>
                  <a:lnTo>
                    <a:pt x="808" y="359"/>
                  </a:lnTo>
                  <a:lnTo>
                    <a:pt x="664" y="485"/>
                  </a:lnTo>
                  <a:lnTo>
                    <a:pt x="539" y="610"/>
                  </a:lnTo>
                  <a:lnTo>
                    <a:pt x="413" y="754"/>
                  </a:lnTo>
                  <a:lnTo>
                    <a:pt x="306" y="915"/>
                  </a:lnTo>
                  <a:lnTo>
                    <a:pt x="216" y="1094"/>
                  </a:lnTo>
                  <a:lnTo>
                    <a:pt x="144" y="1274"/>
                  </a:lnTo>
                  <a:lnTo>
                    <a:pt x="72" y="1471"/>
                  </a:lnTo>
                  <a:lnTo>
                    <a:pt x="37" y="1668"/>
                  </a:lnTo>
                  <a:lnTo>
                    <a:pt x="1" y="1883"/>
                  </a:lnTo>
                  <a:lnTo>
                    <a:pt x="1" y="2098"/>
                  </a:lnTo>
                  <a:lnTo>
                    <a:pt x="1" y="2314"/>
                  </a:lnTo>
                  <a:lnTo>
                    <a:pt x="37" y="2529"/>
                  </a:lnTo>
                  <a:lnTo>
                    <a:pt x="72" y="2726"/>
                  </a:lnTo>
                  <a:lnTo>
                    <a:pt x="144" y="2923"/>
                  </a:lnTo>
                  <a:lnTo>
                    <a:pt x="216" y="3102"/>
                  </a:lnTo>
                  <a:lnTo>
                    <a:pt x="306" y="3282"/>
                  </a:lnTo>
                  <a:lnTo>
                    <a:pt x="413" y="3443"/>
                  </a:lnTo>
                  <a:lnTo>
                    <a:pt x="539" y="3586"/>
                  </a:lnTo>
                  <a:lnTo>
                    <a:pt x="664" y="3730"/>
                  </a:lnTo>
                  <a:lnTo>
                    <a:pt x="808" y="3837"/>
                  </a:lnTo>
                  <a:lnTo>
                    <a:pt x="969" y="3945"/>
                  </a:lnTo>
                  <a:lnTo>
                    <a:pt x="1130" y="4035"/>
                  </a:lnTo>
                  <a:lnTo>
                    <a:pt x="1292" y="4106"/>
                  </a:lnTo>
                  <a:lnTo>
                    <a:pt x="1471" y="4160"/>
                  </a:lnTo>
                  <a:lnTo>
                    <a:pt x="1650" y="4196"/>
                  </a:lnTo>
                  <a:lnTo>
                    <a:pt x="1847" y="4214"/>
                  </a:lnTo>
                  <a:lnTo>
                    <a:pt x="2027" y="4196"/>
                  </a:lnTo>
                  <a:lnTo>
                    <a:pt x="2224" y="4160"/>
                  </a:lnTo>
                  <a:lnTo>
                    <a:pt x="2385" y="4106"/>
                  </a:lnTo>
                  <a:lnTo>
                    <a:pt x="2565" y="4035"/>
                  </a:lnTo>
                  <a:lnTo>
                    <a:pt x="2726" y="3945"/>
                  </a:lnTo>
                  <a:lnTo>
                    <a:pt x="2869" y="3837"/>
                  </a:lnTo>
                  <a:lnTo>
                    <a:pt x="3013" y="3730"/>
                  </a:lnTo>
                  <a:lnTo>
                    <a:pt x="3156" y="3586"/>
                  </a:lnTo>
                  <a:lnTo>
                    <a:pt x="3264" y="3443"/>
                  </a:lnTo>
                  <a:lnTo>
                    <a:pt x="3371" y="3282"/>
                  </a:lnTo>
                  <a:lnTo>
                    <a:pt x="3461" y="3102"/>
                  </a:lnTo>
                  <a:lnTo>
                    <a:pt x="3551" y="2923"/>
                  </a:lnTo>
                  <a:lnTo>
                    <a:pt x="3604" y="2726"/>
                  </a:lnTo>
                  <a:lnTo>
                    <a:pt x="3658" y="2529"/>
                  </a:lnTo>
                  <a:lnTo>
                    <a:pt x="3676" y="2314"/>
                  </a:lnTo>
                  <a:lnTo>
                    <a:pt x="3694" y="2098"/>
                  </a:lnTo>
                  <a:lnTo>
                    <a:pt x="3676" y="1883"/>
                  </a:lnTo>
                  <a:lnTo>
                    <a:pt x="3658" y="1668"/>
                  </a:lnTo>
                  <a:lnTo>
                    <a:pt x="3604" y="1471"/>
                  </a:lnTo>
                  <a:lnTo>
                    <a:pt x="3551" y="1274"/>
                  </a:lnTo>
                  <a:lnTo>
                    <a:pt x="3461" y="1094"/>
                  </a:lnTo>
                  <a:lnTo>
                    <a:pt x="3371" y="915"/>
                  </a:lnTo>
                  <a:lnTo>
                    <a:pt x="3264" y="754"/>
                  </a:lnTo>
                  <a:lnTo>
                    <a:pt x="3156" y="610"/>
                  </a:lnTo>
                  <a:lnTo>
                    <a:pt x="3013" y="485"/>
                  </a:lnTo>
                  <a:lnTo>
                    <a:pt x="2869" y="359"/>
                  </a:lnTo>
                  <a:lnTo>
                    <a:pt x="2726" y="252"/>
                  </a:lnTo>
                  <a:lnTo>
                    <a:pt x="2565" y="162"/>
                  </a:lnTo>
                  <a:lnTo>
                    <a:pt x="2385" y="90"/>
                  </a:lnTo>
                  <a:lnTo>
                    <a:pt x="2224" y="37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0" name="Google Shape;5860;p64">
              <a:extLst>
                <a:ext uri="{FF2B5EF4-FFF2-40B4-BE49-F238E27FC236}">
                  <a16:creationId xmlns:a16="http://schemas.microsoft.com/office/drawing/2014/main" id="{738721D0-139F-A8A0-A149-0161D8839FFC}"/>
                </a:ext>
              </a:extLst>
            </p:cNvPr>
            <p:cNvSpPr/>
            <p:nvPr/>
          </p:nvSpPr>
          <p:spPr>
            <a:xfrm flipH="1">
              <a:off x="6153662" y="3713876"/>
              <a:ext cx="132227" cy="150840"/>
            </a:xfrm>
            <a:custGeom>
              <a:avLst/>
              <a:gdLst/>
              <a:ahLst/>
              <a:cxnLst/>
              <a:rect l="l" t="t" r="r" b="b"/>
              <a:pathLst>
                <a:path w="3694" h="4214" extrusionOk="0">
                  <a:moveTo>
                    <a:pt x="1668" y="1"/>
                  </a:moveTo>
                  <a:lnTo>
                    <a:pt x="1470" y="37"/>
                  </a:lnTo>
                  <a:lnTo>
                    <a:pt x="1291" y="90"/>
                  </a:lnTo>
                  <a:lnTo>
                    <a:pt x="1130" y="162"/>
                  </a:lnTo>
                  <a:lnTo>
                    <a:pt x="968" y="252"/>
                  </a:lnTo>
                  <a:lnTo>
                    <a:pt x="807" y="359"/>
                  </a:lnTo>
                  <a:lnTo>
                    <a:pt x="664" y="485"/>
                  </a:lnTo>
                  <a:lnTo>
                    <a:pt x="538" y="610"/>
                  </a:lnTo>
                  <a:lnTo>
                    <a:pt x="413" y="754"/>
                  </a:lnTo>
                  <a:lnTo>
                    <a:pt x="323" y="915"/>
                  </a:lnTo>
                  <a:lnTo>
                    <a:pt x="215" y="1094"/>
                  </a:lnTo>
                  <a:lnTo>
                    <a:pt x="144" y="1274"/>
                  </a:lnTo>
                  <a:lnTo>
                    <a:pt x="90" y="1471"/>
                  </a:lnTo>
                  <a:lnTo>
                    <a:pt x="36" y="1668"/>
                  </a:lnTo>
                  <a:lnTo>
                    <a:pt x="0" y="1883"/>
                  </a:lnTo>
                  <a:lnTo>
                    <a:pt x="0" y="2098"/>
                  </a:lnTo>
                  <a:lnTo>
                    <a:pt x="0" y="2314"/>
                  </a:lnTo>
                  <a:lnTo>
                    <a:pt x="36" y="2529"/>
                  </a:lnTo>
                  <a:lnTo>
                    <a:pt x="90" y="2726"/>
                  </a:lnTo>
                  <a:lnTo>
                    <a:pt x="144" y="2923"/>
                  </a:lnTo>
                  <a:lnTo>
                    <a:pt x="215" y="3102"/>
                  </a:lnTo>
                  <a:lnTo>
                    <a:pt x="323" y="3282"/>
                  </a:lnTo>
                  <a:lnTo>
                    <a:pt x="413" y="3443"/>
                  </a:lnTo>
                  <a:lnTo>
                    <a:pt x="538" y="3586"/>
                  </a:lnTo>
                  <a:lnTo>
                    <a:pt x="664" y="3730"/>
                  </a:lnTo>
                  <a:lnTo>
                    <a:pt x="807" y="3837"/>
                  </a:lnTo>
                  <a:lnTo>
                    <a:pt x="968" y="3945"/>
                  </a:lnTo>
                  <a:lnTo>
                    <a:pt x="1130" y="4035"/>
                  </a:lnTo>
                  <a:lnTo>
                    <a:pt x="1291" y="4106"/>
                  </a:lnTo>
                  <a:lnTo>
                    <a:pt x="1470" y="4160"/>
                  </a:lnTo>
                  <a:lnTo>
                    <a:pt x="1668" y="4196"/>
                  </a:lnTo>
                  <a:lnTo>
                    <a:pt x="1847" y="4214"/>
                  </a:lnTo>
                  <a:lnTo>
                    <a:pt x="2044" y="4196"/>
                  </a:lnTo>
                  <a:lnTo>
                    <a:pt x="2223" y="4160"/>
                  </a:lnTo>
                  <a:lnTo>
                    <a:pt x="2403" y="4106"/>
                  </a:lnTo>
                  <a:lnTo>
                    <a:pt x="2564" y="4035"/>
                  </a:lnTo>
                  <a:lnTo>
                    <a:pt x="2725" y="3945"/>
                  </a:lnTo>
                  <a:lnTo>
                    <a:pt x="2887" y="3837"/>
                  </a:lnTo>
                  <a:lnTo>
                    <a:pt x="3030" y="3730"/>
                  </a:lnTo>
                  <a:lnTo>
                    <a:pt x="3156" y="3586"/>
                  </a:lnTo>
                  <a:lnTo>
                    <a:pt x="3281" y="3443"/>
                  </a:lnTo>
                  <a:lnTo>
                    <a:pt x="3389" y="3282"/>
                  </a:lnTo>
                  <a:lnTo>
                    <a:pt x="3478" y="3102"/>
                  </a:lnTo>
                  <a:lnTo>
                    <a:pt x="3550" y="2923"/>
                  </a:lnTo>
                  <a:lnTo>
                    <a:pt x="3622" y="2726"/>
                  </a:lnTo>
                  <a:lnTo>
                    <a:pt x="3658" y="2529"/>
                  </a:lnTo>
                  <a:lnTo>
                    <a:pt x="3694" y="2314"/>
                  </a:lnTo>
                  <a:lnTo>
                    <a:pt x="3694" y="2098"/>
                  </a:lnTo>
                  <a:lnTo>
                    <a:pt x="3694" y="1883"/>
                  </a:lnTo>
                  <a:lnTo>
                    <a:pt x="3658" y="1668"/>
                  </a:lnTo>
                  <a:lnTo>
                    <a:pt x="3622" y="1471"/>
                  </a:lnTo>
                  <a:lnTo>
                    <a:pt x="3550" y="1274"/>
                  </a:lnTo>
                  <a:lnTo>
                    <a:pt x="3478" y="1094"/>
                  </a:lnTo>
                  <a:lnTo>
                    <a:pt x="3389" y="915"/>
                  </a:lnTo>
                  <a:lnTo>
                    <a:pt x="3281" y="754"/>
                  </a:lnTo>
                  <a:lnTo>
                    <a:pt x="3156" y="610"/>
                  </a:lnTo>
                  <a:lnTo>
                    <a:pt x="3030" y="485"/>
                  </a:lnTo>
                  <a:lnTo>
                    <a:pt x="2887" y="359"/>
                  </a:lnTo>
                  <a:lnTo>
                    <a:pt x="2725" y="252"/>
                  </a:lnTo>
                  <a:lnTo>
                    <a:pt x="2564" y="162"/>
                  </a:lnTo>
                  <a:lnTo>
                    <a:pt x="2403" y="90"/>
                  </a:lnTo>
                  <a:lnTo>
                    <a:pt x="2223" y="37"/>
                  </a:lnTo>
                  <a:lnTo>
                    <a:pt x="20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1" name="Google Shape;5861;p64">
              <a:extLst>
                <a:ext uri="{FF2B5EF4-FFF2-40B4-BE49-F238E27FC236}">
                  <a16:creationId xmlns:a16="http://schemas.microsoft.com/office/drawing/2014/main" id="{E12E9B9B-650B-E306-C576-FD73CD984BE1}"/>
                </a:ext>
              </a:extLst>
            </p:cNvPr>
            <p:cNvSpPr/>
            <p:nvPr/>
          </p:nvSpPr>
          <p:spPr>
            <a:xfrm flipH="1">
              <a:off x="6166513" y="3723505"/>
              <a:ext cx="114902" cy="130974"/>
            </a:xfrm>
            <a:custGeom>
              <a:avLst/>
              <a:gdLst/>
              <a:ahLst/>
              <a:cxnLst/>
              <a:rect l="l" t="t" r="r" b="b"/>
              <a:pathLst>
                <a:path w="3210" h="3659" extrusionOk="0">
                  <a:moveTo>
                    <a:pt x="1614" y="1"/>
                  </a:moveTo>
                  <a:lnTo>
                    <a:pt x="1453" y="19"/>
                  </a:lnTo>
                  <a:lnTo>
                    <a:pt x="1292" y="37"/>
                  </a:lnTo>
                  <a:lnTo>
                    <a:pt x="1130" y="90"/>
                  </a:lnTo>
                  <a:lnTo>
                    <a:pt x="987" y="144"/>
                  </a:lnTo>
                  <a:lnTo>
                    <a:pt x="843" y="216"/>
                  </a:lnTo>
                  <a:lnTo>
                    <a:pt x="718" y="305"/>
                  </a:lnTo>
                  <a:lnTo>
                    <a:pt x="592" y="413"/>
                  </a:lnTo>
                  <a:lnTo>
                    <a:pt x="467" y="539"/>
                  </a:lnTo>
                  <a:lnTo>
                    <a:pt x="377" y="664"/>
                  </a:lnTo>
                  <a:lnTo>
                    <a:pt x="270" y="807"/>
                  </a:lnTo>
                  <a:lnTo>
                    <a:pt x="198" y="951"/>
                  </a:lnTo>
                  <a:lnTo>
                    <a:pt x="126" y="1112"/>
                  </a:lnTo>
                  <a:lnTo>
                    <a:pt x="72" y="1292"/>
                  </a:lnTo>
                  <a:lnTo>
                    <a:pt x="37" y="1471"/>
                  </a:lnTo>
                  <a:lnTo>
                    <a:pt x="19" y="1650"/>
                  </a:lnTo>
                  <a:lnTo>
                    <a:pt x="1" y="1829"/>
                  </a:lnTo>
                  <a:lnTo>
                    <a:pt x="19" y="2027"/>
                  </a:lnTo>
                  <a:lnTo>
                    <a:pt x="37" y="2206"/>
                  </a:lnTo>
                  <a:lnTo>
                    <a:pt x="72" y="2367"/>
                  </a:lnTo>
                  <a:lnTo>
                    <a:pt x="126" y="2547"/>
                  </a:lnTo>
                  <a:lnTo>
                    <a:pt x="198" y="2708"/>
                  </a:lnTo>
                  <a:lnTo>
                    <a:pt x="270" y="2851"/>
                  </a:lnTo>
                  <a:lnTo>
                    <a:pt x="377" y="2995"/>
                  </a:lnTo>
                  <a:lnTo>
                    <a:pt x="467" y="3120"/>
                  </a:lnTo>
                  <a:lnTo>
                    <a:pt x="592" y="3246"/>
                  </a:lnTo>
                  <a:lnTo>
                    <a:pt x="718" y="3353"/>
                  </a:lnTo>
                  <a:lnTo>
                    <a:pt x="843" y="3443"/>
                  </a:lnTo>
                  <a:lnTo>
                    <a:pt x="987" y="3515"/>
                  </a:lnTo>
                  <a:lnTo>
                    <a:pt x="1130" y="3586"/>
                  </a:lnTo>
                  <a:lnTo>
                    <a:pt x="1292" y="3622"/>
                  </a:lnTo>
                  <a:lnTo>
                    <a:pt x="1453" y="3658"/>
                  </a:lnTo>
                  <a:lnTo>
                    <a:pt x="1776" y="3658"/>
                  </a:lnTo>
                  <a:lnTo>
                    <a:pt x="1937" y="3622"/>
                  </a:lnTo>
                  <a:lnTo>
                    <a:pt x="2080" y="3586"/>
                  </a:lnTo>
                  <a:lnTo>
                    <a:pt x="2242" y="3515"/>
                  </a:lnTo>
                  <a:lnTo>
                    <a:pt x="2385" y="3443"/>
                  </a:lnTo>
                  <a:lnTo>
                    <a:pt x="2511" y="3353"/>
                  </a:lnTo>
                  <a:lnTo>
                    <a:pt x="2636" y="3246"/>
                  </a:lnTo>
                  <a:lnTo>
                    <a:pt x="2744" y="3120"/>
                  </a:lnTo>
                  <a:lnTo>
                    <a:pt x="2851" y="2995"/>
                  </a:lnTo>
                  <a:lnTo>
                    <a:pt x="2941" y="2851"/>
                  </a:lnTo>
                  <a:lnTo>
                    <a:pt x="3031" y="2708"/>
                  </a:lnTo>
                  <a:lnTo>
                    <a:pt x="3084" y="2547"/>
                  </a:lnTo>
                  <a:lnTo>
                    <a:pt x="3138" y="2367"/>
                  </a:lnTo>
                  <a:lnTo>
                    <a:pt x="3192" y="2206"/>
                  </a:lnTo>
                  <a:lnTo>
                    <a:pt x="3210" y="2027"/>
                  </a:lnTo>
                  <a:lnTo>
                    <a:pt x="3210" y="1829"/>
                  </a:lnTo>
                  <a:lnTo>
                    <a:pt x="3210" y="1650"/>
                  </a:lnTo>
                  <a:lnTo>
                    <a:pt x="3192" y="1471"/>
                  </a:lnTo>
                  <a:lnTo>
                    <a:pt x="3138" y="1292"/>
                  </a:lnTo>
                  <a:lnTo>
                    <a:pt x="3084" y="1112"/>
                  </a:lnTo>
                  <a:lnTo>
                    <a:pt x="3031" y="951"/>
                  </a:lnTo>
                  <a:lnTo>
                    <a:pt x="2941" y="807"/>
                  </a:lnTo>
                  <a:lnTo>
                    <a:pt x="2851" y="664"/>
                  </a:lnTo>
                  <a:lnTo>
                    <a:pt x="2744" y="539"/>
                  </a:lnTo>
                  <a:lnTo>
                    <a:pt x="2636" y="413"/>
                  </a:lnTo>
                  <a:lnTo>
                    <a:pt x="2511" y="305"/>
                  </a:lnTo>
                  <a:lnTo>
                    <a:pt x="2385" y="216"/>
                  </a:lnTo>
                  <a:lnTo>
                    <a:pt x="2242" y="144"/>
                  </a:lnTo>
                  <a:lnTo>
                    <a:pt x="2080" y="90"/>
                  </a:lnTo>
                  <a:lnTo>
                    <a:pt x="1937" y="37"/>
                  </a:lnTo>
                  <a:lnTo>
                    <a:pt x="1776" y="19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2" name="Google Shape;5862;p64">
              <a:extLst>
                <a:ext uri="{FF2B5EF4-FFF2-40B4-BE49-F238E27FC236}">
                  <a16:creationId xmlns:a16="http://schemas.microsoft.com/office/drawing/2014/main" id="{7263648A-60DF-F0CF-C296-8DD0B1FF2FF7}"/>
                </a:ext>
              </a:extLst>
            </p:cNvPr>
            <p:cNvSpPr/>
            <p:nvPr/>
          </p:nvSpPr>
          <p:spPr>
            <a:xfrm flipH="1">
              <a:off x="6172276" y="3730556"/>
              <a:ext cx="63572" cy="58453"/>
            </a:xfrm>
            <a:custGeom>
              <a:avLst/>
              <a:gdLst/>
              <a:ahLst/>
              <a:cxnLst/>
              <a:rect l="l" t="t" r="r" b="b"/>
              <a:pathLst>
                <a:path w="1776" h="1633" extrusionOk="0">
                  <a:moveTo>
                    <a:pt x="144" y="1"/>
                  </a:moveTo>
                  <a:lnTo>
                    <a:pt x="1" y="37"/>
                  </a:lnTo>
                  <a:lnTo>
                    <a:pt x="19" y="198"/>
                  </a:lnTo>
                  <a:lnTo>
                    <a:pt x="54" y="359"/>
                  </a:lnTo>
                  <a:lnTo>
                    <a:pt x="90" y="521"/>
                  </a:lnTo>
                  <a:lnTo>
                    <a:pt x="144" y="664"/>
                  </a:lnTo>
                  <a:lnTo>
                    <a:pt x="216" y="808"/>
                  </a:lnTo>
                  <a:lnTo>
                    <a:pt x="288" y="933"/>
                  </a:lnTo>
                  <a:lnTo>
                    <a:pt x="377" y="1059"/>
                  </a:lnTo>
                  <a:lnTo>
                    <a:pt x="467" y="1166"/>
                  </a:lnTo>
                  <a:lnTo>
                    <a:pt x="574" y="1274"/>
                  </a:lnTo>
                  <a:lnTo>
                    <a:pt x="682" y="1363"/>
                  </a:lnTo>
                  <a:lnTo>
                    <a:pt x="807" y="1453"/>
                  </a:lnTo>
                  <a:lnTo>
                    <a:pt x="933" y="1507"/>
                  </a:lnTo>
                  <a:lnTo>
                    <a:pt x="1076" y="1561"/>
                  </a:lnTo>
                  <a:lnTo>
                    <a:pt x="1220" y="1614"/>
                  </a:lnTo>
                  <a:lnTo>
                    <a:pt x="1363" y="1632"/>
                  </a:lnTo>
                  <a:lnTo>
                    <a:pt x="1650" y="1632"/>
                  </a:lnTo>
                  <a:lnTo>
                    <a:pt x="1776" y="1614"/>
                  </a:lnTo>
                  <a:lnTo>
                    <a:pt x="1758" y="1435"/>
                  </a:lnTo>
                  <a:lnTo>
                    <a:pt x="1722" y="1274"/>
                  </a:lnTo>
                  <a:lnTo>
                    <a:pt x="1686" y="1130"/>
                  </a:lnTo>
                  <a:lnTo>
                    <a:pt x="1632" y="987"/>
                  </a:lnTo>
                  <a:lnTo>
                    <a:pt x="1560" y="844"/>
                  </a:lnTo>
                  <a:lnTo>
                    <a:pt x="1489" y="700"/>
                  </a:lnTo>
                  <a:lnTo>
                    <a:pt x="1399" y="575"/>
                  </a:lnTo>
                  <a:lnTo>
                    <a:pt x="1309" y="467"/>
                  </a:lnTo>
                  <a:lnTo>
                    <a:pt x="1202" y="359"/>
                  </a:lnTo>
                  <a:lnTo>
                    <a:pt x="1094" y="270"/>
                  </a:lnTo>
                  <a:lnTo>
                    <a:pt x="969" y="198"/>
                  </a:lnTo>
                  <a:lnTo>
                    <a:pt x="843" y="126"/>
                  </a:lnTo>
                  <a:lnTo>
                    <a:pt x="700" y="73"/>
                  </a:lnTo>
                  <a:lnTo>
                    <a:pt x="574" y="37"/>
                  </a:lnTo>
                  <a:lnTo>
                    <a:pt x="43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3" name="Google Shape;5863;p64">
              <a:extLst>
                <a:ext uri="{FF2B5EF4-FFF2-40B4-BE49-F238E27FC236}">
                  <a16:creationId xmlns:a16="http://schemas.microsoft.com/office/drawing/2014/main" id="{AEC0720B-322D-4F88-1303-A8B14A8781DC}"/>
                </a:ext>
              </a:extLst>
            </p:cNvPr>
            <p:cNvSpPr/>
            <p:nvPr/>
          </p:nvSpPr>
          <p:spPr>
            <a:xfrm flipH="1">
              <a:off x="6405229" y="3723505"/>
              <a:ext cx="114902" cy="130974"/>
            </a:xfrm>
            <a:custGeom>
              <a:avLst/>
              <a:gdLst/>
              <a:ahLst/>
              <a:cxnLst/>
              <a:rect l="l" t="t" r="r" b="b"/>
              <a:pathLst>
                <a:path w="3210" h="3659" extrusionOk="0">
                  <a:moveTo>
                    <a:pt x="1614" y="1"/>
                  </a:moveTo>
                  <a:lnTo>
                    <a:pt x="1435" y="19"/>
                  </a:lnTo>
                  <a:lnTo>
                    <a:pt x="1273" y="37"/>
                  </a:lnTo>
                  <a:lnTo>
                    <a:pt x="1130" y="90"/>
                  </a:lnTo>
                  <a:lnTo>
                    <a:pt x="986" y="144"/>
                  </a:lnTo>
                  <a:lnTo>
                    <a:pt x="843" y="216"/>
                  </a:lnTo>
                  <a:lnTo>
                    <a:pt x="699" y="305"/>
                  </a:lnTo>
                  <a:lnTo>
                    <a:pt x="574" y="413"/>
                  </a:lnTo>
                  <a:lnTo>
                    <a:pt x="466" y="539"/>
                  </a:lnTo>
                  <a:lnTo>
                    <a:pt x="359" y="664"/>
                  </a:lnTo>
                  <a:lnTo>
                    <a:pt x="269" y="807"/>
                  </a:lnTo>
                  <a:lnTo>
                    <a:pt x="197" y="951"/>
                  </a:lnTo>
                  <a:lnTo>
                    <a:pt x="126" y="1112"/>
                  </a:lnTo>
                  <a:lnTo>
                    <a:pt x="72" y="1292"/>
                  </a:lnTo>
                  <a:lnTo>
                    <a:pt x="36" y="1471"/>
                  </a:lnTo>
                  <a:lnTo>
                    <a:pt x="0" y="1650"/>
                  </a:lnTo>
                  <a:lnTo>
                    <a:pt x="0" y="1829"/>
                  </a:lnTo>
                  <a:lnTo>
                    <a:pt x="0" y="2027"/>
                  </a:lnTo>
                  <a:lnTo>
                    <a:pt x="36" y="2206"/>
                  </a:lnTo>
                  <a:lnTo>
                    <a:pt x="72" y="2367"/>
                  </a:lnTo>
                  <a:lnTo>
                    <a:pt x="126" y="2547"/>
                  </a:lnTo>
                  <a:lnTo>
                    <a:pt x="197" y="2708"/>
                  </a:lnTo>
                  <a:lnTo>
                    <a:pt x="269" y="2851"/>
                  </a:lnTo>
                  <a:lnTo>
                    <a:pt x="359" y="2995"/>
                  </a:lnTo>
                  <a:lnTo>
                    <a:pt x="466" y="3120"/>
                  </a:lnTo>
                  <a:lnTo>
                    <a:pt x="574" y="3246"/>
                  </a:lnTo>
                  <a:lnTo>
                    <a:pt x="699" y="3353"/>
                  </a:lnTo>
                  <a:lnTo>
                    <a:pt x="843" y="3443"/>
                  </a:lnTo>
                  <a:lnTo>
                    <a:pt x="986" y="3515"/>
                  </a:lnTo>
                  <a:lnTo>
                    <a:pt x="1130" y="3586"/>
                  </a:lnTo>
                  <a:lnTo>
                    <a:pt x="1273" y="3622"/>
                  </a:lnTo>
                  <a:lnTo>
                    <a:pt x="1435" y="3658"/>
                  </a:lnTo>
                  <a:lnTo>
                    <a:pt x="1775" y="3658"/>
                  </a:lnTo>
                  <a:lnTo>
                    <a:pt x="1937" y="3622"/>
                  </a:lnTo>
                  <a:lnTo>
                    <a:pt x="2080" y="3586"/>
                  </a:lnTo>
                  <a:lnTo>
                    <a:pt x="2223" y="3515"/>
                  </a:lnTo>
                  <a:lnTo>
                    <a:pt x="2367" y="3443"/>
                  </a:lnTo>
                  <a:lnTo>
                    <a:pt x="2510" y="3353"/>
                  </a:lnTo>
                  <a:lnTo>
                    <a:pt x="2636" y="3246"/>
                  </a:lnTo>
                  <a:lnTo>
                    <a:pt x="2743" y="3120"/>
                  </a:lnTo>
                  <a:lnTo>
                    <a:pt x="2851" y="2995"/>
                  </a:lnTo>
                  <a:lnTo>
                    <a:pt x="2941" y="2851"/>
                  </a:lnTo>
                  <a:lnTo>
                    <a:pt x="3012" y="2708"/>
                  </a:lnTo>
                  <a:lnTo>
                    <a:pt x="3084" y="2547"/>
                  </a:lnTo>
                  <a:lnTo>
                    <a:pt x="3138" y="2367"/>
                  </a:lnTo>
                  <a:lnTo>
                    <a:pt x="3174" y="2206"/>
                  </a:lnTo>
                  <a:lnTo>
                    <a:pt x="3210" y="2027"/>
                  </a:lnTo>
                  <a:lnTo>
                    <a:pt x="3210" y="1829"/>
                  </a:lnTo>
                  <a:lnTo>
                    <a:pt x="3210" y="1650"/>
                  </a:lnTo>
                  <a:lnTo>
                    <a:pt x="3174" y="1471"/>
                  </a:lnTo>
                  <a:lnTo>
                    <a:pt x="3138" y="1292"/>
                  </a:lnTo>
                  <a:lnTo>
                    <a:pt x="3084" y="1112"/>
                  </a:lnTo>
                  <a:lnTo>
                    <a:pt x="3012" y="951"/>
                  </a:lnTo>
                  <a:lnTo>
                    <a:pt x="2941" y="807"/>
                  </a:lnTo>
                  <a:lnTo>
                    <a:pt x="2851" y="664"/>
                  </a:lnTo>
                  <a:lnTo>
                    <a:pt x="2743" y="539"/>
                  </a:lnTo>
                  <a:lnTo>
                    <a:pt x="2636" y="413"/>
                  </a:lnTo>
                  <a:lnTo>
                    <a:pt x="2510" y="305"/>
                  </a:lnTo>
                  <a:lnTo>
                    <a:pt x="2367" y="216"/>
                  </a:lnTo>
                  <a:lnTo>
                    <a:pt x="2223" y="144"/>
                  </a:lnTo>
                  <a:lnTo>
                    <a:pt x="2080" y="90"/>
                  </a:lnTo>
                  <a:lnTo>
                    <a:pt x="1937" y="37"/>
                  </a:lnTo>
                  <a:lnTo>
                    <a:pt x="1775" y="19"/>
                  </a:lnTo>
                  <a:lnTo>
                    <a:pt x="16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4" name="Google Shape;5864;p64">
              <a:extLst>
                <a:ext uri="{FF2B5EF4-FFF2-40B4-BE49-F238E27FC236}">
                  <a16:creationId xmlns:a16="http://schemas.microsoft.com/office/drawing/2014/main" id="{00B4746C-821D-A884-14B2-1D0BF0AB59EE}"/>
                </a:ext>
              </a:extLst>
            </p:cNvPr>
            <p:cNvSpPr/>
            <p:nvPr/>
          </p:nvSpPr>
          <p:spPr>
            <a:xfrm flipH="1">
              <a:off x="6410992" y="3730556"/>
              <a:ext cx="63572" cy="58453"/>
            </a:xfrm>
            <a:custGeom>
              <a:avLst/>
              <a:gdLst/>
              <a:ahLst/>
              <a:cxnLst/>
              <a:rect l="l" t="t" r="r" b="b"/>
              <a:pathLst>
                <a:path w="1776" h="1633" extrusionOk="0">
                  <a:moveTo>
                    <a:pt x="126" y="1"/>
                  </a:moveTo>
                  <a:lnTo>
                    <a:pt x="0" y="37"/>
                  </a:lnTo>
                  <a:lnTo>
                    <a:pt x="18" y="198"/>
                  </a:lnTo>
                  <a:lnTo>
                    <a:pt x="36" y="359"/>
                  </a:lnTo>
                  <a:lnTo>
                    <a:pt x="90" y="521"/>
                  </a:lnTo>
                  <a:lnTo>
                    <a:pt x="144" y="664"/>
                  </a:lnTo>
                  <a:lnTo>
                    <a:pt x="215" y="808"/>
                  </a:lnTo>
                  <a:lnTo>
                    <a:pt x="287" y="933"/>
                  </a:lnTo>
                  <a:lnTo>
                    <a:pt x="377" y="1059"/>
                  </a:lnTo>
                  <a:lnTo>
                    <a:pt x="466" y="1166"/>
                  </a:lnTo>
                  <a:lnTo>
                    <a:pt x="574" y="1274"/>
                  </a:lnTo>
                  <a:lnTo>
                    <a:pt x="681" y="1363"/>
                  </a:lnTo>
                  <a:lnTo>
                    <a:pt x="807" y="1453"/>
                  </a:lnTo>
                  <a:lnTo>
                    <a:pt x="932" y="1507"/>
                  </a:lnTo>
                  <a:lnTo>
                    <a:pt x="1058" y="1561"/>
                  </a:lnTo>
                  <a:lnTo>
                    <a:pt x="1201" y="1614"/>
                  </a:lnTo>
                  <a:lnTo>
                    <a:pt x="1345" y="1632"/>
                  </a:lnTo>
                  <a:lnTo>
                    <a:pt x="1632" y="1632"/>
                  </a:lnTo>
                  <a:lnTo>
                    <a:pt x="1775" y="1614"/>
                  </a:lnTo>
                  <a:lnTo>
                    <a:pt x="1757" y="1435"/>
                  </a:lnTo>
                  <a:lnTo>
                    <a:pt x="1721" y="1274"/>
                  </a:lnTo>
                  <a:lnTo>
                    <a:pt x="1686" y="1130"/>
                  </a:lnTo>
                  <a:lnTo>
                    <a:pt x="1632" y="987"/>
                  </a:lnTo>
                  <a:lnTo>
                    <a:pt x="1560" y="844"/>
                  </a:lnTo>
                  <a:lnTo>
                    <a:pt x="1488" y="700"/>
                  </a:lnTo>
                  <a:lnTo>
                    <a:pt x="1399" y="575"/>
                  </a:lnTo>
                  <a:lnTo>
                    <a:pt x="1309" y="467"/>
                  </a:lnTo>
                  <a:lnTo>
                    <a:pt x="1201" y="359"/>
                  </a:lnTo>
                  <a:lnTo>
                    <a:pt x="1076" y="270"/>
                  </a:lnTo>
                  <a:lnTo>
                    <a:pt x="968" y="198"/>
                  </a:lnTo>
                  <a:lnTo>
                    <a:pt x="843" y="126"/>
                  </a:lnTo>
                  <a:lnTo>
                    <a:pt x="699" y="73"/>
                  </a:lnTo>
                  <a:lnTo>
                    <a:pt x="556" y="37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64">
            <a:extLst>
              <a:ext uri="{FF2B5EF4-FFF2-40B4-BE49-F238E27FC236}">
                <a16:creationId xmlns:a16="http://schemas.microsoft.com/office/drawing/2014/main" id="{4F6E1C22-BDD3-178E-B5B8-F0528B1C625D}"/>
              </a:ext>
            </a:extLst>
          </p:cNvPr>
          <p:cNvGrpSpPr/>
          <p:nvPr/>
        </p:nvGrpSpPr>
        <p:grpSpPr>
          <a:xfrm>
            <a:off x="8247758" y="356656"/>
            <a:ext cx="366040" cy="365670"/>
            <a:chOff x="7121150" y="303275"/>
            <a:chExt cx="1309625" cy="1308300"/>
          </a:xfrm>
        </p:grpSpPr>
        <p:sp>
          <p:nvSpPr>
            <p:cNvPr id="5866" name="Google Shape;5866;p64">
              <a:extLst>
                <a:ext uri="{FF2B5EF4-FFF2-40B4-BE49-F238E27FC236}">
                  <a16:creationId xmlns:a16="http://schemas.microsoft.com/office/drawing/2014/main" id="{2128C7A1-0C1D-9B6C-99B8-549490B42176}"/>
                </a:ext>
              </a:extLst>
            </p:cNvPr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4">
              <a:extLst>
                <a:ext uri="{FF2B5EF4-FFF2-40B4-BE49-F238E27FC236}">
                  <a16:creationId xmlns:a16="http://schemas.microsoft.com/office/drawing/2014/main" id="{01CAC42D-708F-9F6D-1059-5F5A5014C96B}"/>
                </a:ext>
              </a:extLst>
            </p:cNvPr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4">
              <a:extLst>
                <a:ext uri="{FF2B5EF4-FFF2-40B4-BE49-F238E27FC236}">
                  <a16:creationId xmlns:a16="http://schemas.microsoft.com/office/drawing/2014/main" id="{2B4CDFC5-16CC-9A48-1E21-A6B848AD80F6}"/>
                </a:ext>
              </a:extLst>
            </p:cNvPr>
            <p:cNvSpPr/>
            <p:nvPr/>
          </p:nvSpPr>
          <p:spPr>
            <a:xfrm>
              <a:off x="7121150" y="303275"/>
              <a:ext cx="1171100" cy="1210650"/>
            </a:xfrm>
            <a:custGeom>
              <a:avLst/>
              <a:gdLst/>
              <a:ahLst/>
              <a:cxnLst/>
              <a:rect l="l" t="t" r="r" b="b"/>
              <a:pathLst>
                <a:path w="46844" h="48426" extrusionOk="0">
                  <a:moveTo>
                    <a:pt x="26180" y="0"/>
                  </a:moveTo>
                  <a:lnTo>
                    <a:pt x="26180" y="0"/>
                  </a:lnTo>
                  <a:lnTo>
                    <a:pt x="26998" y="0"/>
                  </a:lnTo>
                  <a:lnTo>
                    <a:pt x="27816" y="53"/>
                  </a:lnTo>
                  <a:lnTo>
                    <a:pt x="28634" y="106"/>
                  </a:lnTo>
                  <a:lnTo>
                    <a:pt x="29426" y="185"/>
                  </a:lnTo>
                  <a:lnTo>
                    <a:pt x="30217" y="317"/>
                  </a:lnTo>
                  <a:lnTo>
                    <a:pt x="31009" y="449"/>
                  </a:lnTo>
                  <a:lnTo>
                    <a:pt x="31774" y="607"/>
                  </a:lnTo>
                  <a:lnTo>
                    <a:pt x="32540" y="766"/>
                  </a:lnTo>
                  <a:lnTo>
                    <a:pt x="33305" y="977"/>
                  </a:lnTo>
                  <a:lnTo>
                    <a:pt x="34044" y="1188"/>
                  </a:lnTo>
                  <a:lnTo>
                    <a:pt x="34783" y="1452"/>
                  </a:lnTo>
                  <a:lnTo>
                    <a:pt x="35522" y="1716"/>
                  </a:lnTo>
                  <a:lnTo>
                    <a:pt x="36234" y="2006"/>
                  </a:lnTo>
                  <a:lnTo>
                    <a:pt x="36947" y="2296"/>
                  </a:lnTo>
                  <a:lnTo>
                    <a:pt x="37659" y="2639"/>
                  </a:lnTo>
                  <a:lnTo>
                    <a:pt x="38346" y="2982"/>
                  </a:lnTo>
                  <a:lnTo>
                    <a:pt x="38346" y="2982"/>
                  </a:lnTo>
                  <a:lnTo>
                    <a:pt x="38821" y="3431"/>
                  </a:lnTo>
                  <a:lnTo>
                    <a:pt x="39296" y="3906"/>
                  </a:lnTo>
                  <a:lnTo>
                    <a:pt x="39744" y="4381"/>
                  </a:lnTo>
                  <a:lnTo>
                    <a:pt x="40193" y="4882"/>
                  </a:lnTo>
                  <a:lnTo>
                    <a:pt x="40641" y="5384"/>
                  </a:lnTo>
                  <a:lnTo>
                    <a:pt x="41064" y="5885"/>
                  </a:lnTo>
                  <a:lnTo>
                    <a:pt x="41486" y="6413"/>
                  </a:lnTo>
                  <a:lnTo>
                    <a:pt x="41882" y="6941"/>
                  </a:lnTo>
                  <a:lnTo>
                    <a:pt x="42251" y="7495"/>
                  </a:lnTo>
                  <a:lnTo>
                    <a:pt x="42621" y="8049"/>
                  </a:lnTo>
                  <a:lnTo>
                    <a:pt x="42990" y="8603"/>
                  </a:lnTo>
                  <a:lnTo>
                    <a:pt x="43333" y="9184"/>
                  </a:lnTo>
                  <a:lnTo>
                    <a:pt x="43650" y="9765"/>
                  </a:lnTo>
                  <a:lnTo>
                    <a:pt x="43967" y="10345"/>
                  </a:lnTo>
                  <a:lnTo>
                    <a:pt x="44257" y="10952"/>
                  </a:lnTo>
                  <a:lnTo>
                    <a:pt x="44547" y="11559"/>
                  </a:lnTo>
                  <a:lnTo>
                    <a:pt x="44811" y="12166"/>
                  </a:lnTo>
                  <a:lnTo>
                    <a:pt x="45075" y="12799"/>
                  </a:lnTo>
                  <a:lnTo>
                    <a:pt x="45312" y="13433"/>
                  </a:lnTo>
                  <a:lnTo>
                    <a:pt x="45524" y="14066"/>
                  </a:lnTo>
                  <a:lnTo>
                    <a:pt x="45735" y="14726"/>
                  </a:lnTo>
                  <a:lnTo>
                    <a:pt x="45919" y="15386"/>
                  </a:lnTo>
                  <a:lnTo>
                    <a:pt x="46078" y="16045"/>
                  </a:lnTo>
                  <a:lnTo>
                    <a:pt x="46236" y="16705"/>
                  </a:lnTo>
                  <a:lnTo>
                    <a:pt x="46368" y="17391"/>
                  </a:lnTo>
                  <a:lnTo>
                    <a:pt x="46500" y="18051"/>
                  </a:lnTo>
                  <a:lnTo>
                    <a:pt x="46606" y="18737"/>
                  </a:lnTo>
                  <a:lnTo>
                    <a:pt x="46685" y="19450"/>
                  </a:lnTo>
                  <a:lnTo>
                    <a:pt x="46737" y="20136"/>
                  </a:lnTo>
                  <a:lnTo>
                    <a:pt x="46790" y="20848"/>
                  </a:lnTo>
                  <a:lnTo>
                    <a:pt x="46817" y="21561"/>
                  </a:lnTo>
                  <a:lnTo>
                    <a:pt x="46843" y="22273"/>
                  </a:lnTo>
                  <a:lnTo>
                    <a:pt x="46843" y="22273"/>
                  </a:lnTo>
                  <a:lnTo>
                    <a:pt x="46817" y="22933"/>
                  </a:lnTo>
                  <a:lnTo>
                    <a:pt x="46790" y="23619"/>
                  </a:lnTo>
                  <a:lnTo>
                    <a:pt x="46764" y="24279"/>
                  </a:lnTo>
                  <a:lnTo>
                    <a:pt x="46685" y="24939"/>
                  </a:lnTo>
                  <a:lnTo>
                    <a:pt x="46632" y="25599"/>
                  </a:lnTo>
                  <a:lnTo>
                    <a:pt x="46526" y="26258"/>
                  </a:lnTo>
                  <a:lnTo>
                    <a:pt x="46421" y="26892"/>
                  </a:lnTo>
                  <a:lnTo>
                    <a:pt x="46289" y="27551"/>
                  </a:lnTo>
                  <a:lnTo>
                    <a:pt x="46157" y="28185"/>
                  </a:lnTo>
                  <a:lnTo>
                    <a:pt x="45999" y="28792"/>
                  </a:lnTo>
                  <a:lnTo>
                    <a:pt x="45840" y="29425"/>
                  </a:lnTo>
                  <a:lnTo>
                    <a:pt x="45656" y="30058"/>
                  </a:lnTo>
                  <a:lnTo>
                    <a:pt x="45444" y="30665"/>
                  </a:lnTo>
                  <a:lnTo>
                    <a:pt x="45233" y="31272"/>
                  </a:lnTo>
                  <a:lnTo>
                    <a:pt x="44785" y="32460"/>
                  </a:lnTo>
                  <a:lnTo>
                    <a:pt x="44257" y="33621"/>
                  </a:lnTo>
                  <a:lnTo>
                    <a:pt x="43676" y="34729"/>
                  </a:lnTo>
                  <a:lnTo>
                    <a:pt x="43043" y="35838"/>
                  </a:lnTo>
                  <a:lnTo>
                    <a:pt x="42357" y="36893"/>
                  </a:lnTo>
                  <a:lnTo>
                    <a:pt x="41618" y="37923"/>
                  </a:lnTo>
                  <a:lnTo>
                    <a:pt x="40853" y="38899"/>
                  </a:lnTo>
                  <a:lnTo>
                    <a:pt x="40034" y="39849"/>
                  </a:lnTo>
                  <a:lnTo>
                    <a:pt x="39164" y="40773"/>
                  </a:lnTo>
                  <a:lnTo>
                    <a:pt x="38240" y="41644"/>
                  </a:lnTo>
                  <a:lnTo>
                    <a:pt x="37290" y="42462"/>
                  </a:lnTo>
                  <a:lnTo>
                    <a:pt x="36313" y="43227"/>
                  </a:lnTo>
                  <a:lnTo>
                    <a:pt x="35284" y="43966"/>
                  </a:lnTo>
                  <a:lnTo>
                    <a:pt x="34229" y="44652"/>
                  </a:lnTo>
                  <a:lnTo>
                    <a:pt x="33120" y="45285"/>
                  </a:lnTo>
                  <a:lnTo>
                    <a:pt x="31986" y="45840"/>
                  </a:lnTo>
                  <a:lnTo>
                    <a:pt x="30824" y="46367"/>
                  </a:lnTo>
                  <a:lnTo>
                    <a:pt x="29637" y="46842"/>
                  </a:lnTo>
                  <a:lnTo>
                    <a:pt x="29030" y="47054"/>
                  </a:lnTo>
                  <a:lnTo>
                    <a:pt x="28423" y="47265"/>
                  </a:lnTo>
                  <a:lnTo>
                    <a:pt x="27816" y="47449"/>
                  </a:lnTo>
                  <a:lnTo>
                    <a:pt x="27183" y="47608"/>
                  </a:lnTo>
                  <a:lnTo>
                    <a:pt x="26549" y="47766"/>
                  </a:lnTo>
                  <a:lnTo>
                    <a:pt x="25916" y="47898"/>
                  </a:lnTo>
                  <a:lnTo>
                    <a:pt x="25282" y="48030"/>
                  </a:lnTo>
                  <a:lnTo>
                    <a:pt x="24623" y="48135"/>
                  </a:lnTo>
                  <a:lnTo>
                    <a:pt x="23989" y="48215"/>
                  </a:lnTo>
                  <a:lnTo>
                    <a:pt x="23330" y="48294"/>
                  </a:lnTo>
                  <a:lnTo>
                    <a:pt x="22670" y="48347"/>
                  </a:lnTo>
                  <a:lnTo>
                    <a:pt x="21984" y="48399"/>
                  </a:lnTo>
                  <a:lnTo>
                    <a:pt x="21324" y="48426"/>
                  </a:lnTo>
                  <a:lnTo>
                    <a:pt x="20638" y="48426"/>
                  </a:lnTo>
                  <a:lnTo>
                    <a:pt x="20638" y="48426"/>
                  </a:lnTo>
                  <a:lnTo>
                    <a:pt x="19820" y="48426"/>
                  </a:lnTo>
                  <a:lnTo>
                    <a:pt x="19002" y="48373"/>
                  </a:lnTo>
                  <a:lnTo>
                    <a:pt x="18210" y="48320"/>
                  </a:lnTo>
                  <a:lnTo>
                    <a:pt x="17392" y="48241"/>
                  </a:lnTo>
                  <a:lnTo>
                    <a:pt x="16600" y="48135"/>
                  </a:lnTo>
                  <a:lnTo>
                    <a:pt x="15835" y="47977"/>
                  </a:lnTo>
                  <a:lnTo>
                    <a:pt x="15043" y="47819"/>
                  </a:lnTo>
                  <a:lnTo>
                    <a:pt x="14278" y="47660"/>
                  </a:lnTo>
                  <a:lnTo>
                    <a:pt x="13513" y="47449"/>
                  </a:lnTo>
                  <a:lnTo>
                    <a:pt x="12774" y="47238"/>
                  </a:lnTo>
                  <a:lnTo>
                    <a:pt x="12035" y="46974"/>
                  </a:lnTo>
                  <a:lnTo>
                    <a:pt x="11296" y="46710"/>
                  </a:lnTo>
                  <a:lnTo>
                    <a:pt x="10583" y="46420"/>
                  </a:lnTo>
                  <a:lnTo>
                    <a:pt x="9871" y="46130"/>
                  </a:lnTo>
                  <a:lnTo>
                    <a:pt x="9185" y="45787"/>
                  </a:lnTo>
                  <a:lnTo>
                    <a:pt x="8472" y="45444"/>
                  </a:lnTo>
                  <a:lnTo>
                    <a:pt x="8472" y="45444"/>
                  </a:lnTo>
                  <a:lnTo>
                    <a:pt x="7997" y="44995"/>
                  </a:lnTo>
                  <a:lnTo>
                    <a:pt x="7522" y="44520"/>
                  </a:lnTo>
                  <a:lnTo>
                    <a:pt x="7073" y="44045"/>
                  </a:lnTo>
                  <a:lnTo>
                    <a:pt x="6625" y="43544"/>
                  </a:lnTo>
                  <a:lnTo>
                    <a:pt x="6176" y="43042"/>
                  </a:lnTo>
                  <a:lnTo>
                    <a:pt x="5754" y="42541"/>
                  </a:lnTo>
                  <a:lnTo>
                    <a:pt x="5358" y="42013"/>
                  </a:lnTo>
                  <a:lnTo>
                    <a:pt x="4962" y="41485"/>
                  </a:lnTo>
                  <a:lnTo>
                    <a:pt x="4566" y="40931"/>
                  </a:lnTo>
                  <a:lnTo>
                    <a:pt x="4197" y="40377"/>
                  </a:lnTo>
                  <a:lnTo>
                    <a:pt x="3854" y="39823"/>
                  </a:lnTo>
                  <a:lnTo>
                    <a:pt x="3511" y="39242"/>
                  </a:lnTo>
                  <a:lnTo>
                    <a:pt x="3168" y="38662"/>
                  </a:lnTo>
                  <a:lnTo>
                    <a:pt x="2877" y="38081"/>
                  </a:lnTo>
                  <a:lnTo>
                    <a:pt x="2561" y="37474"/>
                  </a:lnTo>
                  <a:lnTo>
                    <a:pt x="2270" y="36867"/>
                  </a:lnTo>
                  <a:lnTo>
                    <a:pt x="2007" y="36260"/>
                  </a:lnTo>
                  <a:lnTo>
                    <a:pt x="1769" y="35627"/>
                  </a:lnTo>
                  <a:lnTo>
                    <a:pt x="1532" y="34993"/>
                  </a:lnTo>
                  <a:lnTo>
                    <a:pt x="1294" y="34360"/>
                  </a:lnTo>
                  <a:lnTo>
                    <a:pt x="1109" y="33700"/>
                  </a:lnTo>
                  <a:lnTo>
                    <a:pt x="925" y="33040"/>
                  </a:lnTo>
                  <a:lnTo>
                    <a:pt x="740" y="32381"/>
                  </a:lnTo>
                  <a:lnTo>
                    <a:pt x="582" y="31721"/>
                  </a:lnTo>
                  <a:lnTo>
                    <a:pt x="450" y="31035"/>
                  </a:lnTo>
                  <a:lnTo>
                    <a:pt x="344" y="30375"/>
                  </a:lnTo>
                  <a:lnTo>
                    <a:pt x="238" y="29689"/>
                  </a:lnTo>
                  <a:lnTo>
                    <a:pt x="133" y="28976"/>
                  </a:lnTo>
                  <a:lnTo>
                    <a:pt x="80" y="28290"/>
                  </a:lnTo>
                  <a:lnTo>
                    <a:pt x="27" y="27578"/>
                  </a:lnTo>
                  <a:lnTo>
                    <a:pt x="1" y="26865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5493"/>
                  </a:lnTo>
                  <a:lnTo>
                    <a:pt x="27" y="24807"/>
                  </a:lnTo>
                  <a:lnTo>
                    <a:pt x="80" y="24147"/>
                  </a:lnTo>
                  <a:lnTo>
                    <a:pt x="133" y="23487"/>
                  </a:lnTo>
                  <a:lnTo>
                    <a:pt x="212" y="22828"/>
                  </a:lnTo>
                  <a:lnTo>
                    <a:pt x="291" y="22168"/>
                  </a:lnTo>
                  <a:lnTo>
                    <a:pt x="397" y="21535"/>
                  </a:lnTo>
                  <a:lnTo>
                    <a:pt x="529" y="20901"/>
                  </a:lnTo>
                  <a:lnTo>
                    <a:pt x="661" y="20241"/>
                  </a:lnTo>
                  <a:lnTo>
                    <a:pt x="819" y="19634"/>
                  </a:lnTo>
                  <a:lnTo>
                    <a:pt x="977" y="19001"/>
                  </a:lnTo>
                  <a:lnTo>
                    <a:pt x="1162" y="18394"/>
                  </a:lnTo>
                  <a:lnTo>
                    <a:pt x="1373" y="17761"/>
                  </a:lnTo>
                  <a:lnTo>
                    <a:pt x="1584" y="17154"/>
                  </a:lnTo>
                  <a:lnTo>
                    <a:pt x="2059" y="15966"/>
                  </a:lnTo>
                  <a:lnTo>
                    <a:pt x="2587" y="14831"/>
                  </a:lnTo>
                  <a:lnTo>
                    <a:pt x="3168" y="13697"/>
                  </a:lnTo>
                  <a:lnTo>
                    <a:pt x="3775" y="12588"/>
                  </a:lnTo>
                  <a:lnTo>
                    <a:pt x="4461" y="11533"/>
                  </a:lnTo>
                  <a:lnTo>
                    <a:pt x="5200" y="10504"/>
                  </a:lnTo>
                  <a:lnTo>
                    <a:pt x="5965" y="9527"/>
                  </a:lnTo>
                  <a:lnTo>
                    <a:pt x="6810" y="8577"/>
                  </a:lnTo>
                  <a:lnTo>
                    <a:pt x="7654" y="7653"/>
                  </a:lnTo>
                  <a:lnTo>
                    <a:pt x="8578" y="6783"/>
                  </a:lnTo>
                  <a:lnTo>
                    <a:pt x="9528" y="5964"/>
                  </a:lnTo>
                  <a:lnTo>
                    <a:pt x="10504" y="5199"/>
                  </a:lnTo>
                  <a:lnTo>
                    <a:pt x="11533" y="4460"/>
                  </a:lnTo>
                  <a:lnTo>
                    <a:pt x="12615" y="3774"/>
                  </a:lnTo>
                  <a:lnTo>
                    <a:pt x="13697" y="3167"/>
                  </a:lnTo>
                  <a:lnTo>
                    <a:pt x="14832" y="2587"/>
                  </a:lnTo>
                  <a:lnTo>
                    <a:pt x="15993" y="2059"/>
                  </a:lnTo>
                  <a:lnTo>
                    <a:pt x="17181" y="1584"/>
                  </a:lnTo>
                  <a:lnTo>
                    <a:pt x="17788" y="1373"/>
                  </a:lnTo>
                  <a:lnTo>
                    <a:pt x="18395" y="1162"/>
                  </a:lnTo>
                  <a:lnTo>
                    <a:pt x="19028" y="977"/>
                  </a:lnTo>
                  <a:lnTo>
                    <a:pt x="19635" y="818"/>
                  </a:lnTo>
                  <a:lnTo>
                    <a:pt x="20268" y="660"/>
                  </a:lnTo>
                  <a:lnTo>
                    <a:pt x="20902" y="528"/>
                  </a:lnTo>
                  <a:lnTo>
                    <a:pt x="21562" y="396"/>
                  </a:lnTo>
                  <a:lnTo>
                    <a:pt x="22195" y="291"/>
                  </a:lnTo>
                  <a:lnTo>
                    <a:pt x="22855" y="211"/>
                  </a:lnTo>
                  <a:lnTo>
                    <a:pt x="23514" y="132"/>
                  </a:lnTo>
                  <a:lnTo>
                    <a:pt x="24174" y="80"/>
                  </a:lnTo>
                  <a:lnTo>
                    <a:pt x="24834" y="27"/>
                  </a:lnTo>
                  <a:lnTo>
                    <a:pt x="25520" y="0"/>
                  </a:lnTo>
                  <a:lnTo>
                    <a:pt x="26180" y="0"/>
                  </a:lnTo>
                  <a:lnTo>
                    <a:pt x="26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4">
              <a:extLst>
                <a:ext uri="{FF2B5EF4-FFF2-40B4-BE49-F238E27FC236}">
                  <a16:creationId xmlns:a16="http://schemas.microsoft.com/office/drawing/2014/main" id="{E2981248-12A5-B618-1563-5A5F46EF0973}"/>
                </a:ext>
              </a:extLst>
            </p:cNvPr>
            <p:cNvSpPr/>
            <p:nvPr/>
          </p:nvSpPr>
          <p:spPr>
            <a:xfrm>
              <a:off x="7140300" y="389050"/>
              <a:ext cx="467125" cy="591800"/>
            </a:xfrm>
            <a:custGeom>
              <a:avLst/>
              <a:gdLst/>
              <a:ahLst/>
              <a:cxnLst/>
              <a:rect l="l" t="t" r="r" b="b"/>
              <a:pathLst>
                <a:path w="18685" h="23672" extrusionOk="0">
                  <a:moveTo>
                    <a:pt x="0" y="16388"/>
                  </a:moveTo>
                  <a:lnTo>
                    <a:pt x="0" y="16388"/>
                  </a:lnTo>
                  <a:lnTo>
                    <a:pt x="370" y="16335"/>
                  </a:lnTo>
                  <a:lnTo>
                    <a:pt x="713" y="16309"/>
                  </a:lnTo>
                  <a:lnTo>
                    <a:pt x="1003" y="16309"/>
                  </a:lnTo>
                  <a:lnTo>
                    <a:pt x="1241" y="16362"/>
                  </a:lnTo>
                  <a:lnTo>
                    <a:pt x="1241" y="16362"/>
                  </a:lnTo>
                  <a:lnTo>
                    <a:pt x="1320" y="16415"/>
                  </a:lnTo>
                  <a:lnTo>
                    <a:pt x="1425" y="16547"/>
                  </a:lnTo>
                  <a:lnTo>
                    <a:pt x="1504" y="16731"/>
                  </a:lnTo>
                  <a:lnTo>
                    <a:pt x="1584" y="16942"/>
                  </a:lnTo>
                  <a:lnTo>
                    <a:pt x="1742" y="17523"/>
                  </a:lnTo>
                  <a:lnTo>
                    <a:pt x="1874" y="18209"/>
                  </a:lnTo>
                  <a:lnTo>
                    <a:pt x="2006" y="18922"/>
                  </a:lnTo>
                  <a:lnTo>
                    <a:pt x="2111" y="19581"/>
                  </a:lnTo>
                  <a:lnTo>
                    <a:pt x="2164" y="20109"/>
                  </a:lnTo>
                  <a:lnTo>
                    <a:pt x="2191" y="20479"/>
                  </a:lnTo>
                  <a:lnTo>
                    <a:pt x="2191" y="20479"/>
                  </a:lnTo>
                  <a:lnTo>
                    <a:pt x="2164" y="21165"/>
                  </a:lnTo>
                  <a:lnTo>
                    <a:pt x="2085" y="21772"/>
                  </a:lnTo>
                  <a:lnTo>
                    <a:pt x="1980" y="22379"/>
                  </a:lnTo>
                  <a:lnTo>
                    <a:pt x="1848" y="23065"/>
                  </a:lnTo>
                  <a:lnTo>
                    <a:pt x="1848" y="23065"/>
                  </a:lnTo>
                  <a:lnTo>
                    <a:pt x="1821" y="23276"/>
                  </a:lnTo>
                  <a:lnTo>
                    <a:pt x="1848" y="23434"/>
                  </a:lnTo>
                  <a:lnTo>
                    <a:pt x="1953" y="23540"/>
                  </a:lnTo>
                  <a:lnTo>
                    <a:pt x="2059" y="23619"/>
                  </a:lnTo>
                  <a:lnTo>
                    <a:pt x="2217" y="23672"/>
                  </a:lnTo>
                  <a:lnTo>
                    <a:pt x="2428" y="23672"/>
                  </a:lnTo>
                  <a:lnTo>
                    <a:pt x="2639" y="23645"/>
                  </a:lnTo>
                  <a:lnTo>
                    <a:pt x="2850" y="23619"/>
                  </a:lnTo>
                  <a:lnTo>
                    <a:pt x="3325" y="23487"/>
                  </a:lnTo>
                  <a:lnTo>
                    <a:pt x="3774" y="23302"/>
                  </a:lnTo>
                  <a:lnTo>
                    <a:pt x="4170" y="23118"/>
                  </a:lnTo>
                  <a:lnTo>
                    <a:pt x="4434" y="22933"/>
                  </a:lnTo>
                  <a:lnTo>
                    <a:pt x="4434" y="22933"/>
                  </a:lnTo>
                  <a:lnTo>
                    <a:pt x="4988" y="23091"/>
                  </a:lnTo>
                  <a:lnTo>
                    <a:pt x="5595" y="23250"/>
                  </a:lnTo>
                  <a:lnTo>
                    <a:pt x="5885" y="23302"/>
                  </a:lnTo>
                  <a:lnTo>
                    <a:pt x="6176" y="23329"/>
                  </a:lnTo>
                  <a:lnTo>
                    <a:pt x="6466" y="23355"/>
                  </a:lnTo>
                  <a:lnTo>
                    <a:pt x="6756" y="23355"/>
                  </a:lnTo>
                  <a:lnTo>
                    <a:pt x="7020" y="23302"/>
                  </a:lnTo>
                  <a:lnTo>
                    <a:pt x="7284" y="23250"/>
                  </a:lnTo>
                  <a:lnTo>
                    <a:pt x="7521" y="23118"/>
                  </a:lnTo>
                  <a:lnTo>
                    <a:pt x="7733" y="22986"/>
                  </a:lnTo>
                  <a:lnTo>
                    <a:pt x="7917" y="22775"/>
                  </a:lnTo>
                  <a:lnTo>
                    <a:pt x="8076" y="22537"/>
                  </a:lnTo>
                  <a:lnTo>
                    <a:pt x="8208" y="22247"/>
                  </a:lnTo>
                  <a:lnTo>
                    <a:pt x="8313" y="21877"/>
                  </a:lnTo>
                  <a:lnTo>
                    <a:pt x="8313" y="21877"/>
                  </a:lnTo>
                  <a:lnTo>
                    <a:pt x="8392" y="21508"/>
                  </a:lnTo>
                  <a:lnTo>
                    <a:pt x="8445" y="21059"/>
                  </a:lnTo>
                  <a:lnTo>
                    <a:pt x="8471" y="20584"/>
                  </a:lnTo>
                  <a:lnTo>
                    <a:pt x="8498" y="20056"/>
                  </a:lnTo>
                  <a:lnTo>
                    <a:pt x="8498" y="19529"/>
                  </a:lnTo>
                  <a:lnTo>
                    <a:pt x="8471" y="19054"/>
                  </a:lnTo>
                  <a:lnTo>
                    <a:pt x="8419" y="18605"/>
                  </a:lnTo>
                  <a:lnTo>
                    <a:pt x="8366" y="18420"/>
                  </a:lnTo>
                  <a:lnTo>
                    <a:pt x="8313" y="18235"/>
                  </a:lnTo>
                  <a:lnTo>
                    <a:pt x="8313" y="18235"/>
                  </a:lnTo>
                  <a:lnTo>
                    <a:pt x="8155" y="17945"/>
                  </a:lnTo>
                  <a:lnTo>
                    <a:pt x="7970" y="17628"/>
                  </a:lnTo>
                  <a:lnTo>
                    <a:pt x="7733" y="17285"/>
                  </a:lnTo>
                  <a:lnTo>
                    <a:pt x="7733" y="17285"/>
                  </a:lnTo>
                  <a:lnTo>
                    <a:pt x="7917" y="17233"/>
                  </a:lnTo>
                  <a:lnTo>
                    <a:pt x="8181" y="17153"/>
                  </a:lnTo>
                  <a:lnTo>
                    <a:pt x="8814" y="17048"/>
                  </a:lnTo>
                  <a:lnTo>
                    <a:pt x="9448" y="16969"/>
                  </a:lnTo>
                  <a:lnTo>
                    <a:pt x="9976" y="16942"/>
                  </a:lnTo>
                  <a:lnTo>
                    <a:pt x="9976" y="16942"/>
                  </a:lnTo>
                  <a:lnTo>
                    <a:pt x="10108" y="16969"/>
                  </a:lnTo>
                  <a:lnTo>
                    <a:pt x="10213" y="17022"/>
                  </a:lnTo>
                  <a:lnTo>
                    <a:pt x="10319" y="17127"/>
                  </a:lnTo>
                  <a:lnTo>
                    <a:pt x="10398" y="17259"/>
                  </a:lnTo>
                  <a:lnTo>
                    <a:pt x="10477" y="17444"/>
                  </a:lnTo>
                  <a:lnTo>
                    <a:pt x="10556" y="17628"/>
                  </a:lnTo>
                  <a:lnTo>
                    <a:pt x="10635" y="18024"/>
                  </a:lnTo>
                  <a:lnTo>
                    <a:pt x="10715" y="18499"/>
                  </a:lnTo>
                  <a:lnTo>
                    <a:pt x="10741" y="18922"/>
                  </a:lnTo>
                  <a:lnTo>
                    <a:pt x="10794" y="19661"/>
                  </a:lnTo>
                  <a:lnTo>
                    <a:pt x="10794" y="19661"/>
                  </a:lnTo>
                  <a:lnTo>
                    <a:pt x="10820" y="19845"/>
                  </a:lnTo>
                  <a:lnTo>
                    <a:pt x="10847" y="20030"/>
                  </a:lnTo>
                  <a:lnTo>
                    <a:pt x="10978" y="20347"/>
                  </a:lnTo>
                  <a:lnTo>
                    <a:pt x="11084" y="20663"/>
                  </a:lnTo>
                  <a:lnTo>
                    <a:pt x="11137" y="20848"/>
                  </a:lnTo>
                  <a:lnTo>
                    <a:pt x="11137" y="21059"/>
                  </a:lnTo>
                  <a:lnTo>
                    <a:pt x="11137" y="21059"/>
                  </a:lnTo>
                  <a:lnTo>
                    <a:pt x="11322" y="20663"/>
                  </a:lnTo>
                  <a:lnTo>
                    <a:pt x="11506" y="20399"/>
                  </a:lnTo>
                  <a:lnTo>
                    <a:pt x="11691" y="20188"/>
                  </a:lnTo>
                  <a:lnTo>
                    <a:pt x="11876" y="20004"/>
                  </a:lnTo>
                  <a:lnTo>
                    <a:pt x="12087" y="19819"/>
                  </a:lnTo>
                  <a:lnTo>
                    <a:pt x="12324" y="19555"/>
                  </a:lnTo>
                  <a:lnTo>
                    <a:pt x="12535" y="19212"/>
                  </a:lnTo>
                  <a:lnTo>
                    <a:pt x="12799" y="18710"/>
                  </a:lnTo>
                  <a:lnTo>
                    <a:pt x="12799" y="18710"/>
                  </a:lnTo>
                  <a:lnTo>
                    <a:pt x="13037" y="18077"/>
                  </a:lnTo>
                  <a:lnTo>
                    <a:pt x="13274" y="17391"/>
                  </a:lnTo>
                  <a:lnTo>
                    <a:pt x="13486" y="16678"/>
                  </a:lnTo>
                  <a:lnTo>
                    <a:pt x="13644" y="15940"/>
                  </a:lnTo>
                  <a:lnTo>
                    <a:pt x="13776" y="15201"/>
                  </a:lnTo>
                  <a:lnTo>
                    <a:pt x="13881" y="14462"/>
                  </a:lnTo>
                  <a:lnTo>
                    <a:pt x="13961" y="13749"/>
                  </a:lnTo>
                  <a:lnTo>
                    <a:pt x="13961" y="13063"/>
                  </a:lnTo>
                  <a:lnTo>
                    <a:pt x="13961" y="13063"/>
                  </a:lnTo>
                  <a:lnTo>
                    <a:pt x="13987" y="12878"/>
                  </a:lnTo>
                  <a:lnTo>
                    <a:pt x="14040" y="12694"/>
                  </a:lnTo>
                  <a:lnTo>
                    <a:pt x="14119" y="12509"/>
                  </a:lnTo>
                  <a:lnTo>
                    <a:pt x="14198" y="12377"/>
                  </a:lnTo>
                  <a:lnTo>
                    <a:pt x="14330" y="12219"/>
                  </a:lnTo>
                  <a:lnTo>
                    <a:pt x="14488" y="12087"/>
                  </a:lnTo>
                  <a:lnTo>
                    <a:pt x="14647" y="11955"/>
                  </a:lnTo>
                  <a:lnTo>
                    <a:pt x="14831" y="11823"/>
                  </a:lnTo>
                  <a:lnTo>
                    <a:pt x="15254" y="11612"/>
                  </a:lnTo>
                  <a:lnTo>
                    <a:pt x="15702" y="11427"/>
                  </a:lnTo>
                  <a:lnTo>
                    <a:pt x="16177" y="11269"/>
                  </a:lnTo>
                  <a:lnTo>
                    <a:pt x="16652" y="11137"/>
                  </a:lnTo>
                  <a:lnTo>
                    <a:pt x="17550" y="10873"/>
                  </a:lnTo>
                  <a:lnTo>
                    <a:pt x="17945" y="10741"/>
                  </a:lnTo>
                  <a:lnTo>
                    <a:pt x="18288" y="10609"/>
                  </a:lnTo>
                  <a:lnTo>
                    <a:pt x="18526" y="10477"/>
                  </a:lnTo>
                  <a:lnTo>
                    <a:pt x="18605" y="10424"/>
                  </a:lnTo>
                  <a:lnTo>
                    <a:pt x="18658" y="10345"/>
                  </a:lnTo>
                  <a:lnTo>
                    <a:pt x="18684" y="10266"/>
                  </a:lnTo>
                  <a:lnTo>
                    <a:pt x="18684" y="10187"/>
                  </a:lnTo>
                  <a:lnTo>
                    <a:pt x="18632" y="10081"/>
                  </a:lnTo>
                  <a:lnTo>
                    <a:pt x="18552" y="10002"/>
                  </a:lnTo>
                  <a:lnTo>
                    <a:pt x="18552" y="10002"/>
                  </a:lnTo>
                  <a:lnTo>
                    <a:pt x="18236" y="9712"/>
                  </a:lnTo>
                  <a:lnTo>
                    <a:pt x="17893" y="9421"/>
                  </a:lnTo>
                  <a:lnTo>
                    <a:pt x="17101" y="8814"/>
                  </a:lnTo>
                  <a:lnTo>
                    <a:pt x="16336" y="8207"/>
                  </a:lnTo>
                  <a:lnTo>
                    <a:pt x="15993" y="7891"/>
                  </a:lnTo>
                  <a:lnTo>
                    <a:pt x="15702" y="7600"/>
                  </a:lnTo>
                  <a:lnTo>
                    <a:pt x="15465" y="7310"/>
                  </a:lnTo>
                  <a:lnTo>
                    <a:pt x="15359" y="7152"/>
                  </a:lnTo>
                  <a:lnTo>
                    <a:pt x="15306" y="6993"/>
                  </a:lnTo>
                  <a:lnTo>
                    <a:pt x="15254" y="6861"/>
                  </a:lnTo>
                  <a:lnTo>
                    <a:pt x="15227" y="6729"/>
                  </a:lnTo>
                  <a:lnTo>
                    <a:pt x="15227" y="6571"/>
                  </a:lnTo>
                  <a:lnTo>
                    <a:pt x="15280" y="6439"/>
                  </a:lnTo>
                  <a:lnTo>
                    <a:pt x="15333" y="6307"/>
                  </a:lnTo>
                  <a:lnTo>
                    <a:pt x="15438" y="6175"/>
                  </a:lnTo>
                  <a:lnTo>
                    <a:pt x="15570" y="6043"/>
                  </a:lnTo>
                  <a:lnTo>
                    <a:pt x="15729" y="5911"/>
                  </a:lnTo>
                  <a:lnTo>
                    <a:pt x="15940" y="5779"/>
                  </a:lnTo>
                  <a:lnTo>
                    <a:pt x="16177" y="5647"/>
                  </a:lnTo>
                  <a:lnTo>
                    <a:pt x="16468" y="5516"/>
                  </a:lnTo>
                  <a:lnTo>
                    <a:pt x="16784" y="5410"/>
                  </a:lnTo>
                  <a:lnTo>
                    <a:pt x="16784" y="5410"/>
                  </a:lnTo>
                  <a:lnTo>
                    <a:pt x="15412" y="4302"/>
                  </a:lnTo>
                  <a:lnTo>
                    <a:pt x="14779" y="3747"/>
                  </a:lnTo>
                  <a:lnTo>
                    <a:pt x="14172" y="3167"/>
                  </a:lnTo>
                  <a:lnTo>
                    <a:pt x="13908" y="2877"/>
                  </a:lnTo>
                  <a:lnTo>
                    <a:pt x="13644" y="2560"/>
                  </a:lnTo>
                  <a:lnTo>
                    <a:pt x="13406" y="2243"/>
                  </a:lnTo>
                  <a:lnTo>
                    <a:pt x="13169" y="1900"/>
                  </a:lnTo>
                  <a:lnTo>
                    <a:pt x="12958" y="1557"/>
                  </a:lnTo>
                  <a:lnTo>
                    <a:pt x="12773" y="1188"/>
                  </a:lnTo>
                  <a:lnTo>
                    <a:pt x="12588" y="765"/>
                  </a:lnTo>
                  <a:lnTo>
                    <a:pt x="12430" y="343"/>
                  </a:lnTo>
                  <a:lnTo>
                    <a:pt x="12430" y="343"/>
                  </a:lnTo>
                  <a:lnTo>
                    <a:pt x="12404" y="185"/>
                  </a:lnTo>
                  <a:lnTo>
                    <a:pt x="12430" y="0"/>
                  </a:lnTo>
                  <a:lnTo>
                    <a:pt x="12430" y="0"/>
                  </a:lnTo>
                  <a:lnTo>
                    <a:pt x="11849" y="343"/>
                  </a:lnTo>
                  <a:lnTo>
                    <a:pt x="11295" y="686"/>
                  </a:lnTo>
                  <a:lnTo>
                    <a:pt x="10741" y="1056"/>
                  </a:lnTo>
                  <a:lnTo>
                    <a:pt x="10213" y="1425"/>
                  </a:lnTo>
                  <a:lnTo>
                    <a:pt x="9685" y="1821"/>
                  </a:lnTo>
                  <a:lnTo>
                    <a:pt x="9158" y="2217"/>
                  </a:lnTo>
                  <a:lnTo>
                    <a:pt x="8656" y="2639"/>
                  </a:lnTo>
                  <a:lnTo>
                    <a:pt x="8155" y="3061"/>
                  </a:lnTo>
                  <a:lnTo>
                    <a:pt x="7653" y="3510"/>
                  </a:lnTo>
                  <a:lnTo>
                    <a:pt x="7178" y="3959"/>
                  </a:lnTo>
                  <a:lnTo>
                    <a:pt x="6730" y="4407"/>
                  </a:lnTo>
                  <a:lnTo>
                    <a:pt x="6255" y="4882"/>
                  </a:lnTo>
                  <a:lnTo>
                    <a:pt x="5832" y="5357"/>
                  </a:lnTo>
                  <a:lnTo>
                    <a:pt x="5384" y="5859"/>
                  </a:lnTo>
                  <a:lnTo>
                    <a:pt x="4988" y="6360"/>
                  </a:lnTo>
                  <a:lnTo>
                    <a:pt x="4566" y="6888"/>
                  </a:lnTo>
                  <a:lnTo>
                    <a:pt x="4170" y="7416"/>
                  </a:lnTo>
                  <a:lnTo>
                    <a:pt x="3800" y="7943"/>
                  </a:lnTo>
                  <a:lnTo>
                    <a:pt x="3431" y="8498"/>
                  </a:lnTo>
                  <a:lnTo>
                    <a:pt x="3088" y="9052"/>
                  </a:lnTo>
                  <a:lnTo>
                    <a:pt x="2745" y="9632"/>
                  </a:lnTo>
                  <a:lnTo>
                    <a:pt x="2428" y="10187"/>
                  </a:lnTo>
                  <a:lnTo>
                    <a:pt x="2111" y="10794"/>
                  </a:lnTo>
                  <a:lnTo>
                    <a:pt x="1821" y="11374"/>
                  </a:lnTo>
                  <a:lnTo>
                    <a:pt x="1531" y="11981"/>
                  </a:lnTo>
                  <a:lnTo>
                    <a:pt x="1267" y="12588"/>
                  </a:lnTo>
                  <a:lnTo>
                    <a:pt x="1029" y="13195"/>
                  </a:lnTo>
                  <a:lnTo>
                    <a:pt x="792" y="13828"/>
                  </a:lnTo>
                  <a:lnTo>
                    <a:pt x="554" y="14462"/>
                  </a:lnTo>
                  <a:lnTo>
                    <a:pt x="370" y="15095"/>
                  </a:lnTo>
                  <a:lnTo>
                    <a:pt x="185" y="15755"/>
                  </a:lnTo>
                  <a:lnTo>
                    <a:pt x="0" y="16388"/>
                  </a:lnTo>
                  <a:lnTo>
                    <a:pt x="0" y="163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4">
              <a:extLst>
                <a:ext uri="{FF2B5EF4-FFF2-40B4-BE49-F238E27FC236}">
                  <a16:creationId xmlns:a16="http://schemas.microsoft.com/office/drawing/2014/main" id="{882CCEE9-A669-DDD3-C0DB-D4F064F0946C}"/>
                </a:ext>
              </a:extLst>
            </p:cNvPr>
            <p:cNvSpPr/>
            <p:nvPr/>
          </p:nvSpPr>
          <p:spPr>
            <a:xfrm>
              <a:off x="7398925" y="1273750"/>
              <a:ext cx="480300" cy="337825"/>
            </a:xfrm>
            <a:custGeom>
              <a:avLst/>
              <a:gdLst/>
              <a:ahLst/>
              <a:cxnLst/>
              <a:rect l="l" t="t" r="r" b="b"/>
              <a:pathLst>
                <a:path w="19212" h="13513" extrusionOk="0">
                  <a:moveTo>
                    <a:pt x="2454" y="8973"/>
                  </a:moveTo>
                  <a:lnTo>
                    <a:pt x="2454" y="8973"/>
                  </a:lnTo>
                  <a:lnTo>
                    <a:pt x="2217" y="8657"/>
                  </a:lnTo>
                  <a:lnTo>
                    <a:pt x="2006" y="8314"/>
                  </a:lnTo>
                  <a:lnTo>
                    <a:pt x="1768" y="7997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53" y="7100"/>
                  </a:lnTo>
                  <a:lnTo>
                    <a:pt x="27" y="7258"/>
                  </a:lnTo>
                  <a:lnTo>
                    <a:pt x="0" y="7548"/>
                  </a:lnTo>
                  <a:lnTo>
                    <a:pt x="0" y="8155"/>
                  </a:lnTo>
                  <a:lnTo>
                    <a:pt x="0" y="8155"/>
                  </a:lnTo>
                  <a:lnTo>
                    <a:pt x="0" y="8314"/>
                  </a:lnTo>
                  <a:lnTo>
                    <a:pt x="27" y="8393"/>
                  </a:lnTo>
                  <a:lnTo>
                    <a:pt x="79" y="8472"/>
                  </a:lnTo>
                  <a:lnTo>
                    <a:pt x="106" y="8630"/>
                  </a:lnTo>
                  <a:lnTo>
                    <a:pt x="106" y="8630"/>
                  </a:lnTo>
                  <a:lnTo>
                    <a:pt x="132" y="8657"/>
                  </a:lnTo>
                  <a:lnTo>
                    <a:pt x="158" y="8683"/>
                  </a:lnTo>
                  <a:lnTo>
                    <a:pt x="185" y="8710"/>
                  </a:lnTo>
                  <a:lnTo>
                    <a:pt x="238" y="8736"/>
                  </a:lnTo>
                  <a:lnTo>
                    <a:pt x="238" y="8736"/>
                  </a:lnTo>
                  <a:lnTo>
                    <a:pt x="238" y="8894"/>
                  </a:lnTo>
                  <a:lnTo>
                    <a:pt x="238" y="8894"/>
                  </a:lnTo>
                  <a:lnTo>
                    <a:pt x="1029" y="9422"/>
                  </a:lnTo>
                  <a:lnTo>
                    <a:pt x="1847" y="9923"/>
                  </a:lnTo>
                  <a:lnTo>
                    <a:pt x="2692" y="10398"/>
                  </a:lnTo>
                  <a:lnTo>
                    <a:pt x="3563" y="10847"/>
                  </a:lnTo>
                  <a:lnTo>
                    <a:pt x="4434" y="11269"/>
                  </a:lnTo>
                  <a:lnTo>
                    <a:pt x="5331" y="11639"/>
                  </a:lnTo>
                  <a:lnTo>
                    <a:pt x="6255" y="11982"/>
                  </a:lnTo>
                  <a:lnTo>
                    <a:pt x="7178" y="12299"/>
                  </a:lnTo>
                  <a:lnTo>
                    <a:pt x="8102" y="12562"/>
                  </a:lnTo>
                  <a:lnTo>
                    <a:pt x="9078" y="12826"/>
                  </a:lnTo>
                  <a:lnTo>
                    <a:pt x="10028" y="13037"/>
                  </a:lnTo>
                  <a:lnTo>
                    <a:pt x="11031" y="13196"/>
                  </a:lnTo>
                  <a:lnTo>
                    <a:pt x="12008" y="13328"/>
                  </a:lnTo>
                  <a:lnTo>
                    <a:pt x="13037" y="13433"/>
                  </a:lnTo>
                  <a:lnTo>
                    <a:pt x="14040" y="13486"/>
                  </a:lnTo>
                  <a:lnTo>
                    <a:pt x="15069" y="13512"/>
                  </a:lnTo>
                  <a:lnTo>
                    <a:pt x="15069" y="13512"/>
                  </a:lnTo>
                  <a:lnTo>
                    <a:pt x="16124" y="13486"/>
                  </a:lnTo>
                  <a:lnTo>
                    <a:pt x="17180" y="13433"/>
                  </a:lnTo>
                  <a:lnTo>
                    <a:pt x="18209" y="13328"/>
                  </a:lnTo>
                  <a:lnTo>
                    <a:pt x="19212" y="13169"/>
                  </a:lnTo>
                  <a:lnTo>
                    <a:pt x="19212" y="13169"/>
                  </a:lnTo>
                  <a:lnTo>
                    <a:pt x="18763" y="12774"/>
                  </a:lnTo>
                  <a:lnTo>
                    <a:pt x="18315" y="12378"/>
                  </a:lnTo>
                  <a:lnTo>
                    <a:pt x="17919" y="11955"/>
                  </a:lnTo>
                  <a:lnTo>
                    <a:pt x="17523" y="11507"/>
                  </a:lnTo>
                  <a:lnTo>
                    <a:pt x="17180" y="11032"/>
                  </a:lnTo>
                  <a:lnTo>
                    <a:pt x="16890" y="10504"/>
                  </a:lnTo>
                  <a:lnTo>
                    <a:pt x="16599" y="9950"/>
                  </a:lnTo>
                  <a:lnTo>
                    <a:pt x="16362" y="9316"/>
                  </a:lnTo>
                  <a:lnTo>
                    <a:pt x="16362" y="9316"/>
                  </a:lnTo>
                  <a:lnTo>
                    <a:pt x="16335" y="9237"/>
                  </a:lnTo>
                  <a:lnTo>
                    <a:pt x="16335" y="9132"/>
                  </a:lnTo>
                  <a:lnTo>
                    <a:pt x="16362" y="9000"/>
                  </a:lnTo>
                  <a:lnTo>
                    <a:pt x="16388" y="8894"/>
                  </a:lnTo>
                  <a:lnTo>
                    <a:pt x="16494" y="8683"/>
                  </a:lnTo>
                  <a:lnTo>
                    <a:pt x="16626" y="8446"/>
                  </a:lnTo>
                  <a:lnTo>
                    <a:pt x="16837" y="8208"/>
                  </a:lnTo>
                  <a:lnTo>
                    <a:pt x="17048" y="7944"/>
                  </a:lnTo>
                  <a:lnTo>
                    <a:pt x="17549" y="7416"/>
                  </a:lnTo>
                  <a:lnTo>
                    <a:pt x="17813" y="7126"/>
                  </a:lnTo>
                  <a:lnTo>
                    <a:pt x="18077" y="6836"/>
                  </a:lnTo>
                  <a:lnTo>
                    <a:pt x="18315" y="6546"/>
                  </a:lnTo>
                  <a:lnTo>
                    <a:pt x="18499" y="6229"/>
                  </a:lnTo>
                  <a:lnTo>
                    <a:pt x="18684" y="5912"/>
                  </a:lnTo>
                  <a:lnTo>
                    <a:pt x="18790" y="5569"/>
                  </a:lnTo>
                  <a:lnTo>
                    <a:pt x="18843" y="5384"/>
                  </a:lnTo>
                  <a:lnTo>
                    <a:pt x="18843" y="5226"/>
                  </a:lnTo>
                  <a:lnTo>
                    <a:pt x="18843" y="504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790" y="4751"/>
                  </a:lnTo>
                  <a:lnTo>
                    <a:pt x="18658" y="4593"/>
                  </a:lnTo>
                  <a:lnTo>
                    <a:pt x="18156" y="4144"/>
                  </a:lnTo>
                  <a:lnTo>
                    <a:pt x="17497" y="3563"/>
                  </a:lnTo>
                  <a:lnTo>
                    <a:pt x="16705" y="2957"/>
                  </a:lnTo>
                  <a:lnTo>
                    <a:pt x="15887" y="2323"/>
                  </a:lnTo>
                  <a:lnTo>
                    <a:pt x="15148" y="1795"/>
                  </a:lnTo>
                  <a:lnTo>
                    <a:pt x="14567" y="1400"/>
                  </a:lnTo>
                  <a:lnTo>
                    <a:pt x="14383" y="1268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3459" y="1637"/>
                  </a:lnTo>
                  <a:lnTo>
                    <a:pt x="13169" y="1769"/>
                  </a:lnTo>
                  <a:lnTo>
                    <a:pt x="12931" y="1848"/>
                  </a:lnTo>
                  <a:lnTo>
                    <a:pt x="12746" y="1901"/>
                  </a:lnTo>
                  <a:lnTo>
                    <a:pt x="12614" y="1875"/>
                  </a:lnTo>
                  <a:lnTo>
                    <a:pt x="12483" y="1848"/>
                  </a:lnTo>
                  <a:lnTo>
                    <a:pt x="12377" y="1769"/>
                  </a:lnTo>
                  <a:lnTo>
                    <a:pt x="12166" y="1531"/>
                  </a:lnTo>
                  <a:lnTo>
                    <a:pt x="11902" y="1215"/>
                  </a:lnTo>
                  <a:lnTo>
                    <a:pt x="11717" y="1056"/>
                  </a:lnTo>
                  <a:lnTo>
                    <a:pt x="11480" y="872"/>
                  </a:lnTo>
                  <a:lnTo>
                    <a:pt x="11189" y="687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0530" y="344"/>
                  </a:lnTo>
                  <a:lnTo>
                    <a:pt x="10292" y="186"/>
                  </a:lnTo>
                  <a:lnTo>
                    <a:pt x="10134" y="80"/>
                  </a:lnTo>
                  <a:lnTo>
                    <a:pt x="10002" y="1"/>
                  </a:lnTo>
                  <a:lnTo>
                    <a:pt x="9949" y="1"/>
                  </a:lnTo>
                  <a:lnTo>
                    <a:pt x="9923" y="27"/>
                  </a:lnTo>
                  <a:lnTo>
                    <a:pt x="9870" y="54"/>
                  </a:lnTo>
                  <a:lnTo>
                    <a:pt x="9817" y="133"/>
                  </a:lnTo>
                  <a:lnTo>
                    <a:pt x="9685" y="370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421" y="1109"/>
                  </a:lnTo>
                  <a:lnTo>
                    <a:pt x="9316" y="1505"/>
                  </a:lnTo>
                  <a:lnTo>
                    <a:pt x="9263" y="1901"/>
                  </a:lnTo>
                  <a:lnTo>
                    <a:pt x="9184" y="2323"/>
                  </a:lnTo>
                  <a:lnTo>
                    <a:pt x="9105" y="3141"/>
                  </a:lnTo>
                  <a:lnTo>
                    <a:pt x="9025" y="3537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8630" y="4830"/>
                  </a:lnTo>
                  <a:lnTo>
                    <a:pt x="8102" y="6308"/>
                  </a:lnTo>
                  <a:lnTo>
                    <a:pt x="7574" y="7654"/>
                  </a:lnTo>
                  <a:lnTo>
                    <a:pt x="7389" y="8103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178" y="8261"/>
                  </a:lnTo>
                  <a:lnTo>
                    <a:pt x="7073" y="8235"/>
                  </a:lnTo>
                  <a:lnTo>
                    <a:pt x="6835" y="8129"/>
                  </a:lnTo>
                  <a:lnTo>
                    <a:pt x="6624" y="7971"/>
                  </a:lnTo>
                  <a:lnTo>
                    <a:pt x="6413" y="7786"/>
                  </a:lnTo>
                  <a:lnTo>
                    <a:pt x="6017" y="7364"/>
                  </a:lnTo>
                  <a:lnTo>
                    <a:pt x="5674" y="6968"/>
                  </a:lnTo>
                  <a:lnTo>
                    <a:pt x="5516" y="6836"/>
                  </a:lnTo>
                  <a:lnTo>
                    <a:pt x="5357" y="6730"/>
                  </a:lnTo>
                  <a:lnTo>
                    <a:pt x="5304" y="6704"/>
                  </a:lnTo>
                  <a:lnTo>
                    <a:pt x="5252" y="6704"/>
                  </a:lnTo>
                  <a:lnTo>
                    <a:pt x="5199" y="6704"/>
                  </a:lnTo>
                  <a:lnTo>
                    <a:pt x="5146" y="6757"/>
                  </a:lnTo>
                  <a:lnTo>
                    <a:pt x="5093" y="6809"/>
                  </a:lnTo>
                  <a:lnTo>
                    <a:pt x="5067" y="6889"/>
                  </a:lnTo>
                  <a:lnTo>
                    <a:pt x="4988" y="7153"/>
                  </a:lnTo>
                  <a:lnTo>
                    <a:pt x="4961" y="7522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35" y="8419"/>
                  </a:lnTo>
                  <a:lnTo>
                    <a:pt x="4882" y="8710"/>
                  </a:lnTo>
                  <a:lnTo>
                    <a:pt x="4829" y="8947"/>
                  </a:lnTo>
                  <a:lnTo>
                    <a:pt x="4750" y="9132"/>
                  </a:lnTo>
                  <a:lnTo>
                    <a:pt x="4645" y="9237"/>
                  </a:lnTo>
                  <a:lnTo>
                    <a:pt x="4539" y="9316"/>
                  </a:lnTo>
                  <a:lnTo>
                    <a:pt x="4381" y="9343"/>
                  </a:lnTo>
                  <a:lnTo>
                    <a:pt x="4223" y="9343"/>
                  </a:lnTo>
                  <a:lnTo>
                    <a:pt x="4064" y="9316"/>
                  </a:lnTo>
                  <a:lnTo>
                    <a:pt x="3879" y="9264"/>
                  </a:lnTo>
                  <a:lnTo>
                    <a:pt x="3457" y="9132"/>
                  </a:lnTo>
                  <a:lnTo>
                    <a:pt x="2982" y="9026"/>
                  </a:lnTo>
                  <a:lnTo>
                    <a:pt x="2718" y="9000"/>
                  </a:lnTo>
                  <a:lnTo>
                    <a:pt x="2454" y="8973"/>
                  </a:lnTo>
                  <a:lnTo>
                    <a:pt x="2454" y="89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4">
              <a:extLst>
                <a:ext uri="{FF2B5EF4-FFF2-40B4-BE49-F238E27FC236}">
                  <a16:creationId xmlns:a16="http://schemas.microsoft.com/office/drawing/2014/main" id="{1F6F2FF7-3A4D-9FD9-107B-1A4EC041E61C}"/>
                </a:ext>
              </a:extLst>
            </p:cNvPr>
            <p:cNvSpPr/>
            <p:nvPr/>
          </p:nvSpPr>
          <p:spPr>
            <a:xfrm>
              <a:off x="7398925" y="1273750"/>
              <a:ext cx="471075" cy="240175"/>
            </a:xfrm>
            <a:custGeom>
              <a:avLst/>
              <a:gdLst/>
              <a:ahLst/>
              <a:cxnLst/>
              <a:rect l="l" t="t" r="r" b="b"/>
              <a:pathLst>
                <a:path w="18843" h="9607" extrusionOk="0">
                  <a:moveTo>
                    <a:pt x="2164" y="8551"/>
                  </a:moveTo>
                  <a:lnTo>
                    <a:pt x="2164" y="8551"/>
                  </a:lnTo>
                  <a:lnTo>
                    <a:pt x="1847" y="8103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27" y="7179"/>
                  </a:lnTo>
                  <a:lnTo>
                    <a:pt x="0" y="7390"/>
                  </a:lnTo>
                  <a:lnTo>
                    <a:pt x="0" y="7601"/>
                  </a:lnTo>
                  <a:lnTo>
                    <a:pt x="0" y="7812"/>
                  </a:lnTo>
                  <a:lnTo>
                    <a:pt x="0" y="7812"/>
                  </a:lnTo>
                  <a:lnTo>
                    <a:pt x="1056" y="8208"/>
                  </a:lnTo>
                  <a:lnTo>
                    <a:pt x="2164" y="8551"/>
                  </a:lnTo>
                  <a:lnTo>
                    <a:pt x="2164" y="8551"/>
                  </a:lnTo>
                  <a:close/>
                  <a:moveTo>
                    <a:pt x="18843" y="4936"/>
                  </a:moveTo>
                  <a:lnTo>
                    <a:pt x="18843" y="5226"/>
                  </a:lnTo>
                  <a:lnTo>
                    <a:pt x="18843" y="5226"/>
                  </a:lnTo>
                  <a:lnTo>
                    <a:pt x="18816" y="5490"/>
                  </a:lnTo>
                  <a:lnTo>
                    <a:pt x="18737" y="5754"/>
                  </a:lnTo>
                  <a:lnTo>
                    <a:pt x="18631" y="5991"/>
                  </a:lnTo>
                  <a:lnTo>
                    <a:pt x="18499" y="6229"/>
                  </a:lnTo>
                  <a:lnTo>
                    <a:pt x="18367" y="6466"/>
                  </a:lnTo>
                  <a:lnTo>
                    <a:pt x="18183" y="6704"/>
                  </a:lnTo>
                  <a:lnTo>
                    <a:pt x="17813" y="7153"/>
                  </a:lnTo>
                  <a:lnTo>
                    <a:pt x="17048" y="7944"/>
                  </a:lnTo>
                  <a:lnTo>
                    <a:pt x="16731" y="8340"/>
                  </a:lnTo>
                  <a:lnTo>
                    <a:pt x="16599" y="8498"/>
                  </a:lnTo>
                  <a:lnTo>
                    <a:pt x="16467" y="8683"/>
                  </a:lnTo>
                  <a:lnTo>
                    <a:pt x="16467" y="8683"/>
                  </a:lnTo>
                  <a:lnTo>
                    <a:pt x="15649" y="8894"/>
                  </a:lnTo>
                  <a:lnTo>
                    <a:pt x="14805" y="9079"/>
                  </a:lnTo>
                  <a:lnTo>
                    <a:pt x="13934" y="9237"/>
                  </a:lnTo>
                  <a:lnTo>
                    <a:pt x="13090" y="9369"/>
                  </a:lnTo>
                  <a:lnTo>
                    <a:pt x="12192" y="9475"/>
                  </a:lnTo>
                  <a:lnTo>
                    <a:pt x="11321" y="9554"/>
                  </a:lnTo>
                  <a:lnTo>
                    <a:pt x="10424" y="9607"/>
                  </a:lnTo>
                  <a:lnTo>
                    <a:pt x="9527" y="9607"/>
                  </a:lnTo>
                  <a:lnTo>
                    <a:pt x="9527" y="9607"/>
                  </a:lnTo>
                  <a:lnTo>
                    <a:pt x="8313" y="9580"/>
                  </a:lnTo>
                  <a:lnTo>
                    <a:pt x="7099" y="9501"/>
                  </a:lnTo>
                  <a:lnTo>
                    <a:pt x="5885" y="9369"/>
                  </a:lnTo>
                  <a:lnTo>
                    <a:pt x="4724" y="9158"/>
                  </a:lnTo>
                  <a:lnTo>
                    <a:pt x="4724" y="9158"/>
                  </a:lnTo>
                  <a:lnTo>
                    <a:pt x="4803" y="9000"/>
                  </a:lnTo>
                  <a:lnTo>
                    <a:pt x="4882" y="8762"/>
                  </a:lnTo>
                  <a:lnTo>
                    <a:pt x="4935" y="8446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61" y="7522"/>
                  </a:lnTo>
                  <a:lnTo>
                    <a:pt x="4988" y="7153"/>
                  </a:lnTo>
                  <a:lnTo>
                    <a:pt x="5067" y="6889"/>
                  </a:lnTo>
                  <a:lnTo>
                    <a:pt x="5093" y="6809"/>
                  </a:lnTo>
                  <a:lnTo>
                    <a:pt x="5146" y="6757"/>
                  </a:lnTo>
                  <a:lnTo>
                    <a:pt x="5199" y="6704"/>
                  </a:lnTo>
                  <a:lnTo>
                    <a:pt x="5252" y="6704"/>
                  </a:lnTo>
                  <a:lnTo>
                    <a:pt x="5304" y="6704"/>
                  </a:lnTo>
                  <a:lnTo>
                    <a:pt x="5357" y="6730"/>
                  </a:lnTo>
                  <a:lnTo>
                    <a:pt x="5516" y="6836"/>
                  </a:lnTo>
                  <a:lnTo>
                    <a:pt x="5674" y="6968"/>
                  </a:lnTo>
                  <a:lnTo>
                    <a:pt x="6017" y="7364"/>
                  </a:lnTo>
                  <a:lnTo>
                    <a:pt x="6413" y="7786"/>
                  </a:lnTo>
                  <a:lnTo>
                    <a:pt x="6624" y="7971"/>
                  </a:lnTo>
                  <a:lnTo>
                    <a:pt x="6835" y="8129"/>
                  </a:lnTo>
                  <a:lnTo>
                    <a:pt x="7073" y="8235"/>
                  </a:lnTo>
                  <a:lnTo>
                    <a:pt x="7178" y="8261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389" y="8103"/>
                  </a:lnTo>
                  <a:lnTo>
                    <a:pt x="7574" y="7654"/>
                  </a:lnTo>
                  <a:lnTo>
                    <a:pt x="8102" y="6308"/>
                  </a:lnTo>
                  <a:lnTo>
                    <a:pt x="8630" y="4830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9025" y="3537"/>
                  </a:lnTo>
                  <a:lnTo>
                    <a:pt x="9105" y="3141"/>
                  </a:lnTo>
                  <a:lnTo>
                    <a:pt x="9184" y="2323"/>
                  </a:lnTo>
                  <a:lnTo>
                    <a:pt x="9263" y="1901"/>
                  </a:lnTo>
                  <a:lnTo>
                    <a:pt x="9316" y="1505"/>
                  </a:lnTo>
                  <a:lnTo>
                    <a:pt x="9421" y="1109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685" y="370"/>
                  </a:lnTo>
                  <a:lnTo>
                    <a:pt x="9817" y="133"/>
                  </a:lnTo>
                  <a:lnTo>
                    <a:pt x="9870" y="54"/>
                  </a:lnTo>
                  <a:lnTo>
                    <a:pt x="9923" y="27"/>
                  </a:lnTo>
                  <a:lnTo>
                    <a:pt x="9949" y="1"/>
                  </a:lnTo>
                  <a:lnTo>
                    <a:pt x="10002" y="1"/>
                  </a:lnTo>
                  <a:lnTo>
                    <a:pt x="10134" y="80"/>
                  </a:lnTo>
                  <a:lnTo>
                    <a:pt x="10292" y="186"/>
                  </a:lnTo>
                  <a:lnTo>
                    <a:pt x="10530" y="344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1189" y="687"/>
                  </a:lnTo>
                  <a:lnTo>
                    <a:pt x="11480" y="872"/>
                  </a:lnTo>
                  <a:lnTo>
                    <a:pt x="11717" y="1056"/>
                  </a:lnTo>
                  <a:lnTo>
                    <a:pt x="11902" y="1215"/>
                  </a:lnTo>
                  <a:lnTo>
                    <a:pt x="12166" y="1531"/>
                  </a:lnTo>
                  <a:lnTo>
                    <a:pt x="12377" y="1769"/>
                  </a:lnTo>
                  <a:lnTo>
                    <a:pt x="12483" y="1848"/>
                  </a:lnTo>
                  <a:lnTo>
                    <a:pt x="12614" y="1875"/>
                  </a:lnTo>
                  <a:lnTo>
                    <a:pt x="12746" y="1901"/>
                  </a:lnTo>
                  <a:lnTo>
                    <a:pt x="12931" y="1848"/>
                  </a:lnTo>
                  <a:lnTo>
                    <a:pt x="13169" y="1769"/>
                  </a:lnTo>
                  <a:lnTo>
                    <a:pt x="13459" y="1637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4383" y="1268"/>
                  </a:lnTo>
                  <a:lnTo>
                    <a:pt x="14567" y="1400"/>
                  </a:lnTo>
                  <a:lnTo>
                    <a:pt x="15148" y="1795"/>
                  </a:lnTo>
                  <a:lnTo>
                    <a:pt x="15887" y="2323"/>
                  </a:lnTo>
                  <a:lnTo>
                    <a:pt x="16705" y="2957"/>
                  </a:lnTo>
                  <a:lnTo>
                    <a:pt x="17497" y="3563"/>
                  </a:lnTo>
                  <a:lnTo>
                    <a:pt x="18156" y="4144"/>
                  </a:lnTo>
                  <a:lnTo>
                    <a:pt x="18658" y="4593"/>
                  </a:lnTo>
                  <a:lnTo>
                    <a:pt x="18790" y="475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843" y="4936"/>
                  </a:lnTo>
                  <a:lnTo>
                    <a:pt x="18843" y="4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4">
              <a:extLst>
                <a:ext uri="{FF2B5EF4-FFF2-40B4-BE49-F238E27FC236}">
                  <a16:creationId xmlns:a16="http://schemas.microsoft.com/office/drawing/2014/main" id="{3ECF595A-70A7-DD2E-7FD3-0319D5A6EC0E}"/>
                </a:ext>
              </a:extLst>
            </p:cNvPr>
            <p:cNvSpPr/>
            <p:nvPr/>
          </p:nvSpPr>
          <p:spPr>
            <a:xfrm>
              <a:off x="7598150" y="527575"/>
              <a:ext cx="832625" cy="793050"/>
            </a:xfrm>
            <a:custGeom>
              <a:avLst/>
              <a:gdLst/>
              <a:ahLst/>
              <a:cxnLst/>
              <a:rect l="l" t="t" r="r" b="b"/>
              <a:pathLst>
                <a:path w="33305" h="31722" extrusionOk="0">
                  <a:moveTo>
                    <a:pt x="20743" y="3959"/>
                  </a:moveTo>
                  <a:lnTo>
                    <a:pt x="20743" y="3959"/>
                  </a:lnTo>
                  <a:lnTo>
                    <a:pt x="20479" y="3643"/>
                  </a:lnTo>
                  <a:lnTo>
                    <a:pt x="20268" y="3300"/>
                  </a:lnTo>
                  <a:lnTo>
                    <a:pt x="20031" y="2983"/>
                  </a:lnTo>
                  <a:lnTo>
                    <a:pt x="19793" y="2666"/>
                  </a:lnTo>
                  <a:lnTo>
                    <a:pt x="19793" y="2666"/>
                  </a:lnTo>
                  <a:lnTo>
                    <a:pt x="19688" y="2482"/>
                  </a:lnTo>
                  <a:lnTo>
                    <a:pt x="19635" y="2402"/>
                  </a:lnTo>
                  <a:lnTo>
                    <a:pt x="19556" y="2323"/>
                  </a:lnTo>
                  <a:lnTo>
                    <a:pt x="19556" y="2323"/>
                  </a:lnTo>
                  <a:lnTo>
                    <a:pt x="19477" y="2270"/>
                  </a:lnTo>
                  <a:lnTo>
                    <a:pt x="19424" y="2270"/>
                  </a:lnTo>
                  <a:lnTo>
                    <a:pt x="19371" y="2244"/>
                  </a:lnTo>
                  <a:lnTo>
                    <a:pt x="19318" y="2191"/>
                  </a:lnTo>
                  <a:lnTo>
                    <a:pt x="19318" y="2191"/>
                  </a:lnTo>
                  <a:lnTo>
                    <a:pt x="19266" y="2139"/>
                  </a:lnTo>
                  <a:lnTo>
                    <a:pt x="19186" y="2112"/>
                  </a:lnTo>
                  <a:lnTo>
                    <a:pt x="19081" y="2112"/>
                  </a:lnTo>
                  <a:lnTo>
                    <a:pt x="19028" y="2086"/>
                  </a:lnTo>
                  <a:lnTo>
                    <a:pt x="19002" y="2086"/>
                  </a:lnTo>
                  <a:lnTo>
                    <a:pt x="18975" y="2033"/>
                  </a:lnTo>
                  <a:lnTo>
                    <a:pt x="18975" y="1954"/>
                  </a:lnTo>
                  <a:lnTo>
                    <a:pt x="18975" y="1848"/>
                  </a:lnTo>
                  <a:lnTo>
                    <a:pt x="18843" y="1848"/>
                  </a:lnTo>
                  <a:lnTo>
                    <a:pt x="18843" y="1848"/>
                  </a:lnTo>
                  <a:lnTo>
                    <a:pt x="18738" y="1822"/>
                  </a:lnTo>
                  <a:lnTo>
                    <a:pt x="18659" y="1795"/>
                  </a:lnTo>
                  <a:lnTo>
                    <a:pt x="18606" y="1769"/>
                  </a:lnTo>
                  <a:lnTo>
                    <a:pt x="18527" y="1743"/>
                  </a:lnTo>
                  <a:lnTo>
                    <a:pt x="18527" y="14067"/>
                  </a:lnTo>
                  <a:lnTo>
                    <a:pt x="18527" y="14067"/>
                  </a:lnTo>
                  <a:lnTo>
                    <a:pt x="18738" y="13961"/>
                  </a:lnTo>
                  <a:lnTo>
                    <a:pt x="18790" y="13935"/>
                  </a:lnTo>
                  <a:lnTo>
                    <a:pt x="18843" y="13961"/>
                  </a:lnTo>
                  <a:lnTo>
                    <a:pt x="18843" y="13961"/>
                  </a:lnTo>
                  <a:lnTo>
                    <a:pt x="19424" y="14700"/>
                  </a:lnTo>
                  <a:lnTo>
                    <a:pt x="19741" y="15122"/>
                  </a:lnTo>
                  <a:lnTo>
                    <a:pt x="20004" y="15545"/>
                  </a:lnTo>
                  <a:lnTo>
                    <a:pt x="20004" y="15545"/>
                  </a:lnTo>
                  <a:lnTo>
                    <a:pt x="20084" y="15597"/>
                  </a:lnTo>
                  <a:lnTo>
                    <a:pt x="20189" y="15650"/>
                  </a:lnTo>
                  <a:lnTo>
                    <a:pt x="20268" y="15729"/>
                  </a:lnTo>
                  <a:lnTo>
                    <a:pt x="20321" y="15808"/>
                  </a:lnTo>
                  <a:lnTo>
                    <a:pt x="20427" y="15993"/>
                  </a:lnTo>
                  <a:lnTo>
                    <a:pt x="20532" y="16231"/>
                  </a:lnTo>
                  <a:lnTo>
                    <a:pt x="20638" y="16653"/>
                  </a:lnTo>
                  <a:lnTo>
                    <a:pt x="20717" y="16838"/>
                  </a:lnTo>
                  <a:lnTo>
                    <a:pt x="20796" y="16943"/>
                  </a:lnTo>
                  <a:lnTo>
                    <a:pt x="20796" y="16943"/>
                  </a:lnTo>
                  <a:lnTo>
                    <a:pt x="21377" y="17656"/>
                  </a:lnTo>
                  <a:lnTo>
                    <a:pt x="21693" y="18078"/>
                  </a:lnTo>
                  <a:lnTo>
                    <a:pt x="21773" y="18210"/>
                  </a:lnTo>
                  <a:lnTo>
                    <a:pt x="21773" y="18263"/>
                  </a:lnTo>
                  <a:lnTo>
                    <a:pt x="21746" y="18263"/>
                  </a:lnTo>
                  <a:lnTo>
                    <a:pt x="21746" y="18263"/>
                  </a:lnTo>
                  <a:lnTo>
                    <a:pt x="21561" y="18263"/>
                  </a:lnTo>
                  <a:lnTo>
                    <a:pt x="21350" y="18210"/>
                  </a:lnTo>
                  <a:lnTo>
                    <a:pt x="21139" y="18131"/>
                  </a:lnTo>
                  <a:lnTo>
                    <a:pt x="20902" y="18025"/>
                  </a:lnTo>
                  <a:lnTo>
                    <a:pt x="20691" y="17920"/>
                  </a:lnTo>
                  <a:lnTo>
                    <a:pt x="20453" y="17840"/>
                  </a:lnTo>
                  <a:lnTo>
                    <a:pt x="20216" y="17761"/>
                  </a:lnTo>
                  <a:lnTo>
                    <a:pt x="20004" y="17735"/>
                  </a:lnTo>
                  <a:lnTo>
                    <a:pt x="20004" y="17735"/>
                  </a:lnTo>
                  <a:lnTo>
                    <a:pt x="19820" y="17788"/>
                  </a:lnTo>
                  <a:lnTo>
                    <a:pt x="19609" y="17867"/>
                  </a:lnTo>
                  <a:lnTo>
                    <a:pt x="19424" y="17972"/>
                  </a:lnTo>
                  <a:lnTo>
                    <a:pt x="19213" y="18104"/>
                  </a:lnTo>
                  <a:lnTo>
                    <a:pt x="18843" y="18395"/>
                  </a:lnTo>
                  <a:lnTo>
                    <a:pt x="18685" y="18527"/>
                  </a:lnTo>
                  <a:lnTo>
                    <a:pt x="18527" y="18606"/>
                  </a:lnTo>
                  <a:lnTo>
                    <a:pt x="18527" y="21324"/>
                  </a:lnTo>
                  <a:lnTo>
                    <a:pt x="18527" y="21324"/>
                  </a:lnTo>
                  <a:lnTo>
                    <a:pt x="18764" y="21245"/>
                  </a:lnTo>
                  <a:lnTo>
                    <a:pt x="19081" y="21139"/>
                  </a:lnTo>
                  <a:lnTo>
                    <a:pt x="19081" y="21139"/>
                  </a:lnTo>
                  <a:lnTo>
                    <a:pt x="20031" y="20875"/>
                  </a:lnTo>
                  <a:lnTo>
                    <a:pt x="21271" y="20559"/>
                  </a:lnTo>
                  <a:lnTo>
                    <a:pt x="21904" y="20427"/>
                  </a:lnTo>
                  <a:lnTo>
                    <a:pt x="22511" y="20321"/>
                  </a:lnTo>
                  <a:lnTo>
                    <a:pt x="22775" y="20295"/>
                  </a:lnTo>
                  <a:lnTo>
                    <a:pt x="23039" y="20268"/>
                  </a:lnTo>
                  <a:lnTo>
                    <a:pt x="23250" y="20295"/>
                  </a:lnTo>
                  <a:lnTo>
                    <a:pt x="23435" y="20321"/>
                  </a:lnTo>
                  <a:lnTo>
                    <a:pt x="23435" y="20321"/>
                  </a:lnTo>
                  <a:lnTo>
                    <a:pt x="23514" y="20374"/>
                  </a:lnTo>
                  <a:lnTo>
                    <a:pt x="23620" y="20506"/>
                  </a:lnTo>
                  <a:lnTo>
                    <a:pt x="23699" y="20691"/>
                  </a:lnTo>
                  <a:lnTo>
                    <a:pt x="23778" y="20928"/>
                  </a:lnTo>
                  <a:lnTo>
                    <a:pt x="23937" y="21509"/>
                  </a:lnTo>
                  <a:lnTo>
                    <a:pt x="24068" y="22168"/>
                  </a:lnTo>
                  <a:lnTo>
                    <a:pt x="24200" y="22881"/>
                  </a:lnTo>
                  <a:lnTo>
                    <a:pt x="24306" y="23541"/>
                  </a:lnTo>
                  <a:lnTo>
                    <a:pt x="24359" y="24068"/>
                  </a:lnTo>
                  <a:lnTo>
                    <a:pt x="24385" y="24438"/>
                  </a:lnTo>
                  <a:lnTo>
                    <a:pt x="24385" y="24438"/>
                  </a:lnTo>
                  <a:lnTo>
                    <a:pt x="24359" y="25124"/>
                  </a:lnTo>
                  <a:lnTo>
                    <a:pt x="24280" y="25731"/>
                  </a:lnTo>
                  <a:lnTo>
                    <a:pt x="24174" y="26338"/>
                  </a:lnTo>
                  <a:lnTo>
                    <a:pt x="24042" y="27024"/>
                  </a:lnTo>
                  <a:lnTo>
                    <a:pt x="24042" y="27024"/>
                  </a:lnTo>
                  <a:lnTo>
                    <a:pt x="24016" y="27235"/>
                  </a:lnTo>
                  <a:lnTo>
                    <a:pt x="24042" y="27394"/>
                  </a:lnTo>
                  <a:lnTo>
                    <a:pt x="24121" y="27499"/>
                  </a:lnTo>
                  <a:lnTo>
                    <a:pt x="24253" y="27578"/>
                  </a:lnTo>
                  <a:lnTo>
                    <a:pt x="24412" y="27631"/>
                  </a:lnTo>
                  <a:lnTo>
                    <a:pt x="24623" y="27631"/>
                  </a:lnTo>
                  <a:lnTo>
                    <a:pt x="24834" y="27631"/>
                  </a:lnTo>
                  <a:lnTo>
                    <a:pt x="25045" y="27578"/>
                  </a:lnTo>
                  <a:lnTo>
                    <a:pt x="25520" y="27446"/>
                  </a:lnTo>
                  <a:lnTo>
                    <a:pt x="25969" y="27262"/>
                  </a:lnTo>
                  <a:lnTo>
                    <a:pt x="26364" y="27077"/>
                  </a:lnTo>
                  <a:lnTo>
                    <a:pt x="26628" y="26919"/>
                  </a:lnTo>
                  <a:lnTo>
                    <a:pt x="26628" y="26919"/>
                  </a:lnTo>
                  <a:lnTo>
                    <a:pt x="27182" y="27077"/>
                  </a:lnTo>
                  <a:lnTo>
                    <a:pt x="27789" y="27209"/>
                  </a:lnTo>
                  <a:lnTo>
                    <a:pt x="28080" y="27262"/>
                  </a:lnTo>
                  <a:lnTo>
                    <a:pt x="28370" y="27288"/>
                  </a:lnTo>
                  <a:lnTo>
                    <a:pt x="28660" y="27314"/>
                  </a:lnTo>
                  <a:lnTo>
                    <a:pt x="28951" y="27314"/>
                  </a:lnTo>
                  <a:lnTo>
                    <a:pt x="29215" y="27262"/>
                  </a:lnTo>
                  <a:lnTo>
                    <a:pt x="29478" y="27209"/>
                  </a:lnTo>
                  <a:lnTo>
                    <a:pt x="29716" y="27103"/>
                  </a:lnTo>
                  <a:lnTo>
                    <a:pt x="29927" y="26945"/>
                  </a:lnTo>
                  <a:lnTo>
                    <a:pt x="30112" y="26760"/>
                  </a:lnTo>
                  <a:lnTo>
                    <a:pt x="30270" y="26496"/>
                  </a:lnTo>
                  <a:lnTo>
                    <a:pt x="30402" y="26206"/>
                  </a:lnTo>
                  <a:lnTo>
                    <a:pt x="30508" y="25863"/>
                  </a:lnTo>
                  <a:lnTo>
                    <a:pt x="30508" y="25863"/>
                  </a:lnTo>
                  <a:lnTo>
                    <a:pt x="30587" y="25467"/>
                  </a:lnTo>
                  <a:lnTo>
                    <a:pt x="30640" y="25045"/>
                  </a:lnTo>
                  <a:lnTo>
                    <a:pt x="30666" y="24544"/>
                  </a:lnTo>
                  <a:lnTo>
                    <a:pt x="30692" y="24016"/>
                  </a:lnTo>
                  <a:lnTo>
                    <a:pt x="30692" y="23488"/>
                  </a:lnTo>
                  <a:lnTo>
                    <a:pt x="30666" y="23013"/>
                  </a:lnTo>
                  <a:lnTo>
                    <a:pt x="30613" y="22564"/>
                  </a:lnTo>
                  <a:lnTo>
                    <a:pt x="30560" y="22380"/>
                  </a:lnTo>
                  <a:lnTo>
                    <a:pt x="30508" y="22195"/>
                  </a:lnTo>
                  <a:lnTo>
                    <a:pt x="30508" y="22195"/>
                  </a:lnTo>
                  <a:lnTo>
                    <a:pt x="30349" y="21905"/>
                  </a:lnTo>
                  <a:lnTo>
                    <a:pt x="30165" y="21588"/>
                  </a:lnTo>
                  <a:lnTo>
                    <a:pt x="29927" y="21271"/>
                  </a:lnTo>
                  <a:lnTo>
                    <a:pt x="29927" y="21271"/>
                  </a:lnTo>
                  <a:lnTo>
                    <a:pt x="30112" y="21192"/>
                  </a:lnTo>
                  <a:lnTo>
                    <a:pt x="30376" y="21113"/>
                  </a:lnTo>
                  <a:lnTo>
                    <a:pt x="31009" y="21007"/>
                  </a:lnTo>
                  <a:lnTo>
                    <a:pt x="31642" y="20928"/>
                  </a:lnTo>
                  <a:lnTo>
                    <a:pt x="32144" y="20902"/>
                  </a:lnTo>
                  <a:lnTo>
                    <a:pt x="32144" y="20902"/>
                  </a:lnTo>
                  <a:lnTo>
                    <a:pt x="32302" y="20928"/>
                  </a:lnTo>
                  <a:lnTo>
                    <a:pt x="32408" y="21007"/>
                  </a:lnTo>
                  <a:lnTo>
                    <a:pt x="32513" y="21113"/>
                  </a:lnTo>
                  <a:lnTo>
                    <a:pt x="32592" y="21245"/>
                  </a:lnTo>
                  <a:lnTo>
                    <a:pt x="32672" y="21403"/>
                  </a:lnTo>
                  <a:lnTo>
                    <a:pt x="32751" y="21588"/>
                  </a:lnTo>
                  <a:lnTo>
                    <a:pt x="32830" y="22036"/>
                  </a:lnTo>
                  <a:lnTo>
                    <a:pt x="32830" y="22036"/>
                  </a:lnTo>
                  <a:lnTo>
                    <a:pt x="33041" y="20849"/>
                  </a:lnTo>
                  <a:lnTo>
                    <a:pt x="33173" y="19635"/>
                  </a:lnTo>
                  <a:lnTo>
                    <a:pt x="33252" y="18421"/>
                  </a:lnTo>
                  <a:lnTo>
                    <a:pt x="33305" y="17181"/>
                  </a:lnTo>
                  <a:lnTo>
                    <a:pt x="33305" y="17181"/>
                  </a:lnTo>
                  <a:lnTo>
                    <a:pt x="33252" y="15967"/>
                  </a:lnTo>
                  <a:lnTo>
                    <a:pt x="33173" y="14753"/>
                  </a:lnTo>
                  <a:lnTo>
                    <a:pt x="33041" y="13565"/>
                  </a:lnTo>
                  <a:lnTo>
                    <a:pt x="32856" y="12378"/>
                  </a:lnTo>
                  <a:lnTo>
                    <a:pt x="32592" y="11217"/>
                  </a:lnTo>
                  <a:lnTo>
                    <a:pt x="32302" y="10055"/>
                  </a:lnTo>
                  <a:lnTo>
                    <a:pt x="31959" y="8947"/>
                  </a:lnTo>
                  <a:lnTo>
                    <a:pt x="31563" y="7839"/>
                  </a:lnTo>
                  <a:lnTo>
                    <a:pt x="31141" y="6783"/>
                  </a:lnTo>
                  <a:lnTo>
                    <a:pt x="30640" y="5728"/>
                  </a:lnTo>
                  <a:lnTo>
                    <a:pt x="30112" y="4698"/>
                  </a:lnTo>
                  <a:lnTo>
                    <a:pt x="29531" y="3696"/>
                  </a:lnTo>
                  <a:lnTo>
                    <a:pt x="28924" y="2719"/>
                  </a:lnTo>
                  <a:lnTo>
                    <a:pt x="28264" y="1795"/>
                  </a:lnTo>
                  <a:lnTo>
                    <a:pt x="27578" y="872"/>
                  </a:lnTo>
                  <a:lnTo>
                    <a:pt x="26839" y="1"/>
                  </a:lnTo>
                  <a:lnTo>
                    <a:pt x="26839" y="1"/>
                  </a:lnTo>
                  <a:lnTo>
                    <a:pt x="26048" y="2112"/>
                  </a:lnTo>
                  <a:lnTo>
                    <a:pt x="25731" y="2930"/>
                  </a:lnTo>
                  <a:lnTo>
                    <a:pt x="25625" y="3168"/>
                  </a:lnTo>
                  <a:lnTo>
                    <a:pt x="25573" y="3247"/>
                  </a:lnTo>
                  <a:lnTo>
                    <a:pt x="25573" y="3247"/>
                  </a:lnTo>
                  <a:lnTo>
                    <a:pt x="25441" y="3247"/>
                  </a:lnTo>
                  <a:lnTo>
                    <a:pt x="25335" y="3220"/>
                  </a:lnTo>
                  <a:lnTo>
                    <a:pt x="25098" y="3115"/>
                  </a:lnTo>
                  <a:lnTo>
                    <a:pt x="24887" y="2957"/>
                  </a:lnTo>
                  <a:lnTo>
                    <a:pt x="24675" y="2772"/>
                  </a:lnTo>
                  <a:lnTo>
                    <a:pt x="24280" y="2350"/>
                  </a:lnTo>
                  <a:lnTo>
                    <a:pt x="23937" y="1954"/>
                  </a:lnTo>
                  <a:lnTo>
                    <a:pt x="23778" y="1822"/>
                  </a:lnTo>
                  <a:lnTo>
                    <a:pt x="23620" y="1716"/>
                  </a:lnTo>
                  <a:lnTo>
                    <a:pt x="23567" y="1690"/>
                  </a:lnTo>
                  <a:lnTo>
                    <a:pt x="23514" y="1690"/>
                  </a:lnTo>
                  <a:lnTo>
                    <a:pt x="23462" y="1690"/>
                  </a:lnTo>
                  <a:lnTo>
                    <a:pt x="23409" y="1743"/>
                  </a:lnTo>
                  <a:lnTo>
                    <a:pt x="23356" y="1795"/>
                  </a:lnTo>
                  <a:lnTo>
                    <a:pt x="23330" y="1875"/>
                  </a:lnTo>
                  <a:lnTo>
                    <a:pt x="23250" y="2139"/>
                  </a:lnTo>
                  <a:lnTo>
                    <a:pt x="23224" y="2508"/>
                  </a:lnTo>
                  <a:lnTo>
                    <a:pt x="23198" y="3009"/>
                  </a:lnTo>
                  <a:lnTo>
                    <a:pt x="23198" y="3009"/>
                  </a:lnTo>
                  <a:lnTo>
                    <a:pt x="23198" y="3405"/>
                  </a:lnTo>
                  <a:lnTo>
                    <a:pt x="23145" y="3696"/>
                  </a:lnTo>
                  <a:lnTo>
                    <a:pt x="23092" y="3933"/>
                  </a:lnTo>
                  <a:lnTo>
                    <a:pt x="23013" y="4118"/>
                  </a:lnTo>
                  <a:lnTo>
                    <a:pt x="22907" y="4223"/>
                  </a:lnTo>
                  <a:lnTo>
                    <a:pt x="22802" y="4302"/>
                  </a:lnTo>
                  <a:lnTo>
                    <a:pt x="22643" y="4329"/>
                  </a:lnTo>
                  <a:lnTo>
                    <a:pt x="22485" y="4329"/>
                  </a:lnTo>
                  <a:lnTo>
                    <a:pt x="22327" y="4302"/>
                  </a:lnTo>
                  <a:lnTo>
                    <a:pt x="22142" y="4250"/>
                  </a:lnTo>
                  <a:lnTo>
                    <a:pt x="21720" y="4118"/>
                  </a:lnTo>
                  <a:lnTo>
                    <a:pt x="21245" y="4012"/>
                  </a:lnTo>
                  <a:lnTo>
                    <a:pt x="20981" y="3986"/>
                  </a:lnTo>
                  <a:lnTo>
                    <a:pt x="20743" y="3959"/>
                  </a:lnTo>
                  <a:lnTo>
                    <a:pt x="20743" y="3959"/>
                  </a:lnTo>
                  <a:close/>
                  <a:moveTo>
                    <a:pt x="18527" y="30930"/>
                  </a:moveTo>
                  <a:lnTo>
                    <a:pt x="18527" y="21957"/>
                  </a:lnTo>
                  <a:lnTo>
                    <a:pt x="18527" y="21957"/>
                  </a:lnTo>
                  <a:lnTo>
                    <a:pt x="18738" y="22089"/>
                  </a:lnTo>
                  <a:lnTo>
                    <a:pt x="18975" y="22248"/>
                  </a:lnTo>
                  <a:lnTo>
                    <a:pt x="19503" y="22511"/>
                  </a:lnTo>
                  <a:lnTo>
                    <a:pt x="20057" y="22828"/>
                  </a:lnTo>
                  <a:lnTo>
                    <a:pt x="20295" y="22987"/>
                  </a:lnTo>
                  <a:lnTo>
                    <a:pt x="20506" y="23145"/>
                  </a:lnTo>
                  <a:lnTo>
                    <a:pt x="20506" y="23145"/>
                  </a:lnTo>
                  <a:lnTo>
                    <a:pt x="20717" y="23356"/>
                  </a:lnTo>
                  <a:lnTo>
                    <a:pt x="20875" y="23593"/>
                  </a:lnTo>
                  <a:lnTo>
                    <a:pt x="21007" y="23857"/>
                  </a:lnTo>
                  <a:lnTo>
                    <a:pt x="21086" y="24148"/>
                  </a:lnTo>
                  <a:lnTo>
                    <a:pt x="21139" y="24438"/>
                  </a:lnTo>
                  <a:lnTo>
                    <a:pt x="21166" y="24728"/>
                  </a:lnTo>
                  <a:lnTo>
                    <a:pt x="21166" y="25071"/>
                  </a:lnTo>
                  <a:lnTo>
                    <a:pt x="21139" y="25388"/>
                  </a:lnTo>
                  <a:lnTo>
                    <a:pt x="21086" y="25731"/>
                  </a:lnTo>
                  <a:lnTo>
                    <a:pt x="21034" y="26074"/>
                  </a:lnTo>
                  <a:lnTo>
                    <a:pt x="20849" y="26760"/>
                  </a:lnTo>
                  <a:lnTo>
                    <a:pt x="20506" y="28080"/>
                  </a:lnTo>
                  <a:lnTo>
                    <a:pt x="20506" y="28080"/>
                  </a:lnTo>
                  <a:lnTo>
                    <a:pt x="20321" y="28739"/>
                  </a:lnTo>
                  <a:lnTo>
                    <a:pt x="20110" y="29267"/>
                  </a:lnTo>
                  <a:lnTo>
                    <a:pt x="19899" y="29742"/>
                  </a:lnTo>
                  <a:lnTo>
                    <a:pt x="19661" y="30112"/>
                  </a:lnTo>
                  <a:lnTo>
                    <a:pt x="19424" y="30402"/>
                  </a:lnTo>
                  <a:lnTo>
                    <a:pt x="19292" y="30534"/>
                  </a:lnTo>
                  <a:lnTo>
                    <a:pt x="19134" y="30640"/>
                  </a:lnTo>
                  <a:lnTo>
                    <a:pt x="18843" y="30798"/>
                  </a:lnTo>
                  <a:lnTo>
                    <a:pt x="18527" y="30930"/>
                  </a:lnTo>
                  <a:lnTo>
                    <a:pt x="18527" y="30930"/>
                  </a:lnTo>
                  <a:close/>
                  <a:moveTo>
                    <a:pt x="18527" y="1743"/>
                  </a:moveTo>
                  <a:lnTo>
                    <a:pt x="18527" y="1743"/>
                  </a:lnTo>
                  <a:lnTo>
                    <a:pt x="18474" y="1822"/>
                  </a:lnTo>
                  <a:lnTo>
                    <a:pt x="18368" y="1954"/>
                  </a:lnTo>
                  <a:lnTo>
                    <a:pt x="18368" y="1954"/>
                  </a:lnTo>
                  <a:lnTo>
                    <a:pt x="18315" y="2086"/>
                  </a:lnTo>
                  <a:lnTo>
                    <a:pt x="18289" y="2218"/>
                  </a:lnTo>
                  <a:lnTo>
                    <a:pt x="18263" y="2534"/>
                  </a:lnTo>
                  <a:lnTo>
                    <a:pt x="18263" y="3141"/>
                  </a:lnTo>
                  <a:lnTo>
                    <a:pt x="18263" y="3141"/>
                  </a:lnTo>
                  <a:lnTo>
                    <a:pt x="18263" y="3300"/>
                  </a:lnTo>
                  <a:lnTo>
                    <a:pt x="18315" y="3379"/>
                  </a:lnTo>
                  <a:lnTo>
                    <a:pt x="18342" y="3458"/>
                  </a:lnTo>
                  <a:lnTo>
                    <a:pt x="18368" y="3616"/>
                  </a:lnTo>
                  <a:lnTo>
                    <a:pt x="18368" y="3616"/>
                  </a:lnTo>
                  <a:lnTo>
                    <a:pt x="18395" y="3643"/>
                  </a:lnTo>
                  <a:lnTo>
                    <a:pt x="18421" y="3669"/>
                  </a:lnTo>
                  <a:lnTo>
                    <a:pt x="18447" y="3696"/>
                  </a:lnTo>
                  <a:lnTo>
                    <a:pt x="18500" y="3722"/>
                  </a:lnTo>
                  <a:lnTo>
                    <a:pt x="18500" y="3722"/>
                  </a:lnTo>
                  <a:lnTo>
                    <a:pt x="18500" y="3907"/>
                  </a:lnTo>
                  <a:lnTo>
                    <a:pt x="18500" y="4091"/>
                  </a:lnTo>
                  <a:lnTo>
                    <a:pt x="18500" y="4091"/>
                  </a:lnTo>
                  <a:lnTo>
                    <a:pt x="18104" y="4091"/>
                  </a:lnTo>
                  <a:lnTo>
                    <a:pt x="17656" y="4118"/>
                  </a:lnTo>
                  <a:lnTo>
                    <a:pt x="16679" y="4118"/>
                  </a:lnTo>
                  <a:lnTo>
                    <a:pt x="16204" y="4144"/>
                  </a:lnTo>
                  <a:lnTo>
                    <a:pt x="15729" y="4197"/>
                  </a:lnTo>
                  <a:lnTo>
                    <a:pt x="15307" y="4302"/>
                  </a:lnTo>
                  <a:lnTo>
                    <a:pt x="15122" y="4355"/>
                  </a:lnTo>
                  <a:lnTo>
                    <a:pt x="14964" y="4434"/>
                  </a:lnTo>
                  <a:lnTo>
                    <a:pt x="14964" y="4434"/>
                  </a:lnTo>
                  <a:lnTo>
                    <a:pt x="14779" y="4540"/>
                  </a:lnTo>
                  <a:lnTo>
                    <a:pt x="14647" y="4619"/>
                  </a:lnTo>
                  <a:lnTo>
                    <a:pt x="14568" y="4725"/>
                  </a:lnTo>
                  <a:lnTo>
                    <a:pt x="14515" y="4804"/>
                  </a:lnTo>
                  <a:lnTo>
                    <a:pt x="14489" y="4909"/>
                  </a:lnTo>
                  <a:lnTo>
                    <a:pt x="14515" y="4989"/>
                  </a:lnTo>
                  <a:lnTo>
                    <a:pt x="14542" y="5068"/>
                  </a:lnTo>
                  <a:lnTo>
                    <a:pt x="14621" y="5173"/>
                  </a:lnTo>
                  <a:lnTo>
                    <a:pt x="14806" y="5332"/>
                  </a:lnTo>
                  <a:lnTo>
                    <a:pt x="15070" y="5490"/>
                  </a:lnTo>
                  <a:lnTo>
                    <a:pt x="15676" y="5807"/>
                  </a:lnTo>
                  <a:lnTo>
                    <a:pt x="16231" y="6123"/>
                  </a:lnTo>
                  <a:lnTo>
                    <a:pt x="16442" y="6255"/>
                  </a:lnTo>
                  <a:lnTo>
                    <a:pt x="16521" y="6334"/>
                  </a:lnTo>
                  <a:lnTo>
                    <a:pt x="16574" y="6387"/>
                  </a:lnTo>
                  <a:lnTo>
                    <a:pt x="16600" y="6466"/>
                  </a:lnTo>
                  <a:lnTo>
                    <a:pt x="16600" y="6519"/>
                  </a:lnTo>
                  <a:lnTo>
                    <a:pt x="16574" y="6598"/>
                  </a:lnTo>
                  <a:lnTo>
                    <a:pt x="16495" y="6651"/>
                  </a:lnTo>
                  <a:lnTo>
                    <a:pt x="16389" y="6730"/>
                  </a:lnTo>
                  <a:lnTo>
                    <a:pt x="16231" y="6783"/>
                  </a:lnTo>
                  <a:lnTo>
                    <a:pt x="15782" y="6915"/>
                  </a:lnTo>
                  <a:lnTo>
                    <a:pt x="15782" y="6915"/>
                  </a:lnTo>
                  <a:lnTo>
                    <a:pt x="15439" y="7021"/>
                  </a:lnTo>
                  <a:lnTo>
                    <a:pt x="15096" y="7179"/>
                  </a:lnTo>
                  <a:lnTo>
                    <a:pt x="14700" y="7416"/>
                  </a:lnTo>
                  <a:lnTo>
                    <a:pt x="14304" y="7680"/>
                  </a:lnTo>
                  <a:lnTo>
                    <a:pt x="13486" y="8314"/>
                  </a:lnTo>
                  <a:lnTo>
                    <a:pt x="12642" y="8973"/>
                  </a:lnTo>
                  <a:lnTo>
                    <a:pt x="11824" y="9607"/>
                  </a:lnTo>
                  <a:lnTo>
                    <a:pt x="11428" y="9897"/>
                  </a:lnTo>
                  <a:lnTo>
                    <a:pt x="11032" y="10108"/>
                  </a:lnTo>
                  <a:lnTo>
                    <a:pt x="10689" y="10293"/>
                  </a:lnTo>
                  <a:lnTo>
                    <a:pt x="10346" y="10425"/>
                  </a:lnTo>
                  <a:lnTo>
                    <a:pt x="10187" y="10451"/>
                  </a:lnTo>
                  <a:lnTo>
                    <a:pt x="10055" y="10478"/>
                  </a:lnTo>
                  <a:lnTo>
                    <a:pt x="9897" y="10451"/>
                  </a:lnTo>
                  <a:lnTo>
                    <a:pt x="9765" y="10425"/>
                  </a:lnTo>
                  <a:lnTo>
                    <a:pt x="9765" y="10425"/>
                  </a:lnTo>
                  <a:lnTo>
                    <a:pt x="9607" y="10372"/>
                  </a:lnTo>
                  <a:lnTo>
                    <a:pt x="9448" y="10293"/>
                  </a:lnTo>
                  <a:lnTo>
                    <a:pt x="9317" y="10187"/>
                  </a:lnTo>
                  <a:lnTo>
                    <a:pt x="9158" y="10055"/>
                  </a:lnTo>
                  <a:lnTo>
                    <a:pt x="8894" y="9765"/>
                  </a:lnTo>
                  <a:lnTo>
                    <a:pt x="8604" y="9449"/>
                  </a:lnTo>
                  <a:lnTo>
                    <a:pt x="8340" y="9105"/>
                  </a:lnTo>
                  <a:lnTo>
                    <a:pt x="8050" y="8762"/>
                  </a:lnTo>
                  <a:lnTo>
                    <a:pt x="7760" y="8472"/>
                  </a:lnTo>
                  <a:lnTo>
                    <a:pt x="7416" y="8208"/>
                  </a:lnTo>
                  <a:lnTo>
                    <a:pt x="7416" y="8208"/>
                  </a:lnTo>
                  <a:lnTo>
                    <a:pt x="7258" y="8103"/>
                  </a:lnTo>
                  <a:lnTo>
                    <a:pt x="7100" y="8076"/>
                  </a:lnTo>
                  <a:lnTo>
                    <a:pt x="6941" y="8076"/>
                  </a:lnTo>
                  <a:lnTo>
                    <a:pt x="6783" y="8103"/>
                  </a:lnTo>
                  <a:lnTo>
                    <a:pt x="6625" y="8155"/>
                  </a:lnTo>
                  <a:lnTo>
                    <a:pt x="6466" y="8261"/>
                  </a:lnTo>
                  <a:lnTo>
                    <a:pt x="6308" y="8393"/>
                  </a:lnTo>
                  <a:lnTo>
                    <a:pt x="6176" y="8525"/>
                  </a:lnTo>
                  <a:lnTo>
                    <a:pt x="6044" y="8683"/>
                  </a:lnTo>
                  <a:lnTo>
                    <a:pt x="5912" y="8868"/>
                  </a:lnTo>
                  <a:lnTo>
                    <a:pt x="5807" y="9026"/>
                  </a:lnTo>
                  <a:lnTo>
                    <a:pt x="5701" y="9237"/>
                  </a:lnTo>
                  <a:lnTo>
                    <a:pt x="5648" y="9422"/>
                  </a:lnTo>
                  <a:lnTo>
                    <a:pt x="5596" y="9607"/>
                  </a:lnTo>
                  <a:lnTo>
                    <a:pt x="5543" y="9792"/>
                  </a:lnTo>
                  <a:lnTo>
                    <a:pt x="5543" y="9950"/>
                  </a:lnTo>
                  <a:lnTo>
                    <a:pt x="5543" y="9950"/>
                  </a:lnTo>
                  <a:lnTo>
                    <a:pt x="4566" y="10003"/>
                  </a:lnTo>
                  <a:lnTo>
                    <a:pt x="3801" y="10055"/>
                  </a:lnTo>
                  <a:lnTo>
                    <a:pt x="3009" y="10161"/>
                  </a:lnTo>
                  <a:lnTo>
                    <a:pt x="2218" y="10267"/>
                  </a:lnTo>
                  <a:lnTo>
                    <a:pt x="1848" y="10346"/>
                  </a:lnTo>
                  <a:lnTo>
                    <a:pt x="1558" y="10425"/>
                  </a:lnTo>
                  <a:lnTo>
                    <a:pt x="1294" y="10530"/>
                  </a:lnTo>
                  <a:lnTo>
                    <a:pt x="1083" y="10636"/>
                  </a:lnTo>
                  <a:lnTo>
                    <a:pt x="1030" y="10715"/>
                  </a:lnTo>
                  <a:lnTo>
                    <a:pt x="977" y="10768"/>
                  </a:lnTo>
                  <a:lnTo>
                    <a:pt x="951" y="10847"/>
                  </a:lnTo>
                  <a:lnTo>
                    <a:pt x="951" y="10900"/>
                  </a:lnTo>
                  <a:lnTo>
                    <a:pt x="951" y="10900"/>
                  </a:lnTo>
                  <a:lnTo>
                    <a:pt x="1004" y="11085"/>
                  </a:lnTo>
                  <a:lnTo>
                    <a:pt x="1109" y="11296"/>
                  </a:lnTo>
                  <a:lnTo>
                    <a:pt x="1294" y="11533"/>
                  </a:lnTo>
                  <a:lnTo>
                    <a:pt x="1479" y="11797"/>
                  </a:lnTo>
                  <a:lnTo>
                    <a:pt x="1927" y="12299"/>
                  </a:lnTo>
                  <a:lnTo>
                    <a:pt x="2244" y="12668"/>
                  </a:lnTo>
                  <a:lnTo>
                    <a:pt x="2244" y="12668"/>
                  </a:lnTo>
                  <a:lnTo>
                    <a:pt x="2323" y="12800"/>
                  </a:lnTo>
                  <a:lnTo>
                    <a:pt x="2376" y="12906"/>
                  </a:lnTo>
                  <a:lnTo>
                    <a:pt x="2429" y="13011"/>
                  </a:lnTo>
                  <a:lnTo>
                    <a:pt x="2429" y="13117"/>
                  </a:lnTo>
                  <a:lnTo>
                    <a:pt x="2429" y="13196"/>
                  </a:lnTo>
                  <a:lnTo>
                    <a:pt x="2402" y="13301"/>
                  </a:lnTo>
                  <a:lnTo>
                    <a:pt x="2376" y="13381"/>
                  </a:lnTo>
                  <a:lnTo>
                    <a:pt x="2323" y="13460"/>
                  </a:lnTo>
                  <a:lnTo>
                    <a:pt x="2165" y="13618"/>
                  </a:lnTo>
                  <a:lnTo>
                    <a:pt x="1954" y="13776"/>
                  </a:lnTo>
                  <a:lnTo>
                    <a:pt x="1716" y="13908"/>
                  </a:lnTo>
                  <a:lnTo>
                    <a:pt x="1479" y="14040"/>
                  </a:lnTo>
                  <a:lnTo>
                    <a:pt x="925" y="14278"/>
                  </a:lnTo>
                  <a:lnTo>
                    <a:pt x="687" y="14410"/>
                  </a:lnTo>
                  <a:lnTo>
                    <a:pt x="449" y="14542"/>
                  </a:lnTo>
                  <a:lnTo>
                    <a:pt x="238" y="14674"/>
                  </a:lnTo>
                  <a:lnTo>
                    <a:pt x="106" y="14806"/>
                  </a:lnTo>
                  <a:lnTo>
                    <a:pt x="54" y="14885"/>
                  </a:lnTo>
                  <a:lnTo>
                    <a:pt x="27" y="14964"/>
                  </a:lnTo>
                  <a:lnTo>
                    <a:pt x="1" y="15043"/>
                  </a:lnTo>
                  <a:lnTo>
                    <a:pt x="1" y="15149"/>
                  </a:lnTo>
                  <a:lnTo>
                    <a:pt x="1" y="15149"/>
                  </a:lnTo>
                  <a:lnTo>
                    <a:pt x="27" y="15201"/>
                  </a:lnTo>
                  <a:lnTo>
                    <a:pt x="106" y="15228"/>
                  </a:lnTo>
                  <a:lnTo>
                    <a:pt x="186" y="15254"/>
                  </a:lnTo>
                  <a:lnTo>
                    <a:pt x="318" y="15281"/>
                  </a:lnTo>
                  <a:lnTo>
                    <a:pt x="661" y="15281"/>
                  </a:lnTo>
                  <a:lnTo>
                    <a:pt x="1030" y="15254"/>
                  </a:lnTo>
                  <a:lnTo>
                    <a:pt x="1769" y="15228"/>
                  </a:lnTo>
                  <a:lnTo>
                    <a:pt x="2059" y="15228"/>
                  </a:lnTo>
                  <a:lnTo>
                    <a:pt x="2165" y="15228"/>
                  </a:lnTo>
                  <a:lnTo>
                    <a:pt x="2244" y="15254"/>
                  </a:lnTo>
                  <a:lnTo>
                    <a:pt x="2244" y="15254"/>
                  </a:lnTo>
                  <a:lnTo>
                    <a:pt x="2297" y="15307"/>
                  </a:lnTo>
                  <a:lnTo>
                    <a:pt x="2323" y="15360"/>
                  </a:lnTo>
                  <a:lnTo>
                    <a:pt x="2402" y="15545"/>
                  </a:lnTo>
                  <a:lnTo>
                    <a:pt x="2482" y="15782"/>
                  </a:lnTo>
                  <a:lnTo>
                    <a:pt x="2534" y="16072"/>
                  </a:lnTo>
                  <a:lnTo>
                    <a:pt x="2587" y="16627"/>
                  </a:lnTo>
                  <a:lnTo>
                    <a:pt x="2587" y="17022"/>
                  </a:lnTo>
                  <a:lnTo>
                    <a:pt x="2587" y="17022"/>
                  </a:lnTo>
                  <a:lnTo>
                    <a:pt x="2429" y="17577"/>
                  </a:lnTo>
                  <a:lnTo>
                    <a:pt x="2244" y="18052"/>
                  </a:lnTo>
                  <a:lnTo>
                    <a:pt x="2086" y="18474"/>
                  </a:lnTo>
                  <a:lnTo>
                    <a:pt x="1927" y="18870"/>
                  </a:lnTo>
                  <a:lnTo>
                    <a:pt x="1558" y="19609"/>
                  </a:lnTo>
                  <a:lnTo>
                    <a:pt x="1188" y="20427"/>
                  </a:lnTo>
                  <a:lnTo>
                    <a:pt x="1188" y="20427"/>
                  </a:lnTo>
                  <a:lnTo>
                    <a:pt x="1109" y="20611"/>
                  </a:lnTo>
                  <a:lnTo>
                    <a:pt x="1109" y="20743"/>
                  </a:lnTo>
                  <a:lnTo>
                    <a:pt x="1136" y="20770"/>
                  </a:lnTo>
                  <a:lnTo>
                    <a:pt x="1162" y="20796"/>
                  </a:lnTo>
                  <a:lnTo>
                    <a:pt x="1268" y="20823"/>
                  </a:lnTo>
                  <a:lnTo>
                    <a:pt x="1400" y="20823"/>
                  </a:lnTo>
                  <a:lnTo>
                    <a:pt x="1531" y="20796"/>
                  </a:lnTo>
                  <a:lnTo>
                    <a:pt x="1875" y="20664"/>
                  </a:lnTo>
                  <a:lnTo>
                    <a:pt x="1875" y="20664"/>
                  </a:lnTo>
                  <a:lnTo>
                    <a:pt x="2323" y="20532"/>
                  </a:lnTo>
                  <a:lnTo>
                    <a:pt x="3062" y="20374"/>
                  </a:lnTo>
                  <a:lnTo>
                    <a:pt x="3933" y="20216"/>
                  </a:lnTo>
                  <a:lnTo>
                    <a:pt x="4909" y="20084"/>
                  </a:lnTo>
                  <a:lnTo>
                    <a:pt x="5358" y="20031"/>
                  </a:lnTo>
                  <a:lnTo>
                    <a:pt x="5807" y="20004"/>
                  </a:lnTo>
                  <a:lnTo>
                    <a:pt x="6202" y="20004"/>
                  </a:lnTo>
                  <a:lnTo>
                    <a:pt x="6572" y="20004"/>
                  </a:lnTo>
                  <a:lnTo>
                    <a:pt x="6862" y="20057"/>
                  </a:lnTo>
                  <a:lnTo>
                    <a:pt x="6968" y="20110"/>
                  </a:lnTo>
                  <a:lnTo>
                    <a:pt x="7047" y="20163"/>
                  </a:lnTo>
                  <a:lnTo>
                    <a:pt x="7126" y="20216"/>
                  </a:lnTo>
                  <a:lnTo>
                    <a:pt x="7179" y="20268"/>
                  </a:lnTo>
                  <a:lnTo>
                    <a:pt x="7205" y="20348"/>
                  </a:lnTo>
                  <a:lnTo>
                    <a:pt x="7179" y="20427"/>
                  </a:lnTo>
                  <a:lnTo>
                    <a:pt x="7179" y="20427"/>
                  </a:lnTo>
                  <a:lnTo>
                    <a:pt x="7126" y="20638"/>
                  </a:lnTo>
                  <a:lnTo>
                    <a:pt x="7021" y="20823"/>
                  </a:lnTo>
                  <a:lnTo>
                    <a:pt x="6809" y="21218"/>
                  </a:lnTo>
                  <a:lnTo>
                    <a:pt x="6519" y="21614"/>
                  </a:lnTo>
                  <a:lnTo>
                    <a:pt x="6202" y="22036"/>
                  </a:lnTo>
                  <a:lnTo>
                    <a:pt x="5912" y="22485"/>
                  </a:lnTo>
                  <a:lnTo>
                    <a:pt x="5780" y="22696"/>
                  </a:lnTo>
                  <a:lnTo>
                    <a:pt x="5648" y="22934"/>
                  </a:lnTo>
                  <a:lnTo>
                    <a:pt x="5569" y="23171"/>
                  </a:lnTo>
                  <a:lnTo>
                    <a:pt x="5490" y="23435"/>
                  </a:lnTo>
                  <a:lnTo>
                    <a:pt x="5437" y="23699"/>
                  </a:lnTo>
                  <a:lnTo>
                    <a:pt x="5411" y="23963"/>
                  </a:lnTo>
                  <a:lnTo>
                    <a:pt x="5411" y="23963"/>
                  </a:lnTo>
                  <a:lnTo>
                    <a:pt x="5437" y="24016"/>
                  </a:lnTo>
                  <a:lnTo>
                    <a:pt x="5464" y="24042"/>
                  </a:lnTo>
                  <a:lnTo>
                    <a:pt x="5622" y="24148"/>
                  </a:lnTo>
                  <a:lnTo>
                    <a:pt x="6097" y="24385"/>
                  </a:lnTo>
                  <a:lnTo>
                    <a:pt x="6361" y="24544"/>
                  </a:lnTo>
                  <a:lnTo>
                    <a:pt x="6625" y="24728"/>
                  </a:lnTo>
                  <a:lnTo>
                    <a:pt x="6730" y="24807"/>
                  </a:lnTo>
                  <a:lnTo>
                    <a:pt x="6836" y="24913"/>
                  </a:lnTo>
                  <a:lnTo>
                    <a:pt x="6889" y="25019"/>
                  </a:lnTo>
                  <a:lnTo>
                    <a:pt x="6941" y="25150"/>
                  </a:lnTo>
                  <a:lnTo>
                    <a:pt x="6941" y="25150"/>
                  </a:lnTo>
                  <a:lnTo>
                    <a:pt x="7971" y="24253"/>
                  </a:lnTo>
                  <a:lnTo>
                    <a:pt x="8498" y="23805"/>
                  </a:lnTo>
                  <a:lnTo>
                    <a:pt x="9026" y="23356"/>
                  </a:lnTo>
                  <a:lnTo>
                    <a:pt x="9607" y="22934"/>
                  </a:lnTo>
                  <a:lnTo>
                    <a:pt x="10161" y="22564"/>
                  </a:lnTo>
                  <a:lnTo>
                    <a:pt x="10742" y="22221"/>
                  </a:lnTo>
                  <a:lnTo>
                    <a:pt x="11032" y="22089"/>
                  </a:lnTo>
                  <a:lnTo>
                    <a:pt x="11296" y="21957"/>
                  </a:lnTo>
                  <a:lnTo>
                    <a:pt x="11296" y="21957"/>
                  </a:lnTo>
                  <a:lnTo>
                    <a:pt x="11454" y="21905"/>
                  </a:lnTo>
                  <a:lnTo>
                    <a:pt x="11612" y="21878"/>
                  </a:lnTo>
                  <a:lnTo>
                    <a:pt x="11718" y="21878"/>
                  </a:lnTo>
                  <a:lnTo>
                    <a:pt x="11850" y="21905"/>
                  </a:lnTo>
                  <a:lnTo>
                    <a:pt x="11929" y="21957"/>
                  </a:lnTo>
                  <a:lnTo>
                    <a:pt x="12035" y="22010"/>
                  </a:lnTo>
                  <a:lnTo>
                    <a:pt x="12087" y="22089"/>
                  </a:lnTo>
                  <a:lnTo>
                    <a:pt x="12167" y="22195"/>
                  </a:lnTo>
                  <a:lnTo>
                    <a:pt x="12272" y="22406"/>
                  </a:lnTo>
                  <a:lnTo>
                    <a:pt x="12351" y="22696"/>
                  </a:lnTo>
                  <a:lnTo>
                    <a:pt x="12378" y="23013"/>
                  </a:lnTo>
                  <a:lnTo>
                    <a:pt x="12431" y="23330"/>
                  </a:lnTo>
                  <a:lnTo>
                    <a:pt x="12483" y="24016"/>
                  </a:lnTo>
                  <a:lnTo>
                    <a:pt x="12510" y="24332"/>
                  </a:lnTo>
                  <a:lnTo>
                    <a:pt x="12536" y="24596"/>
                  </a:lnTo>
                  <a:lnTo>
                    <a:pt x="12589" y="24834"/>
                  </a:lnTo>
                  <a:lnTo>
                    <a:pt x="12694" y="25019"/>
                  </a:lnTo>
                  <a:lnTo>
                    <a:pt x="12747" y="25071"/>
                  </a:lnTo>
                  <a:lnTo>
                    <a:pt x="12800" y="25124"/>
                  </a:lnTo>
                  <a:lnTo>
                    <a:pt x="12879" y="25150"/>
                  </a:lnTo>
                  <a:lnTo>
                    <a:pt x="12958" y="25150"/>
                  </a:lnTo>
                  <a:lnTo>
                    <a:pt x="12958" y="25150"/>
                  </a:lnTo>
                  <a:lnTo>
                    <a:pt x="13460" y="25071"/>
                  </a:lnTo>
                  <a:lnTo>
                    <a:pt x="13935" y="24966"/>
                  </a:lnTo>
                  <a:lnTo>
                    <a:pt x="14410" y="24887"/>
                  </a:lnTo>
                  <a:lnTo>
                    <a:pt x="14621" y="24860"/>
                  </a:lnTo>
                  <a:lnTo>
                    <a:pt x="14806" y="24860"/>
                  </a:lnTo>
                  <a:lnTo>
                    <a:pt x="14990" y="24887"/>
                  </a:lnTo>
                  <a:lnTo>
                    <a:pt x="15175" y="24913"/>
                  </a:lnTo>
                  <a:lnTo>
                    <a:pt x="15307" y="24992"/>
                  </a:lnTo>
                  <a:lnTo>
                    <a:pt x="15465" y="25098"/>
                  </a:lnTo>
                  <a:lnTo>
                    <a:pt x="15571" y="25230"/>
                  </a:lnTo>
                  <a:lnTo>
                    <a:pt x="15650" y="25388"/>
                  </a:lnTo>
                  <a:lnTo>
                    <a:pt x="15729" y="25599"/>
                  </a:lnTo>
                  <a:lnTo>
                    <a:pt x="15782" y="25863"/>
                  </a:lnTo>
                  <a:lnTo>
                    <a:pt x="15782" y="25863"/>
                  </a:lnTo>
                  <a:lnTo>
                    <a:pt x="15782" y="26048"/>
                  </a:lnTo>
                  <a:lnTo>
                    <a:pt x="15756" y="26206"/>
                  </a:lnTo>
                  <a:lnTo>
                    <a:pt x="15676" y="26391"/>
                  </a:lnTo>
                  <a:lnTo>
                    <a:pt x="15571" y="26549"/>
                  </a:lnTo>
                  <a:lnTo>
                    <a:pt x="15413" y="26681"/>
                  </a:lnTo>
                  <a:lnTo>
                    <a:pt x="15228" y="26813"/>
                  </a:lnTo>
                  <a:lnTo>
                    <a:pt x="15043" y="26945"/>
                  </a:lnTo>
                  <a:lnTo>
                    <a:pt x="14806" y="27077"/>
                  </a:lnTo>
                  <a:lnTo>
                    <a:pt x="14331" y="27288"/>
                  </a:lnTo>
                  <a:lnTo>
                    <a:pt x="13776" y="27499"/>
                  </a:lnTo>
                  <a:lnTo>
                    <a:pt x="12642" y="27869"/>
                  </a:lnTo>
                  <a:lnTo>
                    <a:pt x="12114" y="28053"/>
                  </a:lnTo>
                  <a:lnTo>
                    <a:pt x="11639" y="28238"/>
                  </a:lnTo>
                  <a:lnTo>
                    <a:pt x="11428" y="28344"/>
                  </a:lnTo>
                  <a:lnTo>
                    <a:pt x="11269" y="28449"/>
                  </a:lnTo>
                  <a:lnTo>
                    <a:pt x="11111" y="28581"/>
                  </a:lnTo>
                  <a:lnTo>
                    <a:pt x="10979" y="28687"/>
                  </a:lnTo>
                  <a:lnTo>
                    <a:pt x="10900" y="28819"/>
                  </a:lnTo>
                  <a:lnTo>
                    <a:pt x="10847" y="28951"/>
                  </a:lnTo>
                  <a:lnTo>
                    <a:pt x="10847" y="29083"/>
                  </a:lnTo>
                  <a:lnTo>
                    <a:pt x="10874" y="29241"/>
                  </a:lnTo>
                  <a:lnTo>
                    <a:pt x="10953" y="29399"/>
                  </a:lnTo>
                  <a:lnTo>
                    <a:pt x="11111" y="29584"/>
                  </a:lnTo>
                  <a:lnTo>
                    <a:pt x="11296" y="29769"/>
                  </a:lnTo>
                  <a:lnTo>
                    <a:pt x="11533" y="29980"/>
                  </a:lnTo>
                  <a:lnTo>
                    <a:pt x="11533" y="29980"/>
                  </a:lnTo>
                  <a:lnTo>
                    <a:pt x="12087" y="30349"/>
                  </a:lnTo>
                  <a:lnTo>
                    <a:pt x="12536" y="30719"/>
                  </a:lnTo>
                  <a:lnTo>
                    <a:pt x="12747" y="30903"/>
                  </a:lnTo>
                  <a:lnTo>
                    <a:pt x="12958" y="31115"/>
                  </a:lnTo>
                  <a:lnTo>
                    <a:pt x="13143" y="31352"/>
                  </a:lnTo>
                  <a:lnTo>
                    <a:pt x="13301" y="31616"/>
                  </a:lnTo>
                  <a:lnTo>
                    <a:pt x="13301" y="31616"/>
                  </a:lnTo>
                  <a:lnTo>
                    <a:pt x="13381" y="31695"/>
                  </a:lnTo>
                  <a:lnTo>
                    <a:pt x="13460" y="31722"/>
                  </a:lnTo>
                  <a:lnTo>
                    <a:pt x="13539" y="31722"/>
                  </a:lnTo>
                  <a:lnTo>
                    <a:pt x="13618" y="31695"/>
                  </a:lnTo>
                  <a:lnTo>
                    <a:pt x="13724" y="31642"/>
                  </a:lnTo>
                  <a:lnTo>
                    <a:pt x="13829" y="31563"/>
                  </a:lnTo>
                  <a:lnTo>
                    <a:pt x="14040" y="31352"/>
                  </a:lnTo>
                  <a:lnTo>
                    <a:pt x="14225" y="31141"/>
                  </a:lnTo>
                  <a:lnTo>
                    <a:pt x="14410" y="30903"/>
                  </a:lnTo>
                  <a:lnTo>
                    <a:pt x="14542" y="30745"/>
                  </a:lnTo>
                  <a:lnTo>
                    <a:pt x="14594" y="30666"/>
                  </a:lnTo>
                  <a:lnTo>
                    <a:pt x="14594" y="30666"/>
                  </a:lnTo>
                  <a:lnTo>
                    <a:pt x="15835" y="30824"/>
                  </a:lnTo>
                  <a:lnTo>
                    <a:pt x="16890" y="30956"/>
                  </a:lnTo>
                  <a:lnTo>
                    <a:pt x="17339" y="30983"/>
                  </a:lnTo>
                  <a:lnTo>
                    <a:pt x="17788" y="31009"/>
                  </a:lnTo>
                  <a:lnTo>
                    <a:pt x="18184" y="30983"/>
                  </a:lnTo>
                  <a:lnTo>
                    <a:pt x="18527" y="30930"/>
                  </a:lnTo>
                  <a:lnTo>
                    <a:pt x="18527" y="21957"/>
                  </a:lnTo>
                  <a:lnTo>
                    <a:pt x="18527" y="21957"/>
                  </a:lnTo>
                  <a:lnTo>
                    <a:pt x="18368" y="21799"/>
                  </a:lnTo>
                  <a:lnTo>
                    <a:pt x="18315" y="21720"/>
                  </a:lnTo>
                  <a:lnTo>
                    <a:pt x="18289" y="21641"/>
                  </a:lnTo>
                  <a:lnTo>
                    <a:pt x="18289" y="21561"/>
                  </a:lnTo>
                  <a:lnTo>
                    <a:pt x="18342" y="21482"/>
                  </a:lnTo>
                  <a:lnTo>
                    <a:pt x="18421" y="21403"/>
                  </a:lnTo>
                  <a:lnTo>
                    <a:pt x="18527" y="21324"/>
                  </a:lnTo>
                  <a:lnTo>
                    <a:pt x="18527" y="18606"/>
                  </a:lnTo>
                  <a:lnTo>
                    <a:pt x="18527" y="18606"/>
                  </a:lnTo>
                  <a:lnTo>
                    <a:pt x="18421" y="18659"/>
                  </a:lnTo>
                  <a:lnTo>
                    <a:pt x="18368" y="18659"/>
                  </a:lnTo>
                  <a:lnTo>
                    <a:pt x="18315" y="18632"/>
                  </a:lnTo>
                  <a:lnTo>
                    <a:pt x="18315" y="18632"/>
                  </a:lnTo>
                  <a:lnTo>
                    <a:pt x="18025" y="18289"/>
                  </a:lnTo>
                  <a:lnTo>
                    <a:pt x="17682" y="17893"/>
                  </a:lnTo>
                  <a:lnTo>
                    <a:pt x="17339" y="17497"/>
                  </a:lnTo>
                  <a:lnTo>
                    <a:pt x="16996" y="17128"/>
                  </a:lnTo>
                  <a:lnTo>
                    <a:pt x="16996" y="17128"/>
                  </a:lnTo>
                  <a:lnTo>
                    <a:pt x="16758" y="17339"/>
                  </a:lnTo>
                  <a:lnTo>
                    <a:pt x="16468" y="17629"/>
                  </a:lnTo>
                  <a:lnTo>
                    <a:pt x="16310" y="17735"/>
                  </a:lnTo>
                  <a:lnTo>
                    <a:pt x="16151" y="17840"/>
                  </a:lnTo>
                  <a:lnTo>
                    <a:pt x="16046" y="17867"/>
                  </a:lnTo>
                  <a:lnTo>
                    <a:pt x="15993" y="17867"/>
                  </a:lnTo>
                  <a:lnTo>
                    <a:pt x="15940" y="17840"/>
                  </a:lnTo>
                  <a:lnTo>
                    <a:pt x="15940" y="17840"/>
                  </a:lnTo>
                  <a:lnTo>
                    <a:pt x="15888" y="17735"/>
                  </a:lnTo>
                  <a:lnTo>
                    <a:pt x="15861" y="17603"/>
                  </a:lnTo>
                  <a:lnTo>
                    <a:pt x="15808" y="17286"/>
                  </a:lnTo>
                  <a:lnTo>
                    <a:pt x="15782" y="17102"/>
                  </a:lnTo>
                  <a:lnTo>
                    <a:pt x="15756" y="16917"/>
                  </a:lnTo>
                  <a:lnTo>
                    <a:pt x="15703" y="16758"/>
                  </a:lnTo>
                  <a:lnTo>
                    <a:pt x="15597" y="16600"/>
                  </a:lnTo>
                  <a:lnTo>
                    <a:pt x="15597" y="16600"/>
                  </a:lnTo>
                  <a:lnTo>
                    <a:pt x="15465" y="16468"/>
                  </a:lnTo>
                  <a:lnTo>
                    <a:pt x="15333" y="16310"/>
                  </a:lnTo>
                  <a:lnTo>
                    <a:pt x="15307" y="16231"/>
                  </a:lnTo>
                  <a:lnTo>
                    <a:pt x="15307" y="16152"/>
                  </a:lnTo>
                  <a:lnTo>
                    <a:pt x="15333" y="16072"/>
                  </a:lnTo>
                  <a:lnTo>
                    <a:pt x="15413" y="15993"/>
                  </a:lnTo>
                  <a:lnTo>
                    <a:pt x="15413" y="15993"/>
                  </a:lnTo>
                  <a:lnTo>
                    <a:pt x="15545" y="15914"/>
                  </a:lnTo>
                  <a:lnTo>
                    <a:pt x="15650" y="15888"/>
                  </a:lnTo>
                  <a:lnTo>
                    <a:pt x="15940" y="15835"/>
                  </a:lnTo>
                  <a:lnTo>
                    <a:pt x="16231" y="15808"/>
                  </a:lnTo>
                  <a:lnTo>
                    <a:pt x="16363" y="15782"/>
                  </a:lnTo>
                  <a:lnTo>
                    <a:pt x="16468" y="15729"/>
                  </a:lnTo>
                  <a:lnTo>
                    <a:pt x="16468" y="15729"/>
                  </a:lnTo>
                  <a:lnTo>
                    <a:pt x="16917" y="15465"/>
                  </a:lnTo>
                  <a:lnTo>
                    <a:pt x="17260" y="15228"/>
                  </a:lnTo>
                  <a:lnTo>
                    <a:pt x="17577" y="14964"/>
                  </a:lnTo>
                  <a:lnTo>
                    <a:pt x="17972" y="14595"/>
                  </a:lnTo>
                  <a:lnTo>
                    <a:pt x="17972" y="14595"/>
                  </a:lnTo>
                  <a:lnTo>
                    <a:pt x="18210" y="14357"/>
                  </a:lnTo>
                  <a:lnTo>
                    <a:pt x="18527" y="14067"/>
                  </a:lnTo>
                  <a:lnTo>
                    <a:pt x="18527" y="17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4">
              <a:extLst>
                <a:ext uri="{FF2B5EF4-FFF2-40B4-BE49-F238E27FC236}">
                  <a16:creationId xmlns:a16="http://schemas.microsoft.com/office/drawing/2014/main" id="{56554820-EF2D-8BD7-0D97-6D88C4E06F6F}"/>
                </a:ext>
              </a:extLst>
            </p:cNvPr>
            <p:cNvSpPr/>
            <p:nvPr/>
          </p:nvSpPr>
          <p:spPr>
            <a:xfrm>
              <a:off x="7598150" y="569800"/>
              <a:ext cx="694100" cy="750825"/>
            </a:xfrm>
            <a:custGeom>
              <a:avLst/>
              <a:gdLst/>
              <a:ahLst/>
              <a:cxnLst/>
              <a:rect l="l" t="t" r="r" b="b"/>
              <a:pathLst>
                <a:path w="27764" h="30033" extrusionOk="0">
                  <a:moveTo>
                    <a:pt x="20743" y="2270"/>
                  </a:moveTo>
                  <a:lnTo>
                    <a:pt x="20743" y="2270"/>
                  </a:lnTo>
                  <a:lnTo>
                    <a:pt x="20479" y="1954"/>
                  </a:lnTo>
                  <a:lnTo>
                    <a:pt x="20268" y="1611"/>
                  </a:lnTo>
                  <a:lnTo>
                    <a:pt x="20031" y="1294"/>
                  </a:lnTo>
                  <a:lnTo>
                    <a:pt x="19793" y="977"/>
                  </a:lnTo>
                  <a:lnTo>
                    <a:pt x="19793" y="977"/>
                  </a:lnTo>
                  <a:lnTo>
                    <a:pt x="19688" y="793"/>
                  </a:lnTo>
                  <a:lnTo>
                    <a:pt x="19635" y="713"/>
                  </a:lnTo>
                  <a:lnTo>
                    <a:pt x="19556" y="634"/>
                  </a:lnTo>
                  <a:lnTo>
                    <a:pt x="19556" y="634"/>
                  </a:lnTo>
                  <a:lnTo>
                    <a:pt x="19477" y="581"/>
                  </a:lnTo>
                  <a:lnTo>
                    <a:pt x="19424" y="581"/>
                  </a:lnTo>
                  <a:lnTo>
                    <a:pt x="19371" y="555"/>
                  </a:lnTo>
                  <a:lnTo>
                    <a:pt x="19318" y="502"/>
                  </a:lnTo>
                  <a:lnTo>
                    <a:pt x="19318" y="502"/>
                  </a:lnTo>
                  <a:lnTo>
                    <a:pt x="19266" y="450"/>
                  </a:lnTo>
                  <a:lnTo>
                    <a:pt x="19186" y="423"/>
                  </a:lnTo>
                  <a:lnTo>
                    <a:pt x="19081" y="423"/>
                  </a:lnTo>
                  <a:lnTo>
                    <a:pt x="19028" y="397"/>
                  </a:lnTo>
                  <a:lnTo>
                    <a:pt x="19002" y="397"/>
                  </a:lnTo>
                  <a:lnTo>
                    <a:pt x="18975" y="344"/>
                  </a:lnTo>
                  <a:lnTo>
                    <a:pt x="18975" y="265"/>
                  </a:lnTo>
                  <a:lnTo>
                    <a:pt x="18975" y="159"/>
                  </a:lnTo>
                  <a:lnTo>
                    <a:pt x="18843" y="159"/>
                  </a:lnTo>
                  <a:lnTo>
                    <a:pt x="18843" y="159"/>
                  </a:lnTo>
                  <a:lnTo>
                    <a:pt x="18738" y="133"/>
                  </a:lnTo>
                  <a:lnTo>
                    <a:pt x="18659" y="106"/>
                  </a:lnTo>
                  <a:lnTo>
                    <a:pt x="18606" y="80"/>
                  </a:lnTo>
                  <a:lnTo>
                    <a:pt x="18527" y="54"/>
                  </a:lnTo>
                  <a:lnTo>
                    <a:pt x="18527" y="12378"/>
                  </a:lnTo>
                  <a:lnTo>
                    <a:pt x="18527" y="12378"/>
                  </a:lnTo>
                  <a:lnTo>
                    <a:pt x="18738" y="12272"/>
                  </a:lnTo>
                  <a:lnTo>
                    <a:pt x="18790" y="12246"/>
                  </a:lnTo>
                  <a:lnTo>
                    <a:pt x="18843" y="12272"/>
                  </a:lnTo>
                  <a:lnTo>
                    <a:pt x="18843" y="12272"/>
                  </a:lnTo>
                  <a:lnTo>
                    <a:pt x="19424" y="13011"/>
                  </a:lnTo>
                  <a:lnTo>
                    <a:pt x="19741" y="13433"/>
                  </a:lnTo>
                  <a:lnTo>
                    <a:pt x="20004" y="13856"/>
                  </a:lnTo>
                  <a:lnTo>
                    <a:pt x="20004" y="13856"/>
                  </a:lnTo>
                  <a:lnTo>
                    <a:pt x="20084" y="13908"/>
                  </a:lnTo>
                  <a:lnTo>
                    <a:pt x="20189" y="13961"/>
                  </a:lnTo>
                  <a:lnTo>
                    <a:pt x="20268" y="14040"/>
                  </a:lnTo>
                  <a:lnTo>
                    <a:pt x="20321" y="14119"/>
                  </a:lnTo>
                  <a:lnTo>
                    <a:pt x="20427" y="14304"/>
                  </a:lnTo>
                  <a:lnTo>
                    <a:pt x="20532" y="14542"/>
                  </a:lnTo>
                  <a:lnTo>
                    <a:pt x="20638" y="14964"/>
                  </a:lnTo>
                  <a:lnTo>
                    <a:pt x="20717" y="15149"/>
                  </a:lnTo>
                  <a:lnTo>
                    <a:pt x="20796" y="15254"/>
                  </a:lnTo>
                  <a:lnTo>
                    <a:pt x="20796" y="15254"/>
                  </a:lnTo>
                  <a:lnTo>
                    <a:pt x="21377" y="15967"/>
                  </a:lnTo>
                  <a:lnTo>
                    <a:pt x="21693" y="16389"/>
                  </a:lnTo>
                  <a:lnTo>
                    <a:pt x="21773" y="16521"/>
                  </a:lnTo>
                  <a:lnTo>
                    <a:pt x="21773" y="16574"/>
                  </a:lnTo>
                  <a:lnTo>
                    <a:pt x="21746" y="16574"/>
                  </a:lnTo>
                  <a:lnTo>
                    <a:pt x="21746" y="16574"/>
                  </a:lnTo>
                  <a:lnTo>
                    <a:pt x="21561" y="16574"/>
                  </a:lnTo>
                  <a:lnTo>
                    <a:pt x="21350" y="16521"/>
                  </a:lnTo>
                  <a:lnTo>
                    <a:pt x="21139" y="16442"/>
                  </a:lnTo>
                  <a:lnTo>
                    <a:pt x="20902" y="16336"/>
                  </a:lnTo>
                  <a:lnTo>
                    <a:pt x="20691" y="16231"/>
                  </a:lnTo>
                  <a:lnTo>
                    <a:pt x="20453" y="16151"/>
                  </a:lnTo>
                  <a:lnTo>
                    <a:pt x="20216" y="16072"/>
                  </a:lnTo>
                  <a:lnTo>
                    <a:pt x="20004" y="16046"/>
                  </a:lnTo>
                  <a:lnTo>
                    <a:pt x="20004" y="16046"/>
                  </a:lnTo>
                  <a:lnTo>
                    <a:pt x="19820" y="16099"/>
                  </a:lnTo>
                  <a:lnTo>
                    <a:pt x="19609" y="16178"/>
                  </a:lnTo>
                  <a:lnTo>
                    <a:pt x="19424" y="16283"/>
                  </a:lnTo>
                  <a:lnTo>
                    <a:pt x="19213" y="16415"/>
                  </a:lnTo>
                  <a:lnTo>
                    <a:pt x="18843" y="16706"/>
                  </a:lnTo>
                  <a:lnTo>
                    <a:pt x="18685" y="16838"/>
                  </a:lnTo>
                  <a:lnTo>
                    <a:pt x="18527" y="16917"/>
                  </a:lnTo>
                  <a:lnTo>
                    <a:pt x="18527" y="19635"/>
                  </a:lnTo>
                  <a:lnTo>
                    <a:pt x="18527" y="19635"/>
                  </a:lnTo>
                  <a:lnTo>
                    <a:pt x="18764" y="19556"/>
                  </a:lnTo>
                  <a:lnTo>
                    <a:pt x="19081" y="19450"/>
                  </a:lnTo>
                  <a:lnTo>
                    <a:pt x="19081" y="19450"/>
                  </a:lnTo>
                  <a:lnTo>
                    <a:pt x="20031" y="19186"/>
                  </a:lnTo>
                  <a:lnTo>
                    <a:pt x="21271" y="18870"/>
                  </a:lnTo>
                  <a:lnTo>
                    <a:pt x="21904" y="18738"/>
                  </a:lnTo>
                  <a:lnTo>
                    <a:pt x="22511" y="18632"/>
                  </a:lnTo>
                  <a:lnTo>
                    <a:pt x="22775" y="18606"/>
                  </a:lnTo>
                  <a:lnTo>
                    <a:pt x="23039" y="18579"/>
                  </a:lnTo>
                  <a:lnTo>
                    <a:pt x="23250" y="18606"/>
                  </a:lnTo>
                  <a:lnTo>
                    <a:pt x="23435" y="18632"/>
                  </a:lnTo>
                  <a:lnTo>
                    <a:pt x="23435" y="18632"/>
                  </a:lnTo>
                  <a:lnTo>
                    <a:pt x="23514" y="18685"/>
                  </a:lnTo>
                  <a:lnTo>
                    <a:pt x="23620" y="18817"/>
                  </a:lnTo>
                  <a:lnTo>
                    <a:pt x="23699" y="19002"/>
                  </a:lnTo>
                  <a:lnTo>
                    <a:pt x="23778" y="19239"/>
                  </a:lnTo>
                  <a:lnTo>
                    <a:pt x="23937" y="19820"/>
                  </a:lnTo>
                  <a:lnTo>
                    <a:pt x="24068" y="20479"/>
                  </a:lnTo>
                  <a:lnTo>
                    <a:pt x="24200" y="21192"/>
                  </a:lnTo>
                  <a:lnTo>
                    <a:pt x="24306" y="21852"/>
                  </a:lnTo>
                  <a:lnTo>
                    <a:pt x="24359" y="22379"/>
                  </a:lnTo>
                  <a:lnTo>
                    <a:pt x="24385" y="22749"/>
                  </a:lnTo>
                  <a:lnTo>
                    <a:pt x="24385" y="22749"/>
                  </a:lnTo>
                  <a:lnTo>
                    <a:pt x="24359" y="23330"/>
                  </a:lnTo>
                  <a:lnTo>
                    <a:pt x="24306" y="23857"/>
                  </a:lnTo>
                  <a:lnTo>
                    <a:pt x="24227" y="24385"/>
                  </a:lnTo>
                  <a:lnTo>
                    <a:pt x="24121" y="24913"/>
                  </a:lnTo>
                  <a:lnTo>
                    <a:pt x="24121" y="24913"/>
                  </a:lnTo>
                  <a:lnTo>
                    <a:pt x="24543" y="24174"/>
                  </a:lnTo>
                  <a:lnTo>
                    <a:pt x="24939" y="23409"/>
                  </a:lnTo>
                  <a:lnTo>
                    <a:pt x="25309" y="22643"/>
                  </a:lnTo>
                  <a:lnTo>
                    <a:pt x="25652" y="21878"/>
                  </a:lnTo>
                  <a:lnTo>
                    <a:pt x="25995" y="21060"/>
                  </a:lnTo>
                  <a:lnTo>
                    <a:pt x="26285" y="20268"/>
                  </a:lnTo>
                  <a:lnTo>
                    <a:pt x="26549" y="19450"/>
                  </a:lnTo>
                  <a:lnTo>
                    <a:pt x="26813" y="18606"/>
                  </a:lnTo>
                  <a:lnTo>
                    <a:pt x="27024" y="17761"/>
                  </a:lnTo>
                  <a:lnTo>
                    <a:pt x="27209" y="16917"/>
                  </a:lnTo>
                  <a:lnTo>
                    <a:pt x="27367" y="16046"/>
                  </a:lnTo>
                  <a:lnTo>
                    <a:pt x="27499" y="15175"/>
                  </a:lnTo>
                  <a:lnTo>
                    <a:pt x="27605" y="14304"/>
                  </a:lnTo>
                  <a:lnTo>
                    <a:pt x="27684" y="13407"/>
                  </a:lnTo>
                  <a:lnTo>
                    <a:pt x="27737" y="12510"/>
                  </a:lnTo>
                  <a:lnTo>
                    <a:pt x="27763" y="11612"/>
                  </a:lnTo>
                  <a:lnTo>
                    <a:pt x="27763" y="11612"/>
                  </a:lnTo>
                  <a:lnTo>
                    <a:pt x="27737" y="10926"/>
                  </a:lnTo>
                  <a:lnTo>
                    <a:pt x="27710" y="10240"/>
                  </a:lnTo>
                  <a:lnTo>
                    <a:pt x="27684" y="9580"/>
                  </a:lnTo>
                  <a:lnTo>
                    <a:pt x="27605" y="8921"/>
                  </a:lnTo>
                  <a:lnTo>
                    <a:pt x="27552" y="8261"/>
                  </a:lnTo>
                  <a:lnTo>
                    <a:pt x="27446" y="7601"/>
                  </a:lnTo>
                  <a:lnTo>
                    <a:pt x="27341" y="6941"/>
                  </a:lnTo>
                  <a:lnTo>
                    <a:pt x="27209" y="6308"/>
                  </a:lnTo>
                  <a:lnTo>
                    <a:pt x="27077" y="5648"/>
                  </a:lnTo>
                  <a:lnTo>
                    <a:pt x="26919" y="5015"/>
                  </a:lnTo>
                  <a:lnTo>
                    <a:pt x="26734" y="4408"/>
                  </a:lnTo>
                  <a:lnTo>
                    <a:pt x="26549" y="3775"/>
                  </a:lnTo>
                  <a:lnTo>
                    <a:pt x="26364" y="3168"/>
                  </a:lnTo>
                  <a:lnTo>
                    <a:pt x="26153" y="2561"/>
                  </a:lnTo>
                  <a:lnTo>
                    <a:pt x="25916" y="1954"/>
                  </a:lnTo>
                  <a:lnTo>
                    <a:pt x="25678" y="1373"/>
                  </a:lnTo>
                  <a:lnTo>
                    <a:pt x="25678" y="1373"/>
                  </a:lnTo>
                  <a:lnTo>
                    <a:pt x="25599" y="1505"/>
                  </a:lnTo>
                  <a:lnTo>
                    <a:pt x="25573" y="1558"/>
                  </a:lnTo>
                  <a:lnTo>
                    <a:pt x="25573" y="1558"/>
                  </a:lnTo>
                  <a:lnTo>
                    <a:pt x="25441" y="1558"/>
                  </a:lnTo>
                  <a:lnTo>
                    <a:pt x="25335" y="1531"/>
                  </a:lnTo>
                  <a:lnTo>
                    <a:pt x="25098" y="1426"/>
                  </a:lnTo>
                  <a:lnTo>
                    <a:pt x="24887" y="1268"/>
                  </a:lnTo>
                  <a:lnTo>
                    <a:pt x="24675" y="1083"/>
                  </a:lnTo>
                  <a:lnTo>
                    <a:pt x="24280" y="661"/>
                  </a:lnTo>
                  <a:lnTo>
                    <a:pt x="23937" y="265"/>
                  </a:lnTo>
                  <a:lnTo>
                    <a:pt x="23778" y="133"/>
                  </a:lnTo>
                  <a:lnTo>
                    <a:pt x="23620" y="27"/>
                  </a:lnTo>
                  <a:lnTo>
                    <a:pt x="23567" y="1"/>
                  </a:lnTo>
                  <a:lnTo>
                    <a:pt x="23514" y="1"/>
                  </a:lnTo>
                  <a:lnTo>
                    <a:pt x="23462" y="1"/>
                  </a:lnTo>
                  <a:lnTo>
                    <a:pt x="23409" y="54"/>
                  </a:lnTo>
                  <a:lnTo>
                    <a:pt x="23356" y="106"/>
                  </a:lnTo>
                  <a:lnTo>
                    <a:pt x="23330" y="186"/>
                  </a:lnTo>
                  <a:lnTo>
                    <a:pt x="23250" y="450"/>
                  </a:lnTo>
                  <a:lnTo>
                    <a:pt x="23224" y="819"/>
                  </a:lnTo>
                  <a:lnTo>
                    <a:pt x="23198" y="1320"/>
                  </a:lnTo>
                  <a:lnTo>
                    <a:pt x="23198" y="1320"/>
                  </a:lnTo>
                  <a:lnTo>
                    <a:pt x="23198" y="1716"/>
                  </a:lnTo>
                  <a:lnTo>
                    <a:pt x="23145" y="2007"/>
                  </a:lnTo>
                  <a:lnTo>
                    <a:pt x="23092" y="2244"/>
                  </a:lnTo>
                  <a:lnTo>
                    <a:pt x="23013" y="2429"/>
                  </a:lnTo>
                  <a:lnTo>
                    <a:pt x="22907" y="2534"/>
                  </a:lnTo>
                  <a:lnTo>
                    <a:pt x="22802" y="2613"/>
                  </a:lnTo>
                  <a:lnTo>
                    <a:pt x="22643" y="2640"/>
                  </a:lnTo>
                  <a:lnTo>
                    <a:pt x="22485" y="2640"/>
                  </a:lnTo>
                  <a:lnTo>
                    <a:pt x="22327" y="2613"/>
                  </a:lnTo>
                  <a:lnTo>
                    <a:pt x="22142" y="2561"/>
                  </a:lnTo>
                  <a:lnTo>
                    <a:pt x="21720" y="2429"/>
                  </a:lnTo>
                  <a:lnTo>
                    <a:pt x="21245" y="2323"/>
                  </a:lnTo>
                  <a:lnTo>
                    <a:pt x="20981" y="2297"/>
                  </a:lnTo>
                  <a:lnTo>
                    <a:pt x="20743" y="2270"/>
                  </a:lnTo>
                  <a:lnTo>
                    <a:pt x="20743" y="2270"/>
                  </a:lnTo>
                  <a:close/>
                  <a:moveTo>
                    <a:pt x="18527" y="29241"/>
                  </a:moveTo>
                  <a:lnTo>
                    <a:pt x="18527" y="20268"/>
                  </a:lnTo>
                  <a:lnTo>
                    <a:pt x="18527" y="20268"/>
                  </a:lnTo>
                  <a:lnTo>
                    <a:pt x="18738" y="20400"/>
                  </a:lnTo>
                  <a:lnTo>
                    <a:pt x="18975" y="20559"/>
                  </a:lnTo>
                  <a:lnTo>
                    <a:pt x="19503" y="20822"/>
                  </a:lnTo>
                  <a:lnTo>
                    <a:pt x="20057" y="21139"/>
                  </a:lnTo>
                  <a:lnTo>
                    <a:pt x="20295" y="21298"/>
                  </a:lnTo>
                  <a:lnTo>
                    <a:pt x="20506" y="21456"/>
                  </a:lnTo>
                  <a:lnTo>
                    <a:pt x="20506" y="21456"/>
                  </a:lnTo>
                  <a:lnTo>
                    <a:pt x="20717" y="21667"/>
                  </a:lnTo>
                  <a:lnTo>
                    <a:pt x="20875" y="21904"/>
                  </a:lnTo>
                  <a:lnTo>
                    <a:pt x="21007" y="22168"/>
                  </a:lnTo>
                  <a:lnTo>
                    <a:pt x="21086" y="22459"/>
                  </a:lnTo>
                  <a:lnTo>
                    <a:pt x="21139" y="22749"/>
                  </a:lnTo>
                  <a:lnTo>
                    <a:pt x="21166" y="23039"/>
                  </a:lnTo>
                  <a:lnTo>
                    <a:pt x="21166" y="23382"/>
                  </a:lnTo>
                  <a:lnTo>
                    <a:pt x="21139" y="23699"/>
                  </a:lnTo>
                  <a:lnTo>
                    <a:pt x="21086" y="24042"/>
                  </a:lnTo>
                  <a:lnTo>
                    <a:pt x="21034" y="24385"/>
                  </a:lnTo>
                  <a:lnTo>
                    <a:pt x="20849" y="25071"/>
                  </a:lnTo>
                  <a:lnTo>
                    <a:pt x="20506" y="26391"/>
                  </a:lnTo>
                  <a:lnTo>
                    <a:pt x="20506" y="26391"/>
                  </a:lnTo>
                  <a:lnTo>
                    <a:pt x="20321" y="27050"/>
                  </a:lnTo>
                  <a:lnTo>
                    <a:pt x="20110" y="27578"/>
                  </a:lnTo>
                  <a:lnTo>
                    <a:pt x="19899" y="28053"/>
                  </a:lnTo>
                  <a:lnTo>
                    <a:pt x="19661" y="28423"/>
                  </a:lnTo>
                  <a:lnTo>
                    <a:pt x="19424" y="28713"/>
                  </a:lnTo>
                  <a:lnTo>
                    <a:pt x="19292" y="28845"/>
                  </a:lnTo>
                  <a:lnTo>
                    <a:pt x="19134" y="28951"/>
                  </a:lnTo>
                  <a:lnTo>
                    <a:pt x="18843" y="29109"/>
                  </a:lnTo>
                  <a:lnTo>
                    <a:pt x="18527" y="29241"/>
                  </a:lnTo>
                  <a:lnTo>
                    <a:pt x="18527" y="29241"/>
                  </a:lnTo>
                  <a:close/>
                  <a:moveTo>
                    <a:pt x="18527" y="54"/>
                  </a:moveTo>
                  <a:lnTo>
                    <a:pt x="18527" y="54"/>
                  </a:lnTo>
                  <a:lnTo>
                    <a:pt x="18474" y="133"/>
                  </a:lnTo>
                  <a:lnTo>
                    <a:pt x="18368" y="265"/>
                  </a:lnTo>
                  <a:lnTo>
                    <a:pt x="18368" y="265"/>
                  </a:lnTo>
                  <a:lnTo>
                    <a:pt x="18315" y="397"/>
                  </a:lnTo>
                  <a:lnTo>
                    <a:pt x="18289" y="529"/>
                  </a:lnTo>
                  <a:lnTo>
                    <a:pt x="18263" y="845"/>
                  </a:lnTo>
                  <a:lnTo>
                    <a:pt x="18263" y="1452"/>
                  </a:lnTo>
                  <a:lnTo>
                    <a:pt x="18263" y="1452"/>
                  </a:lnTo>
                  <a:lnTo>
                    <a:pt x="18263" y="1611"/>
                  </a:lnTo>
                  <a:lnTo>
                    <a:pt x="18315" y="1690"/>
                  </a:lnTo>
                  <a:lnTo>
                    <a:pt x="18342" y="1769"/>
                  </a:lnTo>
                  <a:lnTo>
                    <a:pt x="18368" y="1927"/>
                  </a:lnTo>
                  <a:lnTo>
                    <a:pt x="18368" y="1927"/>
                  </a:lnTo>
                  <a:lnTo>
                    <a:pt x="18395" y="1954"/>
                  </a:lnTo>
                  <a:lnTo>
                    <a:pt x="18421" y="1980"/>
                  </a:lnTo>
                  <a:lnTo>
                    <a:pt x="18447" y="2007"/>
                  </a:lnTo>
                  <a:lnTo>
                    <a:pt x="18500" y="2033"/>
                  </a:lnTo>
                  <a:lnTo>
                    <a:pt x="18500" y="2033"/>
                  </a:lnTo>
                  <a:lnTo>
                    <a:pt x="18500" y="2218"/>
                  </a:lnTo>
                  <a:lnTo>
                    <a:pt x="18500" y="2402"/>
                  </a:lnTo>
                  <a:lnTo>
                    <a:pt x="18500" y="2402"/>
                  </a:lnTo>
                  <a:lnTo>
                    <a:pt x="18104" y="2402"/>
                  </a:lnTo>
                  <a:lnTo>
                    <a:pt x="17656" y="2429"/>
                  </a:lnTo>
                  <a:lnTo>
                    <a:pt x="16679" y="2429"/>
                  </a:lnTo>
                  <a:lnTo>
                    <a:pt x="16204" y="2455"/>
                  </a:lnTo>
                  <a:lnTo>
                    <a:pt x="15729" y="2508"/>
                  </a:lnTo>
                  <a:lnTo>
                    <a:pt x="15307" y="2613"/>
                  </a:lnTo>
                  <a:lnTo>
                    <a:pt x="15122" y="2666"/>
                  </a:lnTo>
                  <a:lnTo>
                    <a:pt x="14964" y="2745"/>
                  </a:lnTo>
                  <a:lnTo>
                    <a:pt x="14964" y="2745"/>
                  </a:lnTo>
                  <a:lnTo>
                    <a:pt x="14779" y="2851"/>
                  </a:lnTo>
                  <a:lnTo>
                    <a:pt x="14647" y="2930"/>
                  </a:lnTo>
                  <a:lnTo>
                    <a:pt x="14568" y="3036"/>
                  </a:lnTo>
                  <a:lnTo>
                    <a:pt x="14515" y="3115"/>
                  </a:lnTo>
                  <a:lnTo>
                    <a:pt x="14489" y="3220"/>
                  </a:lnTo>
                  <a:lnTo>
                    <a:pt x="14515" y="3300"/>
                  </a:lnTo>
                  <a:lnTo>
                    <a:pt x="14542" y="3379"/>
                  </a:lnTo>
                  <a:lnTo>
                    <a:pt x="14621" y="3484"/>
                  </a:lnTo>
                  <a:lnTo>
                    <a:pt x="14806" y="3643"/>
                  </a:lnTo>
                  <a:lnTo>
                    <a:pt x="15070" y="3801"/>
                  </a:lnTo>
                  <a:lnTo>
                    <a:pt x="15676" y="4118"/>
                  </a:lnTo>
                  <a:lnTo>
                    <a:pt x="16231" y="4434"/>
                  </a:lnTo>
                  <a:lnTo>
                    <a:pt x="16442" y="4566"/>
                  </a:lnTo>
                  <a:lnTo>
                    <a:pt x="16521" y="4645"/>
                  </a:lnTo>
                  <a:lnTo>
                    <a:pt x="16574" y="4698"/>
                  </a:lnTo>
                  <a:lnTo>
                    <a:pt x="16600" y="4777"/>
                  </a:lnTo>
                  <a:lnTo>
                    <a:pt x="16600" y="4830"/>
                  </a:lnTo>
                  <a:lnTo>
                    <a:pt x="16574" y="4909"/>
                  </a:lnTo>
                  <a:lnTo>
                    <a:pt x="16495" y="4962"/>
                  </a:lnTo>
                  <a:lnTo>
                    <a:pt x="16389" y="5041"/>
                  </a:lnTo>
                  <a:lnTo>
                    <a:pt x="16231" y="5094"/>
                  </a:lnTo>
                  <a:lnTo>
                    <a:pt x="15782" y="5226"/>
                  </a:lnTo>
                  <a:lnTo>
                    <a:pt x="15782" y="5226"/>
                  </a:lnTo>
                  <a:lnTo>
                    <a:pt x="15439" y="5332"/>
                  </a:lnTo>
                  <a:lnTo>
                    <a:pt x="15096" y="5490"/>
                  </a:lnTo>
                  <a:lnTo>
                    <a:pt x="14700" y="5727"/>
                  </a:lnTo>
                  <a:lnTo>
                    <a:pt x="14304" y="5991"/>
                  </a:lnTo>
                  <a:lnTo>
                    <a:pt x="13486" y="6625"/>
                  </a:lnTo>
                  <a:lnTo>
                    <a:pt x="12642" y="7284"/>
                  </a:lnTo>
                  <a:lnTo>
                    <a:pt x="11824" y="7918"/>
                  </a:lnTo>
                  <a:lnTo>
                    <a:pt x="11428" y="8208"/>
                  </a:lnTo>
                  <a:lnTo>
                    <a:pt x="11032" y="8419"/>
                  </a:lnTo>
                  <a:lnTo>
                    <a:pt x="10689" y="8604"/>
                  </a:lnTo>
                  <a:lnTo>
                    <a:pt x="10346" y="8736"/>
                  </a:lnTo>
                  <a:lnTo>
                    <a:pt x="10187" y="8762"/>
                  </a:lnTo>
                  <a:lnTo>
                    <a:pt x="10055" y="8789"/>
                  </a:lnTo>
                  <a:lnTo>
                    <a:pt x="9897" y="8762"/>
                  </a:lnTo>
                  <a:lnTo>
                    <a:pt x="9765" y="8736"/>
                  </a:lnTo>
                  <a:lnTo>
                    <a:pt x="9765" y="8736"/>
                  </a:lnTo>
                  <a:lnTo>
                    <a:pt x="9607" y="8683"/>
                  </a:lnTo>
                  <a:lnTo>
                    <a:pt x="9448" y="8604"/>
                  </a:lnTo>
                  <a:lnTo>
                    <a:pt x="9317" y="8498"/>
                  </a:lnTo>
                  <a:lnTo>
                    <a:pt x="9158" y="8366"/>
                  </a:lnTo>
                  <a:lnTo>
                    <a:pt x="8894" y="8076"/>
                  </a:lnTo>
                  <a:lnTo>
                    <a:pt x="8604" y="7760"/>
                  </a:lnTo>
                  <a:lnTo>
                    <a:pt x="8340" y="7416"/>
                  </a:lnTo>
                  <a:lnTo>
                    <a:pt x="8050" y="7073"/>
                  </a:lnTo>
                  <a:lnTo>
                    <a:pt x="7760" y="6783"/>
                  </a:lnTo>
                  <a:lnTo>
                    <a:pt x="7416" y="6519"/>
                  </a:lnTo>
                  <a:lnTo>
                    <a:pt x="7416" y="6519"/>
                  </a:lnTo>
                  <a:lnTo>
                    <a:pt x="7258" y="6414"/>
                  </a:lnTo>
                  <a:lnTo>
                    <a:pt x="7100" y="6387"/>
                  </a:lnTo>
                  <a:lnTo>
                    <a:pt x="6941" y="6387"/>
                  </a:lnTo>
                  <a:lnTo>
                    <a:pt x="6783" y="6414"/>
                  </a:lnTo>
                  <a:lnTo>
                    <a:pt x="6625" y="6466"/>
                  </a:lnTo>
                  <a:lnTo>
                    <a:pt x="6466" y="6572"/>
                  </a:lnTo>
                  <a:lnTo>
                    <a:pt x="6308" y="6704"/>
                  </a:lnTo>
                  <a:lnTo>
                    <a:pt x="6176" y="6836"/>
                  </a:lnTo>
                  <a:lnTo>
                    <a:pt x="6044" y="6994"/>
                  </a:lnTo>
                  <a:lnTo>
                    <a:pt x="5912" y="7179"/>
                  </a:lnTo>
                  <a:lnTo>
                    <a:pt x="5807" y="7337"/>
                  </a:lnTo>
                  <a:lnTo>
                    <a:pt x="5701" y="7548"/>
                  </a:lnTo>
                  <a:lnTo>
                    <a:pt x="5648" y="7733"/>
                  </a:lnTo>
                  <a:lnTo>
                    <a:pt x="5596" y="7918"/>
                  </a:lnTo>
                  <a:lnTo>
                    <a:pt x="5543" y="8103"/>
                  </a:lnTo>
                  <a:lnTo>
                    <a:pt x="5543" y="8261"/>
                  </a:lnTo>
                  <a:lnTo>
                    <a:pt x="5543" y="8261"/>
                  </a:lnTo>
                  <a:lnTo>
                    <a:pt x="4566" y="8314"/>
                  </a:lnTo>
                  <a:lnTo>
                    <a:pt x="3801" y="8366"/>
                  </a:lnTo>
                  <a:lnTo>
                    <a:pt x="3009" y="8472"/>
                  </a:lnTo>
                  <a:lnTo>
                    <a:pt x="2218" y="8578"/>
                  </a:lnTo>
                  <a:lnTo>
                    <a:pt x="1848" y="8657"/>
                  </a:lnTo>
                  <a:lnTo>
                    <a:pt x="1558" y="8736"/>
                  </a:lnTo>
                  <a:lnTo>
                    <a:pt x="1294" y="8841"/>
                  </a:lnTo>
                  <a:lnTo>
                    <a:pt x="1083" y="8947"/>
                  </a:lnTo>
                  <a:lnTo>
                    <a:pt x="1030" y="9026"/>
                  </a:lnTo>
                  <a:lnTo>
                    <a:pt x="977" y="9079"/>
                  </a:lnTo>
                  <a:lnTo>
                    <a:pt x="951" y="9158"/>
                  </a:lnTo>
                  <a:lnTo>
                    <a:pt x="951" y="9211"/>
                  </a:lnTo>
                  <a:lnTo>
                    <a:pt x="951" y="9211"/>
                  </a:lnTo>
                  <a:lnTo>
                    <a:pt x="1004" y="9396"/>
                  </a:lnTo>
                  <a:lnTo>
                    <a:pt x="1109" y="9607"/>
                  </a:lnTo>
                  <a:lnTo>
                    <a:pt x="1294" y="9844"/>
                  </a:lnTo>
                  <a:lnTo>
                    <a:pt x="1479" y="10108"/>
                  </a:lnTo>
                  <a:lnTo>
                    <a:pt x="1927" y="10610"/>
                  </a:lnTo>
                  <a:lnTo>
                    <a:pt x="2244" y="10979"/>
                  </a:lnTo>
                  <a:lnTo>
                    <a:pt x="2244" y="10979"/>
                  </a:lnTo>
                  <a:lnTo>
                    <a:pt x="2323" y="11111"/>
                  </a:lnTo>
                  <a:lnTo>
                    <a:pt x="2376" y="11217"/>
                  </a:lnTo>
                  <a:lnTo>
                    <a:pt x="2429" y="11322"/>
                  </a:lnTo>
                  <a:lnTo>
                    <a:pt x="2429" y="11428"/>
                  </a:lnTo>
                  <a:lnTo>
                    <a:pt x="2429" y="11507"/>
                  </a:lnTo>
                  <a:lnTo>
                    <a:pt x="2402" y="11612"/>
                  </a:lnTo>
                  <a:lnTo>
                    <a:pt x="2376" y="11692"/>
                  </a:lnTo>
                  <a:lnTo>
                    <a:pt x="2323" y="11771"/>
                  </a:lnTo>
                  <a:lnTo>
                    <a:pt x="2165" y="11929"/>
                  </a:lnTo>
                  <a:lnTo>
                    <a:pt x="1954" y="12087"/>
                  </a:lnTo>
                  <a:lnTo>
                    <a:pt x="1716" y="12219"/>
                  </a:lnTo>
                  <a:lnTo>
                    <a:pt x="1479" y="12351"/>
                  </a:lnTo>
                  <a:lnTo>
                    <a:pt x="925" y="12589"/>
                  </a:lnTo>
                  <a:lnTo>
                    <a:pt x="687" y="12721"/>
                  </a:lnTo>
                  <a:lnTo>
                    <a:pt x="449" y="12853"/>
                  </a:lnTo>
                  <a:lnTo>
                    <a:pt x="238" y="12985"/>
                  </a:lnTo>
                  <a:lnTo>
                    <a:pt x="106" y="13117"/>
                  </a:lnTo>
                  <a:lnTo>
                    <a:pt x="54" y="13196"/>
                  </a:lnTo>
                  <a:lnTo>
                    <a:pt x="27" y="13275"/>
                  </a:lnTo>
                  <a:lnTo>
                    <a:pt x="1" y="13354"/>
                  </a:lnTo>
                  <a:lnTo>
                    <a:pt x="1" y="13460"/>
                  </a:lnTo>
                  <a:lnTo>
                    <a:pt x="1" y="13460"/>
                  </a:lnTo>
                  <a:lnTo>
                    <a:pt x="27" y="13512"/>
                  </a:lnTo>
                  <a:lnTo>
                    <a:pt x="106" y="13539"/>
                  </a:lnTo>
                  <a:lnTo>
                    <a:pt x="186" y="13565"/>
                  </a:lnTo>
                  <a:lnTo>
                    <a:pt x="318" y="13592"/>
                  </a:lnTo>
                  <a:lnTo>
                    <a:pt x="661" y="13592"/>
                  </a:lnTo>
                  <a:lnTo>
                    <a:pt x="1030" y="13565"/>
                  </a:lnTo>
                  <a:lnTo>
                    <a:pt x="1769" y="13539"/>
                  </a:lnTo>
                  <a:lnTo>
                    <a:pt x="2059" y="13539"/>
                  </a:lnTo>
                  <a:lnTo>
                    <a:pt x="2165" y="13539"/>
                  </a:lnTo>
                  <a:lnTo>
                    <a:pt x="2244" y="13565"/>
                  </a:lnTo>
                  <a:lnTo>
                    <a:pt x="2244" y="13565"/>
                  </a:lnTo>
                  <a:lnTo>
                    <a:pt x="2297" y="13618"/>
                  </a:lnTo>
                  <a:lnTo>
                    <a:pt x="2323" y="13671"/>
                  </a:lnTo>
                  <a:lnTo>
                    <a:pt x="2402" y="13856"/>
                  </a:lnTo>
                  <a:lnTo>
                    <a:pt x="2482" y="14093"/>
                  </a:lnTo>
                  <a:lnTo>
                    <a:pt x="2534" y="14383"/>
                  </a:lnTo>
                  <a:lnTo>
                    <a:pt x="2587" y="14938"/>
                  </a:lnTo>
                  <a:lnTo>
                    <a:pt x="2587" y="15333"/>
                  </a:lnTo>
                  <a:lnTo>
                    <a:pt x="2587" y="15333"/>
                  </a:lnTo>
                  <a:lnTo>
                    <a:pt x="2429" y="15888"/>
                  </a:lnTo>
                  <a:lnTo>
                    <a:pt x="2244" y="16363"/>
                  </a:lnTo>
                  <a:lnTo>
                    <a:pt x="2086" y="16785"/>
                  </a:lnTo>
                  <a:lnTo>
                    <a:pt x="1927" y="17181"/>
                  </a:lnTo>
                  <a:lnTo>
                    <a:pt x="1558" y="17920"/>
                  </a:lnTo>
                  <a:lnTo>
                    <a:pt x="1188" y="18738"/>
                  </a:lnTo>
                  <a:lnTo>
                    <a:pt x="1188" y="18738"/>
                  </a:lnTo>
                  <a:lnTo>
                    <a:pt x="1109" y="18922"/>
                  </a:lnTo>
                  <a:lnTo>
                    <a:pt x="1109" y="19054"/>
                  </a:lnTo>
                  <a:lnTo>
                    <a:pt x="1136" y="19081"/>
                  </a:lnTo>
                  <a:lnTo>
                    <a:pt x="1162" y="19107"/>
                  </a:lnTo>
                  <a:lnTo>
                    <a:pt x="1268" y="19134"/>
                  </a:lnTo>
                  <a:lnTo>
                    <a:pt x="1400" y="19134"/>
                  </a:lnTo>
                  <a:lnTo>
                    <a:pt x="1531" y="19107"/>
                  </a:lnTo>
                  <a:lnTo>
                    <a:pt x="1875" y="18975"/>
                  </a:lnTo>
                  <a:lnTo>
                    <a:pt x="1875" y="18975"/>
                  </a:lnTo>
                  <a:lnTo>
                    <a:pt x="2323" y="18843"/>
                  </a:lnTo>
                  <a:lnTo>
                    <a:pt x="3062" y="18685"/>
                  </a:lnTo>
                  <a:lnTo>
                    <a:pt x="3933" y="18527"/>
                  </a:lnTo>
                  <a:lnTo>
                    <a:pt x="4909" y="18395"/>
                  </a:lnTo>
                  <a:lnTo>
                    <a:pt x="5358" y="18342"/>
                  </a:lnTo>
                  <a:lnTo>
                    <a:pt x="5807" y="18315"/>
                  </a:lnTo>
                  <a:lnTo>
                    <a:pt x="6202" y="18315"/>
                  </a:lnTo>
                  <a:lnTo>
                    <a:pt x="6572" y="18315"/>
                  </a:lnTo>
                  <a:lnTo>
                    <a:pt x="6862" y="18368"/>
                  </a:lnTo>
                  <a:lnTo>
                    <a:pt x="6968" y="18421"/>
                  </a:lnTo>
                  <a:lnTo>
                    <a:pt x="7047" y="18474"/>
                  </a:lnTo>
                  <a:lnTo>
                    <a:pt x="7126" y="18527"/>
                  </a:lnTo>
                  <a:lnTo>
                    <a:pt x="7179" y="18579"/>
                  </a:lnTo>
                  <a:lnTo>
                    <a:pt x="7205" y="18659"/>
                  </a:lnTo>
                  <a:lnTo>
                    <a:pt x="7179" y="18738"/>
                  </a:lnTo>
                  <a:lnTo>
                    <a:pt x="7179" y="18738"/>
                  </a:lnTo>
                  <a:lnTo>
                    <a:pt x="7126" y="18949"/>
                  </a:lnTo>
                  <a:lnTo>
                    <a:pt x="7021" y="19134"/>
                  </a:lnTo>
                  <a:lnTo>
                    <a:pt x="6809" y="19529"/>
                  </a:lnTo>
                  <a:lnTo>
                    <a:pt x="6519" y="19925"/>
                  </a:lnTo>
                  <a:lnTo>
                    <a:pt x="6202" y="20347"/>
                  </a:lnTo>
                  <a:lnTo>
                    <a:pt x="5912" y="20796"/>
                  </a:lnTo>
                  <a:lnTo>
                    <a:pt x="5780" y="21007"/>
                  </a:lnTo>
                  <a:lnTo>
                    <a:pt x="5648" y="21245"/>
                  </a:lnTo>
                  <a:lnTo>
                    <a:pt x="5569" y="21482"/>
                  </a:lnTo>
                  <a:lnTo>
                    <a:pt x="5490" y="21746"/>
                  </a:lnTo>
                  <a:lnTo>
                    <a:pt x="5437" y="22010"/>
                  </a:lnTo>
                  <a:lnTo>
                    <a:pt x="5411" y="22274"/>
                  </a:lnTo>
                  <a:lnTo>
                    <a:pt x="5411" y="22274"/>
                  </a:lnTo>
                  <a:lnTo>
                    <a:pt x="5437" y="22327"/>
                  </a:lnTo>
                  <a:lnTo>
                    <a:pt x="5464" y="22353"/>
                  </a:lnTo>
                  <a:lnTo>
                    <a:pt x="5622" y="22459"/>
                  </a:lnTo>
                  <a:lnTo>
                    <a:pt x="6097" y="22696"/>
                  </a:lnTo>
                  <a:lnTo>
                    <a:pt x="6361" y="22855"/>
                  </a:lnTo>
                  <a:lnTo>
                    <a:pt x="6625" y="23039"/>
                  </a:lnTo>
                  <a:lnTo>
                    <a:pt x="6730" y="23118"/>
                  </a:lnTo>
                  <a:lnTo>
                    <a:pt x="6836" y="23224"/>
                  </a:lnTo>
                  <a:lnTo>
                    <a:pt x="6889" y="23330"/>
                  </a:lnTo>
                  <a:lnTo>
                    <a:pt x="6941" y="23461"/>
                  </a:lnTo>
                  <a:lnTo>
                    <a:pt x="6941" y="23461"/>
                  </a:lnTo>
                  <a:lnTo>
                    <a:pt x="7971" y="22564"/>
                  </a:lnTo>
                  <a:lnTo>
                    <a:pt x="8498" y="22116"/>
                  </a:lnTo>
                  <a:lnTo>
                    <a:pt x="9026" y="21667"/>
                  </a:lnTo>
                  <a:lnTo>
                    <a:pt x="9607" y="21245"/>
                  </a:lnTo>
                  <a:lnTo>
                    <a:pt x="10161" y="20875"/>
                  </a:lnTo>
                  <a:lnTo>
                    <a:pt x="10742" y="20532"/>
                  </a:lnTo>
                  <a:lnTo>
                    <a:pt x="11032" y="20400"/>
                  </a:lnTo>
                  <a:lnTo>
                    <a:pt x="11296" y="20268"/>
                  </a:lnTo>
                  <a:lnTo>
                    <a:pt x="11296" y="20268"/>
                  </a:lnTo>
                  <a:lnTo>
                    <a:pt x="11454" y="20216"/>
                  </a:lnTo>
                  <a:lnTo>
                    <a:pt x="11612" y="20189"/>
                  </a:lnTo>
                  <a:lnTo>
                    <a:pt x="11718" y="20189"/>
                  </a:lnTo>
                  <a:lnTo>
                    <a:pt x="11850" y="20216"/>
                  </a:lnTo>
                  <a:lnTo>
                    <a:pt x="11929" y="20268"/>
                  </a:lnTo>
                  <a:lnTo>
                    <a:pt x="12035" y="20321"/>
                  </a:lnTo>
                  <a:lnTo>
                    <a:pt x="12087" y="20400"/>
                  </a:lnTo>
                  <a:lnTo>
                    <a:pt x="12167" y="20506"/>
                  </a:lnTo>
                  <a:lnTo>
                    <a:pt x="12272" y="20717"/>
                  </a:lnTo>
                  <a:lnTo>
                    <a:pt x="12351" y="21007"/>
                  </a:lnTo>
                  <a:lnTo>
                    <a:pt x="12378" y="21324"/>
                  </a:lnTo>
                  <a:lnTo>
                    <a:pt x="12431" y="21641"/>
                  </a:lnTo>
                  <a:lnTo>
                    <a:pt x="12483" y="22327"/>
                  </a:lnTo>
                  <a:lnTo>
                    <a:pt x="12510" y="22643"/>
                  </a:lnTo>
                  <a:lnTo>
                    <a:pt x="12536" y="22907"/>
                  </a:lnTo>
                  <a:lnTo>
                    <a:pt x="12589" y="23145"/>
                  </a:lnTo>
                  <a:lnTo>
                    <a:pt x="12694" y="23330"/>
                  </a:lnTo>
                  <a:lnTo>
                    <a:pt x="12747" y="23382"/>
                  </a:lnTo>
                  <a:lnTo>
                    <a:pt x="12800" y="23435"/>
                  </a:lnTo>
                  <a:lnTo>
                    <a:pt x="12879" y="23461"/>
                  </a:lnTo>
                  <a:lnTo>
                    <a:pt x="12958" y="23461"/>
                  </a:lnTo>
                  <a:lnTo>
                    <a:pt x="12958" y="23461"/>
                  </a:lnTo>
                  <a:lnTo>
                    <a:pt x="13460" y="23382"/>
                  </a:lnTo>
                  <a:lnTo>
                    <a:pt x="13935" y="23277"/>
                  </a:lnTo>
                  <a:lnTo>
                    <a:pt x="14410" y="23198"/>
                  </a:lnTo>
                  <a:lnTo>
                    <a:pt x="14621" y="23171"/>
                  </a:lnTo>
                  <a:lnTo>
                    <a:pt x="14806" y="23171"/>
                  </a:lnTo>
                  <a:lnTo>
                    <a:pt x="14990" y="23198"/>
                  </a:lnTo>
                  <a:lnTo>
                    <a:pt x="15175" y="23224"/>
                  </a:lnTo>
                  <a:lnTo>
                    <a:pt x="15307" y="23303"/>
                  </a:lnTo>
                  <a:lnTo>
                    <a:pt x="15465" y="23409"/>
                  </a:lnTo>
                  <a:lnTo>
                    <a:pt x="15571" y="23541"/>
                  </a:lnTo>
                  <a:lnTo>
                    <a:pt x="15650" y="23699"/>
                  </a:lnTo>
                  <a:lnTo>
                    <a:pt x="15729" y="23910"/>
                  </a:lnTo>
                  <a:lnTo>
                    <a:pt x="15782" y="24174"/>
                  </a:lnTo>
                  <a:lnTo>
                    <a:pt x="15782" y="24174"/>
                  </a:lnTo>
                  <a:lnTo>
                    <a:pt x="15782" y="24359"/>
                  </a:lnTo>
                  <a:lnTo>
                    <a:pt x="15756" y="24517"/>
                  </a:lnTo>
                  <a:lnTo>
                    <a:pt x="15676" y="24702"/>
                  </a:lnTo>
                  <a:lnTo>
                    <a:pt x="15571" y="24860"/>
                  </a:lnTo>
                  <a:lnTo>
                    <a:pt x="15413" y="24992"/>
                  </a:lnTo>
                  <a:lnTo>
                    <a:pt x="15228" y="25124"/>
                  </a:lnTo>
                  <a:lnTo>
                    <a:pt x="15043" y="25256"/>
                  </a:lnTo>
                  <a:lnTo>
                    <a:pt x="14806" y="25388"/>
                  </a:lnTo>
                  <a:lnTo>
                    <a:pt x="14331" y="25599"/>
                  </a:lnTo>
                  <a:lnTo>
                    <a:pt x="13776" y="25810"/>
                  </a:lnTo>
                  <a:lnTo>
                    <a:pt x="12642" y="26180"/>
                  </a:lnTo>
                  <a:lnTo>
                    <a:pt x="12114" y="26364"/>
                  </a:lnTo>
                  <a:lnTo>
                    <a:pt x="11639" y="26549"/>
                  </a:lnTo>
                  <a:lnTo>
                    <a:pt x="11428" y="26655"/>
                  </a:lnTo>
                  <a:lnTo>
                    <a:pt x="11269" y="26760"/>
                  </a:lnTo>
                  <a:lnTo>
                    <a:pt x="11111" y="26892"/>
                  </a:lnTo>
                  <a:lnTo>
                    <a:pt x="10979" y="26998"/>
                  </a:lnTo>
                  <a:lnTo>
                    <a:pt x="10900" y="27130"/>
                  </a:lnTo>
                  <a:lnTo>
                    <a:pt x="10847" y="27262"/>
                  </a:lnTo>
                  <a:lnTo>
                    <a:pt x="10847" y="27394"/>
                  </a:lnTo>
                  <a:lnTo>
                    <a:pt x="10874" y="27552"/>
                  </a:lnTo>
                  <a:lnTo>
                    <a:pt x="10953" y="27710"/>
                  </a:lnTo>
                  <a:lnTo>
                    <a:pt x="11111" y="27895"/>
                  </a:lnTo>
                  <a:lnTo>
                    <a:pt x="11296" y="28080"/>
                  </a:lnTo>
                  <a:lnTo>
                    <a:pt x="11533" y="28291"/>
                  </a:lnTo>
                  <a:lnTo>
                    <a:pt x="11533" y="28291"/>
                  </a:lnTo>
                  <a:lnTo>
                    <a:pt x="12087" y="28660"/>
                  </a:lnTo>
                  <a:lnTo>
                    <a:pt x="12536" y="29030"/>
                  </a:lnTo>
                  <a:lnTo>
                    <a:pt x="12747" y="29214"/>
                  </a:lnTo>
                  <a:lnTo>
                    <a:pt x="12958" y="29426"/>
                  </a:lnTo>
                  <a:lnTo>
                    <a:pt x="13143" y="29663"/>
                  </a:lnTo>
                  <a:lnTo>
                    <a:pt x="13301" y="29927"/>
                  </a:lnTo>
                  <a:lnTo>
                    <a:pt x="13301" y="29927"/>
                  </a:lnTo>
                  <a:lnTo>
                    <a:pt x="13381" y="30006"/>
                  </a:lnTo>
                  <a:lnTo>
                    <a:pt x="13460" y="30033"/>
                  </a:lnTo>
                  <a:lnTo>
                    <a:pt x="13539" y="30033"/>
                  </a:lnTo>
                  <a:lnTo>
                    <a:pt x="13618" y="30006"/>
                  </a:lnTo>
                  <a:lnTo>
                    <a:pt x="13724" y="29953"/>
                  </a:lnTo>
                  <a:lnTo>
                    <a:pt x="13829" y="29874"/>
                  </a:lnTo>
                  <a:lnTo>
                    <a:pt x="14040" y="29663"/>
                  </a:lnTo>
                  <a:lnTo>
                    <a:pt x="14225" y="29452"/>
                  </a:lnTo>
                  <a:lnTo>
                    <a:pt x="14410" y="29214"/>
                  </a:lnTo>
                  <a:lnTo>
                    <a:pt x="14542" y="29056"/>
                  </a:lnTo>
                  <a:lnTo>
                    <a:pt x="14594" y="28977"/>
                  </a:lnTo>
                  <a:lnTo>
                    <a:pt x="14594" y="28977"/>
                  </a:lnTo>
                  <a:lnTo>
                    <a:pt x="15835" y="29135"/>
                  </a:lnTo>
                  <a:lnTo>
                    <a:pt x="16890" y="29267"/>
                  </a:lnTo>
                  <a:lnTo>
                    <a:pt x="17339" y="29294"/>
                  </a:lnTo>
                  <a:lnTo>
                    <a:pt x="17788" y="29320"/>
                  </a:lnTo>
                  <a:lnTo>
                    <a:pt x="18184" y="29294"/>
                  </a:lnTo>
                  <a:lnTo>
                    <a:pt x="18527" y="29241"/>
                  </a:lnTo>
                  <a:lnTo>
                    <a:pt x="18527" y="20268"/>
                  </a:lnTo>
                  <a:lnTo>
                    <a:pt x="18527" y="20268"/>
                  </a:lnTo>
                  <a:lnTo>
                    <a:pt x="18368" y="20110"/>
                  </a:lnTo>
                  <a:lnTo>
                    <a:pt x="18315" y="20031"/>
                  </a:lnTo>
                  <a:lnTo>
                    <a:pt x="18289" y="19952"/>
                  </a:lnTo>
                  <a:lnTo>
                    <a:pt x="18289" y="19872"/>
                  </a:lnTo>
                  <a:lnTo>
                    <a:pt x="18342" y="19793"/>
                  </a:lnTo>
                  <a:lnTo>
                    <a:pt x="18421" y="19714"/>
                  </a:lnTo>
                  <a:lnTo>
                    <a:pt x="18527" y="19635"/>
                  </a:lnTo>
                  <a:lnTo>
                    <a:pt x="18527" y="16917"/>
                  </a:lnTo>
                  <a:lnTo>
                    <a:pt x="18527" y="16917"/>
                  </a:lnTo>
                  <a:lnTo>
                    <a:pt x="18421" y="16970"/>
                  </a:lnTo>
                  <a:lnTo>
                    <a:pt x="18368" y="16970"/>
                  </a:lnTo>
                  <a:lnTo>
                    <a:pt x="18315" y="16943"/>
                  </a:lnTo>
                  <a:lnTo>
                    <a:pt x="18315" y="16943"/>
                  </a:lnTo>
                  <a:lnTo>
                    <a:pt x="18025" y="16600"/>
                  </a:lnTo>
                  <a:lnTo>
                    <a:pt x="17682" y="16204"/>
                  </a:lnTo>
                  <a:lnTo>
                    <a:pt x="17339" y="15808"/>
                  </a:lnTo>
                  <a:lnTo>
                    <a:pt x="16996" y="15439"/>
                  </a:lnTo>
                  <a:lnTo>
                    <a:pt x="16996" y="15439"/>
                  </a:lnTo>
                  <a:lnTo>
                    <a:pt x="16758" y="15650"/>
                  </a:lnTo>
                  <a:lnTo>
                    <a:pt x="16468" y="15940"/>
                  </a:lnTo>
                  <a:lnTo>
                    <a:pt x="16310" y="16046"/>
                  </a:lnTo>
                  <a:lnTo>
                    <a:pt x="16151" y="16151"/>
                  </a:lnTo>
                  <a:lnTo>
                    <a:pt x="16046" y="16178"/>
                  </a:lnTo>
                  <a:lnTo>
                    <a:pt x="15993" y="16178"/>
                  </a:lnTo>
                  <a:lnTo>
                    <a:pt x="15940" y="16151"/>
                  </a:lnTo>
                  <a:lnTo>
                    <a:pt x="15940" y="16151"/>
                  </a:lnTo>
                  <a:lnTo>
                    <a:pt x="15888" y="16046"/>
                  </a:lnTo>
                  <a:lnTo>
                    <a:pt x="15861" y="15914"/>
                  </a:lnTo>
                  <a:lnTo>
                    <a:pt x="15808" y="15597"/>
                  </a:lnTo>
                  <a:lnTo>
                    <a:pt x="15782" y="15413"/>
                  </a:lnTo>
                  <a:lnTo>
                    <a:pt x="15756" y="15228"/>
                  </a:lnTo>
                  <a:lnTo>
                    <a:pt x="15703" y="15069"/>
                  </a:lnTo>
                  <a:lnTo>
                    <a:pt x="15597" y="14911"/>
                  </a:lnTo>
                  <a:lnTo>
                    <a:pt x="15597" y="14911"/>
                  </a:lnTo>
                  <a:lnTo>
                    <a:pt x="15465" y="14779"/>
                  </a:lnTo>
                  <a:lnTo>
                    <a:pt x="15333" y="14621"/>
                  </a:lnTo>
                  <a:lnTo>
                    <a:pt x="15307" y="14542"/>
                  </a:lnTo>
                  <a:lnTo>
                    <a:pt x="15307" y="14463"/>
                  </a:lnTo>
                  <a:lnTo>
                    <a:pt x="15333" y="14383"/>
                  </a:lnTo>
                  <a:lnTo>
                    <a:pt x="15413" y="14304"/>
                  </a:lnTo>
                  <a:lnTo>
                    <a:pt x="15413" y="14304"/>
                  </a:lnTo>
                  <a:lnTo>
                    <a:pt x="15545" y="14225"/>
                  </a:lnTo>
                  <a:lnTo>
                    <a:pt x="15650" y="14199"/>
                  </a:lnTo>
                  <a:lnTo>
                    <a:pt x="15940" y="14146"/>
                  </a:lnTo>
                  <a:lnTo>
                    <a:pt x="16231" y="14119"/>
                  </a:lnTo>
                  <a:lnTo>
                    <a:pt x="16363" y="14093"/>
                  </a:lnTo>
                  <a:lnTo>
                    <a:pt x="16468" y="14040"/>
                  </a:lnTo>
                  <a:lnTo>
                    <a:pt x="16468" y="14040"/>
                  </a:lnTo>
                  <a:lnTo>
                    <a:pt x="16917" y="13776"/>
                  </a:lnTo>
                  <a:lnTo>
                    <a:pt x="17260" y="13539"/>
                  </a:lnTo>
                  <a:lnTo>
                    <a:pt x="17577" y="13275"/>
                  </a:lnTo>
                  <a:lnTo>
                    <a:pt x="17972" y="12906"/>
                  </a:lnTo>
                  <a:lnTo>
                    <a:pt x="17972" y="12906"/>
                  </a:lnTo>
                  <a:lnTo>
                    <a:pt x="18210" y="12668"/>
                  </a:lnTo>
                  <a:lnTo>
                    <a:pt x="18527" y="12378"/>
                  </a:lnTo>
                  <a:lnTo>
                    <a:pt x="18527" y="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4">
              <a:extLst>
                <a:ext uri="{FF2B5EF4-FFF2-40B4-BE49-F238E27FC236}">
                  <a16:creationId xmlns:a16="http://schemas.microsoft.com/office/drawing/2014/main" id="{BECB4B77-0A44-D49B-B8B6-5FBEEDBE3648}"/>
                </a:ext>
              </a:extLst>
            </p:cNvPr>
            <p:cNvSpPr/>
            <p:nvPr/>
          </p:nvSpPr>
          <p:spPr>
            <a:xfrm>
              <a:off x="7590250" y="370575"/>
              <a:ext cx="418300" cy="116800"/>
            </a:xfrm>
            <a:custGeom>
              <a:avLst/>
              <a:gdLst/>
              <a:ahLst/>
              <a:cxnLst/>
              <a:rect l="l" t="t" r="r" b="b"/>
              <a:pathLst>
                <a:path w="16732" h="4672" extrusionOk="0">
                  <a:moveTo>
                    <a:pt x="4223" y="370"/>
                  </a:moveTo>
                  <a:lnTo>
                    <a:pt x="4223" y="370"/>
                  </a:lnTo>
                  <a:lnTo>
                    <a:pt x="4645" y="264"/>
                  </a:lnTo>
                  <a:lnTo>
                    <a:pt x="5437" y="106"/>
                  </a:lnTo>
                  <a:lnTo>
                    <a:pt x="5885" y="53"/>
                  </a:lnTo>
                  <a:lnTo>
                    <a:pt x="6255" y="0"/>
                  </a:lnTo>
                  <a:lnTo>
                    <a:pt x="6545" y="0"/>
                  </a:lnTo>
                  <a:lnTo>
                    <a:pt x="6650" y="0"/>
                  </a:lnTo>
                  <a:lnTo>
                    <a:pt x="6677" y="27"/>
                  </a:lnTo>
                  <a:lnTo>
                    <a:pt x="6677" y="27"/>
                  </a:lnTo>
                  <a:lnTo>
                    <a:pt x="6650" y="158"/>
                  </a:lnTo>
                  <a:lnTo>
                    <a:pt x="6571" y="422"/>
                  </a:lnTo>
                  <a:lnTo>
                    <a:pt x="6492" y="660"/>
                  </a:lnTo>
                  <a:lnTo>
                    <a:pt x="6492" y="765"/>
                  </a:lnTo>
                  <a:lnTo>
                    <a:pt x="6518" y="818"/>
                  </a:lnTo>
                  <a:lnTo>
                    <a:pt x="6518" y="818"/>
                  </a:lnTo>
                  <a:lnTo>
                    <a:pt x="6624" y="845"/>
                  </a:lnTo>
                  <a:lnTo>
                    <a:pt x="6809" y="845"/>
                  </a:lnTo>
                  <a:lnTo>
                    <a:pt x="7310" y="739"/>
                  </a:lnTo>
                  <a:lnTo>
                    <a:pt x="8023" y="607"/>
                  </a:lnTo>
                  <a:lnTo>
                    <a:pt x="8841" y="449"/>
                  </a:lnTo>
                  <a:lnTo>
                    <a:pt x="9289" y="370"/>
                  </a:lnTo>
                  <a:lnTo>
                    <a:pt x="9738" y="343"/>
                  </a:lnTo>
                  <a:lnTo>
                    <a:pt x="10187" y="290"/>
                  </a:lnTo>
                  <a:lnTo>
                    <a:pt x="10609" y="317"/>
                  </a:lnTo>
                  <a:lnTo>
                    <a:pt x="11031" y="343"/>
                  </a:lnTo>
                  <a:lnTo>
                    <a:pt x="11427" y="422"/>
                  </a:lnTo>
                  <a:lnTo>
                    <a:pt x="11796" y="554"/>
                  </a:lnTo>
                  <a:lnTo>
                    <a:pt x="11981" y="633"/>
                  </a:lnTo>
                  <a:lnTo>
                    <a:pt x="12140" y="739"/>
                  </a:lnTo>
                  <a:lnTo>
                    <a:pt x="12140" y="739"/>
                  </a:lnTo>
                  <a:lnTo>
                    <a:pt x="12219" y="792"/>
                  </a:lnTo>
                  <a:lnTo>
                    <a:pt x="12245" y="871"/>
                  </a:lnTo>
                  <a:lnTo>
                    <a:pt x="12245" y="977"/>
                  </a:lnTo>
                  <a:lnTo>
                    <a:pt x="12219" y="1056"/>
                  </a:lnTo>
                  <a:lnTo>
                    <a:pt x="12166" y="1267"/>
                  </a:lnTo>
                  <a:lnTo>
                    <a:pt x="12060" y="1452"/>
                  </a:lnTo>
                  <a:lnTo>
                    <a:pt x="11981" y="1584"/>
                  </a:lnTo>
                  <a:lnTo>
                    <a:pt x="11981" y="1636"/>
                  </a:lnTo>
                  <a:lnTo>
                    <a:pt x="12008" y="1689"/>
                  </a:lnTo>
                  <a:lnTo>
                    <a:pt x="12060" y="1715"/>
                  </a:lnTo>
                  <a:lnTo>
                    <a:pt x="12166" y="1689"/>
                  </a:lnTo>
                  <a:lnTo>
                    <a:pt x="12483" y="1610"/>
                  </a:lnTo>
                  <a:lnTo>
                    <a:pt x="12483" y="1610"/>
                  </a:lnTo>
                  <a:lnTo>
                    <a:pt x="12773" y="1531"/>
                  </a:lnTo>
                  <a:lnTo>
                    <a:pt x="13063" y="1452"/>
                  </a:lnTo>
                  <a:lnTo>
                    <a:pt x="13327" y="1399"/>
                  </a:lnTo>
                  <a:lnTo>
                    <a:pt x="13565" y="1372"/>
                  </a:lnTo>
                  <a:lnTo>
                    <a:pt x="13802" y="1372"/>
                  </a:lnTo>
                  <a:lnTo>
                    <a:pt x="14040" y="1372"/>
                  </a:lnTo>
                  <a:lnTo>
                    <a:pt x="14277" y="1399"/>
                  </a:lnTo>
                  <a:lnTo>
                    <a:pt x="14488" y="1452"/>
                  </a:lnTo>
                  <a:lnTo>
                    <a:pt x="14699" y="1531"/>
                  </a:lnTo>
                  <a:lnTo>
                    <a:pt x="14910" y="1610"/>
                  </a:lnTo>
                  <a:lnTo>
                    <a:pt x="15122" y="1715"/>
                  </a:lnTo>
                  <a:lnTo>
                    <a:pt x="15333" y="1847"/>
                  </a:lnTo>
                  <a:lnTo>
                    <a:pt x="15755" y="2138"/>
                  </a:lnTo>
                  <a:lnTo>
                    <a:pt x="16177" y="2481"/>
                  </a:lnTo>
                  <a:lnTo>
                    <a:pt x="16177" y="2481"/>
                  </a:lnTo>
                  <a:lnTo>
                    <a:pt x="16415" y="2692"/>
                  </a:lnTo>
                  <a:lnTo>
                    <a:pt x="16573" y="2877"/>
                  </a:lnTo>
                  <a:lnTo>
                    <a:pt x="16679" y="3035"/>
                  </a:lnTo>
                  <a:lnTo>
                    <a:pt x="16731" y="3141"/>
                  </a:lnTo>
                  <a:lnTo>
                    <a:pt x="16731" y="3246"/>
                  </a:lnTo>
                  <a:lnTo>
                    <a:pt x="16705" y="3299"/>
                  </a:lnTo>
                  <a:lnTo>
                    <a:pt x="16626" y="3352"/>
                  </a:lnTo>
                  <a:lnTo>
                    <a:pt x="16520" y="3378"/>
                  </a:lnTo>
                  <a:lnTo>
                    <a:pt x="16204" y="3404"/>
                  </a:lnTo>
                  <a:lnTo>
                    <a:pt x="15808" y="3404"/>
                  </a:lnTo>
                  <a:lnTo>
                    <a:pt x="15359" y="3378"/>
                  </a:lnTo>
                  <a:lnTo>
                    <a:pt x="14858" y="3378"/>
                  </a:lnTo>
                  <a:lnTo>
                    <a:pt x="14858" y="3378"/>
                  </a:lnTo>
                  <a:lnTo>
                    <a:pt x="13908" y="3352"/>
                  </a:lnTo>
                  <a:lnTo>
                    <a:pt x="13644" y="3352"/>
                  </a:lnTo>
                  <a:lnTo>
                    <a:pt x="13538" y="3378"/>
                  </a:lnTo>
                  <a:lnTo>
                    <a:pt x="13459" y="3404"/>
                  </a:lnTo>
                  <a:lnTo>
                    <a:pt x="13406" y="3457"/>
                  </a:lnTo>
                  <a:lnTo>
                    <a:pt x="13353" y="3536"/>
                  </a:lnTo>
                  <a:lnTo>
                    <a:pt x="13274" y="3748"/>
                  </a:lnTo>
                  <a:lnTo>
                    <a:pt x="13169" y="4064"/>
                  </a:lnTo>
                  <a:lnTo>
                    <a:pt x="13010" y="4513"/>
                  </a:lnTo>
                  <a:lnTo>
                    <a:pt x="13010" y="4513"/>
                  </a:lnTo>
                  <a:lnTo>
                    <a:pt x="12984" y="4592"/>
                  </a:lnTo>
                  <a:lnTo>
                    <a:pt x="12931" y="4618"/>
                  </a:lnTo>
                  <a:lnTo>
                    <a:pt x="12878" y="4671"/>
                  </a:lnTo>
                  <a:lnTo>
                    <a:pt x="12826" y="4671"/>
                  </a:lnTo>
                  <a:lnTo>
                    <a:pt x="12667" y="4671"/>
                  </a:lnTo>
                  <a:lnTo>
                    <a:pt x="12456" y="4618"/>
                  </a:lnTo>
                  <a:lnTo>
                    <a:pt x="12245" y="4513"/>
                  </a:lnTo>
                  <a:lnTo>
                    <a:pt x="11981" y="4381"/>
                  </a:lnTo>
                  <a:lnTo>
                    <a:pt x="11427" y="4038"/>
                  </a:lnTo>
                  <a:lnTo>
                    <a:pt x="10794" y="3695"/>
                  </a:lnTo>
                  <a:lnTo>
                    <a:pt x="10477" y="3510"/>
                  </a:lnTo>
                  <a:lnTo>
                    <a:pt x="10160" y="3378"/>
                  </a:lnTo>
                  <a:lnTo>
                    <a:pt x="9844" y="3246"/>
                  </a:lnTo>
                  <a:lnTo>
                    <a:pt x="9553" y="3141"/>
                  </a:lnTo>
                  <a:lnTo>
                    <a:pt x="9237" y="3114"/>
                  </a:lnTo>
                  <a:lnTo>
                    <a:pt x="8973" y="3114"/>
                  </a:lnTo>
                  <a:lnTo>
                    <a:pt x="8973" y="3114"/>
                  </a:lnTo>
                  <a:lnTo>
                    <a:pt x="8656" y="3167"/>
                  </a:lnTo>
                  <a:lnTo>
                    <a:pt x="8392" y="3220"/>
                  </a:lnTo>
                  <a:lnTo>
                    <a:pt x="8155" y="3325"/>
                  </a:lnTo>
                  <a:lnTo>
                    <a:pt x="7917" y="3431"/>
                  </a:lnTo>
                  <a:lnTo>
                    <a:pt x="7548" y="3642"/>
                  </a:lnTo>
                  <a:lnTo>
                    <a:pt x="7205" y="3853"/>
                  </a:lnTo>
                  <a:lnTo>
                    <a:pt x="7046" y="3959"/>
                  </a:lnTo>
                  <a:lnTo>
                    <a:pt x="6888" y="4011"/>
                  </a:lnTo>
                  <a:lnTo>
                    <a:pt x="6730" y="4064"/>
                  </a:lnTo>
                  <a:lnTo>
                    <a:pt x="6545" y="4064"/>
                  </a:lnTo>
                  <a:lnTo>
                    <a:pt x="6360" y="4038"/>
                  </a:lnTo>
                  <a:lnTo>
                    <a:pt x="6175" y="3985"/>
                  </a:lnTo>
                  <a:lnTo>
                    <a:pt x="5964" y="3879"/>
                  </a:lnTo>
                  <a:lnTo>
                    <a:pt x="5727" y="3721"/>
                  </a:lnTo>
                  <a:lnTo>
                    <a:pt x="5727" y="3721"/>
                  </a:lnTo>
                  <a:lnTo>
                    <a:pt x="5146" y="3299"/>
                  </a:lnTo>
                  <a:lnTo>
                    <a:pt x="4909" y="3114"/>
                  </a:lnTo>
                  <a:lnTo>
                    <a:pt x="4724" y="2929"/>
                  </a:lnTo>
                  <a:lnTo>
                    <a:pt x="4539" y="2718"/>
                  </a:lnTo>
                  <a:lnTo>
                    <a:pt x="4407" y="2481"/>
                  </a:lnTo>
                  <a:lnTo>
                    <a:pt x="4302" y="2190"/>
                  </a:lnTo>
                  <a:lnTo>
                    <a:pt x="4223" y="1874"/>
                  </a:lnTo>
                  <a:lnTo>
                    <a:pt x="4223" y="1874"/>
                  </a:lnTo>
                  <a:lnTo>
                    <a:pt x="4196" y="1821"/>
                  </a:lnTo>
                  <a:lnTo>
                    <a:pt x="4143" y="1795"/>
                  </a:lnTo>
                  <a:lnTo>
                    <a:pt x="3932" y="1715"/>
                  </a:lnTo>
                  <a:lnTo>
                    <a:pt x="3589" y="1663"/>
                  </a:lnTo>
                  <a:lnTo>
                    <a:pt x="3193" y="1636"/>
                  </a:lnTo>
                  <a:lnTo>
                    <a:pt x="2243" y="1584"/>
                  </a:lnTo>
                  <a:lnTo>
                    <a:pt x="1293" y="1557"/>
                  </a:lnTo>
                  <a:lnTo>
                    <a:pt x="475" y="1557"/>
                  </a:lnTo>
                  <a:lnTo>
                    <a:pt x="185" y="1531"/>
                  </a:lnTo>
                  <a:lnTo>
                    <a:pt x="27" y="1504"/>
                  </a:lnTo>
                  <a:lnTo>
                    <a:pt x="0" y="1478"/>
                  </a:lnTo>
                  <a:lnTo>
                    <a:pt x="0" y="1478"/>
                  </a:lnTo>
                  <a:lnTo>
                    <a:pt x="132" y="1425"/>
                  </a:lnTo>
                  <a:lnTo>
                    <a:pt x="449" y="1346"/>
                  </a:lnTo>
                  <a:lnTo>
                    <a:pt x="977" y="1267"/>
                  </a:lnTo>
                  <a:lnTo>
                    <a:pt x="977" y="1267"/>
                  </a:lnTo>
                  <a:lnTo>
                    <a:pt x="1452" y="1161"/>
                  </a:lnTo>
                  <a:lnTo>
                    <a:pt x="1874" y="1029"/>
                  </a:lnTo>
                  <a:lnTo>
                    <a:pt x="2270" y="897"/>
                  </a:lnTo>
                  <a:lnTo>
                    <a:pt x="2666" y="739"/>
                  </a:lnTo>
                  <a:lnTo>
                    <a:pt x="3035" y="607"/>
                  </a:lnTo>
                  <a:lnTo>
                    <a:pt x="3404" y="502"/>
                  </a:lnTo>
                  <a:lnTo>
                    <a:pt x="3800" y="422"/>
                  </a:lnTo>
                  <a:lnTo>
                    <a:pt x="4223" y="370"/>
                  </a:lnTo>
                  <a:lnTo>
                    <a:pt x="4223" y="3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5" name="Google Shape;5875;p64">
            <a:extLst>
              <a:ext uri="{FF2B5EF4-FFF2-40B4-BE49-F238E27FC236}">
                <a16:creationId xmlns:a16="http://schemas.microsoft.com/office/drawing/2014/main" id="{7F492862-C09E-F08D-41B4-F3585568A187}"/>
              </a:ext>
            </a:extLst>
          </p:cNvPr>
          <p:cNvGrpSpPr/>
          <p:nvPr/>
        </p:nvGrpSpPr>
        <p:grpSpPr>
          <a:xfrm flipH="1">
            <a:off x="1216034" y="727064"/>
            <a:ext cx="624398" cy="457192"/>
            <a:chOff x="7569775" y="778700"/>
            <a:chExt cx="913797" cy="669094"/>
          </a:xfrm>
        </p:grpSpPr>
        <p:sp>
          <p:nvSpPr>
            <p:cNvPr id="5876" name="Google Shape;5876;p64">
              <a:extLst>
                <a:ext uri="{FF2B5EF4-FFF2-40B4-BE49-F238E27FC236}">
                  <a16:creationId xmlns:a16="http://schemas.microsoft.com/office/drawing/2014/main" id="{F0E9AEE1-6936-A9F6-87D5-56BC2E04FE43}"/>
                </a:ext>
              </a:extLst>
            </p:cNvPr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extrusionOk="0">
                  <a:moveTo>
                    <a:pt x="17692" y="0"/>
                  </a:moveTo>
                  <a:lnTo>
                    <a:pt x="16831" y="21"/>
                  </a:lnTo>
                  <a:lnTo>
                    <a:pt x="15970" y="82"/>
                  </a:lnTo>
                  <a:lnTo>
                    <a:pt x="15129" y="205"/>
                  </a:lnTo>
                  <a:lnTo>
                    <a:pt x="14289" y="349"/>
                  </a:lnTo>
                  <a:lnTo>
                    <a:pt x="13469" y="533"/>
                  </a:lnTo>
                  <a:lnTo>
                    <a:pt x="12649" y="759"/>
                  </a:lnTo>
                  <a:lnTo>
                    <a:pt x="11829" y="1025"/>
                  </a:lnTo>
                  <a:lnTo>
                    <a:pt x="11029" y="1333"/>
                  </a:lnTo>
                  <a:lnTo>
                    <a:pt x="10250" y="1681"/>
                  </a:lnTo>
                  <a:lnTo>
                    <a:pt x="9471" y="2050"/>
                  </a:lnTo>
                  <a:lnTo>
                    <a:pt x="8733" y="2481"/>
                  </a:lnTo>
                  <a:lnTo>
                    <a:pt x="7995" y="2932"/>
                  </a:lnTo>
                  <a:lnTo>
                    <a:pt x="7298" y="3424"/>
                  </a:lnTo>
                  <a:lnTo>
                    <a:pt x="6601" y="3957"/>
                  </a:lnTo>
                  <a:lnTo>
                    <a:pt x="5945" y="4510"/>
                  </a:lnTo>
                  <a:lnTo>
                    <a:pt x="5310" y="5105"/>
                  </a:lnTo>
                  <a:lnTo>
                    <a:pt x="4695" y="5740"/>
                  </a:lnTo>
                  <a:lnTo>
                    <a:pt x="4100" y="6417"/>
                  </a:lnTo>
                  <a:lnTo>
                    <a:pt x="3547" y="7114"/>
                  </a:lnTo>
                  <a:lnTo>
                    <a:pt x="3034" y="7872"/>
                  </a:lnTo>
                  <a:lnTo>
                    <a:pt x="2542" y="8631"/>
                  </a:lnTo>
                  <a:lnTo>
                    <a:pt x="2091" y="9430"/>
                  </a:lnTo>
                  <a:lnTo>
                    <a:pt x="1681" y="10230"/>
                  </a:lnTo>
                  <a:lnTo>
                    <a:pt x="1333" y="11070"/>
                  </a:lnTo>
                  <a:lnTo>
                    <a:pt x="1005" y="11890"/>
                  </a:lnTo>
                  <a:lnTo>
                    <a:pt x="738" y="12731"/>
                  </a:lnTo>
                  <a:lnTo>
                    <a:pt x="513" y="13571"/>
                  </a:lnTo>
                  <a:lnTo>
                    <a:pt x="328" y="14432"/>
                  </a:lnTo>
                  <a:lnTo>
                    <a:pt x="185" y="15293"/>
                  </a:lnTo>
                  <a:lnTo>
                    <a:pt x="82" y="16134"/>
                  </a:lnTo>
                  <a:lnTo>
                    <a:pt x="21" y="16995"/>
                  </a:lnTo>
                  <a:lnTo>
                    <a:pt x="0" y="17856"/>
                  </a:lnTo>
                  <a:lnTo>
                    <a:pt x="41" y="18717"/>
                  </a:lnTo>
                  <a:lnTo>
                    <a:pt x="103" y="19557"/>
                  </a:lnTo>
                  <a:lnTo>
                    <a:pt x="205" y="20418"/>
                  </a:lnTo>
                  <a:lnTo>
                    <a:pt x="349" y="21259"/>
                  </a:lnTo>
                  <a:lnTo>
                    <a:pt x="554" y="22079"/>
                  </a:lnTo>
                  <a:lnTo>
                    <a:pt x="779" y="22899"/>
                  </a:lnTo>
                  <a:lnTo>
                    <a:pt x="1046" y="23719"/>
                  </a:lnTo>
                  <a:lnTo>
                    <a:pt x="1333" y="24518"/>
                  </a:lnTo>
                  <a:lnTo>
                    <a:pt x="1681" y="25297"/>
                  </a:lnTo>
                  <a:lnTo>
                    <a:pt x="2071" y="26056"/>
                  </a:lnTo>
                  <a:lnTo>
                    <a:pt x="2481" y="26814"/>
                  </a:lnTo>
                  <a:lnTo>
                    <a:pt x="2932" y="27552"/>
                  </a:lnTo>
                  <a:lnTo>
                    <a:pt x="3424" y="28249"/>
                  </a:lnTo>
                  <a:lnTo>
                    <a:pt x="3957" y="28946"/>
                  </a:lnTo>
                  <a:lnTo>
                    <a:pt x="4531" y="29602"/>
                  </a:lnTo>
                  <a:lnTo>
                    <a:pt x="5125" y="30238"/>
                  </a:lnTo>
                  <a:lnTo>
                    <a:pt x="5761" y="30853"/>
                  </a:lnTo>
                  <a:lnTo>
                    <a:pt x="6437" y="31447"/>
                  </a:lnTo>
                  <a:lnTo>
                    <a:pt x="7134" y="32001"/>
                  </a:lnTo>
                  <a:lnTo>
                    <a:pt x="7872" y="32513"/>
                  </a:lnTo>
                  <a:lnTo>
                    <a:pt x="8651" y="33005"/>
                  </a:lnTo>
                  <a:lnTo>
                    <a:pt x="10558" y="34153"/>
                  </a:lnTo>
                  <a:lnTo>
                    <a:pt x="12464" y="35281"/>
                  </a:lnTo>
                  <a:lnTo>
                    <a:pt x="14371" y="36367"/>
                  </a:lnTo>
                  <a:lnTo>
                    <a:pt x="16257" y="37454"/>
                  </a:lnTo>
                  <a:lnTo>
                    <a:pt x="18143" y="38499"/>
                  </a:lnTo>
                  <a:lnTo>
                    <a:pt x="20008" y="39524"/>
                  </a:lnTo>
                  <a:lnTo>
                    <a:pt x="21853" y="40549"/>
                  </a:lnTo>
                  <a:lnTo>
                    <a:pt x="23698" y="41533"/>
                  </a:lnTo>
                  <a:lnTo>
                    <a:pt x="25502" y="42497"/>
                  </a:lnTo>
                  <a:lnTo>
                    <a:pt x="27326" y="43440"/>
                  </a:lnTo>
                  <a:lnTo>
                    <a:pt x="29110" y="44342"/>
                  </a:lnTo>
                  <a:lnTo>
                    <a:pt x="30893" y="45244"/>
                  </a:lnTo>
                  <a:lnTo>
                    <a:pt x="32636" y="46105"/>
                  </a:lnTo>
                  <a:lnTo>
                    <a:pt x="34378" y="46966"/>
                  </a:lnTo>
                  <a:lnTo>
                    <a:pt x="36100" y="47786"/>
                  </a:lnTo>
                  <a:lnTo>
                    <a:pt x="37802" y="48585"/>
                  </a:lnTo>
                  <a:lnTo>
                    <a:pt x="39483" y="49344"/>
                  </a:lnTo>
                  <a:lnTo>
                    <a:pt x="41164" y="50102"/>
                  </a:lnTo>
                  <a:lnTo>
                    <a:pt x="42804" y="50820"/>
                  </a:lnTo>
                  <a:lnTo>
                    <a:pt x="44423" y="51517"/>
                  </a:lnTo>
                  <a:lnTo>
                    <a:pt x="46022" y="52193"/>
                  </a:lnTo>
                  <a:lnTo>
                    <a:pt x="47601" y="52849"/>
                  </a:lnTo>
                  <a:lnTo>
                    <a:pt x="49138" y="53464"/>
                  </a:lnTo>
                  <a:lnTo>
                    <a:pt x="50676" y="54059"/>
                  </a:lnTo>
                  <a:lnTo>
                    <a:pt x="52172" y="54633"/>
                  </a:lnTo>
                  <a:lnTo>
                    <a:pt x="53648" y="55186"/>
                  </a:lnTo>
                  <a:lnTo>
                    <a:pt x="55104" y="55699"/>
                  </a:lnTo>
                  <a:lnTo>
                    <a:pt x="56539" y="56191"/>
                  </a:lnTo>
                  <a:lnTo>
                    <a:pt x="57933" y="56662"/>
                  </a:lnTo>
                  <a:lnTo>
                    <a:pt x="59306" y="57093"/>
                  </a:lnTo>
                  <a:lnTo>
                    <a:pt x="60639" y="57503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38212" y="44260"/>
                  </a:lnTo>
                  <a:lnTo>
                    <a:pt x="38007" y="44116"/>
                  </a:lnTo>
                  <a:lnTo>
                    <a:pt x="37822" y="43952"/>
                  </a:lnTo>
                  <a:lnTo>
                    <a:pt x="37658" y="43788"/>
                  </a:lnTo>
                  <a:lnTo>
                    <a:pt x="37515" y="43604"/>
                  </a:lnTo>
                  <a:lnTo>
                    <a:pt x="37412" y="43378"/>
                  </a:lnTo>
                  <a:lnTo>
                    <a:pt x="37310" y="43173"/>
                  </a:lnTo>
                  <a:lnTo>
                    <a:pt x="37228" y="42948"/>
                  </a:lnTo>
                  <a:lnTo>
                    <a:pt x="37166" y="42702"/>
                  </a:lnTo>
                  <a:lnTo>
                    <a:pt x="37146" y="42456"/>
                  </a:lnTo>
                  <a:lnTo>
                    <a:pt x="37125" y="42210"/>
                  </a:lnTo>
                  <a:lnTo>
                    <a:pt x="37146" y="41943"/>
                  </a:lnTo>
                  <a:lnTo>
                    <a:pt x="37187" y="41697"/>
                  </a:lnTo>
                  <a:lnTo>
                    <a:pt x="37248" y="41431"/>
                  </a:lnTo>
                  <a:lnTo>
                    <a:pt x="37330" y="41185"/>
                  </a:lnTo>
                  <a:lnTo>
                    <a:pt x="37433" y="40939"/>
                  </a:lnTo>
                  <a:lnTo>
                    <a:pt x="37556" y="40693"/>
                  </a:lnTo>
                  <a:lnTo>
                    <a:pt x="37720" y="40447"/>
                  </a:lnTo>
                  <a:lnTo>
                    <a:pt x="37884" y="40242"/>
                  </a:lnTo>
                  <a:lnTo>
                    <a:pt x="38068" y="40037"/>
                  </a:lnTo>
                  <a:lnTo>
                    <a:pt x="38273" y="39873"/>
                  </a:lnTo>
                  <a:lnTo>
                    <a:pt x="38478" y="39709"/>
                  </a:lnTo>
                  <a:lnTo>
                    <a:pt x="38704" y="39586"/>
                  </a:lnTo>
                  <a:lnTo>
                    <a:pt x="38929" y="39483"/>
                  </a:lnTo>
                  <a:lnTo>
                    <a:pt x="39155" y="39381"/>
                  </a:lnTo>
                  <a:lnTo>
                    <a:pt x="39401" y="39319"/>
                  </a:lnTo>
                  <a:lnTo>
                    <a:pt x="39626" y="39278"/>
                  </a:lnTo>
                  <a:lnTo>
                    <a:pt x="40118" y="39278"/>
                  </a:lnTo>
                  <a:lnTo>
                    <a:pt x="40344" y="39319"/>
                  </a:lnTo>
                  <a:lnTo>
                    <a:pt x="40569" y="39381"/>
                  </a:lnTo>
                  <a:lnTo>
                    <a:pt x="40795" y="39463"/>
                  </a:lnTo>
                  <a:lnTo>
                    <a:pt x="41020" y="39565"/>
                  </a:lnTo>
                  <a:lnTo>
                    <a:pt x="55452" y="47540"/>
                  </a:lnTo>
                  <a:lnTo>
                    <a:pt x="70274" y="55719"/>
                  </a:lnTo>
                  <a:lnTo>
                    <a:pt x="87268" y="65067"/>
                  </a:lnTo>
                  <a:lnTo>
                    <a:pt x="104303" y="74395"/>
                  </a:lnTo>
                  <a:lnTo>
                    <a:pt x="112155" y="78679"/>
                  </a:lnTo>
                  <a:lnTo>
                    <a:pt x="119207" y="82513"/>
                  </a:lnTo>
                  <a:lnTo>
                    <a:pt x="125193" y="85752"/>
                  </a:lnTo>
                  <a:lnTo>
                    <a:pt x="129846" y="88232"/>
                  </a:lnTo>
                  <a:lnTo>
                    <a:pt x="131589" y="89134"/>
                  </a:lnTo>
                  <a:lnTo>
                    <a:pt x="132880" y="89790"/>
                  </a:lnTo>
                  <a:lnTo>
                    <a:pt x="133721" y="90200"/>
                  </a:lnTo>
                  <a:lnTo>
                    <a:pt x="133946" y="90303"/>
                  </a:lnTo>
                  <a:lnTo>
                    <a:pt x="134049" y="90323"/>
                  </a:lnTo>
                  <a:lnTo>
                    <a:pt x="48011" y="37700"/>
                  </a:lnTo>
                  <a:lnTo>
                    <a:pt x="47867" y="37597"/>
                  </a:lnTo>
                  <a:lnTo>
                    <a:pt x="47724" y="37474"/>
                  </a:lnTo>
                  <a:lnTo>
                    <a:pt x="47601" y="37351"/>
                  </a:lnTo>
                  <a:lnTo>
                    <a:pt x="47498" y="37228"/>
                  </a:lnTo>
                  <a:lnTo>
                    <a:pt x="47396" y="37085"/>
                  </a:lnTo>
                  <a:lnTo>
                    <a:pt x="47314" y="36921"/>
                  </a:lnTo>
                  <a:lnTo>
                    <a:pt x="47252" y="36757"/>
                  </a:lnTo>
                  <a:lnTo>
                    <a:pt x="47191" y="36593"/>
                  </a:lnTo>
                  <a:lnTo>
                    <a:pt x="47170" y="36429"/>
                  </a:lnTo>
                  <a:lnTo>
                    <a:pt x="47150" y="36265"/>
                  </a:lnTo>
                  <a:lnTo>
                    <a:pt x="47150" y="36080"/>
                  </a:lnTo>
                  <a:lnTo>
                    <a:pt x="47170" y="35916"/>
                  </a:lnTo>
                  <a:lnTo>
                    <a:pt x="47191" y="35732"/>
                  </a:lnTo>
                  <a:lnTo>
                    <a:pt x="47252" y="35568"/>
                  </a:lnTo>
                  <a:lnTo>
                    <a:pt x="47314" y="35404"/>
                  </a:lnTo>
                  <a:lnTo>
                    <a:pt x="47396" y="35240"/>
                  </a:lnTo>
                  <a:lnTo>
                    <a:pt x="47498" y="35096"/>
                  </a:lnTo>
                  <a:lnTo>
                    <a:pt x="47621" y="34953"/>
                  </a:lnTo>
                  <a:lnTo>
                    <a:pt x="47744" y="34830"/>
                  </a:lnTo>
                  <a:lnTo>
                    <a:pt x="47888" y="34727"/>
                  </a:lnTo>
                  <a:lnTo>
                    <a:pt x="48031" y="34625"/>
                  </a:lnTo>
                  <a:lnTo>
                    <a:pt x="48175" y="34543"/>
                  </a:lnTo>
                  <a:lnTo>
                    <a:pt x="48339" y="34481"/>
                  </a:lnTo>
                  <a:lnTo>
                    <a:pt x="48503" y="34420"/>
                  </a:lnTo>
                  <a:lnTo>
                    <a:pt x="48667" y="34399"/>
                  </a:lnTo>
                  <a:lnTo>
                    <a:pt x="48831" y="34379"/>
                  </a:lnTo>
                  <a:lnTo>
                    <a:pt x="49015" y="34379"/>
                  </a:lnTo>
                  <a:lnTo>
                    <a:pt x="49179" y="34399"/>
                  </a:lnTo>
                  <a:lnTo>
                    <a:pt x="49364" y="34420"/>
                  </a:lnTo>
                  <a:lnTo>
                    <a:pt x="49528" y="34481"/>
                  </a:lnTo>
                  <a:lnTo>
                    <a:pt x="49692" y="34543"/>
                  </a:lnTo>
                  <a:lnTo>
                    <a:pt x="49856" y="34625"/>
                  </a:lnTo>
                  <a:lnTo>
                    <a:pt x="136796" y="83948"/>
                  </a:lnTo>
                  <a:lnTo>
                    <a:pt x="136796" y="83948"/>
                  </a:lnTo>
                  <a:lnTo>
                    <a:pt x="136734" y="83866"/>
                  </a:lnTo>
                  <a:lnTo>
                    <a:pt x="136529" y="83702"/>
                  </a:lnTo>
                  <a:lnTo>
                    <a:pt x="135771" y="83189"/>
                  </a:lnTo>
                  <a:lnTo>
                    <a:pt x="134561" y="82369"/>
                  </a:lnTo>
                  <a:lnTo>
                    <a:pt x="132942" y="81324"/>
                  </a:lnTo>
                  <a:lnTo>
                    <a:pt x="128575" y="78515"/>
                  </a:lnTo>
                  <a:lnTo>
                    <a:pt x="122897" y="74928"/>
                  </a:lnTo>
                  <a:lnTo>
                    <a:pt x="116214" y="70725"/>
                  </a:lnTo>
                  <a:lnTo>
                    <a:pt x="108752" y="66051"/>
                  </a:lnTo>
                  <a:lnTo>
                    <a:pt x="92536" y="55965"/>
                  </a:lnTo>
                  <a:lnTo>
                    <a:pt x="76342" y="45900"/>
                  </a:lnTo>
                  <a:lnTo>
                    <a:pt x="62217" y="37146"/>
                  </a:lnTo>
                  <a:lnTo>
                    <a:pt x="48441" y="28618"/>
                  </a:lnTo>
                  <a:lnTo>
                    <a:pt x="48236" y="28475"/>
                  </a:lnTo>
                  <a:lnTo>
                    <a:pt x="48052" y="28311"/>
                  </a:lnTo>
                  <a:lnTo>
                    <a:pt x="47888" y="28147"/>
                  </a:lnTo>
                  <a:lnTo>
                    <a:pt x="47744" y="27942"/>
                  </a:lnTo>
                  <a:lnTo>
                    <a:pt x="47621" y="27737"/>
                  </a:lnTo>
                  <a:lnTo>
                    <a:pt x="47539" y="27511"/>
                  </a:lnTo>
                  <a:lnTo>
                    <a:pt x="47457" y="27286"/>
                  </a:lnTo>
                  <a:lnTo>
                    <a:pt x="47396" y="27040"/>
                  </a:lnTo>
                  <a:lnTo>
                    <a:pt x="47355" y="26794"/>
                  </a:lnTo>
                  <a:lnTo>
                    <a:pt x="47355" y="26548"/>
                  </a:lnTo>
                  <a:lnTo>
                    <a:pt x="47375" y="26281"/>
                  </a:lnTo>
                  <a:lnTo>
                    <a:pt x="47396" y="26035"/>
                  </a:lnTo>
                  <a:lnTo>
                    <a:pt x="47457" y="25769"/>
                  </a:lnTo>
                  <a:lnTo>
                    <a:pt x="47539" y="25523"/>
                  </a:lnTo>
                  <a:lnTo>
                    <a:pt x="47662" y="25256"/>
                  </a:lnTo>
                  <a:lnTo>
                    <a:pt x="47785" y="25010"/>
                  </a:lnTo>
                  <a:lnTo>
                    <a:pt x="47949" y="24785"/>
                  </a:lnTo>
                  <a:lnTo>
                    <a:pt x="48113" y="24559"/>
                  </a:lnTo>
                  <a:lnTo>
                    <a:pt x="48298" y="24354"/>
                  </a:lnTo>
                  <a:lnTo>
                    <a:pt x="48503" y="24190"/>
                  </a:lnTo>
                  <a:lnTo>
                    <a:pt x="48708" y="24026"/>
                  </a:lnTo>
                  <a:lnTo>
                    <a:pt x="48933" y="23903"/>
                  </a:lnTo>
                  <a:lnTo>
                    <a:pt x="49159" y="23801"/>
                  </a:lnTo>
                  <a:lnTo>
                    <a:pt x="49405" y="23698"/>
                  </a:lnTo>
                  <a:lnTo>
                    <a:pt x="49630" y="23637"/>
                  </a:lnTo>
                  <a:lnTo>
                    <a:pt x="49876" y="23596"/>
                  </a:lnTo>
                  <a:lnTo>
                    <a:pt x="50122" y="23575"/>
                  </a:lnTo>
                  <a:lnTo>
                    <a:pt x="50368" y="23596"/>
                  </a:lnTo>
                  <a:lnTo>
                    <a:pt x="50594" y="23616"/>
                  </a:lnTo>
                  <a:lnTo>
                    <a:pt x="50840" y="23678"/>
                  </a:lnTo>
                  <a:lnTo>
                    <a:pt x="51065" y="23780"/>
                  </a:lnTo>
                  <a:lnTo>
                    <a:pt x="51270" y="23883"/>
                  </a:lnTo>
                  <a:lnTo>
                    <a:pt x="70253" y="34502"/>
                  </a:lnTo>
                  <a:lnTo>
                    <a:pt x="69249" y="33559"/>
                  </a:lnTo>
                  <a:lnTo>
                    <a:pt x="68224" y="32616"/>
                  </a:lnTo>
                  <a:lnTo>
                    <a:pt x="67178" y="31652"/>
                  </a:lnTo>
                  <a:lnTo>
                    <a:pt x="66092" y="30689"/>
                  </a:lnTo>
                  <a:lnTo>
                    <a:pt x="63837" y="28741"/>
                  </a:lnTo>
                  <a:lnTo>
                    <a:pt x="61500" y="26753"/>
                  </a:lnTo>
                  <a:lnTo>
                    <a:pt x="59060" y="24764"/>
                  </a:lnTo>
                  <a:lnTo>
                    <a:pt x="56518" y="22735"/>
                  </a:lnTo>
                  <a:lnTo>
                    <a:pt x="53894" y="20726"/>
                  </a:lnTo>
                  <a:lnTo>
                    <a:pt x="51168" y="18676"/>
                  </a:lnTo>
                  <a:lnTo>
                    <a:pt x="48380" y="16646"/>
                  </a:lnTo>
                  <a:lnTo>
                    <a:pt x="45510" y="14596"/>
                  </a:lnTo>
                  <a:lnTo>
                    <a:pt x="42558" y="12546"/>
                  </a:lnTo>
                  <a:lnTo>
                    <a:pt x="39544" y="10517"/>
                  </a:lnTo>
                  <a:lnTo>
                    <a:pt x="36469" y="8508"/>
                  </a:lnTo>
                  <a:lnTo>
                    <a:pt x="33333" y="6499"/>
                  </a:lnTo>
                  <a:lnTo>
                    <a:pt x="30155" y="4490"/>
                  </a:lnTo>
                  <a:lnTo>
                    <a:pt x="26916" y="2522"/>
                  </a:lnTo>
                  <a:lnTo>
                    <a:pt x="26117" y="2071"/>
                  </a:lnTo>
                  <a:lnTo>
                    <a:pt x="25297" y="1681"/>
                  </a:lnTo>
                  <a:lnTo>
                    <a:pt x="24477" y="1312"/>
                  </a:lnTo>
                  <a:lnTo>
                    <a:pt x="23657" y="1005"/>
                  </a:lnTo>
                  <a:lnTo>
                    <a:pt x="22816" y="718"/>
                  </a:lnTo>
                  <a:lnTo>
                    <a:pt x="21976" y="492"/>
                  </a:lnTo>
                  <a:lnTo>
                    <a:pt x="21115" y="308"/>
                  </a:lnTo>
                  <a:lnTo>
                    <a:pt x="20254" y="164"/>
                  </a:lnTo>
                  <a:lnTo>
                    <a:pt x="19414" y="62"/>
                  </a:lnTo>
                  <a:lnTo>
                    <a:pt x="18553" y="21"/>
                  </a:lnTo>
                  <a:lnTo>
                    <a:pt x="17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4">
              <a:extLst>
                <a:ext uri="{FF2B5EF4-FFF2-40B4-BE49-F238E27FC236}">
                  <a16:creationId xmlns:a16="http://schemas.microsoft.com/office/drawing/2014/main" id="{3C4AE740-9B4D-A62E-A7CC-766D2252A46D}"/>
                </a:ext>
              </a:extLst>
            </p:cNvPr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fill="none" extrusionOk="0">
                  <a:moveTo>
                    <a:pt x="41020" y="39565"/>
                  </a:moveTo>
                  <a:lnTo>
                    <a:pt x="41020" y="39565"/>
                  </a:lnTo>
                  <a:lnTo>
                    <a:pt x="40795" y="39463"/>
                  </a:lnTo>
                  <a:lnTo>
                    <a:pt x="40569" y="39381"/>
                  </a:lnTo>
                  <a:lnTo>
                    <a:pt x="40344" y="39319"/>
                  </a:lnTo>
                  <a:lnTo>
                    <a:pt x="40118" y="39278"/>
                  </a:lnTo>
                  <a:lnTo>
                    <a:pt x="39872" y="39278"/>
                  </a:lnTo>
                  <a:lnTo>
                    <a:pt x="39626" y="39278"/>
                  </a:lnTo>
                  <a:lnTo>
                    <a:pt x="39401" y="39319"/>
                  </a:lnTo>
                  <a:lnTo>
                    <a:pt x="39155" y="39381"/>
                  </a:lnTo>
                  <a:lnTo>
                    <a:pt x="38929" y="39483"/>
                  </a:lnTo>
                  <a:lnTo>
                    <a:pt x="38704" y="39586"/>
                  </a:lnTo>
                  <a:lnTo>
                    <a:pt x="38478" y="39709"/>
                  </a:lnTo>
                  <a:lnTo>
                    <a:pt x="38273" y="39873"/>
                  </a:lnTo>
                  <a:lnTo>
                    <a:pt x="38068" y="40037"/>
                  </a:lnTo>
                  <a:lnTo>
                    <a:pt x="37884" y="40242"/>
                  </a:lnTo>
                  <a:lnTo>
                    <a:pt x="37720" y="40447"/>
                  </a:lnTo>
                  <a:lnTo>
                    <a:pt x="37556" y="40693"/>
                  </a:lnTo>
                  <a:lnTo>
                    <a:pt x="37556" y="40693"/>
                  </a:lnTo>
                  <a:lnTo>
                    <a:pt x="37433" y="40939"/>
                  </a:lnTo>
                  <a:lnTo>
                    <a:pt x="37330" y="41185"/>
                  </a:lnTo>
                  <a:lnTo>
                    <a:pt x="37248" y="41431"/>
                  </a:lnTo>
                  <a:lnTo>
                    <a:pt x="37187" y="41697"/>
                  </a:lnTo>
                  <a:lnTo>
                    <a:pt x="37146" y="41943"/>
                  </a:lnTo>
                  <a:lnTo>
                    <a:pt x="37125" y="42210"/>
                  </a:lnTo>
                  <a:lnTo>
                    <a:pt x="37146" y="42456"/>
                  </a:lnTo>
                  <a:lnTo>
                    <a:pt x="37166" y="42702"/>
                  </a:lnTo>
                  <a:lnTo>
                    <a:pt x="37228" y="42948"/>
                  </a:lnTo>
                  <a:lnTo>
                    <a:pt x="37310" y="43173"/>
                  </a:lnTo>
                  <a:lnTo>
                    <a:pt x="37412" y="43378"/>
                  </a:lnTo>
                  <a:lnTo>
                    <a:pt x="37515" y="43604"/>
                  </a:lnTo>
                  <a:lnTo>
                    <a:pt x="37658" y="43788"/>
                  </a:lnTo>
                  <a:lnTo>
                    <a:pt x="37822" y="43952"/>
                  </a:lnTo>
                  <a:lnTo>
                    <a:pt x="38007" y="44116"/>
                  </a:lnTo>
                  <a:lnTo>
                    <a:pt x="38212" y="44260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60639" y="57503"/>
                  </a:lnTo>
                  <a:lnTo>
                    <a:pt x="59306" y="57093"/>
                  </a:lnTo>
                  <a:lnTo>
                    <a:pt x="57933" y="56662"/>
                  </a:lnTo>
                  <a:lnTo>
                    <a:pt x="56539" y="56191"/>
                  </a:lnTo>
                  <a:lnTo>
                    <a:pt x="55104" y="55699"/>
                  </a:lnTo>
                  <a:lnTo>
                    <a:pt x="53648" y="55186"/>
                  </a:lnTo>
                  <a:lnTo>
                    <a:pt x="52172" y="54633"/>
                  </a:lnTo>
                  <a:lnTo>
                    <a:pt x="50676" y="54059"/>
                  </a:lnTo>
                  <a:lnTo>
                    <a:pt x="49138" y="53464"/>
                  </a:lnTo>
                  <a:lnTo>
                    <a:pt x="47601" y="52849"/>
                  </a:lnTo>
                  <a:lnTo>
                    <a:pt x="46022" y="52193"/>
                  </a:lnTo>
                  <a:lnTo>
                    <a:pt x="44423" y="51517"/>
                  </a:lnTo>
                  <a:lnTo>
                    <a:pt x="42804" y="50820"/>
                  </a:lnTo>
                  <a:lnTo>
                    <a:pt x="41164" y="50102"/>
                  </a:lnTo>
                  <a:lnTo>
                    <a:pt x="39483" y="49344"/>
                  </a:lnTo>
                  <a:lnTo>
                    <a:pt x="37802" y="48585"/>
                  </a:lnTo>
                  <a:lnTo>
                    <a:pt x="36100" y="47786"/>
                  </a:lnTo>
                  <a:lnTo>
                    <a:pt x="34378" y="46966"/>
                  </a:lnTo>
                  <a:lnTo>
                    <a:pt x="32636" y="46105"/>
                  </a:lnTo>
                  <a:lnTo>
                    <a:pt x="30893" y="45244"/>
                  </a:lnTo>
                  <a:lnTo>
                    <a:pt x="29110" y="44342"/>
                  </a:lnTo>
                  <a:lnTo>
                    <a:pt x="27326" y="43440"/>
                  </a:lnTo>
                  <a:lnTo>
                    <a:pt x="25502" y="42497"/>
                  </a:lnTo>
                  <a:lnTo>
                    <a:pt x="23698" y="41533"/>
                  </a:lnTo>
                  <a:lnTo>
                    <a:pt x="21853" y="40549"/>
                  </a:lnTo>
                  <a:lnTo>
                    <a:pt x="20008" y="39524"/>
                  </a:lnTo>
                  <a:lnTo>
                    <a:pt x="18143" y="38499"/>
                  </a:lnTo>
                  <a:lnTo>
                    <a:pt x="16257" y="37454"/>
                  </a:lnTo>
                  <a:lnTo>
                    <a:pt x="14371" y="36367"/>
                  </a:lnTo>
                  <a:lnTo>
                    <a:pt x="12464" y="35281"/>
                  </a:lnTo>
                  <a:lnTo>
                    <a:pt x="10558" y="34153"/>
                  </a:lnTo>
                  <a:lnTo>
                    <a:pt x="8651" y="33005"/>
                  </a:lnTo>
                  <a:lnTo>
                    <a:pt x="8651" y="33005"/>
                  </a:lnTo>
                  <a:lnTo>
                    <a:pt x="7872" y="32513"/>
                  </a:lnTo>
                  <a:lnTo>
                    <a:pt x="7134" y="32001"/>
                  </a:lnTo>
                  <a:lnTo>
                    <a:pt x="6437" y="31447"/>
                  </a:lnTo>
                  <a:lnTo>
                    <a:pt x="5761" y="30853"/>
                  </a:lnTo>
                  <a:lnTo>
                    <a:pt x="5125" y="30238"/>
                  </a:lnTo>
                  <a:lnTo>
                    <a:pt x="4531" y="29602"/>
                  </a:lnTo>
                  <a:lnTo>
                    <a:pt x="3957" y="28946"/>
                  </a:lnTo>
                  <a:lnTo>
                    <a:pt x="3424" y="28249"/>
                  </a:lnTo>
                  <a:lnTo>
                    <a:pt x="2932" y="27552"/>
                  </a:lnTo>
                  <a:lnTo>
                    <a:pt x="2481" y="26814"/>
                  </a:lnTo>
                  <a:lnTo>
                    <a:pt x="2071" y="26056"/>
                  </a:lnTo>
                  <a:lnTo>
                    <a:pt x="1681" y="25297"/>
                  </a:lnTo>
                  <a:lnTo>
                    <a:pt x="1333" y="24518"/>
                  </a:lnTo>
                  <a:lnTo>
                    <a:pt x="1046" y="23719"/>
                  </a:lnTo>
                  <a:lnTo>
                    <a:pt x="779" y="22899"/>
                  </a:lnTo>
                  <a:lnTo>
                    <a:pt x="554" y="22079"/>
                  </a:lnTo>
                  <a:lnTo>
                    <a:pt x="349" y="21259"/>
                  </a:lnTo>
                  <a:lnTo>
                    <a:pt x="205" y="20418"/>
                  </a:lnTo>
                  <a:lnTo>
                    <a:pt x="103" y="19557"/>
                  </a:lnTo>
                  <a:lnTo>
                    <a:pt x="41" y="18717"/>
                  </a:lnTo>
                  <a:lnTo>
                    <a:pt x="0" y="17856"/>
                  </a:lnTo>
                  <a:lnTo>
                    <a:pt x="21" y="16995"/>
                  </a:lnTo>
                  <a:lnTo>
                    <a:pt x="82" y="16134"/>
                  </a:lnTo>
                  <a:lnTo>
                    <a:pt x="185" y="15293"/>
                  </a:lnTo>
                  <a:lnTo>
                    <a:pt x="328" y="14432"/>
                  </a:lnTo>
                  <a:lnTo>
                    <a:pt x="513" y="13571"/>
                  </a:lnTo>
                  <a:lnTo>
                    <a:pt x="738" y="12731"/>
                  </a:lnTo>
                  <a:lnTo>
                    <a:pt x="1005" y="11890"/>
                  </a:lnTo>
                  <a:lnTo>
                    <a:pt x="1333" y="11070"/>
                  </a:lnTo>
                  <a:lnTo>
                    <a:pt x="1681" y="10230"/>
                  </a:lnTo>
                  <a:lnTo>
                    <a:pt x="2091" y="9430"/>
                  </a:lnTo>
                  <a:lnTo>
                    <a:pt x="2542" y="8631"/>
                  </a:lnTo>
                  <a:lnTo>
                    <a:pt x="2542" y="8631"/>
                  </a:lnTo>
                  <a:lnTo>
                    <a:pt x="3034" y="7872"/>
                  </a:lnTo>
                  <a:lnTo>
                    <a:pt x="3547" y="7114"/>
                  </a:lnTo>
                  <a:lnTo>
                    <a:pt x="4100" y="6417"/>
                  </a:lnTo>
                  <a:lnTo>
                    <a:pt x="4695" y="5740"/>
                  </a:lnTo>
                  <a:lnTo>
                    <a:pt x="5310" y="5105"/>
                  </a:lnTo>
                  <a:lnTo>
                    <a:pt x="5945" y="4510"/>
                  </a:lnTo>
                  <a:lnTo>
                    <a:pt x="6601" y="3957"/>
                  </a:lnTo>
                  <a:lnTo>
                    <a:pt x="7298" y="3424"/>
                  </a:lnTo>
                  <a:lnTo>
                    <a:pt x="7995" y="2932"/>
                  </a:lnTo>
                  <a:lnTo>
                    <a:pt x="8733" y="2481"/>
                  </a:lnTo>
                  <a:lnTo>
                    <a:pt x="9471" y="2050"/>
                  </a:lnTo>
                  <a:lnTo>
                    <a:pt x="10250" y="1681"/>
                  </a:lnTo>
                  <a:lnTo>
                    <a:pt x="11029" y="1333"/>
                  </a:lnTo>
                  <a:lnTo>
                    <a:pt x="11829" y="1025"/>
                  </a:lnTo>
                  <a:lnTo>
                    <a:pt x="12649" y="759"/>
                  </a:lnTo>
                  <a:lnTo>
                    <a:pt x="13469" y="533"/>
                  </a:lnTo>
                  <a:lnTo>
                    <a:pt x="14289" y="349"/>
                  </a:lnTo>
                  <a:lnTo>
                    <a:pt x="15129" y="205"/>
                  </a:lnTo>
                  <a:lnTo>
                    <a:pt x="15970" y="82"/>
                  </a:lnTo>
                  <a:lnTo>
                    <a:pt x="16831" y="21"/>
                  </a:lnTo>
                  <a:lnTo>
                    <a:pt x="17692" y="0"/>
                  </a:lnTo>
                  <a:lnTo>
                    <a:pt x="18553" y="21"/>
                  </a:lnTo>
                  <a:lnTo>
                    <a:pt x="19414" y="62"/>
                  </a:lnTo>
                  <a:lnTo>
                    <a:pt x="20254" y="164"/>
                  </a:lnTo>
                  <a:lnTo>
                    <a:pt x="21115" y="308"/>
                  </a:lnTo>
                  <a:lnTo>
                    <a:pt x="21976" y="492"/>
                  </a:lnTo>
                  <a:lnTo>
                    <a:pt x="22816" y="718"/>
                  </a:lnTo>
                  <a:lnTo>
                    <a:pt x="23657" y="1005"/>
                  </a:lnTo>
                  <a:lnTo>
                    <a:pt x="24477" y="1312"/>
                  </a:lnTo>
                  <a:lnTo>
                    <a:pt x="25297" y="1681"/>
                  </a:lnTo>
                  <a:lnTo>
                    <a:pt x="26117" y="2071"/>
                  </a:lnTo>
                  <a:lnTo>
                    <a:pt x="26916" y="2522"/>
                  </a:lnTo>
                  <a:lnTo>
                    <a:pt x="26916" y="2522"/>
                  </a:lnTo>
                  <a:lnTo>
                    <a:pt x="30155" y="4490"/>
                  </a:lnTo>
                  <a:lnTo>
                    <a:pt x="33333" y="6499"/>
                  </a:lnTo>
                  <a:lnTo>
                    <a:pt x="36469" y="8508"/>
                  </a:lnTo>
                  <a:lnTo>
                    <a:pt x="39544" y="10517"/>
                  </a:lnTo>
                  <a:lnTo>
                    <a:pt x="42558" y="12546"/>
                  </a:lnTo>
                  <a:lnTo>
                    <a:pt x="45510" y="14596"/>
                  </a:lnTo>
                  <a:lnTo>
                    <a:pt x="48380" y="16646"/>
                  </a:lnTo>
                  <a:lnTo>
                    <a:pt x="51168" y="18676"/>
                  </a:lnTo>
                  <a:lnTo>
                    <a:pt x="53894" y="20726"/>
                  </a:lnTo>
                  <a:lnTo>
                    <a:pt x="56518" y="22735"/>
                  </a:lnTo>
                  <a:lnTo>
                    <a:pt x="59060" y="24764"/>
                  </a:lnTo>
                  <a:lnTo>
                    <a:pt x="61500" y="26753"/>
                  </a:lnTo>
                  <a:lnTo>
                    <a:pt x="63837" y="28741"/>
                  </a:lnTo>
                  <a:lnTo>
                    <a:pt x="66092" y="30689"/>
                  </a:lnTo>
                  <a:lnTo>
                    <a:pt x="67178" y="31652"/>
                  </a:lnTo>
                  <a:lnTo>
                    <a:pt x="68224" y="32616"/>
                  </a:lnTo>
                  <a:lnTo>
                    <a:pt x="69249" y="33559"/>
                  </a:lnTo>
                  <a:lnTo>
                    <a:pt x="70253" y="34502"/>
                  </a:lnTo>
                  <a:lnTo>
                    <a:pt x="51270" y="23883"/>
                  </a:lnTo>
                  <a:lnTo>
                    <a:pt x="51270" y="23883"/>
                  </a:lnTo>
                  <a:lnTo>
                    <a:pt x="51065" y="23780"/>
                  </a:lnTo>
                  <a:lnTo>
                    <a:pt x="50840" y="23678"/>
                  </a:lnTo>
                  <a:lnTo>
                    <a:pt x="50594" y="23616"/>
                  </a:lnTo>
                  <a:lnTo>
                    <a:pt x="50368" y="23596"/>
                  </a:lnTo>
                  <a:lnTo>
                    <a:pt x="50122" y="23575"/>
                  </a:lnTo>
                  <a:lnTo>
                    <a:pt x="49876" y="23596"/>
                  </a:lnTo>
                  <a:lnTo>
                    <a:pt x="49630" y="23637"/>
                  </a:lnTo>
                  <a:lnTo>
                    <a:pt x="49405" y="23698"/>
                  </a:lnTo>
                  <a:lnTo>
                    <a:pt x="49159" y="23801"/>
                  </a:lnTo>
                  <a:lnTo>
                    <a:pt x="48933" y="23903"/>
                  </a:lnTo>
                  <a:lnTo>
                    <a:pt x="48708" y="24026"/>
                  </a:lnTo>
                  <a:lnTo>
                    <a:pt x="48503" y="24190"/>
                  </a:lnTo>
                  <a:lnTo>
                    <a:pt x="48298" y="24354"/>
                  </a:lnTo>
                  <a:lnTo>
                    <a:pt x="48113" y="24559"/>
                  </a:lnTo>
                  <a:lnTo>
                    <a:pt x="47949" y="24785"/>
                  </a:lnTo>
                  <a:lnTo>
                    <a:pt x="47785" y="25010"/>
                  </a:lnTo>
                  <a:lnTo>
                    <a:pt x="47785" y="25010"/>
                  </a:lnTo>
                  <a:lnTo>
                    <a:pt x="47662" y="25256"/>
                  </a:lnTo>
                  <a:lnTo>
                    <a:pt x="47539" y="25523"/>
                  </a:lnTo>
                  <a:lnTo>
                    <a:pt x="47457" y="25769"/>
                  </a:lnTo>
                  <a:lnTo>
                    <a:pt x="47396" y="26035"/>
                  </a:lnTo>
                  <a:lnTo>
                    <a:pt x="47375" y="26281"/>
                  </a:lnTo>
                  <a:lnTo>
                    <a:pt x="47355" y="26548"/>
                  </a:lnTo>
                  <a:lnTo>
                    <a:pt x="47355" y="26794"/>
                  </a:lnTo>
                  <a:lnTo>
                    <a:pt x="47396" y="27040"/>
                  </a:lnTo>
                  <a:lnTo>
                    <a:pt x="47457" y="27286"/>
                  </a:lnTo>
                  <a:lnTo>
                    <a:pt x="47539" y="27511"/>
                  </a:lnTo>
                  <a:lnTo>
                    <a:pt x="47621" y="27737"/>
                  </a:lnTo>
                  <a:lnTo>
                    <a:pt x="47744" y="27942"/>
                  </a:lnTo>
                  <a:lnTo>
                    <a:pt x="47888" y="28147"/>
                  </a:lnTo>
                  <a:lnTo>
                    <a:pt x="48052" y="28311"/>
                  </a:lnTo>
                  <a:lnTo>
                    <a:pt x="48236" y="28475"/>
                  </a:lnTo>
                  <a:lnTo>
                    <a:pt x="48441" y="28618"/>
                  </a:lnTo>
                  <a:lnTo>
                    <a:pt x="48441" y="28618"/>
                  </a:lnTo>
                  <a:lnTo>
                    <a:pt x="62217" y="37146"/>
                  </a:lnTo>
                  <a:lnTo>
                    <a:pt x="76342" y="45900"/>
                  </a:lnTo>
                  <a:lnTo>
                    <a:pt x="92536" y="55965"/>
                  </a:lnTo>
                  <a:lnTo>
                    <a:pt x="108752" y="66051"/>
                  </a:lnTo>
                  <a:lnTo>
                    <a:pt x="116214" y="70725"/>
                  </a:lnTo>
                  <a:lnTo>
                    <a:pt x="122897" y="74928"/>
                  </a:lnTo>
                  <a:lnTo>
                    <a:pt x="128575" y="78515"/>
                  </a:lnTo>
                  <a:lnTo>
                    <a:pt x="132942" y="81324"/>
                  </a:lnTo>
                  <a:lnTo>
                    <a:pt x="134561" y="82369"/>
                  </a:lnTo>
                  <a:lnTo>
                    <a:pt x="135771" y="83189"/>
                  </a:lnTo>
                  <a:lnTo>
                    <a:pt x="136529" y="83702"/>
                  </a:lnTo>
                  <a:lnTo>
                    <a:pt x="136734" y="83866"/>
                  </a:lnTo>
                  <a:lnTo>
                    <a:pt x="136796" y="83948"/>
                  </a:lnTo>
                  <a:lnTo>
                    <a:pt x="49856" y="34625"/>
                  </a:lnTo>
                  <a:lnTo>
                    <a:pt x="49856" y="34625"/>
                  </a:lnTo>
                  <a:lnTo>
                    <a:pt x="49692" y="34543"/>
                  </a:lnTo>
                  <a:lnTo>
                    <a:pt x="49528" y="34481"/>
                  </a:lnTo>
                  <a:lnTo>
                    <a:pt x="49364" y="34420"/>
                  </a:lnTo>
                  <a:lnTo>
                    <a:pt x="49179" y="34399"/>
                  </a:lnTo>
                  <a:lnTo>
                    <a:pt x="49015" y="34379"/>
                  </a:lnTo>
                  <a:lnTo>
                    <a:pt x="48831" y="34379"/>
                  </a:lnTo>
                  <a:lnTo>
                    <a:pt x="48667" y="34399"/>
                  </a:lnTo>
                  <a:lnTo>
                    <a:pt x="48503" y="34420"/>
                  </a:lnTo>
                  <a:lnTo>
                    <a:pt x="48339" y="34481"/>
                  </a:lnTo>
                  <a:lnTo>
                    <a:pt x="48175" y="34543"/>
                  </a:lnTo>
                  <a:lnTo>
                    <a:pt x="48031" y="34625"/>
                  </a:lnTo>
                  <a:lnTo>
                    <a:pt x="47888" y="34727"/>
                  </a:lnTo>
                  <a:lnTo>
                    <a:pt x="47744" y="34830"/>
                  </a:lnTo>
                  <a:lnTo>
                    <a:pt x="47621" y="34953"/>
                  </a:lnTo>
                  <a:lnTo>
                    <a:pt x="47498" y="35096"/>
                  </a:lnTo>
                  <a:lnTo>
                    <a:pt x="47396" y="35240"/>
                  </a:lnTo>
                  <a:lnTo>
                    <a:pt x="47396" y="35240"/>
                  </a:lnTo>
                  <a:lnTo>
                    <a:pt x="47314" y="35404"/>
                  </a:lnTo>
                  <a:lnTo>
                    <a:pt x="47252" y="35568"/>
                  </a:lnTo>
                  <a:lnTo>
                    <a:pt x="47191" y="35732"/>
                  </a:lnTo>
                  <a:lnTo>
                    <a:pt x="47170" y="35916"/>
                  </a:lnTo>
                  <a:lnTo>
                    <a:pt x="47150" y="36080"/>
                  </a:lnTo>
                  <a:lnTo>
                    <a:pt x="47150" y="36265"/>
                  </a:lnTo>
                  <a:lnTo>
                    <a:pt x="47170" y="36429"/>
                  </a:lnTo>
                  <a:lnTo>
                    <a:pt x="47191" y="36593"/>
                  </a:lnTo>
                  <a:lnTo>
                    <a:pt x="47252" y="36757"/>
                  </a:lnTo>
                  <a:lnTo>
                    <a:pt x="47314" y="36921"/>
                  </a:lnTo>
                  <a:lnTo>
                    <a:pt x="47396" y="37085"/>
                  </a:lnTo>
                  <a:lnTo>
                    <a:pt x="47498" y="37228"/>
                  </a:lnTo>
                  <a:lnTo>
                    <a:pt x="47601" y="37351"/>
                  </a:lnTo>
                  <a:lnTo>
                    <a:pt x="47724" y="37474"/>
                  </a:lnTo>
                  <a:lnTo>
                    <a:pt x="47867" y="37597"/>
                  </a:lnTo>
                  <a:lnTo>
                    <a:pt x="48011" y="37700"/>
                  </a:lnTo>
                  <a:lnTo>
                    <a:pt x="134049" y="90323"/>
                  </a:lnTo>
                  <a:lnTo>
                    <a:pt x="134049" y="90323"/>
                  </a:lnTo>
                  <a:lnTo>
                    <a:pt x="133946" y="90303"/>
                  </a:lnTo>
                  <a:lnTo>
                    <a:pt x="133721" y="90200"/>
                  </a:lnTo>
                  <a:lnTo>
                    <a:pt x="132880" y="89790"/>
                  </a:lnTo>
                  <a:lnTo>
                    <a:pt x="131589" y="89134"/>
                  </a:lnTo>
                  <a:lnTo>
                    <a:pt x="129846" y="88232"/>
                  </a:lnTo>
                  <a:lnTo>
                    <a:pt x="125193" y="85752"/>
                  </a:lnTo>
                  <a:lnTo>
                    <a:pt x="119207" y="82513"/>
                  </a:lnTo>
                  <a:lnTo>
                    <a:pt x="112155" y="78679"/>
                  </a:lnTo>
                  <a:lnTo>
                    <a:pt x="104303" y="74395"/>
                  </a:lnTo>
                  <a:lnTo>
                    <a:pt x="87268" y="65067"/>
                  </a:lnTo>
                  <a:lnTo>
                    <a:pt x="70274" y="55719"/>
                  </a:lnTo>
                  <a:lnTo>
                    <a:pt x="55452" y="47540"/>
                  </a:lnTo>
                  <a:lnTo>
                    <a:pt x="41020" y="39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4">
              <a:extLst>
                <a:ext uri="{FF2B5EF4-FFF2-40B4-BE49-F238E27FC236}">
                  <a16:creationId xmlns:a16="http://schemas.microsoft.com/office/drawing/2014/main" id="{0CF3E2D6-6D84-C3B7-2CC0-0EBC87CFE60B}"/>
                </a:ext>
              </a:extLst>
            </p:cNvPr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extrusionOk="0">
                  <a:moveTo>
                    <a:pt x="16790" y="1"/>
                  </a:move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4">
              <a:extLst>
                <a:ext uri="{FF2B5EF4-FFF2-40B4-BE49-F238E27FC236}">
                  <a16:creationId xmlns:a16="http://schemas.microsoft.com/office/drawing/2014/main" id="{09B39180-1A12-2595-6E12-DAF2924529E3}"/>
                </a:ext>
              </a:extLst>
            </p:cNvPr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fill="none" extrusionOk="0">
                  <a:moveTo>
                    <a:pt x="8201" y="31325"/>
                  </a:move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4">
              <a:extLst>
                <a:ext uri="{FF2B5EF4-FFF2-40B4-BE49-F238E27FC236}">
                  <a16:creationId xmlns:a16="http://schemas.microsoft.com/office/drawing/2014/main" id="{77DC66AC-2AB7-6789-CA1C-72391C809045}"/>
                </a:ext>
              </a:extLst>
            </p:cNvPr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extrusionOk="0">
                  <a:moveTo>
                    <a:pt x="14617" y="0"/>
                  </a:move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4">
              <a:extLst>
                <a:ext uri="{FF2B5EF4-FFF2-40B4-BE49-F238E27FC236}">
                  <a16:creationId xmlns:a16="http://schemas.microsoft.com/office/drawing/2014/main" id="{EE64122A-7817-1B8A-8CC9-44ECA1B8C179}"/>
                </a:ext>
              </a:extLst>
            </p:cNvPr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fill="none" extrusionOk="0">
                  <a:moveTo>
                    <a:pt x="7135" y="27286"/>
                  </a:move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64">
              <a:extLst>
                <a:ext uri="{FF2B5EF4-FFF2-40B4-BE49-F238E27FC236}">
                  <a16:creationId xmlns:a16="http://schemas.microsoft.com/office/drawing/2014/main" id="{A203F4D6-D10C-1D58-78A5-293474AFF5BA}"/>
                </a:ext>
              </a:extLst>
            </p:cNvPr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extrusionOk="0">
                  <a:moveTo>
                    <a:pt x="9574" y="0"/>
                  </a:move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64">
              <a:extLst>
                <a:ext uri="{FF2B5EF4-FFF2-40B4-BE49-F238E27FC236}">
                  <a16:creationId xmlns:a16="http://schemas.microsoft.com/office/drawing/2014/main" id="{BBF3F947-F6CC-7DD6-F732-810C74B497E7}"/>
                </a:ext>
              </a:extLst>
            </p:cNvPr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fill="none" extrusionOk="0">
                  <a:moveTo>
                    <a:pt x="9574" y="0"/>
                  </a:moveTo>
                  <a:lnTo>
                    <a:pt x="9574" y="0"/>
                  </a:ln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4">
              <a:extLst>
                <a:ext uri="{FF2B5EF4-FFF2-40B4-BE49-F238E27FC236}">
                  <a16:creationId xmlns:a16="http://schemas.microsoft.com/office/drawing/2014/main" id="{45D8C3D9-9344-4D8B-26F5-E2633D2C805A}"/>
                </a:ext>
              </a:extLst>
            </p:cNvPr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extrusionOk="0">
                  <a:moveTo>
                    <a:pt x="4879" y="1"/>
                  </a:move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4">
              <a:extLst>
                <a:ext uri="{FF2B5EF4-FFF2-40B4-BE49-F238E27FC236}">
                  <a16:creationId xmlns:a16="http://schemas.microsoft.com/office/drawing/2014/main" id="{01FF0431-CC6C-FFAC-BCD0-FDA706A65CDD}"/>
                </a:ext>
              </a:extLst>
            </p:cNvPr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fill="none" extrusionOk="0">
                  <a:moveTo>
                    <a:pt x="4879" y="1"/>
                  </a:moveTo>
                  <a:lnTo>
                    <a:pt x="4879" y="1"/>
                  </a:ln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lnTo>
                    <a:pt x="48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64">
              <a:extLst>
                <a:ext uri="{FF2B5EF4-FFF2-40B4-BE49-F238E27FC236}">
                  <a16:creationId xmlns:a16="http://schemas.microsoft.com/office/drawing/2014/main" id="{7CC0BD5D-9DAC-FE54-705F-9B48744133F3}"/>
                </a:ext>
              </a:extLst>
            </p:cNvPr>
            <p:cNvSpPr/>
            <p:nvPr/>
          </p:nvSpPr>
          <p:spPr>
            <a:xfrm>
              <a:off x="7588807" y="873324"/>
              <a:ext cx="193092" cy="111616"/>
            </a:xfrm>
            <a:custGeom>
              <a:avLst/>
              <a:gdLst/>
              <a:ahLst/>
              <a:cxnLst/>
              <a:rect l="l" t="t" r="r" b="b"/>
              <a:pathLst>
                <a:path w="28906" h="16709" extrusionOk="0">
                  <a:moveTo>
                    <a:pt x="27675" y="1"/>
                  </a:moveTo>
                  <a:lnTo>
                    <a:pt x="27573" y="718"/>
                  </a:lnTo>
                  <a:lnTo>
                    <a:pt x="27450" y="1456"/>
                  </a:lnTo>
                  <a:lnTo>
                    <a:pt x="27286" y="2235"/>
                  </a:lnTo>
                  <a:lnTo>
                    <a:pt x="27101" y="3014"/>
                  </a:lnTo>
                  <a:lnTo>
                    <a:pt x="26876" y="3773"/>
                  </a:lnTo>
                  <a:lnTo>
                    <a:pt x="26753" y="4162"/>
                  </a:lnTo>
                  <a:lnTo>
                    <a:pt x="26609" y="4531"/>
                  </a:lnTo>
                  <a:lnTo>
                    <a:pt x="26466" y="4900"/>
                  </a:lnTo>
                  <a:lnTo>
                    <a:pt x="26302" y="5249"/>
                  </a:lnTo>
                  <a:lnTo>
                    <a:pt x="26117" y="5597"/>
                  </a:lnTo>
                  <a:lnTo>
                    <a:pt x="25912" y="5925"/>
                  </a:lnTo>
                  <a:lnTo>
                    <a:pt x="25502" y="6540"/>
                  </a:lnTo>
                  <a:lnTo>
                    <a:pt x="25072" y="7114"/>
                  </a:lnTo>
                  <a:lnTo>
                    <a:pt x="24600" y="7647"/>
                  </a:lnTo>
                  <a:lnTo>
                    <a:pt x="24129" y="8139"/>
                  </a:lnTo>
                  <a:lnTo>
                    <a:pt x="23637" y="8611"/>
                  </a:lnTo>
                  <a:lnTo>
                    <a:pt x="23124" y="9041"/>
                  </a:lnTo>
                  <a:lnTo>
                    <a:pt x="22612" y="9431"/>
                  </a:lnTo>
                  <a:lnTo>
                    <a:pt x="22058" y="9779"/>
                  </a:lnTo>
                  <a:lnTo>
                    <a:pt x="21505" y="10107"/>
                  </a:lnTo>
                  <a:lnTo>
                    <a:pt x="20931" y="10394"/>
                  </a:lnTo>
                  <a:lnTo>
                    <a:pt x="20336" y="10661"/>
                  </a:lnTo>
                  <a:lnTo>
                    <a:pt x="19742" y="10886"/>
                  </a:lnTo>
                  <a:lnTo>
                    <a:pt x="19127" y="11071"/>
                  </a:lnTo>
                  <a:lnTo>
                    <a:pt x="18512" y="11235"/>
                  </a:lnTo>
                  <a:lnTo>
                    <a:pt x="17897" y="11378"/>
                  </a:lnTo>
                  <a:lnTo>
                    <a:pt x="17241" y="11460"/>
                  </a:lnTo>
                  <a:lnTo>
                    <a:pt x="16606" y="11542"/>
                  </a:lnTo>
                  <a:lnTo>
                    <a:pt x="15950" y="11563"/>
                  </a:lnTo>
                  <a:lnTo>
                    <a:pt x="15294" y="11583"/>
                  </a:lnTo>
                  <a:lnTo>
                    <a:pt x="14638" y="11542"/>
                  </a:lnTo>
                  <a:lnTo>
                    <a:pt x="13961" y="11501"/>
                  </a:lnTo>
                  <a:lnTo>
                    <a:pt x="13285" y="11419"/>
                  </a:lnTo>
                  <a:lnTo>
                    <a:pt x="12608" y="11296"/>
                  </a:lnTo>
                  <a:lnTo>
                    <a:pt x="11952" y="11173"/>
                  </a:lnTo>
                  <a:lnTo>
                    <a:pt x="11276" y="11009"/>
                  </a:lnTo>
                  <a:lnTo>
                    <a:pt x="10599" y="10804"/>
                  </a:lnTo>
                  <a:lnTo>
                    <a:pt x="9923" y="10579"/>
                  </a:lnTo>
                  <a:lnTo>
                    <a:pt x="9246" y="10333"/>
                  </a:lnTo>
                  <a:lnTo>
                    <a:pt x="8570" y="10066"/>
                  </a:lnTo>
                  <a:lnTo>
                    <a:pt x="7914" y="9759"/>
                  </a:lnTo>
                  <a:lnTo>
                    <a:pt x="7258" y="9431"/>
                  </a:lnTo>
                  <a:lnTo>
                    <a:pt x="6602" y="9082"/>
                  </a:lnTo>
                  <a:lnTo>
                    <a:pt x="6007" y="8734"/>
                  </a:lnTo>
                  <a:lnTo>
                    <a:pt x="5413" y="8344"/>
                  </a:lnTo>
                  <a:lnTo>
                    <a:pt x="4859" y="7934"/>
                  </a:lnTo>
                  <a:lnTo>
                    <a:pt x="4347" y="7504"/>
                  </a:lnTo>
                  <a:lnTo>
                    <a:pt x="3834" y="7073"/>
                  </a:lnTo>
                  <a:lnTo>
                    <a:pt x="3363" y="6602"/>
                  </a:lnTo>
                  <a:lnTo>
                    <a:pt x="2932" y="6110"/>
                  </a:lnTo>
                  <a:lnTo>
                    <a:pt x="2502" y="5618"/>
                  </a:lnTo>
                  <a:lnTo>
                    <a:pt x="2112" y="5085"/>
                  </a:lnTo>
                  <a:lnTo>
                    <a:pt x="1743" y="4552"/>
                  </a:lnTo>
                  <a:lnTo>
                    <a:pt x="1415" y="4019"/>
                  </a:lnTo>
                  <a:lnTo>
                    <a:pt x="1108" y="3445"/>
                  </a:lnTo>
                  <a:lnTo>
                    <a:pt x="821" y="2871"/>
                  </a:lnTo>
                  <a:lnTo>
                    <a:pt x="575" y="2297"/>
                  </a:lnTo>
                  <a:lnTo>
                    <a:pt x="349" y="1682"/>
                  </a:lnTo>
                  <a:lnTo>
                    <a:pt x="144" y="1087"/>
                  </a:lnTo>
                  <a:lnTo>
                    <a:pt x="83" y="1579"/>
                  </a:lnTo>
                  <a:lnTo>
                    <a:pt x="42" y="2092"/>
                  </a:lnTo>
                  <a:lnTo>
                    <a:pt x="21" y="2584"/>
                  </a:lnTo>
                  <a:lnTo>
                    <a:pt x="1" y="3096"/>
                  </a:lnTo>
                  <a:lnTo>
                    <a:pt x="21" y="3588"/>
                  </a:lnTo>
                  <a:lnTo>
                    <a:pt x="42" y="4101"/>
                  </a:lnTo>
                  <a:lnTo>
                    <a:pt x="103" y="4593"/>
                  </a:lnTo>
                  <a:lnTo>
                    <a:pt x="165" y="5085"/>
                  </a:lnTo>
                  <a:lnTo>
                    <a:pt x="247" y="5577"/>
                  </a:lnTo>
                  <a:lnTo>
                    <a:pt x="349" y="6069"/>
                  </a:lnTo>
                  <a:lnTo>
                    <a:pt x="472" y="6540"/>
                  </a:lnTo>
                  <a:lnTo>
                    <a:pt x="616" y="7012"/>
                  </a:lnTo>
                  <a:lnTo>
                    <a:pt x="780" y="7483"/>
                  </a:lnTo>
                  <a:lnTo>
                    <a:pt x="944" y="7955"/>
                  </a:lnTo>
                  <a:lnTo>
                    <a:pt x="1128" y="8406"/>
                  </a:lnTo>
                  <a:lnTo>
                    <a:pt x="1354" y="8877"/>
                  </a:lnTo>
                  <a:lnTo>
                    <a:pt x="1579" y="9308"/>
                  </a:lnTo>
                  <a:lnTo>
                    <a:pt x="1825" y="9759"/>
                  </a:lnTo>
                  <a:lnTo>
                    <a:pt x="2092" y="10189"/>
                  </a:lnTo>
                  <a:lnTo>
                    <a:pt x="2358" y="10599"/>
                  </a:lnTo>
                  <a:lnTo>
                    <a:pt x="2666" y="11009"/>
                  </a:lnTo>
                  <a:lnTo>
                    <a:pt x="2973" y="11419"/>
                  </a:lnTo>
                  <a:lnTo>
                    <a:pt x="3301" y="11809"/>
                  </a:lnTo>
                  <a:lnTo>
                    <a:pt x="3650" y="12198"/>
                  </a:lnTo>
                  <a:lnTo>
                    <a:pt x="4019" y="12567"/>
                  </a:lnTo>
                  <a:lnTo>
                    <a:pt x="4388" y="12916"/>
                  </a:lnTo>
                  <a:lnTo>
                    <a:pt x="4777" y="13264"/>
                  </a:lnTo>
                  <a:lnTo>
                    <a:pt x="5208" y="13592"/>
                  </a:lnTo>
                  <a:lnTo>
                    <a:pt x="5618" y="13920"/>
                  </a:lnTo>
                  <a:lnTo>
                    <a:pt x="6069" y="14228"/>
                  </a:lnTo>
                  <a:lnTo>
                    <a:pt x="6520" y="14515"/>
                  </a:lnTo>
                  <a:lnTo>
                    <a:pt x="7012" y="14781"/>
                  </a:lnTo>
                  <a:lnTo>
                    <a:pt x="7668" y="15130"/>
                  </a:lnTo>
                  <a:lnTo>
                    <a:pt x="8344" y="15437"/>
                  </a:lnTo>
                  <a:lnTo>
                    <a:pt x="9041" y="15724"/>
                  </a:lnTo>
                  <a:lnTo>
                    <a:pt x="9738" y="15950"/>
                  </a:lnTo>
                  <a:lnTo>
                    <a:pt x="10456" y="16155"/>
                  </a:lnTo>
                  <a:lnTo>
                    <a:pt x="11194" y="16339"/>
                  </a:lnTo>
                  <a:lnTo>
                    <a:pt x="11932" y="16462"/>
                  </a:lnTo>
                  <a:lnTo>
                    <a:pt x="12690" y="16585"/>
                  </a:lnTo>
                  <a:lnTo>
                    <a:pt x="13428" y="16647"/>
                  </a:lnTo>
                  <a:lnTo>
                    <a:pt x="14187" y="16688"/>
                  </a:lnTo>
                  <a:lnTo>
                    <a:pt x="14945" y="16708"/>
                  </a:lnTo>
                  <a:lnTo>
                    <a:pt x="15704" y="16688"/>
                  </a:lnTo>
                  <a:lnTo>
                    <a:pt x="16442" y="16626"/>
                  </a:lnTo>
                  <a:lnTo>
                    <a:pt x="17200" y="16544"/>
                  </a:lnTo>
                  <a:lnTo>
                    <a:pt x="17938" y="16442"/>
                  </a:lnTo>
                  <a:lnTo>
                    <a:pt x="18676" y="16319"/>
                  </a:lnTo>
                  <a:lnTo>
                    <a:pt x="19393" y="16155"/>
                  </a:lnTo>
                  <a:lnTo>
                    <a:pt x="20090" y="15970"/>
                  </a:lnTo>
                  <a:lnTo>
                    <a:pt x="20787" y="15745"/>
                  </a:lnTo>
                  <a:lnTo>
                    <a:pt x="21464" y="15519"/>
                  </a:lnTo>
                  <a:lnTo>
                    <a:pt x="22120" y="15253"/>
                  </a:lnTo>
                  <a:lnTo>
                    <a:pt x="22755" y="14966"/>
                  </a:lnTo>
                  <a:lnTo>
                    <a:pt x="23391" y="14658"/>
                  </a:lnTo>
                  <a:lnTo>
                    <a:pt x="23965" y="14310"/>
                  </a:lnTo>
                  <a:lnTo>
                    <a:pt x="24539" y="13961"/>
                  </a:lnTo>
                  <a:lnTo>
                    <a:pt x="25092" y="13592"/>
                  </a:lnTo>
                  <a:lnTo>
                    <a:pt x="25584" y="13182"/>
                  </a:lnTo>
                  <a:lnTo>
                    <a:pt x="26076" y="12772"/>
                  </a:lnTo>
                  <a:lnTo>
                    <a:pt x="26507" y="12321"/>
                  </a:lnTo>
                  <a:lnTo>
                    <a:pt x="26937" y="11870"/>
                  </a:lnTo>
                  <a:lnTo>
                    <a:pt x="27306" y="11399"/>
                  </a:lnTo>
                  <a:lnTo>
                    <a:pt x="27634" y="10886"/>
                  </a:lnTo>
                  <a:lnTo>
                    <a:pt x="27839" y="10558"/>
                  </a:lnTo>
                  <a:lnTo>
                    <a:pt x="28003" y="10230"/>
                  </a:lnTo>
                  <a:lnTo>
                    <a:pt x="28167" y="9902"/>
                  </a:lnTo>
                  <a:lnTo>
                    <a:pt x="28311" y="9554"/>
                  </a:lnTo>
                  <a:lnTo>
                    <a:pt x="28434" y="9226"/>
                  </a:lnTo>
                  <a:lnTo>
                    <a:pt x="28557" y="8877"/>
                  </a:lnTo>
                  <a:lnTo>
                    <a:pt x="28639" y="8549"/>
                  </a:lnTo>
                  <a:lnTo>
                    <a:pt x="28721" y="8201"/>
                  </a:lnTo>
                  <a:lnTo>
                    <a:pt x="28782" y="7873"/>
                  </a:lnTo>
                  <a:lnTo>
                    <a:pt x="28844" y="7524"/>
                  </a:lnTo>
                  <a:lnTo>
                    <a:pt x="28885" y="7176"/>
                  </a:lnTo>
                  <a:lnTo>
                    <a:pt x="28905" y="6848"/>
                  </a:lnTo>
                  <a:lnTo>
                    <a:pt x="28905" y="6151"/>
                  </a:lnTo>
                  <a:lnTo>
                    <a:pt x="28885" y="5474"/>
                  </a:lnTo>
                  <a:lnTo>
                    <a:pt x="28823" y="4777"/>
                  </a:lnTo>
                  <a:lnTo>
                    <a:pt x="28721" y="4101"/>
                  </a:lnTo>
                  <a:lnTo>
                    <a:pt x="28598" y="3404"/>
                  </a:lnTo>
                  <a:lnTo>
                    <a:pt x="28434" y="2727"/>
                  </a:lnTo>
                  <a:lnTo>
                    <a:pt x="28270" y="2030"/>
                  </a:lnTo>
                  <a:lnTo>
                    <a:pt x="28085" y="1354"/>
                  </a:lnTo>
                  <a:lnTo>
                    <a:pt x="276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64">
              <a:extLst>
                <a:ext uri="{FF2B5EF4-FFF2-40B4-BE49-F238E27FC236}">
                  <a16:creationId xmlns:a16="http://schemas.microsoft.com/office/drawing/2014/main" id="{6C273BCE-B9FB-2BF0-5BD5-05C5D2092790}"/>
                </a:ext>
              </a:extLst>
            </p:cNvPr>
            <p:cNvSpPr/>
            <p:nvPr/>
          </p:nvSpPr>
          <p:spPr>
            <a:xfrm>
              <a:off x="7665494" y="1084215"/>
              <a:ext cx="563097" cy="363579"/>
            </a:xfrm>
            <a:custGeom>
              <a:avLst/>
              <a:gdLst/>
              <a:ahLst/>
              <a:cxnLst/>
              <a:rect l="l" t="t" r="r" b="b"/>
              <a:pathLst>
                <a:path w="84296" h="54428" extrusionOk="0">
                  <a:moveTo>
                    <a:pt x="9287" y="1"/>
                  </a:moveTo>
                  <a:lnTo>
                    <a:pt x="8856" y="21"/>
                  </a:lnTo>
                  <a:lnTo>
                    <a:pt x="8405" y="62"/>
                  </a:lnTo>
                  <a:lnTo>
                    <a:pt x="7954" y="124"/>
                  </a:lnTo>
                  <a:lnTo>
                    <a:pt x="7503" y="185"/>
                  </a:lnTo>
                  <a:lnTo>
                    <a:pt x="7073" y="288"/>
                  </a:lnTo>
                  <a:lnTo>
                    <a:pt x="6642" y="411"/>
                  </a:lnTo>
                  <a:lnTo>
                    <a:pt x="6212" y="554"/>
                  </a:lnTo>
                  <a:lnTo>
                    <a:pt x="5802" y="718"/>
                  </a:lnTo>
                  <a:lnTo>
                    <a:pt x="5392" y="882"/>
                  </a:lnTo>
                  <a:lnTo>
                    <a:pt x="4982" y="1087"/>
                  </a:lnTo>
                  <a:lnTo>
                    <a:pt x="4593" y="1313"/>
                  </a:lnTo>
                  <a:lnTo>
                    <a:pt x="4203" y="1559"/>
                  </a:lnTo>
                  <a:lnTo>
                    <a:pt x="3834" y="1805"/>
                  </a:lnTo>
                  <a:lnTo>
                    <a:pt x="3465" y="2092"/>
                  </a:lnTo>
                  <a:lnTo>
                    <a:pt x="3117" y="2379"/>
                  </a:lnTo>
                  <a:lnTo>
                    <a:pt x="2789" y="2707"/>
                  </a:lnTo>
                  <a:lnTo>
                    <a:pt x="2461" y="3035"/>
                  </a:lnTo>
                  <a:lnTo>
                    <a:pt x="2153" y="3383"/>
                  </a:lnTo>
                  <a:lnTo>
                    <a:pt x="1866" y="3752"/>
                  </a:lnTo>
                  <a:lnTo>
                    <a:pt x="1600" y="4142"/>
                  </a:lnTo>
                  <a:lnTo>
                    <a:pt x="1333" y="4552"/>
                  </a:lnTo>
                  <a:lnTo>
                    <a:pt x="1108" y="4962"/>
                  </a:lnTo>
                  <a:lnTo>
                    <a:pt x="882" y="5392"/>
                  </a:lnTo>
                  <a:lnTo>
                    <a:pt x="698" y="5823"/>
                  </a:lnTo>
                  <a:lnTo>
                    <a:pt x="534" y="6253"/>
                  </a:lnTo>
                  <a:lnTo>
                    <a:pt x="390" y="6704"/>
                  </a:lnTo>
                  <a:lnTo>
                    <a:pt x="267" y="7155"/>
                  </a:lnTo>
                  <a:lnTo>
                    <a:pt x="165" y="7586"/>
                  </a:lnTo>
                  <a:lnTo>
                    <a:pt x="103" y="8037"/>
                  </a:lnTo>
                  <a:lnTo>
                    <a:pt x="42" y="8488"/>
                  </a:lnTo>
                  <a:lnTo>
                    <a:pt x="21" y="8939"/>
                  </a:lnTo>
                  <a:lnTo>
                    <a:pt x="1" y="9390"/>
                  </a:lnTo>
                  <a:lnTo>
                    <a:pt x="21" y="9841"/>
                  </a:lnTo>
                  <a:lnTo>
                    <a:pt x="62" y="10292"/>
                  </a:lnTo>
                  <a:lnTo>
                    <a:pt x="103" y="10743"/>
                  </a:lnTo>
                  <a:lnTo>
                    <a:pt x="185" y="11173"/>
                  </a:lnTo>
                  <a:lnTo>
                    <a:pt x="288" y="11624"/>
                  </a:lnTo>
                  <a:lnTo>
                    <a:pt x="411" y="12055"/>
                  </a:lnTo>
                  <a:lnTo>
                    <a:pt x="554" y="12485"/>
                  </a:lnTo>
                  <a:lnTo>
                    <a:pt x="698" y="12895"/>
                  </a:lnTo>
                  <a:lnTo>
                    <a:pt x="882" y="13305"/>
                  </a:lnTo>
                  <a:lnTo>
                    <a:pt x="1087" y="13715"/>
                  </a:lnTo>
                  <a:lnTo>
                    <a:pt x="1313" y="14105"/>
                  </a:lnTo>
                  <a:lnTo>
                    <a:pt x="1538" y="14494"/>
                  </a:lnTo>
                  <a:lnTo>
                    <a:pt x="1805" y="14863"/>
                  </a:lnTo>
                  <a:lnTo>
                    <a:pt x="2092" y="15212"/>
                  </a:lnTo>
                  <a:lnTo>
                    <a:pt x="2379" y="15560"/>
                  </a:lnTo>
                  <a:lnTo>
                    <a:pt x="2686" y="15909"/>
                  </a:lnTo>
                  <a:lnTo>
                    <a:pt x="3035" y="16237"/>
                  </a:lnTo>
                  <a:lnTo>
                    <a:pt x="3383" y="16524"/>
                  </a:lnTo>
                  <a:lnTo>
                    <a:pt x="3752" y="16831"/>
                  </a:lnTo>
                  <a:lnTo>
                    <a:pt x="4142" y="17098"/>
                  </a:lnTo>
                  <a:lnTo>
                    <a:pt x="4552" y="17364"/>
                  </a:lnTo>
                  <a:lnTo>
                    <a:pt x="6560" y="18553"/>
                  </a:lnTo>
                  <a:lnTo>
                    <a:pt x="8549" y="19681"/>
                  </a:lnTo>
                  <a:lnTo>
                    <a:pt x="10517" y="20788"/>
                  </a:lnTo>
                  <a:lnTo>
                    <a:pt x="12444" y="21833"/>
                  </a:lnTo>
                  <a:lnTo>
                    <a:pt x="14350" y="22838"/>
                  </a:lnTo>
                  <a:lnTo>
                    <a:pt x="16236" y="23781"/>
                  </a:lnTo>
                  <a:lnTo>
                    <a:pt x="18061" y="24683"/>
                  </a:lnTo>
                  <a:lnTo>
                    <a:pt x="19865" y="25544"/>
                  </a:lnTo>
                  <a:lnTo>
                    <a:pt x="21628" y="26343"/>
                  </a:lnTo>
                  <a:lnTo>
                    <a:pt x="23350" y="27081"/>
                  </a:lnTo>
                  <a:lnTo>
                    <a:pt x="25010" y="27778"/>
                  </a:lnTo>
                  <a:lnTo>
                    <a:pt x="26630" y="28414"/>
                  </a:lnTo>
                  <a:lnTo>
                    <a:pt x="28208" y="29008"/>
                  </a:lnTo>
                  <a:lnTo>
                    <a:pt x="29705" y="29541"/>
                  </a:lnTo>
                  <a:lnTo>
                    <a:pt x="31160" y="30013"/>
                  </a:lnTo>
                  <a:lnTo>
                    <a:pt x="32554" y="30443"/>
                  </a:lnTo>
                  <a:lnTo>
                    <a:pt x="32554" y="30443"/>
                  </a:lnTo>
                  <a:lnTo>
                    <a:pt x="20090" y="23268"/>
                  </a:lnTo>
                  <a:lnTo>
                    <a:pt x="19967" y="23207"/>
                  </a:lnTo>
                  <a:lnTo>
                    <a:pt x="19885" y="23104"/>
                  </a:lnTo>
                  <a:lnTo>
                    <a:pt x="19803" y="23022"/>
                  </a:lnTo>
                  <a:lnTo>
                    <a:pt x="19721" y="22920"/>
                  </a:lnTo>
                  <a:lnTo>
                    <a:pt x="19660" y="22817"/>
                  </a:lnTo>
                  <a:lnTo>
                    <a:pt x="19598" y="22694"/>
                  </a:lnTo>
                  <a:lnTo>
                    <a:pt x="19557" y="22571"/>
                  </a:lnTo>
                  <a:lnTo>
                    <a:pt x="19537" y="22448"/>
                  </a:lnTo>
                  <a:lnTo>
                    <a:pt x="19516" y="22182"/>
                  </a:lnTo>
                  <a:lnTo>
                    <a:pt x="19537" y="21915"/>
                  </a:lnTo>
                  <a:lnTo>
                    <a:pt x="19578" y="21792"/>
                  </a:lnTo>
                  <a:lnTo>
                    <a:pt x="19619" y="21649"/>
                  </a:lnTo>
                  <a:lnTo>
                    <a:pt x="19680" y="21526"/>
                  </a:lnTo>
                  <a:lnTo>
                    <a:pt x="19742" y="21403"/>
                  </a:lnTo>
                  <a:lnTo>
                    <a:pt x="19824" y="21280"/>
                  </a:lnTo>
                  <a:lnTo>
                    <a:pt x="19906" y="21157"/>
                  </a:lnTo>
                  <a:lnTo>
                    <a:pt x="20008" y="21054"/>
                  </a:lnTo>
                  <a:lnTo>
                    <a:pt x="20111" y="20972"/>
                  </a:lnTo>
                  <a:lnTo>
                    <a:pt x="20336" y="20808"/>
                  </a:lnTo>
                  <a:lnTo>
                    <a:pt x="20582" y="20706"/>
                  </a:lnTo>
                  <a:lnTo>
                    <a:pt x="20705" y="20685"/>
                  </a:lnTo>
                  <a:lnTo>
                    <a:pt x="20828" y="20665"/>
                  </a:lnTo>
                  <a:lnTo>
                    <a:pt x="20951" y="20644"/>
                  </a:lnTo>
                  <a:lnTo>
                    <a:pt x="21074" y="20644"/>
                  </a:lnTo>
                  <a:lnTo>
                    <a:pt x="21197" y="20665"/>
                  </a:lnTo>
                  <a:lnTo>
                    <a:pt x="21320" y="20706"/>
                  </a:lnTo>
                  <a:lnTo>
                    <a:pt x="21443" y="20747"/>
                  </a:lnTo>
                  <a:lnTo>
                    <a:pt x="21566" y="20808"/>
                  </a:lnTo>
                  <a:lnTo>
                    <a:pt x="31078" y="26077"/>
                  </a:lnTo>
                  <a:lnTo>
                    <a:pt x="52070" y="37680"/>
                  </a:lnTo>
                  <a:lnTo>
                    <a:pt x="63304" y="43871"/>
                  </a:lnTo>
                  <a:lnTo>
                    <a:pt x="73123" y="49242"/>
                  </a:lnTo>
                  <a:lnTo>
                    <a:pt x="77059" y="51394"/>
                  </a:lnTo>
                  <a:lnTo>
                    <a:pt x="80114" y="53034"/>
                  </a:lnTo>
                  <a:lnTo>
                    <a:pt x="82102" y="54080"/>
                  </a:lnTo>
                  <a:lnTo>
                    <a:pt x="82635" y="54346"/>
                  </a:lnTo>
                  <a:lnTo>
                    <a:pt x="82779" y="54428"/>
                  </a:lnTo>
                  <a:lnTo>
                    <a:pt x="82840" y="54428"/>
                  </a:lnTo>
                  <a:lnTo>
                    <a:pt x="25236" y="19824"/>
                  </a:lnTo>
                  <a:lnTo>
                    <a:pt x="25092" y="19701"/>
                  </a:lnTo>
                  <a:lnTo>
                    <a:pt x="24949" y="19578"/>
                  </a:lnTo>
                  <a:lnTo>
                    <a:pt x="24867" y="19414"/>
                  </a:lnTo>
                  <a:lnTo>
                    <a:pt x="24805" y="19250"/>
                  </a:lnTo>
                  <a:lnTo>
                    <a:pt x="24785" y="19066"/>
                  </a:lnTo>
                  <a:lnTo>
                    <a:pt x="24785" y="18881"/>
                  </a:lnTo>
                  <a:lnTo>
                    <a:pt x="24826" y="18697"/>
                  </a:lnTo>
                  <a:lnTo>
                    <a:pt x="24908" y="18533"/>
                  </a:lnTo>
                  <a:lnTo>
                    <a:pt x="25031" y="18389"/>
                  </a:lnTo>
                  <a:lnTo>
                    <a:pt x="25154" y="18266"/>
                  </a:lnTo>
                  <a:lnTo>
                    <a:pt x="25318" y="18164"/>
                  </a:lnTo>
                  <a:lnTo>
                    <a:pt x="25482" y="18102"/>
                  </a:lnTo>
                  <a:lnTo>
                    <a:pt x="25666" y="18082"/>
                  </a:lnTo>
                  <a:lnTo>
                    <a:pt x="25851" y="18082"/>
                  </a:lnTo>
                  <a:lnTo>
                    <a:pt x="26035" y="18123"/>
                  </a:lnTo>
                  <a:lnTo>
                    <a:pt x="26199" y="18205"/>
                  </a:lnTo>
                  <a:lnTo>
                    <a:pt x="84296" y="51087"/>
                  </a:lnTo>
                  <a:lnTo>
                    <a:pt x="84255" y="51046"/>
                  </a:lnTo>
                  <a:lnTo>
                    <a:pt x="84111" y="50943"/>
                  </a:lnTo>
                  <a:lnTo>
                    <a:pt x="83619" y="50615"/>
                  </a:lnTo>
                  <a:lnTo>
                    <a:pt x="81733" y="49406"/>
                  </a:lnTo>
                  <a:lnTo>
                    <a:pt x="78822" y="47602"/>
                  </a:lnTo>
                  <a:lnTo>
                    <a:pt x="75050" y="45265"/>
                  </a:lnTo>
                  <a:lnTo>
                    <a:pt x="65641" y="39484"/>
                  </a:lnTo>
                  <a:lnTo>
                    <a:pt x="54838" y="32903"/>
                  </a:lnTo>
                  <a:lnTo>
                    <a:pt x="34645" y="20624"/>
                  </a:lnTo>
                  <a:lnTo>
                    <a:pt x="25461" y="15048"/>
                  </a:lnTo>
                  <a:lnTo>
                    <a:pt x="25359" y="14986"/>
                  </a:lnTo>
                  <a:lnTo>
                    <a:pt x="25256" y="14884"/>
                  </a:lnTo>
                  <a:lnTo>
                    <a:pt x="25174" y="14802"/>
                  </a:lnTo>
                  <a:lnTo>
                    <a:pt x="25092" y="14699"/>
                  </a:lnTo>
                  <a:lnTo>
                    <a:pt x="25031" y="14597"/>
                  </a:lnTo>
                  <a:lnTo>
                    <a:pt x="24990" y="14474"/>
                  </a:lnTo>
                  <a:lnTo>
                    <a:pt x="24949" y="14351"/>
                  </a:lnTo>
                  <a:lnTo>
                    <a:pt x="24908" y="14228"/>
                  </a:lnTo>
                  <a:lnTo>
                    <a:pt x="24887" y="13961"/>
                  </a:lnTo>
                  <a:lnTo>
                    <a:pt x="24887" y="13818"/>
                  </a:lnTo>
                  <a:lnTo>
                    <a:pt x="24908" y="13695"/>
                  </a:lnTo>
                  <a:lnTo>
                    <a:pt x="24949" y="13551"/>
                  </a:lnTo>
                  <a:lnTo>
                    <a:pt x="24990" y="13428"/>
                  </a:lnTo>
                  <a:lnTo>
                    <a:pt x="25051" y="13285"/>
                  </a:lnTo>
                  <a:lnTo>
                    <a:pt x="25113" y="13162"/>
                  </a:lnTo>
                  <a:lnTo>
                    <a:pt x="25195" y="13039"/>
                  </a:lnTo>
                  <a:lnTo>
                    <a:pt x="25297" y="12916"/>
                  </a:lnTo>
                  <a:lnTo>
                    <a:pt x="25379" y="12813"/>
                  </a:lnTo>
                  <a:lnTo>
                    <a:pt x="25502" y="12731"/>
                  </a:lnTo>
                  <a:lnTo>
                    <a:pt x="25605" y="12649"/>
                  </a:lnTo>
                  <a:lnTo>
                    <a:pt x="25728" y="12567"/>
                  </a:lnTo>
                  <a:lnTo>
                    <a:pt x="25953" y="12465"/>
                  </a:lnTo>
                  <a:lnTo>
                    <a:pt x="26097" y="12424"/>
                  </a:lnTo>
                  <a:lnTo>
                    <a:pt x="26220" y="12403"/>
                  </a:lnTo>
                  <a:lnTo>
                    <a:pt x="26466" y="12403"/>
                  </a:lnTo>
                  <a:lnTo>
                    <a:pt x="26589" y="12424"/>
                  </a:lnTo>
                  <a:lnTo>
                    <a:pt x="26712" y="12465"/>
                  </a:lnTo>
                  <a:lnTo>
                    <a:pt x="26835" y="12506"/>
                  </a:lnTo>
                  <a:lnTo>
                    <a:pt x="26958" y="12567"/>
                  </a:lnTo>
                  <a:lnTo>
                    <a:pt x="36921" y="18143"/>
                  </a:lnTo>
                  <a:lnTo>
                    <a:pt x="36921" y="18143"/>
                  </a:lnTo>
                  <a:lnTo>
                    <a:pt x="35855" y="17159"/>
                  </a:lnTo>
                  <a:lnTo>
                    <a:pt x="34727" y="16134"/>
                  </a:lnTo>
                  <a:lnTo>
                    <a:pt x="33559" y="15109"/>
                  </a:lnTo>
                  <a:lnTo>
                    <a:pt x="32329" y="14064"/>
                  </a:lnTo>
                  <a:lnTo>
                    <a:pt x="31037" y="13018"/>
                  </a:lnTo>
                  <a:lnTo>
                    <a:pt x="29705" y="11973"/>
                  </a:lnTo>
                  <a:lnTo>
                    <a:pt x="28331" y="10907"/>
                  </a:lnTo>
                  <a:lnTo>
                    <a:pt x="26896" y="9820"/>
                  </a:lnTo>
                  <a:lnTo>
                    <a:pt x="25420" y="8754"/>
                  </a:lnTo>
                  <a:lnTo>
                    <a:pt x="23924" y="7688"/>
                  </a:lnTo>
                  <a:lnTo>
                    <a:pt x="22366" y="6602"/>
                  </a:lnTo>
                  <a:lnTo>
                    <a:pt x="20787" y="5536"/>
                  </a:lnTo>
                  <a:lnTo>
                    <a:pt x="19168" y="4470"/>
                  </a:lnTo>
                  <a:lnTo>
                    <a:pt x="17528" y="3424"/>
                  </a:lnTo>
                  <a:lnTo>
                    <a:pt x="15847" y="2379"/>
                  </a:lnTo>
                  <a:lnTo>
                    <a:pt x="14145" y="1333"/>
                  </a:lnTo>
                  <a:lnTo>
                    <a:pt x="13735" y="1108"/>
                  </a:lnTo>
                  <a:lnTo>
                    <a:pt x="13305" y="882"/>
                  </a:lnTo>
                  <a:lnTo>
                    <a:pt x="12874" y="698"/>
                  </a:lnTo>
                  <a:lnTo>
                    <a:pt x="12423" y="534"/>
                  </a:lnTo>
                  <a:lnTo>
                    <a:pt x="11993" y="390"/>
                  </a:lnTo>
                  <a:lnTo>
                    <a:pt x="11542" y="267"/>
                  </a:lnTo>
                  <a:lnTo>
                    <a:pt x="11091" y="185"/>
                  </a:lnTo>
                  <a:lnTo>
                    <a:pt x="10640" y="103"/>
                  </a:lnTo>
                  <a:lnTo>
                    <a:pt x="10189" y="42"/>
                  </a:lnTo>
                  <a:lnTo>
                    <a:pt x="9738" y="21"/>
                  </a:lnTo>
                  <a:lnTo>
                    <a:pt x="9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64">
              <a:extLst>
                <a:ext uri="{FF2B5EF4-FFF2-40B4-BE49-F238E27FC236}">
                  <a16:creationId xmlns:a16="http://schemas.microsoft.com/office/drawing/2014/main" id="{3AE9AF81-CDE9-875B-9DE0-6299CAACFCB8}"/>
                </a:ext>
              </a:extLst>
            </p:cNvPr>
            <p:cNvSpPr/>
            <p:nvPr/>
          </p:nvSpPr>
          <p:spPr>
            <a:xfrm>
              <a:off x="7667685" y="1085998"/>
              <a:ext cx="147080" cy="126673"/>
            </a:xfrm>
            <a:custGeom>
              <a:avLst/>
              <a:gdLst/>
              <a:ahLst/>
              <a:cxnLst/>
              <a:rect l="l" t="t" r="r" b="b"/>
              <a:pathLst>
                <a:path w="22018" h="18963" extrusionOk="0">
                  <a:moveTo>
                    <a:pt x="8405" y="0"/>
                  </a:moveTo>
                  <a:lnTo>
                    <a:pt x="7975" y="41"/>
                  </a:lnTo>
                  <a:lnTo>
                    <a:pt x="7565" y="82"/>
                  </a:lnTo>
                  <a:lnTo>
                    <a:pt x="7134" y="164"/>
                  </a:lnTo>
                  <a:lnTo>
                    <a:pt x="6724" y="267"/>
                  </a:lnTo>
                  <a:lnTo>
                    <a:pt x="6314" y="369"/>
                  </a:lnTo>
                  <a:lnTo>
                    <a:pt x="5905" y="513"/>
                  </a:lnTo>
                  <a:lnTo>
                    <a:pt x="5515" y="656"/>
                  </a:lnTo>
                  <a:lnTo>
                    <a:pt x="5126" y="820"/>
                  </a:lnTo>
                  <a:lnTo>
                    <a:pt x="4736" y="1025"/>
                  </a:lnTo>
                  <a:lnTo>
                    <a:pt x="4367" y="1230"/>
                  </a:lnTo>
                  <a:lnTo>
                    <a:pt x="3998" y="1456"/>
                  </a:lnTo>
                  <a:lnTo>
                    <a:pt x="3650" y="1702"/>
                  </a:lnTo>
                  <a:lnTo>
                    <a:pt x="3301" y="1968"/>
                  </a:lnTo>
                  <a:lnTo>
                    <a:pt x="2973" y="2235"/>
                  </a:lnTo>
                  <a:lnTo>
                    <a:pt x="2645" y="2542"/>
                  </a:lnTo>
                  <a:lnTo>
                    <a:pt x="2338" y="2850"/>
                  </a:lnTo>
                  <a:lnTo>
                    <a:pt x="2051" y="3198"/>
                  </a:lnTo>
                  <a:lnTo>
                    <a:pt x="1784" y="3547"/>
                  </a:lnTo>
                  <a:lnTo>
                    <a:pt x="1518" y="3916"/>
                  </a:lnTo>
                  <a:lnTo>
                    <a:pt x="1272" y="4305"/>
                  </a:lnTo>
                  <a:lnTo>
                    <a:pt x="1046" y="4695"/>
                  </a:lnTo>
                  <a:lnTo>
                    <a:pt x="841" y="5105"/>
                  </a:lnTo>
                  <a:lnTo>
                    <a:pt x="657" y="5515"/>
                  </a:lnTo>
                  <a:lnTo>
                    <a:pt x="513" y="5925"/>
                  </a:lnTo>
                  <a:lnTo>
                    <a:pt x="370" y="6335"/>
                  </a:lnTo>
                  <a:lnTo>
                    <a:pt x="267" y="6765"/>
                  </a:lnTo>
                  <a:lnTo>
                    <a:pt x="165" y="7196"/>
                  </a:lnTo>
                  <a:lnTo>
                    <a:pt x="103" y="7626"/>
                  </a:lnTo>
                  <a:lnTo>
                    <a:pt x="42" y="8036"/>
                  </a:lnTo>
                  <a:lnTo>
                    <a:pt x="21" y="8467"/>
                  </a:lnTo>
                  <a:lnTo>
                    <a:pt x="1" y="8897"/>
                  </a:lnTo>
                  <a:lnTo>
                    <a:pt x="21" y="9328"/>
                  </a:lnTo>
                  <a:lnTo>
                    <a:pt x="62" y="9758"/>
                  </a:lnTo>
                  <a:lnTo>
                    <a:pt x="103" y="10168"/>
                  </a:lnTo>
                  <a:lnTo>
                    <a:pt x="185" y="10599"/>
                  </a:lnTo>
                  <a:lnTo>
                    <a:pt x="267" y="11009"/>
                  </a:lnTo>
                  <a:lnTo>
                    <a:pt x="390" y="11419"/>
                  </a:lnTo>
                  <a:lnTo>
                    <a:pt x="513" y="11829"/>
                  </a:lnTo>
                  <a:lnTo>
                    <a:pt x="677" y="12218"/>
                  </a:lnTo>
                  <a:lnTo>
                    <a:pt x="841" y="12608"/>
                  </a:lnTo>
                  <a:lnTo>
                    <a:pt x="1026" y="12997"/>
                  </a:lnTo>
                  <a:lnTo>
                    <a:pt x="1251" y="13366"/>
                  </a:lnTo>
                  <a:lnTo>
                    <a:pt x="1477" y="13735"/>
                  </a:lnTo>
                  <a:lnTo>
                    <a:pt x="1723" y="14084"/>
                  </a:lnTo>
                  <a:lnTo>
                    <a:pt x="1989" y="14432"/>
                  </a:lnTo>
                  <a:lnTo>
                    <a:pt x="2256" y="14760"/>
                  </a:lnTo>
                  <a:lnTo>
                    <a:pt x="2563" y="15088"/>
                  </a:lnTo>
                  <a:lnTo>
                    <a:pt x="2871" y="15396"/>
                  </a:lnTo>
                  <a:lnTo>
                    <a:pt x="3219" y="15683"/>
                  </a:lnTo>
                  <a:lnTo>
                    <a:pt x="3568" y="15949"/>
                  </a:lnTo>
                  <a:lnTo>
                    <a:pt x="3937" y="16216"/>
                  </a:lnTo>
                  <a:lnTo>
                    <a:pt x="4326" y="16462"/>
                  </a:lnTo>
                  <a:lnTo>
                    <a:pt x="4736" y="16687"/>
                  </a:lnTo>
                  <a:lnTo>
                    <a:pt x="5167" y="16913"/>
                  </a:lnTo>
                  <a:lnTo>
                    <a:pt x="5659" y="17138"/>
                  </a:lnTo>
                  <a:lnTo>
                    <a:pt x="6150" y="17343"/>
                  </a:lnTo>
                  <a:lnTo>
                    <a:pt x="6683" y="17548"/>
                  </a:lnTo>
                  <a:lnTo>
                    <a:pt x="7237" y="17753"/>
                  </a:lnTo>
                  <a:lnTo>
                    <a:pt x="7811" y="17938"/>
                  </a:lnTo>
                  <a:lnTo>
                    <a:pt x="8405" y="18102"/>
                  </a:lnTo>
                  <a:lnTo>
                    <a:pt x="9020" y="18266"/>
                  </a:lnTo>
                  <a:lnTo>
                    <a:pt x="9635" y="18409"/>
                  </a:lnTo>
                  <a:lnTo>
                    <a:pt x="10271" y="18532"/>
                  </a:lnTo>
                  <a:lnTo>
                    <a:pt x="10906" y="18655"/>
                  </a:lnTo>
                  <a:lnTo>
                    <a:pt x="11562" y="18758"/>
                  </a:lnTo>
                  <a:lnTo>
                    <a:pt x="12218" y="18840"/>
                  </a:lnTo>
                  <a:lnTo>
                    <a:pt x="12854" y="18901"/>
                  </a:lnTo>
                  <a:lnTo>
                    <a:pt x="13510" y="18942"/>
                  </a:lnTo>
                  <a:lnTo>
                    <a:pt x="14145" y="18963"/>
                  </a:lnTo>
                  <a:lnTo>
                    <a:pt x="15416" y="18963"/>
                  </a:lnTo>
                  <a:lnTo>
                    <a:pt x="16031" y="18922"/>
                  </a:lnTo>
                  <a:lnTo>
                    <a:pt x="16626" y="18860"/>
                  </a:lnTo>
                  <a:lnTo>
                    <a:pt x="17200" y="18778"/>
                  </a:lnTo>
                  <a:lnTo>
                    <a:pt x="17753" y="18655"/>
                  </a:lnTo>
                  <a:lnTo>
                    <a:pt x="18286" y="18512"/>
                  </a:lnTo>
                  <a:lnTo>
                    <a:pt x="18799" y="18368"/>
                  </a:lnTo>
                  <a:lnTo>
                    <a:pt x="19291" y="18163"/>
                  </a:lnTo>
                  <a:lnTo>
                    <a:pt x="19742" y="17938"/>
                  </a:lnTo>
                  <a:lnTo>
                    <a:pt x="20152" y="17692"/>
                  </a:lnTo>
                  <a:lnTo>
                    <a:pt x="20541" y="17425"/>
                  </a:lnTo>
                  <a:lnTo>
                    <a:pt x="20705" y="17261"/>
                  </a:lnTo>
                  <a:lnTo>
                    <a:pt x="20869" y="17097"/>
                  </a:lnTo>
                  <a:lnTo>
                    <a:pt x="21033" y="16933"/>
                  </a:lnTo>
                  <a:lnTo>
                    <a:pt x="21177" y="16769"/>
                  </a:lnTo>
                  <a:lnTo>
                    <a:pt x="21320" y="16585"/>
                  </a:lnTo>
                  <a:lnTo>
                    <a:pt x="21443" y="16380"/>
                  </a:lnTo>
                  <a:lnTo>
                    <a:pt x="21546" y="16195"/>
                  </a:lnTo>
                  <a:lnTo>
                    <a:pt x="21648" y="15970"/>
                  </a:lnTo>
                  <a:lnTo>
                    <a:pt x="21730" y="15765"/>
                  </a:lnTo>
                  <a:lnTo>
                    <a:pt x="21812" y="15560"/>
                  </a:lnTo>
                  <a:lnTo>
                    <a:pt x="21874" y="15334"/>
                  </a:lnTo>
                  <a:lnTo>
                    <a:pt x="21915" y="15109"/>
                  </a:lnTo>
                  <a:lnTo>
                    <a:pt x="21997" y="14637"/>
                  </a:lnTo>
                  <a:lnTo>
                    <a:pt x="22017" y="14145"/>
                  </a:lnTo>
                  <a:lnTo>
                    <a:pt x="21997" y="13653"/>
                  </a:lnTo>
                  <a:lnTo>
                    <a:pt x="21935" y="13120"/>
                  </a:lnTo>
                  <a:lnTo>
                    <a:pt x="21833" y="12608"/>
                  </a:lnTo>
                  <a:lnTo>
                    <a:pt x="21710" y="12075"/>
                  </a:lnTo>
                  <a:lnTo>
                    <a:pt x="21546" y="11521"/>
                  </a:lnTo>
                  <a:lnTo>
                    <a:pt x="21341" y="10968"/>
                  </a:lnTo>
                  <a:lnTo>
                    <a:pt x="21115" y="10414"/>
                  </a:lnTo>
                  <a:lnTo>
                    <a:pt x="20869" y="9861"/>
                  </a:lnTo>
                  <a:lnTo>
                    <a:pt x="20582" y="9307"/>
                  </a:lnTo>
                  <a:lnTo>
                    <a:pt x="20275" y="8733"/>
                  </a:lnTo>
                  <a:lnTo>
                    <a:pt x="19947" y="8180"/>
                  </a:lnTo>
                  <a:lnTo>
                    <a:pt x="19598" y="7647"/>
                  </a:lnTo>
                  <a:lnTo>
                    <a:pt x="19250" y="7093"/>
                  </a:lnTo>
                  <a:lnTo>
                    <a:pt x="18860" y="6560"/>
                  </a:lnTo>
                  <a:lnTo>
                    <a:pt x="18471" y="6048"/>
                  </a:lnTo>
                  <a:lnTo>
                    <a:pt x="18061" y="5535"/>
                  </a:lnTo>
                  <a:lnTo>
                    <a:pt x="17651" y="5023"/>
                  </a:lnTo>
                  <a:lnTo>
                    <a:pt x="17241" y="4551"/>
                  </a:lnTo>
                  <a:lnTo>
                    <a:pt x="16810" y="4080"/>
                  </a:lnTo>
                  <a:lnTo>
                    <a:pt x="16380" y="3649"/>
                  </a:lnTo>
                  <a:lnTo>
                    <a:pt x="15949" y="3219"/>
                  </a:lnTo>
                  <a:lnTo>
                    <a:pt x="15519" y="2829"/>
                  </a:lnTo>
                  <a:lnTo>
                    <a:pt x="15088" y="2460"/>
                  </a:lnTo>
                  <a:lnTo>
                    <a:pt x="14658" y="2112"/>
                  </a:lnTo>
                  <a:lnTo>
                    <a:pt x="14248" y="1784"/>
                  </a:lnTo>
                  <a:lnTo>
                    <a:pt x="13838" y="1497"/>
                  </a:lnTo>
                  <a:lnTo>
                    <a:pt x="13428" y="1251"/>
                  </a:lnTo>
                  <a:lnTo>
                    <a:pt x="13038" y="1025"/>
                  </a:lnTo>
                  <a:lnTo>
                    <a:pt x="12628" y="820"/>
                  </a:lnTo>
                  <a:lnTo>
                    <a:pt x="12218" y="656"/>
                  </a:lnTo>
                  <a:lnTo>
                    <a:pt x="11808" y="492"/>
                  </a:lnTo>
                  <a:lnTo>
                    <a:pt x="11378" y="349"/>
                  </a:lnTo>
                  <a:lnTo>
                    <a:pt x="10968" y="246"/>
                  </a:lnTo>
                  <a:lnTo>
                    <a:pt x="10537" y="144"/>
                  </a:lnTo>
                  <a:lnTo>
                    <a:pt x="10107" y="82"/>
                  </a:lnTo>
                  <a:lnTo>
                    <a:pt x="9676" y="21"/>
                  </a:lnTo>
                  <a:lnTo>
                    <a:pt x="9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4">
              <a:extLst>
                <a:ext uri="{FF2B5EF4-FFF2-40B4-BE49-F238E27FC236}">
                  <a16:creationId xmlns:a16="http://schemas.microsoft.com/office/drawing/2014/main" id="{924D2F77-4270-67BB-CC41-1A9428211DCA}"/>
                </a:ext>
              </a:extLst>
            </p:cNvPr>
            <p:cNvSpPr/>
            <p:nvPr/>
          </p:nvSpPr>
          <p:spPr>
            <a:xfrm>
              <a:off x="7671934" y="1091476"/>
              <a:ext cx="109278" cy="104629"/>
            </a:xfrm>
            <a:custGeom>
              <a:avLst/>
              <a:gdLst/>
              <a:ahLst/>
              <a:cxnLst/>
              <a:rect l="l" t="t" r="r" b="b"/>
              <a:pathLst>
                <a:path w="16359" h="15663" extrusionOk="0">
                  <a:moveTo>
                    <a:pt x="7667" y="0"/>
                  </a:moveTo>
                  <a:lnTo>
                    <a:pt x="7298" y="21"/>
                  </a:lnTo>
                  <a:lnTo>
                    <a:pt x="6929" y="41"/>
                  </a:lnTo>
                  <a:lnTo>
                    <a:pt x="6560" y="82"/>
                  </a:lnTo>
                  <a:lnTo>
                    <a:pt x="6191" y="144"/>
                  </a:lnTo>
                  <a:lnTo>
                    <a:pt x="5842" y="226"/>
                  </a:lnTo>
                  <a:lnTo>
                    <a:pt x="5473" y="328"/>
                  </a:lnTo>
                  <a:lnTo>
                    <a:pt x="5125" y="451"/>
                  </a:lnTo>
                  <a:lnTo>
                    <a:pt x="4777" y="574"/>
                  </a:lnTo>
                  <a:lnTo>
                    <a:pt x="4449" y="738"/>
                  </a:lnTo>
                  <a:lnTo>
                    <a:pt x="4100" y="902"/>
                  </a:lnTo>
                  <a:lnTo>
                    <a:pt x="3793" y="1087"/>
                  </a:lnTo>
                  <a:lnTo>
                    <a:pt x="3465" y="1271"/>
                  </a:lnTo>
                  <a:lnTo>
                    <a:pt x="3157" y="1497"/>
                  </a:lnTo>
                  <a:lnTo>
                    <a:pt x="2850" y="1722"/>
                  </a:lnTo>
                  <a:lnTo>
                    <a:pt x="2563" y="1968"/>
                  </a:lnTo>
                  <a:lnTo>
                    <a:pt x="2296" y="2214"/>
                  </a:lnTo>
                  <a:lnTo>
                    <a:pt x="2030" y="2501"/>
                  </a:lnTo>
                  <a:lnTo>
                    <a:pt x="1784" y="2788"/>
                  </a:lnTo>
                  <a:lnTo>
                    <a:pt x="1538" y="3096"/>
                  </a:lnTo>
                  <a:lnTo>
                    <a:pt x="1312" y="3424"/>
                  </a:lnTo>
                  <a:lnTo>
                    <a:pt x="1087" y="3752"/>
                  </a:lnTo>
                  <a:lnTo>
                    <a:pt x="902" y="4100"/>
                  </a:lnTo>
                  <a:lnTo>
                    <a:pt x="718" y="4449"/>
                  </a:lnTo>
                  <a:lnTo>
                    <a:pt x="574" y="4797"/>
                  </a:lnTo>
                  <a:lnTo>
                    <a:pt x="431" y="5166"/>
                  </a:lnTo>
                  <a:lnTo>
                    <a:pt x="308" y="5535"/>
                  </a:lnTo>
                  <a:lnTo>
                    <a:pt x="205" y="5904"/>
                  </a:lnTo>
                  <a:lnTo>
                    <a:pt x="123" y="6273"/>
                  </a:lnTo>
                  <a:lnTo>
                    <a:pt x="62" y="6642"/>
                  </a:lnTo>
                  <a:lnTo>
                    <a:pt x="21" y="7011"/>
                  </a:lnTo>
                  <a:lnTo>
                    <a:pt x="0" y="7380"/>
                  </a:lnTo>
                  <a:lnTo>
                    <a:pt x="0" y="7770"/>
                  </a:lnTo>
                  <a:lnTo>
                    <a:pt x="0" y="8139"/>
                  </a:lnTo>
                  <a:lnTo>
                    <a:pt x="41" y="8508"/>
                  </a:lnTo>
                  <a:lnTo>
                    <a:pt x="82" y="8877"/>
                  </a:lnTo>
                  <a:lnTo>
                    <a:pt x="144" y="9225"/>
                  </a:lnTo>
                  <a:lnTo>
                    <a:pt x="226" y="9594"/>
                  </a:lnTo>
                  <a:lnTo>
                    <a:pt x="328" y="9963"/>
                  </a:lnTo>
                  <a:lnTo>
                    <a:pt x="451" y="10312"/>
                  </a:lnTo>
                  <a:lnTo>
                    <a:pt x="574" y="10660"/>
                  </a:lnTo>
                  <a:lnTo>
                    <a:pt x="718" y="10988"/>
                  </a:lnTo>
                  <a:lnTo>
                    <a:pt x="882" y="11316"/>
                  </a:lnTo>
                  <a:lnTo>
                    <a:pt x="1066" y="11644"/>
                  </a:lnTo>
                  <a:lnTo>
                    <a:pt x="1271" y="11972"/>
                  </a:lnTo>
                  <a:lnTo>
                    <a:pt x="1476" y="12280"/>
                  </a:lnTo>
                  <a:lnTo>
                    <a:pt x="1702" y="12567"/>
                  </a:lnTo>
                  <a:lnTo>
                    <a:pt x="1948" y="12854"/>
                  </a:lnTo>
                  <a:lnTo>
                    <a:pt x="2214" y="13141"/>
                  </a:lnTo>
                  <a:lnTo>
                    <a:pt x="2501" y="13407"/>
                  </a:lnTo>
                  <a:lnTo>
                    <a:pt x="2788" y="13653"/>
                  </a:lnTo>
                  <a:lnTo>
                    <a:pt x="3096" y="13899"/>
                  </a:lnTo>
                  <a:lnTo>
                    <a:pt x="3403" y="14125"/>
                  </a:lnTo>
                  <a:lnTo>
                    <a:pt x="3752" y="14350"/>
                  </a:lnTo>
                  <a:lnTo>
                    <a:pt x="4100" y="14535"/>
                  </a:lnTo>
                  <a:lnTo>
                    <a:pt x="4449" y="14719"/>
                  </a:lnTo>
                  <a:lnTo>
                    <a:pt x="4838" y="14883"/>
                  </a:lnTo>
                  <a:lnTo>
                    <a:pt x="5207" y="15027"/>
                  </a:lnTo>
                  <a:lnTo>
                    <a:pt x="5596" y="15170"/>
                  </a:lnTo>
                  <a:lnTo>
                    <a:pt x="6006" y="15293"/>
                  </a:lnTo>
                  <a:lnTo>
                    <a:pt x="6416" y="15396"/>
                  </a:lnTo>
                  <a:lnTo>
                    <a:pt x="6826" y="15478"/>
                  </a:lnTo>
                  <a:lnTo>
                    <a:pt x="7236" y="15539"/>
                  </a:lnTo>
                  <a:lnTo>
                    <a:pt x="7646" y="15601"/>
                  </a:lnTo>
                  <a:lnTo>
                    <a:pt x="8077" y="15642"/>
                  </a:lnTo>
                  <a:lnTo>
                    <a:pt x="8507" y="15662"/>
                  </a:lnTo>
                  <a:lnTo>
                    <a:pt x="8917" y="15662"/>
                  </a:lnTo>
                  <a:lnTo>
                    <a:pt x="9348" y="15642"/>
                  </a:lnTo>
                  <a:lnTo>
                    <a:pt x="9758" y="15601"/>
                  </a:lnTo>
                  <a:lnTo>
                    <a:pt x="10168" y="15560"/>
                  </a:lnTo>
                  <a:lnTo>
                    <a:pt x="10598" y="15498"/>
                  </a:lnTo>
                  <a:lnTo>
                    <a:pt x="10988" y="15416"/>
                  </a:lnTo>
                  <a:lnTo>
                    <a:pt x="11398" y="15314"/>
                  </a:lnTo>
                  <a:lnTo>
                    <a:pt x="11787" y="15191"/>
                  </a:lnTo>
                  <a:lnTo>
                    <a:pt x="12177" y="15068"/>
                  </a:lnTo>
                  <a:lnTo>
                    <a:pt x="12546" y="14904"/>
                  </a:lnTo>
                  <a:lnTo>
                    <a:pt x="12915" y="14740"/>
                  </a:lnTo>
                  <a:lnTo>
                    <a:pt x="13263" y="14555"/>
                  </a:lnTo>
                  <a:lnTo>
                    <a:pt x="13591" y="14350"/>
                  </a:lnTo>
                  <a:lnTo>
                    <a:pt x="13919" y="14125"/>
                  </a:lnTo>
                  <a:lnTo>
                    <a:pt x="14227" y="13879"/>
                  </a:lnTo>
                  <a:lnTo>
                    <a:pt x="14534" y="13612"/>
                  </a:lnTo>
                  <a:lnTo>
                    <a:pt x="14801" y="13346"/>
                  </a:lnTo>
                  <a:lnTo>
                    <a:pt x="15067" y="13038"/>
                  </a:lnTo>
                  <a:lnTo>
                    <a:pt x="15293" y="12731"/>
                  </a:lnTo>
                  <a:lnTo>
                    <a:pt x="15518" y="12403"/>
                  </a:lnTo>
                  <a:lnTo>
                    <a:pt x="15703" y="12054"/>
                  </a:lnTo>
                  <a:lnTo>
                    <a:pt x="15867" y="11685"/>
                  </a:lnTo>
                  <a:lnTo>
                    <a:pt x="16010" y="11316"/>
                  </a:lnTo>
                  <a:lnTo>
                    <a:pt x="16133" y="10947"/>
                  </a:lnTo>
                  <a:lnTo>
                    <a:pt x="16215" y="10578"/>
                  </a:lnTo>
                  <a:lnTo>
                    <a:pt x="16277" y="10189"/>
                  </a:lnTo>
                  <a:lnTo>
                    <a:pt x="16338" y="9799"/>
                  </a:lnTo>
                  <a:lnTo>
                    <a:pt x="16359" y="9389"/>
                  </a:lnTo>
                  <a:lnTo>
                    <a:pt x="16359" y="9000"/>
                  </a:lnTo>
                  <a:lnTo>
                    <a:pt x="16338" y="8590"/>
                  </a:lnTo>
                  <a:lnTo>
                    <a:pt x="16297" y="8200"/>
                  </a:lnTo>
                  <a:lnTo>
                    <a:pt x="16236" y="7790"/>
                  </a:lnTo>
                  <a:lnTo>
                    <a:pt x="16154" y="7401"/>
                  </a:lnTo>
                  <a:lnTo>
                    <a:pt x="16051" y="6991"/>
                  </a:lnTo>
                  <a:lnTo>
                    <a:pt x="15928" y="6601"/>
                  </a:lnTo>
                  <a:lnTo>
                    <a:pt x="15785" y="6191"/>
                  </a:lnTo>
                  <a:lnTo>
                    <a:pt x="15641" y="5802"/>
                  </a:lnTo>
                  <a:lnTo>
                    <a:pt x="15457" y="5433"/>
                  </a:lnTo>
                  <a:lnTo>
                    <a:pt x="15272" y="5043"/>
                  </a:lnTo>
                  <a:lnTo>
                    <a:pt x="15088" y="4674"/>
                  </a:lnTo>
                  <a:lnTo>
                    <a:pt x="14862" y="4305"/>
                  </a:lnTo>
                  <a:lnTo>
                    <a:pt x="14637" y="3957"/>
                  </a:lnTo>
                  <a:lnTo>
                    <a:pt x="14391" y="3608"/>
                  </a:lnTo>
                  <a:lnTo>
                    <a:pt x="14124" y="3280"/>
                  </a:lnTo>
                  <a:lnTo>
                    <a:pt x="13858" y="2952"/>
                  </a:lnTo>
                  <a:lnTo>
                    <a:pt x="13571" y="2645"/>
                  </a:lnTo>
                  <a:lnTo>
                    <a:pt x="13284" y="2358"/>
                  </a:lnTo>
                  <a:lnTo>
                    <a:pt x="12976" y="2071"/>
                  </a:lnTo>
                  <a:lnTo>
                    <a:pt x="12669" y="1804"/>
                  </a:lnTo>
                  <a:lnTo>
                    <a:pt x="12341" y="1558"/>
                  </a:lnTo>
                  <a:lnTo>
                    <a:pt x="12013" y="1312"/>
                  </a:lnTo>
                  <a:lnTo>
                    <a:pt x="11685" y="1107"/>
                  </a:lnTo>
                  <a:lnTo>
                    <a:pt x="11336" y="902"/>
                  </a:lnTo>
                  <a:lnTo>
                    <a:pt x="10988" y="738"/>
                  </a:lnTo>
                  <a:lnTo>
                    <a:pt x="10619" y="574"/>
                  </a:lnTo>
                  <a:lnTo>
                    <a:pt x="10270" y="431"/>
                  </a:lnTo>
                  <a:lnTo>
                    <a:pt x="9901" y="328"/>
                  </a:lnTo>
                  <a:lnTo>
                    <a:pt x="9532" y="226"/>
                  </a:lnTo>
                  <a:lnTo>
                    <a:pt x="9163" y="144"/>
                  </a:lnTo>
                  <a:lnTo>
                    <a:pt x="8794" y="82"/>
                  </a:lnTo>
                  <a:lnTo>
                    <a:pt x="8425" y="41"/>
                  </a:lnTo>
                  <a:lnTo>
                    <a:pt x="8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4">
              <a:extLst>
                <a:ext uri="{FF2B5EF4-FFF2-40B4-BE49-F238E27FC236}">
                  <a16:creationId xmlns:a16="http://schemas.microsoft.com/office/drawing/2014/main" id="{B5CD0F15-1C0D-0618-26C7-71D4A9F1FDBA}"/>
                </a:ext>
              </a:extLst>
            </p:cNvPr>
            <p:cNvSpPr/>
            <p:nvPr/>
          </p:nvSpPr>
          <p:spPr>
            <a:xfrm>
              <a:off x="7687131" y="1095584"/>
              <a:ext cx="56286" cy="39445"/>
            </a:xfrm>
            <a:custGeom>
              <a:avLst/>
              <a:gdLst/>
              <a:ahLst/>
              <a:cxnLst/>
              <a:rect l="l" t="t" r="r" b="b"/>
              <a:pathLst>
                <a:path w="8426" h="5905" extrusionOk="0">
                  <a:moveTo>
                    <a:pt x="4797" y="0"/>
                  </a:moveTo>
                  <a:lnTo>
                    <a:pt x="4387" y="21"/>
                  </a:lnTo>
                  <a:lnTo>
                    <a:pt x="3957" y="82"/>
                  </a:lnTo>
                  <a:lnTo>
                    <a:pt x="3526" y="185"/>
                  </a:lnTo>
                  <a:lnTo>
                    <a:pt x="3096" y="308"/>
                  </a:lnTo>
                  <a:lnTo>
                    <a:pt x="2707" y="451"/>
                  </a:lnTo>
                  <a:lnTo>
                    <a:pt x="2317" y="615"/>
                  </a:lnTo>
                  <a:lnTo>
                    <a:pt x="1969" y="800"/>
                  </a:lnTo>
                  <a:lnTo>
                    <a:pt x="1620" y="1005"/>
                  </a:lnTo>
                  <a:lnTo>
                    <a:pt x="1313" y="1230"/>
                  </a:lnTo>
                  <a:lnTo>
                    <a:pt x="1046" y="1476"/>
                  </a:lnTo>
                  <a:lnTo>
                    <a:pt x="800" y="1722"/>
                  </a:lnTo>
                  <a:lnTo>
                    <a:pt x="575" y="1989"/>
                  </a:lnTo>
                  <a:lnTo>
                    <a:pt x="390" y="2255"/>
                  </a:lnTo>
                  <a:lnTo>
                    <a:pt x="226" y="2542"/>
                  </a:lnTo>
                  <a:lnTo>
                    <a:pt x="124" y="2829"/>
                  </a:lnTo>
                  <a:lnTo>
                    <a:pt x="42" y="3116"/>
                  </a:lnTo>
                  <a:lnTo>
                    <a:pt x="1" y="3403"/>
                  </a:lnTo>
                  <a:lnTo>
                    <a:pt x="21" y="3711"/>
                  </a:lnTo>
                  <a:lnTo>
                    <a:pt x="62" y="3998"/>
                  </a:lnTo>
                  <a:lnTo>
                    <a:pt x="165" y="4264"/>
                  </a:lnTo>
                  <a:lnTo>
                    <a:pt x="288" y="4531"/>
                  </a:lnTo>
                  <a:lnTo>
                    <a:pt x="452" y="4777"/>
                  </a:lnTo>
                  <a:lnTo>
                    <a:pt x="657" y="4982"/>
                  </a:lnTo>
                  <a:lnTo>
                    <a:pt x="903" y="5187"/>
                  </a:lnTo>
                  <a:lnTo>
                    <a:pt x="1169" y="5371"/>
                  </a:lnTo>
                  <a:lnTo>
                    <a:pt x="1456" y="5515"/>
                  </a:lnTo>
                  <a:lnTo>
                    <a:pt x="1764" y="5638"/>
                  </a:lnTo>
                  <a:lnTo>
                    <a:pt x="2112" y="5761"/>
                  </a:lnTo>
                  <a:lnTo>
                    <a:pt x="2481" y="5822"/>
                  </a:lnTo>
                  <a:lnTo>
                    <a:pt x="2850" y="5884"/>
                  </a:lnTo>
                  <a:lnTo>
                    <a:pt x="3239" y="5904"/>
                  </a:lnTo>
                  <a:lnTo>
                    <a:pt x="3649" y="5904"/>
                  </a:lnTo>
                  <a:lnTo>
                    <a:pt x="4059" y="5884"/>
                  </a:lnTo>
                  <a:lnTo>
                    <a:pt x="4490" y="5822"/>
                  </a:lnTo>
                  <a:lnTo>
                    <a:pt x="4920" y="5720"/>
                  </a:lnTo>
                  <a:lnTo>
                    <a:pt x="5330" y="5597"/>
                  </a:lnTo>
                  <a:lnTo>
                    <a:pt x="5740" y="5453"/>
                  </a:lnTo>
                  <a:lnTo>
                    <a:pt x="6130" y="5289"/>
                  </a:lnTo>
                  <a:lnTo>
                    <a:pt x="6478" y="5105"/>
                  </a:lnTo>
                  <a:lnTo>
                    <a:pt x="6806" y="4900"/>
                  </a:lnTo>
                  <a:lnTo>
                    <a:pt x="7114" y="4674"/>
                  </a:lnTo>
                  <a:lnTo>
                    <a:pt x="7401" y="4428"/>
                  </a:lnTo>
                  <a:lnTo>
                    <a:pt x="7647" y="4182"/>
                  </a:lnTo>
                  <a:lnTo>
                    <a:pt x="7872" y="3916"/>
                  </a:lnTo>
                  <a:lnTo>
                    <a:pt x="8057" y="3629"/>
                  </a:lnTo>
                  <a:lnTo>
                    <a:pt x="8200" y="3362"/>
                  </a:lnTo>
                  <a:lnTo>
                    <a:pt x="8323" y="3075"/>
                  </a:lnTo>
                  <a:lnTo>
                    <a:pt x="8405" y="2788"/>
                  </a:lnTo>
                  <a:lnTo>
                    <a:pt x="8426" y="2481"/>
                  </a:lnTo>
                  <a:lnTo>
                    <a:pt x="8426" y="2194"/>
                  </a:lnTo>
                  <a:lnTo>
                    <a:pt x="8385" y="1907"/>
                  </a:lnTo>
                  <a:lnTo>
                    <a:pt x="8282" y="1640"/>
                  </a:lnTo>
                  <a:lnTo>
                    <a:pt x="8159" y="1374"/>
                  </a:lnTo>
                  <a:lnTo>
                    <a:pt x="7995" y="1128"/>
                  </a:lnTo>
                  <a:lnTo>
                    <a:pt x="7790" y="923"/>
                  </a:lnTo>
                  <a:lnTo>
                    <a:pt x="7544" y="718"/>
                  </a:lnTo>
                  <a:lnTo>
                    <a:pt x="7278" y="533"/>
                  </a:lnTo>
                  <a:lnTo>
                    <a:pt x="6991" y="390"/>
                  </a:lnTo>
                  <a:lnTo>
                    <a:pt x="6663" y="246"/>
                  </a:lnTo>
                  <a:lnTo>
                    <a:pt x="6335" y="144"/>
                  </a:lnTo>
                  <a:lnTo>
                    <a:pt x="5966" y="62"/>
                  </a:lnTo>
                  <a:lnTo>
                    <a:pt x="5597" y="21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4">
              <a:extLst>
                <a:ext uri="{FF2B5EF4-FFF2-40B4-BE49-F238E27FC236}">
                  <a16:creationId xmlns:a16="http://schemas.microsoft.com/office/drawing/2014/main" id="{5517263B-5493-7748-C436-D8F7C1C5C63B}"/>
                </a:ext>
              </a:extLst>
            </p:cNvPr>
            <p:cNvSpPr/>
            <p:nvPr/>
          </p:nvSpPr>
          <p:spPr>
            <a:xfrm>
              <a:off x="7738481" y="1116126"/>
              <a:ext cx="28630" cy="20274"/>
            </a:xfrm>
            <a:custGeom>
              <a:avLst/>
              <a:gdLst/>
              <a:ahLst/>
              <a:cxnLst/>
              <a:rect l="l" t="t" r="r" b="b"/>
              <a:pathLst>
                <a:path w="4286" h="3035" extrusionOk="0">
                  <a:moveTo>
                    <a:pt x="2440" y="0"/>
                  </a:moveTo>
                  <a:lnTo>
                    <a:pt x="2215" y="21"/>
                  </a:lnTo>
                  <a:lnTo>
                    <a:pt x="2010" y="62"/>
                  </a:lnTo>
                  <a:lnTo>
                    <a:pt x="1784" y="103"/>
                  </a:lnTo>
                  <a:lnTo>
                    <a:pt x="1579" y="164"/>
                  </a:lnTo>
                  <a:lnTo>
                    <a:pt x="1374" y="246"/>
                  </a:lnTo>
                  <a:lnTo>
                    <a:pt x="1169" y="328"/>
                  </a:lnTo>
                  <a:lnTo>
                    <a:pt x="985" y="431"/>
                  </a:lnTo>
                  <a:lnTo>
                    <a:pt x="821" y="533"/>
                  </a:lnTo>
                  <a:lnTo>
                    <a:pt x="657" y="636"/>
                  </a:lnTo>
                  <a:lnTo>
                    <a:pt x="513" y="759"/>
                  </a:lnTo>
                  <a:lnTo>
                    <a:pt x="390" y="902"/>
                  </a:lnTo>
                  <a:lnTo>
                    <a:pt x="288" y="1025"/>
                  </a:lnTo>
                  <a:lnTo>
                    <a:pt x="185" y="1169"/>
                  </a:lnTo>
                  <a:lnTo>
                    <a:pt x="103" y="1312"/>
                  </a:lnTo>
                  <a:lnTo>
                    <a:pt x="42" y="1456"/>
                  </a:lnTo>
                  <a:lnTo>
                    <a:pt x="21" y="1599"/>
                  </a:lnTo>
                  <a:lnTo>
                    <a:pt x="1" y="1763"/>
                  </a:lnTo>
                  <a:lnTo>
                    <a:pt x="1" y="1907"/>
                  </a:lnTo>
                  <a:lnTo>
                    <a:pt x="21" y="2050"/>
                  </a:lnTo>
                  <a:lnTo>
                    <a:pt x="62" y="2194"/>
                  </a:lnTo>
                  <a:lnTo>
                    <a:pt x="144" y="2317"/>
                  </a:lnTo>
                  <a:lnTo>
                    <a:pt x="226" y="2440"/>
                  </a:lnTo>
                  <a:lnTo>
                    <a:pt x="329" y="2563"/>
                  </a:lnTo>
                  <a:lnTo>
                    <a:pt x="452" y="2665"/>
                  </a:lnTo>
                  <a:lnTo>
                    <a:pt x="575" y="2747"/>
                  </a:lnTo>
                  <a:lnTo>
                    <a:pt x="739" y="2829"/>
                  </a:lnTo>
                  <a:lnTo>
                    <a:pt x="903" y="2891"/>
                  </a:lnTo>
                  <a:lnTo>
                    <a:pt x="1067" y="2952"/>
                  </a:lnTo>
                  <a:lnTo>
                    <a:pt x="1251" y="2993"/>
                  </a:lnTo>
                  <a:lnTo>
                    <a:pt x="1436" y="3014"/>
                  </a:lnTo>
                  <a:lnTo>
                    <a:pt x="1641" y="3034"/>
                  </a:lnTo>
                  <a:lnTo>
                    <a:pt x="1846" y="3034"/>
                  </a:lnTo>
                  <a:lnTo>
                    <a:pt x="2071" y="3014"/>
                  </a:lnTo>
                  <a:lnTo>
                    <a:pt x="2276" y="2973"/>
                  </a:lnTo>
                  <a:lnTo>
                    <a:pt x="2502" y="2932"/>
                  </a:lnTo>
                  <a:lnTo>
                    <a:pt x="2707" y="2870"/>
                  </a:lnTo>
                  <a:lnTo>
                    <a:pt x="2912" y="2788"/>
                  </a:lnTo>
                  <a:lnTo>
                    <a:pt x="3117" y="2706"/>
                  </a:lnTo>
                  <a:lnTo>
                    <a:pt x="3301" y="2624"/>
                  </a:lnTo>
                  <a:lnTo>
                    <a:pt x="3465" y="2501"/>
                  </a:lnTo>
                  <a:lnTo>
                    <a:pt x="3629" y="2399"/>
                  </a:lnTo>
                  <a:lnTo>
                    <a:pt x="3773" y="2276"/>
                  </a:lnTo>
                  <a:lnTo>
                    <a:pt x="3896" y="2153"/>
                  </a:lnTo>
                  <a:lnTo>
                    <a:pt x="3998" y="2009"/>
                  </a:lnTo>
                  <a:lnTo>
                    <a:pt x="4101" y="1866"/>
                  </a:lnTo>
                  <a:lnTo>
                    <a:pt x="4183" y="1722"/>
                  </a:lnTo>
                  <a:lnTo>
                    <a:pt x="4244" y="1579"/>
                  </a:lnTo>
                  <a:lnTo>
                    <a:pt x="4285" y="1435"/>
                  </a:lnTo>
                  <a:lnTo>
                    <a:pt x="4285" y="1292"/>
                  </a:lnTo>
                  <a:lnTo>
                    <a:pt x="4285" y="1128"/>
                  </a:lnTo>
                  <a:lnTo>
                    <a:pt x="4265" y="984"/>
                  </a:lnTo>
                  <a:lnTo>
                    <a:pt x="4224" y="841"/>
                  </a:lnTo>
                  <a:lnTo>
                    <a:pt x="4142" y="718"/>
                  </a:lnTo>
                  <a:lnTo>
                    <a:pt x="4060" y="595"/>
                  </a:lnTo>
                  <a:lnTo>
                    <a:pt x="3957" y="472"/>
                  </a:lnTo>
                  <a:lnTo>
                    <a:pt x="3834" y="369"/>
                  </a:lnTo>
                  <a:lnTo>
                    <a:pt x="3711" y="287"/>
                  </a:lnTo>
                  <a:lnTo>
                    <a:pt x="3547" y="205"/>
                  </a:lnTo>
                  <a:lnTo>
                    <a:pt x="3404" y="144"/>
                  </a:lnTo>
                  <a:lnTo>
                    <a:pt x="3219" y="82"/>
                  </a:lnTo>
                  <a:lnTo>
                    <a:pt x="3035" y="41"/>
                  </a:lnTo>
                  <a:lnTo>
                    <a:pt x="2850" y="2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4">
              <a:extLst>
                <a:ext uri="{FF2B5EF4-FFF2-40B4-BE49-F238E27FC236}">
                  <a16:creationId xmlns:a16="http://schemas.microsoft.com/office/drawing/2014/main" id="{D211ABD7-37DC-A9E5-1EEB-081A188FDFB7}"/>
                </a:ext>
              </a:extLst>
            </p:cNvPr>
            <p:cNvSpPr/>
            <p:nvPr/>
          </p:nvSpPr>
          <p:spPr>
            <a:xfrm>
              <a:off x="7675494" y="1134062"/>
              <a:ext cx="101476" cy="58617"/>
            </a:xfrm>
            <a:custGeom>
              <a:avLst/>
              <a:gdLst/>
              <a:ahLst/>
              <a:cxnLst/>
              <a:rect l="l" t="t" r="r" b="b"/>
              <a:pathLst>
                <a:path w="15191" h="8775" extrusionOk="0">
                  <a:moveTo>
                    <a:pt x="14555" y="1"/>
                  </a:moveTo>
                  <a:lnTo>
                    <a:pt x="14432" y="759"/>
                  </a:lnTo>
                  <a:lnTo>
                    <a:pt x="14350" y="1169"/>
                  </a:lnTo>
                  <a:lnTo>
                    <a:pt x="14247" y="1579"/>
                  </a:lnTo>
                  <a:lnTo>
                    <a:pt x="14124" y="1989"/>
                  </a:lnTo>
                  <a:lnTo>
                    <a:pt x="13981" y="2379"/>
                  </a:lnTo>
                  <a:lnTo>
                    <a:pt x="13817" y="2748"/>
                  </a:lnTo>
                  <a:lnTo>
                    <a:pt x="13612" y="3096"/>
                  </a:lnTo>
                  <a:lnTo>
                    <a:pt x="13407" y="3424"/>
                  </a:lnTo>
                  <a:lnTo>
                    <a:pt x="13181" y="3732"/>
                  </a:lnTo>
                  <a:lnTo>
                    <a:pt x="12935" y="3998"/>
                  </a:lnTo>
                  <a:lnTo>
                    <a:pt x="12689" y="4265"/>
                  </a:lnTo>
                  <a:lnTo>
                    <a:pt x="12423" y="4511"/>
                  </a:lnTo>
                  <a:lnTo>
                    <a:pt x="12156" y="4736"/>
                  </a:lnTo>
                  <a:lnTo>
                    <a:pt x="11890" y="4941"/>
                  </a:lnTo>
                  <a:lnTo>
                    <a:pt x="11603" y="5126"/>
                  </a:lnTo>
                  <a:lnTo>
                    <a:pt x="11295" y="5310"/>
                  </a:lnTo>
                  <a:lnTo>
                    <a:pt x="11008" y="5454"/>
                  </a:lnTo>
                  <a:lnTo>
                    <a:pt x="10701" y="5597"/>
                  </a:lnTo>
                  <a:lnTo>
                    <a:pt x="10373" y="5720"/>
                  </a:lnTo>
                  <a:lnTo>
                    <a:pt x="10065" y="5823"/>
                  </a:lnTo>
                  <a:lnTo>
                    <a:pt x="9737" y="5905"/>
                  </a:lnTo>
                  <a:lnTo>
                    <a:pt x="9409" y="5966"/>
                  </a:lnTo>
                  <a:lnTo>
                    <a:pt x="9061" y="6028"/>
                  </a:lnTo>
                  <a:lnTo>
                    <a:pt x="8733" y="6048"/>
                  </a:lnTo>
                  <a:lnTo>
                    <a:pt x="8384" y="6069"/>
                  </a:lnTo>
                  <a:lnTo>
                    <a:pt x="7687" y="6069"/>
                  </a:lnTo>
                  <a:lnTo>
                    <a:pt x="7339" y="6028"/>
                  </a:lnTo>
                  <a:lnTo>
                    <a:pt x="6990" y="5987"/>
                  </a:lnTo>
                  <a:lnTo>
                    <a:pt x="6642" y="5925"/>
                  </a:lnTo>
                  <a:lnTo>
                    <a:pt x="6273" y="5864"/>
                  </a:lnTo>
                  <a:lnTo>
                    <a:pt x="5924" y="5782"/>
                  </a:lnTo>
                  <a:lnTo>
                    <a:pt x="5576" y="5679"/>
                  </a:lnTo>
                  <a:lnTo>
                    <a:pt x="5207" y="5556"/>
                  </a:lnTo>
                  <a:lnTo>
                    <a:pt x="4858" y="5433"/>
                  </a:lnTo>
                  <a:lnTo>
                    <a:pt x="4510" y="5290"/>
                  </a:lnTo>
                  <a:lnTo>
                    <a:pt x="4162" y="5126"/>
                  </a:lnTo>
                  <a:lnTo>
                    <a:pt x="3813" y="4941"/>
                  </a:lnTo>
                  <a:lnTo>
                    <a:pt x="3465" y="4757"/>
                  </a:lnTo>
                  <a:lnTo>
                    <a:pt x="3157" y="4572"/>
                  </a:lnTo>
                  <a:lnTo>
                    <a:pt x="2850" y="4367"/>
                  </a:lnTo>
                  <a:lnTo>
                    <a:pt x="2563" y="4162"/>
                  </a:lnTo>
                  <a:lnTo>
                    <a:pt x="2276" y="3937"/>
                  </a:lnTo>
                  <a:lnTo>
                    <a:pt x="2030" y="3711"/>
                  </a:lnTo>
                  <a:lnTo>
                    <a:pt x="1763" y="3465"/>
                  </a:lnTo>
                  <a:lnTo>
                    <a:pt x="1538" y="3199"/>
                  </a:lnTo>
                  <a:lnTo>
                    <a:pt x="1312" y="2932"/>
                  </a:lnTo>
                  <a:lnTo>
                    <a:pt x="1107" y="2666"/>
                  </a:lnTo>
                  <a:lnTo>
                    <a:pt x="923" y="2379"/>
                  </a:lnTo>
                  <a:lnTo>
                    <a:pt x="738" y="2092"/>
                  </a:lnTo>
                  <a:lnTo>
                    <a:pt x="574" y="1805"/>
                  </a:lnTo>
                  <a:lnTo>
                    <a:pt x="431" y="1497"/>
                  </a:lnTo>
                  <a:lnTo>
                    <a:pt x="308" y="1190"/>
                  </a:lnTo>
                  <a:lnTo>
                    <a:pt x="185" y="882"/>
                  </a:lnTo>
                  <a:lnTo>
                    <a:pt x="82" y="554"/>
                  </a:lnTo>
                  <a:lnTo>
                    <a:pt x="21" y="1087"/>
                  </a:lnTo>
                  <a:lnTo>
                    <a:pt x="0" y="1620"/>
                  </a:lnTo>
                  <a:lnTo>
                    <a:pt x="21" y="2153"/>
                  </a:lnTo>
                  <a:lnTo>
                    <a:pt x="82" y="2666"/>
                  </a:lnTo>
                  <a:lnTo>
                    <a:pt x="185" y="3178"/>
                  </a:lnTo>
                  <a:lnTo>
                    <a:pt x="328" y="3691"/>
                  </a:lnTo>
                  <a:lnTo>
                    <a:pt x="492" y="4183"/>
                  </a:lnTo>
                  <a:lnTo>
                    <a:pt x="718" y="4654"/>
                  </a:lnTo>
                  <a:lnTo>
                    <a:pt x="964" y="5126"/>
                  </a:lnTo>
                  <a:lnTo>
                    <a:pt x="1251" y="5556"/>
                  </a:lnTo>
                  <a:lnTo>
                    <a:pt x="1558" y="5987"/>
                  </a:lnTo>
                  <a:lnTo>
                    <a:pt x="1927" y="6397"/>
                  </a:lnTo>
                  <a:lnTo>
                    <a:pt x="2317" y="6786"/>
                  </a:lnTo>
                  <a:lnTo>
                    <a:pt x="2727" y="7135"/>
                  </a:lnTo>
                  <a:lnTo>
                    <a:pt x="3198" y="7463"/>
                  </a:lnTo>
                  <a:lnTo>
                    <a:pt x="3690" y="7770"/>
                  </a:lnTo>
                  <a:lnTo>
                    <a:pt x="4039" y="7955"/>
                  </a:lnTo>
                  <a:lnTo>
                    <a:pt x="4387" y="8119"/>
                  </a:lnTo>
                  <a:lnTo>
                    <a:pt x="4756" y="8262"/>
                  </a:lnTo>
                  <a:lnTo>
                    <a:pt x="5125" y="8385"/>
                  </a:lnTo>
                  <a:lnTo>
                    <a:pt x="5494" y="8488"/>
                  </a:lnTo>
                  <a:lnTo>
                    <a:pt x="5883" y="8570"/>
                  </a:lnTo>
                  <a:lnTo>
                    <a:pt x="6273" y="8652"/>
                  </a:lnTo>
                  <a:lnTo>
                    <a:pt x="6662" y="8713"/>
                  </a:lnTo>
                  <a:lnTo>
                    <a:pt x="7072" y="8734"/>
                  </a:lnTo>
                  <a:lnTo>
                    <a:pt x="7462" y="8754"/>
                  </a:lnTo>
                  <a:lnTo>
                    <a:pt x="7851" y="8775"/>
                  </a:lnTo>
                  <a:lnTo>
                    <a:pt x="8261" y="8754"/>
                  </a:lnTo>
                  <a:lnTo>
                    <a:pt x="8651" y="8734"/>
                  </a:lnTo>
                  <a:lnTo>
                    <a:pt x="9040" y="8693"/>
                  </a:lnTo>
                  <a:lnTo>
                    <a:pt x="9430" y="8631"/>
                  </a:lnTo>
                  <a:lnTo>
                    <a:pt x="9819" y="8570"/>
                  </a:lnTo>
                  <a:lnTo>
                    <a:pt x="10188" y="8488"/>
                  </a:lnTo>
                  <a:lnTo>
                    <a:pt x="10557" y="8385"/>
                  </a:lnTo>
                  <a:lnTo>
                    <a:pt x="10926" y="8262"/>
                  </a:lnTo>
                  <a:lnTo>
                    <a:pt x="11275" y="8139"/>
                  </a:lnTo>
                  <a:lnTo>
                    <a:pt x="11623" y="8016"/>
                  </a:lnTo>
                  <a:lnTo>
                    <a:pt x="11972" y="7852"/>
                  </a:lnTo>
                  <a:lnTo>
                    <a:pt x="12300" y="7688"/>
                  </a:lnTo>
                  <a:lnTo>
                    <a:pt x="12607" y="7524"/>
                  </a:lnTo>
                  <a:lnTo>
                    <a:pt x="12894" y="7319"/>
                  </a:lnTo>
                  <a:lnTo>
                    <a:pt x="13181" y="7135"/>
                  </a:lnTo>
                  <a:lnTo>
                    <a:pt x="13448" y="6930"/>
                  </a:lnTo>
                  <a:lnTo>
                    <a:pt x="13694" y="6704"/>
                  </a:lnTo>
                  <a:lnTo>
                    <a:pt x="13940" y="6479"/>
                  </a:lnTo>
                  <a:lnTo>
                    <a:pt x="14145" y="6233"/>
                  </a:lnTo>
                  <a:lnTo>
                    <a:pt x="14350" y="5987"/>
                  </a:lnTo>
                  <a:lnTo>
                    <a:pt x="14534" y="5720"/>
                  </a:lnTo>
                  <a:lnTo>
                    <a:pt x="14719" y="5372"/>
                  </a:lnTo>
                  <a:lnTo>
                    <a:pt x="14883" y="5023"/>
                  </a:lnTo>
                  <a:lnTo>
                    <a:pt x="15006" y="4654"/>
                  </a:lnTo>
                  <a:lnTo>
                    <a:pt x="15088" y="4306"/>
                  </a:lnTo>
                  <a:lnTo>
                    <a:pt x="15149" y="3937"/>
                  </a:lnTo>
                  <a:lnTo>
                    <a:pt x="15190" y="3588"/>
                  </a:lnTo>
                  <a:lnTo>
                    <a:pt x="15190" y="3219"/>
                  </a:lnTo>
                  <a:lnTo>
                    <a:pt x="15190" y="2871"/>
                  </a:lnTo>
                  <a:lnTo>
                    <a:pt x="15149" y="2502"/>
                  </a:lnTo>
                  <a:lnTo>
                    <a:pt x="15088" y="2153"/>
                  </a:lnTo>
                  <a:lnTo>
                    <a:pt x="15026" y="1784"/>
                  </a:lnTo>
                  <a:lnTo>
                    <a:pt x="14944" y="1415"/>
                  </a:lnTo>
                  <a:lnTo>
                    <a:pt x="14760" y="698"/>
                  </a:lnTo>
                  <a:lnTo>
                    <a:pt x="1455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85394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1" name="Google Shape;1971;p38"/>
          <p:cNvGraphicFramePr/>
          <p:nvPr>
            <p:extLst>
              <p:ext uri="{D42A27DB-BD31-4B8C-83A1-F6EECF244321}">
                <p14:modId xmlns:p14="http://schemas.microsoft.com/office/powerpoint/2010/main" val="2313581473"/>
              </p:ext>
            </p:extLst>
          </p:nvPr>
        </p:nvGraphicFramePr>
        <p:xfrm>
          <a:off x="338107" y="956211"/>
          <a:ext cx="8512727" cy="3840038"/>
        </p:xfrm>
        <a:graphic>
          <a:graphicData uri="http://schemas.openxmlformats.org/drawingml/2006/table">
            <a:tbl>
              <a:tblPr>
                <a:noFill/>
                <a:tableStyleId>{F0B24ECC-1583-45EF-84F1-5F483905F899}</a:tableStyleId>
              </a:tblPr>
              <a:tblGrid>
                <a:gridCol w="20356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770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05397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GitHub</a:t>
                      </a:r>
                      <a:endParaRPr lang="de-DE" sz="1100" b="1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10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GitHub Kenntnisse ausbauen und besseres Verständnis für die Möglichkeiten mit GitHub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329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Klare Aufgabenverteilung</a:t>
                      </a:r>
                      <a:endParaRPr lang="de-DE" sz="1100" b="1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Klare Verantwortlichkeiten und paralleles Arbeiten → Projekt gleichmäßig vorangetrieben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145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Mulish"/>
                          <a:ea typeface="Mulish"/>
                          <a:cs typeface="Mulish"/>
                          <a:sym typeface="Mulish"/>
                          <a:hlinkClick r:id="rId3" action="ppaction://hlinksldjump"/>
                        </a:rPr>
                        <a:t>Regelmäßige </a:t>
                      </a:r>
                      <a:r>
                        <a:rPr lang="de-DE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Meetings</a:t>
                      </a:r>
                      <a:endParaRPr lang="de-DE" sz="1100" b="1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10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Klarheit über den aktuellen Status und frühzeitige Problemeerkennung sowie Lösung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329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kontinuierliche Dokumentation</a:t>
                      </a:r>
                      <a:endParaRPr lang="de-DE" sz="1100" b="1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de-DE" sz="110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Wichtigkeit einer laufenden, strukturierten Dokumentation → rückblickend größerer Fokus für Nachvollziehbarkeit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45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Kommunikation</a:t>
                      </a:r>
                      <a:endParaRPr lang="de-DE" sz="1100" b="1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10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Neben Check-ups auch spontane Kommunikation über Tools (WhatsApp) → schnelle Abstimmungen und Teamzusammenhalt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458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-DE" sz="1100" b="1">
                          <a:solidFill>
                            <a:schemeClr val="hlink"/>
                          </a:solidFill>
                          <a:uFill>
                            <a:noFill/>
                          </a:u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Testen</a:t>
                      </a:r>
                      <a:endParaRPr lang="de-DE" sz="1100" b="1">
                        <a:solidFill>
                          <a:schemeClr val="lt1"/>
                        </a:solidFill>
                        <a:latin typeface="Mulish"/>
                        <a:ea typeface="Mulish"/>
                        <a:cs typeface="Mulish"/>
                        <a:sym typeface="Mulish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de-DE" sz="1100">
                          <a:solidFill>
                            <a:schemeClr val="lt1"/>
                          </a:solidFill>
                          <a:latin typeface="Mulish"/>
                          <a:ea typeface="Mulish"/>
                          <a:cs typeface="Mulish"/>
                          <a:sym typeface="Mulish"/>
                        </a:rPr>
                        <a:t>Bedeutung wurde deutlich, frühes Auffangen von Fehlern verhindert größere Probleme zum Projektende hin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1974" name="Google Shape;1974;p38"/>
          <p:cNvGrpSpPr/>
          <p:nvPr/>
        </p:nvGrpSpPr>
        <p:grpSpPr>
          <a:xfrm>
            <a:off x="8120673" y="672866"/>
            <a:ext cx="606654" cy="335058"/>
            <a:chOff x="508150" y="756200"/>
            <a:chExt cx="775079" cy="428134"/>
          </a:xfrm>
        </p:grpSpPr>
        <p:sp>
          <p:nvSpPr>
            <p:cNvPr id="1975" name="Google Shape;1975;p38"/>
            <p:cNvSpPr/>
            <p:nvPr/>
          </p:nvSpPr>
          <p:spPr>
            <a:xfrm>
              <a:off x="690459" y="756200"/>
              <a:ext cx="428417" cy="428134"/>
            </a:xfrm>
            <a:custGeom>
              <a:avLst/>
              <a:gdLst/>
              <a:ahLst/>
              <a:cxnLst/>
              <a:rect l="l" t="t" r="r" b="b"/>
              <a:pathLst>
                <a:path w="28748" h="28729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5040" y="4740"/>
                  </a:lnTo>
                  <a:lnTo>
                    <a:pt x="25518" y="5295"/>
                  </a:lnTo>
                  <a:lnTo>
                    <a:pt x="25976" y="5868"/>
                  </a:lnTo>
                  <a:lnTo>
                    <a:pt x="26378" y="6461"/>
                  </a:lnTo>
                  <a:lnTo>
                    <a:pt x="26760" y="7072"/>
                  </a:lnTo>
                  <a:lnTo>
                    <a:pt x="27104" y="7684"/>
                  </a:lnTo>
                  <a:lnTo>
                    <a:pt x="27410" y="8315"/>
                  </a:lnTo>
                  <a:lnTo>
                    <a:pt x="27697" y="8965"/>
                  </a:lnTo>
                  <a:lnTo>
                    <a:pt x="27945" y="9614"/>
                  </a:lnTo>
                  <a:lnTo>
                    <a:pt x="28155" y="10283"/>
                  </a:lnTo>
                  <a:lnTo>
                    <a:pt x="28327" y="10952"/>
                  </a:lnTo>
                  <a:lnTo>
                    <a:pt x="28480" y="11621"/>
                  </a:lnTo>
                  <a:lnTo>
                    <a:pt x="28595" y="12310"/>
                  </a:lnTo>
                  <a:lnTo>
                    <a:pt x="28691" y="12998"/>
                  </a:lnTo>
                  <a:lnTo>
                    <a:pt x="28729" y="13686"/>
                  </a:lnTo>
                  <a:lnTo>
                    <a:pt x="28748" y="14374"/>
                  </a:lnTo>
                  <a:lnTo>
                    <a:pt x="28729" y="15062"/>
                  </a:lnTo>
                  <a:lnTo>
                    <a:pt x="28691" y="15750"/>
                  </a:lnTo>
                  <a:lnTo>
                    <a:pt x="28595" y="16419"/>
                  </a:lnTo>
                  <a:lnTo>
                    <a:pt x="28480" y="17107"/>
                  </a:lnTo>
                  <a:lnTo>
                    <a:pt x="28327" y="17776"/>
                  </a:lnTo>
                  <a:lnTo>
                    <a:pt x="28155" y="18445"/>
                  </a:lnTo>
                  <a:lnTo>
                    <a:pt x="27945" y="19114"/>
                  </a:lnTo>
                  <a:lnTo>
                    <a:pt x="27697" y="19764"/>
                  </a:lnTo>
                  <a:lnTo>
                    <a:pt x="27410" y="20414"/>
                  </a:lnTo>
                  <a:lnTo>
                    <a:pt x="27104" y="21045"/>
                  </a:lnTo>
                  <a:lnTo>
                    <a:pt x="26760" y="21656"/>
                  </a:lnTo>
                  <a:lnTo>
                    <a:pt x="26378" y="22268"/>
                  </a:lnTo>
                  <a:lnTo>
                    <a:pt x="25976" y="22861"/>
                  </a:lnTo>
                  <a:lnTo>
                    <a:pt x="25518" y="23434"/>
                  </a:lnTo>
                  <a:lnTo>
                    <a:pt x="25040" y="23988"/>
                  </a:lnTo>
                  <a:lnTo>
                    <a:pt x="24543" y="24524"/>
                  </a:lnTo>
                  <a:lnTo>
                    <a:pt x="24543" y="24524"/>
                  </a:lnTo>
                  <a:lnTo>
                    <a:pt x="24008" y="25021"/>
                  </a:lnTo>
                  <a:lnTo>
                    <a:pt x="23453" y="25498"/>
                  </a:lnTo>
                  <a:lnTo>
                    <a:pt x="22880" y="25957"/>
                  </a:lnTo>
                  <a:lnTo>
                    <a:pt x="22287" y="26359"/>
                  </a:lnTo>
                  <a:lnTo>
                    <a:pt x="21676" y="26741"/>
                  </a:lnTo>
                  <a:lnTo>
                    <a:pt x="21064" y="27085"/>
                  </a:lnTo>
                  <a:lnTo>
                    <a:pt x="20433" y="27391"/>
                  </a:lnTo>
                  <a:lnTo>
                    <a:pt x="19783" y="27677"/>
                  </a:lnTo>
                  <a:lnTo>
                    <a:pt x="19134" y="27926"/>
                  </a:lnTo>
                  <a:lnTo>
                    <a:pt x="18465" y="28136"/>
                  </a:lnTo>
                  <a:lnTo>
                    <a:pt x="17796" y="28308"/>
                  </a:lnTo>
                  <a:lnTo>
                    <a:pt x="17127" y="28461"/>
                  </a:lnTo>
                  <a:lnTo>
                    <a:pt x="16438" y="28576"/>
                  </a:lnTo>
                  <a:lnTo>
                    <a:pt x="15750" y="28652"/>
                  </a:lnTo>
                  <a:lnTo>
                    <a:pt x="15062" y="28710"/>
                  </a:lnTo>
                  <a:lnTo>
                    <a:pt x="14374" y="28729"/>
                  </a:lnTo>
                  <a:lnTo>
                    <a:pt x="13686" y="28710"/>
                  </a:lnTo>
                  <a:lnTo>
                    <a:pt x="12998" y="28652"/>
                  </a:lnTo>
                  <a:lnTo>
                    <a:pt x="12310" y="28576"/>
                  </a:lnTo>
                  <a:lnTo>
                    <a:pt x="11622" y="28461"/>
                  </a:lnTo>
                  <a:lnTo>
                    <a:pt x="10953" y="28308"/>
                  </a:lnTo>
                  <a:lnTo>
                    <a:pt x="10284" y="28136"/>
                  </a:lnTo>
                  <a:lnTo>
                    <a:pt x="9615" y="27926"/>
                  </a:lnTo>
                  <a:lnTo>
                    <a:pt x="8965" y="27677"/>
                  </a:lnTo>
                  <a:lnTo>
                    <a:pt x="8315" y="27391"/>
                  </a:lnTo>
                  <a:lnTo>
                    <a:pt x="7684" y="27085"/>
                  </a:lnTo>
                  <a:lnTo>
                    <a:pt x="7072" y="26741"/>
                  </a:lnTo>
                  <a:lnTo>
                    <a:pt x="6461" y="26359"/>
                  </a:lnTo>
                  <a:lnTo>
                    <a:pt x="5868" y="25957"/>
                  </a:lnTo>
                  <a:lnTo>
                    <a:pt x="5295" y="25498"/>
                  </a:lnTo>
                  <a:lnTo>
                    <a:pt x="4740" y="25021"/>
                  </a:lnTo>
                  <a:lnTo>
                    <a:pt x="4205" y="24524"/>
                  </a:lnTo>
                  <a:lnTo>
                    <a:pt x="4205" y="24524"/>
                  </a:lnTo>
                  <a:lnTo>
                    <a:pt x="3708" y="23988"/>
                  </a:lnTo>
                  <a:lnTo>
                    <a:pt x="3230" y="23434"/>
                  </a:lnTo>
                  <a:lnTo>
                    <a:pt x="2772" y="22861"/>
                  </a:lnTo>
                  <a:lnTo>
                    <a:pt x="2370" y="22268"/>
                  </a:lnTo>
                  <a:lnTo>
                    <a:pt x="1988" y="21656"/>
                  </a:lnTo>
                  <a:lnTo>
                    <a:pt x="1644" y="21045"/>
                  </a:lnTo>
                  <a:lnTo>
                    <a:pt x="1338" y="20414"/>
                  </a:lnTo>
                  <a:lnTo>
                    <a:pt x="1051" y="19764"/>
                  </a:lnTo>
                  <a:lnTo>
                    <a:pt x="803" y="19114"/>
                  </a:lnTo>
                  <a:lnTo>
                    <a:pt x="593" y="18445"/>
                  </a:lnTo>
                  <a:lnTo>
                    <a:pt x="421" y="17776"/>
                  </a:lnTo>
                  <a:lnTo>
                    <a:pt x="268" y="17107"/>
                  </a:lnTo>
                  <a:lnTo>
                    <a:pt x="153" y="16419"/>
                  </a:lnTo>
                  <a:lnTo>
                    <a:pt x="77" y="15750"/>
                  </a:lnTo>
                  <a:lnTo>
                    <a:pt x="19" y="15062"/>
                  </a:lnTo>
                  <a:lnTo>
                    <a:pt x="0" y="14374"/>
                  </a:lnTo>
                  <a:lnTo>
                    <a:pt x="19" y="13686"/>
                  </a:lnTo>
                  <a:lnTo>
                    <a:pt x="77" y="12998"/>
                  </a:lnTo>
                  <a:lnTo>
                    <a:pt x="153" y="12310"/>
                  </a:lnTo>
                  <a:lnTo>
                    <a:pt x="268" y="11621"/>
                  </a:lnTo>
                  <a:lnTo>
                    <a:pt x="421" y="10952"/>
                  </a:lnTo>
                  <a:lnTo>
                    <a:pt x="593" y="10283"/>
                  </a:lnTo>
                  <a:lnTo>
                    <a:pt x="803" y="9614"/>
                  </a:lnTo>
                  <a:lnTo>
                    <a:pt x="1051" y="8965"/>
                  </a:lnTo>
                  <a:lnTo>
                    <a:pt x="1338" y="8315"/>
                  </a:lnTo>
                  <a:lnTo>
                    <a:pt x="1644" y="7684"/>
                  </a:lnTo>
                  <a:lnTo>
                    <a:pt x="1988" y="7072"/>
                  </a:lnTo>
                  <a:lnTo>
                    <a:pt x="2370" y="6461"/>
                  </a:lnTo>
                  <a:lnTo>
                    <a:pt x="2772" y="5868"/>
                  </a:lnTo>
                  <a:lnTo>
                    <a:pt x="3230" y="5295"/>
                  </a:lnTo>
                  <a:lnTo>
                    <a:pt x="3708" y="4740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38"/>
            <p:cNvSpPr/>
            <p:nvPr/>
          </p:nvSpPr>
          <p:spPr>
            <a:xfrm>
              <a:off x="690459" y="756200"/>
              <a:ext cx="388836" cy="362056"/>
            </a:xfrm>
            <a:custGeom>
              <a:avLst/>
              <a:gdLst/>
              <a:ahLst/>
              <a:cxnLst/>
              <a:rect l="l" t="t" r="r" b="b"/>
              <a:pathLst>
                <a:path w="26092" h="24295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4868" y="4549"/>
                  </a:lnTo>
                  <a:lnTo>
                    <a:pt x="25174" y="4893"/>
                  </a:lnTo>
                  <a:lnTo>
                    <a:pt x="25174" y="4893"/>
                  </a:lnTo>
                  <a:lnTo>
                    <a:pt x="25346" y="5371"/>
                  </a:lnTo>
                  <a:lnTo>
                    <a:pt x="25499" y="5868"/>
                  </a:lnTo>
                  <a:lnTo>
                    <a:pt x="25632" y="6346"/>
                  </a:lnTo>
                  <a:lnTo>
                    <a:pt x="25747" y="6843"/>
                  </a:lnTo>
                  <a:lnTo>
                    <a:pt x="25862" y="7340"/>
                  </a:lnTo>
                  <a:lnTo>
                    <a:pt x="25938" y="7837"/>
                  </a:lnTo>
                  <a:lnTo>
                    <a:pt x="25996" y="8353"/>
                  </a:lnTo>
                  <a:lnTo>
                    <a:pt x="26053" y="8850"/>
                  </a:lnTo>
                  <a:lnTo>
                    <a:pt x="26072" y="9347"/>
                  </a:lnTo>
                  <a:lnTo>
                    <a:pt x="26091" y="9863"/>
                  </a:lnTo>
                  <a:lnTo>
                    <a:pt x="26091" y="10360"/>
                  </a:lnTo>
                  <a:lnTo>
                    <a:pt x="26053" y="10876"/>
                  </a:lnTo>
                  <a:lnTo>
                    <a:pt x="26015" y="11373"/>
                  </a:lnTo>
                  <a:lnTo>
                    <a:pt x="25957" y="11870"/>
                  </a:lnTo>
                  <a:lnTo>
                    <a:pt x="25881" y="12367"/>
                  </a:lnTo>
                  <a:lnTo>
                    <a:pt x="25785" y="12864"/>
                  </a:lnTo>
                  <a:lnTo>
                    <a:pt x="25671" y="13361"/>
                  </a:lnTo>
                  <a:lnTo>
                    <a:pt x="25556" y="13858"/>
                  </a:lnTo>
                  <a:lnTo>
                    <a:pt x="25403" y="14336"/>
                  </a:lnTo>
                  <a:lnTo>
                    <a:pt x="25231" y="14833"/>
                  </a:lnTo>
                  <a:lnTo>
                    <a:pt x="25059" y="15311"/>
                  </a:lnTo>
                  <a:lnTo>
                    <a:pt x="24849" y="15769"/>
                  </a:lnTo>
                  <a:lnTo>
                    <a:pt x="24638" y="16247"/>
                  </a:lnTo>
                  <a:lnTo>
                    <a:pt x="24409" y="16706"/>
                  </a:lnTo>
                  <a:lnTo>
                    <a:pt x="24141" y="17165"/>
                  </a:lnTo>
                  <a:lnTo>
                    <a:pt x="23874" y="17604"/>
                  </a:lnTo>
                  <a:lnTo>
                    <a:pt x="23587" y="18044"/>
                  </a:lnTo>
                  <a:lnTo>
                    <a:pt x="23281" y="18464"/>
                  </a:lnTo>
                  <a:lnTo>
                    <a:pt x="22956" y="18885"/>
                  </a:lnTo>
                  <a:lnTo>
                    <a:pt x="22612" y="19305"/>
                  </a:lnTo>
                  <a:lnTo>
                    <a:pt x="22268" y="19707"/>
                  </a:lnTo>
                  <a:lnTo>
                    <a:pt x="21886" y="20089"/>
                  </a:lnTo>
                  <a:lnTo>
                    <a:pt x="21886" y="20089"/>
                  </a:lnTo>
                  <a:lnTo>
                    <a:pt x="21351" y="20605"/>
                  </a:lnTo>
                  <a:lnTo>
                    <a:pt x="20796" y="21083"/>
                  </a:lnTo>
                  <a:lnTo>
                    <a:pt x="20223" y="21523"/>
                  </a:lnTo>
                  <a:lnTo>
                    <a:pt x="19630" y="21924"/>
                  </a:lnTo>
                  <a:lnTo>
                    <a:pt x="19019" y="22306"/>
                  </a:lnTo>
                  <a:lnTo>
                    <a:pt x="18407" y="22650"/>
                  </a:lnTo>
                  <a:lnTo>
                    <a:pt x="17776" y="22975"/>
                  </a:lnTo>
                  <a:lnTo>
                    <a:pt x="17127" y="23243"/>
                  </a:lnTo>
                  <a:lnTo>
                    <a:pt x="16477" y="23491"/>
                  </a:lnTo>
                  <a:lnTo>
                    <a:pt x="15808" y="23702"/>
                  </a:lnTo>
                  <a:lnTo>
                    <a:pt x="15139" y="23893"/>
                  </a:lnTo>
                  <a:lnTo>
                    <a:pt x="14470" y="24027"/>
                  </a:lnTo>
                  <a:lnTo>
                    <a:pt x="13782" y="24141"/>
                  </a:lnTo>
                  <a:lnTo>
                    <a:pt x="13093" y="24237"/>
                  </a:lnTo>
                  <a:lnTo>
                    <a:pt x="12405" y="24275"/>
                  </a:lnTo>
                  <a:lnTo>
                    <a:pt x="11717" y="24294"/>
                  </a:lnTo>
                  <a:lnTo>
                    <a:pt x="11029" y="24275"/>
                  </a:lnTo>
                  <a:lnTo>
                    <a:pt x="10341" y="24237"/>
                  </a:lnTo>
                  <a:lnTo>
                    <a:pt x="9653" y="24141"/>
                  </a:lnTo>
                  <a:lnTo>
                    <a:pt x="8965" y="24027"/>
                  </a:lnTo>
                  <a:lnTo>
                    <a:pt x="8296" y="23893"/>
                  </a:lnTo>
                  <a:lnTo>
                    <a:pt x="7627" y="23702"/>
                  </a:lnTo>
                  <a:lnTo>
                    <a:pt x="6958" y="23491"/>
                  </a:lnTo>
                  <a:lnTo>
                    <a:pt x="6308" y="23243"/>
                  </a:lnTo>
                  <a:lnTo>
                    <a:pt x="5658" y="22975"/>
                  </a:lnTo>
                  <a:lnTo>
                    <a:pt x="5027" y="22650"/>
                  </a:lnTo>
                  <a:lnTo>
                    <a:pt x="4416" y="22306"/>
                  </a:lnTo>
                  <a:lnTo>
                    <a:pt x="3804" y="21924"/>
                  </a:lnTo>
                  <a:lnTo>
                    <a:pt x="3211" y="21523"/>
                  </a:lnTo>
                  <a:lnTo>
                    <a:pt x="2638" y="21083"/>
                  </a:lnTo>
                  <a:lnTo>
                    <a:pt x="2084" y="20605"/>
                  </a:lnTo>
                  <a:lnTo>
                    <a:pt x="1548" y="20089"/>
                  </a:lnTo>
                  <a:lnTo>
                    <a:pt x="1548" y="20089"/>
                  </a:lnTo>
                  <a:lnTo>
                    <a:pt x="1223" y="19745"/>
                  </a:lnTo>
                  <a:lnTo>
                    <a:pt x="918" y="19401"/>
                  </a:lnTo>
                  <a:lnTo>
                    <a:pt x="918" y="19401"/>
                  </a:lnTo>
                  <a:lnTo>
                    <a:pt x="746" y="18923"/>
                  </a:lnTo>
                  <a:lnTo>
                    <a:pt x="593" y="18445"/>
                  </a:lnTo>
                  <a:lnTo>
                    <a:pt x="459" y="17948"/>
                  </a:lnTo>
                  <a:lnTo>
                    <a:pt x="344" y="17451"/>
                  </a:lnTo>
                  <a:lnTo>
                    <a:pt x="230" y="16954"/>
                  </a:lnTo>
                  <a:lnTo>
                    <a:pt x="153" y="16457"/>
                  </a:lnTo>
                  <a:lnTo>
                    <a:pt x="96" y="15960"/>
                  </a:lnTo>
                  <a:lnTo>
                    <a:pt x="38" y="15463"/>
                  </a:lnTo>
                  <a:lnTo>
                    <a:pt x="19" y="14947"/>
                  </a:lnTo>
                  <a:lnTo>
                    <a:pt x="0" y="14450"/>
                  </a:lnTo>
                  <a:lnTo>
                    <a:pt x="0" y="13934"/>
                  </a:lnTo>
                  <a:lnTo>
                    <a:pt x="38" y="13437"/>
                  </a:lnTo>
                  <a:lnTo>
                    <a:pt x="77" y="12940"/>
                  </a:lnTo>
                  <a:lnTo>
                    <a:pt x="134" y="12424"/>
                  </a:lnTo>
                  <a:lnTo>
                    <a:pt x="210" y="11927"/>
                  </a:lnTo>
                  <a:lnTo>
                    <a:pt x="306" y="11430"/>
                  </a:lnTo>
                  <a:lnTo>
                    <a:pt x="421" y="10933"/>
                  </a:lnTo>
                  <a:lnTo>
                    <a:pt x="535" y="10456"/>
                  </a:lnTo>
                  <a:lnTo>
                    <a:pt x="688" y="9959"/>
                  </a:lnTo>
                  <a:lnTo>
                    <a:pt x="860" y="9481"/>
                  </a:lnTo>
                  <a:lnTo>
                    <a:pt x="1032" y="9003"/>
                  </a:lnTo>
                  <a:lnTo>
                    <a:pt x="1243" y="8525"/>
                  </a:lnTo>
                  <a:lnTo>
                    <a:pt x="1453" y="8066"/>
                  </a:lnTo>
                  <a:lnTo>
                    <a:pt x="1701" y="7607"/>
                  </a:lnTo>
                  <a:lnTo>
                    <a:pt x="1950" y="7149"/>
                  </a:lnTo>
                  <a:lnTo>
                    <a:pt x="2217" y="6709"/>
                  </a:lnTo>
                  <a:lnTo>
                    <a:pt x="2504" y="6269"/>
                  </a:lnTo>
                  <a:lnTo>
                    <a:pt x="2810" y="5830"/>
                  </a:lnTo>
                  <a:lnTo>
                    <a:pt x="3135" y="5409"/>
                  </a:lnTo>
                  <a:lnTo>
                    <a:pt x="3479" y="5008"/>
                  </a:lnTo>
                  <a:lnTo>
                    <a:pt x="3842" y="4607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38"/>
            <p:cNvSpPr/>
            <p:nvPr/>
          </p:nvSpPr>
          <p:spPr>
            <a:xfrm>
              <a:off x="690459" y="756200"/>
              <a:ext cx="343532" cy="293967"/>
            </a:xfrm>
            <a:custGeom>
              <a:avLst/>
              <a:gdLst/>
              <a:ahLst/>
              <a:cxnLst/>
              <a:rect l="l" t="t" r="r" b="b"/>
              <a:pathLst>
                <a:path w="23052" h="19726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02" y="3746"/>
                  </a:lnTo>
                  <a:lnTo>
                    <a:pt x="5199" y="3307"/>
                  </a:lnTo>
                  <a:lnTo>
                    <a:pt x="5715" y="2905"/>
                  </a:lnTo>
                  <a:lnTo>
                    <a:pt x="6231" y="2523"/>
                  </a:lnTo>
                  <a:lnTo>
                    <a:pt x="6786" y="2179"/>
                  </a:lnTo>
                  <a:lnTo>
                    <a:pt x="7321" y="1854"/>
                  </a:lnTo>
                  <a:lnTo>
                    <a:pt x="7894" y="1548"/>
                  </a:lnTo>
                  <a:lnTo>
                    <a:pt x="8468" y="1262"/>
                  </a:lnTo>
                  <a:lnTo>
                    <a:pt x="9041" y="1032"/>
                  </a:lnTo>
                  <a:lnTo>
                    <a:pt x="9634" y="803"/>
                  </a:lnTo>
                  <a:lnTo>
                    <a:pt x="10245" y="612"/>
                  </a:lnTo>
                  <a:lnTo>
                    <a:pt x="10838" y="440"/>
                  </a:lnTo>
                  <a:lnTo>
                    <a:pt x="11450" y="306"/>
                  </a:lnTo>
                  <a:lnTo>
                    <a:pt x="12061" y="191"/>
                  </a:lnTo>
                  <a:lnTo>
                    <a:pt x="12692" y="96"/>
                  </a:lnTo>
                  <a:lnTo>
                    <a:pt x="13304" y="38"/>
                  </a:lnTo>
                  <a:lnTo>
                    <a:pt x="13934" y="19"/>
                  </a:lnTo>
                  <a:lnTo>
                    <a:pt x="14546" y="0"/>
                  </a:lnTo>
                  <a:lnTo>
                    <a:pt x="15177" y="38"/>
                  </a:lnTo>
                  <a:lnTo>
                    <a:pt x="15789" y="76"/>
                  </a:lnTo>
                  <a:lnTo>
                    <a:pt x="16419" y="153"/>
                  </a:lnTo>
                  <a:lnTo>
                    <a:pt x="17031" y="248"/>
                  </a:lnTo>
                  <a:lnTo>
                    <a:pt x="17643" y="382"/>
                  </a:lnTo>
                  <a:lnTo>
                    <a:pt x="18254" y="535"/>
                  </a:lnTo>
                  <a:lnTo>
                    <a:pt x="18847" y="726"/>
                  </a:lnTo>
                  <a:lnTo>
                    <a:pt x="19439" y="937"/>
                  </a:lnTo>
                  <a:lnTo>
                    <a:pt x="20032" y="1166"/>
                  </a:lnTo>
                  <a:lnTo>
                    <a:pt x="20605" y="1434"/>
                  </a:lnTo>
                  <a:lnTo>
                    <a:pt x="21179" y="1720"/>
                  </a:lnTo>
                  <a:lnTo>
                    <a:pt x="21733" y="2026"/>
                  </a:lnTo>
                  <a:lnTo>
                    <a:pt x="22287" y="2370"/>
                  </a:lnTo>
                  <a:lnTo>
                    <a:pt x="22823" y="2733"/>
                  </a:lnTo>
                  <a:lnTo>
                    <a:pt x="22823" y="2733"/>
                  </a:lnTo>
                  <a:lnTo>
                    <a:pt x="22880" y="3173"/>
                  </a:lnTo>
                  <a:lnTo>
                    <a:pt x="22956" y="3593"/>
                  </a:lnTo>
                  <a:lnTo>
                    <a:pt x="22995" y="4014"/>
                  </a:lnTo>
                  <a:lnTo>
                    <a:pt x="23033" y="4435"/>
                  </a:lnTo>
                  <a:lnTo>
                    <a:pt x="23052" y="4874"/>
                  </a:lnTo>
                  <a:lnTo>
                    <a:pt x="23052" y="5295"/>
                  </a:lnTo>
                  <a:lnTo>
                    <a:pt x="23052" y="5715"/>
                  </a:lnTo>
                  <a:lnTo>
                    <a:pt x="23033" y="6155"/>
                  </a:lnTo>
                  <a:lnTo>
                    <a:pt x="23014" y="6575"/>
                  </a:lnTo>
                  <a:lnTo>
                    <a:pt x="22975" y="6996"/>
                  </a:lnTo>
                  <a:lnTo>
                    <a:pt x="22918" y="7416"/>
                  </a:lnTo>
                  <a:lnTo>
                    <a:pt x="22842" y="7856"/>
                  </a:lnTo>
                  <a:lnTo>
                    <a:pt x="22765" y="8276"/>
                  </a:lnTo>
                  <a:lnTo>
                    <a:pt x="22670" y="8697"/>
                  </a:lnTo>
                  <a:lnTo>
                    <a:pt x="22574" y="9098"/>
                  </a:lnTo>
                  <a:lnTo>
                    <a:pt x="22459" y="9519"/>
                  </a:lnTo>
                  <a:lnTo>
                    <a:pt x="22326" y="9939"/>
                  </a:lnTo>
                  <a:lnTo>
                    <a:pt x="22173" y="10341"/>
                  </a:lnTo>
                  <a:lnTo>
                    <a:pt x="22020" y="10742"/>
                  </a:lnTo>
                  <a:lnTo>
                    <a:pt x="21848" y="11144"/>
                  </a:lnTo>
                  <a:lnTo>
                    <a:pt x="21676" y="11545"/>
                  </a:lnTo>
                  <a:lnTo>
                    <a:pt x="21485" y="11927"/>
                  </a:lnTo>
                  <a:lnTo>
                    <a:pt x="21274" y="12310"/>
                  </a:lnTo>
                  <a:lnTo>
                    <a:pt x="21064" y="12692"/>
                  </a:lnTo>
                  <a:lnTo>
                    <a:pt x="20816" y="13074"/>
                  </a:lnTo>
                  <a:lnTo>
                    <a:pt x="20586" y="13437"/>
                  </a:lnTo>
                  <a:lnTo>
                    <a:pt x="20319" y="13820"/>
                  </a:lnTo>
                  <a:lnTo>
                    <a:pt x="20051" y="14164"/>
                  </a:lnTo>
                  <a:lnTo>
                    <a:pt x="19764" y="14527"/>
                  </a:lnTo>
                  <a:lnTo>
                    <a:pt x="19478" y="14871"/>
                  </a:lnTo>
                  <a:lnTo>
                    <a:pt x="19172" y="15196"/>
                  </a:lnTo>
                  <a:lnTo>
                    <a:pt x="18847" y="15540"/>
                  </a:lnTo>
                  <a:lnTo>
                    <a:pt x="18847" y="15540"/>
                  </a:lnTo>
                  <a:lnTo>
                    <a:pt x="18369" y="15999"/>
                  </a:lnTo>
                  <a:lnTo>
                    <a:pt x="17872" y="16419"/>
                  </a:lnTo>
                  <a:lnTo>
                    <a:pt x="17356" y="16840"/>
                  </a:lnTo>
                  <a:lnTo>
                    <a:pt x="16821" y="17222"/>
                  </a:lnTo>
                  <a:lnTo>
                    <a:pt x="16285" y="17566"/>
                  </a:lnTo>
                  <a:lnTo>
                    <a:pt x="15731" y="17891"/>
                  </a:lnTo>
                  <a:lnTo>
                    <a:pt x="15177" y="18197"/>
                  </a:lnTo>
                  <a:lnTo>
                    <a:pt x="14603" y="18464"/>
                  </a:lnTo>
                  <a:lnTo>
                    <a:pt x="14011" y="18713"/>
                  </a:lnTo>
                  <a:lnTo>
                    <a:pt x="13418" y="18942"/>
                  </a:lnTo>
                  <a:lnTo>
                    <a:pt x="12826" y="19133"/>
                  </a:lnTo>
                  <a:lnTo>
                    <a:pt x="12214" y="19305"/>
                  </a:lnTo>
                  <a:lnTo>
                    <a:pt x="11602" y="19439"/>
                  </a:lnTo>
                  <a:lnTo>
                    <a:pt x="10991" y="19554"/>
                  </a:lnTo>
                  <a:lnTo>
                    <a:pt x="10379" y="19630"/>
                  </a:lnTo>
                  <a:lnTo>
                    <a:pt x="9748" y="19688"/>
                  </a:lnTo>
                  <a:lnTo>
                    <a:pt x="9137" y="19726"/>
                  </a:lnTo>
                  <a:lnTo>
                    <a:pt x="8506" y="19726"/>
                  </a:lnTo>
                  <a:lnTo>
                    <a:pt x="7894" y="19707"/>
                  </a:lnTo>
                  <a:lnTo>
                    <a:pt x="7264" y="19669"/>
                  </a:lnTo>
                  <a:lnTo>
                    <a:pt x="6652" y="19592"/>
                  </a:lnTo>
                  <a:lnTo>
                    <a:pt x="6040" y="19497"/>
                  </a:lnTo>
                  <a:lnTo>
                    <a:pt x="5429" y="19363"/>
                  </a:lnTo>
                  <a:lnTo>
                    <a:pt x="4817" y="19210"/>
                  </a:lnTo>
                  <a:lnTo>
                    <a:pt x="4205" y="19019"/>
                  </a:lnTo>
                  <a:lnTo>
                    <a:pt x="3613" y="18808"/>
                  </a:lnTo>
                  <a:lnTo>
                    <a:pt x="3039" y="18579"/>
                  </a:lnTo>
                  <a:lnTo>
                    <a:pt x="2447" y="18311"/>
                  </a:lnTo>
                  <a:lnTo>
                    <a:pt x="1892" y="18025"/>
                  </a:lnTo>
                  <a:lnTo>
                    <a:pt x="1319" y="17719"/>
                  </a:lnTo>
                  <a:lnTo>
                    <a:pt x="784" y="17375"/>
                  </a:lnTo>
                  <a:lnTo>
                    <a:pt x="249" y="16993"/>
                  </a:lnTo>
                  <a:lnTo>
                    <a:pt x="249" y="16993"/>
                  </a:lnTo>
                  <a:lnTo>
                    <a:pt x="172" y="16572"/>
                  </a:lnTo>
                  <a:lnTo>
                    <a:pt x="115" y="16152"/>
                  </a:lnTo>
                  <a:lnTo>
                    <a:pt x="77" y="15731"/>
                  </a:lnTo>
                  <a:lnTo>
                    <a:pt x="38" y="15311"/>
                  </a:lnTo>
                  <a:lnTo>
                    <a:pt x="19" y="14871"/>
                  </a:lnTo>
                  <a:lnTo>
                    <a:pt x="0" y="14450"/>
                  </a:lnTo>
                  <a:lnTo>
                    <a:pt x="0" y="14030"/>
                  </a:lnTo>
                  <a:lnTo>
                    <a:pt x="19" y="13590"/>
                  </a:lnTo>
                  <a:lnTo>
                    <a:pt x="57" y="13170"/>
                  </a:lnTo>
                  <a:lnTo>
                    <a:pt x="96" y="12749"/>
                  </a:lnTo>
                  <a:lnTo>
                    <a:pt x="153" y="12310"/>
                  </a:lnTo>
                  <a:lnTo>
                    <a:pt x="210" y="11889"/>
                  </a:lnTo>
                  <a:lnTo>
                    <a:pt x="287" y="11469"/>
                  </a:lnTo>
                  <a:lnTo>
                    <a:pt x="382" y="11048"/>
                  </a:lnTo>
                  <a:lnTo>
                    <a:pt x="497" y="10647"/>
                  </a:lnTo>
                  <a:lnTo>
                    <a:pt x="612" y="10226"/>
                  </a:lnTo>
                  <a:lnTo>
                    <a:pt x="746" y="9806"/>
                  </a:lnTo>
                  <a:lnTo>
                    <a:pt x="879" y="9404"/>
                  </a:lnTo>
                  <a:lnTo>
                    <a:pt x="1032" y="9003"/>
                  </a:lnTo>
                  <a:lnTo>
                    <a:pt x="1204" y="8601"/>
                  </a:lnTo>
                  <a:lnTo>
                    <a:pt x="1395" y="8200"/>
                  </a:lnTo>
                  <a:lnTo>
                    <a:pt x="1587" y="7818"/>
                  </a:lnTo>
                  <a:lnTo>
                    <a:pt x="1778" y="7435"/>
                  </a:lnTo>
                  <a:lnTo>
                    <a:pt x="2007" y="7053"/>
                  </a:lnTo>
                  <a:lnTo>
                    <a:pt x="2237" y="6671"/>
                  </a:lnTo>
                  <a:lnTo>
                    <a:pt x="2485" y="6289"/>
                  </a:lnTo>
                  <a:lnTo>
                    <a:pt x="2733" y="5925"/>
                  </a:lnTo>
                  <a:lnTo>
                    <a:pt x="3001" y="5581"/>
                  </a:lnTo>
                  <a:lnTo>
                    <a:pt x="3288" y="5218"/>
                  </a:lnTo>
                  <a:lnTo>
                    <a:pt x="3575" y="4874"/>
                  </a:lnTo>
                  <a:lnTo>
                    <a:pt x="3899" y="4549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38"/>
            <p:cNvSpPr/>
            <p:nvPr/>
          </p:nvSpPr>
          <p:spPr>
            <a:xfrm>
              <a:off x="508150" y="807467"/>
              <a:ext cx="775079" cy="292849"/>
            </a:xfrm>
            <a:custGeom>
              <a:avLst/>
              <a:gdLst/>
              <a:ahLst/>
              <a:cxnLst/>
              <a:rect l="l" t="t" r="r" b="b"/>
              <a:pathLst>
                <a:path w="52010" h="19651" extrusionOk="0">
                  <a:moveTo>
                    <a:pt x="37884" y="1988"/>
                  </a:moveTo>
                  <a:lnTo>
                    <a:pt x="37884" y="1988"/>
                  </a:lnTo>
                  <a:lnTo>
                    <a:pt x="39356" y="1625"/>
                  </a:lnTo>
                  <a:lnTo>
                    <a:pt x="40752" y="1300"/>
                  </a:lnTo>
                  <a:lnTo>
                    <a:pt x="42090" y="1014"/>
                  </a:lnTo>
                  <a:lnTo>
                    <a:pt x="43370" y="746"/>
                  </a:lnTo>
                  <a:lnTo>
                    <a:pt x="44574" y="517"/>
                  </a:lnTo>
                  <a:lnTo>
                    <a:pt x="45702" y="345"/>
                  </a:lnTo>
                  <a:lnTo>
                    <a:pt x="46753" y="192"/>
                  </a:lnTo>
                  <a:lnTo>
                    <a:pt x="47728" y="96"/>
                  </a:lnTo>
                  <a:lnTo>
                    <a:pt x="48608" y="20"/>
                  </a:lnTo>
                  <a:lnTo>
                    <a:pt x="49391" y="1"/>
                  </a:lnTo>
                  <a:lnTo>
                    <a:pt x="50079" y="20"/>
                  </a:lnTo>
                  <a:lnTo>
                    <a:pt x="50404" y="58"/>
                  </a:lnTo>
                  <a:lnTo>
                    <a:pt x="50672" y="77"/>
                  </a:lnTo>
                  <a:lnTo>
                    <a:pt x="50940" y="134"/>
                  </a:lnTo>
                  <a:lnTo>
                    <a:pt x="51169" y="192"/>
                  </a:lnTo>
                  <a:lnTo>
                    <a:pt x="51379" y="268"/>
                  </a:lnTo>
                  <a:lnTo>
                    <a:pt x="51551" y="345"/>
                  </a:lnTo>
                  <a:lnTo>
                    <a:pt x="51704" y="440"/>
                  </a:lnTo>
                  <a:lnTo>
                    <a:pt x="51819" y="536"/>
                  </a:lnTo>
                  <a:lnTo>
                    <a:pt x="51914" y="650"/>
                  </a:lnTo>
                  <a:lnTo>
                    <a:pt x="51972" y="765"/>
                  </a:lnTo>
                  <a:lnTo>
                    <a:pt x="51972" y="765"/>
                  </a:lnTo>
                  <a:lnTo>
                    <a:pt x="51991" y="880"/>
                  </a:lnTo>
                  <a:lnTo>
                    <a:pt x="52010" y="975"/>
                  </a:lnTo>
                  <a:lnTo>
                    <a:pt x="51991" y="1090"/>
                  </a:lnTo>
                  <a:lnTo>
                    <a:pt x="51972" y="1205"/>
                  </a:lnTo>
                  <a:lnTo>
                    <a:pt x="51933" y="1339"/>
                  </a:lnTo>
                  <a:lnTo>
                    <a:pt x="51876" y="1453"/>
                  </a:lnTo>
                  <a:lnTo>
                    <a:pt x="51704" y="1721"/>
                  </a:lnTo>
                  <a:lnTo>
                    <a:pt x="51475" y="2008"/>
                  </a:lnTo>
                  <a:lnTo>
                    <a:pt x="51188" y="2313"/>
                  </a:lnTo>
                  <a:lnTo>
                    <a:pt x="50844" y="2638"/>
                  </a:lnTo>
                  <a:lnTo>
                    <a:pt x="50443" y="2963"/>
                  </a:lnTo>
                  <a:lnTo>
                    <a:pt x="49984" y="3307"/>
                  </a:lnTo>
                  <a:lnTo>
                    <a:pt x="49468" y="3671"/>
                  </a:lnTo>
                  <a:lnTo>
                    <a:pt x="48894" y="4053"/>
                  </a:lnTo>
                  <a:lnTo>
                    <a:pt x="48283" y="4454"/>
                  </a:lnTo>
                  <a:lnTo>
                    <a:pt x="47595" y="4856"/>
                  </a:lnTo>
                  <a:lnTo>
                    <a:pt x="46887" y="5257"/>
                  </a:lnTo>
                  <a:lnTo>
                    <a:pt x="46123" y="5678"/>
                  </a:lnTo>
                  <a:lnTo>
                    <a:pt x="45301" y="6117"/>
                  </a:lnTo>
                  <a:lnTo>
                    <a:pt x="44441" y="6557"/>
                  </a:lnTo>
                  <a:lnTo>
                    <a:pt x="43542" y="6996"/>
                  </a:lnTo>
                  <a:lnTo>
                    <a:pt x="42606" y="7455"/>
                  </a:lnTo>
                  <a:lnTo>
                    <a:pt x="41612" y="7914"/>
                  </a:lnTo>
                  <a:lnTo>
                    <a:pt x="39547" y="8850"/>
                  </a:lnTo>
                  <a:lnTo>
                    <a:pt x="37330" y="9806"/>
                  </a:lnTo>
                  <a:lnTo>
                    <a:pt x="34998" y="10762"/>
                  </a:lnTo>
                  <a:lnTo>
                    <a:pt x="32532" y="11737"/>
                  </a:lnTo>
                  <a:lnTo>
                    <a:pt x="29971" y="12692"/>
                  </a:lnTo>
                  <a:lnTo>
                    <a:pt x="27333" y="13629"/>
                  </a:lnTo>
                  <a:lnTo>
                    <a:pt x="27333" y="13629"/>
                  </a:lnTo>
                  <a:lnTo>
                    <a:pt x="24677" y="14527"/>
                  </a:lnTo>
                  <a:lnTo>
                    <a:pt x="22077" y="15368"/>
                  </a:lnTo>
                  <a:lnTo>
                    <a:pt x="19554" y="16152"/>
                  </a:lnTo>
                  <a:lnTo>
                    <a:pt x="17126" y="16859"/>
                  </a:lnTo>
                  <a:lnTo>
                    <a:pt x="14794" y="17490"/>
                  </a:lnTo>
                  <a:lnTo>
                    <a:pt x="12577" y="18044"/>
                  </a:lnTo>
                  <a:lnTo>
                    <a:pt x="11526" y="18293"/>
                  </a:lnTo>
                  <a:lnTo>
                    <a:pt x="10513" y="18522"/>
                  </a:lnTo>
                  <a:lnTo>
                    <a:pt x="9519" y="18733"/>
                  </a:lnTo>
                  <a:lnTo>
                    <a:pt x="8582" y="18924"/>
                  </a:lnTo>
                  <a:lnTo>
                    <a:pt x="7684" y="19077"/>
                  </a:lnTo>
                  <a:lnTo>
                    <a:pt x="6805" y="19230"/>
                  </a:lnTo>
                  <a:lnTo>
                    <a:pt x="5983" y="19363"/>
                  </a:lnTo>
                  <a:lnTo>
                    <a:pt x="5218" y="19459"/>
                  </a:lnTo>
                  <a:lnTo>
                    <a:pt x="4492" y="19535"/>
                  </a:lnTo>
                  <a:lnTo>
                    <a:pt x="3804" y="19593"/>
                  </a:lnTo>
                  <a:lnTo>
                    <a:pt x="3173" y="19631"/>
                  </a:lnTo>
                  <a:lnTo>
                    <a:pt x="2600" y="19650"/>
                  </a:lnTo>
                  <a:lnTo>
                    <a:pt x="2064" y="19631"/>
                  </a:lnTo>
                  <a:lnTo>
                    <a:pt x="1606" y="19593"/>
                  </a:lnTo>
                  <a:lnTo>
                    <a:pt x="1185" y="19535"/>
                  </a:lnTo>
                  <a:lnTo>
                    <a:pt x="822" y="19459"/>
                  </a:lnTo>
                  <a:lnTo>
                    <a:pt x="535" y="19344"/>
                  </a:lnTo>
                  <a:lnTo>
                    <a:pt x="421" y="19287"/>
                  </a:lnTo>
                  <a:lnTo>
                    <a:pt x="306" y="19230"/>
                  </a:lnTo>
                  <a:lnTo>
                    <a:pt x="210" y="19153"/>
                  </a:lnTo>
                  <a:lnTo>
                    <a:pt x="134" y="19058"/>
                  </a:lnTo>
                  <a:lnTo>
                    <a:pt x="76" y="18981"/>
                  </a:lnTo>
                  <a:lnTo>
                    <a:pt x="38" y="18885"/>
                  </a:lnTo>
                  <a:lnTo>
                    <a:pt x="38" y="18885"/>
                  </a:lnTo>
                  <a:lnTo>
                    <a:pt x="0" y="18752"/>
                  </a:lnTo>
                  <a:lnTo>
                    <a:pt x="0" y="18599"/>
                  </a:lnTo>
                  <a:lnTo>
                    <a:pt x="38" y="18446"/>
                  </a:lnTo>
                  <a:lnTo>
                    <a:pt x="96" y="18274"/>
                  </a:lnTo>
                  <a:lnTo>
                    <a:pt x="172" y="18102"/>
                  </a:lnTo>
                  <a:lnTo>
                    <a:pt x="306" y="17930"/>
                  </a:lnTo>
                  <a:lnTo>
                    <a:pt x="440" y="17739"/>
                  </a:lnTo>
                  <a:lnTo>
                    <a:pt x="612" y="17547"/>
                  </a:lnTo>
                  <a:lnTo>
                    <a:pt x="822" y="17337"/>
                  </a:lnTo>
                  <a:lnTo>
                    <a:pt x="1032" y="17127"/>
                  </a:lnTo>
                  <a:lnTo>
                    <a:pt x="1567" y="16687"/>
                  </a:lnTo>
                  <a:lnTo>
                    <a:pt x="2198" y="16209"/>
                  </a:lnTo>
                  <a:lnTo>
                    <a:pt x="2924" y="15713"/>
                  </a:lnTo>
                  <a:lnTo>
                    <a:pt x="3746" y="15196"/>
                  </a:lnTo>
                  <a:lnTo>
                    <a:pt x="4664" y="14661"/>
                  </a:lnTo>
                  <a:lnTo>
                    <a:pt x="5658" y="14107"/>
                  </a:lnTo>
                  <a:lnTo>
                    <a:pt x="6728" y="13533"/>
                  </a:lnTo>
                  <a:lnTo>
                    <a:pt x="7894" y="12941"/>
                  </a:lnTo>
                  <a:lnTo>
                    <a:pt x="9118" y="12329"/>
                  </a:lnTo>
                  <a:lnTo>
                    <a:pt x="10417" y="11718"/>
                  </a:lnTo>
                  <a:lnTo>
                    <a:pt x="11794" y="11087"/>
                  </a:lnTo>
                  <a:lnTo>
                    <a:pt x="11794" y="11087"/>
                  </a:lnTo>
                  <a:lnTo>
                    <a:pt x="11832" y="11909"/>
                  </a:lnTo>
                  <a:lnTo>
                    <a:pt x="11927" y="12712"/>
                  </a:lnTo>
                  <a:lnTo>
                    <a:pt x="11927" y="12712"/>
                  </a:lnTo>
                  <a:lnTo>
                    <a:pt x="10933" y="13266"/>
                  </a:lnTo>
                  <a:lnTo>
                    <a:pt x="10054" y="13801"/>
                  </a:lnTo>
                  <a:lnTo>
                    <a:pt x="9672" y="14050"/>
                  </a:lnTo>
                  <a:lnTo>
                    <a:pt x="9309" y="14298"/>
                  </a:lnTo>
                  <a:lnTo>
                    <a:pt x="8984" y="14527"/>
                  </a:lnTo>
                  <a:lnTo>
                    <a:pt x="8697" y="14757"/>
                  </a:lnTo>
                  <a:lnTo>
                    <a:pt x="8449" y="14967"/>
                  </a:lnTo>
                  <a:lnTo>
                    <a:pt x="8238" y="15177"/>
                  </a:lnTo>
                  <a:lnTo>
                    <a:pt x="8066" y="15368"/>
                  </a:lnTo>
                  <a:lnTo>
                    <a:pt x="7932" y="15560"/>
                  </a:lnTo>
                  <a:lnTo>
                    <a:pt x="7818" y="15732"/>
                  </a:lnTo>
                  <a:lnTo>
                    <a:pt x="7760" y="15904"/>
                  </a:lnTo>
                  <a:lnTo>
                    <a:pt x="7741" y="16037"/>
                  </a:lnTo>
                  <a:lnTo>
                    <a:pt x="7760" y="16190"/>
                  </a:lnTo>
                  <a:lnTo>
                    <a:pt x="7760" y="16190"/>
                  </a:lnTo>
                  <a:lnTo>
                    <a:pt x="7799" y="16248"/>
                  </a:lnTo>
                  <a:lnTo>
                    <a:pt x="7837" y="16305"/>
                  </a:lnTo>
                  <a:lnTo>
                    <a:pt x="7952" y="16420"/>
                  </a:lnTo>
                  <a:lnTo>
                    <a:pt x="8124" y="16515"/>
                  </a:lnTo>
                  <a:lnTo>
                    <a:pt x="8334" y="16592"/>
                  </a:lnTo>
                  <a:lnTo>
                    <a:pt x="8582" y="16649"/>
                  </a:lnTo>
                  <a:lnTo>
                    <a:pt x="8869" y="16687"/>
                  </a:lnTo>
                  <a:lnTo>
                    <a:pt x="9194" y="16706"/>
                  </a:lnTo>
                  <a:lnTo>
                    <a:pt x="9557" y="16726"/>
                  </a:lnTo>
                  <a:lnTo>
                    <a:pt x="9978" y="16706"/>
                  </a:lnTo>
                  <a:lnTo>
                    <a:pt x="10417" y="16687"/>
                  </a:lnTo>
                  <a:lnTo>
                    <a:pt x="10895" y="16649"/>
                  </a:lnTo>
                  <a:lnTo>
                    <a:pt x="11411" y="16592"/>
                  </a:lnTo>
                  <a:lnTo>
                    <a:pt x="12520" y="16420"/>
                  </a:lnTo>
                  <a:lnTo>
                    <a:pt x="13762" y="16209"/>
                  </a:lnTo>
                  <a:lnTo>
                    <a:pt x="15119" y="15923"/>
                  </a:lnTo>
                  <a:lnTo>
                    <a:pt x="16591" y="15598"/>
                  </a:lnTo>
                  <a:lnTo>
                    <a:pt x="18139" y="15196"/>
                  </a:lnTo>
                  <a:lnTo>
                    <a:pt x="19764" y="14757"/>
                  </a:lnTo>
                  <a:lnTo>
                    <a:pt x="21465" y="14260"/>
                  </a:lnTo>
                  <a:lnTo>
                    <a:pt x="23243" y="13725"/>
                  </a:lnTo>
                  <a:lnTo>
                    <a:pt x="25059" y="13132"/>
                  </a:lnTo>
                  <a:lnTo>
                    <a:pt x="26932" y="12501"/>
                  </a:lnTo>
                  <a:lnTo>
                    <a:pt x="26932" y="12501"/>
                  </a:lnTo>
                  <a:lnTo>
                    <a:pt x="28786" y="11832"/>
                  </a:lnTo>
                  <a:lnTo>
                    <a:pt x="30583" y="11163"/>
                  </a:lnTo>
                  <a:lnTo>
                    <a:pt x="32322" y="10494"/>
                  </a:lnTo>
                  <a:lnTo>
                    <a:pt x="33966" y="9806"/>
                  </a:lnTo>
                  <a:lnTo>
                    <a:pt x="35514" y="9137"/>
                  </a:lnTo>
                  <a:lnTo>
                    <a:pt x="36967" y="8487"/>
                  </a:lnTo>
                  <a:lnTo>
                    <a:pt x="38324" y="7837"/>
                  </a:lnTo>
                  <a:lnTo>
                    <a:pt x="39547" y="7226"/>
                  </a:lnTo>
                  <a:lnTo>
                    <a:pt x="40656" y="6614"/>
                  </a:lnTo>
                  <a:lnTo>
                    <a:pt x="41631" y="6041"/>
                  </a:lnTo>
                  <a:lnTo>
                    <a:pt x="42071" y="5773"/>
                  </a:lnTo>
                  <a:lnTo>
                    <a:pt x="42472" y="5505"/>
                  </a:lnTo>
                  <a:lnTo>
                    <a:pt x="42835" y="5257"/>
                  </a:lnTo>
                  <a:lnTo>
                    <a:pt x="43160" y="5009"/>
                  </a:lnTo>
                  <a:lnTo>
                    <a:pt x="43447" y="4779"/>
                  </a:lnTo>
                  <a:lnTo>
                    <a:pt x="43695" y="4550"/>
                  </a:lnTo>
                  <a:lnTo>
                    <a:pt x="43886" y="4340"/>
                  </a:lnTo>
                  <a:lnTo>
                    <a:pt x="44058" y="4129"/>
                  </a:lnTo>
                  <a:lnTo>
                    <a:pt x="44173" y="3957"/>
                  </a:lnTo>
                  <a:lnTo>
                    <a:pt x="44230" y="3785"/>
                  </a:lnTo>
                  <a:lnTo>
                    <a:pt x="44250" y="3613"/>
                  </a:lnTo>
                  <a:lnTo>
                    <a:pt x="44250" y="3537"/>
                  </a:lnTo>
                  <a:lnTo>
                    <a:pt x="44230" y="3479"/>
                  </a:lnTo>
                  <a:lnTo>
                    <a:pt x="44230" y="3479"/>
                  </a:lnTo>
                  <a:lnTo>
                    <a:pt x="44173" y="3346"/>
                  </a:lnTo>
                  <a:lnTo>
                    <a:pt x="44058" y="3250"/>
                  </a:lnTo>
                  <a:lnTo>
                    <a:pt x="43905" y="3154"/>
                  </a:lnTo>
                  <a:lnTo>
                    <a:pt x="43714" y="3078"/>
                  </a:lnTo>
                  <a:lnTo>
                    <a:pt x="43504" y="3021"/>
                  </a:lnTo>
                  <a:lnTo>
                    <a:pt x="43236" y="2982"/>
                  </a:lnTo>
                  <a:lnTo>
                    <a:pt x="42931" y="2944"/>
                  </a:lnTo>
                  <a:lnTo>
                    <a:pt x="42606" y="2925"/>
                  </a:lnTo>
                  <a:lnTo>
                    <a:pt x="42243" y="2925"/>
                  </a:lnTo>
                  <a:lnTo>
                    <a:pt x="41841" y="2944"/>
                  </a:lnTo>
                  <a:lnTo>
                    <a:pt x="41402" y="2982"/>
                  </a:lnTo>
                  <a:lnTo>
                    <a:pt x="40943" y="3021"/>
                  </a:lnTo>
                  <a:lnTo>
                    <a:pt x="39911" y="3154"/>
                  </a:lnTo>
                  <a:lnTo>
                    <a:pt x="38783" y="3346"/>
                  </a:lnTo>
                  <a:lnTo>
                    <a:pt x="38783" y="3346"/>
                  </a:lnTo>
                  <a:lnTo>
                    <a:pt x="38343" y="2657"/>
                  </a:lnTo>
                  <a:lnTo>
                    <a:pt x="38114" y="2313"/>
                  </a:lnTo>
                  <a:lnTo>
                    <a:pt x="37884" y="1988"/>
                  </a:lnTo>
                  <a:lnTo>
                    <a:pt x="37884" y="19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" name="Google Shape;6555;p70">
            <a:extLst>
              <a:ext uri="{FF2B5EF4-FFF2-40B4-BE49-F238E27FC236}">
                <a16:creationId xmlns:a16="http://schemas.microsoft.com/office/drawing/2014/main" id="{FE9B218C-C364-60CC-234F-22DC798E25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3807" y="310025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Unsere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Lessons Learned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5" name="Google Shape;5435;p61"/>
          <p:cNvSpPr txBox="1"/>
          <p:nvPr/>
        </p:nvSpPr>
        <p:spPr>
          <a:xfrm>
            <a:off x="367879" y="1534475"/>
            <a:ext cx="2124119" cy="91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spcAft>
                <a:spcPts val="0"/>
              </a:spcAft>
            </a:pPr>
            <a:r>
              <a:rPr lang="de-DE" sz="1500">
                <a:solidFill>
                  <a:schemeClr val="bg1"/>
                </a:solidFill>
                <a:latin typeface="Mulish"/>
                <a:ea typeface="Mulish"/>
                <a:cs typeface="Mulish"/>
                <a:sym typeface="Mulish"/>
              </a:rPr>
              <a:t>Crew bereit, letzte Systeme werden geprüft.</a:t>
            </a:r>
          </a:p>
        </p:txBody>
      </p:sp>
      <p:sp>
        <p:nvSpPr>
          <p:cNvPr id="5436" name="Google Shape;5436;p61"/>
          <p:cNvSpPr txBox="1"/>
          <p:nvPr/>
        </p:nvSpPr>
        <p:spPr>
          <a:xfrm>
            <a:off x="505074" y="1292880"/>
            <a:ext cx="1956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5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37" name="Google Shape;5437;p61"/>
          <p:cNvSpPr txBox="1"/>
          <p:nvPr/>
        </p:nvSpPr>
        <p:spPr>
          <a:xfrm>
            <a:off x="503273" y="3362343"/>
            <a:ext cx="1956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0" u="none" strike="noStrike" err="1">
                <a:solidFill>
                  <a:schemeClr val="bg1"/>
                </a:solidFill>
                <a:effectLst/>
                <a:latin typeface="Mulish" pitchFamily="2" charset="77"/>
              </a:rPr>
              <a:t>Tourist:innen</a:t>
            </a:r>
            <a:r>
              <a:rPr lang="de-DE" sz="1500" b="0" u="none" strike="noStrike">
                <a:solidFill>
                  <a:schemeClr val="bg1"/>
                </a:solidFill>
                <a:effectLst/>
                <a:latin typeface="Mulish" pitchFamily="2" charset="77"/>
              </a:rPr>
              <a:t> angeschnallt, Kabine gesichert.</a:t>
            </a:r>
          </a:p>
        </p:txBody>
      </p:sp>
      <p:sp>
        <p:nvSpPr>
          <p:cNvPr id="5438" name="Google Shape;5438;p61"/>
          <p:cNvSpPr txBox="1"/>
          <p:nvPr/>
        </p:nvSpPr>
        <p:spPr>
          <a:xfrm>
            <a:off x="505074" y="2993913"/>
            <a:ext cx="1956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3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39" name="Google Shape;5439;p61"/>
          <p:cNvSpPr txBox="1"/>
          <p:nvPr/>
        </p:nvSpPr>
        <p:spPr>
          <a:xfrm>
            <a:off x="6680188" y="1656223"/>
            <a:ext cx="1955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Kommunikation mit Bodenstation steht.</a:t>
            </a:r>
            <a:endParaRPr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440" name="Google Shape;5440;p61"/>
          <p:cNvSpPr txBox="1"/>
          <p:nvPr/>
        </p:nvSpPr>
        <p:spPr>
          <a:xfrm>
            <a:off x="6683826" y="1351625"/>
            <a:ext cx="1955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4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41" name="Google Shape;5441;p61"/>
          <p:cNvSpPr txBox="1"/>
          <p:nvPr/>
        </p:nvSpPr>
        <p:spPr>
          <a:xfrm>
            <a:off x="6683826" y="3363276"/>
            <a:ext cx="1955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Triebwerke aktivieren...</a:t>
            </a:r>
          </a:p>
        </p:txBody>
      </p:sp>
      <p:sp>
        <p:nvSpPr>
          <p:cNvPr id="5442" name="Google Shape;5442;p61"/>
          <p:cNvSpPr txBox="1"/>
          <p:nvPr/>
        </p:nvSpPr>
        <p:spPr>
          <a:xfrm>
            <a:off x="6683826" y="2993920"/>
            <a:ext cx="1955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2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44" name="Google Shape;5444;p61"/>
          <p:cNvSpPr/>
          <p:nvPr/>
        </p:nvSpPr>
        <p:spPr>
          <a:xfrm>
            <a:off x="2650514" y="3615847"/>
            <a:ext cx="3842971" cy="1508789"/>
          </a:xfrm>
          <a:custGeom>
            <a:avLst/>
            <a:gdLst/>
            <a:ahLst/>
            <a:cxnLst/>
            <a:rect l="l" t="t" r="r" b="b"/>
            <a:pathLst>
              <a:path w="164899" h="64741" extrusionOk="0">
                <a:moveTo>
                  <a:pt x="41803" y="62752"/>
                </a:moveTo>
                <a:lnTo>
                  <a:pt x="41803" y="62752"/>
                </a:lnTo>
                <a:lnTo>
                  <a:pt x="42491" y="62733"/>
                </a:lnTo>
                <a:lnTo>
                  <a:pt x="43179" y="62714"/>
                </a:lnTo>
                <a:lnTo>
                  <a:pt x="43848" y="62657"/>
                </a:lnTo>
                <a:lnTo>
                  <a:pt x="44517" y="62580"/>
                </a:lnTo>
                <a:lnTo>
                  <a:pt x="45167" y="62485"/>
                </a:lnTo>
                <a:lnTo>
                  <a:pt x="45836" y="62389"/>
                </a:lnTo>
                <a:lnTo>
                  <a:pt x="46467" y="62256"/>
                </a:lnTo>
                <a:lnTo>
                  <a:pt x="47098" y="62103"/>
                </a:lnTo>
                <a:lnTo>
                  <a:pt x="47098" y="62103"/>
                </a:lnTo>
                <a:lnTo>
                  <a:pt x="47690" y="62408"/>
                </a:lnTo>
                <a:lnTo>
                  <a:pt x="48283" y="62695"/>
                </a:lnTo>
                <a:lnTo>
                  <a:pt x="48875" y="62982"/>
                </a:lnTo>
                <a:lnTo>
                  <a:pt x="49487" y="63230"/>
                </a:lnTo>
                <a:lnTo>
                  <a:pt x="50099" y="63460"/>
                </a:lnTo>
                <a:lnTo>
                  <a:pt x="50730" y="63689"/>
                </a:lnTo>
                <a:lnTo>
                  <a:pt x="51341" y="63880"/>
                </a:lnTo>
                <a:lnTo>
                  <a:pt x="51991" y="64052"/>
                </a:lnTo>
                <a:lnTo>
                  <a:pt x="52622" y="64224"/>
                </a:lnTo>
                <a:lnTo>
                  <a:pt x="53272" y="64358"/>
                </a:lnTo>
                <a:lnTo>
                  <a:pt x="53941" y="64473"/>
                </a:lnTo>
                <a:lnTo>
                  <a:pt x="54591" y="64568"/>
                </a:lnTo>
                <a:lnTo>
                  <a:pt x="55260" y="64645"/>
                </a:lnTo>
                <a:lnTo>
                  <a:pt x="55929" y="64702"/>
                </a:lnTo>
                <a:lnTo>
                  <a:pt x="56617" y="64740"/>
                </a:lnTo>
                <a:lnTo>
                  <a:pt x="57305" y="64740"/>
                </a:lnTo>
                <a:lnTo>
                  <a:pt x="57305" y="64740"/>
                </a:lnTo>
                <a:lnTo>
                  <a:pt x="57897" y="64740"/>
                </a:lnTo>
                <a:lnTo>
                  <a:pt x="58490" y="64702"/>
                </a:lnTo>
                <a:lnTo>
                  <a:pt x="59082" y="64664"/>
                </a:lnTo>
                <a:lnTo>
                  <a:pt x="59675" y="64607"/>
                </a:lnTo>
                <a:lnTo>
                  <a:pt x="60248" y="64530"/>
                </a:lnTo>
                <a:lnTo>
                  <a:pt x="60822" y="64435"/>
                </a:lnTo>
                <a:lnTo>
                  <a:pt x="61414" y="64339"/>
                </a:lnTo>
                <a:lnTo>
                  <a:pt x="61969" y="64205"/>
                </a:lnTo>
                <a:lnTo>
                  <a:pt x="62542" y="64071"/>
                </a:lnTo>
                <a:lnTo>
                  <a:pt x="63096" y="63918"/>
                </a:lnTo>
                <a:lnTo>
                  <a:pt x="63651" y="63746"/>
                </a:lnTo>
                <a:lnTo>
                  <a:pt x="64205" y="63574"/>
                </a:lnTo>
                <a:lnTo>
                  <a:pt x="64740" y="63364"/>
                </a:lnTo>
                <a:lnTo>
                  <a:pt x="65275" y="63154"/>
                </a:lnTo>
                <a:lnTo>
                  <a:pt x="65811" y="62925"/>
                </a:lnTo>
                <a:lnTo>
                  <a:pt x="66327" y="62695"/>
                </a:lnTo>
                <a:lnTo>
                  <a:pt x="66862" y="62447"/>
                </a:lnTo>
                <a:lnTo>
                  <a:pt x="67359" y="62179"/>
                </a:lnTo>
                <a:lnTo>
                  <a:pt x="67875" y="61892"/>
                </a:lnTo>
                <a:lnTo>
                  <a:pt x="68372" y="61587"/>
                </a:lnTo>
                <a:lnTo>
                  <a:pt x="68850" y="61281"/>
                </a:lnTo>
                <a:lnTo>
                  <a:pt x="69347" y="60956"/>
                </a:lnTo>
                <a:lnTo>
                  <a:pt x="69825" y="60631"/>
                </a:lnTo>
                <a:lnTo>
                  <a:pt x="70283" y="60287"/>
                </a:lnTo>
                <a:lnTo>
                  <a:pt x="70742" y="59924"/>
                </a:lnTo>
                <a:lnTo>
                  <a:pt x="71201" y="59560"/>
                </a:lnTo>
                <a:lnTo>
                  <a:pt x="71641" y="59178"/>
                </a:lnTo>
                <a:lnTo>
                  <a:pt x="72080" y="58777"/>
                </a:lnTo>
                <a:lnTo>
                  <a:pt x="72501" y="58375"/>
                </a:lnTo>
                <a:lnTo>
                  <a:pt x="72921" y="57955"/>
                </a:lnTo>
                <a:lnTo>
                  <a:pt x="73342" y="57534"/>
                </a:lnTo>
                <a:lnTo>
                  <a:pt x="73743" y="57095"/>
                </a:lnTo>
                <a:lnTo>
                  <a:pt x="73743" y="57095"/>
                </a:lnTo>
                <a:lnTo>
                  <a:pt x="74412" y="57458"/>
                </a:lnTo>
                <a:lnTo>
                  <a:pt x="75100" y="57802"/>
                </a:lnTo>
                <a:lnTo>
                  <a:pt x="75788" y="58127"/>
                </a:lnTo>
                <a:lnTo>
                  <a:pt x="76496" y="58433"/>
                </a:lnTo>
                <a:lnTo>
                  <a:pt x="77203" y="58700"/>
                </a:lnTo>
                <a:lnTo>
                  <a:pt x="77929" y="58968"/>
                </a:lnTo>
                <a:lnTo>
                  <a:pt x="78655" y="59197"/>
                </a:lnTo>
                <a:lnTo>
                  <a:pt x="79382" y="59407"/>
                </a:lnTo>
                <a:lnTo>
                  <a:pt x="80127" y="59599"/>
                </a:lnTo>
                <a:lnTo>
                  <a:pt x="80892" y="59771"/>
                </a:lnTo>
                <a:lnTo>
                  <a:pt x="81656" y="59904"/>
                </a:lnTo>
                <a:lnTo>
                  <a:pt x="82421" y="60019"/>
                </a:lnTo>
                <a:lnTo>
                  <a:pt x="83205" y="60115"/>
                </a:lnTo>
                <a:lnTo>
                  <a:pt x="83969" y="60172"/>
                </a:lnTo>
                <a:lnTo>
                  <a:pt x="84772" y="60210"/>
                </a:lnTo>
                <a:lnTo>
                  <a:pt x="85556" y="60229"/>
                </a:lnTo>
                <a:lnTo>
                  <a:pt x="85556" y="60229"/>
                </a:lnTo>
                <a:lnTo>
                  <a:pt x="86129" y="60229"/>
                </a:lnTo>
                <a:lnTo>
                  <a:pt x="86683" y="60210"/>
                </a:lnTo>
                <a:lnTo>
                  <a:pt x="87238" y="60172"/>
                </a:lnTo>
                <a:lnTo>
                  <a:pt x="87792" y="60115"/>
                </a:lnTo>
                <a:lnTo>
                  <a:pt x="88346" y="60057"/>
                </a:lnTo>
                <a:lnTo>
                  <a:pt x="88901" y="60000"/>
                </a:lnTo>
                <a:lnTo>
                  <a:pt x="89455" y="59904"/>
                </a:lnTo>
                <a:lnTo>
                  <a:pt x="89990" y="59809"/>
                </a:lnTo>
                <a:lnTo>
                  <a:pt x="90525" y="59694"/>
                </a:lnTo>
                <a:lnTo>
                  <a:pt x="91061" y="59580"/>
                </a:lnTo>
                <a:lnTo>
                  <a:pt x="91596" y="59446"/>
                </a:lnTo>
                <a:lnTo>
                  <a:pt x="92131" y="59312"/>
                </a:lnTo>
                <a:lnTo>
                  <a:pt x="92647" y="59140"/>
                </a:lnTo>
                <a:lnTo>
                  <a:pt x="93163" y="58987"/>
                </a:lnTo>
                <a:lnTo>
                  <a:pt x="93679" y="58796"/>
                </a:lnTo>
                <a:lnTo>
                  <a:pt x="94195" y="58605"/>
                </a:lnTo>
                <a:lnTo>
                  <a:pt x="94692" y="58394"/>
                </a:lnTo>
                <a:lnTo>
                  <a:pt x="95189" y="58184"/>
                </a:lnTo>
                <a:lnTo>
                  <a:pt x="95686" y="57974"/>
                </a:lnTo>
                <a:lnTo>
                  <a:pt x="96183" y="57725"/>
                </a:lnTo>
                <a:lnTo>
                  <a:pt x="96661" y="57477"/>
                </a:lnTo>
                <a:lnTo>
                  <a:pt x="97139" y="57228"/>
                </a:lnTo>
                <a:lnTo>
                  <a:pt x="97617" y="56961"/>
                </a:lnTo>
                <a:lnTo>
                  <a:pt x="98095" y="56674"/>
                </a:lnTo>
                <a:lnTo>
                  <a:pt x="98553" y="56387"/>
                </a:lnTo>
                <a:lnTo>
                  <a:pt x="99012" y="56101"/>
                </a:lnTo>
                <a:lnTo>
                  <a:pt x="99911" y="55470"/>
                </a:lnTo>
                <a:lnTo>
                  <a:pt x="100790" y="54801"/>
                </a:lnTo>
                <a:lnTo>
                  <a:pt x="101631" y="54113"/>
                </a:lnTo>
                <a:lnTo>
                  <a:pt x="101631" y="54113"/>
                </a:lnTo>
                <a:lnTo>
                  <a:pt x="102185" y="54572"/>
                </a:lnTo>
                <a:lnTo>
                  <a:pt x="102739" y="55030"/>
                </a:lnTo>
                <a:lnTo>
                  <a:pt x="103313" y="55451"/>
                </a:lnTo>
                <a:lnTo>
                  <a:pt x="103905" y="55852"/>
                </a:lnTo>
                <a:lnTo>
                  <a:pt x="104517" y="56215"/>
                </a:lnTo>
                <a:lnTo>
                  <a:pt x="105129" y="56559"/>
                </a:lnTo>
                <a:lnTo>
                  <a:pt x="105759" y="56884"/>
                </a:lnTo>
                <a:lnTo>
                  <a:pt x="106409" y="57171"/>
                </a:lnTo>
                <a:lnTo>
                  <a:pt x="107078" y="57420"/>
                </a:lnTo>
                <a:lnTo>
                  <a:pt x="107747" y="57630"/>
                </a:lnTo>
                <a:lnTo>
                  <a:pt x="108435" y="57821"/>
                </a:lnTo>
                <a:lnTo>
                  <a:pt x="109143" y="57993"/>
                </a:lnTo>
                <a:lnTo>
                  <a:pt x="109850" y="58108"/>
                </a:lnTo>
                <a:lnTo>
                  <a:pt x="110557" y="58203"/>
                </a:lnTo>
                <a:lnTo>
                  <a:pt x="111283" y="58261"/>
                </a:lnTo>
                <a:lnTo>
                  <a:pt x="112010" y="58261"/>
                </a:lnTo>
                <a:lnTo>
                  <a:pt x="112010" y="58261"/>
                </a:lnTo>
                <a:lnTo>
                  <a:pt x="112621" y="58261"/>
                </a:lnTo>
                <a:lnTo>
                  <a:pt x="113233" y="58222"/>
                </a:lnTo>
                <a:lnTo>
                  <a:pt x="113826" y="58165"/>
                </a:lnTo>
                <a:lnTo>
                  <a:pt x="114418" y="58069"/>
                </a:lnTo>
                <a:lnTo>
                  <a:pt x="114992" y="57974"/>
                </a:lnTo>
                <a:lnTo>
                  <a:pt x="115584" y="57840"/>
                </a:lnTo>
                <a:lnTo>
                  <a:pt x="116139" y="57687"/>
                </a:lnTo>
                <a:lnTo>
                  <a:pt x="116712" y="57496"/>
                </a:lnTo>
                <a:lnTo>
                  <a:pt x="117266" y="57305"/>
                </a:lnTo>
                <a:lnTo>
                  <a:pt x="117801" y="57095"/>
                </a:lnTo>
                <a:lnTo>
                  <a:pt x="118337" y="56846"/>
                </a:lnTo>
                <a:lnTo>
                  <a:pt x="118872" y="56598"/>
                </a:lnTo>
                <a:lnTo>
                  <a:pt x="119388" y="56311"/>
                </a:lnTo>
                <a:lnTo>
                  <a:pt x="119885" y="56005"/>
                </a:lnTo>
                <a:lnTo>
                  <a:pt x="120382" y="55699"/>
                </a:lnTo>
                <a:lnTo>
                  <a:pt x="120879" y="55355"/>
                </a:lnTo>
                <a:lnTo>
                  <a:pt x="120879" y="55355"/>
                </a:lnTo>
                <a:lnTo>
                  <a:pt x="121185" y="55699"/>
                </a:lnTo>
                <a:lnTo>
                  <a:pt x="121491" y="56024"/>
                </a:lnTo>
                <a:lnTo>
                  <a:pt x="121835" y="56349"/>
                </a:lnTo>
                <a:lnTo>
                  <a:pt x="122179" y="56655"/>
                </a:lnTo>
                <a:lnTo>
                  <a:pt x="122523" y="56961"/>
                </a:lnTo>
                <a:lnTo>
                  <a:pt x="122886" y="57267"/>
                </a:lnTo>
                <a:lnTo>
                  <a:pt x="123268" y="57553"/>
                </a:lnTo>
                <a:lnTo>
                  <a:pt x="123650" y="57821"/>
                </a:lnTo>
                <a:lnTo>
                  <a:pt x="124052" y="58108"/>
                </a:lnTo>
                <a:lnTo>
                  <a:pt x="124453" y="58356"/>
                </a:lnTo>
                <a:lnTo>
                  <a:pt x="124874" y="58605"/>
                </a:lnTo>
                <a:lnTo>
                  <a:pt x="125294" y="58853"/>
                </a:lnTo>
                <a:lnTo>
                  <a:pt x="125734" y="59083"/>
                </a:lnTo>
                <a:lnTo>
                  <a:pt x="126174" y="59312"/>
                </a:lnTo>
                <a:lnTo>
                  <a:pt x="126632" y="59522"/>
                </a:lnTo>
                <a:lnTo>
                  <a:pt x="127091" y="59713"/>
                </a:lnTo>
                <a:lnTo>
                  <a:pt x="127550" y="59904"/>
                </a:lnTo>
                <a:lnTo>
                  <a:pt x="128028" y="60096"/>
                </a:lnTo>
                <a:lnTo>
                  <a:pt x="128505" y="60268"/>
                </a:lnTo>
                <a:lnTo>
                  <a:pt x="129002" y="60421"/>
                </a:lnTo>
                <a:lnTo>
                  <a:pt x="129499" y="60573"/>
                </a:lnTo>
                <a:lnTo>
                  <a:pt x="129996" y="60707"/>
                </a:lnTo>
                <a:lnTo>
                  <a:pt x="130512" y="60822"/>
                </a:lnTo>
                <a:lnTo>
                  <a:pt x="131029" y="60937"/>
                </a:lnTo>
                <a:lnTo>
                  <a:pt x="131545" y="61032"/>
                </a:lnTo>
                <a:lnTo>
                  <a:pt x="132080" y="61128"/>
                </a:lnTo>
                <a:lnTo>
                  <a:pt x="132615" y="61185"/>
                </a:lnTo>
                <a:lnTo>
                  <a:pt x="133150" y="61262"/>
                </a:lnTo>
                <a:lnTo>
                  <a:pt x="133685" y="61300"/>
                </a:lnTo>
                <a:lnTo>
                  <a:pt x="134240" y="61338"/>
                </a:lnTo>
                <a:lnTo>
                  <a:pt x="134794" y="61357"/>
                </a:lnTo>
                <a:lnTo>
                  <a:pt x="135348" y="61357"/>
                </a:lnTo>
                <a:lnTo>
                  <a:pt x="135348" y="61357"/>
                </a:lnTo>
                <a:lnTo>
                  <a:pt x="136170" y="61357"/>
                </a:lnTo>
                <a:lnTo>
                  <a:pt x="136973" y="61300"/>
                </a:lnTo>
                <a:lnTo>
                  <a:pt x="137757" y="61223"/>
                </a:lnTo>
                <a:lnTo>
                  <a:pt x="138540" y="61128"/>
                </a:lnTo>
                <a:lnTo>
                  <a:pt x="139324" y="60994"/>
                </a:lnTo>
                <a:lnTo>
                  <a:pt x="140089" y="60841"/>
                </a:lnTo>
                <a:lnTo>
                  <a:pt x="140834" y="60669"/>
                </a:lnTo>
                <a:lnTo>
                  <a:pt x="141560" y="60459"/>
                </a:lnTo>
                <a:lnTo>
                  <a:pt x="142287" y="60229"/>
                </a:lnTo>
                <a:lnTo>
                  <a:pt x="142975" y="59981"/>
                </a:lnTo>
                <a:lnTo>
                  <a:pt x="143663" y="59694"/>
                </a:lnTo>
                <a:lnTo>
                  <a:pt x="144332" y="59407"/>
                </a:lnTo>
                <a:lnTo>
                  <a:pt x="144982" y="59083"/>
                </a:lnTo>
                <a:lnTo>
                  <a:pt x="145613" y="58738"/>
                </a:lnTo>
                <a:lnTo>
                  <a:pt x="146224" y="58375"/>
                </a:lnTo>
                <a:lnTo>
                  <a:pt x="146817" y="57974"/>
                </a:lnTo>
                <a:lnTo>
                  <a:pt x="146817" y="57974"/>
                </a:lnTo>
                <a:lnTo>
                  <a:pt x="147180" y="58261"/>
                </a:lnTo>
                <a:lnTo>
                  <a:pt x="147581" y="58509"/>
                </a:lnTo>
                <a:lnTo>
                  <a:pt x="147964" y="58758"/>
                </a:lnTo>
                <a:lnTo>
                  <a:pt x="148384" y="58987"/>
                </a:lnTo>
                <a:lnTo>
                  <a:pt x="148805" y="59216"/>
                </a:lnTo>
                <a:lnTo>
                  <a:pt x="149244" y="59407"/>
                </a:lnTo>
                <a:lnTo>
                  <a:pt x="149703" y="59599"/>
                </a:lnTo>
                <a:lnTo>
                  <a:pt x="150162" y="59752"/>
                </a:lnTo>
                <a:lnTo>
                  <a:pt x="150640" y="59904"/>
                </a:lnTo>
                <a:lnTo>
                  <a:pt x="151137" y="60038"/>
                </a:lnTo>
                <a:lnTo>
                  <a:pt x="151634" y="60153"/>
                </a:lnTo>
                <a:lnTo>
                  <a:pt x="152131" y="60249"/>
                </a:lnTo>
                <a:lnTo>
                  <a:pt x="152647" y="60306"/>
                </a:lnTo>
                <a:lnTo>
                  <a:pt x="153163" y="60363"/>
                </a:lnTo>
                <a:lnTo>
                  <a:pt x="153698" y="60401"/>
                </a:lnTo>
                <a:lnTo>
                  <a:pt x="154233" y="60401"/>
                </a:lnTo>
                <a:lnTo>
                  <a:pt x="154233" y="60401"/>
                </a:lnTo>
                <a:lnTo>
                  <a:pt x="154788" y="60401"/>
                </a:lnTo>
                <a:lnTo>
                  <a:pt x="155323" y="60363"/>
                </a:lnTo>
                <a:lnTo>
                  <a:pt x="155858" y="60306"/>
                </a:lnTo>
                <a:lnTo>
                  <a:pt x="156393" y="60229"/>
                </a:lnTo>
                <a:lnTo>
                  <a:pt x="156909" y="60134"/>
                </a:lnTo>
                <a:lnTo>
                  <a:pt x="157406" y="60019"/>
                </a:lnTo>
                <a:lnTo>
                  <a:pt x="157903" y="59885"/>
                </a:lnTo>
                <a:lnTo>
                  <a:pt x="158381" y="59732"/>
                </a:lnTo>
                <a:lnTo>
                  <a:pt x="158859" y="59560"/>
                </a:lnTo>
                <a:lnTo>
                  <a:pt x="159318" y="59369"/>
                </a:lnTo>
                <a:lnTo>
                  <a:pt x="159776" y="59159"/>
                </a:lnTo>
                <a:lnTo>
                  <a:pt x="160197" y="58930"/>
                </a:lnTo>
                <a:lnTo>
                  <a:pt x="160617" y="58700"/>
                </a:lnTo>
                <a:lnTo>
                  <a:pt x="161019" y="58452"/>
                </a:lnTo>
                <a:lnTo>
                  <a:pt x="161401" y="58165"/>
                </a:lnTo>
                <a:lnTo>
                  <a:pt x="161783" y="57878"/>
                </a:lnTo>
                <a:lnTo>
                  <a:pt x="162127" y="57592"/>
                </a:lnTo>
                <a:lnTo>
                  <a:pt x="162471" y="57286"/>
                </a:lnTo>
                <a:lnTo>
                  <a:pt x="162777" y="56961"/>
                </a:lnTo>
                <a:lnTo>
                  <a:pt x="163083" y="56617"/>
                </a:lnTo>
                <a:lnTo>
                  <a:pt x="163351" y="56273"/>
                </a:lnTo>
                <a:lnTo>
                  <a:pt x="163618" y="55910"/>
                </a:lnTo>
                <a:lnTo>
                  <a:pt x="163848" y="55527"/>
                </a:lnTo>
                <a:lnTo>
                  <a:pt x="164058" y="55145"/>
                </a:lnTo>
                <a:lnTo>
                  <a:pt x="164249" y="54763"/>
                </a:lnTo>
                <a:lnTo>
                  <a:pt x="164421" y="54361"/>
                </a:lnTo>
                <a:lnTo>
                  <a:pt x="164574" y="53960"/>
                </a:lnTo>
                <a:lnTo>
                  <a:pt x="164689" y="53539"/>
                </a:lnTo>
                <a:lnTo>
                  <a:pt x="164784" y="53119"/>
                </a:lnTo>
                <a:lnTo>
                  <a:pt x="164842" y="52679"/>
                </a:lnTo>
                <a:lnTo>
                  <a:pt x="164880" y="52240"/>
                </a:lnTo>
                <a:lnTo>
                  <a:pt x="164899" y="51800"/>
                </a:lnTo>
                <a:lnTo>
                  <a:pt x="164899" y="51800"/>
                </a:lnTo>
                <a:lnTo>
                  <a:pt x="164880" y="51360"/>
                </a:lnTo>
                <a:lnTo>
                  <a:pt x="164842" y="50921"/>
                </a:lnTo>
                <a:lnTo>
                  <a:pt x="164784" y="50500"/>
                </a:lnTo>
                <a:lnTo>
                  <a:pt x="164689" y="50080"/>
                </a:lnTo>
                <a:lnTo>
                  <a:pt x="164574" y="49659"/>
                </a:lnTo>
                <a:lnTo>
                  <a:pt x="164421" y="49258"/>
                </a:lnTo>
                <a:lnTo>
                  <a:pt x="164249" y="48856"/>
                </a:lnTo>
                <a:lnTo>
                  <a:pt x="164058" y="48455"/>
                </a:lnTo>
                <a:lnTo>
                  <a:pt x="163848" y="48073"/>
                </a:lnTo>
                <a:lnTo>
                  <a:pt x="163618" y="47710"/>
                </a:lnTo>
                <a:lnTo>
                  <a:pt x="163351" y="47346"/>
                </a:lnTo>
                <a:lnTo>
                  <a:pt x="163083" y="47002"/>
                </a:lnTo>
                <a:lnTo>
                  <a:pt x="162777" y="46658"/>
                </a:lnTo>
                <a:lnTo>
                  <a:pt x="162471" y="46333"/>
                </a:lnTo>
                <a:lnTo>
                  <a:pt x="162127" y="46027"/>
                </a:lnTo>
                <a:lnTo>
                  <a:pt x="161783" y="45722"/>
                </a:lnTo>
                <a:lnTo>
                  <a:pt x="161401" y="45435"/>
                </a:lnTo>
                <a:lnTo>
                  <a:pt x="161019" y="45167"/>
                </a:lnTo>
                <a:lnTo>
                  <a:pt x="160617" y="44919"/>
                </a:lnTo>
                <a:lnTo>
                  <a:pt x="160197" y="44670"/>
                </a:lnTo>
                <a:lnTo>
                  <a:pt x="159776" y="44460"/>
                </a:lnTo>
                <a:lnTo>
                  <a:pt x="159318" y="44250"/>
                </a:lnTo>
                <a:lnTo>
                  <a:pt x="158859" y="44059"/>
                </a:lnTo>
                <a:lnTo>
                  <a:pt x="158381" y="43887"/>
                </a:lnTo>
                <a:lnTo>
                  <a:pt x="157903" y="43734"/>
                </a:lnTo>
                <a:lnTo>
                  <a:pt x="157406" y="43600"/>
                </a:lnTo>
                <a:lnTo>
                  <a:pt x="156909" y="43485"/>
                </a:lnTo>
                <a:lnTo>
                  <a:pt x="156393" y="43390"/>
                </a:lnTo>
                <a:lnTo>
                  <a:pt x="155858" y="43313"/>
                </a:lnTo>
                <a:lnTo>
                  <a:pt x="155323" y="43256"/>
                </a:lnTo>
                <a:lnTo>
                  <a:pt x="154788" y="43218"/>
                </a:lnTo>
                <a:lnTo>
                  <a:pt x="154233" y="43199"/>
                </a:lnTo>
                <a:lnTo>
                  <a:pt x="154233" y="43199"/>
                </a:lnTo>
                <a:lnTo>
                  <a:pt x="153813" y="43218"/>
                </a:lnTo>
                <a:lnTo>
                  <a:pt x="153392" y="43237"/>
                </a:lnTo>
                <a:lnTo>
                  <a:pt x="152972" y="43275"/>
                </a:lnTo>
                <a:lnTo>
                  <a:pt x="152551" y="43313"/>
                </a:lnTo>
                <a:lnTo>
                  <a:pt x="152551" y="43313"/>
                </a:lnTo>
                <a:lnTo>
                  <a:pt x="152360" y="42740"/>
                </a:lnTo>
                <a:lnTo>
                  <a:pt x="152112" y="42185"/>
                </a:lnTo>
                <a:lnTo>
                  <a:pt x="151863" y="41631"/>
                </a:lnTo>
                <a:lnTo>
                  <a:pt x="151576" y="41096"/>
                </a:lnTo>
                <a:lnTo>
                  <a:pt x="151271" y="40561"/>
                </a:lnTo>
                <a:lnTo>
                  <a:pt x="150926" y="40045"/>
                </a:lnTo>
                <a:lnTo>
                  <a:pt x="150563" y="39548"/>
                </a:lnTo>
                <a:lnTo>
                  <a:pt x="150181" y="39051"/>
                </a:lnTo>
                <a:lnTo>
                  <a:pt x="149761" y="38573"/>
                </a:lnTo>
                <a:lnTo>
                  <a:pt x="149340" y="38114"/>
                </a:lnTo>
                <a:lnTo>
                  <a:pt x="148881" y="37675"/>
                </a:lnTo>
                <a:lnTo>
                  <a:pt x="148403" y="37235"/>
                </a:lnTo>
                <a:lnTo>
                  <a:pt x="147906" y="36814"/>
                </a:lnTo>
                <a:lnTo>
                  <a:pt x="147390" y="36432"/>
                </a:lnTo>
                <a:lnTo>
                  <a:pt x="146836" y="36050"/>
                </a:lnTo>
                <a:lnTo>
                  <a:pt x="146282" y="35668"/>
                </a:lnTo>
                <a:lnTo>
                  <a:pt x="145708" y="35323"/>
                </a:lnTo>
                <a:lnTo>
                  <a:pt x="145116" y="34999"/>
                </a:lnTo>
                <a:lnTo>
                  <a:pt x="144504" y="34693"/>
                </a:lnTo>
                <a:lnTo>
                  <a:pt x="143892" y="34406"/>
                </a:lnTo>
                <a:lnTo>
                  <a:pt x="143243" y="34138"/>
                </a:lnTo>
                <a:lnTo>
                  <a:pt x="142593" y="33890"/>
                </a:lnTo>
                <a:lnTo>
                  <a:pt x="141924" y="33661"/>
                </a:lnTo>
                <a:lnTo>
                  <a:pt x="141236" y="33450"/>
                </a:lnTo>
                <a:lnTo>
                  <a:pt x="140528" y="33259"/>
                </a:lnTo>
                <a:lnTo>
                  <a:pt x="139821" y="33106"/>
                </a:lnTo>
                <a:lnTo>
                  <a:pt x="139114" y="32972"/>
                </a:lnTo>
                <a:lnTo>
                  <a:pt x="138368" y="32858"/>
                </a:lnTo>
                <a:lnTo>
                  <a:pt x="137623" y="32762"/>
                </a:lnTo>
                <a:lnTo>
                  <a:pt x="136877" y="32705"/>
                </a:lnTo>
                <a:lnTo>
                  <a:pt x="136113" y="32647"/>
                </a:lnTo>
                <a:lnTo>
                  <a:pt x="135348" y="32647"/>
                </a:lnTo>
                <a:lnTo>
                  <a:pt x="135348" y="32647"/>
                </a:lnTo>
                <a:lnTo>
                  <a:pt x="134851" y="32647"/>
                </a:lnTo>
                <a:lnTo>
                  <a:pt x="134335" y="32667"/>
                </a:lnTo>
                <a:lnTo>
                  <a:pt x="133341" y="32743"/>
                </a:lnTo>
                <a:lnTo>
                  <a:pt x="132367" y="32839"/>
                </a:lnTo>
                <a:lnTo>
                  <a:pt x="131392" y="32992"/>
                </a:lnTo>
                <a:lnTo>
                  <a:pt x="130455" y="33202"/>
                </a:lnTo>
                <a:lnTo>
                  <a:pt x="129538" y="33431"/>
                </a:lnTo>
                <a:lnTo>
                  <a:pt x="128639" y="33699"/>
                </a:lnTo>
                <a:lnTo>
                  <a:pt x="127760" y="34005"/>
                </a:lnTo>
                <a:lnTo>
                  <a:pt x="127760" y="34005"/>
                </a:lnTo>
                <a:lnTo>
                  <a:pt x="127550" y="33316"/>
                </a:lnTo>
                <a:lnTo>
                  <a:pt x="127320" y="32609"/>
                </a:lnTo>
                <a:lnTo>
                  <a:pt x="127072" y="31940"/>
                </a:lnTo>
                <a:lnTo>
                  <a:pt x="126785" y="31271"/>
                </a:lnTo>
                <a:lnTo>
                  <a:pt x="126479" y="30621"/>
                </a:lnTo>
                <a:lnTo>
                  <a:pt x="126154" y="29991"/>
                </a:lnTo>
                <a:lnTo>
                  <a:pt x="125829" y="29379"/>
                </a:lnTo>
                <a:lnTo>
                  <a:pt x="125447" y="28767"/>
                </a:lnTo>
                <a:lnTo>
                  <a:pt x="125065" y="28175"/>
                </a:lnTo>
                <a:lnTo>
                  <a:pt x="124663" y="27620"/>
                </a:lnTo>
                <a:lnTo>
                  <a:pt x="124243" y="27066"/>
                </a:lnTo>
                <a:lnTo>
                  <a:pt x="123803" y="26531"/>
                </a:lnTo>
                <a:lnTo>
                  <a:pt x="123345" y="26034"/>
                </a:lnTo>
                <a:lnTo>
                  <a:pt x="122867" y="25537"/>
                </a:lnTo>
                <a:lnTo>
                  <a:pt x="122389" y="25078"/>
                </a:lnTo>
                <a:lnTo>
                  <a:pt x="121873" y="24619"/>
                </a:lnTo>
                <a:lnTo>
                  <a:pt x="121357" y="24199"/>
                </a:lnTo>
                <a:lnTo>
                  <a:pt x="120822" y="23798"/>
                </a:lnTo>
                <a:lnTo>
                  <a:pt x="120267" y="23415"/>
                </a:lnTo>
                <a:lnTo>
                  <a:pt x="119694" y="23071"/>
                </a:lnTo>
                <a:lnTo>
                  <a:pt x="119120" y="22727"/>
                </a:lnTo>
                <a:lnTo>
                  <a:pt x="118528" y="22440"/>
                </a:lnTo>
                <a:lnTo>
                  <a:pt x="117916" y="22154"/>
                </a:lnTo>
                <a:lnTo>
                  <a:pt x="117304" y="21905"/>
                </a:lnTo>
                <a:lnTo>
                  <a:pt x="116674" y="21676"/>
                </a:lnTo>
                <a:lnTo>
                  <a:pt x="116043" y="21485"/>
                </a:lnTo>
                <a:lnTo>
                  <a:pt x="115393" y="21313"/>
                </a:lnTo>
                <a:lnTo>
                  <a:pt x="114724" y="21179"/>
                </a:lnTo>
                <a:lnTo>
                  <a:pt x="114055" y="21064"/>
                </a:lnTo>
                <a:lnTo>
                  <a:pt x="113386" y="20988"/>
                </a:lnTo>
                <a:lnTo>
                  <a:pt x="112698" y="20930"/>
                </a:lnTo>
                <a:lnTo>
                  <a:pt x="112010" y="20930"/>
                </a:lnTo>
                <a:lnTo>
                  <a:pt x="112010" y="20930"/>
                </a:lnTo>
                <a:lnTo>
                  <a:pt x="111456" y="20930"/>
                </a:lnTo>
                <a:lnTo>
                  <a:pt x="110901" y="20969"/>
                </a:lnTo>
                <a:lnTo>
                  <a:pt x="110901" y="20969"/>
                </a:lnTo>
                <a:lnTo>
                  <a:pt x="110576" y="19841"/>
                </a:lnTo>
                <a:lnTo>
                  <a:pt x="110194" y="18732"/>
                </a:lnTo>
                <a:lnTo>
                  <a:pt x="109773" y="17643"/>
                </a:lnTo>
                <a:lnTo>
                  <a:pt x="109334" y="16572"/>
                </a:lnTo>
                <a:lnTo>
                  <a:pt x="108837" y="15540"/>
                </a:lnTo>
                <a:lnTo>
                  <a:pt x="108321" y="14508"/>
                </a:lnTo>
                <a:lnTo>
                  <a:pt x="107766" y="13533"/>
                </a:lnTo>
                <a:lnTo>
                  <a:pt x="107174" y="12558"/>
                </a:lnTo>
                <a:lnTo>
                  <a:pt x="106562" y="11622"/>
                </a:lnTo>
                <a:lnTo>
                  <a:pt x="105912" y="10723"/>
                </a:lnTo>
                <a:lnTo>
                  <a:pt x="105224" y="9844"/>
                </a:lnTo>
                <a:lnTo>
                  <a:pt x="104517" y="8984"/>
                </a:lnTo>
                <a:lnTo>
                  <a:pt x="103772" y="8162"/>
                </a:lnTo>
                <a:lnTo>
                  <a:pt x="103007" y="7378"/>
                </a:lnTo>
                <a:lnTo>
                  <a:pt x="102223" y="6633"/>
                </a:lnTo>
                <a:lnTo>
                  <a:pt x="101401" y="5926"/>
                </a:lnTo>
                <a:lnTo>
                  <a:pt x="100560" y="5238"/>
                </a:lnTo>
                <a:lnTo>
                  <a:pt x="99700" y="4588"/>
                </a:lnTo>
                <a:lnTo>
                  <a:pt x="98802" y="3995"/>
                </a:lnTo>
                <a:lnTo>
                  <a:pt x="97904" y="3422"/>
                </a:lnTo>
                <a:lnTo>
                  <a:pt x="96967" y="2906"/>
                </a:lnTo>
                <a:lnTo>
                  <a:pt x="96011" y="2409"/>
                </a:lnTo>
                <a:lnTo>
                  <a:pt x="95533" y="2179"/>
                </a:lnTo>
                <a:lnTo>
                  <a:pt x="95036" y="1969"/>
                </a:lnTo>
                <a:lnTo>
                  <a:pt x="94539" y="1759"/>
                </a:lnTo>
                <a:lnTo>
                  <a:pt x="94042" y="1568"/>
                </a:lnTo>
                <a:lnTo>
                  <a:pt x="93545" y="1376"/>
                </a:lnTo>
                <a:lnTo>
                  <a:pt x="93048" y="1204"/>
                </a:lnTo>
                <a:lnTo>
                  <a:pt x="92532" y="1032"/>
                </a:lnTo>
                <a:lnTo>
                  <a:pt x="92016" y="880"/>
                </a:lnTo>
                <a:lnTo>
                  <a:pt x="91500" y="746"/>
                </a:lnTo>
                <a:lnTo>
                  <a:pt x="90965" y="612"/>
                </a:lnTo>
                <a:lnTo>
                  <a:pt x="90449" y="497"/>
                </a:lnTo>
                <a:lnTo>
                  <a:pt x="89914" y="402"/>
                </a:lnTo>
                <a:lnTo>
                  <a:pt x="89379" y="306"/>
                </a:lnTo>
                <a:lnTo>
                  <a:pt x="88843" y="230"/>
                </a:lnTo>
                <a:lnTo>
                  <a:pt x="88308" y="153"/>
                </a:lnTo>
                <a:lnTo>
                  <a:pt x="87754" y="96"/>
                </a:lnTo>
                <a:lnTo>
                  <a:pt x="87219" y="58"/>
                </a:lnTo>
                <a:lnTo>
                  <a:pt x="86664" y="19"/>
                </a:lnTo>
                <a:lnTo>
                  <a:pt x="86110" y="0"/>
                </a:lnTo>
                <a:lnTo>
                  <a:pt x="85556" y="0"/>
                </a:lnTo>
                <a:lnTo>
                  <a:pt x="85556" y="0"/>
                </a:lnTo>
                <a:lnTo>
                  <a:pt x="84715" y="19"/>
                </a:lnTo>
                <a:lnTo>
                  <a:pt x="83874" y="58"/>
                </a:lnTo>
                <a:lnTo>
                  <a:pt x="83052" y="134"/>
                </a:lnTo>
                <a:lnTo>
                  <a:pt x="82230" y="230"/>
                </a:lnTo>
                <a:lnTo>
                  <a:pt x="81427" y="363"/>
                </a:lnTo>
                <a:lnTo>
                  <a:pt x="80605" y="516"/>
                </a:lnTo>
                <a:lnTo>
                  <a:pt x="79821" y="707"/>
                </a:lnTo>
                <a:lnTo>
                  <a:pt x="79038" y="918"/>
                </a:lnTo>
                <a:lnTo>
                  <a:pt x="78254" y="1147"/>
                </a:lnTo>
                <a:lnTo>
                  <a:pt x="77489" y="1415"/>
                </a:lnTo>
                <a:lnTo>
                  <a:pt x="76725" y="1701"/>
                </a:lnTo>
                <a:lnTo>
                  <a:pt x="75979" y="2007"/>
                </a:lnTo>
                <a:lnTo>
                  <a:pt x="75234" y="2351"/>
                </a:lnTo>
                <a:lnTo>
                  <a:pt x="74508" y="2714"/>
                </a:lnTo>
                <a:lnTo>
                  <a:pt x="73800" y="3097"/>
                </a:lnTo>
                <a:lnTo>
                  <a:pt x="73093" y="3498"/>
                </a:lnTo>
                <a:lnTo>
                  <a:pt x="72405" y="3938"/>
                </a:lnTo>
                <a:lnTo>
                  <a:pt x="71717" y="4397"/>
                </a:lnTo>
                <a:lnTo>
                  <a:pt x="71048" y="4874"/>
                </a:lnTo>
                <a:lnTo>
                  <a:pt x="70398" y="5371"/>
                </a:lnTo>
                <a:lnTo>
                  <a:pt x="69767" y="5887"/>
                </a:lnTo>
                <a:lnTo>
                  <a:pt x="69137" y="6423"/>
                </a:lnTo>
                <a:lnTo>
                  <a:pt x="68525" y="6977"/>
                </a:lnTo>
                <a:lnTo>
                  <a:pt x="67932" y="7550"/>
                </a:lnTo>
                <a:lnTo>
                  <a:pt x="67359" y="8162"/>
                </a:lnTo>
                <a:lnTo>
                  <a:pt x="66805" y="8774"/>
                </a:lnTo>
                <a:lnTo>
                  <a:pt x="66250" y="9404"/>
                </a:lnTo>
                <a:lnTo>
                  <a:pt x="65715" y="10054"/>
                </a:lnTo>
                <a:lnTo>
                  <a:pt x="65199" y="10723"/>
                </a:lnTo>
                <a:lnTo>
                  <a:pt x="64702" y="11411"/>
                </a:lnTo>
                <a:lnTo>
                  <a:pt x="64224" y="12119"/>
                </a:lnTo>
                <a:lnTo>
                  <a:pt x="63765" y="12845"/>
                </a:lnTo>
                <a:lnTo>
                  <a:pt x="63765" y="12845"/>
                </a:lnTo>
                <a:lnTo>
                  <a:pt x="63001" y="12597"/>
                </a:lnTo>
                <a:lnTo>
                  <a:pt x="62198" y="12386"/>
                </a:lnTo>
                <a:lnTo>
                  <a:pt x="61414" y="12214"/>
                </a:lnTo>
                <a:lnTo>
                  <a:pt x="60612" y="12080"/>
                </a:lnTo>
                <a:lnTo>
                  <a:pt x="59790" y="11966"/>
                </a:lnTo>
                <a:lnTo>
                  <a:pt x="58968" y="11870"/>
                </a:lnTo>
                <a:lnTo>
                  <a:pt x="58127" y="11832"/>
                </a:lnTo>
                <a:lnTo>
                  <a:pt x="57305" y="11813"/>
                </a:lnTo>
                <a:lnTo>
                  <a:pt x="57305" y="11813"/>
                </a:lnTo>
                <a:lnTo>
                  <a:pt x="56426" y="11832"/>
                </a:lnTo>
                <a:lnTo>
                  <a:pt x="55546" y="11889"/>
                </a:lnTo>
                <a:lnTo>
                  <a:pt x="54686" y="11966"/>
                </a:lnTo>
                <a:lnTo>
                  <a:pt x="53826" y="12100"/>
                </a:lnTo>
                <a:lnTo>
                  <a:pt x="52985" y="12253"/>
                </a:lnTo>
                <a:lnTo>
                  <a:pt x="52163" y="12444"/>
                </a:lnTo>
                <a:lnTo>
                  <a:pt x="51341" y="12673"/>
                </a:lnTo>
                <a:lnTo>
                  <a:pt x="50519" y="12941"/>
                </a:lnTo>
                <a:lnTo>
                  <a:pt x="49736" y="13227"/>
                </a:lnTo>
                <a:lnTo>
                  <a:pt x="48933" y="13552"/>
                </a:lnTo>
                <a:lnTo>
                  <a:pt x="48168" y="13896"/>
                </a:lnTo>
                <a:lnTo>
                  <a:pt x="47404" y="14279"/>
                </a:lnTo>
                <a:lnTo>
                  <a:pt x="46677" y="14699"/>
                </a:lnTo>
                <a:lnTo>
                  <a:pt x="45951" y="15139"/>
                </a:lnTo>
                <a:lnTo>
                  <a:pt x="45225" y="15598"/>
                </a:lnTo>
                <a:lnTo>
                  <a:pt x="44536" y="16094"/>
                </a:lnTo>
                <a:lnTo>
                  <a:pt x="43848" y="16630"/>
                </a:lnTo>
                <a:lnTo>
                  <a:pt x="43198" y="17165"/>
                </a:lnTo>
                <a:lnTo>
                  <a:pt x="42549" y="17738"/>
                </a:lnTo>
                <a:lnTo>
                  <a:pt x="41918" y="18350"/>
                </a:lnTo>
                <a:lnTo>
                  <a:pt x="41306" y="18962"/>
                </a:lnTo>
                <a:lnTo>
                  <a:pt x="40733" y="19612"/>
                </a:lnTo>
                <a:lnTo>
                  <a:pt x="40159" y="20281"/>
                </a:lnTo>
                <a:lnTo>
                  <a:pt x="39605" y="20969"/>
                </a:lnTo>
                <a:lnTo>
                  <a:pt x="39089" y="21676"/>
                </a:lnTo>
                <a:lnTo>
                  <a:pt x="38592" y="22421"/>
                </a:lnTo>
                <a:lnTo>
                  <a:pt x="38095" y="23167"/>
                </a:lnTo>
                <a:lnTo>
                  <a:pt x="37655" y="23931"/>
                </a:lnTo>
                <a:lnTo>
                  <a:pt x="37216" y="24734"/>
                </a:lnTo>
                <a:lnTo>
                  <a:pt x="36795" y="25537"/>
                </a:lnTo>
                <a:lnTo>
                  <a:pt x="36413" y="26359"/>
                </a:lnTo>
                <a:lnTo>
                  <a:pt x="36050" y="27200"/>
                </a:lnTo>
                <a:lnTo>
                  <a:pt x="36050" y="27200"/>
                </a:lnTo>
                <a:lnTo>
                  <a:pt x="35323" y="27009"/>
                </a:lnTo>
                <a:lnTo>
                  <a:pt x="34578" y="26818"/>
                </a:lnTo>
                <a:lnTo>
                  <a:pt x="33813" y="26665"/>
                </a:lnTo>
                <a:lnTo>
                  <a:pt x="33030" y="26531"/>
                </a:lnTo>
                <a:lnTo>
                  <a:pt x="32246" y="26435"/>
                </a:lnTo>
                <a:lnTo>
                  <a:pt x="31443" y="26359"/>
                </a:lnTo>
                <a:lnTo>
                  <a:pt x="30621" y="26321"/>
                </a:lnTo>
                <a:lnTo>
                  <a:pt x="29799" y="26302"/>
                </a:lnTo>
                <a:lnTo>
                  <a:pt x="29799" y="26302"/>
                </a:lnTo>
                <a:lnTo>
                  <a:pt x="28901" y="26321"/>
                </a:lnTo>
                <a:lnTo>
                  <a:pt x="27984" y="26378"/>
                </a:lnTo>
                <a:lnTo>
                  <a:pt x="27104" y="26454"/>
                </a:lnTo>
                <a:lnTo>
                  <a:pt x="26225" y="26588"/>
                </a:lnTo>
                <a:lnTo>
                  <a:pt x="25365" y="26741"/>
                </a:lnTo>
                <a:lnTo>
                  <a:pt x="24524" y="26951"/>
                </a:lnTo>
                <a:lnTo>
                  <a:pt x="23683" y="27162"/>
                </a:lnTo>
                <a:lnTo>
                  <a:pt x="22880" y="27429"/>
                </a:lnTo>
                <a:lnTo>
                  <a:pt x="22096" y="27716"/>
                </a:lnTo>
                <a:lnTo>
                  <a:pt x="21332" y="28022"/>
                </a:lnTo>
                <a:lnTo>
                  <a:pt x="20586" y="28385"/>
                </a:lnTo>
                <a:lnTo>
                  <a:pt x="19860" y="28748"/>
                </a:lnTo>
                <a:lnTo>
                  <a:pt x="19153" y="29150"/>
                </a:lnTo>
                <a:lnTo>
                  <a:pt x="18484" y="29570"/>
                </a:lnTo>
                <a:lnTo>
                  <a:pt x="17834" y="30029"/>
                </a:lnTo>
                <a:lnTo>
                  <a:pt x="17222" y="30507"/>
                </a:lnTo>
                <a:lnTo>
                  <a:pt x="16630" y="31004"/>
                </a:lnTo>
                <a:lnTo>
                  <a:pt x="16075" y="31520"/>
                </a:lnTo>
                <a:lnTo>
                  <a:pt x="15540" y="32074"/>
                </a:lnTo>
                <a:lnTo>
                  <a:pt x="15043" y="32628"/>
                </a:lnTo>
                <a:lnTo>
                  <a:pt x="14584" y="33202"/>
                </a:lnTo>
                <a:lnTo>
                  <a:pt x="14164" y="33813"/>
                </a:lnTo>
                <a:lnTo>
                  <a:pt x="13763" y="34425"/>
                </a:lnTo>
                <a:lnTo>
                  <a:pt x="13399" y="35075"/>
                </a:lnTo>
                <a:lnTo>
                  <a:pt x="13094" y="35725"/>
                </a:lnTo>
                <a:lnTo>
                  <a:pt x="12807" y="36394"/>
                </a:lnTo>
                <a:lnTo>
                  <a:pt x="12577" y="37063"/>
                </a:lnTo>
                <a:lnTo>
                  <a:pt x="12367" y="37770"/>
                </a:lnTo>
                <a:lnTo>
                  <a:pt x="12214" y="38477"/>
                </a:lnTo>
                <a:lnTo>
                  <a:pt x="12100" y="39185"/>
                </a:lnTo>
                <a:lnTo>
                  <a:pt x="12061" y="39548"/>
                </a:lnTo>
                <a:lnTo>
                  <a:pt x="12023" y="39911"/>
                </a:lnTo>
                <a:lnTo>
                  <a:pt x="12023" y="40293"/>
                </a:lnTo>
                <a:lnTo>
                  <a:pt x="12004" y="40656"/>
                </a:lnTo>
                <a:lnTo>
                  <a:pt x="12004" y="40656"/>
                </a:lnTo>
                <a:lnTo>
                  <a:pt x="12023" y="41115"/>
                </a:lnTo>
                <a:lnTo>
                  <a:pt x="12042" y="41574"/>
                </a:lnTo>
                <a:lnTo>
                  <a:pt x="12042" y="41574"/>
                </a:lnTo>
                <a:lnTo>
                  <a:pt x="11411" y="41650"/>
                </a:lnTo>
                <a:lnTo>
                  <a:pt x="10781" y="41746"/>
                </a:lnTo>
                <a:lnTo>
                  <a:pt x="10169" y="41880"/>
                </a:lnTo>
                <a:lnTo>
                  <a:pt x="9576" y="42013"/>
                </a:lnTo>
                <a:lnTo>
                  <a:pt x="8984" y="42185"/>
                </a:lnTo>
                <a:lnTo>
                  <a:pt x="8411" y="42377"/>
                </a:lnTo>
                <a:lnTo>
                  <a:pt x="7837" y="42587"/>
                </a:lnTo>
                <a:lnTo>
                  <a:pt x="7302" y="42797"/>
                </a:lnTo>
                <a:lnTo>
                  <a:pt x="6767" y="43046"/>
                </a:lnTo>
                <a:lnTo>
                  <a:pt x="6231" y="43313"/>
                </a:lnTo>
                <a:lnTo>
                  <a:pt x="5735" y="43600"/>
                </a:lnTo>
                <a:lnTo>
                  <a:pt x="5257" y="43887"/>
                </a:lnTo>
                <a:lnTo>
                  <a:pt x="4779" y="44212"/>
                </a:lnTo>
                <a:lnTo>
                  <a:pt x="4320" y="44537"/>
                </a:lnTo>
                <a:lnTo>
                  <a:pt x="3880" y="44881"/>
                </a:lnTo>
                <a:lnTo>
                  <a:pt x="3479" y="45244"/>
                </a:lnTo>
                <a:lnTo>
                  <a:pt x="3078" y="45626"/>
                </a:lnTo>
                <a:lnTo>
                  <a:pt x="2695" y="46008"/>
                </a:lnTo>
                <a:lnTo>
                  <a:pt x="2351" y="46410"/>
                </a:lnTo>
                <a:lnTo>
                  <a:pt x="2026" y="46830"/>
                </a:lnTo>
                <a:lnTo>
                  <a:pt x="1701" y="47251"/>
                </a:lnTo>
                <a:lnTo>
                  <a:pt x="1415" y="47710"/>
                </a:lnTo>
                <a:lnTo>
                  <a:pt x="1166" y="48149"/>
                </a:lnTo>
                <a:lnTo>
                  <a:pt x="918" y="48608"/>
                </a:lnTo>
                <a:lnTo>
                  <a:pt x="707" y="49086"/>
                </a:lnTo>
                <a:lnTo>
                  <a:pt x="535" y="49564"/>
                </a:lnTo>
                <a:lnTo>
                  <a:pt x="363" y="50061"/>
                </a:lnTo>
                <a:lnTo>
                  <a:pt x="230" y="50558"/>
                </a:lnTo>
                <a:lnTo>
                  <a:pt x="134" y="51074"/>
                </a:lnTo>
                <a:lnTo>
                  <a:pt x="58" y="51590"/>
                </a:lnTo>
                <a:lnTo>
                  <a:pt x="19" y="52106"/>
                </a:lnTo>
                <a:lnTo>
                  <a:pt x="0" y="52641"/>
                </a:lnTo>
                <a:lnTo>
                  <a:pt x="0" y="52641"/>
                </a:lnTo>
                <a:lnTo>
                  <a:pt x="19" y="53214"/>
                </a:lnTo>
                <a:lnTo>
                  <a:pt x="77" y="53788"/>
                </a:lnTo>
                <a:lnTo>
                  <a:pt x="153" y="54342"/>
                </a:lnTo>
                <a:lnTo>
                  <a:pt x="287" y="54877"/>
                </a:lnTo>
                <a:lnTo>
                  <a:pt x="440" y="55432"/>
                </a:lnTo>
                <a:lnTo>
                  <a:pt x="612" y="55948"/>
                </a:lnTo>
                <a:lnTo>
                  <a:pt x="841" y="56483"/>
                </a:lnTo>
                <a:lnTo>
                  <a:pt x="1090" y="56980"/>
                </a:lnTo>
                <a:lnTo>
                  <a:pt x="1357" y="57477"/>
                </a:lnTo>
                <a:lnTo>
                  <a:pt x="1663" y="57955"/>
                </a:lnTo>
                <a:lnTo>
                  <a:pt x="2007" y="58414"/>
                </a:lnTo>
                <a:lnTo>
                  <a:pt x="2351" y="58872"/>
                </a:lnTo>
                <a:lnTo>
                  <a:pt x="2753" y="59312"/>
                </a:lnTo>
                <a:lnTo>
                  <a:pt x="3154" y="59732"/>
                </a:lnTo>
                <a:lnTo>
                  <a:pt x="3594" y="60134"/>
                </a:lnTo>
                <a:lnTo>
                  <a:pt x="4052" y="60535"/>
                </a:lnTo>
                <a:lnTo>
                  <a:pt x="4530" y="60898"/>
                </a:lnTo>
                <a:lnTo>
                  <a:pt x="5027" y="61242"/>
                </a:lnTo>
                <a:lnTo>
                  <a:pt x="5562" y="61587"/>
                </a:lnTo>
                <a:lnTo>
                  <a:pt x="6098" y="61892"/>
                </a:lnTo>
                <a:lnTo>
                  <a:pt x="6652" y="62179"/>
                </a:lnTo>
                <a:lnTo>
                  <a:pt x="7245" y="62447"/>
                </a:lnTo>
                <a:lnTo>
                  <a:pt x="7837" y="62695"/>
                </a:lnTo>
                <a:lnTo>
                  <a:pt x="8449" y="62925"/>
                </a:lnTo>
                <a:lnTo>
                  <a:pt x="9080" y="63116"/>
                </a:lnTo>
                <a:lnTo>
                  <a:pt x="9710" y="63288"/>
                </a:lnTo>
                <a:lnTo>
                  <a:pt x="10379" y="63441"/>
                </a:lnTo>
                <a:lnTo>
                  <a:pt x="11048" y="63574"/>
                </a:lnTo>
                <a:lnTo>
                  <a:pt x="11717" y="63670"/>
                </a:lnTo>
                <a:lnTo>
                  <a:pt x="12405" y="63727"/>
                </a:lnTo>
                <a:lnTo>
                  <a:pt x="13113" y="63785"/>
                </a:lnTo>
                <a:lnTo>
                  <a:pt x="13820" y="63785"/>
                </a:lnTo>
                <a:lnTo>
                  <a:pt x="13820" y="63785"/>
                </a:lnTo>
                <a:lnTo>
                  <a:pt x="14393" y="63785"/>
                </a:lnTo>
                <a:lnTo>
                  <a:pt x="14948" y="63766"/>
                </a:lnTo>
                <a:lnTo>
                  <a:pt x="15502" y="63708"/>
                </a:lnTo>
                <a:lnTo>
                  <a:pt x="16056" y="63651"/>
                </a:lnTo>
                <a:lnTo>
                  <a:pt x="16591" y="63574"/>
                </a:lnTo>
                <a:lnTo>
                  <a:pt x="17127" y="63479"/>
                </a:lnTo>
                <a:lnTo>
                  <a:pt x="17643" y="63364"/>
                </a:lnTo>
                <a:lnTo>
                  <a:pt x="18159" y="63230"/>
                </a:lnTo>
                <a:lnTo>
                  <a:pt x="18675" y="63097"/>
                </a:lnTo>
                <a:lnTo>
                  <a:pt x="19172" y="62925"/>
                </a:lnTo>
                <a:lnTo>
                  <a:pt x="19669" y="62752"/>
                </a:lnTo>
                <a:lnTo>
                  <a:pt x="20147" y="62561"/>
                </a:lnTo>
                <a:lnTo>
                  <a:pt x="20605" y="62370"/>
                </a:lnTo>
                <a:lnTo>
                  <a:pt x="21064" y="62141"/>
                </a:lnTo>
                <a:lnTo>
                  <a:pt x="21504" y="61911"/>
                </a:lnTo>
                <a:lnTo>
                  <a:pt x="21943" y="61682"/>
                </a:lnTo>
                <a:lnTo>
                  <a:pt x="22364" y="61414"/>
                </a:lnTo>
                <a:lnTo>
                  <a:pt x="22765" y="61147"/>
                </a:lnTo>
                <a:lnTo>
                  <a:pt x="23167" y="60860"/>
                </a:lnTo>
                <a:lnTo>
                  <a:pt x="23549" y="60573"/>
                </a:lnTo>
                <a:lnTo>
                  <a:pt x="23912" y="60268"/>
                </a:lnTo>
                <a:lnTo>
                  <a:pt x="24275" y="59962"/>
                </a:lnTo>
                <a:lnTo>
                  <a:pt x="24600" y="59618"/>
                </a:lnTo>
                <a:lnTo>
                  <a:pt x="24925" y="59293"/>
                </a:lnTo>
                <a:lnTo>
                  <a:pt x="25231" y="58949"/>
                </a:lnTo>
                <a:lnTo>
                  <a:pt x="25537" y="58586"/>
                </a:lnTo>
                <a:lnTo>
                  <a:pt x="25804" y="58222"/>
                </a:lnTo>
                <a:lnTo>
                  <a:pt x="26053" y="57840"/>
                </a:lnTo>
                <a:lnTo>
                  <a:pt x="26301" y="57458"/>
                </a:lnTo>
                <a:lnTo>
                  <a:pt x="26531" y="57076"/>
                </a:lnTo>
                <a:lnTo>
                  <a:pt x="26722" y="56674"/>
                </a:lnTo>
                <a:lnTo>
                  <a:pt x="26913" y="56273"/>
                </a:lnTo>
                <a:lnTo>
                  <a:pt x="26913" y="56273"/>
                </a:lnTo>
                <a:lnTo>
                  <a:pt x="27219" y="56636"/>
                </a:lnTo>
                <a:lnTo>
                  <a:pt x="27525" y="56980"/>
                </a:lnTo>
                <a:lnTo>
                  <a:pt x="27869" y="57324"/>
                </a:lnTo>
                <a:lnTo>
                  <a:pt x="28213" y="57668"/>
                </a:lnTo>
                <a:lnTo>
                  <a:pt x="28557" y="57993"/>
                </a:lnTo>
                <a:lnTo>
                  <a:pt x="28939" y="58318"/>
                </a:lnTo>
                <a:lnTo>
                  <a:pt x="29302" y="58624"/>
                </a:lnTo>
                <a:lnTo>
                  <a:pt x="29704" y="58930"/>
                </a:lnTo>
                <a:lnTo>
                  <a:pt x="30105" y="59216"/>
                </a:lnTo>
                <a:lnTo>
                  <a:pt x="30526" y="59503"/>
                </a:lnTo>
                <a:lnTo>
                  <a:pt x="30946" y="59771"/>
                </a:lnTo>
                <a:lnTo>
                  <a:pt x="31386" y="60038"/>
                </a:lnTo>
                <a:lnTo>
                  <a:pt x="31825" y="60287"/>
                </a:lnTo>
                <a:lnTo>
                  <a:pt x="32284" y="60535"/>
                </a:lnTo>
                <a:lnTo>
                  <a:pt x="32743" y="60765"/>
                </a:lnTo>
                <a:lnTo>
                  <a:pt x="33202" y="60975"/>
                </a:lnTo>
                <a:lnTo>
                  <a:pt x="33699" y="61185"/>
                </a:lnTo>
                <a:lnTo>
                  <a:pt x="34177" y="61376"/>
                </a:lnTo>
                <a:lnTo>
                  <a:pt x="34674" y="61567"/>
                </a:lnTo>
                <a:lnTo>
                  <a:pt x="35190" y="61739"/>
                </a:lnTo>
                <a:lnTo>
                  <a:pt x="35706" y="61892"/>
                </a:lnTo>
                <a:lnTo>
                  <a:pt x="36222" y="62026"/>
                </a:lnTo>
                <a:lnTo>
                  <a:pt x="36757" y="62160"/>
                </a:lnTo>
                <a:lnTo>
                  <a:pt x="37292" y="62294"/>
                </a:lnTo>
                <a:lnTo>
                  <a:pt x="37827" y="62389"/>
                </a:lnTo>
                <a:lnTo>
                  <a:pt x="38382" y="62485"/>
                </a:lnTo>
                <a:lnTo>
                  <a:pt x="38936" y="62561"/>
                </a:lnTo>
                <a:lnTo>
                  <a:pt x="39490" y="62638"/>
                </a:lnTo>
                <a:lnTo>
                  <a:pt x="40064" y="62695"/>
                </a:lnTo>
                <a:lnTo>
                  <a:pt x="40637" y="62714"/>
                </a:lnTo>
                <a:lnTo>
                  <a:pt x="41211" y="62752"/>
                </a:lnTo>
                <a:lnTo>
                  <a:pt x="41803" y="62752"/>
                </a:lnTo>
                <a:lnTo>
                  <a:pt x="41803" y="627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5" name="Google Shape;5445;p61"/>
          <p:cNvSpPr/>
          <p:nvPr/>
        </p:nvSpPr>
        <p:spPr>
          <a:xfrm>
            <a:off x="4479490" y="1427825"/>
            <a:ext cx="324312" cy="2942722"/>
          </a:xfrm>
          <a:custGeom>
            <a:avLst/>
            <a:gdLst/>
            <a:ahLst/>
            <a:cxnLst/>
            <a:rect l="l" t="t" r="r" b="b"/>
            <a:pathLst>
              <a:path w="13916" h="126270" extrusionOk="0">
                <a:moveTo>
                  <a:pt x="0" y="14547"/>
                </a:moveTo>
                <a:lnTo>
                  <a:pt x="0" y="126270"/>
                </a:lnTo>
                <a:lnTo>
                  <a:pt x="13916" y="126270"/>
                </a:lnTo>
                <a:lnTo>
                  <a:pt x="13916" y="14547"/>
                </a:lnTo>
                <a:lnTo>
                  <a:pt x="13916" y="14547"/>
                </a:lnTo>
                <a:lnTo>
                  <a:pt x="13495" y="12788"/>
                </a:lnTo>
                <a:lnTo>
                  <a:pt x="13055" y="11144"/>
                </a:lnTo>
                <a:lnTo>
                  <a:pt x="12616" y="9615"/>
                </a:lnTo>
                <a:lnTo>
                  <a:pt x="12176" y="8182"/>
                </a:lnTo>
                <a:lnTo>
                  <a:pt x="11737" y="6882"/>
                </a:lnTo>
                <a:lnTo>
                  <a:pt x="11316" y="5678"/>
                </a:lnTo>
                <a:lnTo>
                  <a:pt x="10876" y="4607"/>
                </a:lnTo>
                <a:lnTo>
                  <a:pt x="10666" y="4110"/>
                </a:lnTo>
                <a:lnTo>
                  <a:pt x="10437" y="3633"/>
                </a:lnTo>
                <a:lnTo>
                  <a:pt x="10227" y="3193"/>
                </a:lnTo>
                <a:lnTo>
                  <a:pt x="9997" y="2792"/>
                </a:lnTo>
                <a:lnTo>
                  <a:pt x="9787" y="2409"/>
                </a:lnTo>
                <a:lnTo>
                  <a:pt x="9577" y="2046"/>
                </a:lnTo>
                <a:lnTo>
                  <a:pt x="9347" y="1721"/>
                </a:lnTo>
                <a:lnTo>
                  <a:pt x="9137" y="1415"/>
                </a:lnTo>
                <a:lnTo>
                  <a:pt x="8908" y="1148"/>
                </a:lnTo>
                <a:lnTo>
                  <a:pt x="8697" y="899"/>
                </a:lnTo>
                <a:lnTo>
                  <a:pt x="8487" y="689"/>
                </a:lnTo>
                <a:lnTo>
                  <a:pt x="8258" y="517"/>
                </a:lnTo>
                <a:lnTo>
                  <a:pt x="8048" y="345"/>
                </a:lnTo>
                <a:lnTo>
                  <a:pt x="7837" y="230"/>
                </a:lnTo>
                <a:lnTo>
                  <a:pt x="7608" y="135"/>
                </a:lnTo>
                <a:lnTo>
                  <a:pt x="7398" y="58"/>
                </a:lnTo>
                <a:lnTo>
                  <a:pt x="7168" y="20"/>
                </a:lnTo>
                <a:lnTo>
                  <a:pt x="6958" y="1"/>
                </a:lnTo>
                <a:lnTo>
                  <a:pt x="6748" y="20"/>
                </a:lnTo>
                <a:lnTo>
                  <a:pt x="6518" y="58"/>
                </a:lnTo>
                <a:lnTo>
                  <a:pt x="6308" y="135"/>
                </a:lnTo>
                <a:lnTo>
                  <a:pt x="6079" y="230"/>
                </a:lnTo>
                <a:lnTo>
                  <a:pt x="5868" y="345"/>
                </a:lnTo>
                <a:lnTo>
                  <a:pt x="5658" y="517"/>
                </a:lnTo>
                <a:lnTo>
                  <a:pt x="5429" y="689"/>
                </a:lnTo>
                <a:lnTo>
                  <a:pt x="5219" y="899"/>
                </a:lnTo>
                <a:lnTo>
                  <a:pt x="5008" y="1148"/>
                </a:lnTo>
                <a:lnTo>
                  <a:pt x="4779" y="1415"/>
                </a:lnTo>
                <a:lnTo>
                  <a:pt x="4569" y="1721"/>
                </a:lnTo>
                <a:lnTo>
                  <a:pt x="4339" y="2046"/>
                </a:lnTo>
                <a:lnTo>
                  <a:pt x="4129" y="2409"/>
                </a:lnTo>
                <a:lnTo>
                  <a:pt x="3919" y="2792"/>
                </a:lnTo>
                <a:lnTo>
                  <a:pt x="3689" y="3193"/>
                </a:lnTo>
                <a:lnTo>
                  <a:pt x="3479" y="3633"/>
                </a:lnTo>
                <a:lnTo>
                  <a:pt x="3250" y="4110"/>
                </a:lnTo>
                <a:lnTo>
                  <a:pt x="3040" y="4607"/>
                </a:lnTo>
                <a:lnTo>
                  <a:pt x="2600" y="5678"/>
                </a:lnTo>
                <a:lnTo>
                  <a:pt x="2179" y="6882"/>
                </a:lnTo>
                <a:lnTo>
                  <a:pt x="1740" y="8182"/>
                </a:lnTo>
                <a:lnTo>
                  <a:pt x="1300" y="9615"/>
                </a:lnTo>
                <a:lnTo>
                  <a:pt x="861" y="11144"/>
                </a:lnTo>
                <a:lnTo>
                  <a:pt x="421" y="12788"/>
                </a:lnTo>
                <a:lnTo>
                  <a:pt x="0" y="14547"/>
                </a:lnTo>
                <a:lnTo>
                  <a:pt x="0" y="145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6" name="Google Shape;5446;p61"/>
          <p:cNvSpPr/>
          <p:nvPr/>
        </p:nvSpPr>
        <p:spPr>
          <a:xfrm>
            <a:off x="4479490" y="1441202"/>
            <a:ext cx="257497" cy="2929345"/>
          </a:xfrm>
          <a:custGeom>
            <a:avLst/>
            <a:gdLst/>
            <a:ahLst/>
            <a:cxnLst/>
            <a:rect l="l" t="t" r="r" b="b"/>
            <a:pathLst>
              <a:path w="11049" h="125696" extrusionOk="0">
                <a:moveTo>
                  <a:pt x="0" y="13973"/>
                </a:moveTo>
                <a:lnTo>
                  <a:pt x="0" y="125696"/>
                </a:lnTo>
                <a:lnTo>
                  <a:pt x="11048" y="125696"/>
                </a:lnTo>
                <a:lnTo>
                  <a:pt x="11048" y="14661"/>
                </a:lnTo>
                <a:lnTo>
                  <a:pt x="11048" y="14661"/>
                </a:lnTo>
                <a:lnTo>
                  <a:pt x="10724" y="12539"/>
                </a:lnTo>
                <a:lnTo>
                  <a:pt x="10399" y="10590"/>
                </a:lnTo>
                <a:lnTo>
                  <a:pt x="10093" y="8812"/>
                </a:lnTo>
                <a:lnTo>
                  <a:pt x="9787" y="7206"/>
                </a:lnTo>
                <a:lnTo>
                  <a:pt x="9481" y="5754"/>
                </a:lnTo>
                <a:lnTo>
                  <a:pt x="9175" y="4492"/>
                </a:lnTo>
                <a:lnTo>
                  <a:pt x="9022" y="3919"/>
                </a:lnTo>
                <a:lnTo>
                  <a:pt x="8869" y="3383"/>
                </a:lnTo>
                <a:lnTo>
                  <a:pt x="8697" y="2887"/>
                </a:lnTo>
                <a:lnTo>
                  <a:pt x="8544" y="2428"/>
                </a:lnTo>
                <a:lnTo>
                  <a:pt x="8372" y="2007"/>
                </a:lnTo>
                <a:lnTo>
                  <a:pt x="8200" y="1644"/>
                </a:lnTo>
                <a:lnTo>
                  <a:pt x="8028" y="1300"/>
                </a:lnTo>
                <a:lnTo>
                  <a:pt x="7856" y="1013"/>
                </a:lnTo>
                <a:lnTo>
                  <a:pt x="7665" y="746"/>
                </a:lnTo>
                <a:lnTo>
                  <a:pt x="7474" y="535"/>
                </a:lnTo>
                <a:lnTo>
                  <a:pt x="7283" y="344"/>
                </a:lnTo>
                <a:lnTo>
                  <a:pt x="7073" y="211"/>
                </a:lnTo>
                <a:lnTo>
                  <a:pt x="6862" y="115"/>
                </a:lnTo>
                <a:lnTo>
                  <a:pt x="6652" y="38"/>
                </a:lnTo>
                <a:lnTo>
                  <a:pt x="6423" y="0"/>
                </a:lnTo>
                <a:lnTo>
                  <a:pt x="6193" y="19"/>
                </a:lnTo>
                <a:lnTo>
                  <a:pt x="5945" y="58"/>
                </a:lnTo>
                <a:lnTo>
                  <a:pt x="5696" y="134"/>
                </a:lnTo>
                <a:lnTo>
                  <a:pt x="5429" y="249"/>
                </a:lnTo>
                <a:lnTo>
                  <a:pt x="5161" y="402"/>
                </a:lnTo>
                <a:lnTo>
                  <a:pt x="5161" y="402"/>
                </a:lnTo>
                <a:lnTo>
                  <a:pt x="4836" y="784"/>
                </a:lnTo>
                <a:lnTo>
                  <a:pt x="4511" y="1224"/>
                </a:lnTo>
                <a:lnTo>
                  <a:pt x="4186" y="1721"/>
                </a:lnTo>
                <a:lnTo>
                  <a:pt x="3861" y="2294"/>
                </a:lnTo>
                <a:lnTo>
                  <a:pt x="3537" y="2925"/>
                </a:lnTo>
                <a:lnTo>
                  <a:pt x="3212" y="3613"/>
                </a:lnTo>
                <a:lnTo>
                  <a:pt x="2906" y="4377"/>
                </a:lnTo>
                <a:lnTo>
                  <a:pt x="2581" y="5199"/>
                </a:lnTo>
                <a:lnTo>
                  <a:pt x="2256" y="6079"/>
                </a:lnTo>
                <a:lnTo>
                  <a:pt x="1931" y="7015"/>
                </a:lnTo>
                <a:lnTo>
                  <a:pt x="1606" y="8028"/>
                </a:lnTo>
                <a:lnTo>
                  <a:pt x="1281" y="9080"/>
                </a:lnTo>
                <a:lnTo>
                  <a:pt x="956" y="10207"/>
                </a:lnTo>
                <a:lnTo>
                  <a:pt x="631" y="11411"/>
                </a:lnTo>
                <a:lnTo>
                  <a:pt x="325" y="12654"/>
                </a:lnTo>
                <a:lnTo>
                  <a:pt x="0" y="13973"/>
                </a:lnTo>
                <a:lnTo>
                  <a:pt x="0" y="13973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6" name="Google Shape;5456;p61"/>
          <p:cNvSpPr/>
          <p:nvPr/>
        </p:nvSpPr>
        <p:spPr>
          <a:xfrm>
            <a:off x="4368120" y="2744110"/>
            <a:ext cx="270431" cy="1693668"/>
          </a:xfrm>
          <a:custGeom>
            <a:avLst/>
            <a:gdLst/>
            <a:ahLst/>
            <a:cxnLst/>
            <a:rect l="l" t="t" r="r" b="b"/>
            <a:pathLst>
              <a:path w="11604" h="72674" extrusionOk="0">
                <a:moveTo>
                  <a:pt x="1" y="70016"/>
                </a:moveTo>
                <a:lnTo>
                  <a:pt x="2849" y="14164"/>
                </a:lnTo>
                <a:lnTo>
                  <a:pt x="7283" y="498"/>
                </a:lnTo>
                <a:lnTo>
                  <a:pt x="7283" y="498"/>
                </a:lnTo>
                <a:lnTo>
                  <a:pt x="7322" y="402"/>
                </a:lnTo>
                <a:lnTo>
                  <a:pt x="7360" y="306"/>
                </a:lnTo>
                <a:lnTo>
                  <a:pt x="7436" y="230"/>
                </a:lnTo>
                <a:lnTo>
                  <a:pt x="7494" y="153"/>
                </a:lnTo>
                <a:lnTo>
                  <a:pt x="7589" y="96"/>
                </a:lnTo>
                <a:lnTo>
                  <a:pt x="7666" y="39"/>
                </a:lnTo>
                <a:lnTo>
                  <a:pt x="7780" y="20"/>
                </a:lnTo>
                <a:lnTo>
                  <a:pt x="7876" y="1"/>
                </a:lnTo>
                <a:lnTo>
                  <a:pt x="7876" y="1"/>
                </a:lnTo>
                <a:lnTo>
                  <a:pt x="7991" y="1"/>
                </a:lnTo>
                <a:lnTo>
                  <a:pt x="8105" y="20"/>
                </a:lnTo>
                <a:lnTo>
                  <a:pt x="8201" y="58"/>
                </a:lnTo>
                <a:lnTo>
                  <a:pt x="8296" y="115"/>
                </a:lnTo>
                <a:lnTo>
                  <a:pt x="8373" y="173"/>
                </a:lnTo>
                <a:lnTo>
                  <a:pt x="8449" y="268"/>
                </a:lnTo>
                <a:lnTo>
                  <a:pt x="8488" y="345"/>
                </a:lnTo>
                <a:lnTo>
                  <a:pt x="8526" y="459"/>
                </a:lnTo>
                <a:lnTo>
                  <a:pt x="10705" y="14164"/>
                </a:lnTo>
                <a:lnTo>
                  <a:pt x="11603" y="70016"/>
                </a:lnTo>
                <a:lnTo>
                  <a:pt x="11603" y="70016"/>
                </a:lnTo>
                <a:lnTo>
                  <a:pt x="11527" y="70188"/>
                </a:lnTo>
                <a:lnTo>
                  <a:pt x="11450" y="70341"/>
                </a:lnTo>
                <a:lnTo>
                  <a:pt x="11259" y="70647"/>
                </a:lnTo>
                <a:lnTo>
                  <a:pt x="11030" y="70934"/>
                </a:lnTo>
                <a:lnTo>
                  <a:pt x="10762" y="71182"/>
                </a:lnTo>
                <a:lnTo>
                  <a:pt x="10456" y="71431"/>
                </a:lnTo>
                <a:lnTo>
                  <a:pt x="10131" y="71660"/>
                </a:lnTo>
                <a:lnTo>
                  <a:pt x="9768" y="71851"/>
                </a:lnTo>
                <a:lnTo>
                  <a:pt x="9386" y="72023"/>
                </a:lnTo>
                <a:lnTo>
                  <a:pt x="8985" y="72176"/>
                </a:lnTo>
                <a:lnTo>
                  <a:pt x="8564" y="72310"/>
                </a:lnTo>
                <a:lnTo>
                  <a:pt x="8124" y="72425"/>
                </a:lnTo>
                <a:lnTo>
                  <a:pt x="7685" y="72520"/>
                </a:lnTo>
                <a:lnTo>
                  <a:pt x="7226" y="72597"/>
                </a:lnTo>
                <a:lnTo>
                  <a:pt x="6748" y="72635"/>
                </a:lnTo>
                <a:lnTo>
                  <a:pt x="6289" y="72673"/>
                </a:lnTo>
                <a:lnTo>
                  <a:pt x="5812" y="72673"/>
                </a:lnTo>
                <a:lnTo>
                  <a:pt x="5334" y="72654"/>
                </a:lnTo>
                <a:lnTo>
                  <a:pt x="4856" y="72635"/>
                </a:lnTo>
                <a:lnTo>
                  <a:pt x="4378" y="72578"/>
                </a:lnTo>
                <a:lnTo>
                  <a:pt x="3919" y="72501"/>
                </a:lnTo>
                <a:lnTo>
                  <a:pt x="3480" y="72406"/>
                </a:lnTo>
                <a:lnTo>
                  <a:pt x="3040" y="72291"/>
                </a:lnTo>
                <a:lnTo>
                  <a:pt x="2620" y="72157"/>
                </a:lnTo>
                <a:lnTo>
                  <a:pt x="2218" y="72004"/>
                </a:lnTo>
                <a:lnTo>
                  <a:pt x="1836" y="71813"/>
                </a:lnTo>
                <a:lnTo>
                  <a:pt x="1492" y="71622"/>
                </a:lnTo>
                <a:lnTo>
                  <a:pt x="1148" y="71412"/>
                </a:lnTo>
                <a:lnTo>
                  <a:pt x="861" y="71163"/>
                </a:lnTo>
                <a:lnTo>
                  <a:pt x="593" y="70915"/>
                </a:lnTo>
                <a:lnTo>
                  <a:pt x="364" y="70628"/>
                </a:lnTo>
                <a:lnTo>
                  <a:pt x="154" y="70322"/>
                </a:lnTo>
                <a:lnTo>
                  <a:pt x="77" y="70169"/>
                </a:lnTo>
                <a:lnTo>
                  <a:pt x="1" y="70016"/>
                </a:lnTo>
                <a:lnTo>
                  <a:pt x="1" y="700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7" name="Google Shape;5457;p61"/>
          <p:cNvSpPr/>
          <p:nvPr/>
        </p:nvSpPr>
        <p:spPr>
          <a:xfrm>
            <a:off x="4368120" y="2751241"/>
            <a:ext cx="207624" cy="1686536"/>
          </a:xfrm>
          <a:custGeom>
            <a:avLst/>
            <a:gdLst/>
            <a:ahLst/>
            <a:cxnLst/>
            <a:rect l="l" t="t" r="r" b="b"/>
            <a:pathLst>
              <a:path w="8909" h="72368" extrusionOk="0">
                <a:moveTo>
                  <a:pt x="1" y="69710"/>
                </a:moveTo>
                <a:lnTo>
                  <a:pt x="2849" y="13858"/>
                </a:lnTo>
                <a:lnTo>
                  <a:pt x="7283" y="192"/>
                </a:lnTo>
                <a:lnTo>
                  <a:pt x="7283" y="192"/>
                </a:lnTo>
                <a:lnTo>
                  <a:pt x="7322" y="96"/>
                </a:lnTo>
                <a:lnTo>
                  <a:pt x="7360" y="0"/>
                </a:lnTo>
                <a:lnTo>
                  <a:pt x="7360" y="0"/>
                </a:lnTo>
                <a:lnTo>
                  <a:pt x="7455" y="77"/>
                </a:lnTo>
                <a:lnTo>
                  <a:pt x="7532" y="153"/>
                </a:lnTo>
                <a:lnTo>
                  <a:pt x="7570" y="249"/>
                </a:lnTo>
                <a:lnTo>
                  <a:pt x="7589" y="364"/>
                </a:lnTo>
                <a:lnTo>
                  <a:pt x="8640" y="14852"/>
                </a:lnTo>
                <a:lnTo>
                  <a:pt x="8908" y="71908"/>
                </a:lnTo>
                <a:lnTo>
                  <a:pt x="8908" y="71908"/>
                </a:lnTo>
                <a:lnTo>
                  <a:pt x="8602" y="72004"/>
                </a:lnTo>
                <a:lnTo>
                  <a:pt x="8296" y="72080"/>
                </a:lnTo>
                <a:lnTo>
                  <a:pt x="7991" y="72157"/>
                </a:lnTo>
                <a:lnTo>
                  <a:pt x="7666" y="72214"/>
                </a:lnTo>
                <a:lnTo>
                  <a:pt x="6997" y="72310"/>
                </a:lnTo>
                <a:lnTo>
                  <a:pt x="6328" y="72367"/>
                </a:lnTo>
                <a:lnTo>
                  <a:pt x="5659" y="72367"/>
                </a:lnTo>
                <a:lnTo>
                  <a:pt x="4971" y="72329"/>
                </a:lnTo>
                <a:lnTo>
                  <a:pt x="4302" y="72252"/>
                </a:lnTo>
                <a:lnTo>
                  <a:pt x="3652" y="72138"/>
                </a:lnTo>
                <a:lnTo>
                  <a:pt x="3346" y="72061"/>
                </a:lnTo>
                <a:lnTo>
                  <a:pt x="3040" y="71985"/>
                </a:lnTo>
                <a:lnTo>
                  <a:pt x="2734" y="71889"/>
                </a:lnTo>
                <a:lnTo>
                  <a:pt x="2447" y="71775"/>
                </a:lnTo>
                <a:lnTo>
                  <a:pt x="2161" y="71660"/>
                </a:lnTo>
                <a:lnTo>
                  <a:pt x="1893" y="71545"/>
                </a:lnTo>
                <a:lnTo>
                  <a:pt x="1626" y="71392"/>
                </a:lnTo>
                <a:lnTo>
                  <a:pt x="1377" y="71258"/>
                </a:lnTo>
                <a:lnTo>
                  <a:pt x="1148" y="71086"/>
                </a:lnTo>
                <a:lnTo>
                  <a:pt x="937" y="70934"/>
                </a:lnTo>
                <a:lnTo>
                  <a:pt x="727" y="70742"/>
                </a:lnTo>
                <a:lnTo>
                  <a:pt x="555" y="70570"/>
                </a:lnTo>
                <a:lnTo>
                  <a:pt x="383" y="70360"/>
                </a:lnTo>
                <a:lnTo>
                  <a:pt x="230" y="70150"/>
                </a:lnTo>
                <a:lnTo>
                  <a:pt x="116" y="69940"/>
                </a:lnTo>
                <a:lnTo>
                  <a:pt x="1" y="69710"/>
                </a:lnTo>
                <a:lnTo>
                  <a:pt x="1" y="69710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1" name="Google Shape;5461;p61"/>
          <p:cNvSpPr/>
          <p:nvPr/>
        </p:nvSpPr>
        <p:spPr>
          <a:xfrm>
            <a:off x="4479490" y="1968154"/>
            <a:ext cx="324312" cy="57936"/>
          </a:xfrm>
          <a:custGeom>
            <a:avLst/>
            <a:gdLst/>
            <a:ahLst/>
            <a:cxnLst/>
            <a:rect l="l" t="t" r="r" b="b"/>
            <a:pathLst>
              <a:path w="13916" h="2486" extrusionOk="0">
                <a:moveTo>
                  <a:pt x="0" y="0"/>
                </a:moveTo>
                <a:lnTo>
                  <a:pt x="0" y="0"/>
                </a:lnTo>
                <a:lnTo>
                  <a:pt x="268" y="230"/>
                </a:lnTo>
                <a:lnTo>
                  <a:pt x="555" y="459"/>
                </a:lnTo>
                <a:lnTo>
                  <a:pt x="880" y="669"/>
                </a:lnTo>
                <a:lnTo>
                  <a:pt x="1243" y="861"/>
                </a:lnTo>
                <a:lnTo>
                  <a:pt x="1625" y="1033"/>
                </a:lnTo>
                <a:lnTo>
                  <a:pt x="2027" y="1205"/>
                </a:lnTo>
                <a:lnTo>
                  <a:pt x="2447" y="1338"/>
                </a:lnTo>
                <a:lnTo>
                  <a:pt x="2906" y="1472"/>
                </a:lnTo>
                <a:lnTo>
                  <a:pt x="3365" y="1587"/>
                </a:lnTo>
                <a:lnTo>
                  <a:pt x="3842" y="1683"/>
                </a:lnTo>
                <a:lnTo>
                  <a:pt x="4320" y="1759"/>
                </a:lnTo>
                <a:lnTo>
                  <a:pt x="4836" y="1816"/>
                </a:lnTo>
                <a:lnTo>
                  <a:pt x="5333" y="1874"/>
                </a:lnTo>
                <a:lnTo>
                  <a:pt x="5849" y="1893"/>
                </a:lnTo>
                <a:lnTo>
                  <a:pt x="6385" y="1912"/>
                </a:lnTo>
                <a:lnTo>
                  <a:pt x="6901" y="1912"/>
                </a:lnTo>
                <a:lnTo>
                  <a:pt x="7417" y="1912"/>
                </a:lnTo>
                <a:lnTo>
                  <a:pt x="7952" y="1874"/>
                </a:lnTo>
                <a:lnTo>
                  <a:pt x="8468" y="1835"/>
                </a:lnTo>
                <a:lnTo>
                  <a:pt x="8984" y="1778"/>
                </a:lnTo>
                <a:lnTo>
                  <a:pt x="9481" y="1702"/>
                </a:lnTo>
                <a:lnTo>
                  <a:pt x="9978" y="1625"/>
                </a:lnTo>
                <a:lnTo>
                  <a:pt x="10456" y="1511"/>
                </a:lnTo>
                <a:lnTo>
                  <a:pt x="10934" y="1396"/>
                </a:lnTo>
                <a:lnTo>
                  <a:pt x="11393" y="1281"/>
                </a:lnTo>
                <a:lnTo>
                  <a:pt x="11813" y="1128"/>
                </a:lnTo>
                <a:lnTo>
                  <a:pt x="12234" y="975"/>
                </a:lnTo>
                <a:lnTo>
                  <a:pt x="12635" y="803"/>
                </a:lnTo>
                <a:lnTo>
                  <a:pt x="12998" y="631"/>
                </a:lnTo>
                <a:lnTo>
                  <a:pt x="13323" y="421"/>
                </a:lnTo>
                <a:lnTo>
                  <a:pt x="13648" y="211"/>
                </a:lnTo>
                <a:lnTo>
                  <a:pt x="13916" y="0"/>
                </a:lnTo>
                <a:lnTo>
                  <a:pt x="13916" y="555"/>
                </a:lnTo>
                <a:lnTo>
                  <a:pt x="13916" y="555"/>
                </a:lnTo>
                <a:lnTo>
                  <a:pt x="13667" y="784"/>
                </a:lnTo>
                <a:lnTo>
                  <a:pt x="13380" y="994"/>
                </a:lnTo>
                <a:lnTo>
                  <a:pt x="13075" y="1205"/>
                </a:lnTo>
                <a:lnTo>
                  <a:pt x="12731" y="1377"/>
                </a:lnTo>
                <a:lnTo>
                  <a:pt x="12367" y="1549"/>
                </a:lnTo>
                <a:lnTo>
                  <a:pt x="11966" y="1721"/>
                </a:lnTo>
                <a:lnTo>
                  <a:pt x="11545" y="1855"/>
                </a:lnTo>
                <a:lnTo>
                  <a:pt x="11106" y="1988"/>
                </a:lnTo>
                <a:lnTo>
                  <a:pt x="10647" y="2103"/>
                </a:lnTo>
                <a:lnTo>
                  <a:pt x="10169" y="2199"/>
                </a:lnTo>
                <a:lnTo>
                  <a:pt x="9691" y="2275"/>
                </a:lnTo>
                <a:lnTo>
                  <a:pt x="9175" y="2352"/>
                </a:lnTo>
                <a:lnTo>
                  <a:pt x="8678" y="2409"/>
                </a:lnTo>
                <a:lnTo>
                  <a:pt x="8162" y="2447"/>
                </a:lnTo>
                <a:lnTo>
                  <a:pt x="7627" y="2466"/>
                </a:lnTo>
                <a:lnTo>
                  <a:pt x="7111" y="2485"/>
                </a:lnTo>
                <a:lnTo>
                  <a:pt x="6576" y="2485"/>
                </a:lnTo>
                <a:lnTo>
                  <a:pt x="6041" y="2466"/>
                </a:lnTo>
                <a:lnTo>
                  <a:pt x="5524" y="2428"/>
                </a:lnTo>
                <a:lnTo>
                  <a:pt x="5008" y="2371"/>
                </a:lnTo>
                <a:lnTo>
                  <a:pt x="4492" y="2313"/>
                </a:lnTo>
                <a:lnTo>
                  <a:pt x="3995" y="2218"/>
                </a:lnTo>
                <a:lnTo>
                  <a:pt x="3498" y="2122"/>
                </a:lnTo>
                <a:lnTo>
                  <a:pt x="3020" y="2007"/>
                </a:lnTo>
                <a:lnTo>
                  <a:pt x="2562" y="1893"/>
                </a:lnTo>
                <a:lnTo>
                  <a:pt x="2122" y="1740"/>
                </a:lnTo>
                <a:lnTo>
                  <a:pt x="1702" y="1587"/>
                </a:lnTo>
                <a:lnTo>
                  <a:pt x="1319" y="1415"/>
                </a:lnTo>
                <a:lnTo>
                  <a:pt x="937" y="1224"/>
                </a:lnTo>
                <a:lnTo>
                  <a:pt x="593" y="1014"/>
                </a:lnTo>
                <a:lnTo>
                  <a:pt x="287" y="784"/>
                </a:lnTo>
                <a:lnTo>
                  <a:pt x="0" y="555"/>
                </a:lnTo>
                <a:lnTo>
                  <a:pt x="0" y="0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4" name="Google Shape;5464;p61"/>
          <p:cNvSpPr/>
          <p:nvPr/>
        </p:nvSpPr>
        <p:spPr>
          <a:xfrm>
            <a:off x="4479490" y="1771724"/>
            <a:ext cx="324312" cy="57913"/>
          </a:xfrm>
          <a:custGeom>
            <a:avLst/>
            <a:gdLst/>
            <a:ahLst/>
            <a:cxnLst/>
            <a:rect l="l" t="t" r="r" b="b"/>
            <a:pathLst>
              <a:path w="13916" h="2485" extrusionOk="0">
                <a:moveTo>
                  <a:pt x="0" y="0"/>
                </a:moveTo>
                <a:lnTo>
                  <a:pt x="0" y="0"/>
                </a:lnTo>
                <a:lnTo>
                  <a:pt x="268" y="249"/>
                </a:lnTo>
                <a:lnTo>
                  <a:pt x="555" y="459"/>
                </a:lnTo>
                <a:lnTo>
                  <a:pt x="880" y="669"/>
                </a:lnTo>
                <a:lnTo>
                  <a:pt x="1243" y="860"/>
                </a:lnTo>
                <a:lnTo>
                  <a:pt x="1625" y="1032"/>
                </a:lnTo>
                <a:lnTo>
                  <a:pt x="2027" y="1204"/>
                </a:lnTo>
                <a:lnTo>
                  <a:pt x="2447" y="1338"/>
                </a:lnTo>
                <a:lnTo>
                  <a:pt x="2906" y="1472"/>
                </a:lnTo>
                <a:lnTo>
                  <a:pt x="3365" y="1587"/>
                </a:lnTo>
                <a:lnTo>
                  <a:pt x="3842" y="1682"/>
                </a:lnTo>
                <a:lnTo>
                  <a:pt x="4320" y="1759"/>
                </a:lnTo>
                <a:lnTo>
                  <a:pt x="4836" y="1816"/>
                </a:lnTo>
                <a:lnTo>
                  <a:pt x="5333" y="1873"/>
                </a:lnTo>
                <a:lnTo>
                  <a:pt x="5849" y="1892"/>
                </a:lnTo>
                <a:lnTo>
                  <a:pt x="6385" y="1911"/>
                </a:lnTo>
                <a:lnTo>
                  <a:pt x="6901" y="1911"/>
                </a:lnTo>
                <a:lnTo>
                  <a:pt x="7417" y="1911"/>
                </a:lnTo>
                <a:lnTo>
                  <a:pt x="7952" y="1873"/>
                </a:lnTo>
                <a:lnTo>
                  <a:pt x="8468" y="1835"/>
                </a:lnTo>
                <a:lnTo>
                  <a:pt x="8984" y="1778"/>
                </a:lnTo>
                <a:lnTo>
                  <a:pt x="9481" y="1701"/>
                </a:lnTo>
                <a:lnTo>
                  <a:pt x="9978" y="1625"/>
                </a:lnTo>
                <a:lnTo>
                  <a:pt x="10456" y="1529"/>
                </a:lnTo>
                <a:lnTo>
                  <a:pt x="10934" y="1415"/>
                </a:lnTo>
                <a:lnTo>
                  <a:pt x="11393" y="1281"/>
                </a:lnTo>
                <a:lnTo>
                  <a:pt x="11813" y="1128"/>
                </a:lnTo>
                <a:lnTo>
                  <a:pt x="12234" y="975"/>
                </a:lnTo>
                <a:lnTo>
                  <a:pt x="12635" y="803"/>
                </a:lnTo>
                <a:lnTo>
                  <a:pt x="12998" y="631"/>
                </a:lnTo>
                <a:lnTo>
                  <a:pt x="13323" y="421"/>
                </a:lnTo>
                <a:lnTo>
                  <a:pt x="13648" y="229"/>
                </a:lnTo>
                <a:lnTo>
                  <a:pt x="13916" y="0"/>
                </a:lnTo>
                <a:lnTo>
                  <a:pt x="13916" y="554"/>
                </a:lnTo>
                <a:lnTo>
                  <a:pt x="13916" y="554"/>
                </a:lnTo>
                <a:lnTo>
                  <a:pt x="13667" y="784"/>
                </a:lnTo>
                <a:lnTo>
                  <a:pt x="13380" y="994"/>
                </a:lnTo>
                <a:lnTo>
                  <a:pt x="13075" y="1204"/>
                </a:lnTo>
                <a:lnTo>
                  <a:pt x="12731" y="1395"/>
                </a:lnTo>
                <a:lnTo>
                  <a:pt x="12367" y="1567"/>
                </a:lnTo>
                <a:lnTo>
                  <a:pt x="11966" y="1720"/>
                </a:lnTo>
                <a:lnTo>
                  <a:pt x="11545" y="1854"/>
                </a:lnTo>
                <a:lnTo>
                  <a:pt x="11106" y="1988"/>
                </a:lnTo>
                <a:lnTo>
                  <a:pt x="10647" y="2103"/>
                </a:lnTo>
                <a:lnTo>
                  <a:pt x="10169" y="2198"/>
                </a:lnTo>
                <a:lnTo>
                  <a:pt x="9691" y="2294"/>
                </a:lnTo>
                <a:lnTo>
                  <a:pt x="9175" y="2351"/>
                </a:lnTo>
                <a:lnTo>
                  <a:pt x="8678" y="2408"/>
                </a:lnTo>
                <a:lnTo>
                  <a:pt x="8162" y="2447"/>
                </a:lnTo>
                <a:lnTo>
                  <a:pt x="7627" y="2466"/>
                </a:lnTo>
                <a:lnTo>
                  <a:pt x="7111" y="2485"/>
                </a:lnTo>
                <a:lnTo>
                  <a:pt x="6576" y="2485"/>
                </a:lnTo>
                <a:lnTo>
                  <a:pt x="6041" y="2466"/>
                </a:lnTo>
                <a:lnTo>
                  <a:pt x="5524" y="2428"/>
                </a:lnTo>
                <a:lnTo>
                  <a:pt x="5008" y="2370"/>
                </a:lnTo>
                <a:lnTo>
                  <a:pt x="4492" y="2313"/>
                </a:lnTo>
                <a:lnTo>
                  <a:pt x="3995" y="2236"/>
                </a:lnTo>
                <a:lnTo>
                  <a:pt x="3498" y="2122"/>
                </a:lnTo>
                <a:lnTo>
                  <a:pt x="3020" y="2026"/>
                </a:lnTo>
                <a:lnTo>
                  <a:pt x="2562" y="1892"/>
                </a:lnTo>
                <a:lnTo>
                  <a:pt x="2122" y="1739"/>
                </a:lnTo>
                <a:lnTo>
                  <a:pt x="1702" y="1587"/>
                </a:lnTo>
                <a:lnTo>
                  <a:pt x="1319" y="1415"/>
                </a:lnTo>
                <a:lnTo>
                  <a:pt x="937" y="1223"/>
                </a:lnTo>
                <a:lnTo>
                  <a:pt x="593" y="1013"/>
                </a:lnTo>
                <a:lnTo>
                  <a:pt x="287" y="803"/>
                </a:lnTo>
                <a:lnTo>
                  <a:pt x="0" y="554"/>
                </a:lnTo>
                <a:lnTo>
                  <a:pt x="0" y="0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6" name="Google Shape;5466;p61"/>
          <p:cNvSpPr/>
          <p:nvPr/>
        </p:nvSpPr>
        <p:spPr>
          <a:xfrm>
            <a:off x="4478162" y="2647888"/>
            <a:ext cx="324312" cy="57936"/>
          </a:xfrm>
          <a:custGeom>
            <a:avLst/>
            <a:gdLst/>
            <a:ahLst/>
            <a:cxnLst/>
            <a:rect l="l" t="t" r="r" b="b"/>
            <a:pathLst>
              <a:path w="13916" h="2486" extrusionOk="0">
                <a:moveTo>
                  <a:pt x="0" y="1"/>
                </a:moveTo>
                <a:lnTo>
                  <a:pt x="0" y="1"/>
                </a:lnTo>
                <a:lnTo>
                  <a:pt x="268" y="230"/>
                </a:lnTo>
                <a:lnTo>
                  <a:pt x="554" y="460"/>
                </a:lnTo>
                <a:lnTo>
                  <a:pt x="898" y="670"/>
                </a:lnTo>
                <a:lnTo>
                  <a:pt x="1242" y="861"/>
                </a:lnTo>
                <a:lnTo>
                  <a:pt x="1625" y="1033"/>
                </a:lnTo>
                <a:lnTo>
                  <a:pt x="2026" y="1205"/>
                </a:lnTo>
                <a:lnTo>
                  <a:pt x="2466" y="1339"/>
                </a:lnTo>
                <a:lnTo>
                  <a:pt x="2905" y="1473"/>
                </a:lnTo>
                <a:lnTo>
                  <a:pt x="3364" y="1587"/>
                </a:lnTo>
                <a:lnTo>
                  <a:pt x="3842" y="1683"/>
                </a:lnTo>
                <a:lnTo>
                  <a:pt x="4339" y="1759"/>
                </a:lnTo>
                <a:lnTo>
                  <a:pt x="4836" y="1817"/>
                </a:lnTo>
                <a:lnTo>
                  <a:pt x="5352" y="1874"/>
                </a:lnTo>
                <a:lnTo>
                  <a:pt x="5868" y="1893"/>
                </a:lnTo>
                <a:lnTo>
                  <a:pt x="6384" y="1912"/>
                </a:lnTo>
                <a:lnTo>
                  <a:pt x="6900" y="1912"/>
                </a:lnTo>
                <a:lnTo>
                  <a:pt x="7436" y="1912"/>
                </a:lnTo>
                <a:lnTo>
                  <a:pt x="7952" y="1874"/>
                </a:lnTo>
                <a:lnTo>
                  <a:pt x="8468" y="1836"/>
                </a:lnTo>
                <a:lnTo>
                  <a:pt x="8984" y="1779"/>
                </a:lnTo>
                <a:lnTo>
                  <a:pt x="9500" y="1702"/>
                </a:lnTo>
                <a:lnTo>
                  <a:pt x="9978" y="1626"/>
                </a:lnTo>
                <a:lnTo>
                  <a:pt x="10475" y="1530"/>
                </a:lnTo>
                <a:lnTo>
                  <a:pt x="10933" y="1415"/>
                </a:lnTo>
                <a:lnTo>
                  <a:pt x="11392" y="1282"/>
                </a:lnTo>
                <a:lnTo>
                  <a:pt x="11832" y="1129"/>
                </a:lnTo>
                <a:lnTo>
                  <a:pt x="12233" y="976"/>
                </a:lnTo>
                <a:lnTo>
                  <a:pt x="12635" y="804"/>
                </a:lnTo>
                <a:lnTo>
                  <a:pt x="12998" y="632"/>
                </a:lnTo>
                <a:lnTo>
                  <a:pt x="13342" y="421"/>
                </a:lnTo>
                <a:lnTo>
                  <a:pt x="13648" y="230"/>
                </a:lnTo>
                <a:lnTo>
                  <a:pt x="13915" y="1"/>
                </a:lnTo>
                <a:lnTo>
                  <a:pt x="13915" y="555"/>
                </a:lnTo>
                <a:lnTo>
                  <a:pt x="13915" y="555"/>
                </a:lnTo>
                <a:lnTo>
                  <a:pt x="13667" y="785"/>
                </a:lnTo>
                <a:lnTo>
                  <a:pt x="13399" y="995"/>
                </a:lnTo>
                <a:lnTo>
                  <a:pt x="13074" y="1205"/>
                </a:lnTo>
                <a:lnTo>
                  <a:pt x="12730" y="1396"/>
                </a:lnTo>
                <a:lnTo>
                  <a:pt x="12367" y="1568"/>
                </a:lnTo>
                <a:lnTo>
                  <a:pt x="11966" y="1721"/>
                </a:lnTo>
                <a:lnTo>
                  <a:pt x="11545" y="1855"/>
                </a:lnTo>
                <a:lnTo>
                  <a:pt x="11105" y="1989"/>
                </a:lnTo>
                <a:lnTo>
                  <a:pt x="10647" y="2103"/>
                </a:lnTo>
                <a:lnTo>
                  <a:pt x="10169" y="2199"/>
                </a:lnTo>
                <a:lnTo>
                  <a:pt x="9691" y="2295"/>
                </a:lnTo>
                <a:lnTo>
                  <a:pt x="9194" y="2352"/>
                </a:lnTo>
                <a:lnTo>
                  <a:pt x="8678" y="2409"/>
                </a:lnTo>
                <a:lnTo>
                  <a:pt x="8162" y="2448"/>
                </a:lnTo>
                <a:lnTo>
                  <a:pt x="7627" y="2467"/>
                </a:lnTo>
                <a:lnTo>
                  <a:pt x="7111" y="2486"/>
                </a:lnTo>
                <a:lnTo>
                  <a:pt x="6575" y="2486"/>
                </a:lnTo>
                <a:lnTo>
                  <a:pt x="6059" y="2467"/>
                </a:lnTo>
                <a:lnTo>
                  <a:pt x="5524" y="2428"/>
                </a:lnTo>
                <a:lnTo>
                  <a:pt x="5008" y="2371"/>
                </a:lnTo>
                <a:lnTo>
                  <a:pt x="4492" y="2314"/>
                </a:lnTo>
                <a:lnTo>
                  <a:pt x="3995" y="2237"/>
                </a:lnTo>
                <a:lnTo>
                  <a:pt x="3517" y="2123"/>
                </a:lnTo>
                <a:lnTo>
                  <a:pt x="3039" y="2027"/>
                </a:lnTo>
                <a:lnTo>
                  <a:pt x="2580" y="1893"/>
                </a:lnTo>
                <a:lnTo>
                  <a:pt x="2141" y="1740"/>
                </a:lnTo>
                <a:lnTo>
                  <a:pt x="1720" y="1587"/>
                </a:lnTo>
                <a:lnTo>
                  <a:pt x="1319" y="1415"/>
                </a:lnTo>
                <a:lnTo>
                  <a:pt x="937" y="1224"/>
                </a:lnTo>
                <a:lnTo>
                  <a:pt x="593" y="1014"/>
                </a:lnTo>
                <a:lnTo>
                  <a:pt x="287" y="804"/>
                </a:lnTo>
                <a:lnTo>
                  <a:pt x="0" y="5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7" name="Google Shape;5467;p61"/>
          <p:cNvSpPr/>
          <p:nvPr/>
        </p:nvSpPr>
        <p:spPr>
          <a:xfrm>
            <a:off x="4479490" y="2611813"/>
            <a:ext cx="324312" cy="57936"/>
          </a:xfrm>
          <a:custGeom>
            <a:avLst/>
            <a:gdLst/>
            <a:ahLst/>
            <a:cxnLst/>
            <a:rect l="l" t="t" r="r" b="b"/>
            <a:pathLst>
              <a:path w="13916" h="2486" extrusionOk="0">
                <a:moveTo>
                  <a:pt x="0" y="1"/>
                </a:moveTo>
                <a:lnTo>
                  <a:pt x="0" y="1"/>
                </a:lnTo>
                <a:lnTo>
                  <a:pt x="268" y="230"/>
                </a:lnTo>
                <a:lnTo>
                  <a:pt x="555" y="459"/>
                </a:lnTo>
                <a:lnTo>
                  <a:pt x="880" y="670"/>
                </a:lnTo>
                <a:lnTo>
                  <a:pt x="1243" y="861"/>
                </a:lnTo>
                <a:lnTo>
                  <a:pt x="1625" y="1033"/>
                </a:lnTo>
                <a:lnTo>
                  <a:pt x="2027" y="1205"/>
                </a:lnTo>
                <a:lnTo>
                  <a:pt x="2447" y="1339"/>
                </a:lnTo>
                <a:lnTo>
                  <a:pt x="2906" y="1472"/>
                </a:lnTo>
                <a:lnTo>
                  <a:pt x="3365" y="1587"/>
                </a:lnTo>
                <a:lnTo>
                  <a:pt x="3842" y="1683"/>
                </a:lnTo>
                <a:lnTo>
                  <a:pt x="4320" y="1759"/>
                </a:lnTo>
                <a:lnTo>
                  <a:pt x="4836" y="1816"/>
                </a:lnTo>
                <a:lnTo>
                  <a:pt x="5333" y="1874"/>
                </a:lnTo>
                <a:lnTo>
                  <a:pt x="5849" y="1893"/>
                </a:lnTo>
                <a:lnTo>
                  <a:pt x="6385" y="1912"/>
                </a:lnTo>
                <a:lnTo>
                  <a:pt x="6901" y="1912"/>
                </a:lnTo>
                <a:lnTo>
                  <a:pt x="7417" y="1912"/>
                </a:lnTo>
                <a:lnTo>
                  <a:pt x="7952" y="1874"/>
                </a:lnTo>
                <a:lnTo>
                  <a:pt x="8468" y="1836"/>
                </a:lnTo>
                <a:lnTo>
                  <a:pt x="8984" y="1778"/>
                </a:lnTo>
                <a:lnTo>
                  <a:pt x="9481" y="1702"/>
                </a:lnTo>
                <a:lnTo>
                  <a:pt x="9978" y="1625"/>
                </a:lnTo>
                <a:lnTo>
                  <a:pt x="10456" y="1511"/>
                </a:lnTo>
                <a:lnTo>
                  <a:pt x="10934" y="1396"/>
                </a:lnTo>
                <a:lnTo>
                  <a:pt x="11393" y="1281"/>
                </a:lnTo>
                <a:lnTo>
                  <a:pt x="11813" y="1128"/>
                </a:lnTo>
                <a:lnTo>
                  <a:pt x="12234" y="975"/>
                </a:lnTo>
                <a:lnTo>
                  <a:pt x="12635" y="803"/>
                </a:lnTo>
                <a:lnTo>
                  <a:pt x="12998" y="631"/>
                </a:lnTo>
                <a:lnTo>
                  <a:pt x="13323" y="421"/>
                </a:lnTo>
                <a:lnTo>
                  <a:pt x="13648" y="211"/>
                </a:lnTo>
                <a:lnTo>
                  <a:pt x="13916" y="1"/>
                </a:lnTo>
                <a:lnTo>
                  <a:pt x="13916" y="555"/>
                </a:lnTo>
                <a:lnTo>
                  <a:pt x="13916" y="555"/>
                </a:lnTo>
                <a:lnTo>
                  <a:pt x="13667" y="784"/>
                </a:lnTo>
                <a:lnTo>
                  <a:pt x="13380" y="995"/>
                </a:lnTo>
                <a:lnTo>
                  <a:pt x="13075" y="1205"/>
                </a:lnTo>
                <a:lnTo>
                  <a:pt x="12731" y="1377"/>
                </a:lnTo>
                <a:lnTo>
                  <a:pt x="12367" y="1549"/>
                </a:lnTo>
                <a:lnTo>
                  <a:pt x="11966" y="1721"/>
                </a:lnTo>
                <a:lnTo>
                  <a:pt x="11545" y="1855"/>
                </a:lnTo>
                <a:lnTo>
                  <a:pt x="11106" y="1989"/>
                </a:lnTo>
                <a:lnTo>
                  <a:pt x="10647" y="2103"/>
                </a:lnTo>
                <a:lnTo>
                  <a:pt x="10169" y="2199"/>
                </a:lnTo>
                <a:lnTo>
                  <a:pt x="9691" y="2275"/>
                </a:lnTo>
                <a:lnTo>
                  <a:pt x="9175" y="2352"/>
                </a:lnTo>
                <a:lnTo>
                  <a:pt x="8678" y="2409"/>
                </a:lnTo>
                <a:lnTo>
                  <a:pt x="8162" y="2447"/>
                </a:lnTo>
                <a:lnTo>
                  <a:pt x="7627" y="2466"/>
                </a:lnTo>
                <a:lnTo>
                  <a:pt x="7111" y="2485"/>
                </a:lnTo>
                <a:lnTo>
                  <a:pt x="6576" y="2485"/>
                </a:lnTo>
                <a:lnTo>
                  <a:pt x="6041" y="2466"/>
                </a:lnTo>
                <a:lnTo>
                  <a:pt x="5524" y="2428"/>
                </a:lnTo>
                <a:lnTo>
                  <a:pt x="5008" y="2371"/>
                </a:lnTo>
                <a:lnTo>
                  <a:pt x="4492" y="2313"/>
                </a:lnTo>
                <a:lnTo>
                  <a:pt x="3995" y="2218"/>
                </a:lnTo>
                <a:lnTo>
                  <a:pt x="3498" y="2122"/>
                </a:lnTo>
                <a:lnTo>
                  <a:pt x="3020" y="2027"/>
                </a:lnTo>
                <a:lnTo>
                  <a:pt x="2562" y="1893"/>
                </a:lnTo>
                <a:lnTo>
                  <a:pt x="2122" y="1740"/>
                </a:lnTo>
                <a:lnTo>
                  <a:pt x="1702" y="1587"/>
                </a:lnTo>
                <a:lnTo>
                  <a:pt x="1319" y="1415"/>
                </a:lnTo>
                <a:lnTo>
                  <a:pt x="937" y="1224"/>
                </a:lnTo>
                <a:lnTo>
                  <a:pt x="593" y="1014"/>
                </a:lnTo>
                <a:lnTo>
                  <a:pt x="287" y="784"/>
                </a:lnTo>
                <a:lnTo>
                  <a:pt x="0" y="5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0" name="Google Shape;5470;p61"/>
          <p:cNvSpPr/>
          <p:nvPr/>
        </p:nvSpPr>
        <p:spPr>
          <a:xfrm>
            <a:off x="4434490" y="3076846"/>
            <a:ext cx="182665" cy="33000"/>
          </a:xfrm>
          <a:custGeom>
            <a:avLst/>
            <a:gdLst/>
            <a:ahLst/>
            <a:cxnLst/>
            <a:rect l="l" t="t" r="r" b="b"/>
            <a:pathLst>
              <a:path w="7838" h="1416" extrusionOk="0">
                <a:moveTo>
                  <a:pt x="1" y="1"/>
                </a:moveTo>
                <a:lnTo>
                  <a:pt x="1" y="1"/>
                </a:lnTo>
                <a:lnTo>
                  <a:pt x="154" y="135"/>
                </a:lnTo>
                <a:lnTo>
                  <a:pt x="326" y="269"/>
                </a:lnTo>
                <a:lnTo>
                  <a:pt x="498" y="383"/>
                </a:lnTo>
                <a:lnTo>
                  <a:pt x="708" y="498"/>
                </a:lnTo>
                <a:lnTo>
                  <a:pt x="918" y="593"/>
                </a:lnTo>
                <a:lnTo>
                  <a:pt x="1148" y="689"/>
                </a:lnTo>
                <a:lnTo>
                  <a:pt x="1377" y="766"/>
                </a:lnTo>
                <a:lnTo>
                  <a:pt x="1626" y="842"/>
                </a:lnTo>
                <a:lnTo>
                  <a:pt x="2161" y="957"/>
                </a:lnTo>
                <a:lnTo>
                  <a:pt x="2715" y="1033"/>
                </a:lnTo>
                <a:lnTo>
                  <a:pt x="3289" y="1071"/>
                </a:lnTo>
                <a:lnTo>
                  <a:pt x="3881" y="1090"/>
                </a:lnTo>
                <a:lnTo>
                  <a:pt x="4474" y="1071"/>
                </a:lnTo>
                <a:lnTo>
                  <a:pt x="5066" y="1014"/>
                </a:lnTo>
                <a:lnTo>
                  <a:pt x="5620" y="918"/>
                </a:lnTo>
                <a:lnTo>
                  <a:pt x="6156" y="804"/>
                </a:lnTo>
                <a:lnTo>
                  <a:pt x="6653" y="651"/>
                </a:lnTo>
                <a:lnTo>
                  <a:pt x="6882" y="555"/>
                </a:lnTo>
                <a:lnTo>
                  <a:pt x="7111" y="460"/>
                </a:lnTo>
                <a:lnTo>
                  <a:pt x="7322" y="364"/>
                </a:lnTo>
                <a:lnTo>
                  <a:pt x="7513" y="249"/>
                </a:lnTo>
                <a:lnTo>
                  <a:pt x="7685" y="135"/>
                </a:lnTo>
                <a:lnTo>
                  <a:pt x="7838" y="1"/>
                </a:lnTo>
                <a:lnTo>
                  <a:pt x="7838" y="326"/>
                </a:lnTo>
                <a:lnTo>
                  <a:pt x="7838" y="326"/>
                </a:lnTo>
                <a:lnTo>
                  <a:pt x="7704" y="460"/>
                </a:lnTo>
                <a:lnTo>
                  <a:pt x="7532" y="574"/>
                </a:lnTo>
                <a:lnTo>
                  <a:pt x="7360" y="689"/>
                </a:lnTo>
                <a:lnTo>
                  <a:pt x="7169" y="785"/>
                </a:lnTo>
                <a:lnTo>
                  <a:pt x="6958" y="880"/>
                </a:lnTo>
                <a:lnTo>
                  <a:pt x="6729" y="976"/>
                </a:lnTo>
                <a:lnTo>
                  <a:pt x="6251" y="1129"/>
                </a:lnTo>
                <a:lnTo>
                  <a:pt x="5735" y="1243"/>
                </a:lnTo>
                <a:lnTo>
                  <a:pt x="5162" y="1339"/>
                </a:lnTo>
                <a:lnTo>
                  <a:pt x="4588" y="1396"/>
                </a:lnTo>
                <a:lnTo>
                  <a:pt x="3996" y="1415"/>
                </a:lnTo>
                <a:lnTo>
                  <a:pt x="3403" y="1396"/>
                </a:lnTo>
                <a:lnTo>
                  <a:pt x="2811" y="1339"/>
                </a:lnTo>
                <a:lnTo>
                  <a:pt x="2256" y="1262"/>
                </a:lnTo>
                <a:lnTo>
                  <a:pt x="1702" y="1148"/>
                </a:lnTo>
                <a:lnTo>
                  <a:pt x="1454" y="1071"/>
                </a:lnTo>
                <a:lnTo>
                  <a:pt x="1205" y="995"/>
                </a:lnTo>
                <a:lnTo>
                  <a:pt x="957" y="899"/>
                </a:lnTo>
                <a:lnTo>
                  <a:pt x="746" y="804"/>
                </a:lnTo>
                <a:lnTo>
                  <a:pt x="536" y="689"/>
                </a:lnTo>
                <a:lnTo>
                  <a:pt x="345" y="574"/>
                </a:lnTo>
                <a:lnTo>
                  <a:pt x="154" y="460"/>
                </a:lnTo>
                <a:lnTo>
                  <a:pt x="1" y="326"/>
                </a:lnTo>
                <a:lnTo>
                  <a:pt x="1" y="1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2" name="Google Shape;5472;p61"/>
          <p:cNvSpPr/>
          <p:nvPr/>
        </p:nvSpPr>
        <p:spPr>
          <a:xfrm>
            <a:off x="4397087" y="3785105"/>
            <a:ext cx="231652" cy="41460"/>
          </a:xfrm>
          <a:custGeom>
            <a:avLst/>
            <a:gdLst/>
            <a:ahLst/>
            <a:cxnLst/>
            <a:rect l="l" t="t" r="r" b="b"/>
            <a:pathLst>
              <a:path w="9940" h="1779" extrusionOk="0">
                <a:moveTo>
                  <a:pt x="0" y="1"/>
                </a:moveTo>
                <a:lnTo>
                  <a:pt x="0" y="1"/>
                </a:lnTo>
                <a:lnTo>
                  <a:pt x="191" y="173"/>
                </a:lnTo>
                <a:lnTo>
                  <a:pt x="402" y="345"/>
                </a:lnTo>
                <a:lnTo>
                  <a:pt x="631" y="479"/>
                </a:lnTo>
                <a:lnTo>
                  <a:pt x="899" y="631"/>
                </a:lnTo>
                <a:lnTo>
                  <a:pt x="1166" y="746"/>
                </a:lnTo>
                <a:lnTo>
                  <a:pt x="1453" y="861"/>
                </a:lnTo>
                <a:lnTo>
                  <a:pt x="1759" y="956"/>
                </a:lnTo>
                <a:lnTo>
                  <a:pt x="2084" y="1052"/>
                </a:lnTo>
                <a:lnTo>
                  <a:pt x="2409" y="1128"/>
                </a:lnTo>
                <a:lnTo>
                  <a:pt x="2753" y="1205"/>
                </a:lnTo>
                <a:lnTo>
                  <a:pt x="3097" y="1262"/>
                </a:lnTo>
                <a:lnTo>
                  <a:pt x="3460" y="1300"/>
                </a:lnTo>
                <a:lnTo>
                  <a:pt x="4186" y="1358"/>
                </a:lnTo>
                <a:lnTo>
                  <a:pt x="4932" y="1377"/>
                </a:lnTo>
                <a:lnTo>
                  <a:pt x="5677" y="1339"/>
                </a:lnTo>
                <a:lnTo>
                  <a:pt x="6423" y="1281"/>
                </a:lnTo>
                <a:lnTo>
                  <a:pt x="7130" y="1167"/>
                </a:lnTo>
                <a:lnTo>
                  <a:pt x="7474" y="1090"/>
                </a:lnTo>
                <a:lnTo>
                  <a:pt x="7818" y="1014"/>
                </a:lnTo>
                <a:lnTo>
                  <a:pt x="8124" y="918"/>
                </a:lnTo>
                <a:lnTo>
                  <a:pt x="8449" y="823"/>
                </a:lnTo>
                <a:lnTo>
                  <a:pt x="8735" y="708"/>
                </a:lnTo>
                <a:lnTo>
                  <a:pt x="9022" y="574"/>
                </a:lnTo>
                <a:lnTo>
                  <a:pt x="9271" y="459"/>
                </a:lnTo>
                <a:lnTo>
                  <a:pt x="9519" y="307"/>
                </a:lnTo>
                <a:lnTo>
                  <a:pt x="9749" y="154"/>
                </a:lnTo>
                <a:lnTo>
                  <a:pt x="9940" y="1"/>
                </a:lnTo>
                <a:lnTo>
                  <a:pt x="9940" y="402"/>
                </a:lnTo>
                <a:lnTo>
                  <a:pt x="9940" y="402"/>
                </a:lnTo>
                <a:lnTo>
                  <a:pt x="9768" y="574"/>
                </a:lnTo>
                <a:lnTo>
                  <a:pt x="9557" y="727"/>
                </a:lnTo>
                <a:lnTo>
                  <a:pt x="9328" y="861"/>
                </a:lnTo>
                <a:lnTo>
                  <a:pt x="9099" y="995"/>
                </a:lnTo>
                <a:lnTo>
                  <a:pt x="8831" y="1109"/>
                </a:lnTo>
                <a:lnTo>
                  <a:pt x="8544" y="1224"/>
                </a:lnTo>
                <a:lnTo>
                  <a:pt x="8239" y="1339"/>
                </a:lnTo>
                <a:lnTo>
                  <a:pt x="7933" y="1415"/>
                </a:lnTo>
                <a:lnTo>
                  <a:pt x="7608" y="1511"/>
                </a:lnTo>
                <a:lnTo>
                  <a:pt x="7264" y="1568"/>
                </a:lnTo>
                <a:lnTo>
                  <a:pt x="6920" y="1645"/>
                </a:lnTo>
                <a:lnTo>
                  <a:pt x="6556" y="1683"/>
                </a:lnTo>
                <a:lnTo>
                  <a:pt x="5830" y="1759"/>
                </a:lnTo>
                <a:lnTo>
                  <a:pt x="5085" y="1778"/>
                </a:lnTo>
                <a:lnTo>
                  <a:pt x="4320" y="1759"/>
                </a:lnTo>
                <a:lnTo>
                  <a:pt x="3575" y="1702"/>
                </a:lnTo>
                <a:lnTo>
                  <a:pt x="3211" y="1645"/>
                </a:lnTo>
                <a:lnTo>
                  <a:pt x="2848" y="1587"/>
                </a:lnTo>
                <a:lnTo>
                  <a:pt x="2504" y="1530"/>
                </a:lnTo>
                <a:lnTo>
                  <a:pt x="2160" y="1453"/>
                </a:lnTo>
                <a:lnTo>
                  <a:pt x="1835" y="1358"/>
                </a:lnTo>
                <a:lnTo>
                  <a:pt x="1529" y="1243"/>
                </a:lnTo>
                <a:lnTo>
                  <a:pt x="1224" y="1148"/>
                </a:lnTo>
                <a:lnTo>
                  <a:pt x="937" y="1014"/>
                </a:lnTo>
                <a:lnTo>
                  <a:pt x="669" y="880"/>
                </a:lnTo>
                <a:lnTo>
                  <a:pt x="440" y="727"/>
                </a:lnTo>
                <a:lnTo>
                  <a:pt x="211" y="574"/>
                </a:lnTo>
                <a:lnTo>
                  <a:pt x="0" y="402"/>
                </a:lnTo>
                <a:lnTo>
                  <a:pt x="0" y="1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6" name="Google Shape;5476;p61"/>
          <p:cNvSpPr/>
          <p:nvPr/>
        </p:nvSpPr>
        <p:spPr>
          <a:xfrm>
            <a:off x="2931142" y="4042125"/>
            <a:ext cx="3177031" cy="1121693"/>
          </a:xfrm>
          <a:custGeom>
            <a:avLst/>
            <a:gdLst/>
            <a:ahLst/>
            <a:cxnLst/>
            <a:rect l="l" t="t" r="r" b="b"/>
            <a:pathLst>
              <a:path w="136324" h="48131" extrusionOk="0">
                <a:moveTo>
                  <a:pt x="101765" y="46659"/>
                </a:moveTo>
                <a:lnTo>
                  <a:pt x="101765" y="46659"/>
                </a:lnTo>
                <a:lnTo>
                  <a:pt x="101191" y="46659"/>
                </a:lnTo>
                <a:lnTo>
                  <a:pt x="100637" y="46620"/>
                </a:lnTo>
                <a:lnTo>
                  <a:pt x="100083" y="46582"/>
                </a:lnTo>
                <a:lnTo>
                  <a:pt x="99528" y="46525"/>
                </a:lnTo>
                <a:lnTo>
                  <a:pt x="98974" y="46467"/>
                </a:lnTo>
                <a:lnTo>
                  <a:pt x="98439" y="46391"/>
                </a:lnTo>
                <a:lnTo>
                  <a:pt x="97903" y="46276"/>
                </a:lnTo>
                <a:lnTo>
                  <a:pt x="97387" y="46181"/>
                </a:lnTo>
                <a:lnTo>
                  <a:pt x="97387" y="46181"/>
                </a:lnTo>
                <a:lnTo>
                  <a:pt x="96890" y="46410"/>
                </a:lnTo>
                <a:lnTo>
                  <a:pt x="96413" y="46620"/>
                </a:lnTo>
                <a:lnTo>
                  <a:pt x="95916" y="46831"/>
                </a:lnTo>
                <a:lnTo>
                  <a:pt x="95419" y="47003"/>
                </a:lnTo>
                <a:lnTo>
                  <a:pt x="94903" y="47194"/>
                </a:lnTo>
                <a:lnTo>
                  <a:pt x="94386" y="47347"/>
                </a:lnTo>
                <a:lnTo>
                  <a:pt x="93870" y="47500"/>
                </a:lnTo>
                <a:lnTo>
                  <a:pt x="93354" y="47633"/>
                </a:lnTo>
                <a:lnTo>
                  <a:pt x="92819" y="47748"/>
                </a:lnTo>
                <a:lnTo>
                  <a:pt x="92284" y="47844"/>
                </a:lnTo>
                <a:lnTo>
                  <a:pt x="91730" y="47939"/>
                </a:lnTo>
                <a:lnTo>
                  <a:pt x="91194" y="48016"/>
                </a:lnTo>
                <a:lnTo>
                  <a:pt x="90640" y="48073"/>
                </a:lnTo>
                <a:lnTo>
                  <a:pt x="90086" y="48111"/>
                </a:lnTo>
                <a:lnTo>
                  <a:pt x="89512" y="48130"/>
                </a:lnTo>
                <a:lnTo>
                  <a:pt x="88958" y="48130"/>
                </a:lnTo>
                <a:lnTo>
                  <a:pt x="88958" y="48130"/>
                </a:lnTo>
                <a:lnTo>
                  <a:pt x="88461" y="48130"/>
                </a:lnTo>
                <a:lnTo>
                  <a:pt x="87964" y="48111"/>
                </a:lnTo>
                <a:lnTo>
                  <a:pt x="87486" y="48073"/>
                </a:lnTo>
                <a:lnTo>
                  <a:pt x="86989" y="48035"/>
                </a:lnTo>
                <a:lnTo>
                  <a:pt x="86511" y="47978"/>
                </a:lnTo>
                <a:lnTo>
                  <a:pt x="86034" y="47920"/>
                </a:lnTo>
                <a:lnTo>
                  <a:pt x="85556" y="47844"/>
                </a:lnTo>
                <a:lnTo>
                  <a:pt x="85097" y="47748"/>
                </a:lnTo>
                <a:lnTo>
                  <a:pt x="84619" y="47633"/>
                </a:lnTo>
                <a:lnTo>
                  <a:pt x="84160" y="47519"/>
                </a:lnTo>
                <a:lnTo>
                  <a:pt x="83702" y="47404"/>
                </a:lnTo>
                <a:lnTo>
                  <a:pt x="83243" y="47270"/>
                </a:lnTo>
                <a:lnTo>
                  <a:pt x="82803" y="47117"/>
                </a:lnTo>
                <a:lnTo>
                  <a:pt x="82364" y="46964"/>
                </a:lnTo>
                <a:lnTo>
                  <a:pt x="81924" y="46792"/>
                </a:lnTo>
                <a:lnTo>
                  <a:pt x="81484" y="46620"/>
                </a:lnTo>
                <a:lnTo>
                  <a:pt x="81064" y="46429"/>
                </a:lnTo>
                <a:lnTo>
                  <a:pt x="80624" y="46219"/>
                </a:lnTo>
                <a:lnTo>
                  <a:pt x="79802" y="45798"/>
                </a:lnTo>
                <a:lnTo>
                  <a:pt x="78999" y="45321"/>
                </a:lnTo>
                <a:lnTo>
                  <a:pt x="78216" y="44824"/>
                </a:lnTo>
                <a:lnTo>
                  <a:pt x="77470" y="44288"/>
                </a:lnTo>
                <a:lnTo>
                  <a:pt x="76744" y="43696"/>
                </a:lnTo>
                <a:lnTo>
                  <a:pt x="76037" y="43084"/>
                </a:lnTo>
                <a:lnTo>
                  <a:pt x="75368" y="42453"/>
                </a:lnTo>
                <a:lnTo>
                  <a:pt x="75368" y="42453"/>
                </a:lnTo>
                <a:lnTo>
                  <a:pt x="74813" y="42721"/>
                </a:lnTo>
                <a:lnTo>
                  <a:pt x="74240" y="42970"/>
                </a:lnTo>
                <a:lnTo>
                  <a:pt x="73667" y="43218"/>
                </a:lnTo>
                <a:lnTo>
                  <a:pt x="73093" y="43447"/>
                </a:lnTo>
                <a:lnTo>
                  <a:pt x="72501" y="43658"/>
                </a:lnTo>
                <a:lnTo>
                  <a:pt x="71908" y="43849"/>
                </a:lnTo>
                <a:lnTo>
                  <a:pt x="71296" y="44021"/>
                </a:lnTo>
                <a:lnTo>
                  <a:pt x="70685" y="44174"/>
                </a:lnTo>
                <a:lnTo>
                  <a:pt x="70073" y="44308"/>
                </a:lnTo>
                <a:lnTo>
                  <a:pt x="69461" y="44441"/>
                </a:lnTo>
                <a:lnTo>
                  <a:pt x="68831" y="44537"/>
                </a:lnTo>
                <a:lnTo>
                  <a:pt x="68181" y="44633"/>
                </a:lnTo>
                <a:lnTo>
                  <a:pt x="67550" y="44690"/>
                </a:lnTo>
                <a:lnTo>
                  <a:pt x="66900" y="44747"/>
                </a:lnTo>
                <a:lnTo>
                  <a:pt x="66250" y="44766"/>
                </a:lnTo>
                <a:lnTo>
                  <a:pt x="65600" y="44785"/>
                </a:lnTo>
                <a:lnTo>
                  <a:pt x="65600" y="44785"/>
                </a:lnTo>
                <a:lnTo>
                  <a:pt x="64664" y="44766"/>
                </a:lnTo>
                <a:lnTo>
                  <a:pt x="63746" y="44709"/>
                </a:lnTo>
                <a:lnTo>
                  <a:pt x="62829" y="44613"/>
                </a:lnTo>
                <a:lnTo>
                  <a:pt x="61930" y="44480"/>
                </a:lnTo>
                <a:lnTo>
                  <a:pt x="61032" y="44308"/>
                </a:lnTo>
                <a:lnTo>
                  <a:pt x="60172" y="44097"/>
                </a:lnTo>
                <a:lnTo>
                  <a:pt x="59312" y="43849"/>
                </a:lnTo>
                <a:lnTo>
                  <a:pt x="58452" y="43581"/>
                </a:lnTo>
                <a:lnTo>
                  <a:pt x="57630" y="43256"/>
                </a:lnTo>
                <a:lnTo>
                  <a:pt x="56808" y="42931"/>
                </a:lnTo>
                <a:lnTo>
                  <a:pt x="56024" y="42549"/>
                </a:lnTo>
                <a:lnTo>
                  <a:pt x="55240" y="42148"/>
                </a:lnTo>
                <a:lnTo>
                  <a:pt x="54476" y="41708"/>
                </a:lnTo>
                <a:lnTo>
                  <a:pt x="53730" y="41249"/>
                </a:lnTo>
                <a:lnTo>
                  <a:pt x="53004" y="40752"/>
                </a:lnTo>
                <a:lnTo>
                  <a:pt x="52297" y="40236"/>
                </a:lnTo>
                <a:lnTo>
                  <a:pt x="52297" y="40236"/>
                </a:lnTo>
                <a:lnTo>
                  <a:pt x="51857" y="40580"/>
                </a:lnTo>
                <a:lnTo>
                  <a:pt x="51398" y="40924"/>
                </a:lnTo>
                <a:lnTo>
                  <a:pt x="50921" y="41230"/>
                </a:lnTo>
                <a:lnTo>
                  <a:pt x="50424" y="41536"/>
                </a:lnTo>
                <a:lnTo>
                  <a:pt x="49927" y="41804"/>
                </a:lnTo>
                <a:lnTo>
                  <a:pt x="49411" y="42052"/>
                </a:lnTo>
                <a:lnTo>
                  <a:pt x="48895" y="42281"/>
                </a:lnTo>
                <a:lnTo>
                  <a:pt x="48359" y="42511"/>
                </a:lnTo>
                <a:lnTo>
                  <a:pt x="47805" y="42683"/>
                </a:lnTo>
                <a:lnTo>
                  <a:pt x="47251" y="42855"/>
                </a:lnTo>
                <a:lnTo>
                  <a:pt x="46677" y="42989"/>
                </a:lnTo>
                <a:lnTo>
                  <a:pt x="46104" y="43103"/>
                </a:lnTo>
                <a:lnTo>
                  <a:pt x="45511" y="43199"/>
                </a:lnTo>
                <a:lnTo>
                  <a:pt x="44919" y="43275"/>
                </a:lnTo>
                <a:lnTo>
                  <a:pt x="44326" y="43314"/>
                </a:lnTo>
                <a:lnTo>
                  <a:pt x="43715" y="43333"/>
                </a:lnTo>
                <a:lnTo>
                  <a:pt x="43715" y="43333"/>
                </a:lnTo>
                <a:lnTo>
                  <a:pt x="43218" y="43314"/>
                </a:lnTo>
                <a:lnTo>
                  <a:pt x="42721" y="43295"/>
                </a:lnTo>
                <a:lnTo>
                  <a:pt x="42224" y="43237"/>
                </a:lnTo>
                <a:lnTo>
                  <a:pt x="41746" y="43180"/>
                </a:lnTo>
                <a:lnTo>
                  <a:pt x="41249" y="43103"/>
                </a:lnTo>
                <a:lnTo>
                  <a:pt x="40771" y="43008"/>
                </a:lnTo>
                <a:lnTo>
                  <a:pt x="40312" y="42893"/>
                </a:lnTo>
                <a:lnTo>
                  <a:pt x="39853" y="42759"/>
                </a:lnTo>
                <a:lnTo>
                  <a:pt x="39395" y="42606"/>
                </a:lnTo>
                <a:lnTo>
                  <a:pt x="38936" y="42453"/>
                </a:lnTo>
                <a:lnTo>
                  <a:pt x="38496" y="42262"/>
                </a:lnTo>
                <a:lnTo>
                  <a:pt x="38057" y="42071"/>
                </a:lnTo>
                <a:lnTo>
                  <a:pt x="37636" y="41861"/>
                </a:lnTo>
                <a:lnTo>
                  <a:pt x="37216" y="41651"/>
                </a:lnTo>
                <a:lnTo>
                  <a:pt x="36795" y="41402"/>
                </a:lnTo>
                <a:lnTo>
                  <a:pt x="36394" y="41154"/>
                </a:lnTo>
                <a:lnTo>
                  <a:pt x="36394" y="41154"/>
                </a:lnTo>
                <a:lnTo>
                  <a:pt x="35878" y="41651"/>
                </a:lnTo>
                <a:lnTo>
                  <a:pt x="35323" y="42129"/>
                </a:lnTo>
                <a:lnTo>
                  <a:pt x="34731" y="42568"/>
                </a:lnTo>
                <a:lnTo>
                  <a:pt x="34100" y="42989"/>
                </a:lnTo>
                <a:lnTo>
                  <a:pt x="33431" y="43390"/>
                </a:lnTo>
                <a:lnTo>
                  <a:pt x="32743" y="43753"/>
                </a:lnTo>
                <a:lnTo>
                  <a:pt x="32017" y="44097"/>
                </a:lnTo>
                <a:lnTo>
                  <a:pt x="31271" y="44403"/>
                </a:lnTo>
                <a:lnTo>
                  <a:pt x="30487" y="44690"/>
                </a:lnTo>
                <a:lnTo>
                  <a:pt x="29685" y="44919"/>
                </a:lnTo>
                <a:lnTo>
                  <a:pt x="28863" y="45129"/>
                </a:lnTo>
                <a:lnTo>
                  <a:pt x="28003" y="45302"/>
                </a:lnTo>
                <a:lnTo>
                  <a:pt x="27142" y="45435"/>
                </a:lnTo>
                <a:lnTo>
                  <a:pt x="26263" y="45550"/>
                </a:lnTo>
                <a:lnTo>
                  <a:pt x="25346" y="45607"/>
                </a:lnTo>
                <a:lnTo>
                  <a:pt x="24428" y="45626"/>
                </a:lnTo>
                <a:lnTo>
                  <a:pt x="24428" y="45626"/>
                </a:lnTo>
                <a:lnTo>
                  <a:pt x="23759" y="45607"/>
                </a:lnTo>
                <a:lnTo>
                  <a:pt x="23090" y="45588"/>
                </a:lnTo>
                <a:lnTo>
                  <a:pt x="22440" y="45531"/>
                </a:lnTo>
                <a:lnTo>
                  <a:pt x="21790" y="45454"/>
                </a:lnTo>
                <a:lnTo>
                  <a:pt x="21141" y="45359"/>
                </a:lnTo>
                <a:lnTo>
                  <a:pt x="20529" y="45244"/>
                </a:lnTo>
                <a:lnTo>
                  <a:pt x="19898" y="45110"/>
                </a:lnTo>
                <a:lnTo>
                  <a:pt x="19306" y="44957"/>
                </a:lnTo>
                <a:lnTo>
                  <a:pt x="18694" y="44785"/>
                </a:lnTo>
                <a:lnTo>
                  <a:pt x="18121" y="44594"/>
                </a:lnTo>
                <a:lnTo>
                  <a:pt x="17547" y="44384"/>
                </a:lnTo>
                <a:lnTo>
                  <a:pt x="17012" y="44155"/>
                </a:lnTo>
                <a:lnTo>
                  <a:pt x="16458" y="43925"/>
                </a:lnTo>
                <a:lnTo>
                  <a:pt x="15942" y="43677"/>
                </a:lnTo>
                <a:lnTo>
                  <a:pt x="15445" y="43390"/>
                </a:lnTo>
                <a:lnTo>
                  <a:pt x="14948" y="43103"/>
                </a:lnTo>
                <a:lnTo>
                  <a:pt x="14948" y="43103"/>
                </a:lnTo>
                <a:lnTo>
                  <a:pt x="14642" y="43314"/>
                </a:lnTo>
                <a:lnTo>
                  <a:pt x="14336" y="43505"/>
                </a:lnTo>
                <a:lnTo>
                  <a:pt x="13992" y="43696"/>
                </a:lnTo>
                <a:lnTo>
                  <a:pt x="13648" y="43868"/>
                </a:lnTo>
                <a:lnTo>
                  <a:pt x="13304" y="44021"/>
                </a:lnTo>
                <a:lnTo>
                  <a:pt x="12941" y="44174"/>
                </a:lnTo>
                <a:lnTo>
                  <a:pt x="12558" y="44308"/>
                </a:lnTo>
                <a:lnTo>
                  <a:pt x="12176" y="44422"/>
                </a:lnTo>
                <a:lnTo>
                  <a:pt x="11794" y="44537"/>
                </a:lnTo>
                <a:lnTo>
                  <a:pt x="11392" y="44633"/>
                </a:lnTo>
                <a:lnTo>
                  <a:pt x="10972" y="44728"/>
                </a:lnTo>
                <a:lnTo>
                  <a:pt x="10551" y="44785"/>
                </a:lnTo>
                <a:lnTo>
                  <a:pt x="10131" y="44843"/>
                </a:lnTo>
                <a:lnTo>
                  <a:pt x="9691" y="44881"/>
                </a:lnTo>
                <a:lnTo>
                  <a:pt x="9252" y="44900"/>
                </a:lnTo>
                <a:lnTo>
                  <a:pt x="8812" y="44919"/>
                </a:lnTo>
                <a:lnTo>
                  <a:pt x="8812" y="44919"/>
                </a:lnTo>
                <a:lnTo>
                  <a:pt x="8372" y="44900"/>
                </a:lnTo>
                <a:lnTo>
                  <a:pt x="7914" y="44881"/>
                </a:lnTo>
                <a:lnTo>
                  <a:pt x="7474" y="44843"/>
                </a:lnTo>
                <a:lnTo>
                  <a:pt x="7034" y="44785"/>
                </a:lnTo>
                <a:lnTo>
                  <a:pt x="6614" y="44709"/>
                </a:lnTo>
                <a:lnTo>
                  <a:pt x="6193" y="44633"/>
                </a:lnTo>
                <a:lnTo>
                  <a:pt x="5792" y="44518"/>
                </a:lnTo>
                <a:lnTo>
                  <a:pt x="5390" y="44403"/>
                </a:lnTo>
                <a:lnTo>
                  <a:pt x="4989" y="44288"/>
                </a:lnTo>
                <a:lnTo>
                  <a:pt x="4607" y="44136"/>
                </a:lnTo>
                <a:lnTo>
                  <a:pt x="4244" y="43983"/>
                </a:lnTo>
                <a:lnTo>
                  <a:pt x="3880" y="43811"/>
                </a:lnTo>
                <a:lnTo>
                  <a:pt x="3536" y="43639"/>
                </a:lnTo>
                <a:lnTo>
                  <a:pt x="3211" y="43447"/>
                </a:lnTo>
                <a:lnTo>
                  <a:pt x="2886" y="43256"/>
                </a:lnTo>
                <a:lnTo>
                  <a:pt x="2581" y="43046"/>
                </a:lnTo>
                <a:lnTo>
                  <a:pt x="2294" y="42817"/>
                </a:lnTo>
                <a:lnTo>
                  <a:pt x="2007" y="42587"/>
                </a:lnTo>
                <a:lnTo>
                  <a:pt x="1759" y="42339"/>
                </a:lnTo>
                <a:lnTo>
                  <a:pt x="1510" y="42090"/>
                </a:lnTo>
                <a:lnTo>
                  <a:pt x="1281" y="41842"/>
                </a:lnTo>
                <a:lnTo>
                  <a:pt x="1071" y="41574"/>
                </a:lnTo>
                <a:lnTo>
                  <a:pt x="879" y="41288"/>
                </a:lnTo>
                <a:lnTo>
                  <a:pt x="688" y="41001"/>
                </a:lnTo>
                <a:lnTo>
                  <a:pt x="535" y="40714"/>
                </a:lnTo>
                <a:lnTo>
                  <a:pt x="402" y="40427"/>
                </a:lnTo>
                <a:lnTo>
                  <a:pt x="287" y="40122"/>
                </a:lnTo>
                <a:lnTo>
                  <a:pt x="191" y="39816"/>
                </a:lnTo>
                <a:lnTo>
                  <a:pt x="96" y="39491"/>
                </a:lnTo>
                <a:lnTo>
                  <a:pt x="58" y="39166"/>
                </a:lnTo>
                <a:lnTo>
                  <a:pt x="19" y="38841"/>
                </a:lnTo>
                <a:lnTo>
                  <a:pt x="0" y="38516"/>
                </a:lnTo>
                <a:lnTo>
                  <a:pt x="0" y="38516"/>
                </a:lnTo>
                <a:lnTo>
                  <a:pt x="19" y="38191"/>
                </a:lnTo>
                <a:lnTo>
                  <a:pt x="58" y="37866"/>
                </a:lnTo>
                <a:lnTo>
                  <a:pt x="96" y="37541"/>
                </a:lnTo>
                <a:lnTo>
                  <a:pt x="191" y="37235"/>
                </a:lnTo>
                <a:lnTo>
                  <a:pt x="287" y="36929"/>
                </a:lnTo>
                <a:lnTo>
                  <a:pt x="402" y="36624"/>
                </a:lnTo>
                <a:lnTo>
                  <a:pt x="535" y="36318"/>
                </a:lnTo>
                <a:lnTo>
                  <a:pt x="688" y="36031"/>
                </a:lnTo>
                <a:lnTo>
                  <a:pt x="879" y="35744"/>
                </a:lnTo>
                <a:lnTo>
                  <a:pt x="1071" y="35477"/>
                </a:lnTo>
                <a:lnTo>
                  <a:pt x="1281" y="35209"/>
                </a:lnTo>
                <a:lnTo>
                  <a:pt x="1510" y="34942"/>
                </a:lnTo>
                <a:lnTo>
                  <a:pt x="1759" y="34693"/>
                </a:lnTo>
                <a:lnTo>
                  <a:pt x="2007" y="34445"/>
                </a:lnTo>
                <a:lnTo>
                  <a:pt x="2294" y="34215"/>
                </a:lnTo>
                <a:lnTo>
                  <a:pt x="2581" y="34005"/>
                </a:lnTo>
                <a:lnTo>
                  <a:pt x="2886" y="33795"/>
                </a:lnTo>
                <a:lnTo>
                  <a:pt x="3211" y="33584"/>
                </a:lnTo>
                <a:lnTo>
                  <a:pt x="3536" y="33393"/>
                </a:lnTo>
                <a:lnTo>
                  <a:pt x="3880" y="33221"/>
                </a:lnTo>
                <a:lnTo>
                  <a:pt x="4244" y="33049"/>
                </a:lnTo>
                <a:lnTo>
                  <a:pt x="4607" y="32896"/>
                </a:lnTo>
                <a:lnTo>
                  <a:pt x="4989" y="32763"/>
                </a:lnTo>
                <a:lnTo>
                  <a:pt x="5390" y="32629"/>
                </a:lnTo>
                <a:lnTo>
                  <a:pt x="5792" y="32514"/>
                </a:lnTo>
                <a:lnTo>
                  <a:pt x="6193" y="32418"/>
                </a:lnTo>
                <a:lnTo>
                  <a:pt x="6614" y="32323"/>
                </a:lnTo>
                <a:lnTo>
                  <a:pt x="7034" y="32246"/>
                </a:lnTo>
                <a:lnTo>
                  <a:pt x="7474" y="32189"/>
                </a:lnTo>
                <a:lnTo>
                  <a:pt x="7914" y="32151"/>
                </a:lnTo>
                <a:lnTo>
                  <a:pt x="8372" y="32132"/>
                </a:lnTo>
                <a:lnTo>
                  <a:pt x="8812" y="32132"/>
                </a:lnTo>
                <a:lnTo>
                  <a:pt x="8812" y="32132"/>
                </a:lnTo>
                <a:lnTo>
                  <a:pt x="9519" y="32151"/>
                </a:lnTo>
                <a:lnTo>
                  <a:pt x="10207" y="32208"/>
                </a:lnTo>
                <a:lnTo>
                  <a:pt x="10207" y="32208"/>
                </a:lnTo>
                <a:lnTo>
                  <a:pt x="10379" y="31788"/>
                </a:lnTo>
                <a:lnTo>
                  <a:pt x="10570" y="31367"/>
                </a:lnTo>
                <a:lnTo>
                  <a:pt x="10781" y="30947"/>
                </a:lnTo>
                <a:lnTo>
                  <a:pt x="11029" y="30545"/>
                </a:lnTo>
                <a:lnTo>
                  <a:pt x="11278" y="30163"/>
                </a:lnTo>
                <a:lnTo>
                  <a:pt x="11564" y="29781"/>
                </a:lnTo>
                <a:lnTo>
                  <a:pt x="11851" y="29398"/>
                </a:lnTo>
                <a:lnTo>
                  <a:pt x="12176" y="29035"/>
                </a:lnTo>
                <a:lnTo>
                  <a:pt x="12520" y="28691"/>
                </a:lnTo>
                <a:lnTo>
                  <a:pt x="12883" y="28347"/>
                </a:lnTo>
                <a:lnTo>
                  <a:pt x="13246" y="28003"/>
                </a:lnTo>
                <a:lnTo>
                  <a:pt x="13648" y="27678"/>
                </a:lnTo>
                <a:lnTo>
                  <a:pt x="14049" y="27372"/>
                </a:lnTo>
                <a:lnTo>
                  <a:pt x="14489" y="27086"/>
                </a:lnTo>
                <a:lnTo>
                  <a:pt x="14928" y="26799"/>
                </a:lnTo>
                <a:lnTo>
                  <a:pt x="15387" y="26531"/>
                </a:lnTo>
                <a:lnTo>
                  <a:pt x="15865" y="26264"/>
                </a:lnTo>
                <a:lnTo>
                  <a:pt x="16362" y="26015"/>
                </a:lnTo>
                <a:lnTo>
                  <a:pt x="16859" y="25786"/>
                </a:lnTo>
                <a:lnTo>
                  <a:pt x="17375" y="25576"/>
                </a:lnTo>
                <a:lnTo>
                  <a:pt x="17910" y="25384"/>
                </a:lnTo>
                <a:lnTo>
                  <a:pt x="18445" y="25193"/>
                </a:lnTo>
                <a:lnTo>
                  <a:pt x="19000" y="25021"/>
                </a:lnTo>
                <a:lnTo>
                  <a:pt x="19573" y="24868"/>
                </a:lnTo>
                <a:lnTo>
                  <a:pt x="20147" y="24735"/>
                </a:lnTo>
                <a:lnTo>
                  <a:pt x="20739" y="24620"/>
                </a:lnTo>
                <a:lnTo>
                  <a:pt x="21332" y="24505"/>
                </a:lnTo>
                <a:lnTo>
                  <a:pt x="21924" y="24429"/>
                </a:lnTo>
                <a:lnTo>
                  <a:pt x="22555" y="24352"/>
                </a:lnTo>
                <a:lnTo>
                  <a:pt x="23167" y="24314"/>
                </a:lnTo>
                <a:lnTo>
                  <a:pt x="23797" y="24276"/>
                </a:lnTo>
                <a:lnTo>
                  <a:pt x="24428" y="24276"/>
                </a:lnTo>
                <a:lnTo>
                  <a:pt x="24428" y="24276"/>
                </a:lnTo>
                <a:lnTo>
                  <a:pt x="25269" y="24295"/>
                </a:lnTo>
                <a:lnTo>
                  <a:pt x="26091" y="24333"/>
                </a:lnTo>
                <a:lnTo>
                  <a:pt x="26894" y="24429"/>
                </a:lnTo>
                <a:lnTo>
                  <a:pt x="27697" y="24543"/>
                </a:lnTo>
                <a:lnTo>
                  <a:pt x="28480" y="24677"/>
                </a:lnTo>
                <a:lnTo>
                  <a:pt x="29245" y="24849"/>
                </a:lnTo>
                <a:lnTo>
                  <a:pt x="29991" y="25059"/>
                </a:lnTo>
                <a:lnTo>
                  <a:pt x="30698" y="25289"/>
                </a:lnTo>
                <a:lnTo>
                  <a:pt x="30698" y="25289"/>
                </a:lnTo>
                <a:lnTo>
                  <a:pt x="30870" y="24773"/>
                </a:lnTo>
                <a:lnTo>
                  <a:pt x="31061" y="24257"/>
                </a:lnTo>
                <a:lnTo>
                  <a:pt x="31290" y="23741"/>
                </a:lnTo>
                <a:lnTo>
                  <a:pt x="31520" y="23244"/>
                </a:lnTo>
                <a:lnTo>
                  <a:pt x="31768" y="22766"/>
                </a:lnTo>
                <a:lnTo>
                  <a:pt x="32036" y="22288"/>
                </a:lnTo>
                <a:lnTo>
                  <a:pt x="32303" y="21829"/>
                </a:lnTo>
                <a:lnTo>
                  <a:pt x="32609" y="21390"/>
                </a:lnTo>
                <a:lnTo>
                  <a:pt x="32934" y="20950"/>
                </a:lnTo>
                <a:lnTo>
                  <a:pt x="33259" y="20529"/>
                </a:lnTo>
                <a:lnTo>
                  <a:pt x="33603" y="20128"/>
                </a:lnTo>
                <a:lnTo>
                  <a:pt x="33966" y="19727"/>
                </a:lnTo>
                <a:lnTo>
                  <a:pt x="34349" y="19344"/>
                </a:lnTo>
                <a:lnTo>
                  <a:pt x="34750" y="18981"/>
                </a:lnTo>
                <a:lnTo>
                  <a:pt x="35151" y="18637"/>
                </a:lnTo>
                <a:lnTo>
                  <a:pt x="35572" y="18312"/>
                </a:lnTo>
                <a:lnTo>
                  <a:pt x="36012" y="17987"/>
                </a:lnTo>
                <a:lnTo>
                  <a:pt x="36451" y="17700"/>
                </a:lnTo>
                <a:lnTo>
                  <a:pt x="36910" y="17414"/>
                </a:lnTo>
                <a:lnTo>
                  <a:pt x="37369" y="17146"/>
                </a:lnTo>
                <a:lnTo>
                  <a:pt x="37846" y="16898"/>
                </a:lnTo>
                <a:lnTo>
                  <a:pt x="38343" y="16668"/>
                </a:lnTo>
                <a:lnTo>
                  <a:pt x="38840" y="16477"/>
                </a:lnTo>
                <a:lnTo>
                  <a:pt x="39357" y="16286"/>
                </a:lnTo>
                <a:lnTo>
                  <a:pt x="39873" y="16114"/>
                </a:lnTo>
                <a:lnTo>
                  <a:pt x="40408" y="15961"/>
                </a:lnTo>
                <a:lnTo>
                  <a:pt x="40943" y="15846"/>
                </a:lnTo>
                <a:lnTo>
                  <a:pt x="41478" y="15751"/>
                </a:lnTo>
                <a:lnTo>
                  <a:pt x="42032" y="15655"/>
                </a:lnTo>
                <a:lnTo>
                  <a:pt x="42587" y="15598"/>
                </a:lnTo>
                <a:lnTo>
                  <a:pt x="43141" y="15560"/>
                </a:lnTo>
                <a:lnTo>
                  <a:pt x="43715" y="15560"/>
                </a:lnTo>
                <a:lnTo>
                  <a:pt x="43715" y="15560"/>
                </a:lnTo>
                <a:lnTo>
                  <a:pt x="44173" y="15560"/>
                </a:lnTo>
                <a:lnTo>
                  <a:pt x="44632" y="15579"/>
                </a:lnTo>
                <a:lnTo>
                  <a:pt x="44632" y="15579"/>
                </a:lnTo>
                <a:lnTo>
                  <a:pt x="44919" y="14738"/>
                </a:lnTo>
                <a:lnTo>
                  <a:pt x="45225" y="13916"/>
                </a:lnTo>
                <a:lnTo>
                  <a:pt x="45569" y="13113"/>
                </a:lnTo>
                <a:lnTo>
                  <a:pt x="45951" y="12329"/>
                </a:lnTo>
                <a:lnTo>
                  <a:pt x="46352" y="11546"/>
                </a:lnTo>
                <a:lnTo>
                  <a:pt x="46773" y="10800"/>
                </a:lnTo>
                <a:lnTo>
                  <a:pt x="47232" y="10055"/>
                </a:lnTo>
                <a:lnTo>
                  <a:pt x="47729" y="9328"/>
                </a:lnTo>
                <a:lnTo>
                  <a:pt x="48245" y="8640"/>
                </a:lnTo>
                <a:lnTo>
                  <a:pt x="48780" y="7971"/>
                </a:lnTo>
                <a:lnTo>
                  <a:pt x="49334" y="7302"/>
                </a:lnTo>
                <a:lnTo>
                  <a:pt x="49927" y="6672"/>
                </a:lnTo>
                <a:lnTo>
                  <a:pt x="50538" y="6079"/>
                </a:lnTo>
                <a:lnTo>
                  <a:pt x="51169" y="5486"/>
                </a:lnTo>
                <a:lnTo>
                  <a:pt x="51819" y="4932"/>
                </a:lnTo>
                <a:lnTo>
                  <a:pt x="52488" y="4397"/>
                </a:lnTo>
                <a:lnTo>
                  <a:pt x="53195" y="3900"/>
                </a:lnTo>
                <a:lnTo>
                  <a:pt x="53902" y="3422"/>
                </a:lnTo>
                <a:lnTo>
                  <a:pt x="54648" y="2963"/>
                </a:lnTo>
                <a:lnTo>
                  <a:pt x="55393" y="2543"/>
                </a:lnTo>
                <a:lnTo>
                  <a:pt x="56158" y="2161"/>
                </a:lnTo>
                <a:lnTo>
                  <a:pt x="56961" y="1797"/>
                </a:lnTo>
                <a:lnTo>
                  <a:pt x="57764" y="1453"/>
                </a:lnTo>
                <a:lnTo>
                  <a:pt x="58566" y="1167"/>
                </a:lnTo>
                <a:lnTo>
                  <a:pt x="59407" y="899"/>
                </a:lnTo>
                <a:lnTo>
                  <a:pt x="60248" y="651"/>
                </a:lnTo>
                <a:lnTo>
                  <a:pt x="61109" y="459"/>
                </a:lnTo>
                <a:lnTo>
                  <a:pt x="61988" y="287"/>
                </a:lnTo>
                <a:lnTo>
                  <a:pt x="62867" y="173"/>
                </a:lnTo>
                <a:lnTo>
                  <a:pt x="63765" y="77"/>
                </a:lnTo>
                <a:lnTo>
                  <a:pt x="64683" y="20"/>
                </a:lnTo>
                <a:lnTo>
                  <a:pt x="65600" y="1"/>
                </a:lnTo>
                <a:lnTo>
                  <a:pt x="65600" y="1"/>
                </a:lnTo>
                <a:lnTo>
                  <a:pt x="66289" y="1"/>
                </a:lnTo>
                <a:lnTo>
                  <a:pt x="66977" y="39"/>
                </a:lnTo>
                <a:lnTo>
                  <a:pt x="67665" y="96"/>
                </a:lnTo>
                <a:lnTo>
                  <a:pt x="68334" y="173"/>
                </a:lnTo>
                <a:lnTo>
                  <a:pt x="69022" y="268"/>
                </a:lnTo>
                <a:lnTo>
                  <a:pt x="69672" y="383"/>
                </a:lnTo>
                <a:lnTo>
                  <a:pt x="70341" y="517"/>
                </a:lnTo>
                <a:lnTo>
                  <a:pt x="70991" y="670"/>
                </a:lnTo>
                <a:lnTo>
                  <a:pt x="71640" y="842"/>
                </a:lnTo>
                <a:lnTo>
                  <a:pt x="72271" y="1052"/>
                </a:lnTo>
                <a:lnTo>
                  <a:pt x="72902" y="1262"/>
                </a:lnTo>
                <a:lnTo>
                  <a:pt x="73514" y="1492"/>
                </a:lnTo>
                <a:lnTo>
                  <a:pt x="74125" y="1740"/>
                </a:lnTo>
                <a:lnTo>
                  <a:pt x="74737" y="2008"/>
                </a:lnTo>
                <a:lnTo>
                  <a:pt x="75310" y="2294"/>
                </a:lnTo>
                <a:lnTo>
                  <a:pt x="75903" y="2600"/>
                </a:lnTo>
                <a:lnTo>
                  <a:pt x="76476" y="2925"/>
                </a:lnTo>
                <a:lnTo>
                  <a:pt x="77031" y="3269"/>
                </a:lnTo>
                <a:lnTo>
                  <a:pt x="77585" y="3613"/>
                </a:lnTo>
                <a:lnTo>
                  <a:pt x="78120" y="3976"/>
                </a:lnTo>
                <a:lnTo>
                  <a:pt x="78655" y="4378"/>
                </a:lnTo>
                <a:lnTo>
                  <a:pt x="79172" y="4779"/>
                </a:lnTo>
                <a:lnTo>
                  <a:pt x="79668" y="5181"/>
                </a:lnTo>
                <a:lnTo>
                  <a:pt x="80165" y="5620"/>
                </a:lnTo>
                <a:lnTo>
                  <a:pt x="80643" y="6060"/>
                </a:lnTo>
                <a:lnTo>
                  <a:pt x="81102" y="6519"/>
                </a:lnTo>
                <a:lnTo>
                  <a:pt x="81561" y="6996"/>
                </a:lnTo>
                <a:lnTo>
                  <a:pt x="82000" y="7474"/>
                </a:lnTo>
                <a:lnTo>
                  <a:pt x="82421" y="7971"/>
                </a:lnTo>
                <a:lnTo>
                  <a:pt x="82822" y="8487"/>
                </a:lnTo>
                <a:lnTo>
                  <a:pt x="83224" y="9003"/>
                </a:lnTo>
                <a:lnTo>
                  <a:pt x="83606" y="9539"/>
                </a:lnTo>
                <a:lnTo>
                  <a:pt x="83606" y="9539"/>
                </a:lnTo>
                <a:lnTo>
                  <a:pt x="84256" y="9367"/>
                </a:lnTo>
                <a:lnTo>
                  <a:pt x="84906" y="9214"/>
                </a:lnTo>
                <a:lnTo>
                  <a:pt x="85556" y="9080"/>
                </a:lnTo>
                <a:lnTo>
                  <a:pt x="86225" y="8965"/>
                </a:lnTo>
                <a:lnTo>
                  <a:pt x="86894" y="8889"/>
                </a:lnTo>
                <a:lnTo>
                  <a:pt x="87582" y="8831"/>
                </a:lnTo>
                <a:lnTo>
                  <a:pt x="88270" y="8793"/>
                </a:lnTo>
                <a:lnTo>
                  <a:pt x="88958" y="8774"/>
                </a:lnTo>
                <a:lnTo>
                  <a:pt x="88958" y="8774"/>
                </a:lnTo>
                <a:lnTo>
                  <a:pt x="89684" y="8793"/>
                </a:lnTo>
                <a:lnTo>
                  <a:pt x="90411" y="8831"/>
                </a:lnTo>
                <a:lnTo>
                  <a:pt x="91118" y="8908"/>
                </a:lnTo>
                <a:lnTo>
                  <a:pt x="91825" y="8984"/>
                </a:lnTo>
                <a:lnTo>
                  <a:pt x="92513" y="9118"/>
                </a:lnTo>
                <a:lnTo>
                  <a:pt x="93201" y="9252"/>
                </a:lnTo>
                <a:lnTo>
                  <a:pt x="93889" y="9424"/>
                </a:lnTo>
                <a:lnTo>
                  <a:pt x="94558" y="9615"/>
                </a:lnTo>
                <a:lnTo>
                  <a:pt x="95208" y="9825"/>
                </a:lnTo>
                <a:lnTo>
                  <a:pt x="95858" y="10074"/>
                </a:lnTo>
                <a:lnTo>
                  <a:pt x="96508" y="10341"/>
                </a:lnTo>
                <a:lnTo>
                  <a:pt x="97120" y="10628"/>
                </a:lnTo>
                <a:lnTo>
                  <a:pt x="97751" y="10934"/>
                </a:lnTo>
                <a:lnTo>
                  <a:pt x="98343" y="11259"/>
                </a:lnTo>
                <a:lnTo>
                  <a:pt x="98936" y="11603"/>
                </a:lnTo>
                <a:lnTo>
                  <a:pt x="99509" y="11966"/>
                </a:lnTo>
                <a:lnTo>
                  <a:pt x="100063" y="12348"/>
                </a:lnTo>
                <a:lnTo>
                  <a:pt x="100618" y="12769"/>
                </a:lnTo>
                <a:lnTo>
                  <a:pt x="101153" y="13189"/>
                </a:lnTo>
                <a:lnTo>
                  <a:pt x="101669" y="13629"/>
                </a:lnTo>
                <a:lnTo>
                  <a:pt x="102166" y="14107"/>
                </a:lnTo>
                <a:lnTo>
                  <a:pt x="102663" y="14585"/>
                </a:lnTo>
                <a:lnTo>
                  <a:pt x="103122" y="15082"/>
                </a:lnTo>
                <a:lnTo>
                  <a:pt x="103580" y="15598"/>
                </a:lnTo>
                <a:lnTo>
                  <a:pt x="104001" y="16114"/>
                </a:lnTo>
                <a:lnTo>
                  <a:pt x="104421" y="16668"/>
                </a:lnTo>
                <a:lnTo>
                  <a:pt x="104823" y="17223"/>
                </a:lnTo>
                <a:lnTo>
                  <a:pt x="105205" y="17796"/>
                </a:lnTo>
                <a:lnTo>
                  <a:pt x="105568" y="18389"/>
                </a:lnTo>
                <a:lnTo>
                  <a:pt x="105893" y="18981"/>
                </a:lnTo>
                <a:lnTo>
                  <a:pt x="106218" y="19593"/>
                </a:lnTo>
                <a:lnTo>
                  <a:pt x="106505" y="20224"/>
                </a:lnTo>
                <a:lnTo>
                  <a:pt x="106505" y="20224"/>
                </a:lnTo>
                <a:lnTo>
                  <a:pt x="107117" y="20071"/>
                </a:lnTo>
                <a:lnTo>
                  <a:pt x="107747" y="19937"/>
                </a:lnTo>
                <a:lnTo>
                  <a:pt x="108378" y="19822"/>
                </a:lnTo>
                <a:lnTo>
                  <a:pt x="109028" y="19727"/>
                </a:lnTo>
                <a:lnTo>
                  <a:pt x="109678" y="19650"/>
                </a:lnTo>
                <a:lnTo>
                  <a:pt x="110328" y="19593"/>
                </a:lnTo>
                <a:lnTo>
                  <a:pt x="110997" y="19555"/>
                </a:lnTo>
                <a:lnTo>
                  <a:pt x="111685" y="19555"/>
                </a:lnTo>
                <a:lnTo>
                  <a:pt x="111685" y="19555"/>
                </a:lnTo>
                <a:lnTo>
                  <a:pt x="112430" y="19574"/>
                </a:lnTo>
                <a:lnTo>
                  <a:pt x="113176" y="19612"/>
                </a:lnTo>
                <a:lnTo>
                  <a:pt x="113921" y="19669"/>
                </a:lnTo>
                <a:lnTo>
                  <a:pt x="114648" y="19765"/>
                </a:lnTo>
                <a:lnTo>
                  <a:pt x="115355" y="19879"/>
                </a:lnTo>
                <a:lnTo>
                  <a:pt x="116062" y="20032"/>
                </a:lnTo>
                <a:lnTo>
                  <a:pt x="116731" y="20204"/>
                </a:lnTo>
                <a:lnTo>
                  <a:pt x="117400" y="20396"/>
                </a:lnTo>
                <a:lnTo>
                  <a:pt x="118050" y="20606"/>
                </a:lnTo>
                <a:lnTo>
                  <a:pt x="118700" y="20835"/>
                </a:lnTo>
                <a:lnTo>
                  <a:pt x="119311" y="21103"/>
                </a:lnTo>
                <a:lnTo>
                  <a:pt x="119904" y="21370"/>
                </a:lnTo>
                <a:lnTo>
                  <a:pt x="120477" y="21676"/>
                </a:lnTo>
                <a:lnTo>
                  <a:pt x="121032" y="21982"/>
                </a:lnTo>
                <a:lnTo>
                  <a:pt x="121567" y="22326"/>
                </a:lnTo>
                <a:lnTo>
                  <a:pt x="122083" y="22670"/>
                </a:lnTo>
                <a:lnTo>
                  <a:pt x="122580" y="23052"/>
                </a:lnTo>
                <a:lnTo>
                  <a:pt x="123039" y="23435"/>
                </a:lnTo>
                <a:lnTo>
                  <a:pt x="123478" y="23836"/>
                </a:lnTo>
                <a:lnTo>
                  <a:pt x="123880" y="24257"/>
                </a:lnTo>
                <a:lnTo>
                  <a:pt x="124262" y="24696"/>
                </a:lnTo>
                <a:lnTo>
                  <a:pt x="124625" y="25136"/>
                </a:lnTo>
                <a:lnTo>
                  <a:pt x="124950" y="25595"/>
                </a:lnTo>
                <a:lnTo>
                  <a:pt x="125237" y="26073"/>
                </a:lnTo>
                <a:lnTo>
                  <a:pt x="125504" y="26550"/>
                </a:lnTo>
                <a:lnTo>
                  <a:pt x="125734" y="27047"/>
                </a:lnTo>
                <a:lnTo>
                  <a:pt x="125925" y="27563"/>
                </a:lnTo>
                <a:lnTo>
                  <a:pt x="126097" y="28080"/>
                </a:lnTo>
                <a:lnTo>
                  <a:pt x="126231" y="28596"/>
                </a:lnTo>
                <a:lnTo>
                  <a:pt x="126326" y="29131"/>
                </a:lnTo>
                <a:lnTo>
                  <a:pt x="126384" y="29685"/>
                </a:lnTo>
                <a:lnTo>
                  <a:pt x="126403" y="30220"/>
                </a:lnTo>
                <a:lnTo>
                  <a:pt x="126403" y="30220"/>
                </a:lnTo>
                <a:lnTo>
                  <a:pt x="126384" y="30564"/>
                </a:lnTo>
                <a:lnTo>
                  <a:pt x="126365" y="30908"/>
                </a:lnTo>
                <a:lnTo>
                  <a:pt x="126365" y="30908"/>
                </a:lnTo>
                <a:lnTo>
                  <a:pt x="126881" y="30966"/>
                </a:lnTo>
                <a:lnTo>
                  <a:pt x="127397" y="31042"/>
                </a:lnTo>
                <a:lnTo>
                  <a:pt x="127913" y="31138"/>
                </a:lnTo>
                <a:lnTo>
                  <a:pt x="128410" y="31233"/>
                </a:lnTo>
                <a:lnTo>
                  <a:pt x="128888" y="31367"/>
                </a:lnTo>
                <a:lnTo>
                  <a:pt x="129366" y="31501"/>
                </a:lnTo>
                <a:lnTo>
                  <a:pt x="129843" y="31654"/>
                </a:lnTo>
                <a:lnTo>
                  <a:pt x="130283" y="31826"/>
                </a:lnTo>
                <a:lnTo>
                  <a:pt x="130742" y="31998"/>
                </a:lnTo>
                <a:lnTo>
                  <a:pt x="131162" y="32208"/>
                </a:lnTo>
                <a:lnTo>
                  <a:pt x="131583" y="32418"/>
                </a:lnTo>
                <a:lnTo>
                  <a:pt x="131984" y="32629"/>
                </a:lnTo>
                <a:lnTo>
                  <a:pt x="132367" y="32858"/>
                </a:lnTo>
                <a:lnTo>
                  <a:pt x="132749" y="33107"/>
                </a:lnTo>
                <a:lnTo>
                  <a:pt x="133112" y="33374"/>
                </a:lnTo>
                <a:lnTo>
                  <a:pt x="133456" y="33642"/>
                </a:lnTo>
                <a:lnTo>
                  <a:pt x="133781" y="33928"/>
                </a:lnTo>
                <a:lnTo>
                  <a:pt x="134087" y="34215"/>
                </a:lnTo>
                <a:lnTo>
                  <a:pt x="134374" y="34502"/>
                </a:lnTo>
                <a:lnTo>
                  <a:pt x="134660" y="34827"/>
                </a:lnTo>
                <a:lnTo>
                  <a:pt x="134909" y="35133"/>
                </a:lnTo>
                <a:lnTo>
                  <a:pt x="135138" y="35458"/>
                </a:lnTo>
                <a:lnTo>
                  <a:pt x="135367" y="35802"/>
                </a:lnTo>
                <a:lnTo>
                  <a:pt x="135559" y="36146"/>
                </a:lnTo>
                <a:lnTo>
                  <a:pt x="135731" y="36490"/>
                </a:lnTo>
                <a:lnTo>
                  <a:pt x="135884" y="36853"/>
                </a:lnTo>
                <a:lnTo>
                  <a:pt x="136017" y="37216"/>
                </a:lnTo>
                <a:lnTo>
                  <a:pt x="136132" y="37598"/>
                </a:lnTo>
                <a:lnTo>
                  <a:pt x="136208" y="37981"/>
                </a:lnTo>
                <a:lnTo>
                  <a:pt x="136266" y="38363"/>
                </a:lnTo>
                <a:lnTo>
                  <a:pt x="136304" y="38745"/>
                </a:lnTo>
                <a:lnTo>
                  <a:pt x="136323" y="39128"/>
                </a:lnTo>
                <a:lnTo>
                  <a:pt x="136323" y="39128"/>
                </a:lnTo>
                <a:lnTo>
                  <a:pt x="136304" y="39567"/>
                </a:lnTo>
                <a:lnTo>
                  <a:pt x="136266" y="39988"/>
                </a:lnTo>
                <a:lnTo>
                  <a:pt x="136189" y="40408"/>
                </a:lnTo>
                <a:lnTo>
                  <a:pt x="136094" y="40810"/>
                </a:lnTo>
                <a:lnTo>
                  <a:pt x="135960" y="41211"/>
                </a:lnTo>
                <a:lnTo>
                  <a:pt x="135807" y="41612"/>
                </a:lnTo>
                <a:lnTo>
                  <a:pt x="135635" y="41995"/>
                </a:lnTo>
                <a:lnTo>
                  <a:pt x="135425" y="42358"/>
                </a:lnTo>
                <a:lnTo>
                  <a:pt x="135195" y="42740"/>
                </a:lnTo>
                <a:lnTo>
                  <a:pt x="134947" y="43084"/>
                </a:lnTo>
                <a:lnTo>
                  <a:pt x="134660" y="43428"/>
                </a:lnTo>
                <a:lnTo>
                  <a:pt x="134374" y="43772"/>
                </a:lnTo>
                <a:lnTo>
                  <a:pt x="134049" y="44097"/>
                </a:lnTo>
                <a:lnTo>
                  <a:pt x="133705" y="44403"/>
                </a:lnTo>
                <a:lnTo>
                  <a:pt x="133360" y="44709"/>
                </a:lnTo>
                <a:lnTo>
                  <a:pt x="132978" y="44996"/>
                </a:lnTo>
                <a:lnTo>
                  <a:pt x="132577" y="45282"/>
                </a:lnTo>
                <a:lnTo>
                  <a:pt x="132156" y="45531"/>
                </a:lnTo>
                <a:lnTo>
                  <a:pt x="131736" y="45779"/>
                </a:lnTo>
                <a:lnTo>
                  <a:pt x="131277" y="46009"/>
                </a:lnTo>
                <a:lnTo>
                  <a:pt x="130818" y="46238"/>
                </a:lnTo>
                <a:lnTo>
                  <a:pt x="130340" y="46429"/>
                </a:lnTo>
                <a:lnTo>
                  <a:pt x="129843" y="46620"/>
                </a:lnTo>
                <a:lnTo>
                  <a:pt x="129346" y="46773"/>
                </a:lnTo>
                <a:lnTo>
                  <a:pt x="128830" y="46926"/>
                </a:lnTo>
                <a:lnTo>
                  <a:pt x="128295" y="47060"/>
                </a:lnTo>
                <a:lnTo>
                  <a:pt x="127741" y="47175"/>
                </a:lnTo>
                <a:lnTo>
                  <a:pt x="127187" y="47270"/>
                </a:lnTo>
                <a:lnTo>
                  <a:pt x="126632" y="47328"/>
                </a:lnTo>
                <a:lnTo>
                  <a:pt x="126059" y="47385"/>
                </a:lnTo>
                <a:lnTo>
                  <a:pt x="125485" y="47423"/>
                </a:lnTo>
                <a:lnTo>
                  <a:pt x="124893" y="47423"/>
                </a:lnTo>
                <a:lnTo>
                  <a:pt x="124893" y="47423"/>
                </a:lnTo>
                <a:lnTo>
                  <a:pt x="124415" y="47423"/>
                </a:lnTo>
                <a:lnTo>
                  <a:pt x="123956" y="47404"/>
                </a:lnTo>
                <a:lnTo>
                  <a:pt x="123497" y="47366"/>
                </a:lnTo>
                <a:lnTo>
                  <a:pt x="123058" y="47328"/>
                </a:lnTo>
                <a:lnTo>
                  <a:pt x="122599" y="47270"/>
                </a:lnTo>
                <a:lnTo>
                  <a:pt x="122159" y="47194"/>
                </a:lnTo>
                <a:lnTo>
                  <a:pt x="121739" y="47117"/>
                </a:lnTo>
                <a:lnTo>
                  <a:pt x="121299" y="47022"/>
                </a:lnTo>
                <a:lnTo>
                  <a:pt x="120879" y="46907"/>
                </a:lnTo>
                <a:lnTo>
                  <a:pt x="120477" y="46792"/>
                </a:lnTo>
                <a:lnTo>
                  <a:pt x="120076" y="46659"/>
                </a:lnTo>
                <a:lnTo>
                  <a:pt x="119675" y="46525"/>
                </a:lnTo>
                <a:lnTo>
                  <a:pt x="119292" y="46372"/>
                </a:lnTo>
                <a:lnTo>
                  <a:pt x="118910" y="46200"/>
                </a:lnTo>
                <a:lnTo>
                  <a:pt x="118547" y="46028"/>
                </a:lnTo>
                <a:lnTo>
                  <a:pt x="118184" y="45856"/>
                </a:lnTo>
                <a:lnTo>
                  <a:pt x="117840" y="45665"/>
                </a:lnTo>
                <a:lnTo>
                  <a:pt x="117496" y="45454"/>
                </a:lnTo>
                <a:lnTo>
                  <a:pt x="117171" y="45263"/>
                </a:lnTo>
                <a:lnTo>
                  <a:pt x="116846" y="45034"/>
                </a:lnTo>
                <a:lnTo>
                  <a:pt x="116559" y="44805"/>
                </a:lnTo>
                <a:lnTo>
                  <a:pt x="116253" y="44575"/>
                </a:lnTo>
                <a:lnTo>
                  <a:pt x="115986" y="44327"/>
                </a:lnTo>
                <a:lnTo>
                  <a:pt x="115718" y="44078"/>
                </a:lnTo>
                <a:lnTo>
                  <a:pt x="115450" y="43830"/>
                </a:lnTo>
                <a:lnTo>
                  <a:pt x="115221" y="43562"/>
                </a:lnTo>
                <a:lnTo>
                  <a:pt x="114992" y="43295"/>
                </a:lnTo>
                <a:lnTo>
                  <a:pt x="114781" y="43008"/>
                </a:lnTo>
                <a:lnTo>
                  <a:pt x="114571" y="42721"/>
                </a:lnTo>
                <a:lnTo>
                  <a:pt x="114399" y="42434"/>
                </a:lnTo>
                <a:lnTo>
                  <a:pt x="114227" y="42129"/>
                </a:lnTo>
                <a:lnTo>
                  <a:pt x="114074" y="41842"/>
                </a:lnTo>
                <a:lnTo>
                  <a:pt x="114074" y="41842"/>
                </a:lnTo>
                <a:lnTo>
                  <a:pt x="113826" y="42109"/>
                </a:lnTo>
                <a:lnTo>
                  <a:pt x="113558" y="42358"/>
                </a:lnTo>
                <a:lnTo>
                  <a:pt x="113290" y="42626"/>
                </a:lnTo>
                <a:lnTo>
                  <a:pt x="113004" y="42874"/>
                </a:lnTo>
                <a:lnTo>
                  <a:pt x="112411" y="43352"/>
                </a:lnTo>
                <a:lnTo>
                  <a:pt x="111761" y="43811"/>
                </a:lnTo>
                <a:lnTo>
                  <a:pt x="111092" y="44231"/>
                </a:lnTo>
                <a:lnTo>
                  <a:pt x="110385" y="44633"/>
                </a:lnTo>
                <a:lnTo>
                  <a:pt x="109640" y="44996"/>
                </a:lnTo>
                <a:lnTo>
                  <a:pt x="108875" y="45340"/>
                </a:lnTo>
                <a:lnTo>
                  <a:pt x="108072" y="45626"/>
                </a:lnTo>
                <a:lnTo>
                  <a:pt x="107231" y="45894"/>
                </a:lnTo>
                <a:lnTo>
                  <a:pt x="106371" y="46123"/>
                </a:lnTo>
                <a:lnTo>
                  <a:pt x="105492" y="46315"/>
                </a:lnTo>
                <a:lnTo>
                  <a:pt x="104593" y="46467"/>
                </a:lnTo>
                <a:lnTo>
                  <a:pt x="103676" y="46563"/>
                </a:lnTo>
                <a:lnTo>
                  <a:pt x="102720" y="46640"/>
                </a:lnTo>
                <a:lnTo>
                  <a:pt x="101765" y="46659"/>
                </a:lnTo>
                <a:lnTo>
                  <a:pt x="101765" y="466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7" name="Google Shape;5477;p61"/>
          <p:cNvSpPr/>
          <p:nvPr/>
        </p:nvSpPr>
        <p:spPr>
          <a:xfrm>
            <a:off x="3510203" y="4464396"/>
            <a:ext cx="2123528" cy="562210"/>
          </a:xfrm>
          <a:custGeom>
            <a:avLst/>
            <a:gdLst/>
            <a:ahLst/>
            <a:cxnLst/>
            <a:rect l="l" t="t" r="r" b="b"/>
            <a:pathLst>
              <a:path w="91119" h="24124" extrusionOk="0">
                <a:moveTo>
                  <a:pt x="23091" y="23378"/>
                </a:moveTo>
                <a:lnTo>
                  <a:pt x="23091" y="23378"/>
                </a:lnTo>
                <a:lnTo>
                  <a:pt x="23855" y="23359"/>
                </a:lnTo>
                <a:lnTo>
                  <a:pt x="24601" y="23320"/>
                </a:lnTo>
                <a:lnTo>
                  <a:pt x="25327" y="23244"/>
                </a:lnTo>
                <a:lnTo>
                  <a:pt x="26034" y="23129"/>
                </a:lnTo>
                <a:lnTo>
                  <a:pt x="26034" y="23129"/>
                </a:lnTo>
                <a:lnTo>
                  <a:pt x="26684" y="23359"/>
                </a:lnTo>
                <a:lnTo>
                  <a:pt x="27353" y="23550"/>
                </a:lnTo>
                <a:lnTo>
                  <a:pt x="28022" y="23722"/>
                </a:lnTo>
                <a:lnTo>
                  <a:pt x="28730" y="23856"/>
                </a:lnTo>
                <a:lnTo>
                  <a:pt x="29437" y="23970"/>
                </a:lnTo>
                <a:lnTo>
                  <a:pt x="30163" y="24047"/>
                </a:lnTo>
                <a:lnTo>
                  <a:pt x="30909" y="24104"/>
                </a:lnTo>
                <a:lnTo>
                  <a:pt x="31654" y="24123"/>
                </a:lnTo>
                <a:lnTo>
                  <a:pt x="31654" y="24123"/>
                </a:lnTo>
                <a:lnTo>
                  <a:pt x="32323" y="24104"/>
                </a:lnTo>
                <a:lnTo>
                  <a:pt x="32973" y="24066"/>
                </a:lnTo>
                <a:lnTo>
                  <a:pt x="33623" y="24009"/>
                </a:lnTo>
                <a:lnTo>
                  <a:pt x="34254" y="23913"/>
                </a:lnTo>
                <a:lnTo>
                  <a:pt x="34865" y="23817"/>
                </a:lnTo>
                <a:lnTo>
                  <a:pt x="35477" y="23684"/>
                </a:lnTo>
                <a:lnTo>
                  <a:pt x="36069" y="23531"/>
                </a:lnTo>
                <a:lnTo>
                  <a:pt x="36662" y="23359"/>
                </a:lnTo>
                <a:lnTo>
                  <a:pt x="37235" y="23148"/>
                </a:lnTo>
                <a:lnTo>
                  <a:pt x="37771" y="22938"/>
                </a:lnTo>
                <a:lnTo>
                  <a:pt x="38325" y="22709"/>
                </a:lnTo>
                <a:lnTo>
                  <a:pt x="38841" y="22460"/>
                </a:lnTo>
                <a:lnTo>
                  <a:pt x="39338" y="22193"/>
                </a:lnTo>
                <a:lnTo>
                  <a:pt x="39835" y="21887"/>
                </a:lnTo>
                <a:lnTo>
                  <a:pt x="40294" y="21581"/>
                </a:lnTo>
                <a:lnTo>
                  <a:pt x="40752" y="21275"/>
                </a:lnTo>
                <a:lnTo>
                  <a:pt x="40752" y="21275"/>
                </a:lnTo>
                <a:lnTo>
                  <a:pt x="41498" y="21524"/>
                </a:lnTo>
                <a:lnTo>
                  <a:pt x="42262" y="21772"/>
                </a:lnTo>
                <a:lnTo>
                  <a:pt x="43065" y="21963"/>
                </a:lnTo>
                <a:lnTo>
                  <a:pt x="43868" y="22135"/>
                </a:lnTo>
                <a:lnTo>
                  <a:pt x="44690" y="22269"/>
                </a:lnTo>
                <a:lnTo>
                  <a:pt x="45550" y="22365"/>
                </a:lnTo>
                <a:lnTo>
                  <a:pt x="46410" y="22422"/>
                </a:lnTo>
                <a:lnTo>
                  <a:pt x="47270" y="22441"/>
                </a:lnTo>
                <a:lnTo>
                  <a:pt x="47270" y="22441"/>
                </a:lnTo>
                <a:lnTo>
                  <a:pt x="47901" y="22422"/>
                </a:lnTo>
                <a:lnTo>
                  <a:pt x="48513" y="22403"/>
                </a:lnTo>
                <a:lnTo>
                  <a:pt x="49124" y="22346"/>
                </a:lnTo>
                <a:lnTo>
                  <a:pt x="49717" y="22288"/>
                </a:lnTo>
                <a:lnTo>
                  <a:pt x="50329" y="22193"/>
                </a:lnTo>
                <a:lnTo>
                  <a:pt x="50902" y="22097"/>
                </a:lnTo>
                <a:lnTo>
                  <a:pt x="51475" y="21963"/>
                </a:lnTo>
                <a:lnTo>
                  <a:pt x="52049" y="21830"/>
                </a:lnTo>
                <a:lnTo>
                  <a:pt x="52603" y="21677"/>
                </a:lnTo>
                <a:lnTo>
                  <a:pt x="53138" y="21505"/>
                </a:lnTo>
                <a:lnTo>
                  <a:pt x="53674" y="21313"/>
                </a:lnTo>
                <a:lnTo>
                  <a:pt x="54209" y="21122"/>
                </a:lnTo>
                <a:lnTo>
                  <a:pt x="54706" y="20893"/>
                </a:lnTo>
                <a:lnTo>
                  <a:pt x="55203" y="20664"/>
                </a:lnTo>
                <a:lnTo>
                  <a:pt x="55681" y="20415"/>
                </a:lnTo>
                <a:lnTo>
                  <a:pt x="56158" y="20147"/>
                </a:lnTo>
                <a:lnTo>
                  <a:pt x="56158" y="20147"/>
                </a:lnTo>
                <a:lnTo>
                  <a:pt x="56464" y="20339"/>
                </a:lnTo>
                <a:lnTo>
                  <a:pt x="56770" y="20492"/>
                </a:lnTo>
                <a:lnTo>
                  <a:pt x="57076" y="20664"/>
                </a:lnTo>
                <a:lnTo>
                  <a:pt x="57420" y="20797"/>
                </a:lnTo>
                <a:lnTo>
                  <a:pt x="57745" y="20950"/>
                </a:lnTo>
                <a:lnTo>
                  <a:pt x="58089" y="21065"/>
                </a:lnTo>
                <a:lnTo>
                  <a:pt x="58433" y="21180"/>
                </a:lnTo>
                <a:lnTo>
                  <a:pt x="58796" y="21294"/>
                </a:lnTo>
                <a:lnTo>
                  <a:pt x="59159" y="21390"/>
                </a:lnTo>
                <a:lnTo>
                  <a:pt x="59542" y="21466"/>
                </a:lnTo>
                <a:lnTo>
                  <a:pt x="59924" y="21543"/>
                </a:lnTo>
                <a:lnTo>
                  <a:pt x="60306" y="21600"/>
                </a:lnTo>
                <a:lnTo>
                  <a:pt x="60689" y="21638"/>
                </a:lnTo>
                <a:lnTo>
                  <a:pt x="61090" y="21677"/>
                </a:lnTo>
                <a:lnTo>
                  <a:pt x="61491" y="21696"/>
                </a:lnTo>
                <a:lnTo>
                  <a:pt x="61893" y="21696"/>
                </a:lnTo>
                <a:lnTo>
                  <a:pt x="61893" y="21696"/>
                </a:lnTo>
                <a:lnTo>
                  <a:pt x="62562" y="21696"/>
                </a:lnTo>
                <a:lnTo>
                  <a:pt x="63212" y="21638"/>
                </a:lnTo>
                <a:lnTo>
                  <a:pt x="63862" y="21543"/>
                </a:lnTo>
                <a:lnTo>
                  <a:pt x="64492" y="21428"/>
                </a:lnTo>
                <a:lnTo>
                  <a:pt x="65085" y="21256"/>
                </a:lnTo>
                <a:lnTo>
                  <a:pt x="65677" y="21084"/>
                </a:lnTo>
                <a:lnTo>
                  <a:pt x="66251" y="20855"/>
                </a:lnTo>
                <a:lnTo>
                  <a:pt x="66786" y="20625"/>
                </a:lnTo>
                <a:lnTo>
                  <a:pt x="66786" y="20625"/>
                </a:lnTo>
                <a:lnTo>
                  <a:pt x="67130" y="20874"/>
                </a:lnTo>
                <a:lnTo>
                  <a:pt x="67512" y="21103"/>
                </a:lnTo>
                <a:lnTo>
                  <a:pt x="67895" y="21333"/>
                </a:lnTo>
                <a:lnTo>
                  <a:pt x="68315" y="21543"/>
                </a:lnTo>
                <a:lnTo>
                  <a:pt x="68774" y="21734"/>
                </a:lnTo>
                <a:lnTo>
                  <a:pt x="69233" y="21925"/>
                </a:lnTo>
                <a:lnTo>
                  <a:pt x="69710" y="22097"/>
                </a:lnTo>
                <a:lnTo>
                  <a:pt x="70227" y="22250"/>
                </a:lnTo>
                <a:lnTo>
                  <a:pt x="70743" y="22384"/>
                </a:lnTo>
                <a:lnTo>
                  <a:pt x="71278" y="22499"/>
                </a:lnTo>
                <a:lnTo>
                  <a:pt x="71832" y="22613"/>
                </a:lnTo>
                <a:lnTo>
                  <a:pt x="72386" y="22690"/>
                </a:lnTo>
                <a:lnTo>
                  <a:pt x="72979" y="22766"/>
                </a:lnTo>
                <a:lnTo>
                  <a:pt x="73572" y="22823"/>
                </a:lnTo>
                <a:lnTo>
                  <a:pt x="74164" y="22843"/>
                </a:lnTo>
                <a:lnTo>
                  <a:pt x="74776" y="22862"/>
                </a:lnTo>
                <a:lnTo>
                  <a:pt x="74776" y="22862"/>
                </a:lnTo>
                <a:lnTo>
                  <a:pt x="75674" y="22843"/>
                </a:lnTo>
                <a:lnTo>
                  <a:pt x="76553" y="22766"/>
                </a:lnTo>
                <a:lnTo>
                  <a:pt x="77394" y="22671"/>
                </a:lnTo>
                <a:lnTo>
                  <a:pt x="78216" y="22518"/>
                </a:lnTo>
                <a:lnTo>
                  <a:pt x="79000" y="22346"/>
                </a:lnTo>
                <a:lnTo>
                  <a:pt x="79745" y="22135"/>
                </a:lnTo>
                <a:lnTo>
                  <a:pt x="80453" y="21887"/>
                </a:lnTo>
                <a:lnTo>
                  <a:pt x="81122" y="21600"/>
                </a:lnTo>
                <a:lnTo>
                  <a:pt x="81122" y="21600"/>
                </a:lnTo>
                <a:lnTo>
                  <a:pt x="81542" y="21791"/>
                </a:lnTo>
                <a:lnTo>
                  <a:pt x="81982" y="21982"/>
                </a:lnTo>
                <a:lnTo>
                  <a:pt x="82460" y="22135"/>
                </a:lnTo>
                <a:lnTo>
                  <a:pt x="82976" y="22250"/>
                </a:lnTo>
                <a:lnTo>
                  <a:pt x="83511" y="22365"/>
                </a:lnTo>
                <a:lnTo>
                  <a:pt x="84065" y="22441"/>
                </a:lnTo>
                <a:lnTo>
                  <a:pt x="84639" y="22479"/>
                </a:lnTo>
                <a:lnTo>
                  <a:pt x="85212" y="22499"/>
                </a:lnTo>
                <a:lnTo>
                  <a:pt x="85212" y="22499"/>
                </a:lnTo>
                <a:lnTo>
                  <a:pt x="85824" y="22479"/>
                </a:lnTo>
                <a:lnTo>
                  <a:pt x="86416" y="22441"/>
                </a:lnTo>
                <a:lnTo>
                  <a:pt x="86971" y="22365"/>
                </a:lnTo>
                <a:lnTo>
                  <a:pt x="87506" y="22250"/>
                </a:lnTo>
                <a:lnTo>
                  <a:pt x="88022" y="22116"/>
                </a:lnTo>
                <a:lnTo>
                  <a:pt x="88519" y="21944"/>
                </a:lnTo>
                <a:lnTo>
                  <a:pt x="88959" y="21772"/>
                </a:lnTo>
                <a:lnTo>
                  <a:pt x="89379" y="21562"/>
                </a:lnTo>
                <a:lnTo>
                  <a:pt x="89761" y="21333"/>
                </a:lnTo>
                <a:lnTo>
                  <a:pt x="90105" y="21084"/>
                </a:lnTo>
                <a:lnTo>
                  <a:pt x="90392" y="20816"/>
                </a:lnTo>
                <a:lnTo>
                  <a:pt x="90526" y="20683"/>
                </a:lnTo>
                <a:lnTo>
                  <a:pt x="90641" y="20549"/>
                </a:lnTo>
                <a:lnTo>
                  <a:pt x="90755" y="20396"/>
                </a:lnTo>
                <a:lnTo>
                  <a:pt x="90851" y="20243"/>
                </a:lnTo>
                <a:lnTo>
                  <a:pt x="90927" y="20090"/>
                </a:lnTo>
                <a:lnTo>
                  <a:pt x="90985" y="19937"/>
                </a:lnTo>
                <a:lnTo>
                  <a:pt x="91042" y="19784"/>
                </a:lnTo>
                <a:lnTo>
                  <a:pt x="91080" y="19631"/>
                </a:lnTo>
                <a:lnTo>
                  <a:pt x="91099" y="19459"/>
                </a:lnTo>
                <a:lnTo>
                  <a:pt x="91118" y="19287"/>
                </a:lnTo>
                <a:lnTo>
                  <a:pt x="91118" y="19287"/>
                </a:lnTo>
                <a:lnTo>
                  <a:pt x="91099" y="19134"/>
                </a:lnTo>
                <a:lnTo>
                  <a:pt x="91080" y="18962"/>
                </a:lnTo>
                <a:lnTo>
                  <a:pt x="91042" y="18809"/>
                </a:lnTo>
                <a:lnTo>
                  <a:pt x="90985" y="18657"/>
                </a:lnTo>
                <a:lnTo>
                  <a:pt x="90927" y="18504"/>
                </a:lnTo>
                <a:lnTo>
                  <a:pt x="90851" y="18351"/>
                </a:lnTo>
                <a:lnTo>
                  <a:pt x="90755" y="18198"/>
                </a:lnTo>
                <a:lnTo>
                  <a:pt x="90641" y="18045"/>
                </a:lnTo>
                <a:lnTo>
                  <a:pt x="90526" y="17911"/>
                </a:lnTo>
                <a:lnTo>
                  <a:pt x="90392" y="17777"/>
                </a:lnTo>
                <a:lnTo>
                  <a:pt x="90105" y="17510"/>
                </a:lnTo>
                <a:lnTo>
                  <a:pt x="89761" y="17261"/>
                </a:lnTo>
                <a:lnTo>
                  <a:pt x="89379" y="17032"/>
                </a:lnTo>
                <a:lnTo>
                  <a:pt x="88959" y="16822"/>
                </a:lnTo>
                <a:lnTo>
                  <a:pt x="88519" y="16650"/>
                </a:lnTo>
                <a:lnTo>
                  <a:pt x="88022" y="16477"/>
                </a:lnTo>
                <a:lnTo>
                  <a:pt x="87506" y="16344"/>
                </a:lnTo>
                <a:lnTo>
                  <a:pt x="86971" y="16229"/>
                </a:lnTo>
                <a:lnTo>
                  <a:pt x="86416" y="16153"/>
                </a:lnTo>
                <a:lnTo>
                  <a:pt x="85824" y="16114"/>
                </a:lnTo>
                <a:lnTo>
                  <a:pt x="85212" y="16095"/>
                </a:lnTo>
                <a:lnTo>
                  <a:pt x="85212" y="16095"/>
                </a:lnTo>
                <a:lnTo>
                  <a:pt x="84753" y="16095"/>
                </a:lnTo>
                <a:lnTo>
                  <a:pt x="84295" y="16133"/>
                </a:lnTo>
                <a:lnTo>
                  <a:pt x="84295" y="16133"/>
                </a:lnTo>
                <a:lnTo>
                  <a:pt x="84180" y="15923"/>
                </a:lnTo>
                <a:lnTo>
                  <a:pt x="84046" y="15713"/>
                </a:lnTo>
                <a:lnTo>
                  <a:pt x="83912" y="15503"/>
                </a:lnTo>
                <a:lnTo>
                  <a:pt x="83740" y="15312"/>
                </a:lnTo>
                <a:lnTo>
                  <a:pt x="83568" y="15101"/>
                </a:lnTo>
                <a:lnTo>
                  <a:pt x="83396" y="14910"/>
                </a:lnTo>
                <a:lnTo>
                  <a:pt x="83186" y="14738"/>
                </a:lnTo>
                <a:lnTo>
                  <a:pt x="82976" y="14547"/>
                </a:lnTo>
                <a:lnTo>
                  <a:pt x="82746" y="14375"/>
                </a:lnTo>
                <a:lnTo>
                  <a:pt x="82517" y="14203"/>
                </a:lnTo>
                <a:lnTo>
                  <a:pt x="82001" y="13878"/>
                </a:lnTo>
                <a:lnTo>
                  <a:pt x="81428" y="13572"/>
                </a:lnTo>
                <a:lnTo>
                  <a:pt x="80835" y="13285"/>
                </a:lnTo>
                <a:lnTo>
                  <a:pt x="80185" y="13037"/>
                </a:lnTo>
                <a:lnTo>
                  <a:pt x="79497" y="12808"/>
                </a:lnTo>
                <a:lnTo>
                  <a:pt x="78790" y="12616"/>
                </a:lnTo>
                <a:lnTo>
                  <a:pt x="78044" y="12463"/>
                </a:lnTo>
                <a:lnTo>
                  <a:pt x="77261" y="12330"/>
                </a:lnTo>
                <a:lnTo>
                  <a:pt x="76458" y="12234"/>
                </a:lnTo>
                <a:lnTo>
                  <a:pt x="75636" y="12177"/>
                </a:lnTo>
                <a:lnTo>
                  <a:pt x="74776" y="12158"/>
                </a:lnTo>
                <a:lnTo>
                  <a:pt x="74776" y="12158"/>
                </a:lnTo>
                <a:lnTo>
                  <a:pt x="74221" y="12177"/>
                </a:lnTo>
                <a:lnTo>
                  <a:pt x="73667" y="12196"/>
                </a:lnTo>
                <a:lnTo>
                  <a:pt x="73132" y="12234"/>
                </a:lnTo>
                <a:lnTo>
                  <a:pt x="72597" y="12291"/>
                </a:lnTo>
                <a:lnTo>
                  <a:pt x="72081" y="12368"/>
                </a:lnTo>
                <a:lnTo>
                  <a:pt x="71565" y="12444"/>
                </a:lnTo>
                <a:lnTo>
                  <a:pt x="71068" y="12559"/>
                </a:lnTo>
                <a:lnTo>
                  <a:pt x="70590" y="12674"/>
                </a:lnTo>
                <a:lnTo>
                  <a:pt x="70590" y="12674"/>
                </a:lnTo>
                <a:lnTo>
                  <a:pt x="70475" y="12406"/>
                </a:lnTo>
                <a:lnTo>
                  <a:pt x="70341" y="12139"/>
                </a:lnTo>
                <a:lnTo>
                  <a:pt x="70207" y="11890"/>
                </a:lnTo>
                <a:lnTo>
                  <a:pt x="70055" y="11642"/>
                </a:lnTo>
                <a:lnTo>
                  <a:pt x="69883" y="11412"/>
                </a:lnTo>
                <a:lnTo>
                  <a:pt x="69710" y="11164"/>
                </a:lnTo>
                <a:lnTo>
                  <a:pt x="69519" y="10934"/>
                </a:lnTo>
                <a:lnTo>
                  <a:pt x="69328" y="10724"/>
                </a:lnTo>
                <a:lnTo>
                  <a:pt x="69099" y="10495"/>
                </a:lnTo>
                <a:lnTo>
                  <a:pt x="68889" y="10284"/>
                </a:lnTo>
                <a:lnTo>
                  <a:pt x="68659" y="10074"/>
                </a:lnTo>
                <a:lnTo>
                  <a:pt x="68411" y="9883"/>
                </a:lnTo>
                <a:lnTo>
                  <a:pt x="68162" y="9692"/>
                </a:lnTo>
                <a:lnTo>
                  <a:pt x="67895" y="9520"/>
                </a:lnTo>
                <a:lnTo>
                  <a:pt x="67627" y="9329"/>
                </a:lnTo>
                <a:lnTo>
                  <a:pt x="67340" y="9176"/>
                </a:lnTo>
                <a:lnTo>
                  <a:pt x="66748" y="8870"/>
                </a:lnTo>
                <a:lnTo>
                  <a:pt x="66136" y="8583"/>
                </a:lnTo>
                <a:lnTo>
                  <a:pt x="65486" y="8354"/>
                </a:lnTo>
                <a:lnTo>
                  <a:pt x="64817" y="8163"/>
                </a:lnTo>
                <a:lnTo>
                  <a:pt x="64110" y="8010"/>
                </a:lnTo>
                <a:lnTo>
                  <a:pt x="63766" y="7933"/>
                </a:lnTo>
                <a:lnTo>
                  <a:pt x="63403" y="7895"/>
                </a:lnTo>
                <a:lnTo>
                  <a:pt x="63021" y="7838"/>
                </a:lnTo>
                <a:lnTo>
                  <a:pt x="62657" y="7819"/>
                </a:lnTo>
                <a:lnTo>
                  <a:pt x="62275" y="7800"/>
                </a:lnTo>
                <a:lnTo>
                  <a:pt x="61893" y="7800"/>
                </a:lnTo>
                <a:lnTo>
                  <a:pt x="61893" y="7800"/>
                </a:lnTo>
                <a:lnTo>
                  <a:pt x="61281" y="7800"/>
                </a:lnTo>
                <a:lnTo>
                  <a:pt x="61281" y="7800"/>
                </a:lnTo>
                <a:lnTo>
                  <a:pt x="61090" y="7379"/>
                </a:lnTo>
                <a:lnTo>
                  <a:pt x="60880" y="6978"/>
                </a:lnTo>
                <a:lnTo>
                  <a:pt x="60650" y="6576"/>
                </a:lnTo>
                <a:lnTo>
                  <a:pt x="60402" y="6175"/>
                </a:lnTo>
                <a:lnTo>
                  <a:pt x="60134" y="5793"/>
                </a:lnTo>
                <a:lnTo>
                  <a:pt x="59848" y="5410"/>
                </a:lnTo>
                <a:lnTo>
                  <a:pt x="59542" y="5028"/>
                </a:lnTo>
                <a:lnTo>
                  <a:pt x="59217" y="4684"/>
                </a:lnTo>
                <a:lnTo>
                  <a:pt x="58873" y="4321"/>
                </a:lnTo>
                <a:lnTo>
                  <a:pt x="58510" y="3996"/>
                </a:lnTo>
                <a:lnTo>
                  <a:pt x="58146" y="3671"/>
                </a:lnTo>
                <a:lnTo>
                  <a:pt x="57745" y="3346"/>
                </a:lnTo>
                <a:lnTo>
                  <a:pt x="57344" y="3040"/>
                </a:lnTo>
                <a:lnTo>
                  <a:pt x="56923" y="2753"/>
                </a:lnTo>
                <a:lnTo>
                  <a:pt x="56483" y="2467"/>
                </a:lnTo>
                <a:lnTo>
                  <a:pt x="56025" y="2199"/>
                </a:lnTo>
                <a:lnTo>
                  <a:pt x="55566" y="1951"/>
                </a:lnTo>
                <a:lnTo>
                  <a:pt x="55088" y="1702"/>
                </a:lnTo>
                <a:lnTo>
                  <a:pt x="54591" y="1492"/>
                </a:lnTo>
                <a:lnTo>
                  <a:pt x="54094" y="1282"/>
                </a:lnTo>
                <a:lnTo>
                  <a:pt x="53578" y="1071"/>
                </a:lnTo>
                <a:lnTo>
                  <a:pt x="53043" y="899"/>
                </a:lnTo>
                <a:lnTo>
                  <a:pt x="52508" y="727"/>
                </a:lnTo>
                <a:lnTo>
                  <a:pt x="51972" y="574"/>
                </a:lnTo>
                <a:lnTo>
                  <a:pt x="51418" y="441"/>
                </a:lnTo>
                <a:lnTo>
                  <a:pt x="50845" y="326"/>
                </a:lnTo>
                <a:lnTo>
                  <a:pt x="50271" y="230"/>
                </a:lnTo>
                <a:lnTo>
                  <a:pt x="49679" y="154"/>
                </a:lnTo>
                <a:lnTo>
                  <a:pt x="49086" y="77"/>
                </a:lnTo>
                <a:lnTo>
                  <a:pt x="48494" y="39"/>
                </a:lnTo>
                <a:lnTo>
                  <a:pt x="47882" y="1"/>
                </a:lnTo>
                <a:lnTo>
                  <a:pt x="47270" y="1"/>
                </a:lnTo>
                <a:lnTo>
                  <a:pt x="47270" y="1"/>
                </a:lnTo>
                <a:lnTo>
                  <a:pt x="46353" y="20"/>
                </a:lnTo>
                <a:lnTo>
                  <a:pt x="45435" y="77"/>
                </a:lnTo>
                <a:lnTo>
                  <a:pt x="44537" y="192"/>
                </a:lnTo>
                <a:lnTo>
                  <a:pt x="43677" y="345"/>
                </a:lnTo>
                <a:lnTo>
                  <a:pt x="42817" y="517"/>
                </a:lnTo>
                <a:lnTo>
                  <a:pt x="41976" y="746"/>
                </a:lnTo>
                <a:lnTo>
                  <a:pt x="41173" y="1014"/>
                </a:lnTo>
                <a:lnTo>
                  <a:pt x="40389" y="1301"/>
                </a:lnTo>
                <a:lnTo>
                  <a:pt x="39625" y="1626"/>
                </a:lnTo>
                <a:lnTo>
                  <a:pt x="38898" y="1989"/>
                </a:lnTo>
                <a:lnTo>
                  <a:pt x="38210" y="2390"/>
                </a:lnTo>
                <a:lnTo>
                  <a:pt x="37541" y="2811"/>
                </a:lnTo>
                <a:lnTo>
                  <a:pt x="36910" y="3270"/>
                </a:lnTo>
                <a:lnTo>
                  <a:pt x="36318" y="3747"/>
                </a:lnTo>
                <a:lnTo>
                  <a:pt x="35764" y="4244"/>
                </a:lnTo>
                <a:lnTo>
                  <a:pt x="35247" y="4780"/>
                </a:lnTo>
                <a:lnTo>
                  <a:pt x="35247" y="4780"/>
                </a:lnTo>
                <a:lnTo>
                  <a:pt x="34808" y="4684"/>
                </a:lnTo>
                <a:lnTo>
                  <a:pt x="34368" y="4608"/>
                </a:lnTo>
                <a:lnTo>
                  <a:pt x="33929" y="4550"/>
                </a:lnTo>
                <a:lnTo>
                  <a:pt x="33489" y="4493"/>
                </a:lnTo>
                <a:lnTo>
                  <a:pt x="33049" y="4455"/>
                </a:lnTo>
                <a:lnTo>
                  <a:pt x="32591" y="4416"/>
                </a:lnTo>
                <a:lnTo>
                  <a:pt x="32132" y="4397"/>
                </a:lnTo>
                <a:lnTo>
                  <a:pt x="31654" y="4397"/>
                </a:lnTo>
                <a:lnTo>
                  <a:pt x="31654" y="4397"/>
                </a:lnTo>
                <a:lnTo>
                  <a:pt x="31176" y="4397"/>
                </a:lnTo>
                <a:lnTo>
                  <a:pt x="30698" y="4416"/>
                </a:lnTo>
                <a:lnTo>
                  <a:pt x="30220" y="4455"/>
                </a:lnTo>
                <a:lnTo>
                  <a:pt x="29743" y="4512"/>
                </a:lnTo>
                <a:lnTo>
                  <a:pt x="29284" y="4569"/>
                </a:lnTo>
                <a:lnTo>
                  <a:pt x="28825" y="4646"/>
                </a:lnTo>
                <a:lnTo>
                  <a:pt x="28366" y="4722"/>
                </a:lnTo>
                <a:lnTo>
                  <a:pt x="27927" y="4818"/>
                </a:lnTo>
                <a:lnTo>
                  <a:pt x="27487" y="4932"/>
                </a:lnTo>
                <a:lnTo>
                  <a:pt x="27047" y="5047"/>
                </a:lnTo>
                <a:lnTo>
                  <a:pt x="26627" y="5181"/>
                </a:lnTo>
                <a:lnTo>
                  <a:pt x="26206" y="5315"/>
                </a:lnTo>
                <a:lnTo>
                  <a:pt x="25786" y="5468"/>
                </a:lnTo>
                <a:lnTo>
                  <a:pt x="25385" y="5640"/>
                </a:lnTo>
                <a:lnTo>
                  <a:pt x="25002" y="5812"/>
                </a:lnTo>
                <a:lnTo>
                  <a:pt x="24620" y="6003"/>
                </a:lnTo>
                <a:lnTo>
                  <a:pt x="24238" y="6194"/>
                </a:lnTo>
                <a:lnTo>
                  <a:pt x="23874" y="6404"/>
                </a:lnTo>
                <a:lnTo>
                  <a:pt x="23511" y="6615"/>
                </a:lnTo>
                <a:lnTo>
                  <a:pt x="23167" y="6825"/>
                </a:lnTo>
                <a:lnTo>
                  <a:pt x="22842" y="7054"/>
                </a:lnTo>
                <a:lnTo>
                  <a:pt x="22517" y="7303"/>
                </a:lnTo>
                <a:lnTo>
                  <a:pt x="22192" y="7551"/>
                </a:lnTo>
                <a:lnTo>
                  <a:pt x="21887" y="7819"/>
                </a:lnTo>
                <a:lnTo>
                  <a:pt x="21600" y="8067"/>
                </a:lnTo>
                <a:lnTo>
                  <a:pt x="21332" y="8354"/>
                </a:lnTo>
                <a:lnTo>
                  <a:pt x="21065" y="8622"/>
                </a:lnTo>
                <a:lnTo>
                  <a:pt x="20816" y="8908"/>
                </a:lnTo>
                <a:lnTo>
                  <a:pt x="20568" y="9214"/>
                </a:lnTo>
                <a:lnTo>
                  <a:pt x="20338" y="9520"/>
                </a:lnTo>
                <a:lnTo>
                  <a:pt x="20128" y="9826"/>
                </a:lnTo>
                <a:lnTo>
                  <a:pt x="19937" y="10132"/>
                </a:lnTo>
                <a:lnTo>
                  <a:pt x="19937" y="10132"/>
                </a:lnTo>
                <a:lnTo>
                  <a:pt x="19115" y="9998"/>
                </a:lnTo>
                <a:lnTo>
                  <a:pt x="18255" y="9883"/>
                </a:lnTo>
                <a:lnTo>
                  <a:pt x="17376" y="9826"/>
                </a:lnTo>
                <a:lnTo>
                  <a:pt x="16477" y="9787"/>
                </a:lnTo>
                <a:lnTo>
                  <a:pt x="16477" y="9787"/>
                </a:lnTo>
                <a:lnTo>
                  <a:pt x="15980" y="9807"/>
                </a:lnTo>
                <a:lnTo>
                  <a:pt x="15464" y="9826"/>
                </a:lnTo>
                <a:lnTo>
                  <a:pt x="14986" y="9864"/>
                </a:lnTo>
                <a:lnTo>
                  <a:pt x="14489" y="9902"/>
                </a:lnTo>
                <a:lnTo>
                  <a:pt x="14012" y="9960"/>
                </a:lnTo>
                <a:lnTo>
                  <a:pt x="13553" y="10036"/>
                </a:lnTo>
                <a:lnTo>
                  <a:pt x="13094" y="10112"/>
                </a:lnTo>
                <a:lnTo>
                  <a:pt x="12654" y="10208"/>
                </a:lnTo>
                <a:lnTo>
                  <a:pt x="12215" y="10323"/>
                </a:lnTo>
                <a:lnTo>
                  <a:pt x="11794" y="10437"/>
                </a:lnTo>
                <a:lnTo>
                  <a:pt x="11374" y="10571"/>
                </a:lnTo>
                <a:lnTo>
                  <a:pt x="10972" y="10705"/>
                </a:lnTo>
                <a:lnTo>
                  <a:pt x="10590" y="10858"/>
                </a:lnTo>
                <a:lnTo>
                  <a:pt x="10227" y="11011"/>
                </a:lnTo>
                <a:lnTo>
                  <a:pt x="9864" y="11183"/>
                </a:lnTo>
                <a:lnTo>
                  <a:pt x="9520" y="11355"/>
                </a:lnTo>
                <a:lnTo>
                  <a:pt x="9195" y="11546"/>
                </a:lnTo>
                <a:lnTo>
                  <a:pt x="8889" y="11737"/>
                </a:lnTo>
                <a:lnTo>
                  <a:pt x="8602" y="11947"/>
                </a:lnTo>
                <a:lnTo>
                  <a:pt x="8315" y="12158"/>
                </a:lnTo>
                <a:lnTo>
                  <a:pt x="8067" y="12368"/>
                </a:lnTo>
                <a:lnTo>
                  <a:pt x="7838" y="12597"/>
                </a:lnTo>
                <a:lnTo>
                  <a:pt x="7608" y="12827"/>
                </a:lnTo>
                <a:lnTo>
                  <a:pt x="7417" y="13056"/>
                </a:lnTo>
                <a:lnTo>
                  <a:pt x="7245" y="13305"/>
                </a:lnTo>
                <a:lnTo>
                  <a:pt x="7092" y="13553"/>
                </a:lnTo>
                <a:lnTo>
                  <a:pt x="6958" y="13801"/>
                </a:lnTo>
                <a:lnTo>
                  <a:pt x="6844" y="14069"/>
                </a:lnTo>
                <a:lnTo>
                  <a:pt x="6748" y="14337"/>
                </a:lnTo>
                <a:lnTo>
                  <a:pt x="6691" y="14604"/>
                </a:lnTo>
                <a:lnTo>
                  <a:pt x="6653" y="14872"/>
                </a:lnTo>
                <a:lnTo>
                  <a:pt x="6633" y="15139"/>
                </a:lnTo>
                <a:lnTo>
                  <a:pt x="6633" y="15139"/>
                </a:lnTo>
                <a:lnTo>
                  <a:pt x="6672" y="15484"/>
                </a:lnTo>
                <a:lnTo>
                  <a:pt x="6672" y="15484"/>
                </a:lnTo>
                <a:lnTo>
                  <a:pt x="5964" y="15560"/>
                </a:lnTo>
                <a:lnTo>
                  <a:pt x="5295" y="15656"/>
                </a:lnTo>
                <a:lnTo>
                  <a:pt x="4665" y="15789"/>
                </a:lnTo>
                <a:lnTo>
                  <a:pt x="4034" y="15942"/>
                </a:lnTo>
                <a:lnTo>
                  <a:pt x="3460" y="16133"/>
                </a:lnTo>
                <a:lnTo>
                  <a:pt x="2906" y="16344"/>
                </a:lnTo>
                <a:lnTo>
                  <a:pt x="2390" y="16592"/>
                </a:lnTo>
                <a:lnTo>
                  <a:pt x="1931" y="16860"/>
                </a:lnTo>
                <a:lnTo>
                  <a:pt x="1511" y="17146"/>
                </a:lnTo>
                <a:lnTo>
                  <a:pt x="1129" y="17452"/>
                </a:lnTo>
                <a:lnTo>
                  <a:pt x="956" y="17605"/>
                </a:lnTo>
                <a:lnTo>
                  <a:pt x="804" y="17758"/>
                </a:lnTo>
                <a:lnTo>
                  <a:pt x="651" y="17930"/>
                </a:lnTo>
                <a:lnTo>
                  <a:pt x="517" y="18102"/>
                </a:lnTo>
                <a:lnTo>
                  <a:pt x="402" y="18293"/>
                </a:lnTo>
                <a:lnTo>
                  <a:pt x="307" y="18465"/>
                </a:lnTo>
                <a:lnTo>
                  <a:pt x="211" y="18657"/>
                </a:lnTo>
                <a:lnTo>
                  <a:pt x="135" y="18829"/>
                </a:lnTo>
                <a:lnTo>
                  <a:pt x="77" y="19020"/>
                </a:lnTo>
                <a:lnTo>
                  <a:pt x="39" y="19211"/>
                </a:lnTo>
                <a:lnTo>
                  <a:pt x="20" y="19402"/>
                </a:lnTo>
                <a:lnTo>
                  <a:pt x="1" y="19612"/>
                </a:lnTo>
                <a:lnTo>
                  <a:pt x="1" y="19612"/>
                </a:lnTo>
                <a:lnTo>
                  <a:pt x="20" y="19823"/>
                </a:lnTo>
                <a:lnTo>
                  <a:pt x="39" y="20033"/>
                </a:lnTo>
                <a:lnTo>
                  <a:pt x="96" y="20243"/>
                </a:lnTo>
                <a:lnTo>
                  <a:pt x="173" y="20453"/>
                </a:lnTo>
                <a:lnTo>
                  <a:pt x="249" y="20644"/>
                </a:lnTo>
                <a:lnTo>
                  <a:pt x="345" y="20836"/>
                </a:lnTo>
                <a:lnTo>
                  <a:pt x="479" y="21027"/>
                </a:lnTo>
                <a:lnTo>
                  <a:pt x="612" y="21218"/>
                </a:lnTo>
                <a:lnTo>
                  <a:pt x="765" y="21409"/>
                </a:lnTo>
                <a:lnTo>
                  <a:pt x="937" y="21581"/>
                </a:lnTo>
                <a:lnTo>
                  <a:pt x="1109" y="21753"/>
                </a:lnTo>
                <a:lnTo>
                  <a:pt x="1320" y="21925"/>
                </a:lnTo>
                <a:lnTo>
                  <a:pt x="1530" y="22097"/>
                </a:lnTo>
                <a:lnTo>
                  <a:pt x="1759" y="22250"/>
                </a:lnTo>
                <a:lnTo>
                  <a:pt x="1989" y="22403"/>
                </a:lnTo>
                <a:lnTo>
                  <a:pt x="2237" y="22537"/>
                </a:lnTo>
                <a:lnTo>
                  <a:pt x="2505" y="22690"/>
                </a:lnTo>
                <a:lnTo>
                  <a:pt x="2791" y="22823"/>
                </a:lnTo>
                <a:lnTo>
                  <a:pt x="3384" y="23053"/>
                </a:lnTo>
                <a:lnTo>
                  <a:pt x="4015" y="23263"/>
                </a:lnTo>
                <a:lnTo>
                  <a:pt x="4684" y="23435"/>
                </a:lnTo>
                <a:lnTo>
                  <a:pt x="5372" y="23569"/>
                </a:lnTo>
                <a:lnTo>
                  <a:pt x="6117" y="23684"/>
                </a:lnTo>
                <a:lnTo>
                  <a:pt x="6863" y="23741"/>
                </a:lnTo>
                <a:lnTo>
                  <a:pt x="7646" y="23760"/>
                </a:lnTo>
                <a:lnTo>
                  <a:pt x="7646" y="23760"/>
                </a:lnTo>
                <a:lnTo>
                  <a:pt x="8277" y="23741"/>
                </a:lnTo>
                <a:lnTo>
                  <a:pt x="8870" y="23703"/>
                </a:lnTo>
                <a:lnTo>
                  <a:pt x="9462" y="23645"/>
                </a:lnTo>
                <a:lnTo>
                  <a:pt x="10055" y="23550"/>
                </a:lnTo>
                <a:lnTo>
                  <a:pt x="10609" y="23435"/>
                </a:lnTo>
                <a:lnTo>
                  <a:pt x="11144" y="23301"/>
                </a:lnTo>
                <a:lnTo>
                  <a:pt x="11641" y="23148"/>
                </a:lnTo>
                <a:lnTo>
                  <a:pt x="12138" y="22976"/>
                </a:lnTo>
                <a:lnTo>
                  <a:pt x="12597" y="22785"/>
                </a:lnTo>
                <a:lnTo>
                  <a:pt x="13018" y="22556"/>
                </a:lnTo>
                <a:lnTo>
                  <a:pt x="13419" y="22326"/>
                </a:lnTo>
                <a:lnTo>
                  <a:pt x="13782" y="22078"/>
                </a:lnTo>
                <a:lnTo>
                  <a:pt x="14107" y="21830"/>
                </a:lnTo>
                <a:lnTo>
                  <a:pt x="14413" y="21543"/>
                </a:lnTo>
                <a:lnTo>
                  <a:pt x="14661" y="21256"/>
                </a:lnTo>
                <a:lnTo>
                  <a:pt x="14872" y="20950"/>
                </a:lnTo>
                <a:lnTo>
                  <a:pt x="14872" y="20950"/>
                </a:lnTo>
                <a:lnTo>
                  <a:pt x="15216" y="21218"/>
                </a:lnTo>
                <a:lnTo>
                  <a:pt x="15598" y="21485"/>
                </a:lnTo>
                <a:lnTo>
                  <a:pt x="15999" y="21715"/>
                </a:lnTo>
                <a:lnTo>
                  <a:pt x="16420" y="21944"/>
                </a:lnTo>
                <a:lnTo>
                  <a:pt x="16879" y="22154"/>
                </a:lnTo>
                <a:lnTo>
                  <a:pt x="17337" y="22365"/>
                </a:lnTo>
                <a:lnTo>
                  <a:pt x="17834" y="22537"/>
                </a:lnTo>
                <a:lnTo>
                  <a:pt x="18350" y="22709"/>
                </a:lnTo>
                <a:lnTo>
                  <a:pt x="18886" y="22862"/>
                </a:lnTo>
                <a:lnTo>
                  <a:pt x="19459" y="22995"/>
                </a:lnTo>
                <a:lnTo>
                  <a:pt x="20013" y="23110"/>
                </a:lnTo>
                <a:lnTo>
                  <a:pt x="20606" y="23206"/>
                </a:lnTo>
                <a:lnTo>
                  <a:pt x="21218" y="23282"/>
                </a:lnTo>
                <a:lnTo>
                  <a:pt x="21829" y="23340"/>
                </a:lnTo>
                <a:lnTo>
                  <a:pt x="22460" y="23359"/>
                </a:lnTo>
                <a:lnTo>
                  <a:pt x="23091" y="23378"/>
                </a:lnTo>
                <a:lnTo>
                  <a:pt x="23091" y="2337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8" name="Google Shape;5478;p61"/>
          <p:cNvGrpSpPr/>
          <p:nvPr/>
        </p:nvGrpSpPr>
        <p:grpSpPr>
          <a:xfrm flipH="1">
            <a:off x="2925" y="4609582"/>
            <a:ext cx="9144000" cy="572018"/>
            <a:chOff x="0" y="4609582"/>
            <a:chExt cx="9144000" cy="572018"/>
          </a:xfrm>
        </p:grpSpPr>
        <p:sp>
          <p:nvSpPr>
            <p:cNvPr id="5479" name="Google Shape;5479;p61"/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480" name="Google Shape;5480;p61"/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/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/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/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/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/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47" name="Google Shape;5447;p61"/>
          <p:cNvSpPr/>
          <p:nvPr/>
        </p:nvSpPr>
        <p:spPr>
          <a:xfrm>
            <a:off x="4479490" y="1450546"/>
            <a:ext cx="145680" cy="2952091"/>
          </a:xfrm>
          <a:custGeom>
            <a:avLst/>
            <a:gdLst/>
            <a:ahLst/>
            <a:cxnLst/>
            <a:rect l="l" t="t" r="r" b="b"/>
            <a:pathLst>
              <a:path w="6251" h="126672" extrusionOk="0">
                <a:moveTo>
                  <a:pt x="0" y="13572"/>
                </a:moveTo>
                <a:lnTo>
                  <a:pt x="0" y="125295"/>
                </a:lnTo>
                <a:lnTo>
                  <a:pt x="5907" y="126671"/>
                </a:lnTo>
                <a:lnTo>
                  <a:pt x="5907" y="15636"/>
                </a:lnTo>
                <a:lnTo>
                  <a:pt x="5907" y="15636"/>
                </a:lnTo>
                <a:lnTo>
                  <a:pt x="6060" y="11507"/>
                </a:lnTo>
                <a:lnTo>
                  <a:pt x="6193" y="8105"/>
                </a:lnTo>
                <a:lnTo>
                  <a:pt x="6232" y="6672"/>
                </a:lnTo>
                <a:lnTo>
                  <a:pt x="6251" y="5391"/>
                </a:lnTo>
                <a:lnTo>
                  <a:pt x="6251" y="4263"/>
                </a:lnTo>
                <a:lnTo>
                  <a:pt x="6251" y="3307"/>
                </a:lnTo>
                <a:lnTo>
                  <a:pt x="6213" y="2466"/>
                </a:lnTo>
                <a:lnTo>
                  <a:pt x="6155" y="1778"/>
                </a:lnTo>
                <a:lnTo>
                  <a:pt x="6117" y="1472"/>
                </a:lnTo>
                <a:lnTo>
                  <a:pt x="6060" y="1205"/>
                </a:lnTo>
                <a:lnTo>
                  <a:pt x="6002" y="956"/>
                </a:lnTo>
                <a:lnTo>
                  <a:pt x="5945" y="746"/>
                </a:lnTo>
                <a:lnTo>
                  <a:pt x="5888" y="574"/>
                </a:lnTo>
                <a:lnTo>
                  <a:pt x="5811" y="421"/>
                </a:lnTo>
                <a:lnTo>
                  <a:pt x="5716" y="287"/>
                </a:lnTo>
                <a:lnTo>
                  <a:pt x="5620" y="192"/>
                </a:lnTo>
                <a:lnTo>
                  <a:pt x="5524" y="96"/>
                </a:lnTo>
                <a:lnTo>
                  <a:pt x="5410" y="39"/>
                </a:lnTo>
                <a:lnTo>
                  <a:pt x="5295" y="20"/>
                </a:lnTo>
                <a:lnTo>
                  <a:pt x="5161" y="1"/>
                </a:lnTo>
                <a:lnTo>
                  <a:pt x="5161" y="1"/>
                </a:lnTo>
                <a:lnTo>
                  <a:pt x="4836" y="383"/>
                </a:lnTo>
                <a:lnTo>
                  <a:pt x="4511" y="823"/>
                </a:lnTo>
                <a:lnTo>
                  <a:pt x="4186" y="1320"/>
                </a:lnTo>
                <a:lnTo>
                  <a:pt x="3861" y="1893"/>
                </a:lnTo>
                <a:lnTo>
                  <a:pt x="3537" y="2524"/>
                </a:lnTo>
                <a:lnTo>
                  <a:pt x="3212" y="3212"/>
                </a:lnTo>
                <a:lnTo>
                  <a:pt x="2906" y="3976"/>
                </a:lnTo>
                <a:lnTo>
                  <a:pt x="2581" y="4798"/>
                </a:lnTo>
                <a:lnTo>
                  <a:pt x="2256" y="5678"/>
                </a:lnTo>
                <a:lnTo>
                  <a:pt x="1931" y="6614"/>
                </a:lnTo>
                <a:lnTo>
                  <a:pt x="1606" y="7627"/>
                </a:lnTo>
                <a:lnTo>
                  <a:pt x="1281" y="8679"/>
                </a:lnTo>
                <a:lnTo>
                  <a:pt x="956" y="9806"/>
                </a:lnTo>
                <a:lnTo>
                  <a:pt x="631" y="11010"/>
                </a:lnTo>
                <a:lnTo>
                  <a:pt x="325" y="12253"/>
                </a:lnTo>
                <a:lnTo>
                  <a:pt x="0" y="13572"/>
                </a:lnTo>
                <a:lnTo>
                  <a:pt x="0" y="13572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8" name="Google Shape;5458;p61"/>
          <p:cNvSpPr/>
          <p:nvPr/>
        </p:nvSpPr>
        <p:spPr>
          <a:xfrm>
            <a:off x="4638517" y="2744110"/>
            <a:ext cx="270408" cy="1693668"/>
          </a:xfrm>
          <a:custGeom>
            <a:avLst/>
            <a:gdLst/>
            <a:ahLst/>
            <a:cxnLst/>
            <a:rect l="l" t="t" r="r" b="b"/>
            <a:pathLst>
              <a:path w="11603" h="72674" extrusionOk="0">
                <a:moveTo>
                  <a:pt x="11603" y="70016"/>
                </a:moveTo>
                <a:lnTo>
                  <a:pt x="8774" y="14164"/>
                </a:lnTo>
                <a:lnTo>
                  <a:pt x="4339" y="498"/>
                </a:lnTo>
                <a:lnTo>
                  <a:pt x="4339" y="498"/>
                </a:lnTo>
                <a:lnTo>
                  <a:pt x="4301" y="402"/>
                </a:lnTo>
                <a:lnTo>
                  <a:pt x="4244" y="306"/>
                </a:lnTo>
                <a:lnTo>
                  <a:pt x="4186" y="230"/>
                </a:lnTo>
                <a:lnTo>
                  <a:pt x="4110" y="153"/>
                </a:lnTo>
                <a:lnTo>
                  <a:pt x="4033" y="96"/>
                </a:lnTo>
                <a:lnTo>
                  <a:pt x="3938" y="39"/>
                </a:lnTo>
                <a:lnTo>
                  <a:pt x="3842" y="20"/>
                </a:lnTo>
                <a:lnTo>
                  <a:pt x="3727" y="1"/>
                </a:lnTo>
                <a:lnTo>
                  <a:pt x="3727" y="1"/>
                </a:lnTo>
                <a:lnTo>
                  <a:pt x="3632" y="1"/>
                </a:lnTo>
                <a:lnTo>
                  <a:pt x="3517" y="20"/>
                </a:lnTo>
                <a:lnTo>
                  <a:pt x="3422" y="58"/>
                </a:lnTo>
                <a:lnTo>
                  <a:pt x="3326" y="115"/>
                </a:lnTo>
                <a:lnTo>
                  <a:pt x="3231" y="173"/>
                </a:lnTo>
                <a:lnTo>
                  <a:pt x="3173" y="268"/>
                </a:lnTo>
                <a:lnTo>
                  <a:pt x="3116" y="345"/>
                </a:lnTo>
                <a:lnTo>
                  <a:pt x="3097" y="459"/>
                </a:lnTo>
                <a:lnTo>
                  <a:pt x="899" y="14164"/>
                </a:lnTo>
                <a:lnTo>
                  <a:pt x="0" y="70016"/>
                </a:lnTo>
                <a:lnTo>
                  <a:pt x="0" y="70016"/>
                </a:lnTo>
                <a:lnTo>
                  <a:pt x="77" y="70188"/>
                </a:lnTo>
                <a:lnTo>
                  <a:pt x="153" y="70341"/>
                </a:lnTo>
                <a:lnTo>
                  <a:pt x="363" y="70647"/>
                </a:lnTo>
                <a:lnTo>
                  <a:pt x="593" y="70934"/>
                </a:lnTo>
                <a:lnTo>
                  <a:pt x="860" y="71182"/>
                </a:lnTo>
                <a:lnTo>
                  <a:pt x="1166" y="71431"/>
                </a:lnTo>
                <a:lnTo>
                  <a:pt x="1491" y="71660"/>
                </a:lnTo>
                <a:lnTo>
                  <a:pt x="1835" y="71851"/>
                </a:lnTo>
                <a:lnTo>
                  <a:pt x="2217" y="72023"/>
                </a:lnTo>
                <a:lnTo>
                  <a:pt x="2619" y="72176"/>
                </a:lnTo>
                <a:lnTo>
                  <a:pt x="3039" y="72310"/>
                </a:lnTo>
                <a:lnTo>
                  <a:pt x="3479" y="72425"/>
                </a:lnTo>
                <a:lnTo>
                  <a:pt x="3938" y="72520"/>
                </a:lnTo>
                <a:lnTo>
                  <a:pt x="4396" y="72597"/>
                </a:lnTo>
                <a:lnTo>
                  <a:pt x="4855" y="72635"/>
                </a:lnTo>
                <a:lnTo>
                  <a:pt x="5333" y="72673"/>
                </a:lnTo>
                <a:lnTo>
                  <a:pt x="5811" y="72673"/>
                </a:lnTo>
                <a:lnTo>
                  <a:pt x="6289" y="72654"/>
                </a:lnTo>
                <a:lnTo>
                  <a:pt x="6748" y="72635"/>
                </a:lnTo>
                <a:lnTo>
                  <a:pt x="7225" y="72578"/>
                </a:lnTo>
                <a:lnTo>
                  <a:pt x="7684" y="72501"/>
                </a:lnTo>
                <a:lnTo>
                  <a:pt x="8143" y="72406"/>
                </a:lnTo>
                <a:lnTo>
                  <a:pt x="8563" y="72291"/>
                </a:lnTo>
                <a:lnTo>
                  <a:pt x="8984" y="72157"/>
                </a:lnTo>
                <a:lnTo>
                  <a:pt x="9385" y="72004"/>
                </a:lnTo>
                <a:lnTo>
                  <a:pt x="9768" y="71813"/>
                </a:lnTo>
                <a:lnTo>
                  <a:pt x="10131" y="71622"/>
                </a:lnTo>
                <a:lnTo>
                  <a:pt x="10456" y="71412"/>
                </a:lnTo>
                <a:lnTo>
                  <a:pt x="10762" y="71163"/>
                </a:lnTo>
                <a:lnTo>
                  <a:pt x="11029" y="70915"/>
                </a:lnTo>
                <a:lnTo>
                  <a:pt x="11259" y="70628"/>
                </a:lnTo>
                <a:lnTo>
                  <a:pt x="11450" y="70322"/>
                </a:lnTo>
                <a:lnTo>
                  <a:pt x="11545" y="70169"/>
                </a:lnTo>
                <a:lnTo>
                  <a:pt x="11603" y="70016"/>
                </a:lnTo>
                <a:lnTo>
                  <a:pt x="11603" y="700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9" name="Google Shape;5459;p61"/>
          <p:cNvSpPr/>
          <p:nvPr/>
        </p:nvSpPr>
        <p:spPr>
          <a:xfrm>
            <a:off x="4638517" y="2754807"/>
            <a:ext cx="209372" cy="1682971"/>
          </a:xfrm>
          <a:custGeom>
            <a:avLst/>
            <a:gdLst/>
            <a:ahLst/>
            <a:cxnLst/>
            <a:rect l="l" t="t" r="r" b="b"/>
            <a:pathLst>
              <a:path w="8984" h="72215" extrusionOk="0">
                <a:moveTo>
                  <a:pt x="3097" y="0"/>
                </a:moveTo>
                <a:lnTo>
                  <a:pt x="899" y="13705"/>
                </a:lnTo>
                <a:lnTo>
                  <a:pt x="0" y="69557"/>
                </a:lnTo>
                <a:lnTo>
                  <a:pt x="0" y="69557"/>
                </a:lnTo>
                <a:lnTo>
                  <a:pt x="115" y="69787"/>
                </a:lnTo>
                <a:lnTo>
                  <a:pt x="230" y="70016"/>
                </a:lnTo>
                <a:lnTo>
                  <a:pt x="382" y="70226"/>
                </a:lnTo>
                <a:lnTo>
                  <a:pt x="555" y="70436"/>
                </a:lnTo>
                <a:lnTo>
                  <a:pt x="727" y="70628"/>
                </a:lnTo>
                <a:lnTo>
                  <a:pt x="937" y="70800"/>
                </a:lnTo>
                <a:lnTo>
                  <a:pt x="1147" y="70972"/>
                </a:lnTo>
                <a:lnTo>
                  <a:pt x="1376" y="71125"/>
                </a:lnTo>
                <a:lnTo>
                  <a:pt x="1625" y="71278"/>
                </a:lnTo>
                <a:lnTo>
                  <a:pt x="1893" y="71411"/>
                </a:lnTo>
                <a:lnTo>
                  <a:pt x="2160" y="71545"/>
                </a:lnTo>
                <a:lnTo>
                  <a:pt x="2428" y="71660"/>
                </a:lnTo>
                <a:lnTo>
                  <a:pt x="2734" y="71755"/>
                </a:lnTo>
                <a:lnTo>
                  <a:pt x="3020" y="71851"/>
                </a:lnTo>
                <a:lnTo>
                  <a:pt x="3326" y="71927"/>
                </a:lnTo>
                <a:lnTo>
                  <a:pt x="3651" y="72004"/>
                </a:lnTo>
                <a:lnTo>
                  <a:pt x="4301" y="72119"/>
                </a:lnTo>
                <a:lnTo>
                  <a:pt x="4970" y="72195"/>
                </a:lnTo>
                <a:lnTo>
                  <a:pt x="5639" y="72214"/>
                </a:lnTo>
                <a:lnTo>
                  <a:pt x="6327" y="72195"/>
                </a:lnTo>
                <a:lnTo>
                  <a:pt x="6996" y="72138"/>
                </a:lnTo>
                <a:lnTo>
                  <a:pt x="7646" y="72042"/>
                </a:lnTo>
                <a:lnTo>
                  <a:pt x="7971" y="71985"/>
                </a:lnTo>
                <a:lnTo>
                  <a:pt x="8277" y="71908"/>
                </a:lnTo>
                <a:lnTo>
                  <a:pt x="8602" y="71813"/>
                </a:lnTo>
                <a:lnTo>
                  <a:pt x="8888" y="71717"/>
                </a:lnTo>
                <a:lnTo>
                  <a:pt x="8888" y="71717"/>
                </a:lnTo>
                <a:lnTo>
                  <a:pt x="8984" y="71526"/>
                </a:lnTo>
                <a:lnTo>
                  <a:pt x="6155" y="15674"/>
                </a:lnTo>
                <a:lnTo>
                  <a:pt x="3097" y="0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0" name="Google Shape;5460;p61"/>
          <p:cNvSpPr/>
          <p:nvPr/>
        </p:nvSpPr>
        <p:spPr>
          <a:xfrm>
            <a:off x="4479490" y="2002015"/>
            <a:ext cx="324312" cy="261505"/>
          </a:xfrm>
          <a:custGeom>
            <a:avLst/>
            <a:gdLst/>
            <a:ahLst/>
            <a:cxnLst/>
            <a:rect l="l" t="t" r="r" b="b"/>
            <a:pathLst>
              <a:path w="13916" h="11221" extrusionOk="0">
                <a:moveTo>
                  <a:pt x="0" y="0"/>
                </a:moveTo>
                <a:lnTo>
                  <a:pt x="0" y="0"/>
                </a:lnTo>
                <a:lnTo>
                  <a:pt x="268" y="249"/>
                </a:lnTo>
                <a:lnTo>
                  <a:pt x="555" y="459"/>
                </a:lnTo>
                <a:lnTo>
                  <a:pt x="880" y="669"/>
                </a:lnTo>
                <a:lnTo>
                  <a:pt x="1243" y="860"/>
                </a:lnTo>
                <a:lnTo>
                  <a:pt x="1625" y="1051"/>
                </a:lnTo>
                <a:lnTo>
                  <a:pt x="2027" y="1204"/>
                </a:lnTo>
                <a:lnTo>
                  <a:pt x="2447" y="1338"/>
                </a:lnTo>
                <a:lnTo>
                  <a:pt x="2906" y="1472"/>
                </a:lnTo>
                <a:lnTo>
                  <a:pt x="3365" y="1587"/>
                </a:lnTo>
                <a:lnTo>
                  <a:pt x="3842" y="1682"/>
                </a:lnTo>
                <a:lnTo>
                  <a:pt x="4320" y="1759"/>
                </a:lnTo>
                <a:lnTo>
                  <a:pt x="4836" y="1816"/>
                </a:lnTo>
                <a:lnTo>
                  <a:pt x="5333" y="1873"/>
                </a:lnTo>
                <a:lnTo>
                  <a:pt x="5849" y="1892"/>
                </a:lnTo>
                <a:lnTo>
                  <a:pt x="6385" y="1912"/>
                </a:lnTo>
                <a:lnTo>
                  <a:pt x="6901" y="1931"/>
                </a:lnTo>
                <a:lnTo>
                  <a:pt x="7417" y="1912"/>
                </a:lnTo>
                <a:lnTo>
                  <a:pt x="7952" y="1873"/>
                </a:lnTo>
                <a:lnTo>
                  <a:pt x="8468" y="1835"/>
                </a:lnTo>
                <a:lnTo>
                  <a:pt x="8984" y="1778"/>
                </a:lnTo>
                <a:lnTo>
                  <a:pt x="9481" y="1701"/>
                </a:lnTo>
                <a:lnTo>
                  <a:pt x="9978" y="1625"/>
                </a:lnTo>
                <a:lnTo>
                  <a:pt x="10456" y="1529"/>
                </a:lnTo>
                <a:lnTo>
                  <a:pt x="10934" y="1415"/>
                </a:lnTo>
                <a:lnTo>
                  <a:pt x="11393" y="1281"/>
                </a:lnTo>
                <a:lnTo>
                  <a:pt x="11813" y="1128"/>
                </a:lnTo>
                <a:lnTo>
                  <a:pt x="12234" y="975"/>
                </a:lnTo>
                <a:lnTo>
                  <a:pt x="12635" y="803"/>
                </a:lnTo>
                <a:lnTo>
                  <a:pt x="12998" y="631"/>
                </a:lnTo>
                <a:lnTo>
                  <a:pt x="13323" y="440"/>
                </a:lnTo>
                <a:lnTo>
                  <a:pt x="13648" y="230"/>
                </a:lnTo>
                <a:lnTo>
                  <a:pt x="13916" y="0"/>
                </a:lnTo>
                <a:lnTo>
                  <a:pt x="13916" y="9309"/>
                </a:lnTo>
                <a:lnTo>
                  <a:pt x="13916" y="9309"/>
                </a:lnTo>
                <a:lnTo>
                  <a:pt x="13667" y="9538"/>
                </a:lnTo>
                <a:lnTo>
                  <a:pt x="13400" y="9748"/>
                </a:lnTo>
                <a:lnTo>
                  <a:pt x="13075" y="9940"/>
                </a:lnTo>
                <a:lnTo>
                  <a:pt x="12731" y="10131"/>
                </a:lnTo>
                <a:lnTo>
                  <a:pt x="12367" y="10303"/>
                </a:lnTo>
                <a:lnTo>
                  <a:pt x="11966" y="10456"/>
                </a:lnTo>
                <a:lnTo>
                  <a:pt x="11545" y="10609"/>
                </a:lnTo>
                <a:lnTo>
                  <a:pt x="11106" y="10723"/>
                </a:lnTo>
                <a:lnTo>
                  <a:pt x="10647" y="10838"/>
                </a:lnTo>
                <a:lnTo>
                  <a:pt x="10188" y="10934"/>
                </a:lnTo>
                <a:lnTo>
                  <a:pt x="9691" y="11029"/>
                </a:lnTo>
                <a:lnTo>
                  <a:pt x="9194" y="11086"/>
                </a:lnTo>
                <a:lnTo>
                  <a:pt x="8678" y="11144"/>
                </a:lnTo>
                <a:lnTo>
                  <a:pt x="8162" y="11182"/>
                </a:lnTo>
                <a:lnTo>
                  <a:pt x="7627" y="11220"/>
                </a:lnTo>
                <a:lnTo>
                  <a:pt x="7111" y="11220"/>
                </a:lnTo>
                <a:lnTo>
                  <a:pt x="6576" y="11220"/>
                </a:lnTo>
                <a:lnTo>
                  <a:pt x="6041" y="11201"/>
                </a:lnTo>
                <a:lnTo>
                  <a:pt x="5524" y="11163"/>
                </a:lnTo>
                <a:lnTo>
                  <a:pt x="5008" y="11106"/>
                </a:lnTo>
                <a:lnTo>
                  <a:pt x="4492" y="11048"/>
                </a:lnTo>
                <a:lnTo>
                  <a:pt x="3976" y="10972"/>
                </a:lnTo>
                <a:lnTo>
                  <a:pt x="3498" y="10876"/>
                </a:lnTo>
                <a:lnTo>
                  <a:pt x="3020" y="10762"/>
                </a:lnTo>
                <a:lnTo>
                  <a:pt x="2562" y="10628"/>
                </a:lnTo>
                <a:lnTo>
                  <a:pt x="2122" y="10494"/>
                </a:lnTo>
                <a:lnTo>
                  <a:pt x="1702" y="10322"/>
                </a:lnTo>
                <a:lnTo>
                  <a:pt x="1300" y="10150"/>
                </a:lnTo>
                <a:lnTo>
                  <a:pt x="937" y="9959"/>
                </a:lnTo>
                <a:lnTo>
                  <a:pt x="593" y="9768"/>
                </a:lnTo>
                <a:lnTo>
                  <a:pt x="268" y="9538"/>
                </a:lnTo>
                <a:lnTo>
                  <a:pt x="0" y="93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2" name="Google Shape;5462;p61"/>
          <p:cNvSpPr/>
          <p:nvPr/>
        </p:nvSpPr>
        <p:spPr>
          <a:xfrm>
            <a:off x="4574804" y="1599763"/>
            <a:ext cx="133677" cy="133677"/>
          </a:xfrm>
          <a:custGeom>
            <a:avLst/>
            <a:gdLst/>
            <a:ahLst/>
            <a:cxnLst/>
            <a:rect l="l" t="t" r="r" b="b"/>
            <a:pathLst>
              <a:path w="5736" h="5736" extrusionOk="0">
                <a:moveTo>
                  <a:pt x="1" y="2868"/>
                </a:moveTo>
                <a:lnTo>
                  <a:pt x="1" y="2868"/>
                </a:lnTo>
                <a:lnTo>
                  <a:pt x="20" y="2562"/>
                </a:lnTo>
                <a:lnTo>
                  <a:pt x="58" y="2276"/>
                </a:lnTo>
                <a:lnTo>
                  <a:pt x="135" y="2008"/>
                </a:lnTo>
                <a:lnTo>
                  <a:pt x="230" y="1740"/>
                </a:lnTo>
                <a:lnTo>
                  <a:pt x="345" y="1492"/>
                </a:lnTo>
                <a:lnTo>
                  <a:pt x="479" y="1262"/>
                </a:lnTo>
                <a:lnTo>
                  <a:pt x="651" y="1033"/>
                </a:lnTo>
                <a:lnTo>
                  <a:pt x="842" y="823"/>
                </a:lnTo>
                <a:lnTo>
                  <a:pt x="1033" y="651"/>
                </a:lnTo>
                <a:lnTo>
                  <a:pt x="1262" y="479"/>
                </a:lnTo>
                <a:lnTo>
                  <a:pt x="1492" y="345"/>
                </a:lnTo>
                <a:lnTo>
                  <a:pt x="1759" y="211"/>
                </a:lnTo>
                <a:lnTo>
                  <a:pt x="2008" y="116"/>
                </a:lnTo>
                <a:lnTo>
                  <a:pt x="2295" y="58"/>
                </a:lnTo>
                <a:lnTo>
                  <a:pt x="2581" y="1"/>
                </a:lnTo>
                <a:lnTo>
                  <a:pt x="2868" y="1"/>
                </a:lnTo>
                <a:lnTo>
                  <a:pt x="2868" y="1"/>
                </a:lnTo>
                <a:lnTo>
                  <a:pt x="3155" y="1"/>
                </a:lnTo>
                <a:lnTo>
                  <a:pt x="3441" y="58"/>
                </a:lnTo>
                <a:lnTo>
                  <a:pt x="3728" y="116"/>
                </a:lnTo>
                <a:lnTo>
                  <a:pt x="3977" y="211"/>
                </a:lnTo>
                <a:lnTo>
                  <a:pt x="4244" y="345"/>
                </a:lnTo>
                <a:lnTo>
                  <a:pt x="4474" y="479"/>
                </a:lnTo>
                <a:lnTo>
                  <a:pt x="4684" y="651"/>
                </a:lnTo>
                <a:lnTo>
                  <a:pt x="4894" y="823"/>
                </a:lnTo>
                <a:lnTo>
                  <a:pt x="5085" y="1033"/>
                </a:lnTo>
                <a:lnTo>
                  <a:pt x="5238" y="1262"/>
                </a:lnTo>
                <a:lnTo>
                  <a:pt x="5391" y="1492"/>
                </a:lnTo>
                <a:lnTo>
                  <a:pt x="5506" y="1740"/>
                </a:lnTo>
                <a:lnTo>
                  <a:pt x="5601" y="2008"/>
                </a:lnTo>
                <a:lnTo>
                  <a:pt x="5678" y="2276"/>
                </a:lnTo>
                <a:lnTo>
                  <a:pt x="5716" y="2562"/>
                </a:lnTo>
                <a:lnTo>
                  <a:pt x="5735" y="2868"/>
                </a:lnTo>
                <a:lnTo>
                  <a:pt x="5735" y="2868"/>
                </a:lnTo>
                <a:lnTo>
                  <a:pt x="5716" y="3155"/>
                </a:lnTo>
                <a:lnTo>
                  <a:pt x="5678" y="3442"/>
                </a:lnTo>
                <a:lnTo>
                  <a:pt x="5601" y="3709"/>
                </a:lnTo>
                <a:lnTo>
                  <a:pt x="5506" y="3977"/>
                </a:lnTo>
                <a:lnTo>
                  <a:pt x="5391" y="4225"/>
                </a:lnTo>
                <a:lnTo>
                  <a:pt x="5238" y="4455"/>
                </a:lnTo>
                <a:lnTo>
                  <a:pt x="5085" y="4684"/>
                </a:lnTo>
                <a:lnTo>
                  <a:pt x="4894" y="4894"/>
                </a:lnTo>
                <a:lnTo>
                  <a:pt x="4684" y="5066"/>
                </a:lnTo>
                <a:lnTo>
                  <a:pt x="4474" y="5238"/>
                </a:lnTo>
                <a:lnTo>
                  <a:pt x="4244" y="5372"/>
                </a:lnTo>
                <a:lnTo>
                  <a:pt x="3977" y="5506"/>
                </a:lnTo>
                <a:lnTo>
                  <a:pt x="3728" y="5601"/>
                </a:lnTo>
                <a:lnTo>
                  <a:pt x="3441" y="5659"/>
                </a:lnTo>
                <a:lnTo>
                  <a:pt x="3155" y="5716"/>
                </a:lnTo>
                <a:lnTo>
                  <a:pt x="2868" y="5735"/>
                </a:lnTo>
                <a:lnTo>
                  <a:pt x="2868" y="5735"/>
                </a:lnTo>
                <a:lnTo>
                  <a:pt x="2581" y="5716"/>
                </a:lnTo>
                <a:lnTo>
                  <a:pt x="2295" y="5659"/>
                </a:lnTo>
                <a:lnTo>
                  <a:pt x="2008" y="5601"/>
                </a:lnTo>
                <a:lnTo>
                  <a:pt x="1759" y="5506"/>
                </a:lnTo>
                <a:lnTo>
                  <a:pt x="1492" y="5372"/>
                </a:lnTo>
                <a:lnTo>
                  <a:pt x="1262" y="5238"/>
                </a:lnTo>
                <a:lnTo>
                  <a:pt x="1033" y="5066"/>
                </a:lnTo>
                <a:lnTo>
                  <a:pt x="842" y="4894"/>
                </a:lnTo>
                <a:lnTo>
                  <a:pt x="651" y="4684"/>
                </a:lnTo>
                <a:lnTo>
                  <a:pt x="479" y="4455"/>
                </a:lnTo>
                <a:lnTo>
                  <a:pt x="345" y="4225"/>
                </a:lnTo>
                <a:lnTo>
                  <a:pt x="230" y="3977"/>
                </a:lnTo>
                <a:lnTo>
                  <a:pt x="135" y="3709"/>
                </a:lnTo>
                <a:lnTo>
                  <a:pt x="58" y="3442"/>
                </a:lnTo>
                <a:lnTo>
                  <a:pt x="20" y="3155"/>
                </a:lnTo>
                <a:lnTo>
                  <a:pt x="1" y="2868"/>
                </a:lnTo>
                <a:lnTo>
                  <a:pt x="1" y="2868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3" name="Google Shape;5463;p61"/>
          <p:cNvSpPr/>
          <p:nvPr/>
        </p:nvSpPr>
        <p:spPr>
          <a:xfrm>
            <a:off x="4585500" y="1612696"/>
            <a:ext cx="81101" cy="109603"/>
          </a:xfrm>
          <a:custGeom>
            <a:avLst/>
            <a:gdLst/>
            <a:ahLst/>
            <a:cxnLst/>
            <a:rect l="l" t="t" r="r" b="b"/>
            <a:pathLst>
              <a:path w="3480" h="4703" extrusionOk="0">
                <a:moveTo>
                  <a:pt x="1" y="2313"/>
                </a:moveTo>
                <a:lnTo>
                  <a:pt x="1" y="2313"/>
                </a:lnTo>
                <a:lnTo>
                  <a:pt x="20" y="2103"/>
                </a:lnTo>
                <a:lnTo>
                  <a:pt x="39" y="1912"/>
                </a:lnTo>
                <a:lnTo>
                  <a:pt x="77" y="1721"/>
                </a:lnTo>
                <a:lnTo>
                  <a:pt x="134" y="1529"/>
                </a:lnTo>
                <a:lnTo>
                  <a:pt x="192" y="1357"/>
                </a:lnTo>
                <a:lnTo>
                  <a:pt x="287" y="1185"/>
                </a:lnTo>
                <a:lnTo>
                  <a:pt x="383" y="1013"/>
                </a:lnTo>
                <a:lnTo>
                  <a:pt x="478" y="860"/>
                </a:lnTo>
                <a:lnTo>
                  <a:pt x="612" y="707"/>
                </a:lnTo>
                <a:lnTo>
                  <a:pt x="727" y="574"/>
                </a:lnTo>
                <a:lnTo>
                  <a:pt x="880" y="459"/>
                </a:lnTo>
                <a:lnTo>
                  <a:pt x="1033" y="344"/>
                </a:lnTo>
                <a:lnTo>
                  <a:pt x="1186" y="230"/>
                </a:lnTo>
                <a:lnTo>
                  <a:pt x="1358" y="134"/>
                </a:lnTo>
                <a:lnTo>
                  <a:pt x="1530" y="58"/>
                </a:lnTo>
                <a:lnTo>
                  <a:pt x="1702" y="0"/>
                </a:lnTo>
                <a:lnTo>
                  <a:pt x="1702" y="0"/>
                </a:lnTo>
                <a:lnTo>
                  <a:pt x="1434" y="172"/>
                </a:lnTo>
                <a:lnTo>
                  <a:pt x="1167" y="383"/>
                </a:lnTo>
                <a:lnTo>
                  <a:pt x="937" y="612"/>
                </a:lnTo>
                <a:lnTo>
                  <a:pt x="746" y="880"/>
                </a:lnTo>
                <a:lnTo>
                  <a:pt x="593" y="1166"/>
                </a:lnTo>
                <a:lnTo>
                  <a:pt x="536" y="1319"/>
                </a:lnTo>
                <a:lnTo>
                  <a:pt x="478" y="1472"/>
                </a:lnTo>
                <a:lnTo>
                  <a:pt x="440" y="1644"/>
                </a:lnTo>
                <a:lnTo>
                  <a:pt x="402" y="1816"/>
                </a:lnTo>
                <a:lnTo>
                  <a:pt x="383" y="1969"/>
                </a:lnTo>
                <a:lnTo>
                  <a:pt x="383" y="2160"/>
                </a:lnTo>
                <a:lnTo>
                  <a:pt x="383" y="2160"/>
                </a:lnTo>
                <a:lnTo>
                  <a:pt x="402" y="2390"/>
                </a:lnTo>
                <a:lnTo>
                  <a:pt x="440" y="2638"/>
                </a:lnTo>
                <a:lnTo>
                  <a:pt x="498" y="2867"/>
                </a:lnTo>
                <a:lnTo>
                  <a:pt x="574" y="3097"/>
                </a:lnTo>
                <a:lnTo>
                  <a:pt x="670" y="3307"/>
                </a:lnTo>
                <a:lnTo>
                  <a:pt x="803" y="3498"/>
                </a:lnTo>
                <a:lnTo>
                  <a:pt x="937" y="3689"/>
                </a:lnTo>
                <a:lnTo>
                  <a:pt x="1090" y="3861"/>
                </a:lnTo>
                <a:lnTo>
                  <a:pt x="1262" y="4014"/>
                </a:lnTo>
                <a:lnTo>
                  <a:pt x="1453" y="4148"/>
                </a:lnTo>
                <a:lnTo>
                  <a:pt x="1644" y="4263"/>
                </a:lnTo>
                <a:lnTo>
                  <a:pt x="1855" y="4358"/>
                </a:lnTo>
                <a:lnTo>
                  <a:pt x="2084" y="4454"/>
                </a:lnTo>
                <a:lnTo>
                  <a:pt x="2313" y="4511"/>
                </a:lnTo>
                <a:lnTo>
                  <a:pt x="2543" y="4549"/>
                </a:lnTo>
                <a:lnTo>
                  <a:pt x="2791" y="4549"/>
                </a:lnTo>
                <a:lnTo>
                  <a:pt x="2791" y="4549"/>
                </a:lnTo>
                <a:lnTo>
                  <a:pt x="2963" y="4549"/>
                </a:lnTo>
                <a:lnTo>
                  <a:pt x="3154" y="4530"/>
                </a:lnTo>
                <a:lnTo>
                  <a:pt x="3326" y="4492"/>
                </a:lnTo>
                <a:lnTo>
                  <a:pt x="3479" y="4454"/>
                </a:lnTo>
                <a:lnTo>
                  <a:pt x="3479" y="4454"/>
                </a:lnTo>
                <a:lnTo>
                  <a:pt x="3231" y="4569"/>
                </a:lnTo>
                <a:lnTo>
                  <a:pt x="2963" y="4645"/>
                </a:lnTo>
                <a:lnTo>
                  <a:pt x="2696" y="4683"/>
                </a:lnTo>
                <a:lnTo>
                  <a:pt x="2409" y="4702"/>
                </a:lnTo>
                <a:lnTo>
                  <a:pt x="2409" y="4702"/>
                </a:lnTo>
                <a:lnTo>
                  <a:pt x="2161" y="4702"/>
                </a:lnTo>
                <a:lnTo>
                  <a:pt x="1931" y="4664"/>
                </a:lnTo>
                <a:lnTo>
                  <a:pt x="1702" y="4607"/>
                </a:lnTo>
                <a:lnTo>
                  <a:pt x="1472" y="4511"/>
                </a:lnTo>
                <a:lnTo>
                  <a:pt x="1262" y="4416"/>
                </a:lnTo>
                <a:lnTo>
                  <a:pt x="1071" y="4301"/>
                </a:lnTo>
                <a:lnTo>
                  <a:pt x="880" y="4167"/>
                </a:lnTo>
                <a:lnTo>
                  <a:pt x="708" y="3995"/>
                </a:lnTo>
                <a:lnTo>
                  <a:pt x="555" y="3842"/>
                </a:lnTo>
                <a:lnTo>
                  <a:pt x="421" y="3651"/>
                </a:lnTo>
                <a:lnTo>
                  <a:pt x="287" y="3441"/>
                </a:lnTo>
                <a:lnTo>
                  <a:pt x="192" y="3250"/>
                </a:lnTo>
                <a:lnTo>
                  <a:pt x="115" y="3020"/>
                </a:lnTo>
                <a:lnTo>
                  <a:pt x="58" y="2791"/>
                </a:lnTo>
                <a:lnTo>
                  <a:pt x="20" y="2542"/>
                </a:lnTo>
                <a:lnTo>
                  <a:pt x="1" y="2313"/>
                </a:lnTo>
                <a:lnTo>
                  <a:pt x="1" y="2313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5" name="Google Shape;5465;p61"/>
          <p:cNvSpPr/>
          <p:nvPr/>
        </p:nvSpPr>
        <p:spPr>
          <a:xfrm>
            <a:off x="4479490" y="1808684"/>
            <a:ext cx="324312" cy="188444"/>
          </a:xfrm>
          <a:custGeom>
            <a:avLst/>
            <a:gdLst/>
            <a:ahLst/>
            <a:cxnLst/>
            <a:rect l="l" t="t" r="r" b="b"/>
            <a:pathLst>
              <a:path w="13916" h="8086" extrusionOk="0">
                <a:moveTo>
                  <a:pt x="0" y="1"/>
                </a:moveTo>
                <a:lnTo>
                  <a:pt x="0" y="1"/>
                </a:lnTo>
                <a:lnTo>
                  <a:pt x="268" y="249"/>
                </a:lnTo>
                <a:lnTo>
                  <a:pt x="555" y="478"/>
                </a:lnTo>
                <a:lnTo>
                  <a:pt x="880" y="670"/>
                </a:lnTo>
                <a:lnTo>
                  <a:pt x="1243" y="880"/>
                </a:lnTo>
                <a:lnTo>
                  <a:pt x="1625" y="1052"/>
                </a:lnTo>
                <a:lnTo>
                  <a:pt x="2027" y="1205"/>
                </a:lnTo>
                <a:lnTo>
                  <a:pt x="2447" y="1358"/>
                </a:lnTo>
                <a:lnTo>
                  <a:pt x="2906" y="1472"/>
                </a:lnTo>
                <a:lnTo>
                  <a:pt x="3365" y="1587"/>
                </a:lnTo>
                <a:lnTo>
                  <a:pt x="3842" y="1683"/>
                </a:lnTo>
                <a:lnTo>
                  <a:pt x="4320" y="1759"/>
                </a:lnTo>
                <a:lnTo>
                  <a:pt x="4836" y="1816"/>
                </a:lnTo>
                <a:lnTo>
                  <a:pt x="5333" y="1874"/>
                </a:lnTo>
                <a:lnTo>
                  <a:pt x="5849" y="1912"/>
                </a:lnTo>
                <a:lnTo>
                  <a:pt x="6385" y="1931"/>
                </a:lnTo>
                <a:lnTo>
                  <a:pt x="6901" y="1931"/>
                </a:lnTo>
                <a:lnTo>
                  <a:pt x="7417" y="1912"/>
                </a:lnTo>
                <a:lnTo>
                  <a:pt x="7952" y="1893"/>
                </a:lnTo>
                <a:lnTo>
                  <a:pt x="8468" y="1836"/>
                </a:lnTo>
                <a:lnTo>
                  <a:pt x="8984" y="1778"/>
                </a:lnTo>
                <a:lnTo>
                  <a:pt x="9481" y="1721"/>
                </a:lnTo>
                <a:lnTo>
                  <a:pt x="9978" y="1625"/>
                </a:lnTo>
                <a:lnTo>
                  <a:pt x="10456" y="1530"/>
                </a:lnTo>
                <a:lnTo>
                  <a:pt x="10934" y="1415"/>
                </a:lnTo>
                <a:lnTo>
                  <a:pt x="11393" y="1281"/>
                </a:lnTo>
                <a:lnTo>
                  <a:pt x="11813" y="1147"/>
                </a:lnTo>
                <a:lnTo>
                  <a:pt x="12234" y="975"/>
                </a:lnTo>
                <a:lnTo>
                  <a:pt x="12635" y="822"/>
                </a:lnTo>
                <a:lnTo>
                  <a:pt x="12998" y="631"/>
                </a:lnTo>
                <a:lnTo>
                  <a:pt x="13323" y="440"/>
                </a:lnTo>
                <a:lnTo>
                  <a:pt x="13648" y="230"/>
                </a:lnTo>
                <a:lnTo>
                  <a:pt x="13916" y="1"/>
                </a:lnTo>
                <a:lnTo>
                  <a:pt x="13916" y="6155"/>
                </a:lnTo>
                <a:lnTo>
                  <a:pt x="13916" y="6155"/>
                </a:lnTo>
                <a:lnTo>
                  <a:pt x="13667" y="6385"/>
                </a:lnTo>
                <a:lnTo>
                  <a:pt x="13380" y="6595"/>
                </a:lnTo>
                <a:lnTo>
                  <a:pt x="13075" y="6805"/>
                </a:lnTo>
                <a:lnTo>
                  <a:pt x="12731" y="6977"/>
                </a:lnTo>
                <a:lnTo>
                  <a:pt x="12367" y="7149"/>
                </a:lnTo>
                <a:lnTo>
                  <a:pt x="11966" y="7321"/>
                </a:lnTo>
                <a:lnTo>
                  <a:pt x="11545" y="7455"/>
                </a:lnTo>
                <a:lnTo>
                  <a:pt x="11106" y="7589"/>
                </a:lnTo>
                <a:lnTo>
                  <a:pt x="10647" y="7704"/>
                </a:lnTo>
                <a:lnTo>
                  <a:pt x="10169" y="7799"/>
                </a:lnTo>
                <a:lnTo>
                  <a:pt x="9691" y="7876"/>
                </a:lnTo>
                <a:lnTo>
                  <a:pt x="9175" y="7952"/>
                </a:lnTo>
                <a:lnTo>
                  <a:pt x="8678" y="8009"/>
                </a:lnTo>
                <a:lnTo>
                  <a:pt x="8162" y="8048"/>
                </a:lnTo>
                <a:lnTo>
                  <a:pt x="7627" y="8067"/>
                </a:lnTo>
                <a:lnTo>
                  <a:pt x="7111" y="8086"/>
                </a:lnTo>
                <a:lnTo>
                  <a:pt x="6576" y="8086"/>
                </a:lnTo>
                <a:lnTo>
                  <a:pt x="6041" y="8067"/>
                </a:lnTo>
                <a:lnTo>
                  <a:pt x="5524" y="8029"/>
                </a:lnTo>
                <a:lnTo>
                  <a:pt x="5008" y="7971"/>
                </a:lnTo>
                <a:lnTo>
                  <a:pt x="4492" y="7914"/>
                </a:lnTo>
                <a:lnTo>
                  <a:pt x="3995" y="7818"/>
                </a:lnTo>
                <a:lnTo>
                  <a:pt x="3498" y="7723"/>
                </a:lnTo>
                <a:lnTo>
                  <a:pt x="3020" y="7608"/>
                </a:lnTo>
                <a:lnTo>
                  <a:pt x="2562" y="7493"/>
                </a:lnTo>
                <a:lnTo>
                  <a:pt x="2122" y="7340"/>
                </a:lnTo>
                <a:lnTo>
                  <a:pt x="1702" y="7188"/>
                </a:lnTo>
                <a:lnTo>
                  <a:pt x="1319" y="7016"/>
                </a:lnTo>
                <a:lnTo>
                  <a:pt x="937" y="6824"/>
                </a:lnTo>
                <a:lnTo>
                  <a:pt x="593" y="6614"/>
                </a:lnTo>
                <a:lnTo>
                  <a:pt x="287" y="6385"/>
                </a:lnTo>
                <a:lnTo>
                  <a:pt x="0" y="61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8" name="Google Shape;5468;p61"/>
          <p:cNvSpPr/>
          <p:nvPr/>
        </p:nvSpPr>
        <p:spPr>
          <a:xfrm>
            <a:off x="4368120" y="2751241"/>
            <a:ext cx="175090" cy="1682528"/>
          </a:xfrm>
          <a:custGeom>
            <a:avLst/>
            <a:gdLst/>
            <a:ahLst/>
            <a:cxnLst/>
            <a:rect l="l" t="t" r="r" b="b"/>
            <a:pathLst>
              <a:path w="7513" h="72196" extrusionOk="0">
                <a:moveTo>
                  <a:pt x="1" y="69710"/>
                </a:moveTo>
                <a:lnTo>
                  <a:pt x="2849" y="13858"/>
                </a:lnTo>
                <a:lnTo>
                  <a:pt x="7283" y="192"/>
                </a:lnTo>
                <a:lnTo>
                  <a:pt x="7283" y="192"/>
                </a:lnTo>
                <a:lnTo>
                  <a:pt x="7322" y="96"/>
                </a:lnTo>
                <a:lnTo>
                  <a:pt x="7360" y="0"/>
                </a:lnTo>
                <a:lnTo>
                  <a:pt x="7360" y="0"/>
                </a:lnTo>
                <a:lnTo>
                  <a:pt x="7436" y="58"/>
                </a:lnTo>
                <a:lnTo>
                  <a:pt x="7513" y="134"/>
                </a:lnTo>
                <a:lnTo>
                  <a:pt x="5276" y="14967"/>
                </a:lnTo>
                <a:lnTo>
                  <a:pt x="3900" y="72195"/>
                </a:lnTo>
                <a:lnTo>
                  <a:pt x="3900" y="72195"/>
                </a:lnTo>
                <a:lnTo>
                  <a:pt x="3575" y="72119"/>
                </a:lnTo>
                <a:lnTo>
                  <a:pt x="3250" y="72042"/>
                </a:lnTo>
                <a:lnTo>
                  <a:pt x="2925" y="71947"/>
                </a:lnTo>
                <a:lnTo>
                  <a:pt x="2600" y="71832"/>
                </a:lnTo>
                <a:lnTo>
                  <a:pt x="2314" y="71717"/>
                </a:lnTo>
                <a:lnTo>
                  <a:pt x="2008" y="71603"/>
                </a:lnTo>
                <a:lnTo>
                  <a:pt x="1740" y="71469"/>
                </a:lnTo>
                <a:lnTo>
                  <a:pt x="1473" y="71316"/>
                </a:lnTo>
                <a:lnTo>
                  <a:pt x="1224" y="71144"/>
                </a:lnTo>
                <a:lnTo>
                  <a:pt x="995" y="70972"/>
                </a:lnTo>
                <a:lnTo>
                  <a:pt x="785" y="70800"/>
                </a:lnTo>
                <a:lnTo>
                  <a:pt x="593" y="70589"/>
                </a:lnTo>
                <a:lnTo>
                  <a:pt x="402" y="70398"/>
                </a:lnTo>
                <a:lnTo>
                  <a:pt x="249" y="70169"/>
                </a:lnTo>
                <a:lnTo>
                  <a:pt x="116" y="69940"/>
                </a:lnTo>
                <a:lnTo>
                  <a:pt x="1" y="69710"/>
                </a:lnTo>
                <a:lnTo>
                  <a:pt x="1" y="69710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9" name="Google Shape;5469;p61"/>
          <p:cNvSpPr/>
          <p:nvPr/>
        </p:nvSpPr>
        <p:spPr>
          <a:xfrm>
            <a:off x="4638517" y="2754807"/>
            <a:ext cx="91332" cy="1678962"/>
          </a:xfrm>
          <a:custGeom>
            <a:avLst/>
            <a:gdLst/>
            <a:ahLst/>
            <a:cxnLst/>
            <a:rect l="l" t="t" r="r" b="b"/>
            <a:pathLst>
              <a:path w="3919" h="72043" extrusionOk="0">
                <a:moveTo>
                  <a:pt x="0" y="69557"/>
                </a:moveTo>
                <a:lnTo>
                  <a:pt x="937" y="13820"/>
                </a:lnTo>
                <a:lnTo>
                  <a:pt x="3001" y="191"/>
                </a:lnTo>
                <a:lnTo>
                  <a:pt x="3001" y="191"/>
                </a:lnTo>
                <a:lnTo>
                  <a:pt x="3039" y="77"/>
                </a:lnTo>
                <a:lnTo>
                  <a:pt x="3097" y="0"/>
                </a:lnTo>
                <a:lnTo>
                  <a:pt x="3097" y="0"/>
                </a:lnTo>
                <a:lnTo>
                  <a:pt x="3173" y="58"/>
                </a:lnTo>
                <a:lnTo>
                  <a:pt x="3231" y="115"/>
                </a:lnTo>
                <a:lnTo>
                  <a:pt x="3364" y="14929"/>
                </a:lnTo>
                <a:lnTo>
                  <a:pt x="3919" y="72042"/>
                </a:lnTo>
                <a:lnTo>
                  <a:pt x="3919" y="72042"/>
                </a:lnTo>
                <a:lnTo>
                  <a:pt x="3575" y="71966"/>
                </a:lnTo>
                <a:lnTo>
                  <a:pt x="3250" y="71889"/>
                </a:lnTo>
                <a:lnTo>
                  <a:pt x="2925" y="71794"/>
                </a:lnTo>
                <a:lnTo>
                  <a:pt x="2619" y="71679"/>
                </a:lnTo>
                <a:lnTo>
                  <a:pt x="2313" y="71564"/>
                </a:lnTo>
                <a:lnTo>
                  <a:pt x="2026" y="71450"/>
                </a:lnTo>
                <a:lnTo>
                  <a:pt x="1740" y="71316"/>
                </a:lnTo>
                <a:lnTo>
                  <a:pt x="1472" y="71163"/>
                </a:lnTo>
                <a:lnTo>
                  <a:pt x="1224" y="70991"/>
                </a:lnTo>
                <a:lnTo>
                  <a:pt x="994" y="70819"/>
                </a:lnTo>
                <a:lnTo>
                  <a:pt x="784" y="70647"/>
                </a:lnTo>
                <a:lnTo>
                  <a:pt x="593" y="70436"/>
                </a:lnTo>
                <a:lnTo>
                  <a:pt x="402" y="70245"/>
                </a:lnTo>
                <a:lnTo>
                  <a:pt x="249" y="70016"/>
                </a:lnTo>
                <a:lnTo>
                  <a:pt x="115" y="69787"/>
                </a:lnTo>
                <a:lnTo>
                  <a:pt x="0" y="69557"/>
                </a:lnTo>
                <a:lnTo>
                  <a:pt x="0" y="69557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1" name="Google Shape;5471;p61"/>
          <p:cNvSpPr/>
          <p:nvPr/>
        </p:nvSpPr>
        <p:spPr>
          <a:xfrm>
            <a:off x="4660330" y="3076846"/>
            <a:ext cx="182665" cy="33000"/>
          </a:xfrm>
          <a:custGeom>
            <a:avLst/>
            <a:gdLst/>
            <a:ahLst/>
            <a:cxnLst/>
            <a:rect l="l" t="t" r="r" b="b"/>
            <a:pathLst>
              <a:path w="7838" h="1416" extrusionOk="0">
                <a:moveTo>
                  <a:pt x="1" y="1"/>
                </a:moveTo>
                <a:lnTo>
                  <a:pt x="1" y="1"/>
                </a:lnTo>
                <a:lnTo>
                  <a:pt x="154" y="135"/>
                </a:lnTo>
                <a:lnTo>
                  <a:pt x="307" y="269"/>
                </a:lnTo>
                <a:lnTo>
                  <a:pt x="498" y="383"/>
                </a:lnTo>
                <a:lnTo>
                  <a:pt x="689" y="498"/>
                </a:lnTo>
                <a:lnTo>
                  <a:pt x="918" y="593"/>
                </a:lnTo>
                <a:lnTo>
                  <a:pt x="1148" y="689"/>
                </a:lnTo>
                <a:lnTo>
                  <a:pt x="1377" y="766"/>
                </a:lnTo>
                <a:lnTo>
                  <a:pt x="1626" y="842"/>
                </a:lnTo>
                <a:lnTo>
                  <a:pt x="2161" y="957"/>
                </a:lnTo>
                <a:lnTo>
                  <a:pt x="2715" y="1033"/>
                </a:lnTo>
                <a:lnTo>
                  <a:pt x="3288" y="1071"/>
                </a:lnTo>
                <a:lnTo>
                  <a:pt x="3881" y="1090"/>
                </a:lnTo>
                <a:lnTo>
                  <a:pt x="4474" y="1071"/>
                </a:lnTo>
                <a:lnTo>
                  <a:pt x="5047" y="1014"/>
                </a:lnTo>
                <a:lnTo>
                  <a:pt x="5620" y="918"/>
                </a:lnTo>
                <a:lnTo>
                  <a:pt x="6156" y="804"/>
                </a:lnTo>
                <a:lnTo>
                  <a:pt x="6653" y="651"/>
                </a:lnTo>
                <a:lnTo>
                  <a:pt x="6882" y="555"/>
                </a:lnTo>
                <a:lnTo>
                  <a:pt x="7111" y="460"/>
                </a:lnTo>
                <a:lnTo>
                  <a:pt x="7302" y="364"/>
                </a:lnTo>
                <a:lnTo>
                  <a:pt x="7494" y="249"/>
                </a:lnTo>
                <a:lnTo>
                  <a:pt x="7666" y="135"/>
                </a:lnTo>
                <a:lnTo>
                  <a:pt x="7838" y="1"/>
                </a:lnTo>
                <a:lnTo>
                  <a:pt x="7838" y="326"/>
                </a:lnTo>
                <a:lnTo>
                  <a:pt x="7838" y="326"/>
                </a:lnTo>
                <a:lnTo>
                  <a:pt x="7685" y="460"/>
                </a:lnTo>
                <a:lnTo>
                  <a:pt x="7532" y="574"/>
                </a:lnTo>
                <a:lnTo>
                  <a:pt x="7360" y="689"/>
                </a:lnTo>
                <a:lnTo>
                  <a:pt x="7169" y="785"/>
                </a:lnTo>
                <a:lnTo>
                  <a:pt x="6958" y="880"/>
                </a:lnTo>
                <a:lnTo>
                  <a:pt x="6729" y="976"/>
                </a:lnTo>
                <a:lnTo>
                  <a:pt x="6251" y="1129"/>
                </a:lnTo>
                <a:lnTo>
                  <a:pt x="5716" y="1243"/>
                </a:lnTo>
                <a:lnTo>
                  <a:pt x="5162" y="1339"/>
                </a:lnTo>
                <a:lnTo>
                  <a:pt x="4588" y="1396"/>
                </a:lnTo>
                <a:lnTo>
                  <a:pt x="3996" y="1415"/>
                </a:lnTo>
                <a:lnTo>
                  <a:pt x="3403" y="1396"/>
                </a:lnTo>
                <a:lnTo>
                  <a:pt x="2811" y="1339"/>
                </a:lnTo>
                <a:lnTo>
                  <a:pt x="2237" y="1262"/>
                </a:lnTo>
                <a:lnTo>
                  <a:pt x="1702" y="1148"/>
                </a:lnTo>
                <a:lnTo>
                  <a:pt x="1453" y="1071"/>
                </a:lnTo>
                <a:lnTo>
                  <a:pt x="1205" y="995"/>
                </a:lnTo>
                <a:lnTo>
                  <a:pt x="957" y="899"/>
                </a:lnTo>
                <a:lnTo>
                  <a:pt x="746" y="804"/>
                </a:lnTo>
                <a:lnTo>
                  <a:pt x="536" y="689"/>
                </a:lnTo>
                <a:lnTo>
                  <a:pt x="326" y="574"/>
                </a:lnTo>
                <a:lnTo>
                  <a:pt x="154" y="460"/>
                </a:lnTo>
                <a:lnTo>
                  <a:pt x="1" y="326"/>
                </a:lnTo>
                <a:lnTo>
                  <a:pt x="1" y="1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3" name="Google Shape;5473;p61"/>
          <p:cNvSpPr/>
          <p:nvPr/>
        </p:nvSpPr>
        <p:spPr>
          <a:xfrm>
            <a:off x="4646091" y="3785105"/>
            <a:ext cx="231209" cy="41460"/>
          </a:xfrm>
          <a:custGeom>
            <a:avLst/>
            <a:gdLst/>
            <a:ahLst/>
            <a:cxnLst/>
            <a:rect l="l" t="t" r="r" b="b"/>
            <a:pathLst>
              <a:path w="9921" h="1779" extrusionOk="0">
                <a:moveTo>
                  <a:pt x="0" y="1"/>
                </a:moveTo>
                <a:lnTo>
                  <a:pt x="0" y="1"/>
                </a:lnTo>
                <a:lnTo>
                  <a:pt x="191" y="173"/>
                </a:lnTo>
                <a:lnTo>
                  <a:pt x="402" y="345"/>
                </a:lnTo>
                <a:lnTo>
                  <a:pt x="631" y="479"/>
                </a:lnTo>
                <a:lnTo>
                  <a:pt x="879" y="631"/>
                </a:lnTo>
                <a:lnTo>
                  <a:pt x="1147" y="746"/>
                </a:lnTo>
                <a:lnTo>
                  <a:pt x="1434" y="861"/>
                </a:lnTo>
                <a:lnTo>
                  <a:pt x="1740" y="956"/>
                </a:lnTo>
                <a:lnTo>
                  <a:pt x="2064" y="1052"/>
                </a:lnTo>
                <a:lnTo>
                  <a:pt x="2389" y="1128"/>
                </a:lnTo>
                <a:lnTo>
                  <a:pt x="2733" y="1205"/>
                </a:lnTo>
                <a:lnTo>
                  <a:pt x="3078" y="1262"/>
                </a:lnTo>
                <a:lnTo>
                  <a:pt x="3441" y="1300"/>
                </a:lnTo>
                <a:lnTo>
                  <a:pt x="4167" y="1358"/>
                </a:lnTo>
                <a:lnTo>
                  <a:pt x="4913" y="1377"/>
                </a:lnTo>
                <a:lnTo>
                  <a:pt x="5677" y="1339"/>
                </a:lnTo>
                <a:lnTo>
                  <a:pt x="6403" y="1281"/>
                </a:lnTo>
                <a:lnTo>
                  <a:pt x="7111" y="1167"/>
                </a:lnTo>
                <a:lnTo>
                  <a:pt x="7455" y="1090"/>
                </a:lnTo>
                <a:lnTo>
                  <a:pt x="7799" y="1014"/>
                </a:lnTo>
                <a:lnTo>
                  <a:pt x="8124" y="918"/>
                </a:lnTo>
                <a:lnTo>
                  <a:pt x="8430" y="823"/>
                </a:lnTo>
                <a:lnTo>
                  <a:pt x="8735" y="708"/>
                </a:lnTo>
                <a:lnTo>
                  <a:pt x="9003" y="574"/>
                </a:lnTo>
                <a:lnTo>
                  <a:pt x="9271" y="459"/>
                </a:lnTo>
                <a:lnTo>
                  <a:pt x="9500" y="307"/>
                </a:lnTo>
                <a:lnTo>
                  <a:pt x="9729" y="154"/>
                </a:lnTo>
                <a:lnTo>
                  <a:pt x="9920" y="1"/>
                </a:lnTo>
                <a:lnTo>
                  <a:pt x="9920" y="402"/>
                </a:lnTo>
                <a:lnTo>
                  <a:pt x="9920" y="402"/>
                </a:lnTo>
                <a:lnTo>
                  <a:pt x="9748" y="574"/>
                </a:lnTo>
                <a:lnTo>
                  <a:pt x="9557" y="727"/>
                </a:lnTo>
                <a:lnTo>
                  <a:pt x="9328" y="861"/>
                </a:lnTo>
                <a:lnTo>
                  <a:pt x="9079" y="995"/>
                </a:lnTo>
                <a:lnTo>
                  <a:pt x="8812" y="1109"/>
                </a:lnTo>
                <a:lnTo>
                  <a:pt x="8525" y="1224"/>
                </a:lnTo>
                <a:lnTo>
                  <a:pt x="8238" y="1339"/>
                </a:lnTo>
                <a:lnTo>
                  <a:pt x="7913" y="1415"/>
                </a:lnTo>
                <a:lnTo>
                  <a:pt x="7589" y="1511"/>
                </a:lnTo>
                <a:lnTo>
                  <a:pt x="7264" y="1568"/>
                </a:lnTo>
                <a:lnTo>
                  <a:pt x="6900" y="1645"/>
                </a:lnTo>
                <a:lnTo>
                  <a:pt x="6556" y="1683"/>
                </a:lnTo>
                <a:lnTo>
                  <a:pt x="5811" y="1759"/>
                </a:lnTo>
                <a:lnTo>
                  <a:pt x="5065" y="1778"/>
                </a:lnTo>
                <a:lnTo>
                  <a:pt x="4320" y="1759"/>
                </a:lnTo>
                <a:lnTo>
                  <a:pt x="3575" y="1702"/>
                </a:lnTo>
                <a:lnTo>
                  <a:pt x="3211" y="1645"/>
                </a:lnTo>
                <a:lnTo>
                  <a:pt x="2848" y="1587"/>
                </a:lnTo>
                <a:lnTo>
                  <a:pt x="2504" y="1530"/>
                </a:lnTo>
                <a:lnTo>
                  <a:pt x="2160" y="1453"/>
                </a:lnTo>
                <a:lnTo>
                  <a:pt x="1835" y="1358"/>
                </a:lnTo>
                <a:lnTo>
                  <a:pt x="1510" y="1243"/>
                </a:lnTo>
                <a:lnTo>
                  <a:pt x="1223" y="1148"/>
                </a:lnTo>
                <a:lnTo>
                  <a:pt x="937" y="1014"/>
                </a:lnTo>
                <a:lnTo>
                  <a:pt x="669" y="880"/>
                </a:lnTo>
                <a:lnTo>
                  <a:pt x="421" y="727"/>
                </a:lnTo>
                <a:lnTo>
                  <a:pt x="191" y="574"/>
                </a:lnTo>
                <a:lnTo>
                  <a:pt x="0" y="402"/>
                </a:lnTo>
                <a:lnTo>
                  <a:pt x="0" y="1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4" name="Google Shape;5474;p61"/>
          <p:cNvSpPr/>
          <p:nvPr/>
        </p:nvSpPr>
        <p:spPr>
          <a:xfrm>
            <a:off x="4532507" y="2466162"/>
            <a:ext cx="244120" cy="117178"/>
          </a:xfrm>
          <a:custGeom>
            <a:avLst/>
            <a:gdLst/>
            <a:ahLst/>
            <a:cxnLst/>
            <a:rect l="l" t="t" r="r" b="b"/>
            <a:pathLst>
              <a:path w="10475" h="5028" extrusionOk="0">
                <a:moveTo>
                  <a:pt x="2867" y="1147"/>
                </a:moveTo>
                <a:lnTo>
                  <a:pt x="3077" y="1166"/>
                </a:lnTo>
                <a:lnTo>
                  <a:pt x="3135" y="1185"/>
                </a:lnTo>
                <a:lnTo>
                  <a:pt x="3192" y="1204"/>
                </a:lnTo>
                <a:lnTo>
                  <a:pt x="3249" y="1243"/>
                </a:lnTo>
                <a:lnTo>
                  <a:pt x="3307" y="1300"/>
                </a:lnTo>
                <a:lnTo>
                  <a:pt x="3326" y="1357"/>
                </a:lnTo>
                <a:lnTo>
                  <a:pt x="3364" y="1453"/>
                </a:lnTo>
                <a:lnTo>
                  <a:pt x="3383" y="1587"/>
                </a:lnTo>
                <a:lnTo>
                  <a:pt x="3402" y="1912"/>
                </a:lnTo>
                <a:lnTo>
                  <a:pt x="3402" y="1988"/>
                </a:lnTo>
                <a:lnTo>
                  <a:pt x="3383" y="2351"/>
                </a:lnTo>
                <a:lnTo>
                  <a:pt x="3364" y="2485"/>
                </a:lnTo>
                <a:lnTo>
                  <a:pt x="3345" y="2581"/>
                </a:lnTo>
                <a:lnTo>
                  <a:pt x="3307" y="2638"/>
                </a:lnTo>
                <a:lnTo>
                  <a:pt x="3269" y="2676"/>
                </a:lnTo>
                <a:lnTo>
                  <a:pt x="3192" y="2714"/>
                </a:lnTo>
                <a:lnTo>
                  <a:pt x="3077" y="2714"/>
                </a:lnTo>
                <a:lnTo>
                  <a:pt x="2867" y="2695"/>
                </a:lnTo>
                <a:lnTo>
                  <a:pt x="2867" y="1912"/>
                </a:lnTo>
                <a:lnTo>
                  <a:pt x="2867" y="1147"/>
                </a:lnTo>
                <a:close/>
                <a:moveTo>
                  <a:pt x="5295" y="1606"/>
                </a:moveTo>
                <a:lnTo>
                  <a:pt x="5314" y="1663"/>
                </a:lnTo>
                <a:lnTo>
                  <a:pt x="5448" y="2676"/>
                </a:lnTo>
                <a:lnTo>
                  <a:pt x="5581" y="3747"/>
                </a:lnTo>
                <a:lnTo>
                  <a:pt x="5027" y="3747"/>
                </a:lnTo>
                <a:lnTo>
                  <a:pt x="5161" y="2676"/>
                </a:lnTo>
                <a:lnTo>
                  <a:pt x="5295" y="1606"/>
                </a:lnTo>
                <a:close/>
                <a:moveTo>
                  <a:pt x="10436" y="0"/>
                </a:moveTo>
                <a:lnTo>
                  <a:pt x="9748" y="191"/>
                </a:lnTo>
                <a:lnTo>
                  <a:pt x="9041" y="383"/>
                </a:lnTo>
                <a:lnTo>
                  <a:pt x="9041" y="2485"/>
                </a:lnTo>
                <a:lnTo>
                  <a:pt x="9041" y="4588"/>
                </a:lnTo>
                <a:lnTo>
                  <a:pt x="9767" y="4377"/>
                </a:lnTo>
                <a:lnTo>
                  <a:pt x="10475" y="4148"/>
                </a:lnTo>
                <a:lnTo>
                  <a:pt x="10475" y="3613"/>
                </a:lnTo>
                <a:lnTo>
                  <a:pt x="9691" y="3861"/>
                </a:lnTo>
                <a:lnTo>
                  <a:pt x="9691" y="3192"/>
                </a:lnTo>
                <a:lnTo>
                  <a:pt x="9691" y="2542"/>
                </a:lnTo>
                <a:lnTo>
                  <a:pt x="10417" y="2313"/>
                </a:lnTo>
                <a:lnTo>
                  <a:pt x="10417" y="1759"/>
                </a:lnTo>
                <a:lnTo>
                  <a:pt x="9691" y="1988"/>
                </a:lnTo>
                <a:lnTo>
                  <a:pt x="9691" y="1376"/>
                </a:lnTo>
                <a:lnTo>
                  <a:pt x="9691" y="765"/>
                </a:lnTo>
                <a:lnTo>
                  <a:pt x="10436" y="535"/>
                </a:lnTo>
                <a:lnTo>
                  <a:pt x="10436" y="0"/>
                </a:lnTo>
                <a:close/>
                <a:moveTo>
                  <a:pt x="459" y="211"/>
                </a:moveTo>
                <a:lnTo>
                  <a:pt x="382" y="230"/>
                </a:lnTo>
                <a:lnTo>
                  <a:pt x="306" y="249"/>
                </a:lnTo>
                <a:lnTo>
                  <a:pt x="248" y="287"/>
                </a:lnTo>
                <a:lnTo>
                  <a:pt x="191" y="325"/>
                </a:lnTo>
                <a:lnTo>
                  <a:pt x="96" y="440"/>
                </a:lnTo>
                <a:lnTo>
                  <a:pt x="38" y="593"/>
                </a:lnTo>
                <a:lnTo>
                  <a:pt x="0" y="784"/>
                </a:lnTo>
                <a:lnTo>
                  <a:pt x="0" y="1032"/>
                </a:lnTo>
                <a:lnTo>
                  <a:pt x="0" y="1185"/>
                </a:lnTo>
                <a:lnTo>
                  <a:pt x="19" y="1338"/>
                </a:lnTo>
                <a:lnTo>
                  <a:pt x="57" y="1491"/>
                </a:lnTo>
                <a:lnTo>
                  <a:pt x="115" y="1625"/>
                </a:lnTo>
                <a:lnTo>
                  <a:pt x="248" y="1912"/>
                </a:lnTo>
                <a:lnTo>
                  <a:pt x="440" y="2198"/>
                </a:lnTo>
                <a:lnTo>
                  <a:pt x="765" y="2600"/>
                </a:lnTo>
                <a:lnTo>
                  <a:pt x="937" y="2867"/>
                </a:lnTo>
                <a:lnTo>
                  <a:pt x="1051" y="3097"/>
                </a:lnTo>
                <a:lnTo>
                  <a:pt x="1090" y="3211"/>
                </a:lnTo>
                <a:lnTo>
                  <a:pt x="1128" y="3326"/>
                </a:lnTo>
                <a:lnTo>
                  <a:pt x="1147" y="3460"/>
                </a:lnTo>
                <a:lnTo>
                  <a:pt x="1147" y="3575"/>
                </a:lnTo>
                <a:lnTo>
                  <a:pt x="1147" y="3804"/>
                </a:lnTo>
                <a:lnTo>
                  <a:pt x="1128" y="3880"/>
                </a:lnTo>
                <a:lnTo>
                  <a:pt x="1090" y="3957"/>
                </a:lnTo>
                <a:lnTo>
                  <a:pt x="1070" y="3995"/>
                </a:lnTo>
                <a:lnTo>
                  <a:pt x="1013" y="4014"/>
                </a:lnTo>
                <a:lnTo>
                  <a:pt x="879" y="4014"/>
                </a:lnTo>
                <a:lnTo>
                  <a:pt x="803" y="3976"/>
                </a:lnTo>
                <a:lnTo>
                  <a:pt x="745" y="3938"/>
                </a:lnTo>
                <a:lnTo>
                  <a:pt x="688" y="3880"/>
                </a:lnTo>
                <a:lnTo>
                  <a:pt x="650" y="3804"/>
                </a:lnTo>
                <a:lnTo>
                  <a:pt x="631" y="3708"/>
                </a:lnTo>
                <a:lnTo>
                  <a:pt x="612" y="3594"/>
                </a:lnTo>
                <a:lnTo>
                  <a:pt x="593" y="3288"/>
                </a:lnTo>
                <a:lnTo>
                  <a:pt x="593" y="2867"/>
                </a:lnTo>
                <a:lnTo>
                  <a:pt x="0" y="2695"/>
                </a:lnTo>
                <a:lnTo>
                  <a:pt x="0" y="3059"/>
                </a:lnTo>
                <a:lnTo>
                  <a:pt x="19" y="3345"/>
                </a:lnTo>
                <a:lnTo>
                  <a:pt x="38" y="3594"/>
                </a:lnTo>
                <a:lnTo>
                  <a:pt x="115" y="3842"/>
                </a:lnTo>
                <a:lnTo>
                  <a:pt x="191" y="4033"/>
                </a:lnTo>
                <a:lnTo>
                  <a:pt x="248" y="4129"/>
                </a:lnTo>
                <a:lnTo>
                  <a:pt x="306" y="4205"/>
                </a:lnTo>
                <a:lnTo>
                  <a:pt x="382" y="4282"/>
                </a:lnTo>
                <a:lnTo>
                  <a:pt x="459" y="4358"/>
                </a:lnTo>
                <a:lnTo>
                  <a:pt x="554" y="4416"/>
                </a:lnTo>
                <a:lnTo>
                  <a:pt x="650" y="4473"/>
                </a:lnTo>
                <a:lnTo>
                  <a:pt x="879" y="4549"/>
                </a:lnTo>
                <a:lnTo>
                  <a:pt x="1109" y="4607"/>
                </a:lnTo>
                <a:lnTo>
                  <a:pt x="1204" y="4607"/>
                </a:lnTo>
                <a:lnTo>
                  <a:pt x="1300" y="4588"/>
                </a:lnTo>
                <a:lnTo>
                  <a:pt x="1376" y="4569"/>
                </a:lnTo>
                <a:lnTo>
                  <a:pt x="1453" y="4549"/>
                </a:lnTo>
                <a:lnTo>
                  <a:pt x="1510" y="4492"/>
                </a:lnTo>
                <a:lnTo>
                  <a:pt x="1567" y="4435"/>
                </a:lnTo>
                <a:lnTo>
                  <a:pt x="1644" y="4301"/>
                </a:lnTo>
                <a:lnTo>
                  <a:pt x="1720" y="4110"/>
                </a:lnTo>
                <a:lnTo>
                  <a:pt x="1739" y="3880"/>
                </a:lnTo>
                <a:lnTo>
                  <a:pt x="1759" y="3613"/>
                </a:lnTo>
                <a:lnTo>
                  <a:pt x="1759" y="3441"/>
                </a:lnTo>
                <a:lnTo>
                  <a:pt x="1720" y="3269"/>
                </a:lnTo>
                <a:lnTo>
                  <a:pt x="1682" y="3116"/>
                </a:lnTo>
                <a:lnTo>
                  <a:pt x="1625" y="2944"/>
                </a:lnTo>
                <a:lnTo>
                  <a:pt x="1548" y="2791"/>
                </a:lnTo>
                <a:lnTo>
                  <a:pt x="1472" y="2619"/>
                </a:lnTo>
                <a:lnTo>
                  <a:pt x="1242" y="2294"/>
                </a:lnTo>
                <a:lnTo>
                  <a:pt x="898" y="1835"/>
                </a:lnTo>
                <a:lnTo>
                  <a:pt x="745" y="1625"/>
                </a:lnTo>
                <a:lnTo>
                  <a:pt x="650" y="1453"/>
                </a:lnTo>
                <a:lnTo>
                  <a:pt x="612" y="1300"/>
                </a:lnTo>
                <a:lnTo>
                  <a:pt x="593" y="1128"/>
                </a:lnTo>
                <a:lnTo>
                  <a:pt x="612" y="956"/>
                </a:lnTo>
                <a:lnTo>
                  <a:pt x="631" y="899"/>
                </a:lnTo>
                <a:lnTo>
                  <a:pt x="650" y="841"/>
                </a:lnTo>
                <a:lnTo>
                  <a:pt x="688" y="803"/>
                </a:lnTo>
                <a:lnTo>
                  <a:pt x="745" y="784"/>
                </a:lnTo>
                <a:lnTo>
                  <a:pt x="803" y="784"/>
                </a:lnTo>
                <a:lnTo>
                  <a:pt x="860" y="803"/>
                </a:lnTo>
                <a:lnTo>
                  <a:pt x="937" y="822"/>
                </a:lnTo>
                <a:lnTo>
                  <a:pt x="994" y="860"/>
                </a:lnTo>
                <a:lnTo>
                  <a:pt x="1032" y="918"/>
                </a:lnTo>
                <a:lnTo>
                  <a:pt x="1070" y="975"/>
                </a:lnTo>
                <a:lnTo>
                  <a:pt x="1109" y="1166"/>
                </a:lnTo>
                <a:lnTo>
                  <a:pt x="1128" y="1434"/>
                </a:lnTo>
                <a:lnTo>
                  <a:pt x="1128" y="1740"/>
                </a:lnTo>
                <a:lnTo>
                  <a:pt x="1701" y="1854"/>
                </a:lnTo>
                <a:lnTo>
                  <a:pt x="1701" y="1587"/>
                </a:lnTo>
                <a:lnTo>
                  <a:pt x="1701" y="1319"/>
                </a:lnTo>
                <a:lnTo>
                  <a:pt x="1663" y="1090"/>
                </a:lnTo>
                <a:lnTo>
                  <a:pt x="1606" y="880"/>
                </a:lnTo>
                <a:lnTo>
                  <a:pt x="1529" y="688"/>
                </a:lnTo>
                <a:lnTo>
                  <a:pt x="1491" y="612"/>
                </a:lnTo>
                <a:lnTo>
                  <a:pt x="1434" y="535"/>
                </a:lnTo>
                <a:lnTo>
                  <a:pt x="1357" y="478"/>
                </a:lnTo>
                <a:lnTo>
                  <a:pt x="1281" y="421"/>
                </a:lnTo>
                <a:lnTo>
                  <a:pt x="1090" y="325"/>
                </a:lnTo>
                <a:lnTo>
                  <a:pt x="879" y="249"/>
                </a:lnTo>
                <a:lnTo>
                  <a:pt x="650" y="211"/>
                </a:lnTo>
                <a:close/>
                <a:moveTo>
                  <a:pt x="2217" y="574"/>
                </a:moveTo>
                <a:lnTo>
                  <a:pt x="2217" y="2695"/>
                </a:lnTo>
                <a:lnTo>
                  <a:pt x="2217" y="4798"/>
                </a:lnTo>
                <a:lnTo>
                  <a:pt x="2867" y="4894"/>
                </a:lnTo>
                <a:lnTo>
                  <a:pt x="2867" y="4072"/>
                </a:lnTo>
                <a:lnTo>
                  <a:pt x="2867" y="3231"/>
                </a:lnTo>
                <a:lnTo>
                  <a:pt x="3135" y="3250"/>
                </a:lnTo>
                <a:lnTo>
                  <a:pt x="3211" y="3269"/>
                </a:lnTo>
                <a:lnTo>
                  <a:pt x="3421" y="3269"/>
                </a:lnTo>
                <a:lnTo>
                  <a:pt x="3517" y="3250"/>
                </a:lnTo>
                <a:lnTo>
                  <a:pt x="3613" y="3211"/>
                </a:lnTo>
                <a:lnTo>
                  <a:pt x="3689" y="3173"/>
                </a:lnTo>
                <a:lnTo>
                  <a:pt x="3746" y="3116"/>
                </a:lnTo>
                <a:lnTo>
                  <a:pt x="3804" y="3059"/>
                </a:lnTo>
                <a:lnTo>
                  <a:pt x="3861" y="2982"/>
                </a:lnTo>
                <a:lnTo>
                  <a:pt x="3938" y="2810"/>
                </a:lnTo>
                <a:lnTo>
                  <a:pt x="3995" y="2600"/>
                </a:lnTo>
                <a:lnTo>
                  <a:pt x="4014" y="2332"/>
                </a:lnTo>
                <a:lnTo>
                  <a:pt x="4033" y="2045"/>
                </a:lnTo>
                <a:lnTo>
                  <a:pt x="4033" y="1950"/>
                </a:lnTo>
                <a:lnTo>
                  <a:pt x="4014" y="1663"/>
                </a:lnTo>
                <a:lnTo>
                  <a:pt x="3976" y="1415"/>
                </a:lnTo>
                <a:lnTo>
                  <a:pt x="3918" y="1204"/>
                </a:lnTo>
                <a:lnTo>
                  <a:pt x="3842" y="1032"/>
                </a:lnTo>
                <a:lnTo>
                  <a:pt x="3804" y="956"/>
                </a:lnTo>
                <a:lnTo>
                  <a:pt x="3727" y="899"/>
                </a:lnTo>
                <a:lnTo>
                  <a:pt x="3670" y="841"/>
                </a:lnTo>
                <a:lnTo>
                  <a:pt x="3593" y="803"/>
                </a:lnTo>
                <a:lnTo>
                  <a:pt x="3402" y="727"/>
                </a:lnTo>
                <a:lnTo>
                  <a:pt x="3173" y="688"/>
                </a:lnTo>
                <a:lnTo>
                  <a:pt x="3135" y="688"/>
                </a:lnTo>
                <a:lnTo>
                  <a:pt x="2676" y="631"/>
                </a:lnTo>
                <a:lnTo>
                  <a:pt x="2217" y="574"/>
                </a:lnTo>
                <a:close/>
                <a:moveTo>
                  <a:pt x="7856" y="555"/>
                </a:moveTo>
                <a:lnTo>
                  <a:pt x="7646" y="574"/>
                </a:lnTo>
                <a:lnTo>
                  <a:pt x="7416" y="631"/>
                </a:lnTo>
                <a:lnTo>
                  <a:pt x="7302" y="669"/>
                </a:lnTo>
                <a:lnTo>
                  <a:pt x="7206" y="707"/>
                </a:lnTo>
                <a:lnTo>
                  <a:pt x="7091" y="784"/>
                </a:lnTo>
                <a:lnTo>
                  <a:pt x="6996" y="899"/>
                </a:lnTo>
                <a:lnTo>
                  <a:pt x="6919" y="1013"/>
                </a:lnTo>
                <a:lnTo>
                  <a:pt x="6843" y="1166"/>
                </a:lnTo>
                <a:lnTo>
                  <a:pt x="6786" y="1319"/>
                </a:lnTo>
                <a:lnTo>
                  <a:pt x="6747" y="1510"/>
                </a:lnTo>
                <a:lnTo>
                  <a:pt x="6728" y="1721"/>
                </a:lnTo>
                <a:lnTo>
                  <a:pt x="6728" y="1950"/>
                </a:lnTo>
                <a:lnTo>
                  <a:pt x="6728" y="2867"/>
                </a:lnTo>
                <a:lnTo>
                  <a:pt x="6728" y="3804"/>
                </a:lnTo>
                <a:lnTo>
                  <a:pt x="6728" y="4072"/>
                </a:lnTo>
                <a:lnTo>
                  <a:pt x="6786" y="4320"/>
                </a:lnTo>
                <a:lnTo>
                  <a:pt x="6843" y="4511"/>
                </a:lnTo>
                <a:lnTo>
                  <a:pt x="6958" y="4683"/>
                </a:lnTo>
                <a:lnTo>
                  <a:pt x="7015" y="4741"/>
                </a:lnTo>
                <a:lnTo>
                  <a:pt x="7072" y="4798"/>
                </a:lnTo>
                <a:lnTo>
                  <a:pt x="7149" y="4855"/>
                </a:lnTo>
                <a:lnTo>
                  <a:pt x="7244" y="4894"/>
                </a:lnTo>
                <a:lnTo>
                  <a:pt x="7321" y="4913"/>
                </a:lnTo>
                <a:lnTo>
                  <a:pt x="7416" y="4932"/>
                </a:lnTo>
                <a:lnTo>
                  <a:pt x="7646" y="4913"/>
                </a:lnTo>
                <a:lnTo>
                  <a:pt x="7856" y="4855"/>
                </a:lnTo>
                <a:lnTo>
                  <a:pt x="8047" y="4779"/>
                </a:lnTo>
                <a:lnTo>
                  <a:pt x="8200" y="4664"/>
                </a:lnTo>
                <a:lnTo>
                  <a:pt x="8315" y="4511"/>
                </a:lnTo>
                <a:lnTo>
                  <a:pt x="8410" y="4320"/>
                </a:lnTo>
                <a:lnTo>
                  <a:pt x="8487" y="4110"/>
                </a:lnTo>
                <a:lnTo>
                  <a:pt x="8525" y="3842"/>
                </a:lnTo>
                <a:lnTo>
                  <a:pt x="8525" y="3556"/>
                </a:lnTo>
                <a:lnTo>
                  <a:pt x="8525" y="2963"/>
                </a:lnTo>
                <a:lnTo>
                  <a:pt x="7913" y="3059"/>
                </a:lnTo>
                <a:lnTo>
                  <a:pt x="7913" y="3670"/>
                </a:lnTo>
                <a:lnTo>
                  <a:pt x="7894" y="3976"/>
                </a:lnTo>
                <a:lnTo>
                  <a:pt x="7875" y="4091"/>
                </a:lnTo>
                <a:lnTo>
                  <a:pt x="7856" y="4186"/>
                </a:lnTo>
                <a:lnTo>
                  <a:pt x="7818" y="4244"/>
                </a:lnTo>
                <a:lnTo>
                  <a:pt x="7760" y="4301"/>
                </a:lnTo>
                <a:lnTo>
                  <a:pt x="7703" y="4339"/>
                </a:lnTo>
                <a:lnTo>
                  <a:pt x="7627" y="4358"/>
                </a:lnTo>
                <a:lnTo>
                  <a:pt x="7569" y="4358"/>
                </a:lnTo>
                <a:lnTo>
                  <a:pt x="7512" y="4339"/>
                </a:lnTo>
                <a:lnTo>
                  <a:pt x="7455" y="4301"/>
                </a:lnTo>
                <a:lnTo>
                  <a:pt x="7416" y="4244"/>
                </a:lnTo>
                <a:lnTo>
                  <a:pt x="7397" y="4167"/>
                </a:lnTo>
                <a:lnTo>
                  <a:pt x="7378" y="4052"/>
                </a:lnTo>
                <a:lnTo>
                  <a:pt x="7359" y="3766"/>
                </a:lnTo>
                <a:lnTo>
                  <a:pt x="7359" y="2772"/>
                </a:lnTo>
                <a:lnTo>
                  <a:pt x="7359" y="1778"/>
                </a:lnTo>
                <a:lnTo>
                  <a:pt x="7378" y="1510"/>
                </a:lnTo>
                <a:lnTo>
                  <a:pt x="7397" y="1396"/>
                </a:lnTo>
                <a:lnTo>
                  <a:pt x="7416" y="1300"/>
                </a:lnTo>
                <a:lnTo>
                  <a:pt x="7455" y="1243"/>
                </a:lnTo>
                <a:lnTo>
                  <a:pt x="7512" y="1185"/>
                </a:lnTo>
                <a:lnTo>
                  <a:pt x="7569" y="1147"/>
                </a:lnTo>
                <a:lnTo>
                  <a:pt x="7646" y="1128"/>
                </a:lnTo>
                <a:lnTo>
                  <a:pt x="7722" y="1128"/>
                </a:lnTo>
                <a:lnTo>
                  <a:pt x="7780" y="1147"/>
                </a:lnTo>
                <a:lnTo>
                  <a:pt x="7818" y="1185"/>
                </a:lnTo>
                <a:lnTo>
                  <a:pt x="7856" y="1243"/>
                </a:lnTo>
                <a:lnTo>
                  <a:pt x="7875" y="1319"/>
                </a:lnTo>
                <a:lnTo>
                  <a:pt x="7894" y="1434"/>
                </a:lnTo>
                <a:lnTo>
                  <a:pt x="7913" y="1701"/>
                </a:lnTo>
                <a:lnTo>
                  <a:pt x="7913" y="2256"/>
                </a:lnTo>
                <a:lnTo>
                  <a:pt x="8525" y="2141"/>
                </a:lnTo>
                <a:lnTo>
                  <a:pt x="8525" y="1568"/>
                </a:lnTo>
                <a:lnTo>
                  <a:pt x="8506" y="1300"/>
                </a:lnTo>
                <a:lnTo>
                  <a:pt x="8468" y="1071"/>
                </a:lnTo>
                <a:lnTo>
                  <a:pt x="8391" y="899"/>
                </a:lnTo>
                <a:lnTo>
                  <a:pt x="8296" y="746"/>
                </a:lnTo>
                <a:lnTo>
                  <a:pt x="8238" y="707"/>
                </a:lnTo>
                <a:lnTo>
                  <a:pt x="8181" y="650"/>
                </a:lnTo>
                <a:lnTo>
                  <a:pt x="8104" y="612"/>
                </a:lnTo>
                <a:lnTo>
                  <a:pt x="8028" y="593"/>
                </a:lnTo>
                <a:lnTo>
                  <a:pt x="7856" y="555"/>
                </a:lnTo>
                <a:close/>
                <a:moveTo>
                  <a:pt x="4874" y="765"/>
                </a:moveTo>
                <a:lnTo>
                  <a:pt x="4568" y="2906"/>
                </a:lnTo>
                <a:lnTo>
                  <a:pt x="4262" y="5027"/>
                </a:lnTo>
                <a:lnTo>
                  <a:pt x="4874" y="5027"/>
                </a:lnTo>
                <a:lnTo>
                  <a:pt x="4970" y="4282"/>
                </a:lnTo>
                <a:lnTo>
                  <a:pt x="5314" y="4282"/>
                </a:lnTo>
                <a:lnTo>
                  <a:pt x="5639" y="4263"/>
                </a:lnTo>
                <a:lnTo>
                  <a:pt x="5753" y="5027"/>
                </a:lnTo>
                <a:lnTo>
                  <a:pt x="6346" y="5008"/>
                </a:lnTo>
                <a:lnTo>
                  <a:pt x="6021" y="2887"/>
                </a:lnTo>
                <a:lnTo>
                  <a:pt x="5696" y="765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5" name="Google Shape;5475;p61"/>
          <p:cNvSpPr/>
          <p:nvPr/>
        </p:nvSpPr>
        <p:spPr>
          <a:xfrm>
            <a:off x="4579721" y="2304013"/>
            <a:ext cx="144351" cy="119415"/>
          </a:xfrm>
          <a:custGeom>
            <a:avLst/>
            <a:gdLst/>
            <a:ahLst/>
            <a:cxnLst/>
            <a:rect l="l" t="t" r="r" b="b"/>
            <a:pathLst>
              <a:path w="6194" h="5124" extrusionOk="0">
                <a:moveTo>
                  <a:pt x="3097" y="1"/>
                </a:moveTo>
                <a:lnTo>
                  <a:pt x="3097" y="1"/>
                </a:lnTo>
                <a:lnTo>
                  <a:pt x="3861" y="1262"/>
                </a:lnTo>
                <a:lnTo>
                  <a:pt x="3861" y="1262"/>
                </a:lnTo>
                <a:lnTo>
                  <a:pt x="4645" y="2466"/>
                </a:lnTo>
                <a:lnTo>
                  <a:pt x="4645" y="2466"/>
                </a:lnTo>
                <a:lnTo>
                  <a:pt x="5199" y="3327"/>
                </a:lnTo>
                <a:lnTo>
                  <a:pt x="5199" y="3327"/>
                </a:lnTo>
                <a:lnTo>
                  <a:pt x="4664" y="3384"/>
                </a:lnTo>
                <a:lnTo>
                  <a:pt x="4148" y="3441"/>
                </a:lnTo>
                <a:lnTo>
                  <a:pt x="3613" y="3460"/>
                </a:lnTo>
                <a:lnTo>
                  <a:pt x="3097" y="3479"/>
                </a:lnTo>
                <a:lnTo>
                  <a:pt x="3097" y="3479"/>
                </a:lnTo>
                <a:lnTo>
                  <a:pt x="2561" y="3460"/>
                </a:lnTo>
                <a:lnTo>
                  <a:pt x="2045" y="3441"/>
                </a:lnTo>
                <a:lnTo>
                  <a:pt x="1529" y="3384"/>
                </a:lnTo>
                <a:lnTo>
                  <a:pt x="994" y="3327"/>
                </a:lnTo>
                <a:lnTo>
                  <a:pt x="994" y="3327"/>
                </a:lnTo>
                <a:lnTo>
                  <a:pt x="1548" y="2466"/>
                </a:lnTo>
                <a:lnTo>
                  <a:pt x="1548" y="2466"/>
                </a:lnTo>
                <a:lnTo>
                  <a:pt x="2313" y="1262"/>
                </a:lnTo>
                <a:lnTo>
                  <a:pt x="2313" y="1262"/>
                </a:lnTo>
                <a:lnTo>
                  <a:pt x="3097" y="1"/>
                </a:lnTo>
                <a:lnTo>
                  <a:pt x="3097" y="1"/>
                </a:lnTo>
                <a:close/>
                <a:moveTo>
                  <a:pt x="5639" y="3996"/>
                </a:moveTo>
                <a:lnTo>
                  <a:pt x="5639" y="3996"/>
                </a:lnTo>
                <a:lnTo>
                  <a:pt x="6193" y="4837"/>
                </a:lnTo>
                <a:lnTo>
                  <a:pt x="6193" y="4837"/>
                </a:lnTo>
                <a:lnTo>
                  <a:pt x="5409" y="4970"/>
                </a:lnTo>
                <a:lnTo>
                  <a:pt x="5027" y="5009"/>
                </a:lnTo>
                <a:lnTo>
                  <a:pt x="4645" y="5047"/>
                </a:lnTo>
                <a:lnTo>
                  <a:pt x="4645" y="5047"/>
                </a:lnTo>
                <a:lnTo>
                  <a:pt x="3861" y="5104"/>
                </a:lnTo>
                <a:lnTo>
                  <a:pt x="3097" y="5123"/>
                </a:lnTo>
                <a:lnTo>
                  <a:pt x="3097" y="5123"/>
                </a:lnTo>
                <a:lnTo>
                  <a:pt x="2313" y="5104"/>
                </a:lnTo>
                <a:lnTo>
                  <a:pt x="1548" y="5047"/>
                </a:lnTo>
                <a:lnTo>
                  <a:pt x="1548" y="5047"/>
                </a:lnTo>
                <a:lnTo>
                  <a:pt x="1166" y="5009"/>
                </a:lnTo>
                <a:lnTo>
                  <a:pt x="784" y="4951"/>
                </a:lnTo>
                <a:lnTo>
                  <a:pt x="0" y="4837"/>
                </a:lnTo>
                <a:lnTo>
                  <a:pt x="0" y="4837"/>
                </a:lnTo>
                <a:lnTo>
                  <a:pt x="554" y="3996"/>
                </a:lnTo>
                <a:lnTo>
                  <a:pt x="554" y="3996"/>
                </a:lnTo>
                <a:lnTo>
                  <a:pt x="1185" y="4072"/>
                </a:lnTo>
                <a:lnTo>
                  <a:pt x="1816" y="4148"/>
                </a:lnTo>
                <a:lnTo>
                  <a:pt x="2466" y="4187"/>
                </a:lnTo>
                <a:lnTo>
                  <a:pt x="3097" y="4206"/>
                </a:lnTo>
                <a:lnTo>
                  <a:pt x="3097" y="4206"/>
                </a:lnTo>
                <a:lnTo>
                  <a:pt x="3727" y="4187"/>
                </a:lnTo>
                <a:lnTo>
                  <a:pt x="4358" y="4148"/>
                </a:lnTo>
                <a:lnTo>
                  <a:pt x="5008" y="4072"/>
                </a:lnTo>
                <a:lnTo>
                  <a:pt x="5639" y="3996"/>
                </a:lnTo>
                <a:lnTo>
                  <a:pt x="5639" y="3996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6" name="Google Shape;5486;p61"/>
          <p:cNvSpPr/>
          <p:nvPr/>
        </p:nvSpPr>
        <p:spPr>
          <a:xfrm>
            <a:off x="4586093" y="1616543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87" name="Google Shape;5487;p61"/>
          <p:cNvSpPr/>
          <p:nvPr/>
        </p:nvSpPr>
        <p:spPr>
          <a:xfrm>
            <a:off x="4586093" y="2300143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88" name="Google Shape;5488;p61"/>
          <p:cNvSpPr/>
          <p:nvPr/>
        </p:nvSpPr>
        <p:spPr>
          <a:xfrm>
            <a:off x="4586093" y="2983743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89" name="Google Shape;5489;p61"/>
          <p:cNvSpPr/>
          <p:nvPr/>
        </p:nvSpPr>
        <p:spPr>
          <a:xfrm>
            <a:off x="4586093" y="3792243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cxnSp>
        <p:nvCxnSpPr>
          <p:cNvPr id="5490" name="Google Shape;5490;p61"/>
          <p:cNvCxnSpPr>
            <a:stCxn id="5436" idx="3"/>
            <a:endCxn id="5486" idx="2"/>
          </p:cNvCxnSpPr>
          <p:nvPr/>
        </p:nvCxnSpPr>
        <p:spPr>
          <a:xfrm>
            <a:off x="2461974" y="1475730"/>
            <a:ext cx="2124119" cy="20021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491" name="Google Shape;5491;p61"/>
          <p:cNvCxnSpPr>
            <a:stCxn id="5438" idx="3"/>
            <a:endCxn id="5488" idx="2"/>
          </p:cNvCxnSpPr>
          <p:nvPr/>
        </p:nvCxnSpPr>
        <p:spPr>
          <a:xfrm rot="10800000" flipH="1">
            <a:off x="2461974" y="3043263"/>
            <a:ext cx="2124000" cy="1335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492" name="Google Shape;5492;p61"/>
          <p:cNvCxnSpPr>
            <a:stCxn id="5440" idx="1"/>
            <a:endCxn id="5487" idx="6"/>
          </p:cNvCxnSpPr>
          <p:nvPr/>
        </p:nvCxnSpPr>
        <p:spPr>
          <a:xfrm flipH="1">
            <a:off x="4705026" y="1534475"/>
            <a:ext cx="1978800" cy="8250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5493" name="Google Shape;5493;p61"/>
          <p:cNvCxnSpPr>
            <a:cxnSpLocks/>
            <a:stCxn id="5442" idx="1"/>
            <a:endCxn id="5489" idx="6"/>
          </p:cNvCxnSpPr>
          <p:nvPr/>
        </p:nvCxnSpPr>
        <p:spPr>
          <a:xfrm flipH="1">
            <a:off x="4705026" y="3176770"/>
            <a:ext cx="1978800" cy="6750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pic>
        <p:nvPicPr>
          <p:cNvPr id="3" name="5%20Crew%20bereit%20letzte.m4a">
            <a:hlinkClick r:id="" action="ppaction://media"/>
            <a:extLst>
              <a:ext uri="{FF2B5EF4-FFF2-40B4-BE49-F238E27FC236}">
                <a16:creationId xmlns:a16="http://schemas.microsoft.com/office/drawing/2014/main" id="{43071DFE-7EBD-30E9-319C-1462BFB44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8400" y="5203475"/>
            <a:ext cx="812800" cy="812800"/>
          </a:xfrm>
          <a:prstGeom prst="rect">
            <a:avLst/>
          </a:prstGeom>
        </p:spPr>
      </p:pic>
      <p:sp>
        <p:nvSpPr>
          <p:cNvPr id="2" name="Google Shape;5438;p61">
            <a:extLst>
              <a:ext uri="{FF2B5EF4-FFF2-40B4-BE49-F238E27FC236}">
                <a16:creationId xmlns:a16="http://schemas.microsoft.com/office/drawing/2014/main" id="{EFFD6BA7-7C3D-D529-EC41-D6CC53E22927}"/>
              </a:ext>
            </a:extLst>
          </p:cNvPr>
          <p:cNvSpPr txBox="1"/>
          <p:nvPr/>
        </p:nvSpPr>
        <p:spPr>
          <a:xfrm>
            <a:off x="2794550" y="4320468"/>
            <a:ext cx="1956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00000"/>
                </a:solidFill>
                <a:latin typeface="MuseoModerno"/>
                <a:ea typeface="MuseoModerno"/>
                <a:cs typeface="MuseoModerno"/>
                <a:sym typeface="MuseoModerno"/>
              </a:rPr>
              <a:t>1</a:t>
            </a:r>
            <a:endParaRPr sz="2200" b="1">
              <a:solidFill>
                <a:srgbClr val="C00000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6" name="Google Shape;5434;p61">
            <a:extLst>
              <a:ext uri="{FF2B5EF4-FFF2-40B4-BE49-F238E27FC236}">
                <a16:creationId xmlns:a16="http://schemas.microsoft.com/office/drawing/2014/main" id="{D34EBBEB-0977-ED5E-2F46-5E85DE08D3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/>
              <a:t>Start in das Weltraumabenteuer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74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9000"/>
    </mc:Choice>
    <mc:Fallback xmlns="">
      <p:transition spd="slow" advClick="0" advTm="19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4" name="Google Shape;5434;p61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/>
              <a:t>Start in das Weltraumabenteuer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35" name="Google Shape;5435;p61"/>
          <p:cNvSpPr txBox="1"/>
          <p:nvPr/>
        </p:nvSpPr>
        <p:spPr>
          <a:xfrm>
            <a:off x="340501" y="6058769"/>
            <a:ext cx="2124119" cy="919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spcAft>
                <a:spcPts val="0"/>
              </a:spcAft>
            </a:pPr>
            <a:r>
              <a:rPr lang="de-DE" sz="1500">
                <a:solidFill>
                  <a:schemeClr val="bg1"/>
                </a:solidFill>
                <a:latin typeface="Mulish"/>
                <a:ea typeface="Mulish"/>
                <a:cs typeface="Mulish"/>
                <a:sym typeface="Mulish"/>
              </a:rPr>
              <a:t>Crew bereit, letzte Systeme werden geprüft.</a:t>
            </a:r>
          </a:p>
        </p:txBody>
      </p:sp>
      <p:sp>
        <p:nvSpPr>
          <p:cNvPr id="5436" name="Google Shape;5436;p61"/>
          <p:cNvSpPr txBox="1"/>
          <p:nvPr/>
        </p:nvSpPr>
        <p:spPr>
          <a:xfrm>
            <a:off x="477696" y="5817174"/>
            <a:ext cx="1956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5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37" name="Google Shape;5437;p61"/>
          <p:cNvSpPr txBox="1"/>
          <p:nvPr/>
        </p:nvSpPr>
        <p:spPr>
          <a:xfrm>
            <a:off x="475895" y="7886637"/>
            <a:ext cx="19569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 b="0" u="none" strike="noStrike" err="1">
                <a:solidFill>
                  <a:schemeClr val="bg1"/>
                </a:solidFill>
                <a:effectLst/>
                <a:latin typeface="Mulish" pitchFamily="2" charset="77"/>
              </a:rPr>
              <a:t>Tourist:innen</a:t>
            </a:r>
            <a:r>
              <a:rPr lang="de-DE" sz="1500" b="0" u="none" strike="noStrike">
                <a:solidFill>
                  <a:schemeClr val="bg1"/>
                </a:solidFill>
                <a:effectLst/>
                <a:latin typeface="Mulish" pitchFamily="2" charset="77"/>
              </a:rPr>
              <a:t> angeschnallt, Kabine gesichert.</a:t>
            </a:r>
          </a:p>
        </p:txBody>
      </p:sp>
      <p:sp>
        <p:nvSpPr>
          <p:cNvPr id="5438" name="Google Shape;5438;p61"/>
          <p:cNvSpPr txBox="1"/>
          <p:nvPr/>
        </p:nvSpPr>
        <p:spPr>
          <a:xfrm>
            <a:off x="477696" y="7518207"/>
            <a:ext cx="1956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3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39" name="Google Shape;5439;p61"/>
          <p:cNvSpPr txBox="1"/>
          <p:nvPr/>
        </p:nvSpPr>
        <p:spPr>
          <a:xfrm>
            <a:off x="6652810" y="6180517"/>
            <a:ext cx="1955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Kommunikation mit Bodenstation steht.</a:t>
            </a:r>
            <a:endParaRPr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440" name="Google Shape;5440;p61"/>
          <p:cNvSpPr txBox="1"/>
          <p:nvPr/>
        </p:nvSpPr>
        <p:spPr>
          <a:xfrm>
            <a:off x="6656448" y="5875919"/>
            <a:ext cx="1955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4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41" name="Google Shape;5441;p61"/>
          <p:cNvSpPr txBox="1"/>
          <p:nvPr/>
        </p:nvSpPr>
        <p:spPr>
          <a:xfrm>
            <a:off x="6656448" y="7887570"/>
            <a:ext cx="1955100" cy="5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Triebwerke aktivieren...</a:t>
            </a:r>
          </a:p>
        </p:txBody>
      </p:sp>
      <p:sp>
        <p:nvSpPr>
          <p:cNvPr id="5442" name="Google Shape;5442;p61"/>
          <p:cNvSpPr txBox="1"/>
          <p:nvPr/>
        </p:nvSpPr>
        <p:spPr>
          <a:xfrm>
            <a:off x="6656448" y="7518214"/>
            <a:ext cx="19551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2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444" name="Google Shape;5444;p61"/>
          <p:cNvSpPr/>
          <p:nvPr/>
        </p:nvSpPr>
        <p:spPr>
          <a:xfrm>
            <a:off x="2650514" y="3615847"/>
            <a:ext cx="3842971" cy="1508789"/>
          </a:xfrm>
          <a:custGeom>
            <a:avLst/>
            <a:gdLst/>
            <a:ahLst/>
            <a:cxnLst/>
            <a:rect l="l" t="t" r="r" b="b"/>
            <a:pathLst>
              <a:path w="164899" h="64741" extrusionOk="0">
                <a:moveTo>
                  <a:pt x="41803" y="62752"/>
                </a:moveTo>
                <a:lnTo>
                  <a:pt x="41803" y="62752"/>
                </a:lnTo>
                <a:lnTo>
                  <a:pt x="42491" y="62733"/>
                </a:lnTo>
                <a:lnTo>
                  <a:pt x="43179" y="62714"/>
                </a:lnTo>
                <a:lnTo>
                  <a:pt x="43848" y="62657"/>
                </a:lnTo>
                <a:lnTo>
                  <a:pt x="44517" y="62580"/>
                </a:lnTo>
                <a:lnTo>
                  <a:pt x="45167" y="62485"/>
                </a:lnTo>
                <a:lnTo>
                  <a:pt x="45836" y="62389"/>
                </a:lnTo>
                <a:lnTo>
                  <a:pt x="46467" y="62256"/>
                </a:lnTo>
                <a:lnTo>
                  <a:pt x="47098" y="62103"/>
                </a:lnTo>
                <a:lnTo>
                  <a:pt x="47098" y="62103"/>
                </a:lnTo>
                <a:lnTo>
                  <a:pt x="47690" y="62408"/>
                </a:lnTo>
                <a:lnTo>
                  <a:pt x="48283" y="62695"/>
                </a:lnTo>
                <a:lnTo>
                  <a:pt x="48875" y="62982"/>
                </a:lnTo>
                <a:lnTo>
                  <a:pt x="49487" y="63230"/>
                </a:lnTo>
                <a:lnTo>
                  <a:pt x="50099" y="63460"/>
                </a:lnTo>
                <a:lnTo>
                  <a:pt x="50730" y="63689"/>
                </a:lnTo>
                <a:lnTo>
                  <a:pt x="51341" y="63880"/>
                </a:lnTo>
                <a:lnTo>
                  <a:pt x="51991" y="64052"/>
                </a:lnTo>
                <a:lnTo>
                  <a:pt x="52622" y="64224"/>
                </a:lnTo>
                <a:lnTo>
                  <a:pt x="53272" y="64358"/>
                </a:lnTo>
                <a:lnTo>
                  <a:pt x="53941" y="64473"/>
                </a:lnTo>
                <a:lnTo>
                  <a:pt x="54591" y="64568"/>
                </a:lnTo>
                <a:lnTo>
                  <a:pt x="55260" y="64645"/>
                </a:lnTo>
                <a:lnTo>
                  <a:pt x="55929" y="64702"/>
                </a:lnTo>
                <a:lnTo>
                  <a:pt x="56617" y="64740"/>
                </a:lnTo>
                <a:lnTo>
                  <a:pt x="57305" y="64740"/>
                </a:lnTo>
                <a:lnTo>
                  <a:pt x="57305" y="64740"/>
                </a:lnTo>
                <a:lnTo>
                  <a:pt x="57897" y="64740"/>
                </a:lnTo>
                <a:lnTo>
                  <a:pt x="58490" y="64702"/>
                </a:lnTo>
                <a:lnTo>
                  <a:pt x="59082" y="64664"/>
                </a:lnTo>
                <a:lnTo>
                  <a:pt x="59675" y="64607"/>
                </a:lnTo>
                <a:lnTo>
                  <a:pt x="60248" y="64530"/>
                </a:lnTo>
                <a:lnTo>
                  <a:pt x="60822" y="64435"/>
                </a:lnTo>
                <a:lnTo>
                  <a:pt x="61414" y="64339"/>
                </a:lnTo>
                <a:lnTo>
                  <a:pt x="61969" y="64205"/>
                </a:lnTo>
                <a:lnTo>
                  <a:pt x="62542" y="64071"/>
                </a:lnTo>
                <a:lnTo>
                  <a:pt x="63096" y="63918"/>
                </a:lnTo>
                <a:lnTo>
                  <a:pt x="63651" y="63746"/>
                </a:lnTo>
                <a:lnTo>
                  <a:pt x="64205" y="63574"/>
                </a:lnTo>
                <a:lnTo>
                  <a:pt x="64740" y="63364"/>
                </a:lnTo>
                <a:lnTo>
                  <a:pt x="65275" y="63154"/>
                </a:lnTo>
                <a:lnTo>
                  <a:pt x="65811" y="62925"/>
                </a:lnTo>
                <a:lnTo>
                  <a:pt x="66327" y="62695"/>
                </a:lnTo>
                <a:lnTo>
                  <a:pt x="66862" y="62447"/>
                </a:lnTo>
                <a:lnTo>
                  <a:pt x="67359" y="62179"/>
                </a:lnTo>
                <a:lnTo>
                  <a:pt x="67875" y="61892"/>
                </a:lnTo>
                <a:lnTo>
                  <a:pt x="68372" y="61587"/>
                </a:lnTo>
                <a:lnTo>
                  <a:pt x="68850" y="61281"/>
                </a:lnTo>
                <a:lnTo>
                  <a:pt x="69347" y="60956"/>
                </a:lnTo>
                <a:lnTo>
                  <a:pt x="69825" y="60631"/>
                </a:lnTo>
                <a:lnTo>
                  <a:pt x="70283" y="60287"/>
                </a:lnTo>
                <a:lnTo>
                  <a:pt x="70742" y="59924"/>
                </a:lnTo>
                <a:lnTo>
                  <a:pt x="71201" y="59560"/>
                </a:lnTo>
                <a:lnTo>
                  <a:pt x="71641" y="59178"/>
                </a:lnTo>
                <a:lnTo>
                  <a:pt x="72080" y="58777"/>
                </a:lnTo>
                <a:lnTo>
                  <a:pt x="72501" y="58375"/>
                </a:lnTo>
                <a:lnTo>
                  <a:pt x="72921" y="57955"/>
                </a:lnTo>
                <a:lnTo>
                  <a:pt x="73342" y="57534"/>
                </a:lnTo>
                <a:lnTo>
                  <a:pt x="73743" y="57095"/>
                </a:lnTo>
                <a:lnTo>
                  <a:pt x="73743" y="57095"/>
                </a:lnTo>
                <a:lnTo>
                  <a:pt x="74412" y="57458"/>
                </a:lnTo>
                <a:lnTo>
                  <a:pt x="75100" y="57802"/>
                </a:lnTo>
                <a:lnTo>
                  <a:pt x="75788" y="58127"/>
                </a:lnTo>
                <a:lnTo>
                  <a:pt x="76496" y="58433"/>
                </a:lnTo>
                <a:lnTo>
                  <a:pt x="77203" y="58700"/>
                </a:lnTo>
                <a:lnTo>
                  <a:pt x="77929" y="58968"/>
                </a:lnTo>
                <a:lnTo>
                  <a:pt x="78655" y="59197"/>
                </a:lnTo>
                <a:lnTo>
                  <a:pt x="79382" y="59407"/>
                </a:lnTo>
                <a:lnTo>
                  <a:pt x="80127" y="59599"/>
                </a:lnTo>
                <a:lnTo>
                  <a:pt x="80892" y="59771"/>
                </a:lnTo>
                <a:lnTo>
                  <a:pt x="81656" y="59904"/>
                </a:lnTo>
                <a:lnTo>
                  <a:pt x="82421" y="60019"/>
                </a:lnTo>
                <a:lnTo>
                  <a:pt x="83205" y="60115"/>
                </a:lnTo>
                <a:lnTo>
                  <a:pt x="83969" y="60172"/>
                </a:lnTo>
                <a:lnTo>
                  <a:pt x="84772" y="60210"/>
                </a:lnTo>
                <a:lnTo>
                  <a:pt x="85556" y="60229"/>
                </a:lnTo>
                <a:lnTo>
                  <a:pt x="85556" y="60229"/>
                </a:lnTo>
                <a:lnTo>
                  <a:pt x="86129" y="60229"/>
                </a:lnTo>
                <a:lnTo>
                  <a:pt x="86683" y="60210"/>
                </a:lnTo>
                <a:lnTo>
                  <a:pt x="87238" y="60172"/>
                </a:lnTo>
                <a:lnTo>
                  <a:pt x="87792" y="60115"/>
                </a:lnTo>
                <a:lnTo>
                  <a:pt x="88346" y="60057"/>
                </a:lnTo>
                <a:lnTo>
                  <a:pt x="88901" y="60000"/>
                </a:lnTo>
                <a:lnTo>
                  <a:pt x="89455" y="59904"/>
                </a:lnTo>
                <a:lnTo>
                  <a:pt x="89990" y="59809"/>
                </a:lnTo>
                <a:lnTo>
                  <a:pt x="90525" y="59694"/>
                </a:lnTo>
                <a:lnTo>
                  <a:pt x="91061" y="59580"/>
                </a:lnTo>
                <a:lnTo>
                  <a:pt x="91596" y="59446"/>
                </a:lnTo>
                <a:lnTo>
                  <a:pt x="92131" y="59312"/>
                </a:lnTo>
                <a:lnTo>
                  <a:pt x="92647" y="59140"/>
                </a:lnTo>
                <a:lnTo>
                  <a:pt x="93163" y="58987"/>
                </a:lnTo>
                <a:lnTo>
                  <a:pt x="93679" y="58796"/>
                </a:lnTo>
                <a:lnTo>
                  <a:pt x="94195" y="58605"/>
                </a:lnTo>
                <a:lnTo>
                  <a:pt x="94692" y="58394"/>
                </a:lnTo>
                <a:lnTo>
                  <a:pt x="95189" y="58184"/>
                </a:lnTo>
                <a:lnTo>
                  <a:pt x="95686" y="57974"/>
                </a:lnTo>
                <a:lnTo>
                  <a:pt x="96183" y="57725"/>
                </a:lnTo>
                <a:lnTo>
                  <a:pt x="96661" y="57477"/>
                </a:lnTo>
                <a:lnTo>
                  <a:pt x="97139" y="57228"/>
                </a:lnTo>
                <a:lnTo>
                  <a:pt x="97617" y="56961"/>
                </a:lnTo>
                <a:lnTo>
                  <a:pt x="98095" y="56674"/>
                </a:lnTo>
                <a:lnTo>
                  <a:pt x="98553" y="56387"/>
                </a:lnTo>
                <a:lnTo>
                  <a:pt x="99012" y="56101"/>
                </a:lnTo>
                <a:lnTo>
                  <a:pt x="99911" y="55470"/>
                </a:lnTo>
                <a:lnTo>
                  <a:pt x="100790" y="54801"/>
                </a:lnTo>
                <a:lnTo>
                  <a:pt x="101631" y="54113"/>
                </a:lnTo>
                <a:lnTo>
                  <a:pt x="101631" y="54113"/>
                </a:lnTo>
                <a:lnTo>
                  <a:pt x="102185" y="54572"/>
                </a:lnTo>
                <a:lnTo>
                  <a:pt x="102739" y="55030"/>
                </a:lnTo>
                <a:lnTo>
                  <a:pt x="103313" y="55451"/>
                </a:lnTo>
                <a:lnTo>
                  <a:pt x="103905" y="55852"/>
                </a:lnTo>
                <a:lnTo>
                  <a:pt x="104517" y="56215"/>
                </a:lnTo>
                <a:lnTo>
                  <a:pt x="105129" y="56559"/>
                </a:lnTo>
                <a:lnTo>
                  <a:pt x="105759" y="56884"/>
                </a:lnTo>
                <a:lnTo>
                  <a:pt x="106409" y="57171"/>
                </a:lnTo>
                <a:lnTo>
                  <a:pt x="107078" y="57420"/>
                </a:lnTo>
                <a:lnTo>
                  <a:pt x="107747" y="57630"/>
                </a:lnTo>
                <a:lnTo>
                  <a:pt x="108435" y="57821"/>
                </a:lnTo>
                <a:lnTo>
                  <a:pt x="109143" y="57993"/>
                </a:lnTo>
                <a:lnTo>
                  <a:pt x="109850" y="58108"/>
                </a:lnTo>
                <a:lnTo>
                  <a:pt x="110557" y="58203"/>
                </a:lnTo>
                <a:lnTo>
                  <a:pt x="111283" y="58261"/>
                </a:lnTo>
                <a:lnTo>
                  <a:pt x="112010" y="58261"/>
                </a:lnTo>
                <a:lnTo>
                  <a:pt x="112010" y="58261"/>
                </a:lnTo>
                <a:lnTo>
                  <a:pt x="112621" y="58261"/>
                </a:lnTo>
                <a:lnTo>
                  <a:pt x="113233" y="58222"/>
                </a:lnTo>
                <a:lnTo>
                  <a:pt x="113826" y="58165"/>
                </a:lnTo>
                <a:lnTo>
                  <a:pt x="114418" y="58069"/>
                </a:lnTo>
                <a:lnTo>
                  <a:pt x="114992" y="57974"/>
                </a:lnTo>
                <a:lnTo>
                  <a:pt x="115584" y="57840"/>
                </a:lnTo>
                <a:lnTo>
                  <a:pt x="116139" y="57687"/>
                </a:lnTo>
                <a:lnTo>
                  <a:pt x="116712" y="57496"/>
                </a:lnTo>
                <a:lnTo>
                  <a:pt x="117266" y="57305"/>
                </a:lnTo>
                <a:lnTo>
                  <a:pt x="117801" y="57095"/>
                </a:lnTo>
                <a:lnTo>
                  <a:pt x="118337" y="56846"/>
                </a:lnTo>
                <a:lnTo>
                  <a:pt x="118872" y="56598"/>
                </a:lnTo>
                <a:lnTo>
                  <a:pt x="119388" y="56311"/>
                </a:lnTo>
                <a:lnTo>
                  <a:pt x="119885" y="56005"/>
                </a:lnTo>
                <a:lnTo>
                  <a:pt x="120382" y="55699"/>
                </a:lnTo>
                <a:lnTo>
                  <a:pt x="120879" y="55355"/>
                </a:lnTo>
                <a:lnTo>
                  <a:pt x="120879" y="55355"/>
                </a:lnTo>
                <a:lnTo>
                  <a:pt x="121185" y="55699"/>
                </a:lnTo>
                <a:lnTo>
                  <a:pt x="121491" y="56024"/>
                </a:lnTo>
                <a:lnTo>
                  <a:pt x="121835" y="56349"/>
                </a:lnTo>
                <a:lnTo>
                  <a:pt x="122179" y="56655"/>
                </a:lnTo>
                <a:lnTo>
                  <a:pt x="122523" y="56961"/>
                </a:lnTo>
                <a:lnTo>
                  <a:pt x="122886" y="57267"/>
                </a:lnTo>
                <a:lnTo>
                  <a:pt x="123268" y="57553"/>
                </a:lnTo>
                <a:lnTo>
                  <a:pt x="123650" y="57821"/>
                </a:lnTo>
                <a:lnTo>
                  <a:pt x="124052" y="58108"/>
                </a:lnTo>
                <a:lnTo>
                  <a:pt x="124453" y="58356"/>
                </a:lnTo>
                <a:lnTo>
                  <a:pt x="124874" y="58605"/>
                </a:lnTo>
                <a:lnTo>
                  <a:pt x="125294" y="58853"/>
                </a:lnTo>
                <a:lnTo>
                  <a:pt x="125734" y="59083"/>
                </a:lnTo>
                <a:lnTo>
                  <a:pt x="126174" y="59312"/>
                </a:lnTo>
                <a:lnTo>
                  <a:pt x="126632" y="59522"/>
                </a:lnTo>
                <a:lnTo>
                  <a:pt x="127091" y="59713"/>
                </a:lnTo>
                <a:lnTo>
                  <a:pt x="127550" y="59904"/>
                </a:lnTo>
                <a:lnTo>
                  <a:pt x="128028" y="60096"/>
                </a:lnTo>
                <a:lnTo>
                  <a:pt x="128505" y="60268"/>
                </a:lnTo>
                <a:lnTo>
                  <a:pt x="129002" y="60421"/>
                </a:lnTo>
                <a:lnTo>
                  <a:pt x="129499" y="60573"/>
                </a:lnTo>
                <a:lnTo>
                  <a:pt x="129996" y="60707"/>
                </a:lnTo>
                <a:lnTo>
                  <a:pt x="130512" y="60822"/>
                </a:lnTo>
                <a:lnTo>
                  <a:pt x="131029" y="60937"/>
                </a:lnTo>
                <a:lnTo>
                  <a:pt x="131545" y="61032"/>
                </a:lnTo>
                <a:lnTo>
                  <a:pt x="132080" y="61128"/>
                </a:lnTo>
                <a:lnTo>
                  <a:pt x="132615" y="61185"/>
                </a:lnTo>
                <a:lnTo>
                  <a:pt x="133150" y="61262"/>
                </a:lnTo>
                <a:lnTo>
                  <a:pt x="133685" y="61300"/>
                </a:lnTo>
                <a:lnTo>
                  <a:pt x="134240" y="61338"/>
                </a:lnTo>
                <a:lnTo>
                  <a:pt x="134794" y="61357"/>
                </a:lnTo>
                <a:lnTo>
                  <a:pt x="135348" y="61357"/>
                </a:lnTo>
                <a:lnTo>
                  <a:pt x="135348" y="61357"/>
                </a:lnTo>
                <a:lnTo>
                  <a:pt x="136170" y="61357"/>
                </a:lnTo>
                <a:lnTo>
                  <a:pt x="136973" y="61300"/>
                </a:lnTo>
                <a:lnTo>
                  <a:pt x="137757" y="61223"/>
                </a:lnTo>
                <a:lnTo>
                  <a:pt x="138540" y="61128"/>
                </a:lnTo>
                <a:lnTo>
                  <a:pt x="139324" y="60994"/>
                </a:lnTo>
                <a:lnTo>
                  <a:pt x="140089" y="60841"/>
                </a:lnTo>
                <a:lnTo>
                  <a:pt x="140834" y="60669"/>
                </a:lnTo>
                <a:lnTo>
                  <a:pt x="141560" y="60459"/>
                </a:lnTo>
                <a:lnTo>
                  <a:pt x="142287" y="60229"/>
                </a:lnTo>
                <a:lnTo>
                  <a:pt x="142975" y="59981"/>
                </a:lnTo>
                <a:lnTo>
                  <a:pt x="143663" y="59694"/>
                </a:lnTo>
                <a:lnTo>
                  <a:pt x="144332" y="59407"/>
                </a:lnTo>
                <a:lnTo>
                  <a:pt x="144982" y="59083"/>
                </a:lnTo>
                <a:lnTo>
                  <a:pt x="145613" y="58738"/>
                </a:lnTo>
                <a:lnTo>
                  <a:pt x="146224" y="58375"/>
                </a:lnTo>
                <a:lnTo>
                  <a:pt x="146817" y="57974"/>
                </a:lnTo>
                <a:lnTo>
                  <a:pt x="146817" y="57974"/>
                </a:lnTo>
                <a:lnTo>
                  <a:pt x="147180" y="58261"/>
                </a:lnTo>
                <a:lnTo>
                  <a:pt x="147581" y="58509"/>
                </a:lnTo>
                <a:lnTo>
                  <a:pt x="147964" y="58758"/>
                </a:lnTo>
                <a:lnTo>
                  <a:pt x="148384" y="58987"/>
                </a:lnTo>
                <a:lnTo>
                  <a:pt x="148805" y="59216"/>
                </a:lnTo>
                <a:lnTo>
                  <a:pt x="149244" y="59407"/>
                </a:lnTo>
                <a:lnTo>
                  <a:pt x="149703" y="59599"/>
                </a:lnTo>
                <a:lnTo>
                  <a:pt x="150162" y="59752"/>
                </a:lnTo>
                <a:lnTo>
                  <a:pt x="150640" y="59904"/>
                </a:lnTo>
                <a:lnTo>
                  <a:pt x="151137" y="60038"/>
                </a:lnTo>
                <a:lnTo>
                  <a:pt x="151634" y="60153"/>
                </a:lnTo>
                <a:lnTo>
                  <a:pt x="152131" y="60249"/>
                </a:lnTo>
                <a:lnTo>
                  <a:pt x="152647" y="60306"/>
                </a:lnTo>
                <a:lnTo>
                  <a:pt x="153163" y="60363"/>
                </a:lnTo>
                <a:lnTo>
                  <a:pt x="153698" y="60401"/>
                </a:lnTo>
                <a:lnTo>
                  <a:pt x="154233" y="60401"/>
                </a:lnTo>
                <a:lnTo>
                  <a:pt x="154233" y="60401"/>
                </a:lnTo>
                <a:lnTo>
                  <a:pt x="154788" y="60401"/>
                </a:lnTo>
                <a:lnTo>
                  <a:pt x="155323" y="60363"/>
                </a:lnTo>
                <a:lnTo>
                  <a:pt x="155858" y="60306"/>
                </a:lnTo>
                <a:lnTo>
                  <a:pt x="156393" y="60229"/>
                </a:lnTo>
                <a:lnTo>
                  <a:pt x="156909" y="60134"/>
                </a:lnTo>
                <a:lnTo>
                  <a:pt x="157406" y="60019"/>
                </a:lnTo>
                <a:lnTo>
                  <a:pt x="157903" y="59885"/>
                </a:lnTo>
                <a:lnTo>
                  <a:pt x="158381" y="59732"/>
                </a:lnTo>
                <a:lnTo>
                  <a:pt x="158859" y="59560"/>
                </a:lnTo>
                <a:lnTo>
                  <a:pt x="159318" y="59369"/>
                </a:lnTo>
                <a:lnTo>
                  <a:pt x="159776" y="59159"/>
                </a:lnTo>
                <a:lnTo>
                  <a:pt x="160197" y="58930"/>
                </a:lnTo>
                <a:lnTo>
                  <a:pt x="160617" y="58700"/>
                </a:lnTo>
                <a:lnTo>
                  <a:pt x="161019" y="58452"/>
                </a:lnTo>
                <a:lnTo>
                  <a:pt x="161401" y="58165"/>
                </a:lnTo>
                <a:lnTo>
                  <a:pt x="161783" y="57878"/>
                </a:lnTo>
                <a:lnTo>
                  <a:pt x="162127" y="57592"/>
                </a:lnTo>
                <a:lnTo>
                  <a:pt x="162471" y="57286"/>
                </a:lnTo>
                <a:lnTo>
                  <a:pt x="162777" y="56961"/>
                </a:lnTo>
                <a:lnTo>
                  <a:pt x="163083" y="56617"/>
                </a:lnTo>
                <a:lnTo>
                  <a:pt x="163351" y="56273"/>
                </a:lnTo>
                <a:lnTo>
                  <a:pt x="163618" y="55910"/>
                </a:lnTo>
                <a:lnTo>
                  <a:pt x="163848" y="55527"/>
                </a:lnTo>
                <a:lnTo>
                  <a:pt x="164058" y="55145"/>
                </a:lnTo>
                <a:lnTo>
                  <a:pt x="164249" y="54763"/>
                </a:lnTo>
                <a:lnTo>
                  <a:pt x="164421" y="54361"/>
                </a:lnTo>
                <a:lnTo>
                  <a:pt x="164574" y="53960"/>
                </a:lnTo>
                <a:lnTo>
                  <a:pt x="164689" y="53539"/>
                </a:lnTo>
                <a:lnTo>
                  <a:pt x="164784" y="53119"/>
                </a:lnTo>
                <a:lnTo>
                  <a:pt x="164842" y="52679"/>
                </a:lnTo>
                <a:lnTo>
                  <a:pt x="164880" y="52240"/>
                </a:lnTo>
                <a:lnTo>
                  <a:pt x="164899" y="51800"/>
                </a:lnTo>
                <a:lnTo>
                  <a:pt x="164899" y="51800"/>
                </a:lnTo>
                <a:lnTo>
                  <a:pt x="164880" y="51360"/>
                </a:lnTo>
                <a:lnTo>
                  <a:pt x="164842" y="50921"/>
                </a:lnTo>
                <a:lnTo>
                  <a:pt x="164784" y="50500"/>
                </a:lnTo>
                <a:lnTo>
                  <a:pt x="164689" y="50080"/>
                </a:lnTo>
                <a:lnTo>
                  <a:pt x="164574" y="49659"/>
                </a:lnTo>
                <a:lnTo>
                  <a:pt x="164421" y="49258"/>
                </a:lnTo>
                <a:lnTo>
                  <a:pt x="164249" y="48856"/>
                </a:lnTo>
                <a:lnTo>
                  <a:pt x="164058" y="48455"/>
                </a:lnTo>
                <a:lnTo>
                  <a:pt x="163848" y="48073"/>
                </a:lnTo>
                <a:lnTo>
                  <a:pt x="163618" y="47710"/>
                </a:lnTo>
                <a:lnTo>
                  <a:pt x="163351" y="47346"/>
                </a:lnTo>
                <a:lnTo>
                  <a:pt x="163083" y="47002"/>
                </a:lnTo>
                <a:lnTo>
                  <a:pt x="162777" y="46658"/>
                </a:lnTo>
                <a:lnTo>
                  <a:pt x="162471" y="46333"/>
                </a:lnTo>
                <a:lnTo>
                  <a:pt x="162127" y="46027"/>
                </a:lnTo>
                <a:lnTo>
                  <a:pt x="161783" y="45722"/>
                </a:lnTo>
                <a:lnTo>
                  <a:pt x="161401" y="45435"/>
                </a:lnTo>
                <a:lnTo>
                  <a:pt x="161019" y="45167"/>
                </a:lnTo>
                <a:lnTo>
                  <a:pt x="160617" y="44919"/>
                </a:lnTo>
                <a:lnTo>
                  <a:pt x="160197" y="44670"/>
                </a:lnTo>
                <a:lnTo>
                  <a:pt x="159776" y="44460"/>
                </a:lnTo>
                <a:lnTo>
                  <a:pt x="159318" y="44250"/>
                </a:lnTo>
                <a:lnTo>
                  <a:pt x="158859" y="44059"/>
                </a:lnTo>
                <a:lnTo>
                  <a:pt x="158381" y="43887"/>
                </a:lnTo>
                <a:lnTo>
                  <a:pt x="157903" y="43734"/>
                </a:lnTo>
                <a:lnTo>
                  <a:pt x="157406" y="43600"/>
                </a:lnTo>
                <a:lnTo>
                  <a:pt x="156909" y="43485"/>
                </a:lnTo>
                <a:lnTo>
                  <a:pt x="156393" y="43390"/>
                </a:lnTo>
                <a:lnTo>
                  <a:pt x="155858" y="43313"/>
                </a:lnTo>
                <a:lnTo>
                  <a:pt x="155323" y="43256"/>
                </a:lnTo>
                <a:lnTo>
                  <a:pt x="154788" y="43218"/>
                </a:lnTo>
                <a:lnTo>
                  <a:pt x="154233" y="43199"/>
                </a:lnTo>
                <a:lnTo>
                  <a:pt x="154233" y="43199"/>
                </a:lnTo>
                <a:lnTo>
                  <a:pt x="153813" y="43218"/>
                </a:lnTo>
                <a:lnTo>
                  <a:pt x="153392" y="43237"/>
                </a:lnTo>
                <a:lnTo>
                  <a:pt x="152972" y="43275"/>
                </a:lnTo>
                <a:lnTo>
                  <a:pt x="152551" y="43313"/>
                </a:lnTo>
                <a:lnTo>
                  <a:pt x="152551" y="43313"/>
                </a:lnTo>
                <a:lnTo>
                  <a:pt x="152360" y="42740"/>
                </a:lnTo>
                <a:lnTo>
                  <a:pt x="152112" y="42185"/>
                </a:lnTo>
                <a:lnTo>
                  <a:pt x="151863" y="41631"/>
                </a:lnTo>
                <a:lnTo>
                  <a:pt x="151576" y="41096"/>
                </a:lnTo>
                <a:lnTo>
                  <a:pt x="151271" y="40561"/>
                </a:lnTo>
                <a:lnTo>
                  <a:pt x="150926" y="40045"/>
                </a:lnTo>
                <a:lnTo>
                  <a:pt x="150563" y="39548"/>
                </a:lnTo>
                <a:lnTo>
                  <a:pt x="150181" y="39051"/>
                </a:lnTo>
                <a:lnTo>
                  <a:pt x="149761" y="38573"/>
                </a:lnTo>
                <a:lnTo>
                  <a:pt x="149340" y="38114"/>
                </a:lnTo>
                <a:lnTo>
                  <a:pt x="148881" y="37675"/>
                </a:lnTo>
                <a:lnTo>
                  <a:pt x="148403" y="37235"/>
                </a:lnTo>
                <a:lnTo>
                  <a:pt x="147906" y="36814"/>
                </a:lnTo>
                <a:lnTo>
                  <a:pt x="147390" y="36432"/>
                </a:lnTo>
                <a:lnTo>
                  <a:pt x="146836" y="36050"/>
                </a:lnTo>
                <a:lnTo>
                  <a:pt x="146282" y="35668"/>
                </a:lnTo>
                <a:lnTo>
                  <a:pt x="145708" y="35323"/>
                </a:lnTo>
                <a:lnTo>
                  <a:pt x="145116" y="34999"/>
                </a:lnTo>
                <a:lnTo>
                  <a:pt x="144504" y="34693"/>
                </a:lnTo>
                <a:lnTo>
                  <a:pt x="143892" y="34406"/>
                </a:lnTo>
                <a:lnTo>
                  <a:pt x="143243" y="34138"/>
                </a:lnTo>
                <a:lnTo>
                  <a:pt x="142593" y="33890"/>
                </a:lnTo>
                <a:lnTo>
                  <a:pt x="141924" y="33661"/>
                </a:lnTo>
                <a:lnTo>
                  <a:pt x="141236" y="33450"/>
                </a:lnTo>
                <a:lnTo>
                  <a:pt x="140528" y="33259"/>
                </a:lnTo>
                <a:lnTo>
                  <a:pt x="139821" y="33106"/>
                </a:lnTo>
                <a:lnTo>
                  <a:pt x="139114" y="32972"/>
                </a:lnTo>
                <a:lnTo>
                  <a:pt x="138368" y="32858"/>
                </a:lnTo>
                <a:lnTo>
                  <a:pt x="137623" y="32762"/>
                </a:lnTo>
                <a:lnTo>
                  <a:pt x="136877" y="32705"/>
                </a:lnTo>
                <a:lnTo>
                  <a:pt x="136113" y="32647"/>
                </a:lnTo>
                <a:lnTo>
                  <a:pt x="135348" y="32647"/>
                </a:lnTo>
                <a:lnTo>
                  <a:pt x="135348" y="32647"/>
                </a:lnTo>
                <a:lnTo>
                  <a:pt x="134851" y="32647"/>
                </a:lnTo>
                <a:lnTo>
                  <a:pt x="134335" y="32667"/>
                </a:lnTo>
                <a:lnTo>
                  <a:pt x="133341" y="32743"/>
                </a:lnTo>
                <a:lnTo>
                  <a:pt x="132367" y="32839"/>
                </a:lnTo>
                <a:lnTo>
                  <a:pt x="131392" y="32992"/>
                </a:lnTo>
                <a:lnTo>
                  <a:pt x="130455" y="33202"/>
                </a:lnTo>
                <a:lnTo>
                  <a:pt x="129538" y="33431"/>
                </a:lnTo>
                <a:lnTo>
                  <a:pt x="128639" y="33699"/>
                </a:lnTo>
                <a:lnTo>
                  <a:pt x="127760" y="34005"/>
                </a:lnTo>
                <a:lnTo>
                  <a:pt x="127760" y="34005"/>
                </a:lnTo>
                <a:lnTo>
                  <a:pt x="127550" y="33316"/>
                </a:lnTo>
                <a:lnTo>
                  <a:pt x="127320" y="32609"/>
                </a:lnTo>
                <a:lnTo>
                  <a:pt x="127072" y="31940"/>
                </a:lnTo>
                <a:lnTo>
                  <a:pt x="126785" y="31271"/>
                </a:lnTo>
                <a:lnTo>
                  <a:pt x="126479" y="30621"/>
                </a:lnTo>
                <a:lnTo>
                  <a:pt x="126154" y="29991"/>
                </a:lnTo>
                <a:lnTo>
                  <a:pt x="125829" y="29379"/>
                </a:lnTo>
                <a:lnTo>
                  <a:pt x="125447" y="28767"/>
                </a:lnTo>
                <a:lnTo>
                  <a:pt x="125065" y="28175"/>
                </a:lnTo>
                <a:lnTo>
                  <a:pt x="124663" y="27620"/>
                </a:lnTo>
                <a:lnTo>
                  <a:pt x="124243" y="27066"/>
                </a:lnTo>
                <a:lnTo>
                  <a:pt x="123803" y="26531"/>
                </a:lnTo>
                <a:lnTo>
                  <a:pt x="123345" y="26034"/>
                </a:lnTo>
                <a:lnTo>
                  <a:pt x="122867" y="25537"/>
                </a:lnTo>
                <a:lnTo>
                  <a:pt x="122389" y="25078"/>
                </a:lnTo>
                <a:lnTo>
                  <a:pt x="121873" y="24619"/>
                </a:lnTo>
                <a:lnTo>
                  <a:pt x="121357" y="24199"/>
                </a:lnTo>
                <a:lnTo>
                  <a:pt x="120822" y="23798"/>
                </a:lnTo>
                <a:lnTo>
                  <a:pt x="120267" y="23415"/>
                </a:lnTo>
                <a:lnTo>
                  <a:pt x="119694" y="23071"/>
                </a:lnTo>
                <a:lnTo>
                  <a:pt x="119120" y="22727"/>
                </a:lnTo>
                <a:lnTo>
                  <a:pt x="118528" y="22440"/>
                </a:lnTo>
                <a:lnTo>
                  <a:pt x="117916" y="22154"/>
                </a:lnTo>
                <a:lnTo>
                  <a:pt x="117304" y="21905"/>
                </a:lnTo>
                <a:lnTo>
                  <a:pt x="116674" y="21676"/>
                </a:lnTo>
                <a:lnTo>
                  <a:pt x="116043" y="21485"/>
                </a:lnTo>
                <a:lnTo>
                  <a:pt x="115393" y="21313"/>
                </a:lnTo>
                <a:lnTo>
                  <a:pt x="114724" y="21179"/>
                </a:lnTo>
                <a:lnTo>
                  <a:pt x="114055" y="21064"/>
                </a:lnTo>
                <a:lnTo>
                  <a:pt x="113386" y="20988"/>
                </a:lnTo>
                <a:lnTo>
                  <a:pt x="112698" y="20930"/>
                </a:lnTo>
                <a:lnTo>
                  <a:pt x="112010" y="20930"/>
                </a:lnTo>
                <a:lnTo>
                  <a:pt x="112010" y="20930"/>
                </a:lnTo>
                <a:lnTo>
                  <a:pt x="111456" y="20930"/>
                </a:lnTo>
                <a:lnTo>
                  <a:pt x="110901" y="20969"/>
                </a:lnTo>
                <a:lnTo>
                  <a:pt x="110901" y="20969"/>
                </a:lnTo>
                <a:lnTo>
                  <a:pt x="110576" y="19841"/>
                </a:lnTo>
                <a:lnTo>
                  <a:pt x="110194" y="18732"/>
                </a:lnTo>
                <a:lnTo>
                  <a:pt x="109773" y="17643"/>
                </a:lnTo>
                <a:lnTo>
                  <a:pt x="109334" y="16572"/>
                </a:lnTo>
                <a:lnTo>
                  <a:pt x="108837" y="15540"/>
                </a:lnTo>
                <a:lnTo>
                  <a:pt x="108321" y="14508"/>
                </a:lnTo>
                <a:lnTo>
                  <a:pt x="107766" y="13533"/>
                </a:lnTo>
                <a:lnTo>
                  <a:pt x="107174" y="12558"/>
                </a:lnTo>
                <a:lnTo>
                  <a:pt x="106562" y="11622"/>
                </a:lnTo>
                <a:lnTo>
                  <a:pt x="105912" y="10723"/>
                </a:lnTo>
                <a:lnTo>
                  <a:pt x="105224" y="9844"/>
                </a:lnTo>
                <a:lnTo>
                  <a:pt x="104517" y="8984"/>
                </a:lnTo>
                <a:lnTo>
                  <a:pt x="103772" y="8162"/>
                </a:lnTo>
                <a:lnTo>
                  <a:pt x="103007" y="7378"/>
                </a:lnTo>
                <a:lnTo>
                  <a:pt x="102223" y="6633"/>
                </a:lnTo>
                <a:lnTo>
                  <a:pt x="101401" y="5926"/>
                </a:lnTo>
                <a:lnTo>
                  <a:pt x="100560" y="5238"/>
                </a:lnTo>
                <a:lnTo>
                  <a:pt x="99700" y="4588"/>
                </a:lnTo>
                <a:lnTo>
                  <a:pt x="98802" y="3995"/>
                </a:lnTo>
                <a:lnTo>
                  <a:pt x="97904" y="3422"/>
                </a:lnTo>
                <a:lnTo>
                  <a:pt x="96967" y="2906"/>
                </a:lnTo>
                <a:lnTo>
                  <a:pt x="96011" y="2409"/>
                </a:lnTo>
                <a:lnTo>
                  <a:pt x="95533" y="2179"/>
                </a:lnTo>
                <a:lnTo>
                  <a:pt x="95036" y="1969"/>
                </a:lnTo>
                <a:lnTo>
                  <a:pt x="94539" y="1759"/>
                </a:lnTo>
                <a:lnTo>
                  <a:pt x="94042" y="1568"/>
                </a:lnTo>
                <a:lnTo>
                  <a:pt x="93545" y="1376"/>
                </a:lnTo>
                <a:lnTo>
                  <a:pt x="93048" y="1204"/>
                </a:lnTo>
                <a:lnTo>
                  <a:pt x="92532" y="1032"/>
                </a:lnTo>
                <a:lnTo>
                  <a:pt x="92016" y="880"/>
                </a:lnTo>
                <a:lnTo>
                  <a:pt x="91500" y="746"/>
                </a:lnTo>
                <a:lnTo>
                  <a:pt x="90965" y="612"/>
                </a:lnTo>
                <a:lnTo>
                  <a:pt x="90449" y="497"/>
                </a:lnTo>
                <a:lnTo>
                  <a:pt x="89914" y="402"/>
                </a:lnTo>
                <a:lnTo>
                  <a:pt x="89379" y="306"/>
                </a:lnTo>
                <a:lnTo>
                  <a:pt x="88843" y="230"/>
                </a:lnTo>
                <a:lnTo>
                  <a:pt x="88308" y="153"/>
                </a:lnTo>
                <a:lnTo>
                  <a:pt x="87754" y="96"/>
                </a:lnTo>
                <a:lnTo>
                  <a:pt x="87219" y="58"/>
                </a:lnTo>
                <a:lnTo>
                  <a:pt x="86664" y="19"/>
                </a:lnTo>
                <a:lnTo>
                  <a:pt x="86110" y="0"/>
                </a:lnTo>
                <a:lnTo>
                  <a:pt x="85556" y="0"/>
                </a:lnTo>
                <a:lnTo>
                  <a:pt x="85556" y="0"/>
                </a:lnTo>
                <a:lnTo>
                  <a:pt x="84715" y="19"/>
                </a:lnTo>
                <a:lnTo>
                  <a:pt x="83874" y="58"/>
                </a:lnTo>
                <a:lnTo>
                  <a:pt x="83052" y="134"/>
                </a:lnTo>
                <a:lnTo>
                  <a:pt x="82230" y="230"/>
                </a:lnTo>
                <a:lnTo>
                  <a:pt x="81427" y="363"/>
                </a:lnTo>
                <a:lnTo>
                  <a:pt x="80605" y="516"/>
                </a:lnTo>
                <a:lnTo>
                  <a:pt x="79821" y="707"/>
                </a:lnTo>
                <a:lnTo>
                  <a:pt x="79038" y="918"/>
                </a:lnTo>
                <a:lnTo>
                  <a:pt x="78254" y="1147"/>
                </a:lnTo>
                <a:lnTo>
                  <a:pt x="77489" y="1415"/>
                </a:lnTo>
                <a:lnTo>
                  <a:pt x="76725" y="1701"/>
                </a:lnTo>
                <a:lnTo>
                  <a:pt x="75979" y="2007"/>
                </a:lnTo>
                <a:lnTo>
                  <a:pt x="75234" y="2351"/>
                </a:lnTo>
                <a:lnTo>
                  <a:pt x="74508" y="2714"/>
                </a:lnTo>
                <a:lnTo>
                  <a:pt x="73800" y="3097"/>
                </a:lnTo>
                <a:lnTo>
                  <a:pt x="73093" y="3498"/>
                </a:lnTo>
                <a:lnTo>
                  <a:pt x="72405" y="3938"/>
                </a:lnTo>
                <a:lnTo>
                  <a:pt x="71717" y="4397"/>
                </a:lnTo>
                <a:lnTo>
                  <a:pt x="71048" y="4874"/>
                </a:lnTo>
                <a:lnTo>
                  <a:pt x="70398" y="5371"/>
                </a:lnTo>
                <a:lnTo>
                  <a:pt x="69767" y="5887"/>
                </a:lnTo>
                <a:lnTo>
                  <a:pt x="69137" y="6423"/>
                </a:lnTo>
                <a:lnTo>
                  <a:pt x="68525" y="6977"/>
                </a:lnTo>
                <a:lnTo>
                  <a:pt x="67932" y="7550"/>
                </a:lnTo>
                <a:lnTo>
                  <a:pt x="67359" y="8162"/>
                </a:lnTo>
                <a:lnTo>
                  <a:pt x="66805" y="8774"/>
                </a:lnTo>
                <a:lnTo>
                  <a:pt x="66250" y="9404"/>
                </a:lnTo>
                <a:lnTo>
                  <a:pt x="65715" y="10054"/>
                </a:lnTo>
                <a:lnTo>
                  <a:pt x="65199" y="10723"/>
                </a:lnTo>
                <a:lnTo>
                  <a:pt x="64702" y="11411"/>
                </a:lnTo>
                <a:lnTo>
                  <a:pt x="64224" y="12119"/>
                </a:lnTo>
                <a:lnTo>
                  <a:pt x="63765" y="12845"/>
                </a:lnTo>
                <a:lnTo>
                  <a:pt x="63765" y="12845"/>
                </a:lnTo>
                <a:lnTo>
                  <a:pt x="63001" y="12597"/>
                </a:lnTo>
                <a:lnTo>
                  <a:pt x="62198" y="12386"/>
                </a:lnTo>
                <a:lnTo>
                  <a:pt x="61414" y="12214"/>
                </a:lnTo>
                <a:lnTo>
                  <a:pt x="60612" y="12080"/>
                </a:lnTo>
                <a:lnTo>
                  <a:pt x="59790" y="11966"/>
                </a:lnTo>
                <a:lnTo>
                  <a:pt x="58968" y="11870"/>
                </a:lnTo>
                <a:lnTo>
                  <a:pt x="58127" y="11832"/>
                </a:lnTo>
                <a:lnTo>
                  <a:pt x="57305" y="11813"/>
                </a:lnTo>
                <a:lnTo>
                  <a:pt x="57305" y="11813"/>
                </a:lnTo>
                <a:lnTo>
                  <a:pt x="56426" y="11832"/>
                </a:lnTo>
                <a:lnTo>
                  <a:pt x="55546" y="11889"/>
                </a:lnTo>
                <a:lnTo>
                  <a:pt x="54686" y="11966"/>
                </a:lnTo>
                <a:lnTo>
                  <a:pt x="53826" y="12100"/>
                </a:lnTo>
                <a:lnTo>
                  <a:pt x="52985" y="12253"/>
                </a:lnTo>
                <a:lnTo>
                  <a:pt x="52163" y="12444"/>
                </a:lnTo>
                <a:lnTo>
                  <a:pt x="51341" y="12673"/>
                </a:lnTo>
                <a:lnTo>
                  <a:pt x="50519" y="12941"/>
                </a:lnTo>
                <a:lnTo>
                  <a:pt x="49736" y="13227"/>
                </a:lnTo>
                <a:lnTo>
                  <a:pt x="48933" y="13552"/>
                </a:lnTo>
                <a:lnTo>
                  <a:pt x="48168" y="13896"/>
                </a:lnTo>
                <a:lnTo>
                  <a:pt x="47404" y="14279"/>
                </a:lnTo>
                <a:lnTo>
                  <a:pt x="46677" y="14699"/>
                </a:lnTo>
                <a:lnTo>
                  <a:pt x="45951" y="15139"/>
                </a:lnTo>
                <a:lnTo>
                  <a:pt x="45225" y="15598"/>
                </a:lnTo>
                <a:lnTo>
                  <a:pt x="44536" y="16094"/>
                </a:lnTo>
                <a:lnTo>
                  <a:pt x="43848" y="16630"/>
                </a:lnTo>
                <a:lnTo>
                  <a:pt x="43198" y="17165"/>
                </a:lnTo>
                <a:lnTo>
                  <a:pt x="42549" y="17738"/>
                </a:lnTo>
                <a:lnTo>
                  <a:pt x="41918" y="18350"/>
                </a:lnTo>
                <a:lnTo>
                  <a:pt x="41306" y="18962"/>
                </a:lnTo>
                <a:lnTo>
                  <a:pt x="40733" y="19612"/>
                </a:lnTo>
                <a:lnTo>
                  <a:pt x="40159" y="20281"/>
                </a:lnTo>
                <a:lnTo>
                  <a:pt x="39605" y="20969"/>
                </a:lnTo>
                <a:lnTo>
                  <a:pt x="39089" y="21676"/>
                </a:lnTo>
                <a:lnTo>
                  <a:pt x="38592" y="22421"/>
                </a:lnTo>
                <a:lnTo>
                  <a:pt x="38095" y="23167"/>
                </a:lnTo>
                <a:lnTo>
                  <a:pt x="37655" y="23931"/>
                </a:lnTo>
                <a:lnTo>
                  <a:pt x="37216" y="24734"/>
                </a:lnTo>
                <a:lnTo>
                  <a:pt x="36795" y="25537"/>
                </a:lnTo>
                <a:lnTo>
                  <a:pt x="36413" y="26359"/>
                </a:lnTo>
                <a:lnTo>
                  <a:pt x="36050" y="27200"/>
                </a:lnTo>
                <a:lnTo>
                  <a:pt x="36050" y="27200"/>
                </a:lnTo>
                <a:lnTo>
                  <a:pt x="35323" y="27009"/>
                </a:lnTo>
                <a:lnTo>
                  <a:pt x="34578" y="26818"/>
                </a:lnTo>
                <a:lnTo>
                  <a:pt x="33813" y="26665"/>
                </a:lnTo>
                <a:lnTo>
                  <a:pt x="33030" y="26531"/>
                </a:lnTo>
                <a:lnTo>
                  <a:pt x="32246" y="26435"/>
                </a:lnTo>
                <a:lnTo>
                  <a:pt x="31443" y="26359"/>
                </a:lnTo>
                <a:lnTo>
                  <a:pt x="30621" y="26321"/>
                </a:lnTo>
                <a:lnTo>
                  <a:pt x="29799" y="26302"/>
                </a:lnTo>
                <a:lnTo>
                  <a:pt x="29799" y="26302"/>
                </a:lnTo>
                <a:lnTo>
                  <a:pt x="28901" y="26321"/>
                </a:lnTo>
                <a:lnTo>
                  <a:pt x="27984" y="26378"/>
                </a:lnTo>
                <a:lnTo>
                  <a:pt x="27104" y="26454"/>
                </a:lnTo>
                <a:lnTo>
                  <a:pt x="26225" y="26588"/>
                </a:lnTo>
                <a:lnTo>
                  <a:pt x="25365" y="26741"/>
                </a:lnTo>
                <a:lnTo>
                  <a:pt x="24524" y="26951"/>
                </a:lnTo>
                <a:lnTo>
                  <a:pt x="23683" y="27162"/>
                </a:lnTo>
                <a:lnTo>
                  <a:pt x="22880" y="27429"/>
                </a:lnTo>
                <a:lnTo>
                  <a:pt x="22096" y="27716"/>
                </a:lnTo>
                <a:lnTo>
                  <a:pt x="21332" y="28022"/>
                </a:lnTo>
                <a:lnTo>
                  <a:pt x="20586" y="28385"/>
                </a:lnTo>
                <a:lnTo>
                  <a:pt x="19860" y="28748"/>
                </a:lnTo>
                <a:lnTo>
                  <a:pt x="19153" y="29150"/>
                </a:lnTo>
                <a:lnTo>
                  <a:pt x="18484" y="29570"/>
                </a:lnTo>
                <a:lnTo>
                  <a:pt x="17834" y="30029"/>
                </a:lnTo>
                <a:lnTo>
                  <a:pt x="17222" y="30507"/>
                </a:lnTo>
                <a:lnTo>
                  <a:pt x="16630" y="31004"/>
                </a:lnTo>
                <a:lnTo>
                  <a:pt x="16075" y="31520"/>
                </a:lnTo>
                <a:lnTo>
                  <a:pt x="15540" y="32074"/>
                </a:lnTo>
                <a:lnTo>
                  <a:pt x="15043" y="32628"/>
                </a:lnTo>
                <a:lnTo>
                  <a:pt x="14584" y="33202"/>
                </a:lnTo>
                <a:lnTo>
                  <a:pt x="14164" y="33813"/>
                </a:lnTo>
                <a:lnTo>
                  <a:pt x="13763" y="34425"/>
                </a:lnTo>
                <a:lnTo>
                  <a:pt x="13399" y="35075"/>
                </a:lnTo>
                <a:lnTo>
                  <a:pt x="13094" y="35725"/>
                </a:lnTo>
                <a:lnTo>
                  <a:pt x="12807" y="36394"/>
                </a:lnTo>
                <a:lnTo>
                  <a:pt x="12577" y="37063"/>
                </a:lnTo>
                <a:lnTo>
                  <a:pt x="12367" y="37770"/>
                </a:lnTo>
                <a:lnTo>
                  <a:pt x="12214" y="38477"/>
                </a:lnTo>
                <a:lnTo>
                  <a:pt x="12100" y="39185"/>
                </a:lnTo>
                <a:lnTo>
                  <a:pt x="12061" y="39548"/>
                </a:lnTo>
                <a:lnTo>
                  <a:pt x="12023" y="39911"/>
                </a:lnTo>
                <a:lnTo>
                  <a:pt x="12023" y="40293"/>
                </a:lnTo>
                <a:lnTo>
                  <a:pt x="12004" y="40656"/>
                </a:lnTo>
                <a:lnTo>
                  <a:pt x="12004" y="40656"/>
                </a:lnTo>
                <a:lnTo>
                  <a:pt x="12023" y="41115"/>
                </a:lnTo>
                <a:lnTo>
                  <a:pt x="12042" y="41574"/>
                </a:lnTo>
                <a:lnTo>
                  <a:pt x="12042" y="41574"/>
                </a:lnTo>
                <a:lnTo>
                  <a:pt x="11411" y="41650"/>
                </a:lnTo>
                <a:lnTo>
                  <a:pt x="10781" y="41746"/>
                </a:lnTo>
                <a:lnTo>
                  <a:pt x="10169" y="41880"/>
                </a:lnTo>
                <a:lnTo>
                  <a:pt x="9576" y="42013"/>
                </a:lnTo>
                <a:lnTo>
                  <a:pt x="8984" y="42185"/>
                </a:lnTo>
                <a:lnTo>
                  <a:pt x="8411" y="42377"/>
                </a:lnTo>
                <a:lnTo>
                  <a:pt x="7837" y="42587"/>
                </a:lnTo>
                <a:lnTo>
                  <a:pt x="7302" y="42797"/>
                </a:lnTo>
                <a:lnTo>
                  <a:pt x="6767" y="43046"/>
                </a:lnTo>
                <a:lnTo>
                  <a:pt x="6231" y="43313"/>
                </a:lnTo>
                <a:lnTo>
                  <a:pt x="5735" y="43600"/>
                </a:lnTo>
                <a:lnTo>
                  <a:pt x="5257" y="43887"/>
                </a:lnTo>
                <a:lnTo>
                  <a:pt x="4779" y="44212"/>
                </a:lnTo>
                <a:lnTo>
                  <a:pt x="4320" y="44537"/>
                </a:lnTo>
                <a:lnTo>
                  <a:pt x="3880" y="44881"/>
                </a:lnTo>
                <a:lnTo>
                  <a:pt x="3479" y="45244"/>
                </a:lnTo>
                <a:lnTo>
                  <a:pt x="3078" y="45626"/>
                </a:lnTo>
                <a:lnTo>
                  <a:pt x="2695" y="46008"/>
                </a:lnTo>
                <a:lnTo>
                  <a:pt x="2351" y="46410"/>
                </a:lnTo>
                <a:lnTo>
                  <a:pt x="2026" y="46830"/>
                </a:lnTo>
                <a:lnTo>
                  <a:pt x="1701" y="47251"/>
                </a:lnTo>
                <a:lnTo>
                  <a:pt x="1415" y="47710"/>
                </a:lnTo>
                <a:lnTo>
                  <a:pt x="1166" y="48149"/>
                </a:lnTo>
                <a:lnTo>
                  <a:pt x="918" y="48608"/>
                </a:lnTo>
                <a:lnTo>
                  <a:pt x="707" y="49086"/>
                </a:lnTo>
                <a:lnTo>
                  <a:pt x="535" y="49564"/>
                </a:lnTo>
                <a:lnTo>
                  <a:pt x="363" y="50061"/>
                </a:lnTo>
                <a:lnTo>
                  <a:pt x="230" y="50558"/>
                </a:lnTo>
                <a:lnTo>
                  <a:pt x="134" y="51074"/>
                </a:lnTo>
                <a:lnTo>
                  <a:pt x="58" y="51590"/>
                </a:lnTo>
                <a:lnTo>
                  <a:pt x="19" y="52106"/>
                </a:lnTo>
                <a:lnTo>
                  <a:pt x="0" y="52641"/>
                </a:lnTo>
                <a:lnTo>
                  <a:pt x="0" y="52641"/>
                </a:lnTo>
                <a:lnTo>
                  <a:pt x="19" y="53214"/>
                </a:lnTo>
                <a:lnTo>
                  <a:pt x="77" y="53788"/>
                </a:lnTo>
                <a:lnTo>
                  <a:pt x="153" y="54342"/>
                </a:lnTo>
                <a:lnTo>
                  <a:pt x="287" y="54877"/>
                </a:lnTo>
                <a:lnTo>
                  <a:pt x="440" y="55432"/>
                </a:lnTo>
                <a:lnTo>
                  <a:pt x="612" y="55948"/>
                </a:lnTo>
                <a:lnTo>
                  <a:pt x="841" y="56483"/>
                </a:lnTo>
                <a:lnTo>
                  <a:pt x="1090" y="56980"/>
                </a:lnTo>
                <a:lnTo>
                  <a:pt x="1357" y="57477"/>
                </a:lnTo>
                <a:lnTo>
                  <a:pt x="1663" y="57955"/>
                </a:lnTo>
                <a:lnTo>
                  <a:pt x="2007" y="58414"/>
                </a:lnTo>
                <a:lnTo>
                  <a:pt x="2351" y="58872"/>
                </a:lnTo>
                <a:lnTo>
                  <a:pt x="2753" y="59312"/>
                </a:lnTo>
                <a:lnTo>
                  <a:pt x="3154" y="59732"/>
                </a:lnTo>
                <a:lnTo>
                  <a:pt x="3594" y="60134"/>
                </a:lnTo>
                <a:lnTo>
                  <a:pt x="4052" y="60535"/>
                </a:lnTo>
                <a:lnTo>
                  <a:pt x="4530" y="60898"/>
                </a:lnTo>
                <a:lnTo>
                  <a:pt x="5027" y="61242"/>
                </a:lnTo>
                <a:lnTo>
                  <a:pt x="5562" y="61587"/>
                </a:lnTo>
                <a:lnTo>
                  <a:pt x="6098" y="61892"/>
                </a:lnTo>
                <a:lnTo>
                  <a:pt x="6652" y="62179"/>
                </a:lnTo>
                <a:lnTo>
                  <a:pt x="7245" y="62447"/>
                </a:lnTo>
                <a:lnTo>
                  <a:pt x="7837" y="62695"/>
                </a:lnTo>
                <a:lnTo>
                  <a:pt x="8449" y="62925"/>
                </a:lnTo>
                <a:lnTo>
                  <a:pt x="9080" y="63116"/>
                </a:lnTo>
                <a:lnTo>
                  <a:pt x="9710" y="63288"/>
                </a:lnTo>
                <a:lnTo>
                  <a:pt x="10379" y="63441"/>
                </a:lnTo>
                <a:lnTo>
                  <a:pt x="11048" y="63574"/>
                </a:lnTo>
                <a:lnTo>
                  <a:pt x="11717" y="63670"/>
                </a:lnTo>
                <a:lnTo>
                  <a:pt x="12405" y="63727"/>
                </a:lnTo>
                <a:lnTo>
                  <a:pt x="13113" y="63785"/>
                </a:lnTo>
                <a:lnTo>
                  <a:pt x="13820" y="63785"/>
                </a:lnTo>
                <a:lnTo>
                  <a:pt x="13820" y="63785"/>
                </a:lnTo>
                <a:lnTo>
                  <a:pt x="14393" y="63785"/>
                </a:lnTo>
                <a:lnTo>
                  <a:pt x="14948" y="63766"/>
                </a:lnTo>
                <a:lnTo>
                  <a:pt x="15502" y="63708"/>
                </a:lnTo>
                <a:lnTo>
                  <a:pt x="16056" y="63651"/>
                </a:lnTo>
                <a:lnTo>
                  <a:pt x="16591" y="63574"/>
                </a:lnTo>
                <a:lnTo>
                  <a:pt x="17127" y="63479"/>
                </a:lnTo>
                <a:lnTo>
                  <a:pt x="17643" y="63364"/>
                </a:lnTo>
                <a:lnTo>
                  <a:pt x="18159" y="63230"/>
                </a:lnTo>
                <a:lnTo>
                  <a:pt x="18675" y="63097"/>
                </a:lnTo>
                <a:lnTo>
                  <a:pt x="19172" y="62925"/>
                </a:lnTo>
                <a:lnTo>
                  <a:pt x="19669" y="62752"/>
                </a:lnTo>
                <a:lnTo>
                  <a:pt x="20147" y="62561"/>
                </a:lnTo>
                <a:lnTo>
                  <a:pt x="20605" y="62370"/>
                </a:lnTo>
                <a:lnTo>
                  <a:pt x="21064" y="62141"/>
                </a:lnTo>
                <a:lnTo>
                  <a:pt x="21504" y="61911"/>
                </a:lnTo>
                <a:lnTo>
                  <a:pt x="21943" y="61682"/>
                </a:lnTo>
                <a:lnTo>
                  <a:pt x="22364" y="61414"/>
                </a:lnTo>
                <a:lnTo>
                  <a:pt x="22765" y="61147"/>
                </a:lnTo>
                <a:lnTo>
                  <a:pt x="23167" y="60860"/>
                </a:lnTo>
                <a:lnTo>
                  <a:pt x="23549" y="60573"/>
                </a:lnTo>
                <a:lnTo>
                  <a:pt x="23912" y="60268"/>
                </a:lnTo>
                <a:lnTo>
                  <a:pt x="24275" y="59962"/>
                </a:lnTo>
                <a:lnTo>
                  <a:pt x="24600" y="59618"/>
                </a:lnTo>
                <a:lnTo>
                  <a:pt x="24925" y="59293"/>
                </a:lnTo>
                <a:lnTo>
                  <a:pt x="25231" y="58949"/>
                </a:lnTo>
                <a:lnTo>
                  <a:pt x="25537" y="58586"/>
                </a:lnTo>
                <a:lnTo>
                  <a:pt x="25804" y="58222"/>
                </a:lnTo>
                <a:lnTo>
                  <a:pt x="26053" y="57840"/>
                </a:lnTo>
                <a:lnTo>
                  <a:pt x="26301" y="57458"/>
                </a:lnTo>
                <a:lnTo>
                  <a:pt x="26531" y="57076"/>
                </a:lnTo>
                <a:lnTo>
                  <a:pt x="26722" y="56674"/>
                </a:lnTo>
                <a:lnTo>
                  <a:pt x="26913" y="56273"/>
                </a:lnTo>
                <a:lnTo>
                  <a:pt x="26913" y="56273"/>
                </a:lnTo>
                <a:lnTo>
                  <a:pt x="27219" y="56636"/>
                </a:lnTo>
                <a:lnTo>
                  <a:pt x="27525" y="56980"/>
                </a:lnTo>
                <a:lnTo>
                  <a:pt x="27869" y="57324"/>
                </a:lnTo>
                <a:lnTo>
                  <a:pt x="28213" y="57668"/>
                </a:lnTo>
                <a:lnTo>
                  <a:pt x="28557" y="57993"/>
                </a:lnTo>
                <a:lnTo>
                  <a:pt x="28939" y="58318"/>
                </a:lnTo>
                <a:lnTo>
                  <a:pt x="29302" y="58624"/>
                </a:lnTo>
                <a:lnTo>
                  <a:pt x="29704" y="58930"/>
                </a:lnTo>
                <a:lnTo>
                  <a:pt x="30105" y="59216"/>
                </a:lnTo>
                <a:lnTo>
                  <a:pt x="30526" y="59503"/>
                </a:lnTo>
                <a:lnTo>
                  <a:pt x="30946" y="59771"/>
                </a:lnTo>
                <a:lnTo>
                  <a:pt x="31386" y="60038"/>
                </a:lnTo>
                <a:lnTo>
                  <a:pt x="31825" y="60287"/>
                </a:lnTo>
                <a:lnTo>
                  <a:pt x="32284" y="60535"/>
                </a:lnTo>
                <a:lnTo>
                  <a:pt x="32743" y="60765"/>
                </a:lnTo>
                <a:lnTo>
                  <a:pt x="33202" y="60975"/>
                </a:lnTo>
                <a:lnTo>
                  <a:pt x="33699" y="61185"/>
                </a:lnTo>
                <a:lnTo>
                  <a:pt x="34177" y="61376"/>
                </a:lnTo>
                <a:lnTo>
                  <a:pt x="34674" y="61567"/>
                </a:lnTo>
                <a:lnTo>
                  <a:pt x="35190" y="61739"/>
                </a:lnTo>
                <a:lnTo>
                  <a:pt x="35706" y="61892"/>
                </a:lnTo>
                <a:lnTo>
                  <a:pt x="36222" y="62026"/>
                </a:lnTo>
                <a:lnTo>
                  <a:pt x="36757" y="62160"/>
                </a:lnTo>
                <a:lnTo>
                  <a:pt x="37292" y="62294"/>
                </a:lnTo>
                <a:lnTo>
                  <a:pt x="37827" y="62389"/>
                </a:lnTo>
                <a:lnTo>
                  <a:pt x="38382" y="62485"/>
                </a:lnTo>
                <a:lnTo>
                  <a:pt x="38936" y="62561"/>
                </a:lnTo>
                <a:lnTo>
                  <a:pt x="39490" y="62638"/>
                </a:lnTo>
                <a:lnTo>
                  <a:pt x="40064" y="62695"/>
                </a:lnTo>
                <a:lnTo>
                  <a:pt x="40637" y="62714"/>
                </a:lnTo>
                <a:lnTo>
                  <a:pt x="41211" y="62752"/>
                </a:lnTo>
                <a:lnTo>
                  <a:pt x="41803" y="62752"/>
                </a:lnTo>
                <a:lnTo>
                  <a:pt x="41803" y="6275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8" name="Google Shape;5448;p61"/>
          <p:cNvSpPr/>
          <p:nvPr/>
        </p:nvSpPr>
        <p:spPr>
          <a:xfrm>
            <a:off x="4653199" y="4328113"/>
            <a:ext cx="244586" cy="545687"/>
          </a:xfrm>
          <a:custGeom>
            <a:avLst/>
            <a:gdLst/>
            <a:ahLst/>
            <a:cxnLst/>
            <a:rect l="l" t="t" r="r" b="b"/>
            <a:pathLst>
              <a:path w="10495" h="23415" extrusionOk="0">
                <a:moveTo>
                  <a:pt x="1396" y="0"/>
                </a:moveTo>
                <a:lnTo>
                  <a:pt x="1396" y="0"/>
                </a:lnTo>
                <a:lnTo>
                  <a:pt x="1129" y="593"/>
                </a:lnTo>
                <a:lnTo>
                  <a:pt x="899" y="1166"/>
                </a:lnTo>
                <a:lnTo>
                  <a:pt x="689" y="1759"/>
                </a:lnTo>
                <a:lnTo>
                  <a:pt x="498" y="2351"/>
                </a:lnTo>
                <a:lnTo>
                  <a:pt x="345" y="2944"/>
                </a:lnTo>
                <a:lnTo>
                  <a:pt x="230" y="3536"/>
                </a:lnTo>
                <a:lnTo>
                  <a:pt x="135" y="4148"/>
                </a:lnTo>
                <a:lnTo>
                  <a:pt x="58" y="4759"/>
                </a:lnTo>
                <a:lnTo>
                  <a:pt x="20" y="5371"/>
                </a:lnTo>
                <a:lnTo>
                  <a:pt x="1" y="6002"/>
                </a:lnTo>
                <a:lnTo>
                  <a:pt x="1" y="6633"/>
                </a:lnTo>
                <a:lnTo>
                  <a:pt x="39" y="7263"/>
                </a:lnTo>
                <a:lnTo>
                  <a:pt x="97" y="7913"/>
                </a:lnTo>
                <a:lnTo>
                  <a:pt x="192" y="8582"/>
                </a:lnTo>
                <a:lnTo>
                  <a:pt x="288" y="9251"/>
                </a:lnTo>
                <a:lnTo>
                  <a:pt x="421" y="9939"/>
                </a:lnTo>
                <a:lnTo>
                  <a:pt x="574" y="10647"/>
                </a:lnTo>
                <a:lnTo>
                  <a:pt x="746" y="11354"/>
                </a:lnTo>
                <a:lnTo>
                  <a:pt x="938" y="12099"/>
                </a:lnTo>
                <a:lnTo>
                  <a:pt x="1167" y="12845"/>
                </a:lnTo>
                <a:lnTo>
                  <a:pt x="1396" y="13609"/>
                </a:lnTo>
                <a:lnTo>
                  <a:pt x="1664" y="14393"/>
                </a:lnTo>
                <a:lnTo>
                  <a:pt x="1932" y="15196"/>
                </a:lnTo>
                <a:lnTo>
                  <a:pt x="2237" y="16018"/>
                </a:lnTo>
                <a:lnTo>
                  <a:pt x="2887" y="17719"/>
                </a:lnTo>
                <a:lnTo>
                  <a:pt x="3614" y="19516"/>
                </a:lnTo>
                <a:lnTo>
                  <a:pt x="4397" y="21408"/>
                </a:lnTo>
                <a:lnTo>
                  <a:pt x="5257" y="23415"/>
                </a:lnTo>
                <a:lnTo>
                  <a:pt x="5257" y="23415"/>
                </a:lnTo>
                <a:lnTo>
                  <a:pt x="6098" y="21408"/>
                </a:lnTo>
                <a:lnTo>
                  <a:pt x="6901" y="19516"/>
                </a:lnTo>
                <a:lnTo>
                  <a:pt x="7628" y="17719"/>
                </a:lnTo>
                <a:lnTo>
                  <a:pt x="8277" y="16018"/>
                </a:lnTo>
                <a:lnTo>
                  <a:pt x="8564" y="15196"/>
                </a:lnTo>
                <a:lnTo>
                  <a:pt x="8851" y="14393"/>
                </a:lnTo>
                <a:lnTo>
                  <a:pt x="9099" y="13609"/>
                </a:lnTo>
                <a:lnTo>
                  <a:pt x="9348" y="12845"/>
                </a:lnTo>
                <a:lnTo>
                  <a:pt x="9558" y="12099"/>
                </a:lnTo>
                <a:lnTo>
                  <a:pt x="9749" y="11354"/>
                </a:lnTo>
                <a:lnTo>
                  <a:pt x="9940" y="10647"/>
                </a:lnTo>
                <a:lnTo>
                  <a:pt x="10074" y="9939"/>
                </a:lnTo>
                <a:lnTo>
                  <a:pt x="10208" y="9251"/>
                </a:lnTo>
                <a:lnTo>
                  <a:pt x="10323" y="8582"/>
                </a:lnTo>
                <a:lnTo>
                  <a:pt x="10399" y="7913"/>
                </a:lnTo>
                <a:lnTo>
                  <a:pt x="10456" y="7263"/>
                </a:lnTo>
                <a:lnTo>
                  <a:pt x="10495" y="6633"/>
                </a:lnTo>
                <a:lnTo>
                  <a:pt x="10495" y="6002"/>
                </a:lnTo>
                <a:lnTo>
                  <a:pt x="10476" y="5371"/>
                </a:lnTo>
                <a:lnTo>
                  <a:pt x="10437" y="4759"/>
                </a:lnTo>
                <a:lnTo>
                  <a:pt x="10380" y="4148"/>
                </a:lnTo>
                <a:lnTo>
                  <a:pt x="10265" y="3536"/>
                </a:lnTo>
                <a:lnTo>
                  <a:pt x="10151" y="2944"/>
                </a:lnTo>
                <a:lnTo>
                  <a:pt x="9998" y="2351"/>
                </a:lnTo>
                <a:lnTo>
                  <a:pt x="9807" y="1759"/>
                </a:lnTo>
                <a:lnTo>
                  <a:pt x="9596" y="1166"/>
                </a:lnTo>
                <a:lnTo>
                  <a:pt x="9367" y="593"/>
                </a:lnTo>
                <a:lnTo>
                  <a:pt x="9099" y="0"/>
                </a:lnTo>
                <a:lnTo>
                  <a:pt x="5257" y="0"/>
                </a:lnTo>
                <a:lnTo>
                  <a:pt x="1396" y="0"/>
                </a:lnTo>
                <a:close/>
              </a:path>
            </a:pathLst>
          </a:custGeom>
          <a:solidFill>
            <a:srgbClr val="EA1D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9" name="Google Shape;5449;p61"/>
          <p:cNvSpPr/>
          <p:nvPr/>
        </p:nvSpPr>
        <p:spPr>
          <a:xfrm>
            <a:off x="4662567" y="4350369"/>
            <a:ext cx="225872" cy="436573"/>
          </a:xfrm>
          <a:custGeom>
            <a:avLst/>
            <a:gdLst/>
            <a:ahLst/>
            <a:cxnLst/>
            <a:rect l="l" t="t" r="r" b="b"/>
            <a:pathLst>
              <a:path w="9692" h="18733" extrusionOk="0">
                <a:moveTo>
                  <a:pt x="1300" y="1"/>
                </a:moveTo>
                <a:lnTo>
                  <a:pt x="1300" y="1"/>
                </a:lnTo>
                <a:lnTo>
                  <a:pt x="1052" y="459"/>
                </a:lnTo>
                <a:lnTo>
                  <a:pt x="822" y="937"/>
                </a:lnTo>
                <a:lnTo>
                  <a:pt x="631" y="1415"/>
                </a:lnTo>
                <a:lnTo>
                  <a:pt x="478" y="1893"/>
                </a:lnTo>
                <a:lnTo>
                  <a:pt x="325" y="2352"/>
                </a:lnTo>
                <a:lnTo>
                  <a:pt x="211" y="2830"/>
                </a:lnTo>
                <a:lnTo>
                  <a:pt x="134" y="3327"/>
                </a:lnTo>
                <a:lnTo>
                  <a:pt x="58" y="3804"/>
                </a:lnTo>
                <a:lnTo>
                  <a:pt x="19" y="4301"/>
                </a:lnTo>
                <a:lnTo>
                  <a:pt x="0" y="4798"/>
                </a:lnTo>
                <a:lnTo>
                  <a:pt x="19" y="5314"/>
                </a:lnTo>
                <a:lnTo>
                  <a:pt x="39" y="5811"/>
                </a:lnTo>
                <a:lnTo>
                  <a:pt x="96" y="6347"/>
                </a:lnTo>
                <a:lnTo>
                  <a:pt x="172" y="6863"/>
                </a:lnTo>
                <a:lnTo>
                  <a:pt x="268" y="7417"/>
                </a:lnTo>
                <a:lnTo>
                  <a:pt x="383" y="7952"/>
                </a:lnTo>
                <a:lnTo>
                  <a:pt x="536" y="8526"/>
                </a:lnTo>
                <a:lnTo>
                  <a:pt x="688" y="9099"/>
                </a:lnTo>
                <a:lnTo>
                  <a:pt x="880" y="9673"/>
                </a:lnTo>
                <a:lnTo>
                  <a:pt x="1071" y="10284"/>
                </a:lnTo>
                <a:lnTo>
                  <a:pt x="1300" y="10896"/>
                </a:lnTo>
                <a:lnTo>
                  <a:pt x="1530" y="11508"/>
                </a:lnTo>
                <a:lnTo>
                  <a:pt x="2065" y="12807"/>
                </a:lnTo>
                <a:lnTo>
                  <a:pt x="2657" y="14184"/>
                </a:lnTo>
                <a:lnTo>
                  <a:pt x="3326" y="15617"/>
                </a:lnTo>
                <a:lnTo>
                  <a:pt x="4053" y="17127"/>
                </a:lnTo>
                <a:lnTo>
                  <a:pt x="4855" y="18733"/>
                </a:lnTo>
                <a:lnTo>
                  <a:pt x="4855" y="18733"/>
                </a:lnTo>
                <a:lnTo>
                  <a:pt x="5639" y="17127"/>
                </a:lnTo>
                <a:lnTo>
                  <a:pt x="6365" y="15617"/>
                </a:lnTo>
                <a:lnTo>
                  <a:pt x="7034" y="14184"/>
                </a:lnTo>
                <a:lnTo>
                  <a:pt x="7627" y="12807"/>
                </a:lnTo>
                <a:lnTo>
                  <a:pt x="8162" y="11508"/>
                </a:lnTo>
                <a:lnTo>
                  <a:pt x="8411" y="10896"/>
                </a:lnTo>
                <a:lnTo>
                  <a:pt x="8621" y="10284"/>
                </a:lnTo>
                <a:lnTo>
                  <a:pt x="8831" y="9673"/>
                </a:lnTo>
                <a:lnTo>
                  <a:pt x="9003" y="9099"/>
                </a:lnTo>
                <a:lnTo>
                  <a:pt x="9175" y="8526"/>
                </a:lnTo>
                <a:lnTo>
                  <a:pt x="9309" y="7952"/>
                </a:lnTo>
                <a:lnTo>
                  <a:pt x="9424" y="7417"/>
                </a:lnTo>
                <a:lnTo>
                  <a:pt x="9519" y="6863"/>
                </a:lnTo>
                <a:lnTo>
                  <a:pt x="9596" y="6347"/>
                </a:lnTo>
                <a:lnTo>
                  <a:pt x="9653" y="5811"/>
                </a:lnTo>
                <a:lnTo>
                  <a:pt x="9691" y="5314"/>
                </a:lnTo>
                <a:lnTo>
                  <a:pt x="9691" y="4798"/>
                </a:lnTo>
                <a:lnTo>
                  <a:pt x="9672" y="4301"/>
                </a:lnTo>
                <a:lnTo>
                  <a:pt x="9634" y="3804"/>
                </a:lnTo>
                <a:lnTo>
                  <a:pt x="9577" y="3327"/>
                </a:lnTo>
                <a:lnTo>
                  <a:pt x="9481" y="2830"/>
                </a:lnTo>
                <a:lnTo>
                  <a:pt x="9366" y="2352"/>
                </a:lnTo>
                <a:lnTo>
                  <a:pt x="9233" y="1893"/>
                </a:lnTo>
                <a:lnTo>
                  <a:pt x="9061" y="1415"/>
                </a:lnTo>
                <a:lnTo>
                  <a:pt x="8869" y="937"/>
                </a:lnTo>
                <a:lnTo>
                  <a:pt x="8640" y="459"/>
                </a:lnTo>
                <a:lnTo>
                  <a:pt x="8392" y="1"/>
                </a:lnTo>
                <a:lnTo>
                  <a:pt x="4855" y="1"/>
                </a:lnTo>
                <a:lnTo>
                  <a:pt x="1300" y="1"/>
                </a:lnTo>
                <a:close/>
              </a:path>
            </a:pathLst>
          </a:custGeom>
          <a:solidFill>
            <a:srgbClr val="F187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0" name="Google Shape;5450;p61"/>
          <p:cNvSpPr/>
          <p:nvPr/>
        </p:nvSpPr>
        <p:spPr>
          <a:xfrm>
            <a:off x="4676363" y="4328113"/>
            <a:ext cx="198256" cy="389333"/>
          </a:xfrm>
          <a:custGeom>
            <a:avLst/>
            <a:gdLst/>
            <a:ahLst/>
            <a:cxnLst/>
            <a:rect l="l" t="t" r="r" b="b"/>
            <a:pathLst>
              <a:path w="8507" h="16706" extrusionOk="0">
                <a:moveTo>
                  <a:pt x="1148" y="0"/>
                </a:moveTo>
                <a:lnTo>
                  <a:pt x="1148" y="0"/>
                </a:lnTo>
                <a:lnTo>
                  <a:pt x="918" y="421"/>
                </a:lnTo>
                <a:lnTo>
                  <a:pt x="727" y="841"/>
                </a:lnTo>
                <a:lnTo>
                  <a:pt x="555" y="1262"/>
                </a:lnTo>
                <a:lnTo>
                  <a:pt x="421" y="1682"/>
                </a:lnTo>
                <a:lnTo>
                  <a:pt x="288" y="2103"/>
                </a:lnTo>
                <a:lnTo>
                  <a:pt x="192" y="2523"/>
                </a:lnTo>
                <a:lnTo>
                  <a:pt x="116" y="2963"/>
                </a:lnTo>
                <a:lnTo>
                  <a:pt x="58" y="3402"/>
                </a:lnTo>
                <a:lnTo>
                  <a:pt x="20" y="3842"/>
                </a:lnTo>
                <a:lnTo>
                  <a:pt x="1" y="4282"/>
                </a:lnTo>
                <a:lnTo>
                  <a:pt x="20" y="4721"/>
                </a:lnTo>
                <a:lnTo>
                  <a:pt x="39" y="5180"/>
                </a:lnTo>
                <a:lnTo>
                  <a:pt x="96" y="5658"/>
                </a:lnTo>
                <a:lnTo>
                  <a:pt x="154" y="6117"/>
                </a:lnTo>
                <a:lnTo>
                  <a:pt x="249" y="6614"/>
                </a:lnTo>
                <a:lnTo>
                  <a:pt x="345" y="7091"/>
                </a:lnTo>
                <a:lnTo>
                  <a:pt x="460" y="7588"/>
                </a:lnTo>
                <a:lnTo>
                  <a:pt x="613" y="8104"/>
                </a:lnTo>
                <a:lnTo>
                  <a:pt x="765" y="8621"/>
                </a:lnTo>
                <a:lnTo>
                  <a:pt x="938" y="9156"/>
                </a:lnTo>
                <a:lnTo>
                  <a:pt x="1339" y="10264"/>
                </a:lnTo>
                <a:lnTo>
                  <a:pt x="1817" y="11430"/>
                </a:lnTo>
                <a:lnTo>
                  <a:pt x="2333" y="12635"/>
                </a:lnTo>
                <a:lnTo>
                  <a:pt x="2925" y="13934"/>
                </a:lnTo>
                <a:lnTo>
                  <a:pt x="3556" y="15272"/>
                </a:lnTo>
                <a:lnTo>
                  <a:pt x="4263" y="16706"/>
                </a:lnTo>
                <a:lnTo>
                  <a:pt x="4263" y="16706"/>
                </a:lnTo>
                <a:lnTo>
                  <a:pt x="4952" y="15272"/>
                </a:lnTo>
                <a:lnTo>
                  <a:pt x="5582" y="13934"/>
                </a:lnTo>
                <a:lnTo>
                  <a:pt x="6175" y="12635"/>
                </a:lnTo>
                <a:lnTo>
                  <a:pt x="6710" y="11430"/>
                </a:lnTo>
                <a:lnTo>
                  <a:pt x="7169" y="10264"/>
                </a:lnTo>
                <a:lnTo>
                  <a:pt x="7570" y="9156"/>
                </a:lnTo>
                <a:lnTo>
                  <a:pt x="7742" y="8621"/>
                </a:lnTo>
                <a:lnTo>
                  <a:pt x="7914" y="8104"/>
                </a:lnTo>
                <a:lnTo>
                  <a:pt x="8048" y="7588"/>
                </a:lnTo>
                <a:lnTo>
                  <a:pt x="8163" y="7091"/>
                </a:lnTo>
                <a:lnTo>
                  <a:pt x="8277" y="6614"/>
                </a:lnTo>
                <a:lnTo>
                  <a:pt x="8354" y="6117"/>
                </a:lnTo>
                <a:lnTo>
                  <a:pt x="8430" y="5658"/>
                </a:lnTo>
                <a:lnTo>
                  <a:pt x="8469" y="5180"/>
                </a:lnTo>
                <a:lnTo>
                  <a:pt x="8507" y="4721"/>
                </a:lnTo>
                <a:lnTo>
                  <a:pt x="8507" y="4282"/>
                </a:lnTo>
                <a:lnTo>
                  <a:pt x="8488" y="3842"/>
                </a:lnTo>
                <a:lnTo>
                  <a:pt x="8449" y="3402"/>
                </a:lnTo>
                <a:lnTo>
                  <a:pt x="8411" y="2963"/>
                </a:lnTo>
                <a:lnTo>
                  <a:pt x="8316" y="2523"/>
                </a:lnTo>
                <a:lnTo>
                  <a:pt x="8220" y="2103"/>
                </a:lnTo>
                <a:lnTo>
                  <a:pt x="8105" y="1682"/>
                </a:lnTo>
                <a:lnTo>
                  <a:pt x="7952" y="1262"/>
                </a:lnTo>
                <a:lnTo>
                  <a:pt x="7780" y="841"/>
                </a:lnTo>
                <a:lnTo>
                  <a:pt x="7589" y="421"/>
                </a:lnTo>
                <a:lnTo>
                  <a:pt x="7379" y="0"/>
                </a:lnTo>
                <a:lnTo>
                  <a:pt x="4263" y="0"/>
                </a:lnTo>
                <a:lnTo>
                  <a:pt x="1148" y="0"/>
                </a:lnTo>
                <a:close/>
              </a:path>
            </a:pathLst>
          </a:custGeom>
          <a:solidFill>
            <a:srgbClr val="F6E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1" name="Google Shape;5451;p61"/>
          <p:cNvSpPr/>
          <p:nvPr/>
        </p:nvSpPr>
        <p:spPr>
          <a:xfrm>
            <a:off x="4687945" y="4328113"/>
            <a:ext cx="175090" cy="326084"/>
          </a:xfrm>
          <a:custGeom>
            <a:avLst/>
            <a:gdLst/>
            <a:ahLst/>
            <a:cxnLst/>
            <a:rect l="l" t="t" r="r" b="b"/>
            <a:pathLst>
              <a:path w="7513" h="13992" extrusionOk="0">
                <a:moveTo>
                  <a:pt x="1014" y="0"/>
                </a:moveTo>
                <a:lnTo>
                  <a:pt x="1014" y="0"/>
                </a:lnTo>
                <a:lnTo>
                  <a:pt x="823" y="344"/>
                </a:lnTo>
                <a:lnTo>
                  <a:pt x="651" y="707"/>
                </a:lnTo>
                <a:lnTo>
                  <a:pt x="498" y="1051"/>
                </a:lnTo>
                <a:lnTo>
                  <a:pt x="364" y="1395"/>
                </a:lnTo>
                <a:lnTo>
                  <a:pt x="249" y="1759"/>
                </a:lnTo>
                <a:lnTo>
                  <a:pt x="173" y="2122"/>
                </a:lnTo>
                <a:lnTo>
                  <a:pt x="96" y="2485"/>
                </a:lnTo>
                <a:lnTo>
                  <a:pt x="39" y="2848"/>
                </a:lnTo>
                <a:lnTo>
                  <a:pt x="20" y="3211"/>
                </a:lnTo>
                <a:lnTo>
                  <a:pt x="1" y="3574"/>
                </a:lnTo>
                <a:lnTo>
                  <a:pt x="20" y="3957"/>
                </a:lnTo>
                <a:lnTo>
                  <a:pt x="39" y="4339"/>
                </a:lnTo>
                <a:lnTo>
                  <a:pt x="77" y="4740"/>
                </a:lnTo>
                <a:lnTo>
                  <a:pt x="135" y="5123"/>
                </a:lnTo>
                <a:lnTo>
                  <a:pt x="211" y="5524"/>
                </a:lnTo>
                <a:lnTo>
                  <a:pt x="307" y="5945"/>
                </a:lnTo>
                <a:lnTo>
                  <a:pt x="421" y="6365"/>
                </a:lnTo>
                <a:lnTo>
                  <a:pt x="536" y="6786"/>
                </a:lnTo>
                <a:lnTo>
                  <a:pt x="670" y="7225"/>
                </a:lnTo>
                <a:lnTo>
                  <a:pt x="842" y="7665"/>
                </a:lnTo>
                <a:lnTo>
                  <a:pt x="1186" y="8601"/>
                </a:lnTo>
                <a:lnTo>
                  <a:pt x="1606" y="9557"/>
                </a:lnTo>
                <a:lnTo>
                  <a:pt x="2065" y="10589"/>
                </a:lnTo>
                <a:lnTo>
                  <a:pt x="2581" y="11660"/>
                </a:lnTo>
                <a:lnTo>
                  <a:pt x="3155" y="12787"/>
                </a:lnTo>
                <a:lnTo>
                  <a:pt x="3766" y="13992"/>
                </a:lnTo>
                <a:lnTo>
                  <a:pt x="3766" y="13992"/>
                </a:lnTo>
                <a:lnTo>
                  <a:pt x="4378" y="12787"/>
                </a:lnTo>
                <a:lnTo>
                  <a:pt x="4932" y="11660"/>
                </a:lnTo>
                <a:lnTo>
                  <a:pt x="5448" y="10589"/>
                </a:lnTo>
                <a:lnTo>
                  <a:pt x="5926" y="9557"/>
                </a:lnTo>
                <a:lnTo>
                  <a:pt x="6328" y="8601"/>
                </a:lnTo>
                <a:lnTo>
                  <a:pt x="6691" y="7665"/>
                </a:lnTo>
                <a:lnTo>
                  <a:pt x="6844" y="7225"/>
                </a:lnTo>
                <a:lnTo>
                  <a:pt x="6978" y="6786"/>
                </a:lnTo>
                <a:lnTo>
                  <a:pt x="7111" y="6365"/>
                </a:lnTo>
                <a:lnTo>
                  <a:pt x="7207" y="5945"/>
                </a:lnTo>
                <a:lnTo>
                  <a:pt x="7303" y="5524"/>
                </a:lnTo>
                <a:lnTo>
                  <a:pt x="7379" y="5123"/>
                </a:lnTo>
                <a:lnTo>
                  <a:pt x="7436" y="4740"/>
                </a:lnTo>
                <a:lnTo>
                  <a:pt x="7494" y="4339"/>
                </a:lnTo>
                <a:lnTo>
                  <a:pt x="7513" y="3957"/>
                </a:lnTo>
                <a:lnTo>
                  <a:pt x="7513" y="3574"/>
                </a:lnTo>
                <a:lnTo>
                  <a:pt x="7494" y="3211"/>
                </a:lnTo>
                <a:lnTo>
                  <a:pt x="7475" y="2848"/>
                </a:lnTo>
                <a:lnTo>
                  <a:pt x="7417" y="2485"/>
                </a:lnTo>
                <a:lnTo>
                  <a:pt x="7360" y="2122"/>
                </a:lnTo>
                <a:lnTo>
                  <a:pt x="7264" y="1759"/>
                </a:lnTo>
                <a:lnTo>
                  <a:pt x="7150" y="1395"/>
                </a:lnTo>
                <a:lnTo>
                  <a:pt x="7016" y="1051"/>
                </a:lnTo>
                <a:lnTo>
                  <a:pt x="6882" y="707"/>
                </a:lnTo>
                <a:lnTo>
                  <a:pt x="6710" y="344"/>
                </a:lnTo>
                <a:lnTo>
                  <a:pt x="6500" y="0"/>
                </a:lnTo>
                <a:lnTo>
                  <a:pt x="3766" y="0"/>
                </a:lnTo>
                <a:lnTo>
                  <a:pt x="101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2" name="Google Shape;5452;p61"/>
          <p:cNvSpPr/>
          <p:nvPr/>
        </p:nvSpPr>
        <p:spPr>
          <a:xfrm>
            <a:off x="4380145" y="4328113"/>
            <a:ext cx="244586" cy="545687"/>
          </a:xfrm>
          <a:custGeom>
            <a:avLst/>
            <a:gdLst/>
            <a:ahLst/>
            <a:cxnLst/>
            <a:rect l="l" t="t" r="r" b="b"/>
            <a:pathLst>
              <a:path w="10495" h="23415" extrusionOk="0">
                <a:moveTo>
                  <a:pt x="1415" y="0"/>
                </a:moveTo>
                <a:lnTo>
                  <a:pt x="1415" y="0"/>
                </a:lnTo>
                <a:lnTo>
                  <a:pt x="1129" y="593"/>
                </a:lnTo>
                <a:lnTo>
                  <a:pt x="899" y="1166"/>
                </a:lnTo>
                <a:lnTo>
                  <a:pt x="689" y="1759"/>
                </a:lnTo>
                <a:lnTo>
                  <a:pt x="498" y="2351"/>
                </a:lnTo>
                <a:lnTo>
                  <a:pt x="345" y="2944"/>
                </a:lnTo>
                <a:lnTo>
                  <a:pt x="230" y="3536"/>
                </a:lnTo>
                <a:lnTo>
                  <a:pt x="135" y="4148"/>
                </a:lnTo>
                <a:lnTo>
                  <a:pt x="58" y="4759"/>
                </a:lnTo>
                <a:lnTo>
                  <a:pt x="20" y="5371"/>
                </a:lnTo>
                <a:lnTo>
                  <a:pt x="1" y="6002"/>
                </a:lnTo>
                <a:lnTo>
                  <a:pt x="1" y="6633"/>
                </a:lnTo>
                <a:lnTo>
                  <a:pt x="39" y="7263"/>
                </a:lnTo>
                <a:lnTo>
                  <a:pt x="97" y="7913"/>
                </a:lnTo>
                <a:lnTo>
                  <a:pt x="192" y="8582"/>
                </a:lnTo>
                <a:lnTo>
                  <a:pt x="288" y="9251"/>
                </a:lnTo>
                <a:lnTo>
                  <a:pt x="421" y="9939"/>
                </a:lnTo>
                <a:lnTo>
                  <a:pt x="574" y="10647"/>
                </a:lnTo>
                <a:lnTo>
                  <a:pt x="746" y="11354"/>
                </a:lnTo>
                <a:lnTo>
                  <a:pt x="938" y="12099"/>
                </a:lnTo>
                <a:lnTo>
                  <a:pt x="1167" y="12845"/>
                </a:lnTo>
                <a:lnTo>
                  <a:pt x="1396" y="13609"/>
                </a:lnTo>
                <a:lnTo>
                  <a:pt x="1664" y="14393"/>
                </a:lnTo>
                <a:lnTo>
                  <a:pt x="1931" y="15196"/>
                </a:lnTo>
                <a:lnTo>
                  <a:pt x="2237" y="16018"/>
                </a:lnTo>
                <a:lnTo>
                  <a:pt x="2887" y="17719"/>
                </a:lnTo>
                <a:lnTo>
                  <a:pt x="3614" y="19516"/>
                </a:lnTo>
                <a:lnTo>
                  <a:pt x="4397" y="21408"/>
                </a:lnTo>
                <a:lnTo>
                  <a:pt x="5257" y="23415"/>
                </a:lnTo>
                <a:lnTo>
                  <a:pt x="5257" y="23415"/>
                </a:lnTo>
                <a:lnTo>
                  <a:pt x="6098" y="21408"/>
                </a:lnTo>
                <a:lnTo>
                  <a:pt x="6901" y="19516"/>
                </a:lnTo>
                <a:lnTo>
                  <a:pt x="7628" y="17719"/>
                </a:lnTo>
                <a:lnTo>
                  <a:pt x="8277" y="16018"/>
                </a:lnTo>
                <a:lnTo>
                  <a:pt x="8564" y="15196"/>
                </a:lnTo>
                <a:lnTo>
                  <a:pt x="8851" y="14393"/>
                </a:lnTo>
                <a:lnTo>
                  <a:pt x="9099" y="13609"/>
                </a:lnTo>
                <a:lnTo>
                  <a:pt x="9348" y="12845"/>
                </a:lnTo>
                <a:lnTo>
                  <a:pt x="9558" y="12099"/>
                </a:lnTo>
                <a:lnTo>
                  <a:pt x="9749" y="11354"/>
                </a:lnTo>
                <a:lnTo>
                  <a:pt x="9940" y="10647"/>
                </a:lnTo>
                <a:lnTo>
                  <a:pt x="10074" y="9939"/>
                </a:lnTo>
                <a:lnTo>
                  <a:pt x="10208" y="9251"/>
                </a:lnTo>
                <a:lnTo>
                  <a:pt x="10323" y="8582"/>
                </a:lnTo>
                <a:lnTo>
                  <a:pt x="10399" y="7913"/>
                </a:lnTo>
                <a:lnTo>
                  <a:pt x="10456" y="7263"/>
                </a:lnTo>
                <a:lnTo>
                  <a:pt x="10495" y="6633"/>
                </a:lnTo>
                <a:lnTo>
                  <a:pt x="10495" y="6002"/>
                </a:lnTo>
                <a:lnTo>
                  <a:pt x="10476" y="5371"/>
                </a:lnTo>
                <a:lnTo>
                  <a:pt x="10437" y="4759"/>
                </a:lnTo>
                <a:lnTo>
                  <a:pt x="10380" y="4148"/>
                </a:lnTo>
                <a:lnTo>
                  <a:pt x="10265" y="3536"/>
                </a:lnTo>
                <a:lnTo>
                  <a:pt x="10151" y="2944"/>
                </a:lnTo>
                <a:lnTo>
                  <a:pt x="9998" y="2351"/>
                </a:lnTo>
                <a:lnTo>
                  <a:pt x="9826" y="1759"/>
                </a:lnTo>
                <a:lnTo>
                  <a:pt x="9615" y="1166"/>
                </a:lnTo>
                <a:lnTo>
                  <a:pt x="9367" y="593"/>
                </a:lnTo>
                <a:lnTo>
                  <a:pt x="9099" y="0"/>
                </a:lnTo>
                <a:lnTo>
                  <a:pt x="5257" y="0"/>
                </a:lnTo>
                <a:lnTo>
                  <a:pt x="5257" y="0"/>
                </a:lnTo>
                <a:lnTo>
                  <a:pt x="1415" y="0"/>
                </a:lnTo>
                <a:lnTo>
                  <a:pt x="1415" y="0"/>
                </a:lnTo>
                <a:close/>
              </a:path>
            </a:pathLst>
          </a:custGeom>
          <a:solidFill>
            <a:srgbClr val="EA1D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3" name="Google Shape;5453;p61"/>
          <p:cNvSpPr/>
          <p:nvPr/>
        </p:nvSpPr>
        <p:spPr>
          <a:xfrm>
            <a:off x="4389513" y="4350369"/>
            <a:ext cx="225872" cy="436573"/>
          </a:xfrm>
          <a:custGeom>
            <a:avLst/>
            <a:gdLst/>
            <a:ahLst/>
            <a:cxnLst/>
            <a:rect l="l" t="t" r="r" b="b"/>
            <a:pathLst>
              <a:path w="9692" h="18733" extrusionOk="0">
                <a:moveTo>
                  <a:pt x="1300" y="1"/>
                </a:moveTo>
                <a:lnTo>
                  <a:pt x="1300" y="1"/>
                </a:lnTo>
                <a:lnTo>
                  <a:pt x="1052" y="459"/>
                </a:lnTo>
                <a:lnTo>
                  <a:pt x="841" y="937"/>
                </a:lnTo>
                <a:lnTo>
                  <a:pt x="631" y="1415"/>
                </a:lnTo>
                <a:lnTo>
                  <a:pt x="478" y="1893"/>
                </a:lnTo>
                <a:lnTo>
                  <a:pt x="325" y="2352"/>
                </a:lnTo>
                <a:lnTo>
                  <a:pt x="211" y="2830"/>
                </a:lnTo>
                <a:lnTo>
                  <a:pt x="134" y="3327"/>
                </a:lnTo>
                <a:lnTo>
                  <a:pt x="58" y="3804"/>
                </a:lnTo>
                <a:lnTo>
                  <a:pt x="19" y="4301"/>
                </a:lnTo>
                <a:lnTo>
                  <a:pt x="0" y="4798"/>
                </a:lnTo>
                <a:lnTo>
                  <a:pt x="19" y="5314"/>
                </a:lnTo>
                <a:lnTo>
                  <a:pt x="39" y="5811"/>
                </a:lnTo>
                <a:lnTo>
                  <a:pt x="96" y="6347"/>
                </a:lnTo>
                <a:lnTo>
                  <a:pt x="172" y="6863"/>
                </a:lnTo>
                <a:lnTo>
                  <a:pt x="268" y="7417"/>
                </a:lnTo>
                <a:lnTo>
                  <a:pt x="383" y="7952"/>
                </a:lnTo>
                <a:lnTo>
                  <a:pt x="536" y="8526"/>
                </a:lnTo>
                <a:lnTo>
                  <a:pt x="688" y="9099"/>
                </a:lnTo>
                <a:lnTo>
                  <a:pt x="880" y="9673"/>
                </a:lnTo>
                <a:lnTo>
                  <a:pt x="1071" y="10284"/>
                </a:lnTo>
                <a:lnTo>
                  <a:pt x="1300" y="10896"/>
                </a:lnTo>
                <a:lnTo>
                  <a:pt x="1529" y="11508"/>
                </a:lnTo>
                <a:lnTo>
                  <a:pt x="2065" y="12807"/>
                </a:lnTo>
                <a:lnTo>
                  <a:pt x="2657" y="14184"/>
                </a:lnTo>
                <a:lnTo>
                  <a:pt x="3326" y="15617"/>
                </a:lnTo>
                <a:lnTo>
                  <a:pt x="4053" y="17127"/>
                </a:lnTo>
                <a:lnTo>
                  <a:pt x="4855" y="18733"/>
                </a:lnTo>
                <a:lnTo>
                  <a:pt x="4855" y="18733"/>
                </a:lnTo>
                <a:lnTo>
                  <a:pt x="5639" y="17127"/>
                </a:lnTo>
                <a:lnTo>
                  <a:pt x="6365" y="15617"/>
                </a:lnTo>
                <a:lnTo>
                  <a:pt x="7034" y="14184"/>
                </a:lnTo>
                <a:lnTo>
                  <a:pt x="7627" y="12807"/>
                </a:lnTo>
                <a:lnTo>
                  <a:pt x="8162" y="11508"/>
                </a:lnTo>
                <a:lnTo>
                  <a:pt x="8411" y="10896"/>
                </a:lnTo>
                <a:lnTo>
                  <a:pt x="8621" y="10284"/>
                </a:lnTo>
                <a:lnTo>
                  <a:pt x="8831" y="9673"/>
                </a:lnTo>
                <a:lnTo>
                  <a:pt x="9003" y="9099"/>
                </a:lnTo>
                <a:lnTo>
                  <a:pt x="9175" y="8526"/>
                </a:lnTo>
                <a:lnTo>
                  <a:pt x="9309" y="7952"/>
                </a:lnTo>
                <a:lnTo>
                  <a:pt x="9424" y="7417"/>
                </a:lnTo>
                <a:lnTo>
                  <a:pt x="9519" y="6863"/>
                </a:lnTo>
                <a:lnTo>
                  <a:pt x="9596" y="6347"/>
                </a:lnTo>
                <a:lnTo>
                  <a:pt x="9653" y="5811"/>
                </a:lnTo>
                <a:lnTo>
                  <a:pt x="9691" y="5314"/>
                </a:lnTo>
                <a:lnTo>
                  <a:pt x="9691" y="4798"/>
                </a:lnTo>
                <a:lnTo>
                  <a:pt x="9672" y="4301"/>
                </a:lnTo>
                <a:lnTo>
                  <a:pt x="9634" y="3804"/>
                </a:lnTo>
                <a:lnTo>
                  <a:pt x="9577" y="3327"/>
                </a:lnTo>
                <a:lnTo>
                  <a:pt x="9481" y="2830"/>
                </a:lnTo>
                <a:lnTo>
                  <a:pt x="9366" y="2352"/>
                </a:lnTo>
                <a:lnTo>
                  <a:pt x="9233" y="1893"/>
                </a:lnTo>
                <a:lnTo>
                  <a:pt x="9060" y="1415"/>
                </a:lnTo>
                <a:lnTo>
                  <a:pt x="8869" y="937"/>
                </a:lnTo>
                <a:lnTo>
                  <a:pt x="8640" y="459"/>
                </a:lnTo>
                <a:lnTo>
                  <a:pt x="8391" y="1"/>
                </a:lnTo>
                <a:lnTo>
                  <a:pt x="4855" y="1"/>
                </a:lnTo>
                <a:lnTo>
                  <a:pt x="4855" y="1"/>
                </a:lnTo>
                <a:lnTo>
                  <a:pt x="1300" y="1"/>
                </a:lnTo>
                <a:lnTo>
                  <a:pt x="1300" y="1"/>
                </a:lnTo>
                <a:close/>
              </a:path>
            </a:pathLst>
          </a:custGeom>
          <a:solidFill>
            <a:srgbClr val="F187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4" name="Google Shape;5454;p61"/>
          <p:cNvSpPr/>
          <p:nvPr/>
        </p:nvSpPr>
        <p:spPr>
          <a:xfrm>
            <a:off x="4403309" y="4328113"/>
            <a:ext cx="198256" cy="389333"/>
          </a:xfrm>
          <a:custGeom>
            <a:avLst/>
            <a:gdLst/>
            <a:ahLst/>
            <a:cxnLst/>
            <a:rect l="l" t="t" r="r" b="b"/>
            <a:pathLst>
              <a:path w="8507" h="16706" extrusionOk="0">
                <a:moveTo>
                  <a:pt x="1148" y="0"/>
                </a:moveTo>
                <a:lnTo>
                  <a:pt x="1148" y="0"/>
                </a:lnTo>
                <a:lnTo>
                  <a:pt x="918" y="421"/>
                </a:lnTo>
                <a:lnTo>
                  <a:pt x="727" y="841"/>
                </a:lnTo>
                <a:lnTo>
                  <a:pt x="555" y="1262"/>
                </a:lnTo>
                <a:lnTo>
                  <a:pt x="421" y="1682"/>
                </a:lnTo>
                <a:lnTo>
                  <a:pt x="288" y="2103"/>
                </a:lnTo>
                <a:lnTo>
                  <a:pt x="192" y="2523"/>
                </a:lnTo>
                <a:lnTo>
                  <a:pt x="116" y="2963"/>
                </a:lnTo>
                <a:lnTo>
                  <a:pt x="58" y="3402"/>
                </a:lnTo>
                <a:lnTo>
                  <a:pt x="20" y="3842"/>
                </a:lnTo>
                <a:lnTo>
                  <a:pt x="1" y="4282"/>
                </a:lnTo>
                <a:lnTo>
                  <a:pt x="20" y="4721"/>
                </a:lnTo>
                <a:lnTo>
                  <a:pt x="39" y="5180"/>
                </a:lnTo>
                <a:lnTo>
                  <a:pt x="96" y="5658"/>
                </a:lnTo>
                <a:lnTo>
                  <a:pt x="154" y="6117"/>
                </a:lnTo>
                <a:lnTo>
                  <a:pt x="249" y="6614"/>
                </a:lnTo>
                <a:lnTo>
                  <a:pt x="345" y="7091"/>
                </a:lnTo>
                <a:lnTo>
                  <a:pt x="460" y="7588"/>
                </a:lnTo>
                <a:lnTo>
                  <a:pt x="613" y="8104"/>
                </a:lnTo>
                <a:lnTo>
                  <a:pt x="765" y="8621"/>
                </a:lnTo>
                <a:lnTo>
                  <a:pt x="937" y="9156"/>
                </a:lnTo>
                <a:lnTo>
                  <a:pt x="1339" y="10264"/>
                </a:lnTo>
                <a:lnTo>
                  <a:pt x="1817" y="11430"/>
                </a:lnTo>
                <a:lnTo>
                  <a:pt x="2333" y="12635"/>
                </a:lnTo>
                <a:lnTo>
                  <a:pt x="2925" y="13934"/>
                </a:lnTo>
                <a:lnTo>
                  <a:pt x="3556" y="15272"/>
                </a:lnTo>
                <a:lnTo>
                  <a:pt x="4263" y="16706"/>
                </a:lnTo>
                <a:lnTo>
                  <a:pt x="4263" y="16706"/>
                </a:lnTo>
                <a:lnTo>
                  <a:pt x="4951" y="15272"/>
                </a:lnTo>
                <a:lnTo>
                  <a:pt x="5582" y="13934"/>
                </a:lnTo>
                <a:lnTo>
                  <a:pt x="6175" y="12635"/>
                </a:lnTo>
                <a:lnTo>
                  <a:pt x="6710" y="11430"/>
                </a:lnTo>
                <a:lnTo>
                  <a:pt x="7169" y="10264"/>
                </a:lnTo>
                <a:lnTo>
                  <a:pt x="7570" y="9156"/>
                </a:lnTo>
                <a:lnTo>
                  <a:pt x="7742" y="8621"/>
                </a:lnTo>
                <a:lnTo>
                  <a:pt x="7914" y="8104"/>
                </a:lnTo>
                <a:lnTo>
                  <a:pt x="8048" y="7588"/>
                </a:lnTo>
                <a:lnTo>
                  <a:pt x="8163" y="7091"/>
                </a:lnTo>
                <a:lnTo>
                  <a:pt x="8277" y="6614"/>
                </a:lnTo>
                <a:lnTo>
                  <a:pt x="8354" y="6117"/>
                </a:lnTo>
                <a:lnTo>
                  <a:pt x="8430" y="5658"/>
                </a:lnTo>
                <a:lnTo>
                  <a:pt x="8468" y="5180"/>
                </a:lnTo>
                <a:lnTo>
                  <a:pt x="8507" y="4721"/>
                </a:lnTo>
                <a:lnTo>
                  <a:pt x="8507" y="4282"/>
                </a:lnTo>
                <a:lnTo>
                  <a:pt x="8488" y="3842"/>
                </a:lnTo>
                <a:lnTo>
                  <a:pt x="8468" y="3402"/>
                </a:lnTo>
                <a:lnTo>
                  <a:pt x="8411" y="2963"/>
                </a:lnTo>
                <a:lnTo>
                  <a:pt x="8316" y="2523"/>
                </a:lnTo>
                <a:lnTo>
                  <a:pt x="8220" y="2103"/>
                </a:lnTo>
                <a:lnTo>
                  <a:pt x="8105" y="1682"/>
                </a:lnTo>
                <a:lnTo>
                  <a:pt x="7952" y="1262"/>
                </a:lnTo>
                <a:lnTo>
                  <a:pt x="7780" y="841"/>
                </a:lnTo>
                <a:lnTo>
                  <a:pt x="7589" y="421"/>
                </a:lnTo>
                <a:lnTo>
                  <a:pt x="7379" y="0"/>
                </a:lnTo>
                <a:lnTo>
                  <a:pt x="4263" y="0"/>
                </a:lnTo>
                <a:lnTo>
                  <a:pt x="4263" y="0"/>
                </a:lnTo>
                <a:lnTo>
                  <a:pt x="1148" y="0"/>
                </a:lnTo>
                <a:lnTo>
                  <a:pt x="1148" y="0"/>
                </a:lnTo>
                <a:close/>
              </a:path>
            </a:pathLst>
          </a:custGeom>
          <a:solidFill>
            <a:srgbClr val="F6E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5" name="Google Shape;5455;p61"/>
          <p:cNvSpPr/>
          <p:nvPr/>
        </p:nvSpPr>
        <p:spPr>
          <a:xfrm>
            <a:off x="4414891" y="4328113"/>
            <a:ext cx="175090" cy="326084"/>
          </a:xfrm>
          <a:custGeom>
            <a:avLst/>
            <a:gdLst/>
            <a:ahLst/>
            <a:cxnLst/>
            <a:rect l="l" t="t" r="r" b="b"/>
            <a:pathLst>
              <a:path w="7513" h="13992" extrusionOk="0">
                <a:moveTo>
                  <a:pt x="1014" y="0"/>
                </a:moveTo>
                <a:lnTo>
                  <a:pt x="1014" y="0"/>
                </a:lnTo>
                <a:lnTo>
                  <a:pt x="823" y="344"/>
                </a:lnTo>
                <a:lnTo>
                  <a:pt x="651" y="707"/>
                </a:lnTo>
                <a:lnTo>
                  <a:pt x="498" y="1051"/>
                </a:lnTo>
                <a:lnTo>
                  <a:pt x="364" y="1395"/>
                </a:lnTo>
                <a:lnTo>
                  <a:pt x="249" y="1759"/>
                </a:lnTo>
                <a:lnTo>
                  <a:pt x="173" y="2122"/>
                </a:lnTo>
                <a:lnTo>
                  <a:pt x="96" y="2485"/>
                </a:lnTo>
                <a:lnTo>
                  <a:pt x="58" y="2848"/>
                </a:lnTo>
                <a:lnTo>
                  <a:pt x="20" y="3211"/>
                </a:lnTo>
                <a:lnTo>
                  <a:pt x="1" y="3574"/>
                </a:lnTo>
                <a:lnTo>
                  <a:pt x="20" y="3957"/>
                </a:lnTo>
                <a:lnTo>
                  <a:pt x="39" y="4339"/>
                </a:lnTo>
                <a:lnTo>
                  <a:pt x="77" y="4740"/>
                </a:lnTo>
                <a:lnTo>
                  <a:pt x="135" y="5123"/>
                </a:lnTo>
                <a:lnTo>
                  <a:pt x="211" y="5524"/>
                </a:lnTo>
                <a:lnTo>
                  <a:pt x="307" y="5945"/>
                </a:lnTo>
                <a:lnTo>
                  <a:pt x="421" y="6365"/>
                </a:lnTo>
                <a:lnTo>
                  <a:pt x="536" y="6786"/>
                </a:lnTo>
                <a:lnTo>
                  <a:pt x="670" y="7225"/>
                </a:lnTo>
                <a:lnTo>
                  <a:pt x="842" y="7665"/>
                </a:lnTo>
                <a:lnTo>
                  <a:pt x="1186" y="8601"/>
                </a:lnTo>
                <a:lnTo>
                  <a:pt x="1606" y="9557"/>
                </a:lnTo>
                <a:lnTo>
                  <a:pt x="2065" y="10589"/>
                </a:lnTo>
                <a:lnTo>
                  <a:pt x="2581" y="11660"/>
                </a:lnTo>
                <a:lnTo>
                  <a:pt x="3155" y="12787"/>
                </a:lnTo>
                <a:lnTo>
                  <a:pt x="3766" y="13992"/>
                </a:lnTo>
                <a:lnTo>
                  <a:pt x="3766" y="13992"/>
                </a:lnTo>
                <a:lnTo>
                  <a:pt x="4378" y="12787"/>
                </a:lnTo>
                <a:lnTo>
                  <a:pt x="4932" y="11660"/>
                </a:lnTo>
                <a:lnTo>
                  <a:pt x="5448" y="10589"/>
                </a:lnTo>
                <a:lnTo>
                  <a:pt x="5926" y="9557"/>
                </a:lnTo>
                <a:lnTo>
                  <a:pt x="6328" y="8601"/>
                </a:lnTo>
                <a:lnTo>
                  <a:pt x="6691" y="7665"/>
                </a:lnTo>
                <a:lnTo>
                  <a:pt x="6844" y="7225"/>
                </a:lnTo>
                <a:lnTo>
                  <a:pt x="6978" y="6786"/>
                </a:lnTo>
                <a:lnTo>
                  <a:pt x="7111" y="6365"/>
                </a:lnTo>
                <a:lnTo>
                  <a:pt x="7207" y="5945"/>
                </a:lnTo>
                <a:lnTo>
                  <a:pt x="7302" y="5524"/>
                </a:lnTo>
                <a:lnTo>
                  <a:pt x="7379" y="5123"/>
                </a:lnTo>
                <a:lnTo>
                  <a:pt x="7436" y="4740"/>
                </a:lnTo>
                <a:lnTo>
                  <a:pt x="7494" y="4339"/>
                </a:lnTo>
                <a:lnTo>
                  <a:pt x="7513" y="3957"/>
                </a:lnTo>
                <a:lnTo>
                  <a:pt x="7513" y="3574"/>
                </a:lnTo>
                <a:lnTo>
                  <a:pt x="7494" y="3211"/>
                </a:lnTo>
                <a:lnTo>
                  <a:pt x="7475" y="2848"/>
                </a:lnTo>
                <a:lnTo>
                  <a:pt x="7417" y="2485"/>
                </a:lnTo>
                <a:lnTo>
                  <a:pt x="7360" y="2122"/>
                </a:lnTo>
                <a:lnTo>
                  <a:pt x="7264" y="1759"/>
                </a:lnTo>
                <a:lnTo>
                  <a:pt x="7150" y="1395"/>
                </a:lnTo>
                <a:lnTo>
                  <a:pt x="7016" y="1051"/>
                </a:lnTo>
                <a:lnTo>
                  <a:pt x="6882" y="707"/>
                </a:lnTo>
                <a:lnTo>
                  <a:pt x="6710" y="344"/>
                </a:lnTo>
                <a:lnTo>
                  <a:pt x="6519" y="0"/>
                </a:lnTo>
                <a:lnTo>
                  <a:pt x="3766" y="0"/>
                </a:lnTo>
                <a:lnTo>
                  <a:pt x="3766" y="0"/>
                </a:lnTo>
                <a:lnTo>
                  <a:pt x="1014" y="0"/>
                </a:lnTo>
                <a:lnTo>
                  <a:pt x="101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6" name="Google Shape;5476;p61"/>
          <p:cNvSpPr/>
          <p:nvPr/>
        </p:nvSpPr>
        <p:spPr>
          <a:xfrm>
            <a:off x="2931142" y="4042125"/>
            <a:ext cx="3177031" cy="1121693"/>
          </a:xfrm>
          <a:custGeom>
            <a:avLst/>
            <a:gdLst/>
            <a:ahLst/>
            <a:cxnLst/>
            <a:rect l="l" t="t" r="r" b="b"/>
            <a:pathLst>
              <a:path w="136324" h="48131" extrusionOk="0">
                <a:moveTo>
                  <a:pt x="101765" y="46659"/>
                </a:moveTo>
                <a:lnTo>
                  <a:pt x="101765" y="46659"/>
                </a:lnTo>
                <a:lnTo>
                  <a:pt x="101191" y="46659"/>
                </a:lnTo>
                <a:lnTo>
                  <a:pt x="100637" y="46620"/>
                </a:lnTo>
                <a:lnTo>
                  <a:pt x="100083" y="46582"/>
                </a:lnTo>
                <a:lnTo>
                  <a:pt x="99528" y="46525"/>
                </a:lnTo>
                <a:lnTo>
                  <a:pt x="98974" y="46467"/>
                </a:lnTo>
                <a:lnTo>
                  <a:pt x="98439" y="46391"/>
                </a:lnTo>
                <a:lnTo>
                  <a:pt x="97903" y="46276"/>
                </a:lnTo>
                <a:lnTo>
                  <a:pt x="97387" y="46181"/>
                </a:lnTo>
                <a:lnTo>
                  <a:pt x="97387" y="46181"/>
                </a:lnTo>
                <a:lnTo>
                  <a:pt x="96890" y="46410"/>
                </a:lnTo>
                <a:lnTo>
                  <a:pt x="96413" y="46620"/>
                </a:lnTo>
                <a:lnTo>
                  <a:pt x="95916" y="46831"/>
                </a:lnTo>
                <a:lnTo>
                  <a:pt x="95419" y="47003"/>
                </a:lnTo>
                <a:lnTo>
                  <a:pt x="94903" y="47194"/>
                </a:lnTo>
                <a:lnTo>
                  <a:pt x="94386" y="47347"/>
                </a:lnTo>
                <a:lnTo>
                  <a:pt x="93870" y="47500"/>
                </a:lnTo>
                <a:lnTo>
                  <a:pt x="93354" y="47633"/>
                </a:lnTo>
                <a:lnTo>
                  <a:pt x="92819" y="47748"/>
                </a:lnTo>
                <a:lnTo>
                  <a:pt x="92284" y="47844"/>
                </a:lnTo>
                <a:lnTo>
                  <a:pt x="91730" y="47939"/>
                </a:lnTo>
                <a:lnTo>
                  <a:pt x="91194" y="48016"/>
                </a:lnTo>
                <a:lnTo>
                  <a:pt x="90640" y="48073"/>
                </a:lnTo>
                <a:lnTo>
                  <a:pt x="90086" y="48111"/>
                </a:lnTo>
                <a:lnTo>
                  <a:pt x="89512" y="48130"/>
                </a:lnTo>
                <a:lnTo>
                  <a:pt x="88958" y="48130"/>
                </a:lnTo>
                <a:lnTo>
                  <a:pt x="88958" y="48130"/>
                </a:lnTo>
                <a:lnTo>
                  <a:pt x="88461" y="48130"/>
                </a:lnTo>
                <a:lnTo>
                  <a:pt x="87964" y="48111"/>
                </a:lnTo>
                <a:lnTo>
                  <a:pt x="87486" y="48073"/>
                </a:lnTo>
                <a:lnTo>
                  <a:pt x="86989" y="48035"/>
                </a:lnTo>
                <a:lnTo>
                  <a:pt x="86511" y="47978"/>
                </a:lnTo>
                <a:lnTo>
                  <a:pt x="86034" y="47920"/>
                </a:lnTo>
                <a:lnTo>
                  <a:pt x="85556" y="47844"/>
                </a:lnTo>
                <a:lnTo>
                  <a:pt x="85097" y="47748"/>
                </a:lnTo>
                <a:lnTo>
                  <a:pt x="84619" y="47633"/>
                </a:lnTo>
                <a:lnTo>
                  <a:pt x="84160" y="47519"/>
                </a:lnTo>
                <a:lnTo>
                  <a:pt x="83702" y="47404"/>
                </a:lnTo>
                <a:lnTo>
                  <a:pt x="83243" y="47270"/>
                </a:lnTo>
                <a:lnTo>
                  <a:pt x="82803" y="47117"/>
                </a:lnTo>
                <a:lnTo>
                  <a:pt x="82364" y="46964"/>
                </a:lnTo>
                <a:lnTo>
                  <a:pt x="81924" y="46792"/>
                </a:lnTo>
                <a:lnTo>
                  <a:pt x="81484" y="46620"/>
                </a:lnTo>
                <a:lnTo>
                  <a:pt x="81064" y="46429"/>
                </a:lnTo>
                <a:lnTo>
                  <a:pt x="80624" y="46219"/>
                </a:lnTo>
                <a:lnTo>
                  <a:pt x="79802" y="45798"/>
                </a:lnTo>
                <a:lnTo>
                  <a:pt x="78999" y="45321"/>
                </a:lnTo>
                <a:lnTo>
                  <a:pt x="78216" y="44824"/>
                </a:lnTo>
                <a:lnTo>
                  <a:pt x="77470" y="44288"/>
                </a:lnTo>
                <a:lnTo>
                  <a:pt x="76744" y="43696"/>
                </a:lnTo>
                <a:lnTo>
                  <a:pt x="76037" y="43084"/>
                </a:lnTo>
                <a:lnTo>
                  <a:pt x="75368" y="42453"/>
                </a:lnTo>
                <a:lnTo>
                  <a:pt x="75368" y="42453"/>
                </a:lnTo>
                <a:lnTo>
                  <a:pt x="74813" y="42721"/>
                </a:lnTo>
                <a:lnTo>
                  <a:pt x="74240" y="42970"/>
                </a:lnTo>
                <a:lnTo>
                  <a:pt x="73667" y="43218"/>
                </a:lnTo>
                <a:lnTo>
                  <a:pt x="73093" y="43447"/>
                </a:lnTo>
                <a:lnTo>
                  <a:pt x="72501" y="43658"/>
                </a:lnTo>
                <a:lnTo>
                  <a:pt x="71908" y="43849"/>
                </a:lnTo>
                <a:lnTo>
                  <a:pt x="71296" y="44021"/>
                </a:lnTo>
                <a:lnTo>
                  <a:pt x="70685" y="44174"/>
                </a:lnTo>
                <a:lnTo>
                  <a:pt x="70073" y="44308"/>
                </a:lnTo>
                <a:lnTo>
                  <a:pt x="69461" y="44441"/>
                </a:lnTo>
                <a:lnTo>
                  <a:pt x="68831" y="44537"/>
                </a:lnTo>
                <a:lnTo>
                  <a:pt x="68181" y="44633"/>
                </a:lnTo>
                <a:lnTo>
                  <a:pt x="67550" y="44690"/>
                </a:lnTo>
                <a:lnTo>
                  <a:pt x="66900" y="44747"/>
                </a:lnTo>
                <a:lnTo>
                  <a:pt x="66250" y="44766"/>
                </a:lnTo>
                <a:lnTo>
                  <a:pt x="65600" y="44785"/>
                </a:lnTo>
                <a:lnTo>
                  <a:pt x="65600" y="44785"/>
                </a:lnTo>
                <a:lnTo>
                  <a:pt x="64664" y="44766"/>
                </a:lnTo>
                <a:lnTo>
                  <a:pt x="63746" y="44709"/>
                </a:lnTo>
                <a:lnTo>
                  <a:pt x="62829" y="44613"/>
                </a:lnTo>
                <a:lnTo>
                  <a:pt x="61930" y="44480"/>
                </a:lnTo>
                <a:lnTo>
                  <a:pt x="61032" y="44308"/>
                </a:lnTo>
                <a:lnTo>
                  <a:pt x="60172" y="44097"/>
                </a:lnTo>
                <a:lnTo>
                  <a:pt x="59312" y="43849"/>
                </a:lnTo>
                <a:lnTo>
                  <a:pt x="58452" y="43581"/>
                </a:lnTo>
                <a:lnTo>
                  <a:pt x="57630" y="43256"/>
                </a:lnTo>
                <a:lnTo>
                  <a:pt x="56808" y="42931"/>
                </a:lnTo>
                <a:lnTo>
                  <a:pt x="56024" y="42549"/>
                </a:lnTo>
                <a:lnTo>
                  <a:pt x="55240" y="42148"/>
                </a:lnTo>
                <a:lnTo>
                  <a:pt x="54476" y="41708"/>
                </a:lnTo>
                <a:lnTo>
                  <a:pt x="53730" y="41249"/>
                </a:lnTo>
                <a:lnTo>
                  <a:pt x="53004" y="40752"/>
                </a:lnTo>
                <a:lnTo>
                  <a:pt x="52297" y="40236"/>
                </a:lnTo>
                <a:lnTo>
                  <a:pt x="52297" y="40236"/>
                </a:lnTo>
                <a:lnTo>
                  <a:pt x="51857" y="40580"/>
                </a:lnTo>
                <a:lnTo>
                  <a:pt x="51398" y="40924"/>
                </a:lnTo>
                <a:lnTo>
                  <a:pt x="50921" y="41230"/>
                </a:lnTo>
                <a:lnTo>
                  <a:pt x="50424" y="41536"/>
                </a:lnTo>
                <a:lnTo>
                  <a:pt x="49927" y="41804"/>
                </a:lnTo>
                <a:lnTo>
                  <a:pt x="49411" y="42052"/>
                </a:lnTo>
                <a:lnTo>
                  <a:pt x="48895" y="42281"/>
                </a:lnTo>
                <a:lnTo>
                  <a:pt x="48359" y="42511"/>
                </a:lnTo>
                <a:lnTo>
                  <a:pt x="47805" y="42683"/>
                </a:lnTo>
                <a:lnTo>
                  <a:pt x="47251" y="42855"/>
                </a:lnTo>
                <a:lnTo>
                  <a:pt x="46677" y="42989"/>
                </a:lnTo>
                <a:lnTo>
                  <a:pt x="46104" y="43103"/>
                </a:lnTo>
                <a:lnTo>
                  <a:pt x="45511" y="43199"/>
                </a:lnTo>
                <a:lnTo>
                  <a:pt x="44919" y="43275"/>
                </a:lnTo>
                <a:lnTo>
                  <a:pt x="44326" y="43314"/>
                </a:lnTo>
                <a:lnTo>
                  <a:pt x="43715" y="43333"/>
                </a:lnTo>
                <a:lnTo>
                  <a:pt x="43715" y="43333"/>
                </a:lnTo>
                <a:lnTo>
                  <a:pt x="43218" y="43314"/>
                </a:lnTo>
                <a:lnTo>
                  <a:pt x="42721" y="43295"/>
                </a:lnTo>
                <a:lnTo>
                  <a:pt x="42224" y="43237"/>
                </a:lnTo>
                <a:lnTo>
                  <a:pt x="41746" y="43180"/>
                </a:lnTo>
                <a:lnTo>
                  <a:pt x="41249" y="43103"/>
                </a:lnTo>
                <a:lnTo>
                  <a:pt x="40771" y="43008"/>
                </a:lnTo>
                <a:lnTo>
                  <a:pt x="40312" y="42893"/>
                </a:lnTo>
                <a:lnTo>
                  <a:pt x="39853" y="42759"/>
                </a:lnTo>
                <a:lnTo>
                  <a:pt x="39395" y="42606"/>
                </a:lnTo>
                <a:lnTo>
                  <a:pt x="38936" y="42453"/>
                </a:lnTo>
                <a:lnTo>
                  <a:pt x="38496" y="42262"/>
                </a:lnTo>
                <a:lnTo>
                  <a:pt x="38057" y="42071"/>
                </a:lnTo>
                <a:lnTo>
                  <a:pt x="37636" y="41861"/>
                </a:lnTo>
                <a:lnTo>
                  <a:pt x="37216" y="41651"/>
                </a:lnTo>
                <a:lnTo>
                  <a:pt x="36795" y="41402"/>
                </a:lnTo>
                <a:lnTo>
                  <a:pt x="36394" y="41154"/>
                </a:lnTo>
                <a:lnTo>
                  <a:pt x="36394" y="41154"/>
                </a:lnTo>
                <a:lnTo>
                  <a:pt x="35878" y="41651"/>
                </a:lnTo>
                <a:lnTo>
                  <a:pt x="35323" y="42129"/>
                </a:lnTo>
                <a:lnTo>
                  <a:pt x="34731" y="42568"/>
                </a:lnTo>
                <a:lnTo>
                  <a:pt x="34100" y="42989"/>
                </a:lnTo>
                <a:lnTo>
                  <a:pt x="33431" y="43390"/>
                </a:lnTo>
                <a:lnTo>
                  <a:pt x="32743" y="43753"/>
                </a:lnTo>
                <a:lnTo>
                  <a:pt x="32017" y="44097"/>
                </a:lnTo>
                <a:lnTo>
                  <a:pt x="31271" y="44403"/>
                </a:lnTo>
                <a:lnTo>
                  <a:pt x="30487" y="44690"/>
                </a:lnTo>
                <a:lnTo>
                  <a:pt x="29685" y="44919"/>
                </a:lnTo>
                <a:lnTo>
                  <a:pt x="28863" y="45129"/>
                </a:lnTo>
                <a:lnTo>
                  <a:pt x="28003" y="45302"/>
                </a:lnTo>
                <a:lnTo>
                  <a:pt x="27142" y="45435"/>
                </a:lnTo>
                <a:lnTo>
                  <a:pt x="26263" y="45550"/>
                </a:lnTo>
                <a:lnTo>
                  <a:pt x="25346" y="45607"/>
                </a:lnTo>
                <a:lnTo>
                  <a:pt x="24428" y="45626"/>
                </a:lnTo>
                <a:lnTo>
                  <a:pt x="24428" y="45626"/>
                </a:lnTo>
                <a:lnTo>
                  <a:pt x="23759" y="45607"/>
                </a:lnTo>
                <a:lnTo>
                  <a:pt x="23090" y="45588"/>
                </a:lnTo>
                <a:lnTo>
                  <a:pt x="22440" y="45531"/>
                </a:lnTo>
                <a:lnTo>
                  <a:pt x="21790" y="45454"/>
                </a:lnTo>
                <a:lnTo>
                  <a:pt x="21141" y="45359"/>
                </a:lnTo>
                <a:lnTo>
                  <a:pt x="20529" y="45244"/>
                </a:lnTo>
                <a:lnTo>
                  <a:pt x="19898" y="45110"/>
                </a:lnTo>
                <a:lnTo>
                  <a:pt x="19306" y="44957"/>
                </a:lnTo>
                <a:lnTo>
                  <a:pt x="18694" y="44785"/>
                </a:lnTo>
                <a:lnTo>
                  <a:pt x="18121" y="44594"/>
                </a:lnTo>
                <a:lnTo>
                  <a:pt x="17547" y="44384"/>
                </a:lnTo>
                <a:lnTo>
                  <a:pt x="17012" y="44155"/>
                </a:lnTo>
                <a:lnTo>
                  <a:pt x="16458" y="43925"/>
                </a:lnTo>
                <a:lnTo>
                  <a:pt x="15942" y="43677"/>
                </a:lnTo>
                <a:lnTo>
                  <a:pt x="15445" y="43390"/>
                </a:lnTo>
                <a:lnTo>
                  <a:pt x="14948" y="43103"/>
                </a:lnTo>
                <a:lnTo>
                  <a:pt x="14948" y="43103"/>
                </a:lnTo>
                <a:lnTo>
                  <a:pt x="14642" y="43314"/>
                </a:lnTo>
                <a:lnTo>
                  <a:pt x="14336" y="43505"/>
                </a:lnTo>
                <a:lnTo>
                  <a:pt x="13992" y="43696"/>
                </a:lnTo>
                <a:lnTo>
                  <a:pt x="13648" y="43868"/>
                </a:lnTo>
                <a:lnTo>
                  <a:pt x="13304" y="44021"/>
                </a:lnTo>
                <a:lnTo>
                  <a:pt x="12941" y="44174"/>
                </a:lnTo>
                <a:lnTo>
                  <a:pt x="12558" y="44308"/>
                </a:lnTo>
                <a:lnTo>
                  <a:pt x="12176" y="44422"/>
                </a:lnTo>
                <a:lnTo>
                  <a:pt x="11794" y="44537"/>
                </a:lnTo>
                <a:lnTo>
                  <a:pt x="11392" y="44633"/>
                </a:lnTo>
                <a:lnTo>
                  <a:pt x="10972" y="44728"/>
                </a:lnTo>
                <a:lnTo>
                  <a:pt x="10551" y="44785"/>
                </a:lnTo>
                <a:lnTo>
                  <a:pt x="10131" y="44843"/>
                </a:lnTo>
                <a:lnTo>
                  <a:pt x="9691" y="44881"/>
                </a:lnTo>
                <a:lnTo>
                  <a:pt x="9252" y="44900"/>
                </a:lnTo>
                <a:lnTo>
                  <a:pt x="8812" y="44919"/>
                </a:lnTo>
                <a:lnTo>
                  <a:pt x="8812" y="44919"/>
                </a:lnTo>
                <a:lnTo>
                  <a:pt x="8372" y="44900"/>
                </a:lnTo>
                <a:lnTo>
                  <a:pt x="7914" y="44881"/>
                </a:lnTo>
                <a:lnTo>
                  <a:pt x="7474" y="44843"/>
                </a:lnTo>
                <a:lnTo>
                  <a:pt x="7034" y="44785"/>
                </a:lnTo>
                <a:lnTo>
                  <a:pt x="6614" y="44709"/>
                </a:lnTo>
                <a:lnTo>
                  <a:pt x="6193" y="44633"/>
                </a:lnTo>
                <a:lnTo>
                  <a:pt x="5792" y="44518"/>
                </a:lnTo>
                <a:lnTo>
                  <a:pt x="5390" y="44403"/>
                </a:lnTo>
                <a:lnTo>
                  <a:pt x="4989" y="44288"/>
                </a:lnTo>
                <a:lnTo>
                  <a:pt x="4607" y="44136"/>
                </a:lnTo>
                <a:lnTo>
                  <a:pt x="4244" y="43983"/>
                </a:lnTo>
                <a:lnTo>
                  <a:pt x="3880" y="43811"/>
                </a:lnTo>
                <a:lnTo>
                  <a:pt x="3536" y="43639"/>
                </a:lnTo>
                <a:lnTo>
                  <a:pt x="3211" y="43447"/>
                </a:lnTo>
                <a:lnTo>
                  <a:pt x="2886" y="43256"/>
                </a:lnTo>
                <a:lnTo>
                  <a:pt x="2581" y="43046"/>
                </a:lnTo>
                <a:lnTo>
                  <a:pt x="2294" y="42817"/>
                </a:lnTo>
                <a:lnTo>
                  <a:pt x="2007" y="42587"/>
                </a:lnTo>
                <a:lnTo>
                  <a:pt x="1759" y="42339"/>
                </a:lnTo>
                <a:lnTo>
                  <a:pt x="1510" y="42090"/>
                </a:lnTo>
                <a:lnTo>
                  <a:pt x="1281" y="41842"/>
                </a:lnTo>
                <a:lnTo>
                  <a:pt x="1071" y="41574"/>
                </a:lnTo>
                <a:lnTo>
                  <a:pt x="879" y="41288"/>
                </a:lnTo>
                <a:lnTo>
                  <a:pt x="688" y="41001"/>
                </a:lnTo>
                <a:lnTo>
                  <a:pt x="535" y="40714"/>
                </a:lnTo>
                <a:lnTo>
                  <a:pt x="402" y="40427"/>
                </a:lnTo>
                <a:lnTo>
                  <a:pt x="287" y="40122"/>
                </a:lnTo>
                <a:lnTo>
                  <a:pt x="191" y="39816"/>
                </a:lnTo>
                <a:lnTo>
                  <a:pt x="96" y="39491"/>
                </a:lnTo>
                <a:lnTo>
                  <a:pt x="58" y="39166"/>
                </a:lnTo>
                <a:lnTo>
                  <a:pt x="19" y="38841"/>
                </a:lnTo>
                <a:lnTo>
                  <a:pt x="0" y="38516"/>
                </a:lnTo>
                <a:lnTo>
                  <a:pt x="0" y="38516"/>
                </a:lnTo>
                <a:lnTo>
                  <a:pt x="19" y="38191"/>
                </a:lnTo>
                <a:lnTo>
                  <a:pt x="58" y="37866"/>
                </a:lnTo>
                <a:lnTo>
                  <a:pt x="96" y="37541"/>
                </a:lnTo>
                <a:lnTo>
                  <a:pt x="191" y="37235"/>
                </a:lnTo>
                <a:lnTo>
                  <a:pt x="287" y="36929"/>
                </a:lnTo>
                <a:lnTo>
                  <a:pt x="402" y="36624"/>
                </a:lnTo>
                <a:lnTo>
                  <a:pt x="535" y="36318"/>
                </a:lnTo>
                <a:lnTo>
                  <a:pt x="688" y="36031"/>
                </a:lnTo>
                <a:lnTo>
                  <a:pt x="879" y="35744"/>
                </a:lnTo>
                <a:lnTo>
                  <a:pt x="1071" y="35477"/>
                </a:lnTo>
                <a:lnTo>
                  <a:pt x="1281" y="35209"/>
                </a:lnTo>
                <a:lnTo>
                  <a:pt x="1510" y="34942"/>
                </a:lnTo>
                <a:lnTo>
                  <a:pt x="1759" y="34693"/>
                </a:lnTo>
                <a:lnTo>
                  <a:pt x="2007" y="34445"/>
                </a:lnTo>
                <a:lnTo>
                  <a:pt x="2294" y="34215"/>
                </a:lnTo>
                <a:lnTo>
                  <a:pt x="2581" y="34005"/>
                </a:lnTo>
                <a:lnTo>
                  <a:pt x="2886" y="33795"/>
                </a:lnTo>
                <a:lnTo>
                  <a:pt x="3211" y="33584"/>
                </a:lnTo>
                <a:lnTo>
                  <a:pt x="3536" y="33393"/>
                </a:lnTo>
                <a:lnTo>
                  <a:pt x="3880" y="33221"/>
                </a:lnTo>
                <a:lnTo>
                  <a:pt x="4244" y="33049"/>
                </a:lnTo>
                <a:lnTo>
                  <a:pt x="4607" y="32896"/>
                </a:lnTo>
                <a:lnTo>
                  <a:pt x="4989" y="32763"/>
                </a:lnTo>
                <a:lnTo>
                  <a:pt x="5390" y="32629"/>
                </a:lnTo>
                <a:lnTo>
                  <a:pt x="5792" y="32514"/>
                </a:lnTo>
                <a:lnTo>
                  <a:pt x="6193" y="32418"/>
                </a:lnTo>
                <a:lnTo>
                  <a:pt x="6614" y="32323"/>
                </a:lnTo>
                <a:lnTo>
                  <a:pt x="7034" y="32246"/>
                </a:lnTo>
                <a:lnTo>
                  <a:pt x="7474" y="32189"/>
                </a:lnTo>
                <a:lnTo>
                  <a:pt x="7914" y="32151"/>
                </a:lnTo>
                <a:lnTo>
                  <a:pt x="8372" y="32132"/>
                </a:lnTo>
                <a:lnTo>
                  <a:pt x="8812" y="32132"/>
                </a:lnTo>
                <a:lnTo>
                  <a:pt x="8812" y="32132"/>
                </a:lnTo>
                <a:lnTo>
                  <a:pt x="9519" y="32151"/>
                </a:lnTo>
                <a:lnTo>
                  <a:pt x="10207" y="32208"/>
                </a:lnTo>
                <a:lnTo>
                  <a:pt x="10207" y="32208"/>
                </a:lnTo>
                <a:lnTo>
                  <a:pt x="10379" y="31788"/>
                </a:lnTo>
                <a:lnTo>
                  <a:pt x="10570" y="31367"/>
                </a:lnTo>
                <a:lnTo>
                  <a:pt x="10781" y="30947"/>
                </a:lnTo>
                <a:lnTo>
                  <a:pt x="11029" y="30545"/>
                </a:lnTo>
                <a:lnTo>
                  <a:pt x="11278" y="30163"/>
                </a:lnTo>
                <a:lnTo>
                  <a:pt x="11564" y="29781"/>
                </a:lnTo>
                <a:lnTo>
                  <a:pt x="11851" y="29398"/>
                </a:lnTo>
                <a:lnTo>
                  <a:pt x="12176" y="29035"/>
                </a:lnTo>
                <a:lnTo>
                  <a:pt x="12520" y="28691"/>
                </a:lnTo>
                <a:lnTo>
                  <a:pt x="12883" y="28347"/>
                </a:lnTo>
                <a:lnTo>
                  <a:pt x="13246" y="28003"/>
                </a:lnTo>
                <a:lnTo>
                  <a:pt x="13648" y="27678"/>
                </a:lnTo>
                <a:lnTo>
                  <a:pt x="14049" y="27372"/>
                </a:lnTo>
                <a:lnTo>
                  <a:pt x="14489" y="27086"/>
                </a:lnTo>
                <a:lnTo>
                  <a:pt x="14928" y="26799"/>
                </a:lnTo>
                <a:lnTo>
                  <a:pt x="15387" y="26531"/>
                </a:lnTo>
                <a:lnTo>
                  <a:pt x="15865" y="26264"/>
                </a:lnTo>
                <a:lnTo>
                  <a:pt x="16362" y="26015"/>
                </a:lnTo>
                <a:lnTo>
                  <a:pt x="16859" y="25786"/>
                </a:lnTo>
                <a:lnTo>
                  <a:pt x="17375" y="25576"/>
                </a:lnTo>
                <a:lnTo>
                  <a:pt x="17910" y="25384"/>
                </a:lnTo>
                <a:lnTo>
                  <a:pt x="18445" y="25193"/>
                </a:lnTo>
                <a:lnTo>
                  <a:pt x="19000" y="25021"/>
                </a:lnTo>
                <a:lnTo>
                  <a:pt x="19573" y="24868"/>
                </a:lnTo>
                <a:lnTo>
                  <a:pt x="20147" y="24735"/>
                </a:lnTo>
                <a:lnTo>
                  <a:pt x="20739" y="24620"/>
                </a:lnTo>
                <a:lnTo>
                  <a:pt x="21332" y="24505"/>
                </a:lnTo>
                <a:lnTo>
                  <a:pt x="21924" y="24429"/>
                </a:lnTo>
                <a:lnTo>
                  <a:pt x="22555" y="24352"/>
                </a:lnTo>
                <a:lnTo>
                  <a:pt x="23167" y="24314"/>
                </a:lnTo>
                <a:lnTo>
                  <a:pt x="23797" y="24276"/>
                </a:lnTo>
                <a:lnTo>
                  <a:pt x="24428" y="24276"/>
                </a:lnTo>
                <a:lnTo>
                  <a:pt x="24428" y="24276"/>
                </a:lnTo>
                <a:lnTo>
                  <a:pt x="25269" y="24295"/>
                </a:lnTo>
                <a:lnTo>
                  <a:pt x="26091" y="24333"/>
                </a:lnTo>
                <a:lnTo>
                  <a:pt x="26894" y="24429"/>
                </a:lnTo>
                <a:lnTo>
                  <a:pt x="27697" y="24543"/>
                </a:lnTo>
                <a:lnTo>
                  <a:pt x="28480" y="24677"/>
                </a:lnTo>
                <a:lnTo>
                  <a:pt x="29245" y="24849"/>
                </a:lnTo>
                <a:lnTo>
                  <a:pt x="29991" y="25059"/>
                </a:lnTo>
                <a:lnTo>
                  <a:pt x="30698" y="25289"/>
                </a:lnTo>
                <a:lnTo>
                  <a:pt x="30698" y="25289"/>
                </a:lnTo>
                <a:lnTo>
                  <a:pt x="30870" y="24773"/>
                </a:lnTo>
                <a:lnTo>
                  <a:pt x="31061" y="24257"/>
                </a:lnTo>
                <a:lnTo>
                  <a:pt x="31290" y="23741"/>
                </a:lnTo>
                <a:lnTo>
                  <a:pt x="31520" y="23244"/>
                </a:lnTo>
                <a:lnTo>
                  <a:pt x="31768" y="22766"/>
                </a:lnTo>
                <a:lnTo>
                  <a:pt x="32036" y="22288"/>
                </a:lnTo>
                <a:lnTo>
                  <a:pt x="32303" y="21829"/>
                </a:lnTo>
                <a:lnTo>
                  <a:pt x="32609" y="21390"/>
                </a:lnTo>
                <a:lnTo>
                  <a:pt x="32934" y="20950"/>
                </a:lnTo>
                <a:lnTo>
                  <a:pt x="33259" y="20529"/>
                </a:lnTo>
                <a:lnTo>
                  <a:pt x="33603" y="20128"/>
                </a:lnTo>
                <a:lnTo>
                  <a:pt x="33966" y="19727"/>
                </a:lnTo>
                <a:lnTo>
                  <a:pt x="34349" y="19344"/>
                </a:lnTo>
                <a:lnTo>
                  <a:pt x="34750" y="18981"/>
                </a:lnTo>
                <a:lnTo>
                  <a:pt x="35151" y="18637"/>
                </a:lnTo>
                <a:lnTo>
                  <a:pt x="35572" y="18312"/>
                </a:lnTo>
                <a:lnTo>
                  <a:pt x="36012" y="17987"/>
                </a:lnTo>
                <a:lnTo>
                  <a:pt x="36451" y="17700"/>
                </a:lnTo>
                <a:lnTo>
                  <a:pt x="36910" y="17414"/>
                </a:lnTo>
                <a:lnTo>
                  <a:pt x="37369" y="17146"/>
                </a:lnTo>
                <a:lnTo>
                  <a:pt x="37846" y="16898"/>
                </a:lnTo>
                <a:lnTo>
                  <a:pt x="38343" y="16668"/>
                </a:lnTo>
                <a:lnTo>
                  <a:pt x="38840" y="16477"/>
                </a:lnTo>
                <a:lnTo>
                  <a:pt x="39357" y="16286"/>
                </a:lnTo>
                <a:lnTo>
                  <a:pt x="39873" y="16114"/>
                </a:lnTo>
                <a:lnTo>
                  <a:pt x="40408" y="15961"/>
                </a:lnTo>
                <a:lnTo>
                  <a:pt x="40943" y="15846"/>
                </a:lnTo>
                <a:lnTo>
                  <a:pt x="41478" y="15751"/>
                </a:lnTo>
                <a:lnTo>
                  <a:pt x="42032" y="15655"/>
                </a:lnTo>
                <a:lnTo>
                  <a:pt x="42587" y="15598"/>
                </a:lnTo>
                <a:lnTo>
                  <a:pt x="43141" y="15560"/>
                </a:lnTo>
                <a:lnTo>
                  <a:pt x="43715" y="15560"/>
                </a:lnTo>
                <a:lnTo>
                  <a:pt x="43715" y="15560"/>
                </a:lnTo>
                <a:lnTo>
                  <a:pt x="44173" y="15560"/>
                </a:lnTo>
                <a:lnTo>
                  <a:pt x="44632" y="15579"/>
                </a:lnTo>
                <a:lnTo>
                  <a:pt x="44632" y="15579"/>
                </a:lnTo>
                <a:lnTo>
                  <a:pt x="44919" y="14738"/>
                </a:lnTo>
                <a:lnTo>
                  <a:pt x="45225" y="13916"/>
                </a:lnTo>
                <a:lnTo>
                  <a:pt x="45569" y="13113"/>
                </a:lnTo>
                <a:lnTo>
                  <a:pt x="45951" y="12329"/>
                </a:lnTo>
                <a:lnTo>
                  <a:pt x="46352" y="11546"/>
                </a:lnTo>
                <a:lnTo>
                  <a:pt x="46773" y="10800"/>
                </a:lnTo>
                <a:lnTo>
                  <a:pt x="47232" y="10055"/>
                </a:lnTo>
                <a:lnTo>
                  <a:pt x="47729" y="9328"/>
                </a:lnTo>
                <a:lnTo>
                  <a:pt x="48245" y="8640"/>
                </a:lnTo>
                <a:lnTo>
                  <a:pt x="48780" y="7971"/>
                </a:lnTo>
                <a:lnTo>
                  <a:pt x="49334" y="7302"/>
                </a:lnTo>
                <a:lnTo>
                  <a:pt x="49927" y="6672"/>
                </a:lnTo>
                <a:lnTo>
                  <a:pt x="50538" y="6079"/>
                </a:lnTo>
                <a:lnTo>
                  <a:pt x="51169" y="5486"/>
                </a:lnTo>
                <a:lnTo>
                  <a:pt x="51819" y="4932"/>
                </a:lnTo>
                <a:lnTo>
                  <a:pt x="52488" y="4397"/>
                </a:lnTo>
                <a:lnTo>
                  <a:pt x="53195" y="3900"/>
                </a:lnTo>
                <a:lnTo>
                  <a:pt x="53902" y="3422"/>
                </a:lnTo>
                <a:lnTo>
                  <a:pt x="54648" y="2963"/>
                </a:lnTo>
                <a:lnTo>
                  <a:pt x="55393" y="2543"/>
                </a:lnTo>
                <a:lnTo>
                  <a:pt x="56158" y="2161"/>
                </a:lnTo>
                <a:lnTo>
                  <a:pt x="56961" y="1797"/>
                </a:lnTo>
                <a:lnTo>
                  <a:pt x="57764" y="1453"/>
                </a:lnTo>
                <a:lnTo>
                  <a:pt x="58566" y="1167"/>
                </a:lnTo>
                <a:lnTo>
                  <a:pt x="59407" y="899"/>
                </a:lnTo>
                <a:lnTo>
                  <a:pt x="60248" y="651"/>
                </a:lnTo>
                <a:lnTo>
                  <a:pt x="61109" y="459"/>
                </a:lnTo>
                <a:lnTo>
                  <a:pt x="61988" y="287"/>
                </a:lnTo>
                <a:lnTo>
                  <a:pt x="62867" y="173"/>
                </a:lnTo>
                <a:lnTo>
                  <a:pt x="63765" y="77"/>
                </a:lnTo>
                <a:lnTo>
                  <a:pt x="64683" y="20"/>
                </a:lnTo>
                <a:lnTo>
                  <a:pt x="65600" y="1"/>
                </a:lnTo>
                <a:lnTo>
                  <a:pt x="65600" y="1"/>
                </a:lnTo>
                <a:lnTo>
                  <a:pt x="66289" y="1"/>
                </a:lnTo>
                <a:lnTo>
                  <a:pt x="66977" y="39"/>
                </a:lnTo>
                <a:lnTo>
                  <a:pt x="67665" y="96"/>
                </a:lnTo>
                <a:lnTo>
                  <a:pt x="68334" y="173"/>
                </a:lnTo>
                <a:lnTo>
                  <a:pt x="69022" y="268"/>
                </a:lnTo>
                <a:lnTo>
                  <a:pt x="69672" y="383"/>
                </a:lnTo>
                <a:lnTo>
                  <a:pt x="70341" y="517"/>
                </a:lnTo>
                <a:lnTo>
                  <a:pt x="70991" y="670"/>
                </a:lnTo>
                <a:lnTo>
                  <a:pt x="71640" y="842"/>
                </a:lnTo>
                <a:lnTo>
                  <a:pt x="72271" y="1052"/>
                </a:lnTo>
                <a:lnTo>
                  <a:pt x="72902" y="1262"/>
                </a:lnTo>
                <a:lnTo>
                  <a:pt x="73514" y="1492"/>
                </a:lnTo>
                <a:lnTo>
                  <a:pt x="74125" y="1740"/>
                </a:lnTo>
                <a:lnTo>
                  <a:pt x="74737" y="2008"/>
                </a:lnTo>
                <a:lnTo>
                  <a:pt x="75310" y="2294"/>
                </a:lnTo>
                <a:lnTo>
                  <a:pt x="75903" y="2600"/>
                </a:lnTo>
                <a:lnTo>
                  <a:pt x="76476" y="2925"/>
                </a:lnTo>
                <a:lnTo>
                  <a:pt x="77031" y="3269"/>
                </a:lnTo>
                <a:lnTo>
                  <a:pt x="77585" y="3613"/>
                </a:lnTo>
                <a:lnTo>
                  <a:pt x="78120" y="3976"/>
                </a:lnTo>
                <a:lnTo>
                  <a:pt x="78655" y="4378"/>
                </a:lnTo>
                <a:lnTo>
                  <a:pt x="79172" y="4779"/>
                </a:lnTo>
                <a:lnTo>
                  <a:pt x="79668" y="5181"/>
                </a:lnTo>
                <a:lnTo>
                  <a:pt x="80165" y="5620"/>
                </a:lnTo>
                <a:lnTo>
                  <a:pt x="80643" y="6060"/>
                </a:lnTo>
                <a:lnTo>
                  <a:pt x="81102" y="6519"/>
                </a:lnTo>
                <a:lnTo>
                  <a:pt x="81561" y="6996"/>
                </a:lnTo>
                <a:lnTo>
                  <a:pt x="82000" y="7474"/>
                </a:lnTo>
                <a:lnTo>
                  <a:pt x="82421" y="7971"/>
                </a:lnTo>
                <a:lnTo>
                  <a:pt x="82822" y="8487"/>
                </a:lnTo>
                <a:lnTo>
                  <a:pt x="83224" y="9003"/>
                </a:lnTo>
                <a:lnTo>
                  <a:pt x="83606" y="9539"/>
                </a:lnTo>
                <a:lnTo>
                  <a:pt x="83606" y="9539"/>
                </a:lnTo>
                <a:lnTo>
                  <a:pt x="84256" y="9367"/>
                </a:lnTo>
                <a:lnTo>
                  <a:pt x="84906" y="9214"/>
                </a:lnTo>
                <a:lnTo>
                  <a:pt x="85556" y="9080"/>
                </a:lnTo>
                <a:lnTo>
                  <a:pt x="86225" y="8965"/>
                </a:lnTo>
                <a:lnTo>
                  <a:pt x="86894" y="8889"/>
                </a:lnTo>
                <a:lnTo>
                  <a:pt x="87582" y="8831"/>
                </a:lnTo>
                <a:lnTo>
                  <a:pt x="88270" y="8793"/>
                </a:lnTo>
                <a:lnTo>
                  <a:pt x="88958" y="8774"/>
                </a:lnTo>
                <a:lnTo>
                  <a:pt x="88958" y="8774"/>
                </a:lnTo>
                <a:lnTo>
                  <a:pt x="89684" y="8793"/>
                </a:lnTo>
                <a:lnTo>
                  <a:pt x="90411" y="8831"/>
                </a:lnTo>
                <a:lnTo>
                  <a:pt x="91118" y="8908"/>
                </a:lnTo>
                <a:lnTo>
                  <a:pt x="91825" y="8984"/>
                </a:lnTo>
                <a:lnTo>
                  <a:pt x="92513" y="9118"/>
                </a:lnTo>
                <a:lnTo>
                  <a:pt x="93201" y="9252"/>
                </a:lnTo>
                <a:lnTo>
                  <a:pt x="93889" y="9424"/>
                </a:lnTo>
                <a:lnTo>
                  <a:pt x="94558" y="9615"/>
                </a:lnTo>
                <a:lnTo>
                  <a:pt x="95208" y="9825"/>
                </a:lnTo>
                <a:lnTo>
                  <a:pt x="95858" y="10074"/>
                </a:lnTo>
                <a:lnTo>
                  <a:pt x="96508" y="10341"/>
                </a:lnTo>
                <a:lnTo>
                  <a:pt x="97120" y="10628"/>
                </a:lnTo>
                <a:lnTo>
                  <a:pt x="97751" y="10934"/>
                </a:lnTo>
                <a:lnTo>
                  <a:pt x="98343" y="11259"/>
                </a:lnTo>
                <a:lnTo>
                  <a:pt x="98936" y="11603"/>
                </a:lnTo>
                <a:lnTo>
                  <a:pt x="99509" y="11966"/>
                </a:lnTo>
                <a:lnTo>
                  <a:pt x="100063" y="12348"/>
                </a:lnTo>
                <a:lnTo>
                  <a:pt x="100618" y="12769"/>
                </a:lnTo>
                <a:lnTo>
                  <a:pt x="101153" y="13189"/>
                </a:lnTo>
                <a:lnTo>
                  <a:pt x="101669" y="13629"/>
                </a:lnTo>
                <a:lnTo>
                  <a:pt x="102166" y="14107"/>
                </a:lnTo>
                <a:lnTo>
                  <a:pt x="102663" y="14585"/>
                </a:lnTo>
                <a:lnTo>
                  <a:pt x="103122" y="15082"/>
                </a:lnTo>
                <a:lnTo>
                  <a:pt x="103580" y="15598"/>
                </a:lnTo>
                <a:lnTo>
                  <a:pt x="104001" y="16114"/>
                </a:lnTo>
                <a:lnTo>
                  <a:pt x="104421" y="16668"/>
                </a:lnTo>
                <a:lnTo>
                  <a:pt x="104823" y="17223"/>
                </a:lnTo>
                <a:lnTo>
                  <a:pt x="105205" y="17796"/>
                </a:lnTo>
                <a:lnTo>
                  <a:pt x="105568" y="18389"/>
                </a:lnTo>
                <a:lnTo>
                  <a:pt x="105893" y="18981"/>
                </a:lnTo>
                <a:lnTo>
                  <a:pt x="106218" y="19593"/>
                </a:lnTo>
                <a:lnTo>
                  <a:pt x="106505" y="20224"/>
                </a:lnTo>
                <a:lnTo>
                  <a:pt x="106505" y="20224"/>
                </a:lnTo>
                <a:lnTo>
                  <a:pt x="107117" y="20071"/>
                </a:lnTo>
                <a:lnTo>
                  <a:pt x="107747" y="19937"/>
                </a:lnTo>
                <a:lnTo>
                  <a:pt x="108378" y="19822"/>
                </a:lnTo>
                <a:lnTo>
                  <a:pt x="109028" y="19727"/>
                </a:lnTo>
                <a:lnTo>
                  <a:pt x="109678" y="19650"/>
                </a:lnTo>
                <a:lnTo>
                  <a:pt x="110328" y="19593"/>
                </a:lnTo>
                <a:lnTo>
                  <a:pt x="110997" y="19555"/>
                </a:lnTo>
                <a:lnTo>
                  <a:pt x="111685" y="19555"/>
                </a:lnTo>
                <a:lnTo>
                  <a:pt x="111685" y="19555"/>
                </a:lnTo>
                <a:lnTo>
                  <a:pt x="112430" y="19574"/>
                </a:lnTo>
                <a:lnTo>
                  <a:pt x="113176" y="19612"/>
                </a:lnTo>
                <a:lnTo>
                  <a:pt x="113921" y="19669"/>
                </a:lnTo>
                <a:lnTo>
                  <a:pt x="114648" y="19765"/>
                </a:lnTo>
                <a:lnTo>
                  <a:pt x="115355" y="19879"/>
                </a:lnTo>
                <a:lnTo>
                  <a:pt x="116062" y="20032"/>
                </a:lnTo>
                <a:lnTo>
                  <a:pt x="116731" y="20204"/>
                </a:lnTo>
                <a:lnTo>
                  <a:pt x="117400" y="20396"/>
                </a:lnTo>
                <a:lnTo>
                  <a:pt x="118050" y="20606"/>
                </a:lnTo>
                <a:lnTo>
                  <a:pt x="118700" y="20835"/>
                </a:lnTo>
                <a:lnTo>
                  <a:pt x="119311" y="21103"/>
                </a:lnTo>
                <a:lnTo>
                  <a:pt x="119904" y="21370"/>
                </a:lnTo>
                <a:lnTo>
                  <a:pt x="120477" y="21676"/>
                </a:lnTo>
                <a:lnTo>
                  <a:pt x="121032" y="21982"/>
                </a:lnTo>
                <a:lnTo>
                  <a:pt x="121567" y="22326"/>
                </a:lnTo>
                <a:lnTo>
                  <a:pt x="122083" y="22670"/>
                </a:lnTo>
                <a:lnTo>
                  <a:pt x="122580" y="23052"/>
                </a:lnTo>
                <a:lnTo>
                  <a:pt x="123039" y="23435"/>
                </a:lnTo>
                <a:lnTo>
                  <a:pt x="123478" y="23836"/>
                </a:lnTo>
                <a:lnTo>
                  <a:pt x="123880" y="24257"/>
                </a:lnTo>
                <a:lnTo>
                  <a:pt x="124262" y="24696"/>
                </a:lnTo>
                <a:lnTo>
                  <a:pt x="124625" y="25136"/>
                </a:lnTo>
                <a:lnTo>
                  <a:pt x="124950" y="25595"/>
                </a:lnTo>
                <a:lnTo>
                  <a:pt x="125237" y="26073"/>
                </a:lnTo>
                <a:lnTo>
                  <a:pt x="125504" y="26550"/>
                </a:lnTo>
                <a:lnTo>
                  <a:pt x="125734" y="27047"/>
                </a:lnTo>
                <a:lnTo>
                  <a:pt x="125925" y="27563"/>
                </a:lnTo>
                <a:lnTo>
                  <a:pt x="126097" y="28080"/>
                </a:lnTo>
                <a:lnTo>
                  <a:pt x="126231" y="28596"/>
                </a:lnTo>
                <a:lnTo>
                  <a:pt x="126326" y="29131"/>
                </a:lnTo>
                <a:lnTo>
                  <a:pt x="126384" y="29685"/>
                </a:lnTo>
                <a:lnTo>
                  <a:pt x="126403" y="30220"/>
                </a:lnTo>
                <a:lnTo>
                  <a:pt x="126403" y="30220"/>
                </a:lnTo>
                <a:lnTo>
                  <a:pt x="126384" y="30564"/>
                </a:lnTo>
                <a:lnTo>
                  <a:pt x="126365" y="30908"/>
                </a:lnTo>
                <a:lnTo>
                  <a:pt x="126365" y="30908"/>
                </a:lnTo>
                <a:lnTo>
                  <a:pt x="126881" y="30966"/>
                </a:lnTo>
                <a:lnTo>
                  <a:pt x="127397" y="31042"/>
                </a:lnTo>
                <a:lnTo>
                  <a:pt x="127913" y="31138"/>
                </a:lnTo>
                <a:lnTo>
                  <a:pt x="128410" y="31233"/>
                </a:lnTo>
                <a:lnTo>
                  <a:pt x="128888" y="31367"/>
                </a:lnTo>
                <a:lnTo>
                  <a:pt x="129366" y="31501"/>
                </a:lnTo>
                <a:lnTo>
                  <a:pt x="129843" y="31654"/>
                </a:lnTo>
                <a:lnTo>
                  <a:pt x="130283" y="31826"/>
                </a:lnTo>
                <a:lnTo>
                  <a:pt x="130742" y="31998"/>
                </a:lnTo>
                <a:lnTo>
                  <a:pt x="131162" y="32208"/>
                </a:lnTo>
                <a:lnTo>
                  <a:pt x="131583" y="32418"/>
                </a:lnTo>
                <a:lnTo>
                  <a:pt x="131984" y="32629"/>
                </a:lnTo>
                <a:lnTo>
                  <a:pt x="132367" y="32858"/>
                </a:lnTo>
                <a:lnTo>
                  <a:pt x="132749" y="33107"/>
                </a:lnTo>
                <a:lnTo>
                  <a:pt x="133112" y="33374"/>
                </a:lnTo>
                <a:lnTo>
                  <a:pt x="133456" y="33642"/>
                </a:lnTo>
                <a:lnTo>
                  <a:pt x="133781" y="33928"/>
                </a:lnTo>
                <a:lnTo>
                  <a:pt x="134087" y="34215"/>
                </a:lnTo>
                <a:lnTo>
                  <a:pt x="134374" y="34502"/>
                </a:lnTo>
                <a:lnTo>
                  <a:pt x="134660" y="34827"/>
                </a:lnTo>
                <a:lnTo>
                  <a:pt x="134909" y="35133"/>
                </a:lnTo>
                <a:lnTo>
                  <a:pt x="135138" y="35458"/>
                </a:lnTo>
                <a:lnTo>
                  <a:pt x="135367" y="35802"/>
                </a:lnTo>
                <a:lnTo>
                  <a:pt x="135559" y="36146"/>
                </a:lnTo>
                <a:lnTo>
                  <a:pt x="135731" y="36490"/>
                </a:lnTo>
                <a:lnTo>
                  <a:pt x="135884" y="36853"/>
                </a:lnTo>
                <a:lnTo>
                  <a:pt x="136017" y="37216"/>
                </a:lnTo>
                <a:lnTo>
                  <a:pt x="136132" y="37598"/>
                </a:lnTo>
                <a:lnTo>
                  <a:pt x="136208" y="37981"/>
                </a:lnTo>
                <a:lnTo>
                  <a:pt x="136266" y="38363"/>
                </a:lnTo>
                <a:lnTo>
                  <a:pt x="136304" y="38745"/>
                </a:lnTo>
                <a:lnTo>
                  <a:pt x="136323" y="39128"/>
                </a:lnTo>
                <a:lnTo>
                  <a:pt x="136323" y="39128"/>
                </a:lnTo>
                <a:lnTo>
                  <a:pt x="136304" y="39567"/>
                </a:lnTo>
                <a:lnTo>
                  <a:pt x="136266" y="39988"/>
                </a:lnTo>
                <a:lnTo>
                  <a:pt x="136189" y="40408"/>
                </a:lnTo>
                <a:lnTo>
                  <a:pt x="136094" y="40810"/>
                </a:lnTo>
                <a:lnTo>
                  <a:pt x="135960" y="41211"/>
                </a:lnTo>
                <a:lnTo>
                  <a:pt x="135807" y="41612"/>
                </a:lnTo>
                <a:lnTo>
                  <a:pt x="135635" y="41995"/>
                </a:lnTo>
                <a:lnTo>
                  <a:pt x="135425" y="42358"/>
                </a:lnTo>
                <a:lnTo>
                  <a:pt x="135195" y="42740"/>
                </a:lnTo>
                <a:lnTo>
                  <a:pt x="134947" y="43084"/>
                </a:lnTo>
                <a:lnTo>
                  <a:pt x="134660" y="43428"/>
                </a:lnTo>
                <a:lnTo>
                  <a:pt x="134374" y="43772"/>
                </a:lnTo>
                <a:lnTo>
                  <a:pt x="134049" y="44097"/>
                </a:lnTo>
                <a:lnTo>
                  <a:pt x="133705" y="44403"/>
                </a:lnTo>
                <a:lnTo>
                  <a:pt x="133360" y="44709"/>
                </a:lnTo>
                <a:lnTo>
                  <a:pt x="132978" y="44996"/>
                </a:lnTo>
                <a:lnTo>
                  <a:pt x="132577" y="45282"/>
                </a:lnTo>
                <a:lnTo>
                  <a:pt x="132156" y="45531"/>
                </a:lnTo>
                <a:lnTo>
                  <a:pt x="131736" y="45779"/>
                </a:lnTo>
                <a:lnTo>
                  <a:pt x="131277" y="46009"/>
                </a:lnTo>
                <a:lnTo>
                  <a:pt x="130818" y="46238"/>
                </a:lnTo>
                <a:lnTo>
                  <a:pt x="130340" y="46429"/>
                </a:lnTo>
                <a:lnTo>
                  <a:pt x="129843" y="46620"/>
                </a:lnTo>
                <a:lnTo>
                  <a:pt x="129346" y="46773"/>
                </a:lnTo>
                <a:lnTo>
                  <a:pt x="128830" y="46926"/>
                </a:lnTo>
                <a:lnTo>
                  <a:pt x="128295" y="47060"/>
                </a:lnTo>
                <a:lnTo>
                  <a:pt x="127741" y="47175"/>
                </a:lnTo>
                <a:lnTo>
                  <a:pt x="127187" y="47270"/>
                </a:lnTo>
                <a:lnTo>
                  <a:pt x="126632" y="47328"/>
                </a:lnTo>
                <a:lnTo>
                  <a:pt x="126059" y="47385"/>
                </a:lnTo>
                <a:lnTo>
                  <a:pt x="125485" y="47423"/>
                </a:lnTo>
                <a:lnTo>
                  <a:pt x="124893" y="47423"/>
                </a:lnTo>
                <a:lnTo>
                  <a:pt x="124893" y="47423"/>
                </a:lnTo>
                <a:lnTo>
                  <a:pt x="124415" y="47423"/>
                </a:lnTo>
                <a:lnTo>
                  <a:pt x="123956" y="47404"/>
                </a:lnTo>
                <a:lnTo>
                  <a:pt x="123497" y="47366"/>
                </a:lnTo>
                <a:lnTo>
                  <a:pt x="123058" y="47328"/>
                </a:lnTo>
                <a:lnTo>
                  <a:pt x="122599" y="47270"/>
                </a:lnTo>
                <a:lnTo>
                  <a:pt x="122159" y="47194"/>
                </a:lnTo>
                <a:lnTo>
                  <a:pt x="121739" y="47117"/>
                </a:lnTo>
                <a:lnTo>
                  <a:pt x="121299" y="47022"/>
                </a:lnTo>
                <a:lnTo>
                  <a:pt x="120879" y="46907"/>
                </a:lnTo>
                <a:lnTo>
                  <a:pt x="120477" y="46792"/>
                </a:lnTo>
                <a:lnTo>
                  <a:pt x="120076" y="46659"/>
                </a:lnTo>
                <a:lnTo>
                  <a:pt x="119675" y="46525"/>
                </a:lnTo>
                <a:lnTo>
                  <a:pt x="119292" y="46372"/>
                </a:lnTo>
                <a:lnTo>
                  <a:pt x="118910" y="46200"/>
                </a:lnTo>
                <a:lnTo>
                  <a:pt x="118547" y="46028"/>
                </a:lnTo>
                <a:lnTo>
                  <a:pt x="118184" y="45856"/>
                </a:lnTo>
                <a:lnTo>
                  <a:pt x="117840" y="45665"/>
                </a:lnTo>
                <a:lnTo>
                  <a:pt x="117496" y="45454"/>
                </a:lnTo>
                <a:lnTo>
                  <a:pt x="117171" y="45263"/>
                </a:lnTo>
                <a:lnTo>
                  <a:pt x="116846" y="45034"/>
                </a:lnTo>
                <a:lnTo>
                  <a:pt x="116559" y="44805"/>
                </a:lnTo>
                <a:lnTo>
                  <a:pt x="116253" y="44575"/>
                </a:lnTo>
                <a:lnTo>
                  <a:pt x="115986" y="44327"/>
                </a:lnTo>
                <a:lnTo>
                  <a:pt x="115718" y="44078"/>
                </a:lnTo>
                <a:lnTo>
                  <a:pt x="115450" y="43830"/>
                </a:lnTo>
                <a:lnTo>
                  <a:pt x="115221" y="43562"/>
                </a:lnTo>
                <a:lnTo>
                  <a:pt x="114992" y="43295"/>
                </a:lnTo>
                <a:lnTo>
                  <a:pt x="114781" y="43008"/>
                </a:lnTo>
                <a:lnTo>
                  <a:pt x="114571" y="42721"/>
                </a:lnTo>
                <a:lnTo>
                  <a:pt x="114399" y="42434"/>
                </a:lnTo>
                <a:lnTo>
                  <a:pt x="114227" y="42129"/>
                </a:lnTo>
                <a:lnTo>
                  <a:pt x="114074" y="41842"/>
                </a:lnTo>
                <a:lnTo>
                  <a:pt x="114074" y="41842"/>
                </a:lnTo>
                <a:lnTo>
                  <a:pt x="113826" y="42109"/>
                </a:lnTo>
                <a:lnTo>
                  <a:pt x="113558" y="42358"/>
                </a:lnTo>
                <a:lnTo>
                  <a:pt x="113290" y="42626"/>
                </a:lnTo>
                <a:lnTo>
                  <a:pt x="113004" y="42874"/>
                </a:lnTo>
                <a:lnTo>
                  <a:pt x="112411" y="43352"/>
                </a:lnTo>
                <a:lnTo>
                  <a:pt x="111761" y="43811"/>
                </a:lnTo>
                <a:lnTo>
                  <a:pt x="111092" y="44231"/>
                </a:lnTo>
                <a:lnTo>
                  <a:pt x="110385" y="44633"/>
                </a:lnTo>
                <a:lnTo>
                  <a:pt x="109640" y="44996"/>
                </a:lnTo>
                <a:lnTo>
                  <a:pt x="108875" y="45340"/>
                </a:lnTo>
                <a:lnTo>
                  <a:pt x="108072" y="45626"/>
                </a:lnTo>
                <a:lnTo>
                  <a:pt x="107231" y="45894"/>
                </a:lnTo>
                <a:lnTo>
                  <a:pt x="106371" y="46123"/>
                </a:lnTo>
                <a:lnTo>
                  <a:pt x="105492" y="46315"/>
                </a:lnTo>
                <a:lnTo>
                  <a:pt x="104593" y="46467"/>
                </a:lnTo>
                <a:lnTo>
                  <a:pt x="103676" y="46563"/>
                </a:lnTo>
                <a:lnTo>
                  <a:pt x="102720" y="46640"/>
                </a:lnTo>
                <a:lnTo>
                  <a:pt x="101765" y="46659"/>
                </a:lnTo>
                <a:lnTo>
                  <a:pt x="101765" y="4665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7" name="Google Shape;5477;p61"/>
          <p:cNvSpPr/>
          <p:nvPr/>
        </p:nvSpPr>
        <p:spPr>
          <a:xfrm>
            <a:off x="3510203" y="4464396"/>
            <a:ext cx="2123528" cy="562210"/>
          </a:xfrm>
          <a:custGeom>
            <a:avLst/>
            <a:gdLst/>
            <a:ahLst/>
            <a:cxnLst/>
            <a:rect l="l" t="t" r="r" b="b"/>
            <a:pathLst>
              <a:path w="91119" h="24124" extrusionOk="0">
                <a:moveTo>
                  <a:pt x="23091" y="23378"/>
                </a:moveTo>
                <a:lnTo>
                  <a:pt x="23091" y="23378"/>
                </a:lnTo>
                <a:lnTo>
                  <a:pt x="23855" y="23359"/>
                </a:lnTo>
                <a:lnTo>
                  <a:pt x="24601" y="23320"/>
                </a:lnTo>
                <a:lnTo>
                  <a:pt x="25327" y="23244"/>
                </a:lnTo>
                <a:lnTo>
                  <a:pt x="26034" y="23129"/>
                </a:lnTo>
                <a:lnTo>
                  <a:pt x="26034" y="23129"/>
                </a:lnTo>
                <a:lnTo>
                  <a:pt x="26684" y="23359"/>
                </a:lnTo>
                <a:lnTo>
                  <a:pt x="27353" y="23550"/>
                </a:lnTo>
                <a:lnTo>
                  <a:pt x="28022" y="23722"/>
                </a:lnTo>
                <a:lnTo>
                  <a:pt x="28730" y="23856"/>
                </a:lnTo>
                <a:lnTo>
                  <a:pt x="29437" y="23970"/>
                </a:lnTo>
                <a:lnTo>
                  <a:pt x="30163" y="24047"/>
                </a:lnTo>
                <a:lnTo>
                  <a:pt x="30909" y="24104"/>
                </a:lnTo>
                <a:lnTo>
                  <a:pt x="31654" y="24123"/>
                </a:lnTo>
                <a:lnTo>
                  <a:pt x="31654" y="24123"/>
                </a:lnTo>
                <a:lnTo>
                  <a:pt x="32323" y="24104"/>
                </a:lnTo>
                <a:lnTo>
                  <a:pt x="32973" y="24066"/>
                </a:lnTo>
                <a:lnTo>
                  <a:pt x="33623" y="24009"/>
                </a:lnTo>
                <a:lnTo>
                  <a:pt x="34254" y="23913"/>
                </a:lnTo>
                <a:lnTo>
                  <a:pt x="34865" y="23817"/>
                </a:lnTo>
                <a:lnTo>
                  <a:pt x="35477" y="23684"/>
                </a:lnTo>
                <a:lnTo>
                  <a:pt x="36069" y="23531"/>
                </a:lnTo>
                <a:lnTo>
                  <a:pt x="36662" y="23359"/>
                </a:lnTo>
                <a:lnTo>
                  <a:pt x="37235" y="23148"/>
                </a:lnTo>
                <a:lnTo>
                  <a:pt x="37771" y="22938"/>
                </a:lnTo>
                <a:lnTo>
                  <a:pt x="38325" y="22709"/>
                </a:lnTo>
                <a:lnTo>
                  <a:pt x="38841" y="22460"/>
                </a:lnTo>
                <a:lnTo>
                  <a:pt x="39338" y="22193"/>
                </a:lnTo>
                <a:lnTo>
                  <a:pt x="39835" y="21887"/>
                </a:lnTo>
                <a:lnTo>
                  <a:pt x="40294" y="21581"/>
                </a:lnTo>
                <a:lnTo>
                  <a:pt x="40752" y="21275"/>
                </a:lnTo>
                <a:lnTo>
                  <a:pt x="40752" y="21275"/>
                </a:lnTo>
                <a:lnTo>
                  <a:pt x="41498" y="21524"/>
                </a:lnTo>
                <a:lnTo>
                  <a:pt x="42262" y="21772"/>
                </a:lnTo>
                <a:lnTo>
                  <a:pt x="43065" y="21963"/>
                </a:lnTo>
                <a:lnTo>
                  <a:pt x="43868" y="22135"/>
                </a:lnTo>
                <a:lnTo>
                  <a:pt x="44690" y="22269"/>
                </a:lnTo>
                <a:lnTo>
                  <a:pt x="45550" y="22365"/>
                </a:lnTo>
                <a:lnTo>
                  <a:pt x="46410" y="22422"/>
                </a:lnTo>
                <a:lnTo>
                  <a:pt x="47270" y="22441"/>
                </a:lnTo>
                <a:lnTo>
                  <a:pt x="47270" y="22441"/>
                </a:lnTo>
                <a:lnTo>
                  <a:pt x="47901" y="22422"/>
                </a:lnTo>
                <a:lnTo>
                  <a:pt x="48513" y="22403"/>
                </a:lnTo>
                <a:lnTo>
                  <a:pt x="49124" y="22346"/>
                </a:lnTo>
                <a:lnTo>
                  <a:pt x="49717" y="22288"/>
                </a:lnTo>
                <a:lnTo>
                  <a:pt x="50329" y="22193"/>
                </a:lnTo>
                <a:lnTo>
                  <a:pt x="50902" y="22097"/>
                </a:lnTo>
                <a:lnTo>
                  <a:pt x="51475" y="21963"/>
                </a:lnTo>
                <a:lnTo>
                  <a:pt x="52049" y="21830"/>
                </a:lnTo>
                <a:lnTo>
                  <a:pt x="52603" y="21677"/>
                </a:lnTo>
                <a:lnTo>
                  <a:pt x="53138" y="21505"/>
                </a:lnTo>
                <a:lnTo>
                  <a:pt x="53674" y="21313"/>
                </a:lnTo>
                <a:lnTo>
                  <a:pt x="54209" y="21122"/>
                </a:lnTo>
                <a:lnTo>
                  <a:pt x="54706" y="20893"/>
                </a:lnTo>
                <a:lnTo>
                  <a:pt x="55203" y="20664"/>
                </a:lnTo>
                <a:lnTo>
                  <a:pt x="55681" y="20415"/>
                </a:lnTo>
                <a:lnTo>
                  <a:pt x="56158" y="20147"/>
                </a:lnTo>
                <a:lnTo>
                  <a:pt x="56158" y="20147"/>
                </a:lnTo>
                <a:lnTo>
                  <a:pt x="56464" y="20339"/>
                </a:lnTo>
                <a:lnTo>
                  <a:pt x="56770" y="20492"/>
                </a:lnTo>
                <a:lnTo>
                  <a:pt x="57076" y="20664"/>
                </a:lnTo>
                <a:lnTo>
                  <a:pt x="57420" y="20797"/>
                </a:lnTo>
                <a:lnTo>
                  <a:pt x="57745" y="20950"/>
                </a:lnTo>
                <a:lnTo>
                  <a:pt x="58089" y="21065"/>
                </a:lnTo>
                <a:lnTo>
                  <a:pt x="58433" y="21180"/>
                </a:lnTo>
                <a:lnTo>
                  <a:pt x="58796" y="21294"/>
                </a:lnTo>
                <a:lnTo>
                  <a:pt x="59159" y="21390"/>
                </a:lnTo>
                <a:lnTo>
                  <a:pt x="59542" y="21466"/>
                </a:lnTo>
                <a:lnTo>
                  <a:pt x="59924" y="21543"/>
                </a:lnTo>
                <a:lnTo>
                  <a:pt x="60306" y="21600"/>
                </a:lnTo>
                <a:lnTo>
                  <a:pt x="60689" y="21638"/>
                </a:lnTo>
                <a:lnTo>
                  <a:pt x="61090" y="21677"/>
                </a:lnTo>
                <a:lnTo>
                  <a:pt x="61491" y="21696"/>
                </a:lnTo>
                <a:lnTo>
                  <a:pt x="61893" y="21696"/>
                </a:lnTo>
                <a:lnTo>
                  <a:pt x="61893" y="21696"/>
                </a:lnTo>
                <a:lnTo>
                  <a:pt x="62562" y="21696"/>
                </a:lnTo>
                <a:lnTo>
                  <a:pt x="63212" y="21638"/>
                </a:lnTo>
                <a:lnTo>
                  <a:pt x="63862" y="21543"/>
                </a:lnTo>
                <a:lnTo>
                  <a:pt x="64492" y="21428"/>
                </a:lnTo>
                <a:lnTo>
                  <a:pt x="65085" y="21256"/>
                </a:lnTo>
                <a:lnTo>
                  <a:pt x="65677" y="21084"/>
                </a:lnTo>
                <a:lnTo>
                  <a:pt x="66251" y="20855"/>
                </a:lnTo>
                <a:lnTo>
                  <a:pt x="66786" y="20625"/>
                </a:lnTo>
                <a:lnTo>
                  <a:pt x="66786" y="20625"/>
                </a:lnTo>
                <a:lnTo>
                  <a:pt x="67130" y="20874"/>
                </a:lnTo>
                <a:lnTo>
                  <a:pt x="67512" y="21103"/>
                </a:lnTo>
                <a:lnTo>
                  <a:pt x="67895" y="21333"/>
                </a:lnTo>
                <a:lnTo>
                  <a:pt x="68315" y="21543"/>
                </a:lnTo>
                <a:lnTo>
                  <a:pt x="68774" y="21734"/>
                </a:lnTo>
                <a:lnTo>
                  <a:pt x="69233" y="21925"/>
                </a:lnTo>
                <a:lnTo>
                  <a:pt x="69710" y="22097"/>
                </a:lnTo>
                <a:lnTo>
                  <a:pt x="70227" y="22250"/>
                </a:lnTo>
                <a:lnTo>
                  <a:pt x="70743" y="22384"/>
                </a:lnTo>
                <a:lnTo>
                  <a:pt x="71278" y="22499"/>
                </a:lnTo>
                <a:lnTo>
                  <a:pt x="71832" y="22613"/>
                </a:lnTo>
                <a:lnTo>
                  <a:pt x="72386" y="22690"/>
                </a:lnTo>
                <a:lnTo>
                  <a:pt x="72979" y="22766"/>
                </a:lnTo>
                <a:lnTo>
                  <a:pt x="73572" y="22823"/>
                </a:lnTo>
                <a:lnTo>
                  <a:pt x="74164" y="22843"/>
                </a:lnTo>
                <a:lnTo>
                  <a:pt x="74776" y="22862"/>
                </a:lnTo>
                <a:lnTo>
                  <a:pt x="74776" y="22862"/>
                </a:lnTo>
                <a:lnTo>
                  <a:pt x="75674" y="22843"/>
                </a:lnTo>
                <a:lnTo>
                  <a:pt x="76553" y="22766"/>
                </a:lnTo>
                <a:lnTo>
                  <a:pt x="77394" y="22671"/>
                </a:lnTo>
                <a:lnTo>
                  <a:pt x="78216" y="22518"/>
                </a:lnTo>
                <a:lnTo>
                  <a:pt x="79000" y="22346"/>
                </a:lnTo>
                <a:lnTo>
                  <a:pt x="79745" y="22135"/>
                </a:lnTo>
                <a:lnTo>
                  <a:pt x="80453" y="21887"/>
                </a:lnTo>
                <a:lnTo>
                  <a:pt x="81122" y="21600"/>
                </a:lnTo>
                <a:lnTo>
                  <a:pt x="81122" y="21600"/>
                </a:lnTo>
                <a:lnTo>
                  <a:pt x="81542" y="21791"/>
                </a:lnTo>
                <a:lnTo>
                  <a:pt x="81982" y="21982"/>
                </a:lnTo>
                <a:lnTo>
                  <a:pt x="82460" y="22135"/>
                </a:lnTo>
                <a:lnTo>
                  <a:pt x="82976" y="22250"/>
                </a:lnTo>
                <a:lnTo>
                  <a:pt x="83511" y="22365"/>
                </a:lnTo>
                <a:lnTo>
                  <a:pt x="84065" y="22441"/>
                </a:lnTo>
                <a:lnTo>
                  <a:pt x="84639" y="22479"/>
                </a:lnTo>
                <a:lnTo>
                  <a:pt x="85212" y="22499"/>
                </a:lnTo>
                <a:lnTo>
                  <a:pt x="85212" y="22499"/>
                </a:lnTo>
                <a:lnTo>
                  <a:pt x="85824" y="22479"/>
                </a:lnTo>
                <a:lnTo>
                  <a:pt x="86416" y="22441"/>
                </a:lnTo>
                <a:lnTo>
                  <a:pt x="86971" y="22365"/>
                </a:lnTo>
                <a:lnTo>
                  <a:pt x="87506" y="22250"/>
                </a:lnTo>
                <a:lnTo>
                  <a:pt x="88022" y="22116"/>
                </a:lnTo>
                <a:lnTo>
                  <a:pt x="88519" y="21944"/>
                </a:lnTo>
                <a:lnTo>
                  <a:pt x="88959" y="21772"/>
                </a:lnTo>
                <a:lnTo>
                  <a:pt x="89379" y="21562"/>
                </a:lnTo>
                <a:lnTo>
                  <a:pt x="89761" y="21333"/>
                </a:lnTo>
                <a:lnTo>
                  <a:pt x="90105" y="21084"/>
                </a:lnTo>
                <a:lnTo>
                  <a:pt x="90392" y="20816"/>
                </a:lnTo>
                <a:lnTo>
                  <a:pt x="90526" y="20683"/>
                </a:lnTo>
                <a:lnTo>
                  <a:pt x="90641" y="20549"/>
                </a:lnTo>
                <a:lnTo>
                  <a:pt x="90755" y="20396"/>
                </a:lnTo>
                <a:lnTo>
                  <a:pt x="90851" y="20243"/>
                </a:lnTo>
                <a:lnTo>
                  <a:pt x="90927" y="20090"/>
                </a:lnTo>
                <a:lnTo>
                  <a:pt x="90985" y="19937"/>
                </a:lnTo>
                <a:lnTo>
                  <a:pt x="91042" y="19784"/>
                </a:lnTo>
                <a:lnTo>
                  <a:pt x="91080" y="19631"/>
                </a:lnTo>
                <a:lnTo>
                  <a:pt x="91099" y="19459"/>
                </a:lnTo>
                <a:lnTo>
                  <a:pt x="91118" y="19287"/>
                </a:lnTo>
                <a:lnTo>
                  <a:pt x="91118" y="19287"/>
                </a:lnTo>
                <a:lnTo>
                  <a:pt x="91099" y="19134"/>
                </a:lnTo>
                <a:lnTo>
                  <a:pt x="91080" y="18962"/>
                </a:lnTo>
                <a:lnTo>
                  <a:pt x="91042" y="18809"/>
                </a:lnTo>
                <a:lnTo>
                  <a:pt x="90985" y="18657"/>
                </a:lnTo>
                <a:lnTo>
                  <a:pt x="90927" y="18504"/>
                </a:lnTo>
                <a:lnTo>
                  <a:pt x="90851" y="18351"/>
                </a:lnTo>
                <a:lnTo>
                  <a:pt x="90755" y="18198"/>
                </a:lnTo>
                <a:lnTo>
                  <a:pt x="90641" y="18045"/>
                </a:lnTo>
                <a:lnTo>
                  <a:pt x="90526" y="17911"/>
                </a:lnTo>
                <a:lnTo>
                  <a:pt x="90392" y="17777"/>
                </a:lnTo>
                <a:lnTo>
                  <a:pt x="90105" y="17510"/>
                </a:lnTo>
                <a:lnTo>
                  <a:pt x="89761" y="17261"/>
                </a:lnTo>
                <a:lnTo>
                  <a:pt x="89379" y="17032"/>
                </a:lnTo>
                <a:lnTo>
                  <a:pt x="88959" y="16822"/>
                </a:lnTo>
                <a:lnTo>
                  <a:pt x="88519" y="16650"/>
                </a:lnTo>
                <a:lnTo>
                  <a:pt x="88022" y="16477"/>
                </a:lnTo>
                <a:lnTo>
                  <a:pt x="87506" y="16344"/>
                </a:lnTo>
                <a:lnTo>
                  <a:pt x="86971" y="16229"/>
                </a:lnTo>
                <a:lnTo>
                  <a:pt x="86416" y="16153"/>
                </a:lnTo>
                <a:lnTo>
                  <a:pt x="85824" y="16114"/>
                </a:lnTo>
                <a:lnTo>
                  <a:pt x="85212" y="16095"/>
                </a:lnTo>
                <a:lnTo>
                  <a:pt x="85212" y="16095"/>
                </a:lnTo>
                <a:lnTo>
                  <a:pt x="84753" y="16095"/>
                </a:lnTo>
                <a:lnTo>
                  <a:pt x="84295" y="16133"/>
                </a:lnTo>
                <a:lnTo>
                  <a:pt x="84295" y="16133"/>
                </a:lnTo>
                <a:lnTo>
                  <a:pt x="84180" y="15923"/>
                </a:lnTo>
                <a:lnTo>
                  <a:pt x="84046" y="15713"/>
                </a:lnTo>
                <a:lnTo>
                  <a:pt x="83912" y="15503"/>
                </a:lnTo>
                <a:lnTo>
                  <a:pt x="83740" y="15312"/>
                </a:lnTo>
                <a:lnTo>
                  <a:pt x="83568" y="15101"/>
                </a:lnTo>
                <a:lnTo>
                  <a:pt x="83396" y="14910"/>
                </a:lnTo>
                <a:lnTo>
                  <a:pt x="83186" y="14738"/>
                </a:lnTo>
                <a:lnTo>
                  <a:pt x="82976" y="14547"/>
                </a:lnTo>
                <a:lnTo>
                  <a:pt x="82746" y="14375"/>
                </a:lnTo>
                <a:lnTo>
                  <a:pt x="82517" y="14203"/>
                </a:lnTo>
                <a:lnTo>
                  <a:pt x="82001" y="13878"/>
                </a:lnTo>
                <a:lnTo>
                  <a:pt x="81428" y="13572"/>
                </a:lnTo>
                <a:lnTo>
                  <a:pt x="80835" y="13285"/>
                </a:lnTo>
                <a:lnTo>
                  <a:pt x="80185" y="13037"/>
                </a:lnTo>
                <a:lnTo>
                  <a:pt x="79497" y="12808"/>
                </a:lnTo>
                <a:lnTo>
                  <a:pt x="78790" y="12616"/>
                </a:lnTo>
                <a:lnTo>
                  <a:pt x="78044" y="12463"/>
                </a:lnTo>
                <a:lnTo>
                  <a:pt x="77261" y="12330"/>
                </a:lnTo>
                <a:lnTo>
                  <a:pt x="76458" y="12234"/>
                </a:lnTo>
                <a:lnTo>
                  <a:pt x="75636" y="12177"/>
                </a:lnTo>
                <a:lnTo>
                  <a:pt x="74776" y="12158"/>
                </a:lnTo>
                <a:lnTo>
                  <a:pt x="74776" y="12158"/>
                </a:lnTo>
                <a:lnTo>
                  <a:pt x="74221" y="12177"/>
                </a:lnTo>
                <a:lnTo>
                  <a:pt x="73667" y="12196"/>
                </a:lnTo>
                <a:lnTo>
                  <a:pt x="73132" y="12234"/>
                </a:lnTo>
                <a:lnTo>
                  <a:pt x="72597" y="12291"/>
                </a:lnTo>
                <a:lnTo>
                  <a:pt x="72081" y="12368"/>
                </a:lnTo>
                <a:lnTo>
                  <a:pt x="71565" y="12444"/>
                </a:lnTo>
                <a:lnTo>
                  <a:pt x="71068" y="12559"/>
                </a:lnTo>
                <a:lnTo>
                  <a:pt x="70590" y="12674"/>
                </a:lnTo>
                <a:lnTo>
                  <a:pt x="70590" y="12674"/>
                </a:lnTo>
                <a:lnTo>
                  <a:pt x="70475" y="12406"/>
                </a:lnTo>
                <a:lnTo>
                  <a:pt x="70341" y="12139"/>
                </a:lnTo>
                <a:lnTo>
                  <a:pt x="70207" y="11890"/>
                </a:lnTo>
                <a:lnTo>
                  <a:pt x="70055" y="11642"/>
                </a:lnTo>
                <a:lnTo>
                  <a:pt x="69883" y="11412"/>
                </a:lnTo>
                <a:lnTo>
                  <a:pt x="69710" y="11164"/>
                </a:lnTo>
                <a:lnTo>
                  <a:pt x="69519" y="10934"/>
                </a:lnTo>
                <a:lnTo>
                  <a:pt x="69328" y="10724"/>
                </a:lnTo>
                <a:lnTo>
                  <a:pt x="69099" y="10495"/>
                </a:lnTo>
                <a:lnTo>
                  <a:pt x="68889" y="10284"/>
                </a:lnTo>
                <a:lnTo>
                  <a:pt x="68659" y="10074"/>
                </a:lnTo>
                <a:lnTo>
                  <a:pt x="68411" y="9883"/>
                </a:lnTo>
                <a:lnTo>
                  <a:pt x="68162" y="9692"/>
                </a:lnTo>
                <a:lnTo>
                  <a:pt x="67895" y="9520"/>
                </a:lnTo>
                <a:lnTo>
                  <a:pt x="67627" y="9329"/>
                </a:lnTo>
                <a:lnTo>
                  <a:pt x="67340" y="9176"/>
                </a:lnTo>
                <a:lnTo>
                  <a:pt x="66748" y="8870"/>
                </a:lnTo>
                <a:lnTo>
                  <a:pt x="66136" y="8583"/>
                </a:lnTo>
                <a:lnTo>
                  <a:pt x="65486" y="8354"/>
                </a:lnTo>
                <a:lnTo>
                  <a:pt x="64817" y="8163"/>
                </a:lnTo>
                <a:lnTo>
                  <a:pt x="64110" y="8010"/>
                </a:lnTo>
                <a:lnTo>
                  <a:pt x="63766" y="7933"/>
                </a:lnTo>
                <a:lnTo>
                  <a:pt x="63403" y="7895"/>
                </a:lnTo>
                <a:lnTo>
                  <a:pt x="63021" y="7838"/>
                </a:lnTo>
                <a:lnTo>
                  <a:pt x="62657" y="7819"/>
                </a:lnTo>
                <a:lnTo>
                  <a:pt x="62275" y="7800"/>
                </a:lnTo>
                <a:lnTo>
                  <a:pt x="61893" y="7800"/>
                </a:lnTo>
                <a:lnTo>
                  <a:pt x="61893" y="7800"/>
                </a:lnTo>
                <a:lnTo>
                  <a:pt x="61281" y="7800"/>
                </a:lnTo>
                <a:lnTo>
                  <a:pt x="61281" y="7800"/>
                </a:lnTo>
                <a:lnTo>
                  <a:pt x="61090" y="7379"/>
                </a:lnTo>
                <a:lnTo>
                  <a:pt x="60880" y="6978"/>
                </a:lnTo>
                <a:lnTo>
                  <a:pt x="60650" y="6576"/>
                </a:lnTo>
                <a:lnTo>
                  <a:pt x="60402" y="6175"/>
                </a:lnTo>
                <a:lnTo>
                  <a:pt x="60134" y="5793"/>
                </a:lnTo>
                <a:lnTo>
                  <a:pt x="59848" y="5410"/>
                </a:lnTo>
                <a:lnTo>
                  <a:pt x="59542" y="5028"/>
                </a:lnTo>
                <a:lnTo>
                  <a:pt x="59217" y="4684"/>
                </a:lnTo>
                <a:lnTo>
                  <a:pt x="58873" y="4321"/>
                </a:lnTo>
                <a:lnTo>
                  <a:pt x="58510" y="3996"/>
                </a:lnTo>
                <a:lnTo>
                  <a:pt x="58146" y="3671"/>
                </a:lnTo>
                <a:lnTo>
                  <a:pt x="57745" y="3346"/>
                </a:lnTo>
                <a:lnTo>
                  <a:pt x="57344" y="3040"/>
                </a:lnTo>
                <a:lnTo>
                  <a:pt x="56923" y="2753"/>
                </a:lnTo>
                <a:lnTo>
                  <a:pt x="56483" y="2467"/>
                </a:lnTo>
                <a:lnTo>
                  <a:pt x="56025" y="2199"/>
                </a:lnTo>
                <a:lnTo>
                  <a:pt x="55566" y="1951"/>
                </a:lnTo>
                <a:lnTo>
                  <a:pt x="55088" y="1702"/>
                </a:lnTo>
                <a:lnTo>
                  <a:pt x="54591" y="1492"/>
                </a:lnTo>
                <a:lnTo>
                  <a:pt x="54094" y="1282"/>
                </a:lnTo>
                <a:lnTo>
                  <a:pt x="53578" y="1071"/>
                </a:lnTo>
                <a:lnTo>
                  <a:pt x="53043" y="899"/>
                </a:lnTo>
                <a:lnTo>
                  <a:pt x="52508" y="727"/>
                </a:lnTo>
                <a:lnTo>
                  <a:pt x="51972" y="574"/>
                </a:lnTo>
                <a:lnTo>
                  <a:pt x="51418" y="441"/>
                </a:lnTo>
                <a:lnTo>
                  <a:pt x="50845" y="326"/>
                </a:lnTo>
                <a:lnTo>
                  <a:pt x="50271" y="230"/>
                </a:lnTo>
                <a:lnTo>
                  <a:pt x="49679" y="154"/>
                </a:lnTo>
                <a:lnTo>
                  <a:pt x="49086" y="77"/>
                </a:lnTo>
                <a:lnTo>
                  <a:pt x="48494" y="39"/>
                </a:lnTo>
                <a:lnTo>
                  <a:pt x="47882" y="1"/>
                </a:lnTo>
                <a:lnTo>
                  <a:pt x="47270" y="1"/>
                </a:lnTo>
                <a:lnTo>
                  <a:pt x="47270" y="1"/>
                </a:lnTo>
                <a:lnTo>
                  <a:pt x="46353" y="20"/>
                </a:lnTo>
                <a:lnTo>
                  <a:pt x="45435" y="77"/>
                </a:lnTo>
                <a:lnTo>
                  <a:pt x="44537" y="192"/>
                </a:lnTo>
                <a:lnTo>
                  <a:pt x="43677" y="345"/>
                </a:lnTo>
                <a:lnTo>
                  <a:pt x="42817" y="517"/>
                </a:lnTo>
                <a:lnTo>
                  <a:pt x="41976" y="746"/>
                </a:lnTo>
                <a:lnTo>
                  <a:pt x="41173" y="1014"/>
                </a:lnTo>
                <a:lnTo>
                  <a:pt x="40389" y="1301"/>
                </a:lnTo>
                <a:lnTo>
                  <a:pt x="39625" y="1626"/>
                </a:lnTo>
                <a:lnTo>
                  <a:pt x="38898" y="1989"/>
                </a:lnTo>
                <a:lnTo>
                  <a:pt x="38210" y="2390"/>
                </a:lnTo>
                <a:lnTo>
                  <a:pt x="37541" y="2811"/>
                </a:lnTo>
                <a:lnTo>
                  <a:pt x="36910" y="3270"/>
                </a:lnTo>
                <a:lnTo>
                  <a:pt x="36318" y="3747"/>
                </a:lnTo>
                <a:lnTo>
                  <a:pt x="35764" y="4244"/>
                </a:lnTo>
                <a:lnTo>
                  <a:pt x="35247" y="4780"/>
                </a:lnTo>
                <a:lnTo>
                  <a:pt x="35247" y="4780"/>
                </a:lnTo>
                <a:lnTo>
                  <a:pt x="34808" y="4684"/>
                </a:lnTo>
                <a:lnTo>
                  <a:pt x="34368" y="4608"/>
                </a:lnTo>
                <a:lnTo>
                  <a:pt x="33929" y="4550"/>
                </a:lnTo>
                <a:lnTo>
                  <a:pt x="33489" y="4493"/>
                </a:lnTo>
                <a:lnTo>
                  <a:pt x="33049" y="4455"/>
                </a:lnTo>
                <a:lnTo>
                  <a:pt x="32591" y="4416"/>
                </a:lnTo>
                <a:lnTo>
                  <a:pt x="32132" y="4397"/>
                </a:lnTo>
                <a:lnTo>
                  <a:pt x="31654" y="4397"/>
                </a:lnTo>
                <a:lnTo>
                  <a:pt x="31654" y="4397"/>
                </a:lnTo>
                <a:lnTo>
                  <a:pt x="31176" y="4397"/>
                </a:lnTo>
                <a:lnTo>
                  <a:pt x="30698" y="4416"/>
                </a:lnTo>
                <a:lnTo>
                  <a:pt x="30220" y="4455"/>
                </a:lnTo>
                <a:lnTo>
                  <a:pt x="29743" y="4512"/>
                </a:lnTo>
                <a:lnTo>
                  <a:pt x="29284" y="4569"/>
                </a:lnTo>
                <a:lnTo>
                  <a:pt x="28825" y="4646"/>
                </a:lnTo>
                <a:lnTo>
                  <a:pt x="28366" y="4722"/>
                </a:lnTo>
                <a:lnTo>
                  <a:pt x="27927" y="4818"/>
                </a:lnTo>
                <a:lnTo>
                  <a:pt x="27487" y="4932"/>
                </a:lnTo>
                <a:lnTo>
                  <a:pt x="27047" y="5047"/>
                </a:lnTo>
                <a:lnTo>
                  <a:pt x="26627" y="5181"/>
                </a:lnTo>
                <a:lnTo>
                  <a:pt x="26206" y="5315"/>
                </a:lnTo>
                <a:lnTo>
                  <a:pt x="25786" y="5468"/>
                </a:lnTo>
                <a:lnTo>
                  <a:pt x="25385" y="5640"/>
                </a:lnTo>
                <a:lnTo>
                  <a:pt x="25002" y="5812"/>
                </a:lnTo>
                <a:lnTo>
                  <a:pt x="24620" y="6003"/>
                </a:lnTo>
                <a:lnTo>
                  <a:pt x="24238" y="6194"/>
                </a:lnTo>
                <a:lnTo>
                  <a:pt x="23874" y="6404"/>
                </a:lnTo>
                <a:lnTo>
                  <a:pt x="23511" y="6615"/>
                </a:lnTo>
                <a:lnTo>
                  <a:pt x="23167" y="6825"/>
                </a:lnTo>
                <a:lnTo>
                  <a:pt x="22842" y="7054"/>
                </a:lnTo>
                <a:lnTo>
                  <a:pt x="22517" y="7303"/>
                </a:lnTo>
                <a:lnTo>
                  <a:pt x="22192" y="7551"/>
                </a:lnTo>
                <a:lnTo>
                  <a:pt x="21887" y="7819"/>
                </a:lnTo>
                <a:lnTo>
                  <a:pt x="21600" y="8067"/>
                </a:lnTo>
                <a:lnTo>
                  <a:pt x="21332" y="8354"/>
                </a:lnTo>
                <a:lnTo>
                  <a:pt x="21065" y="8622"/>
                </a:lnTo>
                <a:lnTo>
                  <a:pt x="20816" y="8908"/>
                </a:lnTo>
                <a:lnTo>
                  <a:pt x="20568" y="9214"/>
                </a:lnTo>
                <a:lnTo>
                  <a:pt x="20338" y="9520"/>
                </a:lnTo>
                <a:lnTo>
                  <a:pt x="20128" y="9826"/>
                </a:lnTo>
                <a:lnTo>
                  <a:pt x="19937" y="10132"/>
                </a:lnTo>
                <a:lnTo>
                  <a:pt x="19937" y="10132"/>
                </a:lnTo>
                <a:lnTo>
                  <a:pt x="19115" y="9998"/>
                </a:lnTo>
                <a:lnTo>
                  <a:pt x="18255" y="9883"/>
                </a:lnTo>
                <a:lnTo>
                  <a:pt x="17376" y="9826"/>
                </a:lnTo>
                <a:lnTo>
                  <a:pt x="16477" y="9787"/>
                </a:lnTo>
                <a:lnTo>
                  <a:pt x="16477" y="9787"/>
                </a:lnTo>
                <a:lnTo>
                  <a:pt x="15980" y="9807"/>
                </a:lnTo>
                <a:lnTo>
                  <a:pt x="15464" y="9826"/>
                </a:lnTo>
                <a:lnTo>
                  <a:pt x="14986" y="9864"/>
                </a:lnTo>
                <a:lnTo>
                  <a:pt x="14489" y="9902"/>
                </a:lnTo>
                <a:lnTo>
                  <a:pt x="14012" y="9960"/>
                </a:lnTo>
                <a:lnTo>
                  <a:pt x="13553" y="10036"/>
                </a:lnTo>
                <a:lnTo>
                  <a:pt x="13094" y="10112"/>
                </a:lnTo>
                <a:lnTo>
                  <a:pt x="12654" y="10208"/>
                </a:lnTo>
                <a:lnTo>
                  <a:pt x="12215" y="10323"/>
                </a:lnTo>
                <a:lnTo>
                  <a:pt x="11794" y="10437"/>
                </a:lnTo>
                <a:lnTo>
                  <a:pt x="11374" y="10571"/>
                </a:lnTo>
                <a:lnTo>
                  <a:pt x="10972" y="10705"/>
                </a:lnTo>
                <a:lnTo>
                  <a:pt x="10590" y="10858"/>
                </a:lnTo>
                <a:lnTo>
                  <a:pt x="10227" y="11011"/>
                </a:lnTo>
                <a:lnTo>
                  <a:pt x="9864" y="11183"/>
                </a:lnTo>
                <a:lnTo>
                  <a:pt x="9520" y="11355"/>
                </a:lnTo>
                <a:lnTo>
                  <a:pt x="9195" y="11546"/>
                </a:lnTo>
                <a:lnTo>
                  <a:pt x="8889" y="11737"/>
                </a:lnTo>
                <a:lnTo>
                  <a:pt x="8602" y="11947"/>
                </a:lnTo>
                <a:lnTo>
                  <a:pt x="8315" y="12158"/>
                </a:lnTo>
                <a:lnTo>
                  <a:pt x="8067" y="12368"/>
                </a:lnTo>
                <a:lnTo>
                  <a:pt x="7838" y="12597"/>
                </a:lnTo>
                <a:lnTo>
                  <a:pt x="7608" y="12827"/>
                </a:lnTo>
                <a:lnTo>
                  <a:pt x="7417" y="13056"/>
                </a:lnTo>
                <a:lnTo>
                  <a:pt x="7245" y="13305"/>
                </a:lnTo>
                <a:lnTo>
                  <a:pt x="7092" y="13553"/>
                </a:lnTo>
                <a:lnTo>
                  <a:pt x="6958" y="13801"/>
                </a:lnTo>
                <a:lnTo>
                  <a:pt x="6844" y="14069"/>
                </a:lnTo>
                <a:lnTo>
                  <a:pt x="6748" y="14337"/>
                </a:lnTo>
                <a:lnTo>
                  <a:pt x="6691" y="14604"/>
                </a:lnTo>
                <a:lnTo>
                  <a:pt x="6653" y="14872"/>
                </a:lnTo>
                <a:lnTo>
                  <a:pt x="6633" y="15139"/>
                </a:lnTo>
                <a:lnTo>
                  <a:pt x="6633" y="15139"/>
                </a:lnTo>
                <a:lnTo>
                  <a:pt x="6672" y="15484"/>
                </a:lnTo>
                <a:lnTo>
                  <a:pt x="6672" y="15484"/>
                </a:lnTo>
                <a:lnTo>
                  <a:pt x="5964" y="15560"/>
                </a:lnTo>
                <a:lnTo>
                  <a:pt x="5295" y="15656"/>
                </a:lnTo>
                <a:lnTo>
                  <a:pt x="4665" y="15789"/>
                </a:lnTo>
                <a:lnTo>
                  <a:pt x="4034" y="15942"/>
                </a:lnTo>
                <a:lnTo>
                  <a:pt x="3460" y="16133"/>
                </a:lnTo>
                <a:lnTo>
                  <a:pt x="2906" y="16344"/>
                </a:lnTo>
                <a:lnTo>
                  <a:pt x="2390" y="16592"/>
                </a:lnTo>
                <a:lnTo>
                  <a:pt x="1931" y="16860"/>
                </a:lnTo>
                <a:lnTo>
                  <a:pt x="1511" y="17146"/>
                </a:lnTo>
                <a:lnTo>
                  <a:pt x="1129" y="17452"/>
                </a:lnTo>
                <a:lnTo>
                  <a:pt x="956" y="17605"/>
                </a:lnTo>
                <a:lnTo>
                  <a:pt x="804" y="17758"/>
                </a:lnTo>
                <a:lnTo>
                  <a:pt x="651" y="17930"/>
                </a:lnTo>
                <a:lnTo>
                  <a:pt x="517" y="18102"/>
                </a:lnTo>
                <a:lnTo>
                  <a:pt x="402" y="18293"/>
                </a:lnTo>
                <a:lnTo>
                  <a:pt x="307" y="18465"/>
                </a:lnTo>
                <a:lnTo>
                  <a:pt x="211" y="18657"/>
                </a:lnTo>
                <a:lnTo>
                  <a:pt x="135" y="18829"/>
                </a:lnTo>
                <a:lnTo>
                  <a:pt x="77" y="19020"/>
                </a:lnTo>
                <a:lnTo>
                  <a:pt x="39" y="19211"/>
                </a:lnTo>
                <a:lnTo>
                  <a:pt x="20" y="19402"/>
                </a:lnTo>
                <a:lnTo>
                  <a:pt x="1" y="19612"/>
                </a:lnTo>
                <a:lnTo>
                  <a:pt x="1" y="19612"/>
                </a:lnTo>
                <a:lnTo>
                  <a:pt x="20" y="19823"/>
                </a:lnTo>
                <a:lnTo>
                  <a:pt x="39" y="20033"/>
                </a:lnTo>
                <a:lnTo>
                  <a:pt x="96" y="20243"/>
                </a:lnTo>
                <a:lnTo>
                  <a:pt x="173" y="20453"/>
                </a:lnTo>
                <a:lnTo>
                  <a:pt x="249" y="20644"/>
                </a:lnTo>
                <a:lnTo>
                  <a:pt x="345" y="20836"/>
                </a:lnTo>
                <a:lnTo>
                  <a:pt x="479" y="21027"/>
                </a:lnTo>
                <a:lnTo>
                  <a:pt x="612" y="21218"/>
                </a:lnTo>
                <a:lnTo>
                  <a:pt x="765" y="21409"/>
                </a:lnTo>
                <a:lnTo>
                  <a:pt x="937" y="21581"/>
                </a:lnTo>
                <a:lnTo>
                  <a:pt x="1109" y="21753"/>
                </a:lnTo>
                <a:lnTo>
                  <a:pt x="1320" y="21925"/>
                </a:lnTo>
                <a:lnTo>
                  <a:pt x="1530" y="22097"/>
                </a:lnTo>
                <a:lnTo>
                  <a:pt x="1759" y="22250"/>
                </a:lnTo>
                <a:lnTo>
                  <a:pt x="1989" y="22403"/>
                </a:lnTo>
                <a:lnTo>
                  <a:pt x="2237" y="22537"/>
                </a:lnTo>
                <a:lnTo>
                  <a:pt x="2505" y="22690"/>
                </a:lnTo>
                <a:lnTo>
                  <a:pt x="2791" y="22823"/>
                </a:lnTo>
                <a:lnTo>
                  <a:pt x="3384" y="23053"/>
                </a:lnTo>
                <a:lnTo>
                  <a:pt x="4015" y="23263"/>
                </a:lnTo>
                <a:lnTo>
                  <a:pt x="4684" y="23435"/>
                </a:lnTo>
                <a:lnTo>
                  <a:pt x="5372" y="23569"/>
                </a:lnTo>
                <a:lnTo>
                  <a:pt x="6117" y="23684"/>
                </a:lnTo>
                <a:lnTo>
                  <a:pt x="6863" y="23741"/>
                </a:lnTo>
                <a:lnTo>
                  <a:pt x="7646" y="23760"/>
                </a:lnTo>
                <a:lnTo>
                  <a:pt x="7646" y="23760"/>
                </a:lnTo>
                <a:lnTo>
                  <a:pt x="8277" y="23741"/>
                </a:lnTo>
                <a:lnTo>
                  <a:pt x="8870" y="23703"/>
                </a:lnTo>
                <a:lnTo>
                  <a:pt x="9462" y="23645"/>
                </a:lnTo>
                <a:lnTo>
                  <a:pt x="10055" y="23550"/>
                </a:lnTo>
                <a:lnTo>
                  <a:pt x="10609" y="23435"/>
                </a:lnTo>
                <a:lnTo>
                  <a:pt x="11144" y="23301"/>
                </a:lnTo>
                <a:lnTo>
                  <a:pt x="11641" y="23148"/>
                </a:lnTo>
                <a:lnTo>
                  <a:pt x="12138" y="22976"/>
                </a:lnTo>
                <a:lnTo>
                  <a:pt x="12597" y="22785"/>
                </a:lnTo>
                <a:lnTo>
                  <a:pt x="13018" y="22556"/>
                </a:lnTo>
                <a:lnTo>
                  <a:pt x="13419" y="22326"/>
                </a:lnTo>
                <a:lnTo>
                  <a:pt x="13782" y="22078"/>
                </a:lnTo>
                <a:lnTo>
                  <a:pt x="14107" y="21830"/>
                </a:lnTo>
                <a:lnTo>
                  <a:pt x="14413" y="21543"/>
                </a:lnTo>
                <a:lnTo>
                  <a:pt x="14661" y="21256"/>
                </a:lnTo>
                <a:lnTo>
                  <a:pt x="14872" y="20950"/>
                </a:lnTo>
                <a:lnTo>
                  <a:pt x="14872" y="20950"/>
                </a:lnTo>
                <a:lnTo>
                  <a:pt x="15216" y="21218"/>
                </a:lnTo>
                <a:lnTo>
                  <a:pt x="15598" y="21485"/>
                </a:lnTo>
                <a:lnTo>
                  <a:pt x="15999" y="21715"/>
                </a:lnTo>
                <a:lnTo>
                  <a:pt x="16420" y="21944"/>
                </a:lnTo>
                <a:lnTo>
                  <a:pt x="16879" y="22154"/>
                </a:lnTo>
                <a:lnTo>
                  <a:pt x="17337" y="22365"/>
                </a:lnTo>
                <a:lnTo>
                  <a:pt x="17834" y="22537"/>
                </a:lnTo>
                <a:lnTo>
                  <a:pt x="18350" y="22709"/>
                </a:lnTo>
                <a:lnTo>
                  <a:pt x="18886" y="22862"/>
                </a:lnTo>
                <a:lnTo>
                  <a:pt x="19459" y="22995"/>
                </a:lnTo>
                <a:lnTo>
                  <a:pt x="20013" y="23110"/>
                </a:lnTo>
                <a:lnTo>
                  <a:pt x="20606" y="23206"/>
                </a:lnTo>
                <a:lnTo>
                  <a:pt x="21218" y="23282"/>
                </a:lnTo>
                <a:lnTo>
                  <a:pt x="21829" y="23340"/>
                </a:lnTo>
                <a:lnTo>
                  <a:pt x="22460" y="23359"/>
                </a:lnTo>
                <a:lnTo>
                  <a:pt x="23091" y="23378"/>
                </a:lnTo>
                <a:lnTo>
                  <a:pt x="23091" y="23378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78" name="Google Shape;5478;p61"/>
          <p:cNvGrpSpPr/>
          <p:nvPr/>
        </p:nvGrpSpPr>
        <p:grpSpPr>
          <a:xfrm flipH="1">
            <a:off x="2925" y="4609582"/>
            <a:ext cx="9144000" cy="572018"/>
            <a:chOff x="0" y="4609582"/>
            <a:chExt cx="9144000" cy="572018"/>
          </a:xfrm>
        </p:grpSpPr>
        <p:sp>
          <p:nvSpPr>
            <p:cNvPr id="5479" name="Google Shape;5479;p61"/>
            <p:cNvSpPr/>
            <p:nvPr/>
          </p:nvSpPr>
          <p:spPr>
            <a:xfrm>
              <a:off x="3633800" y="4876800"/>
              <a:ext cx="5510200" cy="304800"/>
            </a:xfrm>
            <a:custGeom>
              <a:avLst/>
              <a:gdLst/>
              <a:ahLst/>
              <a:cxnLst/>
              <a:rect l="l" t="t" r="r" b="b"/>
              <a:pathLst>
                <a:path w="220408" h="12192" extrusionOk="0">
                  <a:moveTo>
                    <a:pt x="0" y="0"/>
                  </a:moveTo>
                  <a:lnTo>
                    <a:pt x="84010" y="4572"/>
                  </a:lnTo>
                  <a:lnTo>
                    <a:pt x="191452" y="1143"/>
                  </a:lnTo>
                  <a:lnTo>
                    <a:pt x="220408" y="5906"/>
                  </a:lnTo>
                  <a:lnTo>
                    <a:pt x="220218" y="12192"/>
                  </a:lnTo>
                  <a:lnTo>
                    <a:pt x="33337" y="1124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endParaRPr lang="de-DE"/>
            </a:p>
          </p:txBody>
        </p:sp>
        <p:sp>
          <p:nvSpPr>
            <p:cNvPr id="5480" name="Google Shape;5480;p61"/>
            <p:cNvSpPr/>
            <p:nvPr/>
          </p:nvSpPr>
          <p:spPr>
            <a:xfrm>
              <a:off x="175697" y="4609582"/>
              <a:ext cx="647853" cy="424700"/>
            </a:xfrm>
            <a:custGeom>
              <a:avLst/>
              <a:gdLst/>
              <a:ahLst/>
              <a:cxnLst/>
              <a:rect l="l" t="t" r="r" b="b"/>
              <a:pathLst>
                <a:path w="23150" h="15176" extrusionOk="0">
                  <a:moveTo>
                    <a:pt x="21868" y="1"/>
                  </a:moveTo>
                  <a:lnTo>
                    <a:pt x="15515" y="736"/>
                  </a:lnTo>
                  <a:lnTo>
                    <a:pt x="7974" y="4299"/>
                  </a:lnTo>
                  <a:lnTo>
                    <a:pt x="3959" y="8634"/>
                  </a:lnTo>
                  <a:lnTo>
                    <a:pt x="0" y="15176"/>
                  </a:lnTo>
                  <a:lnTo>
                    <a:pt x="18682" y="12801"/>
                  </a:lnTo>
                  <a:lnTo>
                    <a:pt x="14422" y="6467"/>
                  </a:lnTo>
                  <a:lnTo>
                    <a:pt x="16080" y="3300"/>
                  </a:lnTo>
                  <a:lnTo>
                    <a:pt x="18060" y="1923"/>
                  </a:lnTo>
                  <a:lnTo>
                    <a:pt x="22264" y="1810"/>
                  </a:lnTo>
                  <a:lnTo>
                    <a:pt x="23150" y="698"/>
                  </a:lnTo>
                  <a:lnTo>
                    <a:pt x="21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61"/>
            <p:cNvSpPr/>
            <p:nvPr/>
          </p:nvSpPr>
          <p:spPr>
            <a:xfrm>
              <a:off x="525467" y="4629620"/>
              <a:ext cx="1059344" cy="261716"/>
            </a:xfrm>
            <a:custGeom>
              <a:avLst/>
              <a:gdLst/>
              <a:ahLst/>
              <a:cxnLst/>
              <a:rect l="l" t="t" r="r" b="b"/>
              <a:pathLst>
                <a:path w="37854" h="9352" extrusionOk="0">
                  <a:moveTo>
                    <a:pt x="3130" y="1"/>
                  </a:moveTo>
                  <a:lnTo>
                    <a:pt x="1" y="1811"/>
                  </a:lnTo>
                  <a:lnTo>
                    <a:pt x="2187" y="2414"/>
                  </a:lnTo>
                  <a:lnTo>
                    <a:pt x="5675" y="1189"/>
                  </a:lnTo>
                  <a:lnTo>
                    <a:pt x="8899" y="1660"/>
                  </a:lnTo>
                  <a:lnTo>
                    <a:pt x="16288" y="3903"/>
                  </a:lnTo>
                  <a:lnTo>
                    <a:pt x="25978" y="9351"/>
                  </a:lnTo>
                  <a:lnTo>
                    <a:pt x="37854" y="7259"/>
                  </a:lnTo>
                  <a:lnTo>
                    <a:pt x="23320" y="2037"/>
                  </a:lnTo>
                  <a:lnTo>
                    <a:pt x="15911" y="20"/>
                  </a:lnTo>
                  <a:lnTo>
                    <a:pt x="313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61"/>
            <p:cNvSpPr/>
            <p:nvPr/>
          </p:nvSpPr>
          <p:spPr>
            <a:xfrm>
              <a:off x="380919" y="4728299"/>
              <a:ext cx="2763351" cy="377210"/>
            </a:xfrm>
            <a:custGeom>
              <a:avLst/>
              <a:gdLst/>
              <a:ahLst/>
              <a:cxnLst/>
              <a:rect l="l" t="t" r="r" b="b"/>
              <a:pathLst>
                <a:path w="98744" h="13479" extrusionOk="0">
                  <a:moveTo>
                    <a:pt x="79006" y="0"/>
                  </a:moveTo>
                  <a:lnTo>
                    <a:pt x="5467" y="2206"/>
                  </a:lnTo>
                  <a:lnTo>
                    <a:pt x="1" y="13479"/>
                  </a:lnTo>
                  <a:lnTo>
                    <a:pt x="1" y="13479"/>
                  </a:lnTo>
                  <a:lnTo>
                    <a:pt x="98743" y="9803"/>
                  </a:lnTo>
                  <a:lnTo>
                    <a:pt x="79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61"/>
            <p:cNvSpPr/>
            <p:nvPr/>
          </p:nvSpPr>
          <p:spPr>
            <a:xfrm>
              <a:off x="0" y="4677644"/>
              <a:ext cx="4498477" cy="465838"/>
            </a:xfrm>
            <a:custGeom>
              <a:avLst/>
              <a:gdLst/>
              <a:ahLst/>
              <a:cxnLst/>
              <a:rect l="l" t="t" r="r" b="b"/>
              <a:pathLst>
                <a:path w="160746" h="16646" extrusionOk="0">
                  <a:moveTo>
                    <a:pt x="94408" y="0"/>
                  </a:moveTo>
                  <a:lnTo>
                    <a:pt x="1" y="12291"/>
                  </a:lnTo>
                  <a:lnTo>
                    <a:pt x="1" y="16420"/>
                  </a:lnTo>
                  <a:lnTo>
                    <a:pt x="160745" y="16646"/>
                  </a:lnTo>
                  <a:lnTo>
                    <a:pt x="160745" y="13573"/>
                  </a:lnTo>
                  <a:lnTo>
                    <a:pt x="944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61"/>
            <p:cNvSpPr/>
            <p:nvPr/>
          </p:nvSpPr>
          <p:spPr>
            <a:xfrm>
              <a:off x="0" y="4790997"/>
              <a:ext cx="3257678" cy="294934"/>
            </a:xfrm>
            <a:custGeom>
              <a:avLst/>
              <a:gdLst/>
              <a:ahLst/>
              <a:cxnLst/>
              <a:rect l="l" t="t" r="r" b="b"/>
              <a:pathLst>
                <a:path w="116408" h="10539" extrusionOk="0">
                  <a:moveTo>
                    <a:pt x="64434" y="1"/>
                  </a:moveTo>
                  <a:lnTo>
                    <a:pt x="1" y="10538"/>
                  </a:lnTo>
                  <a:lnTo>
                    <a:pt x="39947" y="6485"/>
                  </a:lnTo>
                  <a:lnTo>
                    <a:pt x="116407" y="8201"/>
                  </a:lnTo>
                  <a:lnTo>
                    <a:pt x="116407" y="8201"/>
                  </a:lnTo>
                  <a:lnTo>
                    <a:pt x="644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61"/>
            <p:cNvSpPr/>
            <p:nvPr/>
          </p:nvSpPr>
          <p:spPr>
            <a:xfrm>
              <a:off x="3409950" y="4974900"/>
              <a:ext cx="2202976" cy="108599"/>
            </a:xfrm>
            <a:custGeom>
              <a:avLst/>
              <a:gdLst/>
              <a:ahLst/>
              <a:cxnLst/>
              <a:rect l="l" t="t" r="r" b="b"/>
              <a:pathLst>
                <a:path w="208270" h="10267" extrusionOk="0">
                  <a:moveTo>
                    <a:pt x="152217" y="1"/>
                  </a:moveTo>
                  <a:lnTo>
                    <a:pt x="92206" y="159"/>
                  </a:lnTo>
                  <a:lnTo>
                    <a:pt x="0" y="7205"/>
                  </a:lnTo>
                  <a:lnTo>
                    <a:pt x="0" y="10266"/>
                  </a:lnTo>
                  <a:lnTo>
                    <a:pt x="208269" y="4302"/>
                  </a:lnTo>
                  <a:lnTo>
                    <a:pt x="152217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5438;p61">
            <a:extLst>
              <a:ext uri="{FF2B5EF4-FFF2-40B4-BE49-F238E27FC236}">
                <a16:creationId xmlns:a16="http://schemas.microsoft.com/office/drawing/2014/main" id="{EFFD6BA7-7C3D-D529-EC41-D6CC53E22927}"/>
              </a:ext>
            </a:extLst>
          </p:cNvPr>
          <p:cNvSpPr txBox="1"/>
          <p:nvPr/>
        </p:nvSpPr>
        <p:spPr>
          <a:xfrm>
            <a:off x="2767172" y="8844762"/>
            <a:ext cx="19569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rgbClr val="C00000"/>
                </a:solidFill>
                <a:latin typeface="MuseoModerno"/>
                <a:ea typeface="MuseoModerno"/>
                <a:cs typeface="MuseoModerno"/>
                <a:sym typeface="MuseoModerno"/>
              </a:rPr>
              <a:t>1</a:t>
            </a:r>
            <a:endParaRPr sz="2200" b="1">
              <a:solidFill>
                <a:srgbClr val="C00000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14" name="Google Shape;5445;p61">
            <a:extLst>
              <a:ext uri="{FF2B5EF4-FFF2-40B4-BE49-F238E27FC236}">
                <a16:creationId xmlns:a16="http://schemas.microsoft.com/office/drawing/2014/main" id="{2C30C85D-EE7F-AFA7-CF76-CA3FA9F82ADB}"/>
              </a:ext>
            </a:extLst>
          </p:cNvPr>
          <p:cNvSpPr/>
          <p:nvPr/>
        </p:nvSpPr>
        <p:spPr>
          <a:xfrm>
            <a:off x="4486621" y="-3643844"/>
            <a:ext cx="324312" cy="2942722"/>
          </a:xfrm>
          <a:custGeom>
            <a:avLst/>
            <a:gdLst/>
            <a:ahLst/>
            <a:cxnLst/>
            <a:rect l="l" t="t" r="r" b="b"/>
            <a:pathLst>
              <a:path w="13916" h="126270" extrusionOk="0">
                <a:moveTo>
                  <a:pt x="0" y="14547"/>
                </a:moveTo>
                <a:lnTo>
                  <a:pt x="0" y="126270"/>
                </a:lnTo>
                <a:lnTo>
                  <a:pt x="13916" y="126270"/>
                </a:lnTo>
                <a:lnTo>
                  <a:pt x="13916" y="14547"/>
                </a:lnTo>
                <a:lnTo>
                  <a:pt x="13916" y="14547"/>
                </a:lnTo>
                <a:lnTo>
                  <a:pt x="13495" y="12788"/>
                </a:lnTo>
                <a:lnTo>
                  <a:pt x="13055" y="11144"/>
                </a:lnTo>
                <a:lnTo>
                  <a:pt x="12616" y="9615"/>
                </a:lnTo>
                <a:lnTo>
                  <a:pt x="12176" y="8182"/>
                </a:lnTo>
                <a:lnTo>
                  <a:pt x="11737" y="6882"/>
                </a:lnTo>
                <a:lnTo>
                  <a:pt x="11316" y="5678"/>
                </a:lnTo>
                <a:lnTo>
                  <a:pt x="10876" y="4607"/>
                </a:lnTo>
                <a:lnTo>
                  <a:pt x="10666" y="4110"/>
                </a:lnTo>
                <a:lnTo>
                  <a:pt x="10437" y="3633"/>
                </a:lnTo>
                <a:lnTo>
                  <a:pt x="10227" y="3193"/>
                </a:lnTo>
                <a:lnTo>
                  <a:pt x="9997" y="2792"/>
                </a:lnTo>
                <a:lnTo>
                  <a:pt x="9787" y="2409"/>
                </a:lnTo>
                <a:lnTo>
                  <a:pt x="9577" y="2046"/>
                </a:lnTo>
                <a:lnTo>
                  <a:pt x="9347" y="1721"/>
                </a:lnTo>
                <a:lnTo>
                  <a:pt x="9137" y="1415"/>
                </a:lnTo>
                <a:lnTo>
                  <a:pt x="8908" y="1148"/>
                </a:lnTo>
                <a:lnTo>
                  <a:pt x="8697" y="899"/>
                </a:lnTo>
                <a:lnTo>
                  <a:pt x="8487" y="689"/>
                </a:lnTo>
                <a:lnTo>
                  <a:pt x="8258" y="517"/>
                </a:lnTo>
                <a:lnTo>
                  <a:pt x="8048" y="345"/>
                </a:lnTo>
                <a:lnTo>
                  <a:pt x="7837" y="230"/>
                </a:lnTo>
                <a:lnTo>
                  <a:pt x="7608" y="135"/>
                </a:lnTo>
                <a:lnTo>
                  <a:pt x="7398" y="58"/>
                </a:lnTo>
                <a:lnTo>
                  <a:pt x="7168" y="20"/>
                </a:lnTo>
                <a:lnTo>
                  <a:pt x="6958" y="1"/>
                </a:lnTo>
                <a:lnTo>
                  <a:pt x="6748" y="20"/>
                </a:lnTo>
                <a:lnTo>
                  <a:pt x="6518" y="58"/>
                </a:lnTo>
                <a:lnTo>
                  <a:pt x="6308" y="135"/>
                </a:lnTo>
                <a:lnTo>
                  <a:pt x="6079" y="230"/>
                </a:lnTo>
                <a:lnTo>
                  <a:pt x="5868" y="345"/>
                </a:lnTo>
                <a:lnTo>
                  <a:pt x="5658" y="517"/>
                </a:lnTo>
                <a:lnTo>
                  <a:pt x="5429" y="689"/>
                </a:lnTo>
                <a:lnTo>
                  <a:pt x="5219" y="899"/>
                </a:lnTo>
                <a:lnTo>
                  <a:pt x="5008" y="1148"/>
                </a:lnTo>
                <a:lnTo>
                  <a:pt x="4779" y="1415"/>
                </a:lnTo>
                <a:lnTo>
                  <a:pt x="4569" y="1721"/>
                </a:lnTo>
                <a:lnTo>
                  <a:pt x="4339" y="2046"/>
                </a:lnTo>
                <a:lnTo>
                  <a:pt x="4129" y="2409"/>
                </a:lnTo>
                <a:lnTo>
                  <a:pt x="3919" y="2792"/>
                </a:lnTo>
                <a:lnTo>
                  <a:pt x="3689" y="3193"/>
                </a:lnTo>
                <a:lnTo>
                  <a:pt x="3479" y="3633"/>
                </a:lnTo>
                <a:lnTo>
                  <a:pt x="3250" y="4110"/>
                </a:lnTo>
                <a:lnTo>
                  <a:pt x="3040" y="4607"/>
                </a:lnTo>
                <a:lnTo>
                  <a:pt x="2600" y="5678"/>
                </a:lnTo>
                <a:lnTo>
                  <a:pt x="2179" y="6882"/>
                </a:lnTo>
                <a:lnTo>
                  <a:pt x="1740" y="8182"/>
                </a:lnTo>
                <a:lnTo>
                  <a:pt x="1300" y="9615"/>
                </a:lnTo>
                <a:lnTo>
                  <a:pt x="861" y="11144"/>
                </a:lnTo>
                <a:lnTo>
                  <a:pt x="421" y="12788"/>
                </a:lnTo>
                <a:lnTo>
                  <a:pt x="0" y="14547"/>
                </a:lnTo>
                <a:lnTo>
                  <a:pt x="0" y="1454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446;p61">
            <a:extLst>
              <a:ext uri="{FF2B5EF4-FFF2-40B4-BE49-F238E27FC236}">
                <a16:creationId xmlns:a16="http://schemas.microsoft.com/office/drawing/2014/main" id="{21D34DF0-B444-1681-FC4E-729F1AA4F643}"/>
              </a:ext>
            </a:extLst>
          </p:cNvPr>
          <p:cNvSpPr/>
          <p:nvPr/>
        </p:nvSpPr>
        <p:spPr>
          <a:xfrm>
            <a:off x="4486621" y="-3630467"/>
            <a:ext cx="257497" cy="2929345"/>
          </a:xfrm>
          <a:custGeom>
            <a:avLst/>
            <a:gdLst/>
            <a:ahLst/>
            <a:cxnLst/>
            <a:rect l="l" t="t" r="r" b="b"/>
            <a:pathLst>
              <a:path w="11049" h="125696" extrusionOk="0">
                <a:moveTo>
                  <a:pt x="0" y="13973"/>
                </a:moveTo>
                <a:lnTo>
                  <a:pt x="0" y="125696"/>
                </a:lnTo>
                <a:lnTo>
                  <a:pt x="11048" y="125696"/>
                </a:lnTo>
                <a:lnTo>
                  <a:pt x="11048" y="14661"/>
                </a:lnTo>
                <a:lnTo>
                  <a:pt x="11048" y="14661"/>
                </a:lnTo>
                <a:lnTo>
                  <a:pt x="10724" y="12539"/>
                </a:lnTo>
                <a:lnTo>
                  <a:pt x="10399" y="10590"/>
                </a:lnTo>
                <a:lnTo>
                  <a:pt x="10093" y="8812"/>
                </a:lnTo>
                <a:lnTo>
                  <a:pt x="9787" y="7206"/>
                </a:lnTo>
                <a:lnTo>
                  <a:pt x="9481" y="5754"/>
                </a:lnTo>
                <a:lnTo>
                  <a:pt x="9175" y="4492"/>
                </a:lnTo>
                <a:lnTo>
                  <a:pt x="9022" y="3919"/>
                </a:lnTo>
                <a:lnTo>
                  <a:pt x="8869" y="3383"/>
                </a:lnTo>
                <a:lnTo>
                  <a:pt x="8697" y="2887"/>
                </a:lnTo>
                <a:lnTo>
                  <a:pt x="8544" y="2428"/>
                </a:lnTo>
                <a:lnTo>
                  <a:pt x="8372" y="2007"/>
                </a:lnTo>
                <a:lnTo>
                  <a:pt x="8200" y="1644"/>
                </a:lnTo>
                <a:lnTo>
                  <a:pt x="8028" y="1300"/>
                </a:lnTo>
                <a:lnTo>
                  <a:pt x="7856" y="1013"/>
                </a:lnTo>
                <a:lnTo>
                  <a:pt x="7665" y="746"/>
                </a:lnTo>
                <a:lnTo>
                  <a:pt x="7474" y="535"/>
                </a:lnTo>
                <a:lnTo>
                  <a:pt x="7283" y="344"/>
                </a:lnTo>
                <a:lnTo>
                  <a:pt x="7073" y="211"/>
                </a:lnTo>
                <a:lnTo>
                  <a:pt x="6862" y="115"/>
                </a:lnTo>
                <a:lnTo>
                  <a:pt x="6652" y="38"/>
                </a:lnTo>
                <a:lnTo>
                  <a:pt x="6423" y="0"/>
                </a:lnTo>
                <a:lnTo>
                  <a:pt x="6193" y="19"/>
                </a:lnTo>
                <a:lnTo>
                  <a:pt x="5945" y="58"/>
                </a:lnTo>
                <a:lnTo>
                  <a:pt x="5696" y="134"/>
                </a:lnTo>
                <a:lnTo>
                  <a:pt x="5429" y="249"/>
                </a:lnTo>
                <a:lnTo>
                  <a:pt x="5161" y="402"/>
                </a:lnTo>
                <a:lnTo>
                  <a:pt x="5161" y="402"/>
                </a:lnTo>
                <a:lnTo>
                  <a:pt x="4836" y="784"/>
                </a:lnTo>
                <a:lnTo>
                  <a:pt x="4511" y="1224"/>
                </a:lnTo>
                <a:lnTo>
                  <a:pt x="4186" y="1721"/>
                </a:lnTo>
                <a:lnTo>
                  <a:pt x="3861" y="2294"/>
                </a:lnTo>
                <a:lnTo>
                  <a:pt x="3537" y="2925"/>
                </a:lnTo>
                <a:lnTo>
                  <a:pt x="3212" y="3613"/>
                </a:lnTo>
                <a:lnTo>
                  <a:pt x="2906" y="4377"/>
                </a:lnTo>
                <a:lnTo>
                  <a:pt x="2581" y="5199"/>
                </a:lnTo>
                <a:lnTo>
                  <a:pt x="2256" y="6079"/>
                </a:lnTo>
                <a:lnTo>
                  <a:pt x="1931" y="7015"/>
                </a:lnTo>
                <a:lnTo>
                  <a:pt x="1606" y="8028"/>
                </a:lnTo>
                <a:lnTo>
                  <a:pt x="1281" y="9080"/>
                </a:lnTo>
                <a:lnTo>
                  <a:pt x="956" y="10207"/>
                </a:lnTo>
                <a:lnTo>
                  <a:pt x="631" y="11411"/>
                </a:lnTo>
                <a:lnTo>
                  <a:pt x="325" y="12654"/>
                </a:lnTo>
                <a:lnTo>
                  <a:pt x="0" y="13973"/>
                </a:lnTo>
                <a:lnTo>
                  <a:pt x="0" y="13973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447;p61">
            <a:extLst>
              <a:ext uri="{FF2B5EF4-FFF2-40B4-BE49-F238E27FC236}">
                <a16:creationId xmlns:a16="http://schemas.microsoft.com/office/drawing/2014/main" id="{98065B80-1B0A-97E8-CD88-B6A3FF0F43D4}"/>
              </a:ext>
            </a:extLst>
          </p:cNvPr>
          <p:cNvSpPr/>
          <p:nvPr/>
        </p:nvSpPr>
        <p:spPr>
          <a:xfrm>
            <a:off x="4486621" y="-3621123"/>
            <a:ext cx="145680" cy="2952091"/>
          </a:xfrm>
          <a:custGeom>
            <a:avLst/>
            <a:gdLst/>
            <a:ahLst/>
            <a:cxnLst/>
            <a:rect l="l" t="t" r="r" b="b"/>
            <a:pathLst>
              <a:path w="6251" h="126672" extrusionOk="0">
                <a:moveTo>
                  <a:pt x="0" y="13572"/>
                </a:moveTo>
                <a:lnTo>
                  <a:pt x="0" y="125295"/>
                </a:lnTo>
                <a:lnTo>
                  <a:pt x="5907" y="126671"/>
                </a:lnTo>
                <a:lnTo>
                  <a:pt x="5907" y="15636"/>
                </a:lnTo>
                <a:lnTo>
                  <a:pt x="5907" y="15636"/>
                </a:lnTo>
                <a:lnTo>
                  <a:pt x="6060" y="11507"/>
                </a:lnTo>
                <a:lnTo>
                  <a:pt x="6193" y="8105"/>
                </a:lnTo>
                <a:lnTo>
                  <a:pt x="6232" y="6672"/>
                </a:lnTo>
                <a:lnTo>
                  <a:pt x="6251" y="5391"/>
                </a:lnTo>
                <a:lnTo>
                  <a:pt x="6251" y="4263"/>
                </a:lnTo>
                <a:lnTo>
                  <a:pt x="6251" y="3307"/>
                </a:lnTo>
                <a:lnTo>
                  <a:pt x="6213" y="2466"/>
                </a:lnTo>
                <a:lnTo>
                  <a:pt x="6155" y="1778"/>
                </a:lnTo>
                <a:lnTo>
                  <a:pt x="6117" y="1472"/>
                </a:lnTo>
                <a:lnTo>
                  <a:pt x="6060" y="1205"/>
                </a:lnTo>
                <a:lnTo>
                  <a:pt x="6002" y="956"/>
                </a:lnTo>
                <a:lnTo>
                  <a:pt x="5945" y="746"/>
                </a:lnTo>
                <a:lnTo>
                  <a:pt x="5888" y="574"/>
                </a:lnTo>
                <a:lnTo>
                  <a:pt x="5811" y="421"/>
                </a:lnTo>
                <a:lnTo>
                  <a:pt x="5716" y="287"/>
                </a:lnTo>
                <a:lnTo>
                  <a:pt x="5620" y="192"/>
                </a:lnTo>
                <a:lnTo>
                  <a:pt x="5524" y="96"/>
                </a:lnTo>
                <a:lnTo>
                  <a:pt x="5410" y="39"/>
                </a:lnTo>
                <a:lnTo>
                  <a:pt x="5295" y="20"/>
                </a:lnTo>
                <a:lnTo>
                  <a:pt x="5161" y="1"/>
                </a:lnTo>
                <a:lnTo>
                  <a:pt x="5161" y="1"/>
                </a:lnTo>
                <a:lnTo>
                  <a:pt x="4836" y="383"/>
                </a:lnTo>
                <a:lnTo>
                  <a:pt x="4511" y="823"/>
                </a:lnTo>
                <a:lnTo>
                  <a:pt x="4186" y="1320"/>
                </a:lnTo>
                <a:lnTo>
                  <a:pt x="3861" y="1893"/>
                </a:lnTo>
                <a:lnTo>
                  <a:pt x="3537" y="2524"/>
                </a:lnTo>
                <a:lnTo>
                  <a:pt x="3212" y="3212"/>
                </a:lnTo>
                <a:lnTo>
                  <a:pt x="2906" y="3976"/>
                </a:lnTo>
                <a:lnTo>
                  <a:pt x="2581" y="4798"/>
                </a:lnTo>
                <a:lnTo>
                  <a:pt x="2256" y="5678"/>
                </a:lnTo>
                <a:lnTo>
                  <a:pt x="1931" y="6614"/>
                </a:lnTo>
                <a:lnTo>
                  <a:pt x="1606" y="7627"/>
                </a:lnTo>
                <a:lnTo>
                  <a:pt x="1281" y="8679"/>
                </a:lnTo>
                <a:lnTo>
                  <a:pt x="956" y="9806"/>
                </a:lnTo>
                <a:lnTo>
                  <a:pt x="631" y="11010"/>
                </a:lnTo>
                <a:lnTo>
                  <a:pt x="325" y="12253"/>
                </a:lnTo>
                <a:lnTo>
                  <a:pt x="0" y="13572"/>
                </a:lnTo>
                <a:lnTo>
                  <a:pt x="0" y="13572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448;p61">
            <a:extLst>
              <a:ext uri="{FF2B5EF4-FFF2-40B4-BE49-F238E27FC236}">
                <a16:creationId xmlns:a16="http://schemas.microsoft.com/office/drawing/2014/main" id="{848C3152-97D6-7C04-742F-D059EF946D37}"/>
              </a:ext>
            </a:extLst>
          </p:cNvPr>
          <p:cNvSpPr/>
          <p:nvPr/>
        </p:nvSpPr>
        <p:spPr>
          <a:xfrm>
            <a:off x="4660330" y="-743556"/>
            <a:ext cx="244586" cy="545687"/>
          </a:xfrm>
          <a:custGeom>
            <a:avLst/>
            <a:gdLst/>
            <a:ahLst/>
            <a:cxnLst/>
            <a:rect l="l" t="t" r="r" b="b"/>
            <a:pathLst>
              <a:path w="10495" h="23415" extrusionOk="0">
                <a:moveTo>
                  <a:pt x="1396" y="0"/>
                </a:moveTo>
                <a:lnTo>
                  <a:pt x="1396" y="0"/>
                </a:lnTo>
                <a:lnTo>
                  <a:pt x="1129" y="593"/>
                </a:lnTo>
                <a:lnTo>
                  <a:pt x="899" y="1166"/>
                </a:lnTo>
                <a:lnTo>
                  <a:pt x="689" y="1759"/>
                </a:lnTo>
                <a:lnTo>
                  <a:pt x="498" y="2351"/>
                </a:lnTo>
                <a:lnTo>
                  <a:pt x="345" y="2944"/>
                </a:lnTo>
                <a:lnTo>
                  <a:pt x="230" y="3536"/>
                </a:lnTo>
                <a:lnTo>
                  <a:pt x="135" y="4148"/>
                </a:lnTo>
                <a:lnTo>
                  <a:pt x="58" y="4759"/>
                </a:lnTo>
                <a:lnTo>
                  <a:pt x="20" y="5371"/>
                </a:lnTo>
                <a:lnTo>
                  <a:pt x="1" y="6002"/>
                </a:lnTo>
                <a:lnTo>
                  <a:pt x="1" y="6633"/>
                </a:lnTo>
                <a:lnTo>
                  <a:pt x="39" y="7263"/>
                </a:lnTo>
                <a:lnTo>
                  <a:pt x="97" y="7913"/>
                </a:lnTo>
                <a:lnTo>
                  <a:pt x="192" y="8582"/>
                </a:lnTo>
                <a:lnTo>
                  <a:pt x="288" y="9251"/>
                </a:lnTo>
                <a:lnTo>
                  <a:pt x="421" y="9939"/>
                </a:lnTo>
                <a:lnTo>
                  <a:pt x="574" y="10647"/>
                </a:lnTo>
                <a:lnTo>
                  <a:pt x="746" y="11354"/>
                </a:lnTo>
                <a:lnTo>
                  <a:pt x="938" y="12099"/>
                </a:lnTo>
                <a:lnTo>
                  <a:pt x="1167" y="12845"/>
                </a:lnTo>
                <a:lnTo>
                  <a:pt x="1396" y="13609"/>
                </a:lnTo>
                <a:lnTo>
                  <a:pt x="1664" y="14393"/>
                </a:lnTo>
                <a:lnTo>
                  <a:pt x="1932" y="15196"/>
                </a:lnTo>
                <a:lnTo>
                  <a:pt x="2237" y="16018"/>
                </a:lnTo>
                <a:lnTo>
                  <a:pt x="2887" y="17719"/>
                </a:lnTo>
                <a:lnTo>
                  <a:pt x="3614" y="19516"/>
                </a:lnTo>
                <a:lnTo>
                  <a:pt x="4397" y="21408"/>
                </a:lnTo>
                <a:lnTo>
                  <a:pt x="5257" y="23415"/>
                </a:lnTo>
                <a:lnTo>
                  <a:pt x="5257" y="23415"/>
                </a:lnTo>
                <a:lnTo>
                  <a:pt x="6098" y="21408"/>
                </a:lnTo>
                <a:lnTo>
                  <a:pt x="6901" y="19516"/>
                </a:lnTo>
                <a:lnTo>
                  <a:pt x="7628" y="17719"/>
                </a:lnTo>
                <a:lnTo>
                  <a:pt x="8277" y="16018"/>
                </a:lnTo>
                <a:lnTo>
                  <a:pt x="8564" y="15196"/>
                </a:lnTo>
                <a:lnTo>
                  <a:pt x="8851" y="14393"/>
                </a:lnTo>
                <a:lnTo>
                  <a:pt x="9099" y="13609"/>
                </a:lnTo>
                <a:lnTo>
                  <a:pt x="9348" y="12845"/>
                </a:lnTo>
                <a:lnTo>
                  <a:pt x="9558" y="12099"/>
                </a:lnTo>
                <a:lnTo>
                  <a:pt x="9749" y="11354"/>
                </a:lnTo>
                <a:lnTo>
                  <a:pt x="9940" y="10647"/>
                </a:lnTo>
                <a:lnTo>
                  <a:pt x="10074" y="9939"/>
                </a:lnTo>
                <a:lnTo>
                  <a:pt x="10208" y="9251"/>
                </a:lnTo>
                <a:lnTo>
                  <a:pt x="10323" y="8582"/>
                </a:lnTo>
                <a:lnTo>
                  <a:pt x="10399" y="7913"/>
                </a:lnTo>
                <a:lnTo>
                  <a:pt x="10456" y="7263"/>
                </a:lnTo>
                <a:lnTo>
                  <a:pt x="10495" y="6633"/>
                </a:lnTo>
                <a:lnTo>
                  <a:pt x="10495" y="6002"/>
                </a:lnTo>
                <a:lnTo>
                  <a:pt x="10476" y="5371"/>
                </a:lnTo>
                <a:lnTo>
                  <a:pt x="10437" y="4759"/>
                </a:lnTo>
                <a:lnTo>
                  <a:pt x="10380" y="4148"/>
                </a:lnTo>
                <a:lnTo>
                  <a:pt x="10265" y="3536"/>
                </a:lnTo>
                <a:lnTo>
                  <a:pt x="10151" y="2944"/>
                </a:lnTo>
                <a:lnTo>
                  <a:pt x="9998" y="2351"/>
                </a:lnTo>
                <a:lnTo>
                  <a:pt x="9807" y="1759"/>
                </a:lnTo>
                <a:lnTo>
                  <a:pt x="9596" y="1166"/>
                </a:lnTo>
                <a:lnTo>
                  <a:pt x="9367" y="593"/>
                </a:lnTo>
                <a:lnTo>
                  <a:pt x="9099" y="0"/>
                </a:lnTo>
                <a:lnTo>
                  <a:pt x="5257" y="0"/>
                </a:lnTo>
                <a:lnTo>
                  <a:pt x="1396" y="0"/>
                </a:lnTo>
                <a:close/>
              </a:path>
            </a:pathLst>
          </a:custGeom>
          <a:solidFill>
            <a:srgbClr val="EA1D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449;p61">
            <a:extLst>
              <a:ext uri="{FF2B5EF4-FFF2-40B4-BE49-F238E27FC236}">
                <a16:creationId xmlns:a16="http://schemas.microsoft.com/office/drawing/2014/main" id="{110EF212-45A3-AC95-696E-B532A43A8AB0}"/>
              </a:ext>
            </a:extLst>
          </p:cNvPr>
          <p:cNvSpPr/>
          <p:nvPr/>
        </p:nvSpPr>
        <p:spPr>
          <a:xfrm>
            <a:off x="4669698" y="-721300"/>
            <a:ext cx="225872" cy="436573"/>
          </a:xfrm>
          <a:custGeom>
            <a:avLst/>
            <a:gdLst/>
            <a:ahLst/>
            <a:cxnLst/>
            <a:rect l="l" t="t" r="r" b="b"/>
            <a:pathLst>
              <a:path w="9692" h="18733" extrusionOk="0">
                <a:moveTo>
                  <a:pt x="1300" y="1"/>
                </a:moveTo>
                <a:lnTo>
                  <a:pt x="1300" y="1"/>
                </a:lnTo>
                <a:lnTo>
                  <a:pt x="1052" y="459"/>
                </a:lnTo>
                <a:lnTo>
                  <a:pt x="822" y="937"/>
                </a:lnTo>
                <a:lnTo>
                  <a:pt x="631" y="1415"/>
                </a:lnTo>
                <a:lnTo>
                  <a:pt x="478" y="1893"/>
                </a:lnTo>
                <a:lnTo>
                  <a:pt x="325" y="2352"/>
                </a:lnTo>
                <a:lnTo>
                  <a:pt x="211" y="2830"/>
                </a:lnTo>
                <a:lnTo>
                  <a:pt x="134" y="3327"/>
                </a:lnTo>
                <a:lnTo>
                  <a:pt x="58" y="3804"/>
                </a:lnTo>
                <a:lnTo>
                  <a:pt x="19" y="4301"/>
                </a:lnTo>
                <a:lnTo>
                  <a:pt x="0" y="4798"/>
                </a:lnTo>
                <a:lnTo>
                  <a:pt x="19" y="5314"/>
                </a:lnTo>
                <a:lnTo>
                  <a:pt x="39" y="5811"/>
                </a:lnTo>
                <a:lnTo>
                  <a:pt x="96" y="6347"/>
                </a:lnTo>
                <a:lnTo>
                  <a:pt x="172" y="6863"/>
                </a:lnTo>
                <a:lnTo>
                  <a:pt x="268" y="7417"/>
                </a:lnTo>
                <a:lnTo>
                  <a:pt x="383" y="7952"/>
                </a:lnTo>
                <a:lnTo>
                  <a:pt x="536" y="8526"/>
                </a:lnTo>
                <a:lnTo>
                  <a:pt x="688" y="9099"/>
                </a:lnTo>
                <a:lnTo>
                  <a:pt x="880" y="9673"/>
                </a:lnTo>
                <a:lnTo>
                  <a:pt x="1071" y="10284"/>
                </a:lnTo>
                <a:lnTo>
                  <a:pt x="1300" y="10896"/>
                </a:lnTo>
                <a:lnTo>
                  <a:pt x="1530" y="11508"/>
                </a:lnTo>
                <a:lnTo>
                  <a:pt x="2065" y="12807"/>
                </a:lnTo>
                <a:lnTo>
                  <a:pt x="2657" y="14184"/>
                </a:lnTo>
                <a:lnTo>
                  <a:pt x="3326" y="15617"/>
                </a:lnTo>
                <a:lnTo>
                  <a:pt x="4053" y="17127"/>
                </a:lnTo>
                <a:lnTo>
                  <a:pt x="4855" y="18733"/>
                </a:lnTo>
                <a:lnTo>
                  <a:pt x="4855" y="18733"/>
                </a:lnTo>
                <a:lnTo>
                  <a:pt x="5639" y="17127"/>
                </a:lnTo>
                <a:lnTo>
                  <a:pt x="6365" y="15617"/>
                </a:lnTo>
                <a:lnTo>
                  <a:pt x="7034" y="14184"/>
                </a:lnTo>
                <a:lnTo>
                  <a:pt x="7627" y="12807"/>
                </a:lnTo>
                <a:lnTo>
                  <a:pt x="8162" y="11508"/>
                </a:lnTo>
                <a:lnTo>
                  <a:pt x="8411" y="10896"/>
                </a:lnTo>
                <a:lnTo>
                  <a:pt x="8621" y="10284"/>
                </a:lnTo>
                <a:lnTo>
                  <a:pt x="8831" y="9673"/>
                </a:lnTo>
                <a:lnTo>
                  <a:pt x="9003" y="9099"/>
                </a:lnTo>
                <a:lnTo>
                  <a:pt x="9175" y="8526"/>
                </a:lnTo>
                <a:lnTo>
                  <a:pt x="9309" y="7952"/>
                </a:lnTo>
                <a:lnTo>
                  <a:pt x="9424" y="7417"/>
                </a:lnTo>
                <a:lnTo>
                  <a:pt x="9519" y="6863"/>
                </a:lnTo>
                <a:lnTo>
                  <a:pt x="9596" y="6347"/>
                </a:lnTo>
                <a:lnTo>
                  <a:pt x="9653" y="5811"/>
                </a:lnTo>
                <a:lnTo>
                  <a:pt x="9691" y="5314"/>
                </a:lnTo>
                <a:lnTo>
                  <a:pt x="9691" y="4798"/>
                </a:lnTo>
                <a:lnTo>
                  <a:pt x="9672" y="4301"/>
                </a:lnTo>
                <a:lnTo>
                  <a:pt x="9634" y="3804"/>
                </a:lnTo>
                <a:lnTo>
                  <a:pt x="9577" y="3327"/>
                </a:lnTo>
                <a:lnTo>
                  <a:pt x="9481" y="2830"/>
                </a:lnTo>
                <a:lnTo>
                  <a:pt x="9366" y="2352"/>
                </a:lnTo>
                <a:lnTo>
                  <a:pt x="9233" y="1893"/>
                </a:lnTo>
                <a:lnTo>
                  <a:pt x="9061" y="1415"/>
                </a:lnTo>
                <a:lnTo>
                  <a:pt x="8869" y="937"/>
                </a:lnTo>
                <a:lnTo>
                  <a:pt x="8640" y="459"/>
                </a:lnTo>
                <a:lnTo>
                  <a:pt x="8392" y="1"/>
                </a:lnTo>
                <a:lnTo>
                  <a:pt x="4855" y="1"/>
                </a:lnTo>
                <a:lnTo>
                  <a:pt x="1300" y="1"/>
                </a:lnTo>
                <a:close/>
              </a:path>
            </a:pathLst>
          </a:custGeom>
          <a:solidFill>
            <a:srgbClr val="F187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5450;p61">
            <a:extLst>
              <a:ext uri="{FF2B5EF4-FFF2-40B4-BE49-F238E27FC236}">
                <a16:creationId xmlns:a16="http://schemas.microsoft.com/office/drawing/2014/main" id="{34033D79-9F80-AEBC-6EB2-2EE8FE4F9846}"/>
              </a:ext>
            </a:extLst>
          </p:cNvPr>
          <p:cNvSpPr/>
          <p:nvPr/>
        </p:nvSpPr>
        <p:spPr>
          <a:xfrm>
            <a:off x="4683494" y="-743556"/>
            <a:ext cx="198256" cy="389333"/>
          </a:xfrm>
          <a:custGeom>
            <a:avLst/>
            <a:gdLst/>
            <a:ahLst/>
            <a:cxnLst/>
            <a:rect l="l" t="t" r="r" b="b"/>
            <a:pathLst>
              <a:path w="8507" h="16706" extrusionOk="0">
                <a:moveTo>
                  <a:pt x="1148" y="0"/>
                </a:moveTo>
                <a:lnTo>
                  <a:pt x="1148" y="0"/>
                </a:lnTo>
                <a:lnTo>
                  <a:pt x="918" y="421"/>
                </a:lnTo>
                <a:lnTo>
                  <a:pt x="727" y="841"/>
                </a:lnTo>
                <a:lnTo>
                  <a:pt x="555" y="1262"/>
                </a:lnTo>
                <a:lnTo>
                  <a:pt x="421" y="1682"/>
                </a:lnTo>
                <a:lnTo>
                  <a:pt x="288" y="2103"/>
                </a:lnTo>
                <a:lnTo>
                  <a:pt x="192" y="2523"/>
                </a:lnTo>
                <a:lnTo>
                  <a:pt x="116" y="2963"/>
                </a:lnTo>
                <a:lnTo>
                  <a:pt x="58" y="3402"/>
                </a:lnTo>
                <a:lnTo>
                  <a:pt x="20" y="3842"/>
                </a:lnTo>
                <a:lnTo>
                  <a:pt x="1" y="4282"/>
                </a:lnTo>
                <a:lnTo>
                  <a:pt x="20" y="4721"/>
                </a:lnTo>
                <a:lnTo>
                  <a:pt x="39" y="5180"/>
                </a:lnTo>
                <a:lnTo>
                  <a:pt x="96" y="5658"/>
                </a:lnTo>
                <a:lnTo>
                  <a:pt x="154" y="6117"/>
                </a:lnTo>
                <a:lnTo>
                  <a:pt x="249" y="6614"/>
                </a:lnTo>
                <a:lnTo>
                  <a:pt x="345" y="7091"/>
                </a:lnTo>
                <a:lnTo>
                  <a:pt x="460" y="7588"/>
                </a:lnTo>
                <a:lnTo>
                  <a:pt x="613" y="8104"/>
                </a:lnTo>
                <a:lnTo>
                  <a:pt x="765" y="8621"/>
                </a:lnTo>
                <a:lnTo>
                  <a:pt x="938" y="9156"/>
                </a:lnTo>
                <a:lnTo>
                  <a:pt x="1339" y="10264"/>
                </a:lnTo>
                <a:lnTo>
                  <a:pt x="1817" y="11430"/>
                </a:lnTo>
                <a:lnTo>
                  <a:pt x="2333" y="12635"/>
                </a:lnTo>
                <a:lnTo>
                  <a:pt x="2925" y="13934"/>
                </a:lnTo>
                <a:lnTo>
                  <a:pt x="3556" y="15272"/>
                </a:lnTo>
                <a:lnTo>
                  <a:pt x="4263" y="16706"/>
                </a:lnTo>
                <a:lnTo>
                  <a:pt x="4263" y="16706"/>
                </a:lnTo>
                <a:lnTo>
                  <a:pt x="4952" y="15272"/>
                </a:lnTo>
                <a:lnTo>
                  <a:pt x="5582" y="13934"/>
                </a:lnTo>
                <a:lnTo>
                  <a:pt x="6175" y="12635"/>
                </a:lnTo>
                <a:lnTo>
                  <a:pt x="6710" y="11430"/>
                </a:lnTo>
                <a:lnTo>
                  <a:pt x="7169" y="10264"/>
                </a:lnTo>
                <a:lnTo>
                  <a:pt x="7570" y="9156"/>
                </a:lnTo>
                <a:lnTo>
                  <a:pt x="7742" y="8621"/>
                </a:lnTo>
                <a:lnTo>
                  <a:pt x="7914" y="8104"/>
                </a:lnTo>
                <a:lnTo>
                  <a:pt x="8048" y="7588"/>
                </a:lnTo>
                <a:lnTo>
                  <a:pt x="8163" y="7091"/>
                </a:lnTo>
                <a:lnTo>
                  <a:pt x="8277" y="6614"/>
                </a:lnTo>
                <a:lnTo>
                  <a:pt x="8354" y="6117"/>
                </a:lnTo>
                <a:lnTo>
                  <a:pt x="8430" y="5658"/>
                </a:lnTo>
                <a:lnTo>
                  <a:pt x="8469" y="5180"/>
                </a:lnTo>
                <a:lnTo>
                  <a:pt x="8507" y="4721"/>
                </a:lnTo>
                <a:lnTo>
                  <a:pt x="8507" y="4282"/>
                </a:lnTo>
                <a:lnTo>
                  <a:pt x="8488" y="3842"/>
                </a:lnTo>
                <a:lnTo>
                  <a:pt x="8449" y="3402"/>
                </a:lnTo>
                <a:lnTo>
                  <a:pt x="8411" y="2963"/>
                </a:lnTo>
                <a:lnTo>
                  <a:pt x="8316" y="2523"/>
                </a:lnTo>
                <a:lnTo>
                  <a:pt x="8220" y="2103"/>
                </a:lnTo>
                <a:lnTo>
                  <a:pt x="8105" y="1682"/>
                </a:lnTo>
                <a:lnTo>
                  <a:pt x="7952" y="1262"/>
                </a:lnTo>
                <a:lnTo>
                  <a:pt x="7780" y="841"/>
                </a:lnTo>
                <a:lnTo>
                  <a:pt x="7589" y="421"/>
                </a:lnTo>
                <a:lnTo>
                  <a:pt x="7379" y="0"/>
                </a:lnTo>
                <a:lnTo>
                  <a:pt x="4263" y="0"/>
                </a:lnTo>
                <a:lnTo>
                  <a:pt x="1148" y="0"/>
                </a:lnTo>
                <a:close/>
              </a:path>
            </a:pathLst>
          </a:custGeom>
          <a:solidFill>
            <a:srgbClr val="F6E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5451;p61">
            <a:extLst>
              <a:ext uri="{FF2B5EF4-FFF2-40B4-BE49-F238E27FC236}">
                <a16:creationId xmlns:a16="http://schemas.microsoft.com/office/drawing/2014/main" id="{DB5C8381-716C-630F-9426-5A86DFF79D72}"/>
              </a:ext>
            </a:extLst>
          </p:cNvPr>
          <p:cNvSpPr/>
          <p:nvPr/>
        </p:nvSpPr>
        <p:spPr>
          <a:xfrm>
            <a:off x="4695076" y="-743556"/>
            <a:ext cx="175090" cy="326084"/>
          </a:xfrm>
          <a:custGeom>
            <a:avLst/>
            <a:gdLst/>
            <a:ahLst/>
            <a:cxnLst/>
            <a:rect l="l" t="t" r="r" b="b"/>
            <a:pathLst>
              <a:path w="7513" h="13992" extrusionOk="0">
                <a:moveTo>
                  <a:pt x="1014" y="0"/>
                </a:moveTo>
                <a:lnTo>
                  <a:pt x="1014" y="0"/>
                </a:lnTo>
                <a:lnTo>
                  <a:pt x="823" y="344"/>
                </a:lnTo>
                <a:lnTo>
                  <a:pt x="651" y="707"/>
                </a:lnTo>
                <a:lnTo>
                  <a:pt x="498" y="1051"/>
                </a:lnTo>
                <a:lnTo>
                  <a:pt x="364" y="1395"/>
                </a:lnTo>
                <a:lnTo>
                  <a:pt x="249" y="1759"/>
                </a:lnTo>
                <a:lnTo>
                  <a:pt x="173" y="2122"/>
                </a:lnTo>
                <a:lnTo>
                  <a:pt x="96" y="2485"/>
                </a:lnTo>
                <a:lnTo>
                  <a:pt x="39" y="2848"/>
                </a:lnTo>
                <a:lnTo>
                  <a:pt x="20" y="3211"/>
                </a:lnTo>
                <a:lnTo>
                  <a:pt x="1" y="3574"/>
                </a:lnTo>
                <a:lnTo>
                  <a:pt x="20" y="3957"/>
                </a:lnTo>
                <a:lnTo>
                  <a:pt x="39" y="4339"/>
                </a:lnTo>
                <a:lnTo>
                  <a:pt x="77" y="4740"/>
                </a:lnTo>
                <a:lnTo>
                  <a:pt x="135" y="5123"/>
                </a:lnTo>
                <a:lnTo>
                  <a:pt x="211" y="5524"/>
                </a:lnTo>
                <a:lnTo>
                  <a:pt x="307" y="5945"/>
                </a:lnTo>
                <a:lnTo>
                  <a:pt x="421" y="6365"/>
                </a:lnTo>
                <a:lnTo>
                  <a:pt x="536" y="6786"/>
                </a:lnTo>
                <a:lnTo>
                  <a:pt x="670" y="7225"/>
                </a:lnTo>
                <a:lnTo>
                  <a:pt x="842" y="7665"/>
                </a:lnTo>
                <a:lnTo>
                  <a:pt x="1186" y="8601"/>
                </a:lnTo>
                <a:lnTo>
                  <a:pt x="1606" y="9557"/>
                </a:lnTo>
                <a:lnTo>
                  <a:pt x="2065" y="10589"/>
                </a:lnTo>
                <a:lnTo>
                  <a:pt x="2581" y="11660"/>
                </a:lnTo>
                <a:lnTo>
                  <a:pt x="3155" y="12787"/>
                </a:lnTo>
                <a:lnTo>
                  <a:pt x="3766" y="13992"/>
                </a:lnTo>
                <a:lnTo>
                  <a:pt x="3766" y="13992"/>
                </a:lnTo>
                <a:lnTo>
                  <a:pt x="4378" y="12787"/>
                </a:lnTo>
                <a:lnTo>
                  <a:pt x="4932" y="11660"/>
                </a:lnTo>
                <a:lnTo>
                  <a:pt x="5448" y="10589"/>
                </a:lnTo>
                <a:lnTo>
                  <a:pt x="5926" y="9557"/>
                </a:lnTo>
                <a:lnTo>
                  <a:pt x="6328" y="8601"/>
                </a:lnTo>
                <a:lnTo>
                  <a:pt x="6691" y="7665"/>
                </a:lnTo>
                <a:lnTo>
                  <a:pt x="6844" y="7225"/>
                </a:lnTo>
                <a:lnTo>
                  <a:pt x="6978" y="6786"/>
                </a:lnTo>
                <a:lnTo>
                  <a:pt x="7111" y="6365"/>
                </a:lnTo>
                <a:lnTo>
                  <a:pt x="7207" y="5945"/>
                </a:lnTo>
                <a:lnTo>
                  <a:pt x="7303" y="5524"/>
                </a:lnTo>
                <a:lnTo>
                  <a:pt x="7379" y="5123"/>
                </a:lnTo>
                <a:lnTo>
                  <a:pt x="7436" y="4740"/>
                </a:lnTo>
                <a:lnTo>
                  <a:pt x="7494" y="4339"/>
                </a:lnTo>
                <a:lnTo>
                  <a:pt x="7513" y="3957"/>
                </a:lnTo>
                <a:lnTo>
                  <a:pt x="7513" y="3574"/>
                </a:lnTo>
                <a:lnTo>
                  <a:pt x="7494" y="3211"/>
                </a:lnTo>
                <a:lnTo>
                  <a:pt x="7475" y="2848"/>
                </a:lnTo>
                <a:lnTo>
                  <a:pt x="7417" y="2485"/>
                </a:lnTo>
                <a:lnTo>
                  <a:pt x="7360" y="2122"/>
                </a:lnTo>
                <a:lnTo>
                  <a:pt x="7264" y="1759"/>
                </a:lnTo>
                <a:lnTo>
                  <a:pt x="7150" y="1395"/>
                </a:lnTo>
                <a:lnTo>
                  <a:pt x="7016" y="1051"/>
                </a:lnTo>
                <a:lnTo>
                  <a:pt x="6882" y="707"/>
                </a:lnTo>
                <a:lnTo>
                  <a:pt x="6710" y="344"/>
                </a:lnTo>
                <a:lnTo>
                  <a:pt x="6500" y="0"/>
                </a:lnTo>
                <a:lnTo>
                  <a:pt x="3766" y="0"/>
                </a:lnTo>
                <a:lnTo>
                  <a:pt x="101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5452;p61">
            <a:extLst>
              <a:ext uri="{FF2B5EF4-FFF2-40B4-BE49-F238E27FC236}">
                <a16:creationId xmlns:a16="http://schemas.microsoft.com/office/drawing/2014/main" id="{3AA312BB-628B-EBFC-8C03-72CB773D237A}"/>
              </a:ext>
            </a:extLst>
          </p:cNvPr>
          <p:cNvSpPr/>
          <p:nvPr/>
        </p:nvSpPr>
        <p:spPr>
          <a:xfrm>
            <a:off x="4387276" y="-743556"/>
            <a:ext cx="244586" cy="545687"/>
          </a:xfrm>
          <a:custGeom>
            <a:avLst/>
            <a:gdLst/>
            <a:ahLst/>
            <a:cxnLst/>
            <a:rect l="l" t="t" r="r" b="b"/>
            <a:pathLst>
              <a:path w="10495" h="23415" extrusionOk="0">
                <a:moveTo>
                  <a:pt x="1415" y="0"/>
                </a:moveTo>
                <a:lnTo>
                  <a:pt x="1415" y="0"/>
                </a:lnTo>
                <a:lnTo>
                  <a:pt x="1129" y="593"/>
                </a:lnTo>
                <a:lnTo>
                  <a:pt x="899" y="1166"/>
                </a:lnTo>
                <a:lnTo>
                  <a:pt x="689" y="1759"/>
                </a:lnTo>
                <a:lnTo>
                  <a:pt x="498" y="2351"/>
                </a:lnTo>
                <a:lnTo>
                  <a:pt x="345" y="2944"/>
                </a:lnTo>
                <a:lnTo>
                  <a:pt x="230" y="3536"/>
                </a:lnTo>
                <a:lnTo>
                  <a:pt x="135" y="4148"/>
                </a:lnTo>
                <a:lnTo>
                  <a:pt x="58" y="4759"/>
                </a:lnTo>
                <a:lnTo>
                  <a:pt x="20" y="5371"/>
                </a:lnTo>
                <a:lnTo>
                  <a:pt x="1" y="6002"/>
                </a:lnTo>
                <a:lnTo>
                  <a:pt x="1" y="6633"/>
                </a:lnTo>
                <a:lnTo>
                  <a:pt x="39" y="7263"/>
                </a:lnTo>
                <a:lnTo>
                  <a:pt x="97" y="7913"/>
                </a:lnTo>
                <a:lnTo>
                  <a:pt x="192" y="8582"/>
                </a:lnTo>
                <a:lnTo>
                  <a:pt x="288" y="9251"/>
                </a:lnTo>
                <a:lnTo>
                  <a:pt x="421" y="9939"/>
                </a:lnTo>
                <a:lnTo>
                  <a:pt x="574" y="10647"/>
                </a:lnTo>
                <a:lnTo>
                  <a:pt x="746" y="11354"/>
                </a:lnTo>
                <a:lnTo>
                  <a:pt x="938" y="12099"/>
                </a:lnTo>
                <a:lnTo>
                  <a:pt x="1167" y="12845"/>
                </a:lnTo>
                <a:lnTo>
                  <a:pt x="1396" y="13609"/>
                </a:lnTo>
                <a:lnTo>
                  <a:pt x="1664" y="14393"/>
                </a:lnTo>
                <a:lnTo>
                  <a:pt x="1931" y="15196"/>
                </a:lnTo>
                <a:lnTo>
                  <a:pt x="2237" y="16018"/>
                </a:lnTo>
                <a:lnTo>
                  <a:pt x="2887" y="17719"/>
                </a:lnTo>
                <a:lnTo>
                  <a:pt x="3614" y="19516"/>
                </a:lnTo>
                <a:lnTo>
                  <a:pt x="4397" y="21408"/>
                </a:lnTo>
                <a:lnTo>
                  <a:pt x="5257" y="23415"/>
                </a:lnTo>
                <a:lnTo>
                  <a:pt x="5257" y="23415"/>
                </a:lnTo>
                <a:lnTo>
                  <a:pt x="6098" y="21408"/>
                </a:lnTo>
                <a:lnTo>
                  <a:pt x="6901" y="19516"/>
                </a:lnTo>
                <a:lnTo>
                  <a:pt x="7628" y="17719"/>
                </a:lnTo>
                <a:lnTo>
                  <a:pt x="8277" y="16018"/>
                </a:lnTo>
                <a:lnTo>
                  <a:pt x="8564" y="15196"/>
                </a:lnTo>
                <a:lnTo>
                  <a:pt x="8851" y="14393"/>
                </a:lnTo>
                <a:lnTo>
                  <a:pt x="9099" y="13609"/>
                </a:lnTo>
                <a:lnTo>
                  <a:pt x="9348" y="12845"/>
                </a:lnTo>
                <a:lnTo>
                  <a:pt x="9558" y="12099"/>
                </a:lnTo>
                <a:lnTo>
                  <a:pt x="9749" y="11354"/>
                </a:lnTo>
                <a:lnTo>
                  <a:pt x="9940" y="10647"/>
                </a:lnTo>
                <a:lnTo>
                  <a:pt x="10074" y="9939"/>
                </a:lnTo>
                <a:lnTo>
                  <a:pt x="10208" y="9251"/>
                </a:lnTo>
                <a:lnTo>
                  <a:pt x="10323" y="8582"/>
                </a:lnTo>
                <a:lnTo>
                  <a:pt x="10399" y="7913"/>
                </a:lnTo>
                <a:lnTo>
                  <a:pt x="10456" y="7263"/>
                </a:lnTo>
                <a:lnTo>
                  <a:pt x="10495" y="6633"/>
                </a:lnTo>
                <a:lnTo>
                  <a:pt x="10495" y="6002"/>
                </a:lnTo>
                <a:lnTo>
                  <a:pt x="10476" y="5371"/>
                </a:lnTo>
                <a:lnTo>
                  <a:pt x="10437" y="4759"/>
                </a:lnTo>
                <a:lnTo>
                  <a:pt x="10380" y="4148"/>
                </a:lnTo>
                <a:lnTo>
                  <a:pt x="10265" y="3536"/>
                </a:lnTo>
                <a:lnTo>
                  <a:pt x="10151" y="2944"/>
                </a:lnTo>
                <a:lnTo>
                  <a:pt x="9998" y="2351"/>
                </a:lnTo>
                <a:lnTo>
                  <a:pt x="9826" y="1759"/>
                </a:lnTo>
                <a:lnTo>
                  <a:pt x="9615" y="1166"/>
                </a:lnTo>
                <a:lnTo>
                  <a:pt x="9367" y="593"/>
                </a:lnTo>
                <a:lnTo>
                  <a:pt x="9099" y="0"/>
                </a:lnTo>
                <a:lnTo>
                  <a:pt x="5257" y="0"/>
                </a:lnTo>
                <a:lnTo>
                  <a:pt x="5257" y="0"/>
                </a:lnTo>
                <a:lnTo>
                  <a:pt x="1415" y="0"/>
                </a:lnTo>
                <a:lnTo>
                  <a:pt x="1415" y="0"/>
                </a:lnTo>
                <a:close/>
              </a:path>
            </a:pathLst>
          </a:custGeom>
          <a:solidFill>
            <a:srgbClr val="EA1D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5453;p61">
            <a:extLst>
              <a:ext uri="{FF2B5EF4-FFF2-40B4-BE49-F238E27FC236}">
                <a16:creationId xmlns:a16="http://schemas.microsoft.com/office/drawing/2014/main" id="{539D9E35-202F-987E-F9B9-C73454A75BD2}"/>
              </a:ext>
            </a:extLst>
          </p:cNvPr>
          <p:cNvSpPr/>
          <p:nvPr/>
        </p:nvSpPr>
        <p:spPr>
          <a:xfrm>
            <a:off x="4396644" y="-721300"/>
            <a:ext cx="225872" cy="436573"/>
          </a:xfrm>
          <a:custGeom>
            <a:avLst/>
            <a:gdLst/>
            <a:ahLst/>
            <a:cxnLst/>
            <a:rect l="l" t="t" r="r" b="b"/>
            <a:pathLst>
              <a:path w="9692" h="18733" extrusionOk="0">
                <a:moveTo>
                  <a:pt x="1300" y="1"/>
                </a:moveTo>
                <a:lnTo>
                  <a:pt x="1300" y="1"/>
                </a:lnTo>
                <a:lnTo>
                  <a:pt x="1052" y="459"/>
                </a:lnTo>
                <a:lnTo>
                  <a:pt x="841" y="937"/>
                </a:lnTo>
                <a:lnTo>
                  <a:pt x="631" y="1415"/>
                </a:lnTo>
                <a:lnTo>
                  <a:pt x="478" y="1893"/>
                </a:lnTo>
                <a:lnTo>
                  <a:pt x="325" y="2352"/>
                </a:lnTo>
                <a:lnTo>
                  <a:pt x="211" y="2830"/>
                </a:lnTo>
                <a:lnTo>
                  <a:pt x="134" y="3327"/>
                </a:lnTo>
                <a:lnTo>
                  <a:pt x="58" y="3804"/>
                </a:lnTo>
                <a:lnTo>
                  <a:pt x="19" y="4301"/>
                </a:lnTo>
                <a:lnTo>
                  <a:pt x="0" y="4798"/>
                </a:lnTo>
                <a:lnTo>
                  <a:pt x="19" y="5314"/>
                </a:lnTo>
                <a:lnTo>
                  <a:pt x="39" y="5811"/>
                </a:lnTo>
                <a:lnTo>
                  <a:pt x="96" y="6347"/>
                </a:lnTo>
                <a:lnTo>
                  <a:pt x="172" y="6863"/>
                </a:lnTo>
                <a:lnTo>
                  <a:pt x="268" y="7417"/>
                </a:lnTo>
                <a:lnTo>
                  <a:pt x="383" y="7952"/>
                </a:lnTo>
                <a:lnTo>
                  <a:pt x="536" y="8526"/>
                </a:lnTo>
                <a:lnTo>
                  <a:pt x="688" y="9099"/>
                </a:lnTo>
                <a:lnTo>
                  <a:pt x="880" y="9673"/>
                </a:lnTo>
                <a:lnTo>
                  <a:pt x="1071" y="10284"/>
                </a:lnTo>
                <a:lnTo>
                  <a:pt x="1300" y="10896"/>
                </a:lnTo>
                <a:lnTo>
                  <a:pt x="1529" y="11508"/>
                </a:lnTo>
                <a:lnTo>
                  <a:pt x="2065" y="12807"/>
                </a:lnTo>
                <a:lnTo>
                  <a:pt x="2657" y="14184"/>
                </a:lnTo>
                <a:lnTo>
                  <a:pt x="3326" y="15617"/>
                </a:lnTo>
                <a:lnTo>
                  <a:pt x="4053" y="17127"/>
                </a:lnTo>
                <a:lnTo>
                  <a:pt x="4855" y="18733"/>
                </a:lnTo>
                <a:lnTo>
                  <a:pt x="4855" y="18733"/>
                </a:lnTo>
                <a:lnTo>
                  <a:pt x="5639" y="17127"/>
                </a:lnTo>
                <a:lnTo>
                  <a:pt x="6365" y="15617"/>
                </a:lnTo>
                <a:lnTo>
                  <a:pt x="7034" y="14184"/>
                </a:lnTo>
                <a:lnTo>
                  <a:pt x="7627" y="12807"/>
                </a:lnTo>
                <a:lnTo>
                  <a:pt x="8162" y="11508"/>
                </a:lnTo>
                <a:lnTo>
                  <a:pt x="8411" y="10896"/>
                </a:lnTo>
                <a:lnTo>
                  <a:pt x="8621" y="10284"/>
                </a:lnTo>
                <a:lnTo>
                  <a:pt x="8831" y="9673"/>
                </a:lnTo>
                <a:lnTo>
                  <a:pt x="9003" y="9099"/>
                </a:lnTo>
                <a:lnTo>
                  <a:pt x="9175" y="8526"/>
                </a:lnTo>
                <a:lnTo>
                  <a:pt x="9309" y="7952"/>
                </a:lnTo>
                <a:lnTo>
                  <a:pt x="9424" y="7417"/>
                </a:lnTo>
                <a:lnTo>
                  <a:pt x="9519" y="6863"/>
                </a:lnTo>
                <a:lnTo>
                  <a:pt x="9596" y="6347"/>
                </a:lnTo>
                <a:lnTo>
                  <a:pt x="9653" y="5811"/>
                </a:lnTo>
                <a:lnTo>
                  <a:pt x="9691" y="5314"/>
                </a:lnTo>
                <a:lnTo>
                  <a:pt x="9691" y="4798"/>
                </a:lnTo>
                <a:lnTo>
                  <a:pt x="9672" y="4301"/>
                </a:lnTo>
                <a:lnTo>
                  <a:pt x="9634" y="3804"/>
                </a:lnTo>
                <a:lnTo>
                  <a:pt x="9577" y="3327"/>
                </a:lnTo>
                <a:lnTo>
                  <a:pt x="9481" y="2830"/>
                </a:lnTo>
                <a:lnTo>
                  <a:pt x="9366" y="2352"/>
                </a:lnTo>
                <a:lnTo>
                  <a:pt x="9233" y="1893"/>
                </a:lnTo>
                <a:lnTo>
                  <a:pt x="9060" y="1415"/>
                </a:lnTo>
                <a:lnTo>
                  <a:pt x="8869" y="937"/>
                </a:lnTo>
                <a:lnTo>
                  <a:pt x="8640" y="459"/>
                </a:lnTo>
                <a:lnTo>
                  <a:pt x="8391" y="1"/>
                </a:lnTo>
                <a:lnTo>
                  <a:pt x="4855" y="1"/>
                </a:lnTo>
                <a:lnTo>
                  <a:pt x="4855" y="1"/>
                </a:lnTo>
                <a:lnTo>
                  <a:pt x="1300" y="1"/>
                </a:lnTo>
                <a:lnTo>
                  <a:pt x="1300" y="1"/>
                </a:lnTo>
                <a:close/>
              </a:path>
            </a:pathLst>
          </a:custGeom>
          <a:solidFill>
            <a:srgbClr val="F1872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5454;p61">
            <a:extLst>
              <a:ext uri="{FF2B5EF4-FFF2-40B4-BE49-F238E27FC236}">
                <a16:creationId xmlns:a16="http://schemas.microsoft.com/office/drawing/2014/main" id="{CB3ECA72-2E74-72B1-0875-345DEB3F836F}"/>
              </a:ext>
            </a:extLst>
          </p:cNvPr>
          <p:cNvSpPr/>
          <p:nvPr/>
        </p:nvSpPr>
        <p:spPr>
          <a:xfrm>
            <a:off x="4410440" y="-743556"/>
            <a:ext cx="198256" cy="389333"/>
          </a:xfrm>
          <a:custGeom>
            <a:avLst/>
            <a:gdLst/>
            <a:ahLst/>
            <a:cxnLst/>
            <a:rect l="l" t="t" r="r" b="b"/>
            <a:pathLst>
              <a:path w="8507" h="16706" extrusionOk="0">
                <a:moveTo>
                  <a:pt x="1148" y="0"/>
                </a:moveTo>
                <a:lnTo>
                  <a:pt x="1148" y="0"/>
                </a:lnTo>
                <a:lnTo>
                  <a:pt x="918" y="421"/>
                </a:lnTo>
                <a:lnTo>
                  <a:pt x="727" y="841"/>
                </a:lnTo>
                <a:lnTo>
                  <a:pt x="555" y="1262"/>
                </a:lnTo>
                <a:lnTo>
                  <a:pt x="421" y="1682"/>
                </a:lnTo>
                <a:lnTo>
                  <a:pt x="288" y="2103"/>
                </a:lnTo>
                <a:lnTo>
                  <a:pt x="192" y="2523"/>
                </a:lnTo>
                <a:lnTo>
                  <a:pt x="116" y="2963"/>
                </a:lnTo>
                <a:lnTo>
                  <a:pt x="58" y="3402"/>
                </a:lnTo>
                <a:lnTo>
                  <a:pt x="20" y="3842"/>
                </a:lnTo>
                <a:lnTo>
                  <a:pt x="1" y="4282"/>
                </a:lnTo>
                <a:lnTo>
                  <a:pt x="20" y="4721"/>
                </a:lnTo>
                <a:lnTo>
                  <a:pt x="39" y="5180"/>
                </a:lnTo>
                <a:lnTo>
                  <a:pt x="96" y="5658"/>
                </a:lnTo>
                <a:lnTo>
                  <a:pt x="154" y="6117"/>
                </a:lnTo>
                <a:lnTo>
                  <a:pt x="249" y="6614"/>
                </a:lnTo>
                <a:lnTo>
                  <a:pt x="345" y="7091"/>
                </a:lnTo>
                <a:lnTo>
                  <a:pt x="460" y="7588"/>
                </a:lnTo>
                <a:lnTo>
                  <a:pt x="613" y="8104"/>
                </a:lnTo>
                <a:lnTo>
                  <a:pt x="765" y="8621"/>
                </a:lnTo>
                <a:lnTo>
                  <a:pt x="937" y="9156"/>
                </a:lnTo>
                <a:lnTo>
                  <a:pt x="1339" y="10264"/>
                </a:lnTo>
                <a:lnTo>
                  <a:pt x="1817" y="11430"/>
                </a:lnTo>
                <a:lnTo>
                  <a:pt x="2333" y="12635"/>
                </a:lnTo>
                <a:lnTo>
                  <a:pt x="2925" y="13934"/>
                </a:lnTo>
                <a:lnTo>
                  <a:pt x="3556" y="15272"/>
                </a:lnTo>
                <a:lnTo>
                  <a:pt x="4263" y="16706"/>
                </a:lnTo>
                <a:lnTo>
                  <a:pt x="4263" y="16706"/>
                </a:lnTo>
                <a:lnTo>
                  <a:pt x="4951" y="15272"/>
                </a:lnTo>
                <a:lnTo>
                  <a:pt x="5582" y="13934"/>
                </a:lnTo>
                <a:lnTo>
                  <a:pt x="6175" y="12635"/>
                </a:lnTo>
                <a:lnTo>
                  <a:pt x="6710" y="11430"/>
                </a:lnTo>
                <a:lnTo>
                  <a:pt x="7169" y="10264"/>
                </a:lnTo>
                <a:lnTo>
                  <a:pt x="7570" y="9156"/>
                </a:lnTo>
                <a:lnTo>
                  <a:pt x="7742" y="8621"/>
                </a:lnTo>
                <a:lnTo>
                  <a:pt x="7914" y="8104"/>
                </a:lnTo>
                <a:lnTo>
                  <a:pt x="8048" y="7588"/>
                </a:lnTo>
                <a:lnTo>
                  <a:pt x="8163" y="7091"/>
                </a:lnTo>
                <a:lnTo>
                  <a:pt x="8277" y="6614"/>
                </a:lnTo>
                <a:lnTo>
                  <a:pt x="8354" y="6117"/>
                </a:lnTo>
                <a:lnTo>
                  <a:pt x="8430" y="5658"/>
                </a:lnTo>
                <a:lnTo>
                  <a:pt x="8468" y="5180"/>
                </a:lnTo>
                <a:lnTo>
                  <a:pt x="8507" y="4721"/>
                </a:lnTo>
                <a:lnTo>
                  <a:pt x="8507" y="4282"/>
                </a:lnTo>
                <a:lnTo>
                  <a:pt x="8488" y="3842"/>
                </a:lnTo>
                <a:lnTo>
                  <a:pt x="8468" y="3402"/>
                </a:lnTo>
                <a:lnTo>
                  <a:pt x="8411" y="2963"/>
                </a:lnTo>
                <a:lnTo>
                  <a:pt x="8316" y="2523"/>
                </a:lnTo>
                <a:lnTo>
                  <a:pt x="8220" y="2103"/>
                </a:lnTo>
                <a:lnTo>
                  <a:pt x="8105" y="1682"/>
                </a:lnTo>
                <a:lnTo>
                  <a:pt x="7952" y="1262"/>
                </a:lnTo>
                <a:lnTo>
                  <a:pt x="7780" y="841"/>
                </a:lnTo>
                <a:lnTo>
                  <a:pt x="7589" y="421"/>
                </a:lnTo>
                <a:lnTo>
                  <a:pt x="7379" y="0"/>
                </a:lnTo>
                <a:lnTo>
                  <a:pt x="4263" y="0"/>
                </a:lnTo>
                <a:lnTo>
                  <a:pt x="4263" y="0"/>
                </a:lnTo>
                <a:lnTo>
                  <a:pt x="1148" y="0"/>
                </a:lnTo>
                <a:lnTo>
                  <a:pt x="1148" y="0"/>
                </a:lnTo>
                <a:close/>
              </a:path>
            </a:pathLst>
          </a:custGeom>
          <a:solidFill>
            <a:srgbClr val="F6EB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455;p61">
            <a:extLst>
              <a:ext uri="{FF2B5EF4-FFF2-40B4-BE49-F238E27FC236}">
                <a16:creationId xmlns:a16="http://schemas.microsoft.com/office/drawing/2014/main" id="{3A34A1F5-DDCF-A9AC-F7A1-628799C1802E}"/>
              </a:ext>
            </a:extLst>
          </p:cNvPr>
          <p:cNvSpPr/>
          <p:nvPr/>
        </p:nvSpPr>
        <p:spPr>
          <a:xfrm>
            <a:off x="4422022" y="-743556"/>
            <a:ext cx="175090" cy="326084"/>
          </a:xfrm>
          <a:custGeom>
            <a:avLst/>
            <a:gdLst/>
            <a:ahLst/>
            <a:cxnLst/>
            <a:rect l="l" t="t" r="r" b="b"/>
            <a:pathLst>
              <a:path w="7513" h="13992" extrusionOk="0">
                <a:moveTo>
                  <a:pt x="1014" y="0"/>
                </a:moveTo>
                <a:lnTo>
                  <a:pt x="1014" y="0"/>
                </a:lnTo>
                <a:lnTo>
                  <a:pt x="823" y="344"/>
                </a:lnTo>
                <a:lnTo>
                  <a:pt x="651" y="707"/>
                </a:lnTo>
                <a:lnTo>
                  <a:pt x="498" y="1051"/>
                </a:lnTo>
                <a:lnTo>
                  <a:pt x="364" y="1395"/>
                </a:lnTo>
                <a:lnTo>
                  <a:pt x="249" y="1759"/>
                </a:lnTo>
                <a:lnTo>
                  <a:pt x="173" y="2122"/>
                </a:lnTo>
                <a:lnTo>
                  <a:pt x="96" y="2485"/>
                </a:lnTo>
                <a:lnTo>
                  <a:pt x="58" y="2848"/>
                </a:lnTo>
                <a:lnTo>
                  <a:pt x="20" y="3211"/>
                </a:lnTo>
                <a:lnTo>
                  <a:pt x="1" y="3574"/>
                </a:lnTo>
                <a:lnTo>
                  <a:pt x="20" y="3957"/>
                </a:lnTo>
                <a:lnTo>
                  <a:pt x="39" y="4339"/>
                </a:lnTo>
                <a:lnTo>
                  <a:pt x="77" y="4740"/>
                </a:lnTo>
                <a:lnTo>
                  <a:pt x="135" y="5123"/>
                </a:lnTo>
                <a:lnTo>
                  <a:pt x="211" y="5524"/>
                </a:lnTo>
                <a:lnTo>
                  <a:pt x="307" y="5945"/>
                </a:lnTo>
                <a:lnTo>
                  <a:pt x="421" y="6365"/>
                </a:lnTo>
                <a:lnTo>
                  <a:pt x="536" y="6786"/>
                </a:lnTo>
                <a:lnTo>
                  <a:pt x="670" y="7225"/>
                </a:lnTo>
                <a:lnTo>
                  <a:pt x="842" y="7665"/>
                </a:lnTo>
                <a:lnTo>
                  <a:pt x="1186" y="8601"/>
                </a:lnTo>
                <a:lnTo>
                  <a:pt x="1606" y="9557"/>
                </a:lnTo>
                <a:lnTo>
                  <a:pt x="2065" y="10589"/>
                </a:lnTo>
                <a:lnTo>
                  <a:pt x="2581" y="11660"/>
                </a:lnTo>
                <a:lnTo>
                  <a:pt x="3155" y="12787"/>
                </a:lnTo>
                <a:lnTo>
                  <a:pt x="3766" y="13992"/>
                </a:lnTo>
                <a:lnTo>
                  <a:pt x="3766" y="13992"/>
                </a:lnTo>
                <a:lnTo>
                  <a:pt x="4378" y="12787"/>
                </a:lnTo>
                <a:lnTo>
                  <a:pt x="4932" y="11660"/>
                </a:lnTo>
                <a:lnTo>
                  <a:pt x="5448" y="10589"/>
                </a:lnTo>
                <a:lnTo>
                  <a:pt x="5926" y="9557"/>
                </a:lnTo>
                <a:lnTo>
                  <a:pt x="6328" y="8601"/>
                </a:lnTo>
                <a:lnTo>
                  <a:pt x="6691" y="7665"/>
                </a:lnTo>
                <a:lnTo>
                  <a:pt x="6844" y="7225"/>
                </a:lnTo>
                <a:lnTo>
                  <a:pt x="6978" y="6786"/>
                </a:lnTo>
                <a:lnTo>
                  <a:pt x="7111" y="6365"/>
                </a:lnTo>
                <a:lnTo>
                  <a:pt x="7207" y="5945"/>
                </a:lnTo>
                <a:lnTo>
                  <a:pt x="7302" y="5524"/>
                </a:lnTo>
                <a:lnTo>
                  <a:pt x="7379" y="5123"/>
                </a:lnTo>
                <a:lnTo>
                  <a:pt x="7436" y="4740"/>
                </a:lnTo>
                <a:lnTo>
                  <a:pt x="7494" y="4339"/>
                </a:lnTo>
                <a:lnTo>
                  <a:pt x="7513" y="3957"/>
                </a:lnTo>
                <a:lnTo>
                  <a:pt x="7513" y="3574"/>
                </a:lnTo>
                <a:lnTo>
                  <a:pt x="7494" y="3211"/>
                </a:lnTo>
                <a:lnTo>
                  <a:pt x="7475" y="2848"/>
                </a:lnTo>
                <a:lnTo>
                  <a:pt x="7417" y="2485"/>
                </a:lnTo>
                <a:lnTo>
                  <a:pt x="7360" y="2122"/>
                </a:lnTo>
                <a:lnTo>
                  <a:pt x="7264" y="1759"/>
                </a:lnTo>
                <a:lnTo>
                  <a:pt x="7150" y="1395"/>
                </a:lnTo>
                <a:lnTo>
                  <a:pt x="7016" y="1051"/>
                </a:lnTo>
                <a:lnTo>
                  <a:pt x="6882" y="707"/>
                </a:lnTo>
                <a:lnTo>
                  <a:pt x="6710" y="344"/>
                </a:lnTo>
                <a:lnTo>
                  <a:pt x="6519" y="0"/>
                </a:lnTo>
                <a:lnTo>
                  <a:pt x="3766" y="0"/>
                </a:lnTo>
                <a:lnTo>
                  <a:pt x="3766" y="0"/>
                </a:lnTo>
                <a:lnTo>
                  <a:pt x="1014" y="0"/>
                </a:lnTo>
                <a:lnTo>
                  <a:pt x="101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5456;p61">
            <a:extLst>
              <a:ext uri="{FF2B5EF4-FFF2-40B4-BE49-F238E27FC236}">
                <a16:creationId xmlns:a16="http://schemas.microsoft.com/office/drawing/2014/main" id="{D74F2ED0-F84F-1A6F-6DD0-52C6BF9DC01C}"/>
              </a:ext>
            </a:extLst>
          </p:cNvPr>
          <p:cNvSpPr/>
          <p:nvPr/>
        </p:nvSpPr>
        <p:spPr>
          <a:xfrm>
            <a:off x="4375251" y="-2327559"/>
            <a:ext cx="270431" cy="1693668"/>
          </a:xfrm>
          <a:custGeom>
            <a:avLst/>
            <a:gdLst/>
            <a:ahLst/>
            <a:cxnLst/>
            <a:rect l="l" t="t" r="r" b="b"/>
            <a:pathLst>
              <a:path w="11604" h="72674" extrusionOk="0">
                <a:moveTo>
                  <a:pt x="1" y="70016"/>
                </a:moveTo>
                <a:lnTo>
                  <a:pt x="2849" y="14164"/>
                </a:lnTo>
                <a:lnTo>
                  <a:pt x="7283" y="498"/>
                </a:lnTo>
                <a:lnTo>
                  <a:pt x="7283" y="498"/>
                </a:lnTo>
                <a:lnTo>
                  <a:pt x="7322" y="402"/>
                </a:lnTo>
                <a:lnTo>
                  <a:pt x="7360" y="306"/>
                </a:lnTo>
                <a:lnTo>
                  <a:pt x="7436" y="230"/>
                </a:lnTo>
                <a:lnTo>
                  <a:pt x="7494" y="153"/>
                </a:lnTo>
                <a:lnTo>
                  <a:pt x="7589" y="96"/>
                </a:lnTo>
                <a:lnTo>
                  <a:pt x="7666" y="39"/>
                </a:lnTo>
                <a:lnTo>
                  <a:pt x="7780" y="20"/>
                </a:lnTo>
                <a:lnTo>
                  <a:pt x="7876" y="1"/>
                </a:lnTo>
                <a:lnTo>
                  <a:pt x="7876" y="1"/>
                </a:lnTo>
                <a:lnTo>
                  <a:pt x="7991" y="1"/>
                </a:lnTo>
                <a:lnTo>
                  <a:pt x="8105" y="20"/>
                </a:lnTo>
                <a:lnTo>
                  <a:pt x="8201" y="58"/>
                </a:lnTo>
                <a:lnTo>
                  <a:pt x="8296" y="115"/>
                </a:lnTo>
                <a:lnTo>
                  <a:pt x="8373" y="173"/>
                </a:lnTo>
                <a:lnTo>
                  <a:pt x="8449" y="268"/>
                </a:lnTo>
                <a:lnTo>
                  <a:pt x="8488" y="345"/>
                </a:lnTo>
                <a:lnTo>
                  <a:pt x="8526" y="459"/>
                </a:lnTo>
                <a:lnTo>
                  <a:pt x="10705" y="14164"/>
                </a:lnTo>
                <a:lnTo>
                  <a:pt x="11603" y="70016"/>
                </a:lnTo>
                <a:lnTo>
                  <a:pt x="11603" y="70016"/>
                </a:lnTo>
                <a:lnTo>
                  <a:pt x="11527" y="70188"/>
                </a:lnTo>
                <a:lnTo>
                  <a:pt x="11450" y="70341"/>
                </a:lnTo>
                <a:lnTo>
                  <a:pt x="11259" y="70647"/>
                </a:lnTo>
                <a:lnTo>
                  <a:pt x="11030" y="70934"/>
                </a:lnTo>
                <a:lnTo>
                  <a:pt x="10762" y="71182"/>
                </a:lnTo>
                <a:lnTo>
                  <a:pt x="10456" y="71431"/>
                </a:lnTo>
                <a:lnTo>
                  <a:pt x="10131" y="71660"/>
                </a:lnTo>
                <a:lnTo>
                  <a:pt x="9768" y="71851"/>
                </a:lnTo>
                <a:lnTo>
                  <a:pt x="9386" y="72023"/>
                </a:lnTo>
                <a:lnTo>
                  <a:pt x="8985" y="72176"/>
                </a:lnTo>
                <a:lnTo>
                  <a:pt x="8564" y="72310"/>
                </a:lnTo>
                <a:lnTo>
                  <a:pt x="8124" y="72425"/>
                </a:lnTo>
                <a:lnTo>
                  <a:pt x="7685" y="72520"/>
                </a:lnTo>
                <a:lnTo>
                  <a:pt x="7226" y="72597"/>
                </a:lnTo>
                <a:lnTo>
                  <a:pt x="6748" y="72635"/>
                </a:lnTo>
                <a:lnTo>
                  <a:pt x="6289" y="72673"/>
                </a:lnTo>
                <a:lnTo>
                  <a:pt x="5812" y="72673"/>
                </a:lnTo>
                <a:lnTo>
                  <a:pt x="5334" y="72654"/>
                </a:lnTo>
                <a:lnTo>
                  <a:pt x="4856" y="72635"/>
                </a:lnTo>
                <a:lnTo>
                  <a:pt x="4378" y="72578"/>
                </a:lnTo>
                <a:lnTo>
                  <a:pt x="3919" y="72501"/>
                </a:lnTo>
                <a:lnTo>
                  <a:pt x="3480" y="72406"/>
                </a:lnTo>
                <a:lnTo>
                  <a:pt x="3040" y="72291"/>
                </a:lnTo>
                <a:lnTo>
                  <a:pt x="2620" y="72157"/>
                </a:lnTo>
                <a:lnTo>
                  <a:pt x="2218" y="72004"/>
                </a:lnTo>
                <a:lnTo>
                  <a:pt x="1836" y="71813"/>
                </a:lnTo>
                <a:lnTo>
                  <a:pt x="1492" y="71622"/>
                </a:lnTo>
                <a:lnTo>
                  <a:pt x="1148" y="71412"/>
                </a:lnTo>
                <a:lnTo>
                  <a:pt x="861" y="71163"/>
                </a:lnTo>
                <a:lnTo>
                  <a:pt x="593" y="70915"/>
                </a:lnTo>
                <a:lnTo>
                  <a:pt x="364" y="70628"/>
                </a:lnTo>
                <a:lnTo>
                  <a:pt x="154" y="70322"/>
                </a:lnTo>
                <a:lnTo>
                  <a:pt x="77" y="70169"/>
                </a:lnTo>
                <a:lnTo>
                  <a:pt x="1" y="70016"/>
                </a:lnTo>
                <a:lnTo>
                  <a:pt x="1" y="700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5457;p61">
            <a:extLst>
              <a:ext uri="{FF2B5EF4-FFF2-40B4-BE49-F238E27FC236}">
                <a16:creationId xmlns:a16="http://schemas.microsoft.com/office/drawing/2014/main" id="{430878C5-4256-4DAF-33DA-476F2D7858B4}"/>
              </a:ext>
            </a:extLst>
          </p:cNvPr>
          <p:cNvSpPr/>
          <p:nvPr/>
        </p:nvSpPr>
        <p:spPr>
          <a:xfrm>
            <a:off x="4375251" y="-2320428"/>
            <a:ext cx="207624" cy="1686536"/>
          </a:xfrm>
          <a:custGeom>
            <a:avLst/>
            <a:gdLst/>
            <a:ahLst/>
            <a:cxnLst/>
            <a:rect l="l" t="t" r="r" b="b"/>
            <a:pathLst>
              <a:path w="8909" h="72368" extrusionOk="0">
                <a:moveTo>
                  <a:pt x="1" y="69710"/>
                </a:moveTo>
                <a:lnTo>
                  <a:pt x="2849" y="13858"/>
                </a:lnTo>
                <a:lnTo>
                  <a:pt x="7283" y="192"/>
                </a:lnTo>
                <a:lnTo>
                  <a:pt x="7283" y="192"/>
                </a:lnTo>
                <a:lnTo>
                  <a:pt x="7322" y="96"/>
                </a:lnTo>
                <a:lnTo>
                  <a:pt x="7360" y="0"/>
                </a:lnTo>
                <a:lnTo>
                  <a:pt x="7360" y="0"/>
                </a:lnTo>
                <a:lnTo>
                  <a:pt x="7455" y="77"/>
                </a:lnTo>
                <a:lnTo>
                  <a:pt x="7532" y="153"/>
                </a:lnTo>
                <a:lnTo>
                  <a:pt x="7570" y="249"/>
                </a:lnTo>
                <a:lnTo>
                  <a:pt x="7589" y="364"/>
                </a:lnTo>
                <a:lnTo>
                  <a:pt x="8640" y="14852"/>
                </a:lnTo>
                <a:lnTo>
                  <a:pt x="8908" y="71908"/>
                </a:lnTo>
                <a:lnTo>
                  <a:pt x="8908" y="71908"/>
                </a:lnTo>
                <a:lnTo>
                  <a:pt x="8602" y="72004"/>
                </a:lnTo>
                <a:lnTo>
                  <a:pt x="8296" y="72080"/>
                </a:lnTo>
                <a:lnTo>
                  <a:pt x="7991" y="72157"/>
                </a:lnTo>
                <a:lnTo>
                  <a:pt x="7666" y="72214"/>
                </a:lnTo>
                <a:lnTo>
                  <a:pt x="6997" y="72310"/>
                </a:lnTo>
                <a:lnTo>
                  <a:pt x="6328" y="72367"/>
                </a:lnTo>
                <a:lnTo>
                  <a:pt x="5659" y="72367"/>
                </a:lnTo>
                <a:lnTo>
                  <a:pt x="4971" y="72329"/>
                </a:lnTo>
                <a:lnTo>
                  <a:pt x="4302" y="72252"/>
                </a:lnTo>
                <a:lnTo>
                  <a:pt x="3652" y="72138"/>
                </a:lnTo>
                <a:lnTo>
                  <a:pt x="3346" y="72061"/>
                </a:lnTo>
                <a:lnTo>
                  <a:pt x="3040" y="71985"/>
                </a:lnTo>
                <a:lnTo>
                  <a:pt x="2734" y="71889"/>
                </a:lnTo>
                <a:lnTo>
                  <a:pt x="2447" y="71775"/>
                </a:lnTo>
                <a:lnTo>
                  <a:pt x="2161" y="71660"/>
                </a:lnTo>
                <a:lnTo>
                  <a:pt x="1893" y="71545"/>
                </a:lnTo>
                <a:lnTo>
                  <a:pt x="1626" y="71392"/>
                </a:lnTo>
                <a:lnTo>
                  <a:pt x="1377" y="71258"/>
                </a:lnTo>
                <a:lnTo>
                  <a:pt x="1148" y="71086"/>
                </a:lnTo>
                <a:lnTo>
                  <a:pt x="937" y="70934"/>
                </a:lnTo>
                <a:lnTo>
                  <a:pt x="727" y="70742"/>
                </a:lnTo>
                <a:lnTo>
                  <a:pt x="555" y="70570"/>
                </a:lnTo>
                <a:lnTo>
                  <a:pt x="383" y="70360"/>
                </a:lnTo>
                <a:lnTo>
                  <a:pt x="230" y="70150"/>
                </a:lnTo>
                <a:lnTo>
                  <a:pt x="116" y="69940"/>
                </a:lnTo>
                <a:lnTo>
                  <a:pt x="1" y="69710"/>
                </a:lnTo>
                <a:lnTo>
                  <a:pt x="1" y="69710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5458;p61">
            <a:extLst>
              <a:ext uri="{FF2B5EF4-FFF2-40B4-BE49-F238E27FC236}">
                <a16:creationId xmlns:a16="http://schemas.microsoft.com/office/drawing/2014/main" id="{8C56E138-1B7F-12FC-556B-A922F2C6C064}"/>
              </a:ext>
            </a:extLst>
          </p:cNvPr>
          <p:cNvSpPr/>
          <p:nvPr/>
        </p:nvSpPr>
        <p:spPr>
          <a:xfrm>
            <a:off x="4645648" y="-2327559"/>
            <a:ext cx="270408" cy="1693668"/>
          </a:xfrm>
          <a:custGeom>
            <a:avLst/>
            <a:gdLst/>
            <a:ahLst/>
            <a:cxnLst/>
            <a:rect l="l" t="t" r="r" b="b"/>
            <a:pathLst>
              <a:path w="11603" h="72674" extrusionOk="0">
                <a:moveTo>
                  <a:pt x="11603" y="70016"/>
                </a:moveTo>
                <a:lnTo>
                  <a:pt x="8774" y="14164"/>
                </a:lnTo>
                <a:lnTo>
                  <a:pt x="4339" y="498"/>
                </a:lnTo>
                <a:lnTo>
                  <a:pt x="4339" y="498"/>
                </a:lnTo>
                <a:lnTo>
                  <a:pt x="4301" y="402"/>
                </a:lnTo>
                <a:lnTo>
                  <a:pt x="4244" y="306"/>
                </a:lnTo>
                <a:lnTo>
                  <a:pt x="4186" y="230"/>
                </a:lnTo>
                <a:lnTo>
                  <a:pt x="4110" y="153"/>
                </a:lnTo>
                <a:lnTo>
                  <a:pt x="4033" y="96"/>
                </a:lnTo>
                <a:lnTo>
                  <a:pt x="3938" y="39"/>
                </a:lnTo>
                <a:lnTo>
                  <a:pt x="3842" y="20"/>
                </a:lnTo>
                <a:lnTo>
                  <a:pt x="3727" y="1"/>
                </a:lnTo>
                <a:lnTo>
                  <a:pt x="3727" y="1"/>
                </a:lnTo>
                <a:lnTo>
                  <a:pt x="3632" y="1"/>
                </a:lnTo>
                <a:lnTo>
                  <a:pt x="3517" y="20"/>
                </a:lnTo>
                <a:lnTo>
                  <a:pt x="3422" y="58"/>
                </a:lnTo>
                <a:lnTo>
                  <a:pt x="3326" y="115"/>
                </a:lnTo>
                <a:lnTo>
                  <a:pt x="3231" y="173"/>
                </a:lnTo>
                <a:lnTo>
                  <a:pt x="3173" y="268"/>
                </a:lnTo>
                <a:lnTo>
                  <a:pt x="3116" y="345"/>
                </a:lnTo>
                <a:lnTo>
                  <a:pt x="3097" y="459"/>
                </a:lnTo>
                <a:lnTo>
                  <a:pt x="899" y="14164"/>
                </a:lnTo>
                <a:lnTo>
                  <a:pt x="0" y="70016"/>
                </a:lnTo>
                <a:lnTo>
                  <a:pt x="0" y="70016"/>
                </a:lnTo>
                <a:lnTo>
                  <a:pt x="77" y="70188"/>
                </a:lnTo>
                <a:lnTo>
                  <a:pt x="153" y="70341"/>
                </a:lnTo>
                <a:lnTo>
                  <a:pt x="363" y="70647"/>
                </a:lnTo>
                <a:lnTo>
                  <a:pt x="593" y="70934"/>
                </a:lnTo>
                <a:lnTo>
                  <a:pt x="860" y="71182"/>
                </a:lnTo>
                <a:lnTo>
                  <a:pt x="1166" y="71431"/>
                </a:lnTo>
                <a:lnTo>
                  <a:pt x="1491" y="71660"/>
                </a:lnTo>
                <a:lnTo>
                  <a:pt x="1835" y="71851"/>
                </a:lnTo>
                <a:lnTo>
                  <a:pt x="2217" y="72023"/>
                </a:lnTo>
                <a:lnTo>
                  <a:pt x="2619" y="72176"/>
                </a:lnTo>
                <a:lnTo>
                  <a:pt x="3039" y="72310"/>
                </a:lnTo>
                <a:lnTo>
                  <a:pt x="3479" y="72425"/>
                </a:lnTo>
                <a:lnTo>
                  <a:pt x="3938" y="72520"/>
                </a:lnTo>
                <a:lnTo>
                  <a:pt x="4396" y="72597"/>
                </a:lnTo>
                <a:lnTo>
                  <a:pt x="4855" y="72635"/>
                </a:lnTo>
                <a:lnTo>
                  <a:pt x="5333" y="72673"/>
                </a:lnTo>
                <a:lnTo>
                  <a:pt x="5811" y="72673"/>
                </a:lnTo>
                <a:lnTo>
                  <a:pt x="6289" y="72654"/>
                </a:lnTo>
                <a:lnTo>
                  <a:pt x="6748" y="72635"/>
                </a:lnTo>
                <a:lnTo>
                  <a:pt x="7225" y="72578"/>
                </a:lnTo>
                <a:lnTo>
                  <a:pt x="7684" y="72501"/>
                </a:lnTo>
                <a:lnTo>
                  <a:pt x="8143" y="72406"/>
                </a:lnTo>
                <a:lnTo>
                  <a:pt x="8563" y="72291"/>
                </a:lnTo>
                <a:lnTo>
                  <a:pt x="8984" y="72157"/>
                </a:lnTo>
                <a:lnTo>
                  <a:pt x="9385" y="72004"/>
                </a:lnTo>
                <a:lnTo>
                  <a:pt x="9768" y="71813"/>
                </a:lnTo>
                <a:lnTo>
                  <a:pt x="10131" y="71622"/>
                </a:lnTo>
                <a:lnTo>
                  <a:pt x="10456" y="71412"/>
                </a:lnTo>
                <a:lnTo>
                  <a:pt x="10762" y="71163"/>
                </a:lnTo>
                <a:lnTo>
                  <a:pt x="11029" y="70915"/>
                </a:lnTo>
                <a:lnTo>
                  <a:pt x="11259" y="70628"/>
                </a:lnTo>
                <a:lnTo>
                  <a:pt x="11450" y="70322"/>
                </a:lnTo>
                <a:lnTo>
                  <a:pt x="11545" y="70169"/>
                </a:lnTo>
                <a:lnTo>
                  <a:pt x="11603" y="70016"/>
                </a:lnTo>
                <a:lnTo>
                  <a:pt x="11603" y="7001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5459;p61">
            <a:extLst>
              <a:ext uri="{FF2B5EF4-FFF2-40B4-BE49-F238E27FC236}">
                <a16:creationId xmlns:a16="http://schemas.microsoft.com/office/drawing/2014/main" id="{28017EF1-DC98-336F-46CB-344260296AED}"/>
              </a:ext>
            </a:extLst>
          </p:cNvPr>
          <p:cNvSpPr/>
          <p:nvPr/>
        </p:nvSpPr>
        <p:spPr>
          <a:xfrm>
            <a:off x="4645648" y="-2316862"/>
            <a:ext cx="209372" cy="1682971"/>
          </a:xfrm>
          <a:custGeom>
            <a:avLst/>
            <a:gdLst/>
            <a:ahLst/>
            <a:cxnLst/>
            <a:rect l="l" t="t" r="r" b="b"/>
            <a:pathLst>
              <a:path w="8984" h="72215" extrusionOk="0">
                <a:moveTo>
                  <a:pt x="3097" y="0"/>
                </a:moveTo>
                <a:lnTo>
                  <a:pt x="899" y="13705"/>
                </a:lnTo>
                <a:lnTo>
                  <a:pt x="0" y="69557"/>
                </a:lnTo>
                <a:lnTo>
                  <a:pt x="0" y="69557"/>
                </a:lnTo>
                <a:lnTo>
                  <a:pt x="115" y="69787"/>
                </a:lnTo>
                <a:lnTo>
                  <a:pt x="230" y="70016"/>
                </a:lnTo>
                <a:lnTo>
                  <a:pt x="382" y="70226"/>
                </a:lnTo>
                <a:lnTo>
                  <a:pt x="555" y="70436"/>
                </a:lnTo>
                <a:lnTo>
                  <a:pt x="727" y="70628"/>
                </a:lnTo>
                <a:lnTo>
                  <a:pt x="937" y="70800"/>
                </a:lnTo>
                <a:lnTo>
                  <a:pt x="1147" y="70972"/>
                </a:lnTo>
                <a:lnTo>
                  <a:pt x="1376" y="71125"/>
                </a:lnTo>
                <a:lnTo>
                  <a:pt x="1625" y="71278"/>
                </a:lnTo>
                <a:lnTo>
                  <a:pt x="1893" y="71411"/>
                </a:lnTo>
                <a:lnTo>
                  <a:pt x="2160" y="71545"/>
                </a:lnTo>
                <a:lnTo>
                  <a:pt x="2428" y="71660"/>
                </a:lnTo>
                <a:lnTo>
                  <a:pt x="2734" y="71755"/>
                </a:lnTo>
                <a:lnTo>
                  <a:pt x="3020" y="71851"/>
                </a:lnTo>
                <a:lnTo>
                  <a:pt x="3326" y="71927"/>
                </a:lnTo>
                <a:lnTo>
                  <a:pt x="3651" y="72004"/>
                </a:lnTo>
                <a:lnTo>
                  <a:pt x="4301" y="72119"/>
                </a:lnTo>
                <a:lnTo>
                  <a:pt x="4970" y="72195"/>
                </a:lnTo>
                <a:lnTo>
                  <a:pt x="5639" y="72214"/>
                </a:lnTo>
                <a:lnTo>
                  <a:pt x="6327" y="72195"/>
                </a:lnTo>
                <a:lnTo>
                  <a:pt x="6996" y="72138"/>
                </a:lnTo>
                <a:lnTo>
                  <a:pt x="7646" y="72042"/>
                </a:lnTo>
                <a:lnTo>
                  <a:pt x="7971" y="71985"/>
                </a:lnTo>
                <a:lnTo>
                  <a:pt x="8277" y="71908"/>
                </a:lnTo>
                <a:lnTo>
                  <a:pt x="8602" y="71813"/>
                </a:lnTo>
                <a:lnTo>
                  <a:pt x="8888" y="71717"/>
                </a:lnTo>
                <a:lnTo>
                  <a:pt x="8888" y="71717"/>
                </a:lnTo>
                <a:lnTo>
                  <a:pt x="8984" y="71526"/>
                </a:lnTo>
                <a:lnTo>
                  <a:pt x="6155" y="15674"/>
                </a:lnTo>
                <a:lnTo>
                  <a:pt x="3097" y="0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5460;p61">
            <a:extLst>
              <a:ext uri="{FF2B5EF4-FFF2-40B4-BE49-F238E27FC236}">
                <a16:creationId xmlns:a16="http://schemas.microsoft.com/office/drawing/2014/main" id="{D989852E-69E3-E282-0A22-3600EBE1BDB1}"/>
              </a:ext>
            </a:extLst>
          </p:cNvPr>
          <p:cNvSpPr/>
          <p:nvPr/>
        </p:nvSpPr>
        <p:spPr>
          <a:xfrm>
            <a:off x="4486621" y="-3069654"/>
            <a:ext cx="324312" cy="261505"/>
          </a:xfrm>
          <a:custGeom>
            <a:avLst/>
            <a:gdLst/>
            <a:ahLst/>
            <a:cxnLst/>
            <a:rect l="l" t="t" r="r" b="b"/>
            <a:pathLst>
              <a:path w="13916" h="11221" extrusionOk="0">
                <a:moveTo>
                  <a:pt x="0" y="0"/>
                </a:moveTo>
                <a:lnTo>
                  <a:pt x="0" y="0"/>
                </a:lnTo>
                <a:lnTo>
                  <a:pt x="268" y="249"/>
                </a:lnTo>
                <a:lnTo>
                  <a:pt x="555" y="459"/>
                </a:lnTo>
                <a:lnTo>
                  <a:pt x="880" y="669"/>
                </a:lnTo>
                <a:lnTo>
                  <a:pt x="1243" y="860"/>
                </a:lnTo>
                <a:lnTo>
                  <a:pt x="1625" y="1051"/>
                </a:lnTo>
                <a:lnTo>
                  <a:pt x="2027" y="1204"/>
                </a:lnTo>
                <a:lnTo>
                  <a:pt x="2447" y="1338"/>
                </a:lnTo>
                <a:lnTo>
                  <a:pt x="2906" y="1472"/>
                </a:lnTo>
                <a:lnTo>
                  <a:pt x="3365" y="1587"/>
                </a:lnTo>
                <a:lnTo>
                  <a:pt x="3842" y="1682"/>
                </a:lnTo>
                <a:lnTo>
                  <a:pt x="4320" y="1759"/>
                </a:lnTo>
                <a:lnTo>
                  <a:pt x="4836" y="1816"/>
                </a:lnTo>
                <a:lnTo>
                  <a:pt x="5333" y="1873"/>
                </a:lnTo>
                <a:lnTo>
                  <a:pt x="5849" y="1892"/>
                </a:lnTo>
                <a:lnTo>
                  <a:pt x="6385" y="1912"/>
                </a:lnTo>
                <a:lnTo>
                  <a:pt x="6901" y="1931"/>
                </a:lnTo>
                <a:lnTo>
                  <a:pt x="7417" y="1912"/>
                </a:lnTo>
                <a:lnTo>
                  <a:pt x="7952" y="1873"/>
                </a:lnTo>
                <a:lnTo>
                  <a:pt x="8468" y="1835"/>
                </a:lnTo>
                <a:lnTo>
                  <a:pt x="8984" y="1778"/>
                </a:lnTo>
                <a:lnTo>
                  <a:pt x="9481" y="1701"/>
                </a:lnTo>
                <a:lnTo>
                  <a:pt x="9978" y="1625"/>
                </a:lnTo>
                <a:lnTo>
                  <a:pt x="10456" y="1529"/>
                </a:lnTo>
                <a:lnTo>
                  <a:pt x="10934" y="1415"/>
                </a:lnTo>
                <a:lnTo>
                  <a:pt x="11393" y="1281"/>
                </a:lnTo>
                <a:lnTo>
                  <a:pt x="11813" y="1128"/>
                </a:lnTo>
                <a:lnTo>
                  <a:pt x="12234" y="975"/>
                </a:lnTo>
                <a:lnTo>
                  <a:pt x="12635" y="803"/>
                </a:lnTo>
                <a:lnTo>
                  <a:pt x="12998" y="631"/>
                </a:lnTo>
                <a:lnTo>
                  <a:pt x="13323" y="440"/>
                </a:lnTo>
                <a:lnTo>
                  <a:pt x="13648" y="230"/>
                </a:lnTo>
                <a:lnTo>
                  <a:pt x="13916" y="0"/>
                </a:lnTo>
                <a:lnTo>
                  <a:pt x="13916" y="9309"/>
                </a:lnTo>
                <a:lnTo>
                  <a:pt x="13916" y="9309"/>
                </a:lnTo>
                <a:lnTo>
                  <a:pt x="13667" y="9538"/>
                </a:lnTo>
                <a:lnTo>
                  <a:pt x="13400" y="9748"/>
                </a:lnTo>
                <a:lnTo>
                  <a:pt x="13075" y="9940"/>
                </a:lnTo>
                <a:lnTo>
                  <a:pt x="12731" y="10131"/>
                </a:lnTo>
                <a:lnTo>
                  <a:pt x="12367" y="10303"/>
                </a:lnTo>
                <a:lnTo>
                  <a:pt x="11966" y="10456"/>
                </a:lnTo>
                <a:lnTo>
                  <a:pt x="11545" y="10609"/>
                </a:lnTo>
                <a:lnTo>
                  <a:pt x="11106" y="10723"/>
                </a:lnTo>
                <a:lnTo>
                  <a:pt x="10647" y="10838"/>
                </a:lnTo>
                <a:lnTo>
                  <a:pt x="10188" y="10934"/>
                </a:lnTo>
                <a:lnTo>
                  <a:pt x="9691" y="11029"/>
                </a:lnTo>
                <a:lnTo>
                  <a:pt x="9194" y="11086"/>
                </a:lnTo>
                <a:lnTo>
                  <a:pt x="8678" y="11144"/>
                </a:lnTo>
                <a:lnTo>
                  <a:pt x="8162" y="11182"/>
                </a:lnTo>
                <a:lnTo>
                  <a:pt x="7627" y="11220"/>
                </a:lnTo>
                <a:lnTo>
                  <a:pt x="7111" y="11220"/>
                </a:lnTo>
                <a:lnTo>
                  <a:pt x="6576" y="11220"/>
                </a:lnTo>
                <a:lnTo>
                  <a:pt x="6041" y="11201"/>
                </a:lnTo>
                <a:lnTo>
                  <a:pt x="5524" y="11163"/>
                </a:lnTo>
                <a:lnTo>
                  <a:pt x="5008" y="11106"/>
                </a:lnTo>
                <a:lnTo>
                  <a:pt x="4492" y="11048"/>
                </a:lnTo>
                <a:lnTo>
                  <a:pt x="3976" y="10972"/>
                </a:lnTo>
                <a:lnTo>
                  <a:pt x="3498" y="10876"/>
                </a:lnTo>
                <a:lnTo>
                  <a:pt x="3020" y="10762"/>
                </a:lnTo>
                <a:lnTo>
                  <a:pt x="2562" y="10628"/>
                </a:lnTo>
                <a:lnTo>
                  <a:pt x="2122" y="10494"/>
                </a:lnTo>
                <a:lnTo>
                  <a:pt x="1702" y="10322"/>
                </a:lnTo>
                <a:lnTo>
                  <a:pt x="1300" y="10150"/>
                </a:lnTo>
                <a:lnTo>
                  <a:pt x="937" y="9959"/>
                </a:lnTo>
                <a:lnTo>
                  <a:pt x="593" y="9768"/>
                </a:lnTo>
                <a:lnTo>
                  <a:pt x="268" y="9538"/>
                </a:lnTo>
                <a:lnTo>
                  <a:pt x="0" y="93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5461;p61">
            <a:extLst>
              <a:ext uri="{FF2B5EF4-FFF2-40B4-BE49-F238E27FC236}">
                <a16:creationId xmlns:a16="http://schemas.microsoft.com/office/drawing/2014/main" id="{ABA02420-19CE-688C-EDC0-BBFB5FD3CC54}"/>
              </a:ext>
            </a:extLst>
          </p:cNvPr>
          <p:cNvSpPr/>
          <p:nvPr/>
        </p:nvSpPr>
        <p:spPr>
          <a:xfrm>
            <a:off x="4486621" y="-3103515"/>
            <a:ext cx="324312" cy="57936"/>
          </a:xfrm>
          <a:custGeom>
            <a:avLst/>
            <a:gdLst/>
            <a:ahLst/>
            <a:cxnLst/>
            <a:rect l="l" t="t" r="r" b="b"/>
            <a:pathLst>
              <a:path w="13916" h="2486" extrusionOk="0">
                <a:moveTo>
                  <a:pt x="0" y="0"/>
                </a:moveTo>
                <a:lnTo>
                  <a:pt x="0" y="0"/>
                </a:lnTo>
                <a:lnTo>
                  <a:pt x="268" y="230"/>
                </a:lnTo>
                <a:lnTo>
                  <a:pt x="555" y="459"/>
                </a:lnTo>
                <a:lnTo>
                  <a:pt x="880" y="669"/>
                </a:lnTo>
                <a:lnTo>
                  <a:pt x="1243" y="861"/>
                </a:lnTo>
                <a:lnTo>
                  <a:pt x="1625" y="1033"/>
                </a:lnTo>
                <a:lnTo>
                  <a:pt x="2027" y="1205"/>
                </a:lnTo>
                <a:lnTo>
                  <a:pt x="2447" y="1338"/>
                </a:lnTo>
                <a:lnTo>
                  <a:pt x="2906" y="1472"/>
                </a:lnTo>
                <a:lnTo>
                  <a:pt x="3365" y="1587"/>
                </a:lnTo>
                <a:lnTo>
                  <a:pt x="3842" y="1683"/>
                </a:lnTo>
                <a:lnTo>
                  <a:pt x="4320" y="1759"/>
                </a:lnTo>
                <a:lnTo>
                  <a:pt x="4836" y="1816"/>
                </a:lnTo>
                <a:lnTo>
                  <a:pt x="5333" y="1874"/>
                </a:lnTo>
                <a:lnTo>
                  <a:pt x="5849" y="1893"/>
                </a:lnTo>
                <a:lnTo>
                  <a:pt x="6385" y="1912"/>
                </a:lnTo>
                <a:lnTo>
                  <a:pt x="6901" y="1912"/>
                </a:lnTo>
                <a:lnTo>
                  <a:pt x="7417" y="1912"/>
                </a:lnTo>
                <a:lnTo>
                  <a:pt x="7952" y="1874"/>
                </a:lnTo>
                <a:lnTo>
                  <a:pt x="8468" y="1835"/>
                </a:lnTo>
                <a:lnTo>
                  <a:pt x="8984" y="1778"/>
                </a:lnTo>
                <a:lnTo>
                  <a:pt x="9481" y="1702"/>
                </a:lnTo>
                <a:lnTo>
                  <a:pt x="9978" y="1625"/>
                </a:lnTo>
                <a:lnTo>
                  <a:pt x="10456" y="1511"/>
                </a:lnTo>
                <a:lnTo>
                  <a:pt x="10934" y="1396"/>
                </a:lnTo>
                <a:lnTo>
                  <a:pt x="11393" y="1281"/>
                </a:lnTo>
                <a:lnTo>
                  <a:pt x="11813" y="1128"/>
                </a:lnTo>
                <a:lnTo>
                  <a:pt x="12234" y="975"/>
                </a:lnTo>
                <a:lnTo>
                  <a:pt x="12635" y="803"/>
                </a:lnTo>
                <a:lnTo>
                  <a:pt x="12998" y="631"/>
                </a:lnTo>
                <a:lnTo>
                  <a:pt x="13323" y="421"/>
                </a:lnTo>
                <a:lnTo>
                  <a:pt x="13648" y="211"/>
                </a:lnTo>
                <a:lnTo>
                  <a:pt x="13916" y="0"/>
                </a:lnTo>
                <a:lnTo>
                  <a:pt x="13916" y="555"/>
                </a:lnTo>
                <a:lnTo>
                  <a:pt x="13916" y="555"/>
                </a:lnTo>
                <a:lnTo>
                  <a:pt x="13667" y="784"/>
                </a:lnTo>
                <a:lnTo>
                  <a:pt x="13380" y="994"/>
                </a:lnTo>
                <a:lnTo>
                  <a:pt x="13075" y="1205"/>
                </a:lnTo>
                <a:lnTo>
                  <a:pt x="12731" y="1377"/>
                </a:lnTo>
                <a:lnTo>
                  <a:pt x="12367" y="1549"/>
                </a:lnTo>
                <a:lnTo>
                  <a:pt x="11966" y="1721"/>
                </a:lnTo>
                <a:lnTo>
                  <a:pt x="11545" y="1855"/>
                </a:lnTo>
                <a:lnTo>
                  <a:pt x="11106" y="1988"/>
                </a:lnTo>
                <a:lnTo>
                  <a:pt x="10647" y="2103"/>
                </a:lnTo>
                <a:lnTo>
                  <a:pt x="10169" y="2199"/>
                </a:lnTo>
                <a:lnTo>
                  <a:pt x="9691" y="2275"/>
                </a:lnTo>
                <a:lnTo>
                  <a:pt x="9175" y="2352"/>
                </a:lnTo>
                <a:lnTo>
                  <a:pt x="8678" y="2409"/>
                </a:lnTo>
                <a:lnTo>
                  <a:pt x="8162" y="2447"/>
                </a:lnTo>
                <a:lnTo>
                  <a:pt x="7627" y="2466"/>
                </a:lnTo>
                <a:lnTo>
                  <a:pt x="7111" y="2485"/>
                </a:lnTo>
                <a:lnTo>
                  <a:pt x="6576" y="2485"/>
                </a:lnTo>
                <a:lnTo>
                  <a:pt x="6041" y="2466"/>
                </a:lnTo>
                <a:lnTo>
                  <a:pt x="5524" y="2428"/>
                </a:lnTo>
                <a:lnTo>
                  <a:pt x="5008" y="2371"/>
                </a:lnTo>
                <a:lnTo>
                  <a:pt x="4492" y="2313"/>
                </a:lnTo>
                <a:lnTo>
                  <a:pt x="3995" y="2218"/>
                </a:lnTo>
                <a:lnTo>
                  <a:pt x="3498" y="2122"/>
                </a:lnTo>
                <a:lnTo>
                  <a:pt x="3020" y="2007"/>
                </a:lnTo>
                <a:lnTo>
                  <a:pt x="2562" y="1893"/>
                </a:lnTo>
                <a:lnTo>
                  <a:pt x="2122" y="1740"/>
                </a:lnTo>
                <a:lnTo>
                  <a:pt x="1702" y="1587"/>
                </a:lnTo>
                <a:lnTo>
                  <a:pt x="1319" y="1415"/>
                </a:lnTo>
                <a:lnTo>
                  <a:pt x="937" y="1224"/>
                </a:lnTo>
                <a:lnTo>
                  <a:pt x="593" y="1014"/>
                </a:lnTo>
                <a:lnTo>
                  <a:pt x="287" y="784"/>
                </a:lnTo>
                <a:lnTo>
                  <a:pt x="0" y="555"/>
                </a:lnTo>
                <a:lnTo>
                  <a:pt x="0" y="0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5462;p61">
            <a:extLst>
              <a:ext uri="{FF2B5EF4-FFF2-40B4-BE49-F238E27FC236}">
                <a16:creationId xmlns:a16="http://schemas.microsoft.com/office/drawing/2014/main" id="{087A14D3-0D31-E2F8-8F1E-57784B0C6E78}"/>
              </a:ext>
            </a:extLst>
          </p:cNvPr>
          <p:cNvSpPr/>
          <p:nvPr/>
        </p:nvSpPr>
        <p:spPr>
          <a:xfrm>
            <a:off x="4581935" y="-3471906"/>
            <a:ext cx="133677" cy="133677"/>
          </a:xfrm>
          <a:custGeom>
            <a:avLst/>
            <a:gdLst/>
            <a:ahLst/>
            <a:cxnLst/>
            <a:rect l="l" t="t" r="r" b="b"/>
            <a:pathLst>
              <a:path w="5736" h="5736" extrusionOk="0">
                <a:moveTo>
                  <a:pt x="1" y="2868"/>
                </a:moveTo>
                <a:lnTo>
                  <a:pt x="1" y="2868"/>
                </a:lnTo>
                <a:lnTo>
                  <a:pt x="20" y="2562"/>
                </a:lnTo>
                <a:lnTo>
                  <a:pt x="58" y="2276"/>
                </a:lnTo>
                <a:lnTo>
                  <a:pt x="135" y="2008"/>
                </a:lnTo>
                <a:lnTo>
                  <a:pt x="230" y="1740"/>
                </a:lnTo>
                <a:lnTo>
                  <a:pt x="345" y="1492"/>
                </a:lnTo>
                <a:lnTo>
                  <a:pt x="479" y="1262"/>
                </a:lnTo>
                <a:lnTo>
                  <a:pt x="651" y="1033"/>
                </a:lnTo>
                <a:lnTo>
                  <a:pt x="842" y="823"/>
                </a:lnTo>
                <a:lnTo>
                  <a:pt x="1033" y="651"/>
                </a:lnTo>
                <a:lnTo>
                  <a:pt x="1262" y="479"/>
                </a:lnTo>
                <a:lnTo>
                  <a:pt x="1492" y="345"/>
                </a:lnTo>
                <a:lnTo>
                  <a:pt x="1759" y="211"/>
                </a:lnTo>
                <a:lnTo>
                  <a:pt x="2008" y="116"/>
                </a:lnTo>
                <a:lnTo>
                  <a:pt x="2295" y="58"/>
                </a:lnTo>
                <a:lnTo>
                  <a:pt x="2581" y="1"/>
                </a:lnTo>
                <a:lnTo>
                  <a:pt x="2868" y="1"/>
                </a:lnTo>
                <a:lnTo>
                  <a:pt x="2868" y="1"/>
                </a:lnTo>
                <a:lnTo>
                  <a:pt x="3155" y="1"/>
                </a:lnTo>
                <a:lnTo>
                  <a:pt x="3441" y="58"/>
                </a:lnTo>
                <a:lnTo>
                  <a:pt x="3728" y="116"/>
                </a:lnTo>
                <a:lnTo>
                  <a:pt x="3977" y="211"/>
                </a:lnTo>
                <a:lnTo>
                  <a:pt x="4244" y="345"/>
                </a:lnTo>
                <a:lnTo>
                  <a:pt x="4474" y="479"/>
                </a:lnTo>
                <a:lnTo>
                  <a:pt x="4684" y="651"/>
                </a:lnTo>
                <a:lnTo>
                  <a:pt x="4894" y="823"/>
                </a:lnTo>
                <a:lnTo>
                  <a:pt x="5085" y="1033"/>
                </a:lnTo>
                <a:lnTo>
                  <a:pt x="5238" y="1262"/>
                </a:lnTo>
                <a:lnTo>
                  <a:pt x="5391" y="1492"/>
                </a:lnTo>
                <a:lnTo>
                  <a:pt x="5506" y="1740"/>
                </a:lnTo>
                <a:lnTo>
                  <a:pt x="5601" y="2008"/>
                </a:lnTo>
                <a:lnTo>
                  <a:pt x="5678" y="2276"/>
                </a:lnTo>
                <a:lnTo>
                  <a:pt x="5716" y="2562"/>
                </a:lnTo>
                <a:lnTo>
                  <a:pt x="5735" y="2868"/>
                </a:lnTo>
                <a:lnTo>
                  <a:pt x="5735" y="2868"/>
                </a:lnTo>
                <a:lnTo>
                  <a:pt x="5716" y="3155"/>
                </a:lnTo>
                <a:lnTo>
                  <a:pt x="5678" y="3442"/>
                </a:lnTo>
                <a:lnTo>
                  <a:pt x="5601" y="3709"/>
                </a:lnTo>
                <a:lnTo>
                  <a:pt x="5506" y="3977"/>
                </a:lnTo>
                <a:lnTo>
                  <a:pt x="5391" y="4225"/>
                </a:lnTo>
                <a:lnTo>
                  <a:pt x="5238" y="4455"/>
                </a:lnTo>
                <a:lnTo>
                  <a:pt x="5085" y="4684"/>
                </a:lnTo>
                <a:lnTo>
                  <a:pt x="4894" y="4894"/>
                </a:lnTo>
                <a:lnTo>
                  <a:pt x="4684" y="5066"/>
                </a:lnTo>
                <a:lnTo>
                  <a:pt x="4474" y="5238"/>
                </a:lnTo>
                <a:lnTo>
                  <a:pt x="4244" y="5372"/>
                </a:lnTo>
                <a:lnTo>
                  <a:pt x="3977" y="5506"/>
                </a:lnTo>
                <a:lnTo>
                  <a:pt x="3728" y="5601"/>
                </a:lnTo>
                <a:lnTo>
                  <a:pt x="3441" y="5659"/>
                </a:lnTo>
                <a:lnTo>
                  <a:pt x="3155" y="5716"/>
                </a:lnTo>
                <a:lnTo>
                  <a:pt x="2868" y="5735"/>
                </a:lnTo>
                <a:lnTo>
                  <a:pt x="2868" y="5735"/>
                </a:lnTo>
                <a:lnTo>
                  <a:pt x="2581" y="5716"/>
                </a:lnTo>
                <a:lnTo>
                  <a:pt x="2295" y="5659"/>
                </a:lnTo>
                <a:lnTo>
                  <a:pt x="2008" y="5601"/>
                </a:lnTo>
                <a:lnTo>
                  <a:pt x="1759" y="5506"/>
                </a:lnTo>
                <a:lnTo>
                  <a:pt x="1492" y="5372"/>
                </a:lnTo>
                <a:lnTo>
                  <a:pt x="1262" y="5238"/>
                </a:lnTo>
                <a:lnTo>
                  <a:pt x="1033" y="5066"/>
                </a:lnTo>
                <a:lnTo>
                  <a:pt x="842" y="4894"/>
                </a:lnTo>
                <a:lnTo>
                  <a:pt x="651" y="4684"/>
                </a:lnTo>
                <a:lnTo>
                  <a:pt x="479" y="4455"/>
                </a:lnTo>
                <a:lnTo>
                  <a:pt x="345" y="4225"/>
                </a:lnTo>
                <a:lnTo>
                  <a:pt x="230" y="3977"/>
                </a:lnTo>
                <a:lnTo>
                  <a:pt x="135" y="3709"/>
                </a:lnTo>
                <a:lnTo>
                  <a:pt x="58" y="3442"/>
                </a:lnTo>
                <a:lnTo>
                  <a:pt x="20" y="3155"/>
                </a:lnTo>
                <a:lnTo>
                  <a:pt x="1" y="2868"/>
                </a:lnTo>
                <a:lnTo>
                  <a:pt x="1" y="2868"/>
                </a:lnTo>
                <a:close/>
              </a:path>
            </a:pathLst>
          </a:custGeom>
          <a:solidFill>
            <a:schemeClr val="lt2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5463;p61">
            <a:extLst>
              <a:ext uri="{FF2B5EF4-FFF2-40B4-BE49-F238E27FC236}">
                <a16:creationId xmlns:a16="http://schemas.microsoft.com/office/drawing/2014/main" id="{F08C541C-AA45-1B8E-EFC2-33CC885BDE22}"/>
              </a:ext>
            </a:extLst>
          </p:cNvPr>
          <p:cNvSpPr/>
          <p:nvPr/>
        </p:nvSpPr>
        <p:spPr>
          <a:xfrm>
            <a:off x="4592631" y="-3458973"/>
            <a:ext cx="81101" cy="109603"/>
          </a:xfrm>
          <a:custGeom>
            <a:avLst/>
            <a:gdLst/>
            <a:ahLst/>
            <a:cxnLst/>
            <a:rect l="l" t="t" r="r" b="b"/>
            <a:pathLst>
              <a:path w="3480" h="4703" extrusionOk="0">
                <a:moveTo>
                  <a:pt x="1" y="2313"/>
                </a:moveTo>
                <a:lnTo>
                  <a:pt x="1" y="2313"/>
                </a:lnTo>
                <a:lnTo>
                  <a:pt x="20" y="2103"/>
                </a:lnTo>
                <a:lnTo>
                  <a:pt x="39" y="1912"/>
                </a:lnTo>
                <a:lnTo>
                  <a:pt x="77" y="1721"/>
                </a:lnTo>
                <a:lnTo>
                  <a:pt x="134" y="1529"/>
                </a:lnTo>
                <a:lnTo>
                  <a:pt x="192" y="1357"/>
                </a:lnTo>
                <a:lnTo>
                  <a:pt x="287" y="1185"/>
                </a:lnTo>
                <a:lnTo>
                  <a:pt x="383" y="1013"/>
                </a:lnTo>
                <a:lnTo>
                  <a:pt x="478" y="860"/>
                </a:lnTo>
                <a:lnTo>
                  <a:pt x="612" y="707"/>
                </a:lnTo>
                <a:lnTo>
                  <a:pt x="727" y="574"/>
                </a:lnTo>
                <a:lnTo>
                  <a:pt x="880" y="459"/>
                </a:lnTo>
                <a:lnTo>
                  <a:pt x="1033" y="344"/>
                </a:lnTo>
                <a:lnTo>
                  <a:pt x="1186" y="230"/>
                </a:lnTo>
                <a:lnTo>
                  <a:pt x="1358" y="134"/>
                </a:lnTo>
                <a:lnTo>
                  <a:pt x="1530" y="58"/>
                </a:lnTo>
                <a:lnTo>
                  <a:pt x="1702" y="0"/>
                </a:lnTo>
                <a:lnTo>
                  <a:pt x="1702" y="0"/>
                </a:lnTo>
                <a:lnTo>
                  <a:pt x="1434" y="172"/>
                </a:lnTo>
                <a:lnTo>
                  <a:pt x="1167" y="383"/>
                </a:lnTo>
                <a:lnTo>
                  <a:pt x="937" y="612"/>
                </a:lnTo>
                <a:lnTo>
                  <a:pt x="746" y="880"/>
                </a:lnTo>
                <a:lnTo>
                  <a:pt x="593" y="1166"/>
                </a:lnTo>
                <a:lnTo>
                  <a:pt x="536" y="1319"/>
                </a:lnTo>
                <a:lnTo>
                  <a:pt x="478" y="1472"/>
                </a:lnTo>
                <a:lnTo>
                  <a:pt x="440" y="1644"/>
                </a:lnTo>
                <a:lnTo>
                  <a:pt x="402" y="1816"/>
                </a:lnTo>
                <a:lnTo>
                  <a:pt x="383" y="1969"/>
                </a:lnTo>
                <a:lnTo>
                  <a:pt x="383" y="2160"/>
                </a:lnTo>
                <a:lnTo>
                  <a:pt x="383" y="2160"/>
                </a:lnTo>
                <a:lnTo>
                  <a:pt x="402" y="2390"/>
                </a:lnTo>
                <a:lnTo>
                  <a:pt x="440" y="2638"/>
                </a:lnTo>
                <a:lnTo>
                  <a:pt x="498" y="2867"/>
                </a:lnTo>
                <a:lnTo>
                  <a:pt x="574" y="3097"/>
                </a:lnTo>
                <a:lnTo>
                  <a:pt x="670" y="3307"/>
                </a:lnTo>
                <a:lnTo>
                  <a:pt x="803" y="3498"/>
                </a:lnTo>
                <a:lnTo>
                  <a:pt x="937" y="3689"/>
                </a:lnTo>
                <a:lnTo>
                  <a:pt x="1090" y="3861"/>
                </a:lnTo>
                <a:lnTo>
                  <a:pt x="1262" y="4014"/>
                </a:lnTo>
                <a:lnTo>
                  <a:pt x="1453" y="4148"/>
                </a:lnTo>
                <a:lnTo>
                  <a:pt x="1644" y="4263"/>
                </a:lnTo>
                <a:lnTo>
                  <a:pt x="1855" y="4358"/>
                </a:lnTo>
                <a:lnTo>
                  <a:pt x="2084" y="4454"/>
                </a:lnTo>
                <a:lnTo>
                  <a:pt x="2313" y="4511"/>
                </a:lnTo>
                <a:lnTo>
                  <a:pt x="2543" y="4549"/>
                </a:lnTo>
                <a:lnTo>
                  <a:pt x="2791" y="4549"/>
                </a:lnTo>
                <a:lnTo>
                  <a:pt x="2791" y="4549"/>
                </a:lnTo>
                <a:lnTo>
                  <a:pt x="2963" y="4549"/>
                </a:lnTo>
                <a:lnTo>
                  <a:pt x="3154" y="4530"/>
                </a:lnTo>
                <a:lnTo>
                  <a:pt x="3326" y="4492"/>
                </a:lnTo>
                <a:lnTo>
                  <a:pt x="3479" y="4454"/>
                </a:lnTo>
                <a:lnTo>
                  <a:pt x="3479" y="4454"/>
                </a:lnTo>
                <a:lnTo>
                  <a:pt x="3231" y="4569"/>
                </a:lnTo>
                <a:lnTo>
                  <a:pt x="2963" y="4645"/>
                </a:lnTo>
                <a:lnTo>
                  <a:pt x="2696" y="4683"/>
                </a:lnTo>
                <a:lnTo>
                  <a:pt x="2409" y="4702"/>
                </a:lnTo>
                <a:lnTo>
                  <a:pt x="2409" y="4702"/>
                </a:lnTo>
                <a:lnTo>
                  <a:pt x="2161" y="4702"/>
                </a:lnTo>
                <a:lnTo>
                  <a:pt x="1931" y="4664"/>
                </a:lnTo>
                <a:lnTo>
                  <a:pt x="1702" y="4607"/>
                </a:lnTo>
                <a:lnTo>
                  <a:pt x="1472" y="4511"/>
                </a:lnTo>
                <a:lnTo>
                  <a:pt x="1262" y="4416"/>
                </a:lnTo>
                <a:lnTo>
                  <a:pt x="1071" y="4301"/>
                </a:lnTo>
                <a:lnTo>
                  <a:pt x="880" y="4167"/>
                </a:lnTo>
                <a:lnTo>
                  <a:pt x="708" y="3995"/>
                </a:lnTo>
                <a:lnTo>
                  <a:pt x="555" y="3842"/>
                </a:lnTo>
                <a:lnTo>
                  <a:pt x="421" y="3651"/>
                </a:lnTo>
                <a:lnTo>
                  <a:pt x="287" y="3441"/>
                </a:lnTo>
                <a:lnTo>
                  <a:pt x="192" y="3250"/>
                </a:lnTo>
                <a:lnTo>
                  <a:pt x="115" y="3020"/>
                </a:lnTo>
                <a:lnTo>
                  <a:pt x="58" y="2791"/>
                </a:lnTo>
                <a:lnTo>
                  <a:pt x="20" y="2542"/>
                </a:lnTo>
                <a:lnTo>
                  <a:pt x="1" y="2313"/>
                </a:lnTo>
                <a:lnTo>
                  <a:pt x="1" y="2313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464;p61">
            <a:extLst>
              <a:ext uri="{FF2B5EF4-FFF2-40B4-BE49-F238E27FC236}">
                <a16:creationId xmlns:a16="http://schemas.microsoft.com/office/drawing/2014/main" id="{B4C26D6E-EFEF-DAD4-861B-9E3AF6EFE514}"/>
              </a:ext>
            </a:extLst>
          </p:cNvPr>
          <p:cNvSpPr/>
          <p:nvPr/>
        </p:nvSpPr>
        <p:spPr>
          <a:xfrm>
            <a:off x="4486621" y="-3299945"/>
            <a:ext cx="324312" cy="57913"/>
          </a:xfrm>
          <a:custGeom>
            <a:avLst/>
            <a:gdLst/>
            <a:ahLst/>
            <a:cxnLst/>
            <a:rect l="l" t="t" r="r" b="b"/>
            <a:pathLst>
              <a:path w="13916" h="2485" extrusionOk="0">
                <a:moveTo>
                  <a:pt x="0" y="0"/>
                </a:moveTo>
                <a:lnTo>
                  <a:pt x="0" y="0"/>
                </a:lnTo>
                <a:lnTo>
                  <a:pt x="268" y="249"/>
                </a:lnTo>
                <a:lnTo>
                  <a:pt x="555" y="459"/>
                </a:lnTo>
                <a:lnTo>
                  <a:pt x="880" y="669"/>
                </a:lnTo>
                <a:lnTo>
                  <a:pt x="1243" y="860"/>
                </a:lnTo>
                <a:lnTo>
                  <a:pt x="1625" y="1032"/>
                </a:lnTo>
                <a:lnTo>
                  <a:pt x="2027" y="1204"/>
                </a:lnTo>
                <a:lnTo>
                  <a:pt x="2447" y="1338"/>
                </a:lnTo>
                <a:lnTo>
                  <a:pt x="2906" y="1472"/>
                </a:lnTo>
                <a:lnTo>
                  <a:pt x="3365" y="1587"/>
                </a:lnTo>
                <a:lnTo>
                  <a:pt x="3842" y="1682"/>
                </a:lnTo>
                <a:lnTo>
                  <a:pt x="4320" y="1759"/>
                </a:lnTo>
                <a:lnTo>
                  <a:pt x="4836" y="1816"/>
                </a:lnTo>
                <a:lnTo>
                  <a:pt x="5333" y="1873"/>
                </a:lnTo>
                <a:lnTo>
                  <a:pt x="5849" y="1892"/>
                </a:lnTo>
                <a:lnTo>
                  <a:pt x="6385" y="1911"/>
                </a:lnTo>
                <a:lnTo>
                  <a:pt x="6901" y="1911"/>
                </a:lnTo>
                <a:lnTo>
                  <a:pt x="7417" y="1911"/>
                </a:lnTo>
                <a:lnTo>
                  <a:pt x="7952" y="1873"/>
                </a:lnTo>
                <a:lnTo>
                  <a:pt x="8468" y="1835"/>
                </a:lnTo>
                <a:lnTo>
                  <a:pt x="8984" y="1778"/>
                </a:lnTo>
                <a:lnTo>
                  <a:pt x="9481" y="1701"/>
                </a:lnTo>
                <a:lnTo>
                  <a:pt x="9978" y="1625"/>
                </a:lnTo>
                <a:lnTo>
                  <a:pt x="10456" y="1529"/>
                </a:lnTo>
                <a:lnTo>
                  <a:pt x="10934" y="1415"/>
                </a:lnTo>
                <a:lnTo>
                  <a:pt x="11393" y="1281"/>
                </a:lnTo>
                <a:lnTo>
                  <a:pt x="11813" y="1128"/>
                </a:lnTo>
                <a:lnTo>
                  <a:pt x="12234" y="975"/>
                </a:lnTo>
                <a:lnTo>
                  <a:pt x="12635" y="803"/>
                </a:lnTo>
                <a:lnTo>
                  <a:pt x="12998" y="631"/>
                </a:lnTo>
                <a:lnTo>
                  <a:pt x="13323" y="421"/>
                </a:lnTo>
                <a:lnTo>
                  <a:pt x="13648" y="229"/>
                </a:lnTo>
                <a:lnTo>
                  <a:pt x="13916" y="0"/>
                </a:lnTo>
                <a:lnTo>
                  <a:pt x="13916" y="554"/>
                </a:lnTo>
                <a:lnTo>
                  <a:pt x="13916" y="554"/>
                </a:lnTo>
                <a:lnTo>
                  <a:pt x="13667" y="784"/>
                </a:lnTo>
                <a:lnTo>
                  <a:pt x="13380" y="994"/>
                </a:lnTo>
                <a:lnTo>
                  <a:pt x="13075" y="1204"/>
                </a:lnTo>
                <a:lnTo>
                  <a:pt x="12731" y="1395"/>
                </a:lnTo>
                <a:lnTo>
                  <a:pt x="12367" y="1567"/>
                </a:lnTo>
                <a:lnTo>
                  <a:pt x="11966" y="1720"/>
                </a:lnTo>
                <a:lnTo>
                  <a:pt x="11545" y="1854"/>
                </a:lnTo>
                <a:lnTo>
                  <a:pt x="11106" y="1988"/>
                </a:lnTo>
                <a:lnTo>
                  <a:pt x="10647" y="2103"/>
                </a:lnTo>
                <a:lnTo>
                  <a:pt x="10169" y="2198"/>
                </a:lnTo>
                <a:lnTo>
                  <a:pt x="9691" y="2294"/>
                </a:lnTo>
                <a:lnTo>
                  <a:pt x="9175" y="2351"/>
                </a:lnTo>
                <a:lnTo>
                  <a:pt x="8678" y="2408"/>
                </a:lnTo>
                <a:lnTo>
                  <a:pt x="8162" y="2447"/>
                </a:lnTo>
                <a:lnTo>
                  <a:pt x="7627" y="2466"/>
                </a:lnTo>
                <a:lnTo>
                  <a:pt x="7111" y="2485"/>
                </a:lnTo>
                <a:lnTo>
                  <a:pt x="6576" y="2485"/>
                </a:lnTo>
                <a:lnTo>
                  <a:pt x="6041" y="2466"/>
                </a:lnTo>
                <a:lnTo>
                  <a:pt x="5524" y="2428"/>
                </a:lnTo>
                <a:lnTo>
                  <a:pt x="5008" y="2370"/>
                </a:lnTo>
                <a:lnTo>
                  <a:pt x="4492" y="2313"/>
                </a:lnTo>
                <a:lnTo>
                  <a:pt x="3995" y="2236"/>
                </a:lnTo>
                <a:lnTo>
                  <a:pt x="3498" y="2122"/>
                </a:lnTo>
                <a:lnTo>
                  <a:pt x="3020" y="2026"/>
                </a:lnTo>
                <a:lnTo>
                  <a:pt x="2562" y="1892"/>
                </a:lnTo>
                <a:lnTo>
                  <a:pt x="2122" y="1739"/>
                </a:lnTo>
                <a:lnTo>
                  <a:pt x="1702" y="1587"/>
                </a:lnTo>
                <a:lnTo>
                  <a:pt x="1319" y="1415"/>
                </a:lnTo>
                <a:lnTo>
                  <a:pt x="937" y="1223"/>
                </a:lnTo>
                <a:lnTo>
                  <a:pt x="593" y="1013"/>
                </a:lnTo>
                <a:lnTo>
                  <a:pt x="287" y="803"/>
                </a:lnTo>
                <a:lnTo>
                  <a:pt x="0" y="554"/>
                </a:lnTo>
                <a:lnTo>
                  <a:pt x="0" y="0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5465;p61">
            <a:extLst>
              <a:ext uri="{FF2B5EF4-FFF2-40B4-BE49-F238E27FC236}">
                <a16:creationId xmlns:a16="http://schemas.microsoft.com/office/drawing/2014/main" id="{BF8FF5D6-D3E6-F9A7-27E6-CAA923D5738A}"/>
              </a:ext>
            </a:extLst>
          </p:cNvPr>
          <p:cNvSpPr/>
          <p:nvPr/>
        </p:nvSpPr>
        <p:spPr>
          <a:xfrm>
            <a:off x="4486621" y="-3262985"/>
            <a:ext cx="324312" cy="188444"/>
          </a:xfrm>
          <a:custGeom>
            <a:avLst/>
            <a:gdLst/>
            <a:ahLst/>
            <a:cxnLst/>
            <a:rect l="l" t="t" r="r" b="b"/>
            <a:pathLst>
              <a:path w="13916" h="8086" extrusionOk="0">
                <a:moveTo>
                  <a:pt x="0" y="1"/>
                </a:moveTo>
                <a:lnTo>
                  <a:pt x="0" y="1"/>
                </a:lnTo>
                <a:lnTo>
                  <a:pt x="268" y="249"/>
                </a:lnTo>
                <a:lnTo>
                  <a:pt x="555" y="478"/>
                </a:lnTo>
                <a:lnTo>
                  <a:pt x="880" y="670"/>
                </a:lnTo>
                <a:lnTo>
                  <a:pt x="1243" y="880"/>
                </a:lnTo>
                <a:lnTo>
                  <a:pt x="1625" y="1052"/>
                </a:lnTo>
                <a:lnTo>
                  <a:pt x="2027" y="1205"/>
                </a:lnTo>
                <a:lnTo>
                  <a:pt x="2447" y="1358"/>
                </a:lnTo>
                <a:lnTo>
                  <a:pt x="2906" y="1472"/>
                </a:lnTo>
                <a:lnTo>
                  <a:pt x="3365" y="1587"/>
                </a:lnTo>
                <a:lnTo>
                  <a:pt x="3842" y="1683"/>
                </a:lnTo>
                <a:lnTo>
                  <a:pt x="4320" y="1759"/>
                </a:lnTo>
                <a:lnTo>
                  <a:pt x="4836" y="1816"/>
                </a:lnTo>
                <a:lnTo>
                  <a:pt x="5333" y="1874"/>
                </a:lnTo>
                <a:lnTo>
                  <a:pt x="5849" y="1912"/>
                </a:lnTo>
                <a:lnTo>
                  <a:pt x="6385" y="1931"/>
                </a:lnTo>
                <a:lnTo>
                  <a:pt x="6901" y="1931"/>
                </a:lnTo>
                <a:lnTo>
                  <a:pt x="7417" y="1912"/>
                </a:lnTo>
                <a:lnTo>
                  <a:pt x="7952" y="1893"/>
                </a:lnTo>
                <a:lnTo>
                  <a:pt x="8468" y="1836"/>
                </a:lnTo>
                <a:lnTo>
                  <a:pt x="8984" y="1778"/>
                </a:lnTo>
                <a:lnTo>
                  <a:pt x="9481" y="1721"/>
                </a:lnTo>
                <a:lnTo>
                  <a:pt x="9978" y="1625"/>
                </a:lnTo>
                <a:lnTo>
                  <a:pt x="10456" y="1530"/>
                </a:lnTo>
                <a:lnTo>
                  <a:pt x="10934" y="1415"/>
                </a:lnTo>
                <a:lnTo>
                  <a:pt x="11393" y="1281"/>
                </a:lnTo>
                <a:lnTo>
                  <a:pt x="11813" y="1147"/>
                </a:lnTo>
                <a:lnTo>
                  <a:pt x="12234" y="975"/>
                </a:lnTo>
                <a:lnTo>
                  <a:pt x="12635" y="822"/>
                </a:lnTo>
                <a:lnTo>
                  <a:pt x="12998" y="631"/>
                </a:lnTo>
                <a:lnTo>
                  <a:pt x="13323" y="440"/>
                </a:lnTo>
                <a:lnTo>
                  <a:pt x="13648" y="230"/>
                </a:lnTo>
                <a:lnTo>
                  <a:pt x="13916" y="1"/>
                </a:lnTo>
                <a:lnTo>
                  <a:pt x="13916" y="6155"/>
                </a:lnTo>
                <a:lnTo>
                  <a:pt x="13916" y="6155"/>
                </a:lnTo>
                <a:lnTo>
                  <a:pt x="13667" y="6385"/>
                </a:lnTo>
                <a:lnTo>
                  <a:pt x="13380" y="6595"/>
                </a:lnTo>
                <a:lnTo>
                  <a:pt x="13075" y="6805"/>
                </a:lnTo>
                <a:lnTo>
                  <a:pt x="12731" y="6977"/>
                </a:lnTo>
                <a:lnTo>
                  <a:pt x="12367" y="7149"/>
                </a:lnTo>
                <a:lnTo>
                  <a:pt x="11966" y="7321"/>
                </a:lnTo>
                <a:lnTo>
                  <a:pt x="11545" y="7455"/>
                </a:lnTo>
                <a:lnTo>
                  <a:pt x="11106" y="7589"/>
                </a:lnTo>
                <a:lnTo>
                  <a:pt x="10647" y="7704"/>
                </a:lnTo>
                <a:lnTo>
                  <a:pt x="10169" y="7799"/>
                </a:lnTo>
                <a:lnTo>
                  <a:pt x="9691" y="7876"/>
                </a:lnTo>
                <a:lnTo>
                  <a:pt x="9175" y="7952"/>
                </a:lnTo>
                <a:lnTo>
                  <a:pt x="8678" y="8009"/>
                </a:lnTo>
                <a:lnTo>
                  <a:pt x="8162" y="8048"/>
                </a:lnTo>
                <a:lnTo>
                  <a:pt x="7627" y="8067"/>
                </a:lnTo>
                <a:lnTo>
                  <a:pt x="7111" y="8086"/>
                </a:lnTo>
                <a:lnTo>
                  <a:pt x="6576" y="8086"/>
                </a:lnTo>
                <a:lnTo>
                  <a:pt x="6041" y="8067"/>
                </a:lnTo>
                <a:lnTo>
                  <a:pt x="5524" y="8029"/>
                </a:lnTo>
                <a:lnTo>
                  <a:pt x="5008" y="7971"/>
                </a:lnTo>
                <a:lnTo>
                  <a:pt x="4492" y="7914"/>
                </a:lnTo>
                <a:lnTo>
                  <a:pt x="3995" y="7818"/>
                </a:lnTo>
                <a:lnTo>
                  <a:pt x="3498" y="7723"/>
                </a:lnTo>
                <a:lnTo>
                  <a:pt x="3020" y="7608"/>
                </a:lnTo>
                <a:lnTo>
                  <a:pt x="2562" y="7493"/>
                </a:lnTo>
                <a:lnTo>
                  <a:pt x="2122" y="7340"/>
                </a:lnTo>
                <a:lnTo>
                  <a:pt x="1702" y="7188"/>
                </a:lnTo>
                <a:lnTo>
                  <a:pt x="1319" y="7016"/>
                </a:lnTo>
                <a:lnTo>
                  <a:pt x="937" y="6824"/>
                </a:lnTo>
                <a:lnTo>
                  <a:pt x="593" y="6614"/>
                </a:lnTo>
                <a:lnTo>
                  <a:pt x="287" y="6385"/>
                </a:lnTo>
                <a:lnTo>
                  <a:pt x="0" y="61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5466;p61">
            <a:extLst>
              <a:ext uri="{FF2B5EF4-FFF2-40B4-BE49-F238E27FC236}">
                <a16:creationId xmlns:a16="http://schemas.microsoft.com/office/drawing/2014/main" id="{C46FD617-CE10-4A84-599D-AA3F194FFF37}"/>
              </a:ext>
            </a:extLst>
          </p:cNvPr>
          <p:cNvSpPr/>
          <p:nvPr/>
        </p:nvSpPr>
        <p:spPr>
          <a:xfrm>
            <a:off x="4485293" y="-2423781"/>
            <a:ext cx="324312" cy="57936"/>
          </a:xfrm>
          <a:custGeom>
            <a:avLst/>
            <a:gdLst/>
            <a:ahLst/>
            <a:cxnLst/>
            <a:rect l="l" t="t" r="r" b="b"/>
            <a:pathLst>
              <a:path w="13916" h="2486" extrusionOk="0">
                <a:moveTo>
                  <a:pt x="0" y="1"/>
                </a:moveTo>
                <a:lnTo>
                  <a:pt x="0" y="1"/>
                </a:lnTo>
                <a:lnTo>
                  <a:pt x="268" y="230"/>
                </a:lnTo>
                <a:lnTo>
                  <a:pt x="554" y="460"/>
                </a:lnTo>
                <a:lnTo>
                  <a:pt x="898" y="670"/>
                </a:lnTo>
                <a:lnTo>
                  <a:pt x="1242" y="861"/>
                </a:lnTo>
                <a:lnTo>
                  <a:pt x="1625" y="1033"/>
                </a:lnTo>
                <a:lnTo>
                  <a:pt x="2026" y="1205"/>
                </a:lnTo>
                <a:lnTo>
                  <a:pt x="2466" y="1339"/>
                </a:lnTo>
                <a:lnTo>
                  <a:pt x="2905" y="1473"/>
                </a:lnTo>
                <a:lnTo>
                  <a:pt x="3364" y="1587"/>
                </a:lnTo>
                <a:lnTo>
                  <a:pt x="3842" y="1683"/>
                </a:lnTo>
                <a:lnTo>
                  <a:pt x="4339" y="1759"/>
                </a:lnTo>
                <a:lnTo>
                  <a:pt x="4836" y="1817"/>
                </a:lnTo>
                <a:lnTo>
                  <a:pt x="5352" y="1874"/>
                </a:lnTo>
                <a:lnTo>
                  <a:pt x="5868" y="1893"/>
                </a:lnTo>
                <a:lnTo>
                  <a:pt x="6384" y="1912"/>
                </a:lnTo>
                <a:lnTo>
                  <a:pt x="6900" y="1912"/>
                </a:lnTo>
                <a:lnTo>
                  <a:pt x="7436" y="1912"/>
                </a:lnTo>
                <a:lnTo>
                  <a:pt x="7952" y="1874"/>
                </a:lnTo>
                <a:lnTo>
                  <a:pt x="8468" y="1836"/>
                </a:lnTo>
                <a:lnTo>
                  <a:pt x="8984" y="1779"/>
                </a:lnTo>
                <a:lnTo>
                  <a:pt x="9500" y="1702"/>
                </a:lnTo>
                <a:lnTo>
                  <a:pt x="9978" y="1626"/>
                </a:lnTo>
                <a:lnTo>
                  <a:pt x="10475" y="1530"/>
                </a:lnTo>
                <a:lnTo>
                  <a:pt x="10933" y="1415"/>
                </a:lnTo>
                <a:lnTo>
                  <a:pt x="11392" y="1282"/>
                </a:lnTo>
                <a:lnTo>
                  <a:pt x="11832" y="1129"/>
                </a:lnTo>
                <a:lnTo>
                  <a:pt x="12233" y="976"/>
                </a:lnTo>
                <a:lnTo>
                  <a:pt x="12635" y="804"/>
                </a:lnTo>
                <a:lnTo>
                  <a:pt x="12998" y="632"/>
                </a:lnTo>
                <a:lnTo>
                  <a:pt x="13342" y="421"/>
                </a:lnTo>
                <a:lnTo>
                  <a:pt x="13648" y="230"/>
                </a:lnTo>
                <a:lnTo>
                  <a:pt x="13915" y="1"/>
                </a:lnTo>
                <a:lnTo>
                  <a:pt x="13915" y="555"/>
                </a:lnTo>
                <a:lnTo>
                  <a:pt x="13915" y="555"/>
                </a:lnTo>
                <a:lnTo>
                  <a:pt x="13667" y="785"/>
                </a:lnTo>
                <a:lnTo>
                  <a:pt x="13399" y="995"/>
                </a:lnTo>
                <a:lnTo>
                  <a:pt x="13074" y="1205"/>
                </a:lnTo>
                <a:lnTo>
                  <a:pt x="12730" y="1396"/>
                </a:lnTo>
                <a:lnTo>
                  <a:pt x="12367" y="1568"/>
                </a:lnTo>
                <a:lnTo>
                  <a:pt x="11966" y="1721"/>
                </a:lnTo>
                <a:lnTo>
                  <a:pt x="11545" y="1855"/>
                </a:lnTo>
                <a:lnTo>
                  <a:pt x="11105" y="1989"/>
                </a:lnTo>
                <a:lnTo>
                  <a:pt x="10647" y="2103"/>
                </a:lnTo>
                <a:lnTo>
                  <a:pt x="10169" y="2199"/>
                </a:lnTo>
                <a:lnTo>
                  <a:pt x="9691" y="2295"/>
                </a:lnTo>
                <a:lnTo>
                  <a:pt x="9194" y="2352"/>
                </a:lnTo>
                <a:lnTo>
                  <a:pt x="8678" y="2409"/>
                </a:lnTo>
                <a:lnTo>
                  <a:pt x="8162" y="2448"/>
                </a:lnTo>
                <a:lnTo>
                  <a:pt x="7627" y="2467"/>
                </a:lnTo>
                <a:lnTo>
                  <a:pt x="7111" y="2486"/>
                </a:lnTo>
                <a:lnTo>
                  <a:pt x="6575" y="2486"/>
                </a:lnTo>
                <a:lnTo>
                  <a:pt x="6059" y="2467"/>
                </a:lnTo>
                <a:lnTo>
                  <a:pt x="5524" y="2428"/>
                </a:lnTo>
                <a:lnTo>
                  <a:pt x="5008" y="2371"/>
                </a:lnTo>
                <a:lnTo>
                  <a:pt x="4492" y="2314"/>
                </a:lnTo>
                <a:lnTo>
                  <a:pt x="3995" y="2237"/>
                </a:lnTo>
                <a:lnTo>
                  <a:pt x="3517" y="2123"/>
                </a:lnTo>
                <a:lnTo>
                  <a:pt x="3039" y="2027"/>
                </a:lnTo>
                <a:lnTo>
                  <a:pt x="2580" y="1893"/>
                </a:lnTo>
                <a:lnTo>
                  <a:pt x="2141" y="1740"/>
                </a:lnTo>
                <a:lnTo>
                  <a:pt x="1720" y="1587"/>
                </a:lnTo>
                <a:lnTo>
                  <a:pt x="1319" y="1415"/>
                </a:lnTo>
                <a:lnTo>
                  <a:pt x="937" y="1224"/>
                </a:lnTo>
                <a:lnTo>
                  <a:pt x="593" y="1014"/>
                </a:lnTo>
                <a:lnTo>
                  <a:pt x="287" y="804"/>
                </a:lnTo>
                <a:lnTo>
                  <a:pt x="0" y="5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467;p61">
            <a:extLst>
              <a:ext uri="{FF2B5EF4-FFF2-40B4-BE49-F238E27FC236}">
                <a16:creationId xmlns:a16="http://schemas.microsoft.com/office/drawing/2014/main" id="{C64F8DEC-1422-3C36-173A-471421561DF8}"/>
              </a:ext>
            </a:extLst>
          </p:cNvPr>
          <p:cNvSpPr/>
          <p:nvPr/>
        </p:nvSpPr>
        <p:spPr>
          <a:xfrm>
            <a:off x="4486621" y="-2459856"/>
            <a:ext cx="324312" cy="57936"/>
          </a:xfrm>
          <a:custGeom>
            <a:avLst/>
            <a:gdLst/>
            <a:ahLst/>
            <a:cxnLst/>
            <a:rect l="l" t="t" r="r" b="b"/>
            <a:pathLst>
              <a:path w="13916" h="2486" extrusionOk="0">
                <a:moveTo>
                  <a:pt x="0" y="1"/>
                </a:moveTo>
                <a:lnTo>
                  <a:pt x="0" y="1"/>
                </a:lnTo>
                <a:lnTo>
                  <a:pt x="268" y="230"/>
                </a:lnTo>
                <a:lnTo>
                  <a:pt x="555" y="459"/>
                </a:lnTo>
                <a:lnTo>
                  <a:pt x="880" y="670"/>
                </a:lnTo>
                <a:lnTo>
                  <a:pt x="1243" y="861"/>
                </a:lnTo>
                <a:lnTo>
                  <a:pt x="1625" y="1033"/>
                </a:lnTo>
                <a:lnTo>
                  <a:pt x="2027" y="1205"/>
                </a:lnTo>
                <a:lnTo>
                  <a:pt x="2447" y="1339"/>
                </a:lnTo>
                <a:lnTo>
                  <a:pt x="2906" y="1472"/>
                </a:lnTo>
                <a:lnTo>
                  <a:pt x="3365" y="1587"/>
                </a:lnTo>
                <a:lnTo>
                  <a:pt x="3842" y="1683"/>
                </a:lnTo>
                <a:lnTo>
                  <a:pt x="4320" y="1759"/>
                </a:lnTo>
                <a:lnTo>
                  <a:pt x="4836" y="1816"/>
                </a:lnTo>
                <a:lnTo>
                  <a:pt x="5333" y="1874"/>
                </a:lnTo>
                <a:lnTo>
                  <a:pt x="5849" y="1893"/>
                </a:lnTo>
                <a:lnTo>
                  <a:pt x="6385" y="1912"/>
                </a:lnTo>
                <a:lnTo>
                  <a:pt x="6901" y="1912"/>
                </a:lnTo>
                <a:lnTo>
                  <a:pt x="7417" y="1912"/>
                </a:lnTo>
                <a:lnTo>
                  <a:pt x="7952" y="1874"/>
                </a:lnTo>
                <a:lnTo>
                  <a:pt x="8468" y="1836"/>
                </a:lnTo>
                <a:lnTo>
                  <a:pt x="8984" y="1778"/>
                </a:lnTo>
                <a:lnTo>
                  <a:pt x="9481" y="1702"/>
                </a:lnTo>
                <a:lnTo>
                  <a:pt x="9978" y="1625"/>
                </a:lnTo>
                <a:lnTo>
                  <a:pt x="10456" y="1511"/>
                </a:lnTo>
                <a:lnTo>
                  <a:pt x="10934" y="1396"/>
                </a:lnTo>
                <a:lnTo>
                  <a:pt x="11393" y="1281"/>
                </a:lnTo>
                <a:lnTo>
                  <a:pt x="11813" y="1128"/>
                </a:lnTo>
                <a:lnTo>
                  <a:pt x="12234" y="975"/>
                </a:lnTo>
                <a:lnTo>
                  <a:pt x="12635" y="803"/>
                </a:lnTo>
                <a:lnTo>
                  <a:pt x="12998" y="631"/>
                </a:lnTo>
                <a:lnTo>
                  <a:pt x="13323" y="421"/>
                </a:lnTo>
                <a:lnTo>
                  <a:pt x="13648" y="211"/>
                </a:lnTo>
                <a:lnTo>
                  <a:pt x="13916" y="1"/>
                </a:lnTo>
                <a:lnTo>
                  <a:pt x="13916" y="555"/>
                </a:lnTo>
                <a:lnTo>
                  <a:pt x="13916" y="555"/>
                </a:lnTo>
                <a:lnTo>
                  <a:pt x="13667" y="784"/>
                </a:lnTo>
                <a:lnTo>
                  <a:pt x="13380" y="995"/>
                </a:lnTo>
                <a:lnTo>
                  <a:pt x="13075" y="1205"/>
                </a:lnTo>
                <a:lnTo>
                  <a:pt x="12731" y="1377"/>
                </a:lnTo>
                <a:lnTo>
                  <a:pt x="12367" y="1549"/>
                </a:lnTo>
                <a:lnTo>
                  <a:pt x="11966" y="1721"/>
                </a:lnTo>
                <a:lnTo>
                  <a:pt x="11545" y="1855"/>
                </a:lnTo>
                <a:lnTo>
                  <a:pt x="11106" y="1989"/>
                </a:lnTo>
                <a:lnTo>
                  <a:pt x="10647" y="2103"/>
                </a:lnTo>
                <a:lnTo>
                  <a:pt x="10169" y="2199"/>
                </a:lnTo>
                <a:lnTo>
                  <a:pt x="9691" y="2275"/>
                </a:lnTo>
                <a:lnTo>
                  <a:pt x="9175" y="2352"/>
                </a:lnTo>
                <a:lnTo>
                  <a:pt x="8678" y="2409"/>
                </a:lnTo>
                <a:lnTo>
                  <a:pt x="8162" y="2447"/>
                </a:lnTo>
                <a:lnTo>
                  <a:pt x="7627" y="2466"/>
                </a:lnTo>
                <a:lnTo>
                  <a:pt x="7111" y="2485"/>
                </a:lnTo>
                <a:lnTo>
                  <a:pt x="6576" y="2485"/>
                </a:lnTo>
                <a:lnTo>
                  <a:pt x="6041" y="2466"/>
                </a:lnTo>
                <a:lnTo>
                  <a:pt x="5524" y="2428"/>
                </a:lnTo>
                <a:lnTo>
                  <a:pt x="5008" y="2371"/>
                </a:lnTo>
                <a:lnTo>
                  <a:pt x="4492" y="2313"/>
                </a:lnTo>
                <a:lnTo>
                  <a:pt x="3995" y="2218"/>
                </a:lnTo>
                <a:lnTo>
                  <a:pt x="3498" y="2122"/>
                </a:lnTo>
                <a:lnTo>
                  <a:pt x="3020" y="2027"/>
                </a:lnTo>
                <a:lnTo>
                  <a:pt x="2562" y="1893"/>
                </a:lnTo>
                <a:lnTo>
                  <a:pt x="2122" y="1740"/>
                </a:lnTo>
                <a:lnTo>
                  <a:pt x="1702" y="1587"/>
                </a:lnTo>
                <a:lnTo>
                  <a:pt x="1319" y="1415"/>
                </a:lnTo>
                <a:lnTo>
                  <a:pt x="937" y="1224"/>
                </a:lnTo>
                <a:lnTo>
                  <a:pt x="593" y="1014"/>
                </a:lnTo>
                <a:lnTo>
                  <a:pt x="287" y="784"/>
                </a:lnTo>
                <a:lnTo>
                  <a:pt x="0" y="555"/>
                </a:lnTo>
                <a:lnTo>
                  <a:pt x="0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5468;p61">
            <a:extLst>
              <a:ext uri="{FF2B5EF4-FFF2-40B4-BE49-F238E27FC236}">
                <a16:creationId xmlns:a16="http://schemas.microsoft.com/office/drawing/2014/main" id="{E03FEC69-28DC-2DF7-EC18-9AAE611E65FC}"/>
              </a:ext>
            </a:extLst>
          </p:cNvPr>
          <p:cNvSpPr/>
          <p:nvPr/>
        </p:nvSpPr>
        <p:spPr>
          <a:xfrm>
            <a:off x="4375251" y="-2320428"/>
            <a:ext cx="175090" cy="1682528"/>
          </a:xfrm>
          <a:custGeom>
            <a:avLst/>
            <a:gdLst/>
            <a:ahLst/>
            <a:cxnLst/>
            <a:rect l="l" t="t" r="r" b="b"/>
            <a:pathLst>
              <a:path w="7513" h="72196" extrusionOk="0">
                <a:moveTo>
                  <a:pt x="1" y="69710"/>
                </a:moveTo>
                <a:lnTo>
                  <a:pt x="2849" y="13858"/>
                </a:lnTo>
                <a:lnTo>
                  <a:pt x="7283" y="192"/>
                </a:lnTo>
                <a:lnTo>
                  <a:pt x="7283" y="192"/>
                </a:lnTo>
                <a:lnTo>
                  <a:pt x="7322" y="96"/>
                </a:lnTo>
                <a:lnTo>
                  <a:pt x="7360" y="0"/>
                </a:lnTo>
                <a:lnTo>
                  <a:pt x="7360" y="0"/>
                </a:lnTo>
                <a:lnTo>
                  <a:pt x="7436" y="58"/>
                </a:lnTo>
                <a:lnTo>
                  <a:pt x="7513" y="134"/>
                </a:lnTo>
                <a:lnTo>
                  <a:pt x="5276" y="14967"/>
                </a:lnTo>
                <a:lnTo>
                  <a:pt x="3900" y="72195"/>
                </a:lnTo>
                <a:lnTo>
                  <a:pt x="3900" y="72195"/>
                </a:lnTo>
                <a:lnTo>
                  <a:pt x="3575" y="72119"/>
                </a:lnTo>
                <a:lnTo>
                  <a:pt x="3250" y="72042"/>
                </a:lnTo>
                <a:lnTo>
                  <a:pt x="2925" y="71947"/>
                </a:lnTo>
                <a:lnTo>
                  <a:pt x="2600" y="71832"/>
                </a:lnTo>
                <a:lnTo>
                  <a:pt x="2314" y="71717"/>
                </a:lnTo>
                <a:lnTo>
                  <a:pt x="2008" y="71603"/>
                </a:lnTo>
                <a:lnTo>
                  <a:pt x="1740" y="71469"/>
                </a:lnTo>
                <a:lnTo>
                  <a:pt x="1473" y="71316"/>
                </a:lnTo>
                <a:lnTo>
                  <a:pt x="1224" y="71144"/>
                </a:lnTo>
                <a:lnTo>
                  <a:pt x="995" y="70972"/>
                </a:lnTo>
                <a:lnTo>
                  <a:pt x="785" y="70800"/>
                </a:lnTo>
                <a:lnTo>
                  <a:pt x="593" y="70589"/>
                </a:lnTo>
                <a:lnTo>
                  <a:pt x="402" y="70398"/>
                </a:lnTo>
                <a:lnTo>
                  <a:pt x="249" y="70169"/>
                </a:lnTo>
                <a:lnTo>
                  <a:pt x="116" y="69940"/>
                </a:lnTo>
                <a:lnTo>
                  <a:pt x="1" y="69710"/>
                </a:lnTo>
                <a:lnTo>
                  <a:pt x="1" y="69710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5469;p61">
            <a:extLst>
              <a:ext uri="{FF2B5EF4-FFF2-40B4-BE49-F238E27FC236}">
                <a16:creationId xmlns:a16="http://schemas.microsoft.com/office/drawing/2014/main" id="{8F1DE089-787B-6A7C-817F-72D311B8B530}"/>
              </a:ext>
            </a:extLst>
          </p:cNvPr>
          <p:cNvSpPr/>
          <p:nvPr/>
        </p:nvSpPr>
        <p:spPr>
          <a:xfrm>
            <a:off x="4645648" y="-2316862"/>
            <a:ext cx="91332" cy="1678962"/>
          </a:xfrm>
          <a:custGeom>
            <a:avLst/>
            <a:gdLst/>
            <a:ahLst/>
            <a:cxnLst/>
            <a:rect l="l" t="t" r="r" b="b"/>
            <a:pathLst>
              <a:path w="3919" h="72043" extrusionOk="0">
                <a:moveTo>
                  <a:pt x="0" y="69557"/>
                </a:moveTo>
                <a:lnTo>
                  <a:pt x="937" y="13820"/>
                </a:lnTo>
                <a:lnTo>
                  <a:pt x="3001" y="191"/>
                </a:lnTo>
                <a:lnTo>
                  <a:pt x="3001" y="191"/>
                </a:lnTo>
                <a:lnTo>
                  <a:pt x="3039" y="77"/>
                </a:lnTo>
                <a:lnTo>
                  <a:pt x="3097" y="0"/>
                </a:lnTo>
                <a:lnTo>
                  <a:pt x="3097" y="0"/>
                </a:lnTo>
                <a:lnTo>
                  <a:pt x="3173" y="58"/>
                </a:lnTo>
                <a:lnTo>
                  <a:pt x="3231" y="115"/>
                </a:lnTo>
                <a:lnTo>
                  <a:pt x="3364" y="14929"/>
                </a:lnTo>
                <a:lnTo>
                  <a:pt x="3919" y="72042"/>
                </a:lnTo>
                <a:lnTo>
                  <a:pt x="3919" y="72042"/>
                </a:lnTo>
                <a:lnTo>
                  <a:pt x="3575" y="71966"/>
                </a:lnTo>
                <a:lnTo>
                  <a:pt x="3250" y="71889"/>
                </a:lnTo>
                <a:lnTo>
                  <a:pt x="2925" y="71794"/>
                </a:lnTo>
                <a:lnTo>
                  <a:pt x="2619" y="71679"/>
                </a:lnTo>
                <a:lnTo>
                  <a:pt x="2313" y="71564"/>
                </a:lnTo>
                <a:lnTo>
                  <a:pt x="2026" y="71450"/>
                </a:lnTo>
                <a:lnTo>
                  <a:pt x="1740" y="71316"/>
                </a:lnTo>
                <a:lnTo>
                  <a:pt x="1472" y="71163"/>
                </a:lnTo>
                <a:lnTo>
                  <a:pt x="1224" y="70991"/>
                </a:lnTo>
                <a:lnTo>
                  <a:pt x="994" y="70819"/>
                </a:lnTo>
                <a:lnTo>
                  <a:pt x="784" y="70647"/>
                </a:lnTo>
                <a:lnTo>
                  <a:pt x="593" y="70436"/>
                </a:lnTo>
                <a:lnTo>
                  <a:pt x="402" y="70245"/>
                </a:lnTo>
                <a:lnTo>
                  <a:pt x="249" y="70016"/>
                </a:lnTo>
                <a:lnTo>
                  <a:pt x="115" y="69787"/>
                </a:lnTo>
                <a:lnTo>
                  <a:pt x="0" y="69557"/>
                </a:lnTo>
                <a:lnTo>
                  <a:pt x="0" y="69557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470;p61">
            <a:extLst>
              <a:ext uri="{FF2B5EF4-FFF2-40B4-BE49-F238E27FC236}">
                <a16:creationId xmlns:a16="http://schemas.microsoft.com/office/drawing/2014/main" id="{A7481F6E-7312-82D9-BC5C-1EDC3D585A1A}"/>
              </a:ext>
            </a:extLst>
          </p:cNvPr>
          <p:cNvSpPr/>
          <p:nvPr/>
        </p:nvSpPr>
        <p:spPr>
          <a:xfrm>
            <a:off x="4441621" y="-1994823"/>
            <a:ext cx="182665" cy="33000"/>
          </a:xfrm>
          <a:custGeom>
            <a:avLst/>
            <a:gdLst/>
            <a:ahLst/>
            <a:cxnLst/>
            <a:rect l="l" t="t" r="r" b="b"/>
            <a:pathLst>
              <a:path w="7838" h="1416" extrusionOk="0">
                <a:moveTo>
                  <a:pt x="1" y="1"/>
                </a:moveTo>
                <a:lnTo>
                  <a:pt x="1" y="1"/>
                </a:lnTo>
                <a:lnTo>
                  <a:pt x="154" y="135"/>
                </a:lnTo>
                <a:lnTo>
                  <a:pt x="326" y="269"/>
                </a:lnTo>
                <a:lnTo>
                  <a:pt x="498" y="383"/>
                </a:lnTo>
                <a:lnTo>
                  <a:pt x="708" y="498"/>
                </a:lnTo>
                <a:lnTo>
                  <a:pt x="918" y="593"/>
                </a:lnTo>
                <a:lnTo>
                  <a:pt x="1148" y="689"/>
                </a:lnTo>
                <a:lnTo>
                  <a:pt x="1377" y="766"/>
                </a:lnTo>
                <a:lnTo>
                  <a:pt x="1626" y="842"/>
                </a:lnTo>
                <a:lnTo>
                  <a:pt x="2161" y="957"/>
                </a:lnTo>
                <a:lnTo>
                  <a:pt x="2715" y="1033"/>
                </a:lnTo>
                <a:lnTo>
                  <a:pt x="3289" y="1071"/>
                </a:lnTo>
                <a:lnTo>
                  <a:pt x="3881" y="1090"/>
                </a:lnTo>
                <a:lnTo>
                  <a:pt x="4474" y="1071"/>
                </a:lnTo>
                <a:lnTo>
                  <a:pt x="5066" y="1014"/>
                </a:lnTo>
                <a:lnTo>
                  <a:pt x="5620" y="918"/>
                </a:lnTo>
                <a:lnTo>
                  <a:pt x="6156" y="804"/>
                </a:lnTo>
                <a:lnTo>
                  <a:pt x="6653" y="651"/>
                </a:lnTo>
                <a:lnTo>
                  <a:pt x="6882" y="555"/>
                </a:lnTo>
                <a:lnTo>
                  <a:pt x="7111" y="460"/>
                </a:lnTo>
                <a:lnTo>
                  <a:pt x="7322" y="364"/>
                </a:lnTo>
                <a:lnTo>
                  <a:pt x="7513" y="249"/>
                </a:lnTo>
                <a:lnTo>
                  <a:pt x="7685" y="135"/>
                </a:lnTo>
                <a:lnTo>
                  <a:pt x="7838" y="1"/>
                </a:lnTo>
                <a:lnTo>
                  <a:pt x="7838" y="326"/>
                </a:lnTo>
                <a:lnTo>
                  <a:pt x="7838" y="326"/>
                </a:lnTo>
                <a:lnTo>
                  <a:pt x="7704" y="460"/>
                </a:lnTo>
                <a:lnTo>
                  <a:pt x="7532" y="574"/>
                </a:lnTo>
                <a:lnTo>
                  <a:pt x="7360" y="689"/>
                </a:lnTo>
                <a:lnTo>
                  <a:pt x="7169" y="785"/>
                </a:lnTo>
                <a:lnTo>
                  <a:pt x="6958" y="880"/>
                </a:lnTo>
                <a:lnTo>
                  <a:pt x="6729" y="976"/>
                </a:lnTo>
                <a:lnTo>
                  <a:pt x="6251" y="1129"/>
                </a:lnTo>
                <a:lnTo>
                  <a:pt x="5735" y="1243"/>
                </a:lnTo>
                <a:lnTo>
                  <a:pt x="5162" y="1339"/>
                </a:lnTo>
                <a:lnTo>
                  <a:pt x="4588" y="1396"/>
                </a:lnTo>
                <a:lnTo>
                  <a:pt x="3996" y="1415"/>
                </a:lnTo>
                <a:lnTo>
                  <a:pt x="3403" y="1396"/>
                </a:lnTo>
                <a:lnTo>
                  <a:pt x="2811" y="1339"/>
                </a:lnTo>
                <a:lnTo>
                  <a:pt x="2256" y="1262"/>
                </a:lnTo>
                <a:lnTo>
                  <a:pt x="1702" y="1148"/>
                </a:lnTo>
                <a:lnTo>
                  <a:pt x="1454" y="1071"/>
                </a:lnTo>
                <a:lnTo>
                  <a:pt x="1205" y="995"/>
                </a:lnTo>
                <a:lnTo>
                  <a:pt x="957" y="899"/>
                </a:lnTo>
                <a:lnTo>
                  <a:pt x="746" y="804"/>
                </a:lnTo>
                <a:lnTo>
                  <a:pt x="536" y="689"/>
                </a:lnTo>
                <a:lnTo>
                  <a:pt x="345" y="574"/>
                </a:lnTo>
                <a:lnTo>
                  <a:pt x="154" y="460"/>
                </a:lnTo>
                <a:lnTo>
                  <a:pt x="1" y="326"/>
                </a:lnTo>
                <a:lnTo>
                  <a:pt x="1" y="1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5471;p61">
            <a:extLst>
              <a:ext uri="{FF2B5EF4-FFF2-40B4-BE49-F238E27FC236}">
                <a16:creationId xmlns:a16="http://schemas.microsoft.com/office/drawing/2014/main" id="{757910BB-7E89-D505-25A5-31DB2C2FB4F2}"/>
              </a:ext>
            </a:extLst>
          </p:cNvPr>
          <p:cNvSpPr/>
          <p:nvPr/>
        </p:nvSpPr>
        <p:spPr>
          <a:xfrm>
            <a:off x="4667461" y="-1994823"/>
            <a:ext cx="182665" cy="33000"/>
          </a:xfrm>
          <a:custGeom>
            <a:avLst/>
            <a:gdLst/>
            <a:ahLst/>
            <a:cxnLst/>
            <a:rect l="l" t="t" r="r" b="b"/>
            <a:pathLst>
              <a:path w="7838" h="1416" extrusionOk="0">
                <a:moveTo>
                  <a:pt x="1" y="1"/>
                </a:moveTo>
                <a:lnTo>
                  <a:pt x="1" y="1"/>
                </a:lnTo>
                <a:lnTo>
                  <a:pt x="154" y="135"/>
                </a:lnTo>
                <a:lnTo>
                  <a:pt x="307" y="269"/>
                </a:lnTo>
                <a:lnTo>
                  <a:pt x="498" y="383"/>
                </a:lnTo>
                <a:lnTo>
                  <a:pt x="689" y="498"/>
                </a:lnTo>
                <a:lnTo>
                  <a:pt x="918" y="593"/>
                </a:lnTo>
                <a:lnTo>
                  <a:pt x="1148" y="689"/>
                </a:lnTo>
                <a:lnTo>
                  <a:pt x="1377" y="766"/>
                </a:lnTo>
                <a:lnTo>
                  <a:pt x="1626" y="842"/>
                </a:lnTo>
                <a:lnTo>
                  <a:pt x="2161" y="957"/>
                </a:lnTo>
                <a:lnTo>
                  <a:pt x="2715" y="1033"/>
                </a:lnTo>
                <a:lnTo>
                  <a:pt x="3288" y="1071"/>
                </a:lnTo>
                <a:lnTo>
                  <a:pt x="3881" y="1090"/>
                </a:lnTo>
                <a:lnTo>
                  <a:pt x="4474" y="1071"/>
                </a:lnTo>
                <a:lnTo>
                  <a:pt x="5047" y="1014"/>
                </a:lnTo>
                <a:lnTo>
                  <a:pt x="5620" y="918"/>
                </a:lnTo>
                <a:lnTo>
                  <a:pt x="6156" y="804"/>
                </a:lnTo>
                <a:lnTo>
                  <a:pt x="6653" y="651"/>
                </a:lnTo>
                <a:lnTo>
                  <a:pt x="6882" y="555"/>
                </a:lnTo>
                <a:lnTo>
                  <a:pt x="7111" y="460"/>
                </a:lnTo>
                <a:lnTo>
                  <a:pt x="7302" y="364"/>
                </a:lnTo>
                <a:lnTo>
                  <a:pt x="7494" y="249"/>
                </a:lnTo>
                <a:lnTo>
                  <a:pt x="7666" y="135"/>
                </a:lnTo>
                <a:lnTo>
                  <a:pt x="7838" y="1"/>
                </a:lnTo>
                <a:lnTo>
                  <a:pt x="7838" y="326"/>
                </a:lnTo>
                <a:lnTo>
                  <a:pt x="7838" y="326"/>
                </a:lnTo>
                <a:lnTo>
                  <a:pt x="7685" y="460"/>
                </a:lnTo>
                <a:lnTo>
                  <a:pt x="7532" y="574"/>
                </a:lnTo>
                <a:lnTo>
                  <a:pt x="7360" y="689"/>
                </a:lnTo>
                <a:lnTo>
                  <a:pt x="7169" y="785"/>
                </a:lnTo>
                <a:lnTo>
                  <a:pt x="6958" y="880"/>
                </a:lnTo>
                <a:lnTo>
                  <a:pt x="6729" y="976"/>
                </a:lnTo>
                <a:lnTo>
                  <a:pt x="6251" y="1129"/>
                </a:lnTo>
                <a:lnTo>
                  <a:pt x="5716" y="1243"/>
                </a:lnTo>
                <a:lnTo>
                  <a:pt x="5162" y="1339"/>
                </a:lnTo>
                <a:lnTo>
                  <a:pt x="4588" y="1396"/>
                </a:lnTo>
                <a:lnTo>
                  <a:pt x="3996" y="1415"/>
                </a:lnTo>
                <a:lnTo>
                  <a:pt x="3403" y="1396"/>
                </a:lnTo>
                <a:lnTo>
                  <a:pt x="2811" y="1339"/>
                </a:lnTo>
                <a:lnTo>
                  <a:pt x="2237" y="1262"/>
                </a:lnTo>
                <a:lnTo>
                  <a:pt x="1702" y="1148"/>
                </a:lnTo>
                <a:lnTo>
                  <a:pt x="1453" y="1071"/>
                </a:lnTo>
                <a:lnTo>
                  <a:pt x="1205" y="995"/>
                </a:lnTo>
                <a:lnTo>
                  <a:pt x="957" y="899"/>
                </a:lnTo>
                <a:lnTo>
                  <a:pt x="746" y="804"/>
                </a:lnTo>
                <a:lnTo>
                  <a:pt x="536" y="689"/>
                </a:lnTo>
                <a:lnTo>
                  <a:pt x="326" y="574"/>
                </a:lnTo>
                <a:lnTo>
                  <a:pt x="154" y="460"/>
                </a:lnTo>
                <a:lnTo>
                  <a:pt x="1" y="326"/>
                </a:lnTo>
                <a:lnTo>
                  <a:pt x="1" y="1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5472;p61">
            <a:extLst>
              <a:ext uri="{FF2B5EF4-FFF2-40B4-BE49-F238E27FC236}">
                <a16:creationId xmlns:a16="http://schemas.microsoft.com/office/drawing/2014/main" id="{2A4E234B-FEB0-26BD-A821-AB1B5C7E32E6}"/>
              </a:ext>
            </a:extLst>
          </p:cNvPr>
          <p:cNvSpPr/>
          <p:nvPr/>
        </p:nvSpPr>
        <p:spPr>
          <a:xfrm>
            <a:off x="4404218" y="-1286564"/>
            <a:ext cx="231652" cy="41460"/>
          </a:xfrm>
          <a:custGeom>
            <a:avLst/>
            <a:gdLst/>
            <a:ahLst/>
            <a:cxnLst/>
            <a:rect l="l" t="t" r="r" b="b"/>
            <a:pathLst>
              <a:path w="9940" h="1779" extrusionOk="0">
                <a:moveTo>
                  <a:pt x="0" y="1"/>
                </a:moveTo>
                <a:lnTo>
                  <a:pt x="0" y="1"/>
                </a:lnTo>
                <a:lnTo>
                  <a:pt x="191" y="173"/>
                </a:lnTo>
                <a:lnTo>
                  <a:pt x="402" y="345"/>
                </a:lnTo>
                <a:lnTo>
                  <a:pt x="631" y="479"/>
                </a:lnTo>
                <a:lnTo>
                  <a:pt x="899" y="631"/>
                </a:lnTo>
                <a:lnTo>
                  <a:pt x="1166" y="746"/>
                </a:lnTo>
                <a:lnTo>
                  <a:pt x="1453" y="861"/>
                </a:lnTo>
                <a:lnTo>
                  <a:pt x="1759" y="956"/>
                </a:lnTo>
                <a:lnTo>
                  <a:pt x="2084" y="1052"/>
                </a:lnTo>
                <a:lnTo>
                  <a:pt x="2409" y="1128"/>
                </a:lnTo>
                <a:lnTo>
                  <a:pt x="2753" y="1205"/>
                </a:lnTo>
                <a:lnTo>
                  <a:pt x="3097" y="1262"/>
                </a:lnTo>
                <a:lnTo>
                  <a:pt x="3460" y="1300"/>
                </a:lnTo>
                <a:lnTo>
                  <a:pt x="4186" y="1358"/>
                </a:lnTo>
                <a:lnTo>
                  <a:pt x="4932" y="1377"/>
                </a:lnTo>
                <a:lnTo>
                  <a:pt x="5677" y="1339"/>
                </a:lnTo>
                <a:lnTo>
                  <a:pt x="6423" y="1281"/>
                </a:lnTo>
                <a:lnTo>
                  <a:pt x="7130" y="1167"/>
                </a:lnTo>
                <a:lnTo>
                  <a:pt x="7474" y="1090"/>
                </a:lnTo>
                <a:lnTo>
                  <a:pt x="7818" y="1014"/>
                </a:lnTo>
                <a:lnTo>
                  <a:pt x="8124" y="918"/>
                </a:lnTo>
                <a:lnTo>
                  <a:pt x="8449" y="823"/>
                </a:lnTo>
                <a:lnTo>
                  <a:pt x="8735" y="708"/>
                </a:lnTo>
                <a:lnTo>
                  <a:pt x="9022" y="574"/>
                </a:lnTo>
                <a:lnTo>
                  <a:pt x="9271" y="459"/>
                </a:lnTo>
                <a:lnTo>
                  <a:pt x="9519" y="307"/>
                </a:lnTo>
                <a:lnTo>
                  <a:pt x="9749" y="154"/>
                </a:lnTo>
                <a:lnTo>
                  <a:pt x="9940" y="1"/>
                </a:lnTo>
                <a:lnTo>
                  <a:pt x="9940" y="402"/>
                </a:lnTo>
                <a:lnTo>
                  <a:pt x="9940" y="402"/>
                </a:lnTo>
                <a:lnTo>
                  <a:pt x="9768" y="574"/>
                </a:lnTo>
                <a:lnTo>
                  <a:pt x="9557" y="727"/>
                </a:lnTo>
                <a:lnTo>
                  <a:pt x="9328" y="861"/>
                </a:lnTo>
                <a:lnTo>
                  <a:pt x="9099" y="995"/>
                </a:lnTo>
                <a:lnTo>
                  <a:pt x="8831" y="1109"/>
                </a:lnTo>
                <a:lnTo>
                  <a:pt x="8544" y="1224"/>
                </a:lnTo>
                <a:lnTo>
                  <a:pt x="8239" y="1339"/>
                </a:lnTo>
                <a:lnTo>
                  <a:pt x="7933" y="1415"/>
                </a:lnTo>
                <a:lnTo>
                  <a:pt x="7608" y="1511"/>
                </a:lnTo>
                <a:lnTo>
                  <a:pt x="7264" y="1568"/>
                </a:lnTo>
                <a:lnTo>
                  <a:pt x="6920" y="1645"/>
                </a:lnTo>
                <a:lnTo>
                  <a:pt x="6556" y="1683"/>
                </a:lnTo>
                <a:lnTo>
                  <a:pt x="5830" y="1759"/>
                </a:lnTo>
                <a:lnTo>
                  <a:pt x="5085" y="1778"/>
                </a:lnTo>
                <a:lnTo>
                  <a:pt x="4320" y="1759"/>
                </a:lnTo>
                <a:lnTo>
                  <a:pt x="3575" y="1702"/>
                </a:lnTo>
                <a:lnTo>
                  <a:pt x="3211" y="1645"/>
                </a:lnTo>
                <a:lnTo>
                  <a:pt x="2848" y="1587"/>
                </a:lnTo>
                <a:lnTo>
                  <a:pt x="2504" y="1530"/>
                </a:lnTo>
                <a:lnTo>
                  <a:pt x="2160" y="1453"/>
                </a:lnTo>
                <a:lnTo>
                  <a:pt x="1835" y="1358"/>
                </a:lnTo>
                <a:lnTo>
                  <a:pt x="1529" y="1243"/>
                </a:lnTo>
                <a:lnTo>
                  <a:pt x="1224" y="1148"/>
                </a:lnTo>
                <a:lnTo>
                  <a:pt x="937" y="1014"/>
                </a:lnTo>
                <a:lnTo>
                  <a:pt x="669" y="880"/>
                </a:lnTo>
                <a:lnTo>
                  <a:pt x="440" y="727"/>
                </a:lnTo>
                <a:lnTo>
                  <a:pt x="211" y="574"/>
                </a:lnTo>
                <a:lnTo>
                  <a:pt x="0" y="402"/>
                </a:lnTo>
                <a:lnTo>
                  <a:pt x="0" y="1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473;p61">
            <a:extLst>
              <a:ext uri="{FF2B5EF4-FFF2-40B4-BE49-F238E27FC236}">
                <a16:creationId xmlns:a16="http://schemas.microsoft.com/office/drawing/2014/main" id="{2B1C339A-4225-F2C6-830B-23E6A31694C5}"/>
              </a:ext>
            </a:extLst>
          </p:cNvPr>
          <p:cNvSpPr/>
          <p:nvPr/>
        </p:nvSpPr>
        <p:spPr>
          <a:xfrm>
            <a:off x="4653222" y="-1286564"/>
            <a:ext cx="231209" cy="41460"/>
          </a:xfrm>
          <a:custGeom>
            <a:avLst/>
            <a:gdLst/>
            <a:ahLst/>
            <a:cxnLst/>
            <a:rect l="l" t="t" r="r" b="b"/>
            <a:pathLst>
              <a:path w="9921" h="1779" extrusionOk="0">
                <a:moveTo>
                  <a:pt x="0" y="1"/>
                </a:moveTo>
                <a:lnTo>
                  <a:pt x="0" y="1"/>
                </a:lnTo>
                <a:lnTo>
                  <a:pt x="191" y="173"/>
                </a:lnTo>
                <a:lnTo>
                  <a:pt x="402" y="345"/>
                </a:lnTo>
                <a:lnTo>
                  <a:pt x="631" y="479"/>
                </a:lnTo>
                <a:lnTo>
                  <a:pt x="879" y="631"/>
                </a:lnTo>
                <a:lnTo>
                  <a:pt x="1147" y="746"/>
                </a:lnTo>
                <a:lnTo>
                  <a:pt x="1434" y="861"/>
                </a:lnTo>
                <a:lnTo>
                  <a:pt x="1740" y="956"/>
                </a:lnTo>
                <a:lnTo>
                  <a:pt x="2064" y="1052"/>
                </a:lnTo>
                <a:lnTo>
                  <a:pt x="2389" y="1128"/>
                </a:lnTo>
                <a:lnTo>
                  <a:pt x="2733" y="1205"/>
                </a:lnTo>
                <a:lnTo>
                  <a:pt x="3078" y="1262"/>
                </a:lnTo>
                <a:lnTo>
                  <a:pt x="3441" y="1300"/>
                </a:lnTo>
                <a:lnTo>
                  <a:pt x="4167" y="1358"/>
                </a:lnTo>
                <a:lnTo>
                  <a:pt x="4913" y="1377"/>
                </a:lnTo>
                <a:lnTo>
                  <a:pt x="5677" y="1339"/>
                </a:lnTo>
                <a:lnTo>
                  <a:pt x="6403" y="1281"/>
                </a:lnTo>
                <a:lnTo>
                  <a:pt x="7111" y="1167"/>
                </a:lnTo>
                <a:lnTo>
                  <a:pt x="7455" y="1090"/>
                </a:lnTo>
                <a:lnTo>
                  <a:pt x="7799" y="1014"/>
                </a:lnTo>
                <a:lnTo>
                  <a:pt x="8124" y="918"/>
                </a:lnTo>
                <a:lnTo>
                  <a:pt x="8430" y="823"/>
                </a:lnTo>
                <a:lnTo>
                  <a:pt x="8735" y="708"/>
                </a:lnTo>
                <a:lnTo>
                  <a:pt x="9003" y="574"/>
                </a:lnTo>
                <a:lnTo>
                  <a:pt x="9271" y="459"/>
                </a:lnTo>
                <a:lnTo>
                  <a:pt x="9500" y="307"/>
                </a:lnTo>
                <a:lnTo>
                  <a:pt x="9729" y="154"/>
                </a:lnTo>
                <a:lnTo>
                  <a:pt x="9920" y="1"/>
                </a:lnTo>
                <a:lnTo>
                  <a:pt x="9920" y="402"/>
                </a:lnTo>
                <a:lnTo>
                  <a:pt x="9920" y="402"/>
                </a:lnTo>
                <a:lnTo>
                  <a:pt x="9748" y="574"/>
                </a:lnTo>
                <a:lnTo>
                  <a:pt x="9557" y="727"/>
                </a:lnTo>
                <a:lnTo>
                  <a:pt x="9328" y="861"/>
                </a:lnTo>
                <a:lnTo>
                  <a:pt x="9079" y="995"/>
                </a:lnTo>
                <a:lnTo>
                  <a:pt x="8812" y="1109"/>
                </a:lnTo>
                <a:lnTo>
                  <a:pt x="8525" y="1224"/>
                </a:lnTo>
                <a:lnTo>
                  <a:pt x="8238" y="1339"/>
                </a:lnTo>
                <a:lnTo>
                  <a:pt x="7913" y="1415"/>
                </a:lnTo>
                <a:lnTo>
                  <a:pt x="7589" y="1511"/>
                </a:lnTo>
                <a:lnTo>
                  <a:pt x="7264" y="1568"/>
                </a:lnTo>
                <a:lnTo>
                  <a:pt x="6900" y="1645"/>
                </a:lnTo>
                <a:lnTo>
                  <a:pt x="6556" y="1683"/>
                </a:lnTo>
                <a:lnTo>
                  <a:pt x="5811" y="1759"/>
                </a:lnTo>
                <a:lnTo>
                  <a:pt x="5065" y="1778"/>
                </a:lnTo>
                <a:lnTo>
                  <a:pt x="4320" y="1759"/>
                </a:lnTo>
                <a:lnTo>
                  <a:pt x="3575" y="1702"/>
                </a:lnTo>
                <a:lnTo>
                  <a:pt x="3211" y="1645"/>
                </a:lnTo>
                <a:lnTo>
                  <a:pt x="2848" y="1587"/>
                </a:lnTo>
                <a:lnTo>
                  <a:pt x="2504" y="1530"/>
                </a:lnTo>
                <a:lnTo>
                  <a:pt x="2160" y="1453"/>
                </a:lnTo>
                <a:lnTo>
                  <a:pt x="1835" y="1358"/>
                </a:lnTo>
                <a:lnTo>
                  <a:pt x="1510" y="1243"/>
                </a:lnTo>
                <a:lnTo>
                  <a:pt x="1223" y="1148"/>
                </a:lnTo>
                <a:lnTo>
                  <a:pt x="937" y="1014"/>
                </a:lnTo>
                <a:lnTo>
                  <a:pt x="669" y="880"/>
                </a:lnTo>
                <a:lnTo>
                  <a:pt x="421" y="727"/>
                </a:lnTo>
                <a:lnTo>
                  <a:pt x="191" y="574"/>
                </a:lnTo>
                <a:lnTo>
                  <a:pt x="0" y="402"/>
                </a:lnTo>
                <a:lnTo>
                  <a:pt x="0" y="1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474;p61">
            <a:extLst>
              <a:ext uri="{FF2B5EF4-FFF2-40B4-BE49-F238E27FC236}">
                <a16:creationId xmlns:a16="http://schemas.microsoft.com/office/drawing/2014/main" id="{DCC68A27-4D97-BE1B-2465-4ACD1D5C1811}"/>
              </a:ext>
            </a:extLst>
          </p:cNvPr>
          <p:cNvSpPr/>
          <p:nvPr/>
        </p:nvSpPr>
        <p:spPr>
          <a:xfrm>
            <a:off x="4539638" y="-2605507"/>
            <a:ext cx="244120" cy="117178"/>
          </a:xfrm>
          <a:custGeom>
            <a:avLst/>
            <a:gdLst/>
            <a:ahLst/>
            <a:cxnLst/>
            <a:rect l="l" t="t" r="r" b="b"/>
            <a:pathLst>
              <a:path w="10475" h="5028" extrusionOk="0">
                <a:moveTo>
                  <a:pt x="2867" y="1147"/>
                </a:moveTo>
                <a:lnTo>
                  <a:pt x="3077" y="1166"/>
                </a:lnTo>
                <a:lnTo>
                  <a:pt x="3135" y="1185"/>
                </a:lnTo>
                <a:lnTo>
                  <a:pt x="3192" y="1204"/>
                </a:lnTo>
                <a:lnTo>
                  <a:pt x="3249" y="1243"/>
                </a:lnTo>
                <a:lnTo>
                  <a:pt x="3307" y="1300"/>
                </a:lnTo>
                <a:lnTo>
                  <a:pt x="3326" y="1357"/>
                </a:lnTo>
                <a:lnTo>
                  <a:pt x="3364" y="1453"/>
                </a:lnTo>
                <a:lnTo>
                  <a:pt x="3383" y="1587"/>
                </a:lnTo>
                <a:lnTo>
                  <a:pt x="3402" y="1912"/>
                </a:lnTo>
                <a:lnTo>
                  <a:pt x="3402" y="1988"/>
                </a:lnTo>
                <a:lnTo>
                  <a:pt x="3383" y="2351"/>
                </a:lnTo>
                <a:lnTo>
                  <a:pt x="3364" y="2485"/>
                </a:lnTo>
                <a:lnTo>
                  <a:pt x="3345" y="2581"/>
                </a:lnTo>
                <a:lnTo>
                  <a:pt x="3307" y="2638"/>
                </a:lnTo>
                <a:lnTo>
                  <a:pt x="3269" y="2676"/>
                </a:lnTo>
                <a:lnTo>
                  <a:pt x="3192" y="2714"/>
                </a:lnTo>
                <a:lnTo>
                  <a:pt x="3077" y="2714"/>
                </a:lnTo>
                <a:lnTo>
                  <a:pt x="2867" y="2695"/>
                </a:lnTo>
                <a:lnTo>
                  <a:pt x="2867" y="1912"/>
                </a:lnTo>
                <a:lnTo>
                  <a:pt x="2867" y="1147"/>
                </a:lnTo>
                <a:close/>
                <a:moveTo>
                  <a:pt x="5295" y="1606"/>
                </a:moveTo>
                <a:lnTo>
                  <a:pt x="5314" y="1663"/>
                </a:lnTo>
                <a:lnTo>
                  <a:pt x="5448" y="2676"/>
                </a:lnTo>
                <a:lnTo>
                  <a:pt x="5581" y="3747"/>
                </a:lnTo>
                <a:lnTo>
                  <a:pt x="5027" y="3747"/>
                </a:lnTo>
                <a:lnTo>
                  <a:pt x="5161" y="2676"/>
                </a:lnTo>
                <a:lnTo>
                  <a:pt x="5295" y="1606"/>
                </a:lnTo>
                <a:close/>
                <a:moveTo>
                  <a:pt x="10436" y="0"/>
                </a:moveTo>
                <a:lnTo>
                  <a:pt x="9748" y="191"/>
                </a:lnTo>
                <a:lnTo>
                  <a:pt x="9041" y="383"/>
                </a:lnTo>
                <a:lnTo>
                  <a:pt x="9041" y="2485"/>
                </a:lnTo>
                <a:lnTo>
                  <a:pt x="9041" y="4588"/>
                </a:lnTo>
                <a:lnTo>
                  <a:pt x="9767" y="4377"/>
                </a:lnTo>
                <a:lnTo>
                  <a:pt x="10475" y="4148"/>
                </a:lnTo>
                <a:lnTo>
                  <a:pt x="10475" y="3613"/>
                </a:lnTo>
                <a:lnTo>
                  <a:pt x="9691" y="3861"/>
                </a:lnTo>
                <a:lnTo>
                  <a:pt x="9691" y="3192"/>
                </a:lnTo>
                <a:lnTo>
                  <a:pt x="9691" y="2542"/>
                </a:lnTo>
                <a:lnTo>
                  <a:pt x="10417" y="2313"/>
                </a:lnTo>
                <a:lnTo>
                  <a:pt x="10417" y="1759"/>
                </a:lnTo>
                <a:lnTo>
                  <a:pt x="9691" y="1988"/>
                </a:lnTo>
                <a:lnTo>
                  <a:pt x="9691" y="1376"/>
                </a:lnTo>
                <a:lnTo>
                  <a:pt x="9691" y="765"/>
                </a:lnTo>
                <a:lnTo>
                  <a:pt x="10436" y="535"/>
                </a:lnTo>
                <a:lnTo>
                  <a:pt x="10436" y="0"/>
                </a:lnTo>
                <a:close/>
                <a:moveTo>
                  <a:pt x="459" y="211"/>
                </a:moveTo>
                <a:lnTo>
                  <a:pt x="382" y="230"/>
                </a:lnTo>
                <a:lnTo>
                  <a:pt x="306" y="249"/>
                </a:lnTo>
                <a:lnTo>
                  <a:pt x="248" y="287"/>
                </a:lnTo>
                <a:lnTo>
                  <a:pt x="191" y="325"/>
                </a:lnTo>
                <a:lnTo>
                  <a:pt x="96" y="440"/>
                </a:lnTo>
                <a:lnTo>
                  <a:pt x="38" y="593"/>
                </a:lnTo>
                <a:lnTo>
                  <a:pt x="0" y="784"/>
                </a:lnTo>
                <a:lnTo>
                  <a:pt x="0" y="1032"/>
                </a:lnTo>
                <a:lnTo>
                  <a:pt x="0" y="1185"/>
                </a:lnTo>
                <a:lnTo>
                  <a:pt x="19" y="1338"/>
                </a:lnTo>
                <a:lnTo>
                  <a:pt x="57" y="1491"/>
                </a:lnTo>
                <a:lnTo>
                  <a:pt x="115" y="1625"/>
                </a:lnTo>
                <a:lnTo>
                  <a:pt x="248" y="1912"/>
                </a:lnTo>
                <a:lnTo>
                  <a:pt x="440" y="2198"/>
                </a:lnTo>
                <a:lnTo>
                  <a:pt x="765" y="2600"/>
                </a:lnTo>
                <a:lnTo>
                  <a:pt x="937" y="2867"/>
                </a:lnTo>
                <a:lnTo>
                  <a:pt x="1051" y="3097"/>
                </a:lnTo>
                <a:lnTo>
                  <a:pt x="1090" y="3211"/>
                </a:lnTo>
                <a:lnTo>
                  <a:pt x="1128" y="3326"/>
                </a:lnTo>
                <a:lnTo>
                  <a:pt x="1147" y="3460"/>
                </a:lnTo>
                <a:lnTo>
                  <a:pt x="1147" y="3575"/>
                </a:lnTo>
                <a:lnTo>
                  <a:pt x="1147" y="3804"/>
                </a:lnTo>
                <a:lnTo>
                  <a:pt x="1128" y="3880"/>
                </a:lnTo>
                <a:lnTo>
                  <a:pt x="1090" y="3957"/>
                </a:lnTo>
                <a:lnTo>
                  <a:pt x="1070" y="3995"/>
                </a:lnTo>
                <a:lnTo>
                  <a:pt x="1013" y="4014"/>
                </a:lnTo>
                <a:lnTo>
                  <a:pt x="879" y="4014"/>
                </a:lnTo>
                <a:lnTo>
                  <a:pt x="803" y="3976"/>
                </a:lnTo>
                <a:lnTo>
                  <a:pt x="745" y="3938"/>
                </a:lnTo>
                <a:lnTo>
                  <a:pt x="688" y="3880"/>
                </a:lnTo>
                <a:lnTo>
                  <a:pt x="650" y="3804"/>
                </a:lnTo>
                <a:lnTo>
                  <a:pt x="631" y="3708"/>
                </a:lnTo>
                <a:lnTo>
                  <a:pt x="612" y="3594"/>
                </a:lnTo>
                <a:lnTo>
                  <a:pt x="593" y="3288"/>
                </a:lnTo>
                <a:lnTo>
                  <a:pt x="593" y="2867"/>
                </a:lnTo>
                <a:lnTo>
                  <a:pt x="0" y="2695"/>
                </a:lnTo>
                <a:lnTo>
                  <a:pt x="0" y="3059"/>
                </a:lnTo>
                <a:lnTo>
                  <a:pt x="19" y="3345"/>
                </a:lnTo>
                <a:lnTo>
                  <a:pt x="38" y="3594"/>
                </a:lnTo>
                <a:lnTo>
                  <a:pt x="115" y="3842"/>
                </a:lnTo>
                <a:lnTo>
                  <a:pt x="191" y="4033"/>
                </a:lnTo>
                <a:lnTo>
                  <a:pt x="248" y="4129"/>
                </a:lnTo>
                <a:lnTo>
                  <a:pt x="306" y="4205"/>
                </a:lnTo>
                <a:lnTo>
                  <a:pt x="382" y="4282"/>
                </a:lnTo>
                <a:lnTo>
                  <a:pt x="459" y="4358"/>
                </a:lnTo>
                <a:lnTo>
                  <a:pt x="554" y="4416"/>
                </a:lnTo>
                <a:lnTo>
                  <a:pt x="650" y="4473"/>
                </a:lnTo>
                <a:lnTo>
                  <a:pt x="879" y="4549"/>
                </a:lnTo>
                <a:lnTo>
                  <a:pt x="1109" y="4607"/>
                </a:lnTo>
                <a:lnTo>
                  <a:pt x="1204" y="4607"/>
                </a:lnTo>
                <a:lnTo>
                  <a:pt x="1300" y="4588"/>
                </a:lnTo>
                <a:lnTo>
                  <a:pt x="1376" y="4569"/>
                </a:lnTo>
                <a:lnTo>
                  <a:pt x="1453" y="4549"/>
                </a:lnTo>
                <a:lnTo>
                  <a:pt x="1510" y="4492"/>
                </a:lnTo>
                <a:lnTo>
                  <a:pt x="1567" y="4435"/>
                </a:lnTo>
                <a:lnTo>
                  <a:pt x="1644" y="4301"/>
                </a:lnTo>
                <a:lnTo>
                  <a:pt x="1720" y="4110"/>
                </a:lnTo>
                <a:lnTo>
                  <a:pt x="1739" y="3880"/>
                </a:lnTo>
                <a:lnTo>
                  <a:pt x="1759" y="3613"/>
                </a:lnTo>
                <a:lnTo>
                  <a:pt x="1759" y="3441"/>
                </a:lnTo>
                <a:lnTo>
                  <a:pt x="1720" y="3269"/>
                </a:lnTo>
                <a:lnTo>
                  <a:pt x="1682" y="3116"/>
                </a:lnTo>
                <a:lnTo>
                  <a:pt x="1625" y="2944"/>
                </a:lnTo>
                <a:lnTo>
                  <a:pt x="1548" y="2791"/>
                </a:lnTo>
                <a:lnTo>
                  <a:pt x="1472" y="2619"/>
                </a:lnTo>
                <a:lnTo>
                  <a:pt x="1242" y="2294"/>
                </a:lnTo>
                <a:lnTo>
                  <a:pt x="898" y="1835"/>
                </a:lnTo>
                <a:lnTo>
                  <a:pt x="745" y="1625"/>
                </a:lnTo>
                <a:lnTo>
                  <a:pt x="650" y="1453"/>
                </a:lnTo>
                <a:lnTo>
                  <a:pt x="612" y="1300"/>
                </a:lnTo>
                <a:lnTo>
                  <a:pt x="593" y="1128"/>
                </a:lnTo>
                <a:lnTo>
                  <a:pt x="612" y="956"/>
                </a:lnTo>
                <a:lnTo>
                  <a:pt x="631" y="899"/>
                </a:lnTo>
                <a:lnTo>
                  <a:pt x="650" y="841"/>
                </a:lnTo>
                <a:lnTo>
                  <a:pt x="688" y="803"/>
                </a:lnTo>
                <a:lnTo>
                  <a:pt x="745" y="784"/>
                </a:lnTo>
                <a:lnTo>
                  <a:pt x="803" y="784"/>
                </a:lnTo>
                <a:lnTo>
                  <a:pt x="860" y="803"/>
                </a:lnTo>
                <a:lnTo>
                  <a:pt x="937" y="822"/>
                </a:lnTo>
                <a:lnTo>
                  <a:pt x="994" y="860"/>
                </a:lnTo>
                <a:lnTo>
                  <a:pt x="1032" y="918"/>
                </a:lnTo>
                <a:lnTo>
                  <a:pt x="1070" y="975"/>
                </a:lnTo>
                <a:lnTo>
                  <a:pt x="1109" y="1166"/>
                </a:lnTo>
                <a:lnTo>
                  <a:pt x="1128" y="1434"/>
                </a:lnTo>
                <a:lnTo>
                  <a:pt x="1128" y="1740"/>
                </a:lnTo>
                <a:lnTo>
                  <a:pt x="1701" y="1854"/>
                </a:lnTo>
                <a:lnTo>
                  <a:pt x="1701" y="1587"/>
                </a:lnTo>
                <a:lnTo>
                  <a:pt x="1701" y="1319"/>
                </a:lnTo>
                <a:lnTo>
                  <a:pt x="1663" y="1090"/>
                </a:lnTo>
                <a:lnTo>
                  <a:pt x="1606" y="880"/>
                </a:lnTo>
                <a:lnTo>
                  <a:pt x="1529" y="688"/>
                </a:lnTo>
                <a:lnTo>
                  <a:pt x="1491" y="612"/>
                </a:lnTo>
                <a:lnTo>
                  <a:pt x="1434" y="535"/>
                </a:lnTo>
                <a:lnTo>
                  <a:pt x="1357" y="478"/>
                </a:lnTo>
                <a:lnTo>
                  <a:pt x="1281" y="421"/>
                </a:lnTo>
                <a:lnTo>
                  <a:pt x="1090" y="325"/>
                </a:lnTo>
                <a:lnTo>
                  <a:pt x="879" y="249"/>
                </a:lnTo>
                <a:lnTo>
                  <a:pt x="650" y="211"/>
                </a:lnTo>
                <a:close/>
                <a:moveTo>
                  <a:pt x="2217" y="574"/>
                </a:moveTo>
                <a:lnTo>
                  <a:pt x="2217" y="2695"/>
                </a:lnTo>
                <a:lnTo>
                  <a:pt x="2217" y="4798"/>
                </a:lnTo>
                <a:lnTo>
                  <a:pt x="2867" y="4894"/>
                </a:lnTo>
                <a:lnTo>
                  <a:pt x="2867" y="4072"/>
                </a:lnTo>
                <a:lnTo>
                  <a:pt x="2867" y="3231"/>
                </a:lnTo>
                <a:lnTo>
                  <a:pt x="3135" y="3250"/>
                </a:lnTo>
                <a:lnTo>
                  <a:pt x="3211" y="3269"/>
                </a:lnTo>
                <a:lnTo>
                  <a:pt x="3421" y="3269"/>
                </a:lnTo>
                <a:lnTo>
                  <a:pt x="3517" y="3250"/>
                </a:lnTo>
                <a:lnTo>
                  <a:pt x="3613" y="3211"/>
                </a:lnTo>
                <a:lnTo>
                  <a:pt x="3689" y="3173"/>
                </a:lnTo>
                <a:lnTo>
                  <a:pt x="3746" y="3116"/>
                </a:lnTo>
                <a:lnTo>
                  <a:pt x="3804" y="3059"/>
                </a:lnTo>
                <a:lnTo>
                  <a:pt x="3861" y="2982"/>
                </a:lnTo>
                <a:lnTo>
                  <a:pt x="3938" y="2810"/>
                </a:lnTo>
                <a:lnTo>
                  <a:pt x="3995" y="2600"/>
                </a:lnTo>
                <a:lnTo>
                  <a:pt x="4014" y="2332"/>
                </a:lnTo>
                <a:lnTo>
                  <a:pt x="4033" y="2045"/>
                </a:lnTo>
                <a:lnTo>
                  <a:pt x="4033" y="1950"/>
                </a:lnTo>
                <a:lnTo>
                  <a:pt x="4014" y="1663"/>
                </a:lnTo>
                <a:lnTo>
                  <a:pt x="3976" y="1415"/>
                </a:lnTo>
                <a:lnTo>
                  <a:pt x="3918" y="1204"/>
                </a:lnTo>
                <a:lnTo>
                  <a:pt x="3842" y="1032"/>
                </a:lnTo>
                <a:lnTo>
                  <a:pt x="3804" y="956"/>
                </a:lnTo>
                <a:lnTo>
                  <a:pt x="3727" y="899"/>
                </a:lnTo>
                <a:lnTo>
                  <a:pt x="3670" y="841"/>
                </a:lnTo>
                <a:lnTo>
                  <a:pt x="3593" y="803"/>
                </a:lnTo>
                <a:lnTo>
                  <a:pt x="3402" y="727"/>
                </a:lnTo>
                <a:lnTo>
                  <a:pt x="3173" y="688"/>
                </a:lnTo>
                <a:lnTo>
                  <a:pt x="3135" y="688"/>
                </a:lnTo>
                <a:lnTo>
                  <a:pt x="2676" y="631"/>
                </a:lnTo>
                <a:lnTo>
                  <a:pt x="2217" y="574"/>
                </a:lnTo>
                <a:close/>
                <a:moveTo>
                  <a:pt x="7856" y="555"/>
                </a:moveTo>
                <a:lnTo>
                  <a:pt x="7646" y="574"/>
                </a:lnTo>
                <a:lnTo>
                  <a:pt x="7416" y="631"/>
                </a:lnTo>
                <a:lnTo>
                  <a:pt x="7302" y="669"/>
                </a:lnTo>
                <a:lnTo>
                  <a:pt x="7206" y="707"/>
                </a:lnTo>
                <a:lnTo>
                  <a:pt x="7091" y="784"/>
                </a:lnTo>
                <a:lnTo>
                  <a:pt x="6996" y="899"/>
                </a:lnTo>
                <a:lnTo>
                  <a:pt x="6919" y="1013"/>
                </a:lnTo>
                <a:lnTo>
                  <a:pt x="6843" y="1166"/>
                </a:lnTo>
                <a:lnTo>
                  <a:pt x="6786" y="1319"/>
                </a:lnTo>
                <a:lnTo>
                  <a:pt x="6747" y="1510"/>
                </a:lnTo>
                <a:lnTo>
                  <a:pt x="6728" y="1721"/>
                </a:lnTo>
                <a:lnTo>
                  <a:pt x="6728" y="1950"/>
                </a:lnTo>
                <a:lnTo>
                  <a:pt x="6728" y="2867"/>
                </a:lnTo>
                <a:lnTo>
                  <a:pt x="6728" y="3804"/>
                </a:lnTo>
                <a:lnTo>
                  <a:pt x="6728" y="4072"/>
                </a:lnTo>
                <a:lnTo>
                  <a:pt x="6786" y="4320"/>
                </a:lnTo>
                <a:lnTo>
                  <a:pt x="6843" y="4511"/>
                </a:lnTo>
                <a:lnTo>
                  <a:pt x="6958" y="4683"/>
                </a:lnTo>
                <a:lnTo>
                  <a:pt x="7015" y="4741"/>
                </a:lnTo>
                <a:lnTo>
                  <a:pt x="7072" y="4798"/>
                </a:lnTo>
                <a:lnTo>
                  <a:pt x="7149" y="4855"/>
                </a:lnTo>
                <a:lnTo>
                  <a:pt x="7244" y="4894"/>
                </a:lnTo>
                <a:lnTo>
                  <a:pt x="7321" y="4913"/>
                </a:lnTo>
                <a:lnTo>
                  <a:pt x="7416" y="4932"/>
                </a:lnTo>
                <a:lnTo>
                  <a:pt x="7646" y="4913"/>
                </a:lnTo>
                <a:lnTo>
                  <a:pt x="7856" y="4855"/>
                </a:lnTo>
                <a:lnTo>
                  <a:pt x="8047" y="4779"/>
                </a:lnTo>
                <a:lnTo>
                  <a:pt x="8200" y="4664"/>
                </a:lnTo>
                <a:lnTo>
                  <a:pt x="8315" y="4511"/>
                </a:lnTo>
                <a:lnTo>
                  <a:pt x="8410" y="4320"/>
                </a:lnTo>
                <a:lnTo>
                  <a:pt x="8487" y="4110"/>
                </a:lnTo>
                <a:lnTo>
                  <a:pt x="8525" y="3842"/>
                </a:lnTo>
                <a:lnTo>
                  <a:pt x="8525" y="3556"/>
                </a:lnTo>
                <a:lnTo>
                  <a:pt x="8525" y="2963"/>
                </a:lnTo>
                <a:lnTo>
                  <a:pt x="7913" y="3059"/>
                </a:lnTo>
                <a:lnTo>
                  <a:pt x="7913" y="3670"/>
                </a:lnTo>
                <a:lnTo>
                  <a:pt x="7894" y="3976"/>
                </a:lnTo>
                <a:lnTo>
                  <a:pt x="7875" y="4091"/>
                </a:lnTo>
                <a:lnTo>
                  <a:pt x="7856" y="4186"/>
                </a:lnTo>
                <a:lnTo>
                  <a:pt x="7818" y="4244"/>
                </a:lnTo>
                <a:lnTo>
                  <a:pt x="7760" y="4301"/>
                </a:lnTo>
                <a:lnTo>
                  <a:pt x="7703" y="4339"/>
                </a:lnTo>
                <a:lnTo>
                  <a:pt x="7627" y="4358"/>
                </a:lnTo>
                <a:lnTo>
                  <a:pt x="7569" y="4358"/>
                </a:lnTo>
                <a:lnTo>
                  <a:pt x="7512" y="4339"/>
                </a:lnTo>
                <a:lnTo>
                  <a:pt x="7455" y="4301"/>
                </a:lnTo>
                <a:lnTo>
                  <a:pt x="7416" y="4244"/>
                </a:lnTo>
                <a:lnTo>
                  <a:pt x="7397" y="4167"/>
                </a:lnTo>
                <a:lnTo>
                  <a:pt x="7378" y="4052"/>
                </a:lnTo>
                <a:lnTo>
                  <a:pt x="7359" y="3766"/>
                </a:lnTo>
                <a:lnTo>
                  <a:pt x="7359" y="2772"/>
                </a:lnTo>
                <a:lnTo>
                  <a:pt x="7359" y="1778"/>
                </a:lnTo>
                <a:lnTo>
                  <a:pt x="7378" y="1510"/>
                </a:lnTo>
                <a:lnTo>
                  <a:pt x="7397" y="1396"/>
                </a:lnTo>
                <a:lnTo>
                  <a:pt x="7416" y="1300"/>
                </a:lnTo>
                <a:lnTo>
                  <a:pt x="7455" y="1243"/>
                </a:lnTo>
                <a:lnTo>
                  <a:pt x="7512" y="1185"/>
                </a:lnTo>
                <a:lnTo>
                  <a:pt x="7569" y="1147"/>
                </a:lnTo>
                <a:lnTo>
                  <a:pt x="7646" y="1128"/>
                </a:lnTo>
                <a:lnTo>
                  <a:pt x="7722" y="1128"/>
                </a:lnTo>
                <a:lnTo>
                  <a:pt x="7780" y="1147"/>
                </a:lnTo>
                <a:lnTo>
                  <a:pt x="7818" y="1185"/>
                </a:lnTo>
                <a:lnTo>
                  <a:pt x="7856" y="1243"/>
                </a:lnTo>
                <a:lnTo>
                  <a:pt x="7875" y="1319"/>
                </a:lnTo>
                <a:lnTo>
                  <a:pt x="7894" y="1434"/>
                </a:lnTo>
                <a:lnTo>
                  <a:pt x="7913" y="1701"/>
                </a:lnTo>
                <a:lnTo>
                  <a:pt x="7913" y="2256"/>
                </a:lnTo>
                <a:lnTo>
                  <a:pt x="8525" y="2141"/>
                </a:lnTo>
                <a:lnTo>
                  <a:pt x="8525" y="1568"/>
                </a:lnTo>
                <a:lnTo>
                  <a:pt x="8506" y="1300"/>
                </a:lnTo>
                <a:lnTo>
                  <a:pt x="8468" y="1071"/>
                </a:lnTo>
                <a:lnTo>
                  <a:pt x="8391" y="899"/>
                </a:lnTo>
                <a:lnTo>
                  <a:pt x="8296" y="746"/>
                </a:lnTo>
                <a:lnTo>
                  <a:pt x="8238" y="707"/>
                </a:lnTo>
                <a:lnTo>
                  <a:pt x="8181" y="650"/>
                </a:lnTo>
                <a:lnTo>
                  <a:pt x="8104" y="612"/>
                </a:lnTo>
                <a:lnTo>
                  <a:pt x="8028" y="593"/>
                </a:lnTo>
                <a:lnTo>
                  <a:pt x="7856" y="555"/>
                </a:lnTo>
                <a:close/>
                <a:moveTo>
                  <a:pt x="4874" y="765"/>
                </a:moveTo>
                <a:lnTo>
                  <a:pt x="4568" y="2906"/>
                </a:lnTo>
                <a:lnTo>
                  <a:pt x="4262" y="5027"/>
                </a:lnTo>
                <a:lnTo>
                  <a:pt x="4874" y="5027"/>
                </a:lnTo>
                <a:lnTo>
                  <a:pt x="4970" y="4282"/>
                </a:lnTo>
                <a:lnTo>
                  <a:pt x="5314" y="4282"/>
                </a:lnTo>
                <a:lnTo>
                  <a:pt x="5639" y="4263"/>
                </a:lnTo>
                <a:lnTo>
                  <a:pt x="5753" y="5027"/>
                </a:lnTo>
                <a:lnTo>
                  <a:pt x="6346" y="5008"/>
                </a:lnTo>
                <a:lnTo>
                  <a:pt x="6021" y="2887"/>
                </a:lnTo>
                <a:lnTo>
                  <a:pt x="5696" y="765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475;p61">
            <a:extLst>
              <a:ext uri="{FF2B5EF4-FFF2-40B4-BE49-F238E27FC236}">
                <a16:creationId xmlns:a16="http://schemas.microsoft.com/office/drawing/2014/main" id="{00889E72-FA1A-7BA4-7A66-EBDABC8FC853}"/>
              </a:ext>
            </a:extLst>
          </p:cNvPr>
          <p:cNvSpPr/>
          <p:nvPr/>
        </p:nvSpPr>
        <p:spPr>
          <a:xfrm>
            <a:off x="4586852" y="-2767656"/>
            <a:ext cx="144351" cy="119415"/>
          </a:xfrm>
          <a:custGeom>
            <a:avLst/>
            <a:gdLst/>
            <a:ahLst/>
            <a:cxnLst/>
            <a:rect l="l" t="t" r="r" b="b"/>
            <a:pathLst>
              <a:path w="6194" h="5124" extrusionOk="0">
                <a:moveTo>
                  <a:pt x="3097" y="1"/>
                </a:moveTo>
                <a:lnTo>
                  <a:pt x="3097" y="1"/>
                </a:lnTo>
                <a:lnTo>
                  <a:pt x="3861" y="1262"/>
                </a:lnTo>
                <a:lnTo>
                  <a:pt x="3861" y="1262"/>
                </a:lnTo>
                <a:lnTo>
                  <a:pt x="4645" y="2466"/>
                </a:lnTo>
                <a:lnTo>
                  <a:pt x="4645" y="2466"/>
                </a:lnTo>
                <a:lnTo>
                  <a:pt x="5199" y="3327"/>
                </a:lnTo>
                <a:lnTo>
                  <a:pt x="5199" y="3327"/>
                </a:lnTo>
                <a:lnTo>
                  <a:pt x="4664" y="3384"/>
                </a:lnTo>
                <a:lnTo>
                  <a:pt x="4148" y="3441"/>
                </a:lnTo>
                <a:lnTo>
                  <a:pt x="3613" y="3460"/>
                </a:lnTo>
                <a:lnTo>
                  <a:pt x="3097" y="3479"/>
                </a:lnTo>
                <a:lnTo>
                  <a:pt x="3097" y="3479"/>
                </a:lnTo>
                <a:lnTo>
                  <a:pt x="2561" y="3460"/>
                </a:lnTo>
                <a:lnTo>
                  <a:pt x="2045" y="3441"/>
                </a:lnTo>
                <a:lnTo>
                  <a:pt x="1529" y="3384"/>
                </a:lnTo>
                <a:lnTo>
                  <a:pt x="994" y="3327"/>
                </a:lnTo>
                <a:lnTo>
                  <a:pt x="994" y="3327"/>
                </a:lnTo>
                <a:lnTo>
                  <a:pt x="1548" y="2466"/>
                </a:lnTo>
                <a:lnTo>
                  <a:pt x="1548" y="2466"/>
                </a:lnTo>
                <a:lnTo>
                  <a:pt x="2313" y="1262"/>
                </a:lnTo>
                <a:lnTo>
                  <a:pt x="2313" y="1262"/>
                </a:lnTo>
                <a:lnTo>
                  <a:pt x="3097" y="1"/>
                </a:lnTo>
                <a:lnTo>
                  <a:pt x="3097" y="1"/>
                </a:lnTo>
                <a:close/>
                <a:moveTo>
                  <a:pt x="5639" y="3996"/>
                </a:moveTo>
                <a:lnTo>
                  <a:pt x="5639" y="3996"/>
                </a:lnTo>
                <a:lnTo>
                  <a:pt x="6193" y="4837"/>
                </a:lnTo>
                <a:lnTo>
                  <a:pt x="6193" y="4837"/>
                </a:lnTo>
                <a:lnTo>
                  <a:pt x="5409" y="4970"/>
                </a:lnTo>
                <a:lnTo>
                  <a:pt x="5027" y="5009"/>
                </a:lnTo>
                <a:lnTo>
                  <a:pt x="4645" y="5047"/>
                </a:lnTo>
                <a:lnTo>
                  <a:pt x="4645" y="5047"/>
                </a:lnTo>
                <a:lnTo>
                  <a:pt x="3861" y="5104"/>
                </a:lnTo>
                <a:lnTo>
                  <a:pt x="3097" y="5123"/>
                </a:lnTo>
                <a:lnTo>
                  <a:pt x="3097" y="5123"/>
                </a:lnTo>
                <a:lnTo>
                  <a:pt x="2313" y="5104"/>
                </a:lnTo>
                <a:lnTo>
                  <a:pt x="1548" y="5047"/>
                </a:lnTo>
                <a:lnTo>
                  <a:pt x="1548" y="5047"/>
                </a:lnTo>
                <a:lnTo>
                  <a:pt x="1166" y="5009"/>
                </a:lnTo>
                <a:lnTo>
                  <a:pt x="784" y="4951"/>
                </a:lnTo>
                <a:lnTo>
                  <a:pt x="0" y="4837"/>
                </a:lnTo>
                <a:lnTo>
                  <a:pt x="0" y="4837"/>
                </a:lnTo>
                <a:lnTo>
                  <a:pt x="554" y="3996"/>
                </a:lnTo>
                <a:lnTo>
                  <a:pt x="554" y="3996"/>
                </a:lnTo>
                <a:lnTo>
                  <a:pt x="1185" y="4072"/>
                </a:lnTo>
                <a:lnTo>
                  <a:pt x="1816" y="4148"/>
                </a:lnTo>
                <a:lnTo>
                  <a:pt x="2466" y="4187"/>
                </a:lnTo>
                <a:lnTo>
                  <a:pt x="3097" y="4206"/>
                </a:lnTo>
                <a:lnTo>
                  <a:pt x="3097" y="4206"/>
                </a:lnTo>
                <a:lnTo>
                  <a:pt x="3727" y="4187"/>
                </a:lnTo>
                <a:lnTo>
                  <a:pt x="4358" y="4148"/>
                </a:lnTo>
                <a:lnTo>
                  <a:pt x="5008" y="4072"/>
                </a:lnTo>
                <a:lnTo>
                  <a:pt x="5639" y="3996"/>
                </a:lnTo>
                <a:lnTo>
                  <a:pt x="5639" y="3996"/>
                </a:lnTo>
                <a:close/>
              </a:path>
            </a:pathLst>
          </a:custGeom>
          <a:solidFill>
            <a:srgbClr val="26222E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5486;p61">
            <a:extLst>
              <a:ext uri="{FF2B5EF4-FFF2-40B4-BE49-F238E27FC236}">
                <a16:creationId xmlns:a16="http://schemas.microsoft.com/office/drawing/2014/main" id="{32FD768F-C2CB-17FA-F9F7-4A5CED70530D}"/>
              </a:ext>
            </a:extLst>
          </p:cNvPr>
          <p:cNvSpPr/>
          <p:nvPr/>
        </p:nvSpPr>
        <p:spPr>
          <a:xfrm>
            <a:off x="4593224" y="-3455126"/>
            <a:ext cx="118800" cy="1188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5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cxnSp>
        <p:nvCxnSpPr>
          <p:cNvPr id="46" name="Google Shape;5490;p61">
            <a:extLst>
              <a:ext uri="{FF2B5EF4-FFF2-40B4-BE49-F238E27FC236}">
                <a16:creationId xmlns:a16="http://schemas.microsoft.com/office/drawing/2014/main" id="{0530F16A-63E6-BB0D-4B6B-FF9F816352D6}"/>
              </a:ext>
            </a:extLst>
          </p:cNvPr>
          <p:cNvCxnSpPr/>
          <p:nvPr/>
        </p:nvCxnSpPr>
        <p:spPr>
          <a:xfrm>
            <a:off x="-2384346" y="1189980"/>
            <a:ext cx="2124119" cy="200213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47" name="Google Shape;5491;p61">
            <a:extLst>
              <a:ext uri="{FF2B5EF4-FFF2-40B4-BE49-F238E27FC236}">
                <a16:creationId xmlns:a16="http://schemas.microsoft.com/office/drawing/2014/main" id="{4B6F8269-93D4-CD3C-2931-DEFE6CE630BA}"/>
              </a:ext>
            </a:extLst>
          </p:cNvPr>
          <p:cNvCxnSpPr/>
          <p:nvPr/>
        </p:nvCxnSpPr>
        <p:spPr>
          <a:xfrm rot="10800000" flipH="1">
            <a:off x="-2384346" y="2757513"/>
            <a:ext cx="2124000" cy="1335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48" name="Google Shape;5492;p61">
            <a:extLst>
              <a:ext uri="{FF2B5EF4-FFF2-40B4-BE49-F238E27FC236}">
                <a16:creationId xmlns:a16="http://schemas.microsoft.com/office/drawing/2014/main" id="{EE704C6D-A75F-829A-0B1F-30A010BA9128}"/>
              </a:ext>
            </a:extLst>
          </p:cNvPr>
          <p:cNvCxnSpPr/>
          <p:nvPr/>
        </p:nvCxnSpPr>
        <p:spPr>
          <a:xfrm flipH="1">
            <a:off x="9562776" y="1003863"/>
            <a:ext cx="1978800" cy="8250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cxnSp>
        <p:nvCxnSpPr>
          <p:cNvPr id="49" name="Google Shape;5493;p61">
            <a:extLst>
              <a:ext uri="{FF2B5EF4-FFF2-40B4-BE49-F238E27FC236}">
                <a16:creationId xmlns:a16="http://schemas.microsoft.com/office/drawing/2014/main" id="{30C4089C-1EDC-6BE6-863D-F18A511FE7BA}"/>
              </a:ext>
            </a:extLst>
          </p:cNvPr>
          <p:cNvCxnSpPr>
            <a:cxnSpLocks/>
          </p:cNvCxnSpPr>
          <p:nvPr/>
        </p:nvCxnSpPr>
        <p:spPr>
          <a:xfrm flipH="1">
            <a:off x="9562776" y="2646158"/>
            <a:ext cx="1978800" cy="675000"/>
          </a:xfrm>
          <a:prstGeom prst="curvedConnector3">
            <a:avLst>
              <a:gd name="adj1" fmla="val 50003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49735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4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4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4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44" grpId="0" animBg="1"/>
      <p:bldP spid="5476" grpId="0" animBg="1"/>
      <p:bldP spid="547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41"/>
          <p:cNvSpPr/>
          <p:nvPr/>
        </p:nvSpPr>
        <p:spPr>
          <a:xfrm>
            <a:off x="4114800" y="919977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500" b="1">
                <a:solidFill>
                  <a:schemeClr val="bg2"/>
                </a:solidFill>
                <a:latin typeface="MuseoModerno" pitchFamily="2" charset="77"/>
              </a:rPr>
              <a:t>1</a:t>
            </a:r>
          </a:p>
        </p:txBody>
      </p:sp>
      <p:sp>
        <p:nvSpPr>
          <p:cNvPr id="2237" name="Google Shape;2237;p41"/>
          <p:cNvSpPr txBox="1">
            <a:spLocks noGrp="1"/>
          </p:cNvSpPr>
          <p:nvPr>
            <p:ph type="title"/>
          </p:nvPr>
        </p:nvSpPr>
        <p:spPr>
          <a:xfrm>
            <a:off x="1543945" y="1968302"/>
            <a:ext cx="605611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Unsere</a:t>
            </a:r>
            <a:r>
              <a:rPr lang="en"/>
              <a:t> </a:t>
            </a:r>
            <a:r>
              <a:rPr lang="en">
                <a:solidFill>
                  <a:schemeClr val="dk2"/>
                </a:solidFill>
              </a:rPr>
              <a:t>Aufgabe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2239" name="Google Shape;2239;p41"/>
          <p:cNvSpPr txBox="1">
            <a:spLocks noGrp="1"/>
          </p:cNvSpPr>
          <p:nvPr>
            <p:ph type="subTitle" idx="1"/>
          </p:nvPr>
        </p:nvSpPr>
        <p:spPr>
          <a:xfrm>
            <a:off x="2370000" y="2829123"/>
            <a:ext cx="44040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err="1"/>
              <a:t>Rahmenbedingungen</a:t>
            </a:r>
            <a:endParaRPr lang="de-DE"/>
          </a:p>
        </p:txBody>
      </p:sp>
      <p:sp>
        <p:nvSpPr>
          <p:cNvPr id="2240" name="Google Shape;2240;p41"/>
          <p:cNvSpPr/>
          <p:nvPr/>
        </p:nvSpPr>
        <p:spPr>
          <a:xfrm>
            <a:off x="3475950" y="3682050"/>
            <a:ext cx="821600" cy="539225"/>
          </a:xfrm>
          <a:custGeom>
            <a:avLst/>
            <a:gdLst/>
            <a:ahLst/>
            <a:cxnLst/>
            <a:rect l="l" t="t" r="r" b="b"/>
            <a:pathLst>
              <a:path w="32864" h="21569" fill="none" extrusionOk="0">
                <a:moveTo>
                  <a:pt x="29045" y="21551"/>
                </a:moveTo>
                <a:lnTo>
                  <a:pt x="29045" y="21551"/>
                </a:lnTo>
                <a:lnTo>
                  <a:pt x="27037" y="21443"/>
                </a:lnTo>
                <a:lnTo>
                  <a:pt x="24204" y="21353"/>
                </a:lnTo>
                <a:lnTo>
                  <a:pt x="24204" y="21353"/>
                </a:lnTo>
                <a:lnTo>
                  <a:pt x="20654" y="21246"/>
                </a:lnTo>
                <a:lnTo>
                  <a:pt x="16746" y="21138"/>
                </a:lnTo>
                <a:lnTo>
                  <a:pt x="8839" y="20959"/>
                </a:lnTo>
                <a:lnTo>
                  <a:pt x="0" y="20762"/>
                </a:lnTo>
                <a:lnTo>
                  <a:pt x="0" y="20762"/>
                </a:lnTo>
                <a:lnTo>
                  <a:pt x="18" y="20636"/>
                </a:lnTo>
                <a:lnTo>
                  <a:pt x="72" y="20493"/>
                </a:lnTo>
                <a:lnTo>
                  <a:pt x="126" y="20332"/>
                </a:lnTo>
                <a:lnTo>
                  <a:pt x="216" y="20152"/>
                </a:lnTo>
                <a:lnTo>
                  <a:pt x="467" y="19776"/>
                </a:lnTo>
                <a:lnTo>
                  <a:pt x="771" y="19328"/>
                </a:lnTo>
                <a:lnTo>
                  <a:pt x="1130" y="18861"/>
                </a:lnTo>
                <a:lnTo>
                  <a:pt x="1542" y="18341"/>
                </a:lnTo>
                <a:lnTo>
                  <a:pt x="2403" y="17230"/>
                </a:lnTo>
                <a:lnTo>
                  <a:pt x="2851" y="16656"/>
                </a:lnTo>
                <a:lnTo>
                  <a:pt x="3281" y="16064"/>
                </a:lnTo>
                <a:lnTo>
                  <a:pt x="3694" y="15491"/>
                </a:lnTo>
                <a:lnTo>
                  <a:pt x="4052" y="14899"/>
                </a:lnTo>
                <a:lnTo>
                  <a:pt x="4214" y="14612"/>
                </a:lnTo>
                <a:lnTo>
                  <a:pt x="4375" y="14325"/>
                </a:lnTo>
                <a:lnTo>
                  <a:pt x="4500" y="14056"/>
                </a:lnTo>
                <a:lnTo>
                  <a:pt x="4608" y="13770"/>
                </a:lnTo>
                <a:lnTo>
                  <a:pt x="4716" y="13501"/>
                </a:lnTo>
                <a:lnTo>
                  <a:pt x="4787" y="13250"/>
                </a:lnTo>
                <a:lnTo>
                  <a:pt x="4823" y="12999"/>
                </a:lnTo>
                <a:lnTo>
                  <a:pt x="4859" y="12748"/>
                </a:lnTo>
                <a:lnTo>
                  <a:pt x="4859" y="12748"/>
                </a:lnTo>
                <a:lnTo>
                  <a:pt x="4859" y="12515"/>
                </a:lnTo>
                <a:lnTo>
                  <a:pt x="4895" y="12282"/>
                </a:lnTo>
                <a:lnTo>
                  <a:pt x="4931" y="12066"/>
                </a:lnTo>
                <a:lnTo>
                  <a:pt x="4967" y="11851"/>
                </a:lnTo>
                <a:lnTo>
                  <a:pt x="5092" y="11457"/>
                </a:lnTo>
                <a:lnTo>
                  <a:pt x="5253" y="11080"/>
                </a:lnTo>
                <a:lnTo>
                  <a:pt x="5433" y="10740"/>
                </a:lnTo>
                <a:lnTo>
                  <a:pt x="5630" y="10417"/>
                </a:lnTo>
                <a:lnTo>
                  <a:pt x="5845" y="10112"/>
                </a:lnTo>
                <a:lnTo>
                  <a:pt x="6078" y="9825"/>
                </a:lnTo>
                <a:lnTo>
                  <a:pt x="6311" y="9556"/>
                </a:lnTo>
                <a:lnTo>
                  <a:pt x="6544" y="9305"/>
                </a:lnTo>
                <a:lnTo>
                  <a:pt x="7010" y="8821"/>
                </a:lnTo>
                <a:lnTo>
                  <a:pt x="7208" y="8588"/>
                </a:lnTo>
                <a:lnTo>
                  <a:pt x="7405" y="8355"/>
                </a:lnTo>
                <a:lnTo>
                  <a:pt x="7584" y="8122"/>
                </a:lnTo>
                <a:lnTo>
                  <a:pt x="7728" y="7889"/>
                </a:lnTo>
                <a:lnTo>
                  <a:pt x="7728" y="7889"/>
                </a:lnTo>
                <a:lnTo>
                  <a:pt x="7835" y="7674"/>
                </a:lnTo>
                <a:lnTo>
                  <a:pt x="7997" y="7405"/>
                </a:lnTo>
                <a:lnTo>
                  <a:pt x="8427" y="6777"/>
                </a:lnTo>
                <a:lnTo>
                  <a:pt x="9538" y="5164"/>
                </a:lnTo>
                <a:lnTo>
                  <a:pt x="10148" y="4267"/>
                </a:lnTo>
                <a:lnTo>
                  <a:pt x="10722" y="3371"/>
                </a:lnTo>
                <a:lnTo>
                  <a:pt x="10991" y="2941"/>
                </a:lnTo>
                <a:lnTo>
                  <a:pt x="11242" y="2510"/>
                </a:lnTo>
                <a:lnTo>
                  <a:pt x="11457" y="2098"/>
                </a:lnTo>
                <a:lnTo>
                  <a:pt x="11636" y="1722"/>
                </a:lnTo>
                <a:lnTo>
                  <a:pt x="11636" y="1722"/>
                </a:lnTo>
                <a:lnTo>
                  <a:pt x="11797" y="1327"/>
                </a:lnTo>
                <a:lnTo>
                  <a:pt x="11905" y="987"/>
                </a:lnTo>
                <a:lnTo>
                  <a:pt x="11941" y="825"/>
                </a:lnTo>
                <a:lnTo>
                  <a:pt x="11959" y="682"/>
                </a:lnTo>
                <a:lnTo>
                  <a:pt x="11941" y="556"/>
                </a:lnTo>
                <a:lnTo>
                  <a:pt x="11923" y="449"/>
                </a:lnTo>
                <a:lnTo>
                  <a:pt x="11923" y="449"/>
                </a:lnTo>
                <a:lnTo>
                  <a:pt x="11905" y="323"/>
                </a:lnTo>
                <a:lnTo>
                  <a:pt x="11941" y="233"/>
                </a:lnTo>
                <a:lnTo>
                  <a:pt x="11995" y="144"/>
                </a:lnTo>
                <a:lnTo>
                  <a:pt x="12084" y="90"/>
                </a:lnTo>
                <a:lnTo>
                  <a:pt x="12210" y="36"/>
                </a:lnTo>
                <a:lnTo>
                  <a:pt x="12371" y="0"/>
                </a:lnTo>
                <a:lnTo>
                  <a:pt x="12550" y="0"/>
                </a:lnTo>
                <a:lnTo>
                  <a:pt x="12748" y="0"/>
                </a:lnTo>
                <a:lnTo>
                  <a:pt x="12981" y="18"/>
                </a:lnTo>
                <a:lnTo>
                  <a:pt x="13214" y="54"/>
                </a:lnTo>
                <a:lnTo>
                  <a:pt x="13483" y="108"/>
                </a:lnTo>
                <a:lnTo>
                  <a:pt x="13752" y="180"/>
                </a:lnTo>
                <a:lnTo>
                  <a:pt x="14039" y="269"/>
                </a:lnTo>
                <a:lnTo>
                  <a:pt x="14343" y="359"/>
                </a:lnTo>
                <a:lnTo>
                  <a:pt x="14648" y="467"/>
                </a:lnTo>
                <a:lnTo>
                  <a:pt x="14953" y="610"/>
                </a:lnTo>
                <a:lnTo>
                  <a:pt x="15276" y="736"/>
                </a:lnTo>
                <a:lnTo>
                  <a:pt x="15598" y="897"/>
                </a:lnTo>
                <a:lnTo>
                  <a:pt x="15903" y="1076"/>
                </a:lnTo>
                <a:lnTo>
                  <a:pt x="16208" y="1255"/>
                </a:lnTo>
                <a:lnTo>
                  <a:pt x="16513" y="1453"/>
                </a:lnTo>
                <a:lnTo>
                  <a:pt x="16817" y="1668"/>
                </a:lnTo>
                <a:lnTo>
                  <a:pt x="17104" y="1883"/>
                </a:lnTo>
                <a:lnTo>
                  <a:pt x="17373" y="2134"/>
                </a:lnTo>
                <a:lnTo>
                  <a:pt x="17624" y="2385"/>
                </a:lnTo>
                <a:lnTo>
                  <a:pt x="17857" y="2636"/>
                </a:lnTo>
                <a:lnTo>
                  <a:pt x="18072" y="2923"/>
                </a:lnTo>
                <a:lnTo>
                  <a:pt x="18270" y="3210"/>
                </a:lnTo>
                <a:lnTo>
                  <a:pt x="18449" y="3497"/>
                </a:lnTo>
                <a:lnTo>
                  <a:pt x="18592" y="3819"/>
                </a:lnTo>
                <a:lnTo>
                  <a:pt x="18700" y="4142"/>
                </a:lnTo>
                <a:lnTo>
                  <a:pt x="18772" y="4465"/>
                </a:lnTo>
                <a:lnTo>
                  <a:pt x="18772" y="4465"/>
                </a:lnTo>
                <a:lnTo>
                  <a:pt x="18861" y="4787"/>
                </a:lnTo>
                <a:lnTo>
                  <a:pt x="18969" y="5092"/>
                </a:lnTo>
                <a:lnTo>
                  <a:pt x="19094" y="5379"/>
                </a:lnTo>
                <a:lnTo>
                  <a:pt x="19256" y="5648"/>
                </a:lnTo>
                <a:lnTo>
                  <a:pt x="19435" y="5899"/>
                </a:lnTo>
                <a:lnTo>
                  <a:pt x="19650" y="6132"/>
                </a:lnTo>
                <a:lnTo>
                  <a:pt x="19865" y="6347"/>
                </a:lnTo>
                <a:lnTo>
                  <a:pt x="20116" y="6544"/>
                </a:lnTo>
                <a:lnTo>
                  <a:pt x="20367" y="6724"/>
                </a:lnTo>
                <a:lnTo>
                  <a:pt x="20654" y="6885"/>
                </a:lnTo>
                <a:lnTo>
                  <a:pt x="20941" y="7046"/>
                </a:lnTo>
                <a:lnTo>
                  <a:pt x="21246" y="7190"/>
                </a:lnTo>
                <a:lnTo>
                  <a:pt x="21551" y="7333"/>
                </a:lnTo>
                <a:lnTo>
                  <a:pt x="21873" y="7459"/>
                </a:lnTo>
                <a:lnTo>
                  <a:pt x="22555" y="7674"/>
                </a:lnTo>
                <a:lnTo>
                  <a:pt x="23236" y="7871"/>
                </a:lnTo>
                <a:lnTo>
                  <a:pt x="23917" y="8050"/>
                </a:lnTo>
                <a:lnTo>
                  <a:pt x="25262" y="8391"/>
                </a:lnTo>
                <a:lnTo>
                  <a:pt x="25889" y="8570"/>
                </a:lnTo>
                <a:lnTo>
                  <a:pt x="26481" y="8750"/>
                </a:lnTo>
                <a:lnTo>
                  <a:pt x="26750" y="8839"/>
                </a:lnTo>
                <a:lnTo>
                  <a:pt x="27001" y="8947"/>
                </a:lnTo>
                <a:lnTo>
                  <a:pt x="27234" y="9072"/>
                </a:lnTo>
                <a:lnTo>
                  <a:pt x="27467" y="9180"/>
                </a:lnTo>
                <a:lnTo>
                  <a:pt x="27467" y="9180"/>
                </a:lnTo>
                <a:lnTo>
                  <a:pt x="27664" y="9323"/>
                </a:lnTo>
                <a:lnTo>
                  <a:pt x="27879" y="9467"/>
                </a:lnTo>
                <a:lnTo>
                  <a:pt x="28077" y="9628"/>
                </a:lnTo>
                <a:lnTo>
                  <a:pt x="28292" y="9807"/>
                </a:lnTo>
                <a:lnTo>
                  <a:pt x="28686" y="10202"/>
                </a:lnTo>
                <a:lnTo>
                  <a:pt x="29081" y="10650"/>
                </a:lnTo>
                <a:lnTo>
                  <a:pt x="29457" y="11134"/>
                </a:lnTo>
                <a:lnTo>
                  <a:pt x="29834" y="11636"/>
                </a:lnTo>
                <a:lnTo>
                  <a:pt x="30174" y="12174"/>
                </a:lnTo>
                <a:lnTo>
                  <a:pt x="30515" y="12730"/>
                </a:lnTo>
                <a:lnTo>
                  <a:pt x="30838" y="13286"/>
                </a:lnTo>
                <a:lnTo>
                  <a:pt x="31124" y="13859"/>
                </a:lnTo>
                <a:lnTo>
                  <a:pt x="31393" y="14433"/>
                </a:lnTo>
                <a:lnTo>
                  <a:pt x="31644" y="14989"/>
                </a:lnTo>
                <a:lnTo>
                  <a:pt x="31860" y="15527"/>
                </a:lnTo>
                <a:lnTo>
                  <a:pt x="32039" y="16047"/>
                </a:lnTo>
                <a:lnTo>
                  <a:pt x="32200" y="16531"/>
                </a:lnTo>
                <a:lnTo>
                  <a:pt x="32308" y="16997"/>
                </a:lnTo>
                <a:lnTo>
                  <a:pt x="32308" y="16997"/>
                </a:lnTo>
                <a:lnTo>
                  <a:pt x="32415" y="17427"/>
                </a:lnTo>
                <a:lnTo>
                  <a:pt x="32541" y="17875"/>
                </a:lnTo>
                <a:lnTo>
                  <a:pt x="32648" y="18306"/>
                </a:lnTo>
                <a:lnTo>
                  <a:pt x="32738" y="18736"/>
                </a:lnTo>
                <a:lnTo>
                  <a:pt x="32828" y="19148"/>
                </a:lnTo>
                <a:lnTo>
                  <a:pt x="32864" y="19543"/>
                </a:lnTo>
                <a:lnTo>
                  <a:pt x="32864" y="19722"/>
                </a:lnTo>
                <a:lnTo>
                  <a:pt x="32864" y="19901"/>
                </a:lnTo>
                <a:lnTo>
                  <a:pt x="32846" y="20081"/>
                </a:lnTo>
                <a:lnTo>
                  <a:pt x="32810" y="20260"/>
                </a:lnTo>
                <a:lnTo>
                  <a:pt x="32756" y="20421"/>
                </a:lnTo>
                <a:lnTo>
                  <a:pt x="32684" y="20565"/>
                </a:lnTo>
                <a:lnTo>
                  <a:pt x="32595" y="20708"/>
                </a:lnTo>
                <a:lnTo>
                  <a:pt x="32469" y="20851"/>
                </a:lnTo>
                <a:lnTo>
                  <a:pt x="32344" y="20977"/>
                </a:lnTo>
                <a:lnTo>
                  <a:pt x="32182" y="21085"/>
                </a:lnTo>
                <a:lnTo>
                  <a:pt x="32003" y="21192"/>
                </a:lnTo>
                <a:lnTo>
                  <a:pt x="31788" y="21282"/>
                </a:lnTo>
                <a:lnTo>
                  <a:pt x="31555" y="21371"/>
                </a:lnTo>
                <a:lnTo>
                  <a:pt x="31304" y="21443"/>
                </a:lnTo>
                <a:lnTo>
                  <a:pt x="30999" y="21497"/>
                </a:lnTo>
                <a:lnTo>
                  <a:pt x="30676" y="21533"/>
                </a:lnTo>
                <a:lnTo>
                  <a:pt x="30318" y="21551"/>
                </a:lnTo>
                <a:lnTo>
                  <a:pt x="29923" y="21569"/>
                </a:lnTo>
                <a:lnTo>
                  <a:pt x="29511" y="21569"/>
                </a:lnTo>
                <a:lnTo>
                  <a:pt x="29045" y="21551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41" name="Google Shape;2241;p41"/>
          <p:cNvGrpSpPr/>
          <p:nvPr/>
        </p:nvGrpSpPr>
        <p:grpSpPr>
          <a:xfrm>
            <a:off x="8116833" y="358365"/>
            <a:ext cx="627875" cy="759082"/>
            <a:chOff x="6747325" y="323950"/>
            <a:chExt cx="1599275" cy="1933475"/>
          </a:xfrm>
        </p:grpSpPr>
        <p:sp>
          <p:nvSpPr>
            <p:cNvPr id="2242" name="Google Shape;2242;p41"/>
            <p:cNvSpPr/>
            <p:nvPr/>
          </p:nvSpPr>
          <p:spPr>
            <a:xfrm>
              <a:off x="7949350" y="915600"/>
              <a:ext cx="106825" cy="141300"/>
            </a:xfrm>
            <a:custGeom>
              <a:avLst/>
              <a:gdLst/>
              <a:ahLst/>
              <a:cxnLst/>
              <a:rect l="l" t="t" r="r" b="b"/>
              <a:pathLst>
                <a:path w="4273" h="5652" extrusionOk="0">
                  <a:moveTo>
                    <a:pt x="1221" y="1"/>
                  </a:moveTo>
                  <a:lnTo>
                    <a:pt x="1103" y="20"/>
                  </a:lnTo>
                  <a:lnTo>
                    <a:pt x="0" y="237"/>
                  </a:lnTo>
                  <a:lnTo>
                    <a:pt x="118" y="867"/>
                  </a:lnTo>
                  <a:lnTo>
                    <a:pt x="1241" y="651"/>
                  </a:lnTo>
                  <a:lnTo>
                    <a:pt x="1339" y="651"/>
                  </a:lnTo>
                  <a:lnTo>
                    <a:pt x="1378" y="690"/>
                  </a:lnTo>
                  <a:lnTo>
                    <a:pt x="1418" y="729"/>
                  </a:lnTo>
                  <a:lnTo>
                    <a:pt x="3544" y="3663"/>
                  </a:lnTo>
                  <a:lnTo>
                    <a:pt x="3584" y="3742"/>
                  </a:lnTo>
                  <a:lnTo>
                    <a:pt x="3623" y="3820"/>
                  </a:lnTo>
                  <a:lnTo>
                    <a:pt x="3623" y="3919"/>
                  </a:lnTo>
                  <a:lnTo>
                    <a:pt x="3623" y="3998"/>
                  </a:lnTo>
                  <a:lnTo>
                    <a:pt x="3603" y="4076"/>
                  </a:lnTo>
                  <a:lnTo>
                    <a:pt x="3564" y="4135"/>
                  </a:lnTo>
                  <a:lnTo>
                    <a:pt x="3505" y="4195"/>
                  </a:lnTo>
                  <a:lnTo>
                    <a:pt x="3446" y="4214"/>
                  </a:lnTo>
                  <a:lnTo>
                    <a:pt x="1457" y="5081"/>
                  </a:lnTo>
                  <a:lnTo>
                    <a:pt x="1713" y="5652"/>
                  </a:lnTo>
                  <a:lnTo>
                    <a:pt x="3702" y="4805"/>
                  </a:lnTo>
                  <a:lnTo>
                    <a:pt x="3800" y="4766"/>
                  </a:lnTo>
                  <a:lnTo>
                    <a:pt x="3899" y="4687"/>
                  </a:lnTo>
                  <a:lnTo>
                    <a:pt x="3977" y="4628"/>
                  </a:lnTo>
                  <a:lnTo>
                    <a:pt x="4056" y="4549"/>
                  </a:lnTo>
                  <a:lnTo>
                    <a:pt x="4115" y="4451"/>
                  </a:lnTo>
                  <a:lnTo>
                    <a:pt x="4174" y="4352"/>
                  </a:lnTo>
                  <a:lnTo>
                    <a:pt x="4214" y="4254"/>
                  </a:lnTo>
                  <a:lnTo>
                    <a:pt x="4233" y="4135"/>
                  </a:lnTo>
                  <a:lnTo>
                    <a:pt x="4253" y="4017"/>
                  </a:lnTo>
                  <a:lnTo>
                    <a:pt x="4273" y="3919"/>
                  </a:lnTo>
                  <a:lnTo>
                    <a:pt x="4233" y="3702"/>
                  </a:lnTo>
                  <a:lnTo>
                    <a:pt x="4174" y="3486"/>
                  </a:lnTo>
                  <a:lnTo>
                    <a:pt x="4056" y="3289"/>
                  </a:lnTo>
                  <a:lnTo>
                    <a:pt x="1949" y="355"/>
                  </a:lnTo>
                  <a:lnTo>
                    <a:pt x="1871" y="257"/>
                  </a:lnTo>
                  <a:lnTo>
                    <a:pt x="1772" y="178"/>
                  </a:lnTo>
                  <a:lnTo>
                    <a:pt x="1674" y="119"/>
                  </a:lnTo>
                  <a:lnTo>
                    <a:pt x="1575" y="60"/>
                  </a:lnTo>
                  <a:lnTo>
                    <a:pt x="1457" y="20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41"/>
            <p:cNvSpPr/>
            <p:nvPr/>
          </p:nvSpPr>
          <p:spPr>
            <a:xfrm>
              <a:off x="8020725" y="1069175"/>
              <a:ext cx="106825" cy="141300"/>
            </a:xfrm>
            <a:custGeom>
              <a:avLst/>
              <a:gdLst/>
              <a:ahLst/>
              <a:cxnLst/>
              <a:rect l="l" t="t" r="r" b="b"/>
              <a:pathLst>
                <a:path w="4273" h="5652" extrusionOk="0">
                  <a:moveTo>
                    <a:pt x="1221" y="1"/>
                  </a:moveTo>
                  <a:lnTo>
                    <a:pt x="1103" y="20"/>
                  </a:lnTo>
                  <a:lnTo>
                    <a:pt x="0" y="237"/>
                  </a:lnTo>
                  <a:lnTo>
                    <a:pt x="118" y="867"/>
                  </a:lnTo>
                  <a:lnTo>
                    <a:pt x="1241" y="651"/>
                  </a:lnTo>
                  <a:lnTo>
                    <a:pt x="1339" y="651"/>
                  </a:lnTo>
                  <a:lnTo>
                    <a:pt x="1378" y="690"/>
                  </a:lnTo>
                  <a:lnTo>
                    <a:pt x="1418" y="729"/>
                  </a:lnTo>
                  <a:lnTo>
                    <a:pt x="3544" y="3663"/>
                  </a:lnTo>
                  <a:lnTo>
                    <a:pt x="3584" y="3742"/>
                  </a:lnTo>
                  <a:lnTo>
                    <a:pt x="3623" y="3820"/>
                  </a:lnTo>
                  <a:lnTo>
                    <a:pt x="3623" y="3919"/>
                  </a:lnTo>
                  <a:lnTo>
                    <a:pt x="3623" y="3998"/>
                  </a:lnTo>
                  <a:lnTo>
                    <a:pt x="3603" y="4076"/>
                  </a:lnTo>
                  <a:lnTo>
                    <a:pt x="3564" y="4135"/>
                  </a:lnTo>
                  <a:lnTo>
                    <a:pt x="3505" y="4195"/>
                  </a:lnTo>
                  <a:lnTo>
                    <a:pt x="3446" y="4214"/>
                  </a:lnTo>
                  <a:lnTo>
                    <a:pt x="1457" y="5081"/>
                  </a:lnTo>
                  <a:lnTo>
                    <a:pt x="1713" y="5652"/>
                  </a:lnTo>
                  <a:lnTo>
                    <a:pt x="3702" y="4805"/>
                  </a:lnTo>
                  <a:lnTo>
                    <a:pt x="3800" y="4766"/>
                  </a:lnTo>
                  <a:lnTo>
                    <a:pt x="3899" y="4706"/>
                  </a:lnTo>
                  <a:lnTo>
                    <a:pt x="3977" y="4628"/>
                  </a:lnTo>
                  <a:lnTo>
                    <a:pt x="4056" y="4549"/>
                  </a:lnTo>
                  <a:lnTo>
                    <a:pt x="4115" y="4450"/>
                  </a:lnTo>
                  <a:lnTo>
                    <a:pt x="4174" y="4352"/>
                  </a:lnTo>
                  <a:lnTo>
                    <a:pt x="4214" y="4254"/>
                  </a:lnTo>
                  <a:lnTo>
                    <a:pt x="4233" y="4135"/>
                  </a:lnTo>
                  <a:lnTo>
                    <a:pt x="4253" y="4017"/>
                  </a:lnTo>
                  <a:lnTo>
                    <a:pt x="4273" y="3919"/>
                  </a:lnTo>
                  <a:lnTo>
                    <a:pt x="4233" y="3702"/>
                  </a:lnTo>
                  <a:lnTo>
                    <a:pt x="4174" y="3486"/>
                  </a:lnTo>
                  <a:lnTo>
                    <a:pt x="4056" y="3289"/>
                  </a:lnTo>
                  <a:lnTo>
                    <a:pt x="1949" y="355"/>
                  </a:lnTo>
                  <a:lnTo>
                    <a:pt x="1871" y="257"/>
                  </a:lnTo>
                  <a:lnTo>
                    <a:pt x="1772" y="178"/>
                  </a:lnTo>
                  <a:lnTo>
                    <a:pt x="1674" y="119"/>
                  </a:lnTo>
                  <a:lnTo>
                    <a:pt x="1575" y="60"/>
                  </a:lnTo>
                  <a:lnTo>
                    <a:pt x="1457" y="20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41"/>
            <p:cNvSpPr/>
            <p:nvPr/>
          </p:nvSpPr>
          <p:spPr>
            <a:xfrm>
              <a:off x="8046800" y="1308400"/>
              <a:ext cx="168375" cy="124075"/>
            </a:xfrm>
            <a:custGeom>
              <a:avLst/>
              <a:gdLst/>
              <a:ahLst/>
              <a:cxnLst/>
              <a:rect l="l" t="t" r="r" b="b"/>
              <a:pathLst>
                <a:path w="6735" h="4963" extrusionOk="0">
                  <a:moveTo>
                    <a:pt x="1" y="1"/>
                  </a:moveTo>
                  <a:lnTo>
                    <a:pt x="1" y="1320"/>
                  </a:lnTo>
                  <a:lnTo>
                    <a:pt x="6557" y="4962"/>
                  </a:lnTo>
                  <a:lnTo>
                    <a:pt x="6734" y="4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41"/>
            <p:cNvSpPr/>
            <p:nvPr/>
          </p:nvSpPr>
          <p:spPr>
            <a:xfrm>
              <a:off x="7969525" y="1195675"/>
              <a:ext cx="130950" cy="96500"/>
            </a:xfrm>
            <a:custGeom>
              <a:avLst/>
              <a:gdLst/>
              <a:ahLst/>
              <a:cxnLst/>
              <a:rect l="l" t="t" r="r" b="b"/>
              <a:pathLst>
                <a:path w="5238" h="3860" extrusionOk="0">
                  <a:moveTo>
                    <a:pt x="5238" y="1"/>
                  </a:moveTo>
                  <a:lnTo>
                    <a:pt x="768" y="946"/>
                  </a:lnTo>
                  <a:lnTo>
                    <a:pt x="0" y="3860"/>
                  </a:lnTo>
                  <a:lnTo>
                    <a:pt x="0" y="3860"/>
                  </a:lnTo>
                  <a:lnTo>
                    <a:pt x="3860" y="202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41"/>
            <p:cNvSpPr/>
            <p:nvPr/>
          </p:nvSpPr>
          <p:spPr>
            <a:xfrm>
              <a:off x="7851400" y="941700"/>
              <a:ext cx="121100" cy="76325"/>
            </a:xfrm>
            <a:custGeom>
              <a:avLst/>
              <a:gdLst/>
              <a:ahLst/>
              <a:cxnLst/>
              <a:rect l="l" t="t" r="r" b="b"/>
              <a:pathLst>
                <a:path w="4844" h="3053" extrusionOk="0">
                  <a:moveTo>
                    <a:pt x="4844" y="0"/>
                  </a:moveTo>
                  <a:lnTo>
                    <a:pt x="374" y="926"/>
                  </a:lnTo>
                  <a:lnTo>
                    <a:pt x="0" y="3052"/>
                  </a:lnTo>
                  <a:lnTo>
                    <a:pt x="3406" y="2028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41"/>
            <p:cNvSpPr/>
            <p:nvPr/>
          </p:nvSpPr>
          <p:spPr>
            <a:xfrm>
              <a:off x="7958700" y="1099700"/>
              <a:ext cx="131450" cy="96500"/>
            </a:xfrm>
            <a:custGeom>
              <a:avLst/>
              <a:gdLst/>
              <a:ahLst/>
              <a:cxnLst/>
              <a:rect l="l" t="t" r="r" b="b"/>
              <a:pathLst>
                <a:path w="5258" h="3860" extrusionOk="0">
                  <a:moveTo>
                    <a:pt x="5257" y="0"/>
                  </a:moveTo>
                  <a:lnTo>
                    <a:pt x="768" y="946"/>
                  </a:lnTo>
                  <a:lnTo>
                    <a:pt x="0" y="3860"/>
                  </a:lnTo>
                  <a:lnTo>
                    <a:pt x="3741" y="2521"/>
                  </a:lnTo>
                  <a:lnTo>
                    <a:pt x="52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41"/>
            <p:cNvSpPr/>
            <p:nvPr/>
          </p:nvSpPr>
          <p:spPr>
            <a:xfrm>
              <a:off x="8003000" y="1140050"/>
              <a:ext cx="97000" cy="71900"/>
            </a:xfrm>
            <a:custGeom>
              <a:avLst/>
              <a:gdLst/>
              <a:ahLst/>
              <a:cxnLst/>
              <a:rect l="l" t="t" r="r" b="b"/>
              <a:pathLst>
                <a:path w="3880" h="2876" extrusionOk="0">
                  <a:moveTo>
                    <a:pt x="2107" y="1"/>
                  </a:moveTo>
                  <a:lnTo>
                    <a:pt x="0" y="533"/>
                  </a:lnTo>
                  <a:lnTo>
                    <a:pt x="1792" y="2876"/>
                  </a:lnTo>
                  <a:lnTo>
                    <a:pt x="3879" y="2226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41"/>
            <p:cNvSpPr/>
            <p:nvPr/>
          </p:nvSpPr>
          <p:spPr>
            <a:xfrm>
              <a:off x="7806100" y="846200"/>
              <a:ext cx="166400" cy="123075"/>
            </a:xfrm>
            <a:custGeom>
              <a:avLst/>
              <a:gdLst/>
              <a:ahLst/>
              <a:cxnLst/>
              <a:rect l="l" t="t" r="r" b="b"/>
              <a:pathLst>
                <a:path w="6656" h="4923" extrusionOk="0">
                  <a:moveTo>
                    <a:pt x="3604" y="1"/>
                  </a:moveTo>
                  <a:lnTo>
                    <a:pt x="1" y="906"/>
                  </a:lnTo>
                  <a:lnTo>
                    <a:pt x="3053" y="4923"/>
                  </a:lnTo>
                  <a:lnTo>
                    <a:pt x="6656" y="3820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41"/>
            <p:cNvSpPr/>
            <p:nvPr/>
          </p:nvSpPr>
          <p:spPr>
            <a:xfrm>
              <a:off x="7923750" y="1004200"/>
              <a:ext cx="166400" cy="122600"/>
            </a:xfrm>
            <a:custGeom>
              <a:avLst/>
              <a:gdLst/>
              <a:ahLst/>
              <a:cxnLst/>
              <a:rect l="l" t="t" r="r" b="b"/>
              <a:pathLst>
                <a:path w="6656" h="4904" extrusionOk="0">
                  <a:moveTo>
                    <a:pt x="3604" y="1"/>
                  </a:moveTo>
                  <a:lnTo>
                    <a:pt x="0" y="907"/>
                  </a:lnTo>
                  <a:lnTo>
                    <a:pt x="3052" y="4903"/>
                  </a:lnTo>
                  <a:lnTo>
                    <a:pt x="6655" y="3820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41"/>
            <p:cNvSpPr/>
            <p:nvPr/>
          </p:nvSpPr>
          <p:spPr>
            <a:xfrm>
              <a:off x="7578700" y="1674125"/>
              <a:ext cx="767900" cy="583300"/>
            </a:xfrm>
            <a:custGeom>
              <a:avLst/>
              <a:gdLst/>
              <a:ahLst/>
              <a:cxnLst/>
              <a:rect l="l" t="t" r="r" b="b"/>
              <a:pathLst>
                <a:path w="30716" h="23332" extrusionOk="0">
                  <a:moveTo>
                    <a:pt x="99" y="1"/>
                  </a:moveTo>
                  <a:lnTo>
                    <a:pt x="0" y="631"/>
                  </a:lnTo>
                  <a:lnTo>
                    <a:pt x="15220" y="23332"/>
                  </a:lnTo>
                  <a:lnTo>
                    <a:pt x="30558" y="14393"/>
                  </a:lnTo>
                  <a:lnTo>
                    <a:pt x="30715" y="1378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41"/>
            <p:cNvSpPr/>
            <p:nvPr/>
          </p:nvSpPr>
          <p:spPr>
            <a:xfrm>
              <a:off x="7555075" y="421900"/>
              <a:ext cx="88625" cy="573475"/>
            </a:xfrm>
            <a:custGeom>
              <a:avLst/>
              <a:gdLst/>
              <a:ahLst/>
              <a:cxnLst/>
              <a:rect l="l" t="t" r="r" b="b"/>
              <a:pathLst>
                <a:path w="3545" h="22939" extrusionOk="0">
                  <a:moveTo>
                    <a:pt x="3544" y="1"/>
                  </a:moveTo>
                  <a:lnTo>
                    <a:pt x="3092" y="276"/>
                  </a:lnTo>
                  <a:lnTo>
                    <a:pt x="0" y="22938"/>
                  </a:lnTo>
                  <a:lnTo>
                    <a:pt x="1083" y="22840"/>
                  </a:lnTo>
                  <a:lnTo>
                    <a:pt x="3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41"/>
            <p:cNvSpPr/>
            <p:nvPr/>
          </p:nvSpPr>
          <p:spPr>
            <a:xfrm>
              <a:off x="7678625" y="847200"/>
              <a:ext cx="411025" cy="656650"/>
            </a:xfrm>
            <a:custGeom>
              <a:avLst/>
              <a:gdLst/>
              <a:ahLst/>
              <a:cxnLst/>
              <a:rect l="l" t="t" r="r" b="b"/>
              <a:pathLst>
                <a:path w="16441" h="26266" extrusionOk="0">
                  <a:moveTo>
                    <a:pt x="3269" y="0"/>
                  </a:moveTo>
                  <a:lnTo>
                    <a:pt x="0" y="788"/>
                  </a:lnTo>
                  <a:lnTo>
                    <a:pt x="7147" y="26265"/>
                  </a:lnTo>
                  <a:lnTo>
                    <a:pt x="10435" y="24395"/>
                  </a:lnTo>
                  <a:lnTo>
                    <a:pt x="15889" y="19650"/>
                  </a:lnTo>
                  <a:lnTo>
                    <a:pt x="16441" y="16204"/>
                  </a:lnTo>
                  <a:lnTo>
                    <a:pt x="5336" y="492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41"/>
            <p:cNvSpPr/>
            <p:nvPr/>
          </p:nvSpPr>
          <p:spPr>
            <a:xfrm>
              <a:off x="7685025" y="862450"/>
              <a:ext cx="404625" cy="413500"/>
            </a:xfrm>
            <a:custGeom>
              <a:avLst/>
              <a:gdLst/>
              <a:ahLst/>
              <a:cxnLst/>
              <a:rect l="l" t="t" r="r" b="b"/>
              <a:pathLst>
                <a:path w="16185" h="16540" extrusionOk="0">
                  <a:moveTo>
                    <a:pt x="5159" y="0"/>
                  </a:moveTo>
                  <a:lnTo>
                    <a:pt x="4470" y="99"/>
                  </a:lnTo>
                  <a:lnTo>
                    <a:pt x="3781" y="197"/>
                  </a:lnTo>
                  <a:lnTo>
                    <a:pt x="3131" y="315"/>
                  </a:lnTo>
                  <a:lnTo>
                    <a:pt x="2461" y="453"/>
                  </a:lnTo>
                  <a:lnTo>
                    <a:pt x="1831" y="611"/>
                  </a:lnTo>
                  <a:lnTo>
                    <a:pt x="1201" y="768"/>
                  </a:lnTo>
                  <a:lnTo>
                    <a:pt x="591" y="945"/>
                  </a:lnTo>
                  <a:lnTo>
                    <a:pt x="0" y="1123"/>
                  </a:lnTo>
                  <a:lnTo>
                    <a:pt x="4214" y="16126"/>
                  </a:lnTo>
                  <a:lnTo>
                    <a:pt x="4844" y="16224"/>
                  </a:lnTo>
                  <a:lnTo>
                    <a:pt x="5493" y="16303"/>
                  </a:lnTo>
                  <a:lnTo>
                    <a:pt x="6143" y="16362"/>
                  </a:lnTo>
                  <a:lnTo>
                    <a:pt x="6793" y="16421"/>
                  </a:lnTo>
                  <a:lnTo>
                    <a:pt x="7462" y="16480"/>
                  </a:lnTo>
                  <a:lnTo>
                    <a:pt x="8132" y="16500"/>
                  </a:lnTo>
                  <a:lnTo>
                    <a:pt x="8821" y="16519"/>
                  </a:lnTo>
                  <a:lnTo>
                    <a:pt x="9510" y="16539"/>
                  </a:lnTo>
                  <a:lnTo>
                    <a:pt x="10376" y="16519"/>
                  </a:lnTo>
                  <a:lnTo>
                    <a:pt x="11243" y="16500"/>
                  </a:lnTo>
                  <a:lnTo>
                    <a:pt x="12089" y="16441"/>
                  </a:lnTo>
                  <a:lnTo>
                    <a:pt x="12936" y="16362"/>
                  </a:lnTo>
                  <a:lnTo>
                    <a:pt x="13763" y="16283"/>
                  </a:lnTo>
                  <a:lnTo>
                    <a:pt x="14570" y="16165"/>
                  </a:lnTo>
                  <a:lnTo>
                    <a:pt x="15358" y="16027"/>
                  </a:lnTo>
                  <a:lnTo>
                    <a:pt x="16126" y="15889"/>
                  </a:lnTo>
                  <a:lnTo>
                    <a:pt x="16185" y="15594"/>
                  </a:lnTo>
                  <a:lnTo>
                    <a:pt x="5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41"/>
            <p:cNvSpPr/>
            <p:nvPr/>
          </p:nvSpPr>
          <p:spPr>
            <a:xfrm>
              <a:off x="7293700" y="965825"/>
              <a:ext cx="110775" cy="140300"/>
            </a:xfrm>
            <a:custGeom>
              <a:avLst/>
              <a:gdLst/>
              <a:ahLst/>
              <a:cxnLst/>
              <a:rect l="l" t="t" r="r" b="b"/>
              <a:pathLst>
                <a:path w="4431" h="5612" extrusionOk="0">
                  <a:moveTo>
                    <a:pt x="847" y="0"/>
                  </a:moveTo>
                  <a:lnTo>
                    <a:pt x="1" y="138"/>
                  </a:lnTo>
                  <a:lnTo>
                    <a:pt x="3525" y="5611"/>
                  </a:lnTo>
                  <a:lnTo>
                    <a:pt x="4431" y="5178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41"/>
            <p:cNvSpPr/>
            <p:nvPr/>
          </p:nvSpPr>
          <p:spPr>
            <a:xfrm>
              <a:off x="6747325" y="464725"/>
              <a:ext cx="729500" cy="607925"/>
            </a:xfrm>
            <a:custGeom>
              <a:avLst/>
              <a:gdLst/>
              <a:ahLst/>
              <a:cxnLst/>
              <a:rect l="l" t="t" r="r" b="b"/>
              <a:pathLst>
                <a:path w="29180" h="24317" extrusionOk="0">
                  <a:moveTo>
                    <a:pt x="335" y="1"/>
                  </a:moveTo>
                  <a:lnTo>
                    <a:pt x="1" y="454"/>
                  </a:lnTo>
                  <a:lnTo>
                    <a:pt x="15398" y="24317"/>
                  </a:lnTo>
                  <a:lnTo>
                    <a:pt x="28786" y="17996"/>
                  </a:lnTo>
                  <a:lnTo>
                    <a:pt x="29180" y="1748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41"/>
            <p:cNvSpPr/>
            <p:nvPr/>
          </p:nvSpPr>
          <p:spPr>
            <a:xfrm>
              <a:off x="6753725" y="323950"/>
              <a:ext cx="724575" cy="727050"/>
            </a:xfrm>
            <a:custGeom>
              <a:avLst/>
              <a:gdLst/>
              <a:ahLst/>
              <a:cxnLst/>
              <a:rect l="l" t="t" r="r" b="b"/>
              <a:pathLst>
                <a:path w="28983" h="29082" extrusionOk="0">
                  <a:moveTo>
                    <a:pt x="14354" y="1"/>
                  </a:moveTo>
                  <a:lnTo>
                    <a:pt x="1" y="5691"/>
                  </a:lnTo>
                  <a:lnTo>
                    <a:pt x="15398" y="29081"/>
                  </a:lnTo>
                  <a:lnTo>
                    <a:pt x="28983" y="23116"/>
                  </a:lnTo>
                  <a:lnTo>
                    <a:pt x="14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41"/>
            <p:cNvSpPr/>
            <p:nvPr/>
          </p:nvSpPr>
          <p:spPr>
            <a:xfrm>
              <a:off x="6943725" y="328375"/>
              <a:ext cx="380525" cy="722625"/>
            </a:xfrm>
            <a:custGeom>
              <a:avLst/>
              <a:gdLst/>
              <a:ahLst/>
              <a:cxnLst/>
              <a:rect l="l" t="t" r="r" b="b"/>
              <a:pathLst>
                <a:path w="15221" h="28905" extrusionOk="0">
                  <a:moveTo>
                    <a:pt x="6872" y="1"/>
                  </a:moveTo>
                  <a:lnTo>
                    <a:pt x="1" y="17051"/>
                  </a:lnTo>
                  <a:lnTo>
                    <a:pt x="7798" y="28904"/>
                  </a:lnTo>
                  <a:lnTo>
                    <a:pt x="9117" y="28333"/>
                  </a:lnTo>
                  <a:lnTo>
                    <a:pt x="15220" y="13192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41"/>
            <p:cNvSpPr/>
            <p:nvPr/>
          </p:nvSpPr>
          <p:spPr>
            <a:xfrm>
              <a:off x="7577225" y="866875"/>
              <a:ext cx="439575" cy="636975"/>
            </a:xfrm>
            <a:custGeom>
              <a:avLst/>
              <a:gdLst/>
              <a:ahLst/>
              <a:cxnLst/>
              <a:rect l="l" t="t" r="r" b="b"/>
              <a:pathLst>
                <a:path w="17583" h="25479" extrusionOk="0">
                  <a:moveTo>
                    <a:pt x="4056" y="1"/>
                  </a:moveTo>
                  <a:lnTo>
                    <a:pt x="0" y="6990"/>
                  </a:lnTo>
                  <a:lnTo>
                    <a:pt x="8664" y="24986"/>
                  </a:lnTo>
                  <a:lnTo>
                    <a:pt x="11203" y="25478"/>
                  </a:lnTo>
                  <a:lnTo>
                    <a:pt x="17465" y="20083"/>
                  </a:lnTo>
                  <a:lnTo>
                    <a:pt x="17583" y="17465"/>
                  </a:lnTo>
                  <a:lnTo>
                    <a:pt x="6360" y="1103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rgbClr val="BFB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41"/>
            <p:cNvSpPr/>
            <p:nvPr/>
          </p:nvSpPr>
          <p:spPr>
            <a:xfrm>
              <a:off x="7577225" y="950550"/>
              <a:ext cx="347525" cy="553300"/>
            </a:xfrm>
            <a:custGeom>
              <a:avLst/>
              <a:gdLst/>
              <a:ahLst/>
              <a:cxnLst/>
              <a:rect l="l" t="t" r="r" b="b"/>
              <a:pathLst>
                <a:path w="13901" h="22132" extrusionOk="0">
                  <a:moveTo>
                    <a:pt x="2107" y="1"/>
                  </a:moveTo>
                  <a:lnTo>
                    <a:pt x="0" y="3643"/>
                  </a:lnTo>
                  <a:lnTo>
                    <a:pt x="8664" y="21639"/>
                  </a:lnTo>
                  <a:lnTo>
                    <a:pt x="11203" y="22131"/>
                  </a:lnTo>
                  <a:lnTo>
                    <a:pt x="13448" y="20182"/>
                  </a:lnTo>
                  <a:lnTo>
                    <a:pt x="13546" y="19828"/>
                  </a:lnTo>
                  <a:lnTo>
                    <a:pt x="13645" y="19453"/>
                  </a:lnTo>
                  <a:lnTo>
                    <a:pt x="13704" y="19099"/>
                  </a:lnTo>
                  <a:lnTo>
                    <a:pt x="13763" y="18725"/>
                  </a:lnTo>
                  <a:lnTo>
                    <a:pt x="13861" y="17996"/>
                  </a:lnTo>
                  <a:lnTo>
                    <a:pt x="13901" y="17248"/>
                  </a:lnTo>
                  <a:lnTo>
                    <a:pt x="13881" y="16520"/>
                  </a:lnTo>
                  <a:lnTo>
                    <a:pt x="13842" y="15772"/>
                  </a:lnTo>
                  <a:lnTo>
                    <a:pt x="13763" y="15043"/>
                  </a:lnTo>
                  <a:lnTo>
                    <a:pt x="13645" y="14295"/>
                  </a:lnTo>
                  <a:lnTo>
                    <a:pt x="13487" y="13566"/>
                  </a:lnTo>
                  <a:lnTo>
                    <a:pt x="13290" y="12838"/>
                  </a:lnTo>
                  <a:lnTo>
                    <a:pt x="13074" y="12109"/>
                  </a:lnTo>
                  <a:lnTo>
                    <a:pt x="12818" y="11401"/>
                  </a:lnTo>
                  <a:lnTo>
                    <a:pt x="12542" y="10692"/>
                  </a:lnTo>
                  <a:lnTo>
                    <a:pt x="12227" y="10003"/>
                  </a:lnTo>
                  <a:lnTo>
                    <a:pt x="11912" y="9314"/>
                  </a:lnTo>
                  <a:lnTo>
                    <a:pt x="11558" y="8644"/>
                  </a:lnTo>
                  <a:lnTo>
                    <a:pt x="11184" y="7994"/>
                  </a:lnTo>
                  <a:lnTo>
                    <a:pt x="10810" y="7364"/>
                  </a:lnTo>
                  <a:lnTo>
                    <a:pt x="10416" y="6734"/>
                  </a:lnTo>
                  <a:lnTo>
                    <a:pt x="10002" y="6144"/>
                  </a:lnTo>
                  <a:lnTo>
                    <a:pt x="9569" y="5553"/>
                  </a:lnTo>
                  <a:lnTo>
                    <a:pt x="9136" y="4982"/>
                  </a:lnTo>
                  <a:lnTo>
                    <a:pt x="8703" y="4450"/>
                  </a:lnTo>
                  <a:lnTo>
                    <a:pt x="8250" y="3939"/>
                  </a:lnTo>
                  <a:lnTo>
                    <a:pt x="7797" y="3446"/>
                  </a:lnTo>
                  <a:lnTo>
                    <a:pt x="7344" y="2993"/>
                  </a:lnTo>
                  <a:lnTo>
                    <a:pt x="6892" y="2560"/>
                  </a:lnTo>
                  <a:lnTo>
                    <a:pt x="6458" y="2147"/>
                  </a:lnTo>
                  <a:lnTo>
                    <a:pt x="6006" y="1773"/>
                  </a:lnTo>
                  <a:lnTo>
                    <a:pt x="5572" y="1438"/>
                  </a:lnTo>
                  <a:lnTo>
                    <a:pt x="5159" y="1123"/>
                  </a:lnTo>
                  <a:lnTo>
                    <a:pt x="4726" y="847"/>
                  </a:lnTo>
                  <a:lnTo>
                    <a:pt x="4391" y="650"/>
                  </a:lnTo>
                  <a:lnTo>
                    <a:pt x="4037" y="473"/>
                  </a:lnTo>
                  <a:lnTo>
                    <a:pt x="3702" y="316"/>
                  </a:lnTo>
                  <a:lnTo>
                    <a:pt x="3367" y="198"/>
                  </a:lnTo>
                  <a:lnTo>
                    <a:pt x="3032" y="119"/>
                  </a:lnTo>
                  <a:lnTo>
                    <a:pt x="2717" y="60"/>
                  </a:lnTo>
                  <a:lnTo>
                    <a:pt x="2402" y="20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41"/>
            <p:cNvSpPr/>
            <p:nvPr/>
          </p:nvSpPr>
          <p:spPr>
            <a:xfrm>
              <a:off x="7723900" y="1323175"/>
              <a:ext cx="96500" cy="186575"/>
            </a:xfrm>
            <a:custGeom>
              <a:avLst/>
              <a:gdLst/>
              <a:ahLst/>
              <a:cxnLst/>
              <a:rect l="l" t="t" r="r" b="b"/>
              <a:pathLst>
                <a:path w="3860" h="7463" extrusionOk="0">
                  <a:moveTo>
                    <a:pt x="2363" y="0"/>
                  </a:moveTo>
                  <a:lnTo>
                    <a:pt x="1" y="7462"/>
                  </a:lnTo>
                  <a:lnTo>
                    <a:pt x="3860" y="5375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41"/>
            <p:cNvSpPr/>
            <p:nvPr/>
          </p:nvSpPr>
          <p:spPr>
            <a:xfrm>
              <a:off x="7302550" y="956450"/>
              <a:ext cx="588250" cy="556250"/>
            </a:xfrm>
            <a:custGeom>
              <a:avLst/>
              <a:gdLst/>
              <a:ahLst/>
              <a:cxnLst/>
              <a:rect l="l" t="t" r="r" b="b"/>
              <a:pathLst>
                <a:path w="23530" h="22250" extrusionOk="0">
                  <a:moveTo>
                    <a:pt x="12740" y="1"/>
                  </a:moveTo>
                  <a:lnTo>
                    <a:pt x="1" y="4273"/>
                  </a:lnTo>
                  <a:lnTo>
                    <a:pt x="9038" y="22250"/>
                  </a:lnTo>
                  <a:lnTo>
                    <a:pt x="23372" y="14374"/>
                  </a:lnTo>
                  <a:lnTo>
                    <a:pt x="23529" y="12799"/>
                  </a:lnTo>
                  <a:lnTo>
                    <a:pt x="14315" y="375"/>
                  </a:lnTo>
                  <a:lnTo>
                    <a:pt x="12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41"/>
            <p:cNvSpPr/>
            <p:nvPr/>
          </p:nvSpPr>
          <p:spPr>
            <a:xfrm>
              <a:off x="7314875" y="965825"/>
              <a:ext cx="412000" cy="218550"/>
            </a:xfrm>
            <a:custGeom>
              <a:avLst/>
              <a:gdLst/>
              <a:ahLst/>
              <a:cxnLst/>
              <a:rect l="l" t="t" r="r" b="b"/>
              <a:pathLst>
                <a:path w="16480" h="8742" extrusionOk="0">
                  <a:moveTo>
                    <a:pt x="13822" y="0"/>
                  </a:moveTo>
                  <a:lnTo>
                    <a:pt x="12266" y="473"/>
                  </a:lnTo>
                  <a:lnTo>
                    <a:pt x="10652" y="965"/>
                  </a:lnTo>
                  <a:lnTo>
                    <a:pt x="8998" y="1516"/>
                  </a:lnTo>
                  <a:lnTo>
                    <a:pt x="7285" y="2107"/>
                  </a:lnTo>
                  <a:lnTo>
                    <a:pt x="5356" y="2796"/>
                  </a:lnTo>
                  <a:lnTo>
                    <a:pt x="3485" y="3505"/>
                  </a:lnTo>
                  <a:lnTo>
                    <a:pt x="1693" y="4194"/>
                  </a:lnTo>
                  <a:lnTo>
                    <a:pt x="0" y="4883"/>
                  </a:lnTo>
                  <a:lnTo>
                    <a:pt x="1930" y="8742"/>
                  </a:lnTo>
                  <a:lnTo>
                    <a:pt x="3584" y="8250"/>
                  </a:lnTo>
                  <a:lnTo>
                    <a:pt x="5277" y="7718"/>
                  </a:lnTo>
                  <a:lnTo>
                    <a:pt x="7029" y="7147"/>
                  </a:lnTo>
                  <a:lnTo>
                    <a:pt x="8841" y="6517"/>
                  </a:lnTo>
                  <a:lnTo>
                    <a:pt x="10888" y="5789"/>
                  </a:lnTo>
                  <a:lnTo>
                    <a:pt x="12857" y="5040"/>
                  </a:lnTo>
                  <a:lnTo>
                    <a:pt x="14728" y="4312"/>
                  </a:lnTo>
                  <a:lnTo>
                    <a:pt x="16480" y="3583"/>
                  </a:lnTo>
                  <a:lnTo>
                    <a:pt x="1382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41"/>
            <p:cNvSpPr/>
            <p:nvPr/>
          </p:nvSpPr>
          <p:spPr>
            <a:xfrm>
              <a:off x="7438900" y="1315775"/>
              <a:ext cx="447950" cy="332300"/>
            </a:xfrm>
            <a:custGeom>
              <a:avLst/>
              <a:gdLst/>
              <a:ahLst/>
              <a:cxnLst/>
              <a:rect l="l" t="t" r="r" b="b"/>
              <a:pathLst>
                <a:path w="17918" h="13292" extrusionOk="0">
                  <a:moveTo>
                    <a:pt x="17918" y="1"/>
                  </a:moveTo>
                  <a:lnTo>
                    <a:pt x="5002" y="5908"/>
                  </a:lnTo>
                  <a:lnTo>
                    <a:pt x="1458" y="8192"/>
                  </a:lnTo>
                  <a:lnTo>
                    <a:pt x="1" y="13291"/>
                  </a:lnTo>
                  <a:lnTo>
                    <a:pt x="1" y="13291"/>
                  </a:lnTo>
                  <a:lnTo>
                    <a:pt x="11893" y="7345"/>
                  </a:lnTo>
                  <a:lnTo>
                    <a:pt x="17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41"/>
            <p:cNvSpPr/>
            <p:nvPr/>
          </p:nvSpPr>
          <p:spPr>
            <a:xfrm>
              <a:off x="7181475" y="1063275"/>
              <a:ext cx="382475" cy="584800"/>
            </a:xfrm>
            <a:custGeom>
              <a:avLst/>
              <a:gdLst/>
              <a:ahLst/>
              <a:cxnLst/>
              <a:rect l="l" t="t" r="r" b="b"/>
              <a:pathLst>
                <a:path w="15299" h="23392" extrusionOk="0">
                  <a:moveTo>
                    <a:pt x="4844" y="0"/>
                  </a:moveTo>
                  <a:lnTo>
                    <a:pt x="0" y="9609"/>
                  </a:lnTo>
                  <a:lnTo>
                    <a:pt x="8841" y="23194"/>
                  </a:lnTo>
                  <a:lnTo>
                    <a:pt x="10298" y="23391"/>
                  </a:lnTo>
                  <a:lnTo>
                    <a:pt x="15299" y="16008"/>
                  </a:lnTo>
                  <a:lnTo>
                    <a:pt x="15122" y="14295"/>
                  </a:lnTo>
                  <a:lnTo>
                    <a:pt x="6301" y="335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41"/>
            <p:cNvSpPr/>
            <p:nvPr/>
          </p:nvSpPr>
          <p:spPr>
            <a:xfrm>
              <a:off x="7207075" y="1112500"/>
              <a:ext cx="325875" cy="497175"/>
            </a:xfrm>
            <a:custGeom>
              <a:avLst/>
              <a:gdLst/>
              <a:ahLst/>
              <a:cxnLst/>
              <a:rect l="l" t="t" r="r" b="b"/>
              <a:pathLst>
                <a:path w="13035" h="19887" extrusionOk="0">
                  <a:moveTo>
                    <a:pt x="4135" y="0"/>
                  </a:moveTo>
                  <a:lnTo>
                    <a:pt x="0" y="8171"/>
                  </a:lnTo>
                  <a:lnTo>
                    <a:pt x="7541" y="19729"/>
                  </a:lnTo>
                  <a:lnTo>
                    <a:pt x="8782" y="19886"/>
                  </a:lnTo>
                  <a:lnTo>
                    <a:pt x="13034" y="13605"/>
                  </a:lnTo>
                  <a:lnTo>
                    <a:pt x="12877" y="12149"/>
                  </a:lnTo>
                  <a:lnTo>
                    <a:pt x="5375" y="276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41"/>
            <p:cNvSpPr/>
            <p:nvPr/>
          </p:nvSpPr>
          <p:spPr>
            <a:xfrm>
              <a:off x="7494525" y="1452125"/>
              <a:ext cx="327850" cy="168375"/>
            </a:xfrm>
            <a:custGeom>
              <a:avLst/>
              <a:gdLst/>
              <a:ahLst/>
              <a:cxnLst/>
              <a:rect l="l" t="t" r="r" b="b"/>
              <a:pathLst>
                <a:path w="13114" h="6735" extrusionOk="0">
                  <a:moveTo>
                    <a:pt x="12976" y="1"/>
                  </a:moveTo>
                  <a:lnTo>
                    <a:pt x="1" y="6321"/>
                  </a:lnTo>
                  <a:lnTo>
                    <a:pt x="198" y="6419"/>
                  </a:lnTo>
                  <a:lnTo>
                    <a:pt x="375" y="6498"/>
                  </a:lnTo>
                  <a:lnTo>
                    <a:pt x="572" y="6557"/>
                  </a:lnTo>
                  <a:lnTo>
                    <a:pt x="769" y="6616"/>
                  </a:lnTo>
                  <a:lnTo>
                    <a:pt x="965" y="6656"/>
                  </a:lnTo>
                  <a:lnTo>
                    <a:pt x="1162" y="6695"/>
                  </a:lnTo>
                  <a:lnTo>
                    <a:pt x="1556" y="6734"/>
                  </a:lnTo>
                  <a:lnTo>
                    <a:pt x="1970" y="6715"/>
                  </a:lnTo>
                  <a:lnTo>
                    <a:pt x="2166" y="6675"/>
                  </a:lnTo>
                  <a:lnTo>
                    <a:pt x="2363" y="6636"/>
                  </a:lnTo>
                  <a:lnTo>
                    <a:pt x="2560" y="6597"/>
                  </a:lnTo>
                  <a:lnTo>
                    <a:pt x="2757" y="6538"/>
                  </a:lnTo>
                  <a:lnTo>
                    <a:pt x="2934" y="6459"/>
                  </a:lnTo>
                  <a:lnTo>
                    <a:pt x="3131" y="6380"/>
                  </a:lnTo>
                  <a:lnTo>
                    <a:pt x="12346" y="1832"/>
                  </a:lnTo>
                  <a:lnTo>
                    <a:pt x="12464" y="1773"/>
                  </a:lnTo>
                  <a:lnTo>
                    <a:pt x="12582" y="1694"/>
                  </a:lnTo>
                  <a:lnTo>
                    <a:pt x="12680" y="1596"/>
                  </a:lnTo>
                  <a:lnTo>
                    <a:pt x="12779" y="1497"/>
                  </a:lnTo>
                  <a:lnTo>
                    <a:pt x="12858" y="1399"/>
                  </a:lnTo>
                  <a:lnTo>
                    <a:pt x="12917" y="1281"/>
                  </a:lnTo>
                  <a:lnTo>
                    <a:pt x="12976" y="1182"/>
                  </a:lnTo>
                  <a:lnTo>
                    <a:pt x="13035" y="1044"/>
                  </a:lnTo>
                  <a:lnTo>
                    <a:pt x="13074" y="926"/>
                  </a:lnTo>
                  <a:lnTo>
                    <a:pt x="13094" y="788"/>
                  </a:lnTo>
                  <a:lnTo>
                    <a:pt x="13113" y="670"/>
                  </a:lnTo>
                  <a:lnTo>
                    <a:pt x="13113" y="532"/>
                  </a:lnTo>
                  <a:lnTo>
                    <a:pt x="13094" y="395"/>
                  </a:lnTo>
                  <a:lnTo>
                    <a:pt x="13074" y="257"/>
                  </a:lnTo>
                  <a:lnTo>
                    <a:pt x="13035" y="139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41"/>
            <p:cNvSpPr/>
            <p:nvPr/>
          </p:nvSpPr>
          <p:spPr>
            <a:xfrm>
              <a:off x="7675175" y="1466400"/>
              <a:ext cx="121600" cy="149175"/>
            </a:xfrm>
            <a:custGeom>
              <a:avLst/>
              <a:gdLst/>
              <a:ahLst/>
              <a:cxnLst/>
              <a:rect l="l" t="t" r="r" b="b"/>
              <a:pathLst>
                <a:path w="4864" h="5967" extrusionOk="0">
                  <a:moveTo>
                    <a:pt x="926" y="1"/>
                  </a:moveTo>
                  <a:lnTo>
                    <a:pt x="0" y="355"/>
                  </a:lnTo>
                  <a:lnTo>
                    <a:pt x="4017" y="5967"/>
                  </a:lnTo>
                  <a:lnTo>
                    <a:pt x="4864" y="5868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41"/>
            <p:cNvSpPr/>
            <p:nvPr/>
          </p:nvSpPr>
          <p:spPr>
            <a:xfrm>
              <a:off x="7503400" y="1568300"/>
              <a:ext cx="36925" cy="24150"/>
            </a:xfrm>
            <a:custGeom>
              <a:avLst/>
              <a:gdLst/>
              <a:ahLst/>
              <a:cxnLst/>
              <a:rect l="l" t="t" r="r" b="b"/>
              <a:pathLst>
                <a:path w="1477" h="966" extrusionOk="0">
                  <a:moveTo>
                    <a:pt x="1359" y="0"/>
                  </a:moveTo>
                  <a:lnTo>
                    <a:pt x="1260" y="20"/>
                  </a:lnTo>
                  <a:lnTo>
                    <a:pt x="1162" y="59"/>
                  </a:lnTo>
                  <a:lnTo>
                    <a:pt x="906" y="158"/>
                  </a:lnTo>
                  <a:lnTo>
                    <a:pt x="610" y="335"/>
                  </a:lnTo>
                  <a:lnTo>
                    <a:pt x="335" y="512"/>
                  </a:lnTo>
                  <a:lnTo>
                    <a:pt x="138" y="690"/>
                  </a:lnTo>
                  <a:lnTo>
                    <a:pt x="59" y="768"/>
                  </a:lnTo>
                  <a:lnTo>
                    <a:pt x="20" y="827"/>
                  </a:lnTo>
                  <a:lnTo>
                    <a:pt x="0" y="886"/>
                  </a:lnTo>
                  <a:lnTo>
                    <a:pt x="0" y="926"/>
                  </a:lnTo>
                  <a:lnTo>
                    <a:pt x="39" y="965"/>
                  </a:lnTo>
                  <a:lnTo>
                    <a:pt x="118" y="965"/>
                  </a:lnTo>
                  <a:lnTo>
                    <a:pt x="197" y="945"/>
                  </a:lnTo>
                  <a:lnTo>
                    <a:pt x="315" y="906"/>
                  </a:lnTo>
                  <a:lnTo>
                    <a:pt x="571" y="808"/>
                  </a:lnTo>
                  <a:lnTo>
                    <a:pt x="866" y="630"/>
                  </a:lnTo>
                  <a:lnTo>
                    <a:pt x="1142" y="453"/>
                  </a:lnTo>
                  <a:lnTo>
                    <a:pt x="1339" y="276"/>
                  </a:lnTo>
                  <a:lnTo>
                    <a:pt x="1418" y="197"/>
                  </a:lnTo>
                  <a:lnTo>
                    <a:pt x="1457" y="119"/>
                  </a:lnTo>
                  <a:lnTo>
                    <a:pt x="1477" y="79"/>
                  </a:lnTo>
                  <a:lnTo>
                    <a:pt x="1477" y="4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41"/>
            <p:cNvSpPr/>
            <p:nvPr/>
          </p:nvSpPr>
          <p:spPr>
            <a:xfrm>
              <a:off x="7798725" y="1359600"/>
              <a:ext cx="36950" cy="23650"/>
            </a:xfrm>
            <a:custGeom>
              <a:avLst/>
              <a:gdLst/>
              <a:ahLst/>
              <a:cxnLst/>
              <a:rect l="l" t="t" r="r" b="b"/>
              <a:pathLst>
                <a:path w="1478" h="946" extrusionOk="0">
                  <a:moveTo>
                    <a:pt x="1359" y="0"/>
                  </a:moveTo>
                  <a:lnTo>
                    <a:pt x="1261" y="20"/>
                  </a:lnTo>
                  <a:lnTo>
                    <a:pt x="1162" y="40"/>
                  </a:lnTo>
                  <a:lnTo>
                    <a:pt x="906" y="158"/>
                  </a:lnTo>
                  <a:lnTo>
                    <a:pt x="611" y="315"/>
                  </a:lnTo>
                  <a:lnTo>
                    <a:pt x="335" y="512"/>
                  </a:lnTo>
                  <a:lnTo>
                    <a:pt x="119" y="689"/>
                  </a:lnTo>
                  <a:lnTo>
                    <a:pt x="59" y="768"/>
                  </a:lnTo>
                  <a:lnTo>
                    <a:pt x="0" y="827"/>
                  </a:lnTo>
                  <a:lnTo>
                    <a:pt x="0" y="886"/>
                  </a:lnTo>
                  <a:lnTo>
                    <a:pt x="0" y="926"/>
                  </a:lnTo>
                  <a:lnTo>
                    <a:pt x="40" y="945"/>
                  </a:lnTo>
                  <a:lnTo>
                    <a:pt x="197" y="945"/>
                  </a:lnTo>
                  <a:lnTo>
                    <a:pt x="315" y="906"/>
                  </a:lnTo>
                  <a:lnTo>
                    <a:pt x="571" y="808"/>
                  </a:lnTo>
                  <a:lnTo>
                    <a:pt x="867" y="630"/>
                  </a:lnTo>
                  <a:lnTo>
                    <a:pt x="1142" y="453"/>
                  </a:lnTo>
                  <a:lnTo>
                    <a:pt x="1339" y="276"/>
                  </a:lnTo>
                  <a:lnTo>
                    <a:pt x="1418" y="197"/>
                  </a:lnTo>
                  <a:lnTo>
                    <a:pt x="1457" y="118"/>
                  </a:lnTo>
                  <a:lnTo>
                    <a:pt x="1477" y="59"/>
                  </a:lnTo>
                  <a:lnTo>
                    <a:pt x="1457" y="2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41"/>
            <p:cNvSpPr/>
            <p:nvPr/>
          </p:nvSpPr>
          <p:spPr>
            <a:xfrm>
              <a:off x="7562950" y="1471325"/>
              <a:ext cx="37425" cy="23650"/>
            </a:xfrm>
            <a:custGeom>
              <a:avLst/>
              <a:gdLst/>
              <a:ahLst/>
              <a:cxnLst/>
              <a:rect l="l" t="t" r="r" b="b"/>
              <a:pathLst>
                <a:path w="1497" h="946" extrusionOk="0">
                  <a:moveTo>
                    <a:pt x="1379" y="1"/>
                  </a:moveTo>
                  <a:lnTo>
                    <a:pt x="1280" y="20"/>
                  </a:lnTo>
                  <a:lnTo>
                    <a:pt x="1182" y="40"/>
                  </a:lnTo>
                  <a:lnTo>
                    <a:pt x="906" y="158"/>
                  </a:lnTo>
                  <a:lnTo>
                    <a:pt x="611" y="316"/>
                  </a:lnTo>
                  <a:lnTo>
                    <a:pt x="335" y="513"/>
                  </a:lnTo>
                  <a:lnTo>
                    <a:pt x="138" y="690"/>
                  </a:lnTo>
                  <a:lnTo>
                    <a:pt x="79" y="769"/>
                  </a:lnTo>
                  <a:lnTo>
                    <a:pt x="20" y="828"/>
                  </a:lnTo>
                  <a:lnTo>
                    <a:pt x="0" y="887"/>
                  </a:lnTo>
                  <a:lnTo>
                    <a:pt x="20" y="926"/>
                  </a:lnTo>
                  <a:lnTo>
                    <a:pt x="59" y="946"/>
                  </a:lnTo>
                  <a:lnTo>
                    <a:pt x="217" y="946"/>
                  </a:lnTo>
                  <a:lnTo>
                    <a:pt x="315" y="906"/>
                  </a:lnTo>
                  <a:lnTo>
                    <a:pt x="591" y="788"/>
                  </a:lnTo>
                  <a:lnTo>
                    <a:pt x="886" y="631"/>
                  </a:lnTo>
                  <a:lnTo>
                    <a:pt x="1142" y="454"/>
                  </a:lnTo>
                  <a:lnTo>
                    <a:pt x="1359" y="276"/>
                  </a:lnTo>
                  <a:lnTo>
                    <a:pt x="1418" y="198"/>
                  </a:lnTo>
                  <a:lnTo>
                    <a:pt x="1477" y="119"/>
                  </a:lnTo>
                  <a:lnTo>
                    <a:pt x="1497" y="60"/>
                  </a:lnTo>
                  <a:lnTo>
                    <a:pt x="1477" y="2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41"/>
            <p:cNvSpPr/>
            <p:nvPr/>
          </p:nvSpPr>
          <p:spPr>
            <a:xfrm>
              <a:off x="7626450" y="1433425"/>
              <a:ext cx="128975" cy="83225"/>
            </a:xfrm>
            <a:custGeom>
              <a:avLst/>
              <a:gdLst/>
              <a:ahLst/>
              <a:cxnLst/>
              <a:rect l="l" t="t" r="r" b="b"/>
              <a:pathLst>
                <a:path w="5159" h="3329" extrusionOk="0">
                  <a:moveTo>
                    <a:pt x="4745" y="1"/>
                  </a:moveTo>
                  <a:lnTo>
                    <a:pt x="4608" y="20"/>
                  </a:lnTo>
                  <a:lnTo>
                    <a:pt x="4430" y="60"/>
                  </a:lnTo>
                  <a:lnTo>
                    <a:pt x="4056" y="178"/>
                  </a:lnTo>
                  <a:lnTo>
                    <a:pt x="3623" y="335"/>
                  </a:lnTo>
                  <a:lnTo>
                    <a:pt x="3151" y="552"/>
                  </a:lnTo>
                  <a:lnTo>
                    <a:pt x="2658" y="808"/>
                  </a:lnTo>
                  <a:lnTo>
                    <a:pt x="2127" y="1123"/>
                  </a:lnTo>
                  <a:lnTo>
                    <a:pt x="1634" y="1438"/>
                  </a:lnTo>
                  <a:lnTo>
                    <a:pt x="1182" y="1773"/>
                  </a:lnTo>
                  <a:lnTo>
                    <a:pt x="788" y="2088"/>
                  </a:lnTo>
                  <a:lnTo>
                    <a:pt x="473" y="2383"/>
                  </a:lnTo>
                  <a:lnTo>
                    <a:pt x="217" y="2659"/>
                  </a:lnTo>
                  <a:lnTo>
                    <a:pt x="138" y="2777"/>
                  </a:lnTo>
                  <a:lnTo>
                    <a:pt x="59" y="2895"/>
                  </a:lnTo>
                  <a:lnTo>
                    <a:pt x="20" y="2993"/>
                  </a:lnTo>
                  <a:lnTo>
                    <a:pt x="0" y="3092"/>
                  </a:lnTo>
                  <a:lnTo>
                    <a:pt x="20" y="3171"/>
                  </a:lnTo>
                  <a:lnTo>
                    <a:pt x="40" y="3230"/>
                  </a:lnTo>
                  <a:lnTo>
                    <a:pt x="99" y="3269"/>
                  </a:lnTo>
                  <a:lnTo>
                    <a:pt x="177" y="3308"/>
                  </a:lnTo>
                  <a:lnTo>
                    <a:pt x="296" y="3328"/>
                  </a:lnTo>
                  <a:lnTo>
                    <a:pt x="414" y="3308"/>
                  </a:lnTo>
                  <a:lnTo>
                    <a:pt x="571" y="3289"/>
                  </a:lnTo>
                  <a:lnTo>
                    <a:pt x="729" y="3269"/>
                  </a:lnTo>
                  <a:lnTo>
                    <a:pt x="1103" y="3151"/>
                  </a:lnTo>
                  <a:lnTo>
                    <a:pt x="1536" y="2993"/>
                  </a:lnTo>
                  <a:lnTo>
                    <a:pt x="2009" y="2777"/>
                  </a:lnTo>
                  <a:lnTo>
                    <a:pt x="2520" y="2501"/>
                  </a:lnTo>
                  <a:lnTo>
                    <a:pt x="3032" y="2206"/>
                  </a:lnTo>
                  <a:lnTo>
                    <a:pt x="3544" y="1871"/>
                  </a:lnTo>
                  <a:lnTo>
                    <a:pt x="3977" y="1556"/>
                  </a:lnTo>
                  <a:lnTo>
                    <a:pt x="4371" y="1241"/>
                  </a:lnTo>
                  <a:lnTo>
                    <a:pt x="4706" y="946"/>
                  </a:lnTo>
                  <a:lnTo>
                    <a:pt x="4942" y="670"/>
                  </a:lnTo>
                  <a:lnTo>
                    <a:pt x="5021" y="552"/>
                  </a:lnTo>
                  <a:lnTo>
                    <a:pt x="5100" y="434"/>
                  </a:lnTo>
                  <a:lnTo>
                    <a:pt x="5139" y="335"/>
                  </a:lnTo>
                  <a:lnTo>
                    <a:pt x="5159" y="237"/>
                  </a:lnTo>
                  <a:lnTo>
                    <a:pt x="5159" y="158"/>
                  </a:lnTo>
                  <a:lnTo>
                    <a:pt x="5119" y="99"/>
                  </a:lnTo>
                  <a:lnTo>
                    <a:pt x="5060" y="40"/>
                  </a:lnTo>
                  <a:lnTo>
                    <a:pt x="4982" y="20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41"/>
            <p:cNvSpPr/>
            <p:nvPr/>
          </p:nvSpPr>
          <p:spPr>
            <a:xfrm>
              <a:off x="7661875" y="1462475"/>
              <a:ext cx="65000" cy="46300"/>
            </a:xfrm>
            <a:custGeom>
              <a:avLst/>
              <a:gdLst/>
              <a:ahLst/>
              <a:cxnLst/>
              <a:rect l="l" t="t" r="r" b="b"/>
              <a:pathLst>
                <a:path w="2600" h="1852" extrusionOk="0">
                  <a:moveTo>
                    <a:pt x="2364" y="0"/>
                  </a:moveTo>
                  <a:lnTo>
                    <a:pt x="2206" y="20"/>
                  </a:lnTo>
                  <a:lnTo>
                    <a:pt x="2029" y="79"/>
                  </a:lnTo>
                  <a:lnTo>
                    <a:pt x="1812" y="158"/>
                  </a:lnTo>
                  <a:lnTo>
                    <a:pt x="1576" y="256"/>
                  </a:lnTo>
                  <a:lnTo>
                    <a:pt x="1320" y="394"/>
                  </a:lnTo>
                  <a:lnTo>
                    <a:pt x="1064" y="552"/>
                  </a:lnTo>
                  <a:lnTo>
                    <a:pt x="808" y="709"/>
                  </a:lnTo>
                  <a:lnTo>
                    <a:pt x="592" y="867"/>
                  </a:lnTo>
                  <a:lnTo>
                    <a:pt x="395" y="1024"/>
                  </a:lnTo>
                  <a:lnTo>
                    <a:pt x="237" y="1182"/>
                  </a:lnTo>
                  <a:lnTo>
                    <a:pt x="119" y="1319"/>
                  </a:lnTo>
                  <a:lnTo>
                    <a:pt x="40" y="1438"/>
                  </a:lnTo>
                  <a:lnTo>
                    <a:pt x="1" y="1536"/>
                  </a:lnTo>
                  <a:lnTo>
                    <a:pt x="1" y="1575"/>
                  </a:lnTo>
                  <a:lnTo>
                    <a:pt x="21" y="1595"/>
                  </a:lnTo>
                  <a:lnTo>
                    <a:pt x="119" y="1654"/>
                  </a:lnTo>
                  <a:lnTo>
                    <a:pt x="277" y="1733"/>
                  </a:lnTo>
                  <a:lnTo>
                    <a:pt x="493" y="1792"/>
                  </a:lnTo>
                  <a:lnTo>
                    <a:pt x="769" y="1831"/>
                  </a:lnTo>
                  <a:lnTo>
                    <a:pt x="1064" y="1851"/>
                  </a:lnTo>
                  <a:lnTo>
                    <a:pt x="1359" y="1831"/>
                  </a:lnTo>
                  <a:lnTo>
                    <a:pt x="1517" y="1792"/>
                  </a:lnTo>
                  <a:lnTo>
                    <a:pt x="1655" y="1753"/>
                  </a:lnTo>
                  <a:lnTo>
                    <a:pt x="1812" y="1694"/>
                  </a:lnTo>
                  <a:lnTo>
                    <a:pt x="1950" y="1615"/>
                  </a:lnTo>
                  <a:lnTo>
                    <a:pt x="2068" y="1536"/>
                  </a:lnTo>
                  <a:lnTo>
                    <a:pt x="2167" y="1438"/>
                  </a:lnTo>
                  <a:lnTo>
                    <a:pt x="2265" y="1339"/>
                  </a:lnTo>
                  <a:lnTo>
                    <a:pt x="2344" y="1221"/>
                  </a:lnTo>
                  <a:lnTo>
                    <a:pt x="2423" y="1103"/>
                  </a:lnTo>
                  <a:lnTo>
                    <a:pt x="2482" y="965"/>
                  </a:lnTo>
                  <a:lnTo>
                    <a:pt x="2560" y="729"/>
                  </a:lnTo>
                  <a:lnTo>
                    <a:pt x="2600" y="493"/>
                  </a:lnTo>
                  <a:lnTo>
                    <a:pt x="2600" y="296"/>
                  </a:lnTo>
                  <a:lnTo>
                    <a:pt x="2600" y="138"/>
                  </a:lnTo>
                  <a:lnTo>
                    <a:pt x="2560" y="40"/>
                  </a:lnTo>
                  <a:lnTo>
                    <a:pt x="2521" y="20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41"/>
            <p:cNvSpPr/>
            <p:nvPr/>
          </p:nvSpPr>
          <p:spPr>
            <a:xfrm>
              <a:off x="7581650" y="1520550"/>
              <a:ext cx="764950" cy="718675"/>
            </a:xfrm>
            <a:custGeom>
              <a:avLst/>
              <a:gdLst/>
              <a:ahLst/>
              <a:cxnLst/>
              <a:rect l="l" t="t" r="r" b="b"/>
              <a:pathLst>
                <a:path w="30598" h="28747" extrusionOk="0">
                  <a:moveTo>
                    <a:pt x="13763" y="1"/>
                  </a:moveTo>
                  <a:lnTo>
                    <a:pt x="1" y="6183"/>
                  </a:lnTo>
                  <a:lnTo>
                    <a:pt x="15279" y="28747"/>
                  </a:lnTo>
                  <a:lnTo>
                    <a:pt x="30597" y="19926"/>
                  </a:lnTo>
                  <a:lnTo>
                    <a:pt x="13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41"/>
            <p:cNvSpPr/>
            <p:nvPr/>
          </p:nvSpPr>
          <p:spPr>
            <a:xfrm>
              <a:off x="7762300" y="1520550"/>
              <a:ext cx="379025" cy="718675"/>
            </a:xfrm>
            <a:custGeom>
              <a:avLst/>
              <a:gdLst/>
              <a:ahLst/>
              <a:cxnLst/>
              <a:rect l="l" t="t" r="r" b="b"/>
              <a:pathLst>
                <a:path w="15161" h="28747" extrusionOk="0">
                  <a:moveTo>
                    <a:pt x="6537" y="1"/>
                  </a:moveTo>
                  <a:lnTo>
                    <a:pt x="5966" y="257"/>
                  </a:lnTo>
                  <a:lnTo>
                    <a:pt x="0" y="16854"/>
                  </a:lnTo>
                  <a:lnTo>
                    <a:pt x="8053" y="28747"/>
                  </a:lnTo>
                  <a:lnTo>
                    <a:pt x="8624" y="28412"/>
                  </a:lnTo>
                  <a:lnTo>
                    <a:pt x="15161" y="10199"/>
                  </a:lnTo>
                  <a:lnTo>
                    <a:pt x="653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41"/>
            <p:cNvSpPr/>
            <p:nvPr/>
          </p:nvSpPr>
          <p:spPr>
            <a:xfrm>
              <a:off x="7344900" y="1288725"/>
              <a:ext cx="94025" cy="58100"/>
            </a:xfrm>
            <a:custGeom>
              <a:avLst/>
              <a:gdLst/>
              <a:ahLst/>
              <a:cxnLst/>
              <a:rect l="l" t="t" r="r" b="b"/>
              <a:pathLst>
                <a:path w="3761" h="2324" extrusionOk="0">
                  <a:moveTo>
                    <a:pt x="2363" y="0"/>
                  </a:moveTo>
                  <a:lnTo>
                    <a:pt x="2186" y="20"/>
                  </a:lnTo>
                  <a:lnTo>
                    <a:pt x="1772" y="99"/>
                  </a:lnTo>
                  <a:lnTo>
                    <a:pt x="1556" y="158"/>
                  </a:lnTo>
                  <a:lnTo>
                    <a:pt x="1359" y="217"/>
                  </a:lnTo>
                  <a:lnTo>
                    <a:pt x="985" y="354"/>
                  </a:lnTo>
                  <a:lnTo>
                    <a:pt x="807" y="453"/>
                  </a:lnTo>
                  <a:lnTo>
                    <a:pt x="650" y="532"/>
                  </a:lnTo>
                  <a:lnTo>
                    <a:pt x="512" y="630"/>
                  </a:lnTo>
                  <a:lnTo>
                    <a:pt x="394" y="748"/>
                  </a:lnTo>
                  <a:lnTo>
                    <a:pt x="276" y="847"/>
                  </a:lnTo>
                  <a:lnTo>
                    <a:pt x="197" y="945"/>
                  </a:lnTo>
                  <a:lnTo>
                    <a:pt x="118" y="1063"/>
                  </a:lnTo>
                  <a:lnTo>
                    <a:pt x="59" y="1181"/>
                  </a:lnTo>
                  <a:lnTo>
                    <a:pt x="20" y="1300"/>
                  </a:lnTo>
                  <a:lnTo>
                    <a:pt x="0" y="1418"/>
                  </a:lnTo>
                  <a:lnTo>
                    <a:pt x="20" y="1516"/>
                  </a:lnTo>
                  <a:lnTo>
                    <a:pt x="40" y="1634"/>
                  </a:lnTo>
                  <a:lnTo>
                    <a:pt x="99" y="1733"/>
                  </a:lnTo>
                  <a:lnTo>
                    <a:pt x="158" y="1831"/>
                  </a:lnTo>
                  <a:lnTo>
                    <a:pt x="256" y="1930"/>
                  </a:lnTo>
                  <a:lnTo>
                    <a:pt x="355" y="2008"/>
                  </a:lnTo>
                  <a:lnTo>
                    <a:pt x="473" y="2087"/>
                  </a:lnTo>
                  <a:lnTo>
                    <a:pt x="611" y="2146"/>
                  </a:lnTo>
                  <a:lnTo>
                    <a:pt x="768" y="2205"/>
                  </a:lnTo>
                  <a:lnTo>
                    <a:pt x="926" y="2245"/>
                  </a:lnTo>
                  <a:lnTo>
                    <a:pt x="1300" y="2323"/>
                  </a:lnTo>
                  <a:lnTo>
                    <a:pt x="1693" y="2323"/>
                  </a:lnTo>
                  <a:lnTo>
                    <a:pt x="2107" y="2304"/>
                  </a:lnTo>
                  <a:lnTo>
                    <a:pt x="2540" y="2225"/>
                  </a:lnTo>
                  <a:lnTo>
                    <a:pt x="2737" y="2186"/>
                  </a:lnTo>
                  <a:lnTo>
                    <a:pt x="2934" y="2126"/>
                  </a:lnTo>
                  <a:lnTo>
                    <a:pt x="3091" y="2048"/>
                  </a:lnTo>
                  <a:lnTo>
                    <a:pt x="3249" y="1969"/>
                  </a:lnTo>
                  <a:lnTo>
                    <a:pt x="3367" y="1890"/>
                  </a:lnTo>
                  <a:lnTo>
                    <a:pt x="3465" y="1811"/>
                  </a:lnTo>
                  <a:lnTo>
                    <a:pt x="3564" y="1713"/>
                  </a:lnTo>
                  <a:lnTo>
                    <a:pt x="3623" y="1634"/>
                  </a:lnTo>
                  <a:lnTo>
                    <a:pt x="3682" y="1516"/>
                  </a:lnTo>
                  <a:lnTo>
                    <a:pt x="3721" y="1418"/>
                  </a:lnTo>
                  <a:lnTo>
                    <a:pt x="3761" y="1319"/>
                  </a:lnTo>
                  <a:lnTo>
                    <a:pt x="3761" y="1201"/>
                  </a:lnTo>
                  <a:lnTo>
                    <a:pt x="3761" y="1103"/>
                  </a:lnTo>
                  <a:lnTo>
                    <a:pt x="3741" y="985"/>
                  </a:lnTo>
                  <a:lnTo>
                    <a:pt x="3682" y="768"/>
                  </a:lnTo>
                  <a:lnTo>
                    <a:pt x="3603" y="551"/>
                  </a:lnTo>
                  <a:lnTo>
                    <a:pt x="3544" y="453"/>
                  </a:lnTo>
                  <a:lnTo>
                    <a:pt x="3465" y="374"/>
                  </a:lnTo>
                  <a:lnTo>
                    <a:pt x="3387" y="295"/>
                  </a:lnTo>
                  <a:lnTo>
                    <a:pt x="3288" y="217"/>
                  </a:lnTo>
                  <a:lnTo>
                    <a:pt x="3190" y="158"/>
                  </a:lnTo>
                  <a:lnTo>
                    <a:pt x="3091" y="118"/>
                  </a:lnTo>
                  <a:lnTo>
                    <a:pt x="2973" y="79"/>
                  </a:lnTo>
                  <a:lnTo>
                    <a:pt x="2835" y="39"/>
                  </a:lnTo>
                  <a:lnTo>
                    <a:pt x="2698" y="2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41"/>
            <p:cNvSpPr/>
            <p:nvPr/>
          </p:nvSpPr>
          <p:spPr>
            <a:xfrm>
              <a:off x="7263675" y="1196175"/>
              <a:ext cx="94050" cy="58600"/>
            </a:xfrm>
            <a:custGeom>
              <a:avLst/>
              <a:gdLst/>
              <a:ahLst/>
              <a:cxnLst/>
              <a:rect l="l" t="t" r="r" b="b"/>
              <a:pathLst>
                <a:path w="3762" h="2344" extrusionOk="0">
                  <a:moveTo>
                    <a:pt x="2521" y="1"/>
                  </a:moveTo>
                  <a:lnTo>
                    <a:pt x="2343" y="20"/>
                  </a:lnTo>
                  <a:lnTo>
                    <a:pt x="2166" y="20"/>
                  </a:lnTo>
                  <a:lnTo>
                    <a:pt x="1753" y="99"/>
                  </a:lnTo>
                  <a:lnTo>
                    <a:pt x="1536" y="158"/>
                  </a:lnTo>
                  <a:lnTo>
                    <a:pt x="1339" y="217"/>
                  </a:lnTo>
                  <a:lnTo>
                    <a:pt x="965" y="355"/>
                  </a:lnTo>
                  <a:lnTo>
                    <a:pt x="808" y="453"/>
                  </a:lnTo>
                  <a:lnTo>
                    <a:pt x="650" y="552"/>
                  </a:lnTo>
                  <a:lnTo>
                    <a:pt x="512" y="631"/>
                  </a:lnTo>
                  <a:lnTo>
                    <a:pt x="375" y="749"/>
                  </a:lnTo>
                  <a:lnTo>
                    <a:pt x="276" y="847"/>
                  </a:lnTo>
                  <a:lnTo>
                    <a:pt x="178" y="965"/>
                  </a:lnTo>
                  <a:lnTo>
                    <a:pt x="99" y="1064"/>
                  </a:lnTo>
                  <a:lnTo>
                    <a:pt x="40" y="1182"/>
                  </a:lnTo>
                  <a:lnTo>
                    <a:pt x="20" y="1300"/>
                  </a:lnTo>
                  <a:lnTo>
                    <a:pt x="1" y="1418"/>
                  </a:lnTo>
                  <a:lnTo>
                    <a:pt x="1" y="1517"/>
                  </a:lnTo>
                  <a:lnTo>
                    <a:pt x="40" y="1635"/>
                  </a:lnTo>
                  <a:lnTo>
                    <a:pt x="79" y="1733"/>
                  </a:lnTo>
                  <a:lnTo>
                    <a:pt x="158" y="1851"/>
                  </a:lnTo>
                  <a:lnTo>
                    <a:pt x="237" y="1930"/>
                  </a:lnTo>
                  <a:lnTo>
                    <a:pt x="355" y="2009"/>
                  </a:lnTo>
                  <a:lnTo>
                    <a:pt x="473" y="2088"/>
                  </a:lnTo>
                  <a:lnTo>
                    <a:pt x="611" y="2147"/>
                  </a:lnTo>
                  <a:lnTo>
                    <a:pt x="768" y="2206"/>
                  </a:lnTo>
                  <a:lnTo>
                    <a:pt x="926" y="2265"/>
                  </a:lnTo>
                  <a:lnTo>
                    <a:pt x="1280" y="2324"/>
                  </a:lnTo>
                  <a:lnTo>
                    <a:pt x="1674" y="2344"/>
                  </a:lnTo>
                  <a:lnTo>
                    <a:pt x="2088" y="2304"/>
                  </a:lnTo>
                  <a:lnTo>
                    <a:pt x="2521" y="2245"/>
                  </a:lnTo>
                  <a:lnTo>
                    <a:pt x="2737" y="2186"/>
                  </a:lnTo>
                  <a:lnTo>
                    <a:pt x="2914" y="2127"/>
                  </a:lnTo>
                  <a:lnTo>
                    <a:pt x="3092" y="2048"/>
                  </a:lnTo>
                  <a:lnTo>
                    <a:pt x="3229" y="1989"/>
                  </a:lnTo>
                  <a:lnTo>
                    <a:pt x="3348" y="1910"/>
                  </a:lnTo>
                  <a:lnTo>
                    <a:pt x="3466" y="1812"/>
                  </a:lnTo>
                  <a:lnTo>
                    <a:pt x="3545" y="1733"/>
                  </a:lnTo>
                  <a:lnTo>
                    <a:pt x="3623" y="1635"/>
                  </a:lnTo>
                  <a:lnTo>
                    <a:pt x="3682" y="1536"/>
                  </a:lnTo>
                  <a:lnTo>
                    <a:pt x="3722" y="1418"/>
                  </a:lnTo>
                  <a:lnTo>
                    <a:pt x="3741" y="1320"/>
                  </a:lnTo>
                  <a:lnTo>
                    <a:pt x="3761" y="1202"/>
                  </a:lnTo>
                  <a:lnTo>
                    <a:pt x="3761" y="1103"/>
                  </a:lnTo>
                  <a:lnTo>
                    <a:pt x="3741" y="985"/>
                  </a:lnTo>
                  <a:lnTo>
                    <a:pt x="3682" y="768"/>
                  </a:lnTo>
                  <a:lnTo>
                    <a:pt x="3584" y="552"/>
                  </a:lnTo>
                  <a:lnTo>
                    <a:pt x="3525" y="473"/>
                  </a:lnTo>
                  <a:lnTo>
                    <a:pt x="3446" y="375"/>
                  </a:lnTo>
                  <a:lnTo>
                    <a:pt x="3367" y="296"/>
                  </a:lnTo>
                  <a:lnTo>
                    <a:pt x="3289" y="237"/>
                  </a:lnTo>
                  <a:lnTo>
                    <a:pt x="3190" y="158"/>
                  </a:lnTo>
                  <a:lnTo>
                    <a:pt x="3072" y="119"/>
                  </a:lnTo>
                  <a:lnTo>
                    <a:pt x="2954" y="79"/>
                  </a:lnTo>
                  <a:lnTo>
                    <a:pt x="2816" y="40"/>
                  </a:lnTo>
                  <a:lnTo>
                    <a:pt x="2678" y="20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41"/>
            <p:cNvSpPr/>
            <p:nvPr/>
          </p:nvSpPr>
          <p:spPr>
            <a:xfrm>
              <a:off x="7383275" y="1449175"/>
              <a:ext cx="90600" cy="64025"/>
            </a:xfrm>
            <a:custGeom>
              <a:avLst/>
              <a:gdLst/>
              <a:ahLst/>
              <a:cxnLst/>
              <a:rect l="l" t="t" r="r" b="b"/>
              <a:pathLst>
                <a:path w="3624" h="2561" extrusionOk="0">
                  <a:moveTo>
                    <a:pt x="2580" y="1"/>
                  </a:moveTo>
                  <a:lnTo>
                    <a:pt x="2423" y="20"/>
                  </a:lnTo>
                  <a:lnTo>
                    <a:pt x="2265" y="40"/>
                  </a:lnTo>
                  <a:lnTo>
                    <a:pt x="2088" y="79"/>
                  </a:lnTo>
                  <a:lnTo>
                    <a:pt x="1694" y="198"/>
                  </a:lnTo>
                  <a:lnTo>
                    <a:pt x="1478" y="276"/>
                  </a:lnTo>
                  <a:lnTo>
                    <a:pt x="1281" y="355"/>
                  </a:lnTo>
                  <a:lnTo>
                    <a:pt x="926" y="552"/>
                  </a:lnTo>
                  <a:lnTo>
                    <a:pt x="611" y="788"/>
                  </a:lnTo>
                  <a:lnTo>
                    <a:pt x="473" y="906"/>
                  </a:lnTo>
                  <a:lnTo>
                    <a:pt x="355" y="1025"/>
                  </a:lnTo>
                  <a:lnTo>
                    <a:pt x="257" y="1143"/>
                  </a:lnTo>
                  <a:lnTo>
                    <a:pt x="178" y="1261"/>
                  </a:lnTo>
                  <a:lnTo>
                    <a:pt x="99" y="1399"/>
                  </a:lnTo>
                  <a:lnTo>
                    <a:pt x="40" y="1517"/>
                  </a:lnTo>
                  <a:lnTo>
                    <a:pt x="21" y="1635"/>
                  </a:lnTo>
                  <a:lnTo>
                    <a:pt x="1" y="1753"/>
                  </a:lnTo>
                  <a:lnTo>
                    <a:pt x="21" y="1871"/>
                  </a:lnTo>
                  <a:lnTo>
                    <a:pt x="40" y="1989"/>
                  </a:lnTo>
                  <a:lnTo>
                    <a:pt x="80" y="2088"/>
                  </a:lnTo>
                  <a:lnTo>
                    <a:pt x="158" y="2186"/>
                  </a:lnTo>
                  <a:lnTo>
                    <a:pt x="237" y="2285"/>
                  </a:lnTo>
                  <a:lnTo>
                    <a:pt x="355" y="2344"/>
                  </a:lnTo>
                  <a:lnTo>
                    <a:pt x="473" y="2422"/>
                  </a:lnTo>
                  <a:lnTo>
                    <a:pt x="611" y="2462"/>
                  </a:lnTo>
                  <a:lnTo>
                    <a:pt x="749" y="2501"/>
                  </a:lnTo>
                  <a:lnTo>
                    <a:pt x="907" y="2541"/>
                  </a:lnTo>
                  <a:lnTo>
                    <a:pt x="1084" y="2560"/>
                  </a:lnTo>
                  <a:lnTo>
                    <a:pt x="1261" y="2560"/>
                  </a:lnTo>
                  <a:lnTo>
                    <a:pt x="1635" y="2541"/>
                  </a:lnTo>
                  <a:lnTo>
                    <a:pt x="2049" y="2462"/>
                  </a:lnTo>
                  <a:lnTo>
                    <a:pt x="2245" y="2403"/>
                  </a:lnTo>
                  <a:lnTo>
                    <a:pt x="2462" y="2324"/>
                  </a:lnTo>
                  <a:lnTo>
                    <a:pt x="2659" y="2245"/>
                  </a:lnTo>
                  <a:lnTo>
                    <a:pt x="2836" y="2166"/>
                  </a:lnTo>
                  <a:lnTo>
                    <a:pt x="2994" y="2088"/>
                  </a:lnTo>
                  <a:lnTo>
                    <a:pt x="3131" y="1989"/>
                  </a:lnTo>
                  <a:lnTo>
                    <a:pt x="3250" y="1891"/>
                  </a:lnTo>
                  <a:lnTo>
                    <a:pt x="3348" y="1792"/>
                  </a:lnTo>
                  <a:lnTo>
                    <a:pt x="3446" y="1674"/>
                  </a:lnTo>
                  <a:lnTo>
                    <a:pt x="3506" y="1576"/>
                  </a:lnTo>
                  <a:lnTo>
                    <a:pt x="3565" y="1458"/>
                  </a:lnTo>
                  <a:lnTo>
                    <a:pt x="3584" y="1340"/>
                  </a:lnTo>
                  <a:lnTo>
                    <a:pt x="3624" y="1241"/>
                  </a:lnTo>
                  <a:lnTo>
                    <a:pt x="3624" y="1123"/>
                  </a:lnTo>
                  <a:lnTo>
                    <a:pt x="3624" y="1005"/>
                  </a:lnTo>
                  <a:lnTo>
                    <a:pt x="3604" y="887"/>
                  </a:lnTo>
                  <a:lnTo>
                    <a:pt x="3545" y="670"/>
                  </a:lnTo>
                  <a:lnTo>
                    <a:pt x="3446" y="454"/>
                  </a:lnTo>
                  <a:lnTo>
                    <a:pt x="3387" y="375"/>
                  </a:lnTo>
                  <a:lnTo>
                    <a:pt x="3328" y="296"/>
                  </a:lnTo>
                  <a:lnTo>
                    <a:pt x="3250" y="217"/>
                  </a:lnTo>
                  <a:lnTo>
                    <a:pt x="3171" y="158"/>
                  </a:lnTo>
                  <a:lnTo>
                    <a:pt x="3072" y="99"/>
                  </a:lnTo>
                  <a:lnTo>
                    <a:pt x="2954" y="60"/>
                  </a:lnTo>
                  <a:lnTo>
                    <a:pt x="2836" y="20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41"/>
            <p:cNvSpPr/>
            <p:nvPr/>
          </p:nvSpPr>
          <p:spPr>
            <a:xfrm>
              <a:off x="7122900" y="1160250"/>
              <a:ext cx="314075" cy="515875"/>
            </a:xfrm>
            <a:custGeom>
              <a:avLst/>
              <a:gdLst/>
              <a:ahLst/>
              <a:cxnLst/>
              <a:rect l="l" t="t" r="r" b="b"/>
              <a:pathLst>
                <a:path w="12563" h="20635" extrusionOk="0">
                  <a:moveTo>
                    <a:pt x="3702" y="0"/>
                  </a:moveTo>
                  <a:lnTo>
                    <a:pt x="3407" y="20"/>
                  </a:lnTo>
                  <a:lnTo>
                    <a:pt x="3092" y="59"/>
                  </a:lnTo>
                  <a:lnTo>
                    <a:pt x="1477" y="473"/>
                  </a:lnTo>
                  <a:lnTo>
                    <a:pt x="0" y="867"/>
                  </a:lnTo>
                  <a:lnTo>
                    <a:pt x="808" y="1910"/>
                  </a:lnTo>
                  <a:lnTo>
                    <a:pt x="611" y="2324"/>
                  </a:lnTo>
                  <a:lnTo>
                    <a:pt x="434" y="2796"/>
                  </a:lnTo>
                  <a:lnTo>
                    <a:pt x="296" y="3288"/>
                  </a:lnTo>
                  <a:lnTo>
                    <a:pt x="178" y="3800"/>
                  </a:lnTo>
                  <a:lnTo>
                    <a:pt x="99" y="4352"/>
                  </a:lnTo>
                  <a:lnTo>
                    <a:pt x="40" y="4922"/>
                  </a:lnTo>
                  <a:lnTo>
                    <a:pt x="20" y="5533"/>
                  </a:lnTo>
                  <a:lnTo>
                    <a:pt x="20" y="6143"/>
                  </a:lnTo>
                  <a:lnTo>
                    <a:pt x="60" y="6793"/>
                  </a:lnTo>
                  <a:lnTo>
                    <a:pt x="119" y="7443"/>
                  </a:lnTo>
                  <a:lnTo>
                    <a:pt x="217" y="8112"/>
                  </a:lnTo>
                  <a:lnTo>
                    <a:pt x="355" y="8801"/>
                  </a:lnTo>
                  <a:lnTo>
                    <a:pt x="512" y="9510"/>
                  </a:lnTo>
                  <a:lnTo>
                    <a:pt x="690" y="10199"/>
                  </a:lnTo>
                  <a:lnTo>
                    <a:pt x="906" y="10908"/>
                  </a:lnTo>
                  <a:lnTo>
                    <a:pt x="1162" y="11636"/>
                  </a:lnTo>
                  <a:lnTo>
                    <a:pt x="1477" y="12424"/>
                  </a:lnTo>
                  <a:lnTo>
                    <a:pt x="1812" y="13172"/>
                  </a:lnTo>
                  <a:lnTo>
                    <a:pt x="2186" y="13881"/>
                  </a:lnTo>
                  <a:lnTo>
                    <a:pt x="2560" y="14570"/>
                  </a:lnTo>
                  <a:lnTo>
                    <a:pt x="2973" y="15240"/>
                  </a:lnTo>
                  <a:lnTo>
                    <a:pt x="3387" y="15850"/>
                  </a:lnTo>
                  <a:lnTo>
                    <a:pt x="3820" y="16421"/>
                  </a:lnTo>
                  <a:lnTo>
                    <a:pt x="4273" y="16972"/>
                  </a:lnTo>
                  <a:lnTo>
                    <a:pt x="4746" y="17464"/>
                  </a:lnTo>
                  <a:lnTo>
                    <a:pt x="5198" y="17898"/>
                  </a:lnTo>
                  <a:lnTo>
                    <a:pt x="5691" y="18311"/>
                  </a:lnTo>
                  <a:lnTo>
                    <a:pt x="6163" y="18665"/>
                  </a:lnTo>
                  <a:lnTo>
                    <a:pt x="6636" y="18961"/>
                  </a:lnTo>
                  <a:lnTo>
                    <a:pt x="7128" y="19217"/>
                  </a:lnTo>
                  <a:lnTo>
                    <a:pt x="7364" y="19315"/>
                  </a:lnTo>
                  <a:lnTo>
                    <a:pt x="7600" y="19414"/>
                  </a:lnTo>
                  <a:lnTo>
                    <a:pt x="7837" y="19492"/>
                  </a:lnTo>
                  <a:lnTo>
                    <a:pt x="8073" y="19551"/>
                  </a:lnTo>
                  <a:lnTo>
                    <a:pt x="8506" y="20634"/>
                  </a:lnTo>
                  <a:lnTo>
                    <a:pt x="10337" y="19315"/>
                  </a:lnTo>
                  <a:lnTo>
                    <a:pt x="10514" y="19177"/>
                  </a:lnTo>
                  <a:lnTo>
                    <a:pt x="10692" y="19020"/>
                  </a:lnTo>
                  <a:lnTo>
                    <a:pt x="10869" y="18843"/>
                  </a:lnTo>
                  <a:lnTo>
                    <a:pt x="11026" y="18665"/>
                  </a:lnTo>
                  <a:lnTo>
                    <a:pt x="11184" y="18469"/>
                  </a:lnTo>
                  <a:lnTo>
                    <a:pt x="11322" y="18272"/>
                  </a:lnTo>
                  <a:lnTo>
                    <a:pt x="11459" y="18055"/>
                  </a:lnTo>
                  <a:lnTo>
                    <a:pt x="11597" y="17819"/>
                  </a:lnTo>
                  <a:lnTo>
                    <a:pt x="11735" y="17583"/>
                  </a:lnTo>
                  <a:lnTo>
                    <a:pt x="11853" y="17327"/>
                  </a:lnTo>
                  <a:lnTo>
                    <a:pt x="12070" y="16795"/>
                  </a:lnTo>
                  <a:lnTo>
                    <a:pt x="12247" y="16224"/>
                  </a:lnTo>
                  <a:lnTo>
                    <a:pt x="12385" y="15594"/>
                  </a:lnTo>
                  <a:lnTo>
                    <a:pt x="12483" y="14944"/>
                  </a:lnTo>
                  <a:lnTo>
                    <a:pt x="12542" y="14255"/>
                  </a:lnTo>
                  <a:lnTo>
                    <a:pt x="12562" y="13546"/>
                  </a:lnTo>
                  <a:lnTo>
                    <a:pt x="12542" y="12778"/>
                  </a:lnTo>
                  <a:lnTo>
                    <a:pt x="12464" y="12011"/>
                  </a:lnTo>
                  <a:lnTo>
                    <a:pt x="12345" y="11184"/>
                  </a:lnTo>
                  <a:lnTo>
                    <a:pt x="12188" y="10337"/>
                  </a:lnTo>
                  <a:lnTo>
                    <a:pt x="11952" y="9471"/>
                  </a:lnTo>
                  <a:lnTo>
                    <a:pt x="11794" y="8959"/>
                  </a:lnTo>
                  <a:lnTo>
                    <a:pt x="11617" y="8427"/>
                  </a:lnTo>
                  <a:lnTo>
                    <a:pt x="11440" y="7915"/>
                  </a:lnTo>
                  <a:lnTo>
                    <a:pt x="11243" y="7423"/>
                  </a:lnTo>
                  <a:lnTo>
                    <a:pt x="11026" y="6931"/>
                  </a:lnTo>
                  <a:lnTo>
                    <a:pt x="10810" y="6458"/>
                  </a:lnTo>
                  <a:lnTo>
                    <a:pt x="10593" y="5986"/>
                  </a:lnTo>
                  <a:lnTo>
                    <a:pt x="10337" y="5533"/>
                  </a:lnTo>
                  <a:lnTo>
                    <a:pt x="10101" y="5100"/>
                  </a:lnTo>
                  <a:lnTo>
                    <a:pt x="9825" y="4667"/>
                  </a:lnTo>
                  <a:lnTo>
                    <a:pt x="9569" y="4253"/>
                  </a:lnTo>
                  <a:lnTo>
                    <a:pt x="9294" y="3859"/>
                  </a:lnTo>
                  <a:lnTo>
                    <a:pt x="9018" y="3465"/>
                  </a:lnTo>
                  <a:lnTo>
                    <a:pt x="8723" y="3091"/>
                  </a:lnTo>
                  <a:lnTo>
                    <a:pt x="8427" y="2757"/>
                  </a:lnTo>
                  <a:lnTo>
                    <a:pt x="8132" y="2422"/>
                  </a:lnTo>
                  <a:lnTo>
                    <a:pt x="7817" y="2107"/>
                  </a:lnTo>
                  <a:lnTo>
                    <a:pt x="7522" y="1812"/>
                  </a:lnTo>
                  <a:lnTo>
                    <a:pt x="7207" y="1536"/>
                  </a:lnTo>
                  <a:lnTo>
                    <a:pt x="6892" y="1280"/>
                  </a:lnTo>
                  <a:lnTo>
                    <a:pt x="6577" y="1044"/>
                  </a:lnTo>
                  <a:lnTo>
                    <a:pt x="6262" y="827"/>
                  </a:lnTo>
                  <a:lnTo>
                    <a:pt x="5927" y="630"/>
                  </a:lnTo>
                  <a:lnTo>
                    <a:pt x="5612" y="473"/>
                  </a:lnTo>
                  <a:lnTo>
                    <a:pt x="5297" y="335"/>
                  </a:lnTo>
                  <a:lnTo>
                    <a:pt x="4982" y="217"/>
                  </a:lnTo>
                  <a:lnTo>
                    <a:pt x="4647" y="118"/>
                  </a:lnTo>
                  <a:lnTo>
                    <a:pt x="4332" y="59"/>
                  </a:lnTo>
                  <a:lnTo>
                    <a:pt x="4017" y="20"/>
                  </a:lnTo>
                  <a:lnTo>
                    <a:pt x="3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41"/>
            <p:cNvSpPr/>
            <p:nvPr/>
          </p:nvSpPr>
          <p:spPr>
            <a:xfrm>
              <a:off x="7235625" y="1383225"/>
              <a:ext cx="201350" cy="192975"/>
            </a:xfrm>
            <a:custGeom>
              <a:avLst/>
              <a:gdLst/>
              <a:ahLst/>
              <a:cxnLst/>
              <a:rect l="l" t="t" r="r" b="b"/>
              <a:pathLst>
                <a:path w="8054" h="7719" extrusionOk="0">
                  <a:moveTo>
                    <a:pt x="5730" y="0"/>
                  </a:moveTo>
                  <a:lnTo>
                    <a:pt x="5159" y="20"/>
                  </a:lnTo>
                  <a:lnTo>
                    <a:pt x="4588" y="79"/>
                  </a:lnTo>
                  <a:lnTo>
                    <a:pt x="4036" y="178"/>
                  </a:lnTo>
                  <a:lnTo>
                    <a:pt x="3505" y="296"/>
                  </a:lnTo>
                  <a:lnTo>
                    <a:pt x="2993" y="453"/>
                  </a:lnTo>
                  <a:lnTo>
                    <a:pt x="2520" y="650"/>
                  </a:lnTo>
                  <a:lnTo>
                    <a:pt x="2087" y="886"/>
                  </a:lnTo>
                  <a:lnTo>
                    <a:pt x="1674" y="1123"/>
                  </a:lnTo>
                  <a:lnTo>
                    <a:pt x="1300" y="1398"/>
                  </a:lnTo>
                  <a:lnTo>
                    <a:pt x="965" y="1694"/>
                  </a:lnTo>
                  <a:lnTo>
                    <a:pt x="689" y="2009"/>
                  </a:lnTo>
                  <a:lnTo>
                    <a:pt x="552" y="2186"/>
                  </a:lnTo>
                  <a:lnTo>
                    <a:pt x="453" y="2363"/>
                  </a:lnTo>
                  <a:lnTo>
                    <a:pt x="335" y="2540"/>
                  </a:lnTo>
                  <a:lnTo>
                    <a:pt x="256" y="2717"/>
                  </a:lnTo>
                  <a:lnTo>
                    <a:pt x="177" y="2895"/>
                  </a:lnTo>
                  <a:lnTo>
                    <a:pt x="118" y="3072"/>
                  </a:lnTo>
                  <a:lnTo>
                    <a:pt x="59" y="3269"/>
                  </a:lnTo>
                  <a:lnTo>
                    <a:pt x="20" y="3466"/>
                  </a:lnTo>
                  <a:lnTo>
                    <a:pt x="0" y="3663"/>
                  </a:lnTo>
                  <a:lnTo>
                    <a:pt x="0" y="3859"/>
                  </a:lnTo>
                  <a:lnTo>
                    <a:pt x="0" y="4056"/>
                  </a:lnTo>
                  <a:lnTo>
                    <a:pt x="20" y="4253"/>
                  </a:lnTo>
                  <a:lnTo>
                    <a:pt x="59" y="4450"/>
                  </a:lnTo>
                  <a:lnTo>
                    <a:pt x="118" y="4647"/>
                  </a:lnTo>
                  <a:lnTo>
                    <a:pt x="177" y="4824"/>
                  </a:lnTo>
                  <a:lnTo>
                    <a:pt x="256" y="5001"/>
                  </a:lnTo>
                  <a:lnTo>
                    <a:pt x="335" y="5198"/>
                  </a:lnTo>
                  <a:lnTo>
                    <a:pt x="453" y="5356"/>
                  </a:lnTo>
                  <a:lnTo>
                    <a:pt x="552" y="5533"/>
                  </a:lnTo>
                  <a:lnTo>
                    <a:pt x="689" y="5710"/>
                  </a:lnTo>
                  <a:lnTo>
                    <a:pt x="965" y="6025"/>
                  </a:lnTo>
                  <a:lnTo>
                    <a:pt x="1300" y="6321"/>
                  </a:lnTo>
                  <a:lnTo>
                    <a:pt x="1674" y="6596"/>
                  </a:lnTo>
                  <a:lnTo>
                    <a:pt x="2087" y="6852"/>
                  </a:lnTo>
                  <a:lnTo>
                    <a:pt x="2520" y="7069"/>
                  </a:lnTo>
                  <a:lnTo>
                    <a:pt x="2993" y="7266"/>
                  </a:lnTo>
                  <a:lnTo>
                    <a:pt x="3505" y="7423"/>
                  </a:lnTo>
                  <a:lnTo>
                    <a:pt x="4036" y="7561"/>
                  </a:lnTo>
                  <a:lnTo>
                    <a:pt x="4588" y="7640"/>
                  </a:lnTo>
                  <a:lnTo>
                    <a:pt x="5159" y="7699"/>
                  </a:lnTo>
                  <a:lnTo>
                    <a:pt x="5730" y="7718"/>
                  </a:lnTo>
                  <a:lnTo>
                    <a:pt x="6242" y="7718"/>
                  </a:lnTo>
                  <a:lnTo>
                    <a:pt x="6734" y="7659"/>
                  </a:lnTo>
                  <a:lnTo>
                    <a:pt x="7206" y="7600"/>
                  </a:lnTo>
                  <a:lnTo>
                    <a:pt x="7679" y="7502"/>
                  </a:lnTo>
                  <a:lnTo>
                    <a:pt x="7758" y="7147"/>
                  </a:lnTo>
                  <a:lnTo>
                    <a:pt x="7856" y="6793"/>
                  </a:lnTo>
                  <a:lnTo>
                    <a:pt x="7915" y="6419"/>
                  </a:lnTo>
                  <a:lnTo>
                    <a:pt x="7974" y="6045"/>
                  </a:lnTo>
                  <a:lnTo>
                    <a:pt x="8014" y="5631"/>
                  </a:lnTo>
                  <a:lnTo>
                    <a:pt x="8053" y="5238"/>
                  </a:lnTo>
                  <a:lnTo>
                    <a:pt x="8053" y="4804"/>
                  </a:lnTo>
                  <a:lnTo>
                    <a:pt x="8053" y="4371"/>
                  </a:lnTo>
                  <a:lnTo>
                    <a:pt x="8033" y="3938"/>
                  </a:lnTo>
                  <a:lnTo>
                    <a:pt x="8014" y="3485"/>
                  </a:lnTo>
                  <a:lnTo>
                    <a:pt x="7955" y="3013"/>
                  </a:lnTo>
                  <a:lnTo>
                    <a:pt x="7896" y="2540"/>
                  </a:lnTo>
                  <a:lnTo>
                    <a:pt x="7797" y="2068"/>
                  </a:lnTo>
                  <a:lnTo>
                    <a:pt x="7699" y="1575"/>
                  </a:lnTo>
                  <a:lnTo>
                    <a:pt x="7580" y="1064"/>
                  </a:lnTo>
                  <a:lnTo>
                    <a:pt x="7443" y="552"/>
                  </a:lnTo>
                  <a:lnTo>
                    <a:pt x="7325" y="138"/>
                  </a:lnTo>
                  <a:lnTo>
                    <a:pt x="6931" y="79"/>
                  </a:lnTo>
                  <a:lnTo>
                    <a:pt x="6557" y="40"/>
                  </a:lnTo>
                  <a:lnTo>
                    <a:pt x="614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41"/>
            <p:cNvSpPr/>
            <p:nvPr/>
          </p:nvSpPr>
          <p:spPr>
            <a:xfrm>
              <a:off x="7133225" y="1163700"/>
              <a:ext cx="288475" cy="253025"/>
            </a:xfrm>
            <a:custGeom>
              <a:avLst/>
              <a:gdLst/>
              <a:ahLst/>
              <a:cxnLst/>
              <a:rect l="l" t="t" r="r" b="b"/>
              <a:pathLst>
                <a:path w="11539" h="10121" extrusionOk="0">
                  <a:moveTo>
                    <a:pt x="4313" y="0"/>
                  </a:moveTo>
                  <a:lnTo>
                    <a:pt x="3840" y="177"/>
                  </a:lnTo>
                  <a:lnTo>
                    <a:pt x="3387" y="374"/>
                  </a:lnTo>
                  <a:lnTo>
                    <a:pt x="2974" y="591"/>
                  </a:lnTo>
                  <a:lnTo>
                    <a:pt x="2560" y="807"/>
                  </a:lnTo>
                  <a:lnTo>
                    <a:pt x="2186" y="1063"/>
                  </a:lnTo>
                  <a:lnTo>
                    <a:pt x="1832" y="1339"/>
                  </a:lnTo>
                  <a:lnTo>
                    <a:pt x="1497" y="1634"/>
                  </a:lnTo>
                  <a:lnTo>
                    <a:pt x="1202" y="1930"/>
                  </a:lnTo>
                  <a:lnTo>
                    <a:pt x="946" y="2245"/>
                  </a:lnTo>
                  <a:lnTo>
                    <a:pt x="690" y="2579"/>
                  </a:lnTo>
                  <a:lnTo>
                    <a:pt x="493" y="2934"/>
                  </a:lnTo>
                  <a:lnTo>
                    <a:pt x="316" y="3288"/>
                  </a:lnTo>
                  <a:lnTo>
                    <a:pt x="198" y="3643"/>
                  </a:lnTo>
                  <a:lnTo>
                    <a:pt x="99" y="4017"/>
                  </a:lnTo>
                  <a:lnTo>
                    <a:pt x="21" y="4410"/>
                  </a:lnTo>
                  <a:lnTo>
                    <a:pt x="1" y="4804"/>
                  </a:lnTo>
                  <a:lnTo>
                    <a:pt x="21" y="5080"/>
                  </a:lnTo>
                  <a:lnTo>
                    <a:pt x="40" y="5355"/>
                  </a:lnTo>
                  <a:lnTo>
                    <a:pt x="99" y="5611"/>
                  </a:lnTo>
                  <a:lnTo>
                    <a:pt x="158" y="5867"/>
                  </a:lnTo>
                  <a:lnTo>
                    <a:pt x="257" y="6123"/>
                  </a:lnTo>
                  <a:lnTo>
                    <a:pt x="355" y="6379"/>
                  </a:lnTo>
                  <a:lnTo>
                    <a:pt x="473" y="6635"/>
                  </a:lnTo>
                  <a:lnTo>
                    <a:pt x="611" y="6872"/>
                  </a:lnTo>
                  <a:lnTo>
                    <a:pt x="749" y="7108"/>
                  </a:lnTo>
                  <a:lnTo>
                    <a:pt x="926" y="7344"/>
                  </a:lnTo>
                  <a:lnTo>
                    <a:pt x="1104" y="7561"/>
                  </a:lnTo>
                  <a:lnTo>
                    <a:pt x="1300" y="7777"/>
                  </a:lnTo>
                  <a:lnTo>
                    <a:pt x="1517" y="7994"/>
                  </a:lnTo>
                  <a:lnTo>
                    <a:pt x="1734" y="8191"/>
                  </a:lnTo>
                  <a:lnTo>
                    <a:pt x="1970" y="8388"/>
                  </a:lnTo>
                  <a:lnTo>
                    <a:pt x="2226" y="8565"/>
                  </a:lnTo>
                  <a:lnTo>
                    <a:pt x="2482" y="8742"/>
                  </a:lnTo>
                  <a:lnTo>
                    <a:pt x="2757" y="8899"/>
                  </a:lnTo>
                  <a:lnTo>
                    <a:pt x="3053" y="9057"/>
                  </a:lnTo>
                  <a:lnTo>
                    <a:pt x="3348" y="9215"/>
                  </a:lnTo>
                  <a:lnTo>
                    <a:pt x="3643" y="9352"/>
                  </a:lnTo>
                  <a:lnTo>
                    <a:pt x="3958" y="9490"/>
                  </a:lnTo>
                  <a:lnTo>
                    <a:pt x="4293" y="9589"/>
                  </a:lnTo>
                  <a:lnTo>
                    <a:pt x="4628" y="9707"/>
                  </a:lnTo>
                  <a:lnTo>
                    <a:pt x="4963" y="9805"/>
                  </a:lnTo>
                  <a:lnTo>
                    <a:pt x="5317" y="9884"/>
                  </a:lnTo>
                  <a:lnTo>
                    <a:pt x="5671" y="9963"/>
                  </a:lnTo>
                  <a:lnTo>
                    <a:pt x="6045" y="10022"/>
                  </a:lnTo>
                  <a:lnTo>
                    <a:pt x="6420" y="10061"/>
                  </a:lnTo>
                  <a:lnTo>
                    <a:pt x="6794" y="10101"/>
                  </a:lnTo>
                  <a:lnTo>
                    <a:pt x="7168" y="10120"/>
                  </a:lnTo>
                  <a:lnTo>
                    <a:pt x="7561" y="10120"/>
                  </a:lnTo>
                  <a:lnTo>
                    <a:pt x="8113" y="10101"/>
                  </a:lnTo>
                  <a:lnTo>
                    <a:pt x="8644" y="10061"/>
                  </a:lnTo>
                  <a:lnTo>
                    <a:pt x="9156" y="10002"/>
                  </a:lnTo>
                  <a:lnTo>
                    <a:pt x="9668" y="9923"/>
                  </a:lnTo>
                  <a:lnTo>
                    <a:pt x="10160" y="9805"/>
                  </a:lnTo>
                  <a:lnTo>
                    <a:pt x="10633" y="9667"/>
                  </a:lnTo>
                  <a:lnTo>
                    <a:pt x="11106" y="9510"/>
                  </a:lnTo>
                  <a:lnTo>
                    <a:pt x="11539" y="9333"/>
                  </a:lnTo>
                  <a:lnTo>
                    <a:pt x="11263" y="8447"/>
                  </a:lnTo>
                  <a:lnTo>
                    <a:pt x="10948" y="7600"/>
                  </a:lnTo>
                  <a:lnTo>
                    <a:pt x="10613" y="6773"/>
                  </a:lnTo>
                  <a:lnTo>
                    <a:pt x="10239" y="5986"/>
                  </a:lnTo>
                  <a:lnTo>
                    <a:pt x="9826" y="5218"/>
                  </a:lnTo>
                  <a:lnTo>
                    <a:pt x="9412" y="4509"/>
                  </a:lnTo>
                  <a:lnTo>
                    <a:pt x="8959" y="3820"/>
                  </a:lnTo>
                  <a:lnTo>
                    <a:pt x="8487" y="3170"/>
                  </a:lnTo>
                  <a:lnTo>
                    <a:pt x="7995" y="2579"/>
                  </a:lnTo>
                  <a:lnTo>
                    <a:pt x="7483" y="2048"/>
                  </a:lnTo>
                  <a:lnTo>
                    <a:pt x="6971" y="1555"/>
                  </a:lnTo>
                  <a:lnTo>
                    <a:pt x="6715" y="1319"/>
                  </a:lnTo>
                  <a:lnTo>
                    <a:pt x="6439" y="1103"/>
                  </a:lnTo>
                  <a:lnTo>
                    <a:pt x="6183" y="925"/>
                  </a:lnTo>
                  <a:lnTo>
                    <a:pt x="5908" y="729"/>
                  </a:lnTo>
                  <a:lnTo>
                    <a:pt x="5652" y="571"/>
                  </a:lnTo>
                  <a:lnTo>
                    <a:pt x="5376" y="433"/>
                  </a:lnTo>
                  <a:lnTo>
                    <a:pt x="5100" y="295"/>
                  </a:lnTo>
                  <a:lnTo>
                    <a:pt x="4844" y="177"/>
                  </a:lnTo>
                  <a:lnTo>
                    <a:pt x="4569" y="79"/>
                  </a:lnTo>
                  <a:lnTo>
                    <a:pt x="431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41"/>
            <p:cNvSpPr/>
            <p:nvPr/>
          </p:nvSpPr>
          <p:spPr>
            <a:xfrm>
              <a:off x="7056950" y="1175500"/>
              <a:ext cx="331275" cy="513425"/>
            </a:xfrm>
            <a:custGeom>
              <a:avLst/>
              <a:gdLst/>
              <a:ahLst/>
              <a:cxnLst/>
              <a:rect l="l" t="t" r="r" b="b"/>
              <a:pathLst>
                <a:path w="13251" h="20537" extrusionOk="0">
                  <a:moveTo>
                    <a:pt x="3820" y="1"/>
                  </a:moveTo>
                  <a:lnTo>
                    <a:pt x="3505" y="20"/>
                  </a:lnTo>
                  <a:lnTo>
                    <a:pt x="3190" y="60"/>
                  </a:lnTo>
                  <a:lnTo>
                    <a:pt x="2875" y="138"/>
                  </a:lnTo>
                  <a:lnTo>
                    <a:pt x="2579" y="257"/>
                  </a:lnTo>
                  <a:lnTo>
                    <a:pt x="2304" y="375"/>
                  </a:lnTo>
                  <a:lnTo>
                    <a:pt x="2048" y="552"/>
                  </a:lnTo>
                  <a:lnTo>
                    <a:pt x="1792" y="729"/>
                  </a:lnTo>
                  <a:lnTo>
                    <a:pt x="1556" y="946"/>
                  </a:lnTo>
                  <a:lnTo>
                    <a:pt x="1339" y="1162"/>
                  </a:lnTo>
                  <a:lnTo>
                    <a:pt x="1142" y="1418"/>
                  </a:lnTo>
                  <a:lnTo>
                    <a:pt x="965" y="1714"/>
                  </a:lnTo>
                  <a:lnTo>
                    <a:pt x="788" y="2009"/>
                  </a:lnTo>
                  <a:lnTo>
                    <a:pt x="630" y="2324"/>
                  </a:lnTo>
                  <a:lnTo>
                    <a:pt x="512" y="2659"/>
                  </a:lnTo>
                  <a:lnTo>
                    <a:pt x="374" y="3013"/>
                  </a:lnTo>
                  <a:lnTo>
                    <a:pt x="276" y="3387"/>
                  </a:lnTo>
                  <a:lnTo>
                    <a:pt x="197" y="3781"/>
                  </a:lnTo>
                  <a:lnTo>
                    <a:pt x="118" y="4194"/>
                  </a:lnTo>
                  <a:lnTo>
                    <a:pt x="59" y="4628"/>
                  </a:lnTo>
                  <a:lnTo>
                    <a:pt x="20" y="5061"/>
                  </a:lnTo>
                  <a:lnTo>
                    <a:pt x="0" y="5514"/>
                  </a:lnTo>
                  <a:lnTo>
                    <a:pt x="0" y="5966"/>
                  </a:lnTo>
                  <a:lnTo>
                    <a:pt x="0" y="6439"/>
                  </a:lnTo>
                  <a:lnTo>
                    <a:pt x="20" y="6931"/>
                  </a:lnTo>
                  <a:lnTo>
                    <a:pt x="79" y="7423"/>
                  </a:lnTo>
                  <a:lnTo>
                    <a:pt x="138" y="7935"/>
                  </a:lnTo>
                  <a:lnTo>
                    <a:pt x="217" y="8427"/>
                  </a:lnTo>
                  <a:lnTo>
                    <a:pt x="295" y="8959"/>
                  </a:lnTo>
                  <a:lnTo>
                    <a:pt x="414" y="9471"/>
                  </a:lnTo>
                  <a:lnTo>
                    <a:pt x="551" y="10003"/>
                  </a:lnTo>
                  <a:lnTo>
                    <a:pt x="689" y="10554"/>
                  </a:lnTo>
                  <a:lnTo>
                    <a:pt x="847" y="11085"/>
                  </a:lnTo>
                  <a:lnTo>
                    <a:pt x="1044" y="11617"/>
                  </a:lnTo>
                  <a:lnTo>
                    <a:pt x="1241" y="12168"/>
                  </a:lnTo>
                  <a:lnTo>
                    <a:pt x="1437" y="12661"/>
                  </a:lnTo>
                  <a:lnTo>
                    <a:pt x="1634" y="13153"/>
                  </a:lnTo>
                  <a:lnTo>
                    <a:pt x="1851" y="13625"/>
                  </a:lnTo>
                  <a:lnTo>
                    <a:pt x="2087" y="14078"/>
                  </a:lnTo>
                  <a:lnTo>
                    <a:pt x="2323" y="14531"/>
                  </a:lnTo>
                  <a:lnTo>
                    <a:pt x="2560" y="14964"/>
                  </a:lnTo>
                  <a:lnTo>
                    <a:pt x="2816" y="15397"/>
                  </a:lnTo>
                  <a:lnTo>
                    <a:pt x="3072" y="15791"/>
                  </a:lnTo>
                  <a:lnTo>
                    <a:pt x="3328" y="16205"/>
                  </a:lnTo>
                  <a:lnTo>
                    <a:pt x="3603" y="16579"/>
                  </a:lnTo>
                  <a:lnTo>
                    <a:pt x="3879" y="16953"/>
                  </a:lnTo>
                  <a:lnTo>
                    <a:pt x="4155" y="17288"/>
                  </a:lnTo>
                  <a:lnTo>
                    <a:pt x="4450" y="17642"/>
                  </a:lnTo>
                  <a:lnTo>
                    <a:pt x="4745" y="17957"/>
                  </a:lnTo>
                  <a:lnTo>
                    <a:pt x="5041" y="18252"/>
                  </a:lnTo>
                  <a:lnTo>
                    <a:pt x="5336" y="18548"/>
                  </a:lnTo>
                  <a:lnTo>
                    <a:pt x="5631" y="18804"/>
                  </a:lnTo>
                  <a:lnTo>
                    <a:pt x="5927" y="19060"/>
                  </a:lnTo>
                  <a:lnTo>
                    <a:pt x="6242" y="19296"/>
                  </a:lnTo>
                  <a:lnTo>
                    <a:pt x="6537" y="19512"/>
                  </a:lnTo>
                  <a:lnTo>
                    <a:pt x="6832" y="19709"/>
                  </a:lnTo>
                  <a:lnTo>
                    <a:pt x="7147" y="19886"/>
                  </a:lnTo>
                  <a:lnTo>
                    <a:pt x="7443" y="20044"/>
                  </a:lnTo>
                  <a:lnTo>
                    <a:pt x="7758" y="20182"/>
                  </a:lnTo>
                  <a:lnTo>
                    <a:pt x="8053" y="20300"/>
                  </a:lnTo>
                  <a:lnTo>
                    <a:pt x="8348" y="20379"/>
                  </a:lnTo>
                  <a:lnTo>
                    <a:pt x="8644" y="20457"/>
                  </a:lnTo>
                  <a:lnTo>
                    <a:pt x="8939" y="20517"/>
                  </a:lnTo>
                  <a:lnTo>
                    <a:pt x="9234" y="20536"/>
                  </a:lnTo>
                  <a:lnTo>
                    <a:pt x="9510" y="20536"/>
                  </a:lnTo>
                  <a:lnTo>
                    <a:pt x="9786" y="20517"/>
                  </a:lnTo>
                  <a:lnTo>
                    <a:pt x="10061" y="20477"/>
                  </a:lnTo>
                  <a:lnTo>
                    <a:pt x="10337" y="20418"/>
                  </a:lnTo>
                  <a:lnTo>
                    <a:pt x="10593" y="20339"/>
                  </a:lnTo>
                  <a:lnTo>
                    <a:pt x="10849" y="20221"/>
                  </a:lnTo>
                  <a:lnTo>
                    <a:pt x="11085" y="20083"/>
                  </a:lnTo>
                  <a:lnTo>
                    <a:pt x="11302" y="19926"/>
                  </a:lnTo>
                  <a:lnTo>
                    <a:pt x="11518" y="19768"/>
                  </a:lnTo>
                  <a:lnTo>
                    <a:pt x="11715" y="19571"/>
                  </a:lnTo>
                  <a:lnTo>
                    <a:pt x="11912" y="19355"/>
                  </a:lnTo>
                  <a:lnTo>
                    <a:pt x="12089" y="19119"/>
                  </a:lnTo>
                  <a:lnTo>
                    <a:pt x="12247" y="18863"/>
                  </a:lnTo>
                  <a:lnTo>
                    <a:pt x="12404" y="18607"/>
                  </a:lnTo>
                  <a:lnTo>
                    <a:pt x="12542" y="18311"/>
                  </a:lnTo>
                  <a:lnTo>
                    <a:pt x="12680" y="18016"/>
                  </a:lnTo>
                  <a:lnTo>
                    <a:pt x="12798" y="17701"/>
                  </a:lnTo>
                  <a:lnTo>
                    <a:pt x="12896" y="17366"/>
                  </a:lnTo>
                  <a:lnTo>
                    <a:pt x="12995" y="17012"/>
                  </a:lnTo>
                  <a:lnTo>
                    <a:pt x="13074" y="16657"/>
                  </a:lnTo>
                  <a:lnTo>
                    <a:pt x="13133" y="16283"/>
                  </a:lnTo>
                  <a:lnTo>
                    <a:pt x="13192" y="15890"/>
                  </a:lnTo>
                  <a:lnTo>
                    <a:pt x="13231" y="15496"/>
                  </a:lnTo>
                  <a:lnTo>
                    <a:pt x="13251" y="15082"/>
                  </a:lnTo>
                  <a:lnTo>
                    <a:pt x="13251" y="14649"/>
                  </a:lnTo>
                  <a:lnTo>
                    <a:pt x="13251" y="14216"/>
                  </a:lnTo>
                  <a:lnTo>
                    <a:pt x="13231" y="13763"/>
                  </a:lnTo>
                  <a:lnTo>
                    <a:pt x="13192" y="13310"/>
                  </a:lnTo>
                  <a:lnTo>
                    <a:pt x="13152" y="12858"/>
                  </a:lnTo>
                  <a:lnTo>
                    <a:pt x="13093" y="12385"/>
                  </a:lnTo>
                  <a:lnTo>
                    <a:pt x="13015" y="11893"/>
                  </a:lnTo>
                  <a:lnTo>
                    <a:pt x="12916" y="11420"/>
                  </a:lnTo>
                  <a:lnTo>
                    <a:pt x="12798" y="10908"/>
                  </a:lnTo>
                  <a:lnTo>
                    <a:pt x="12680" y="10416"/>
                  </a:lnTo>
                  <a:lnTo>
                    <a:pt x="12542" y="9904"/>
                  </a:lnTo>
                  <a:lnTo>
                    <a:pt x="12365" y="9353"/>
                  </a:lnTo>
                  <a:lnTo>
                    <a:pt x="12188" y="8821"/>
                  </a:lnTo>
                  <a:lnTo>
                    <a:pt x="11991" y="8290"/>
                  </a:lnTo>
                  <a:lnTo>
                    <a:pt x="11774" y="7758"/>
                  </a:lnTo>
                  <a:lnTo>
                    <a:pt x="11558" y="7246"/>
                  </a:lnTo>
                  <a:lnTo>
                    <a:pt x="11321" y="6754"/>
                  </a:lnTo>
                  <a:lnTo>
                    <a:pt x="11085" y="6262"/>
                  </a:lnTo>
                  <a:lnTo>
                    <a:pt x="10829" y="5789"/>
                  </a:lnTo>
                  <a:lnTo>
                    <a:pt x="10553" y="5317"/>
                  </a:lnTo>
                  <a:lnTo>
                    <a:pt x="10278" y="4883"/>
                  </a:lnTo>
                  <a:lnTo>
                    <a:pt x="10002" y="4450"/>
                  </a:lnTo>
                  <a:lnTo>
                    <a:pt x="9707" y="4017"/>
                  </a:lnTo>
                  <a:lnTo>
                    <a:pt x="9411" y="3623"/>
                  </a:lnTo>
                  <a:lnTo>
                    <a:pt x="9096" y="3230"/>
                  </a:lnTo>
                  <a:lnTo>
                    <a:pt x="8801" y="2875"/>
                  </a:lnTo>
                  <a:lnTo>
                    <a:pt x="8486" y="2521"/>
                  </a:lnTo>
                  <a:lnTo>
                    <a:pt x="8151" y="2186"/>
                  </a:lnTo>
                  <a:lnTo>
                    <a:pt x="7836" y="1891"/>
                  </a:lnTo>
                  <a:lnTo>
                    <a:pt x="7502" y="1595"/>
                  </a:lnTo>
                  <a:lnTo>
                    <a:pt x="7167" y="1320"/>
                  </a:lnTo>
                  <a:lnTo>
                    <a:pt x="6832" y="1083"/>
                  </a:lnTo>
                  <a:lnTo>
                    <a:pt x="6498" y="867"/>
                  </a:lnTo>
                  <a:lnTo>
                    <a:pt x="6163" y="670"/>
                  </a:lnTo>
                  <a:lnTo>
                    <a:pt x="5828" y="493"/>
                  </a:lnTo>
                  <a:lnTo>
                    <a:pt x="5493" y="335"/>
                  </a:lnTo>
                  <a:lnTo>
                    <a:pt x="5159" y="217"/>
                  </a:lnTo>
                  <a:lnTo>
                    <a:pt x="4824" y="119"/>
                  </a:lnTo>
                  <a:lnTo>
                    <a:pt x="4489" y="60"/>
                  </a:lnTo>
                  <a:lnTo>
                    <a:pt x="4155" y="20"/>
                  </a:lnTo>
                  <a:lnTo>
                    <a:pt x="3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41"/>
            <p:cNvSpPr/>
            <p:nvPr/>
          </p:nvSpPr>
          <p:spPr>
            <a:xfrm>
              <a:off x="7615125" y="1549100"/>
              <a:ext cx="708825" cy="662550"/>
            </a:xfrm>
            <a:custGeom>
              <a:avLst/>
              <a:gdLst/>
              <a:ahLst/>
              <a:cxnLst/>
              <a:rect l="l" t="t" r="r" b="b"/>
              <a:pathLst>
                <a:path w="28353" h="26502" extrusionOk="0">
                  <a:moveTo>
                    <a:pt x="12188" y="1"/>
                  </a:moveTo>
                  <a:lnTo>
                    <a:pt x="0" y="5218"/>
                  </a:lnTo>
                  <a:lnTo>
                    <a:pt x="14117" y="26502"/>
                  </a:lnTo>
                  <a:lnTo>
                    <a:pt x="28353" y="18449"/>
                  </a:lnTo>
                  <a:lnTo>
                    <a:pt x="12188" y="1"/>
                  </a:lnTo>
                  <a:close/>
                </a:path>
              </a:pathLst>
            </a:custGeom>
            <a:solidFill>
              <a:srgbClr val="404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41"/>
            <p:cNvSpPr/>
            <p:nvPr/>
          </p:nvSpPr>
          <p:spPr>
            <a:xfrm>
              <a:off x="7636775" y="1569275"/>
              <a:ext cx="668475" cy="622700"/>
            </a:xfrm>
            <a:custGeom>
              <a:avLst/>
              <a:gdLst/>
              <a:ahLst/>
              <a:cxnLst/>
              <a:rect l="l" t="t" r="r" b="b"/>
              <a:pathLst>
                <a:path w="26739" h="24908" extrusionOk="0">
                  <a:moveTo>
                    <a:pt x="11263" y="1"/>
                  </a:moveTo>
                  <a:lnTo>
                    <a:pt x="1" y="4805"/>
                  </a:lnTo>
                  <a:lnTo>
                    <a:pt x="13606" y="24907"/>
                  </a:lnTo>
                  <a:lnTo>
                    <a:pt x="26738" y="17465"/>
                  </a:lnTo>
                  <a:lnTo>
                    <a:pt x="11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41"/>
            <p:cNvSpPr/>
            <p:nvPr/>
          </p:nvSpPr>
          <p:spPr>
            <a:xfrm>
              <a:off x="7754925" y="1592425"/>
              <a:ext cx="421850" cy="588225"/>
            </a:xfrm>
            <a:custGeom>
              <a:avLst/>
              <a:gdLst/>
              <a:ahLst/>
              <a:cxnLst/>
              <a:rect l="l" t="t" r="r" b="b"/>
              <a:pathLst>
                <a:path w="16874" h="23529" extrusionOk="0">
                  <a:moveTo>
                    <a:pt x="7344" y="0"/>
                  </a:moveTo>
                  <a:lnTo>
                    <a:pt x="6734" y="1241"/>
                  </a:lnTo>
                  <a:lnTo>
                    <a:pt x="6399" y="1890"/>
                  </a:lnTo>
                  <a:lnTo>
                    <a:pt x="6045" y="2540"/>
                  </a:lnTo>
                  <a:lnTo>
                    <a:pt x="5671" y="3209"/>
                  </a:lnTo>
                  <a:lnTo>
                    <a:pt x="5277" y="3899"/>
                  </a:lnTo>
                  <a:lnTo>
                    <a:pt x="4863" y="4588"/>
                  </a:lnTo>
                  <a:lnTo>
                    <a:pt x="4410" y="5297"/>
                  </a:lnTo>
                  <a:lnTo>
                    <a:pt x="3938" y="5986"/>
                  </a:lnTo>
                  <a:lnTo>
                    <a:pt x="3465" y="6694"/>
                  </a:lnTo>
                  <a:lnTo>
                    <a:pt x="2953" y="7403"/>
                  </a:lnTo>
                  <a:lnTo>
                    <a:pt x="2402" y="8112"/>
                  </a:lnTo>
                  <a:lnTo>
                    <a:pt x="1851" y="8801"/>
                  </a:lnTo>
                  <a:lnTo>
                    <a:pt x="1260" y="9510"/>
                  </a:lnTo>
                  <a:lnTo>
                    <a:pt x="650" y="10199"/>
                  </a:lnTo>
                  <a:lnTo>
                    <a:pt x="0" y="10868"/>
                  </a:lnTo>
                  <a:lnTo>
                    <a:pt x="8565" y="23529"/>
                  </a:lnTo>
                  <a:lnTo>
                    <a:pt x="8683" y="23076"/>
                  </a:lnTo>
                  <a:lnTo>
                    <a:pt x="8801" y="22603"/>
                  </a:lnTo>
                  <a:lnTo>
                    <a:pt x="8939" y="22150"/>
                  </a:lnTo>
                  <a:lnTo>
                    <a:pt x="9077" y="21678"/>
                  </a:lnTo>
                  <a:lnTo>
                    <a:pt x="9254" y="21225"/>
                  </a:lnTo>
                  <a:lnTo>
                    <a:pt x="9411" y="20772"/>
                  </a:lnTo>
                  <a:lnTo>
                    <a:pt x="9608" y="20339"/>
                  </a:lnTo>
                  <a:lnTo>
                    <a:pt x="9805" y="19886"/>
                  </a:lnTo>
                  <a:lnTo>
                    <a:pt x="10022" y="19453"/>
                  </a:lnTo>
                  <a:lnTo>
                    <a:pt x="10238" y="19020"/>
                  </a:lnTo>
                  <a:lnTo>
                    <a:pt x="10711" y="18153"/>
                  </a:lnTo>
                  <a:lnTo>
                    <a:pt x="11223" y="17326"/>
                  </a:lnTo>
                  <a:lnTo>
                    <a:pt x="11774" y="16500"/>
                  </a:lnTo>
                  <a:lnTo>
                    <a:pt x="12345" y="15712"/>
                  </a:lnTo>
                  <a:lnTo>
                    <a:pt x="12955" y="14924"/>
                  </a:lnTo>
                  <a:lnTo>
                    <a:pt x="13566" y="14176"/>
                  </a:lnTo>
                  <a:lnTo>
                    <a:pt x="14216" y="13428"/>
                  </a:lnTo>
                  <a:lnTo>
                    <a:pt x="14865" y="12719"/>
                  </a:lnTo>
                  <a:lnTo>
                    <a:pt x="15535" y="12050"/>
                  </a:lnTo>
                  <a:lnTo>
                    <a:pt x="16204" y="11380"/>
                  </a:lnTo>
                  <a:lnTo>
                    <a:pt x="16874" y="10750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41"/>
            <p:cNvSpPr/>
            <p:nvPr/>
          </p:nvSpPr>
          <p:spPr>
            <a:xfrm>
              <a:off x="6788675" y="353975"/>
              <a:ext cx="656175" cy="675350"/>
            </a:xfrm>
            <a:custGeom>
              <a:avLst/>
              <a:gdLst/>
              <a:ahLst/>
              <a:cxnLst/>
              <a:rect l="l" t="t" r="r" b="b"/>
              <a:pathLst>
                <a:path w="26247" h="27014" extrusionOk="0">
                  <a:moveTo>
                    <a:pt x="12739" y="1"/>
                  </a:moveTo>
                  <a:lnTo>
                    <a:pt x="1" y="4785"/>
                  </a:lnTo>
                  <a:lnTo>
                    <a:pt x="14196" y="27014"/>
                  </a:lnTo>
                  <a:lnTo>
                    <a:pt x="26246" y="21442"/>
                  </a:lnTo>
                  <a:lnTo>
                    <a:pt x="12739" y="1"/>
                  </a:lnTo>
                  <a:close/>
                </a:path>
              </a:pathLst>
            </a:custGeom>
            <a:solidFill>
              <a:srgbClr val="404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41"/>
            <p:cNvSpPr/>
            <p:nvPr/>
          </p:nvSpPr>
          <p:spPr>
            <a:xfrm>
              <a:off x="7529475" y="349050"/>
              <a:ext cx="123075" cy="129975"/>
            </a:xfrm>
            <a:custGeom>
              <a:avLst/>
              <a:gdLst/>
              <a:ahLst/>
              <a:cxnLst/>
              <a:rect l="l" t="t" r="r" b="b"/>
              <a:pathLst>
                <a:path w="4923" h="5199" extrusionOk="0">
                  <a:moveTo>
                    <a:pt x="1" y="1"/>
                  </a:moveTo>
                  <a:lnTo>
                    <a:pt x="3938" y="5199"/>
                  </a:lnTo>
                  <a:lnTo>
                    <a:pt x="4391" y="5120"/>
                  </a:lnTo>
                  <a:lnTo>
                    <a:pt x="4923" y="3151"/>
                  </a:lnTo>
                  <a:lnTo>
                    <a:pt x="2422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41"/>
            <p:cNvSpPr/>
            <p:nvPr/>
          </p:nvSpPr>
          <p:spPr>
            <a:xfrm>
              <a:off x="7068750" y="1194200"/>
              <a:ext cx="307675" cy="476025"/>
            </a:xfrm>
            <a:custGeom>
              <a:avLst/>
              <a:gdLst/>
              <a:ahLst/>
              <a:cxnLst/>
              <a:rect l="l" t="t" r="r" b="b"/>
              <a:pathLst>
                <a:path w="12307" h="19041" extrusionOk="0">
                  <a:moveTo>
                    <a:pt x="3564" y="1"/>
                  </a:moveTo>
                  <a:lnTo>
                    <a:pt x="3269" y="20"/>
                  </a:lnTo>
                  <a:lnTo>
                    <a:pt x="2954" y="60"/>
                  </a:lnTo>
                  <a:lnTo>
                    <a:pt x="2678" y="139"/>
                  </a:lnTo>
                  <a:lnTo>
                    <a:pt x="2403" y="237"/>
                  </a:lnTo>
                  <a:lnTo>
                    <a:pt x="2147" y="355"/>
                  </a:lnTo>
                  <a:lnTo>
                    <a:pt x="1911" y="513"/>
                  </a:lnTo>
                  <a:lnTo>
                    <a:pt x="1674" y="670"/>
                  </a:lnTo>
                  <a:lnTo>
                    <a:pt x="1458" y="867"/>
                  </a:lnTo>
                  <a:lnTo>
                    <a:pt x="1261" y="1084"/>
                  </a:lnTo>
                  <a:lnTo>
                    <a:pt x="1084" y="1320"/>
                  </a:lnTo>
                  <a:lnTo>
                    <a:pt x="906" y="1576"/>
                  </a:lnTo>
                  <a:lnTo>
                    <a:pt x="749" y="1852"/>
                  </a:lnTo>
                  <a:lnTo>
                    <a:pt x="611" y="2147"/>
                  </a:lnTo>
                  <a:lnTo>
                    <a:pt x="473" y="2462"/>
                  </a:lnTo>
                  <a:lnTo>
                    <a:pt x="355" y="2797"/>
                  </a:lnTo>
                  <a:lnTo>
                    <a:pt x="276" y="3151"/>
                  </a:lnTo>
                  <a:lnTo>
                    <a:pt x="178" y="3505"/>
                  </a:lnTo>
                  <a:lnTo>
                    <a:pt x="119" y="3899"/>
                  </a:lnTo>
                  <a:lnTo>
                    <a:pt x="60" y="4293"/>
                  </a:lnTo>
                  <a:lnTo>
                    <a:pt x="20" y="4687"/>
                  </a:lnTo>
                  <a:lnTo>
                    <a:pt x="1" y="5100"/>
                  </a:lnTo>
                  <a:lnTo>
                    <a:pt x="1" y="5533"/>
                  </a:lnTo>
                  <a:lnTo>
                    <a:pt x="20" y="5967"/>
                  </a:lnTo>
                  <a:lnTo>
                    <a:pt x="40" y="6419"/>
                  </a:lnTo>
                  <a:lnTo>
                    <a:pt x="79" y="6892"/>
                  </a:lnTo>
                  <a:lnTo>
                    <a:pt x="138" y="7345"/>
                  </a:lnTo>
                  <a:lnTo>
                    <a:pt x="198" y="7817"/>
                  </a:lnTo>
                  <a:lnTo>
                    <a:pt x="296" y="8310"/>
                  </a:lnTo>
                  <a:lnTo>
                    <a:pt x="394" y="8782"/>
                  </a:lnTo>
                  <a:lnTo>
                    <a:pt x="513" y="9274"/>
                  </a:lnTo>
                  <a:lnTo>
                    <a:pt x="650" y="9786"/>
                  </a:lnTo>
                  <a:lnTo>
                    <a:pt x="808" y="10278"/>
                  </a:lnTo>
                  <a:lnTo>
                    <a:pt x="965" y="10771"/>
                  </a:lnTo>
                  <a:lnTo>
                    <a:pt x="1162" y="11283"/>
                  </a:lnTo>
                  <a:lnTo>
                    <a:pt x="1340" y="11735"/>
                  </a:lnTo>
                  <a:lnTo>
                    <a:pt x="1536" y="12188"/>
                  </a:lnTo>
                  <a:lnTo>
                    <a:pt x="1733" y="12621"/>
                  </a:lnTo>
                  <a:lnTo>
                    <a:pt x="1950" y="13055"/>
                  </a:lnTo>
                  <a:lnTo>
                    <a:pt x="2166" y="13468"/>
                  </a:lnTo>
                  <a:lnTo>
                    <a:pt x="2383" y="13882"/>
                  </a:lnTo>
                  <a:lnTo>
                    <a:pt x="2619" y="14275"/>
                  </a:lnTo>
                  <a:lnTo>
                    <a:pt x="2856" y="14649"/>
                  </a:lnTo>
                  <a:lnTo>
                    <a:pt x="3092" y="15023"/>
                  </a:lnTo>
                  <a:lnTo>
                    <a:pt x="3348" y="15378"/>
                  </a:lnTo>
                  <a:lnTo>
                    <a:pt x="3604" y="15713"/>
                  </a:lnTo>
                  <a:lnTo>
                    <a:pt x="3860" y="16028"/>
                  </a:lnTo>
                  <a:lnTo>
                    <a:pt x="4135" y="16343"/>
                  </a:lnTo>
                  <a:lnTo>
                    <a:pt x="4411" y="16638"/>
                  </a:lnTo>
                  <a:lnTo>
                    <a:pt x="4667" y="16933"/>
                  </a:lnTo>
                  <a:lnTo>
                    <a:pt x="4943" y="17189"/>
                  </a:lnTo>
                  <a:lnTo>
                    <a:pt x="5238" y="17445"/>
                  </a:lnTo>
                  <a:lnTo>
                    <a:pt x="5514" y="17681"/>
                  </a:lnTo>
                  <a:lnTo>
                    <a:pt x="5789" y="17898"/>
                  </a:lnTo>
                  <a:lnTo>
                    <a:pt x="6065" y="18095"/>
                  </a:lnTo>
                  <a:lnTo>
                    <a:pt x="6360" y="18272"/>
                  </a:lnTo>
                  <a:lnTo>
                    <a:pt x="6636" y="18430"/>
                  </a:lnTo>
                  <a:lnTo>
                    <a:pt x="6912" y="18587"/>
                  </a:lnTo>
                  <a:lnTo>
                    <a:pt x="7207" y="18705"/>
                  </a:lnTo>
                  <a:lnTo>
                    <a:pt x="7482" y="18823"/>
                  </a:lnTo>
                  <a:lnTo>
                    <a:pt x="7758" y="18902"/>
                  </a:lnTo>
                  <a:lnTo>
                    <a:pt x="8034" y="18961"/>
                  </a:lnTo>
                  <a:lnTo>
                    <a:pt x="8309" y="19020"/>
                  </a:lnTo>
                  <a:lnTo>
                    <a:pt x="8565" y="19040"/>
                  </a:lnTo>
                  <a:lnTo>
                    <a:pt x="9097" y="19040"/>
                  </a:lnTo>
                  <a:lnTo>
                    <a:pt x="9353" y="19001"/>
                  </a:lnTo>
                  <a:lnTo>
                    <a:pt x="9589" y="18922"/>
                  </a:lnTo>
                  <a:lnTo>
                    <a:pt x="9825" y="18843"/>
                  </a:lnTo>
                  <a:lnTo>
                    <a:pt x="10062" y="18745"/>
                  </a:lnTo>
                  <a:lnTo>
                    <a:pt x="10278" y="18627"/>
                  </a:lnTo>
                  <a:lnTo>
                    <a:pt x="10495" y="18489"/>
                  </a:lnTo>
                  <a:lnTo>
                    <a:pt x="10692" y="18312"/>
                  </a:lnTo>
                  <a:lnTo>
                    <a:pt x="10869" y="18134"/>
                  </a:lnTo>
                  <a:lnTo>
                    <a:pt x="11046" y="17937"/>
                  </a:lnTo>
                  <a:lnTo>
                    <a:pt x="11223" y="17721"/>
                  </a:lnTo>
                  <a:lnTo>
                    <a:pt x="11361" y="17504"/>
                  </a:lnTo>
                  <a:lnTo>
                    <a:pt x="11519" y="17248"/>
                  </a:lnTo>
                  <a:lnTo>
                    <a:pt x="11637" y="16992"/>
                  </a:lnTo>
                  <a:lnTo>
                    <a:pt x="11755" y="16697"/>
                  </a:lnTo>
                  <a:lnTo>
                    <a:pt x="11873" y="16402"/>
                  </a:lnTo>
                  <a:lnTo>
                    <a:pt x="11972" y="16106"/>
                  </a:lnTo>
                  <a:lnTo>
                    <a:pt x="12050" y="15772"/>
                  </a:lnTo>
                  <a:lnTo>
                    <a:pt x="12129" y="15437"/>
                  </a:lnTo>
                  <a:lnTo>
                    <a:pt x="12188" y="15102"/>
                  </a:lnTo>
                  <a:lnTo>
                    <a:pt x="12228" y="14728"/>
                  </a:lnTo>
                  <a:lnTo>
                    <a:pt x="12267" y="14354"/>
                  </a:lnTo>
                  <a:lnTo>
                    <a:pt x="12287" y="13980"/>
                  </a:lnTo>
                  <a:lnTo>
                    <a:pt x="12306" y="13586"/>
                  </a:lnTo>
                  <a:lnTo>
                    <a:pt x="12306" y="13173"/>
                  </a:lnTo>
                  <a:lnTo>
                    <a:pt x="12287" y="12779"/>
                  </a:lnTo>
                  <a:lnTo>
                    <a:pt x="12247" y="12346"/>
                  </a:lnTo>
                  <a:lnTo>
                    <a:pt x="12208" y="11913"/>
                  </a:lnTo>
                  <a:lnTo>
                    <a:pt x="12149" y="11479"/>
                  </a:lnTo>
                  <a:lnTo>
                    <a:pt x="12070" y="11027"/>
                  </a:lnTo>
                  <a:lnTo>
                    <a:pt x="11991" y="10574"/>
                  </a:lnTo>
                  <a:lnTo>
                    <a:pt x="11893" y="10121"/>
                  </a:lnTo>
                  <a:lnTo>
                    <a:pt x="11775" y="9668"/>
                  </a:lnTo>
                  <a:lnTo>
                    <a:pt x="11637" y="9196"/>
                  </a:lnTo>
                  <a:lnTo>
                    <a:pt x="11479" y="8684"/>
                  </a:lnTo>
                  <a:lnTo>
                    <a:pt x="11302" y="8172"/>
                  </a:lnTo>
                  <a:lnTo>
                    <a:pt x="11125" y="7679"/>
                  </a:lnTo>
                  <a:lnTo>
                    <a:pt x="10928" y="7207"/>
                  </a:lnTo>
                  <a:lnTo>
                    <a:pt x="10731" y="6734"/>
                  </a:lnTo>
                  <a:lnTo>
                    <a:pt x="10515" y="6262"/>
                  </a:lnTo>
                  <a:lnTo>
                    <a:pt x="10278" y="5809"/>
                  </a:lnTo>
                  <a:lnTo>
                    <a:pt x="10042" y="5376"/>
                  </a:lnTo>
                  <a:lnTo>
                    <a:pt x="9806" y="4943"/>
                  </a:lnTo>
                  <a:lnTo>
                    <a:pt x="9550" y="4529"/>
                  </a:lnTo>
                  <a:lnTo>
                    <a:pt x="9274" y="4116"/>
                  </a:lnTo>
                  <a:lnTo>
                    <a:pt x="9018" y="3742"/>
                  </a:lnTo>
                  <a:lnTo>
                    <a:pt x="8743" y="3368"/>
                  </a:lnTo>
                  <a:lnTo>
                    <a:pt x="8447" y="2994"/>
                  </a:lnTo>
                  <a:lnTo>
                    <a:pt x="8172" y="2659"/>
                  </a:lnTo>
                  <a:lnTo>
                    <a:pt x="7876" y="2344"/>
                  </a:lnTo>
                  <a:lnTo>
                    <a:pt x="7581" y="2029"/>
                  </a:lnTo>
                  <a:lnTo>
                    <a:pt x="7266" y="1753"/>
                  </a:lnTo>
                  <a:lnTo>
                    <a:pt x="6971" y="1477"/>
                  </a:lnTo>
                  <a:lnTo>
                    <a:pt x="6656" y="1241"/>
                  </a:lnTo>
                  <a:lnTo>
                    <a:pt x="6341" y="1005"/>
                  </a:lnTo>
                  <a:lnTo>
                    <a:pt x="6045" y="808"/>
                  </a:lnTo>
                  <a:lnTo>
                    <a:pt x="5730" y="611"/>
                  </a:lnTo>
                  <a:lnTo>
                    <a:pt x="5415" y="454"/>
                  </a:lnTo>
                  <a:lnTo>
                    <a:pt x="5100" y="316"/>
                  </a:lnTo>
                  <a:lnTo>
                    <a:pt x="4785" y="198"/>
                  </a:lnTo>
                  <a:lnTo>
                    <a:pt x="4470" y="119"/>
                  </a:lnTo>
                  <a:lnTo>
                    <a:pt x="4175" y="60"/>
                  </a:lnTo>
                  <a:lnTo>
                    <a:pt x="3860" y="20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493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41"/>
            <p:cNvSpPr/>
            <p:nvPr/>
          </p:nvSpPr>
          <p:spPr>
            <a:xfrm>
              <a:off x="7095325" y="1224725"/>
              <a:ext cx="269775" cy="432200"/>
            </a:xfrm>
            <a:custGeom>
              <a:avLst/>
              <a:gdLst/>
              <a:ahLst/>
              <a:cxnLst/>
              <a:rect l="l" t="t" r="r" b="b"/>
              <a:pathLst>
                <a:path w="10791" h="17288" extrusionOk="0">
                  <a:moveTo>
                    <a:pt x="2777" y="0"/>
                  </a:moveTo>
                  <a:lnTo>
                    <a:pt x="2521" y="40"/>
                  </a:lnTo>
                  <a:lnTo>
                    <a:pt x="2285" y="99"/>
                  </a:lnTo>
                  <a:lnTo>
                    <a:pt x="2049" y="197"/>
                  </a:lnTo>
                  <a:lnTo>
                    <a:pt x="1812" y="296"/>
                  </a:lnTo>
                  <a:lnTo>
                    <a:pt x="1615" y="434"/>
                  </a:lnTo>
                  <a:lnTo>
                    <a:pt x="1418" y="591"/>
                  </a:lnTo>
                  <a:lnTo>
                    <a:pt x="1222" y="749"/>
                  </a:lnTo>
                  <a:lnTo>
                    <a:pt x="1044" y="946"/>
                  </a:lnTo>
                  <a:lnTo>
                    <a:pt x="887" y="1162"/>
                  </a:lnTo>
                  <a:lnTo>
                    <a:pt x="749" y="1398"/>
                  </a:lnTo>
                  <a:lnTo>
                    <a:pt x="611" y="1635"/>
                  </a:lnTo>
                  <a:lnTo>
                    <a:pt x="493" y="1910"/>
                  </a:lnTo>
                  <a:lnTo>
                    <a:pt x="395" y="2186"/>
                  </a:lnTo>
                  <a:lnTo>
                    <a:pt x="296" y="2501"/>
                  </a:lnTo>
                  <a:lnTo>
                    <a:pt x="217" y="2816"/>
                  </a:lnTo>
                  <a:lnTo>
                    <a:pt x="139" y="3131"/>
                  </a:lnTo>
                  <a:lnTo>
                    <a:pt x="99" y="3485"/>
                  </a:lnTo>
                  <a:lnTo>
                    <a:pt x="40" y="3820"/>
                  </a:lnTo>
                  <a:lnTo>
                    <a:pt x="21" y="4194"/>
                  </a:lnTo>
                  <a:lnTo>
                    <a:pt x="1" y="4568"/>
                  </a:lnTo>
                  <a:lnTo>
                    <a:pt x="1" y="4962"/>
                  </a:lnTo>
                  <a:lnTo>
                    <a:pt x="21" y="5356"/>
                  </a:lnTo>
                  <a:lnTo>
                    <a:pt x="40" y="5769"/>
                  </a:lnTo>
                  <a:lnTo>
                    <a:pt x="80" y="6183"/>
                  </a:lnTo>
                  <a:lnTo>
                    <a:pt x="139" y="6596"/>
                  </a:lnTo>
                  <a:lnTo>
                    <a:pt x="217" y="7029"/>
                  </a:lnTo>
                  <a:lnTo>
                    <a:pt x="296" y="7463"/>
                  </a:lnTo>
                  <a:lnTo>
                    <a:pt x="395" y="7915"/>
                  </a:lnTo>
                  <a:lnTo>
                    <a:pt x="493" y="8349"/>
                  </a:lnTo>
                  <a:lnTo>
                    <a:pt x="611" y="8801"/>
                  </a:lnTo>
                  <a:lnTo>
                    <a:pt x="749" y="9254"/>
                  </a:lnTo>
                  <a:lnTo>
                    <a:pt x="907" y="9707"/>
                  </a:lnTo>
                  <a:lnTo>
                    <a:pt x="1084" y="10180"/>
                  </a:lnTo>
                  <a:lnTo>
                    <a:pt x="1418" y="11007"/>
                  </a:lnTo>
                  <a:lnTo>
                    <a:pt x="1773" y="11794"/>
                  </a:lnTo>
                  <a:lnTo>
                    <a:pt x="2167" y="12542"/>
                  </a:lnTo>
                  <a:lnTo>
                    <a:pt x="2580" y="13231"/>
                  </a:lnTo>
                  <a:lnTo>
                    <a:pt x="3033" y="13901"/>
                  </a:lnTo>
                  <a:lnTo>
                    <a:pt x="3486" y="14511"/>
                  </a:lnTo>
                  <a:lnTo>
                    <a:pt x="3958" y="15063"/>
                  </a:lnTo>
                  <a:lnTo>
                    <a:pt x="4431" y="15574"/>
                  </a:lnTo>
                  <a:lnTo>
                    <a:pt x="4687" y="15791"/>
                  </a:lnTo>
                  <a:lnTo>
                    <a:pt x="4923" y="16008"/>
                  </a:lnTo>
                  <a:lnTo>
                    <a:pt x="5179" y="16205"/>
                  </a:lnTo>
                  <a:lnTo>
                    <a:pt x="5415" y="16382"/>
                  </a:lnTo>
                  <a:lnTo>
                    <a:pt x="5671" y="16559"/>
                  </a:lnTo>
                  <a:lnTo>
                    <a:pt x="5927" y="16716"/>
                  </a:lnTo>
                  <a:lnTo>
                    <a:pt x="6164" y="16835"/>
                  </a:lnTo>
                  <a:lnTo>
                    <a:pt x="6419" y="16953"/>
                  </a:lnTo>
                  <a:lnTo>
                    <a:pt x="6656" y="17071"/>
                  </a:lnTo>
                  <a:lnTo>
                    <a:pt x="6892" y="17150"/>
                  </a:lnTo>
                  <a:lnTo>
                    <a:pt x="7128" y="17209"/>
                  </a:lnTo>
                  <a:lnTo>
                    <a:pt x="7365" y="17248"/>
                  </a:lnTo>
                  <a:lnTo>
                    <a:pt x="7601" y="17287"/>
                  </a:lnTo>
                  <a:lnTo>
                    <a:pt x="7837" y="17287"/>
                  </a:lnTo>
                  <a:lnTo>
                    <a:pt x="8054" y="17268"/>
                  </a:lnTo>
                  <a:lnTo>
                    <a:pt x="8290" y="17248"/>
                  </a:lnTo>
                  <a:lnTo>
                    <a:pt x="8507" y="17189"/>
                  </a:lnTo>
                  <a:lnTo>
                    <a:pt x="8703" y="17110"/>
                  </a:lnTo>
                  <a:lnTo>
                    <a:pt x="8900" y="17031"/>
                  </a:lnTo>
                  <a:lnTo>
                    <a:pt x="9097" y="16913"/>
                  </a:lnTo>
                  <a:lnTo>
                    <a:pt x="9274" y="16795"/>
                  </a:lnTo>
                  <a:lnTo>
                    <a:pt x="9432" y="16657"/>
                  </a:lnTo>
                  <a:lnTo>
                    <a:pt x="9609" y="16480"/>
                  </a:lnTo>
                  <a:lnTo>
                    <a:pt x="9747" y="16303"/>
                  </a:lnTo>
                  <a:lnTo>
                    <a:pt x="9885" y="16126"/>
                  </a:lnTo>
                  <a:lnTo>
                    <a:pt x="10023" y="15909"/>
                  </a:lnTo>
                  <a:lnTo>
                    <a:pt x="10141" y="15693"/>
                  </a:lnTo>
                  <a:lnTo>
                    <a:pt x="10259" y="15456"/>
                  </a:lnTo>
                  <a:lnTo>
                    <a:pt x="10357" y="15200"/>
                  </a:lnTo>
                  <a:lnTo>
                    <a:pt x="10456" y="14925"/>
                  </a:lnTo>
                  <a:lnTo>
                    <a:pt x="10534" y="14649"/>
                  </a:lnTo>
                  <a:lnTo>
                    <a:pt x="10594" y="14354"/>
                  </a:lnTo>
                  <a:lnTo>
                    <a:pt x="10653" y="14058"/>
                  </a:lnTo>
                  <a:lnTo>
                    <a:pt x="10712" y="13743"/>
                  </a:lnTo>
                  <a:lnTo>
                    <a:pt x="10751" y="13428"/>
                  </a:lnTo>
                  <a:lnTo>
                    <a:pt x="10771" y="13074"/>
                  </a:lnTo>
                  <a:lnTo>
                    <a:pt x="10790" y="12385"/>
                  </a:lnTo>
                  <a:lnTo>
                    <a:pt x="10771" y="11637"/>
                  </a:lnTo>
                  <a:lnTo>
                    <a:pt x="10692" y="10869"/>
                  </a:lnTo>
                  <a:lnTo>
                    <a:pt x="10574" y="10062"/>
                  </a:lnTo>
                  <a:lnTo>
                    <a:pt x="10397" y="9235"/>
                  </a:lnTo>
                  <a:lnTo>
                    <a:pt x="10160" y="8388"/>
                  </a:lnTo>
                  <a:lnTo>
                    <a:pt x="10023" y="7935"/>
                  </a:lnTo>
                  <a:lnTo>
                    <a:pt x="9865" y="7482"/>
                  </a:lnTo>
                  <a:lnTo>
                    <a:pt x="9708" y="7029"/>
                  </a:lnTo>
                  <a:lnTo>
                    <a:pt x="9530" y="6596"/>
                  </a:lnTo>
                  <a:lnTo>
                    <a:pt x="9353" y="6163"/>
                  </a:lnTo>
                  <a:lnTo>
                    <a:pt x="9156" y="5730"/>
                  </a:lnTo>
                  <a:lnTo>
                    <a:pt x="8959" y="5317"/>
                  </a:lnTo>
                  <a:lnTo>
                    <a:pt x="8743" y="4923"/>
                  </a:lnTo>
                  <a:lnTo>
                    <a:pt x="8526" y="4529"/>
                  </a:lnTo>
                  <a:lnTo>
                    <a:pt x="8290" y="4155"/>
                  </a:lnTo>
                  <a:lnTo>
                    <a:pt x="8054" y="3781"/>
                  </a:lnTo>
                  <a:lnTo>
                    <a:pt x="7817" y="3426"/>
                  </a:lnTo>
                  <a:lnTo>
                    <a:pt x="7581" y="3092"/>
                  </a:lnTo>
                  <a:lnTo>
                    <a:pt x="7325" y="2757"/>
                  </a:lnTo>
                  <a:lnTo>
                    <a:pt x="7069" y="2462"/>
                  </a:lnTo>
                  <a:lnTo>
                    <a:pt x="6813" y="2147"/>
                  </a:lnTo>
                  <a:lnTo>
                    <a:pt x="6557" y="1871"/>
                  </a:lnTo>
                  <a:lnTo>
                    <a:pt x="6282" y="1615"/>
                  </a:lnTo>
                  <a:lnTo>
                    <a:pt x="6026" y="1359"/>
                  </a:lnTo>
                  <a:lnTo>
                    <a:pt x="5750" y="1142"/>
                  </a:lnTo>
                  <a:lnTo>
                    <a:pt x="5474" y="926"/>
                  </a:lnTo>
                  <a:lnTo>
                    <a:pt x="5199" y="749"/>
                  </a:lnTo>
                  <a:lnTo>
                    <a:pt x="4923" y="571"/>
                  </a:lnTo>
                  <a:lnTo>
                    <a:pt x="4667" y="434"/>
                  </a:lnTo>
                  <a:lnTo>
                    <a:pt x="4392" y="296"/>
                  </a:lnTo>
                  <a:lnTo>
                    <a:pt x="4116" y="197"/>
                  </a:lnTo>
                  <a:lnTo>
                    <a:pt x="3840" y="99"/>
                  </a:lnTo>
                  <a:lnTo>
                    <a:pt x="3565" y="40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rgbClr val="35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41"/>
            <p:cNvSpPr/>
            <p:nvPr/>
          </p:nvSpPr>
          <p:spPr>
            <a:xfrm>
              <a:off x="7071700" y="1194200"/>
              <a:ext cx="304725" cy="476025"/>
            </a:xfrm>
            <a:custGeom>
              <a:avLst/>
              <a:gdLst/>
              <a:ahLst/>
              <a:cxnLst/>
              <a:rect l="l" t="t" r="r" b="b"/>
              <a:pathLst>
                <a:path w="12189" h="19041" extrusionOk="0">
                  <a:moveTo>
                    <a:pt x="3446" y="1"/>
                  </a:moveTo>
                  <a:lnTo>
                    <a:pt x="3151" y="20"/>
                  </a:lnTo>
                  <a:lnTo>
                    <a:pt x="2836" y="60"/>
                  </a:lnTo>
                  <a:lnTo>
                    <a:pt x="2560" y="139"/>
                  </a:lnTo>
                  <a:lnTo>
                    <a:pt x="2285" y="237"/>
                  </a:lnTo>
                  <a:lnTo>
                    <a:pt x="2029" y="355"/>
                  </a:lnTo>
                  <a:lnTo>
                    <a:pt x="1793" y="513"/>
                  </a:lnTo>
                  <a:lnTo>
                    <a:pt x="1556" y="670"/>
                  </a:lnTo>
                  <a:lnTo>
                    <a:pt x="1340" y="867"/>
                  </a:lnTo>
                  <a:lnTo>
                    <a:pt x="1143" y="1084"/>
                  </a:lnTo>
                  <a:lnTo>
                    <a:pt x="946" y="1340"/>
                  </a:lnTo>
                  <a:lnTo>
                    <a:pt x="788" y="1596"/>
                  </a:lnTo>
                  <a:lnTo>
                    <a:pt x="631" y="1871"/>
                  </a:lnTo>
                  <a:lnTo>
                    <a:pt x="473" y="2167"/>
                  </a:lnTo>
                  <a:lnTo>
                    <a:pt x="355" y="2482"/>
                  </a:lnTo>
                  <a:lnTo>
                    <a:pt x="237" y="2816"/>
                  </a:lnTo>
                  <a:lnTo>
                    <a:pt x="139" y="3171"/>
                  </a:lnTo>
                  <a:lnTo>
                    <a:pt x="60" y="3545"/>
                  </a:lnTo>
                  <a:lnTo>
                    <a:pt x="1" y="3919"/>
                  </a:lnTo>
                  <a:lnTo>
                    <a:pt x="296" y="3899"/>
                  </a:lnTo>
                  <a:lnTo>
                    <a:pt x="572" y="3919"/>
                  </a:lnTo>
                  <a:lnTo>
                    <a:pt x="867" y="3958"/>
                  </a:lnTo>
                  <a:lnTo>
                    <a:pt x="1162" y="4017"/>
                  </a:lnTo>
                  <a:lnTo>
                    <a:pt x="1477" y="4096"/>
                  </a:lnTo>
                  <a:lnTo>
                    <a:pt x="1773" y="4214"/>
                  </a:lnTo>
                  <a:lnTo>
                    <a:pt x="2068" y="4352"/>
                  </a:lnTo>
                  <a:lnTo>
                    <a:pt x="2383" y="4490"/>
                  </a:lnTo>
                  <a:lnTo>
                    <a:pt x="2679" y="4667"/>
                  </a:lnTo>
                  <a:lnTo>
                    <a:pt x="2974" y="4864"/>
                  </a:lnTo>
                  <a:lnTo>
                    <a:pt x="3269" y="5081"/>
                  </a:lnTo>
                  <a:lnTo>
                    <a:pt x="3565" y="5317"/>
                  </a:lnTo>
                  <a:lnTo>
                    <a:pt x="3860" y="5573"/>
                  </a:lnTo>
                  <a:lnTo>
                    <a:pt x="4155" y="5829"/>
                  </a:lnTo>
                  <a:lnTo>
                    <a:pt x="4451" y="6124"/>
                  </a:lnTo>
                  <a:lnTo>
                    <a:pt x="4726" y="6419"/>
                  </a:lnTo>
                  <a:lnTo>
                    <a:pt x="5021" y="6754"/>
                  </a:lnTo>
                  <a:lnTo>
                    <a:pt x="5297" y="7089"/>
                  </a:lnTo>
                  <a:lnTo>
                    <a:pt x="5553" y="7443"/>
                  </a:lnTo>
                  <a:lnTo>
                    <a:pt x="5829" y="7798"/>
                  </a:lnTo>
                  <a:lnTo>
                    <a:pt x="6085" y="8172"/>
                  </a:lnTo>
                  <a:lnTo>
                    <a:pt x="6321" y="8565"/>
                  </a:lnTo>
                  <a:lnTo>
                    <a:pt x="6577" y="8979"/>
                  </a:lnTo>
                  <a:lnTo>
                    <a:pt x="6813" y="9392"/>
                  </a:lnTo>
                  <a:lnTo>
                    <a:pt x="7030" y="9826"/>
                  </a:lnTo>
                  <a:lnTo>
                    <a:pt x="7246" y="10259"/>
                  </a:lnTo>
                  <a:lnTo>
                    <a:pt x="7463" y="10712"/>
                  </a:lnTo>
                  <a:lnTo>
                    <a:pt x="7660" y="11164"/>
                  </a:lnTo>
                  <a:lnTo>
                    <a:pt x="7837" y="11637"/>
                  </a:lnTo>
                  <a:lnTo>
                    <a:pt x="8014" y="12110"/>
                  </a:lnTo>
                  <a:lnTo>
                    <a:pt x="8172" y="12602"/>
                  </a:lnTo>
                  <a:lnTo>
                    <a:pt x="8329" y="13094"/>
                  </a:lnTo>
                  <a:lnTo>
                    <a:pt x="8546" y="13921"/>
                  </a:lnTo>
                  <a:lnTo>
                    <a:pt x="8723" y="14728"/>
                  </a:lnTo>
                  <a:lnTo>
                    <a:pt x="8861" y="15516"/>
                  </a:lnTo>
                  <a:lnTo>
                    <a:pt x="8940" y="16284"/>
                  </a:lnTo>
                  <a:lnTo>
                    <a:pt x="8979" y="17012"/>
                  </a:lnTo>
                  <a:lnTo>
                    <a:pt x="8979" y="17721"/>
                  </a:lnTo>
                  <a:lnTo>
                    <a:pt x="8940" y="18390"/>
                  </a:lnTo>
                  <a:lnTo>
                    <a:pt x="8881" y="19040"/>
                  </a:lnTo>
                  <a:lnTo>
                    <a:pt x="9058" y="19020"/>
                  </a:lnTo>
                  <a:lnTo>
                    <a:pt x="9235" y="19001"/>
                  </a:lnTo>
                  <a:lnTo>
                    <a:pt x="9471" y="18922"/>
                  </a:lnTo>
                  <a:lnTo>
                    <a:pt x="9707" y="18843"/>
                  </a:lnTo>
                  <a:lnTo>
                    <a:pt x="9944" y="18745"/>
                  </a:lnTo>
                  <a:lnTo>
                    <a:pt x="10160" y="18627"/>
                  </a:lnTo>
                  <a:lnTo>
                    <a:pt x="10377" y="18489"/>
                  </a:lnTo>
                  <a:lnTo>
                    <a:pt x="10574" y="18312"/>
                  </a:lnTo>
                  <a:lnTo>
                    <a:pt x="10751" y="18134"/>
                  </a:lnTo>
                  <a:lnTo>
                    <a:pt x="10928" y="17937"/>
                  </a:lnTo>
                  <a:lnTo>
                    <a:pt x="11105" y="17721"/>
                  </a:lnTo>
                  <a:lnTo>
                    <a:pt x="11243" y="17504"/>
                  </a:lnTo>
                  <a:lnTo>
                    <a:pt x="11401" y="17248"/>
                  </a:lnTo>
                  <a:lnTo>
                    <a:pt x="11519" y="16992"/>
                  </a:lnTo>
                  <a:lnTo>
                    <a:pt x="11637" y="16697"/>
                  </a:lnTo>
                  <a:lnTo>
                    <a:pt x="11755" y="16402"/>
                  </a:lnTo>
                  <a:lnTo>
                    <a:pt x="11854" y="16106"/>
                  </a:lnTo>
                  <a:lnTo>
                    <a:pt x="11932" y="15772"/>
                  </a:lnTo>
                  <a:lnTo>
                    <a:pt x="12011" y="15437"/>
                  </a:lnTo>
                  <a:lnTo>
                    <a:pt x="12070" y="15102"/>
                  </a:lnTo>
                  <a:lnTo>
                    <a:pt x="12110" y="14728"/>
                  </a:lnTo>
                  <a:lnTo>
                    <a:pt x="12149" y="14354"/>
                  </a:lnTo>
                  <a:lnTo>
                    <a:pt x="12169" y="13980"/>
                  </a:lnTo>
                  <a:lnTo>
                    <a:pt x="12188" y="13586"/>
                  </a:lnTo>
                  <a:lnTo>
                    <a:pt x="12188" y="13173"/>
                  </a:lnTo>
                  <a:lnTo>
                    <a:pt x="12169" y="12779"/>
                  </a:lnTo>
                  <a:lnTo>
                    <a:pt x="12129" y="12346"/>
                  </a:lnTo>
                  <a:lnTo>
                    <a:pt x="12090" y="11913"/>
                  </a:lnTo>
                  <a:lnTo>
                    <a:pt x="12031" y="11479"/>
                  </a:lnTo>
                  <a:lnTo>
                    <a:pt x="11952" y="11027"/>
                  </a:lnTo>
                  <a:lnTo>
                    <a:pt x="11873" y="10574"/>
                  </a:lnTo>
                  <a:lnTo>
                    <a:pt x="11775" y="10121"/>
                  </a:lnTo>
                  <a:lnTo>
                    <a:pt x="11657" y="9668"/>
                  </a:lnTo>
                  <a:lnTo>
                    <a:pt x="11519" y="9196"/>
                  </a:lnTo>
                  <a:lnTo>
                    <a:pt x="11361" y="8684"/>
                  </a:lnTo>
                  <a:lnTo>
                    <a:pt x="11184" y="8172"/>
                  </a:lnTo>
                  <a:lnTo>
                    <a:pt x="11007" y="7679"/>
                  </a:lnTo>
                  <a:lnTo>
                    <a:pt x="10810" y="7207"/>
                  </a:lnTo>
                  <a:lnTo>
                    <a:pt x="10613" y="6734"/>
                  </a:lnTo>
                  <a:lnTo>
                    <a:pt x="10397" y="6262"/>
                  </a:lnTo>
                  <a:lnTo>
                    <a:pt x="10160" y="5809"/>
                  </a:lnTo>
                  <a:lnTo>
                    <a:pt x="9924" y="5376"/>
                  </a:lnTo>
                  <a:lnTo>
                    <a:pt x="9688" y="4943"/>
                  </a:lnTo>
                  <a:lnTo>
                    <a:pt x="9432" y="4529"/>
                  </a:lnTo>
                  <a:lnTo>
                    <a:pt x="9156" y="4116"/>
                  </a:lnTo>
                  <a:lnTo>
                    <a:pt x="8900" y="3742"/>
                  </a:lnTo>
                  <a:lnTo>
                    <a:pt x="8625" y="3368"/>
                  </a:lnTo>
                  <a:lnTo>
                    <a:pt x="8329" y="2994"/>
                  </a:lnTo>
                  <a:lnTo>
                    <a:pt x="8054" y="2659"/>
                  </a:lnTo>
                  <a:lnTo>
                    <a:pt x="7758" y="2344"/>
                  </a:lnTo>
                  <a:lnTo>
                    <a:pt x="7463" y="2029"/>
                  </a:lnTo>
                  <a:lnTo>
                    <a:pt x="7148" y="1753"/>
                  </a:lnTo>
                  <a:lnTo>
                    <a:pt x="6853" y="1477"/>
                  </a:lnTo>
                  <a:lnTo>
                    <a:pt x="6538" y="1241"/>
                  </a:lnTo>
                  <a:lnTo>
                    <a:pt x="6223" y="1005"/>
                  </a:lnTo>
                  <a:lnTo>
                    <a:pt x="5927" y="808"/>
                  </a:lnTo>
                  <a:lnTo>
                    <a:pt x="5612" y="611"/>
                  </a:lnTo>
                  <a:lnTo>
                    <a:pt x="5297" y="454"/>
                  </a:lnTo>
                  <a:lnTo>
                    <a:pt x="4982" y="316"/>
                  </a:lnTo>
                  <a:lnTo>
                    <a:pt x="4667" y="198"/>
                  </a:lnTo>
                  <a:lnTo>
                    <a:pt x="4352" y="119"/>
                  </a:lnTo>
                  <a:lnTo>
                    <a:pt x="4057" y="60"/>
                  </a:lnTo>
                  <a:lnTo>
                    <a:pt x="3742" y="2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41"/>
            <p:cNvSpPr/>
            <p:nvPr/>
          </p:nvSpPr>
          <p:spPr>
            <a:xfrm>
              <a:off x="7114050" y="1226700"/>
              <a:ext cx="242675" cy="400200"/>
            </a:xfrm>
            <a:custGeom>
              <a:avLst/>
              <a:gdLst/>
              <a:ahLst/>
              <a:cxnLst/>
              <a:rect l="l" t="t" r="r" b="b"/>
              <a:pathLst>
                <a:path w="9707" h="16008" extrusionOk="0">
                  <a:moveTo>
                    <a:pt x="2225" y="0"/>
                  </a:moveTo>
                  <a:lnTo>
                    <a:pt x="2008" y="40"/>
                  </a:lnTo>
                  <a:lnTo>
                    <a:pt x="1811" y="79"/>
                  </a:lnTo>
                  <a:lnTo>
                    <a:pt x="1615" y="158"/>
                  </a:lnTo>
                  <a:lnTo>
                    <a:pt x="1418" y="256"/>
                  </a:lnTo>
                  <a:lnTo>
                    <a:pt x="1240" y="374"/>
                  </a:lnTo>
                  <a:lnTo>
                    <a:pt x="1083" y="512"/>
                  </a:lnTo>
                  <a:lnTo>
                    <a:pt x="925" y="670"/>
                  </a:lnTo>
                  <a:lnTo>
                    <a:pt x="788" y="827"/>
                  </a:lnTo>
                  <a:lnTo>
                    <a:pt x="669" y="1024"/>
                  </a:lnTo>
                  <a:lnTo>
                    <a:pt x="551" y="1241"/>
                  </a:lnTo>
                  <a:lnTo>
                    <a:pt x="433" y="1457"/>
                  </a:lnTo>
                  <a:lnTo>
                    <a:pt x="335" y="1713"/>
                  </a:lnTo>
                  <a:lnTo>
                    <a:pt x="256" y="1969"/>
                  </a:lnTo>
                  <a:lnTo>
                    <a:pt x="197" y="2245"/>
                  </a:lnTo>
                  <a:lnTo>
                    <a:pt x="118" y="2520"/>
                  </a:lnTo>
                  <a:lnTo>
                    <a:pt x="79" y="2816"/>
                  </a:lnTo>
                  <a:lnTo>
                    <a:pt x="39" y="3131"/>
                  </a:lnTo>
                  <a:lnTo>
                    <a:pt x="20" y="3466"/>
                  </a:lnTo>
                  <a:lnTo>
                    <a:pt x="0" y="3800"/>
                  </a:lnTo>
                  <a:lnTo>
                    <a:pt x="0" y="4489"/>
                  </a:lnTo>
                  <a:lnTo>
                    <a:pt x="59" y="5238"/>
                  </a:lnTo>
                  <a:lnTo>
                    <a:pt x="158" y="6005"/>
                  </a:lnTo>
                  <a:lnTo>
                    <a:pt x="295" y="6813"/>
                  </a:lnTo>
                  <a:lnTo>
                    <a:pt x="492" y="7640"/>
                  </a:lnTo>
                  <a:lnTo>
                    <a:pt x="729" y="8467"/>
                  </a:lnTo>
                  <a:lnTo>
                    <a:pt x="1024" y="9313"/>
                  </a:lnTo>
                  <a:lnTo>
                    <a:pt x="1319" y="10081"/>
                  </a:lnTo>
                  <a:lnTo>
                    <a:pt x="1654" y="10810"/>
                  </a:lnTo>
                  <a:lnTo>
                    <a:pt x="2008" y="11518"/>
                  </a:lnTo>
                  <a:lnTo>
                    <a:pt x="2382" y="12168"/>
                  </a:lnTo>
                  <a:lnTo>
                    <a:pt x="2757" y="12778"/>
                  </a:lnTo>
                  <a:lnTo>
                    <a:pt x="3170" y="13349"/>
                  </a:lnTo>
                  <a:lnTo>
                    <a:pt x="3583" y="13881"/>
                  </a:lnTo>
                  <a:lnTo>
                    <a:pt x="3997" y="14354"/>
                  </a:lnTo>
                  <a:lnTo>
                    <a:pt x="4410" y="14767"/>
                  </a:lnTo>
                  <a:lnTo>
                    <a:pt x="4844" y="15121"/>
                  </a:lnTo>
                  <a:lnTo>
                    <a:pt x="5060" y="15279"/>
                  </a:lnTo>
                  <a:lnTo>
                    <a:pt x="5277" y="15436"/>
                  </a:lnTo>
                  <a:lnTo>
                    <a:pt x="5474" y="15555"/>
                  </a:lnTo>
                  <a:lnTo>
                    <a:pt x="5690" y="15673"/>
                  </a:lnTo>
                  <a:lnTo>
                    <a:pt x="5907" y="15771"/>
                  </a:lnTo>
                  <a:lnTo>
                    <a:pt x="6104" y="15850"/>
                  </a:lnTo>
                  <a:lnTo>
                    <a:pt x="6301" y="15909"/>
                  </a:lnTo>
                  <a:lnTo>
                    <a:pt x="6517" y="15968"/>
                  </a:lnTo>
                  <a:lnTo>
                    <a:pt x="6714" y="15988"/>
                  </a:lnTo>
                  <a:lnTo>
                    <a:pt x="6911" y="16007"/>
                  </a:lnTo>
                  <a:lnTo>
                    <a:pt x="7088" y="16007"/>
                  </a:lnTo>
                  <a:lnTo>
                    <a:pt x="7285" y="15968"/>
                  </a:lnTo>
                  <a:lnTo>
                    <a:pt x="7462" y="15929"/>
                  </a:lnTo>
                  <a:lnTo>
                    <a:pt x="7639" y="15870"/>
                  </a:lnTo>
                  <a:lnTo>
                    <a:pt x="7817" y="15791"/>
                  </a:lnTo>
                  <a:lnTo>
                    <a:pt x="7974" y="15692"/>
                  </a:lnTo>
                  <a:lnTo>
                    <a:pt x="8132" y="15594"/>
                  </a:lnTo>
                  <a:lnTo>
                    <a:pt x="8289" y="15456"/>
                  </a:lnTo>
                  <a:lnTo>
                    <a:pt x="8447" y="15318"/>
                  </a:lnTo>
                  <a:lnTo>
                    <a:pt x="8584" y="15161"/>
                  </a:lnTo>
                  <a:lnTo>
                    <a:pt x="8722" y="14984"/>
                  </a:lnTo>
                  <a:lnTo>
                    <a:pt x="8840" y="14806"/>
                  </a:lnTo>
                  <a:lnTo>
                    <a:pt x="8959" y="14609"/>
                  </a:lnTo>
                  <a:lnTo>
                    <a:pt x="9077" y="14393"/>
                  </a:lnTo>
                  <a:lnTo>
                    <a:pt x="9175" y="14176"/>
                  </a:lnTo>
                  <a:lnTo>
                    <a:pt x="9274" y="13920"/>
                  </a:lnTo>
                  <a:lnTo>
                    <a:pt x="9372" y="13684"/>
                  </a:lnTo>
                  <a:lnTo>
                    <a:pt x="9451" y="13408"/>
                  </a:lnTo>
                  <a:lnTo>
                    <a:pt x="9510" y="13133"/>
                  </a:lnTo>
                  <a:lnTo>
                    <a:pt x="9569" y="12857"/>
                  </a:lnTo>
                  <a:lnTo>
                    <a:pt x="9648" y="12247"/>
                  </a:lnTo>
                  <a:lnTo>
                    <a:pt x="9707" y="11617"/>
                  </a:lnTo>
                  <a:lnTo>
                    <a:pt x="9707" y="10947"/>
                  </a:lnTo>
                  <a:lnTo>
                    <a:pt x="9648" y="10239"/>
                  </a:lnTo>
                  <a:lnTo>
                    <a:pt x="9608" y="9864"/>
                  </a:lnTo>
                  <a:lnTo>
                    <a:pt x="9549" y="9490"/>
                  </a:lnTo>
                  <a:lnTo>
                    <a:pt x="9490" y="9116"/>
                  </a:lnTo>
                  <a:lnTo>
                    <a:pt x="9411" y="8742"/>
                  </a:lnTo>
                  <a:lnTo>
                    <a:pt x="9313" y="8348"/>
                  </a:lnTo>
                  <a:lnTo>
                    <a:pt x="9195" y="7955"/>
                  </a:lnTo>
                  <a:lnTo>
                    <a:pt x="9077" y="7521"/>
                  </a:lnTo>
                  <a:lnTo>
                    <a:pt x="8919" y="7108"/>
                  </a:lnTo>
                  <a:lnTo>
                    <a:pt x="8762" y="6675"/>
                  </a:lnTo>
                  <a:lnTo>
                    <a:pt x="8604" y="6281"/>
                  </a:lnTo>
                  <a:lnTo>
                    <a:pt x="8427" y="5868"/>
                  </a:lnTo>
                  <a:lnTo>
                    <a:pt x="8230" y="5474"/>
                  </a:lnTo>
                  <a:lnTo>
                    <a:pt x="8033" y="5080"/>
                  </a:lnTo>
                  <a:lnTo>
                    <a:pt x="7836" y="4706"/>
                  </a:lnTo>
                  <a:lnTo>
                    <a:pt x="7403" y="3997"/>
                  </a:lnTo>
                  <a:lnTo>
                    <a:pt x="6931" y="3308"/>
                  </a:lnTo>
                  <a:lnTo>
                    <a:pt x="6458" y="2678"/>
                  </a:lnTo>
                  <a:lnTo>
                    <a:pt x="6202" y="2383"/>
                  </a:lnTo>
                  <a:lnTo>
                    <a:pt x="5966" y="2107"/>
                  </a:lnTo>
                  <a:lnTo>
                    <a:pt x="5710" y="1851"/>
                  </a:lnTo>
                  <a:lnTo>
                    <a:pt x="5454" y="1595"/>
                  </a:lnTo>
                  <a:lnTo>
                    <a:pt x="5198" y="1359"/>
                  </a:lnTo>
                  <a:lnTo>
                    <a:pt x="4942" y="1142"/>
                  </a:lnTo>
                  <a:lnTo>
                    <a:pt x="4686" y="945"/>
                  </a:lnTo>
                  <a:lnTo>
                    <a:pt x="4430" y="748"/>
                  </a:lnTo>
                  <a:lnTo>
                    <a:pt x="4174" y="591"/>
                  </a:lnTo>
                  <a:lnTo>
                    <a:pt x="3918" y="453"/>
                  </a:lnTo>
                  <a:lnTo>
                    <a:pt x="3662" y="315"/>
                  </a:lnTo>
                  <a:lnTo>
                    <a:pt x="3406" y="217"/>
                  </a:lnTo>
                  <a:lnTo>
                    <a:pt x="3170" y="118"/>
                  </a:lnTo>
                  <a:lnTo>
                    <a:pt x="2914" y="59"/>
                  </a:lnTo>
                  <a:lnTo>
                    <a:pt x="2678" y="2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41"/>
            <p:cNvSpPr/>
            <p:nvPr/>
          </p:nvSpPr>
          <p:spPr>
            <a:xfrm>
              <a:off x="7114050" y="1292650"/>
              <a:ext cx="215600" cy="334250"/>
            </a:xfrm>
            <a:custGeom>
              <a:avLst/>
              <a:gdLst/>
              <a:ahLst/>
              <a:cxnLst/>
              <a:rect l="l" t="t" r="r" b="b"/>
              <a:pathLst>
                <a:path w="8624" h="13370" extrusionOk="0">
                  <a:moveTo>
                    <a:pt x="1142" y="1"/>
                  </a:moveTo>
                  <a:lnTo>
                    <a:pt x="925" y="40"/>
                  </a:lnTo>
                  <a:lnTo>
                    <a:pt x="689" y="99"/>
                  </a:lnTo>
                  <a:lnTo>
                    <a:pt x="453" y="197"/>
                  </a:lnTo>
                  <a:lnTo>
                    <a:pt x="236" y="316"/>
                  </a:lnTo>
                  <a:lnTo>
                    <a:pt x="39" y="473"/>
                  </a:lnTo>
                  <a:lnTo>
                    <a:pt x="20" y="788"/>
                  </a:lnTo>
                  <a:lnTo>
                    <a:pt x="0" y="1143"/>
                  </a:lnTo>
                  <a:lnTo>
                    <a:pt x="0" y="1832"/>
                  </a:lnTo>
                  <a:lnTo>
                    <a:pt x="59" y="2580"/>
                  </a:lnTo>
                  <a:lnTo>
                    <a:pt x="158" y="3367"/>
                  </a:lnTo>
                  <a:lnTo>
                    <a:pt x="295" y="4155"/>
                  </a:lnTo>
                  <a:lnTo>
                    <a:pt x="492" y="4982"/>
                  </a:lnTo>
                  <a:lnTo>
                    <a:pt x="729" y="5829"/>
                  </a:lnTo>
                  <a:lnTo>
                    <a:pt x="1024" y="6675"/>
                  </a:lnTo>
                  <a:lnTo>
                    <a:pt x="1319" y="7443"/>
                  </a:lnTo>
                  <a:lnTo>
                    <a:pt x="1654" y="8172"/>
                  </a:lnTo>
                  <a:lnTo>
                    <a:pt x="2008" y="8880"/>
                  </a:lnTo>
                  <a:lnTo>
                    <a:pt x="2382" y="9530"/>
                  </a:lnTo>
                  <a:lnTo>
                    <a:pt x="2757" y="10140"/>
                  </a:lnTo>
                  <a:lnTo>
                    <a:pt x="3170" y="10711"/>
                  </a:lnTo>
                  <a:lnTo>
                    <a:pt x="3583" y="11243"/>
                  </a:lnTo>
                  <a:lnTo>
                    <a:pt x="3997" y="11716"/>
                  </a:lnTo>
                  <a:lnTo>
                    <a:pt x="4410" y="12129"/>
                  </a:lnTo>
                  <a:lnTo>
                    <a:pt x="4844" y="12483"/>
                  </a:lnTo>
                  <a:lnTo>
                    <a:pt x="5060" y="12641"/>
                  </a:lnTo>
                  <a:lnTo>
                    <a:pt x="5277" y="12798"/>
                  </a:lnTo>
                  <a:lnTo>
                    <a:pt x="5474" y="12917"/>
                  </a:lnTo>
                  <a:lnTo>
                    <a:pt x="5690" y="13035"/>
                  </a:lnTo>
                  <a:lnTo>
                    <a:pt x="5907" y="13133"/>
                  </a:lnTo>
                  <a:lnTo>
                    <a:pt x="6104" y="13212"/>
                  </a:lnTo>
                  <a:lnTo>
                    <a:pt x="6301" y="13271"/>
                  </a:lnTo>
                  <a:lnTo>
                    <a:pt x="6517" y="13330"/>
                  </a:lnTo>
                  <a:lnTo>
                    <a:pt x="6714" y="13350"/>
                  </a:lnTo>
                  <a:lnTo>
                    <a:pt x="6911" y="13369"/>
                  </a:lnTo>
                  <a:lnTo>
                    <a:pt x="7088" y="13369"/>
                  </a:lnTo>
                  <a:lnTo>
                    <a:pt x="7285" y="13330"/>
                  </a:lnTo>
                  <a:lnTo>
                    <a:pt x="7462" y="13291"/>
                  </a:lnTo>
                  <a:lnTo>
                    <a:pt x="7620" y="13232"/>
                  </a:lnTo>
                  <a:lnTo>
                    <a:pt x="7797" y="13173"/>
                  </a:lnTo>
                  <a:lnTo>
                    <a:pt x="7954" y="13074"/>
                  </a:lnTo>
                  <a:lnTo>
                    <a:pt x="8092" y="12976"/>
                  </a:lnTo>
                  <a:lnTo>
                    <a:pt x="8250" y="12857"/>
                  </a:lnTo>
                  <a:lnTo>
                    <a:pt x="8388" y="12720"/>
                  </a:lnTo>
                  <a:lnTo>
                    <a:pt x="8525" y="12582"/>
                  </a:lnTo>
                  <a:lnTo>
                    <a:pt x="8584" y="12070"/>
                  </a:lnTo>
                  <a:lnTo>
                    <a:pt x="8624" y="11558"/>
                  </a:lnTo>
                  <a:lnTo>
                    <a:pt x="8624" y="11007"/>
                  </a:lnTo>
                  <a:lnTo>
                    <a:pt x="8584" y="10416"/>
                  </a:lnTo>
                  <a:lnTo>
                    <a:pt x="8525" y="9825"/>
                  </a:lnTo>
                  <a:lnTo>
                    <a:pt x="8427" y="9215"/>
                  </a:lnTo>
                  <a:lnTo>
                    <a:pt x="8289" y="8585"/>
                  </a:lnTo>
                  <a:lnTo>
                    <a:pt x="8132" y="7955"/>
                  </a:lnTo>
                  <a:lnTo>
                    <a:pt x="7994" y="7522"/>
                  </a:lnTo>
                  <a:lnTo>
                    <a:pt x="7836" y="7089"/>
                  </a:lnTo>
                  <a:lnTo>
                    <a:pt x="7679" y="6675"/>
                  </a:lnTo>
                  <a:lnTo>
                    <a:pt x="7521" y="6262"/>
                  </a:lnTo>
                  <a:lnTo>
                    <a:pt x="7344" y="5868"/>
                  </a:lnTo>
                  <a:lnTo>
                    <a:pt x="7147" y="5474"/>
                  </a:lnTo>
                  <a:lnTo>
                    <a:pt x="6950" y="5080"/>
                  </a:lnTo>
                  <a:lnTo>
                    <a:pt x="6753" y="4706"/>
                  </a:lnTo>
                  <a:lnTo>
                    <a:pt x="6320" y="3997"/>
                  </a:lnTo>
                  <a:lnTo>
                    <a:pt x="5867" y="3308"/>
                  </a:lnTo>
                  <a:lnTo>
                    <a:pt x="5375" y="2678"/>
                  </a:lnTo>
                  <a:lnTo>
                    <a:pt x="5139" y="2383"/>
                  </a:lnTo>
                  <a:lnTo>
                    <a:pt x="4883" y="2107"/>
                  </a:lnTo>
                  <a:lnTo>
                    <a:pt x="4627" y="1832"/>
                  </a:lnTo>
                  <a:lnTo>
                    <a:pt x="4371" y="1595"/>
                  </a:lnTo>
                  <a:lnTo>
                    <a:pt x="4115" y="1359"/>
                  </a:lnTo>
                  <a:lnTo>
                    <a:pt x="3859" y="1143"/>
                  </a:lnTo>
                  <a:lnTo>
                    <a:pt x="3603" y="926"/>
                  </a:lnTo>
                  <a:lnTo>
                    <a:pt x="3347" y="749"/>
                  </a:lnTo>
                  <a:lnTo>
                    <a:pt x="3091" y="591"/>
                  </a:lnTo>
                  <a:lnTo>
                    <a:pt x="2835" y="434"/>
                  </a:lnTo>
                  <a:lnTo>
                    <a:pt x="2579" y="316"/>
                  </a:lnTo>
                  <a:lnTo>
                    <a:pt x="2323" y="217"/>
                  </a:lnTo>
                  <a:lnTo>
                    <a:pt x="2087" y="119"/>
                  </a:lnTo>
                  <a:lnTo>
                    <a:pt x="1851" y="60"/>
                  </a:lnTo>
                  <a:lnTo>
                    <a:pt x="1615" y="20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41"/>
            <p:cNvSpPr/>
            <p:nvPr/>
          </p:nvSpPr>
          <p:spPr>
            <a:xfrm>
              <a:off x="7126825" y="1367950"/>
              <a:ext cx="153125" cy="245650"/>
            </a:xfrm>
            <a:custGeom>
              <a:avLst/>
              <a:gdLst/>
              <a:ahLst/>
              <a:cxnLst/>
              <a:rect l="l" t="t" r="r" b="b"/>
              <a:pathLst>
                <a:path w="6125" h="9826" extrusionOk="0">
                  <a:moveTo>
                    <a:pt x="1" y="1"/>
                  </a:moveTo>
                  <a:lnTo>
                    <a:pt x="158" y="789"/>
                  </a:lnTo>
                  <a:lnTo>
                    <a:pt x="355" y="1576"/>
                  </a:lnTo>
                  <a:lnTo>
                    <a:pt x="592" y="2403"/>
                  </a:lnTo>
                  <a:lnTo>
                    <a:pt x="867" y="3230"/>
                  </a:lnTo>
                  <a:lnTo>
                    <a:pt x="1123" y="3880"/>
                  </a:lnTo>
                  <a:lnTo>
                    <a:pt x="1399" y="4510"/>
                  </a:lnTo>
                  <a:lnTo>
                    <a:pt x="1675" y="5100"/>
                  </a:lnTo>
                  <a:lnTo>
                    <a:pt x="1990" y="5671"/>
                  </a:lnTo>
                  <a:lnTo>
                    <a:pt x="2285" y="6223"/>
                  </a:lnTo>
                  <a:lnTo>
                    <a:pt x="2620" y="6715"/>
                  </a:lnTo>
                  <a:lnTo>
                    <a:pt x="2954" y="7207"/>
                  </a:lnTo>
                  <a:lnTo>
                    <a:pt x="3289" y="7660"/>
                  </a:lnTo>
                  <a:lnTo>
                    <a:pt x="3643" y="8054"/>
                  </a:lnTo>
                  <a:lnTo>
                    <a:pt x="3998" y="8448"/>
                  </a:lnTo>
                  <a:lnTo>
                    <a:pt x="4352" y="8782"/>
                  </a:lnTo>
                  <a:lnTo>
                    <a:pt x="4707" y="9078"/>
                  </a:lnTo>
                  <a:lnTo>
                    <a:pt x="5081" y="9334"/>
                  </a:lnTo>
                  <a:lnTo>
                    <a:pt x="5435" y="9550"/>
                  </a:lnTo>
                  <a:lnTo>
                    <a:pt x="5770" y="9708"/>
                  </a:lnTo>
                  <a:lnTo>
                    <a:pt x="6124" y="9826"/>
                  </a:lnTo>
                  <a:lnTo>
                    <a:pt x="6124" y="9826"/>
                  </a:lnTo>
                  <a:lnTo>
                    <a:pt x="6006" y="9038"/>
                  </a:lnTo>
                  <a:lnTo>
                    <a:pt x="5849" y="8231"/>
                  </a:lnTo>
                  <a:lnTo>
                    <a:pt x="5632" y="7404"/>
                  </a:lnTo>
                  <a:lnTo>
                    <a:pt x="5494" y="6991"/>
                  </a:lnTo>
                  <a:lnTo>
                    <a:pt x="5356" y="6577"/>
                  </a:lnTo>
                  <a:lnTo>
                    <a:pt x="5120" y="5947"/>
                  </a:lnTo>
                  <a:lnTo>
                    <a:pt x="4864" y="5337"/>
                  </a:lnTo>
                  <a:lnTo>
                    <a:pt x="4589" y="4766"/>
                  </a:lnTo>
                  <a:lnTo>
                    <a:pt x="4313" y="4214"/>
                  </a:lnTo>
                  <a:lnTo>
                    <a:pt x="3998" y="3683"/>
                  </a:lnTo>
                  <a:lnTo>
                    <a:pt x="3683" y="3191"/>
                  </a:lnTo>
                  <a:lnTo>
                    <a:pt x="3348" y="2718"/>
                  </a:lnTo>
                  <a:lnTo>
                    <a:pt x="2994" y="2265"/>
                  </a:lnTo>
                  <a:lnTo>
                    <a:pt x="2639" y="1852"/>
                  </a:lnTo>
                  <a:lnTo>
                    <a:pt x="2285" y="1478"/>
                  </a:lnTo>
                  <a:lnTo>
                    <a:pt x="1911" y="1143"/>
                  </a:lnTo>
                  <a:lnTo>
                    <a:pt x="1537" y="828"/>
                  </a:lnTo>
                  <a:lnTo>
                    <a:pt x="1143" y="572"/>
                  </a:lnTo>
                  <a:lnTo>
                    <a:pt x="769" y="336"/>
                  </a:lnTo>
                  <a:lnTo>
                    <a:pt x="395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41"/>
            <p:cNvSpPr/>
            <p:nvPr/>
          </p:nvSpPr>
          <p:spPr>
            <a:xfrm>
              <a:off x="7416275" y="1022425"/>
              <a:ext cx="320950" cy="215625"/>
            </a:xfrm>
            <a:custGeom>
              <a:avLst/>
              <a:gdLst/>
              <a:ahLst/>
              <a:cxnLst/>
              <a:rect l="l" t="t" r="r" b="b"/>
              <a:pathLst>
                <a:path w="12838" h="8625" extrusionOk="0">
                  <a:moveTo>
                    <a:pt x="315" y="0"/>
                  </a:moveTo>
                  <a:lnTo>
                    <a:pt x="0" y="118"/>
                  </a:lnTo>
                  <a:lnTo>
                    <a:pt x="1378" y="591"/>
                  </a:lnTo>
                  <a:lnTo>
                    <a:pt x="6793" y="8624"/>
                  </a:lnTo>
                  <a:lnTo>
                    <a:pt x="12837" y="6242"/>
                  </a:lnTo>
                  <a:lnTo>
                    <a:pt x="9864" y="1260"/>
                  </a:lnTo>
                  <a:lnTo>
                    <a:pt x="11833" y="532"/>
                  </a:lnTo>
                  <a:lnTo>
                    <a:pt x="11715" y="355"/>
                  </a:lnTo>
                  <a:lnTo>
                    <a:pt x="9549" y="1142"/>
                  </a:lnTo>
                  <a:lnTo>
                    <a:pt x="12522" y="6143"/>
                  </a:lnTo>
                  <a:lnTo>
                    <a:pt x="6872" y="8348"/>
                  </a:lnTo>
                  <a:lnTo>
                    <a:pt x="1536" y="453"/>
                  </a:lnTo>
                  <a:lnTo>
                    <a:pt x="1516" y="4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41"/>
            <p:cNvSpPr/>
            <p:nvPr/>
          </p:nvSpPr>
          <p:spPr>
            <a:xfrm>
              <a:off x="7481725" y="1187325"/>
              <a:ext cx="368225" cy="190500"/>
            </a:xfrm>
            <a:custGeom>
              <a:avLst/>
              <a:gdLst/>
              <a:ahLst/>
              <a:cxnLst/>
              <a:rect l="l" t="t" r="r" b="b"/>
              <a:pathLst>
                <a:path w="14729" h="7620" extrusionOk="0">
                  <a:moveTo>
                    <a:pt x="1320" y="0"/>
                  </a:moveTo>
                  <a:lnTo>
                    <a:pt x="1" y="709"/>
                  </a:lnTo>
                  <a:lnTo>
                    <a:pt x="4470" y="7620"/>
                  </a:lnTo>
                  <a:lnTo>
                    <a:pt x="14728" y="3367"/>
                  </a:lnTo>
                  <a:lnTo>
                    <a:pt x="14472" y="2402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41"/>
            <p:cNvSpPr/>
            <p:nvPr/>
          </p:nvSpPr>
          <p:spPr>
            <a:xfrm>
              <a:off x="7513725" y="1110025"/>
              <a:ext cx="330800" cy="234825"/>
            </a:xfrm>
            <a:custGeom>
              <a:avLst/>
              <a:gdLst/>
              <a:ahLst/>
              <a:cxnLst/>
              <a:rect l="l" t="t" r="r" b="b"/>
              <a:pathLst>
                <a:path w="13232" h="9393" extrusionOk="0">
                  <a:moveTo>
                    <a:pt x="9018" y="1"/>
                  </a:moveTo>
                  <a:lnTo>
                    <a:pt x="1" y="3033"/>
                  </a:lnTo>
                  <a:lnTo>
                    <a:pt x="3958" y="9393"/>
                  </a:lnTo>
                  <a:lnTo>
                    <a:pt x="13231" y="5455"/>
                  </a:lnTo>
                  <a:lnTo>
                    <a:pt x="90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41"/>
            <p:cNvSpPr/>
            <p:nvPr/>
          </p:nvSpPr>
          <p:spPr>
            <a:xfrm>
              <a:off x="6802450" y="367275"/>
              <a:ext cx="627625" cy="646300"/>
            </a:xfrm>
            <a:custGeom>
              <a:avLst/>
              <a:gdLst/>
              <a:ahLst/>
              <a:cxnLst/>
              <a:rect l="l" t="t" r="r" b="b"/>
              <a:pathLst>
                <a:path w="25105" h="25852" extrusionOk="0">
                  <a:moveTo>
                    <a:pt x="11992" y="0"/>
                  </a:moveTo>
                  <a:lnTo>
                    <a:pt x="1" y="4489"/>
                  </a:lnTo>
                  <a:lnTo>
                    <a:pt x="13882" y="25852"/>
                  </a:lnTo>
                  <a:lnTo>
                    <a:pt x="25104" y="20693"/>
                  </a:lnTo>
                  <a:lnTo>
                    <a:pt x="11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41"/>
            <p:cNvSpPr/>
            <p:nvPr/>
          </p:nvSpPr>
          <p:spPr>
            <a:xfrm>
              <a:off x="6935850" y="448475"/>
              <a:ext cx="338675" cy="443050"/>
            </a:xfrm>
            <a:custGeom>
              <a:avLst/>
              <a:gdLst/>
              <a:ahLst/>
              <a:cxnLst/>
              <a:rect l="l" t="t" r="r" b="b"/>
              <a:pathLst>
                <a:path w="13547" h="17722" extrusionOk="0">
                  <a:moveTo>
                    <a:pt x="8723" y="1"/>
                  </a:moveTo>
                  <a:lnTo>
                    <a:pt x="8014" y="867"/>
                  </a:lnTo>
                  <a:lnTo>
                    <a:pt x="7207" y="1812"/>
                  </a:lnTo>
                  <a:lnTo>
                    <a:pt x="6301" y="2856"/>
                  </a:lnTo>
                  <a:lnTo>
                    <a:pt x="5277" y="3978"/>
                  </a:lnTo>
                  <a:lnTo>
                    <a:pt x="4155" y="5199"/>
                  </a:lnTo>
                  <a:lnTo>
                    <a:pt x="2895" y="6518"/>
                  </a:lnTo>
                  <a:lnTo>
                    <a:pt x="1517" y="7936"/>
                  </a:lnTo>
                  <a:lnTo>
                    <a:pt x="1" y="9471"/>
                  </a:lnTo>
                  <a:lnTo>
                    <a:pt x="5376" y="17721"/>
                  </a:lnTo>
                  <a:lnTo>
                    <a:pt x="5809" y="16953"/>
                  </a:lnTo>
                  <a:lnTo>
                    <a:pt x="6262" y="16185"/>
                  </a:lnTo>
                  <a:lnTo>
                    <a:pt x="6754" y="15437"/>
                  </a:lnTo>
                  <a:lnTo>
                    <a:pt x="7246" y="14709"/>
                  </a:lnTo>
                  <a:lnTo>
                    <a:pt x="7738" y="14020"/>
                  </a:lnTo>
                  <a:lnTo>
                    <a:pt x="8250" y="13330"/>
                  </a:lnTo>
                  <a:lnTo>
                    <a:pt x="8782" y="12661"/>
                  </a:lnTo>
                  <a:lnTo>
                    <a:pt x="9314" y="12011"/>
                  </a:lnTo>
                  <a:lnTo>
                    <a:pt x="9845" y="11381"/>
                  </a:lnTo>
                  <a:lnTo>
                    <a:pt x="10396" y="10791"/>
                  </a:lnTo>
                  <a:lnTo>
                    <a:pt x="10928" y="10200"/>
                  </a:lnTo>
                  <a:lnTo>
                    <a:pt x="11460" y="9649"/>
                  </a:lnTo>
                  <a:lnTo>
                    <a:pt x="11991" y="9117"/>
                  </a:lnTo>
                  <a:lnTo>
                    <a:pt x="12523" y="8605"/>
                  </a:lnTo>
                  <a:lnTo>
                    <a:pt x="13547" y="7640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41"/>
            <p:cNvSpPr/>
            <p:nvPr/>
          </p:nvSpPr>
          <p:spPr>
            <a:xfrm>
              <a:off x="7685025" y="1651475"/>
              <a:ext cx="380025" cy="505050"/>
            </a:xfrm>
            <a:custGeom>
              <a:avLst/>
              <a:gdLst/>
              <a:ahLst/>
              <a:cxnLst/>
              <a:rect l="l" t="t" r="r" b="b"/>
              <a:pathLst>
                <a:path w="15201" h="20202" extrusionOk="0">
                  <a:moveTo>
                    <a:pt x="492" y="1"/>
                  </a:moveTo>
                  <a:lnTo>
                    <a:pt x="0" y="375"/>
                  </a:lnTo>
                  <a:lnTo>
                    <a:pt x="14728" y="20202"/>
                  </a:lnTo>
                  <a:lnTo>
                    <a:pt x="15200" y="19847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41"/>
            <p:cNvSpPr/>
            <p:nvPr/>
          </p:nvSpPr>
          <p:spPr>
            <a:xfrm>
              <a:off x="7764750" y="1618025"/>
              <a:ext cx="385450" cy="490750"/>
            </a:xfrm>
            <a:custGeom>
              <a:avLst/>
              <a:gdLst/>
              <a:ahLst/>
              <a:cxnLst/>
              <a:rect l="l" t="t" r="r" b="b"/>
              <a:pathLst>
                <a:path w="15418" h="19630" extrusionOk="0">
                  <a:moveTo>
                    <a:pt x="493" y="0"/>
                  </a:moveTo>
                  <a:lnTo>
                    <a:pt x="1" y="374"/>
                  </a:lnTo>
                  <a:lnTo>
                    <a:pt x="14945" y="19630"/>
                  </a:lnTo>
                  <a:lnTo>
                    <a:pt x="15417" y="1927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41"/>
            <p:cNvSpPr/>
            <p:nvPr/>
          </p:nvSpPr>
          <p:spPr>
            <a:xfrm>
              <a:off x="7835650" y="1587500"/>
              <a:ext cx="404625" cy="467150"/>
            </a:xfrm>
            <a:custGeom>
              <a:avLst/>
              <a:gdLst/>
              <a:ahLst/>
              <a:cxnLst/>
              <a:rect l="l" t="t" r="r" b="b"/>
              <a:pathLst>
                <a:path w="16185" h="18686" extrusionOk="0">
                  <a:moveTo>
                    <a:pt x="453" y="0"/>
                  </a:moveTo>
                  <a:lnTo>
                    <a:pt x="0" y="394"/>
                  </a:lnTo>
                  <a:lnTo>
                    <a:pt x="15732" y="18685"/>
                  </a:lnTo>
                  <a:lnTo>
                    <a:pt x="16184" y="1829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41"/>
            <p:cNvSpPr/>
            <p:nvPr/>
          </p:nvSpPr>
          <p:spPr>
            <a:xfrm>
              <a:off x="7894700" y="1907450"/>
              <a:ext cx="339675" cy="186575"/>
            </a:xfrm>
            <a:custGeom>
              <a:avLst/>
              <a:gdLst/>
              <a:ahLst/>
              <a:cxnLst/>
              <a:rect l="l" t="t" r="r" b="b"/>
              <a:pathLst>
                <a:path w="13587" h="7463" extrusionOk="0">
                  <a:moveTo>
                    <a:pt x="13291" y="0"/>
                  </a:moveTo>
                  <a:lnTo>
                    <a:pt x="1" y="6911"/>
                  </a:lnTo>
                  <a:lnTo>
                    <a:pt x="276" y="7462"/>
                  </a:lnTo>
                  <a:lnTo>
                    <a:pt x="13586" y="532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41"/>
            <p:cNvSpPr/>
            <p:nvPr/>
          </p:nvSpPr>
          <p:spPr>
            <a:xfrm>
              <a:off x="7820375" y="1819325"/>
              <a:ext cx="336225" cy="170825"/>
            </a:xfrm>
            <a:custGeom>
              <a:avLst/>
              <a:gdLst/>
              <a:ahLst/>
              <a:cxnLst/>
              <a:rect l="l" t="t" r="r" b="b"/>
              <a:pathLst>
                <a:path w="13449" h="6833" extrusionOk="0">
                  <a:moveTo>
                    <a:pt x="13192" y="1"/>
                  </a:moveTo>
                  <a:lnTo>
                    <a:pt x="1" y="6282"/>
                  </a:lnTo>
                  <a:lnTo>
                    <a:pt x="257" y="6833"/>
                  </a:lnTo>
                  <a:lnTo>
                    <a:pt x="13448" y="552"/>
                  </a:lnTo>
                  <a:lnTo>
                    <a:pt x="131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41"/>
            <p:cNvSpPr/>
            <p:nvPr/>
          </p:nvSpPr>
          <p:spPr>
            <a:xfrm>
              <a:off x="7743600" y="1722375"/>
              <a:ext cx="325375" cy="157525"/>
            </a:xfrm>
            <a:custGeom>
              <a:avLst/>
              <a:gdLst/>
              <a:ahLst/>
              <a:cxnLst/>
              <a:rect l="l" t="t" r="r" b="b"/>
              <a:pathLst>
                <a:path w="13015" h="6301" extrusionOk="0">
                  <a:moveTo>
                    <a:pt x="12759" y="0"/>
                  </a:moveTo>
                  <a:lnTo>
                    <a:pt x="0" y="5749"/>
                  </a:lnTo>
                  <a:lnTo>
                    <a:pt x="237" y="6301"/>
                  </a:lnTo>
                  <a:lnTo>
                    <a:pt x="13015" y="551"/>
                  </a:lnTo>
                  <a:lnTo>
                    <a:pt x="1275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41"/>
            <p:cNvSpPr/>
            <p:nvPr/>
          </p:nvSpPr>
          <p:spPr>
            <a:xfrm>
              <a:off x="7683550" y="1634750"/>
              <a:ext cx="314550" cy="148175"/>
            </a:xfrm>
            <a:custGeom>
              <a:avLst/>
              <a:gdLst/>
              <a:ahLst/>
              <a:cxnLst/>
              <a:rect l="l" t="t" r="r" b="b"/>
              <a:pathLst>
                <a:path w="12582" h="5927" extrusionOk="0">
                  <a:moveTo>
                    <a:pt x="12345" y="0"/>
                  </a:moveTo>
                  <a:lnTo>
                    <a:pt x="0" y="5376"/>
                  </a:lnTo>
                  <a:lnTo>
                    <a:pt x="256" y="5927"/>
                  </a:lnTo>
                  <a:lnTo>
                    <a:pt x="12581" y="552"/>
                  </a:lnTo>
                  <a:lnTo>
                    <a:pt x="123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1"/>
            <p:cNvSpPr/>
            <p:nvPr/>
          </p:nvSpPr>
          <p:spPr>
            <a:xfrm>
              <a:off x="7033800" y="382025"/>
              <a:ext cx="336225" cy="545425"/>
            </a:xfrm>
            <a:custGeom>
              <a:avLst/>
              <a:gdLst/>
              <a:ahLst/>
              <a:cxnLst/>
              <a:rect l="l" t="t" r="r" b="b"/>
              <a:pathLst>
                <a:path w="13449" h="21817" extrusionOk="0">
                  <a:moveTo>
                    <a:pt x="513" y="1"/>
                  </a:moveTo>
                  <a:lnTo>
                    <a:pt x="1" y="316"/>
                  </a:lnTo>
                  <a:lnTo>
                    <a:pt x="12936" y="21816"/>
                  </a:lnTo>
                  <a:lnTo>
                    <a:pt x="13448" y="21501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1"/>
            <p:cNvSpPr/>
            <p:nvPr/>
          </p:nvSpPr>
          <p:spPr>
            <a:xfrm>
              <a:off x="6951600" y="408625"/>
              <a:ext cx="351975" cy="545400"/>
            </a:xfrm>
            <a:custGeom>
              <a:avLst/>
              <a:gdLst/>
              <a:ahLst/>
              <a:cxnLst/>
              <a:rect l="l" t="t" r="r" b="b"/>
              <a:pathLst>
                <a:path w="14079" h="21816" extrusionOk="0">
                  <a:moveTo>
                    <a:pt x="513" y="0"/>
                  </a:moveTo>
                  <a:lnTo>
                    <a:pt x="1" y="315"/>
                  </a:lnTo>
                  <a:lnTo>
                    <a:pt x="13566" y="21816"/>
                  </a:lnTo>
                  <a:lnTo>
                    <a:pt x="14078" y="2150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1"/>
            <p:cNvSpPr/>
            <p:nvPr/>
          </p:nvSpPr>
          <p:spPr>
            <a:xfrm>
              <a:off x="6871875" y="443075"/>
              <a:ext cx="354425" cy="550825"/>
            </a:xfrm>
            <a:custGeom>
              <a:avLst/>
              <a:gdLst/>
              <a:ahLst/>
              <a:cxnLst/>
              <a:rect l="l" t="t" r="r" b="b"/>
              <a:pathLst>
                <a:path w="14177" h="22033" extrusionOk="0">
                  <a:moveTo>
                    <a:pt x="512" y="0"/>
                  </a:moveTo>
                  <a:lnTo>
                    <a:pt x="0" y="335"/>
                  </a:lnTo>
                  <a:lnTo>
                    <a:pt x="13664" y="22032"/>
                  </a:lnTo>
                  <a:lnTo>
                    <a:pt x="14176" y="2171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1"/>
            <p:cNvSpPr/>
            <p:nvPr/>
          </p:nvSpPr>
          <p:spPr>
            <a:xfrm>
              <a:off x="6877775" y="475075"/>
              <a:ext cx="306675" cy="142750"/>
            </a:xfrm>
            <a:custGeom>
              <a:avLst/>
              <a:gdLst/>
              <a:ahLst/>
              <a:cxnLst/>
              <a:rect l="l" t="t" r="r" b="b"/>
              <a:pathLst>
                <a:path w="12267" h="5710" extrusionOk="0">
                  <a:moveTo>
                    <a:pt x="12030" y="0"/>
                  </a:moveTo>
                  <a:lnTo>
                    <a:pt x="0" y="5159"/>
                  </a:lnTo>
                  <a:lnTo>
                    <a:pt x="237" y="5710"/>
                  </a:lnTo>
                  <a:lnTo>
                    <a:pt x="12267" y="551"/>
                  </a:lnTo>
                  <a:lnTo>
                    <a:pt x="1203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1"/>
            <p:cNvSpPr/>
            <p:nvPr/>
          </p:nvSpPr>
          <p:spPr>
            <a:xfrm>
              <a:off x="6945700" y="583850"/>
              <a:ext cx="306675" cy="141775"/>
            </a:xfrm>
            <a:custGeom>
              <a:avLst/>
              <a:gdLst/>
              <a:ahLst/>
              <a:cxnLst/>
              <a:rect l="l" t="t" r="r" b="b"/>
              <a:pathLst>
                <a:path w="12267" h="5671" extrusionOk="0">
                  <a:moveTo>
                    <a:pt x="12011" y="0"/>
                  </a:moveTo>
                  <a:lnTo>
                    <a:pt x="0" y="5100"/>
                  </a:lnTo>
                  <a:lnTo>
                    <a:pt x="237" y="5671"/>
                  </a:lnTo>
                  <a:lnTo>
                    <a:pt x="12267" y="552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1"/>
            <p:cNvSpPr/>
            <p:nvPr/>
          </p:nvSpPr>
          <p:spPr>
            <a:xfrm>
              <a:off x="7018550" y="687700"/>
              <a:ext cx="301750" cy="148200"/>
            </a:xfrm>
            <a:custGeom>
              <a:avLst/>
              <a:gdLst/>
              <a:ahLst/>
              <a:cxnLst/>
              <a:rect l="l" t="t" r="r" b="b"/>
              <a:pathLst>
                <a:path w="12070" h="5928" extrusionOk="0">
                  <a:moveTo>
                    <a:pt x="11814" y="1"/>
                  </a:moveTo>
                  <a:lnTo>
                    <a:pt x="0" y="5376"/>
                  </a:lnTo>
                  <a:lnTo>
                    <a:pt x="256" y="5927"/>
                  </a:lnTo>
                  <a:lnTo>
                    <a:pt x="12070" y="552"/>
                  </a:lnTo>
                  <a:lnTo>
                    <a:pt x="1181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1"/>
            <p:cNvSpPr/>
            <p:nvPr/>
          </p:nvSpPr>
          <p:spPr>
            <a:xfrm>
              <a:off x="7083525" y="790100"/>
              <a:ext cx="299300" cy="146700"/>
            </a:xfrm>
            <a:custGeom>
              <a:avLst/>
              <a:gdLst/>
              <a:ahLst/>
              <a:cxnLst/>
              <a:rect l="l" t="t" r="r" b="b"/>
              <a:pathLst>
                <a:path w="11972" h="5868" extrusionOk="0">
                  <a:moveTo>
                    <a:pt x="11715" y="0"/>
                  </a:moveTo>
                  <a:lnTo>
                    <a:pt x="0" y="5316"/>
                  </a:lnTo>
                  <a:lnTo>
                    <a:pt x="256" y="5867"/>
                  </a:lnTo>
                  <a:lnTo>
                    <a:pt x="11971" y="551"/>
                  </a:lnTo>
                  <a:lnTo>
                    <a:pt x="1171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1"/>
            <p:cNvSpPr/>
            <p:nvPr/>
          </p:nvSpPr>
          <p:spPr>
            <a:xfrm>
              <a:off x="7563925" y="1139575"/>
              <a:ext cx="231875" cy="174750"/>
            </a:xfrm>
            <a:custGeom>
              <a:avLst/>
              <a:gdLst/>
              <a:ahLst/>
              <a:cxnLst/>
              <a:rect l="l" t="t" r="r" b="b"/>
              <a:pathLst>
                <a:path w="9275" h="6990" extrusionOk="0">
                  <a:moveTo>
                    <a:pt x="6026" y="414"/>
                  </a:moveTo>
                  <a:lnTo>
                    <a:pt x="6222" y="433"/>
                  </a:lnTo>
                  <a:lnTo>
                    <a:pt x="6400" y="512"/>
                  </a:lnTo>
                  <a:lnTo>
                    <a:pt x="6577" y="611"/>
                  </a:lnTo>
                  <a:lnTo>
                    <a:pt x="6715" y="768"/>
                  </a:lnTo>
                  <a:lnTo>
                    <a:pt x="8703" y="3347"/>
                  </a:lnTo>
                  <a:lnTo>
                    <a:pt x="8782" y="3466"/>
                  </a:lnTo>
                  <a:lnTo>
                    <a:pt x="8821" y="3603"/>
                  </a:lnTo>
                  <a:lnTo>
                    <a:pt x="8841" y="3741"/>
                  </a:lnTo>
                  <a:lnTo>
                    <a:pt x="8821" y="3899"/>
                  </a:lnTo>
                  <a:lnTo>
                    <a:pt x="8762" y="4017"/>
                  </a:lnTo>
                  <a:lnTo>
                    <a:pt x="8684" y="4135"/>
                  </a:lnTo>
                  <a:lnTo>
                    <a:pt x="8585" y="4233"/>
                  </a:lnTo>
                  <a:lnTo>
                    <a:pt x="8467" y="4312"/>
                  </a:lnTo>
                  <a:lnTo>
                    <a:pt x="3269" y="6517"/>
                  </a:lnTo>
                  <a:lnTo>
                    <a:pt x="3151" y="6557"/>
                  </a:lnTo>
                  <a:lnTo>
                    <a:pt x="2895" y="6557"/>
                  </a:lnTo>
                  <a:lnTo>
                    <a:pt x="2777" y="6537"/>
                  </a:lnTo>
                  <a:lnTo>
                    <a:pt x="2659" y="6478"/>
                  </a:lnTo>
                  <a:lnTo>
                    <a:pt x="2560" y="6419"/>
                  </a:lnTo>
                  <a:lnTo>
                    <a:pt x="2462" y="6340"/>
                  </a:lnTo>
                  <a:lnTo>
                    <a:pt x="2383" y="6222"/>
                  </a:lnTo>
                  <a:lnTo>
                    <a:pt x="552" y="3288"/>
                  </a:lnTo>
                  <a:lnTo>
                    <a:pt x="473" y="3111"/>
                  </a:lnTo>
                  <a:lnTo>
                    <a:pt x="434" y="2934"/>
                  </a:lnTo>
                  <a:lnTo>
                    <a:pt x="434" y="2757"/>
                  </a:lnTo>
                  <a:lnTo>
                    <a:pt x="473" y="2560"/>
                  </a:lnTo>
                  <a:lnTo>
                    <a:pt x="572" y="2402"/>
                  </a:lnTo>
                  <a:lnTo>
                    <a:pt x="690" y="2245"/>
                  </a:lnTo>
                  <a:lnTo>
                    <a:pt x="828" y="2146"/>
                  </a:lnTo>
                  <a:lnTo>
                    <a:pt x="1005" y="2068"/>
                  </a:lnTo>
                  <a:lnTo>
                    <a:pt x="5730" y="473"/>
                  </a:lnTo>
                  <a:lnTo>
                    <a:pt x="5868" y="433"/>
                  </a:lnTo>
                  <a:lnTo>
                    <a:pt x="6026" y="414"/>
                  </a:lnTo>
                  <a:close/>
                  <a:moveTo>
                    <a:pt x="6006" y="0"/>
                  </a:moveTo>
                  <a:lnTo>
                    <a:pt x="5789" y="20"/>
                  </a:lnTo>
                  <a:lnTo>
                    <a:pt x="5592" y="59"/>
                  </a:lnTo>
                  <a:lnTo>
                    <a:pt x="867" y="1654"/>
                  </a:lnTo>
                  <a:lnTo>
                    <a:pt x="729" y="1713"/>
                  </a:lnTo>
                  <a:lnTo>
                    <a:pt x="611" y="1772"/>
                  </a:lnTo>
                  <a:lnTo>
                    <a:pt x="493" y="1851"/>
                  </a:lnTo>
                  <a:lnTo>
                    <a:pt x="395" y="1950"/>
                  </a:lnTo>
                  <a:lnTo>
                    <a:pt x="296" y="2048"/>
                  </a:lnTo>
                  <a:lnTo>
                    <a:pt x="217" y="2166"/>
                  </a:lnTo>
                  <a:lnTo>
                    <a:pt x="139" y="2284"/>
                  </a:lnTo>
                  <a:lnTo>
                    <a:pt x="80" y="2422"/>
                  </a:lnTo>
                  <a:lnTo>
                    <a:pt x="40" y="2560"/>
                  </a:lnTo>
                  <a:lnTo>
                    <a:pt x="20" y="2698"/>
                  </a:lnTo>
                  <a:lnTo>
                    <a:pt x="1" y="2836"/>
                  </a:lnTo>
                  <a:lnTo>
                    <a:pt x="20" y="2973"/>
                  </a:lnTo>
                  <a:lnTo>
                    <a:pt x="40" y="3111"/>
                  </a:lnTo>
                  <a:lnTo>
                    <a:pt x="80" y="3249"/>
                  </a:lnTo>
                  <a:lnTo>
                    <a:pt x="119" y="3387"/>
                  </a:lnTo>
                  <a:lnTo>
                    <a:pt x="198" y="3505"/>
                  </a:lnTo>
                  <a:lnTo>
                    <a:pt x="2029" y="6458"/>
                  </a:lnTo>
                  <a:lnTo>
                    <a:pt x="2108" y="6576"/>
                  </a:lnTo>
                  <a:lnTo>
                    <a:pt x="2206" y="6675"/>
                  </a:lnTo>
                  <a:lnTo>
                    <a:pt x="2324" y="6773"/>
                  </a:lnTo>
                  <a:lnTo>
                    <a:pt x="2442" y="6852"/>
                  </a:lnTo>
                  <a:lnTo>
                    <a:pt x="2560" y="6911"/>
                  </a:lnTo>
                  <a:lnTo>
                    <a:pt x="2698" y="6951"/>
                  </a:lnTo>
                  <a:lnTo>
                    <a:pt x="2836" y="6990"/>
                  </a:lnTo>
                  <a:lnTo>
                    <a:pt x="2994" y="6990"/>
                  </a:lnTo>
                  <a:lnTo>
                    <a:pt x="3210" y="6970"/>
                  </a:lnTo>
                  <a:lnTo>
                    <a:pt x="3446" y="6911"/>
                  </a:lnTo>
                  <a:lnTo>
                    <a:pt x="8625" y="4706"/>
                  </a:lnTo>
                  <a:lnTo>
                    <a:pt x="8743" y="4647"/>
                  </a:lnTo>
                  <a:lnTo>
                    <a:pt x="8841" y="4588"/>
                  </a:lnTo>
                  <a:lnTo>
                    <a:pt x="8920" y="4509"/>
                  </a:lnTo>
                  <a:lnTo>
                    <a:pt x="9018" y="4411"/>
                  </a:lnTo>
                  <a:lnTo>
                    <a:pt x="9077" y="4332"/>
                  </a:lnTo>
                  <a:lnTo>
                    <a:pt x="9136" y="4214"/>
                  </a:lnTo>
                  <a:lnTo>
                    <a:pt x="9196" y="4115"/>
                  </a:lnTo>
                  <a:lnTo>
                    <a:pt x="9235" y="3997"/>
                  </a:lnTo>
                  <a:lnTo>
                    <a:pt x="9255" y="3879"/>
                  </a:lnTo>
                  <a:lnTo>
                    <a:pt x="9274" y="3761"/>
                  </a:lnTo>
                  <a:lnTo>
                    <a:pt x="9255" y="3643"/>
                  </a:lnTo>
                  <a:lnTo>
                    <a:pt x="9235" y="3525"/>
                  </a:lnTo>
                  <a:lnTo>
                    <a:pt x="9215" y="3406"/>
                  </a:lnTo>
                  <a:lnTo>
                    <a:pt x="9176" y="3288"/>
                  </a:lnTo>
                  <a:lnTo>
                    <a:pt x="9117" y="3190"/>
                  </a:lnTo>
                  <a:lnTo>
                    <a:pt x="9038" y="3091"/>
                  </a:lnTo>
                  <a:lnTo>
                    <a:pt x="7049" y="493"/>
                  </a:lnTo>
                  <a:lnTo>
                    <a:pt x="6912" y="355"/>
                  </a:lnTo>
                  <a:lnTo>
                    <a:pt x="6754" y="237"/>
                  </a:lnTo>
                  <a:lnTo>
                    <a:pt x="6577" y="118"/>
                  </a:lnTo>
                  <a:lnTo>
                    <a:pt x="6400" y="59"/>
                  </a:lnTo>
                  <a:lnTo>
                    <a:pt x="6203" y="20"/>
                  </a:lnTo>
                  <a:lnTo>
                    <a:pt x="60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1"/>
            <p:cNvSpPr/>
            <p:nvPr/>
          </p:nvSpPr>
          <p:spPr>
            <a:xfrm>
              <a:off x="7964600" y="1004200"/>
              <a:ext cx="125550" cy="103400"/>
            </a:xfrm>
            <a:custGeom>
              <a:avLst/>
              <a:gdLst/>
              <a:ahLst/>
              <a:cxnLst/>
              <a:rect l="l" t="t" r="r" b="b"/>
              <a:pathLst>
                <a:path w="5022" h="4136" extrusionOk="0">
                  <a:moveTo>
                    <a:pt x="1970" y="1"/>
                  </a:moveTo>
                  <a:lnTo>
                    <a:pt x="1" y="493"/>
                  </a:lnTo>
                  <a:lnTo>
                    <a:pt x="40" y="749"/>
                  </a:lnTo>
                  <a:lnTo>
                    <a:pt x="119" y="1005"/>
                  </a:lnTo>
                  <a:lnTo>
                    <a:pt x="217" y="1281"/>
                  </a:lnTo>
                  <a:lnTo>
                    <a:pt x="355" y="1537"/>
                  </a:lnTo>
                  <a:lnTo>
                    <a:pt x="513" y="1793"/>
                  </a:lnTo>
                  <a:lnTo>
                    <a:pt x="709" y="2048"/>
                  </a:lnTo>
                  <a:lnTo>
                    <a:pt x="926" y="2304"/>
                  </a:lnTo>
                  <a:lnTo>
                    <a:pt x="1162" y="2560"/>
                  </a:lnTo>
                  <a:lnTo>
                    <a:pt x="1438" y="2797"/>
                  </a:lnTo>
                  <a:lnTo>
                    <a:pt x="1733" y="3013"/>
                  </a:lnTo>
                  <a:lnTo>
                    <a:pt x="2029" y="3230"/>
                  </a:lnTo>
                  <a:lnTo>
                    <a:pt x="2363" y="3446"/>
                  </a:lnTo>
                  <a:lnTo>
                    <a:pt x="2718" y="3624"/>
                  </a:lnTo>
                  <a:lnTo>
                    <a:pt x="3092" y="3820"/>
                  </a:lnTo>
                  <a:lnTo>
                    <a:pt x="3486" y="3978"/>
                  </a:lnTo>
                  <a:lnTo>
                    <a:pt x="3879" y="4116"/>
                  </a:lnTo>
                  <a:lnTo>
                    <a:pt x="3958" y="4136"/>
                  </a:lnTo>
                  <a:lnTo>
                    <a:pt x="5021" y="3820"/>
                  </a:lnTo>
                  <a:lnTo>
                    <a:pt x="197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1"/>
            <p:cNvSpPr/>
            <p:nvPr/>
          </p:nvSpPr>
          <p:spPr>
            <a:xfrm>
              <a:off x="7845975" y="846200"/>
              <a:ext cx="126525" cy="105375"/>
            </a:xfrm>
            <a:custGeom>
              <a:avLst/>
              <a:gdLst/>
              <a:ahLst/>
              <a:cxnLst/>
              <a:rect l="l" t="t" r="r" b="b"/>
              <a:pathLst>
                <a:path w="5061" h="4215" extrusionOk="0">
                  <a:moveTo>
                    <a:pt x="2009" y="1"/>
                  </a:moveTo>
                  <a:lnTo>
                    <a:pt x="1" y="513"/>
                  </a:lnTo>
                  <a:lnTo>
                    <a:pt x="20" y="690"/>
                  </a:lnTo>
                  <a:lnTo>
                    <a:pt x="79" y="887"/>
                  </a:lnTo>
                  <a:lnTo>
                    <a:pt x="138" y="1084"/>
                  </a:lnTo>
                  <a:lnTo>
                    <a:pt x="217" y="1280"/>
                  </a:lnTo>
                  <a:lnTo>
                    <a:pt x="316" y="1477"/>
                  </a:lnTo>
                  <a:lnTo>
                    <a:pt x="434" y="1674"/>
                  </a:lnTo>
                  <a:lnTo>
                    <a:pt x="572" y="1871"/>
                  </a:lnTo>
                  <a:lnTo>
                    <a:pt x="709" y="2088"/>
                  </a:lnTo>
                  <a:lnTo>
                    <a:pt x="887" y="2285"/>
                  </a:lnTo>
                  <a:lnTo>
                    <a:pt x="1044" y="2481"/>
                  </a:lnTo>
                  <a:lnTo>
                    <a:pt x="1241" y="2659"/>
                  </a:lnTo>
                  <a:lnTo>
                    <a:pt x="1438" y="2856"/>
                  </a:lnTo>
                  <a:lnTo>
                    <a:pt x="1654" y="3033"/>
                  </a:lnTo>
                  <a:lnTo>
                    <a:pt x="1891" y="3210"/>
                  </a:lnTo>
                  <a:lnTo>
                    <a:pt x="2127" y="3387"/>
                  </a:lnTo>
                  <a:lnTo>
                    <a:pt x="2383" y="3545"/>
                  </a:lnTo>
                  <a:lnTo>
                    <a:pt x="2737" y="3761"/>
                  </a:lnTo>
                  <a:lnTo>
                    <a:pt x="3072" y="3938"/>
                  </a:lnTo>
                  <a:lnTo>
                    <a:pt x="3426" y="4076"/>
                  </a:lnTo>
                  <a:lnTo>
                    <a:pt x="3781" y="4214"/>
                  </a:lnTo>
                  <a:lnTo>
                    <a:pt x="5061" y="3820"/>
                  </a:lnTo>
                  <a:lnTo>
                    <a:pt x="200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1"/>
            <p:cNvSpPr/>
            <p:nvPr/>
          </p:nvSpPr>
          <p:spPr>
            <a:xfrm>
              <a:off x="8042375" y="1140050"/>
              <a:ext cx="57625" cy="62050"/>
            </a:xfrm>
            <a:custGeom>
              <a:avLst/>
              <a:gdLst/>
              <a:ahLst/>
              <a:cxnLst/>
              <a:rect l="l" t="t" r="r" b="b"/>
              <a:pathLst>
                <a:path w="2305" h="2482" extrusionOk="0">
                  <a:moveTo>
                    <a:pt x="532" y="1"/>
                  </a:moveTo>
                  <a:lnTo>
                    <a:pt x="335" y="60"/>
                  </a:lnTo>
                  <a:lnTo>
                    <a:pt x="217" y="178"/>
                  </a:lnTo>
                  <a:lnTo>
                    <a:pt x="138" y="316"/>
                  </a:lnTo>
                  <a:lnTo>
                    <a:pt x="79" y="454"/>
                  </a:lnTo>
                  <a:lnTo>
                    <a:pt x="20" y="611"/>
                  </a:lnTo>
                  <a:lnTo>
                    <a:pt x="0" y="749"/>
                  </a:lnTo>
                  <a:lnTo>
                    <a:pt x="0" y="887"/>
                  </a:lnTo>
                  <a:lnTo>
                    <a:pt x="20" y="1025"/>
                  </a:lnTo>
                  <a:lnTo>
                    <a:pt x="60" y="1143"/>
                  </a:lnTo>
                  <a:lnTo>
                    <a:pt x="99" y="1281"/>
                  </a:lnTo>
                  <a:lnTo>
                    <a:pt x="178" y="1419"/>
                  </a:lnTo>
                  <a:lnTo>
                    <a:pt x="237" y="1537"/>
                  </a:lnTo>
                  <a:lnTo>
                    <a:pt x="335" y="1655"/>
                  </a:lnTo>
                  <a:lnTo>
                    <a:pt x="434" y="1773"/>
                  </a:lnTo>
                  <a:lnTo>
                    <a:pt x="552" y="1891"/>
                  </a:lnTo>
                  <a:lnTo>
                    <a:pt x="827" y="2127"/>
                  </a:lnTo>
                  <a:lnTo>
                    <a:pt x="1123" y="2324"/>
                  </a:lnTo>
                  <a:lnTo>
                    <a:pt x="1477" y="2482"/>
                  </a:lnTo>
                  <a:lnTo>
                    <a:pt x="2304" y="2226"/>
                  </a:lnTo>
                  <a:lnTo>
                    <a:pt x="53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7" name="Google Shape;2317;p41"/>
          <p:cNvGrpSpPr/>
          <p:nvPr/>
        </p:nvGrpSpPr>
        <p:grpSpPr>
          <a:xfrm>
            <a:off x="3100629" y="3330761"/>
            <a:ext cx="2942741" cy="1572095"/>
            <a:chOff x="2506654" y="3373291"/>
            <a:chExt cx="2027100" cy="1082934"/>
          </a:xfrm>
        </p:grpSpPr>
        <p:sp>
          <p:nvSpPr>
            <p:cNvPr id="2318" name="Google Shape;2318;p41"/>
            <p:cNvSpPr/>
            <p:nvPr/>
          </p:nvSpPr>
          <p:spPr>
            <a:xfrm>
              <a:off x="2506654" y="4298125"/>
              <a:ext cx="2027100" cy="158100"/>
            </a:xfrm>
            <a:prstGeom prst="ellipse">
              <a:avLst/>
            </a:pr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19" name="Google Shape;2319;p41"/>
            <p:cNvGrpSpPr/>
            <p:nvPr/>
          </p:nvGrpSpPr>
          <p:grpSpPr>
            <a:xfrm>
              <a:off x="2733651" y="3373291"/>
              <a:ext cx="1647847" cy="1006517"/>
              <a:chOff x="2285925" y="2009775"/>
              <a:chExt cx="3914127" cy="2390776"/>
            </a:xfrm>
          </p:grpSpPr>
          <p:sp>
            <p:nvSpPr>
              <p:cNvPr id="2320" name="Google Shape;2320;p41"/>
              <p:cNvSpPr/>
              <p:nvPr/>
            </p:nvSpPr>
            <p:spPr>
              <a:xfrm>
                <a:off x="3839554" y="2009775"/>
                <a:ext cx="429168" cy="428421"/>
              </a:xfrm>
              <a:custGeom>
                <a:avLst/>
                <a:gdLst/>
                <a:ahLst/>
                <a:cxnLst/>
                <a:rect l="l" t="t" r="r" b="b"/>
                <a:pathLst>
                  <a:path w="11482" h="11462" extrusionOk="0">
                    <a:moveTo>
                      <a:pt x="416" y="0"/>
                    </a:moveTo>
                    <a:lnTo>
                      <a:pt x="303" y="132"/>
                    </a:lnTo>
                    <a:lnTo>
                      <a:pt x="208" y="302"/>
                    </a:lnTo>
                    <a:lnTo>
                      <a:pt x="133" y="471"/>
                    </a:lnTo>
                    <a:lnTo>
                      <a:pt x="76" y="660"/>
                    </a:lnTo>
                    <a:lnTo>
                      <a:pt x="39" y="867"/>
                    </a:lnTo>
                    <a:lnTo>
                      <a:pt x="1" y="1075"/>
                    </a:lnTo>
                    <a:lnTo>
                      <a:pt x="1" y="1301"/>
                    </a:lnTo>
                    <a:lnTo>
                      <a:pt x="1" y="1527"/>
                    </a:lnTo>
                    <a:lnTo>
                      <a:pt x="39" y="1772"/>
                    </a:lnTo>
                    <a:lnTo>
                      <a:pt x="76" y="2036"/>
                    </a:lnTo>
                    <a:lnTo>
                      <a:pt x="114" y="2281"/>
                    </a:lnTo>
                    <a:lnTo>
                      <a:pt x="189" y="2564"/>
                    </a:lnTo>
                    <a:lnTo>
                      <a:pt x="340" y="3110"/>
                    </a:lnTo>
                    <a:lnTo>
                      <a:pt x="566" y="3676"/>
                    </a:lnTo>
                    <a:lnTo>
                      <a:pt x="812" y="4242"/>
                    </a:lnTo>
                    <a:lnTo>
                      <a:pt x="1113" y="4826"/>
                    </a:lnTo>
                    <a:lnTo>
                      <a:pt x="1434" y="5410"/>
                    </a:lnTo>
                    <a:lnTo>
                      <a:pt x="1792" y="5976"/>
                    </a:lnTo>
                    <a:lnTo>
                      <a:pt x="2188" y="6523"/>
                    </a:lnTo>
                    <a:lnTo>
                      <a:pt x="2584" y="7050"/>
                    </a:lnTo>
                    <a:lnTo>
                      <a:pt x="3017" y="7559"/>
                    </a:lnTo>
                    <a:lnTo>
                      <a:pt x="3451" y="8012"/>
                    </a:lnTo>
                    <a:lnTo>
                      <a:pt x="3903" y="8445"/>
                    </a:lnTo>
                    <a:lnTo>
                      <a:pt x="4412" y="8879"/>
                    </a:lnTo>
                    <a:lnTo>
                      <a:pt x="4940" y="9275"/>
                    </a:lnTo>
                    <a:lnTo>
                      <a:pt x="5487" y="9671"/>
                    </a:lnTo>
                    <a:lnTo>
                      <a:pt x="6052" y="10029"/>
                    </a:lnTo>
                    <a:lnTo>
                      <a:pt x="6637" y="10349"/>
                    </a:lnTo>
                    <a:lnTo>
                      <a:pt x="7221" y="10651"/>
                    </a:lnTo>
                    <a:lnTo>
                      <a:pt x="7786" y="10896"/>
                    </a:lnTo>
                    <a:lnTo>
                      <a:pt x="8352" y="11122"/>
                    </a:lnTo>
                    <a:lnTo>
                      <a:pt x="8918" y="11292"/>
                    </a:lnTo>
                    <a:lnTo>
                      <a:pt x="9181" y="11348"/>
                    </a:lnTo>
                    <a:lnTo>
                      <a:pt x="9445" y="11405"/>
                    </a:lnTo>
                    <a:lnTo>
                      <a:pt x="9690" y="11443"/>
                    </a:lnTo>
                    <a:lnTo>
                      <a:pt x="9935" y="11462"/>
                    </a:lnTo>
                    <a:lnTo>
                      <a:pt x="10388" y="11462"/>
                    </a:lnTo>
                    <a:lnTo>
                      <a:pt x="10595" y="11424"/>
                    </a:lnTo>
                    <a:lnTo>
                      <a:pt x="10803" y="11386"/>
                    </a:lnTo>
                    <a:lnTo>
                      <a:pt x="10991" y="11330"/>
                    </a:lnTo>
                    <a:lnTo>
                      <a:pt x="11161" y="11254"/>
                    </a:lnTo>
                    <a:lnTo>
                      <a:pt x="11330" y="11160"/>
                    </a:lnTo>
                    <a:lnTo>
                      <a:pt x="11481" y="11047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1" name="Google Shape;2321;p41"/>
              <p:cNvSpPr/>
              <p:nvPr/>
            </p:nvSpPr>
            <p:spPr>
              <a:xfrm>
                <a:off x="5412246" y="4037615"/>
                <a:ext cx="310794" cy="362936"/>
              </a:xfrm>
              <a:custGeom>
                <a:avLst/>
                <a:gdLst/>
                <a:ahLst/>
                <a:cxnLst/>
                <a:rect l="l" t="t" r="r" b="b"/>
                <a:pathLst>
                  <a:path w="8315" h="9710" extrusionOk="0">
                    <a:moveTo>
                      <a:pt x="2282" y="1"/>
                    </a:moveTo>
                    <a:lnTo>
                      <a:pt x="1" y="9709"/>
                    </a:lnTo>
                    <a:lnTo>
                      <a:pt x="8314" y="9709"/>
                    </a:lnTo>
                    <a:lnTo>
                      <a:pt x="2282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2" name="Google Shape;2322;p41"/>
              <p:cNvSpPr/>
              <p:nvPr/>
            </p:nvSpPr>
            <p:spPr>
              <a:xfrm>
                <a:off x="5420021" y="3335143"/>
                <a:ext cx="780031" cy="1065408"/>
              </a:xfrm>
              <a:custGeom>
                <a:avLst/>
                <a:gdLst/>
                <a:ahLst/>
                <a:cxnLst/>
                <a:rect l="l" t="t" r="r" b="b"/>
                <a:pathLst>
                  <a:path w="20869" h="28504" extrusionOk="0">
                    <a:moveTo>
                      <a:pt x="12612" y="0"/>
                    </a:moveTo>
                    <a:lnTo>
                      <a:pt x="12084" y="57"/>
                    </a:lnTo>
                    <a:lnTo>
                      <a:pt x="11537" y="132"/>
                    </a:lnTo>
                    <a:lnTo>
                      <a:pt x="11009" y="264"/>
                    </a:lnTo>
                    <a:lnTo>
                      <a:pt x="10463" y="415"/>
                    </a:lnTo>
                    <a:lnTo>
                      <a:pt x="9935" y="603"/>
                    </a:lnTo>
                    <a:lnTo>
                      <a:pt x="9407" y="830"/>
                    </a:lnTo>
                    <a:lnTo>
                      <a:pt x="8898" y="1093"/>
                    </a:lnTo>
                    <a:lnTo>
                      <a:pt x="8370" y="1376"/>
                    </a:lnTo>
                    <a:lnTo>
                      <a:pt x="7861" y="1697"/>
                    </a:lnTo>
                    <a:lnTo>
                      <a:pt x="7371" y="2055"/>
                    </a:lnTo>
                    <a:lnTo>
                      <a:pt x="6881" y="2432"/>
                    </a:lnTo>
                    <a:lnTo>
                      <a:pt x="6410" y="2847"/>
                    </a:lnTo>
                    <a:lnTo>
                      <a:pt x="5938" y="3280"/>
                    </a:lnTo>
                    <a:lnTo>
                      <a:pt x="5486" y="3752"/>
                    </a:lnTo>
                    <a:lnTo>
                      <a:pt x="5033" y="4223"/>
                    </a:lnTo>
                    <a:lnTo>
                      <a:pt x="4600" y="4751"/>
                    </a:lnTo>
                    <a:lnTo>
                      <a:pt x="4185" y="5278"/>
                    </a:lnTo>
                    <a:lnTo>
                      <a:pt x="3770" y="5825"/>
                    </a:lnTo>
                    <a:lnTo>
                      <a:pt x="3393" y="6410"/>
                    </a:lnTo>
                    <a:lnTo>
                      <a:pt x="3016" y="7013"/>
                    </a:lnTo>
                    <a:lnTo>
                      <a:pt x="2658" y="7616"/>
                    </a:lnTo>
                    <a:lnTo>
                      <a:pt x="2338" y="8257"/>
                    </a:lnTo>
                    <a:lnTo>
                      <a:pt x="2017" y="8917"/>
                    </a:lnTo>
                    <a:lnTo>
                      <a:pt x="1716" y="9577"/>
                    </a:lnTo>
                    <a:lnTo>
                      <a:pt x="1433" y="10274"/>
                    </a:lnTo>
                    <a:lnTo>
                      <a:pt x="1188" y="10972"/>
                    </a:lnTo>
                    <a:lnTo>
                      <a:pt x="943" y="11669"/>
                    </a:lnTo>
                    <a:lnTo>
                      <a:pt x="735" y="12404"/>
                    </a:lnTo>
                    <a:lnTo>
                      <a:pt x="566" y="13139"/>
                    </a:lnTo>
                    <a:lnTo>
                      <a:pt x="396" y="13875"/>
                    </a:lnTo>
                    <a:lnTo>
                      <a:pt x="264" y="14629"/>
                    </a:lnTo>
                    <a:lnTo>
                      <a:pt x="151" y="15364"/>
                    </a:lnTo>
                    <a:lnTo>
                      <a:pt x="76" y="16080"/>
                    </a:lnTo>
                    <a:lnTo>
                      <a:pt x="38" y="16778"/>
                    </a:lnTo>
                    <a:lnTo>
                      <a:pt x="0" y="17475"/>
                    </a:lnTo>
                    <a:lnTo>
                      <a:pt x="19" y="18135"/>
                    </a:lnTo>
                    <a:lnTo>
                      <a:pt x="38" y="18814"/>
                    </a:lnTo>
                    <a:lnTo>
                      <a:pt x="94" y="19455"/>
                    </a:lnTo>
                    <a:lnTo>
                      <a:pt x="170" y="20096"/>
                    </a:lnTo>
                    <a:lnTo>
                      <a:pt x="264" y="20699"/>
                    </a:lnTo>
                    <a:lnTo>
                      <a:pt x="377" y="21302"/>
                    </a:lnTo>
                    <a:lnTo>
                      <a:pt x="528" y="21886"/>
                    </a:lnTo>
                    <a:lnTo>
                      <a:pt x="698" y="22452"/>
                    </a:lnTo>
                    <a:lnTo>
                      <a:pt x="886" y="22999"/>
                    </a:lnTo>
                    <a:lnTo>
                      <a:pt x="1094" y="23526"/>
                    </a:lnTo>
                    <a:lnTo>
                      <a:pt x="1320" y="24017"/>
                    </a:lnTo>
                    <a:lnTo>
                      <a:pt x="1584" y="24507"/>
                    </a:lnTo>
                    <a:lnTo>
                      <a:pt x="1848" y="24959"/>
                    </a:lnTo>
                    <a:lnTo>
                      <a:pt x="2130" y="25393"/>
                    </a:lnTo>
                    <a:lnTo>
                      <a:pt x="2451" y="25789"/>
                    </a:lnTo>
                    <a:lnTo>
                      <a:pt x="2771" y="26184"/>
                    </a:lnTo>
                    <a:lnTo>
                      <a:pt x="3111" y="26543"/>
                    </a:lnTo>
                    <a:lnTo>
                      <a:pt x="3469" y="26863"/>
                    </a:lnTo>
                    <a:lnTo>
                      <a:pt x="3846" y="27165"/>
                    </a:lnTo>
                    <a:lnTo>
                      <a:pt x="4242" y="27447"/>
                    </a:lnTo>
                    <a:lnTo>
                      <a:pt x="4656" y="27693"/>
                    </a:lnTo>
                    <a:lnTo>
                      <a:pt x="5071" y="27900"/>
                    </a:lnTo>
                    <a:lnTo>
                      <a:pt x="5505" y="28088"/>
                    </a:lnTo>
                    <a:lnTo>
                      <a:pt x="5957" y="28239"/>
                    </a:lnTo>
                    <a:lnTo>
                      <a:pt x="6428" y="28352"/>
                    </a:lnTo>
                    <a:lnTo>
                      <a:pt x="6900" y="28447"/>
                    </a:lnTo>
                    <a:lnTo>
                      <a:pt x="7390" y="28503"/>
                    </a:lnTo>
                    <a:lnTo>
                      <a:pt x="7899" y="28503"/>
                    </a:lnTo>
                    <a:lnTo>
                      <a:pt x="8408" y="28484"/>
                    </a:lnTo>
                    <a:lnTo>
                      <a:pt x="8917" y="28447"/>
                    </a:lnTo>
                    <a:lnTo>
                      <a:pt x="9407" y="28352"/>
                    </a:lnTo>
                    <a:lnTo>
                      <a:pt x="9916" y="28239"/>
                    </a:lnTo>
                    <a:lnTo>
                      <a:pt x="10425" y="28088"/>
                    </a:lnTo>
                    <a:lnTo>
                      <a:pt x="10915" y="27900"/>
                    </a:lnTo>
                    <a:lnTo>
                      <a:pt x="11405" y="27693"/>
                    </a:lnTo>
                    <a:lnTo>
                      <a:pt x="11914" y="27447"/>
                    </a:lnTo>
                    <a:lnTo>
                      <a:pt x="12385" y="27165"/>
                    </a:lnTo>
                    <a:lnTo>
                      <a:pt x="12876" y="26863"/>
                    </a:lnTo>
                    <a:lnTo>
                      <a:pt x="13347" y="26543"/>
                    </a:lnTo>
                    <a:lnTo>
                      <a:pt x="13818" y="26184"/>
                    </a:lnTo>
                    <a:lnTo>
                      <a:pt x="14271" y="25807"/>
                    </a:lnTo>
                    <a:lnTo>
                      <a:pt x="14723" y="25412"/>
                    </a:lnTo>
                    <a:lnTo>
                      <a:pt x="15157" y="24978"/>
                    </a:lnTo>
                    <a:lnTo>
                      <a:pt x="15590" y="24526"/>
                    </a:lnTo>
                    <a:lnTo>
                      <a:pt x="16005" y="24054"/>
                    </a:lnTo>
                    <a:lnTo>
                      <a:pt x="16420" y="23564"/>
                    </a:lnTo>
                    <a:lnTo>
                      <a:pt x="16815" y="23055"/>
                    </a:lnTo>
                    <a:lnTo>
                      <a:pt x="17192" y="22508"/>
                    </a:lnTo>
                    <a:lnTo>
                      <a:pt x="17551" y="21962"/>
                    </a:lnTo>
                    <a:lnTo>
                      <a:pt x="17909" y="21396"/>
                    </a:lnTo>
                    <a:lnTo>
                      <a:pt x="18248" y="20793"/>
                    </a:lnTo>
                    <a:lnTo>
                      <a:pt x="18569" y="20190"/>
                    </a:lnTo>
                    <a:lnTo>
                      <a:pt x="18870" y="19568"/>
                    </a:lnTo>
                    <a:lnTo>
                      <a:pt x="19153" y="18927"/>
                    </a:lnTo>
                    <a:lnTo>
                      <a:pt x="19417" y="18286"/>
                    </a:lnTo>
                    <a:lnTo>
                      <a:pt x="19662" y="17607"/>
                    </a:lnTo>
                    <a:lnTo>
                      <a:pt x="19888" y="16929"/>
                    </a:lnTo>
                    <a:lnTo>
                      <a:pt x="20096" y="16250"/>
                    </a:lnTo>
                    <a:lnTo>
                      <a:pt x="20284" y="15534"/>
                    </a:lnTo>
                    <a:lnTo>
                      <a:pt x="20435" y="14836"/>
                    </a:lnTo>
                    <a:lnTo>
                      <a:pt x="20586" y="14082"/>
                    </a:lnTo>
                    <a:lnTo>
                      <a:pt x="20699" y="13347"/>
                    </a:lnTo>
                    <a:lnTo>
                      <a:pt x="20774" y="12630"/>
                    </a:lnTo>
                    <a:lnTo>
                      <a:pt x="20831" y="11914"/>
                    </a:lnTo>
                    <a:lnTo>
                      <a:pt x="20868" y="11217"/>
                    </a:lnTo>
                    <a:lnTo>
                      <a:pt x="20868" y="10519"/>
                    </a:lnTo>
                    <a:lnTo>
                      <a:pt x="20850" y="9840"/>
                    </a:lnTo>
                    <a:lnTo>
                      <a:pt x="20793" y="9181"/>
                    </a:lnTo>
                    <a:lnTo>
                      <a:pt x="20736" y="8540"/>
                    </a:lnTo>
                    <a:lnTo>
                      <a:pt x="20642" y="7899"/>
                    </a:lnTo>
                    <a:lnTo>
                      <a:pt x="20510" y="7277"/>
                    </a:lnTo>
                    <a:lnTo>
                      <a:pt x="20359" y="6692"/>
                    </a:lnTo>
                    <a:lnTo>
                      <a:pt x="20209" y="6108"/>
                    </a:lnTo>
                    <a:lnTo>
                      <a:pt x="20001" y="5542"/>
                    </a:lnTo>
                    <a:lnTo>
                      <a:pt x="19794" y="5015"/>
                    </a:lnTo>
                    <a:lnTo>
                      <a:pt x="19568" y="4487"/>
                    </a:lnTo>
                    <a:lnTo>
                      <a:pt x="19304" y="3997"/>
                    </a:lnTo>
                    <a:lnTo>
                      <a:pt x="19021" y="3525"/>
                    </a:lnTo>
                    <a:lnTo>
                      <a:pt x="18738" y="3073"/>
                    </a:lnTo>
                    <a:lnTo>
                      <a:pt x="18418" y="2658"/>
                    </a:lnTo>
                    <a:lnTo>
                      <a:pt x="18078" y="2262"/>
                    </a:lnTo>
                    <a:lnTo>
                      <a:pt x="17720" y="1904"/>
                    </a:lnTo>
                    <a:lnTo>
                      <a:pt x="17343" y="1565"/>
                    </a:lnTo>
                    <a:lnTo>
                      <a:pt x="16947" y="1263"/>
                    </a:lnTo>
                    <a:lnTo>
                      <a:pt x="16533" y="980"/>
                    </a:lnTo>
                    <a:lnTo>
                      <a:pt x="16099" y="735"/>
                    </a:lnTo>
                    <a:lnTo>
                      <a:pt x="15647" y="528"/>
                    </a:lnTo>
                    <a:lnTo>
                      <a:pt x="15175" y="358"/>
                    </a:lnTo>
                    <a:lnTo>
                      <a:pt x="14704" y="207"/>
                    </a:lnTo>
                    <a:lnTo>
                      <a:pt x="14195" y="94"/>
                    </a:lnTo>
                    <a:lnTo>
                      <a:pt x="13686" y="38"/>
                    </a:lnTo>
                    <a:lnTo>
                      <a:pt x="1315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3" name="Google Shape;2323;p41"/>
              <p:cNvSpPr/>
              <p:nvPr/>
            </p:nvSpPr>
            <p:spPr>
              <a:xfrm>
                <a:off x="5065608" y="3289318"/>
                <a:ext cx="765230" cy="1111233"/>
              </a:xfrm>
              <a:custGeom>
                <a:avLst/>
                <a:gdLst/>
                <a:ahLst/>
                <a:cxnLst/>
                <a:rect l="l" t="t" r="r" b="b"/>
                <a:pathLst>
                  <a:path w="20473" h="29730" extrusionOk="0">
                    <a:moveTo>
                      <a:pt x="11047" y="1"/>
                    </a:moveTo>
                    <a:lnTo>
                      <a:pt x="10500" y="57"/>
                    </a:lnTo>
                    <a:lnTo>
                      <a:pt x="9972" y="133"/>
                    </a:lnTo>
                    <a:lnTo>
                      <a:pt x="9444" y="265"/>
                    </a:lnTo>
                    <a:lnTo>
                      <a:pt x="8917" y="416"/>
                    </a:lnTo>
                    <a:lnTo>
                      <a:pt x="8408" y="623"/>
                    </a:lnTo>
                    <a:lnTo>
                      <a:pt x="7899" y="849"/>
                    </a:lnTo>
                    <a:lnTo>
                      <a:pt x="7390" y="1132"/>
                    </a:lnTo>
                    <a:lnTo>
                      <a:pt x="6900" y="1433"/>
                    </a:lnTo>
                    <a:lnTo>
                      <a:pt x="6428" y="1754"/>
                    </a:lnTo>
                    <a:lnTo>
                      <a:pt x="5957" y="2131"/>
                    </a:lnTo>
                    <a:lnTo>
                      <a:pt x="5505" y="2527"/>
                    </a:lnTo>
                    <a:lnTo>
                      <a:pt x="5071" y="2942"/>
                    </a:lnTo>
                    <a:lnTo>
                      <a:pt x="4637" y="3394"/>
                    </a:lnTo>
                    <a:lnTo>
                      <a:pt x="4223" y="3884"/>
                    </a:lnTo>
                    <a:lnTo>
                      <a:pt x="3827" y="4393"/>
                    </a:lnTo>
                    <a:lnTo>
                      <a:pt x="3450" y="4921"/>
                    </a:lnTo>
                    <a:lnTo>
                      <a:pt x="3073" y="5486"/>
                    </a:lnTo>
                    <a:lnTo>
                      <a:pt x="2715" y="6052"/>
                    </a:lnTo>
                    <a:lnTo>
                      <a:pt x="2394" y="6655"/>
                    </a:lnTo>
                    <a:lnTo>
                      <a:pt x="2074" y="7277"/>
                    </a:lnTo>
                    <a:lnTo>
                      <a:pt x="1772" y="7937"/>
                    </a:lnTo>
                    <a:lnTo>
                      <a:pt x="1508" y="8597"/>
                    </a:lnTo>
                    <a:lnTo>
                      <a:pt x="1244" y="9276"/>
                    </a:lnTo>
                    <a:lnTo>
                      <a:pt x="1018" y="9973"/>
                    </a:lnTo>
                    <a:lnTo>
                      <a:pt x="811" y="10689"/>
                    </a:lnTo>
                    <a:lnTo>
                      <a:pt x="622" y="11406"/>
                    </a:lnTo>
                    <a:lnTo>
                      <a:pt x="452" y="12141"/>
                    </a:lnTo>
                    <a:lnTo>
                      <a:pt x="320" y="12895"/>
                    </a:lnTo>
                    <a:lnTo>
                      <a:pt x="207" y="13668"/>
                    </a:lnTo>
                    <a:lnTo>
                      <a:pt x="113" y="14441"/>
                    </a:lnTo>
                    <a:lnTo>
                      <a:pt x="57" y="15233"/>
                    </a:lnTo>
                    <a:lnTo>
                      <a:pt x="19" y="15987"/>
                    </a:lnTo>
                    <a:lnTo>
                      <a:pt x="0" y="16741"/>
                    </a:lnTo>
                    <a:lnTo>
                      <a:pt x="19" y="17476"/>
                    </a:lnTo>
                    <a:lnTo>
                      <a:pt x="75" y="18192"/>
                    </a:lnTo>
                    <a:lnTo>
                      <a:pt x="132" y="18909"/>
                    </a:lnTo>
                    <a:lnTo>
                      <a:pt x="226" y="19587"/>
                    </a:lnTo>
                    <a:lnTo>
                      <a:pt x="339" y="20266"/>
                    </a:lnTo>
                    <a:lnTo>
                      <a:pt x="490" y="20926"/>
                    </a:lnTo>
                    <a:lnTo>
                      <a:pt x="641" y="21567"/>
                    </a:lnTo>
                    <a:lnTo>
                      <a:pt x="829" y="22208"/>
                    </a:lnTo>
                    <a:lnTo>
                      <a:pt x="1018" y="22811"/>
                    </a:lnTo>
                    <a:lnTo>
                      <a:pt x="1244" y="23395"/>
                    </a:lnTo>
                    <a:lnTo>
                      <a:pt x="1489" y="23961"/>
                    </a:lnTo>
                    <a:lnTo>
                      <a:pt x="1753" y="24507"/>
                    </a:lnTo>
                    <a:lnTo>
                      <a:pt x="2036" y="25035"/>
                    </a:lnTo>
                    <a:lnTo>
                      <a:pt x="2338" y="25544"/>
                    </a:lnTo>
                    <a:lnTo>
                      <a:pt x="2658" y="26015"/>
                    </a:lnTo>
                    <a:lnTo>
                      <a:pt x="2978" y="26468"/>
                    </a:lnTo>
                    <a:lnTo>
                      <a:pt x="3337" y="26901"/>
                    </a:lnTo>
                    <a:lnTo>
                      <a:pt x="3695" y="27297"/>
                    </a:lnTo>
                    <a:lnTo>
                      <a:pt x="4072" y="27674"/>
                    </a:lnTo>
                    <a:lnTo>
                      <a:pt x="4468" y="28014"/>
                    </a:lnTo>
                    <a:lnTo>
                      <a:pt x="4882" y="28334"/>
                    </a:lnTo>
                    <a:lnTo>
                      <a:pt x="5297" y="28617"/>
                    </a:lnTo>
                    <a:lnTo>
                      <a:pt x="5731" y="28862"/>
                    </a:lnTo>
                    <a:lnTo>
                      <a:pt x="6183" y="29088"/>
                    </a:lnTo>
                    <a:lnTo>
                      <a:pt x="6636" y="29296"/>
                    </a:lnTo>
                    <a:lnTo>
                      <a:pt x="7107" y="29446"/>
                    </a:lnTo>
                    <a:lnTo>
                      <a:pt x="7578" y="29578"/>
                    </a:lnTo>
                    <a:lnTo>
                      <a:pt x="8068" y="29654"/>
                    </a:lnTo>
                    <a:lnTo>
                      <a:pt x="8577" y="29710"/>
                    </a:lnTo>
                    <a:lnTo>
                      <a:pt x="9086" y="29729"/>
                    </a:lnTo>
                    <a:lnTo>
                      <a:pt x="9595" y="29710"/>
                    </a:lnTo>
                    <a:lnTo>
                      <a:pt x="10085" y="29654"/>
                    </a:lnTo>
                    <a:lnTo>
                      <a:pt x="10594" y="29578"/>
                    </a:lnTo>
                    <a:lnTo>
                      <a:pt x="11085" y="29446"/>
                    </a:lnTo>
                    <a:lnTo>
                      <a:pt x="11575" y="29296"/>
                    </a:lnTo>
                    <a:lnTo>
                      <a:pt x="12065" y="29107"/>
                    </a:lnTo>
                    <a:lnTo>
                      <a:pt x="12536" y="28881"/>
                    </a:lnTo>
                    <a:lnTo>
                      <a:pt x="13007" y="28636"/>
                    </a:lnTo>
                    <a:lnTo>
                      <a:pt x="13460" y="28353"/>
                    </a:lnTo>
                    <a:lnTo>
                      <a:pt x="13912" y="28033"/>
                    </a:lnTo>
                    <a:lnTo>
                      <a:pt x="14365" y="27693"/>
                    </a:lnTo>
                    <a:lnTo>
                      <a:pt x="14798" y="27335"/>
                    </a:lnTo>
                    <a:lnTo>
                      <a:pt x="15213" y="26939"/>
                    </a:lnTo>
                    <a:lnTo>
                      <a:pt x="15628" y="26524"/>
                    </a:lnTo>
                    <a:lnTo>
                      <a:pt x="16042" y="26072"/>
                    </a:lnTo>
                    <a:lnTo>
                      <a:pt x="16419" y="25601"/>
                    </a:lnTo>
                    <a:lnTo>
                      <a:pt x="16796" y="25111"/>
                    </a:lnTo>
                    <a:lnTo>
                      <a:pt x="17155" y="24602"/>
                    </a:lnTo>
                    <a:lnTo>
                      <a:pt x="17494" y="24055"/>
                    </a:lnTo>
                    <a:lnTo>
                      <a:pt x="17833" y="23508"/>
                    </a:lnTo>
                    <a:lnTo>
                      <a:pt x="18154" y="22924"/>
                    </a:lnTo>
                    <a:lnTo>
                      <a:pt x="18436" y="22321"/>
                    </a:lnTo>
                    <a:lnTo>
                      <a:pt x="18719" y="21717"/>
                    </a:lnTo>
                    <a:lnTo>
                      <a:pt x="18983" y="21076"/>
                    </a:lnTo>
                    <a:lnTo>
                      <a:pt x="19228" y="20435"/>
                    </a:lnTo>
                    <a:lnTo>
                      <a:pt x="19454" y="19757"/>
                    </a:lnTo>
                    <a:lnTo>
                      <a:pt x="19662" y="19078"/>
                    </a:lnTo>
                    <a:lnTo>
                      <a:pt x="19831" y="18381"/>
                    </a:lnTo>
                    <a:lnTo>
                      <a:pt x="20001" y="17683"/>
                    </a:lnTo>
                    <a:lnTo>
                      <a:pt x="20133" y="16967"/>
                    </a:lnTo>
                    <a:lnTo>
                      <a:pt x="20246" y="16232"/>
                    </a:lnTo>
                    <a:lnTo>
                      <a:pt x="20340" y="15478"/>
                    </a:lnTo>
                    <a:lnTo>
                      <a:pt x="20416" y="14705"/>
                    </a:lnTo>
                    <a:lnTo>
                      <a:pt x="20454" y="13951"/>
                    </a:lnTo>
                    <a:lnTo>
                      <a:pt x="20472" y="13197"/>
                    </a:lnTo>
                    <a:lnTo>
                      <a:pt x="20454" y="12443"/>
                    </a:lnTo>
                    <a:lnTo>
                      <a:pt x="20416" y="11726"/>
                    </a:lnTo>
                    <a:lnTo>
                      <a:pt x="20359" y="10991"/>
                    </a:lnTo>
                    <a:lnTo>
                      <a:pt x="20265" y="10294"/>
                    </a:lnTo>
                    <a:lnTo>
                      <a:pt x="20152" y="9596"/>
                    </a:lnTo>
                    <a:lnTo>
                      <a:pt x="20020" y="8917"/>
                    </a:lnTo>
                    <a:lnTo>
                      <a:pt x="19869" y="8258"/>
                    </a:lnTo>
                    <a:lnTo>
                      <a:pt x="19681" y="7617"/>
                    </a:lnTo>
                    <a:lnTo>
                      <a:pt x="19473" y="6995"/>
                    </a:lnTo>
                    <a:lnTo>
                      <a:pt x="19247" y="6391"/>
                    </a:lnTo>
                    <a:lnTo>
                      <a:pt x="19002" y="5807"/>
                    </a:lnTo>
                    <a:lnTo>
                      <a:pt x="18738" y="5241"/>
                    </a:lnTo>
                    <a:lnTo>
                      <a:pt x="18455" y="4695"/>
                    </a:lnTo>
                    <a:lnTo>
                      <a:pt x="18154" y="4186"/>
                    </a:lnTo>
                    <a:lnTo>
                      <a:pt x="17833" y="3696"/>
                    </a:lnTo>
                    <a:lnTo>
                      <a:pt x="17475" y="3224"/>
                    </a:lnTo>
                    <a:lnTo>
                      <a:pt x="17117" y="2791"/>
                    </a:lnTo>
                    <a:lnTo>
                      <a:pt x="16740" y="2376"/>
                    </a:lnTo>
                    <a:lnTo>
                      <a:pt x="16344" y="1980"/>
                    </a:lnTo>
                    <a:lnTo>
                      <a:pt x="15929" y="1641"/>
                    </a:lnTo>
                    <a:lnTo>
                      <a:pt x="15515" y="1320"/>
                    </a:lnTo>
                    <a:lnTo>
                      <a:pt x="15062" y="1019"/>
                    </a:lnTo>
                    <a:lnTo>
                      <a:pt x="14610" y="774"/>
                    </a:lnTo>
                    <a:lnTo>
                      <a:pt x="14138" y="547"/>
                    </a:lnTo>
                    <a:lnTo>
                      <a:pt x="13648" y="359"/>
                    </a:lnTo>
                    <a:lnTo>
                      <a:pt x="13158" y="208"/>
                    </a:lnTo>
                    <a:lnTo>
                      <a:pt x="12649" y="95"/>
                    </a:lnTo>
                    <a:lnTo>
                      <a:pt x="12121" y="38"/>
                    </a:lnTo>
                    <a:lnTo>
                      <a:pt x="1157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4" name="Google Shape;2324;p41"/>
              <p:cNvSpPr/>
              <p:nvPr/>
            </p:nvSpPr>
            <p:spPr>
              <a:xfrm>
                <a:off x="5683532" y="3335143"/>
                <a:ext cx="516520" cy="687036"/>
              </a:xfrm>
              <a:custGeom>
                <a:avLst/>
                <a:gdLst/>
                <a:ahLst/>
                <a:cxnLst/>
                <a:rect l="l" t="t" r="r" b="b"/>
                <a:pathLst>
                  <a:path w="13819" h="18381" extrusionOk="0">
                    <a:moveTo>
                      <a:pt x="5712" y="0"/>
                    </a:moveTo>
                    <a:lnTo>
                      <a:pt x="5317" y="19"/>
                    </a:lnTo>
                    <a:lnTo>
                      <a:pt x="4921" y="76"/>
                    </a:lnTo>
                    <a:lnTo>
                      <a:pt x="4525" y="132"/>
                    </a:lnTo>
                    <a:lnTo>
                      <a:pt x="4148" y="207"/>
                    </a:lnTo>
                    <a:lnTo>
                      <a:pt x="3752" y="321"/>
                    </a:lnTo>
                    <a:lnTo>
                      <a:pt x="3356" y="434"/>
                    </a:lnTo>
                    <a:lnTo>
                      <a:pt x="2979" y="566"/>
                    </a:lnTo>
                    <a:lnTo>
                      <a:pt x="2583" y="735"/>
                    </a:lnTo>
                    <a:lnTo>
                      <a:pt x="2206" y="905"/>
                    </a:lnTo>
                    <a:lnTo>
                      <a:pt x="1829" y="1093"/>
                    </a:lnTo>
                    <a:lnTo>
                      <a:pt x="1452" y="1301"/>
                    </a:lnTo>
                    <a:lnTo>
                      <a:pt x="1094" y="1527"/>
                    </a:lnTo>
                    <a:lnTo>
                      <a:pt x="717" y="1772"/>
                    </a:lnTo>
                    <a:lnTo>
                      <a:pt x="359" y="2036"/>
                    </a:lnTo>
                    <a:lnTo>
                      <a:pt x="1" y="2300"/>
                    </a:lnTo>
                    <a:lnTo>
                      <a:pt x="1" y="2583"/>
                    </a:lnTo>
                    <a:lnTo>
                      <a:pt x="1" y="3393"/>
                    </a:lnTo>
                    <a:lnTo>
                      <a:pt x="38" y="4185"/>
                    </a:lnTo>
                    <a:lnTo>
                      <a:pt x="114" y="4977"/>
                    </a:lnTo>
                    <a:lnTo>
                      <a:pt x="208" y="5750"/>
                    </a:lnTo>
                    <a:lnTo>
                      <a:pt x="321" y="6523"/>
                    </a:lnTo>
                    <a:lnTo>
                      <a:pt x="472" y="7277"/>
                    </a:lnTo>
                    <a:lnTo>
                      <a:pt x="641" y="8012"/>
                    </a:lnTo>
                    <a:lnTo>
                      <a:pt x="830" y="8728"/>
                    </a:lnTo>
                    <a:lnTo>
                      <a:pt x="1037" y="9426"/>
                    </a:lnTo>
                    <a:lnTo>
                      <a:pt x="1282" y="10104"/>
                    </a:lnTo>
                    <a:lnTo>
                      <a:pt x="1546" y="10764"/>
                    </a:lnTo>
                    <a:lnTo>
                      <a:pt x="1810" y="11405"/>
                    </a:lnTo>
                    <a:lnTo>
                      <a:pt x="2112" y="12027"/>
                    </a:lnTo>
                    <a:lnTo>
                      <a:pt x="2432" y="12630"/>
                    </a:lnTo>
                    <a:lnTo>
                      <a:pt x="2772" y="13196"/>
                    </a:lnTo>
                    <a:lnTo>
                      <a:pt x="3130" y="13743"/>
                    </a:lnTo>
                    <a:lnTo>
                      <a:pt x="3488" y="14270"/>
                    </a:lnTo>
                    <a:lnTo>
                      <a:pt x="3884" y="14761"/>
                    </a:lnTo>
                    <a:lnTo>
                      <a:pt x="4280" y="15232"/>
                    </a:lnTo>
                    <a:lnTo>
                      <a:pt x="4713" y="15684"/>
                    </a:lnTo>
                    <a:lnTo>
                      <a:pt x="5147" y="16080"/>
                    </a:lnTo>
                    <a:lnTo>
                      <a:pt x="5580" y="16476"/>
                    </a:lnTo>
                    <a:lnTo>
                      <a:pt x="6052" y="16815"/>
                    </a:lnTo>
                    <a:lnTo>
                      <a:pt x="6523" y="17136"/>
                    </a:lnTo>
                    <a:lnTo>
                      <a:pt x="7013" y="17419"/>
                    </a:lnTo>
                    <a:lnTo>
                      <a:pt x="7503" y="17664"/>
                    </a:lnTo>
                    <a:lnTo>
                      <a:pt x="8012" y="17871"/>
                    </a:lnTo>
                    <a:lnTo>
                      <a:pt x="8521" y="18060"/>
                    </a:lnTo>
                    <a:lnTo>
                      <a:pt x="9049" y="18192"/>
                    </a:lnTo>
                    <a:lnTo>
                      <a:pt x="9596" y="18286"/>
                    </a:lnTo>
                    <a:lnTo>
                      <a:pt x="10142" y="18361"/>
                    </a:lnTo>
                    <a:lnTo>
                      <a:pt x="10689" y="18380"/>
                    </a:lnTo>
                    <a:lnTo>
                      <a:pt x="11123" y="18361"/>
                    </a:lnTo>
                    <a:lnTo>
                      <a:pt x="11556" y="18323"/>
                    </a:lnTo>
                    <a:lnTo>
                      <a:pt x="11990" y="18248"/>
                    </a:lnTo>
                    <a:lnTo>
                      <a:pt x="12405" y="18173"/>
                    </a:lnTo>
                    <a:lnTo>
                      <a:pt x="12706" y="17362"/>
                    </a:lnTo>
                    <a:lnTo>
                      <a:pt x="12951" y="16533"/>
                    </a:lnTo>
                    <a:lnTo>
                      <a:pt x="13196" y="15684"/>
                    </a:lnTo>
                    <a:lnTo>
                      <a:pt x="13385" y="14836"/>
                    </a:lnTo>
                    <a:lnTo>
                      <a:pt x="13536" y="14082"/>
                    </a:lnTo>
                    <a:lnTo>
                      <a:pt x="13649" y="13347"/>
                    </a:lnTo>
                    <a:lnTo>
                      <a:pt x="13724" y="12630"/>
                    </a:lnTo>
                    <a:lnTo>
                      <a:pt x="13781" y="11914"/>
                    </a:lnTo>
                    <a:lnTo>
                      <a:pt x="13818" y="11217"/>
                    </a:lnTo>
                    <a:lnTo>
                      <a:pt x="13818" y="10519"/>
                    </a:lnTo>
                    <a:lnTo>
                      <a:pt x="13800" y="9840"/>
                    </a:lnTo>
                    <a:lnTo>
                      <a:pt x="13743" y="9181"/>
                    </a:lnTo>
                    <a:lnTo>
                      <a:pt x="13686" y="8540"/>
                    </a:lnTo>
                    <a:lnTo>
                      <a:pt x="13592" y="7899"/>
                    </a:lnTo>
                    <a:lnTo>
                      <a:pt x="13460" y="7277"/>
                    </a:lnTo>
                    <a:lnTo>
                      <a:pt x="13309" y="6692"/>
                    </a:lnTo>
                    <a:lnTo>
                      <a:pt x="13159" y="6108"/>
                    </a:lnTo>
                    <a:lnTo>
                      <a:pt x="12951" y="5542"/>
                    </a:lnTo>
                    <a:lnTo>
                      <a:pt x="12744" y="5015"/>
                    </a:lnTo>
                    <a:lnTo>
                      <a:pt x="12518" y="4487"/>
                    </a:lnTo>
                    <a:lnTo>
                      <a:pt x="12254" y="3997"/>
                    </a:lnTo>
                    <a:lnTo>
                      <a:pt x="11971" y="3525"/>
                    </a:lnTo>
                    <a:lnTo>
                      <a:pt x="11688" y="3073"/>
                    </a:lnTo>
                    <a:lnTo>
                      <a:pt x="11368" y="2658"/>
                    </a:lnTo>
                    <a:lnTo>
                      <a:pt x="11028" y="2262"/>
                    </a:lnTo>
                    <a:lnTo>
                      <a:pt x="10670" y="1904"/>
                    </a:lnTo>
                    <a:lnTo>
                      <a:pt x="10293" y="1565"/>
                    </a:lnTo>
                    <a:lnTo>
                      <a:pt x="9897" y="1263"/>
                    </a:lnTo>
                    <a:lnTo>
                      <a:pt x="9483" y="980"/>
                    </a:lnTo>
                    <a:lnTo>
                      <a:pt x="9049" y="735"/>
                    </a:lnTo>
                    <a:lnTo>
                      <a:pt x="8597" y="528"/>
                    </a:lnTo>
                    <a:lnTo>
                      <a:pt x="8125" y="358"/>
                    </a:lnTo>
                    <a:lnTo>
                      <a:pt x="7654" y="207"/>
                    </a:lnTo>
                    <a:lnTo>
                      <a:pt x="7145" y="94"/>
                    </a:lnTo>
                    <a:lnTo>
                      <a:pt x="6636" y="38"/>
                    </a:lnTo>
                    <a:lnTo>
                      <a:pt x="6108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5" name="Google Shape;2325;p41"/>
              <p:cNvSpPr/>
              <p:nvPr/>
            </p:nvSpPr>
            <p:spPr>
              <a:xfrm>
                <a:off x="5218482" y="3511265"/>
                <a:ext cx="459444" cy="667338"/>
              </a:xfrm>
              <a:custGeom>
                <a:avLst/>
                <a:gdLst/>
                <a:ahLst/>
                <a:cxnLst/>
                <a:rect l="l" t="t" r="r" b="b"/>
                <a:pathLst>
                  <a:path w="12292" h="17854" extrusionOk="0">
                    <a:moveTo>
                      <a:pt x="6636" y="1"/>
                    </a:moveTo>
                    <a:lnTo>
                      <a:pt x="6297" y="20"/>
                    </a:lnTo>
                    <a:lnTo>
                      <a:pt x="5977" y="76"/>
                    </a:lnTo>
                    <a:lnTo>
                      <a:pt x="5675" y="152"/>
                    </a:lnTo>
                    <a:lnTo>
                      <a:pt x="5354" y="246"/>
                    </a:lnTo>
                    <a:lnTo>
                      <a:pt x="5053" y="378"/>
                    </a:lnTo>
                    <a:lnTo>
                      <a:pt x="4732" y="510"/>
                    </a:lnTo>
                    <a:lnTo>
                      <a:pt x="4450" y="680"/>
                    </a:lnTo>
                    <a:lnTo>
                      <a:pt x="4148" y="849"/>
                    </a:lnTo>
                    <a:lnTo>
                      <a:pt x="3865" y="1057"/>
                    </a:lnTo>
                    <a:lnTo>
                      <a:pt x="3582" y="1283"/>
                    </a:lnTo>
                    <a:lnTo>
                      <a:pt x="3300" y="1509"/>
                    </a:lnTo>
                    <a:lnTo>
                      <a:pt x="3036" y="1773"/>
                    </a:lnTo>
                    <a:lnTo>
                      <a:pt x="2791" y="2037"/>
                    </a:lnTo>
                    <a:lnTo>
                      <a:pt x="2527" y="2338"/>
                    </a:lnTo>
                    <a:lnTo>
                      <a:pt x="2301" y="2640"/>
                    </a:lnTo>
                    <a:lnTo>
                      <a:pt x="2056" y="2961"/>
                    </a:lnTo>
                    <a:lnTo>
                      <a:pt x="1848" y="3281"/>
                    </a:lnTo>
                    <a:lnTo>
                      <a:pt x="1641" y="3639"/>
                    </a:lnTo>
                    <a:lnTo>
                      <a:pt x="1433" y="3997"/>
                    </a:lnTo>
                    <a:lnTo>
                      <a:pt x="1245" y="4374"/>
                    </a:lnTo>
                    <a:lnTo>
                      <a:pt x="1075" y="4751"/>
                    </a:lnTo>
                    <a:lnTo>
                      <a:pt x="906" y="5166"/>
                    </a:lnTo>
                    <a:lnTo>
                      <a:pt x="755" y="5562"/>
                    </a:lnTo>
                    <a:lnTo>
                      <a:pt x="604" y="5977"/>
                    </a:lnTo>
                    <a:lnTo>
                      <a:pt x="472" y="6410"/>
                    </a:lnTo>
                    <a:lnTo>
                      <a:pt x="359" y="6844"/>
                    </a:lnTo>
                    <a:lnTo>
                      <a:pt x="265" y="7296"/>
                    </a:lnTo>
                    <a:lnTo>
                      <a:pt x="189" y="7749"/>
                    </a:lnTo>
                    <a:lnTo>
                      <a:pt x="114" y="8201"/>
                    </a:lnTo>
                    <a:lnTo>
                      <a:pt x="57" y="8672"/>
                    </a:lnTo>
                    <a:lnTo>
                      <a:pt x="20" y="9144"/>
                    </a:lnTo>
                    <a:lnTo>
                      <a:pt x="1" y="9596"/>
                    </a:lnTo>
                    <a:lnTo>
                      <a:pt x="1" y="10049"/>
                    </a:lnTo>
                    <a:lnTo>
                      <a:pt x="20" y="10501"/>
                    </a:lnTo>
                    <a:lnTo>
                      <a:pt x="38" y="10935"/>
                    </a:lnTo>
                    <a:lnTo>
                      <a:pt x="76" y="11349"/>
                    </a:lnTo>
                    <a:lnTo>
                      <a:pt x="133" y="11764"/>
                    </a:lnTo>
                    <a:lnTo>
                      <a:pt x="208" y="12179"/>
                    </a:lnTo>
                    <a:lnTo>
                      <a:pt x="283" y="12575"/>
                    </a:lnTo>
                    <a:lnTo>
                      <a:pt x="378" y="12952"/>
                    </a:lnTo>
                    <a:lnTo>
                      <a:pt x="491" y="13329"/>
                    </a:lnTo>
                    <a:lnTo>
                      <a:pt x="623" y="13706"/>
                    </a:lnTo>
                    <a:lnTo>
                      <a:pt x="755" y="14045"/>
                    </a:lnTo>
                    <a:lnTo>
                      <a:pt x="887" y="14384"/>
                    </a:lnTo>
                    <a:lnTo>
                      <a:pt x="1056" y="14724"/>
                    </a:lnTo>
                    <a:lnTo>
                      <a:pt x="1226" y="15044"/>
                    </a:lnTo>
                    <a:lnTo>
                      <a:pt x="1396" y="15346"/>
                    </a:lnTo>
                    <a:lnTo>
                      <a:pt x="1584" y="15629"/>
                    </a:lnTo>
                    <a:lnTo>
                      <a:pt x="1792" y="15892"/>
                    </a:lnTo>
                    <a:lnTo>
                      <a:pt x="1999" y="16156"/>
                    </a:lnTo>
                    <a:lnTo>
                      <a:pt x="2225" y="16401"/>
                    </a:lnTo>
                    <a:lnTo>
                      <a:pt x="2451" y="16609"/>
                    </a:lnTo>
                    <a:lnTo>
                      <a:pt x="2678" y="16816"/>
                    </a:lnTo>
                    <a:lnTo>
                      <a:pt x="2923" y="17024"/>
                    </a:lnTo>
                    <a:lnTo>
                      <a:pt x="3187" y="17193"/>
                    </a:lnTo>
                    <a:lnTo>
                      <a:pt x="3450" y="17344"/>
                    </a:lnTo>
                    <a:lnTo>
                      <a:pt x="3714" y="17476"/>
                    </a:lnTo>
                    <a:lnTo>
                      <a:pt x="3978" y="17589"/>
                    </a:lnTo>
                    <a:lnTo>
                      <a:pt x="4261" y="17683"/>
                    </a:lnTo>
                    <a:lnTo>
                      <a:pt x="4563" y="17759"/>
                    </a:lnTo>
                    <a:lnTo>
                      <a:pt x="4845" y="17815"/>
                    </a:lnTo>
                    <a:lnTo>
                      <a:pt x="5147" y="17853"/>
                    </a:lnTo>
                    <a:lnTo>
                      <a:pt x="5750" y="17853"/>
                    </a:lnTo>
                    <a:lnTo>
                      <a:pt x="6052" y="17815"/>
                    </a:lnTo>
                    <a:lnTo>
                      <a:pt x="6354" y="17759"/>
                    </a:lnTo>
                    <a:lnTo>
                      <a:pt x="6655" y="17683"/>
                    </a:lnTo>
                    <a:lnTo>
                      <a:pt x="6957" y="17589"/>
                    </a:lnTo>
                    <a:lnTo>
                      <a:pt x="7240" y="17476"/>
                    </a:lnTo>
                    <a:lnTo>
                      <a:pt x="7522" y="17344"/>
                    </a:lnTo>
                    <a:lnTo>
                      <a:pt x="7805" y="17193"/>
                    </a:lnTo>
                    <a:lnTo>
                      <a:pt x="8088" y="17024"/>
                    </a:lnTo>
                    <a:lnTo>
                      <a:pt x="8352" y="16835"/>
                    </a:lnTo>
                    <a:lnTo>
                      <a:pt x="8635" y="16628"/>
                    </a:lnTo>
                    <a:lnTo>
                      <a:pt x="8880" y="16420"/>
                    </a:lnTo>
                    <a:lnTo>
                      <a:pt x="9144" y="16175"/>
                    </a:lnTo>
                    <a:lnTo>
                      <a:pt x="9389" y="15930"/>
                    </a:lnTo>
                    <a:lnTo>
                      <a:pt x="9634" y="15666"/>
                    </a:lnTo>
                    <a:lnTo>
                      <a:pt x="9860" y="15384"/>
                    </a:lnTo>
                    <a:lnTo>
                      <a:pt x="10086" y="15082"/>
                    </a:lnTo>
                    <a:lnTo>
                      <a:pt x="10312" y="14780"/>
                    </a:lnTo>
                    <a:lnTo>
                      <a:pt x="10520" y="14441"/>
                    </a:lnTo>
                    <a:lnTo>
                      <a:pt x="10708" y="14120"/>
                    </a:lnTo>
                    <a:lnTo>
                      <a:pt x="10897" y="13762"/>
                    </a:lnTo>
                    <a:lnTo>
                      <a:pt x="11085" y="13404"/>
                    </a:lnTo>
                    <a:lnTo>
                      <a:pt x="11255" y="13046"/>
                    </a:lnTo>
                    <a:lnTo>
                      <a:pt x="11406" y="12669"/>
                    </a:lnTo>
                    <a:lnTo>
                      <a:pt x="11557" y="12273"/>
                    </a:lnTo>
                    <a:lnTo>
                      <a:pt x="11688" y="11877"/>
                    </a:lnTo>
                    <a:lnTo>
                      <a:pt x="11802" y="11462"/>
                    </a:lnTo>
                    <a:lnTo>
                      <a:pt x="11915" y="11048"/>
                    </a:lnTo>
                    <a:lnTo>
                      <a:pt x="12009" y="10614"/>
                    </a:lnTo>
                    <a:lnTo>
                      <a:pt x="12103" y="10181"/>
                    </a:lnTo>
                    <a:lnTo>
                      <a:pt x="12160" y="9747"/>
                    </a:lnTo>
                    <a:lnTo>
                      <a:pt x="12216" y="9295"/>
                    </a:lnTo>
                    <a:lnTo>
                      <a:pt x="12254" y="8842"/>
                    </a:lnTo>
                    <a:lnTo>
                      <a:pt x="12292" y="8371"/>
                    </a:lnTo>
                    <a:lnTo>
                      <a:pt x="12292" y="7918"/>
                    </a:lnTo>
                    <a:lnTo>
                      <a:pt x="12292" y="7485"/>
                    </a:lnTo>
                    <a:lnTo>
                      <a:pt x="12273" y="7032"/>
                    </a:lnTo>
                    <a:lnTo>
                      <a:pt x="12235" y="6599"/>
                    </a:lnTo>
                    <a:lnTo>
                      <a:pt x="12179" y="6184"/>
                    </a:lnTo>
                    <a:lnTo>
                      <a:pt x="12103" y="5769"/>
                    </a:lnTo>
                    <a:lnTo>
                      <a:pt x="12028" y="5355"/>
                    </a:lnTo>
                    <a:lnTo>
                      <a:pt x="11934" y="4959"/>
                    </a:lnTo>
                    <a:lnTo>
                      <a:pt x="11820" y="4563"/>
                    </a:lnTo>
                    <a:lnTo>
                      <a:pt x="11707" y="4186"/>
                    </a:lnTo>
                    <a:lnTo>
                      <a:pt x="11557" y="3828"/>
                    </a:lnTo>
                    <a:lnTo>
                      <a:pt x="11425" y="3488"/>
                    </a:lnTo>
                    <a:lnTo>
                      <a:pt x="11255" y="3149"/>
                    </a:lnTo>
                    <a:lnTo>
                      <a:pt x="11085" y="2810"/>
                    </a:lnTo>
                    <a:lnTo>
                      <a:pt x="10897" y="2508"/>
                    </a:lnTo>
                    <a:lnTo>
                      <a:pt x="10708" y="2207"/>
                    </a:lnTo>
                    <a:lnTo>
                      <a:pt x="10501" y="1924"/>
                    </a:lnTo>
                    <a:lnTo>
                      <a:pt x="10275" y="1660"/>
                    </a:lnTo>
                    <a:lnTo>
                      <a:pt x="10048" y="1415"/>
                    </a:lnTo>
                    <a:lnTo>
                      <a:pt x="9822" y="1189"/>
                    </a:lnTo>
                    <a:lnTo>
                      <a:pt x="9577" y="981"/>
                    </a:lnTo>
                    <a:lnTo>
                      <a:pt x="9313" y="793"/>
                    </a:lnTo>
                    <a:lnTo>
                      <a:pt x="9049" y="623"/>
                    </a:lnTo>
                    <a:lnTo>
                      <a:pt x="8767" y="453"/>
                    </a:lnTo>
                    <a:lnTo>
                      <a:pt x="8484" y="321"/>
                    </a:lnTo>
                    <a:lnTo>
                      <a:pt x="8201" y="208"/>
                    </a:lnTo>
                    <a:lnTo>
                      <a:pt x="7899" y="133"/>
                    </a:lnTo>
                    <a:lnTo>
                      <a:pt x="7598" y="57"/>
                    </a:lnTo>
                    <a:lnTo>
                      <a:pt x="7277" y="20"/>
                    </a:lnTo>
                    <a:lnTo>
                      <a:pt x="695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6" name="Google Shape;2326;p41"/>
              <p:cNvSpPr/>
              <p:nvPr/>
            </p:nvSpPr>
            <p:spPr>
              <a:xfrm>
                <a:off x="5511595" y="3290028"/>
                <a:ext cx="439036" cy="268483"/>
              </a:xfrm>
              <a:custGeom>
                <a:avLst/>
                <a:gdLst/>
                <a:ahLst/>
                <a:cxnLst/>
                <a:rect l="l" t="t" r="r" b="b"/>
                <a:pathLst>
                  <a:path w="11746" h="7183" extrusionOk="0">
                    <a:moveTo>
                      <a:pt x="1" y="1"/>
                    </a:moveTo>
                    <a:lnTo>
                      <a:pt x="5882" y="7183"/>
                    </a:lnTo>
                    <a:lnTo>
                      <a:pt x="11745" y="12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47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7" name="Google Shape;2327;p41"/>
              <p:cNvSpPr/>
              <p:nvPr/>
            </p:nvSpPr>
            <p:spPr>
              <a:xfrm>
                <a:off x="3239236" y="2580492"/>
                <a:ext cx="1983512" cy="1152087"/>
              </a:xfrm>
              <a:custGeom>
                <a:avLst/>
                <a:gdLst/>
                <a:ahLst/>
                <a:cxnLst/>
                <a:rect l="l" t="t" r="r" b="b"/>
                <a:pathLst>
                  <a:path w="53067" h="30823" extrusionOk="0">
                    <a:moveTo>
                      <a:pt x="1207" y="0"/>
                    </a:moveTo>
                    <a:lnTo>
                      <a:pt x="1" y="30822"/>
                    </a:lnTo>
                    <a:lnTo>
                      <a:pt x="47543" y="30822"/>
                    </a:lnTo>
                    <a:lnTo>
                      <a:pt x="53067" y="8012"/>
                    </a:lnTo>
                    <a:lnTo>
                      <a:pt x="487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8" name="Google Shape;2328;p41"/>
              <p:cNvSpPr/>
              <p:nvPr/>
            </p:nvSpPr>
            <p:spPr>
              <a:xfrm>
                <a:off x="4141863" y="2794702"/>
                <a:ext cx="1858783" cy="999175"/>
              </a:xfrm>
              <a:custGeom>
                <a:avLst/>
                <a:gdLst/>
                <a:ahLst/>
                <a:cxnLst/>
                <a:rect l="l" t="t" r="r" b="b"/>
                <a:pathLst>
                  <a:path w="49730" h="26732" extrusionOk="0">
                    <a:moveTo>
                      <a:pt x="7069" y="0"/>
                    </a:moveTo>
                    <a:lnTo>
                      <a:pt x="4298" y="2244"/>
                    </a:lnTo>
                    <a:lnTo>
                      <a:pt x="0" y="11990"/>
                    </a:lnTo>
                    <a:lnTo>
                      <a:pt x="0" y="26731"/>
                    </a:lnTo>
                    <a:lnTo>
                      <a:pt x="45243" y="26731"/>
                    </a:lnTo>
                    <a:lnTo>
                      <a:pt x="49730" y="13743"/>
                    </a:lnTo>
                    <a:lnTo>
                      <a:pt x="3617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9" name="Google Shape;2329;p41"/>
              <p:cNvSpPr/>
              <p:nvPr/>
            </p:nvSpPr>
            <p:spPr>
              <a:xfrm>
                <a:off x="4141863" y="2794702"/>
                <a:ext cx="1858783" cy="999175"/>
              </a:xfrm>
              <a:custGeom>
                <a:avLst/>
                <a:gdLst/>
                <a:ahLst/>
                <a:cxnLst/>
                <a:rect l="l" t="t" r="r" b="b"/>
                <a:pathLst>
                  <a:path w="49730" h="26732" extrusionOk="0">
                    <a:moveTo>
                      <a:pt x="7069" y="0"/>
                    </a:moveTo>
                    <a:lnTo>
                      <a:pt x="4298" y="2244"/>
                    </a:lnTo>
                    <a:lnTo>
                      <a:pt x="0" y="11990"/>
                    </a:lnTo>
                    <a:lnTo>
                      <a:pt x="0" y="26731"/>
                    </a:lnTo>
                    <a:lnTo>
                      <a:pt x="45243" y="26731"/>
                    </a:lnTo>
                    <a:lnTo>
                      <a:pt x="49730" y="13743"/>
                    </a:lnTo>
                    <a:lnTo>
                      <a:pt x="36176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0" name="Google Shape;2330;p41"/>
              <p:cNvSpPr/>
              <p:nvPr/>
            </p:nvSpPr>
            <p:spPr>
              <a:xfrm>
                <a:off x="3872671" y="2307823"/>
                <a:ext cx="104321" cy="204343"/>
              </a:xfrm>
              <a:custGeom>
                <a:avLst/>
                <a:gdLst/>
                <a:ahLst/>
                <a:cxnLst/>
                <a:rect l="l" t="t" r="r" b="b"/>
                <a:pathLst>
                  <a:path w="2791" h="5467" extrusionOk="0">
                    <a:moveTo>
                      <a:pt x="2188" y="0"/>
                    </a:moveTo>
                    <a:lnTo>
                      <a:pt x="1943" y="245"/>
                    </a:lnTo>
                    <a:lnTo>
                      <a:pt x="1716" y="471"/>
                    </a:lnTo>
                    <a:lnTo>
                      <a:pt x="1509" y="735"/>
                    </a:lnTo>
                    <a:lnTo>
                      <a:pt x="1302" y="980"/>
                    </a:lnTo>
                    <a:lnTo>
                      <a:pt x="1113" y="1263"/>
                    </a:lnTo>
                    <a:lnTo>
                      <a:pt x="943" y="1527"/>
                    </a:lnTo>
                    <a:lnTo>
                      <a:pt x="793" y="1810"/>
                    </a:lnTo>
                    <a:lnTo>
                      <a:pt x="642" y="2111"/>
                    </a:lnTo>
                    <a:lnTo>
                      <a:pt x="510" y="2394"/>
                    </a:lnTo>
                    <a:lnTo>
                      <a:pt x="397" y="2715"/>
                    </a:lnTo>
                    <a:lnTo>
                      <a:pt x="284" y="3016"/>
                    </a:lnTo>
                    <a:lnTo>
                      <a:pt x="208" y="3337"/>
                    </a:lnTo>
                    <a:lnTo>
                      <a:pt x="133" y="3638"/>
                    </a:lnTo>
                    <a:lnTo>
                      <a:pt x="76" y="3978"/>
                    </a:lnTo>
                    <a:lnTo>
                      <a:pt x="39" y="4298"/>
                    </a:lnTo>
                    <a:lnTo>
                      <a:pt x="1" y="4619"/>
                    </a:lnTo>
                    <a:lnTo>
                      <a:pt x="1" y="4958"/>
                    </a:lnTo>
                    <a:lnTo>
                      <a:pt x="1" y="5467"/>
                    </a:lnTo>
                    <a:lnTo>
                      <a:pt x="830" y="5467"/>
                    </a:lnTo>
                    <a:lnTo>
                      <a:pt x="830" y="5297"/>
                    </a:lnTo>
                    <a:lnTo>
                      <a:pt x="849" y="4977"/>
                    </a:lnTo>
                    <a:lnTo>
                      <a:pt x="868" y="4637"/>
                    </a:lnTo>
                    <a:lnTo>
                      <a:pt x="906" y="4317"/>
                    </a:lnTo>
                    <a:lnTo>
                      <a:pt x="962" y="3997"/>
                    </a:lnTo>
                    <a:lnTo>
                      <a:pt x="1038" y="3676"/>
                    </a:lnTo>
                    <a:lnTo>
                      <a:pt x="1132" y="3356"/>
                    </a:lnTo>
                    <a:lnTo>
                      <a:pt x="1226" y="3054"/>
                    </a:lnTo>
                    <a:lnTo>
                      <a:pt x="1339" y="2752"/>
                    </a:lnTo>
                    <a:lnTo>
                      <a:pt x="1471" y="2451"/>
                    </a:lnTo>
                    <a:lnTo>
                      <a:pt x="1622" y="2168"/>
                    </a:lnTo>
                    <a:lnTo>
                      <a:pt x="1773" y="1885"/>
                    </a:lnTo>
                    <a:lnTo>
                      <a:pt x="1961" y="1602"/>
                    </a:lnTo>
                    <a:lnTo>
                      <a:pt x="2150" y="1338"/>
                    </a:lnTo>
                    <a:lnTo>
                      <a:pt x="2338" y="1075"/>
                    </a:lnTo>
                    <a:lnTo>
                      <a:pt x="2565" y="830"/>
                    </a:lnTo>
                    <a:lnTo>
                      <a:pt x="2791" y="584"/>
                    </a:lnTo>
                    <a:lnTo>
                      <a:pt x="218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1" name="Google Shape;2331;p41"/>
              <p:cNvSpPr/>
              <p:nvPr/>
            </p:nvSpPr>
            <p:spPr>
              <a:xfrm>
                <a:off x="3797281" y="2451539"/>
                <a:ext cx="167750" cy="167750"/>
              </a:xfrm>
              <a:custGeom>
                <a:avLst/>
                <a:gdLst/>
                <a:ahLst/>
                <a:cxnLst/>
                <a:rect l="l" t="t" r="r" b="b"/>
                <a:pathLst>
                  <a:path w="4488" h="4488" extrusionOk="0">
                    <a:moveTo>
                      <a:pt x="2244" y="1"/>
                    </a:moveTo>
                    <a:lnTo>
                      <a:pt x="2018" y="20"/>
                    </a:lnTo>
                    <a:lnTo>
                      <a:pt x="1792" y="57"/>
                    </a:lnTo>
                    <a:lnTo>
                      <a:pt x="1584" y="114"/>
                    </a:lnTo>
                    <a:lnTo>
                      <a:pt x="1377" y="189"/>
                    </a:lnTo>
                    <a:lnTo>
                      <a:pt x="1170" y="283"/>
                    </a:lnTo>
                    <a:lnTo>
                      <a:pt x="1000" y="397"/>
                    </a:lnTo>
                    <a:lnTo>
                      <a:pt x="811" y="529"/>
                    </a:lnTo>
                    <a:lnTo>
                      <a:pt x="661" y="660"/>
                    </a:lnTo>
                    <a:lnTo>
                      <a:pt x="510" y="830"/>
                    </a:lnTo>
                    <a:lnTo>
                      <a:pt x="397" y="1000"/>
                    </a:lnTo>
                    <a:lnTo>
                      <a:pt x="284" y="1188"/>
                    </a:lnTo>
                    <a:lnTo>
                      <a:pt x="189" y="1377"/>
                    </a:lnTo>
                    <a:lnTo>
                      <a:pt x="114" y="1584"/>
                    </a:lnTo>
                    <a:lnTo>
                      <a:pt x="57" y="1792"/>
                    </a:lnTo>
                    <a:lnTo>
                      <a:pt x="20" y="2018"/>
                    </a:lnTo>
                    <a:lnTo>
                      <a:pt x="1" y="2244"/>
                    </a:lnTo>
                    <a:lnTo>
                      <a:pt x="20" y="2489"/>
                    </a:lnTo>
                    <a:lnTo>
                      <a:pt x="57" y="2696"/>
                    </a:lnTo>
                    <a:lnTo>
                      <a:pt x="114" y="2923"/>
                    </a:lnTo>
                    <a:lnTo>
                      <a:pt x="189" y="3130"/>
                    </a:lnTo>
                    <a:lnTo>
                      <a:pt x="284" y="3319"/>
                    </a:lnTo>
                    <a:lnTo>
                      <a:pt x="397" y="3507"/>
                    </a:lnTo>
                    <a:lnTo>
                      <a:pt x="510" y="3677"/>
                    </a:lnTo>
                    <a:lnTo>
                      <a:pt x="661" y="3846"/>
                    </a:lnTo>
                    <a:lnTo>
                      <a:pt x="811" y="3978"/>
                    </a:lnTo>
                    <a:lnTo>
                      <a:pt x="1000" y="4110"/>
                    </a:lnTo>
                    <a:lnTo>
                      <a:pt x="1170" y="4223"/>
                    </a:lnTo>
                    <a:lnTo>
                      <a:pt x="1377" y="4318"/>
                    </a:lnTo>
                    <a:lnTo>
                      <a:pt x="1584" y="4393"/>
                    </a:lnTo>
                    <a:lnTo>
                      <a:pt x="1792" y="4450"/>
                    </a:lnTo>
                    <a:lnTo>
                      <a:pt x="2018" y="4487"/>
                    </a:lnTo>
                    <a:lnTo>
                      <a:pt x="2470" y="4487"/>
                    </a:lnTo>
                    <a:lnTo>
                      <a:pt x="2697" y="4450"/>
                    </a:lnTo>
                    <a:lnTo>
                      <a:pt x="2923" y="4393"/>
                    </a:lnTo>
                    <a:lnTo>
                      <a:pt x="3130" y="4318"/>
                    </a:lnTo>
                    <a:lnTo>
                      <a:pt x="3319" y="4223"/>
                    </a:lnTo>
                    <a:lnTo>
                      <a:pt x="3507" y="4110"/>
                    </a:lnTo>
                    <a:lnTo>
                      <a:pt x="3677" y="3978"/>
                    </a:lnTo>
                    <a:lnTo>
                      <a:pt x="3828" y="3846"/>
                    </a:lnTo>
                    <a:lnTo>
                      <a:pt x="3978" y="3677"/>
                    </a:lnTo>
                    <a:lnTo>
                      <a:pt x="4110" y="3507"/>
                    </a:lnTo>
                    <a:lnTo>
                      <a:pt x="4224" y="3319"/>
                    </a:lnTo>
                    <a:lnTo>
                      <a:pt x="4318" y="3130"/>
                    </a:lnTo>
                    <a:lnTo>
                      <a:pt x="4393" y="2923"/>
                    </a:lnTo>
                    <a:lnTo>
                      <a:pt x="4450" y="2696"/>
                    </a:lnTo>
                    <a:lnTo>
                      <a:pt x="4487" y="2489"/>
                    </a:lnTo>
                    <a:lnTo>
                      <a:pt x="4487" y="2244"/>
                    </a:lnTo>
                    <a:lnTo>
                      <a:pt x="4487" y="2018"/>
                    </a:lnTo>
                    <a:lnTo>
                      <a:pt x="4450" y="1792"/>
                    </a:lnTo>
                    <a:lnTo>
                      <a:pt x="4393" y="1584"/>
                    </a:lnTo>
                    <a:lnTo>
                      <a:pt x="4318" y="1377"/>
                    </a:lnTo>
                    <a:lnTo>
                      <a:pt x="4224" y="1188"/>
                    </a:lnTo>
                    <a:lnTo>
                      <a:pt x="4110" y="1000"/>
                    </a:lnTo>
                    <a:lnTo>
                      <a:pt x="3978" y="830"/>
                    </a:lnTo>
                    <a:lnTo>
                      <a:pt x="3828" y="660"/>
                    </a:lnTo>
                    <a:lnTo>
                      <a:pt x="3677" y="529"/>
                    </a:lnTo>
                    <a:lnTo>
                      <a:pt x="3507" y="397"/>
                    </a:lnTo>
                    <a:lnTo>
                      <a:pt x="3319" y="283"/>
                    </a:lnTo>
                    <a:lnTo>
                      <a:pt x="3130" y="189"/>
                    </a:lnTo>
                    <a:lnTo>
                      <a:pt x="2923" y="114"/>
                    </a:lnTo>
                    <a:lnTo>
                      <a:pt x="2697" y="57"/>
                    </a:lnTo>
                    <a:lnTo>
                      <a:pt x="2470" y="20"/>
                    </a:lnTo>
                    <a:lnTo>
                      <a:pt x="224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2" name="Google Shape;2332;p41"/>
              <p:cNvSpPr/>
              <p:nvPr/>
            </p:nvSpPr>
            <p:spPr>
              <a:xfrm>
                <a:off x="3902984" y="2247907"/>
                <a:ext cx="132503" cy="131793"/>
              </a:xfrm>
              <a:custGeom>
                <a:avLst/>
                <a:gdLst/>
                <a:ahLst/>
                <a:cxnLst/>
                <a:rect l="l" t="t" r="r" b="b"/>
                <a:pathLst>
                  <a:path w="3545" h="3526" extrusionOk="0">
                    <a:moveTo>
                      <a:pt x="1773" y="1"/>
                    </a:moveTo>
                    <a:lnTo>
                      <a:pt x="1584" y="20"/>
                    </a:lnTo>
                    <a:lnTo>
                      <a:pt x="1414" y="38"/>
                    </a:lnTo>
                    <a:lnTo>
                      <a:pt x="1245" y="76"/>
                    </a:lnTo>
                    <a:lnTo>
                      <a:pt x="1094" y="133"/>
                    </a:lnTo>
                    <a:lnTo>
                      <a:pt x="924" y="208"/>
                    </a:lnTo>
                    <a:lnTo>
                      <a:pt x="792" y="302"/>
                    </a:lnTo>
                    <a:lnTo>
                      <a:pt x="641" y="397"/>
                    </a:lnTo>
                    <a:lnTo>
                      <a:pt x="528" y="510"/>
                    </a:lnTo>
                    <a:lnTo>
                      <a:pt x="415" y="642"/>
                    </a:lnTo>
                    <a:lnTo>
                      <a:pt x="302" y="774"/>
                    </a:lnTo>
                    <a:lnTo>
                      <a:pt x="227" y="924"/>
                    </a:lnTo>
                    <a:lnTo>
                      <a:pt x="151" y="1075"/>
                    </a:lnTo>
                    <a:lnTo>
                      <a:pt x="95" y="1245"/>
                    </a:lnTo>
                    <a:lnTo>
                      <a:pt x="38" y="1415"/>
                    </a:lnTo>
                    <a:lnTo>
                      <a:pt x="19" y="1584"/>
                    </a:lnTo>
                    <a:lnTo>
                      <a:pt x="1" y="1773"/>
                    </a:lnTo>
                    <a:lnTo>
                      <a:pt x="19" y="1942"/>
                    </a:lnTo>
                    <a:lnTo>
                      <a:pt x="38" y="2131"/>
                    </a:lnTo>
                    <a:lnTo>
                      <a:pt x="95" y="2301"/>
                    </a:lnTo>
                    <a:lnTo>
                      <a:pt x="151" y="2451"/>
                    </a:lnTo>
                    <a:lnTo>
                      <a:pt x="227" y="2602"/>
                    </a:lnTo>
                    <a:lnTo>
                      <a:pt x="302" y="2753"/>
                    </a:lnTo>
                    <a:lnTo>
                      <a:pt x="415" y="2885"/>
                    </a:lnTo>
                    <a:lnTo>
                      <a:pt x="528" y="3017"/>
                    </a:lnTo>
                    <a:lnTo>
                      <a:pt x="641" y="3130"/>
                    </a:lnTo>
                    <a:lnTo>
                      <a:pt x="792" y="3224"/>
                    </a:lnTo>
                    <a:lnTo>
                      <a:pt x="924" y="3319"/>
                    </a:lnTo>
                    <a:lnTo>
                      <a:pt x="1094" y="3394"/>
                    </a:lnTo>
                    <a:lnTo>
                      <a:pt x="1245" y="3450"/>
                    </a:lnTo>
                    <a:lnTo>
                      <a:pt x="1414" y="3488"/>
                    </a:lnTo>
                    <a:lnTo>
                      <a:pt x="1584" y="3526"/>
                    </a:lnTo>
                    <a:lnTo>
                      <a:pt x="1961" y="3526"/>
                    </a:lnTo>
                    <a:lnTo>
                      <a:pt x="2131" y="3488"/>
                    </a:lnTo>
                    <a:lnTo>
                      <a:pt x="2300" y="3450"/>
                    </a:lnTo>
                    <a:lnTo>
                      <a:pt x="2470" y="3394"/>
                    </a:lnTo>
                    <a:lnTo>
                      <a:pt x="2621" y="3319"/>
                    </a:lnTo>
                    <a:lnTo>
                      <a:pt x="2753" y="3224"/>
                    </a:lnTo>
                    <a:lnTo>
                      <a:pt x="2904" y="3130"/>
                    </a:lnTo>
                    <a:lnTo>
                      <a:pt x="3017" y="3017"/>
                    </a:lnTo>
                    <a:lnTo>
                      <a:pt x="3130" y="2885"/>
                    </a:lnTo>
                    <a:lnTo>
                      <a:pt x="3243" y="2753"/>
                    </a:lnTo>
                    <a:lnTo>
                      <a:pt x="3318" y="2602"/>
                    </a:lnTo>
                    <a:lnTo>
                      <a:pt x="3394" y="2451"/>
                    </a:lnTo>
                    <a:lnTo>
                      <a:pt x="3469" y="2301"/>
                    </a:lnTo>
                    <a:lnTo>
                      <a:pt x="3507" y="2131"/>
                    </a:lnTo>
                    <a:lnTo>
                      <a:pt x="3526" y="1942"/>
                    </a:lnTo>
                    <a:lnTo>
                      <a:pt x="3545" y="1773"/>
                    </a:lnTo>
                    <a:lnTo>
                      <a:pt x="3526" y="1584"/>
                    </a:lnTo>
                    <a:lnTo>
                      <a:pt x="3507" y="1415"/>
                    </a:lnTo>
                    <a:lnTo>
                      <a:pt x="3469" y="1245"/>
                    </a:lnTo>
                    <a:lnTo>
                      <a:pt x="3394" y="1075"/>
                    </a:lnTo>
                    <a:lnTo>
                      <a:pt x="3318" y="924"/>
                    </a:lnTo>
                    <a:lnTo>
                      <a:pt x="3243" y="774"/>
                    </a:lnTo>
                    <a:lnTo>
                      <a:pt x="3130" y="642"/>
                    </a:lnTo>
                    <a:lnTo>
                      <a:pt x="3017" y="510"/>
                    </a:lnTo>
                    <a:lnTo>
                      <a:pt x="2904" y="397"/>
                    </a:lnTo>
                    <a:lnTo>
                      <a:pt x="2753" y="302"/>
                    </a:lnTo>
                    <a:lnTo>
                      <a:pt x="2621" y="208"/>
                    </a:lnTo>
                    <a:lnTo>
                      <a:pt x="2470" y="133"/>
                    </a:lnTo>
                    <a:lnTo>
                      <a:pt x="2300" y="76"/>
                    </a:lnTo>
                    <a:lnTo>
                      <a:pt x="2131" y="38"/>
                    </a:lnTo>
                    <a:lnTo>
                      <a:pt x="1961" y="20"/>
                    </a:lnTo>
                    <a:lnTo>
                      <a:pt x="177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3" name="Google Shape;2333;p41"/>
              <p:cNvSpPr/>
              <p:nvPr/>
            </p:nvSpPr>
            <p:spPr>
              <a:xfrm>
                <a:off x="3839554" y="2009775"/>
                <a:ext cx="429168" cy="428421"/>
              </a:xfrm>
              <a:custGeom>
                <a:avLst/>
                <a:gdLst/>
                <a:ahLst/>
                <a:cxnLst/>
                <a:rect l="l" t="t" r="r" b="b"/>
                <a:pathLst>
                  <a:path w="11482" h="11462" extrusionOk="0">
                    <a:moveTo>
                      <a:pt x="416" y="0"/>
                    </a:moveTo>
                    <a:lnTo>
                      <a:pt x="303" y="132"/>
                    </a:lnTo>
                    <a:lnTo>
                      <a:pt x="208" y="302"/>
                    </a:lnTo>
                    <a:lnTo>
                      <a:pt x="133" y="471"/>
                    </a:lnTo>
                    <a:lnTo>
                      <a:pt x="76" y="660"/>
                    </a:lnTo>
                    <a:lnTo>
                      <a:pt x="39" y="867"/>
                    </a:lnTo>
                    <a:lnTo>
                      <a:pt x="1" y="1075"/>
                    </a:lnTo>
                    <a:lnTo>
                      <a:pt x="1" y="1301"/>
                    </a:lnTo>
                    <a:lnTo>
                      <a:pt x="1" y="1527"/>
                    </a:lnTo>
                    <a:lnTo>
                      <a:pt x="39" y="1772"/>
                    </a:lnTo>
                    <a:lnTo>
                      <a:pt x="76" y="2036"/>
                    </a:lnTo>
                    <a:lnTo>
                      <a:pt x="114" y="2281"/>
                    </a:lnTo>
                    <a:lnTo>
                      <a:pt x="189" y="2564"/>
                    </a:lnTo>
                    <a:lnTo>
                      <a:pt x="340" y="3110"/>
                    </a:lnTo>
                    <a:lnTo>
                      <a:pt x="566" y="3676"/>
                    </a:lnTo>
                    <a:lnTo>
                      <a:pt x="812" y="4242"/>
                    </a:lnTo>
                    <a:lnTo>
                      <a:pt x="1113" y="4826"/>
                    </a:lnTo>
                    <a:lnTo>
                      <a:pt x="1434" y="5410"/>
                    </a:lnTo>
                    <a:lnTo>
                      <a:pt x="1792" y="5976"/>
                    </a:lnTo>
                    <a:lnTo>
                      <a:pt x="2188" y="6523"/>
                    </a:lnTo>
                    <a:lnTo>
                      <a:pt x="2584" y="7050"/>
                    </a:lnTo>
                    <a:lnTo>
                      <a:pt x="3017" y="7559"/>
                    </a:lnTo>
                    <a:lnTo>
                      <a:pt x="3451" y="8012"/>
                    </a:lnTo>
                    <a:lnTo>
                      <a:pt x="3903" y="8445"/>
                    </a:lnTo>
                    <a:lnTo>
                      <a:pt x="4412" y="8879"/>
                    </a:lnTo>
                    <a:lnTo>
                      <a:pt x="4940" y="9275"/>
                    </a:lnTo>
                    <a:lnTo>
                      <a:pt x="5487" y="9671"/>
                    </a:lnTo>
                    <a:lnTo>
                      <a:pt x="6052" y="10029"/>
                    </a:lnTo>
                    <a:lnTo>
                      <a:pt x="6637" y="10349"/>
                    </a:lnTo>
                    <a:lnTo>
                      <a:pt x="7221" y="10651"/>
                    </a:lnTo>
                    <a:lnTo>
                      <a:pt x="7786" y="10896"/>
                    </a:lnTo>
                    <a:lnTo>
                      <a:pt x="8352" y="11122"/>
                    </a:lnTo>
                    <a:lnTo>
                      <a:pt x="8918" y="11292"/>
                    </a:lnTo>
                    <a:lnTo>
                      <a:pt x="9181" y="11348"/>
                    </a:lnTo>
                    <a:lnTo>
                      <a:pt x="9445" y="11405"/>
                    </a:lnTo>
                    <a:lnTo>
                      <a:pt x="9690" y="11443"/>
                    </a:lnTo>
                    <a:lnTo>
                      <a:pt x="9935" y="11462"/>
                    </a:lnTo>
                    <a:lnTo>
                      <a:pt x="10388" y="11462"/>
                    </a:lnTo>
                    <a:lnTo>
                      <a:pt x="10595" y="11424"/>
                    </a:lnTo>
                    <a:lnTo>
                      <a:pt x="10803" y="11386"/>
                    </a:lnTo>
                    <a:lnTo>
                      <a:pt x="10991" y="11330"/>
                    </a:lnTo>
                    <a:lnTo>
                      <a:pt x="11161" y="11254"/>
                    </a:lnTo>
                    <a:lnTo>
                      <a:pt x="11330" y="11160"/>
                    </a:lnTo>
                    <a:lnTo>
                      <a:pt x="11481" y="11047"/>
                    </a:lnTo>
                    <a:lnTo>
                      <a:pt x="416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4" name="Google Shape;2334;p41"/>
              <p:cNvSpPr/>
              <p:nvPr/>
            </p:nvSpPr>
            <p:spPr>
              <a:xfrm>
                <a:off x="3839554" y="2016092"/>
                <a:ext cx="422104" cy="422104"/>
              </a:xfrm>
              <a:custGeom>
                <a:avLst/>
                <a:gdLst/>
                <a:ahLst/>
                <a:cxnLst/>
                <a:rect l="l" t="t" r="r" b="b"/>
                <a:pathLst>
                  <a:path w="11293" h="11293" extrusionOk="0">
                    <a:moveTo>
                      <a:pt x="303" y="1"/>
                    </a:moveTo>
                    <a:lnTo>
                      <a:pt x="208" y="151"/>
                    </a:lnTo>
                    <a:lnTo>
                      <a:pt x="133" y="321"/>
                    </a:lnTo>
                    <a:lnTo>
                      <a:pt x="76" y="510"/>
                    </a:lnTo>
                    <a:lnTo>
                      <a:pt x="39" y="698"/>
                    </a:lnTo>
                    <a:lnTo>
                      <a:pt x="20" y="906"/>
                    </a:lnTo>
                    <a:lnTo>
                      <a:pt x="1" y="1113"/>
                    </a:lnTo>
                    <a:lnTo>
                      <a:pt x="20" y="1339"/>
                    </a:lnTo>
                    <a:lnTo>
                      <a:pt x="39" y="1584"/>
                    </a:lnTo>
                    <a:lnTo>
                      <a:pt x="76" y="1810"/>
                    </a:lnTo>
                    <a:lnTo>
                      <a:pt x="114" y="2074"/>
                    </a:lnTo>
                    <a:lnTo>
                      <a:pt x="246" y="2583"/>
                    </a:lnTo>
                    <a:lnTo>
                      <a:pt x="416" y="3111"/>
                    </a:lnTo>
                    <a:lnTo>
                      <a:pt x="642" y="3677"/>
                    </a:lnTo>
                    <a:lnTo>
                      <a:pt x="887" y="4223"/>
                    </a:lnTo>
                    <a:lnTo>
                      <a:pt x="1189" y="4789"/>
                    </a:lnTo>
                    <a:lnTo>
                      <a:pt x="1509" y="5336"/>
                    </a:lnTo>
                    <a:lnTo>
                      <a:pt x="1848" y="5882"/>
                    </a:lnTo>
                    <a:lnTo>
                      <a:pt x="2225" y="6410"/>
                    </a:lnTo>
                    <a:lnTo>
                      <a:pt x="2621" y="6919"/>
                    </a:lnTo>
                    <a:lnTo>
                      <a:pt x="3036" y="7409"/>
                    </a:lnTo>
                    <a:lnTo>
                      <a:pt x="3451" y="7843"/>
                    </a:lnTo>
                    <a:lnTo>
                      <a:pt x="3884" y="8276"/>
                    </a:lnTo>
                    <a:lnTo>
                      <a:pt x="4374" y="8672"/>
                    </a:lnTo>
                    <a:lnTo>
                      <a:pt x="4883" y="9068"/>
                    </a:lnTo>
                    <a:lnTo>
                      <a:pt x="5411" y="9445"/>
                    </a:lnTo>
                    <a:lnTo>
                      <a:pt x="5958" y="9784"/>
                    </a:lnTo>
                    <a:lnTo>
                      <a:pt x="6505" y="10124"/>
                    </a:lnTo>
                    <a:lnTo>
                      <a:pt x="7070" y="10407"/>
                    </a:lnTo>
                    <a:lnTo>
                      <a:pt x="7617" y="10670"/>
                    </a:lnTo>
                    <a:lnTo>
                      <a:pt x="8182" y="10878"/>
                    </a:lnTo>
                    <a:lnTo>
                      <a:pt x="8710" y="11047"/>
                    </a:lnTo>
                    <a:lnTo>
                      <a:pt x="9219" y="11179"/>
                    </a:lnTo>
                    <a:lnTo>
                      <a:pt x="9483" y="11236"/>
                    </a:lnTo>
                    <a:lnTo>
                      <a:pt x="9728" y="11255"/>
                    </a:lnTo>
                    <a:lnTo>
                      <a:pt x="9954" y="11274"/>
                    </a:lnTo>
                    <a:lnTo>
                      <a:pt x="10181" y="11293"/>
                    </a:lnTo>
                    <a:lnTo>
                      <a:pt x="10388" y="11274"/>
                    </a:lnTo>
                    <a:lnTo>
                      <a:pt x="10595" y="11255"/>
                    </a:lnTo>
                    <a:lnTo>
                      <a:pt x="10784" y="11217"/>
                    </a:lnTo>
                    <a:lnTo>
                      <a:pt x="10972" y="11161"/>
                    </a:lnTo>
                    <a:lnTo>
                      <a:pt x="11142" y="11085"/>
                    </a:lnTo>
                    <a:lnTo>
                      <a:pt x="11293" y="10991"/>
                    </a:lnTo>
                    <a:lnTo>
                      <a:pt x="10614" y="10614"/>
                    </a:lnTo>
                    <a:lnTo>
                      <a:pt x="9898" y="10143"/>
                    </a:lnTo>
                    <a:lnTo>
                      <a:pt x="9163" y="9634"/>
                    </a:lnTo>
                    <a:lnTo>
                      <a:pt x="8390" y="9049"/>
                    </a:lnTo>
                    <a:lnTo>
                      <a:pt x="7598" y="8408"/>
                    </a:lnTo>
                    <a:lnTo>
                      <a:pt x="6787" y="7711"/>
                    </a:lnTo>
                    <a:lnTo>
                      <a:pt x="5958" y="6957"/>
                    </a:lnTo>
                    <a:lnTo>
                      <a:pt x="5147" y="6146"/>
                    </a:lnTo>
                    <a:lnTo>
                      <a:pt x="4337" y="5336"/>
                    </a:lnTo>
                    <a:lnTo>
                      <a:pt x="3601" y="4506"/>
                    </a:lnTo>
                    <a:lnTo>
                      <a:pt x="2904" y="3714"/>
                    </a:lnTo>
                    <a:lnTo>
                      <a:pt x="2263" y="2904"/>
                    </a:lnTo>
                    <a:lnTo>
                      <a:pt x="1679" y="2131"/>
                    </a:lnTo>
                    <a:lnTo>
                      <a:pt x="1151" y="1396"/>
                    </a:lnTo>
                    <a:lnTo>
                      <a:pt x="698" y="679"/>
                    </a:lnTo>
                    <a:lnTo>
                      <a:pt x="30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5" name="Google Shape;2335;p41"/>
              <p:cNvSpPr/>
              <p:nvPr/>
            </p:nvSpPr>
            <p:spPr>
              <a:xfrm>
                <a:off x="3564756" y="2514969"/>
                <a:ext cx="665918" cy="150108"/>
              </a:xfrm>
              <a:custGeom>
                <a:avLst/>
                <a:gdLst/>
                <a:ahLst/>
                <a:cxnLst/>
                <a:rect l="l" t="t" r="r" b="b"/>
                <a:pathLst>
                  <a:path w="17816" h="4016" extrusionOk="0">
                    <a:moveTo>
                      <a:pt x="1471" y="0"/>
                    </a:moveTo>
                    <a:lnTo>
                      <a:pt x="1" y="4016"/>
                    </a:lnTo>
                    <a:lnTo>
                      <a:pt x="17815" y="4016"/>
                    </a:lnTo>
                    <a:lnTo>
                      <a:pt x="163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6" name="Google Shape;2336;p41"/>
              <p:cNvSpPr/>
              <p:nvPr/>
            </p:nvSpPr>
            <p:spPr>
              <a:xfrm>
                <a:off x="3876222" y="2514969"/>
                <a:ext cx="350937" cy="150108"/>
              </a:xfrm>
              <a:custGeom>
                <a:avLst/>
                <a:gdLst/>
                <a:ahLst/>
                <a:cxnLst/>
                <a:rect l="l" t="t" r="r" b="b"/>
                <a:pathLst>
                  <a:path w="9389" h="4016" extrusionOk="0">
                    <a:moveTo>
                      <a:pt x="754" y="0"/>
                    </a:moveTo>
                    <a:lnTo>
                      <a:pt x="0" y="4016"/>
                    </a:lnTo>
                    <a:lnTo>
                      <a:pt x="9388" y="4016"/>
                    </a:lnTo>
                    <a:lnTo>
                      <a:pt x="8615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7" name="Google Shape;2337;p41"/>
              <p:cNvSpPr/>
              <p:nvPr/>
            </p:nvSpPr>
            <p:spPr>
              <a:xfrm>
                <a:off x="3607740" y="2794702"/>
                <a:ext cx="632801" cy="776518"/>
              </a:xfrm>
              <a:custGeom>
                <a:avLst/>
                <a:gdLst/>
                <a:ahLst/>
                <a:cxnLst/>
                <a:rect l="l" t="t" r="r" b="b"/>
                <a:pathLst>
                  <a:path w="16930" h="20775" extrusionOk="0">
                    <a:moveTo>
                      <a:pt x="15629" y="0"/>
                    </a:moveTo>
                    <a:lnTo>
                      <a:pt x="2866" y="6636"/>
                    </a:lnTo>
                    <a:lnTo>
                      <a:pt x="1" y="19059"/>
                    </a:lnTo>
                    <a:lnTo>
                      <a:pt x="16929" y="20774"/>
                    </a:lnTo>
                    <a:lnTo>
                      <a:pt x="15629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8" name="Google Shape;2338;p41"/>
              <p:cNvSpPr/>
              <p:nvPr/>
            </p:nvSpPr>
            <p:spPr>
              <a:xfrm>
                <a:off x="2829878" y="3244951"/>
                <a:ext cx="1084433" cy="544702"/>
              </a:xfrm>
              <a:custGeom>
                <a:avLst/>
                <a:gdLst/>
                <a:ahLst/>
                <a:cxnLst/>
                <a:rect l="l" t="t" r="r" b="b"/>
                <a:pathLst>
                  <a:path w="29013" h="14573" extrusionOk="0">
                    <a:moveTo>
                      <a:pt x="0" y="0"/>
                    </a:moveTo>
                    <a:lnTo>
                      <a:pt x="6937" y="14572"/>
                    </a:lnTo>
                    <a:lnTo>
                      <a:pt x="29012" y="14572"/>
                    </a:lnTo>
                    <a:lnTo>
                      <a:pt x="252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9" name="Google Shape;2339;p41"/>
              <p:cNvSpPr/>
              <p:nvPr/>
            </p:nvSpPr>
            <p:spPr>
              <a:xfrm>
                <a:off x="2786184" y="2580492"/>
                <a:ext cx="1288066" cy="681392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8230" extrusionOk="0">
                    <a:moveTo>
                      <a:pt x="9445" y="0"/>
                    </a:moveTo>
                    <a:lnTo>
                      <a:pt x="6862" y="2055"/>
                    </a:lnTo>
                    <a:lnTo>
                      <a:pt x="0" y="18230"/>
                    </a:lnTo>
                    <a:lnTo>
                      <a:pt x="26430" y="18230"/>
                    </a:lnTo>
                    <a:lnTo>
                      <a:pt x="3446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0" name="Google Shape;2340;p41"/>
              <p:cNvSpPr/>
              <p:nvPr/>
            </p:nvSpPr>
            <p:spPr>
              <a:xfrm>
                <a:off x="2786184" y="2580492"/>
                <a:ext cx="1288066" cy="681392"/>
              </a:xfrm>
              <a:custGeom>
                <a:avLst/>
                <a:gdLst/>
                <a:ahLst/>
                <a:cxnLst/>
                <a:rect l="l" t="t" r="r" b="b"/>
                <a:pathLst>
                  <a:path w="34461" h="18230" fill="none" extrusionOk="0">
                    <a:moveTo>
                      <a:pt x="34460" y="0"/>
                    </a:moveTo>
                    <a:lnTo>
                      <a:pt x="9445" y="0"/>
                    </a:lnTo>
                    <a:lnTo>
                      <a:pt x="6862" y="2055"/>
                    </a:lnTo>
                    <a:lnTo>
                      <a:pt x="0" y="18230"/>
                    </a:lnTo>
                    <a:lnTo>
                      <a:pt x="26430" y="18230"/>
                    </a:lnTo>
                    <a:lnTo>
                      <a:pt x="3446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1" name="Google Shape;2341;p41"/>
              <p:cNvSpPr/>
              <p:nvPr/>
            </p:nvSpPr>
            <p:spPr>
              <a:xfrm>
                <a:off x="2998974" y="2753138"/>
                <a:ext cx="3551" cy="7064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9" extrusionOk="0">
                    <a:moveTo>
                      <a:pt x="95" y="0"/>
                    </a:moveTo>
                    <a:lnTo>
                      <a:pt x="95" y="0"/>
                    </a:lnTo>
                    <a:lnTo>
                      <a:pt x="0" y="18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A7B9D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2" name="Google Shape;2342;p41"/>
              <p:cNvSpPr/>
              <p:nvPr/>
            </p:nvSpPr>
            <p:spPr>
              <a:xfrm>
                <a:off x="2998974" y="2753138"/>
                <a:ext cx="3551" cy="7064"/>
              </a:xfrm>
              <a:custGeom>
                <a:avLst/>
                <a:gdLst/>
                <a:ahLst/>
                <a:cxnLst/>
                <a:rect l="l" t="t" r="r" b="b"/>
                <a:pathLst>
                  <a:path w="95" h="189" fill="none" extrusionOk="0">
                    <a:moveTo>
                      <a:pt x="95" y="0"/>
                    </a:moveTo>
                    <a:lnTo>
                      <a:pt x="95" y="0"/>
                    </a:lnTo>
                    <a:lnTo>
                      <a:pt x="0" y="189"/>
                    </a:lnTo>
                    <a:lnTo>
                      <a:pt x="9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3" name="Google Shape;2343;p41"/>
              <p:cNvSpPr/>
              <p:nvPr/>
            </p:nvSpPr>
            <p:spPr>
              <a:xfrm>
                <a:off x="2925677" y="2753138"/>
                <a:ext cx="1072473" cy="180384"/>
              </a:xfrm>
              <a:custGeom>
                <a:avLst/>
                <a:gdLst/>
                <a:ahLst/>
                <a:cxnLst/>
                <a:rect l="l" t="t" r="r" b="b"/>
                <a:pathLst>
                  <a:path w="28693" h="4826" extrusionOk="0">
                    <a:moveTo>
                      <a:pt x="2056" y="0"/>
                    </a:moveTo>
                    <a:lnTo>
                      <a:pt x="1961" y="189"/>
                    </a:lnTo>
                    <a:lnTo>
                      <a:pt x="1" y="4826"/>
                    </a:lnTo>
                    <a:lnTo>
                      <a:pt x="26562" y="4826"/>
                    </a:lnTo>
                    <a:lnTo>
                      <a:pt x="28692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4" name="Google Shape;2344;p41"/>
              <p:cNvSpPr/>
              <p:nvPr/>
            </p:nvSpPr>
            <p:spPr>
              <a:xfrm>
                <a:off x="4269395" y="3290028"/>
                <a:ext cx="439709" cy="268483"/>
              </a:xfrm>
              <a:custGeom>
                <a:avLst/>
                <a:gdLst/>
                <a:ahLst/>
                <a:cxnLst/>
                <a:rect l="l" t="t" r="r" b="b"/>
                <a:pathLst>
                  <a:path w="11764" h="7183" extrusionOk="0">
                    <a:moveTo>
                      <a:pt x="0" y="1"/>
                    </a:moveTo>
                    <a:lnTo>
                      <a:pt x="5901" y="7183"/>
                    </a:lnTo>
                    <a:lnTo>
                      <a:pt x="11763" y="128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7363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5" name="Google Shape;2345;p41"/>
              <p:cNvSpPr/>
              <p:nvPr/>
            </p:nvSpPr>
            <p:spPr>
              <a:xfrm>
                <a:off x="4141863" y="3308343"/>
                <a:ext cx="1858783" cy="485534"/>
              </a:xfrm>
              <a:custGeom>
                <a:avLst/>
                <a:gdLst/>
                <a:ahLst/>
                <a:cxnLst/>
                <a:rect l="l" t="t" r="r" b="b"/>
                <a:pathLst>
                  <a:path w="49730" h="12990" extrusionOk="0">
                    <a:moveTo>
                      <a:pt x="0" y="1"/>
                    </a:moveTo>
                    <a:lnTo>
                      <a:pt x="0" y="12989"/>
                    </a:lnTo>
                    <a:lnTo>
                      <a:pt x="45243" y="12989"/>
                    </a:lnTo>
                    <a:lnTo>
                      <a:pt x="49730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6" name="Google Shape;2346;p41"/>
              <p:cNvSpPr/>
              <p:nvPr/>
            </p:nvSpPr>
            <p:spPr>
              <a:xfrm>
                <a:off x="3927653" y="2794702"/>
                <a:ext cx="1166851" cy="999175"/>
              </a:xfrm>
              <a:custGeom>
                <a:avLst/>
                <a:gdLst/>
                <a:ahLst/>
                <a:cxnLst/>
                <a:rect l="l" t="t" r="r" b="b"/>
                <a:pathLst>
                  <a:path w="31218" h="26732" extrusionOk="0">
                    <a:moveTo>
                      <a:pt x="7070" y="0"/>
                    </a:moveTo>
                    <a:lnTo>
                      <a:pt x="4298" y="2244"/>
                    </a:lnTo>
                    <a:lnTo>
                      <a:pt x="0" y="11990"/>
                    </a:lnTo>
                    <a:lnTo>
                      <a:pt x="0" y="26731"/>
                    </a:lnTo>
                    <a:lnTo>
                      <a:pt x="26731" y="26731"/>
                    </a:lnTo>
                    <a:lnTo>
                      <a:pt x="31218" y="13743"/>
                    </a:lnTo>
                    <a:lnTo>
                      <a:pt x="176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7" name="Google Shape;2347;p41"/>
              <p:cNvSpPr/>
              <p:nvPr/>
            </p:nvSpPr>
            <p:spPr>
              <a:xfrm>
                <a:off x="3927653" y="3242820"/>
                <a:ext cx="1166851" cy="551056"/>
              </a:xfrm>
              <a:custGeom>
                <a:avLst/>
                <a:gdLst/>
                <a:ahLst/>
                <a:cxnLst/>
                <a:rect l="l" t="t" r="r" b="b"/>
                <a:pathLst>
                  <a:path w="31218" h="14743" extrusionOk="0">
                    <a:moveTo>
                      <a:pt x="0" y="1"/>
                    </a:moveTo>
                    <a:lnTo>
                      <a:pt x="0" y="14742"/>
                    </a:lnTo>
                    <a:lnTo>
                      <a:pt x="26731" y="14742"/>
                    </a:lnTo>
                    <a:lnTo>
                      <a:pt x="31218" y="175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8" name="Google Shape;2348;p41"/>
              <p:cNvSpPr/>
              <p:nvPr/>
            </p:nvSpPr>
            <p:spPr>
              <a:xfrm>
                <a:off x="3878315" y="3317500"/>
                <a:ext cx="732823" cy="476376"/>
              </a:xfrm>
              <a:custGeom>
                <a:avLst/>
                <a:gdLst/>
                <a:ahLst/>
                <a:cxnLst/>
                <a:rect l="l" t="t" r="r" b="b"/>
                <a:pathLst>
                  <a:path w="19606" h="12745" extrusionOk="0">
                    <a:moveTo>
                      <a:pt x="6203" y="1"/>
                    </a:moveTo>
                    <a:lnTo>
                      <a:pt x="5675" y="39"/>
                    </a:lnTo>
                    <a:lnTo>
                      <a:pt x="5166" y="114"/>
                    </a:lnTo>
                    <a:lnTo>
                      <a:pt x="4657" y="208"/>
                    </a:lnTo>
                    <a:lnTo>
                      <a:pt x="4186" y="359"/>
                    </a:lnTo>
                    <a:lnTo>
                      <a:pt x="3733" y="529"/>
                    </a:lnTo>
                    <a:lnTo>
                      <a:pt x="3281" y="736"/>
                    </a:lnTo>
                    <a:lnTo>
                      <a:pt x="2866" y="962"/>
                    </a:lnTo>
                    <a:lnTo>
                      <a:pt x="2470" y="1245"/>
                    </a:lnTo>
                    <a:lnTo>
                      <a:pt x="2093" y="1547"/>
                    </a:lnTo>
                    <a:lnTo>
                      <a:pt x="1735" y="1867"/>
                    </a:lnTo>
                    <a:lnTo>
                      <a:pt x="1377" y="2225"/>
                    </a:lnTo>
                    <a:lnTo>
                      <a:pt x="1075" y="2621"/>
                    </a:lnTo>
                    <a:lnTo>
                      <a:pt x="774" y="3017"/>
                    </a:lnTo>
                    <a:lnTo>
                      <a:pt x="491" y="3469"/>
                    </a:lnTo>
                    <a:lnTo>
                      <a:pt x="246" y="3922"/>
                    </a:lnTo>
                    <a:lnTo>
                      <a:pt x="1" y="4412"/>
                    </a:lnTo>
                    <a:lnTo>
                      <a:pt x="1320" y="12744"/>
                    </a:lnTo>
                    <a:lnTo>
                      <a:pt x="19606" y="12744"/>
                    </a:lnTo>
                    <a:lnTo>
                      <a:pt x="19399" y="12066"/>
                    </a:lnTo>
                    <a:lnTo>
                      <a:pt x="19154" y="11406"/>
                    </a:lnTo>
                    <a:lnTo>
                      <a:pt x="18908" y="10746"/>
                    </a:lnTo>
                    <a:lnTo>
                      <a:pt x="18626" y="10124"/>
                    </a:lnTo>
                    <a:lnTo>
                      <a:pt x="18324" y="9483"/>
                    </a:lnTo>
                    <a:lnTo>
                      <a:pt x="18022" y="8880"/>
                    </a:lnTo>
                    <a:lnTo>
                      <a:pt x="17683" y="8277"/>
                    </a:lnTo>
                    <a:lnTo>
                      <a:pt x="17344" y="7692"/>
                    </a:lnTo>
                    <a:lnTo>
                      <a:pt x="16986" y="7127"/>
                    </a:lnTo>
                    <a:lnTo>
                      <a:pt x="16609" y="6561"/>
                    </a:lnTo>
                    <a:lnTo>
                      <a:pt x="16232" y="6033"/>
                    </a:lnTo>
                    <a:lnTo>
                      <a:pt x="15817" y="5505"/>
                    </a:lnTo>
                    <a:lnTo>
                      <a:pt x="15421" y="5015"/>
                    </a:lnTo>
                    <a:lnTo>
                      <a:pt x="14987" y="4525"/>
                    </a:lnTo>
                    <a:lnTo>
                      <a:pt x="14554" y="4054"/>
                    </a:lnTo>
                    <a:lnTo>
                      <a:pt x="14101" y="3620"/>
                    </a:lnTo>
                    <a:lnTo>
                      <a:pt x="13649" y="3206"/>
                    </a:lnTo>
                    <a:lnTo>
                      <a:pt x="13197" y="2810"/>
                    </a:lnTo>
                    <a:lnTo>
                      <a:pt x="12725" y="2433"/>
                    </a:lnTo>
                    <a:lnTo>
                      <a:pt x="12235" y="2074"/>
                    </a:lnTo>
                    <a:lnTo>
                      <a:pt x="11764" y="1754"/>
                    </a:lnTo>
                    <a:lnTo>
                      <a:pt x="11274" y="1452"/>
                    </a:lnTo>
                    <a:lnTo>
                      <a:pt x="10765" y="1170"/>
                    </a:lnTo>
                    <a:lnTo>
                      <a:pt x="10275" y="925"/>
                    </a:lnTo>
                    <a:lnTo>
                      <a:pt x="9766" y="698"/>
                    </a:lnTo>
                    <a:lnTo>
                      <a:pt x="9257" y="510"/>
                    </a:lnTo>
                    <a:lnTo>
                      <a:pt x="8748" y="359"/>
                    </a:lnTo>
                    <a:lnTo>
                      <a:pt x="8239" y="208"/>
                    </a:lnTo>
                    <a:lnTo>
                      <a:pt x="7730" y="114"/>
                    </a:lnTo>
                    <a:lnTo>
                      <a:pt x="7221" y="39"/>
                    </a:lnTo>
                    <a:lnTo>
                      <a:pt x="6712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9" name="Google Shape;2349;p41"/>
              <p:cNvSpPr/>
              <p:nvPr/>
            </p:nvSpPr>
            <p:spPr>
              <a:xfrm>
                <a:off x="2536765" y="3289318"/>
                <a:ext cx="888538" cy="1111233"/>
              </a:xfrm>
              <a:custGeom>
                <a:avLst/>
                <a:gdLst/>
                <a:ahLst/>
                <a:cxnLst/>
                <a:rect l="l" t="t" r="r" b="b"/>
                <a:pathLst>
                  <a:path w="23772" h="29730" extrusionOk="0">
                    <a:moveTo>
                      <a:pt x="12140" y="1"/>
                    </a:moveTo>
                    <a:lnTo>
                      <a:pt x="11801" y="20"/>
                    </a:lnTo>
                    <a:lnTo>
                      <a:pt x="11707" y="20"/>
                    </a:lnTo>
                    <a:lnTo>
                      <a:pt x="11462" y="57"/>
                    </a:lnTo>
                    <a:lnTo>
                      <a:pt x="0" y="1302"/>
                    </a:lnTo>
                    <a:lnTo>
                      <a:pt x="4619" y="5939"/>
                    </a:lnTo>
                    <a:lnTo>
                      <a:pt x="4411" y="6448"/>
                    </a:lnTo>
                    <a:lnTo>
                      <a:pt x="4223" y="6957"/>
                    </a:lnTo>
                    <a:lnTo>
                      <a:pt x="4053" y="7504"/>
                    </a:lnTo>
                    <a:lnTo>
                      <a:pt x="3883" y="8050"/>
                    </a:lnTo>
                    <a:lnTo>
                      <a:pt x="3733" y="8616"/>
                    </a:lnTo>
                    <a:lnTo>
                      <a:pt x="3619" y="9181"/>
                    </a:lnTo>
                    <a:lnTo>
                      <a:pt x="3506" y="9785"/>
                    </a:lnTo>
                    <a:lnTo>
                      <a:pt x="3412" y="10369"/>
                    </a:lnTo>
                    <a:lnTo>
                      <a:pt x="3337" y="10991"/>
                    </a:lnTo>
                    <a:lnTo>
                      <a:pt x="3280" y="11594"/>
                    </a:lnTo>
                    <a:lnTo>
                      <a:pt x="3242" y="12235"/>
                    </a:lnTo>
                    <a:lnTo>
                      <a:pt x="3224" y="12857"/>
                    </a:lnTo>
                    <a:lnTo>
                      <a:pt x="3224" y="13517"/>
                    </a:lnTo>
                    <a:lnTo>
                      <a:pt x="3242" y="14158"/>
                    </a:lnTo>
                    <a:lnTo>
                      <a:pt x="3280" y="14818"/>
                    </a:lnTo>
                    <a:lnTo>
                      <a:pt x="3337" y="15478"/>
                    </a:lnTo>
                    <a:lnTo>
                      <a:pt x="3450" y="16326"/>
                    </a:lnTo>
                    <a:lnTo>
                      <a:pt x="3582" y="17155"/>
                    </a:lnTo>
                    <a:lnTo>
                      <a:pt x="3751" y="17966"/>
                    </a:lnTo>
                    <a:lnTo>
                      <a:pt x="3940" y="18758"/>
                    </a:lnTo>
                    <a:lnTo>
                      <a:pt x="4166" y="19531"/>
                    </a:lnTo>
                    <a:lnTo>
                      <a:pt x="4411" y="20285"/>
                    </a:lnTo>
                    <a:lnTo>
                      <a:pt x="4694" y="21020"/>
                    </a:lnTo>
                    <a:lnTo>
                      <a:pt x="4977" y="21736"/>
                    </a:lnTo>
                    <a:lnTo>
                      <a:pt x="5297" y="22415"/>
                    </a:lnTo>
                    <a:lnTo>
                      <a:pt x="5637" y="23094"/>
                    </a:lnTo>
                    <a:lnTo>
                      <a:pt x="6014" y="23734"/>
                    </a:lnTo>
                    <a:lnTo>
                      <a:pt x="6391" y="24357"/>
                    </a:lnTo>
                    <a:lnTo>
                      <a:pt x="6786" y="24941"/>
                    </a:lnTo>
                    <a:lnTo>
                      <a:pt x="7220" y="25506"/>
                    </a:lnTo>
                    <a:lnTo>
                      <a:pt x="7654" y="26034"/>
                    </a:lnTo>
                    <a:lnTo>
                      <a:pt x="8106" y="26543"/>
                    </a:lnTo>
                    <a:lnTo>
                      <a:pt x="6127" y="29729"/>
                    </a:lnTo>
                    <a:lnTo>
                      <a:pt x="14666" y="29729"/>
                    </a:lnTo>
                    <a:lnTo>
                      <a:pt x="15175" y="29710"/>
                    </a:lnTo>
                    <a:lnTo>
                      <a:pt x="15665" y="29654"/>
                    </a:lnTo>
                    <a:lnTo>
                      <a:pt x="16156" y="29578"/>
                    </a:lnTo>
                    <a:lnTo>
                      <a:pt x="16646" y="29446"/>
                    </a:lnTo>
                    <a:lnTo>
                      <a:pt x="17117" y="29296"/>
                    </a:lnTo>
                    <a:lnTo>
                      <a:pt x="17569" y="29088"/>
                    </a:lnTo>
                    <a:lnTo>
                      <a:pt x="18022" y="28862"/>
                    </a:lnTo>
                    <a:lnTo>
                      <a:pt x="18455" y="28617"/>
                    </a:lnTo>
                    <a:lnTo>
                      <a:pt x="18889" y="28334"/>
                    </a:lnTo>
                    <a:lnTo>
                      <a:pt x="19285" y="28014"/>
                    </a:lnTo>
                    <a:lnTo>
                      <a:pt x="19681" y="27674"/>
                    </a:lnTo>
                    <a:lnTo>
                      <a:pt x="20077" y="27297"/>
                    </a:lnTo>
                    <a:lnTo>
                      <a:pt x="20435" y="26901"/>
                    </a:lnTo>
                    <a:lnTo>
                      <a:pt x="20793" y="26468"/>
                    </a:lnTo>
                    <a:lnTo>
                      <a:pt x="21113" y="26015"/>
                    </a:lnTo>
                    <a:lnTo>
                      <a:pt x="21434" y="25544"/>
                    </a:lnTo>
                    <a:lnTo>
                      <a:pt x="21735" y="25035"/>
                    </a:lnTo>
                    <a:lnTo>
                      <a:pt x="22018" y="24507"/>
                    </a:lnTo>
                    <a:lnTo>
                      <a:pt x="22282" y="23961"/>
                    </a:lnTo>
                    <a:lnTo>
                      <a:pt x="22527" y="23395"/>
                    </a:lnTo>
                    <a:lnTo>
                      <a:pt x="22753" y="22811"/>
                    </a:lnTo>
                    <a:lnTo>
                      <a:pt x="22961" y="22208"/>
                    </a:lnTo>
                    <a:lnTo>
                      <a:pt x="23130" y="21567"/>
                    </a:lnTo>
                    <a:lnTo>
                      <a:pt x="23300" y="20926"/>
                    </a:lnTo>
                    <a:lnTo>
                      <a:pt x="23432" y="20266"/>
                    </a:lnTo>
                    <a:lnTo>
                      <a:pt x="23545" y="19587"/>
                    </a:lnTo>
                    <a:lnTo>
                      <a:pt x="23639" y="18909"/>
                    </a:lnTo>
                    <a:lnTo>
                      <a:pt x="23715" y="18192"/>
                    </a:lnTo>
                    <a:lnTo>
                      <a:pt x="23753" y="17476"/>
                    </a:lnTo>
                    <a:lnTo>
                      <a:pt x="23771" y="16741"/>
                    </a:lnTo>
                    <a:lnTo>
                      <a:pt x="23771" y="15987"/>
                    </a:lnTo>
                    <a:lnTo>
                      <a:pt x="23734" y="15233"/>
                    </a:lnTo>
                    <a:lnTo>
                      <a:pt x="23677" y="14441"/>
                    </a:lnTo>
                    <a:lnTo>
                      <a:pt x="23583" y="13668"/>
                    </a:lnTo>
                    <a:lnTo>
                      <a:pt x="23470" y="12895"/>
                    </a:lnTo>
                    <a:lnTo>
                      <a:pt x="23319" y="12141"/>
                    </a:lnTo>
                    <a:lnTo>
                      <a:pt x="23168" y="11406"/>
                    </a:lnTo>
                    <a:lnTo>
                      <a:pt x="22980" y="10689"/>
                    </a:lnTo>
                    <a:lnTo>
                      <a:pt x="22753" y="9973"/>
                    </a:lnTo>
                    <a:lnTo>
                      <a:pt x="22527" y="9276"/>
                    </a:lnTo>
                    <a:lnTo>
                      <a:pt x="22263" y="8597"/>
                    </a:lnTo>
                    <a:lnTo>
                      <a:pt x="21999" y="7937"/>
                    </a:lnTo>
                    <a:lnTo>
                      <a:pt x="21698" y="7277"/>
                    </a:lnTo>
                    <a:lnTo>
                      <a:pt x="21377" y="6655"/>
                    </a:lnTo>
                    <a:lnTo>
                      <a:pt x="21038" y="6052"/>
                    </a:lnTo>
                    <a:lnTo>
                      <a:pt x="20699" y="5486"/>
                    </a:lnTo>
                    <a:lnTo>
                      <a:pt x="20322" y="4921"/>
                    </a:lnTo>
                    <a:lnTo>
                      <a:pt x="19945" y="4393"/>
                    </a:lnTo>
                    <a:lnTo>
                      <a:pt x="19530" y="3884"/>
                    </a:lnTo>
                    <a:lnTo>
                      <a:pt x="19115" y="3394"/>
                    </a:lnTo>
                    <a:lnTo>
                      <a:pt x="18682" y="2942"/>
                    </a:lnTo>
                    <a:lnTo>
                      <a:pt x="18248" y="2527"/>
                    </a:lnTo>
                    <a:lnTo>
                      <a:pt x="17796" y="2131"/>
                    </a:lnTo>
                    <a:lnTo>
                      <a:pt x="17324" y="1754"/>
                    </a:lnTo>
                    <a:lnTo>
                      <a:pt x="16834" y="1433"/>
                    </a:lnTo>
                    <a:lnTo>
                      <a:pt x="16344" y="1132"/>
                    </a:lnTo>
                    <a:lnTo>
                      <a:pt x="15854" y="849"/>
                    </a:lnTo>
                    <a:lnTo>
                      <a:pt x="15345" y="623"/>
                    </a:lnTo>
                    <a:lnTo>
                      <a:pt x="14817" y="416"/>
                    </a:lnTo>
                    <a:lnTo>
                      <a:pt x="14308" y="265"/>
                    </a:lnTo>
                    <a:lnTo>
                      <a:pt x="13780" y="133"/>
                    </a:lnTo>
                    <a:lnTo>
                      <a:pt x="13234" y="57"/>
                    </a:lnTo>
                    <a:lnTo>
                      <a:pt x="1268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0" name="Google Shape;2350;p41"/>
              <p:cNvSpPr/>
              <p:nvPr/>
            </p:nvSpPr>
            <p:spPr>
              <a:xfrm>
                <a:off x="2657942" y="3289318"/>
                <a:ext cx="763847" cy="598264"/>
              </a:xfrm>
              <a:custGeom>
                <a:avLst/>
                <a:gdLst/>
                <a:ahLst/>
                <a:cxnLst/>
                <a:rect l="l" t="t" r="r" b="b"/>
                <a:pathLst>
                  <a:path w="20436" h="16006" extrusionOk="0">
                    <a:moveTo>
                      <a:pt x="8898" y="1"/>
                    </a:moveTo>
                    <a:lnTo>
                      <a:pt x="8559" y="20"/>
                    </a:lnTo>
                    <a:lnTo>
                      <a:pt x="8465" y="20"/>
                    </a:lnTo>
                    <a:lnTo>
                      <a:pt x="8220" y="57"/>
                    </a:lnTo>
                    <a:lnTo>
                      <a:pt x="0" y="943"/>
                    </a:lnTo>
                    <a:lnTo>
                      <a:pt x="76" y="1547"/>
                    </a:lnTo>
                    <a:lnTo>
                      <a:pt x="170" y="2131"/>
                    </a:lnTo>
                    <a:lnTo>
                      <a:pt x="321" y="2734"/>
                    </a:lnTo>
                    <a:lnTo>
                      <a:pt x="472" y="3337"/>
                    </a:lnTo>
                    <a:lnTo>
                      <a:pt x="660" y="3960"/>
                    </a:lnTo>
                    <a:lnTo>
                      <a:pt x="886" y="4563"/>
                    </a:lnTo>
                    <a:lnTo>
                      <a:pt x="1132" y="5166"/>
                    </a:lnTo>
                    <a:lnTo>
                      <a:pt x="1414" y="5788"/>
                    </a:lnTo>
                    <a:lnTo>
                      <a:pt x="1716" y="6391"/>
                    </a:lnTo>
                    <a:lnTo>
                      <a:pt x="2055" y="6995"/>
                    </a:lnTo>
                    <a:lnTo>
                      <a:pt x="2413" y="7598"/>
                    </a:lnTo>
                    <a:lnTo>
                      <a:pt x="2790" y="8182"/>
                    </a:lnTo>
                    <a:lnTo>
                      <a:pt x="3205" y="8767"/>
                    </a:lnTo>
                    <a:lnTo>
                      <a:pt x="3658" y="9351"/>
                    </a:lnTo>
                    <a:lnTo>
                      <a:pt x="4129" y="9917"/>
                    </a:lnTo>
                    <a:lnTo>
                      <a:pt x="4619" y="10482"/>
                    </a:lnTo>
                    <a:lnTo>
                      <a:pt x="5090" y="10972"/>
                    </a:lnTo>
                    <a:lnTo>
                      <a:pt x="5562" y="11425"/>
                    </a:lnTo>
                    <a:lnTo>
                      <a:pt x="6052" y="11877"/>
                    </a:lnTo>
                    <a:lnTo>
                      <a:pt x="6561" y="12311"/>
                    </a:lnTo>
                    <a:lnTo>
                      <a:pt x="7070" y="12707"/>
                    </a:lnTo>
                    <a:lnTo>
                      <a:pt x="7579" y="13084"/>
                    </a:lnTo>
                    <a:lnTo>
                      <a:pt x="8088" y="13442"/>
                    </a:lnTo>
                    <a:lnTo>
                      <a:pt x="8615" y="13781"/>
                    </a:lnTo>
                    <a:lnTo>
                      <a:pt x="9143" y="14101"/>
                    </a:lnTo>
                    <a:lnTo>
                      <a:pt x="9671" y="14384"/>
                    </a:lnTo>
                    <a:lnTo>
                      <a:pt x="10218" y="14648"/>
                    </a:lnTo>
                    <a:lnTo>
                      <a:pt x="10746" y="14893"/>
                    </a:lnTo>
                    <a:lnTo>
                      <a:pt x="11273" y="15119"/>
                    </a:lnTo>
                    <a:lnTo>
                      <a:pt x="11820" y="15308"/>
                    </a:lnTo>
                    <a:lnTo>
                      <a:pt x="12348" y="15478"/>
                    </a:lnTo>
                    <a:lnTo>
                      <a:pt x="12895" y="15628"/>
                    </a:lnTo>
                    <a:lnTo>
                      <a:pt x="13422" y="15760"/>
                    </a:lnTo>
                    <a:lnTo>
                      <a:pt x="13950" y="15855"/>
                    </a:lnTo>
                    <a:lnTo>
                      <a:pt x="14459" y="15930"/>
                    </a:lnTo>
                    <a:lnTo>
                      <a:pt x="14987" y="15987"/>
                    </a:lnTo>
                    <a:lnTo>
                      <a:pt x="15496" y="16005"/>
                    </a:lnTo>
                    <a:lnTo>
                      <a:pt x="16005" y="16005"/>
                    </a:lnTo>
                    <a:lnTo>
                      <a:pt x="16495" y="15987"/>
                    </a:lnTo>
                    <a:lnTo>
                      <a:pt x="16985" y="15930"/>
                    </a:lnTo>
                    <a:lnTo>
                      <a:pt x="17457" y="15855"/>
                    </a:lnTo>
                    <a:lnTo>
                      <a:pt x="17928" y="15760"/>
                    </a:lnTo>
                    <a:lnTo>
                      <a:pt x="18380" y="15628"/>
                    </a:lnTo>
                    <a:lnTo>
                      <a:pt x="18814" y="15478"/>
                    </a:lnTo>
                    <a:lnTo>
                      <a:pt x="19248" y="15289"/>
                    </a:lnTo>
                    <a:lnTo>
                      <a:pt x="19662" y="15082"/>
                    </a:lnTo>
                    <a:lnTo>
                      <a:pt x="20058" y="14837"/>
                    </a:lnTo>
                    <a:lnTo>
                      <a:pt x="20435" y="14573"/>
                    </a:lnTo>
                    <a:lnTo>
                      <a:pt x="20360" y="13819"/>
                    </a:lnTo>
                    <a:lnTo>
                      <a:pt x="20247" y="13065"/>
                    </a:lnTo>
                    <a:lnTo>
                      <a:pt x="20115" y="12329"/>
                    </a:lnTo>
                    <a:lnTo>
                      <a:pt x="19964" y="11613"/>
                    </a:lnTo>
                    <a:lnTo>
                      <a:pt x="19794" y="10897"/>
                    </a:lnTo>
                    <a:lnTo>
                      <a:pt x="19587" y="10199"/>
                    </a:lnTo>
                    <a:lnTo>
                      <a:pt x="19361" y="9502"/>
                    </a:lnTo>
                    <a:lnTo>
                      <a:pt x="19134" y="8842"/>
                    </a:lnTo>
                    <a:lnTo>
                      <a:pt x="18870" y="8182"/>
                    </a:lnTo>
                    <a:lnTo>
                      <a:pt x="18588" y="7560"/>
                    </a:lnTo>
                    <a:lnTo>
                      <a:pt x="18286" y="6938"/>
                    </a:lnTo>
                    <a:lnTo>
                      <a:pt x="17966" y="6354"/>
                    </a:lnTo>
                    <a:lnTo>
                      <a:pt x="17626" y="5769"/>
                    </a:lnTo>
                    <a:lnTo>
                      <a:pt x="17287" y="5223"/>
                    </a:lnTo>
                    <a:lnTo>
                      <a:pt x="16910" y="4676"/>
                    </a:lnTo>
                    <a:lnTo>
                      <a:pt x="16533" y="4186"/>
                    </a:lnTo>
                    <a:lnTo>
                      <a:pt x="16137" y="3696"/>
                    </a:lnTo>
                    <a:lnTo>
                      <a:pt x="15722" y="3243"/>
                    </a:lnTo>
                    <a:lnTo>
                      <a:pt x="15289" y="2810"/>
                    </a:lnTo>
                    <a:lnTo>
                      <a:pt x="14855" y="2395"/>
                    </a:lnTo>
                    <a:lnTo>
                      <a:pt x="14422" y="2018"/>
                    </a:lnTo>
                    <a:lnTo>
                      <a:pt x="13950" y="1679"/>
                    </a:lnTo>
                    <a:lnTo>
                      <a:pt x="13479" y="1358"/>
                    </a:lnTo>
                    <a:lnTo>
                      <a:pt x="13008" y="1056"/>
                    </a:lnTo>
                    <a:lnTo>
                      <a:pt x="12518" y="811"/>
                    </a:lnTo>
                    <a:lnTo>
                      <a:pt x="12028" y="585"/>
                    </a:lnTo>
                    <a:lnTo>
                      <a:pt x="11519" y="397"/>
                    </a:lnTo>
                    <a:lnTo>
                      <a:pt x="11010" y="246"/>
                    </a:lnTo>
                    <a:lnTo>
                      <a:pt x="10482" y="133"/>
                    </a:lnTo>
                    <a:lnTo>
                      <a:pt x="9973" y="38"/>
                    </a:lnTo>
                    <a:lnTo>
                      <a:pt x="9445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1" name="Google Shape;2351;p41"/>
              <p:cNvSpPr/>
              <p:nvPr/>
            </p:nvSpPr>
            <p:spPr>
              <a:xfrm>
                <a:off x="2285925" y="3335143"/>
                <a:ext cx="783545" cy="1065408"/>
              </a:xfrm>
              <a:custGeom>
                <a:avLst/>
                <a:gdLst/>
                <a:ahLst/>
                <a:cxnLst/>
                <a:rect l="l" t="t" r="r" b="b"/>
                <a:pathLst>
                  <a:path w="20963" h="28504" extrusionOk="0">
                    <a:moveTo>
                      <a:pt x="7748" y="0"/>
                    </a:moveTo>
                    <a:lnTo>
                      <a:pt x="7220" y="38"/>
                    </a:lnTo>
                    <a:lnTo>
                      <a:pt x="6692" y="94"/>
                    </a:lnTo>
                    <a:lnTo>
                      <a:pt x="6202" y="207"/>
                    </a:lnTo>
                    <a:lnTo>
                      <a:pt x="5712" y="358"/>
                    </a:lnTo>
                    <a:lnTo>
                      <a:pt x="5241" y="528"/>
                    </a:lnTo>
                    <a:lnTo>
                      <a:pt x="4807" y="735"/>
                    </a:lnTo>
                    <a:lnTo>
                      <a:pt x="4373" y="980"/>
                    </a:lnTo>
                    <a:lnTo>
                      <a:pt x="3940" y="1263"/>
                    </a:lnTo>
                    <a:lnTo>
                      <a:pt x="3544" y="1565"/>
                    </a:lnTo>
                    <a:lnTo>
                      <a:pt x="3167" y="1904"/>
                    </a:lnTo>
                    <a:lnTo>
                      <a:pt x="2809" y="2262"/>
                    </a:lnTo>
                    <a:lnTo>
                      <a:pt x="2470" y="2658"/>
                    </a:lnTo>
                    <a:lnTo>
                      <a:pt x="2149" y="3073"/>
                    </a:lnTo>
                    <a:lnTo>
                      <a:pt x="1847" y="3525"/>
                    </a:lnTo>
                    <a:lnTo>
                      <a:pt x="1584" y="3997"/>
                    </a:lnTo>
                    <a:lnTo>
                      <a:pt x="1320" y="4487"/>
                    </a:lnTo>
                    <a:lnTo>
                      <a:pt x="1075" y="5015"/>
                    </a:lnTo>
                    <a:lnTo>
                      <a:pt x="867" y="5542"/>
                    </a:lnTo>
                    <a:lnTo>
                      <a:pt x="679" y="6108"/>
                    </a:lnTo>
                    <a:lnTo>
                      <a:pt x="509" y="6692"/>
                    </a:lnTo>
                    <a:lnTo>
                      <a:pt x="358" y="7277"/>
                    </a:lnTo>
                    <a:lnTo>
                      <a:pt x="245" y="7899"/>
                    </a:lnTo>
                    <a:lnTo>
                      <a:pt x="151" y="8540"/>
                    </a:lnTo>
                    <a:lnTo>
                      <a:pt x="75" y="9181"/>
                    </a:lnTo>
                    <a:lnTo>
                      <a:pt x="19" y="9840"/>
                    </a:lnTo>
                    <a:lnTo>
                      <a:pt x="0" y="10519"/>
                    </a:lnTo>
                    <a:lnTo>
                      <a:pt x="19" y="11217"/>
                    </a:lnTo>
                    <a:lnTo>
                      <a:pt x="38" y="11914"/>
                    </a:lnTo>
                    <a:lnTo>
                      <a:pt x="94" y="12630"/>
                    </a:lnTo>
                    <a:lnTo>
                      <a:pt x="189" y="13347"/>
                    </a:lnTo>
                    <a:lnTo>
                      <a:pt x="302" y="14082"/>
                    </a:lnTo>
                    <a:lnTo>
                      <a:pt x="434" y="14836"/>
                    </a:lnTo>
                    <a:lnTo>
                      <a:pt x="603" y="15534"/>
                    </a:lnTo>
                    <a:lnTo>
                      <a:pt x="792" y="16250"/>
                    </a:lnTo>
                    <a:lnTo>
                      <a:pt x="980" y="16929"/>
                    </a:lnTo>
                    <a:lnTo>
                      <a:pt x="1225" y="17607"/>
                    </a:lnTo>
                    <a:lnTo>
                      <a:pt x="1470" y="18286"/>
                    </a:lnTo>
                    <a:lnTo>
                      <a:pt x="1734" y="18927"/>
                    </a:lnTo>
                    <a:lnTo>
                      <a:pt x="2017" y="19568"/>
                    </a:lnTo>
                    <a:lnTo>
                      <a:pt x="2319" y="20190"/>
                    </a:lnTo>
                    <a:lnTo>
                      <a:pt x="2639" y="20793"/>
                    </a:lnTo>
                    <a:lnTo>
                      <a:pt x="2978" y="21396"/>
                    </a:lnTo>
                    <a:lnTo>
                      <a:pt x="3337" y="21962"/>
                    </a:lnTo>
                    <a:lnTo>
                      <a:pt x="3695" y="22508"/>
                    </a:lnTo>
                    <a:lnTo>
                      <a:pt x="4091" y="23055"/>
                    </a:lnTo>
                    <a:lnTo>
                      <a:pt x="4487" y="23564"/>
                    </a:lnTo>
                    <a:lnTo>
                      <a:pt x="4882" y="24054"/>
                    </a:lnTo>
                    <a:lnTo>
                      <a:pt x="5316" y="24526"/>
                    </a:lnTo>
                    <a:lnTo>
                      <a:pt x="5731" y="24978"/>
                    </a:lnTo>
                    <a:lnTo>
                      <a:pt x="6183" y="25412"/>
                    </a:lnTo>
                    <a:lnTo>
                      <a:pt x="6636" y="25807"/>
                    </a:lnTo>
                    <a:lnTo>
                      <a:pt x="7088" y="26184"/>
                    </a:lnTo>
                    <a:lnTo>
                      <a:pt x="7559" y="26543"/>
                    </a:lnTo>
                    <a:lnTo>
                      <a:pt x="8031" y="26863"/>
                    </a:lnTo>
                    <a:lnTo>
                      <a:pt x="8521" y="27165"/>
                    </a:lnTo>
                    <a:lnTo>
                      <a:pt x="9011" y="27447"/>
                    </a:lnTo>
                    <a:lnTo>
                      <a:pt x="9501" y="27693"/>
                    </a:lnTo>
                    <a:lnTo>
                      <a:pt x="9991" y="27900"/>
                    </a:lnTo>
                    <a:lnTo>
                      <a:pt x="10500" y="28088"/>
                    </a:lnTo>
                    <a:lnTo>
                      <a:pt x="11009" y="28239"/>
                    </a:lnTo>
                    <a:lnTo>
                      <a:pt x="11518" y="28352"/>
                    </a:lnTo>
                    <a:lnTo>
                      <a:pt x="12008" y="28447"/>
                    </a:lnTo>
                    <a:lnTo>
                      <a:pt x="12517" y="28484"/>
                    </a:lnTo>
                    <a:lnTo>
                      <a:pt x="13026" y="28503"/>
                    </a:lnTo>
                    <a:lnTo>
                      <a:pt x="13535" y="28503"/>
                    </a:lnTo>
                    <a:lnTo>
                      <a:pt x="14025" y="28447"/>
                    </a:lnTo>
                    <a:lnTo>
                      <a:pt x="14515" y="28352"/>
                    </a:lnTo>
                    <a:lnTo>
                      <a:pt x="14987" y="28239"/>
                    </a:lnTo>
                    <a:lnTo>
                      <a:pt x="15439" y="28088"/>
                    </a:lnTo>
                    <a:lnTo>
                      <a:pt x="15873" y="27900"/>
                    </a:lnTo>
                    <a:lnTo>
                      <a:pt x="16306" y="27693"/>
                    </a:lnTo>
                    <a:lnTo>
                      <a:pt x="16702" y="27447"/>
                    </a:lnTo>
                    <a:lnTo>
                      <a:pt x="17098" y="27165"/>
                    </a:lnTo>
                    <a:lnTo>
                      <a:pt x="17475" y="26863"/>
                    </a:lnTo>
                    <a:lnTo>
                      <a:pt x="17833" y="26543"/>
                    </a:lnTo>
                    <a:lnTo>
                      <a:pt x="18191" y="26184"/>
                    </a:lnTo>
                    <a:lnTo>
                      <a:pt x="18512" y="25789"/>
                    </a:lnTo>
                    <a:lnTo>
                      <a:pt x="18832" y="25393"/>
                    </a:lnTo>
                    <a:lnTo>
                      <a:pt x="19115" y="24959"/>
                    </a:lnTo>
                    <a:lnTo>
                      <a:pt x="19379" y="24507"/>
                    </a:lnTo>
                    <a:lnTo>
                      <a:pt x="19643" y="24017"/>
                    </a:lnTo>
                    <a:lnTo>
                      <a:pt x="19869" y="23526"/>
                    </a:lnTo>
                    <a:lnTo>
                      <a:pt x="20077" y="22999"/>
                    </a:lnTo>
                    <a:lnTo>
                      <a:pt x="20265" y="22452"/>
                    </a:lnTo>
                    <a:lnTo>
                      <a:pt x="20435" y="21886"/>
                    </a:lnTo>
                    <a:lnTo>
                      <a:pt x="20586" y="21302"/>
                    </a:lnTo>
                    <a:lnTo>
                      <a:pt x="20699" y="20699"/>
                    </a:lnTo>
                    <a:lnTo>
                      <a:pt x="20812" y="20096"/>
                    </a:lnTo>
                    <a:lnTo>
                      <a:pt x="20887" y="19455"/>
                    </a:lnTo>
                    <a:lnTo>
                      <a:pt x="20925" y="18814"/>
                    </a:lnTo>
                    <a:lnTo>
                      <a:pt x="20963" y="18135"/>
                    </a:lnTo>
                    <a:lnTo>
                      <a:pt x="20963" y="17475"/>
                    </a:lnTo>
                    <a:lnTo>
                      <a:pt x="20944" y="16778"/>
                    </a:lnTo>
                    <a:lnTo>
                      <a:pt x="20887" y="16080"/>
                    </a:lnTo>
                    <a:lnTo>
                      <a:pt x="20812" y="15364"/>
                    </a:lnTo>
                    <a:lnTo>
                      <a:pt x="20699" y="14629"/>
                    </a:lnTo>
                    <a:lnTo>
                      <a:pt x="20567" y="13875"/>
                    </a:lnTo>
                    <a:lnTo>
                      <a:pt x="20416" y="13139"/>
                    </a:lnTo>
                    <a:lnTo>
                      <a:pt x="20227" y="12404"/>
                    </a:lnTo>
                    <a:lnTo>
                      <a:pt x="20020" y="11669"/>
                    </a:lnTo>
                    <a:lnTo>
                      <a:pt x="19775" y="10972"/>
                    </a:lnTo>
                    <a:lnTo>
                      <a:pt x="19530" y="10274"/>
                    </a:lnTo>
                    <a:lnTo>
                      <a:pt x="19247" y="9577"/>
                    </a:lnTo>
                    <a:lnTo>
                      <a:pt x="18945" y="8917"/>
                    </a:lnTo>
                    <a:lnTo>
                      <a:pt x="18625" y="8257"/>
                    </a:lnTo>
                    <a:lnTo>
                      <a:pt x="18286" y="7616"/>
                    </a:lnTo>
                    <a:lnTo>
                      <a:pt x="17927" y="7013"/>
                    </a:lnTo>
                    <a:lnTo>
                      <a:pt x="17569" y="6410"/>
                    </a:lnTo>
                    <a:lnTo>
                      <a:pt x="17173" y="5825"/>
                    </a:lnTo>
                    <a:lnTo>
                      <a:pt x="16759" y="5278"/>
                    </a:lnTo>
                    <a:lnTo>
                      <a:pt x="16344" y="4751"/>
                    </a:lnTo>
                    <a:lnTo>
                      <a:pt x="15910" y="4223"/>
                    </a:lnTo>
                    <a:lnTo>
                      <a:pt x="15458" y="3752"/>
                    </a:lnTo>
                    <a:lnTo>
                      <a:pt x="15006" y="3280"/>
                    </a:lnTo>
                    <a:lnTo>
                      <a:pt x="14534" y="2847"/>
                    </a:lnTo>
                    <a:lnTo>
                      <a:pt x="14063" y="2432"/>
                    </a:lnTo>
                    <a:lnTo>
                      <a:pt x="13554" y="2055"/>
                    </a:lnTo>
                    <a:lnTo>
                      <a:pt x="13064" y="1697"/>
                    </a:lnTo>
                    <a:lnTo>
                      <a:pt x="12555" y="1376"/>
                    </a:lnTo>
                    <a:lnTo>
                      <a:pt x="12046" y="1093"/>
                    </a:lnTo>
                    <a:lnTo>
                      <a:pt x="11518" y="830"/>
                    </a:lnTo>
                    <a:lnTo>
                      <a:pt x="10990" y="603"/>
                    </a:lnTo>
                    <a:lnTo>
                      <a:pt x="10462" y="415"/>
                    </a:lnTo>
                    <a:lnTo>
                      <a:pt x="9916" y="264"/>
                    </a:lnTo>
                    <a:lnTo>
                      <a:pt x="9369" y="132"/>
                    </a:lnTo>
                    <a:lnTo>
                      <a:pt x="8841" y="57"/>
                    </a:lnTo>
                    <a:lnTo>
                      <a:pt x="82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2" name="Google Shape;2352;p41"/>
              <p:cNvSpPr/>
              <p:nvPr/>
            </p:nvSpPr>
            <p:spPr>
              <a:xfrm>
                <a:off x="2478979" y="3597944"/>
                <a:ext cx="397435" cy="539768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4441" extrusionOk="0">
                    <a:moveTo>
                      <a:pt x="3940" y="1"/>
                    </a:moveTo>
                    <a:lnTo>
                      <a:pt x="3657" y="19"/>
                    </a:lnTo>
                    <a:lnTo>
                      <a:pt x="3393" y="57"/>
                    </a:lnTo>
                    <a:lnTo>
                      <a:pt x="3148" y="114"/>
                    </a:lnTo>
                    <a:lnTo>
                      <a:pt x="2903" y="170"/>
                    </a:lnTo>
                    <a:lnTo>
                      <a:pt x="2658" y="265"/>
                    </a:lnTo>
                    <a:lnTo>
                      <a:pt x="2432" y="378"/>
                    </a:lnTo>
                    <a:lnTo>
                      <a:pt x="2225" y="491"/>
                    </a:lnTo>
                    <a:lnTo>
                      <a:pt x="1998" y="642"/>
                    </a:lnTo>
                    <a:lnTo>
                      <a:pt x="1810" y="792"/>
                    </a:lnTo>
                    <a:lnTo>
                      <a:pt x="1621" y="962"/>
                    </a:lnTo>
                    <a:lnTo>
                      <a:pt x="1433" y="1151"/>
                    </a:lnTo>
                    <a:lnTo>
                      <a:pt x="1263" y="1339"/>
                    </a:lnTo>
                    <a:lnTo>
                      <a:pt x="1094" y="1565"/>
                    </a:lnTo>
                    <a:lnTo>
                      <a:pt x="943" y="1791"/>
                    </a:lnTo>
                    <a:lnTo>
                      <a:pt x="811" y="2018"/>
                    </a:lnTo>
                    <a:lnTo>
                      <a:pt x="679" y="2282"/>
                    </a:lnTo>
                    <a:lnTo>
                      <a:pt x="547" y="2546"/>
                    </a:lnTo>
                    <a:lnTo>
                      <a:pt x="453" y="2809"/>
                    </a:lnTo>
                    <a:lnTo>
                      <a:pt x="358" y="3092"/>
                    </a:lnTo>
                    <a:lnTo>
                      <a:pt x="264" y="3394"/>
                    </a:lnTo>
                    <a:lnTo>
                      <a:pt x="189" y="3695"/>
                    </a:lnTo>
                    <a:lnTo>
                      <a:pt x="132" y="3997"/>
                    </a:lnTo>
                    <a:lnTo>
                      <a:pt x="76" y="4318"/>
                    </a:lnTo>
                    <a:lnTo>
                      <a:pt x="38" y="4657"/>
                    </a:lnTo>
                    <a:lnTo>
                      <a:pt x="19" y="4996"/>
                    </a:lnTo>
                    <a:lnTo>
                      <a:pt x="0" y="5336"/>
                    </a:lnTo>
                    <a:lnTo>
                      <a:pt x="19" y="5675"/>
                    </a:lnTo>
                    <a:lnTo>
                      <a:pt x="19" y="6033"/>
                    </a:lnTo>
                    <a:lnTo>
                      <a:pt x="57" y="6410"/>
                    </a:lnTo>
                    <a:lnTo>
                      <a:pt x="94" y="6768"/>
                    </a:lnTo>
                    <a:lnTo>
                      <a:pt x="151" y="7145"/>
                    </a:lnTo>
                    <a:lnTo>
                      <a:pt x="226" y="7522"/>
                    </a:lnTo>
                    <a:lnTo>
                      <a:pt x="302" y="7880"/>
                    </a:lnTo>
                    <a:lnTo>
                      <a:pt x="396" y="8239"/>
                    </a:lnTo>
                    <a:lnTo>
                      <a:pt x="509" y="8578"/>
                    </a:lnTo>
                    <a:lnTo>
                      <a:pt x="622" y="8917"/>
                    </a:lnTo>
                    <a:lnTo>
                      <a:pt x="754" y="9257"/>
                    </a:lnTo>
                    <a:lnTo>
                      <a:pt x="886" y="9596"/>
                    </a:lnTo>
                    <a:lnTo>
                      <a:pt x="1037" y="9916"/>
                    </a:lnTo>
                    <a:lnTo>
                      <a:pt x="1188" y="10237"/>
                    </a:lnTo>
                    <a:lnTo>
                      <a:pt x="1339" y="10538"/>
                    </a:lnTo>
                    <a:lnTo>
                      <a:pt x="1508" y="10840"/>
                    </a:lnTo>
                    <a:lnTo>
                      <a:pt x="1697" y="11123"/>
                    </a:lnTo>
                    <a:lnTo>
                      <a:pt x="1885" y="11406"/>
                    </a:lnTo>
                    <a:lnTo>
                      <a:pt x="2074" y="11688"/>
                    </a:lnTo>
                    <a:lnTo>
                      <a:pt x="2281" y="11933"/>
                    </a:lnTo>
                    <a:lnTo>
                      <a:pt x="2489" y="12197"/>
                    </a:lnTo>
                    <a:lnTo>
                      <a:pt x="2696" y="12424"/>
                    </a:lnTo>
                    <a:lnTo>
                      <a:pt x="2922" y="12650"/>
                    </a:lnTo>
                    <a:lnTo>
                      <a:pt x="3130" y="12876"/>
                    </a:lnTo>
                    <a:lnTo>
                      <a:pt x="3375" y="13083"/>
                    </a:lnTo>
                    <a:lnTo>
                      <a:pt x="3601" y="13272"/>
                    </a:lnTo>
                    <a:lnTo>
                      <a:pt x="3846" y="13442"/>
                    </a:lnTo>
                    <a:lnTo>
                      <a:pt x="4072" y="13611"/>
                    </a:lnTo>
                    <a:lnTo>
                      <a:pt x="4317" y="13762"/>
                    </a:lnTo>
                    <a:lnTo>
                      <a:pt x="4562" y="13913"/>
                    </a:lnTo>
                    <a:lnTo>
                      <a:pt x="4826" y="14026"/>
                    </a:lnTo>
                    <a:lnTo>
                      <a:pt x="5071" y="14139"/>
                    </a:lnTo>
                    <a:lnTo>
                      <a:pt x="5335" y="14233"/>
                    </a:lnTo>
                    <a:lnTo>
                      <a:pt x="5580" y="14309"/>
                    </a:lnTo>
                    <a:lnTo>
                      <a:pt x="5844" y="14365"/>
                    </a:lnTo>
                    <a:lnTo>
                      <a:pt x="6089" y="14403"/>
                    </a:lnTo>
                    <a:lnTo>
                      <a:pt x="6353" y="14441"/>
                    </a:lnTo>
                    <a:lnTo>
                      <a:pt x="6862" y="14441"/>
                    </a:lnTo>
                    <a:lnTo>
                      <a:pt x="7107" y="14403"/>
                    </a:lnTo>
                    <a:lnTo>
                      <a:pt x="7352" y="14365"/>
                    </a:lnTo>
                    <a:lnTo>
                      <a:pt x="7597" y="14309"/>
                    </a:lnTo>
                    <a:lnTo>
                      <a:pt x="7823" y="14233"/>
                    </a:lnTo>
                    <a:lnTo>
                      <a:pt x="8050" y="14139"/>
                    </a:lnTo>
                    <a:lnTo>
                      <a:pt x="8257" y="14026"/>
                    </a:lnTo>
                    <a:lnTo>
                      <a:pt x="8464" y="13913"/>
                    </a:lnTo>
                    <a:lnTo>
                      <a:pt x="8672" y="13762"/>
                    </a:lnTo>
                    <a:lnTo>
                      <a:pt x="8860" y="13611"/>
                    </a:lnTo>
                    <a:lnTo>
                      <a:pt x="9049" y="13442"/>
                    </a:lnTo>
                    <a:lnTo>
                      <a:pt x="9218" y="13272"/>
                    </a:lnTo>
                    <a:lnTo>
                      <a:pt x="9388" y="13065"/>
                    </a:lnTo>
                    <a:lnTo>
                      <a:pt x="9539" y="12857"/>
                    </a:lnTo>
                    <a:lnTo>
                      <a:pt x="9690" y="12650"/>
                    </a:lnTo>
                    <a:lnTo>
                      <a:pt x="9822" y="12405"/>
                    </a:lnTo>
                    <a:lnTo>
                      <a:pt x="9954" y="12178"/>
                    </a:lnTo>
                    <a:lnTo>
                      <a:pt x="10067" y="11915"/>
                    </a:lnTo>
                    <a:lnTo>
                      <a:pt x="10180" y="11651"/>
                    </a:lnTo>
                    <a:lnTo>
                      <a:pt x="10274" y="11368"/>
                    </a:lnTo>
                    <a:lnTo>
                      <a:pt x="10368" y="11085"/>
                    </a:lnTo>
                    <a:lnTo>
                      <a:pt x="10425" y="10802"/>
                    </a:lnTo>
                    <a:lnTo>
                      <a:pt x="10500" y="10501"/>
                    </a:lnTo>
                    <a:lnTo>
                      <a:pt x="10538" y="10180"/>
                    </a:lnTo>
                    <a:lnTo>
                      <a:pt x="10576" y="9860"/>
                    </a:lnTo>
                    <a:lnTo>
                      <a:pt x="10613" y="9520"/>
                    </a:lnTo>
                    <a:lnTo>
                      <a:pt x="10632" y="9200"/>
                    </a:lnTo>
                    <a:lnTo>
                      <a:pt x="10632" y="8842"/>
                    </a:lnTo>
                    <a:lnTo>
                      <a:pt x="10613" y="8503"/>
                    </a:lnTo>
                    <a:lnTo>
                      <a:pt x="10595" y="8144"/>
                    </a:lnTo>
                    <a:lnTo>
                      <a:pt x="10557" y="7786"/>
                    </a:lnTo>
                    <a:lnTo>
                      <a:pt x="10500" y="7409"/>
                    </a:lnTo>
                    <a:lnTo>
                      <a:pt x="10425" y="7032"/>
                    </a:lnTo>
                    <a:lnTo>
                      <a:pt x="10350" y="6655"/>
                    </a:lnTo>
                    <a:lnTo>
                      <a:pt x="10255" y="6278"/>
                    </a:lnTo>
                    <a:lnTo>
                      <a:pt x="10142" y="5920"/>
                    </a:lnTo>
                    <a:lnTo>
                      <a:pt x="10029" y="5562"/>
                    </a:lnTo>
                    <a:lnTo>
                      <a:pt x="9897" y="5204"/>
                    </a:lnTo>
                    <a:lnTo>
                      <a:pt x="9765" y="4864"/>
                    </a:lnTo>
                    <a:lnTo>
                      <a:pt x="9614" y="4525"/>
                    </a:lnTo>
                    <a:lnTo>
                      <a:pt x="9445" y="4186"/>
                    </a:lnTo>
                    <a:lnTo>
                      <a:pt x="9275" y="3865"/>
                    </a:lnTo>
                    <a:lnTo>
                      <a:pt x="9087" y="3545"/>
                    </a:lnTo>
                    <a:lnTo>
                      <a:pt x="8898" y="3243"/>
                    </a:lnTo>
                    <a:lnTo>
                      <a:pt x="8709" y="2960"/>
                    </a:lnTo>
                    <a:lnTo>
                      <a:pt x="8502" y="2677"/>
                    </a:lnTo>
                    <a:lnTo>
                      <a:pt x="8295" y="2395"/>
                    </a:lnTo>
                    <a:lnTo>
                      <a:pt x="8069" y="2150"/>
                    </a:lnTo>
                    <a:lnTo>
                      <a:pt x="7842" y="1905"/>
                    </a:lnTo>
                    <a:lnTo>
                      <a:pt x="7616" y="1660"/>
                    </a:lnTo>
                    <a:lnTo>
                      <a:pt x="7371" y="1433"/>
                    </a:lnTo>
                    <a:lnTo>
                      <a:pt x="7126" y="1245"/>
                    </a:lnTo>
                    <a:lnTo>
                      <a:pt x="6881" y="1037"/>
                    </a:lnTo>
                    <a:lnTo>
                      <a:pt x="6617" y="868"/>
                    </a:lnTo>
                    <a:lnTo>
                      <a:pt x="6372" y="698"/>
                    </a:lnTo>
                    <a:lnTo>
                      <a:pt x="6108" y="547"/>
                    </a:lnTo>
                    <a:lnTo>
                      <a:pt x="5844" y="415"/>
                    </a:lnTo>
                    <a:lnTo>
                      <a:pt x="5580" y="302"/>
                    </a:lnTo>
                    <a:lnTo>
                      <a:pt x="5297" y="208"/>
                    </a:lnTo>
                    <a:lnTo>
                      <a:pt x="5034" y="133"/>
                    </a:lnTo>
                    <a:lnTo>
                      <a:pt x="4751" y="76"/>
                    </a:lnTo>
                    <a:lnTo>
                      <a:pt x="4487" y="19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3" name="Google Shape;2353;p41"/>
              <p:cNvSpPr/>
              <p:nvPr/>
            </p:nvSpPr>
            <p:spPr>
              <a:xfrm>
                <a:off x="2478979" y="3597944"/>
                <a:ext cx="397435" cy="385474"/>
              </a:xfrm>
              <a:custGeom>
                <a:avLst/>
                <a:gdLst/>
                <a:ahLst/>
                <a:cxnLst/>
                <a:rect l="l" t="t" r="r" b="b"/>
                <a:pathLst>
                  <a:path w="10633" h="10313" extrusionOk="0">
                    <a:moveTo>
                      <a:pt x="3940" y="1"/>
                    </a:moveTo>
                    <a:lnTo>
                      <a:pt x="3657" y="19"/>
                    </a:lnTo>
                    <a:lnTo>
                      <a:pt x="3393" y="57"/>
                    </a:lnTo>
                    <a:lnTo>
                      <a:pt x="3148" y="114"/>
                    </a:lnTo>
                    <a:lnTo>
                      <a:pt x="2903" y="170"/>
                    </a:lnTo>
                    <a:lnTo>
                      <a:pt x="2658" y="265"/>
                    </a:lnTo>
                    <a:lnTo>
                      <a:pt x="2432" y="378"/>
                    </a:lnTo>
                    <a:lnTo>
                      <a:pt x="2225" y="491"/>
                    </a:lnTo>
                    <a:lnTo>
                      <a:pt x="1998" y="642"/>
                    </a:lnTo>
                    <a:lnTo>
                      <a:pt x="1810" y="792"/>
                    </a:lnTo>
                    <a:lnTo>
                      <a:pt x="1621" y="962"/>
                    </a:lnTo>
                    <a:lnTo>
                      <a:pt x="1433" y="1151"/>
                    </a:lnTo>
                    <a:lnTo>
                      <a:pt x="1263" y="1339"/>
                    </a:lnTo>
                    <a:lnTo>
                      <a:pt x="1094" y="1565"/>
                    </a:lnTo>
                    <a:lnTo>
                      <a:pt x="943" y="1791"/>
                    </a:lnTo>
                    <a:lnTo>
                      <a:pt x="811" y="2018"/>
                    </a:lnTo>
                    <a:lnTo>
                      <a:pt x="679" y="2282"/>
                    </a:lnTo>
                    <a:lnTo>
                      <a:pt x="547" y="2546"/>
                    </a:lnTo>
                    <a:lnTo>
                      <a:pt x="453" y="2809"/>
                    </a:lnTo>
                    <a:lnTo>
                      <a:pt x="358" y="3092"/>
                    </a:lnTo>
                    <a:lnTo>
                      <a:pt x="264" y="3394"/>
                    </a:lnTo>
                    <a:lnTo>
                      <a:pt x="189" y="3695"/>
                    </a:lnTo>
                    <a:lnTo>
                      <a:pt x="132" y="3997"/>
                    </a:lnTo>
                    <a:lnTo>
                      <a:pt x="76" y="4318"/>
                    </a:lnTo>
                    <a:lnTo>
                      <a:pt x="38" y="4657"/>
                    </a:lnTo>
                    <a:lnTo>
                      <a:pt x="19" y="4996"/>
                    </a:lnTo>
                    <a:lnTo>
                      <a:pt x="0" y="5336"/>
                    </a:lnTo>
                    <a:lnTo>
                      <a:pt x="19" y="5675"/>
                    </a:lnTo>
                    <a:lnTo>
                      <a:pt x="19" y="6033"/>
                    </a:lnTo>
                    <a:lnTo>
                      <a:pt x="57" y="6410"/>
                    </a:lnTo>
                    <a:lnTo>
                      <a:pt x="94" y="6768"/>
                    </a:lnTo>
                    <a:lnTo>
                      <a:pt x="151" y="7145"/>
                    </a:lnTo>
                    <a:lnTo>
                      <a:pt x="226" y="7522"/>
                    </a:lnTo>
                    <a:lnTo>
                      <a:pt x="321" y="7880"/>
                    </a:lnTo>
                    <a:lnTo>
                      <a:pt x="415" y="8239"/>
                    </a:lnTo>
                    <a:lnTo>
                      <a:pt x="509" y="8597"/>
                    </a:lnTo>
                    <a:lnTo>
                      <a:pt x="622" y="8936"/>
                    </a:lnTo>
                    <a:lnTo>
                      <a:pt x="754" y="9275"/>
                    </a:lnTo>
                    <a:lnTo>
                      <a:pt x="886" y="9615"/>
                    </a:lnTo>
                    <a:lnTo>
                      <a:pt x="1037" y="9935"/>
                    </a:lnTo>
                    <a:lnTo>
                      <a:pt x="1207" y="10256"/>
                    </a:lnTo>
                    <a:lnTo>
                      <a:pt x="1923" y="10011"/>
                    </a:lnTo>
                    <a:lnTo>
                      <a:pt x="2677" y="9784"/>
                    </a:lnTo>
                    <a:lnTo>
                      <a:pt x="3280" y="9634"/>
                    </a:lnTo>
                    <a:lnTo>
                      <a:pt x="3884" y="9520"/>
                    </a:lnTo>
                    <a:lnTo>
                      <a:pt x="4487" y="9407"/>
                    </a:lnTo>
                    <a:lnTo>
                      <a:pt x="5071" y="9351"/>
                    </a:lnTo>
                    <a:lnTo>
                      <a:pt x="5656" y="9294"/>
                    </a:lnTo>
                    <a:lnTo>
                      <a:pt x="6202" y="9275"/>
                    </a:lnTo>
                    <a:lnTo>
                      <a:pt x="6749" y="9275"/>
                    </a:lnTo>
                    <a:lnTo>
                      <a:pt x="7277" y="9294"/>
                    </a:lnTo>
                    <a:lnTo>
                      <a:pt x="7767" y="9351"/>
                    </a:lnTo>
                    <a:lnTo>
                      <a:pt x="8257" y="9426"/>
                    </a:lnTo>
                    <a:lnTo>
                      <a:pt x="8709" y="9520"/>
                    </a:lnTo>
                    <a:lnTo>
                      <a:pt x="9124" y="9634"/>
                    </a:lnTo>
                    <a:lnTo>
                      <a:pt x="9520" y="9766"/>
                    </a:lnTo>
                    <a:lnTo>
                      <a:pt x="9897" y="9935"/>
                    </a:lnTo>
                    <a:lnTo>
                      <a:pt x="10218" y="10105"/>
                    </a:lnTo>
                    <a:lnTo>
                      <a:pt x="10519" y="10312"/>
                    </a:lnTo>
                    <a:lnTo>
                      <a:pt x="10576" y="9973"/>
                    </a:lnTo>
                    <a:lnTo>
                      <a:pt x="10595" y="9634"/>
                    </a:lnTo>
                    <a:lnTo>
                      <a:pt x="10613" y="9275"/>
                    </a:lnTo>
                    <a:lnTo>
                      <a:pt x="10632" y="8917"/>
                    </a:lnTo>
                    <a:lnTo>
                      <a:pt x="10613" y="8559"/>
                    </a:lnTo>
                    <a:lnTo>
                      <a:pt x="10595" y="8182"/>
                    </a:lnTo>
                    <a:lnTo>
                      <a:pt x="10557" y="7805"/>
                    </a:lnTo>
                    <a:lnTo>
                      <a:pt x="10500" y="7409"/>
                    </a:lnTo>
                    <a:lnTo>
                      <a:pt x="10425" y="7032"/>
                    </a:lnTo>
                    <a:lnTo>
                      <a:pt x="10350" y="6655"/>
                    </a:lnTo>
                    <a:lnTo>
                      <a:pt x="10255" y="6278"/>
                    </a:lnTo>
                    <a:lnTo>
                      <a:pt x="10142" y="5920"/>
                    </a:lnTo>
                    <a:lnTo>
                      <a:pt x="10029" y="5562"/>
                    </a:lnTo>
                    <a:lnTo>
                      <a:pt x="9897" y="5204"/>
                    </a:lnTo>
                    <a:lnTo>
                      <a:pt x="9765" y="4864"/>
                    </a:lnTo>
                    <a:lnTo>
                      <a:pt x="9614" y="4525"/>
                    </a:lnTo>
                    <a:lnTo>
                      <a:pt x="9445" y="4186"/>
                    </a:lnTo>
                    <a:lnTo>
                      <a:pt x="9275" y="3865"/>
                    </a:lnTo>
                    <a:lnTo>
                      <a:pt x="9087" y="3545"/>
                    </a:lnTo>
                    <a:lnTo>
                      <a:pt x="8898" y="3243"/>
                    </a:lnTo>
                    <a:lnTo>
                      <a:pt x="8709" y="2960"/>
                    </a:lnTo>
                    <a:lnTo>
                      <a:pt x="8502" y="2677"/>
                    </a:lnTo>
                    <a:lnTo>
                      <a:pt x="8295" y="2395"/>
                    </a:lnTo>
                    <a:lnTo>
                      <a:pt x="8069" y="2150"/>
                    </a:lnTo>
                    <a:lnTo>
                      <a:pt x="7842" y="1905"/>
                    </a:lnTo>
                    <a:lnTo>
                      <a:pt x="7616" y="1660"/>
                    </a:lnTo>
                    <a:lnTo>
                      <a:pt x="7371" y="1433"/>
                    </a:lnTo>
                    <a:lnTo>
                      <a:pt x="7126" y="1245"/>
                    </a:lnTo>
                    <a:lnTo>
                      <a:pt x="6881" y="1037"/>
                    </a:lnTo>
                    <a:lnTo>
                      <a:pt x="6617" y="868"/>
                    </a:lnTo>
                    <a:lnTo>
                      <a:pt x="6372" y="698"/>
                    </a:lnTo>
                    <a:lnTo>
                      <a:pt x="6108" y="547"/>
                    </a:lnTo>
                    <a:lnTo>
                      <a:pt x="5844" y="415"/>
                    </a:lnTo>
                    <a:lnTo>
                      <a:pt x="5580" y="302"/>
                    </a:lnTo>
                    <a:lnTo>
                      <a:pt x="5297" y="208"/>
                    </a:lnTo>
                    <a:lnTo>
                      <a:pt x="5034" y="133"/>
                    </a:lnTo>
                    <a:lnTo>
                      <a:pt x="4751" y="76"/>
                    </a:lnTo>
                    <a:lnTo>
                      <a:pt x="4487" y="19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4" name="Google Shape;2354;p41"/>
              <p:cNvSpPr/>
              <p:nvPr/>
            </p:nvSpPr>
            <p:spPr>
              <a:xfrm>
                <a:off x="3559149" y="3289318"/>
                <a:ext cx="889248" cy="1111233"/>
              </a:xfrm>
              <a:custGeom>
                <a:avLst/>
                <a:gdLst/>
                <a:ahLst/>
                <a:cxnLst/>
                <a:rect l="l" t="t" r="r" b="b"/>
                <a:pathLst>
                  <a:path w="23791" h="29730" extrusionOk="0">
                    <a:moveTo>
                      <a:pt x="12159" y="1"/>
                    </a:moveTo>
                    <a:lnTo>
                      <a:pt x="11820" y="20"/>
                    </a:lnTo>
                    <a:lnTo>
                      <a:pt x="11726" y="20"/>
                    </a:lnTo>
                    <a:lnTo>
                      <a:pt x="11481" y="57"/>
                    </a:lnTo>
                    <a:lnTo>
                      <a:pt x="0" y="1302"/>
                    </a:lnTo>
                    <a:lnTo>
                      <a:pt x="4638" y="5939"/>
                    </a:lnTo>
                    <a:lnTo>
                      <a:pt x="4430" y="6448"/>
                    </a:lnTo>
                    <a:lnTo>
                      <a:pt x="4242" y="6957"/>
                    </a:lnTo>
                    <a:lnTo>
                      <a:pt x="4053" y="7504"/>
                    </a:lnTo>
                    <a:lnTo>
                      <a:pt x="3902" y="8050"/>
                    </a:lnTo>
                    <a:lnTo>
                      <a:pt x="3752" y="8616"/>
                    </a:lnTo>
                    <a:lnTo>
                      <a:pt x="3620" y="9181"/>
                    </a:lnTo>
                    <a:lnTo>
                      <a:pt x="3506" y="9785"/>
                    </a:lnTo>
                    <a:lnTo>
                      <a:pt x="3431" y="10369"/>
                    </a:lnTo>
                    <a:lnTo>
                      <a:pt x="3356" y="10991"/>
                    </a:lnTo>
                    <a:lnTo>
                      <a:pt x="3299" y="11594"/>
                    </a:lnTo>
                    <a:lnTo>
                      <a:pt x="3261" y="12235"/>
                    </a:lnTo>
                    <a:lnTo>
                      <a:pt x="3243" y="12857"/>
                    </a:lnTo>
                    <a:lnTo>
                      <a:pt x="3243" y="13517"/>
                    </a:lnTo>
                    <a:lnTo>
                      <a:pt x="3261" y="14158"/>
                    </a:lnTo>
                    <a:lnTo>
                      <a:pt x="3299" y="14818"/>
                    </a:lnTo>
                    <a:lnTo>
                      <a:pt x="3356" y="15478"/>
                    </a:lnTo>
                    <a:lnTo>
                      <a:pt x="3469" y="16326"/>
                    </a:lnTo>
                    <a:lnTo>
                      <a:pt x="3601" y="17155"/>
                    </a:lnTo>
                    <a:lnTo>
                      <a:pt x="3770" y="17966"/>
                    </a:lnTo>
                    <a:lnTo>
                      <a:pt x="3959" y="18758"/>
                    </a:lnTo>
                    <a:lnTo>
                      <a:pt x="4185" y="19531"/>
                    </a:lnTo>
                    <a:lnTo>
                      <a:pt x="4430" y="20285"/>
                    </a:lnTo>
                    <a:lnTo>
                      <a:pt x="4694" y="21020"/>
                    </a:lnTo>
                    <a:lnTo>
                      <a:pt x="4996" y="21736"/>
                    </a:lnTo>
                    <a:lnTo>
                      <a:pt x="5316" y="22415"/>
                    </a:lnTo>
                    <a:lnTo>
                      <a:pt x="5655" y="23094"/>
                    </a:lnTo>
                    <a:lnTo>
                      <a:pt x="6014" y="23734"/>
                    </a:lnTo>
                    <a:lnTo>
                      <a:pt x="6410" y="24357"/>
                    </a:lnTo>
                    <a:lnTo>
                      <a:pt x="6805" y="24941"/>
                    </a:lnTo>
                    <a:lnTo>
                      <a:pt x="7220" y="25506"/>
                    </a:lnTo>
                    <a:lnTo>
                      <a:pt x="7673" y="26034"/>
                    </a:lnTo>
                    <a:lnTo>
                      <a:pt x="8125" y="26543"/>
                    </a:lnTo>
                    <a:lnTo>
                      <a:pt x="6127" y="29729"/>
                    </a:lnTo>
                    <a:lnTo>
                      <a:pt x="14666" y="29729"/>
                    </a:lnTo>
                    <a:lnTo>
                      <a:pt x="15175" y="29710"/>
                    </a:lnTo>
                    <a:lnTo>
                      <a:pt x="15684" y="29654"/>
                    </a:lnTo>
                    <a:lnTo>
                      <a:pt x="16174" y="29578"/>
                    </a:lnTo>
                    <a:lnTo>
                      <a:pt x="16646" y="29446"/>
                    </a:lnTo>
                    <a:lnTo>
                      <a:pt x="17117" y="29296"/>
                    </a:lnTo>
                    <a:lnTo>
                      <a:pt x="17588" y="29088"/>
                    </a:lnTo>
                    <a:lnTo>
                      <a:pt x="18041" y="28862"/>
                    </a:lnTo>
                    <a:lnTo>
                      <a:pt x="18474" y="28617"/>
                    </a:lnTo>
                    <a:lnTo>
                      <a:pt x="18889" y="28334"/>
                    </a:lnTo>
                    <a:lnTo>
                      <a:pt x="19304" y="28014"/>
                    </a:lnTo>
                    <a:lnTo>
                      <a:pt x="19700" y="27674"/>
                    </a:lnTo>
                    <a:lnTo>
                      <a:pt x="20077" y="27297"/>
                    </a:lnTo>
                    <a:lnTo>
                      <a:pt x="20454" y="26901"/>
                    </a:lnTo>
                    <a:lnTo>
                      <a:pt x="20793" y="26468"/>
                    </a:lnTo>
                    <a:lnTo>
                      <a:pt x="21132" y="26015"/>
                    </a:lnTo>
                    <a:lnTo>
                      <a:pt x="21453" y="25544"/>
                    </a:lnTo>
                    <a:lnTo>
                      <a:pt x="21754" y="25035"/>
                    </a:lnTo>
                    <a:lnTo>
                      <a:pt x="22037" y="24507"/>
                    </a:lnTo>
                    <a:lnTo>
                      <a:pt x="22301" y="23961"/>
                    </a:lnTo>
                    <a:lnTo>
                      <a:pt x="22546" y="23395"/>
                    </a:lnTo>
                    <a:lnTo>
                      <a:pt x="22772" y="22811"/>
                    </a:lnTo>
                    <a:lnTo>
                      <a:pt x="22961" y="22208"/>
                    </a:lnTo>
                    <a:lnTo>
                      <a:pt x="23149" y="21567"/>
                    </a:lnTo>
                    <a:lnTo>
                      <a:pt x="23319" y="20926"/>
                    </a:lnTo>
                    <a:lnTo>
                      <a:pt x="23451" y="20266"/>
                    </a:lnTo>
                    <a:lnTo>
                      <a:pt x="23564" y="19587"/>
                    </a:lnTo>
                    <a:lnTo>
                      <a:pt x="23658" y="18909"/>
                    </a:lnTo>
                    <a:lnTo>
                      <a:pt x="23734" y="18192"/>
                    </a:lnTo>
                    <a:lnTo>
                      <a:pt x="23772" y="17476"/>
                    </a:lnTo>
                    <a:lnTo>
                      <a:pt x="23790" y="16741"/>
                    </a:lnTo>
                    <a:lnTo>
                      <a:pt x="23772" y="15987"/>
                    </a:lnTo>
                    <a:lnTo>
                      <a:pt x="23753" y="15233"/>
                    </a:lnTo>
                    <a:lnTo>
                      <a:pt x="23677" y="14441"/>
                    </a:lnTo>
                    <a:lnTo>
                      <a:pt x="23602" y="13668"/>
                    </a:lnTo>
                    <a:lnTo>
                      <a:pt x="23489" y="12895"/>
                    </a:lnTo>
                    <a:lnTo>
                      <a:pt x="23338" y="12141"/>
                    </a:lnTo>
                    <a:lnTo>
                      <a:pt x="23168" y="11406"/>
                    </a:lnTo>
                    <a:lnTo>
                      <a:pt x="22980" y="10689"/>
                    </a:lnTo>
                    <a:lnTo>
                      <a:pt x="22772" y="9973"/>
                    </a:lnTo>
                    <a:lnTo>
                      <a:pt x="22546" y="9276"/>
                    </a:lnTo>
                    <a:lnTo>
                      <a:pt x="22282" y="8597"/>
                    </a:lnTo>
                    <a:lnTo>
                      <a:pt x="21999" y="7937"/>
                    </a:lnTo>
                    <a:lnTo>
                      <a:pt x="21717" y="7277"/>
                    </a:lnTo>
                    <a:lnTo>
                      <a:pt x="21396" y="6655"/>
                    </a:lnTo>
                    <a:lnTo>
                      <a:pt x="21057" y="6052"/>
                    </a:lnTo>
                    <a:lnTo>
                      <a:pt x="20699" y="5486"/>
                    </a:lnTo>
                    <a:lnTo>
                      <a:pt x="20341" y="4921"/>
                    </a:lnTo>
                    <a:lnTo>
                      <a:pt x="19945" y="4393"/>
                    </a:lnTo>
                    <a:lnTo>
                      <a:pt x="19549" y="3884"/>
                    </a:lnTo>
                    <a:lnTo>
                      <a:pt x="19134" y="3394"/>
                    </a:lnTo>
                    <a:lnTo>
                      <a:pt x="18701" y="2942"/>
                    </a:lnTo>
                    <a:lnTo>
                      <a:pt x="18267" y="2527"/>
                    </a:lnTo>
                    <a:lnTo>
                      <a:pt x="17796" y="2131"/>
                    </a:lnTo>
                    <a:lnTo>
                      <a:pt x="17343" y="1754"/>
                    </a:lnTo>
                    <a:lnTo>
                      <a:pt x="16853" y="1433"/>
                    </a:lnTo>
                    <a:lnTo>
                      <a:pt x="16363" y="1132"/>
                    </a:lnTo>
                    <a:lnTo>
                      <a:pt x="15873" y="849"/>
                    </a:lnTo>
                    <a:lnTo>
                      <a:pt x="15364" y="623"/>
                    </a:lnTo>
                    <a:lnTo>
                      <a:pt x="14836" y="416"/>
                    </a:lnTo>
                    <a:lnTo>
                      <a:pt x="14308" y="265"/>
                    </a:lnTo>
                    <a:lnTo>
                      <a:pt x="13780" y="133"/>
                    </a:lnTo>
                    <a:lnTo>
                      <a:pt x="13253" y="57"/>
                    </a:lnTo>
                    <a:lnTo>
                      <a:pt x="1270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5" name="Google Shape;2355;p41"/>
              <p:cNvSpPr/>
              <p:nvPr/>
            </p:nvSpPr>
            <p:spPr>
              <a:xfrm>
                <a:off x="3559149" y="3289318"/>
                <a:ext cx="882894" cy="622933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16666" extrusionOk="0">
                    <a:moveTo>
                      <a:pt x="12159" y="1"/>
                    </a:moveTo>
                    <a:lnTo>
                      <a:pt x="11820" y="20"/>
                    </a:lnTo>
                    <a:lnTo>
                      <a:pt x="11726" y="20"/>
                    </a:lnTo>
                    <a:lnTo>
                      <a:pt x="11481" y="57"/>
                    </a:lnTo>
                    <a:lnTo>
                      <a:pt x="0" y="1302"/>
                    </a:lnTo>
                    <a:lnTo>
                      <a:pt x="4638" y="5939"/>
                    </a:lnTo>
                    <a:lnTo>
                      <a:pt x="4411" y="6504"/>
                    </a:lnTo>
                    <a:lnTo>
                      <a:pt x="4204" y="7089"/>
                    </a:lnTo>
                    <a:lnTo>
                      <a:pt x="4015" y="7673"/>
                    </a:lnTo>
                    <a:lnTo>
                      <a:pt x="3846" y="8295"/>
                    </a:lnTo>
                    <a:lnTo>
                      <a:pt x="3695" y="8917"/>
                    </a:lnTo>
                    <a:lnTo>
                      <a:pt x="3563" y="9577"/>
                    </a:lnTo>
                    <a:lnTo>
                      <a:pt x="3450" y="10237"/>
                    </a:lnTo>
                    <a:lnTo>
                      <a:pt x="3374" y="10897"/>
                    </a:lnTo>
                    <a:lnTo>
                      <a:pt x="3657" y="11217"/>
                    </a:lnTo>
                    <a:lnTo>
                      <a:pt x="3959" y="11519"/>
                    </a:lnTo>
                    <a:lnTo>
                      <a:pt x="4468" y="12009"/>
                    </a:lnTo>
                    <a:lnTo>
                      <a:pt x="4977" y="12461"/>
                    </a:lnTo>
                    <a:lnTo>
                      <a:pt x="5524" y="12914"/>
                    </a:lnTo>
                    <a:lnTo>
                      <a:pt x="6070" y="13329"/>
                    </a:lnTo>
                    <a:lnTo>
                      <a:pt x="6636" y="13706"/>
                    </a:lnTo>
                    <a:lnTo>
                      <a:pt x="7220" y="14083"/>
                    </a:lnTo>
                    <a:lnTo>
                      <a:pt x="7805" y="14422"/>
                    </a:lnTo>
                    <a:lnTo>
                      <a:pt x="8389" y="14742"/>
                    </a:lnTo>
                    <a:lnTo>
                      <a:pt x="9011" y="15044"/>
                    </a:lnTo>
                    <a:lnTo>
                      <a:pt x="9614" y="15308"/>
                    </a:lnTo>
                    <a:lnTo>
                      <a:pt x="10236" y="15553"/>
                    </a:lnTo>
                    <a:lnTo>
                      <a:pt x="10858" y="15779"/>
                    </a:lnTo>
                    <a:lnTo>
                      <a:pt x="11481" y="15987"/>
                    </a:lnTo>
                    <a:lnTo>
                      <a:pt x="12121" y="16156"/>
                    </a:lnTo>
                    <a:lnTo>
                      <a:pt x="12762" y="16307"/>
                    </a:lnTo>
                    <a:lnTo>
                      <a:pt x="13384" y="16420"/>
                    </a:lnTo>
                    <a:lnTo>
                      <a:pt x="14025" y="16533"/>
                    </a:lnTo>
                    <a:lnTo>
                      <a:pt x="14648" y="16590"/>
                    </a:lnTo>
                    <a:lnTo>
                      <a:pt x="15288" y="16646"/>
                    </a:lnTo>
                    <a:lnTo>
                      <a:pt x="15911" y="16665"/>
                    </a:lnTo>
                    <a:lnTo>
                      <a:pt x="16514" y="16646"/>
                    </a:lnTo>
                    <a:lnTo>
                      <a:pt x="17136" y="16628"/>
                    </a:lnTo>
                    <a:lnTo>
                      <a:pt x="17739" y="16552"/>
                    </a:lnTo>
                    <a:lnTo>
                      <a:pt x="18324" y="16477"/>
                    </a:lnTo>
                    <a:lnTo>
                      <a:pt x="18908" y="16364"/>
                    </a:lnTo>
                    <a:lnTo>
                      <a:pt x="19492" y="16213"/>
                    </a:lnTo>
                    <a:lnTo>
                      <a:pt x="20058" y="16043"/>
                    </a:lnTo>
                    <a:lnTo>
                      <a:pt x="20604" y="15836"/>
                    </a:lnTo>
                    <a:lnTo>
                      <a:pt x="21132" y="15610"/>
                    </a:lnTo>
                    <a:lnTo>
                      <a:pt x="21641" y="15365"/>
                    </a:lnTo>
                    <a:lnTo>
                      <a:pt x="22150" y="15082"/>
                    </a:lnTo>
                    <a:lnTo>
                      <a:pt x="22622" y="14761"/>
                    </a:lnTo>
                    <a:lnTo>
                      <a:pt x="22885" y="14573"/>
                    </a:lnTo>
                    <a:lnTo>
                      <a:pt x="23149" y="14384"/>
                    </a:lnTo>
                    <a:lnTo>
                      <a:pt x="23621" y="13951"/>
                    </a:lnTo>
                    <a:lnTo>
                      <a:pt x="23526" y="13234"/>
                    </a:lnTo>
                    <a:lnTo>
                      <a:pt x="23413" y="12499"/>
                    </a:lnTo>
                    <a:lnTo>
                      <a:pt x="23263" y="11802"/>
                    </a:lnTo>
                    <a:lnTo>
                      <a:pt x="23093" y="11104"/>
                    </a:lnTo>
                    <a:lnTo>
                      <a:pt x="22904" y="10407"/>
                    </a:lnTo>
                    <a:lnTo>
                      <a:pt x="22697" y="9747"/>
                    </a:lnTo>
                    <a:lnTo>
                      <a:pt x="22471" y="9087"/>
                    </a:lnTo>
                    <a:lnTo>
                      <a:pt x="22226" y="8446"/>
                    </a:lnTo>
                    <a:lnTo>
                      <a:pt x="21962" y="7824"/>
                    </a:lnTo>
                    <a:lnTo>
                      <a:pt x="21679" y="7202"/>
                    </a:lnTo>
                    <a:lnTo>
                      <a:pt x="21377" y="6618"/>
                    </a:lnTo>
                    <a:lnTo>
                      <a:pt x="21057" y="6052"/>
                    </a:lnTo>
                    <a:lnTo>
                      <a:pt x="20718" y="5505"/>
                    </a:lnTo>
                    <a:lnTo>
                      <a:pt x="20359" y="4978"/>
                    </a:lnTo>
                    <a:lnTo>
                      <a:pt x="20001" y="4469"/>
                    </a:lnTo>
                    <a:lnTo>
                      <a:pt x="19624" y="3978"/>
                    </a:lnTo>
                    <a:lnTo>
                      <a:pt x="19228" y="3507"/>
                    </a:lnTo>
                    <a:lnTo>
                      <a:pt x="18832" y="3074"/>
                    </a:lnTo>
                    <a:lnTo>
                      <a:pt x="18418" y="2659"/>
                    </a:lnTo>
                    <a:lnTo>
                      <a:pt x="17984" y="2282"/>
                    </a:lnTo>
                    <a:lnTo>
                      <a:pt x="17532" y="1924"/>
                    </a:lnTo>
                    <a:lnTo>
                      <a:pt x="17098" y="1584"/>
                    </a:lnTo>
                    <a:lnTo>
                      <a:pt x="16627" y="1283"/>
                    </a:lnTo>
                    <a:lnTo>
                      <a:pt x="16156" y="1019"/>
                    </a:lnTo>
                    <a:lnTo>
                      <a:pt x="15684" y="774"/>
                    </a:lnTo>
                    <a:lnTo>
                      <a:pt x="15194" y="547"/>
                    </a:lnTo>
                    <a:lnTo>
                      <a:pt x="14704" y="378"/>
                    </a:lnTo>
                    <a:lnTo>
                      <a:pt x="14214" y="227"/>
                    </a:lnTo>
                    <a:lnTo>
                      <a:pt x="13705" y="114"/>
                    </a:lnTo>
                    <a:lnTo>
                      <a:pt x="13196" y="38"/>
                    </a:lnTo>
                    <a:lnTo>
                      <a:pt x="12687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6" name="Google Shape;2356;p41"/>
              <p:cNvSpPr/>
              <p:nvPr/>
            </p:nvSpPr>
            <p:spPr>
              <a:xfrm>
                <a:off x="3308982" y="3335143"/>
                <a:ext cx="783582" cy="1065408"/>
              </a:xfrm>
              <a:custGeom>
                <a:avLst/>
                <a:gdLst/>
                <a:ahLst/>
                <a:cxnLst/>
                <a:rect l="l" t="t" r="r" b="b"/>
                <a:pathLst>
                  <a:path w="20964" h="28504" extrusionOk="0">
                    <a:moveTo>
                      <a:pt x="7749" y="0"/>
                    </a:moveTo>
                    <a:lnTo>
                      <a:pt x="7202" y="38"/>
                    </a:lnTo>
                    <a:lnTo>
                      <a:pt x="6693" y="94"/>
                    </a:lnTo>
                    <a:lnTo>
                      <a:pt x="6203" y="207"/>
                    </a:lnTo>
                    <a:lnTo>
                      <a:pt x="5713" y="358"/>
                    </a:lnTo>
                    <a:lnTo>
                      <a:pt x="5242" y="528"/>
                    </a:lnTo>
                    <a:lnTo>
                      <a:pt x="4789" y="735"/>
                    </a:lnTo>
                    <a:lnTo>
                      <a:pt x="4356" y="980"/>
                    </a:lnTo>
                    <a:lnTo>
                      <a:pt x="3941" y="1263"/>
                    </a:lnTo>
                    <a:lnTo>
                      <a:pt x="3545" y="1565"/>
                    </a:lnTo>
                    <a:lnTo>
                      <a:pt x="3168" y="1904"/>
                    </a:lnTo>
                    <a:lnTo>
                      <a:pt x="2810" y="2262"/>
                    </a:lnTo>
                    <a:lnTo>
                      <a:pt x="2470" y="2658"/>
                    </a:lnTo>
                    <a:lnTo>
                      <a:pt x="2150" y="3073"/>
                    </a:lnTo>
                    <a:lnTo>
                      <a:pt x="1848" y="3525"/>
                    </a:lnTo>
                    <a:lnTo>
                      <a:pt x="1566" y="3997"/>
                    </a:lnTo>
                    <a:lnTo>
                      <a:pt x="1321" y="4487"/>
                    </a:lnTo>
                    <a:lnTo>
                      <a:pt x="1075" y="5015"/>
                    </a:lnTo>
                    <a:lnTo>
                      <a:pt x="868" y="5542"/>
                    </a:lnTo>
                    <a:lnTo>
                      <a:pt x="680" y="6108"/>
                    </a:lnTo>
                    <a:lnTo>
                      <a:pt x="510" y="6692"/>
                    </a:lnTo>
                    <a:lnTo>
                      <a:pt x="359" y="7277"/>
                    </a:lnTo>
                    <a:lnTo>
                      <a:pt x="246" y="7899"/>
                    </a:lnTo>
                    <a:lnTo>
                      <a:pt x="133" y="8540"/>
                    </a:lnTo>
                    <a:lnTo>
                      <a:pt x="76" y="9181"/>
                    </a:lnTo>
                    <a:lnTo>
                      <a:pt x="20" y="9840"/>
                    </a:lnTo>
                    <a:lnTo>
                      <a:pt x="1" y="10519"/>
                    </a:lnTo>
                    <a:lnTo>
                      <a:pt x="1" y="11217"/>
                    </a:lnTo>
                    <a:lnTo>
                      <a:pt x="39" y="11914"/>
                    </a:lnTo>
                    <a:lnTo>
                      <a:pt x="95" y="12630"/>
                    </a:lnTo>
                    <a:lnTo>
                      <a:pt x="171" y="13347"/>
                    </a:lnTo>
                    <a:lnTo>
                      <a:pt x="284" y="14082"/>
                    </a:lnTo>
                    <a:lnTo>
                      <a:pt x="435" y="14836"/>
                    </a:lnTo>
                    <a:lnTo>
                      <a:pt x="585" y="15534"/>
                    </a:lnTo>
                    <a:lnTo>
                      <a:pt x="774" y="16250"/>
                    </a:lnTo>
                    <a:lnTo>
                      <a:pt x="981" y="16929"/>
                    </a:lnTo>
                    <a:lnTo>
                      <a:pt x="1207" y="17607"/>
                    </a:lnTo>
                    <a:lnTo>
                      <a:pt x="1452" y="18286"/>
                    </a:lnTo>
                    <a:lnTo>
                      <a:pt x="1735" y="18927"/>
                    </a:lnTo>
                    <a:lnTo>
                      <a:pt x="2018" y="19568"/>
                    </a:lnTo>
                    <a:lnTo>
                      <a:pt x="2320" y="20190"/>
                    </a:lnTo>
                    <a:lnTo>
                      <a:pt x="2640" y="20793"/>
                    </a:lnTo>
                    <a:lnTo>
                      <a:pt x="2979" y="21396"/>
                    </a:lnTo>
                    <a:lnTo>
                      <a:pt x="3319" y="21962"/>
                    </a:lnTo>
                    <a:lnTo>
                      <a:pt x="3696" y="22508"/>
                    </a:lnTo>
                    <a:lnTo>
                      <a:pt x="4073" y="23055"/>
                    </a:lnTo>
                    <a:lnTo>
                      <a:pt x="4469" y="23564"/>
                    </a:lnTo>
                    <a:lnTo>
                      <a:pt x="4883" y="24054"/>
                    </a:lnTo>
                    <a:lnTo>
                      <a:pt x="5298" y="24526"/>
                    </a:lnTo>
                    <a:lnTo>
                      <a:pt x="5732" y="24978"/>
                    </a:lnTo>
                    <a:lnTo>
                      <a:pt x="6184" y="25412"/>
                    </a:lnTo>
                    <a:lnTo>
                      <a:pt x="6637" y="25807"/>
                    </a:lnTo>
                    <a:lnTo>
                      <a:pt x="7089" y="26184"/>
                    </a:lnTo>
                    <a:lnTo>
                      <a:pt x="7560" y="26543"/>
                    </a:lnTo>
                    <a:lnTo>
                      <a:pt x="8032" y="26863"/>
                    </a:lnTo>
                    <a:lnTo>
                      <a:pt x="8522" y="27165"/>
                    </a:lnTo>
                    <a:lnTo>
                      <a:pt x="9012" y="27447"/>
                    </a:lnTo>
                    <a:lnTo>
                      <a:pt x="9502" y="27693"/>
                    </a:lnTo>
                    <a:lnTo>
                      <a:pt x="9992" y="27900"/>
                    </a:lnTo>
                    <a:lnTo>
                      <a:pt x="10501" y="28088"/>
                    </a:lnTo>
                    <a:lnTo>
                      <a:pt x="10991" y="28239"/>
                    </a:lnTo>
                    <a:lnTo>
                      <a:pt x="11500" y="28352"/>
                    </a:lnTo>
                    <a:lnTo>
                      <a:pt x="12009" y="28447"/>
                    </a:lnTo>
                    <a:lnTo>
                      <a:pt x="12518" y="28484"/>
                    </a:lnTo>
                    <a:lnTo>
                      <a:pt x="13027" y="28503"/>
                    </a:lnTo>
                    <a:lnTo>
                      <a:pt x="13536" y="28503"/>
                    </a:lnTo>
                    <a:lnTo>
                      <a:pt x="14026" y="28447"/>
                    </a:lnTo>
                    <a:lnTo>
                      <a:pt x="14498" y="28352"/>
                    </a:lnTo>
                    <a:lnTo>
                      <a:pt x="14969" y="28239"/>
                    </a:lnTo>
                    <a:lnTo>
                      <a:pt x="15421" y="28088"/>
                    </a:lnTo>
                    <a:lnTo>
                      <a:pt x="15874" y="27900"/>
                    </a:lnTo>
                    <a:lnTo>
                      <a:pt x="16288" y="27693"/>
                    </a:lnTo>
                    <a:lnTo>
                      <a:pt x="16703" y="27447"/>
                    </a:lnTo>
                    <a:lnTo>
                      <a:pt x="17099" y="27165"/>
                    </a:lnTo>
                    <a:lnTo>
                      <a:pt x="17476" y="26863"/>
                    </a:lnTo>
                    <a:lnTo>
                      <a:pt x="17834" y="26543"/>
                    </a:lnTo>
                    <a:lnTo>
                      <a:pt x="18174" y="26184"/>
                    </a:lnTo>
                    <a:lnTo>
                      <a:pt x="18513" y="25789"/>
                    </a:lnTo>
                    <a:lnTo>
                      <a:pt x="18814" y="25393"/>
                    </a:lnTo>
                    <a:lnTo>
                      <a:pt x="19116" y="24959"/>
                    </a:lnTo>
                    <a:lnTo>
                      <a:pt x="19380" y="24507"/>
                    </a:lnTo>
                    <a:lnTo>
                      <a:pt x="19625" y="24017"/>
                    </a:lnTo>
                    <a:lnTo>
                      <a:pt x="19870" y="23526"/>
                    </a:lnTo>
                    <a:lnTo>
                      <a:pt x="20077" y="22999"/>
                    </a:lnTo>
                    <a:lnTo>
                      <a:pt x="20266" y="22452"/>
                    </a:lnTo>
                    <a:lnTo>
                      <a:pt x="20436" y="21886"/>
                    </a:lnTo>
                    <a:lnTo>
                      <a:pt x="20568" y="21302"/>
                    </a:lnTo>
                    <a:lnTo>
                      <a:pt x="20700" y="20699"/>
                    </a:lnTo>
                    <a:lnTo>
                      <a:pt x="20794" y="20096"/>
                    </a:lnTo>
                    <a:lnTo>
                      <a:pt x="20869" y="19455"/>
                    </a:lnTo>
                    <a:lnTo>
                      <a:pt x="20926" y="18814"/>
                    </a:lnTo>
                    <a:lnTo>
                      <a:pt x="20945" y="18135"/>
                    </a:lnTo>
                    <a:lnTo>
                      <a:pt x="20963" y="17475"/>
                    </a:lnTo>
                    <a:lnTo>
                      <a:pt x="20926" y="16778"/>
                    </a:lnTo>
                    <a:lnTo>
                      <a:pt x="20888" y="16080"/>
                    </a:lnTo>
                    <a:lnTo>
                      <a:pt x="20813" y="15364"/>
                    </a:lnTo>
                    <a:lnTo>
                      <a:pt x="20700" y="14629"/>
                    </a:lnTo>
                    <a:lnTo>
                      <a:pt x="20568" y="13875"/>
                    </a:lnTo>
                    <a:lnTo>
                      <a:pt x="20398" y="13139"/>
                    </a:lnTo>
                    <a:lnTo>
                      <a:pt x="20209" y="12404"/>
                    </a:lnTo>
                    <a:lnTo>
                      <a:pt x="20002" y="11669"/>
                    </a:lnTo>
                    <a:lnTo>
                      <a:pt x="19776" y="10972"/>
                    </a:lnTo>
                    <a:lnTo>
                      <a:pt x="19512" y="10274"/>
                    </a:lnTo>
                    <a:lnTo>
                      <a:pt x="19248" y="9577"/>
                    </a:lnTo>
                    <a:lnTo>
                      <a:pt x="18946" y="8917"/>
                    </a:lnTo>
                    <a:lnTo>
                      <a:pt x="18626" y="8257"/>
                    </a:lnTo>
                    <a:lnTo>
                      <a:pt x="18287" y="7616"/>
                    </a:lnTo>
                    <a:lnTo>
                      <a:pt x="17928" y="7013"/>
                    </a:lnTo>
                    <a:lnTo>
                      <a:pt x="17551" y="6410"/>
                    </a:lnTo>
                    <a:lnTo>
                      <a:pt x="17174" y="5825"/>
                    </a:lnTo>
                    <a:lnTo>
                      <a:pt x="16760" y="5278"/>
                    </a:lnTo>
                    <a:lnTo>
                      <a:pt x="16345" y="4751"/>
                    </a:lnTo>
                    <a:lnTo>
                      <a:pt x="15911" y="4223"/>
                    </a:lnTo>
                    <a:lnTo>
                      <a:pt x="15459" y="3752"/>
                    </a:lnTo>
                    <a:lnTo>
                      <a:pt x="15007" y="3280"/>
                    </a:lnTo>
                    <a:lnTo>
                      <a:pt x="14535" y="2847"/>
                    </a:lnTo>
                    <a:lnTo>
                      <a:pt x="14045" y="2432"/>
                    </a:lnTo>
                    <a:lnTo>
                      <a:pt x="13555" y="2055"/>
                    </a:lnTo>
                    <a:lnTo>
                      <a:pt x="13065" y="1697"/>
                    </a:lnTo>
                    <a:lnTo>
                      <a:pt x="12556" y="1376"/>
                    </a:lnTo>
                    <a:lnTo>
                      <a:pt x="12028" y="1093"/>
                    </a:lnTo>
                    <a:lnTo>
                      <a:pt x="11519" y="830"/>
                    </a:lnTo>
                    <a:lnTo>
                      <a:pt x="10991" y="603"/>
                    </a:lnTo>
                    <a:lnTo>
                      <a:pt x="10445" y="415"/>
                    </a:lnTo>
                    <a:lnTo>
                      <a:pt x="9917" y="264"/>
                    </a:lnTo>
                    <a:lnTo>
                      <a:pt x="9370" y="132"/>
                    </a:lnTo>
                    <a:lnTo>
                      <a:pt x="8823" y="57"/>
                    </a:lnTo>
                    <a:lnTo>
                      <a:pt x="829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7" name="Google Shape;2357;p41"/>
              <p:cNvSpPr/>
              <p:nvPr/>
            </p:nvSpPr>
            <p:spPr>
              <a:xfrm>
                <a:off x="3502074" y="3597944"/>
                <a:ext cx="396725" cy="539768"/>
              </a:xfrm>
              <a:custGeom>
                <a:avLst/>
                <a:gdLst/>
                <a:ahLst/>
                <a:cxnLst/>
                <a:rect l="l" t="t" r="r" b="b"/>
                <a:pathLst>
                  <a:path w="10614" h="14441" extrusionOk="0">
                    <a:moveTo>
                      <a:pt x="3921" y="1"/>
                    </a:moveTo>
                    <a:lnTo>
                      <a:pt x="3657" y="19"/>
                    </a:lnTo>
                    <a:lnTo>
                      <a:pt x="3393" y="57"/>
                    </a:lnTo>
                    <a:lnTo>
                      <a:pt x="3148" y="114"/>
                    </a:lnTo>
                    <a:lnTo>
                      <a:pt x="2903" y="170"/>
                    </a:lnTo>
                    <a:lnTo>
                      <a:pt x="2658" y="265"/>
                    </a:lnTo>
                    <a:lnTo>
                      <a:pt x="2432" y="378"/>
                    </a:lnTo>
                    <a:lnTo>
                      <a:pt x="2206" y="491"/>
                    </a:lnTo>
                    <a:lnTo>
                      <a:pt x="1998" y="642"/>
                    </a:lnTo>
                    <a:lnTo>
                      <a:pt x="1791" y="792"/>
                    </a:lnTo>
                    <a:lnTo>
                      <a:pt x="1603" y="962"/>
                    </a:lnTo>
                    <a:lnTo>
                      <a:pt x="1433" y="1151"/>
                    </a:lnTo>
                    <a:lnTo>
                      <a:pt x="1263" y="1339"/>
                    </a:lnTo>
                    <a:lnTo>
                      <a:pt x="1094" y="1565"/>
                    </a:lnTo>
                    <a:lnTo>
                      <a:pt x="943" y="1791"/>
                    </a:lnTo>
                    <a:lnTo>
                      <a:pt x="792" y="2018"/>
                    </a:lnTo>
                    <a:lnTo>
                      <a:pt x="660" y="2282"/>
                    </a:lnTo>
                    <a:lnTo>
                      <a:pt x="547" y="2546"/>
                    </a:lnTo>
                    <a:lnTo>
                      <a:pt x="434" y="2809"/>
                    </a:lnTo>
                    <a:lnTo>
                      <a:pt x="340" y="3092"/>
                    </a:lnTo>
                    <a:lnTo>
                      <a:pt x="264" y="3394"/>
                    </a:lnTo>
                    <a:lnTo>
                      <a:pt x="189" y="3695"/>
                    </a:lnTo>
                    <a:lnTo>
                      <a:pt x="132" y="3997"/>
                    </a:lnTo>
                    <a:lnTo>
                      <a:pt x="76" y="4318"/>
                    </a:lnTo>
                    <a:lnTo>
                      <a:pt x="38" y="4657"/>
                    </a:lnTo>
                    <a:lnTo>
                      <a:pt x="19" y="4996"/>
                    </a:lnTo>
                    <a:lnTo>
                      <a:pt x="0" y="5336"/>
                    </a:lnTo>
                    <a:lnTo>
                      <a:pt x="0" y="5675"/>
                    </a:lnTo>
                    <a:lnTo>
                      <a:pt x="19" y="6033"/>
                    </a:lnTo>
                    <a:lnTo>
                      <a:pt x="57" y="6410"/>
                    </a:lnTo>
                    <a:lnTo>
                      <a:pt x="94" y="6768"/>
                    </a:lnTo>
                    <a:lnTo>
                      <a:pt x="151" y="7145"/>
                    </a:lnTo>
                    <a:lnTo>
                      <a:pt x="226" y="7522"/>
                    </a:lnTo>
                    <a:lnTo>
                      <a:pt x="302" y="7880"/>
                    </a:lnTo>
                    <a:lnTo>
                      <a:pt x="396" y="8239"/>
                    </a:lnTo>
                    <a:lnTo>
                      <a:pt x="509" y="8578"/>
                    </a:lnTo>
                    <a:lnTo>
                      <a:pt x="622" y="8917"/>
                    </a:lnTo>
                    <a:lnTo>
                      <a:pt x="735" y="9257"/>
                    </a:lnTo>
                    <a:lnTo>
                      <a:pt x="886" y="9596"/>
                    </a:lnTo>
                    <a:lnTo>
                      <a:pt x="1018" y="9916"/>
                    </a:lnTo>
                    <a:lnTo>
                      <a:pt x="1169" y="10237"/>
                    </a:lnTo>
                    <a:lnTo>
                      <a:pt x="1339" y="10538"/>
                    </a:lnTo>
                    <a:lnTo>
                      <a:pt x="1508" y="10840"/>
                    </a:lnTo>
                    <a:lnTo>
                      <a:pt x="1697" y="11123"/>
                    </a:lnTo>
                    <a:lnTo>
                      <a:pt x="1866" y="11406"/>
                    </a:lnTo>
                    <a:lnTo>
                      <a:pt x="2074" y="11688"/>
                    </a:lnTo>
                    <a:lnTo>
                      <a:pt x="2262" y="11933"/>
                    </a:lnTo>
                    <a:lnTo>
                      <a:pt x="2470" y="12197"/>
                    </a:lnTo>
                    <a:lnTo>
                      <a:pt x="2696" y="12424"/>
                    </a:lnTo>
                    <a:lnTo>
                      <a:pt x="2903" y="12650"/>
                    </a:lnTo>
                    <a:lnTo>
                      <a:pt x="3129" y="12876"/>
                    </a:lnTo>
                    <a:lnTo>
                      <a:pt x="3356" y="13083"/>
                    </a:lnTo>
                    <a:lnTo>
                      <a:pt x="3601" y="13272"/>
                    </a:lnTo>
                    <a:lnTo>
                      <a:pt x="3827" y="13442"/>
                    </a:lnTo>
                    <a:lnTo>
                      <a:pt x="4072" y="13611"/>
                    </a:lnTo>
                    <a:lnTo>
                      <a:pt x="4317" y="13762"/>
                    </a:lnTo>
                    <a:lnTo>
                      <a:pt x="4562" y="13913"/>
                    </a:lnTo>
                    <a:lnTo>
                      <a:pt x="4807" y="14026"/>
                    </a:lnTo>
                    <a:lnTo>
                      <a:pt x="5071" y="14139"/>
                    </a:lnTo>
                    <a:lnTo>
                      <a:pt x="5316" y="14233"/>
                    </a:lnTo>
                    <a:lnTo>
                      <a:pt x="5580" y="14309"/>
                    </a:lnTo>
                    <a:lnTo>
                      <a:pt x="5825" y="14365"/>
                    </a:lnTo>
                    <a:lnTo>
                      <a:pt x="6089" y="14403"/>
                    </a:lnTo>
                    <a:lnTo>
                      <a:pt x="6353" y="14441"/>
                    </a:lnTo>
                    <a:lnTo>
                      <a:pt x="6862" y="14441"/>
                    </a:lnTo>
                    <a:lnTo>
                      <a:pt x="7107" y="14403"/>
                    </a:lnTo>
                    <a:lnTo>
                      <a:pt x="7352" y="14365"/>
                    </a:lnTo>
                    <a:lnTo>
                      <a:pt x="7597" y="14309"/>
                    </a:lnTo>
                    <a:lnTo>
                      <a:pt x="7823" y="14233"/>
                    </a:lnTo>
                    <a:lnTo>
                      <a:pt x="8050" y="14139"/>
                    </a:lnTo>
                    <a:lnTo>
                      <a:pt x="8257" y="14026"/>
                    </a:lnTo>
                    <a:lnTo>
                      <a:pt x="8464" y="13913"/>
                    </a:lnTo>
                    <a:lnTo>
                      <a:pt x="8672" y="13762"/>
                    </a:lnTo>
                    <a:lnTo>
                      <a:pt x="8860" y="13611"/>
                    </a:lnTo>
                    <a:lnTo>
                      <a:pt x="9049" y="13442"/>
                    </a:lnTo>
                    <a:lnTo>
                      <a:pt x="9218" y="13272"/>
                    </a:lnTo>
                    <a:lnTo>
                      <a:pt x="9388" y="13065"/>
                    </a:lnTo>
                    <a:lnTo>
                      <a:pt x="9539" y="12857"/>
                    </a:lnTo>
                    <a:lnTo>
                      <a:pt x="9690" y="12650"/>
                    </a:lnTo>
                    <a:lnTo>
                      <a:pt x="9822" y="12405"/>
                    </a:lnTo>
                    <a:lnTo>
                      <a:pt x="9954" y="12178"/>
                    </a:lnTo>
                    <a:lnTo>
                      <a:pt x="10067" y="11915"/>
                    </a:lnTo>
                    <a:lnTo>
                      <a:pt x="10180" y="11651"/>
                    </a:lnTo>
                    <a:lnTo>
                      <a:pt x="10274" y="11368"/>
                    </a:lnTo>
                    <a:lnTo>
                      <a:pt x="10349" y="11085"/>
                    </a:lnTo>
                    <a:lnTo>
                      <a:pt x="10425" y="10802"/>
                    </a:lnTo>
                    <a:lnTo>
                      <a:pt x="10481" y="10501"/>
                    </a:lnTo>
                    <a:lnTo>
                      <a:pt x="10538" y="10180"/>
                    </a:lnTo>
                    <a:lnTo>
                      <a:pt x="10576" y="9860"/>
                    </a:lnTo>
                    <a:lnTo>
                      <a:pt x="10613" y="9520"/>
                    </a:lnTo>
                    <a:lnTo>
                      <a:pt x="10613" y="9200"/>
                    </a:lnTo>
                    <a:lnTo>
                      <a:pt x="10613" y="8842"/>
                    </a:lnTo>
                    <a:lnTo>
                      <a:pt x="10613" y="8503"/>
                    </a:lnTo>
                    <a:lnTo>
                      <a:pt x="10576" y="8144"/>
                    </a:lnTo>
                    <a:lnTo>
                      <a:pt x="10538" y="7786"/>
                    </a:lnTo>
                    <a:lnTo>
                      <a:pt x="10500" y="7409"/>
                    </a:lnTo>
                    <a:lnTo>
                      <a:pt x="10425" y="7032"/>
                    </a:lnTo>
                    <a:lnTo>
                      <a:pt x="10349" y="6655"/>
                    </a:lnTo>
                    <a:lnTo>
                      <a:pt x="10255" y="6278"/>
                    </a:lnTo>
                    <a:lnTo>
                      <a:pt x="10142" y="5920"/>
                    </a:lnTo>
                    <a:lnTo>
                      <a:pt x="10029" y="5562"/>
                    </a:lnTo>
                    <a:lnTo>
                      <a:pt x="9897" y="5204"/>
                    </a:lnTo>
                    <a:lnTo>
                      <a:pt x="9746" y="4864"/>
                    </a:lnTo>
                    <a:lnTo>
                      <a:pt x="9595" y="4525"/>
                    </a:lnTo>
                    <a:lnTo>
                      <a:pt x="9445" y="4186"/>
                    </a:lnTo>
                    <a:lnTo>
                      <a:pt x="9275" y="3865"/>
                    </a:lnTo>
                    <a:lnTo>
                      <a:pt x="9086" y="3545"/>
                    </a:lnTo>
                    <a:lnTo>
                      <a:pt x="8898" y="3243"/>
                    </a:lnTo>
                    <a:lnTo>
                      <a:pt x="8709" y="2960"/>
                    </a:lnTo>
                    <a:lnTo>
                      <a:pt x="8502" y="2677"/>
                    </a:lnTo>
                    <a:lnTo>
                      <a:pt x="8276" y="2395"/>
                    </a:lnTo>
                    <a:lnTo>
                      <a:pt x="8068" y="2150"/>
                    </a:lnTo>
                    <a:lnTo>
                      <a:pt x="7842" y="1905"/>
                    </a:lnTo>
                    <a:lnTo>
                      <a:pt x="7597" y="1660"/>
                    </a:lnTo>
                    <a:lnTo>
                      <a:pt x="7371" y="1433"/>
                    </a:lnTo>
                    <a:lnTo>
                      <a:pt x="7126" y="1245"/>
                    </a:lnTo>
                    <a:lnTo>
                      <a:pt x="6881" y="1037"/>
                    </a:lnTo>
                    <a:lnTo>
                      <a:pt x="6617" y="868"/>
                    </a:lnTo>
                    <a:lnTo>
                      <a:pt x="6353" y="698"/>
                    </a:lnTo>
                    <a:lnTo>
                      <a:pt x="6108" y="547"/>
                    </a:lnTo>
                    <a:lnTo>
                      <a:pt x="5844" y="415"/>
                    </a:lnTo>
                    <a:lnTo>
                      <a:pt x="5561" y="302"/>
                    </a:lnTo>
                    <a:lnTo>
                      <a:pt x="5297" y="208"/>
                    </a:lnTo>
                    <a:lnTo>
                      <a:pt x="5033" y="133"/>
                    </a:lnTo>
                    <a:lnTo>
                      <a:pt x="4751" y="76"/>
                    </a:lnTo>
                    <a:lnTo>
                      <a:pt x="4468" y="19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8" name="Google Shape;2358;p41"/>
              <p:cNvSpPr/>
              <p:nvPr/>
            </p:nvSpPr>
            <p:spPr>
              <a:xfrm>
                <a:off x="3502074" y="3597944"/>
                <a:ext cx="396725" cy="426328"/>
              </a:xfrm>
              <a:custGeom>
                <a:avLst/>
                <a:gdLst/>
                <a:ahLst/>
                <a:cxnLst/>
                <a:rect l="l" t="t" r="r" b="b"/>
                <a:pathLst>
                  <a:path w="10614" h="11406" extrusionOk="0">
                    <a:moveTo>
                      <a:pt x="3921" y="1"/>
                    </a:moveTo>
                    <a:lnTo>
                      <a:pt x="3657" y="19"/>
                    </a:lnTo>
                    <a:lnTo>
                      <a:pt x="3393" y="57"/>
                    </a:lnTo>
                    <a:lnTo>
                      <a:pt x="3148" y="114"/>
                    </a:lnTo>
                    <a:lnTo>
                      <a:pt x="2903" y="170"/>
                    </a:lnTo>
                    <a:lnTo>
                      <a:pt x="2658" y="265"/>
                    </a:lnTo>
                    <a:lnTo>
                      <a:pt x="2432" y="378"/>
                    </a:lnTo>
                    <a:lnTo>
                      <a:pt x="2206" y="491"/>
                    </a:lnTo>
                    <a:lnTo>
                      <a:pt x="1998" y="642"/>
                    </a:lnTo>
                    <a:lnTo>
                      <a:pt x="1791" y="792"/>
                    </a:lnTo>
                    <a:lnTo>
                      <a:pt x="1603" y="962"/>
                    </a:lnTo>
                    <a:lnTo>
                      <a:pt x="1433" y="1151"/>
                    </a:lnTo>
                    <a:lnTo>
                      <a:pt x="1263" y="1339"/>
                    </a:lnTo>
                    <a:lnTo>
                      <a:pt x="1094" y="1565"/>
                    </a:lnTo>
                    <a:lnTo>
                      <a:pt x="943" y="1791"/>
                    </a:lnTo>
                    <a:lnTo>
                      <a:pt x="792" y="2018"/>
                    </a:lnTo>
                    <a:lnTo>
                      <a:pt x="660" y="2282"/>
                    </a:lnTo>
                    <a:lnTo>
                      <a:pt x="547" y="2546"/>
                    </a:lnTo>
                    <a:lnTo>
                      <a:pt x="434" y="2809"/>
                    </a:lnTo>
                    <a:lnTo>
                      <a:pt x="340" y="3092"/>
                    </a:lnTo>
                    <a:lnTo>
                      <a:pt x="264" y="3394"/>
                    </a:lnTo>
                    <a:lnTo>
                      <a:pt x="189" y="3695"/>
                    </a:lnTo>
                    <a:lnTo>
                      <a:pt x="132" y="3997"/>
                    </a:lnTo>
                    <a:lnTo>
                      <a:pt x="76" y="4318"/>
                    </a:lnTo>
                    <a:lnTo>
                      <a:pt x="38" y="4657"/>
                    </a:lnTo>
                    <a:lnTo>
                      <a:pt x="19" y="4996"/>
                    </a:lnTo>
                    <a:lnTo>
                      <a:pt x="0" y="5336"/>
                    </a:lnTo>
                    <a:lnTo>
                      <a:pt x="0" y="5675"/>
                    </a:lnTo>
                    <a:lnTo>
                      <a:pt x="19" y="6033"/>
                    </a:lnTo>
                    <a:lnTo>
                      <a:pt x="57" y="6410"/>
                    </a:lnTo>
                    <a:lnTo>
                      <a:pt x="94" y="6768"/>
                    </a:lnTo>
                    <a:lnTo>
                      <a:pt x="151" y="7145"/>
                    </a:lnTo>
                    <a:lnTo>
                      <a:pt x="226" y="7522"/>
                    </a:lnTo>
                    <a:lnTo>
                      <a:pt x="358" y="8088"/>
                    </a:lnTo>
                    <a:lnTo>
                      <a:pt x="528" y="8653"/>
                    </a:lnTo>
                    <a:lnTo>
                      <a:pt x="717" y="9200"/>
                    </a:lnTo>
                    <a:lnTo>
                      <a:pt x="943" y="9728"/>
                    </a:lnTo>
                    <a:lnTo>
                      <a:pt x="1433" y="9520"/>
                    </a:lnTo>
                    <a:lnTo>
                      <a:pt x="1942" y="9351"/>
                    </a:lnTo>
                    <a:lnTo>
                      <a:pt x="2470" y="9200"/>
                    </a:lnTo>
                    <a:lnTo>
                      <a:pt x="3016" y="9049"/>
                    </a:lnTo>
                    <a:lnTo>
                      <a:pt x="3638" y="8936"/>
                    </a:lnTo>
                    <a:lnTo>
                      <a:pt x="4261" y="8861"/>
                    </a:lnTo>
                    <a:lnTo>
                      <a:pt x="4845" y="8823"/>
                    </a:lnTo>
                    <a:lnTo>
                      <a:pt x="5429" y="8823"/>
                    </a:lnTo>
                    <a:lnTo>
                      <a:pt x="5995" y="8861"/>
                    </a:lnTo>
                    <a:lnTo>
                      <a:pt x="6542" y="8936"/>
                    </a:lnTo>
                    <a:lnTo>
                      <a:pt x="7069" y="9030"/>
                    </a:lnTo>
                    <a:lnTo>
                      <a:pt x="7560" y="9181"/>
                    </a:lnTo>
                    <a:lnTo>
                      <a:pt x="8012" y="9351"/>
                    </a:lnTo>
                    <a:lnTo>
                      <a:pt x="8446" y="9558"/>
                    </a:lnTo>
                    <a:lnTo>
                      <a:pt x="8841" y="9784"/>
                    </a:lnTo>
                    <a:lnTo>
                      <a:pt x="9030" y="9916"/>
                    </a:lnTo>
                    <a:lnTo>
                      <a:pt x="9218" y="10048"/>
                    </a:lnTo>
                    <a:lnTo>
                      <a:pt x="9388" y="10199"/>
                    </a:lnTo>
                    <a:lnTo>
                      <a:pt x="9539" y="10350"/>
                    </a:lnTo>
                    <a:lnTo>
                      <a:pt x="9690" y="10501"/>
                    </a:lnTo>
                    <a:lnTo>
                      <a:pt x="9822" y="10670"/>
                    </a:lnTo>
                    <a:lnTo>
                      <a:pt x="9954" y="10840"/>
                    </a:lnTo>
                    <a:lnTo>
                      <a:pt x="10067" y="11029"/>
                    </a:lnTo>
                    <a:lnTo>
                      <a:pt x="10161" y="11198"/>
                    </a:lnTo>
                    <a:lnTo>
                      <a:pt x="10255" y="11406"/>
                    </a:lnTo>
                    <a:lnTo>
                      <a:pt x="10387" y="10972"/>
                    </a:lnTo>
                    <a:lnTo>
                      <a:pt x="10481" y="10520"/>
                    </a:lnTo>
                    <a:lnTo>
                      <a:pt x="10557" y="10029"/>
                    </a:lnTo>
                    <a:lnTo>
                      <a:pt x="10613" y="9539"/>
                    </a:lnTo>
                    <a:lnTo>
                      <a:pt x="10613" y="9030"/>
                    </a:lnTo>
                    <a:lnTo>
                      <a:pt x="10613" y="8503"/>
                    </a:lnTo>
                    <a:lnTo>
                      <a:pt x="10557" y="7975"/>
                    </a:lnTo>
                    <a:lnTo>
                      <a:pt x="10500" y="7409"/>
                    </a:lnTo>
                    <a:lnTo>
                      <a:pt x="10425" y="7032"/>
                    </a:lnTo>
                    <a:lnTo>
                      <a:pt x="10349" y="6655"/>
                    </a:lnTo>
                    <a:lnTo>
                      <a:pt x="10255" y="6278"/>
                    </a:lnTo>
                    <a:lnTo>
                      <a:pt x="10142" y="5920"/>
                    </a:lnTo>
                    <a:lnTo>
                      <a:pt x="10029" y="5562"/>
                    </a:lnTo>
                    <a:lnTo>
                      <a:pt x="9897" y="5204"/>
                    </a:lnTo>
                    <a:lnTo>
                      <a:pt x="9746" y="4864"/>
                    </a:lnTo>
                    <a:lnTo>
                      <a:pt x="9595" y="4525"/>
                    </a:lnTo>
                    <a:lnTo>
                      <a:pt x="9445" y="4186"/>
                    </a:lnTo>
                    <a:lnTo>
                      <a:pt x="9275" y="3865"/>
                    </a:lnTo>
                    <a:lnTo>
                      <a:pt x="9086" y="3545"/>
                    </a:lnTo>
                    <a:lnTo>
                      <a:pt x="8898" y="3243"/>
                    </a:lnTo>
                    <a:lnTo>
                      <a:pt x="8709" y="2960"/>
                    </a:lnTo>
                    <a:lnTo>
                      <a:pt x="8502" y="2677"/>
                    </a:lnTo>
                    <a:lnTo>
                      <a:pt x="8276" y="2395"/>
                    </a:lnTo>
                    <a:lnTo>
                      <a:pt x="8068" y="2150"/>
                    </a:lnTo>
                    <a:lnTo>
                      <a:pt x="7842" y="1905"/>
                    </a:lnTo>
                    <a:lnTo>
                      <a:pt x="7597" y="1660"/>
                    </a:lnTo>
                    <a:lnTo>
                      <a:pt x="7371" y="1433"/>
                    </a:lnTo>
                    <a:lnTo>
                      <a:pt x="7126" y="1245"/>
                    </a:lnTo>
                    <a:lnTo>
                      <a:pt x="6881" y="1037"/>
                    </a:lnTo>
                    <a:lnTo>
                      <a:pt x="6617" y="868"/>
                    </a:lnTo>
                    <a:lnTo>
                      <a:pt x="6353" y="698"/>
                    </a:lnTo>
                    <a:lnTo>
                      <a:pt x="6108" y="547"/>
                    </a:lnTo>
                    <a:lnTo>
                      <a:pt x="5844" y="415"/>
                    </a:lnTo>
                    <a:lnTo>
                      <a:pt x="5561" y="302"/>
                    </a:lnTo>
                    <a:lnTo>
                      <a:pt x="5297" y="208"/>
                    </a:lnTo>
                    <a:lnTo>
                      <a:pt x="5033" y="133"/>
                    </a:lnTo>
                    <a:lnTo>
                      <a:pt x="4751" y="76"/>
                    </a:lnTo>
                    <a:lnTo>
                      <a:pt x="4468" y="19"/>
                    </a:lnTo>
                    <a:lnTo>
                      <a:pt x="4204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9" name="Google Shape;2359;p41"/>
              <p:cNvSpPr/>
              <p:nvPr/>
            </p:nvSpPr>
            <p:spPr>
              <a:xfrm>
                <a:off x="3635250" y="3694490"/>
                <a:ext cx="254391" cy="346714"/>
              </a:xfrm>
              <a:custGeom>
                <a:avLst/>
                <a:gdLst/>
                <a:ahLst/>
                <a:cxnLst/>
                <a:rect l="l" t="t" r="r" b="b"/>
                <a:pathLst>
                  <a:path w="6806" h="9276" extrusionOk="0">
                    <a:moveTo>
                      <a:pt x="2507" y="0"/>
                    </a:moveTo>
                    <a:lnTo>
                      <a:pt x="2338" y="19"/>
                    </a:lnTo>
                    <a:lnTo>
                      <a:pt x="2168" y="38"/>
                    </a:lnTo>
                    <a:lnTo>
                      <a:pt x="2017" y="76"/>
                    </a:lnTo>
                    <a:lnTo>
                      <a:pt x="1847" y="113"/>
                    </a:lnTo>
                    <a:lnTo>
                      <a:pt x="1697" y="170"/>
                    </a:lnTo>
                    <a:lnTo>
                      <a:pt x="1546" y="245"/>
                    </a:lnTo>
                    <a:lnTo>
                      <a:pt x="1414" y="321"/>
                    </a:lnTo>
                    <a:lnTo>
                      <a:pt x="1282" y="415"/>
                    </a:lnTo>
                    <a:lnTo>
                      <a:pt x="1150" y="509"/>
                    </a:lnTo>
                    <a:lnTo>
                      <a:pt x="1018" y="622"/>
                    </a:lnTo>
                    <a:lnTo>
                      <a:pt x="792" y="867"/>
                    </a:lnTo>
                    <a:lnTo>
                      <a:pt x="603" y="1150"/>
                    </a:lnTo>
                    <a:lnTo>
                      <a:pt x="415" y="1452"/>
                    </a:lnTo>
                    <a:lnTo>
                      <a:pt x="283" y="1810"/>
                    </a:lnTo>
                    <a:lnTo>
                      <a:pt x="151" y="2168"/>
                    </a:lnTo>
                    <a:lnTo>
                      <a:pt x="75" y="2564"/>
                    </a:lnTo>
                    <a:lnTo>
                      <a:pt x="19" y="2998"/>
                    </a:lnTo>
                    <a:lnTo>
                      <a:pt x="0" y="3431"/>
                    </a:lnTo>
                    <a:lnTo>
                      <a:pt x="0" y="3884"/>
                    </a:lnTo>
                    <a:lnTo>
                      <a:pt x="57" y="4355"/>
                    </a:lnTo>
                    <a:lnTo>
                      <a:pt x="132" y="4826"/>
                    </a:lnTo>
                    <a:lnTo>
                      <a:pt x="245" y="5279"/>
                    </a:lnTo>
                    <a:lnTo>
                      <a:pt x="396" y="5731"/>
                    </a:lnTo>
                    <a:lnTo>
                      <a:pt x="547" y="6165"/>
                    </a:lnTo>
                    <a:lnTo>
                      <a:pt x="754" y="6579"/>
                    </a:lnTo>
                    <a:lnTo>
                      <a:pt x="961" y="6956"/>
                    </a:lnTo>
                    <a:lnTo>
                      <a:pt x="1188" y="7333"/>
                    </a:lnTo>
                    <a:lnTo>
                      <a:pt x="1452" y="7673"/>
                    </a:lnTo>
                    <a:lnTo>
                      <a:pt x="1716" y="7993"/>
                    </a:lnTo>
                    <a:lnTo>
                      <a:pt x="1998" y="8276"/>
                    </a:lnTo>
                    <a:lnTo>
                      <a:pt x="2300" y="8521"/>
                    </a:lnTo>
                    <a:lnTo>
                      <a:pt x="2602" y="8747"/>
                    </a:lnTo>
                    <a:lnTo>
                      <a:pt x="2922" y="8936"/>
                    </a:lnTo>
                    <a:lnTo>
                      <a:pt x="3242" y="9087"/>
                    </a:lnTo>
                    <a:lnTo>
                      <a:pt x="3582" y="9181"/>
                    </a:lnTo>
                    <a:lnTo>
                      <a:pt x="3902" y="9256"/>
                    </a:lnTo>
                    <a:lnTo>
                      <a:pt x="4242" y="9275"/>
                    </a:lnTo>
                    <a:lnTo>
                      <a:pt x="4392" y="9275"/>
                    </a:lnTo>
                    <a:lnTo>
                      <a:pt x="4562" y="9256"/>
                    </a:lnTo>
                    <a:lnTo>
                      <a:pt x="4713" y="9237"/>
                    </a:lnTo>
                    <a:lnTo>
                      <a:pt x="4864" y="9200"/>
                    </a:lnTo>
                    <a:lnTo>
                      <a:pt x="5014" y="9143"/>
                    </a:lnTo>
                    <a:lnTo>
                      <a:pt x="5165" y="9087"/>
                    </a:lnTo>
                    <a:lnTo>
                      <a:pt x="5429" y="8936"/>
                    </a:lnTo>
                    <a:lnTo>
                      <a:pt x="5674" y="8747"/>
                    </a:lnTo>
                    <a:lnTo>
                      <a:pt x="5919" y="8521"/>
                    </a:lnTo>
                    <a:lnTo>
                      <a:pt x="6127" y="8257"/>
                    </a:lnTo>
                    <a:lnTo>
                      <a:pt x="6296" y="7974"/>
                    </a:lnTo>
                    <a:lnTo>
                      <a:pt x="6466" y="7654"/>
                    </a:lnTo>
                    <a:lnTo>
                      <a:pt x="6598" y="7315"/>
                    </a:lnTo>
                    <a:lnTo>
                      <a:pt x="6692" y="6937"/>
                    </a:lnTo>
                    <a:lnTo>
                      <a:pt x="6768" y="6542"/>
                    </a:lnTo>
                    <a:lnTo>
                      <a:pt x="6805" y="6127"/>
                    </a:lnTo>
                    <a:lnTo>
                      <a:pt x="6805" y="5693"/>
                    </a:lnTo>
                    <a:lnTo>
                      <a:pt x="6786" y="5222"/>
                    </a:lnTo>
                    <a:lnTo>
                      <a:pt x="6730" y="4770"/>
                    </a:lnTo>
                    <a:lnTo>
                      <a:pt x="6636" y="4279"/>
                    </a:lnTo>
                    <a:lnTo>
                      <a:pt x="6504" y="3808"/>
                    </a:lnTo>
                    <a:lnTo>
                      <a:pt x="6353" y="3337"/>
                    </a:lnTo>
                    <a:lnTo>
                      <a:pt x="6164" y="2903"/>
                    </a:lnTo>
                    <a:lnTo>
                      <a:pt x="5938" y="2489"/>
                    </a:lnTo>
                    <a:lnTo>
                      <a:pt x="5712" y="2093"/>
                    </a:lnTo>
                    <a:lnTo>
                      <a:pt x="5448" y="1716"/>
                    </a:lnTo>
                    <a:lnTo>
                      <a:pt x="5165" y="1376"/>
                    </a:lnTo>
                    <a:lnTo>
                      <a:pt x="4883" y="1075"/>
                    </a:lnTo>
                    <a:lnTo>
                      <a:pt x="4562" y="792"/>
                    </a:lnTo>
                    <a:lnTo>
                      <a:pt x="4242" y="547"/>
                    </a:lnTo>
                    <a:lnTo>
                      <a:pt x="3902" y="358"/>
                    </a:lnTo>
                    <a:lnTo>
                      <a:pt x="3563" y="189"/>
                    </a:lnTo>
                    <a:lnTo>
                      <a:pt x="3224" y="76"/>
                    </a:lnTo>
                    <a:lnTo>
                      <a:pt x="3035" y="38"/>
                    </a:lnTo>
                    <a:lnTo>
                      <a:pt x="2865" y="19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0" name="Google Shape;2360;p41"/>
              <p:cNvSpPr/>
              <p:nvPr/>
            </p:nvSpPr>
            <p:spPr>
              <a:xfrm>
                <a:off x="3653564" y="3839626"/>
                <a:ext cx="229722" cy="201577"/>
              </a:xfrm>
              <a:custGeom>
                <a:avLst/>
                <a:gdLst/>
                <a:ahLst/>
                <a:cxnLst/>
                <a:rect l="l" t="t" r="r" b="b"/>
                <a:pathLst>
                  <a:path w="6146" h="5393" extrusionOk="0">
                    <a:moveTo>
                      <a:pt x="2338" y="1"/>
                    </a:moveTo>
                    <a:lnTo>
                      <a:pt x="2130" y="19"/>
                    </a:lnTo>
                    <a:lnTo>
                      <a:pt x="1923" y="38"/>
                    </a:lnTo>
                    <a:lnTo>
                      <a:pt x="1735" y="95"/>
                    </a:lnTo>
                    <a:lnTo>
                      <a:pt x="1546" y="170"/>
                    </a:lnTo>
                    <a:lnTo>
                      <a:pt x="1357" y="246"/>
                    </a:lnTo>
                    <a:lnTo>
                      <a:pt x="1188" y="359"/>
                    </a:lnTo>
                    <a:lnTo>
                      <a:pt x="1018" y="472"/>
                    </a:lnTo>
                    <a:lnTo>
                      <a:pt x="867" y="604"/>
                    </a:lnTo>
                    <a:lnTo>
                      <a:pt x="735" y="755"/>
                    </a:lnTo>
                    <a:lnTo>
                      <a:pt x="585" y="905"/>
                    </a:lnTo>
                    <a:lnTo>
                      <a:pt x="471" y="1075"/>
                    </a:lnTo>
                    <a:lnTo>
                      <a:pt x="358" y="1264"/>
                    </a:lnTo>
                    <a:lnTo>
                      <a:pt x="245" y="1471"/>
                    </a:lnTo>
                    <a:lnTo>
                      <a:pt x="151" y="1678"/>
                    </a:lnTo>
                    <a:lnTo>
                      <a:pt x="76" y="1886"/>
                    </a:lnTo>
                    <a:lnTo>
                      <a:pt x="0" y="2112"/>
                    </a:lnTo>
                    <a:lnTo>
                      <a:pt x="151" y="2470"/>
                    </a:lnTo>
                    <a:lnTo>
                      <a:pt x="321" y="2809"/>
                    </a:lnTo>
                    <a:lnTo>
                      <a:pt x="509" y="3130"/>
                    </a:lnTo>
                    <a:lnTo>
                      <a:pt x="698" y="3432"/>
                    </a:lnTo>
                    <a:lnTo>
                      <a:pt x="905" y="3714"/>
                    </a:lnTo>
                    <a:lnTo>
                      <a:pt x="1131" y="3997"/>
                    </a:lnTo>
                    <a:lnTo>
                      <a:pt x="1357" y="4242"/>
                    </a:lnTo>
                    <a:lnTo>
                      <a:pt x="1603" y="4468"/>
                    </a:lnTo>
                    <a:lnTo>
                      <a:pt x="1866" y="4676"/>
                    </a:lnTo>
                    <a:lnTo>
                      <a:pt x="2112" y="4864"/>
                    </a:lnTo>
                    <a:lnTo>
                      <a:pt x="2375" y="5015"/>
                    </a:lnTo>
                    <a:lnTo>
                      <a:pt x="2639" y="5147"/>
                    </a:lnTo>
                    <a:lnTo>
                      <a:pt x="2922" y="5260"/>
                    </a:lnTo>
                    <a:lnTo>
                      <a:pt x="3186" y="5335"/>
                    </a:lnTo>
                    <a:lnTo>
                      <a:pt x="3469" y="5373"/>
                    </a:lnTo>
                    <a:lnTo>
                      <a:pt x="3752" y="5392"/>
                    </a:lnTo>
                    <a:lnTo>
                      <a:pt x="3959" y="5392"/>
                    </a:lnTo>
                    <a:lnTo>
                      <a:pt x="4166" y="5354"/>
                    </a:lnTo>
                    <a:lnTo>
                      <a:pt x="4355" y="5317"/>
                    </a:lnTo>
                    <a:lnTo>
                      <a:pt x="4562" y="5241"/>
                    </a:lnTo>
                    <a:lnTo>
                      <a:pt x="4732" y="5166"/>
                    </a:lnTo>
                    <a:lnTo>
                      <a:pt x="4920" y="5072"/>
                    </a:lnTo>
                    <a:lnTo>
                      <a:pt x="5090" y="4940"/>
                    </a:lnTo>
                    <a:lnTo>
                      <a:pt x="5241" y="4808"/>
                    </a:lnTo>
                    <a:lnTo>
                      <a:pt x="5392" y="4676"/>
                    </a:lnTo>
                    <a:lnTo>
                      <a:pt x="5524" y="4506"/>
                    </a:lnTo>
                    <a:lnTo>
                      <a:pt x="5656" y="4336"/>
                    </a:lnTo>
                    <a:lnTo>
                      <a:pt x="5769" y="4148"/>
                    </a:lnTo>
                    <a:lnTo>
                      <a:pt x="5882" y="3940"/>
                    </a:lnTo>
                    <a:lnTo>
                      <a:pt x="5976" y="3733"/>
                    </a:lnTo>
                    <a:lnTo>
                      <a:pt x="6070" y="3507"/>
                    </a:lnTo>
                    <a:lnTo>
                      <a:pt x="6146" y="3262"/>
                    </a:lnTo>
                    <a:lnTo>
                      <a:pt x="5995" y="2923"/>
                    </a:lnTo>
                    <a:lnTo>
                      <a:pt x="5825" y="2583"/>
                    </a:lnTo>
                    <a:lnTo>
                      <a:pt x="5637" y="2244"/>
                    </a:lnTo>
                    <a:lnTo>
                      <a:pt x="5448" y="1942"/>
                    </a:lnTo>
                    <a:lnTo>
                      <a:pt x="5222" y="1659"/>
                    </a:lnTo>
                    <a:lnTo>
                      <a:pt x="4996" y="1377"/>
                    </a:lnTo>
                    <a:lnTo>
                      <a:pt x="4770" y="1132"/>
                    </a:lnTo>
                    <a:lnTo>
                      <a:pt x="4524" y="905"/>
                    </a:lnTo>
                    <a:lnTo>
                      <a:pt x="4279" y="698"/>
                    </a:lnTo>
                    <a:lnTo>
                      <a:pt x="4015" y="510"/>
                    </a:lnTo>
                    <a:lnTo>
                      <a:pt x="3733" y="359"/>
                    </a:lnTo>
                    <a:lnTo>
                      <a:pt x="3469" y="227"/>
                    </a:lnTo>
                    <a:lnTo>
                      <a:pt x="3186" y="133"/>
                    </a:lnTo>
                    <a:lnTo>
                      <a:pt x="2903" y="57"/>
                    </a:lnTo>
                    <a:lnTo>
                      <a:pt x="2621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1" name="Google Shape;2361;p41"/>
              <p:cNvSpPr/>
              <p:nvPr/>
            </p:nvSpPr>
            <p:spPr>
              <a:xfrm>
                <a:off x="2612155" y="3694490"/>
                <a:ext cx="255101" cy="346714"/>
              </a:xfrm>
              <a:custGeom>
                <a:avLst/>
                <a:gdLst/>
                <a:ahLst/>
                <a:cxnLst/>
                <a:rect l="l" t="t" r="r" b="b"/>
                <a:pathLst>
                  <a:path w="6825" h="9276" extrusionOk="0">
                    <a:moveTo>
                      <a:pt x="2526" y="0"/>
                    </a:moveTo>
                    <a:lnTo>
                      <a:pt x="2338" y="19"/>
                    </a:lnTo>
                    <a:lnTo>
                      <a:pt x="2187" y="38"/>
                    </a:lnTo>
                    <a:lnTo>
                      <a:pt x="2017" y="76"/>
                    </a:lnTo>
                    <a:lnTo>
                      <a:pt x="1866" y="113"/>
                    </a:lnTo>
                    <a:lnTo>
                      <a:pt x="1697" y="170"/>
                    </a:lnTo>
                    <a:lnTo>
                      <a:pt x="1565" y="245"/>
                    </a:lnTo>
                    <a:lnTo>
                      <a:pt x="1414" y="321"/>
                    </a:lnTo>
                    <a:lnTo>
                      <a:pt x="1282" y="415"/>
                    </a:lnTo>
                    <a:lnTo>
                      <a:pt x="1150" y="509"/>
                    </a:lnTo>
                    <a:lnTo>
                      <a:pt x="1037" y="622"/>
                    </a:lnTo>
                    <a:lnTo>
                      <a:pt x="811" y="867"/>
                    </a:lnTo>
                    <a:lnTo>
                      <a:pt x="603" y="1150"/>
                    </a:lnTo>
                    <a:lnTo>
                      <a:pt x="434" y="1452"/>
                    </a:lnTo>
                    <a:lnTo>
                      <a:pt x="283" y="1810"/>
                    </a:lnTo>
                    <a:lnTo>
                      <a:pt x="170" y="2168"/>
                    </a:lnTo>
                    <a:lnTo>
                      <a:pt x="76" y="2564"/>
                    </a:lnTo>
                    <a:lnTo>
                      <a:pt x="19" y="2998"/>
                    </a:lnTo>
                    <a:lnTo>
                      <a:pt x="0" y="3431"/>
                    </a:lnTo>
                    <a:lnTo>
                      <a:pt x="19" y="3884"/>
                    </a:lnTo>
                    <a:lnTo>
                      <a:pt x="57" y="4355"/>
                    </a:lnTo>
                    <a:lnTo>
                      <a:pt x="132" y="4826"/>
                    </a:lnTo>
                    <a:lnTo>
                      <a:pt x="245" y="5279"/>
                    </a:lnTo>
                    <a:lnTo>
                      <a:pt x="396" y="5731"/>
                    </a:lnTo>
                    <a:lnTo>
                      <a:pt x="566" y="6165"/>
                    </a:lnTo>
                    <a:lnTo>
                      <a:pt x="754" y="6579"/>
                    </a:lnTo>
                    <a:lnTo>
                      <a:pt x="962" y="6956"/>
                    </a:lnTo>
                    <a:lnTo>
                      <a:pt x="1207" y="7333"/>
                    </a:lnTo>
                    <a:lnTo>
                      <a:pt x="1452" y="7673"/>
                    </a:lnTo>
                    <a:lnTo>
                      <a:pt x="1716" y="7993"/>
                    </a:lnTo>
                    <a:lnTo>
                      <a:pt x="2017" y="8276"/>
                    </a:lnTo>
                    <a:lnTo>
                      <a:pt x="2300" y="8521"/>
                    </a:lnTo>
                    <a:lnTo>
                      <a:pt x="2620" y="8747"/>
                    </a:lnTo>
                    <a:lnTo>
                      <a:pt x="2922" y="8936"/>
                    </a:lnTo>
                    <a:lnTo>
                      <a:pt x="3243" y="9087"/>
                    </a:lnTo>
                    <a:lnTo>
                      <a:pt x="3582" y="9181"/>
                    </a:lnTo>
                    <a:lnTo>
                      <a:pt x="3902" y="9256"/>
                    </a:lnTo>
                    <a:lnTo>
                      <a:pt x="4242" y="9275"/>
                    </a:lnTo>
                    <a:lnTo>
                      <a:pt x="4411" y="9275"/>
                    </a:lnTo>
                    <a:lnTo>
                      <a:pt x="4562" y="9256"/>
                    </a:lnTo>
                    <a:lnTo>
                      <a:pt x="4713" y="9237"/>
                    </a:lnTo>
                    <a:lnTo>
                      <a:pt x="4864" y="9200"/>
                    </a:lnTo>
                    <a:lnTo>
                      <a:pt x="5015" y="9143"/>
                    </a:lnTo>
                    <a:lnTo>
                      <a:pt x="5165" y="9087"/>
                    </a:lnTo>
                    <a:lnTo>
                      <a:pt x="5429" y="8936"/>
                    </a:lnTo>
                    <a:lnTo>
                      <a:pt x="5693" y="8747"/>
                    </a:lnTo>
                    <a:lnTo>
                      <a:pt x="5919" y="8521"/>
                    </a:lnTo>
                    <a:lnTo>
                      <a:pt x="6127" y="8257"/>
                    </a:lnTo>
                    <a:lnTo>
                      <a:pt x="6315" y="7974"/>
                    </a:lnTo>
                    <a:lnTo>
                      <a:pt x="6466" y="7654"/>
                    </a:lnTo>
                    <a:lnTo>
                      <a:pt x="6598" y="7315"/>
                    </a:lnTo>
                    <a:lnTo>
                      <a:pt x="6692" y="6937"/>
                    </a:lnTo>
                    <a:lnTo>
                      <a:pt x="6768" y="6542"/>
                    </a:lnTo>
                    <a:lnTo>
                      <a:pt x="6805" y="6127"/>
                    </a:lnTo>
                    <a:lnTo>
                      <a:pt x="6824" y="5693"/>
                    </a:lnTo>
                    <a:lnTo>
                      <a:pt x="6787" y="5222"/>
                    </a:lnTo>
                    <a:lnTo>
                      <a:pt x="6730" y="4770"/>
                    </a:lnTo>
                    <a:lnTo>
                      <a:pt x="6636" y="4279"/>
                    </a:lnTo>
                    <a:lnTo>
                      <a:pt x="6504" y="3808"/>
                    </a:lnTo>
                    <a:lnTo>
                      <a:pt x="6353" y="3337"/>
                    </a:lnTo>
                    <a:lnTo>
                      <a:pt x="6164" y="2903"/>
                    </a:lnTo>
                    <a:lnTo>
                      <a:pt x="5957" y="2489"/>
                    </a:lnTo>
                    <a:lnTo>
                      <a:pt x="5712" y="2093"/>
                    </a:lnTo>
                    <a:lnTo>
                      <a:pt x="5448" y="1716"/>
                    </a:lnTo>
                    <a:lnTo>
                      <a:pt x="5184" y="1376"/>
                    </a:lnTo>
                    <a:lnTo>
                      <a:pt x="4883" y="1075"/>
                    </a:lnTo>
                    <a:lnTo>
                      <a:pt x="4581" y="792"/>
                    </a:lnTo>
                    <a:lnTo>
                      <a:pt x="4242" y="547"/>
                    </a:lnTo>
                    <a:lnTo>
                      <a:pt x="3921" y="358"/>
                    </a:lnTo>
                    <a:lnTo>
                      <a:pt x="3582" y="189"/>
                    </a:lnTo>
                    <a:lnTo>
                      <a:pt x="3224" y="76"/>
                    </a:lnTo>
                    <a:lnTo>
                      <a:pt x="3054" y="38"/>
                    </a:lnTo>
                    <a:lnTo>
                      <a:pt x="2865" y="19"/>
                    </a:lnTo>
                    <a:lnTo>
                      <a:pt x="26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2" name="Google Shape;2362;p41"/>
              <p:cNvSpPr/>
              <p:nvPr/>
            </p:nvSpPr>
            <p:spPr>
              <a:xfrm>
                <a:off x="2621313" y="3844560"/>
                <a:ext cx="245944" cy="196643"/>
              </a:xfrm>
              <a:custGeom>
                <a:avLst/>
                <a:gdLst/>
                <a:ahLst/>
                <a:cxnLst/>
                <a:rect l="l" t="t" r="r" b="b"/>
                <a:pathLst>
                  <a:path w="6580" h="5261" extrusionOk="0">
                    <a:moveTo>
                      <a:pt x="3261" y="1"/>
                    </a:moveTo>
                    <a:lnTo>
                      <a:pt x="2790" y="19"/>
                    </a:lnTo>
                    <a:lnTo>
                      <a:pt x="2357" y="95"/>
                    </a:lnTo>
                    <a:lnTo>
                      <a:pt x="1904" y="189"/>
                    </a:lnTo>
                    <a:lnTo>
                      <a:pt x="1489" y="340"/>
                    </a:lnTo>
                    <a:lnTo>
                      <a:pt x="1094" y="528"/>
                    </a:lnTo>
                    <a:lnTo>
                      <a:pt x="717" y="736"/>
                    </a:lnTo>
                    <a:lnTo>
                      <a:pt x="339" y="981"/>
                    </a:lnTo>
                    <a:lnTo>
                      <a:pt x="0" y="1264"/>
                    </a:lnTo>
                    <a:lnTo>
                      <a:pt x="132" y="1697"/>
                    </a:lnTo>
                    <a:lnTo>
                      <a:pt x="302" y="2093"/>
                    </a:lnTo>
                    <a:lnTo>
                      <a:pt x="471" y="2489"/>
                    </a:lnTo>
                    <a:lnTo>
                      <a:pt x="660" y="2847"/>
                    </a:lnTo>
                    <a:lnTo>
                      <a:pt x="886" y="3205"/>
                    </a:lnTo>
                    <a:lnTo>
                      <a:pt x="1112" y="3526"/>
                    </a:lnTo>
                    <a:lnTo>
                      <a:pt x="1357" y="3827"/>
                    </a:lnTo>
                    <a:lnTo>
                      <a:pt x="1621" y="4110"/>
                    </a:lnTo>
                    <a:lnTo>
                      <a:pt x="1885" y="4374"/>
                    </a:lnTo>
                    <a:lnTo>
                      <a:pt x="2168" y="4600"/>
                    </a:lnTo>
                    <a:lnTo>
                      <a:pt x="2470" y="4789"/>
                    </a:lnTo>
                    <a:lnTo>
                      <a:pt x="2771" y="4958"/>
                    </a:lnTo>
                    <a:lnTo>
                      <a:pt x="3073" y="5090"/>
                    </a:lnTo>
                    <a:lnTo>
                      <a:pt x="3375" y="5185"/>
                    </a:lnTo>
                    <a:lnTo>
                      <a:pt x="3676" y="5241"/>
                    </a:lnTo>
                    <a:lnTo>
                      <a:pt x="3997" y="5260"/>
                    </a:lnTo>
                    <a:lnTo>
                      <a:pt x="4298" y="5241"/>
                    </a:lnTo>
                    <a:lnTo>
                      <a:pt x="4581" y="5185"/>
                    </a:lnTo>
                    <a:lnTo>
                      <a:pt x="4845" y="5090"/>
                    </a:lnTo>
                    <a:lnTo>
                      <a:pt x="5109" y="4977"/>
                    </a:lnTo>
                    <a:lnTo>
                      <a:pt x="5354" y="4808"/>
                    </a:lnTo>
                    <a:lnTo>
                      <a:pt x="5561" y="4619"/>
                    </a:lnTo>
                    <a:lnTo>
                      <a:pt x="5769" y="4393"/>
                    </a:lnTo>
                    <a:lnTo>
                      <a:pt x="5957" y="4148"/>
                    </a:lnTo>
                    <a:lnTo>
                      <a:pt x="6108" y="3865"/>
                    </a:lnTo>
                    <a:lnTo>
                      <a:pt x="6259" y="3563"/>
                    </a:lnTo>
                    <a:lnTo>
                      <a:pt x="6372" y="3243"/>
                    </a:lnTo>
                    <a:lnTo>
                      <a:pt x="6447" y="2885"/>
                    </a:lnTo>
                    <a:lnTo>
                      <a:pt x="6523" y="2527"/>
                    </a:lnTo>
                    <a:lnTo>
                      <a:pt x="6560" y="2131"/>
                    </a:lnTo>
                    <a:lnTo>
                      <a:pt x="6579" y="1735"/>
                    </a:lnTo>
                    <a:lnTo>
                      <a:pt x="6560" y="1320"/>
                    </a:lnTo>
                    <a:lnTo>
                      <a:pt x="6221" y="1019"/>
                    </a:lnTo>
                    <a:lnTo>
                      <a:pt x="5844" y="773"/>
                    </a:lnTo>
                    <a:lnTo>
                      <a:pt x="5467" y="547"/>
                    </a:lnTo>
                    <a:lnTo>
                      <a:pt x="5052" y="359"/>
                    </a:lnTo>
                    <a:lnTo>
                      <a:pt x="4619" y="208"/>
                    </a:lnTo>
                    <a:lnTo>
                      <a:pt x="4185" y="95"/>
                    </a:lnTo>
                    <a:lnTo>
                      <a:pt x="3959" y="57"/>
                    </a:lnTo>
                    <a:lnTo>
                      <a:pt x="3733" y="19"/>
                    </a:lnTo>
                    <a:lnTo>
                      <a:pt x="3488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3" name="Google Shape;2363;p41"/>
              <p:cNvSpPr/>
              <p:nvPr/>
            </p:nvSpPr>
            <p:spPr>
              <a:xfrm>
                <a:off x="4190454" y="2624186"/>
                <a:ext cx="870933" cy="133213"/>
              </a:xfrm>
              <a:custGeom>
                <a:avLst/>
                <a:gdLst/>
                <a:ahLst/>
                <a:cxnLst/>
                <a:rect l="l" t="t" r="r" b="b"/>
                <a:pathLst>
                  <a:path w="23301" h="3564" extrusionOk="0">
                    <a:moveTo>
                      <a:pt x="1188" y="0"/>
                    </a:moveTo>
                    <a:lnTo>
                      <a:pt x="1" y="3563"/>
                    </a:lnTo>
                    <a:lnTo>
                      <a:pt x="23301" y="3563"/>
                    </a:lnTo>
                    <a:lnTo>
                      <a:pt x="22113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4" name="Google Shape;2364;p41"/>
              <p:cNvSpPr/>
              <p:nvPr/>
            </p:nvSpPr>
            <p:spPr>
              <a:xfrm>
                <a:off x="4190454" y="2655172"/>
                <a:ext cx="819502" cy="102227"/>
              </a:xfrm>
              <a:custGeom>
                <a:avLst/>
                <a:gdLst/>
                <a:ahLst/>
                <a:cxnLst/>
                <a:rect l="l" t="t" r="r" b="b"/>
                <a:pathLst>
                  <a:path w="21925" h="2735" extrusionOk="0">
                    <a:moveTo>
                      <a:pt x="868" y="1"/>
                    </a:moveTo>
                    <a:lnTo>
                      <a:pt x="1" y="2734"/>
                    </a:lnTo>
                    <a:lnTo>
                      <a:pt x="21925" y="2734"/>
                    </a:lnTo>
                    <a:lnTo>
                      <a:pt x="2107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5" name="Google Shape;2365;p41"/>
              <p:cNvSpPr/>
              <p:nvPr/>
            </p:nvSpPr>
            <p:spPr>
              <a:xfrm>
                <a:off x="4190454" y="2655172"/>
                <a:ext cx="788516" cy="102227"/>
              </a:xfrm>
              <a:custGeom>
                <a:avLst/>
                <a:gdLst/>
                <a:ahLst/>
                <a:cxnLst/>
                <a:rect l="l" t="t" r="r" b="b"/>
                <a:pathLst>
                  <a:path w="21096" h="2735" extrusionOk="0">
                    <a:moveTo>
                      <a:pt x="868" y="1"/>
                    </a:moveTo>
                    <a:lnTo>
                      <a:pt x="1" y="2734"/>
                    </a:lnTo>
                    <a:lnTo>
                      <a:pt x="18946" y="2734"/>
                    </a:lnTo>
                    <a:lnTo>
                      <a:pt x="21095" y="57"/>
                    </a:lnTo>
                    <a:lnTo>
                      <a:pt x="21076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6" name="Google Shape;2366;p41"/>
              <p:cNvSpPr/>
              <p:nvPr/>
            </p:nvSpPr>
            <p:spPr>
              <a:xfrm>
                <a:off x="4513170" y="3013136"/>
                <a:ext cx="1269041" cy="74007"/>
              </a:xfrm>
              <a:custGeom>
                <a:avLst/>
                <a:gdLst/>
                <a:ahLst/>
                <a:cxnLst/>
                <a:rect l="l" t="t" r="r" b="b"/>
                <a:pathLst>
                  <a:path w="33952" h="1980" extrusionOk="0">
                    <a:moveTo>
                      <a:pt x="1" y="0"/>
                    </a:moveTo>
                    <a:lnTo>
                      <a:pt x="1207" y="1979"/>
                    </a:lnTo>
                    <a:lnTo>
                      <a:pt x="33952" y="1979"/>
                    </a:lnTo>
                    <a:lnTo>
                      <a:pt x="3201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7" name="Google Shape;2367;p41"/>
              <p:cNvSpPr/>
              <p:nvPr/>
            </p:nvSpPr>
            <p:spPr>
              <a:xfrm>
                <a:off x="4829533" y="3008912"/>
                <a:ext cx="961835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25733" h="887" extrusionOk="0">
                    <a:moveTo>
                      <a:pt x="1" y="0"/>
                    </a:moveTo>
                    <a:lnTo>
                      <a:pt x="868" y="886"/>
                    </a:lnTo>
                    <a:lnTo>
                      <a:pt x="25733" y="886"/>
                    </a:lnTo>
                    <a:lnTo>
                      <a:pt x="256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8" name="Google Shape;2368;p41"/>
              <p:cNvSpPr/>
              <p:nvPr/>
            </p:nvSpPr>
            <p:spPr>
              <a:xfrm>
                <a:off x="4687199" y="3008912"/>
                <a:ext cx="263586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887" extrusionOk="0">
                    <a:moveTo>
                      <a:pt x="1" y="0"/>
                    </a:moveTo>
                    <a:lnTo>
                      <a:pt x="246" y="886"/>
                    </a:lnTo>
                    <a:lnTo>
                      <a:pt x="7051" y="886"/>
                    </a:lnTo>
                    <a:lnTo>
                      <a:pt x="701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9" name="Google Shape;2369;p41"/>
              <p:cNvSpPr/>
              <p:nvPr/>
            </p:nvSpPr>
            <p:spPr>
              <a:xfrm>
                <a:off x="4542773" y="3042701"/>
                <a:ext cx="1269041" cy="74045"/>
              </a:xfrm>
              <a:custGeom>
                <a:avLst/>
                <a:gdLst/>
                <a:ahLst/>
                <a:cxnLst/>
                <a:rect l="l" t="t" r="r" b="b"/>
                <a:pathLst>
                  <a:path w="33952" h="1981" extrusionOk="0">
                    <a:moveTo>
                      <a:pt x="0" y="1"/>
                    </a:moveTo>
                    <a:lnTo>
                      <a:pt x="1207" y="1980"/>
                    </a:lnTo>
                    <a:lnTo>
                      <a:pt x="33951" y="1980"/>
                    </a:lnTo>
                    <a:lnTo>
                      <a:pt x="3201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0" name="Google Shape;2370;p41"/>
              <p:cNvSpPr/>
              <p:nvPr/>
            </p:nvSpPr>
            <p:spPr>
              <a:xfrm>
                <a:off x="4542773" y="3042701"/>
                <a:ext cx="366449" cy="74045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1981" extrusionOk="0">
                    <a:moveTo>
                      <a:pt x="0" y="1"/>
                    </a:moveTo>
                    <a:lnTo>
                      <a:pt x="1207" y="1980"/>
                    </a:lnTo>
                    <a:lnTo>
                      <a:pt x="9803" y="1980"/>
                    </a:lnTo>
                    <a:lnTo>
                      <a:pt x="77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1" name="Google Shape;2371;p41"/>
              <p:cNvSpPr/>
              <p:nvPr/>
            </p:nvSpPr>
            <p:spPr>
              <a:xfrm>
                <a:off x="3502784" y="2778480"/>
                <a:ext cx="430551" cy="434775"/>
              </a:xfrm>
              <a:custGeom>
                <a:avLst/>
                <a:gdLst/>
                <a:ahLst/>
                <a:cxnLst/>
                <a:rect l="l" t="t" r="r" b="b"/>
                <a:pathLst>
                  <a:path w="11519" h="11632" extrusionOk="0">
                    <a:moveTo>
                      <a:pt x="10915" y="302"/>
                    </a:moveTo>
                    <a:lnTo>
                      <a:pt x="10990" y="340"/>
                    </a:lnTo>
                    <a:lnTo>
                      <a:pt x="11047" y="378"/>
                    </a:lnTo>
                    <a:lnTo>
                      <a:pt x="11085" y="434"/>
                    </a:lnTo>
                    <a:lnTo>
                      <a:pt x="11122" y="491"/>
                    </a:lnTo>
                    <a:lnTo>
                      <a:pt x="11141" y="566"/>
                    </a:lnTo>
                    <a:lnTo>
                      <a:pt x="11141" y="642"/>
                    </a:lnTo>
                    <a:lnTo>
                      <a:pt x="11103" y="717"/>
                    </a:lnTo>
                    <a:lnTo>
                      <a:pt x="6636" y="10878"/>
                    </a:lnTo>
                    <a:lnTo>
                      <a:pt x="6579" y="10972"/>
                    </a:lnTo>
                    <a:lnTo>
                      <a:pt x="6523" y="11066"/>
                    </a:lnTo>
                    <a:lnTo>
                      <a:pt x="6447" y="11142"/>
                    </a:lnTo>
                    <a:lnTo>
                      <a:pt x="6353" y="11198"/>
                    </a:lnTo>
                    <a:lnTo>
                      <a:pt x="6259" y="11255"/>
                    </a:lnTo>
                    <a:lnTo>
                      <a:pt x="6164" y="11293"/>
                    </a:lnTo>
                    <a:lnTo>
                      <a:pt x="6051" y="11311"/>
                    </a:lnTo>
                    <a:lnTo>
                      <a:pt x="5957" y="11330"/>
                    </a:lnTo>
                    <a:lnTo>
                      <a:pt x="716" y="11330"/>
                    </a:lnTo>
                    <a:lnTo>
                      <a:pt x="641" y="11311"/>
                    </a:lnTo>
                    <a:lnTo>
                      <a:pt x="566" y="11293"/>
                    </a:lnTo>
                    <a:lnTo>
                      <a:pt x="509" y="11236"/>
                    </a:lnTo>
                    <a:lnTo>
                      <a:pt x="452" y="11179"/>
                    </a:lnTo>
                    <a:lnTo>
                      <a:pt x="415" y="11104"/>
                    </a:lnTo>
                    <a:lnTo>
                      <a:pt x="396" y="11029"/>
                    </a:lnTo>
                    <a:lnTo>
                      <a:pt x="396" y="10953"/>
                    </a:lnTo>
                    <a:lnTo>
                      <a:pt x="434" y="10878"/>
                    </a:lnTo>
                    <a:lnTo>
                      <a:pt x="4882" y="755"/>
                    </a:lnTo>
                    <a:lnTo>
                      <a:pt x="4939" y="660"/>
                    </a:lnTo>
                    <a:lnTo>
                      <a:pt x="4996" y="566"/>
                    </a:lnTo>
                    <a:lnTo>
                      <a:pt x="5071" y="491"/>
                    </a:lnTo>
                    <a:lnTo>
                      <a:pt x="5165" y="415"/>
                    </a:lnTo>
                    <a:lnTo>
                      <a:pt x="5260" y="378"/>
                    </a:lnTo>
                    <a:lnTo>
                      <a:pt x="5354" y="340"/>
                    </a:lnTo>
                    <a:lnTo>
                      <a:pt x="5467" y="302"/>
                    </a:lnTo>
                    <a:close/>
                    <a:moveTo>
                      <a:pt x="5260" y="1"/>
                    </a:moveTo>
                    <a:lnTo>
                      <a:pt x="5146" y="38"/>
                    </a:lnTo>
                    <a:lnTo>
                      <a:pt x="5052" y="76"/>
                    </a:lnTo>
                    <a:lnTo>
                      <a:pt x="4958" y="114"/>
                    </a:lnTo>
                    <a:lnTo>
                      <a:pt x="4882" y="189"/>
                    </a:lnTo>
                    <a:lnTo>
                      <a:pt x="4807" y="265"/>
                    </a:lnTo>
                    <a:lnTo>
                      <a:pt x="4732" y="359"/>
                    </a:lnTo>
                    <a:lnTo>
                      <a:pt x="4675" y="453"/>
                    </a:lnTo>
                    <a:lnTo>
                      <a:pt x="38" y="11010"/>
                    </a:lnTo>
                    <a:lnTo>
                      <a:pt x="0" y="11123"/>
                    </a:lnTo>
                    <a:lnTo>
                      <a:pt x="0" y="11236"/>
                    </a:lnTo>
                    <a:lnTo>
                      <a:pt x="19" y="11330"/>
                    </a:lnTo>
                    <a:lnTo>
                      <a:pt x="75" y="11424"/>
                    </a:lnTo>
                    <a:lnTo>
                      <a:pt x="132" y="11519"/>
                    </a:lnTo>
                    <a:lnTo>
                      <a:pt x="226" y="11575"/>
                    </a:lnTo>
                    <a:lnTo>
                      <a:pt x="321" y="11613"/>
                    </a:lnTo>
                    <a:lnTo>
                      <a:pt x="434" y="11632"/>
                    </a:lnTo>
                    <a:lnTo>
                      <a:pt x="6259" y="11632"/>
                    </a:lnTo>
                    <a:lnTo>
                      <a:pt x="6372" y="11594"/>
                    </a:lnTo>
                    <a:lnTo>
                      <a:pt x="6466" y="11556"/>
                    </a:lnTo>
                    <a:lnTo>
                      <a:pt x="6560" y="11500"/>
                    </a:lnTo>
                    <a:lnTo>
                      <a:pt x="6636" y="11443"/>
                    </a:lnTo>
                    <a:lnTo>
                      <a:pt x="6711" y="11368"/>
                    </a:lnTo>
                    <a:lnTo>
                      <a:pt x="6786" y="11274"/>
                    </a:lnTo>
                    <a:lnTo>
                      <a:pt x="6843" y="11179"/>
                    </a:lnTo>
                    <a:lnTo>
                      <a:pt x="11480" y="623"/>
                    </a:lnTo>
                    <a:lnTo>
                      <a:pt x="11518" y="510"/>
                    </a:lnTo>
                    <a:lnTo>
                      <a:pt x="11518" y="397"/>
                    </a:lnTo>
                    <a:lnTo>
                      <a:pt x="11499" y="302"/>
                    </a:lnTo>
                    <a:lnTo>
                      <a:pt x="11443" y="208"/>
                    </a:lnTo>
                    <a:lnTo>
                      <a:pt x="11386" y="114"/>
                    </a:lnTo>
                    <a:lnTo>
                      <a:pt x="11292" y="57"/>
                    </a:lnTo>
                    <a:lnTo>
                      <a:pt x="11198" y="20"/>
                    </a:lnTo>
                    <a:lnTo>
                      <a:pt x="11085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2" name="Google Shape;2372;p41"/>
              <p:cNvSpPr/>
              <p:nvPr/>
            </p:nvSpPr>
            <p:spPr>
              <a:xfrm>
                <a:off x="2881310" y="2965928"/>
                <a:ext cx="422104" cy="247327"/>
              </a:xfrm>
              <a:custGeom>
                <a:avLst/>
                <a:gdLst/>
                <a:ahLst/>
                <a:cxnLst/>
                <a:rect l="l" t="t" r="r" b="b"/>
                <a:pathLst>
                  <a:path w="11293" h="6617" extrusionOk="0">
                    <a:moveTo>
                      <a:pt x="10708" y="245"/>
                    </a:moveTo>
                    <a:lnTo>
                      <a:pt x="10783" y="264"/>
                    </a:lnTo>
                    <a:lnTo>
                      <a:pt x="10840" y="283"/>
                    </a:lnTo>
                    <a:lnTo>
                      <a:pt x="10896" y="321"/>
                    </a:lnTo>
                    <a:lnTo>
                      <a:pt x="10934" y="377"/>
                    </a:lnTo>
                    <a:lnTo>
                      <a:pt x="10972" y="434"/>
                    </a:lnTo>
                    <a:lnTo>
                      <a:pt x="10972" y="509"/>
                    </a:lnTo>
                    <a:lnTo>
                      <a:pt x="10972" y="566"/>
                    </a:lnTo>
                    <a:lnTo>
                      <a:pt x="10953" y="641"/>
                    </a:lnTo>
                    <a:lnTo>
                      <a:pt x="8615" y="5957"/>
                    </a:lnTo>
                    <a:lnTo>
                      <a:pt x="8578" y="6051"/>
                    </a:lnTo>
                    <a:lnTo>
                      <a:pt x="8521" y="6127"/>
                    </a:lnTo>
                    <a:lnTo>
                      <a:pt x="8446" y="6202"/>
                    </a:lnTo>
                    <a:lnTo>
                      <a:pt x="8370" y="6259"/>
                    </a:lnTo>
                    <a:lnTo>
                      <a:pt x="8276" y="6296"/>
                    </a:lnTo>
                    <a:lnTo>
                      <a:pt x="8201" y="6334"/>
                    </a:lnTo>
                    <a:lnTo>
                      <a:pt x="8106" y="6353"/>
                    </a:lnTo>
                    <a:lnTo>
                      <a:pt x="7993" y="6372"/>
                    </a:lnTo>
                    <a:lnTo>
                      <a:pt x="585" y="6372"/>
                    </a:lnTo>
                    <a:lnTo>
                      <a:pt x="528" y="6353"/>
                    </a:lnTo>
                    <a:lnTo>
                      <a:pt x="453" y="6334"/>
                    </a:lnTo>
                    <a:lnTo>
                      <a:pt x="396" y="6296"/>
                    </a:lnTo>
                    <a:lnTo>
                      <a:pt x="358" y="6240"/>
                    </a:lnTo>
                    <a:lnTo>
                      <a:pt x="340" y="6183"/>
                    </a:lnTo>
                    <a:lnTo>
                      <a:pt x="321" y="6127"/>
                    </a:lnTo>
                    <a:lnTo>
                      <a:pt x="321" y="6051"/>
                    </a:lnTo>
                    <a:lnTo>
                      <a:pt x="340" y="5976"/>
                    </a:lnTo>
                    <a:lnTo>
                      <a:pt x="2677" y="660"/>
                    </a:lnTo>
                    <a:lnTo>
                      <a:pt x="2734" y="566"/>
                    </a:lnTo>
                    <a:lnTo>
                      <a:pt x="2790" y="490"/>
                    </a:lnTo>
                    <a:lnTo>
                      <a:pt x="2866" y="415"/>
                    </a:lnTo>
                    <a:lnTo>
                      <a:pt x="2941" y="358"/>
                    </a:lnTo>
                    <a:lnTo>
                      <a:pt x="3016" y="321"/>
                    </a:lnTo>
                    <a:lnTo>
                      <a:pt x="3111" y="283"/>
                    </a:lnTo>
                    <a:lnTo>
                      <a:pt x="3205" y="264"/>
                    </a:lnTo>
                    <a:lnTo>
                      <a:pt x="3299" y="245"/>
                    </a:lnTo>
                    <a:close/>
                    <a:moveTo>
                      <a:pt x="3035" y="0"/>
                    </a:moveTo>
                    <a:lnTo>
                      <a:pt x="2941" y="38"/>
                    </a:lnTo>
                    <a:lnTo>
                      <a:pt x="2847" y="57"/>
                    </a:lnTo>
                    <a:lnTo>
                      <a:pt x="2771" y="113"/>
                    </a:lnTo>
                    <a:lnTo>
                      <a:pt x="2696" y="170"/>
                    </a:lnTo>
                    <a:lnTo>
                      <a:pt x="2621" y="245"/>
                    </a:lnTo>
                    <a:lnTo>
                      <a:pt x="2564" y="321"/>
                    </a:lnTo>
                    <a:lnTo>
                      <a:pt x="2526" y="415"/>
                    </a:lnTo>
                    <a:lnTo>
                      <a:pt x="38" y="6051"/>
                    </a:lnTo>
                    <a:lnTo>
                      <a:pt x="0" y="6164"/>
                    </a:lnTo>
                    <a:lnTo>
                      <a:pt x="0" y="6259"/>
                    </a:lnTo>
                    <a:lnTo>
                      <a:pt x="19" y="6353"/>
                    </a:lnTo>
                    <a:lnTo>
                      <a:pt x="57" y="6428"/>
                    </a:lnTo>
                    <a:lnTo>
                      <a:pt x="132" y="6504"/>
                    </a:lnTo>
                    <a:lnTo>
                      <a:pt x="208" y="6560"/>
                    </a:lnTo>
                    <a:lnTo>
                      <a:pt x="302" y="6598"/>
                    </a:lnTo>
                    <a:lnTo>
                      <a:pt x="396" y="6617"/>
                    </a:lnTo>
                    <a:lnTo>
                      <a:pt x="8257" y="6617"/>
                    </a:lnTo>
                    <a:lnTo>
                      <a:pt x="8351" y="6579"/>
                    </a:lnTo>
                    <a:lnTo>
                      <a:pt x="8446" y="6560"/>
                    </a:lnTo>
                    <a:lnTo>
                      <a:pt x="8540" y="6504"/>
                    </a:lnTo>
                    <a:lnTo>
                      <a:pt x="8615" y="6447"/>
                    </a:lnTo>
                    <a:lnTo>
                      <a:pt x="8672" y="6372"/>
                    </a:lnTo>
                    <a:lnTo>
                      <a:pt x="8747" y="6296"/>
                    </a:lnTo>
                    <a:lnTo>
                      <a:pt x="8785" y="6202"/>
                    </a:lnTo>
                    <a:lnTo>
                      <a:pt x="11254" y="584"/>
                    </a:lnTo>
                    <a:lnTo>
                      <a:pt x="11292" y="471"/>
                    </a:lnTo>
                    <a:lnTo>
                      <a:pt x="11292" y="377"/>
                    </a:lnTo>
                    <a:lnTo>
                      <a:pt x="11273" y="283"/>
                    </a:lnTo>
                    <a:lnTo>
                      <a:pt x="11236" y="189"/>
                    </a:lnTo>
                    <a:lnTo>
                      <a:pt x="11160" y="113"/>
                    </a:lnTo>
                    <a:lnTo>
                      <a:pt x="11085" y="57"/>
                    </a:lnTo>
                    <a:lnTo>
                      <a:pt x="10991" y="19"/>
                    </a:lnTo>
                    <a:lnTo>
                      <a:pt x="10877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3" name="Google Shape;2373;p41"/>
              <p:cNvSpPr/>
              <p:nvPr/>
            </p:nvSpPr>
            <p:spPr>
              <a:xfrm>
                <a:off x="3045471" y="2580492"/>
                <a:ext cx="1028778" cy="74718"/>
              </a:xfrm>
              <a:custGeom>
                <a:avLst/>
                <a:gdLst/>
                <a:ahLst/>
                <a:cxnLst/>
                <a:rect l="l" t="t" r="r" b="b"/>
                <a:pathLst>
                  <a:path w="27524" h="1999" extrusionOk="0">
                    <a:moveTo>
                      <a:pt x="2508" y="0"/>
                    </a:moveTo>
                    <a:lnTo>
                      <a:pt x="1" y="1999"/>
                    </a:lnTo>
                    <a:lnTo>
                      <a:pt x="27033" y="1094"/>
                    </a:lnTo>
                    <a:lnTo>
                      <a:pt x="27523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4" name="Google Shape;2374;p41"/>
              <p:cNvSpPr/>
              <p:nvPr/>
            </p:nvSpPr>
            <p:spPr>
              <a:xfrm>
                <a:off x="4988077" y="3400841"/>
                <a:ext cx="876577" cy="351648"/>
              </a:xfrm>
              <a:custGeom>
                <a:avLst/>
                <a:gdLst/>
                <a:ahLst/>
                <a:cxnLst/>
                <a:rect l="l" t="t" r="r" b="b"/>
                <a:pathLst>
                  <a:path w="23452" h="9408" extrusionOk="0">
                    <a:moveTo>
                      <a:pt x="7089" y="1"/>
                    </a:moveTo>
                    <a:lnTo>
                      <a:pt x="1" y="9408"/>
                    </a:lnTo>
                    <a:lnTo>
                      <a:pt x="21830" y="9408"/>
                    </a:lnTo>
                    <a:lnTo>
                      <a:pt x="234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5" name="Google Shape;2375;p41"/>
              <p:cNvSpPr/>
              <p:nvPr/>
            </p:nvSpPr>
            <p:spPr>
              <a:xfrm>
                <a:off x="4091104" y="2794702"/>
                <a:ext cx="577819" cy="81745"/>
              </a:xfrm>
              <a:custGeom>
                <a:avLst/>
                <a:gdLst/>
                <a:ahLst/>
                <a:cxnLst/>
                <a:rect l="l" t="t" r="r" b="b"/>
                <a:pathLst>
                  <a:path w="15459" h="2187" extrusionOk="0">
                    <a:moveTo>
                      <a:pt x="2697" y="0"/>
                    </a:moveTo>
                    <a:lnTo>
                      <a:pt x="1" y="2187"/>
                    </a:lnTo>
                    <a:lnTo>
                      <a:pt x="15459" y="2187"/>
                    </a:lnTo>
                    <a:lnTo>
                      <a:pt x="13291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6" name="Google Shape;2376;p41"/>
              <p:cNvSpPr/>
              <p:nvPr/>
            </p:nvSpPr>
            <p:spPr>
              <a:xfrm>
                <a:off x="3392857" y="3335143"/>
                <a:ext cx="710995" cy="972376"/>
              </a:xfrm>
              <a:custGeom>
                <a:avLst/>
                <a:gdLst/>
                <a:ahLst/>
                <a:cxnLst/>
                <a:rect l="l" t="t" r="r" b="b"/>
                <a:pathLst>
                  <a:path w="19022" h="26015" extrusionOk="0">
                    <a:moveTo>
                      <a:pt x="5505" y="0"/>
                    </a:moveTo>
                    <a:lnTo>
                      <a:pt x="5071" y="19"/>
                    </a:lnTo>
                    <a:lnTo>
                      <a:pt x="4656" y="76"/>
                    </a:lnTo>
                    <a:lnTo>
                      <a:pt x="4261" y="132"/>
                    </a:lnTo>
                    <a:lnTo>
                      <a:pt x="3865" y="226"/>
                    </a:lnTo>
                    <a:lnTo>
                      <a:pt x="3488" y="339"/>
                    </a:lnTo>
                    <a:lnTo>
                      <a:pt x="3111" y="490"/>
                    </a:lnTo>
                    <a:lnTo>
                      <a:pt x="2753" y="641"/>
                    </a:lnTo>
                    <a:lnTo>
                      <a:pt x="2394" y="830"/>
                    </a:lnTo>
                    <a:lnTo>
                      <a:pt x="2055" y="1018"/>
                    </a:lnTo>
                    <a:lnTo>
                      <a:pt x="1716" y="1244"/>
                    </a:lnTo>
                    <a:lnTo>
                      <a:pt x="1395" y="1489"/>
                    </a:lnTo>
                    <a:lnTo>
                      <a:pt x="1094" y="1753"/>
                    </a:lnTo>
                    <a:lnTo>
                      <a:pt x="811" y="2017"/>
                    </a:lnTo>
                    <a:lnTo>
                      <a:pt x="528" y="2319"/>
                    </a:lnTo>
                    <a:lnTo>
                      <a:pt x="245" y="2639"/>
                    </a:lnTo>
                    <a:lnTo>
                      <a:pt x="0" y="2960"/>
                    </a:lnTo>
                    <a:lnTo>
                      <a:pt x="245" y="2677"/>
                    </a:lnTo>
                    <a:lnTo>
                      <a:pt x="509" y="2413"/>
                    </a:lnTo>
                    <a:lnTo>
                      <a:pt x="773" y="2168"/>
                    </a:lnTo>
                    <a:lnTo>
                      <a:pt x="1056" y="1942"/>
                    </a:lnTo>
                    <a:lnTo>
                      <a:pt x="1339" y="1716"/>
                    </a:lnTo>
                    <a:lnTo>
                      <a:pt x="1640" y="1527"/>
                    </a:lnTo>
                    <a:lnTo>
                      <a:pt x="1942" y="1339"/>
                    </a:lnTo>
                    <a:lnTo>
                      <a:pt x="2262" y="1169"/>
                    </a:lnTo>
                    <a:lnTo>
                      <a:pt x="2602" y="1018"/>
                    </a:lnTo>
                    <a:lnTo>
                      <a:pt x="2922" y="886"/>
                    </a:lnTo>
                    <a:lnTo>
                      <a:pt x="3280" y="773"/>
                    </a:lnTo>
                    <a:lnTo>
                      <a:pt x="3620" y="679"/>
                    </a:lnTo>
                    <a:lnTo>
                      <a:pt x="3978" y="603"/>
                    </a:lnTo>
                    <a:lnTo>
                      <a:pt x="4355" y="528"/>
                    </a:lnTo>
                    <a:lnTo>
                      <a:pt x="4732" y="490"/>
                    </a:lnTo>
                    <a:lnTo>
                      <a:pt x="5109" y="471"/>
                    </a:lnTo>
                    <a:lnTo>
                      <a:pt x="5656" y="490"/>
                    </a:lnTo>
                    <a:lnTo>
                      <a:pt x="6202" y="528"/>
                    </a:lnTo>
                    <a:lnTo>
                      <a:pt x="6749" y="622"/>
                    </a:lnTo>
                    <a:lnTo>
                      <a:pt x="7296" y="735"/>
                    </a:lnTo>
                    <a:lnTo>
                      <a:pt x="7823" y="886"/>
                    </a:lnTo>
                    <a:lnTo>
                      <a:pt x="8351" y="1075"/>
                    </a:lnTo>
                    <a:lnTo>
                      <a:pt x="8879" y="1301"/>
                    </a:lnTo>
                    <a:lnTo>
                      <a:pt x="9407" y="1565"/>
                    </a:lnTo>
                    <a:lnTo>
                      <a:pt x="9916" y="1866"/>
                    </a:lnTo>
                    <a:lnTo>
                      <a:pt x="10425" y="2187"/>
                    </a:lnTo>
                    <a:lnTo>
                      <a:pt x="10934" y="2526"/>
                    </a:lnTo>
                    <a:lnTo>
                      <a:pt x="11424" y="2922"/>
                    </a:lnTo>
                    <a:lnTo>
                      <a:pt x="11914" y="3318"/>
                    </a:lnTo>
                    <a:lnTo>
                      <a:pt x="12385" y="3752"/>
                    </a:lnTo>
                    <a:lnTo>
                      <a:pt x="12838" y="4223"/>
                    </a:lnTo>
                    <a:lnTo>
                      <a:pt x="13290" y="4713"/>
                    </a:lnTo>
                    <a:lnTo>
                      <a:pt x="13724" y="5222"/>
                    </a:lnTo>
                    <a:lnTo>
                      <a:pt x="14139" y="5750"/>
                    </a:lnTo>
                    <a:lnTo>
                      <a:pt x="14535" y="6315"/>
                    </a:lnTo>
                    <a:lnTo>
                      <a:pt x="14930" y="6881"/>
                    </a:lnTo>
                    <a:lnTo>
                      <a:pt x="15307" y="7484"/>
                    </a:lnTo>
                    <a:lnTo>
                      <a:pt x="15666" y="8106"/>
                    </a:lnTo>
                    <a:lnTo>
                      <a:pt x="16005" y="8728"/>
                    </a:lnTo>
                    <a:lnTo>
                      <a:pt x="16307" y="9388"/>
                    </a:lnTo>
                    <a:lnTo>
                      <a:pt x="16608" y="10067"/>
                    </a:lnTo>
                    <a:lnTo>
                      <a:pt x="16891" y="10745"/>
                    </a:lnTo>
                    <a:lnTo>
                      <a:pt x="17155" y="11443"/>
                    </a:lnTo>
                    <a:lnTo>
                      <a:pt x="17381" y="12159"/>
                    </a:lnTo>
                    <a:lnTo>
                      <a:pt x="17588" y="12875"/>
                    </a:lnTo>
                    <a:lnTo>
                      <a:pt x="17777" y="13611"/>
                    </a:lnTo>
                    <a:lnTo>
                      <a:pt x="17947" y="14346"/>
                    </a:lnTo>
                    <a:lnTo>
                      <a:pt x="18079" y="15100"/>
                    </a:lnTo>
                    <a:lnTo>
                      <a:pt x="18192" y="15948"/>
                    </a:lnTo>
                    <a:lnTo>
                      <a:pt x="18267" y="16759"/>
                    </a:lnTo>
                    <a:lnTo>
                      <a:pt x="18324" y="17551"/>
                    </a:lnTo>
                    <a:lnTo>
                      <a:pt x="18324" y="18342"/>
                    </a:lnTo>
                    <a:lnTo>
                      <a:pt x="18305" y="19115"/>
                    </a:lnTo>
                    <a:lnTo>
                      <a:pt x="18248" y="19850"/>
                    </a:lnTo>
                    <a:lnTo>
                      <a:pt x="18173" y="20586"/>
                    </a:lnTo>
                    <a:lnTo>
                      <a:pt x="18060" y="21283"/>
                    </a:lnTo>
                    <a:lnTo>
                      <a:pt x="17909" y="21981"/>
                    </a:lnTo>
                    <a:lnTo>
                      <a:pt x="17720" y="22640"/>
                    </a:lnTo>
                    <a:lnTo>
                      <a:pt x="17513" y="23263"/>
                    </a:lnTo>
                    <a:lnTo>
                      <a:pt x="17287" y="23866"/>
                    </a:lnTo>
                    <a:lnTo>
                      <a:pt x="17023" y="24450"/>
                    </a:lnTo>
                    <a:lnTo>
                      <a:pt x="16740" y="24997"/>
                    </a:lnTo>
                    <a:lnTo>
                      <a:pt x="16420" y="25525"/>
                    </a:lnTo>
                    <a:lnTo>
                      <a:pt x="16080" y="26015"/>
                    </a:lnTo>
                    <a:lnTo>
                      <a:pt x="16476" y="25525"/>
                    </a:lnTo>
                    <a:lnTo>
                      <a:pt x="16853" y="24997"/>
                    </a:lnTo>
                    <a:lnTo>
                      <a:pt x="17193" y="24431"/>
                    </a:lnTo>
                    <a:lnTo>
                      <a:pt x="17513" y="23847"/>
                    </a:lnTo>
                    <a:lnTo>
                      <a:pt x="17815" y="23206"/>
                    </a:lnTo>
                    <a:lnTo>
                      <a:pt x="18079" y="22546"/>
                    </a:lnTo>
                    <a:lnTo>
                      <a:pt x="18324" y="21849"/>
                    </a:lnTo>
                    <a:lnTo>
                      <a:pt x="18531" y="21132"/>
                    </a:lnTo>
                    <a:lnTo>
                      <a:pt x="18701" y="20397"/>
                    </a:lnTo>
                    <a:lnTo>
                      <a:pt x="18833" y="19624"/>
                    </a:lnTo>
                    <a:lnTo>
                      <a:pt x="18946" y="18814"/>
                    </a:lnTo>
                    <a:lnTo>
                      <a:pt x="19002" y="18003"/>
                    </a:lnTo>
                    <a:lnTo>
                      <a:pt x="19021" y="17174"/>
                    </a:lnTo>
                    <a:lnTo>
                      <a:pt x="18983" y="16306"/>
                    </a:lnTo>
                    <a:lnTo>
                      <a:pt x="18965" y="15873"/>
                    </a:lnTo>
                    <a:lnTo>
                      <a:pt x="18908" y="15439"/>
                    </a:lnTo>
                    <a:lnTo>
                      <a:pt x="18870" y="15006"/>
                    </a:lnTo>
                    <a:lnTo>
                      <a:pt x="18795" y="14553"/>
                    </a:lnTo>
                    <a:lnTo>
                      <a:pt x="18663" y="13799"/>
                    </a:lnTo>
                    <a:lnTo>
                      <a:pt x="18493" y="13064"/>
                    </a:lnTo>
                    <a:lnTo>
                      <a:pt x="18305" y="12329"/>
                    </a:lnTo>
                    <a:lnTo>
                      <a:pt x="18079" y="11594"/>
                    </a:lnTo>
                    <a:lnTo>
                      <a:pt x="17852" y="10896"/>
                    </a:lnTo>
                    <a:lnTo>
                      <a:pt x="17588" y="10199"/>
                    </a:lnTo>
                    <a:lnTo>
                      <a:pt x="17287" y="9520"/>
                    </a:lnTo>
                    <a:lnTo>
                      <a:pt x="16985" y="8841"/>
                    </a:lnTo>
                    <a:lnTo>
                      <a:pt x="16646" y="8200"/>
                    </a:lnTo>
                    <a:lnTo>
                      <a:pt x="16307" y="7559"/>
                    </a:lnTo>
                    <a:lnTo>
                      <a:pt x="15930" y="6956"/>
                    </a:lnTo>
                    <a:lnTo>
                      <a:pt x="15552" y="6353"/>
                    </a:lnTo>
                    <a:lnTo>
                      <a:pt x="15138" y="5787"/>
                    </a:lnTo>
                    <a:lnTo>
                      <a:pt x="14723" y="5241"/>
                    </a:lnTo>
                    <a:lnTo>
                      <a:pt x="14289" y="4694"/>
                    </a:lnTo>
                    <a:lnTo>
                      <a:pt x="13837" y="4185"/>
                    </a:lnTo>
                    <a:lnTo>
                      <a:pt x="13366" y="3714"/>
                    </a:lnTo>
                    <a:lnTo>
                      <a:pt x="12894" y="3243"/>
                    </a:lnTo>
                    <a:lnTo>
                      <a:pt x="12404" y="2809"/>
                    </a:lnTo>
                    <a:lnTo>
                      <a:pt x="11914" y="2413"/>
                    </a:lnTo>
                    <a:lnTo>
                      <a:pt x="11405" y="2036"/>
                    </a:lnTo>
                    <a:lnTo>
                      <a:pt x="10896" y="1678"/>
                    </a:lnTo>
                    <a:lnTo>
                      <a:pt x="10368" y="1376"/>
                    </a:lnTo>
                    <a:lnTo>
                      <a:pt x="9841" y="1075"/>
                    </a:lnTo>
                    <a:lnTo>
                      <a:pt x="9313" y="830"/>
                    </a:lnTo>
                    <a:lnTo>
                      <a:pt x="8766" y="603"/>
                    </a:lnTo>
                    <a:lnTo>
                      <a:pt x="8219" y="415"/>
                    </a:lnTo>
                    <a:lnTo>
                      <a:pt x="7692" y="264"/>
                    </a:lnTo>
                    <a:lnTo>
                      <a:pt x="7145" y="132"/>
                    </a:lnTo>
                    <a:lnTo>
                      <a:pt x="6598" y="57"/>
                    </a:lnTo>
                    <a:lnTo>
                      <a:pt x="605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7" name="Google Shape;2377;p41"/>
              <p:cNvSpPr/>
              <p:nvPr/>
            </p:nvSpPr>
            <p:spPr>
              <a:xfrm>
                <a:off x="3514745" y="2785544"/>
                <a:ext cx="398145" cy="416460"/>
              </a:xfrm>
              <a:custGeom>
                <a:avLst/>
                <a:gdLst/>
                <a:ahLst/>
                <a:cxnLst/>
                <a:rect l="l" t="t" r="r" b="b"/>
                <a:pathLst>
                  <a:path w="10652" h="11142" extrusionOk="0">
                    <a:moveTo>
                      <a:pt x="5222" y="0"/>
                    </a:moveTo>
                    <a:lnTo>
                      <a:pt x="5109" y="19"/>
                    </a:lnTo>
                    <a:lnTo>
                      <a:pt x="4996" y="38"/>
                    </a:lnTo>
                    <a:lnTo>
                      <a:pt x="4902" y="76"/>
                    </a:lnTo>
                    <a:lnTo>
                      <a:pt x="4808" y="132"/>
                    </a:lnTo>
                    <a:lnTo>
                      <a:pt x="4713" y="189"/>
                    </a:lnTo>
                    <a:lnTo>
                      <a:pt x="4638" y="283"/>
                    </a:lnTo>
                    <a:lnTo>
                      <a:pt x="4581" y="358"/>
                    </a:lnTo>
                    <a:lnTo>
                      <a:pt x="4525" y="471"/>
                    </a:lnTo>
                    <a:lnTo>
                      <a:pt x="19" y="10670"/>
                    </a:lnTo>
                    <a:lnTo>
                      <a:pt x="1" y="10764"/>
                    </a:lnTo>
                    <a:lnTo>
                      <a:pt x="1" y="10840"/>
                    </a:lnTo>
                    <a:lnTo>
                      <a:pt x="19" y="10915"/>
                    </a:lnTo>
                    <a:lnTo>
                      <a:pt x="57" y="10990"/>
                    </a:lnTo>
                    <a:lnTo>
                      <a:pt x="95" y="11047"/>
                    </a:lnTo>
                    <a:lnTo>
                      <a:pt x="170" y="11104"/>
                    </a:lnTo>
                    <a:lnTo>
                      <a:pt x="246" y="11122"/>
                    </a:lnTo>
                    <a:lnTo>
                      <a:pt x="321" y="11141"/>
                    </a:lnTo>
                    <a:lnTo>
                      <a:pt x="5411" y="11141"/>
                    </a:lnTo>
                    <a:lnTo>
                      <a:pt x="5524" y="11122"/>
                    </a:lnTo>
                    <a:lnTo>
                      <a:pt x="5637" y="11104"/>
                    </a:lnTo>
                    <a:lnTo>
                      <a:pt x="5731" y="11066"/>
                    </a:lnTo>
                    <a:lnTo>
                      <a:pt x="5826" y="11009"/>
                    </a:lnTo>
                    <a:lnTo>
                      <a:pt x="5920" y="10953"/>
                    </a:lnTo>
                    <a:lnTo>
                      <a:pt x="5995" y="10877"/>
                    </a:lnTo>
                    <a:lnTo>
                      <a:pt x="6052" y="10783"/>
                    </a:lnTo>
                    <a:lnTo>
                      <a:pt x="6108" y="10689"/>
                    </a:lnTo>
                    <a:lnTo>
                      <a:pt x="10614" y="415"/>
                    </a:lnTo>
                    <a:lnTo>
                      <a:pt x="10651" y="358"/>
                    </a:lnTo>
                    <a:lnTo>
                      <a:pt x="10651" y="283"/>
                    </a:lnTo>
                    <a:lnTo>
                      <a:pt x="10633" y="208"/>
                    </a:lnTo>
                    <a:lnTo>
                      <a:pt x="10595" y="151"/>
                    </a:lnTo>
                    <a:lnTo>
                      <a:pt x="10557" y="94"/>
                    </a:lnTo>
                    <a:lnTo>
                      <a:pt x="10501" y="38"/>
                    </a:lnTo>
                    <a:lnTo>
                      <a:pt x="10425" y="19"/>
                    </a:lnTo>
                    <a:lnTo>
                      <a:pt x="1035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41"/>
              <p:cNvSpPr/>
              <p:nvPr/>
            </p:nvSpPr>
            <p:spPr>
              <a:xfrm>
                <a:off x="3692325" y="2825688"/>
                <a:ext cx="163489" cy="43022"/>
              </a:xfrm>
              <a:custGeom>
                <a:avLst/>
                <a:gdLst/>
                <a:ahLst/>
                <a:cxnLst/>
                <a:rect l="l" t="t" r="r" b="b"/>
                <a:pathLst>
                  <a:path w="4374" h="1151" extrusionOk="0">
                    <a:moveTo>
                      <a:pt x="547" y="1"/>
                    </a:moveTo>
                    <a:lnTo>
                      <a:pt x="490" y="20"/>
                    </a:lnTo>
                    <a:lnTo>
                      <a:pt x="471" y="57"/>
                    </a:lnTo>
                    <a:lnTo>
                      <a:pt x="0" y="1094"/>
                    </a:lnTo>
                    <a:lnTo>
                      <a:pt x="0" y="1132"/>
                    </a:lnTo>
                    <a:lnTo>
                      <a:pt x="38" y="1151"/>
                    </a:lnTo>
                    <a:lnTo>
                      <a:pt x="3827" y="1151"/>
                    </a:lnTo>
                    <a:lnTo>
                      <a:pt x="3883" y="1132"/>
                    </a:lnTo>
                    <a:lnTo>
                      <a:pt x="3902" y="1094"/>
                    </a:lnTo>
                    <a:lnTo>
                      <a:pt x="4373" y="38"/>
                    </a:lnTo>
                    <a:lnTo>
                      <a:pt x="4373" y="20"/>
                    </a:lnTo>
                    <a:lnTo>
                      <a:pt x="4336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41"/>
              <p:cNvSpPr/>
              <p:nvPr/>
            </p:nvSpPr>
            <p:spPr>
              <a:xfrm>
                <a:off x="2889047" y="2972245"/>
                <a:ext cx="403789" cy="231853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6203" extrusionOk="0">
                    <a:moveTo>
                      <a:pt x="3036" y="1"/>
                    </a:moveTo>
                    <a:lnTo>
                      <a:pt x="2923" y="20"/>
                    </a:lnTo>
                    <a:lnTo>
                      <a:pt x="2828" y="38"/>
                    </a:lnTo>
                    <a:lnTo>
                      <a:pt x="2734" y="76"/>
                    </a:lnTo>
                    <a:lnTo>
                      <a:pt x="2659" y="114"/>
                    </a:lnTo>
                    <a:lnTo>
                      <a:pt x="2564" y="170"/>
                    </a:lnTo>
                    <a:lnTo>
                      <a:pt x="2508" y="246"/>
                    </a:lnTo>
                    <a:lnTo>
                      <a:pt x="2451" y="321"/>
                    </a:lnTo>
                    <a:lnTo>
                      <a:pt x="2395" y="415"/>
                    </a:lnTo>
                    <a:lnTo>
                      <a:pt x="19" y="5807"/>
                    </a:lnTo>
                    <a:lnTo>
                      <a:pt x="1" y="5882"/>
                    </a:lnTo>
                    <a:lnTo>
                      <a:pt x="1" y="5939"/>
                    </a:lnTo>
                    <a:lnTo>
                      <a:pt x="19" y="6014"/>
                    </a:lnTo>
                    <a:lnTo>
                      <a:pt x="38" y="6071"/>
                    </a:lnTo>
                    <a:lnTo>
                      <a:pt x="95" y="6127"/>
                    </a:lnTo>
                    <a:lnTo>
                      <a:pt x="133" y="6165"/>
                    </a:lnTo>
                    <a:lnTo>
                      <a:pt x="208" y="6184"/>
                    </a:lnTo>
                    <a:lnTo>
                      <a:pt x="283" y="6203"/>
                    </a:lnTo>
                    <a:lnTo>
                      <a:pt x="7786" y="6203"/>
                    </a:lnTo>
                    <a:lnTo>
                      <a:pt x="7880" y="6184"/>
                    </a:lnTo>
                    <a:lnTo>
                      <a:pt x="7975" y="6165"/>
                    </a:lnTo>
                    <a:lnTo>
                      <a:pt x="8069" y="6127"/>
                    </a:lnTo>
                    <a:lnTo>
                      <a:pt x="8163" y="6090"/>
                    </a:lnTo>
                    <a:lnTo>
                      <a:pt x="8239" y="6014"/>
                    </a:lnTo>
                    <a:lnTo>
                      <a:pt x="8295" y="5958"/>
                    </a:lnTo>
                    <a:lnTo>
                      <a:pt x="8371" y="5863"/>
                    </a:lnTo>
                    <a:lnTo>
                      <a:pt x="8408" y="5788"/>
                    </a:lnTo>
                    <a:lnTo>
                      <a:pt x="10784" y="397"/>
                    </a:lnTo>
                    <a:lnTo>
                      <a:pt x="10802" y="321"/>
                    </a:lnTo>
                    <a:lnTo>
                      <a:pt x="10802" y="265"/>
                    </a:lnTo>
                    <a:lnTo>
                      <a:pt x="10784" y="189"/>
                    </a:lnTo>
                    <a:lnTo>
                      <a:pt x="10765" y="133"/>
                    </a:lnTo>
                    <a:lnTo>
                      <a:pt x="10708" y="76"/>
                    </a:lnTo>
                    <a:lnTo>
                      <a:pt x="10652" y="38"/>
                    </a:lnTo>
                    <a:lnTo>
                      <a:pt x="10595" y="20"/>
                    </a:lnTo>
                    <a:lnTo>
                      <a:pt x="105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41"/>
              <p:cNvSpPr/>
              <p:nvPr/>
            </p:nvSpPr>
            <p:spPr>
              <a:xfrm>
                <a:off x="2357054" y="3335143"/>
                <a:ext cx="719479" cy="961835"/>
              </a:xfrm>
              <a:custGeom>
                <a:avLst/>
                <a:gdLst/>
                <a:ahLst/>
                <a:cxnLst/>
                <a:rect l="l" t="t" r="r" b="b"/>
                <a:pathLst>
                  <a:path w="19249" h="25733" extrusionOk="0">
                    <a:moveTo>
                      <a:pt x="5845" y="0"/>
                    </a:moveTo>
                    <a:lnTo>
                      <a:pt x="5392" y="19"/>
                    </a:lnTo>
                    <a:lnTo>
                      <a:pt x="4940" y="76"/>
                    </a:lnTo>
                    <a:lnTo>
                      <a:pt x="4506" y="151"/>
                    </a:lnTo>
                    <a:lnTo>
                      <a:pt x="4073" y="264"/>
                    </a:lnTo>
                    <a:lnTo>
                      <a:pt x="3658" y="396"/>
                    </a:lnTo>
                    <a:lnTo>
                      <a:pt x="3262" y="566"/>
                    </a:lnTo>
                    <a:lnTo>
                      <a:pt x="2885" y="754"/>
                    </a:lnTo>
                    <a:lnTo>
                      <a:pt x="2508" y="962"/>
                    </a:lnTo>
                    <a:lnTo>
                      <a:pt x="2150" y="1188"/>
                    </a:lnTo>
                    <a:lnTo>
                      <a:pt x="1792" y="1452"/>
                    </a:lnTo>
                    <a:lnTo>
                      <a:pt x="1471" y="1734"/>
                    </a:lnTo>
                    <a:lnTo>
                      <a:pt x="1151" y="2036"/>
                    </a:lnTo>
                    <a:lnTo>
                      <a:pt x="830" y="2357"/>
                    </a:lnTo>
                    <a:lnTo>
                      <a:pt x="548" y="2696"/>
                    </a:lnTo>
                    <a:lnTo>
                      <a:pt x="265" y="3054"/>
                    </a:lnTo>
                    <a:lnTo>
                      <a:pt x="1" y="3431"/>
                    </a:lnTo>
                    <a:lnTo>
                      <a:pt x="265" y="3129"/>
                    </a:lnTo>
                    <a:lnTo>
                      <a:pt x="529" y="2828"/>
                    </a:lnTo>
                    <a:lnTo>
                      <a:pt x="812" y="2564"/>
                    </a:lnTo>
                    <a:lnTo>
                      <a:pt x="1094" y="2300"/>
                    </a:lnTo>
                    <a:lnTo>
                      <a:pt x="1396" y="2055"/>
                    </a:lnTo>
                    <a:lnTo>
                      <a:pt x="1716" y="1829"/>
                    </a:lnTo>
                    <a:lnTo>
                      <a:pt x="2037" y="1621"/>
                    </a:lnTo>
                    <a:lnTo>
                      <a:pt x="2357" y="1433"/>
                    </a:lnTo>
                    <a:lnTo>
                      <a:pt x="2697" y="1263"/>
                    </a:lnTo>
                    <a:lnTo>
                      <a:pt x="3055" y="1112"/>
                    </a:lnTo>
                    <a:lnTo>
                      <a:pt x="3413" y="999"/>
                    </a:lnTo>
                    <a:lnTo>
                      <a:pt x="3790" y="886"/>
                    </a:lnTo>
                    <a:lnTo>
                      <a:pt x="4167" y="792"/>
                    </a:lnTo>
                    <a:lnTo>
                      <a:pt x="4563" y="735"/>
                    </a:lnTo>
                    <a:lnTo>
                      <a:pt x="4959" y="698"/>
                    </a:lnTo>
                    <a:lnTo>
                      <a:pt x="5374" y="660"/>
                    </a:lnTo>
                    <a:lnTo>
                      <a:pt x="5920" y="679"/>
                    </a:lnTo>
                    <a:lnTo>
                      <a:pt x="6448" y="716"/>
                    </a:lnTo>
                    <a:lnTo>
                      <a:pt x="6995" y="811"/>
                    </a:lnTo>
                    <a:lnTo>
                      <a:pt x="7541" y="924"/>
                    </a:lnTo>
                    <a:lnTo>
                      <a:pt x="8069" y="1075"/>
                    </a:lnTo>
                    <a:lnTo>
                      <a:pt x="8597" y="1282"/>
                    </a:lnTo>
                    <a:lnTo>
                      <a:pt x="9144" y="1508"/>
                    </a:lnTo>
                    <a:lnTo>
                      <a:pt x="9653" y="1753"/>
                    </a:lnTo>
                    <a:lnTo>
                      <a:pt x="10181" y="2055"/>
                    </a:lnTo>
                    <a:lnTo>
                      <a:pt x="10690" y="2375"/>
                    </a:lnTo>
                    <a:lnTo>
                      <a:pt x="11180" y="2715"/>
                    </a:lnTo>
                    <a:lnTo>
                      <a:pt x="11670" y="3111"/>
                    </a:lnTo>
                    <a:lnTo>
                      <a:pt x="12160" y="3506"/>
                    </a:lnTo>
                    <a:lnTo>
                      <a:pt x="12631" y="3959"/>
                    </a:lnTo>
                    <a:lnTo>
                      <a:pt x="13084" y="4411"/>
                    </a:lnTo>
                    <a:lnTo>
                      <a:pt x="13536" y="4901"/>
                    </a:lnTo>
                    <a:lnTo>
                      <a:pt x="13970" y="5410"/>
                    </a:lnTo>
                    <a:lnTo>
                      <a:pt x="14384" y="5938"/>
                    </a:lnTo>
                    <a:lnTo>
                      <a:pt x="14799" y="6504"/>
                    </a:lnTo>
                    <a:lnTo>
                      <a:pt x="15176" y="7069"/>
                    </a:lnTo>
                    <a:lnTo>
                      <a:pt x="15553" y="7673"/>
                    </a:lnTo>
                    <a:lnTo>
                      <a:pt x="15911" y="8295"/>
                    </a:lnTo>
                    <a:lnTo>
                      <a:pt x="16251" y="8936"/>
                    </a:lnTo>
                    <a:lnTo>
                      <a:pt x="16571" y="9577"/>
                    </a:lnTo>
                    <a:lnTo>
                      <a:pt x="16873" y="10255"/>
                    </a:lnTo>
                    <a:lnTo>
                      <a:pt x="17137" y="10934"/>
                    </a:lnTo>
                    <a:lnTo>
                      <a:pt x="17401" y="11631"/>
                    </a:lnTo>
                    <a:lnTo>
                      <a:pt x="17627" y="12348"/>
                    </a:lnTo>
                    <a:lnTo>
                      <a:pt x="17834" y="13064"/>
                    </a:lnTo>
                    <a:lnTo>
                      <a:pt x="18023" y="13799"/>
                    </a:lnTo>
                    <a:lnTo>
                      <a:pt x="18192" y="14553"/>
                    </a:lnTo>
                    <a:lnTo>
                      <a:pt x="18324" y="15307"/>
                    </a:lnTo>
                    <a:lnTo>
                      <a:pt x="18437" y="16080"/>
                    </a:lnTo>
                    <a:lnTo>
                      <a:pt x="18513" y="16853"/>
                    </a:lnTo>
                    <a:lnTo>
                      <a:pt x="18569" y="17607"/>
                    </a:lnTo>
                    <a:lnTo>
                      <a:pt x="18588" y="18342"/>
                    </a:lnTo>
                    <a:lnTo>
                      <a:pt x="18569" y="19078"/>
                    </a:lnTo>
                    <a:lnTo>
                      <a:pt x="18532" y="19775"/>
                    </a:lnTo>
                    <a:lnTo>
                      <a:pt x="18456" y="20473"/>
                    </a:lnTo>
                    <a:lnTo>
                      <a:pt x="18362" y="21151"/>
                    </a:lnTo>
                    <a:lnTo>
                      <a:pt x="18230" y="21792"/>
                    </a:lnTo>
                    <a:lnTo>
                      <a:pt x="18079" y="22433"/>
                    </a:lnTo>
                    <a:lnTo>
                      <a:pt x="17910" y="23036"/>
                    </a:lnTo>
                    <a:lnTo>
                      <a:pt x="17702" y="23621"/>
                    </a:lnTo>
                    <a:lnTo>
                      <a:pt x="17476" y="24186"/>
                    </a:lnTo>
                    <a:lnTo>
                      <a:pt x="17231" y="24733"/>
                    </a:lnTo>
                    <a:lnTo>
                      <a:pt x="16967" y="25242"/>
                    </a:lnTo>
                    <a:lnTo>
                      <a:pt x="16665" y="25732"/>
                    </a:lnTo>
                    <a:lnTo>
                      <a:pt x="17024" y="25242"/>
                    </a:lnTo>
                    <a:lnTo>
                      <a:pt x="17363" y="24714"/>
                    </a:lnTo>
                    <a:lnTo>
                      <a:pt x="17683" y="24149"/>
                    </a:lnTo>
                    <a:lnTo>
                      <a:pt x="17966" y="23564"/>
                    </a:lnTo>
                    <a:lnTo>
                      <a:pt x="18230" y="22942"/>
                    </a:lnTo>
                    <a:lnTo>
                      <a:pt x="18475" y="22282"/>
                    </a:lnTo>
                    <a:lnTo>
                      <a:pt x="18683" y="21604"/>
                    </a:lnTo>
                    <a:lnTo>
                      <a:pt x="18852" y="20906"/>
                    </a:lnTo>
                    <a:lnTo>
                      <a:pt x="19003" y="20171"/>
                    </a:lnTo>
                    <a:lnTo>
                      <a:pt x="19116" y="19417"/>
                    </a:lnTo>
                    <a:lnTo>
                      <a:pt x="19192" y="18644"/>
                    </a:lnTo>
                    <a:lnTo>
                      <a:pt x="19229" y="17852"/>
                    </a:lnTo>
                    <a:lnTo>
                      <a:pt x="19248" y="17042"/>
                    </a:lnTo>
                    <a:lnTo>
                      <a:pt x="19210" y="16212"/>
                    </a:lnTo>
                    <a:lnTo>
                      <a:pt x="19135" y="15383"/>
                    </a:lnTo>
                    <a:lnTo>
                      <a:pt x="19022" y="14516"/>
                    </a:lnTo>
                    <a:lnTo>
                      <a:pt x="18871" y="13761"/>
                    </a:lnTo>
                    <a:lnTo>
                      <a:pt x="18720" y="13026"/>
                    </a:lnTo>
                    <a:lnTo>
                      <a:pt x="18532" y="12291"/>
                    </a:lnTo>
                    <a:lnTo>
                      <a:pt x="18305" y="11575"/>
                    </a:lnTo>
                    <a:lnTo>
                      <a:pt x="18079" y="10858"/>
                    </a:lnTo>
                    <a:lnTo>
                      <a:pt x="17815" y="10161"/>
                    </a:lnTo>
                    <a:lnTo>
                      <a:pt x="17533" y="9482"/>
                    </a:lnTo>
                    <a:lnTo>
                      <a:pt x="17231" y="8822"/>
                    </a:lnTo>
                    <a:lnTo>
                      <a:pt x="16892" y="8182"/>
                    </a:lnTo>
                    <a:lnTo>
                      <a:pt x="16552" y="7541"/>
                    </a:lnTo>
                    <a:lnTo>
                      <a:pt x="16194" y="6937"/>
                    </a:lnTo>
                    <a:lnTo>
                      <a:pt x="15798" y="6334"/>
                    </a:lnTo>
                    <a:lnTo>
                      <a:pt x="15402" y="5769"/>
                    </a:lnTo>
                    <a:lnTo>
                      <a:pt x="14988" y="5222"/>
                    </a:lnTo>
                    <a:lnTo>
                      <a:pt x="14554" y="4675"/>
                    </a:lnTo>
                    <a:lnTo>
                      <a:pt x="14121" y="4185"/>
                    </a:lnTo>
                    <a:lnTo>
                      <a:pt x="13668" y="3695"/>
                    </a:lnTo>
                    <a:lnTo>
                      <a:pt x="13197" y="3243"/>
                    </a:lnTo>
                    <a:lnTo>
                      <a:pt x="12707" y="2809"/>
                    </a:lnTo>
                    <a:lnTo>
                      <a:pt x="12217" y="2394"/>
                    </a:lnTo>
                    <a:lnTo>
                      <a:pt x="11726" y="2017"/>
                    </a:lnTo>
                    <a:lnTo>
                      <a:pt x="11217" y="1678"/>
                    </a:lnTo>
                    <a:lnTo>
                      <a:pt x="10690" y="1357"/>
                    </a:lnTo>
                    <a:lnTo>
                      <a:pt x="10162" y="1075"/>
                    </a:lnTo>
                    <a:lnTo>
                      <a:pt x="9634" y="811"/>
                    </a:lnTo>
                    <a:lnTo>
                      <a:pt x="9106" y="603"/>
                    </a:lnTo>
                    <a:lnTo>
                      <a:pt x="8559" y="415"/>
                    </a:lnTo>
                    <a:lnTo>
                      <a:pt x="8032" y="245"/>
                    </a:lnTo>
                    <a:lnTo>
                      <a:pt x="7485" y="132"/>
                    </a:lnTo>
                    <a:lnTo>
                      <a:pt x="6938" y="57"/>
                    </a:lnTo>
                    <a:lnTo>
                      <a:pt x="639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41"/>
              <p:cNvSpPr/>
              <p:nvPr/>
            </p:nvSpPr>
            <p:spPr>
              <a:xfrm>
                <a:off x="5111396" y="3323144"/>
                <a:ext cx="190289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435" extrusionOk="0">
                    <a:moveTo>
                      <a:pt x="0" y="1"/>
                    </a:moveTo>
                    <a:lnTo>
                      <a:pt x="0" y="434"/>
                    </a:lnTo>
                    <a:lnTo>
                      <a:pt x="5090" y="434"/>
                    </a:lnTo>
                    <a:lnTo>
                      <a:pt x="509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41"/>
              <p:cNvSpPr/>
              <p:nvPr/>
            </p:nvSpPr>
            <p:spPr>
              <a:xfrm>
                <a:off x="5784301" y="3323144"/>
                <a:ext cx="189579" cy="16259"/>
              </a:xfrm>
              <a:custGeom>
                <a:avLst/>
                <a:gdLst/>
                <a:ahLst/>
                <a:cxnLst/>
                <a:rect l="l" t="t" r="r" b="b"/>
                <a:pathLst>
                  <a:path w="5072" h="435" extrusionOk="0">
                    <a:moveTo>
                      <a:pt x="0" y="1"/>
                    </a:moveTo>
                    <a:lnTo>
                      <a:pt x="0" y="434"/>
                    </a:lnTo>
                    <a:lnTo>
                      <a:pt x="5071" y="434"/>
                    </a:lnTo>
                    <a:lnTo>
                      <a:pt x="50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41"/>
              <p:cNvSpPr/>
              <p:nvPr/>
            </p:nvSpPr>
            <p:spPr>
              <a:xfrm>
                <a:off x="4571666" y="3042701"/>
                <a:ext cx="1206321" cy="38798"/>
              </a:xfrm>
              <a:custGeom>
                <a:avLst/>
                <a:gdLst/>
                <a:ahLst/>
                <a:cxnLst/>
                <a:rect l="l" t="t" r="r" b="b"/>
                <a:pathLst>
                  <a:path w="32274" h="1038" extrusionOk="0">
                    <a:moveTo>
                      <a:pt x="0" y="1"/>
                    </a:moveTo>
                    <a:lnTo>
                      <a:pt x="773" y="1038"/>
                    </a:lnTo>
                    <a:lnTo>
                      <a:pt x="32274" y="1038"/>
                    </a:lnTo>
                    <a:lnTo>
                      <a:pt x="31237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41"/>
              <p:cNvSpPr/>
              <p:nvPr/>
            </p:nvSpPr>
            <p:spPr>
              <a:xfrm>
                <a:off x="4025582" y="3084302"/>
                <a:ext cx="297375" cy="128952"/>
              </a:xfrm>
              <a:custGeom>
                <a:avLst/>
                <a:gdLst/>
                <a:ahLst/>
                <a:cxnLst/>
                <a:rect l="l" t="t" r="r" b="b"/>
                <a:pathLst>
                  <a:path w="7956" h="3450" extrusionOk="0">
                    <a:moveTo>
                      <a:pt x="7371" y="302"/>
                    </a:moveTo>
                    <a:lnTo>
                      <a:pt x="7428" y="339"/>
                    </a:lnTo>
                    <a:lnTo>
                      <a:pt x="7485" y="377"/>
                    </a:lnTo>
                    <a:lnTo>
                      <a:pt x="7541" y="434"/>
                    </a:lnTo>
                    <a:lnTo>
                      <a:pt x="7560" y="490"/>
                    </a:lnTo>
                    <a:lnTo>
                      <a:pt x="7579" y="566"/>
                    </a:lnTo>
                    <a:lnTo>
                      <a:pt x="7579" y="641"/>
                    </a:lnTo>
                    <a:lnTo>
                      <a:pt x="7560" y="698"/>
                    </a:lnTo>
                    <a:lnTo>
                      <a:pt x="6655" y="2696"/>
                    </a:lnTo>
                    <a:lnTo>
                      <a:pt x="6599" y="2790"/>
                    </a:lnTo>
                    <a:lnTo>
                      <a:pt x="6523" y="2884"/>
                    </a:lnTo>
                    <a:lnTo>
                      <a:pt x="6448" y="2960"/>
                    </a:lnTo>
                    <a:lnTo>
                      <a:pt x="6372" y="3016"/>
                    </a:lnTo>
                    <a:lnTo>
                      <a:pt x="6278" y="3073"/>
                    </a:lnTo>
                    <a:lnTo>
                      <a:pt x="6184" y="3111"/>
                    </a:lnTo>
                    <a:lnTo>
                      <a:pt x="6071" y="3129"/>
                    </a:lnTo>
                    <a:lnTo>
                      <a:pt x="5958" y="3148"/>
                    </a:lnTo>
                    <a:lnTo>
                      <a:pt x="736" y="3148"/>
                    </a:lnTo>
                    <a:lnTo>
                      <a:pt x="642" y="3129"/>
                    </a:lnTo>
                    <a:lnTo>
                      <a:pt x="566" y="3111"/>
                    </a:lnTo>
                    <a:lnTo>
                      <a:pt x="510" y="3054"/>
                    </a:lnTo>
                    <a:lnTo>
                      <a:pt x="453" y="2997"/>
                    </a:lnTo>
                    <a:lnTo>
                      <a:pt x="434" y="2922"/>
                    </a:lnTo>
                    <a:lnTo>
                      <a:pt x="415" y="2847"/>
                    </a:lnTo>
                    <a:lnTo>
                      <a:pt x="415" y="2771"/>
                    </a:lnTo>
                    <a:lnTo>
                      <a:pt x="434" y="2696"/>
                    </a:lnTo>
                    <a:lnTo>
                      <a:pt x="1320" y="754"/>
                    </a:lnTo>
                    <a:lnTo>
                      <a:pt x="1377" y="641"/>
                    </a:lnTo>
                    <a:lnTo>
                      <a:pt x="1433" y="566"/>
                    </a:lnTo>
                    <a:lnTo>
                      <a:pt x="1509" y="490"/>
                    </a:lnTo>
                    <a:lnTo>
                      <a:pt x="1603" y="415"/>
                    </a:lnTo>
                    <a:lnTo>
                      <a:pt x="1697" y="358"/>
                    </a:lnTo>
                    <a:lnTo>
                      <a:pt x="1791" y="321"/>
                    </a:lnTo>
                    <a:lnTo>
                      <a:pt x="1905" y="302"/>
                    </a:lnTo>
                    <a:close/>
                    <a:moveTo>
                      <a:pt x="1716" y="0"/>
                    </a:moveTo>
                    <a:lnTo>
                      <a:pt x="1603" y="19"/>
                    </a:lnTo>
                    <a:lnTo>
                      <a:pt x="1509" y="57"/>
                    </a:lnTo>
                    <a:lnTo>
                      <a:pt x="1414" y="113"/>
                    </a:lnTo>
                    <a:lnTo>
                      <a:pt x="1320" y="189"/>
                    </a:lnTo>
                    <a:lnTo>
                      <a:pt x="1245" y="264"/>
                    </a:lnTo>
                    <a:lnTo>
                      <a:pt x="1188" y="339"/>
                    </a:lnTo>
                    <a:lnTo>
                      <a:pt x="1132" y="453"/>
                    </a:lnTo>
                    <a:lnTo>
                      <a:pt x="38" y="2828"/>
                    </a:lnTo>
                    <a:lnTo>
                      <a:pt x="19" y="2941"/>
                    </a:lnTo>
                    <a:lnTo>
                      <a:pt x="1" y="3054"/>
                    </a:lnTo>
                    <a:lnTo>
                      <a:pt x="38" y="3148"/>
                    </a:lnTo>
                    <a:lnTo>
                      <a:pt x="76" y="3242"/>
                    </a:lnTo>
                    <a:lnTo>
                      <a:pt x="151" y="3337"/>
                    </a:lnTo>
                    <a:lnTo>
                      <a:pt x="227" y="3393"/>
                    </a:lnTo>
                    <a:lnTo>
                      <a:pt x="340" y="3431"/>
                    </a:lnTo>
                    <a:lnTo>
                      <a:pt x="453" y="3450"/>
                    </a:lnTo>
                    <a:lnTo>
                      <a:pt x="6259" y="3450"/>
                    </a:lnTo>
                    <a:lnTo>
                      <a:pt x="6372" y="3412"/>
                    </a:lnTo>
                    <a:lnTo>
                      <a:pt x="6467" y="3374"/>
                    </a:lnTo>
                    <a:lnTo>
                      <a:pt x="6561" y="3318"/>
                    </a:lnTo>
                    <a:lnTo>
                      <a:pt x="6655" y="3261"/>
                    </a:lnTo>
                    <a:lnTo>
                      <a:pt x="6731" y="3186"/>
                    </a:lnTo>
                    <a:lnTo>
                      <a:pt x="6787" y="3092"/>
                    </a:lnTo>
                    <a:lnTo>
                      <a:pt x="6844" y="2997"/>
                    </a:lnTo>
                    <a:lnTo>
                      <a:pt x="7937" y="622"/>
                    </a:lnTo>
                    <a:lnTo>
                      <a:pt x="7956" y="509"/>
                    </a:lnTo>
                    <a:lnTo>
                      <a:pt x="7956" y="396"/>
                    </a:lnTo>
                    <a:lnTo>
                      <a:pt x="7937" y="283"/>
                    </a:lnTo>
                    <a:lnTo>
                      <a:pt x="7899" y="189"/>
                    </a:lnTo>
                    <a:lnTo>
                      <a:pt x="7824" y="113"/>
                    </a:lnTo>
                    <a:lnTo>
                      <a:pt x="7730" y="57"/>
                    </a:lnTo>
                    <a:lnTo>
                      <a:pt x="7635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41"/>
              <p:cNvSpPr/>
              <p:nvPr/>
            </p:nvSpPr>
            <p:spPr>
              <a:xfrm>
                <a:off x="3805765" y="4000985"/>
                <a:ext cx="14801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48" extrusionOk="0">
                    <a:moveTo>
                      <a:pt x="94" y="1"/>
                    </a:moveTo>
                    <a:lnTo>
                      <a:pt x="57" y="19"/>
                    </a:lnTo>
                    <a:lnTo>
                      <a:pt x="38" y="57"/>
                    </a:lnTo>
                    <a:lnTo>
                      <a:pt x="19" y="132"/>
                    </a:lnTo>
                    <a:lnTo>
                      <a:pt x="0" y="227"/>
                    </a:lnTo>
                    <a:lnTo>
                      <a:pt x="38" y="340"/>
                    </a:lnTo>
                    <a:lnTo>
                      <a:pt x="94" y="434"/>
                    </a:lnTo>
                    <a:lnTo>
                      <a:pt x="151" y="509"/>
                    </a:lnTo>
                    <a:lnTo>
                      <a:pt x="226" y="547"/>
                    </a:lnTo>
                    <a:lnTo>
                      <a:pt x="302" y="547"/>
                    </a:lnTo>
                    <a:lnTo>
                      <a:pt x="339" y="528"/>
                    </a:lnTo>
                    <a:lnTo>
                      <a:pt x="358" y="491"/>
                    </a:lnTo>
                    <a:lnTo>
                      <a:pt x="396" y="415"/>
                    </a:lnTo>
                    <a:lnTo>
                      <a:pt x="396" y="321"/>
                    </a:lnTo>
                    <a:lnTo>
                      <a:pt x="377" y="208"/>
                    </a:lnTo>
                    <a:lnTo>
                      <a:pt x="321" y="114"/>
                    </a:lnTo>
                    <a:lnTo>
                      <a:pt x="245" y="3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41"/>
              <p:cNvSpPr/>
              <p:nvPr/>
            </p:nvSpPr>
            <p:spPr>
              <a:xfrm>
                <a:off x="3695128" y="3717738"/>
                <a:ext cx="14129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66" extrusionOk="0">
                    <a:moveTo>
                      <a:pt x="114" y="0"/>
                    </a:moveTo>
                    <a:lnTo>
                      <a:pt x="76" y="19"/>
                    </a:lnTo>
                    <a:lnTo>
                      <a:pt x="57" y="38"/>
                    </a:lnTo>
                    <a:lnTo>
                      <a:pt x="19" y="57"/>
                    </a:lnTo>
                    <a:lnTo>
                      <a:pt x="0" y="132"/>
                    </a:lnTo>
                    <a:lnTo>
                      <a:pt x="0" y="227"/>
                    </a:lnTo>
                    <a:lnTo>
                      <a:pt x="19" y="340"/>
                    </a:lnTo>
                    <a:lnTo>
                      <a:pt x="76" y="453"/>
                    </a:lnTo>
                    <a:lnTo>
                      <a:pt x="151" y="509"/>
                    </a:lnTo>
                    <a:lnTo>
                      <a:pt x="227" y="547"/>
                    </a:lnTo>
                    <a:lnTo>
                      <a:pt x="264" y="566"/>
                    </a:lnTo>
                    <a:lnTo>
                      <a:pt x="302" y="547"/>
                    </a:lnTo>
                    <a:lnTo>
                      <a:pt x="321" y="528"/>
                    </a:lnTo>
                    <a:lnTo>
                      <a:pt x="359" y="509"/>
                    </a:lnTo>
                    <a:lnTo>
                      <a:pt x="377" y="434"/>
                    </a:lnTo>
                    <a:lnTo>
                      <a:pt x="377" y="340"/>
                    </a:lnTo>
                    <a:lnTo>
                      <a:pt x="359" y="227"/>
                    </a:lnTo>
                    <a:lnTo>
                      <a:pt x="302" y="132"/>
                    </a:lnTo>
                    <a:lnTo>
                      <a:pt x="227" y="57"/>
                    </a:lnTo>
                    <a:lnTo>
                      <a:pt x="151" y="19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41"/>
              <p:cNvSpPr/>
              <p:nvPr/>
            </p:nvSpPr>
            <p:spPr>
              <a:xfrm>
                <a:off x="3662012" y="3891058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5" y="1"/>
                    </a:moveTo>
                    <a:lnTo>
                      <a:pt x="57" y="20"/>
                    </a:lnTo>
                    <a:lnTo>
                      <a:pt x="38" y="57"/>
                    </a:lnTo>
                    <a:lnTo>
                      <a:pt x="0" y="133"/>
                    </a:lnTo>
                    <a:lnTo>
                      <a:pt x="0" y="227"/>
                    </a:lnTo>
                    <a:lnTo>
                      <a:pt x="38" y="340"/>
                    </a:lnTo>
                    <a:lnTo>
                      <a:pt x="95" y="434"/>
                    </a:lnTo>
                    <a:lnTo>
                      <a:pt x="151" y="510"/>
                    </a:lnTo>
                    <a:lnTo>
                      <a:pt x="227" y="547"/>
                    </a:lnTo>
                    <a:lnTo>
                      <a:pt x="302" y="547"/>
                    </a:lnTo>
                    <a:lnTo>
                      <a:pt x="340" y="529"/>
                    </a:lnTo>
                    <a:lnTo>
                      <a:pt x="359" y="510"/>
                    </a:lnTo>
                    <a:lnTo>
                      <a:pt x="396" y="434"/>
                    </a:lnTo>
                    <a:lnTo>
                      <a:pt x="396" y="321"/>
                    </a:lnTo>
                    <a:lnTo>
                      <a:pt x="377" y="227"/>
                    </a:lnTo>
                    <a:lnTo>
                      <a:pt x="321" y="114"/>
                    </a:lnTo>
                    <a:lnTo>
                      <a:pt x="245" y="3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41"/>
              <p:cNvSpPr/>
              <p:nvPr/>
            </p:nvSpPr>
            <p:spPr>
              <a:xfrm>
                <a:off x="3838882" y="3827666"/>
                <a:ext cx="14129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66" extrusionOk="0">
                    <a:moveTo>
                      <a:pt x="113" y="0"/>
                    </a:moveTo>
                    <a:lnTo>
                      <a:pt x="75" y="19"/>
                    </a:lnTo>
                    <a:lnTo>
                      <a:pt x="57" y="38"/>
                    </a:lnTo>
                    <a:lnTo>
                      <a:pt x="19" y="57"/>
                    </a:lnTo>
                    <a:lnTo>
                      <a:pt x="0" y="132"/>
                    </a:lnTo>
                    <a:lnTo>
                      <a:pt x="0" y="226"/>
                    </a:lnTo>
                    <a:lnTo>
                      <a:pt x="19" y="339"/>
                    </a:lnTo>
                    <a:lnTo>
                      <a:pt x="75" y="453"/>
                    </a:lnTo>
                    <a:lnTo>
                      <a:pt x="151" y="509"/>
                    </a:lnTo>
                    <a:lnTo>
                      <a:pt x="226" y="547"/>
                    </a:lnTo>
                    <a:lnTo>
                      <a:pt x="264" y="566"/>
                    </a:lnTo>
                    <a:lnTo>
                      <a:pt x="302" y="547"/>
                    </a:lnTo>
                    <a:lnTo>
                      <a:pt x="321" y="528"/>
                    </a:lnTo>
                    <a:lnTo>
                      <a:pt x="358" y="509"/>
                    </a:lnTo>
                    <a:lnTo>
                      <a:pt x="377" y="434"/>
                    </a:lnTo>
                    <a:lnTo>
                      <a:pt x="377" y="339"/>
                    </a:lnTo>
                    <a:lnTo>
                      <a:pt x="358" y="226"/>
                    </a:lnTo>
                    <a:lnTo>
                      <a:pt x="302" y="132"/>
                    </a:lnTo>
                    <a:lnTo>
                      <a:pt x="226" y="57"/>
                    </a:lnTo>
                    <a:lnTo>
                      <a:pt x="151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41"/>
              <p:cNvSpPr/>
              <p:nvPr/>
            </p:nvSpPr>
            <p:spPr>
              <a:xfrm>
                <a:off x="3648631" y="3781841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4" y="1"/>
                    </a:moveTo>
                    <a:lnTo>
                      <a:pt x="38" y="57"/>
                    </a:lnTo>
                    <a:lnTo>
                      <a:pt x="0" y="133"/>
                    </a:lnTo>
                    <a:lnTo>
                      <a:pt x="0" y="227"/>
                    </a:lnTo>
                    <a:lnTo>
                      <a:pt x="38" y="340"/>
                    </a:lnTo>
                    <a:lnTo>
                      <a:pt x="94" y="434"/>
                    </a:lnTo>
                    <a:lnTo>
                      <a:pt x="151" y="510"/>
                    </a:lnTo>
                    <a:lnTo>
                      <a:pt x="226" y="547"/>
                    </a:lnTo>
                    <a:lnTo>
                      <a:pt x="302" y="547"/>
                    </a:lnTo>
                    <a:lnTo>
                      <a:pt x="358" y="510"/>
                    </a:lnTo>
                    <a:lnTo>
                      <a:pt x="396" y="416"/>
                    </a:lnTo>
                    <a:lnTo>
                      <a:pt x="396" y="321"/>
                    </a:lnTo>
                    <a:lnTo>
                      <a:pt x="377" y="208"/>
                    </a:lnTo>
                    <a:lnTo>
                      <a:pt x="321" y="114"/>
                    </a:lnTo>
                    <a:lnTo>
                      <a:pt x="245" y="3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41"/>
              <p:cNvSpPr/>
              <p:nvPr/>
            </p:nvSpPr>
            <p:spPr>
              <a:xfrm>
                <a:off x="3852263" y="3937555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4" y="1"/>
                    </a:moveTo>
                    <a:lnTo>
                      <a:pt x="38" y="39"/>
                    </a:lnTo>
                    <a:lnTo>
                      <a:pt x="0" y="114"/>
                    </a:lnTo>
                    <a:lnTo>
                      <a:pt x="0" y="227"/>
                    </a:lnTo>
                    <a:lnTo>
                      <a:pt x="19" y="321"/>
                    </a:lnTo>
                    <a:lnTo>
                      <a:pt x="76" y="416"/>
                    </a:lnTo>
                    <a:lnTo>
                      <a:pt x="151" y="491"/>
                    </a:lnTo>
                    <a:lnTo>
                      <a:pt x="226" y="548"/>
                    </a:lnTo>
                    <a:lnTo>
                      <a:pt x="302" y="529"/>
                    </a:lnTo>
                    <a:lnTo>
                      <a:pt x="358" y="491"/>
                    </a:lnTo>
                    <a:lnTo>
                      <a:pt x="377" y="416"/>
                    </a:lnTo>
                    <a:lnTo>
                      <a:pt x="396" y="321"/>
                    </a:lnTo>
                    <a:lnTo>
                      <a:pt x="358" y="208"/>
                    </a:lnTo>
                    <a:lnTo>
                      <a:pt x="302" y="114"/>
                    </a:lnTo>
                    <a:lnTo>
                      <a:pt x="245" y="39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41"/>
              <p:cNvSpPr/>
              <p:nvPr/>
            </p:nvSpPr>
            <p:spPr>
              <a:xfrm>
                <a:off x="3773322" y="3737474"/>
                <a:ext cx="14839" cy="20445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7" extrusionOk="0">
                    <a:moveTo>
                      <a:pt x="95" y="0"/>
                    </a:moveTo>
                    <a:lnTo>
                      <a:pt x="39" y="38"/>
                    </a:lnTo>
                    <a:lnTo>
                      <a:pt x="1" y="113"/>
                    </a:lnTo>
                    <a:lnTo>
                      <a:pt x="1" y="226"/>
                    </a:lnTo>
                    <a:lnTo>
                      <a:pt x="39" y="321"/>
                    </a:lnTo>
                    <a:lnTo>
                      <a:pt x="95" y="434"/>
                    </a:lnTo>
                    <a:lnTo>
                      <a:pt x="152" y="509"/>
                    </a:lnTo>
                    <a:lnTo>
                      <a:pt x="227" y="547"/>
                    </a:lnTo>
                    <a:lnTo>
                      <a:pt x="303" y="528"/>
                    </a:lnTo>
                    <a:lnTo>
                      <a:pt x="359" y="490"/>
                    </a:lnTo>
                    <a:lnTo>
                      <a:pt x="397" y="415"/>
                    </a:lnTo>
                    <a:lnTo>
                      <a:pt x="397" y="321"/>
                    </a:lnTo>
                    <a:lnTo>
                      <a:pt x="378" y="208"/>
                    </a:lnTo>
                    <a:lnTo>
                      <a:pt x="321" y="113"/>
                    </a:lnTo>
                    <a:lnTo>
                      <a:pt x="246" y="38"/>
                    </a:lnTo>
                    <a:lnTo>
                      <a:pt x="1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41"/>
              <p:cNvSpPr/>
              <p:nvPr/>
            </p:nvSpPr>
            <p:spPr>
              <a:xfrm>
                <a:off x="3727534" y="3981960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5" y="1"/>
                    </a:moveTo>
                    <a:lnTo>
                      <a:pt x="38" y="38"/>
                    </a:lnTo>
                    <a:lnTo>
                      <a:pt x="1" y="132"/>
                    </a:lnTo>
                    <a:lnTo>
                      <a:pt x="1" y="227"/>
                    </a:lnTo>
                    <a:lnTo>
                      <a:pt x="19" y="340"/>
                    </a:lnTo>
                    <a:lnTo>
                      <a:pt x="76" y="434"/>
                    </a:lnTo>
                    <a:lnTo>
                      <a:pt x="151" y="510"/>
                    </a:lnTo>
                    <a:lnTo>
                      <a:pt x="227" y="547"/>
                    </a:lnTo>
                    <a:lnTo>
                      <a:pt x="302" y="547"/>
                    </a:lnTo>
                    <a:lnTo>
                      <a:pt x="359" y="510"/>
                    </a:lnTo>
                    <a:lnTo>
                      <a:pt x="378" y="415"/>
                    </a:lnTo>
                    <a:lnTo>
                      <a:pt x="396" y="321"/>
                    </a:lnTo>
                    <a:lnTo>
                      <a:pt x="359" y="208"/>
                    </a:lnTo>
                    <a:lnTo>
                      <a:pt x="302" y="114"/>
                    </a:lnTo>
                    <a:lnTo>
                      <a:pt x="227" y="38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41"/>
              <p:cNvSpPr/>
              <p:nvPr/>
            </p:nvSpPr>
            <p:spPr>
              <a:xfrm>
                <a:off x="2786894" y="4000985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4" y="1"/>
                    </a:moveTo>
                    <a:lnTo>
                      <a:pt x="57" y="19"/>
                    </a:lnTo>
                    <a:lnTo>
                      <a:pt x="38" y="57"/>
                    </a:lnTo>
                    <a:lnTo>
                      <a:pt x="0" y="132"/>
                    </a:lnTo>
                    <a:lnTo>
                      <a:pt x="0" y="227"/>
                    </a:lnTo>
                    <a:lnTo>
                      <a:pt x="38" y="340"/>
                    </a:lnTo>
                    <a:lnTo>
                      <a:pt x="76" y="434"/>
                    </a:lnTo>
                    <a:lnTo>
                      <a:pt x="151" y="509"/>
                    </a:lnTo>
                    <a:lnTo>
                      <a:pt x="226" y="547"/>
                    </a:lnTo>
                    <a:lnTo>
                      <a:pt x="302" y="547"/>
                    </a:lnTo>
                    <a:lnTo>
                      <a:pt x="340" y="528"/>
                    </a:lnTo>
                    <a:lnTo>
                      <a:pt x="358" y="491"/>
                    </a:lnTo>
                    <a:lnTo>
                      <a:pt x="396" y="415"/>
                    </a:lnTo>
                    <a:lnTo>
                      <a:pt x="396" y="321"/>
                    </a:lnTo>
                    <a:lnTo>
                      <a:pt x="358" y="208"/>
                    </a:lnTo>
                    <a:lnTo>
                      <a:pt x="302" y="114"/>
                    </a:lnTo>
                    <a:lnTo>
                      <a:pt x="245" y="3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41"/>
              <p:cNvSpPr/>
              <p:nvPr/>
            </p:nvSpPr>
            <p:spPr>
              <a:xfrm>
                <a:off x="2675547" y="3717738"/>
                <a:ext cx="14839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66" extrusionOk="0">
                    <a:moveTo>
                      <a:pt x="133" y="0"/>
                    </a:moveTo>
                    <a:lnTo>
                      <a:pt x="95" y="19"/>
                    </a:lnTo>
                    <a:lnTo>
                      <a:pt x="57" y="38"/>
                    </a:lnTo>
                    <a:lnTo>
                      <a:pt x="38" y="57"/>
                    </a:lnTo>
                    <a:lnTo>
                      <a:pt x="1" y="132"/>
                    </a:lnTo>
                    <a:lnTo>
                      <a:pt x="1" y="227"/>
                    </a:lnTo>
                    <a:lnTo>
                      <a:pt x="38" y="340"/>
                    </a:lnTo>
                    <a:lnTo>
                      <a:pt x="95" y="453"/>
                    </a:lnTo>
                    <a:lnTo>
                      <a:pt x="152" y="509"/>
                    </a:lnTo>
                    <a:lnTo>
                      <a:pt x="227" y="547"/>
                    </a:lnTo>
                    <a:lnTo>
                      <a:pt x="265" y="566"/>
                    </a:lnTo>
                    <a:lnTo>
                      <a:pt x="302" y="547"/>
                    </a:lnTo>
                    <a:lnTo>
                      <a:pt x="340" y="528"/>
                    </a:lnTo>
                    <a:lnTo>
                      <a:pt x="359" y="509"/>
                    </a:lnTo>
                    <a:lnTo>
                      <a:pt x="397" y="434"/>
                    </a:lnTo>
                    <a:lnTo>
                      <a:pt x="397" y="340"/>
                    </a:lnTo>
                    <a:lnTo>
                      <a:pt x="378" y="227"/>
                    </a:lnTo>
                    <a:lnTo>
                      <a:pt x="321" y="132"/>
                    </a:lnTo>
                    <a:lnTo>
                      <a:pt x="246" y="57"/>
                    </a:lnTo>
                    <a:lnTo>
                      <a:pt x="170" y="19"/>
                    </a:lnTo>
                    <a:lnTo>
                      <a:pt x="1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41"/>
              <p:cNvSpPr/>
              <p:nvPr/>
            </p:nvSpPr>
            <p:spPr>
              <a:xfrm>
                <a:off x="2643141" y="3891058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5" y="1"/>
                    </a:moveTo>
                    <a:lnTo>
                      <a:pt x="57" y="20"/>
                    </a:lnTo>
                    <a:lnTo>
                      <a:pt x="38" y="57"/>
                    </a:lnTo>
                    <a:lnTo>
                      <a:pt x="1" y="133"/>
                    </a:lnTo>
                    <a:lnTo>
                      <a:pt x="1" y="227"/>
                    </a:lnTo>
                    <a:lnTo>
                      <a:pt x="38" y="340"/>
                    </a:lnTo>
                    <a:lnTo>
                      <a:pt x="76" y="434"/>
                    </a:lnTo>
                    <a:lnTo>
                      <a:pt x="151" y="510"/>
                    </a:lnTo>
                    <a:lnTo>
                      <a:pt x="227" y="547"/>
                    </a:lnTo>
                    <a:lnTo>
                      <a:pt x="302" y="547"/>
                    </a:lnTo>
                    <a:lnTo>
                      <a:pt x="340" y="529"/>
                    </a:lnTo>
                    <a:lnTo>
                      <a:pt x="359" y="510"/>
                    </a:lnTo>
                    <a:lnTo>
                      <a:pt x="396" y="434"/>
                    </a:lnTo>
                    <a:lnTo>
                      <a:pt x="396" y="321"/>
                    </a:lnTo>
                    <a:lnTo>
                      <a:pt x="359" y="227"/>
                    </a:lnTo>
                    <a:lnTo>
                      <a:pt x="302" y="114"/>
                    </a:lnTo>
                    <a:lnTo>
                      <a:pt x="246" y="38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41"/>
              <p:cNvSpPr/>
              <p:nvPr/>
            </p:nvSpPr>
            <p:spPr>
              <a:xfrm>
                <a:off x="2819301" y="3827666"/>
                <a:ext cx="14839" cy="21156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66" extrusionOk="0">
                    <a:moveTo>
                      <a:pt x="132" y="0"/>
                    </a:moveTo>
                    <a:lnTo>
                      <a:pt x="95" y="19"/>
                    </a:lnTo>
                    <a:lnTo>
                      <a:pt x="57" y="38"/>
                    </a:lnTo>
                    <a:lnTo>
                      <a:pt x="38" y="57"/>
                    </a:lnTo>
                    <a:lnTo>
                      <a:pt x="19" y="132"/>
                    </a:lnTo>
                    <a:lnTo>
                      <a:pt x="0" y="226"/>
                    </a:lnTo>
                    <a:lnTo>
                      <a:pt x="38" y="339"/>
                    </a:lnTo>
                    <a:lnTo>
                      <a:pt x="95" y="453"/>
                    </a:lnTo>
                    <a:lnTo>
                      <a:pt x="151" y="509"/>
                    </a:lnTo>
                    <a:lnTo>
                      <a:pt x="227" y="547"/>
                    </a:lnTo>
                    <a:lnTo>
                      <a:pt x="264" y="566"/>
                    </a:lnTo>
                    <a:lnTo>
                      <a:pt x="302" y="547"/>
                    </a:lnTo>
                    <a:lnTo>
                      <a:pt x="340" y="528"/>
                    </a:lnTo>
                    <a:lnTo>
                      <a:pt x="359" y="509"/>
                    </a:lnTo>
                    <a:lnTo>
                      <a:pt x="396" y="434"/>
                    </a:lnTo>
                    <a:lnTo>
                      <a:pt x="396" y="339"/>
                    </a:lnTo>
                    <a:lnTo>
                      <a:pt x="377" y="226"/>
                    </a:lnTo>
                    <a:lnTo>
                      <a:pt x="321" y="132"/>
                    </a:lnTo>
                    <a:lnTo>
                      <a:pt x="245" y="57"/>
                    </a:lnTo>
                    <a:lnTo>
                      <a:pt x="170" y="19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41"/>
              <p:cNvSpPr/>
              <p:nvPr/>
            </p:nvSpPr>
            <p:spPr>
              <a:xfrm>
                <a:off x="2629760" y="3781841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5" y="1"/>
                    </a:moveTo>
                    <a:lnTo>
                      <a:pt x="38" y="57"/>
                    </a:lnTo>
                    <a:lnTo>
                      <a:pt x="0" y="133"/>
                    </a:lnTo>
                    <a:lnTo>
                      <a:pt x="0" y="227"/>
                    </a:lnTo>
                    <a:lnTo>
                      <a:pt x="19" y="340"/>
                    </a:lnTo>
                    <a:lnTo>
                      <a:pt x="76" y="434"/>
                    </a:lnTo>
                    <a:lnTo>
                      <a:pt x="151" y="510"/>
                    </a:lnTo>
                    <a:lnTo>
                      <a:pt x="227" y="547"/>
                    </a:lnTo>
                    <a:lnTo>
                      <a:pt x="302" y="547"/>
                    </a:lnTo>
                    <a:lnTo>
                      <a:pt x="359" y="510"/>
                    </a:lnTo>
                    <a:lnTo>
                      <a:pt x="396" y="416"/>
                    </a:lnTo>
                    <a:lnTo>
                      <a:pt x="396" y="321"/>
                    </a:lnTo>
                    <a:lnTo>
                      <a:pt x="359" y="208"/>
                    </a:lnTo>
                    <a:lnTo>
                      <a:pt x="302" y="114"/>
                    </a:lnTo>
                    <a:lnTo>
                      <a:pt x="245" y="38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41"/>
              <p:cNvSpPr/>
              <p:nvPr/>
            </p:nvSpPr>
            <p:spPr>
              <a:xfrm>
                <a:off x="2833392" y="3937555"/>
                <a:ext cx="1412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78" h="548" extrusionOk="0">
                    <a:moveTo>
                      <a:pt x="76" y="1"/>
                    </a:moveTo>
                    <a:lnTo>
                      <a:pt x="19" y="39"/>
                    </a:lnTo>
                    <a:lnTo>
                      <a:pt x="0" y="114"/>
                    </a:lnTo>
                    <a:lnTo>
                      <a:pt x="0" y="227"/>
                    </a:lnTo>
                    <a:lnTo>
                      <a:pt x="19" y="321"/>
                    </a:lnTo>
                    <a:lnTo>
                      <a:pt x="76" y="416"/>
                    </a:lnTo>
                    <a:lnTo>
                      <a:pt x="151" y="491"/>
                    </a:lnTo>
                    <a:lnTo>
                      <a:pt x="227" y="548"/>
                    </a:lnTo>
                    <a:lnTo>
                      <a:pt x="283" y="529"/>
                    </a:lnTo>
                    <a:lnTo>
                      <a:pt x="340" y="491"/>
                    </a:lnTo>
                    <a:lnTo>
                      <a:pt x="377" y="416"/>
                    </a:lnTo>
                    <a:lnTo>
                      <a:pt x="377" y="321"/>
                    </a:lnTo>
                    <a:lnTo>
                      <a:pt x="359" y="208"/>
                    </a:lnTo>
                    <a:lnTo>
                      <a:pt x="302" y="114"/>
                    </a:lnTo>
                    <a:lnTo>
                      <a:pt x="227" y="39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41"/>
              <p:cNvSpPr/>
              <p:nvPr/>
            </p:nvSpPr>
            <p:spPr>
              <a:xfrm>
                <a:off x="2754488" y="3737474"/>
                <a:ext cx="14801" cy="20445"/>
              </a:xfrm>
              <a:custGeom>
                <a:avLst/>
                <a:gdLst/>
                <a:ahLst/>
                <a:cxnLst/>
                <a:rect l="l" t="t" r="r" b="b"/>
                <a:pathLst>
                  <a:path w="396" h="547" extrusionOk="0">
                    <a:moveTo>
                      <a:pt x="94" y="0"/>
                    </a:moveTo>
                    <a:lnTo>
                      <a:pt x="38" y="38"/>
                    </a:lnTo>
                    <a:lnTo>
                      <a:pt x="0" y="113"/>
                    </a:lnTo>
                    <a:lnTo>
                      <a:pt x="0" y="226"/>
                    </a:lnTo>
                    <a:lnTo>
                      <a:pt x="19" y="321"/>
                    </a:lnTo>
                    <a:lnTo>
                      <a:pt x="75" y="434"/>
                    </a:lnTo>
                    <a:lnTo>
                      <a:pt x="151" y="509"/>
                    </a:lnTo>
                    <a:lnTo>
                      <a:pt x="226" y="547"/>
                    </a:lnTo>
                    <a:lnTo>
                      <a:pt x="302" y="528"/>
                    </a:lnTo>
                    <a:lnTo>
                      <a:pt x="358" y="490"/>
                    </a:lnTo>
                    <a:lnTo>
                      <a:pt x="396" y="415"/>
                    </a:lnTo>
                    <a:lnTo>
                      <a:pt x="396" y="321"/>
                    </a:lnTo>
                    <a:lnTo>
                      <a:pt x="358" y="208"/>
                    </a:lnTo>
                    <a:lnTo>
                      <a:pt x="302" y="113"/>
                    </a:lnTo>
                    <a:lnTo>
                      <a:pt x="245" y="38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41"/>
              <p:cNvSpPr/>
              <p:nvPr/>
            </p:nvSpPr>
            <p:spPr>
              <a:xfrm>
                <a:off x="2707953" y="3981960"/>
                <a:ext cx="14839" cy="20483"/>
              </a:xfrm>
              <a:custGeom>
                <a:avLst/>
                <a:gdLst/>
                <a:ahLst/>
                <a:cxnLst/>
                <a:rect l="l" t="t" r="r" b="b"/>
                <a:pathLst>
                  <a:path w="397" h="548" extrusionOk="0">
                    <a:moveTo>
                      <a:pt x="95" y="1"/>
                    </a:moveTo>
                    <a:lnTo>
                      <a:pt x="39" y="38"/>
                    </a:lnTo>
                    <a:lnTo>
                      <a:pt x="20" y="132"/>
                    </a:lnTo>
                    <a:lnTo>
                      <a:pt x="1" y="227"/>
                    </a:lnTo>
                    <a:lnTo>
                      <a:pt x="39" y="340"/>
                    </a:lnTo>
                    <a:lnTo>
                      <a:pt x="95" y="434"/>
                    </a:lnTo>
                    <a:lnTo>
                      <a:pt x="171" y="510"/>
                    </a:lnTo>
                    <a:lnTo>
                      <a:pt x="246" y="547"/>
                    </a:lnTo>
                    <a:lnTo>
                      <a:pt x="302" y="547"/>
                    </a:lnTo>
                    <a:lnTo>
                      <a:pt x="359" y="510"/>
                    </a:lnTo>
                    <a:lnTo>
                      <a:pt x="397" y="415"/>
                    </a:lnTo>
                    <a:lnTo>
                      <a:pt x="397" y="321"/>
                    </a:lnTo>
                    <a:lnTo>
                      <a:pt x="378" y="208"/>
                    </a:lnTo>
                    <a:lnTo>
                      <a:pt x="321" y="114"/>
                    </a:lnTo>
                    <a:lnTo>
                      <a:pt x="246" y="38"/>
                    </a:lnTo>
                    <a:lnTo>
                      <a:pt x="17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41"/>
              <p:cNvSpPr/>
              <p:nvPr/>
            </p:nvSpPr>
            <p:spPr>
              <a:xfrm>
                <a:off x="3805765" y="4169370"/>
                <a:ext cx="35957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264" extrusionOk="0">
                    <a:moveTo>
                      <a:pt x="358" y="1"/>
                    </a:moveTo>
                    <a:lnTo>
                      <a:pt x="264" y="20"/>
                    </a:lnTo>
                    <a:lnTo>
                      <a:pt x="170" y="58"/>
                    </a:lnTo>
                    <a:lnTo>
                      <a:pt x="113" y="114"/>
                    </a:lnTo>
                    <a:lnTo>
                      <a:pt x="57" y="189"/>
                    </a:lnTo>
                    <a:lnTo>
                      <a:pt x="19" y="284"/>
                    </a:lnTo>
                    <a:lnTo>
                      <a:pt x="0" y="397"/>
                    </a:lnTo>
                    <a:lnTo>
                      <a:pt x="0" y="510"/>
                    </a:lnTo>
                    <a:lnTo>
                      <a:pt x="19" y="623"/>
                    </a:lnTo>
                    <a:lnTo>
                      <a:pt x="57" y="755"/>
                    </a:lnTo>
                    <a:lnTo>
                      <a:pt x="113" y="887"/>
                    </a:lnTo>
                    <a:lnTo>
                      <a:pt x="189" y="1000"/>
                    </a:lnTo>
                    <a:lnTo>
                      <a:pt x="264" y="1094"/>
                    </a:lnTo>
                    <a:lnTo>
                      <a:pt x="339" y="1170"/>
                    </a:lnTo>
                    <a:lnTo>
                      <a:pt x="434" y="1226"/>
                    </a:lnTo>
                    <a:lnTo>
                      <a:pt x="528" y="1245"/>
                    </a:lnTo>
                    <a:lnTo>
                      <a:pt x="622" y="1264"/>
                    </a:lnTo>
                    <a:lnTo>
                      <a:pt x="716" y="1245"/>
                    </a:lnTo>
                    <a:lnTo>
                      <a:pt x="792" y="1207"/>
                    </a:lnTo>
                    <a:lnTo>
                      <a:pt x="867" y="1151"/>
                    </a:lnTo>
                    <a:lnTo>
                      <a:pt x="924" y="1075"/>
                    </a:lnTo>
                    <a:lnTo>
                      <a:pt x="943" y="981"/>
                    </a:lnTo>
                    <a:lnTo>
                      <a:pt x="961" y="868"/>
                    </a:lnTo>
                    <a:lnTo>
                      <a:pt x="961" y="755"/>
                    </a:lnTo>
                    <a:lnTo>
                      <a:pt x="943" y="642"/>
                    </a:lnTo>
                    <a:lnTo>
                      <a:pt x="924" y="510"/>
                    </a:lnTo>
                    <a:lnTo>
                      <a:pt x="867" y="378"/>
                    </a:lnTo>
                    <a:lnTo>
                      <a:pt x="792" y="265"/>
                    </a:lnTo>
                    <a:lnTo>
                      <a:pt x="716" y="171"/>
                    </a:lnTo>
                    <a:lnTo>
                      <a:pt x="622" y="95"/>
                    </a:lnTo>
                    <a:lnTo>
                      <a:pt x="547" y="39"/>
                    </a:lnTo>
                    <a:lnTo>
                      <a:pt x="452" y="20"/>
                    </a:lnTo>
                    <a:lnTo>
                      <a:pt x="35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41"/>
              <p:cNvSpPr/>
              <p:nvPr/>
            </p:nvSpPr>
            <p:spPr>
              <a:xfrm>
                <a:off x="3566176" y="3515526"/>
                <a:ext cx="35995" cy="47918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82" extrusionOk="0">
                    <a:moveTo>
                      <a:pt x="359" y="0"/>
                    </a:moveTo>
                    <a:lnTo>
                      <a:pt x="265" y="19"/>
                    </a:lnTo>
                    <a:lnTo>
                      <a:pt x="170" y="57"/>
                    </a:lnTo>
                    <a:lnTo>
                      <a:pt x="114" y="113"/>
                    </a:lnTo>
                    <a:lnTo>
                      <a:pt x="57" y="207"/>
                    </a:lnTo>
                    <a:lnTo>
                      <a:pt x="19" y="302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19" y="641"/>
                    </a:lnTo>
                    <a:lnTo>
                      <a:pt x="57" y="773"/>
                    </a:lnTo>
                    <a:lnTo>
                      <a:pt x="114" y="886"/>
                    </a:lnTo>
                    <a:lnTo>
                      <a:pt x="189" y="999"/>
                    </a:lnTo>
                    <a:lnTo>
                      <a:pt x="265" y="1093"/>
                    </a:lnTo>
                    <a:lnTo>
                      <a:pt x="340" y="1169"/>
                    </a:lnTo>
                    <a:lnTo>
                      <a:pt x="434" y="1225"/>
                    </a:lnTo>
                    <a:lnTo>
                      <a:pt x="528" y="1263"/>
                    </a:lnTo>
                    <a:lnTo>
                      <a:pt x="623" y="1282"/>
                    </a:lnTo>
                    <a:lnTo>
                      <a:pt x="717" y="1263"/>
                    </a:lnTo>
                    <a:lnTo>
                      <a:pt x="792" y="1225"/>
                    </a:lnTo>
                    <a:lnTo>
                      <a:pt x="868" y="1169"/>
                    </a:lnTo>
                    <a:lnTo>
                      <a:pt x="924" y="1093"/>
                    </a:lnTo>
                    <a:lnTo>
                      <a:pt x="943" y="999"/>
                    </a:lnTo>
                    <a:lnTo>
                      <a:pt x="962" y="886"/>
                    </a:lnTo>
                    <a:lnTo>
                      <a:pt x="962" y="773"/>
                    </a:lnTo>
                    <a:lnTo>
                      <a:pt x="943" y="641"/>
                    </a:lnTo>
                    <a:lnTo>
                      <a:pt x="906" y="509"/>
                    </a:lnTo>
                    <a:lnTo>
                      <a:pt x="868" y="396"/>
                    </a:lnTo>
                    <a:lnTo>
                      <a:pt x="792" y="283"/>
                    </a:lnTo>
                    <a:lnTo>
                      <a:pt x="717" y="189"/>
                    </a:lnTo>
                    <a:lnTo>
                      <a:pt x="623" y="113"/>
                    </a:lnTo>
                    <a:lnTo>
                      <a:pt x="528" y="57"/>
                    </a:lnTo>
                    <a:lnTo>
                      <a:pt x="453" y="19"/>
                    </a:lnTo>
                    <a:lnTo>
                      <a:pt x="3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41"/>
              <p:cNvSpPr/>
              <p:nvPr/>
            </p:nvSpPr>
            <p:spPr>
              <a:xfrm>
                <a:off x="3461893" y="3910083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246" y="1"/>
                    </a:moveTo>
                    <a:lnTo>
                      <a:pt x="170" y="38"/>
                    </a:lnTo>
                    <a:lnTo>
                      <a:pt x="95" y="95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78"/>
                    </a:lnTo>
                    <a:lnTo>
                      <a:pt x="1" y="510"/>
                    </a:lnTo>
                    <a:lnTo>
                      <a:pt x="20" y="623"/>
                    </a:lnTo>
                    <a:lnTo>
                      <a:pt x="57" y="755"/>
                    </a:lnTo>
                    <a:lnTo>
                      <a:pt x="95" y="868"/>
                    </a:lnTo>
                    <a:lnTo>
                      <a:pt x="170" y="981"/>
                    </a:lnTo>
                    <a:lnTo>
                      <a:pt x="246" y="1075"/>
                    </a:lnTo>
                    <a:lnTo>
                      <a:pt x="340" y="1151"/>
                    </a:lnTo>
                    <a:lnTo>
                      <a:pt x="434" y="1207"/>
                    </a:lnTo>
                    <a:lnTo>
                      <a:pt x="528" y="1245"/>
                    </a:lnTo>
                    <a:lnTo>
                      <a:pt x="604" y="1264"/>
                    </a:lnTo>
                    <a:lnTo>
                      <a:pt x="698" y="1245"/>
                    </a:lnTo>
                    <a:lnTo>
                      <a:pt x="792" y="1207"/>
                    </a:lnTo>
                    <a:lnTo>
                      <a:pt x="849" y="1151"/>
                    </a:lnTo>
                    <a:lnTo>
                      <a:pt x="906" y="1075"/>
                    </a:lnTo>
                    <a:lnTo>
                      <a:pt x="943" y="981"/>
                    </a:lnTo>
                    <a:lnTo>
                      <a:pt x="962" y="868"/>
                    </a:lnTo>
                    <a:lnTo>
                      <a:pt x="962" y="755"/>
                    </a:lnTo>
                    <a:lnTo>
                      <a:pt x="943" y="623"/>
                    </a:lnTo>
                    <a:lnTo>
                      <a:pt x="906" y="491"/>
                    </a:lnTo>
                    <a:lnTo>
                      <a:pt x="849" y="378"/>
                    </a:lnTo>
                    <a:lnTo>
                      <a:pt x="774" y="265"/>
                    </a:lnTo>
                    <a:lnTo>
                      <a:pt x="698" y="170"/>
                    </a:lnTo>
                    <a:lnTo>
                      <a:pt x="623" y="95"/>
                    </a:lnTo>
                    <a:lnTo>
                      <a:pt x="528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41"/>
              <p:cNvSpPr/>
              <p:nvPr/>
            </p:nvSpPr>
            <p:spPr>
              <a:xfrm>
                <a:off x="3910721" y="3775524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340" y="0"/>
                    </a:moveTo>
                    <a:lnTo>
                      <a:pt x="246" y="19"/>
                    </a:lnTo>
                    <a:lnTo>
                      <a:pt x="171" y="57"/>
                    </a:lnTo>
                    <a:lnTo>
                      <a:pt x="114" y="113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20" y="622"/>
                    </a:lnTo>
                    <a:lnTo>
                      <a:pt x="57" y="754"/>
                    </a:lnTo>
                    <a:lnTo>
                      <a:pt x="114" y="886"/>
                    </a:lnTo>
                    <a:lnTo>
                      <a:pt x="171" y="980"/>
                    </a:lnTo>
                    <a:lnTo>
                      <a:pt x="265" y="1075"/>
                    </a:lnTo>
                    <a:lnTo>
                      <a:pt x="340" y="1169"/>
                    </a:lnTo>
                    <a:lnTo>
                      <a:pt x="434" y="1225"/>
                    </a:lnTo>
                    <a:lnTo>
                      <a:pt x="529" y="1244"/>
                    </a:lnTo>
                    <a:lnTo>
                      <a:pt x="623" y="1263"/>
                    </a:lnTo>
                    <a:lnTo>
                      <a:pt x="717" y="1244"/>
                    </a:lnTo>
                    <a:lnTo>
                      <a:pt x="793" y="1207"/>
                    </a:lnTo>
                    <a:lnTo>
                      <a:pt x="849" y="1150"/>
                    </a:lnTo>
                    <a:lnTo>
                      <a:pt x="906" y="1075"/>
                    </a:lnTo>
                    <a:lnTo>
                      <a:pt x="943" y="980"/>
                    </a:lnTo>
                    <a:lnTo>
                      <a:pt x="962" y="867"/>
                    </a:lnTo>
                    <a:lnTo>
                      <a:pt x="962" y="754"/>
                    </a:lnTo>
                    <a:lnTo>
                      <a:pt x="943" y="622"/>
                    </a:lnTo>
                    <a:lnTo>
                      <a:pt x="906" y="509"/>
                    </a:lnTo>
                    <a:lnTo>
                      <a:pt x="849" y="377"/>
                    </a:lnTo>
                    <a:lnTo>
                      <a:pt x="793" y="264"/>
                    </a:lnTo>
                    <a:lnTo>
                      <a:pt x="717" y="170"/>
                    </a:lnTo>
                    <a:lnTo>
                      <a:pt x="623" y="94"/>
                    </a:lnTo>
                    <a:lnTo>
                      <a:pt x="529" y="38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41"/>
              <p:cNvSpPr/>
              <p:nvPr/>
            </p:nvSpPr>
            <p:spPr>
              <a:xfrm>
                <a:off x="3442868" y="3659243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246" y="1"/>
                    </a:moveTo>
                    <a:lnTo>
                      <a:pt x="170" y="38"/>
                    </a:lnTo>
                    <a:lnTo>
                      <a:pt x="114" y="95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97"/>
                    </a:lnTo>
                    <a:lnTo>
                      <a:pt x="1" y="510"/>
                    </a:lnTo>
                    <a:lnTo>
                      <a:pt x="20" y="642"/>
                    </a:lnTo>
                    <a:lnTo>
                      <a:pt x="57" y="755"/>
                    </a:lnTo>
                    <a:lnTo>
                      <a:pt x="95" y="868"/>
                    </a:lnTo>
                    <a:lnTo>
                      <a:pt x="170" y="981"/>
                    </a:lnTo>
                    <a:lnTo>
                      <a:pt x="246" y="1075"/>
                    </a:lnTo>
                    <a:lnTo>
                      <a:pt x="340" y="1151"/>
                    </a:lnTo>
                    <a:lnTo>
                      <a:pt x="434" y="1226"/>
                    </a:lnTo>
                    <a:lnTo>
                      <a:pt x="529" y="1245"/>
                    </a:lnTo>
                    <a:lnTo>
                      <a:pt x="623" y="1264"/>
                    </a:lnTo>
                    <a:lnTo>
                      <a:pt x="698" y="1245"/>
                    </a:lnTo>
                    <a:lnTo>
                      <a:pt x="774" y="1207"/>
                    </a:lnTo>
                    <a:lnTo>
                      <a:pt x="849" y="1151"/>
                    </a:lnTo>
                    <a:lnTo>
                      <a:pt x="906" y="1075"/>
                    </a:lnTo>
                    <a:lnTo>
                      <a:pt x="943" y="981"/>
                    </a:lnTo>
                    <a:lnTo>
                      <a:pt x="962" y="868"/>
                    </a:lnTo>
                    <a:lnTo>
                      <a:pt x="962" y="736"/>
                    </a:lnTo>
                    <a:lnTo>
                      <a:pt x="943" y="623"/>
                    </a:lnTo>
                    <a:lnTo>
                      <a:pt x="906" y="510"/>
                    </a:lnTo>
                    <a:lnTo>
                      <a:pt x="849" y="378"/>
                    </a:lnTo>
                    <a:lnTo>
                      <a:pt x="792" y="283"/>
                    </a:lnTo>
                    <a:lnTo>
                      <a:pt x="717" y="189"/>
                    </a:lnTo>
                    <a:lnTo>
                      <a:pt x="623" y="95"/>
                    </a:lnTo>
                    <a:lnTo>
                      <a:pt x="529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41"/>
              <p:cNvSpPr/>
              <p:nvPr/>
            </p:nvSpPr>
            <p:spPr>
              <a:xfrm>
                <a:off x="3929746" y="4026364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246" y="0"/>
                    </a:moveTo>
                    <a:lnTo>
                      <a:pt x="171" y="38"/>
                    </a:lnTo>
                    <a:lnTo>
                      <a:pt x="114" y="94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20" y="641"/>
                    </a:lnTo>
                    <a:lnTo>
                      <a:pt x="57" y="754"/>
                    </a:lnTo>
                    <a:lnTo>
                      <a:pt x="114" y="867"/>
                    </a:lnTo>
                    <a:lnTo>
                      <a:pt x="171" y="980"/>
                    </a:lnTo>
                    <a:lnTo>
                      <a:pt x="246" y="1075"/>
                    </a:lnTo>
                    <a:lnTo>
                      <a:pt x="340" y="1150"/>
                    </a:lnTo>
                    <a:lnTo>
                      <a:pt x="434" y="1225"/>
                    </a:lnTo>
                    <a:lnTo>
                      <a:pt x="529" y="1244"/>
                    </a:lnTo>
                    <a:lnTo>
                      <a:pt x="623" y="1263"/>
                    </a:lnTo>
                    <a:lnTo>
                      <a:pt x="717" y="1244"/>
                    </a:lnTo>
                    <a:lnTo>
                      <a:pt x="793" y="1207"/>
                    </a:lnTo>
                    <a:lnTo>
                      <a:pt x="849" y="1150"/>
                    </a:lnTo>
                    <a:lnTo>
                      <a:pt x="906" y="1075"/>
                    </a:lnTo>
                    <a:lnTo>
                      <a:pt x="943" y="980"/>
                    </a:lnTo>
                    <a:lnTo>
                      <a:pt x="962" y="867"/>
                    </a:lnTo>
                    <a:lnTo>
                      <a:pt x="962" y="735"/>
                    </a:lnTo>
                    <a:lnTo>
                      <a:pt x="943" y="622"/>
                    </a:lnTo>
                    <a:lnTo>
                      <a:pt x="906" y="509"/>
                    </a:lnTo>
                    <a:lnTo>
                      <a:pt x="849" y="377"/>
                    </a:lnTo>
                    <a:lnTo>
                      <a:pt x="793" y="283"/>
                    </a:lnTo>
                    <a:lnTo>
                      <a:pt x="717" y="189"/>
                    </a:lnTo>
                    <a:lnTo>
                      <a:pt x="623" y="94"/>
                    </a:lnTo>
                    <a:lnTo>
                      <a:pt x="529" y="38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41"/>
              <p:cNvSpPr/>
              <p:nvPr/>
            </p:nvSpPr>
            <p:spPr>
              <a:xfrm>
                <a:off x="3759941" y="3564117"/>
                <a:ext cx="36667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81" h="1264" extrusionOk="0">
                    <a:moveTo>
                      <a:pt x="340" y="1"/>
                    </a:moveTo>
                    <a:lnTo>
                      <a:pt x="265" y="20"/>
                    </a:lnTo>
                    <a:lnTo>
                      <a:pt x="189" y="38"/>
                    </a:lnTo>
                    <a:lnTo>
                      <a:pt x="114" y="95"/>
                    </a:lnTo>
                    <a:lnTo>
                      <a:pt x="57" y="189"/>
                    </a:lnTo>
                    <a:lnTo>
                      <a:pt x="20" y="284"/>
                    </a:lnTo>
                    <a:lnTo>
                      <a:pt x="1" y="397"/>
                    </a:lnTo>
                    <a:lnTo>
                      <a:pt x="1" y="510"/>
                    </a:lnTo>
                    <a:lnTo>
                      <a:pt x="20" y="642"/>
                    </a:lnTo>
                    <a:lnTo>
                      <a:pt x="57" y="755"/>
                    </a:lnTo>
                    <a:lnTo>
                      <a:pt x="114" y="868"/>
                    </a:lnTo>
                    <a:lnTo>
                      <a:pt x="189" y="981"/>
                    </a:lnTo>
                    <a:lnTo>
                      <a:pt x="265" y="1075"/>
                    </a:lnTo>
                    <a:lnTo>
                      <a:pt x="359" y="1170"/>
                    </a:lnTo>
                    <a:lnTo>
                      <a:pt x="453" y="1226"/>
                    </a:lnTo>
                    <a:lnTo>
                      <a:pt x="547" y="1264"/>
                    </a:lnTo>
                    <a:lnTo>
                      <a:pt x="642" y="1264"/>
                    </a:lnTo>
                    <a:lnTo>
                      <a:pt x="717" y="1245"/>
                    </a:lnTo>
                    <a:lnTo>
                      <a:pt x="792" y="1207"/>
                    </a:lnTo>
                    <a:lnTo>
                      <a:pt x="868" y="1151"/>
                    </a:lnTo>
                    <a:lnTo>
                      <a:pt x="924" y="1075"/>
                    </a:lnTo>
                    <a:lnTo>
                      <a:pt x="962" y="981"/>
                    </a:lnTo>
                    <a:lnTo>
                      <a:pt x="981" y="868"/>
                    </a:lnTo>
                    <a:lnTo>
                      <a:pt x="962" y="755"/>
                    </a:lnTo>
                    <a:lnTo>
                      <a:pt x="962" y="623"/>
                    </a:lnTo>
                    <a:lnTo>
                      <a:pt x="924" y="510"/>
                    </a:lnTo>
                    <a:lnTo>
                      <a:pt x="868" y="397"/>
                    </a:lnTo>
                    <a:lnTo>
                      <a:pt x="792" y="284"/>
                    </a:lnTo>
                    <a:lnTo>
                      <a:pt x="717" y="189"/>
                    </a:lnTo>
                    <a:lnTo>
                      <a:pt x="623" y="95"/>
                    </a:lnTo>
                    <a:lnTo>
                      <a:pt x="529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41"/>
              <p:cNvSpPr/>
              <p:nvPr/>
            </p:nvSpPr>
            <p:spPr>
              <a:xfrm>
                <a:off x="3611963" y="4120780"/>
                <a:ext cx="35995" cy="479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83" extrusionOk="0">
                    <a:moveTo>
                      <a:pt x="340" y="0"/>
                    </a:moveTo>
                    <a:lnTo>
                      <a:pt x="265" y="19"/>
                    </a:lnTo>
                    <a:lnTo>
                      <a:pt x="189" y="57"/>
                    </a:lnTo>
                    <a:lnTo>
                      <a:pt x="114" y="113"/>
                    </a:lnTo>
                    <a:lnTo>
                      <a:pt x="58" y="189"/>
                    </a:lnTo>
                    <a:lnTo>
                      <a:pt x="20" y="302"/>
                    </a:lnTo>
                    <a:lnTo>
                      <a:pt x="1" y="415"/>
                    </a:lnTo>
                    <a:lnTo>
                      <a:pt x="1" y="528"/>
                    </a:lnTo>
                    <a:lnTo>
                      <a:pt x="20" y="641"/>
                    </a:lnTo>
                    <a:lnTo>
                      <a:pt x="58" y="773"/>
                    </a:lnTo>
                    <a:lnTo>
                      <a:pt x="114" y="886"/>
                    </a:lnTo>
                    <a:lnTo>
                      <a:pt x="171" y="999"/>
                    </a:lnTo>
                    <a:lnTo>
                      <a:pt x="246" y="1094"/>
                    </a:lnTo>
                    <a:lnTo>
                      <a:pt x="340" y="1169"/>
                    </a:lnTo>
                    <a:lnTo>
                      <a:pt x="435" y="1226"/>
                    </a:lnTo>
                    <a:lnTo>
                      <a:pt x="529" y="1263"/>
                    </a:lnTo>
                    <a:lnTo>
                      <a:pt x="623" y="1282"/>
                    </a:lnTo>
                    <a:lnTo>
                      <a:pt x="717" y="1263"/>
                    </a:lnTo>
                    <a:lnTo>
                      <a:pt x="793" y="1226"/>
                    </a:lnTo>
                    <a:lnTo>
                      <a:pt x="849" y="1169"/>
                    </a:lnTo>
                    <a:lnTo>
                      <a:pt x="906" y="1094"/>
                    </a:lnTo>
                    <a:lnTo>
                      <a:pt x="944" y="999"/>
                    </a:lnTo>
                    <a:lnTo>
                      <a:pt x="962" y="886"/>
                    </a:lnTo>
                    <a:lnTo>
                      <a:pt x="962" y="754"/>
                    </a:lnTo>
                    <a:lnTo>
                      <a:pt x="944" y="641"/>
                    </a:lnTo>
                    <a:lnTo>
                      <a:pt x="906" y="509"/>
                    </a:lnTo>
                    <a:lnTo>
                      <a:pt x="868" y="396"/>
                    </a:lnTo>
                    <a:lnTo>
                      <a:pt x="793" y="283"/>
                    </a:lnTo>
                    <a:lnTo>
                      <a:pt x="717" y="189"/>
                    </a:lnTo>
                    <a:lnTo>
                      <a:pt x="623" y="113"/>
                    </a:lnTo>
                    <a:lnTo>
                      <a:pt x="529" y="57"/>
                    </a:lnTo>
                    <a:lnTo>
                      <a:pt x="435" y="1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41"/>
              <p:cNvSpPr/>
              <p:nvPr/>
            </p:nvSpPr>
            <p:spPr>
              <a:xfrm>
                <a:off x="2778410" y="4169370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340" y="1"/>
                    </a:moveTo>
                    <a:lnTo>
                      <a:pt x="246" y="20"/>
                    </a:lnTo>
                    <a:lnTo>
                      <a:pt x="171" y="58"/>
                    </a:lnTo>
                    <a:lnTo>
                      <a:pt x="95" y="114"/>
                    </a:lnTo>
                    <a:lnTo>
                      <a:pt x="58" y="189"/>
                    </a:lnTo>
                    <a:lnTo>
                      <a:pt x="20" y="284"/>
                    </a:lnTo>
                    <a:lnTo>
                      <a:pt x="1" y="397"/>
                    </a:lnTo>
                    <a:lnTo>
                      <a:pt x="1" y="510"/>
                    </a:lnTo>
                    <a:lnTo>
                      <a:pt x="20" y="623"/>
                    </a:lnTo>
                    <a:lnTo>
                      <a:pt x="58" y="755"/>
                    </a:lnTo>
                    <a:lnTo>
                      <a:pt x="114" y="887"/>
                    </a:lnTo>
                    <a:lnTo>
                      <a:pt x="171" y="1000"/>
                    </a:lnTo>
                    <a:lnTo>
                      <a:pt x="246" y="1094"/>
                    </a:lnTo>
                    <a:lnTo>
                      <a:pt x="340" y="1170"/>
                    </a:lnTo>
                    <a:lnTo>
                      <a:pt x="435" y="1226"/>
                    </a:lnTo>
                    <a:lnTo>
                      <a:pt x="529" y="1245"/>
                    </a:lnTo>
                    <a:lnTo>
                      <a:pt x="623" y="1264"/>
                    </a:lnTo>
                    <a:lnTo>
                      <a:pt x="698" y="1245"/>
                    </a:lnTo>
                    <a:lnTo>
                      <a:pt x="793" y="1207"/>
                    </a:lnTo>
                    <a:lnTo>
                      <a:pt x="849" y="1151"/>
                    </a:lnTo>
                    <a:lnTo>
                      <a:pt x="906" y="1075"/>
                    </a:lnTo>
                    <a:lnTo>
                      <a:pt x="944" y="981"/>
                    </a:lnTo>
                    <a:lnTo>
                      <a:pt x="962" y="868"/>
                    </a:lnTo>
                    <a:lnTo>
                      <a:pt x="962" y="755"/>
                    </a:lnTo>
                    <a:lnTo>
                      <a:pt x="944" y="642"/>
                    </a:lnTo>
                    <a:lnTo>
                      <a:pt x="906" y="510"/>
                    </a:lnTo>
                    <a:lnTo>
                      <a:pt x="849" y="378"/>
                    </a:lnTo>
                    <a:lnTo>
                      <a:pt x="793" y="265"/>
                    </a:lnTo>
                    <a:lnTo>
                      <a:pt x="698" y="171"/>
                    </a:lnTo>
                    <a:lnTo>
                      <a:pt x="623" y="95"/>
                    </a:lnTo>
                    <a:lnTo>
                      <a:pt x="529" y="39"/>
                    </a:lnTo>
                    <a:lnTo>
                      <a:pt x="435" y="20"/>
                    </a:lnTo>
                    <a:lnTo>
                      <a:pt x="3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41"/>
              <p:cNvSpPr/>
              <p:nvPr/>
            </p:nvSpPr>
            <p:spPr>
              <a:xfrm>
                <a:off x="2538858" y="3515526"/>
                <a:ext cx="35957" cy="47918"/>
              </a:xfrm>
              <a:custGeom>
                <a:avLst/>
                <a:gdLst/>
                <a:ahLst/>
                <a:cxnLst/>
                <a:rect l="l" t="t" r="r" b="b"/>
                <a:pathLst>
                  <a:path w="962" h="1282" extrusionOk="0">
                    <a:moveTo>
                      <a:pt x="340" y="0"/>
                    </a:moveTo>
                    <a:lnTo>
                      <a:pt x="246" y="19"/>
                    </a:lnTo>
                    <a:lnTo>
                      <a:pt x="170" y="57"/>
                    </a:lnTo>
                    <a:lnTo>
                      <a:pt x="95" y="113"/>
                    </a:lnTo>
                    <a:lnTo>
                      <a:pt x="57" y="207"/>
                    </a:lnTo>
                    <a:lnTo>
                      <a:pt x="19" y="302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19" y="641"/>
                    </a:lnTo>
                    <a:lnTo>
                      <a:pt x="57" y="773"/>
                    </a:lnTo>
                    <a:lnTo>
                      <a:pt x="114" y="886"/>
                    </a:lnTo>
                    <a:lnTo>
                      <a:pt x="170" y="999"/>
                    </a:lnTo>
                    <a:lnTo>
                      <a:pt x="246" y="1093"/>
                    </a:lnTo>
                    <a:lnTo>
                      <a:pt x="340" y="1169"/>
                    </a:lnTo>
                    <a:lnTo>
                      <a:pt x="434" y="1225"/>
                    </a:lnTo>
                    <a:lnTo>
                      <a:pt x="528" y="1263"/>
                    </a:lnTo>
                    <a:lnTo>
                      <a:pt x="623" y="1282"/>
                    </a:lnTo>
                    <a:lnTo>
                      <a:pt x="698" y="1263"/>
                    </a:lnTo>
                    <a:lnTo>
                      <a:pt x="792" y="1225"/>
                    </a:lnTo>
                    <a:lnTo>
                      <a:pt x="849" y="1169"/>
                    </a:lnTo>
                    <a:lnTo>
                      <a:pt x="905" y="1093"/>
                    </a:lnTo>
                    <a:lnTo>
                      <a:pt x="943" y="999"/>
                    </a:lnTo>
                    <a:lnTo>
                      <a:pt x="962" y="886"/>
                    </a:lnTo>
                    <a:lnTo>
                      <a:pt x="962" y="773"/>
                    </a:lnTo>
                    <a:lnTo>
                      <a:pt x="943" y="641"/>
                    </a:lnTo>
                    <a:lnTo>
                      <a:pt x="905" y="509"/>
                    </a:lnTo>
                    <a:lnTo>
                      <a:pt x="849" y="396"/>
                    </a:lnTo>
                    <a:lnTo>
                      <a:pt x="792" y="283"/>
                    </a:lnTo>
                    <a:lnTo>
                      <a:pt x="698" y="189"/>
                    </a:lnTo>
                    <a:lnTo>
                      <a:pt x="623" y="113"/>
                    </a:lnTo>
                    <a:lnTo>
                      <a:pt x="528" y="57"/>
                    </a:lnTo>
                    <a:lnTo>
                      <a:pt x="434" y="1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41"/>
              <p:cNvSpPr/>
              <p:nvPr/>
            </p:nvSpPr>
            <p:spPr>
              <a:xfrm>
                <a:off x="2433865" y="3910083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265" y="1"/>
                    </a:moveTo>
                    <a:lnTo>
                      <a:pt x="170" y="38"/>
                    </a:lnTo>
                    <a:lnTo>
                      <a:pt x="114" y="95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78"/>
                    </a:lnTo>
                    <a:lnTo>
                      <a:pt x="1" y="510"/>
                    </a:lnTo>
                    <a:lnTo>
                      <a:pt x="20" y="623"/>
                    </a:lnTo>
                    <a:lnTo>
                      <a:pt x="57" y="755"/>
                    </a:lnTo>
                    <a:lnTo>
                      <a:pt x="114" y="868"/>
                    </a:lnTo>
                    <a:lnTo>
                      <a:pt x="189" y="981"/>
                    </a:lnTo>
                    <a:lnTo>
                      <a:pt x="265" y="1075"/>
                    </a:lnTo>
                    <a:lnTo>
                      <a:pt x="340" y="1151"/>
                    </a:lnTo>
                    <a:lnTo>
                      <a:pt x="434" y="1207"/>
                    </a:lnTo>
                    <a:lnTo>
                      <a:pt x="529" y="1245"/>
                    </a:lnTo>
                    <a:lnTo>
                      <a:pt x="623" y="1264"/>
                    </a:lnTo>
                    <a:lnTo>
                      <a:pt x="717" y="1245"/>
                    </a:lnTo>
                    <a:lnTo>
                      <a:pt x="793" y="1207"/>
                    </a:lnTo>
                    <a:lnTo>
                      <a:pt x="868" y="1151"/>
                    </a:lnTo>
                    <a:lnTo>
                      <a:pt x="906" y="1075"/>
                    </a:lnTo>
                    <a:lnTo>
                      <a:pt x="943" y="981"/>
                    </a:lnTo>
                    <a:lnTo>
                      <a:pt x="962" y="868"/>
                    </a:lnTo>
                    <a:lnTo>
                      <a:pt x="962" y="755"/>
                    </a:lnTo>
                    <a:lnTo>
                      <a:pt x="943" y="623"/>
                    </a:lnTo>
                    <a:lnTo>
                      <a:pt x="906" y="491"/>
                    </a:lnTo>
                    <a:lnTo>
                      <a:pt x="849" y="378"/>
                    </a:lnTo>
                    <a:lnTo>
                      <a:pt x="793" y="265"/>
                    </a:lnTo>
                    <a:lnTo>
                      <a:pt x="717" y="170"/>
                    </a:lnTo>
                    <a:lnTo>
                      <a:pt x="623" y="95"/>
                    </a:lnTo>
                    <a:lnTo>
                      <a:pt x="529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41"/>
              <p:cNvSpPr/>
              <p:nvPr/>
            </p:nvSpPr>
            <p:spPr>
              <a:xfrm>
                <a:off x="2883403" y="3775524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340" y="0"/>
                    </a:moveTo>
                    <a:lnTo>
                      <a:pt x="246" y="19"/>
                    </a:lnTo>
                    <a:lnTo>
                      <a:pt x="170" y="57"/>
                    </a:lnTo>
                    <a:lnTo>
                      <a:pt x="95" y="113"/>
                    </a:lnTo>
                    <a:lnTo>
                      <a:pt x="39" y="189"/>
                    </a:lnTo>
                    <a:lnTo>
                      <a:pt x="20" y="283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1" y="622"/>
                    </a:lnTo>
                    <a:lnTo>
                      <a:pt x="39" y="754"/>
                    </a:lnTo>
                    <a:lnTo>
                      <a:pt x="95" y="886"/>
                    </a:lnTo>
                    <a:lnTo>
                      <a:pt x="170" y="980"/>
                    </a:lnTo>
                    <a:lnTo>
                      <a:pt x="246" y="1075"/>
                    </a:lnTo>
                    <a:lnTo>
                      <a:pt x="340" y="1169"/>
                    </a:lnTo>
                    <a:lnTo>
                      <a:pt x="416" y="1225"/>
                    </a:lnTo>
                    <a:lnTo>
                      <a:pt x="510" y="1244"/>
                    </a:lnTo>
                    <a:lnTo>
                      <a:pt x="604" y="1263"/>
                    </a:lnTo>
                    <a:lnTo>
                      <a:pt x="698" y="1244"/>
                    </a:lnTo>
                    <a:lnTo>
                      <a:pt x="774" y="1207"/>
                    </a:lnTo>
                    <a:lnTo>
                      <a:pt x="849" y="1150"/>
                    </a:lnTo>
                    <a:lnTo>
                      <a:pt x="906" y="1075"/>
                    </a:lnTo>
                    <a:lnTo>
                      <a:pt x="943" y="980"/>
                    </a:lnTo>
                    <a:lnTo>
                      <a:pt x="962" y="867"/>
                    </a:lnTo>
                    <a:lnTo>
                      <a:pt x="962" y="754"/>
                    </a:lnTo>
                    <a:lnTo>
                      <a:pt x="943" y="622"/>
                    </a:lnTo>
                    <a:lnTo>
                      <a:pt x="906" y="509"/>
                    </a:lnTo>
                    <a:lnTo>
                      <a:pt x="849" y="377"/>
                    </a:lnTo>
                    <a:lnTo>
                      <a:pt x="774" y="264"/>
                    </a:lnTo>
                    <a:lnTo>
                      <a:pt x="698" y="170"/>
                    </a:lnTo>
                    <a:lnTo>
                      <a:pt x="623" y="94"/>
                    </a:lnTo>
                    <a:lnTo>
                      <a:pt x="529" y="38"/>
                    </a:lnTo>
                    <a:lnTo>
                      <a:pt x="43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41"/>
              <p:cNvSpPr/>
              <p:nvPr/>
            </p:nvSpPr>
            <p:spPr>
              <a:xfrm>
                <a:off x="2414840" y="3659243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265" y="1"/>
                    </a:moveTo>
                    <a:lnTo>
                      <a:pt x="189" y="38"/>
                    </a:lnTo>
                    <a:lnTo>
                      <a:pt x="114" y="95"/>
                    </a:lnTo>
                    <a:lnTo>
                      <a:pt x="57" y="189"/>
                    </a:lnTo>
                    <a:lnTo>
                      <a:pt x="20" y="283"/>
                    </a:lnTo>
                    <a:lnTo>
                      <a:pt x="1" y="397"/>
                    </a:lnTo>
                    <a:lnTo>
                      <a:pt x="1" y="510"/>
                    </a:lnTo>
                    <a:lnTo>
                      <a:pt x="20" y="642"/>
                    </a:lnTo>
                    <a:lnTo>
                      <a:pt x="57" y="755"/>
                    </a:lnTo>
                    <a:lnTo>
                      <a:pt x="114" y="868"/>
                    </a:lnTo>
                    <a:lnTo>
                      <a:pt x="170" y="981"/>
                    </a:lnTo>
                    <a:lnTo>
                      <a:pt x="265" y="1075"/>
                    </a:lnTo>
                    <a:lnTo>
                      <a:pt x="340" y="1151"/>
                    </a:lnTo>
                    <a:lnTo>
                      <a:pt x="434" y="1226"/>
                    </a:lnTo>
                    <a:lnTo>
                      <a:pt x="547" y="1245"/>
                    </a:lnTo>
                    <a:lnTo>
                      <a:pt x="623" y="1264"/>
                    </a:lnTo>
                    <a:lnTo>
                      <a:pt x="717" y="1245"/>
                    </a:lnTo>
                    <a:lnTo>
                      <a:pt x="793" y="1207"/>
                    </a:lnTo>
                    <a:lnTo>
                      <a:pt x="868" y="1151"/>
                    </a:lnTo>
                    <a:lnTo>
                      <a:pt x="906" y="1075"/>
                    </a:lnTo>
                    <a:lnTo>
                      <a:pt x="943" y="981"/>
                    </a:lnTo>
                    <a:lnTo>
                      <a:pt x="962" y="868"/>
                    </a:lnTo>
                    <a:lnTo>
                      <a:pt x="962" y="736"/>
                    </a:lnTo>
                    <a:lnTo>
                      <a:pt x="943" y="623"/>
                    </a:lnTo>
                    <a:lnTo>
                      <a:pt x="906" y="510"/>
                    </a:lnTo>
                    <a:lnTo>
                      <a:pt x="868" y="378"/>
                    </a:lnTo>
                    <a:lnTo>
                      <a:pt x="793" y="283"/>
                    </a:lnTo>
                    <a:lnTo>
                      <a:pt x="717" y="189"/>
                    </a:lnTo>
                    <a:lnTo>
                      <a:pt x="623" y="95"/>
                    </a:lnTo>
                    <a:lnTo>
                      <a:pt x="529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41"/>
              <p:cNvSpPr/>
              <p:nvPr/>
            </p:nvSpPr>
            <p:spPr>
              <a:xfrm>
                <a:off x="2901718" y="4026364"/>
                <a:ext cx="3670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264" extrusionOk="0">
                    <a:moveTo>
                      <a:pt x="265" y="0"/>
                    </a:moveTo>
                    <a:lnTo>
                      <a:pt x="189" y="38"/>
                    </a:lnTo>
                    <a:lnTo>
                      <a:pt x="114" y="94"/>
                    </a:lnTo>
                    <a:lnTo>
                      <a:pt x="58" y="189"/>
                    </a:lnTo>
                    <a:lnTo>
                      <a:pt x="20" y="283"/>
                    </a:lnTo>
                    <a:lnTo>
                      <a:pt x="1" y="396"/>
                    </a:lnTo>
                    <a:lnTo>
                      <a:pt x="1" y="509"/>
                    </a:lnTo>
                    <a:lnTo>
                      <a:pt x="20" y="641"/>
                    </a:lnTo>
                    <a:lnTo>
                      <a:pt x="58" y="754"/>
                    </a:lnTo>
                    <a:lnTo>
                      <a:pt x="114" y="867"/>
                    </a:lnTo>
                    <a:lnTo>
                      <a:pt x="189" y="980"/>
                    </a:lnTo>
                    <a:lnTo>
                      <a:pt x="265" y="1075"/>
                    </a:lnTo>
                    <a:lnTo>
                      <a:pt x="359" y="1150"/>
                    </a:lnTo>
                    <a:lnTo>
                      <a:pt x="453" y="1225"/>
                    </a:lnTo>
                    <a:lnTo>
                      <a:pt x="548" y="1244"/>
                    </a:lnTo>
                    <a:lnTo>
                      <a:pt x="642" y="1263"/>
                    </a:lnTo>
                    <a:lnTo>
                      <a:pt x="717" y="1244"/>
                    </a:lnTo>
                    <a:lnTo>
                      <a:pt x="793" y="1207"/>
                    </a:lnTo>
                    <a:lnTo>
                      <a:pt x="868" y="1150"/>
                    </a:lnTo>
                    <a:lnTo>
                      <a:pt x="925" y="1075"/>
                    </a:lnTo>
                    <a:lnTo>
                      <a:pt x="962" y="980"/>
                    </a:lnTo>
                    <a:lnTo>
                      <a:pt x="981" y="867"/>
                    </a:lnTo>
                    <a:lnTo>
                      <a:pt x="962" y="735"/>
                    </a:lnTo>
                    <a:lnTo>
                      <a:pt x="944" y="622"/>
                    </a:lnTo>
                    <a:lnTo>
                      <a:pt x="925" y="509"/>
                    </a:lnTo>
                    <a:lnTo>
                      <a:pt x="868" y="377"/>
                    </a:lnTo>
                    <a:lnTo>
                      <a:pt x="793" y="283"/>
                    </a:lnTo>
                    <a:lnTo>
                      <a:pt x="717" y="189"/>
                    </a:lnTo>
                    <a:lnTo>
                      <a:pt x="623" y="94"/>
                    </a:lnTo>
                    <a:lnTo>
                      <a:pt x="529" y="38"/>
                    </a:lnTo>
                    <a:lnTo>
                      <a:pt x="4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41"/>
              <p:cNvSpPr/>
              <p:nvPr/>
            </p:nvSpPr>
            <p:spPr>
              <a:xfrm>
                <a:off x="2732622" y="3564117"/>
                <a:ext cx="35995" cy="4724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64" extrusionOk="0">
                    <a:moveTo>
                      <a:pt x="340" y="1"/>
                    </a:moveTo>
                    <a:lnTo>
                      <a:pt x="246" y="20"/>
                    </a:lnTo>
                    <a:lnTo>
                      <a:pt x="170" y="38"/>
                    </a:lnTo>
                    <a:lnTo>
                      <a:pt x="114" y="95"/>
                    </a:lnTo>
                    <a:lnTo>
                      <a:pt x="57" y="189"/>
                    </a:lnTo>
                    <a:lnTo>
                      <a:pt x="20" y="284"/>
                    </a:lnTo>
                    <a:lnTo>
                      <a:pt x="1" y="397"/>
                    </a:lnTo>
                    <a:lnTo>
                      <a:pt x="1" y="510"/>
                    </a:lnTo>
                    <a:lnTo>
                      <a:pt x="20" y="642"/>
                    </a:lnTo>
                    <a:lnTo>
                      <a:pt x="57" y="755"/>
                    </a:lnTo>
                    <a:lnTo>
                      <a:pt x="114" y="868"/>
                    </a:lnTo>
                    <a:lnTo>
                      <a:pt x="170" y="981"/>
                    </a:lnTo>
                    <a:lnTo>
                      <a:pt x="246" y="1075"/>
                    </a:lnTo>
                    <a:lnTo>
                      <a:pt x="340" y="1170"/>
                    </a:lnTo>
                    <a:lnTo>
                      <a:pt x="434" y="1226"/>
                    </a:lnTo>
                    <a:lnTo>
                      <a:pt x="528" y="1264"/>
                    </a:lnTo>
                    <a:lnTo>
                      <a:pt x="623" y="1264"/>
                    </a:lnTo>
                    <a:lnTo>
                      <a:pt x="717" y="1245"/>
                    </a:lnTo>
                    <a:lnTo>
                      <a:pt x="792" y="1207"/>
                    </a:lnTo>
                    <a:lnTo>
                      <a:pt x="849" y="1151"/>
                    </a:lnTo>
                    <a:lnTo>
                      <a:pt x="906" y="1075"/>
                    </a:lnTo>
                    <a:lnTo>
                      <a:pt x="943" y="981"/>
                    </a:lnTo>
                    <a:lnTo>
                      <a:pt x="962" y="868"/>
                    </a:lnTo>
                    <a:lnTo>
                      <a:pt x="962" y="755"/>
                    </a:lnTo>
                    <a:lnTo>
                      <a:pt x="943" y="623"/>
                    </a:lnTo>
                    <a:lnTo>
                      <a:pt x="906" y="510"/>
                    </a:lnTo>
                    <a:lnTo>
                      <a:pt x="849" y="397"/>
                    </a:lnTo>
                    <a:lnTo>
                      <a:pt x="792" y="284"/>
                    </a:lnTo>
                    <a:lnTo>
                      <a:pt x="717" y="189"/>
                    </a:lnTo>
                    <a:lnTo>
                      <a:pt x="623" y="95"/>
                    </a:lnTo>
                    <a:lnTo>
                      <a:pt x="528" y="38"/>
                    </a:lnTo>
                    <a:lnTo>
                      <a:pt x="4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41"/>
              <p:cNvSpPr/>
              <p:nvPr/>
            </p:nvSpPr>
            <p:spPr>
              <a:xfrm>
                <a:off x="2584645" y="4120780"/>
                <a:ext cx="35995" cy="479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1283" extrusionOk="0">
                    <a:moveTo>
                      <a:pt x="340" y="0"/>
                    </a:moveTo>
                    <a:lnTo>
                      <a:pt x="246" y="19"/>
                    </a:lnTo>
                    <a:lnTo>
                      <a:pt x="171" y="57"/>
                    </a:lnTo>
                    <a:lnTo>
                      <a:pt x="114" y="113"/>
                    </a:lnTo>
                    <a:lnTo>
                      <a:pt x="57" y="189"/>
                    </a:lnTo>
                    <a:lnTo>
                      <a:pt x="20" y="302"/>
                    </a:lnTo>
                    <a:lnTo>
                      <a:pt x="1" y="415"/>
                    </a:lnTo>
                    <a:lnTo>
                      <a:pt x="1" y="528"/>
                    </a:lnTo>
                    <a:lnTo>
                      <a:pt x="20" y="641"/>
                    </a:lnTo>
                    <a:lnTo>
                      <a:pt x="57" y="773"/>
                    </a:lnTo>
                    <a:lnTo>
                      <a:pt x="95" y="886"/>
                    </a:lnTo>
                    <a:lnTo>
                      <a:pt x="171" y="999"/>
                    </a:lnTo>
                    <a:lnTo>
                      <a:pt x="246" y="1094"/>
                    </a:lnTo>
                    <a:lnTo>
                      <a:pt x="340" y="1169"/>
                    </a:lnTo>
                    <a:lnTo>
                      <a:pt x="434" y="1226"/>
                    </a:lnTo>
                    <a:lnTo>
                      <a:pt x="529" y="1263"/>
                    </a:lnTo>
                    <a:lnTo>
                      <a:pt x="623" y="1282"/>
                    </a:lnTo>
                    <a:lnTo>
                      <a:pt x="698" y="1263"/>
                    </a:lnTo>
                    <a:lnTo>
                      <a:pt x="774" y="1226"/>
                    </a:lnTo>
                    <a:lnTo>
                      <a:pt x="849" y="1169"/>
                    </a:lnTo>
                    <a:lnTo>
                      <a:pt x="906" y="1094"/>
                    </a:lnTo>
                    <a:lnTo>
                      <a:pt x="943" y="999"/>
                    </a:lnTo>
                    <a:lnTo>
                      <a:pt x="962" y="886"/>
                    </a:lnTo>
                    <a:lnTo>
                      <a:pt x="962" y="754"/>
                    </a:lnTo>
                    <a:lnTo>
                      <a:pt x="943" y="641"/>
                    </a:lnTo>
                    <a:lnTo>
                      <a:pt x="906" y="509"/>
                    </a:lnTo>
                    <a:lnTo>
                      <a:pt x="849" y="396"/>
                    </a:lnTo>
                    <a:lnTo>
                      <a:pt x="793" y="283"/>
                    </a:lnTo>
                    <a:lnTo>
                      <a:pt x="717" y="189"/>
                    </a:lnTo>
                    <a:lnTo>
                      <a:pt x="623" y="113"/>
                    </a:lnTo>
                    <a:lnTo>
                      <a:pt x="529" y="57"/>
                    </a:lnTo>
                    <a:lnTo>
                      <a:pt x="434" y="19"/>
                    </a:lnTo>
                    <a:lnTo>
                      <a:pt x="3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41"/>
              <p:cNvSpPr/>
              <p:nvPr/>
            </p:nvSpPr>
            <p:spPr>
              <a:xfrm>
                <a:off x="2984172" y="2996914"/>
                <a:ext cx="163527" cy="43022"/>
              </a:xfrm>
              <a:custGeom>
                <a:avLst/>
                <a:gdLst/>
                <a:ahLst/>
                <a:cxnLst/>
                <a:rect l="l" t="t" r="r" b="b"/>
                <a:pathLst>
                  <a:path w="4375" h="1151" extrusionOk="0">
                    <a:moveTo>
                      <a:pt x="528" y="1"/>
                    </a:moveTo>
                    <a:lnTo>
                      <a:pt x="491" y="19"/>
                    </a:lnTo>
                    <a:lnTo>
                      <a:pt x="472" y="57"/>
                    </a:lnTo>
                    <a:lnTo>
                      <a:pt x="1" y="1113"/>
                    </a:lnTo>
                    <a:lnTo>
                      <a:pt x="1" y="1132"/>
                    </a:lnTo>
                    <a:lnTo>
                      <a:pt x="38" y="1150"/>
                    </a:lnTo>
                    <a:lnTo>
                      <a:pt x="3827" y="1150"/>
                    </a:lnTo>
                    <a:lnTo>
                      <a:pt x="3865" y="1132"/>
                    </a:lnTo>
                    <a:lnTo>
                      <a:pt x="3903" y="1113"/>
                    </a:lnTo>
                    <a:lnTo>
                      <a:pt x="4374" y="38"/>
                    </a:lnTo>
                    <a:lnTo>
                      <a:pt x="4374" y="19"/>
                    </a:lnTo>
                    <a:lnTo>
                      <a:pt x="4336" y="1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41"/>
              <p:cNvSpPr/>
              <p:nvPr/>
            </p:nvSpPr>
            <p:spPr>
              <a:xfrm>
                <a:off x="4687199" y="3008912"/>
                <a:ext cx="263586" cy="33154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887" extrusionOk="0">
                    <a:moveTo>
                      <a:pt x="1" y="0"/>
                    </a:moveTo>
                    <a:lnTo>
                      <a:pt x="246" y="886"/>
                    </a:lnTo>
                    <a:lnTo>
                      <a:pt x="7051" y="886"/>
                    </a:lnTo>
                    <a:lnTo>
                      <a:pt x="7014" y="0"/>
                    </a:lnTo>
                    <a:close/>
                  </a:path>
                </a:pathLst>
              </a:custGeom>
              <a:solidFill>
                <a:srgbClr val="26222E">
                  <a:alpha val="2179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4" name="Google Shape;6704;p71"/>
          <p:cNvSpPr txBox="1">
            <a:spLocks noGrp="1"/>
          </p:cNvSpPr>
          <p:nvPr>
            <p:ph type="subTitle" idx="1"/>
          </p:nvPr>
        </p:nvSpPr>
        <p:spPr>
          <a:xfrm>
            <a:off x="726750" y="1719103"/>
            <a:ext cx="4579666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err="1"/>
              <a:t>Gibt</a:t>
            </a:r>
            <a:r>
              <a:rPr lang="en"/>
              <a:t> es </a:t>
            </a:r>
            <a:r>
              <a:rPr lang="en" err="1"/>
              <a:t>noch</a:t>
            </a:r>
            <a:r>
              <a:rPr lang="en"/>
              <a:t> </a:t>
            </a:r>
            <a:r>
              <a:rPr lang="en" err="1"/>
              <a:t>Fragen</a:t>
            </a:r>
            <a:r>
              <a:rPr lang="en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/>
          </a:p>
          <a:p>
            <a:pPr marL="0" indent="0">
              <a:buClr>
                <a:schemeClr val="dk1"/>
              </a:buClr>
              <a:buSzPts val="1100"/>
            </a:pPr>
            <a:r>
              <a:rPr lang="de-DE">
                <a:solidFill>
                  <a:schemeClr val="bg1"/>
                </a:solidFill>
                <a:effectLst/>
                <a:latin typeface="Mulish" pitchFamily="2" charset="77"/>
              </a:rPr>
              <a:t>Daniel </a:t>
            </a:r>
            <a:r>
              <a:rPr lang="de-DE" err="1">
                <a:solidFill>
                  <a:schemeClr val="bg1"/>
                </a:solidFill>
                <a:effectLst/>
                <a:latin typeface="Mulish" pitchFamily="2" charset="77"/>
              </a:rPr>
              <a:t>Justo</a:t>
            </a:r>
            <a:r>
              <a:rPr lang="de-DE">
                <a:solidFill>
                  <a:schemeClr val="bg1"/>
                </a:solidFill>
                <a:effectLst/>
                <a:latin typeface="Mulish" pitchFamily="2" charset="77"/>
              </a:rPr>
              <a:t> Blazquez Perez, Luc Hampele, Philipp Lennard Rohr, Lisa Schmidt, Joline Zeidler</a:t>
            </a:r>
          </a:p>
        </p:txBody>
      </p:sp>
      <p:sp>
        <p:nvSpPr>
          <p:cNvPr id="6705" name="Google Shape;6705;p71"/>
          <p:cNvSpPr txBox="1">
            <a:spLocks noGrp="1"/>
          </p:cNvSpPr>
          <p:nvPr>
            <p:ph type="title"/>
          </p:nvPr>
        </p:nvSpPr>
        <p:spPr>
          <a:xfrm>
            <a:off x="723150" y="551050"/>
            <a:ext cx="6511368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Vielen</a:t>
            </a:r>
            <a:r>
              <a:rPr lang="en"/>
              <a:t> Dank!</a:t>
            </a:r>
            <a:endParaRPr/>
          </a:p>
        </p:txBody>
      </p:sp>
      <p:sp>
        <p:nvSpPr>
          <p:cNvPr id="6706" name="Google Shape;6706;p71"/>
          <p:cNvSpPr txBox="1"/>
          <p:nvPr/>
        </p:nvSpPr>
        <p:spPr>
          <a:xfrm>
            <a:off x="723150" y="4318250"/>
            <a:ext cx="39831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Please keep this slide for attribution</a:t>
            </a:r>
            <a:endParaRPr sz="12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grpSp>
        <p:nvGrpSpPr>
          <p:cNvPr id="6722" name="Google Shape;6722;p71"/>
          <p:cNvGrpSpPr/>
          <p:nvPr/>
        </p:nvGrpSpPr>
        <p:grpSpPr>
          <a:xfrm>
            <a:off x="7632847" y="5713"/>
            <a:ext cx="1511157" cy="2183882"/>
            <a:chOff x="7670163" y="9532"/>
            <a:chExt cx="1483126" cy="2143162"/>
          </a:xfrm>
        </p:grpSpPr>
        <p:sp>
          <p:nvSpPr>
            <p:cNvPr id="6723" name="Google Shape;6723;p71"/>
            <p:cNvSpPr/>
            <p:nvPr/>
          </p:nvSpPr>
          <p:spPr>
            <a:xfrm>
              <a:off x="8641596" y="737082"/>
              <a:ext cx="32269" cy="108500"/>
            </a:xfrm>
            <a:custGeom>
              <a:avLst/>
              <a:gdLst/>
              <a:ahLst/>
              <a:cxnLst/>
              <a:rect l="l" t="t" r="r" b="b"/>
              <a:pathLst>
                <a:path w="1675" h="5632" extrusionOk="0">
                  <a:moveTo>
                    <a:pt x="0" y="0"/>
                  </a:moveTo>
                  <a:lnTo>
                    <a:pt x="0" y="5631"/>
                  </a:lnTo>
                  <a:lnTo>
                    <a:pt x="1674" y="4883"/>
                  </a:lnTo>
                  <a:lnTo>
                    <a:pt x="1674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4" name="Google Shape;6724;p71"/>
            <p:cNvSpPr/>
            <p:nvPr/>
          </p:nvSpPr>
          <p:spPr>
            <a:xfrm>
              <a:off x="8641596" y="721515"/>
              <a:ext cx="32269" cy="67928"/>
            </a:xfrm>
            <a:custGeom>
              <a:avLst/>
              <a:gdLst/>
              <a:ahLst/>
              <a:cxnLst/>
              <a:rect l="l" t="t" r="r" b="b"/>
              <a:pathLst>
                <a:path w="1675" h="3526" extrusionOk="0">
                  <a:moveTo>
                    <a:pt x="0" y="1"/>
                  </a:moveTo>
                  <a:lnTo>
                    <a:pt x="0" y="3525"/>
                  </a:lnTo>
                  <a:lnTo>
                    <a:pt x="1674" y="3053"/>
                  </a:lnTo>
                  <a:lnTo>
                    <a:pt x="1674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5" name="Google Shape;6725;p71"/>
            <p:cNvSpPr/>
            <p:nvPr/>
          </p:nvSpPr>
          <p:spPr>
            <a:xfrm>
              <a:off x="8662076" y="866798"/>
              <a:ext cx="91066" cy="145297"/>
            </a:xfrm>
            <a:custGeom>
              <a:avLst/>
              <a:gdLst/>
              <a:ahLst/>
              <a:cxnLst/>
              <a:rect l="l" t="t" r="r" b="b"/>
              <a:pathLst>
                <a:path w="4727" h="7542" extrusionOk="0">
                  <a:moveTo>
                    <a:pt x="3584" y="1"/>
                  </a:moveTo>
                  <a:lnTo>
                    <a:pt x="3328" y="20"/>
                  </a:lnTo>
                  <a:lnTo>
                    <a:pt x="3072" y="80"/>
                  </a:lnTo>
                  <a:lnTo>
                    <a:pt x="2777" y="178"/>
                  </a:lnTo>
                  <a:lnTo>
                    <a:pt x="2481" y="316"/>
                  </a:lnTo>
                  <a:lnTo>
                    <a:pt x="2186" y="473"/>
                  </a:lnTo>
                  <a:lnTo>
                    <a:pt x="1891" y="670"/>
                  </a:lnTo>
                  <a:lnTo>
                    <a:pt x="1595" y="906"/>
                  </a:lnTo>
                  <a:lnTo>
                    <a:pt x="1320" y="1143"/>
                  </a:lnTo>
                  <a:lnTo>
                    <a:pt x="1044" y="1418"/>
                  </a:lnTo>
                  <a:lnTo>
                    <a:pt x="808" y="1714"/>
                  </a:lnTo>
                  <a:lnTo>
                    <a:pt x="572" y="2048"/>
                  </a:lnTo>
                  <a:lnTo>
                    <a:pt x="375" y="2383"/>
                  </a:lnTo>
                  <a:lnTo>
                    <a:pt x="217" y="2718"/>
                  </a:lnTo>
                  <a:lnTo>
                    <a:pt x="99" y="3092"/>
                  </a:lnTo>
                  <a:lnTo>
                    <a:pt x="60" y="3289"/>
                  </a:lnTo>
                  <a:lnTo>
                    <a:pt x="40" y="3466"/>
                  </a:lnTo>
                  <a:lnTo>
                    <a:pt x="20" y="3663"/>
                  </a:lnTo>
                  <a:lnTo>
                    <a:pt x="1" y="3860"/>
                  </a:lnTo>
                  <a:lnTo>
                    <a:pt x="40" y="4254"/>
                  </a:lnTo>
                  <a:lnTo>
                    <a:pt x="99" y="4628"/>
                  </a:lnTo>
                  <a:lnTo>
                    <a:pt x="198" y="4982"/>
                  </a:lnTo>
                  <a:lnTo>
                    <a:pt x="355" y="5317"/>
                  </a:lnTo>
                  <a:lnTo>
                    <a:pt x="513" y="5632"/>
                  </a:lnTo>
                  <a:lnTo>
                    <a:pt x="729" y="5947"/>
                  </a:lnTo>
                  <a:lnTo>
                    <a:pt x="946" y="6222"/>
                  </a:lnTo>
                  <a:lnTo>
                    <a:pt x="1182" y="6478"/>
                  </a:lnTo>
                  <a:lnTo>
                    <a:pt x="1458" y="6715"/>
                  </a:lnTo>
                  <a:lnTo>
                    <a:pt x="1714" y="6931"/>
                  </a:lnTo>
                  <a:lnTo>
                    <a:pt x="2009" y="7109"/>
                  </a:lnTo>
                  <a:lnTo>
                    <a:pt x="2285" y="7246"/>
                  </a:lnTo>
                  <a:lnTo>
                    <a:pt x="2560" y="7384"/>
                  </a:lnTo>
                  <a:lnTo>
                    <a:pt x="2836" y="7463"/>
                  </a:lnTo>
                  <a:lnTo>
                    <a:pt x="3092" y="7522"/>
                  </a:lnTo>
                  <a:lnTo>
                    <a:pt x="3348" y="7542"/>
                  </a:lnTo>
                  <a:lnTo>
                    <a:pt x="3584" y="7522"/>
                  </a:lnTo>
                  <a:lnTo>
                    <a:pt x="3781" y="7463"/>
                  </a:lnTo>
                  <a:lnTo>
                    <a:pt x="3958" y="7384"/>
                  </a:lnTo>
                  <a:lnTo>
                    <a:pt x="4116" y="7246"/>
                  </a:lnTo>
                  <a:lnTo>
                    <a:pt x="4253" y="7109"/>
                  </a:lnTo>
                  <a:lnTo>
                    <a:pt x="4352" y="6931"/>
                  </a:lnTo>
                  <a:lnTo>
                    <a:pt x="4450" y="6715"/>
                  </a:lnTo>
                  <a:lnTo>
                    <a:pt x="4529" y="6478"/>
                  </a:lnTo>
                  <a:lnTo>
                    <a:pt x="4588" y="6222"/>
                  </a:lnTo>
                  <a:lnTo>
                    <a:pt x="4628" y="5947"/>
                  </a:lnTo>
                  <a:lnTo>
                    <a:pt x="4667" y="5632"/>
                  </a:lnTo>
                  <a:lnTo>
                    <a:pt x="4687" y="5317"/>
                  </a:lnTo>
                  <a:lnTo>
                    <a:pt x="4726" y="4628"/>
                  </a:lnTo>
                  <a:lnTo>
                    <a:pt x="4726" y="3860"/>
                  </a:lnTo>
                  <a:lnTo>
                    <a:pt x="4726" y="2383"/>
                  </a:lnTo>
                  <a:lnTo>
                    <a:pt x="4706" y="1714"/>
                  </a:lnTo>
                  <a:lnTo>
                    <a:pt x="4687" y="1418"/>
                  </a:lnTo>
                  <a:lnTo>
                    <a:pt x="4647" y="1143"/>
                  </a:lnTo>
                  <a:lnTo>
                    <a:pt x="4588" y="906"/>
                  </a:lnTo>
                  <a:lnTo>
                    <a:pt x="4529" y="670"/>
                  </a:lnTo>
                  <a:lnTo>
                    <a:pt x="4431" y="473"/>
                  </a:lnTo>
                  <a:lnTo>
                    <a:pt x="4313" y="316"/>
                  </a:lnTo>
                  <a:lnTo>
                    <a:pt x="4175" y="178"/>
                  </a:lnTo>
                  <a:lnTo>
                    <a:pt x="4017" y="80"/>
                  </a:lnTo>
                  <a:lnTo>
                    <a:pt x="3820" y="20"/>
                  </a:lnTo>
                  <a:lnTo>
                    <a:pt x="35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6" name="Google Shape;6726;p71"/>
            <p:cNvSpPr/>
            <p:nvPr/>
          </p:nvSpPr>
          <p:spPr>
            <a:xfrm>
              <a:off x="7755510" y="1228299"/>
              <a:ext cx="75866" cy="117228"/>
            </a:xfrm>
            <a:custGeom>
              <a:avLst/>
              <a:gdLst/>
              <a:ahLst/>
              <a:cxnLst/>
              <a:rect l="l" t="t" r="r" b="b"/>
              <a:pathLst>
                <a:path w="3938" h="6085" extrusionOk="0">
                  <a:moveTo>
                    <a:pt x="1969" y="0"/>
                  </a:moveTo>
                  <a:lnTo>
                    <a:pt x="1772" y="20"/>
                  </a:lnTo>
                  <a:lnTo>
                    <a:pt x="1575" y="59"/>
                  </a:lnTo>
                  <a:lnTo>
                    <a:pt x="1378" y="138"/>
                  </a:lnTo>
                  <a:lnTo>
                    <a:pt x="1201" y="237"/>
                  </a:lnTo>
                  <a:lnTo>
                    <a:pt x="1024" y="374"/>
                  </a:lnTo>
                  <a:lnTo>
                    <a:pt x="866" y="512"/>
                  </a:lnTo>
                  <a:lnTo>
                    <a:pt x="709" y="690"/>
                  </a:lnTo>
                  <a:lnTo>
                    <a:pt x="571" y="886"/>
                  </a:lnTo>
                  <a:lnTo>
                    <a:pt x="453" y="1103"/>
                  </a:lnTo>
                  <a:lnTo>
                    <a:pt x="335" y="1339"/>
                  </a:lnTo>
                  <a:lnTo>
                    <a:pt x="236" y="1595"/>
                  </a:lnTo>
                  <a:lnTo>
                    <a:pt x="158" y="1851"/>
                  </a:lnTo>
                  <a:lnTo>
                    <a:pt x="79" y="2146"/>
                  </a:lnTo>
                  <a:lnTo>
                    <a:pt x="39" y="2442"/>
                  </a:lnTo>
                  <a:lnTo>
                    <a:pt x="0" y="2737"/>
                  </a:lnTo>
                  <a:lnTo>
                    <a:pt x="0" y="3052"/>
                  </a:lnTo>
                  <a:lnTo>
                    <a:pt x="0" y="3367"/>
                  </a:lnTo>
                  <a:lnTo>
                    <a:pt x="39" y="3663"/>
                  </a:lnTo>
                  <a:lnTo>
                    <a:pt x="79" y="3958"/>
                  </a:lnTo>
                  <a:lnTo>
                    <a:pt x="158" y="4234"/>
                  </a:lnTo>
                  <a:lnTo>
                    <a:pt x="236" y="4489"/>
                  </a:lnTo>
                  <a:lnTo>
                    <a:pt x="335" y="4745"/>
                  </a:lnTo>
                  <a:lnTo>
                    <a:pt x="453" y="4982"/>
                  </a:lnTo>
                  <a:lnTo>
                    <a:pt x="571" y="5198"/>
                  </a:lnTo>
                  <a:lnTo>
                    <a:pt x="709" y="5395"/>
                  </a:lnTo>
                  <a:lnTo>
                    <a:pt x="866" y="5572"/>
                  </a:lnTo>
                  <a:lnTo>
                    <a:pt x="1024" y="5730"/>
                  </a:lnTo>
                  <a:lnTo>
                    <a:pt x="1201" y="5848"/>
                  </a:lnTo>
                  <a:lnTo>
                    <a:pt x="1378" y="5946"/>
                  </a:lnTo>
                  <a:lnTo>
                    <a:pt x="1575" y="6025"/>
                  </a:lnTo>
                  <a:lnTo>
                    <a:pt x="1772" y="6084"/>
                  </a:lnTo>
                  <a:lnTo>
                    <a:pt x="2166" y="6084"/>
                  </a:lnTo>
                  <a:lnTo>
                    <a:pt x="2363" y="6025"/>
                  </a:lnTo>
                  <a:lnTo>
                    <a:pt x="2560" y="5946"/>
                  </a:lnTo>
                  <a:lnTo>
                    <a:pt x="2737" y="5848"/>
                  </a:lnTo>
                  <a:lnTo>
                    <a:pt x="2914" y="5730"/>
                  </a:lnTo>
                  <a:lnTo>
                    <a:pt x="3072" y="5572"/>
                  </a:lnTo>
                  <a:lnTo>
                    <a:pt x="3229" y="5395"/>
                  </a:lnTo>
                  <a:lnTo>
                    <a:pt x="3367" y="5198"/>
                  </a:lnTo>
                  <a:lnTo>
                    <a:pt x="3485" y="4982"/>
                  </a:lnTo>
                  <a:lnTo>
                    <a:pt x="3603" y="4745"/>
                  </a:lnTo>
                  <a:lnTo>
                    <a:pt x="3702" y="4489"/>
                  </a:lnTo>
                  <a:lnTo>
                    <a:pt x="3780" y="4234"/>
                  </a:lnTo>
                  <a:lnTo>
                    <a:pt x="3859" y="3958"/>
                  </a:lnTo>
                  <a:lnTo>
                    <a:pt x="3898" y="3663"/>
                  </a:lnTo>
                  <a:lnTo>
                    <a:pt x="3918" y="3367"/>
                  </a:lnTo>
                  <a:lnTo>
                    <a:pt x="3938" y="3052"/>
                  </a:lnTo>
                  <a:lnTo>
                    <a:pt x="3918" y="2737"/>
                  </a:lnTo>
                  <a:lnTo>
                    <a:pt x="3898" y="2442"/>
                  </a:lnTo>
                  <a:lnTo>
                    <a:pt x="3859" y="2146"/>
                  </a:lnTo>
                  <a:lnTo>
                    <a:pt x="3780" y="1851"/>
                  </a:lnTo>
                  <a:lnTo>
                    <a:pt x="3702" y="1595"/>
                  </a:lnTo>
                  <a:lnTo>
                    <a:pt x="3603" y="1339"/>
                  </a:lnTo>
                  <a:lnTo>
                    <a:pt x="3485" y="1103"/>
                  </a:lnTo>
                  <a:lnTo>
                    <a:pt x="3367" y="886"/>
                  </a:lnTo>
                  <a:lnTo>
                    <a:pt x="3229" y="690"/>
                  </a:lnTo>
                  <a:lnTo>
                    <a:pt x="3072" y="512"/>
                  </a:lnTo>
                  <a:lnTo>
                    <a:pt x="2914" y="374"/>
                  </a:lnTo>
                  <a:lnTo>
                    <a:pt x="2737" y="237"/>
                  </a:lnTo>
                  <a:lnTo>
                    <a:pt x="2560" y="138"/>
                  </a:lnTo>
                  <a:lnTo>
                    <a:pt x="2363" y="59"/>
                  </a:lnTo>
                  <a:lnTo>
                    <a:pt x="2166" y="20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rgbClr val="413C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7" name="Google Shape;6727;p71"/>
            <p:cNvSpPr/>
            <p:nvPr/>
          </p:nvSpPr>
          <p:spPr>
            <a:xfrm>
              <a:off x="8475449" y="9532"/>
              <a:ext cx="677839" cy="1294974"/>
            </a:xfrm>
            <a:custGeom>
              <a:avLst/>
              <a:gdLst/>
              <a:ahLst/>
              <a:cxnLst/>
              <a:rect l="l" t="t" r="r" b="b"/>
              <a:pathLst>
                <a:path w="35185" h="67219" extrusionOk="0">
                  <a:moveTo>
                    <a:pt x="34575" y="1"/>
                  </a:moveTo>
                  <a:lnTo>
                    <a:pt x="33826" y="552"/>
                  </a:lnTo>
                  <a:lnTo>
                    <a:pt x="33098" y="1084"/>
                  </a:lnTo>
                  <a:lnTo>
                    <a:pt x="32389" y="1635"/>
                  </a:lnTo>
                  <a:lnTo>
                    <a:pt x="31720" y="2166"/>
                  </a:lnTo>
                  <a:lnTo>
                    <a:pt x="31090" y="2718"/>
                  </a:lnTo>
                  <a:lnTo>
                    <a:pt x="30479" y="3269"/>
                  </a:lnTo>
                  <a:lnTo>
                    <a:pt x="29889" y="3801"/>
                  </a:lnTo>
                  <a:lnTo>
                    <a:pt x="29318" y="4352"/>
                  </a:lnTo>
                  <a:lnTo>
                    <a:pt x="28786" y="4903"/>
                  </a:lnTo>
                  <a:lnTo>
                    <a:pt x="28294" y="5435"/>
                  </a:lnTo>
                  <a:lnTo>
                    <a:pt x="27802" y="5986"/>
                  </a:lnTo>
                  <a:lnTo>
                    <a:pt x="27349" y="6518"/>
                  </a:lnTo>
                  <a:lnTo>
                    <a:pt x="26916" y="7069"/>
                  </a:lnTo>
                  <a:lnTo>
                    <a:pt x="26502" y="7601"/>
                  </a:lnTo>
                  <a:lnTo>
                    <a:pt x="26128" y="8152"/>
                  </a:lnTo>
                  <a:lnTo>
                    <a:pt x="25754" y="8683"/>
                  </a:lnTo>
                  <a:lnTo>
                    <a:pt x="25419" y="9215"/>
                  </a:lnTo>
                  <a:lnTo>
                    <a:pt x="25084" y="9747"/>
                  </a:lnTo>
                  <a:lnTo>
                    <a:pt x="24789" y="10278"/>
                  </a:lnTo>
                  <a:lnTo>
                    <a:pt x="24513" y="10810"/>
                  </a:lnTo>
                  <a:lnTo>
                    <a:pt x="24257" y="11342"/>
                  </a:lnTo>
                  <a:lnTo>
                    <a:pt x="24021" y="11873"/>
                  </a:lnTo>
                  <a:lnTo>
                    <a:pt x="23805" y="12385"/>
                  </a:lnTo>
                  <a:lnTo>
                    <a:pt x="23588" y="12917"/>
                  </a:lnTo>
                  <a:lnTo>
                    <a:pt x="23411" y="13429"/>
                  </a:lnTo>
                  <a:lnTo>
                    <a:pt x="23234" y="13940"/>
                  </a:lnTo>
                  <a:lnTo>
                    <a:pt x="23096" y="14452"/>
                  </a:lnTo>
                  <a:lnTo>
                    <a:pt x="22958" y="14964"/>
                  </a:lnTo>
                  <a:lnTo>
                    <a:pt x="22840" y="15457"/>
                  </a:lnTo>
                  <a:lnTo>
                    <a:pt x="22722" y="15968"/>
                  </a:lnTo>
                  <a:lnTo>
                    <a:pt x="22643" y="16461"/>
                  </a:lnTo>
                  <a:lnTo>
                    <a:pt x="22564" y="16953"/>
                  </a:lnTo>
                  <a:lnTo>
                    <a:pt x="22505" y="17425"/>
                  </a:lnTo>
                  <a:lnTo>
                    <a:pt x="22446" y="17918"/>
                  </a:lnTo>
                  <a:lnTo>
                    <a:pt x="22387" y="18863"/>
                  </a:lnTo>
                  <a:lnTo>
                    <a:pt x="22367" y="19788"/>
                  </a:lnTo>
                  <a:lnTo>
                    <a:pt x="22407" y="20694"/>
                  </a:lnTo>
                  <a:lnTo>
                    <a:pt x="22466" y="21560"/>
                  </a:lnTo>
                  <a:lnTo>
                    <a:pt x="22545" y="22426"/>
                  </a:lnTo>
                  <a:lnTo>
                    <a:pt x="22682" y="23253"/>
                  </a:lnTo>
                  <a:lnTo>
                    <a:pt x="22820" y="24041"/>
                  </a:lnTo>
                  <a:lnTo>
                    <a:pt x="22978" y="24809"/>
                  </a:lnTo>
                  <a:lnTo>
                    <a:pt x="23155" y="25557"/>
                  </a:lnTo>
                  <a:lnTo>
                    <a:pt x="23352" y="26266"/>
                  </a:lnTo>
                  <a:lnTo>
                    <a:pt x="23549" y="26935"/>
                  </a:lnTo>
                  <a:lnTo>
                    <a:pt x="23942" y="28156"/>
                  </a:lnTo>
                  <a:lnTo>
                    <a:pt x="24317" y="29239"/>
                  </a:lnTo>
                  <a:lnTo>
                    <a:pt x="24651" y="30164"/>
                  </a:lnTo>
                  <a:lnTo>
                    <a:pt x="24868" y="30873"/>
                  </a:lnTo>
                  <a:lnTo>
                    <a:pt x="25163" y="31838"/>
                  </a:lnTo>
                  <a:lnTo>
                    <a:pt x="25518" y="33039"/>
                  </a:lnTo>
                  <a:lnTo>
                    <a:pt x="25892" y="34456"/>
                  </a:lnTo>
                  <a:lnTo>
                    <a:pt x="26285" y="36051"/>
                  </a:lnTo>
                  <a:lnTo>
                    <a:pt x="26463" y="36918"/>
                  </a:lnTo>
                  <a:lnTo>
                    <a:pt x="26660" y="37823"/>
                  </a:lnTo>
                  <a:lnTo>
                    <a:pt x="26837" y="38749"/>
                  </a:lnTo>
                  <a:lnTo>
                    <a:pt x="27014" y="39713"/>
                  </a:lnTo>
                  <a:lnTo>
                    <a:pt x="27171" y="40698"/>
                  </a:lnTo>
                  <a:lnTo>
                    <a:pt x="27309" y="41702"/>
                  </a:lnTo>
                  <a:lnTo>
                    <a:pt x="27427" y="42745"/>
                  </a:lnTo>
                  <a:lnTo>
                    <a:pt x="27546" y="43789"/>
                  </a:lnTo>
                  <a:lnTo>
                    <a:pt x="27624" y="44852"/>
                  </a:lnTo>
                  <a:lnTo>
                    <a:pt x="27703" y="45915"/>
                  </a:lnTo>
                  <a:lnTo>
                    <a:pt x="27723" y="46998"/>
                  </a:lnTo>
                  <a:lnTo>
                    <a:pt x="27742" y="48061"/>
                  </a:lnTo>
                  <a:lnTo>
                    <a:pt x="27723" y="49144"/>
                  </a:lnTo>
                  <a:lnTo>
                    <a:pt x="27664" y="50227"/>
                  </a:lnTo>
                  <a:lnTo>
                    <a:pt x="27565" y="51290"/>
                  </a:lnTo>
                  <a:lnTo>
                    <a:pt x="27427" y="52354"/>
                  </a:lnTo>
                  <a:lnTo>
                    <a:pt x="27270" y="53397"/>
                  </a:lnTo>
                  <a:lnTo>
                    <a:pt x="27171" y="53909"/>
                  </a:lnTo>
                  <a:lnTo>
                    <a:pt x="27053" y="54421"/>
                  </a:lnTo>
                  <a:lnTo>
                    <a:pt x="26935" y="54933"/>
                  </a:lnTo>
                  <a:lnTo>
                    <a:pt x="26797" y="55425"/>
                  </a:lnTo>
                  <a:lnTo>
                    <a:pt x="26640" y="55917"/>
                  </a:lnTo>
                  <a:lnTo>
                    <a:pt x="26482" y="56410"/>
                  </a:lnTo>
                  <a:lnTo>
                    <a:pt x="26305" y="56882"/>
                  </a:lnTo>
                  <a:lnTo>
                    <a:pt x="26128" y="57355"/>
                  </a:lnTo>
                  <a:lnTo>
                    <a:pt x="25931" y="57827"/>
                  </a:lnTo>
                  <a:lnTo>
                    <a:pt x="25714" y="58280"/>
                  </a:lnTo>
                  <a:lnTo>
                    <a:pt x="25360" y="58969"/>
                  </a:lnTo>
                  <a:lnTo>
                    <a:pt x="24986" y="59619"/>
                  </a:lnTo>
                  <a:lnTo>
                    <a:pt x="24592" y="60249"/>
                  </a:lnTo>
                  <a:lnTo>
                    <a:pt x="24179" y="60840"/>
                  </a:lnTo>
                  <a:lnTo>
                    <a:pt x="23726" y="61411"/>
                  </a:lnTo>
                  <a:lnTo>
                    <a:pt x="23253" y="61942"/>
                  </a:lnTo>
                  <a:lnTo>
                    <a:pt x="22741" y="62454"/>
                  </a:lnTo>
                  <a:lnTo>
                    <a:pt x="22230" y="62927"/>
                  </a:lnTo>
                  <a:lnTo>
                    <a:pt x="21678" y="63380"/>
                  </a:lnTo>
                  <a:lnTo>
                    <a:pt x="21107" y="63793"/>
                  </a:lnTo>
                  <a:lnTo>
                    <a:pt x="20536" y="64167"/>
                  </a:lnTo>
                  <a:lnTo>
                    <a:pt x="19926" y="64521"/>
                  </a:lnTo>
                  <a:lnTo>
                    <a:pt x="19276" y="64837"/>
                  </a:lnTo>
                  <a:lnTo>
                    <a:pt x="18626" y="65132"/>
                  </a:lnTo>
                  <a:lnTo>
                    <a:pt x="17957" y="65388"/>
                  </a:lnTo>
                  <a:lnTo>
                    <a:pt x="17268" y="65604"/>
                  </a:lnTo>
                  <a:lnTo>
                    <a:pt x="16795" y="65723"/>
                  </a:lnTo>
                  <a:lnTo>
                    <a:pt x="16323" y="65841"/>
                  </a:lnTo>
                  <a:lnTo>
                    <a:pt x="15850" y="65939"/>
                  </a:lnTo>
                  <a:lnTo>
                    <a:pt x="15358" y="66018"/>
                  </a:lnTo>
                  <a:lnTo>
                    <a:pt x="14866" y="66077"/>
                  </a:lnTo>
                  <a:lnTo>
                    <a:pt x="14374" y="66116"/>
                  </a:lnTo>
                  <a:lnTo>
                    <a:pt x="13881" y="66156"/>
                  </a:lnTo>
                  <a:lnTo>
                    <a:pt x="13369" y="66175"/>
                  </a:lnTo>
                  <a:lnTo>
                    <a:pt x="12346" y="66175"/>
                  </a:lnTo>
                  <a:lnTo>
                    <a:pt x="11814" y="66136"/>
                  </a:lnTo>
                  <a:lnTo>
                    <a:pt x="11302" y="66097"/>
                  </a:lnTo>
                  <a:lnTo>
                    <a:pt x="10771" y="66057"/>
                  </a:lnTo>
                  <a:lnTo>
                    <a:pt x="10239" y="65978"/>
                  </a:lnTo>
                  <a:lnTo>
                    <a:pt x="9707" y="65900"/>
                  </a:lnTo>
                  <a:lnTo>
                    <a:pt x="9176" y="65801"/>
                  </a:lnTo>
                  <a:lnTo>
                    <a:pt x="8644" y="65683"/>
                  </a:lnTo>
                  <a:lnTo>
                    <a:pt x="8113" y="65545"/>
                  </a:lnTo>
                  <a:lnTo>
                    <a:pt x="7561" y="65407"/>
                  </a:lnTo>
                  <a:lnTo>
                    <a:pt x="7030" y="65250"/>
                  </a:lnTo>
                  <a:lnTo>
                    <a:pt x="6498" y="65073"/>
                  </a:lnTo>
                  <a:lnTo>
                    <a:pt x="5947" y="64896"/>
                  </a:lnTo>
                  <a:lnTo>
                    <a:pt x="5395" y="64679"/>
                  </a:lnTo>
                  <a:lnTo>
                    <a:pt x="4864" y="64482"/>
                  </a:lnTo>
                  <a:lnTo>
                    <a:pt x="4313" y="64246"/>
                  </a:lnTo>
                  <a:lnTo>
                    <a:pt x="3781" y="64010"/>
                  </a:lnTo>
                  <a:lnTo>
                    <a:pt x="3230" y="63734"/>
                  </a:lnTo>
                  <a:lnTo>
                    <a:pt x="2698" y="63478"/>
                  </a:lnTo>
                  <a:lnTo>
                    <a:pt x="2166" y="63183"/>
                  </a:lnTo>
                  <a:lnTo>
                    <a:pt x="1615" y="62887"/>
                  </a:lnTo>
                  <a:lnTo>
                    <a:pt x="1084" y="62572"/>
                  </a:lnTo>
                  <a:lnTo>
                    <a:pt x="552" y="62257"/>
                  </a:lnTo>
                  <a:lnTo>
                    <a:pt x="1" y="63124"/>
                  </a:lnTo>
                  <a:lnTo>
                    <a:pt x="808" y="63616"/>
                  </a:lnTo>
                  <a:lnTo>
                    <a:pt x="1615" y="64088"/>
                  </a:lnTo>
                  <a:lnTo>
                    <a:pt x="2422" y="64502"/>
                  </a:lnTo>
                  <a:lnTo>
                    <a:pt x="3249" y="64896"/>
                  </a:lnTo>
                  <a:lnTo>
                    <a:pt x="4076" y="65270"/>
                  </a:lnTo>
                  <a:lnTo>
                    <a:pt x="4884" y="65604"/>
                  </a:lnTo>
                  <a:lnTo>
                    <a:pt x="5710" y="65919"/>
                  </a:lnTo>
                  <a:lnTo>
                    <a:pt x="6537" y="66195"/>
                  </a:lnTo>
                  <a:lnTo>
                    <a:pt x="7364" y="66431"/>
                  </a:lnTo>
                  <a:lnTo>
                    <a:pt x="8172" y="66648"/>
                  </a:lnTo>
                  <a:lnTo>
                    <a:pt x="8999" y="66825"/>
                  </a:lnTo>
                  <a:lnTo>
                    <a:pt x="9806" y="66963"/>
                  </a:lnTo>
                  <a:lnTo>
                    <a:pt x="10613" y="67081"/>
                  </a:lnTo>
                  <a:lnTo>
                    <a:pt x="11401" y="67160"/>
                  </a:lnTo>
                  <a:lnTo>
                    <a:pt x="12188" y="67199"/>
                  </a:lnTo>
                  <a:lnTo>
                    <a:pt x="12976" y="67219"/>
                  </a:lnTo>
                  <a:lnTo>
                    <a:pt x="13566" y="67219"/>
                  </a:lnTo>
                  <a:lnTo>
                    <a:pt x="14157" y="67180"/>
                  </a:lnTo>
                  <a:lnTo>
                    <a:pt x="14748" y="67140"/>
                  </a:lnTo>
                  <a:lnTo>
                    <a:pt x="15319" y="67061"/>
                  </a:lnTo>
                  <a:lnTo>
                    <a:pt x="15890" y="66983"/>
                  </a:lnTo>
                  <a:lnTo>
                    <a:pt x="16461" y="66884"/>
                  </a:lnTo>
                  <a:lnTo>
                    <a:pt x="17012" y="66746"/>
                  </a:lnTo>
                  <a:lnTo>
                    <a:pt x="17563" y="66609"/>
                  </a:lnTo>
                  <a:lnTo>
                    <a:pt x="18311" y="66372"/>
                  </a:lnTo>
                  <a:lnTo>
                    <a:pt x="19020" y="66097"/>
                  </a:lnTo>
                  <a:lnTo>
                    <a:pt x="19729" y="65782"/>
                  </a:lnTo>
                  <a:lnTo>
                    <a:pt x="20418" y="65447"/>
                  </a:lnTo>
                  <a:lnTo>
                    <a:pt x="21068" y="65073"/>
                  </a:lnTo>
                  <a:lnTo>
                    <a:pt x="21698" y="64659"/>
                  </a:lnTo>
                  <a:lnTo>
                    <a:pt x="22308" y="64206"/>
                  </a:lnTo>
                  <a:lnTo>
                    <a:pt x="22899" y="63734"/>
                  </a:lnTo>
                  <a:lnTo>
                    <a:pt x="23470" y="63222"/>
                  </a:lnTo>
                  <a:lnTo>
                    <a:pt x="24002" y="62671"/>
                  </a:lnTo>
                  <a:lnTo>
                    <a:pt x="24513" y="62100"/>
                  </a:lnTo>
                  <a:lnTo>
                    <a:pt x="24986" y="61489"/>
                  </a:lnTo>
                  <a:lnTo>
                    <a:pt x="25459" y="60840"/>
                  </a:lnTo>
                  <a:lnTo>
                    <a:pt x="25872" y="60170"/>
                  </a:lnTo>
                  <a:lnTo>
                    <a:pt x="26285" y="59481"/>
                  </a:lnTo>
                  <a:lnTo>
                    <a:pt x="26660" y="58733"/>
                  </a:lnTo>
                  <a:lnTo>
                    <a:pt x="26876" y="58280"/>
                  </a:lnTo>
                  <a:lnTo>
                    <a:pt x="27073" y="57808"/>
                  </a:lnTo>
                  <a:lnTo>
                    <a:pt x="27270" y="57335"/>
                  </a:lnTo>
                  <a:lnTo>
                    <a:pt x="27447" y="56843"/>
                  </a:lnTo>
                  <a:lnTo>
                    <a:pt x="27605" y="56351"/>
                  </a:lnTo>
                  <a:lnTo>
                    <a:pt x="27762" y="55858"/>
                  </a:lnTo>
                  <a:lnTo>
                    <a:pt x="27900" y="55366"/>
                  </a:lnTo>
                  <a:lnTo>
                    <a:pt x="28018" y="54854"/>
                  </a:lnTo>
                  <a:lnTo>
                    <a:pt x="28254" y="53830"/>
                  </a:lnTo>
                  <a:lnTo>
                    <a:pt x="28432" y="52807"/>
                  </a:lnTo>
                  <a:lnTo>
                    <a:pt x="28589" y="51743"/>
                  </a:lnTo>
                  <a:lnTo>
                    <a:pt x="28688" y="50700"/>
                  </a:lnTo>
                  <a:lnTo>
                    <a:pt x="28766" y="49617"/>
                  </a:lnTo>
                  <a:lnTo>
                    <a:pt x="28806" y="48554"/>
                  </a:lnTo>
                  <a:lnTo>
                    <a:pt x="28806" y="47491"/>
                  </a:lnTo>
                  <a:lnTo>
                    <a:pt x="28786" y="46408"/>
                  </a:lnTo>
                  <a:lnTo>
                    <a:pt x="28747" y="45344"/>
                  </a:lnTo>
                  <a:lnTo>
                    <a:pt x="28668" y="44301"/>
                  </a:lnTo>
                  <a:lnTo>
                    <a:pt x="28569" y="43257"/>
                  </a:lnTo>
                  <a:lnTo>
                    <a:pt x="28451" y="42214"/>
                  </a:lnTo>
                  <a:lnTo>
                    <a:pt x="28313" y="41210"/>
                  </a:lnTo>
                  <a:lnTo>
                    <a:pt x="28176" y="40206"/>
                  </a:lnTo>
                  <a:lnTo>
                    <a:pt x="28018" y="39241"/>
                  </a:lnTo>
                  <a:lnTo>
                    <a:pt x="27841" y="38276"/>
                  </a:lnTo>
                  <a:lnTo>
                    <a:pt x="27644" y="37351"/>
                  </a:lnTo>
                  <a:lnTo>
                    <a:pt x="27467" y="36465"/>
                  </a:lnTo>
                  <a:lnTo>
                    <a:pt x="27073" y="34791"/>
                  </a:lnTo>
                  <a:lnTo>
                    <a:pt x="26660" y="33255"/>
                  </a:lnTo>
                  <a:lnTo>
                    <a:pt x="26285" y="31917"/>
                  </a:lnTo>
                  <a:lnTo>
                    <a:pt x="25931" y="30755"/>
                  </a:lnTo>
                  <a:lnTo>
                    <a:pt x="25636" y="29829"/>
                  </a:lnTo>
                  <a:lnTo>
                    <a:pt x="25301" y="28884"/>
                  </a:lnTo>
                  <a:lnTo>
                    <a:pt x="24947" y="27861"/>
                  </a:lnTo>
                  <a:lnTo>
                    <a:pt x="24573" y="26679"/>
                  </a:lnTo>
                  <a:lnTo>
                    <a:pt x="24376" y="26029"/>
                  </a:lnTo>
                  <a:lnTo>
                    <a:pt x="24198" y="25360"/>
                  </a:lnTo>
                  <a:lnTo>
                    <a:pt x="24021" y="24651"/>
                  </a:lnTo>
                  <a:lnTo>
                    <a:pt x="23864" y="23923"/>
                  </a:lnTo>
                  <a:lnTo>
                    <a:pt x="23726" y="23155"/>
                  </a:lnTo>
                  <a:lnTo>
                    <a:pt x="23608" y="22367"/>
                  </a:lnTo>
                  <a:lnTo>
                    <a:pt x="23529" y="21540"/>
                  </a:lnTo>
                  <a:lnTo>
                    <a:pt x="23470" y="20694"/>
                  </a:lnTo>
                  <a:lnTo>
                    <a:pt x="23450" y="19827"/>
                  </a:lnTo>
                  <a:lnTo>
                    <a:pt x="23470" y="18941"/>
                  </a:lnTo>
                  <a:lnTo>
                    <a:pt x="23529" y="18036"/>
                  </a:lnTo>
                  <a:lnTo>
                    <a:pt x="23568" y="17583"/>
                  </a:lnTo>
                  <a:lnTo>
                    <a:pt x="23627" y="17110"/>
                  </a:lnTo>
                  <a:lnTo>
                    <a:pt x="23706" y="16638"/>
                  </a:lnTo>
                  <a:lnTo>
                    <a:pt x="23785" y="16165"/>
                  </a:lnTo>
                  <a:lnTo>
                    <a:pt x="23883" y="15693"/>
                  </a:lnTo>
                  <a:lnTo>
                    <a:pt x="24002" y="15201"/>
                  </a:lnTo>
                  <a:lnTo>
                    <a:pt x="24139" y="14728"/>
                  </a:lnTo>
                  <a:lnTo>
                    <a:pt x="24277" y="14236"/>
                  </a:lnTo>
                  <a:lnTo>
                    <a:pt x="24435" y="13744"/>
                  </a:lnTo>
                  <a:lnTo>
                    <a:pt x="24612" y="13251"/>
                  </a:lnTo>
                  <a:lnTo>
                    <a:pt x="24809" y="12739"/>
                  </a:lnTo>
                  <a:lnTo>
                    <a:pt x="25025" y="12247"/>
                  </a:lnTo>
                  <a:lnTo>
                    <a:pt x="25262" y="11735"/>
                  </a:lnTo>
                  <a:lnTo>
                    <a:pt x="25498" y="11243"/>
                  </a:lnTo>
                  <a:lnTo>
                    <a:pt x="25774" y="10731"/>
                  </a:lnTo>
                  <a:lnTo>
                    <a:pt x="26069" y="10219"/>
                  </a:lnTo>
                  <a:lnTo>
                    <a:pt x="26364" y="9707"/>
                  </a:lnTo>
                  <a:lnTo>
                    <a:pt x="26699" y="9195"/>
                  </a:lnTo>
                  <a:lnTo>
                    <a:pt x="27053" y="8683"/>
                  </a:lnTo>
                  <a:lnTo>
                    <a:pt x="27427" y="8152"/>
                  </a:lnTo>
                  <a:lnTo>
                    <a:pt x="27821" y="7640"/>
                  </a:lnTo>
                  <a:lnTo>
                    <a:pt x="28235" y="7128"/>
                  </a:lnTo>
                  <a:lnTo>
                    <a:pt x="28668" y="6596"/>
                  </a:lnTo>
                  <a:lnTo>
                    <a:pt x="29140" y="6085"/>
                  </a:lnTo>
                  <a:lnTo>
                    <a:pt x="29613" y="5553"/>
                  </a:lnTo>
                  <a:lnTo>
                    <a:pt x="30125" y="5041"/>
                  </a:lnTo>
                  <a:lnTo>
                    <a:pt x="30676" y="4509"/>
                  </a:lnTo>
                  <a:lnTo>
                    <a:pt x="31227" y="3998"/>
                  </a:lnTo>
                  <a:lnTo>
                    <a:pt x="31818" y="3466"/>
                  </a:lnTo>
                  <a:lnTo>
                    <a:pt x="32428" y="2954"/>
                  </a:lnTo>
                  <a:lnTo>
                    <a:pt x="33078" y="2422"/>
                  </a:lnTo>
                  <a:lnTo>
                    <a:pt x="33748" y="1910"/>
                  </a:lnTo>
                  <a:lnTo>
                    <a:pt x="34456" y="1379"/>
                  </a:lnTo>
                  <a:lnTo>
                    <a:pt x="35185" y="867"/>
                  </a:lnTo>
                  <a:lnTo>
                    <a:pt x="345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8" name="Google Shape;6728;p71"/>
            <p:cNvSpPr/>
            <p:nvPr/>
          </p:nvSpPr>
          <p:spPr>
            <a:xfrm>
              <a:off x="7670163" y="393401"/>
              <a:ext cx="693386" cy="1131877"/>
            </a:xfrm>
            <a:custGeom>
              <a:avLst/>
              <a:gdLst/>
              <a:ahLst/>
              <a:cxnLst/>
              <a:rect l="l" t="t" r="r" b="b"/>
              <a:pathLst>
                <a:path w="35992" h="58753" extrusionOk="0">
                  <a:moveTo>
                    <a:pt x="22682" y="1"/>
                  </a:moveTo>
                  <a:lnTo>
                    <a:pt x="21461" y="21"/>
                  </a:lnTo>
                  <a:lnTo>
                    <a:pt x="20260" y="80"/>
                  </a:lnTo>
                  <a:lnTo>
                    <a:pt x="19059" y="178"/>
                  </a:lnTo>
                  <a:lnTo>
                    <a:pt x="17858" y="316"/>
                  </a:lnTo>
                  <a:lnTo>
                    <a:pt x="16677" y="493"/>
                  </a:lnTo>
                  <a:lnTo>
                    <a:pt x="15515" y="710"/>
                  </a:lnTo>
                  <a:lnTo>
                    <a:pt x="14373" y="946"/>
                  </a:lnTo>
                  <a:lnTo>
                    <a:pt x="13251" y="1202"/>
                  </a:lnTo>
                  <a:lnTo>
                    <a:pt x="12168" y="1478"/>
                  </a:lnTo>
                  <a:lnTo>
                    <a:pt x="11105" y="1773"/>
                  </a:lnTo>
                  <a:lnTo>
                    <a:pt x="10081" y="2068"/>
                  </a:lnTo>
                  <a:lnTo>
                    <a:pt x="9077" y="2383"/>
                  </a:lnTo>
                  <a:lnTo>
                    <a:pt x="8112" y="2718"/>
                  </a:lnTo>
                  <a:lnTo>
                    <a:pt x="7206" y="3053"/>
                  </a:lnTo>
                  <a:lnTo>
                    <a:pt x="6320" y="3368"/>
                  </a:lnTo>
                  <a:lnTo>
                    <a:pt x="5493" y="3702"/>
                  </a:lnTo>
                  <a:lnTo>
                    <a:pt x="3997" y="4332"/>
                  </a:lnTo>
                  <a:lnTo>
                    <a:pt x="2697" y="4903"/>
                  </a:lnTo>
                  <a:lnTo>
                    <a:pt x="1654" y="5396"/>
                  </a:lnTo>
                  <a:lnTo>
                    <a:pt x="886" y="5789"/>
                  </a:lnTo>
                  <a:lnTo>
                    <a:pt x="236" y="6124"/>
                  </a:lnTo>
                  <a:lnTo>
                    <a:pt x="158" y="6479"/>
                  </a:lnTo>
                  <a:lnTo>
                    <a:pt x="98" y="6892"/>
                  </a:lnTo>
                  <a:lnTo>
                    <a:pt x="39" y="7365"/>
                  </a:lnTo>
                  <a:lnTo>
                    <a:pt x="20" y="7877"/>
                  </a:lnTo>
                  <a:lnTo>
                    <a:pt x="0" y="8428"/>
                  </a:lnTo>
                  <a:lnTo>
                    <a:pt x="0" y="9018"/>
                  </a:lnTo>
                  <a:lnTo>
                    <a:pt x="20" y="9649"/>
                  </a:lnTo>
                  <a:lnTo>
                    <a:pt x="59" y="10338"/>
                  </a:lnTo>
                  <a:lnTo>
                    <a:pt x="158" y="11795"/>
                  </a:lnTo>
                  <a:lnTo>
                    <a:pt x="315" y="13389"/>
                  </a:lnTo>
                  <a:lnTo>
                    <a:pt x="532" y="15102"/>
                  </a:lnTo>
                  <a:lnTo>
                    <a:pt x="788" y="16933"/>
                  </a:lnTo>
                  <a:lnTo>
                    <a:pt x="1103" y="18863"/>
                  </a:lnTo>
                  <a:lnTo>
                    <a:pt x="1437" y="20852"/>
                  </a:lnTo>
                  <a:lnTo>
                    <a:pt x="1811" y="22939"/>
                  </a:lnTo>
                  <a:lnTo>
                    <a:pt x="2205" y="25045"/>
                  </a:lnTo>
                  <a:lnTo>
                    <a:pt x="2638" y="27211"/>
                  </a:lnTo>
                  <a:lnTo>
                    <a:pt x="3091" y="29397"/>
                  </a:lnTo>
                  <a:lnTo>
                    <a:pt x="3544" y="31582"/>
                  </a:lnTo>
                  <a:lnTo>
                    <a:pt x="4036" y="33787"/>
                  </a:lnTo>
                  <a:lnTo>
                    <a:pt x="4528" y="35953"/>
                  </a:lnTo>
                  <a:lnTo>
                    <a:pt x="5021" y="38099"/>
                  </a:lnTo>
                  <a:lnTo>
                    <a:pt x="6005" y="42234"/>
                  </a:lnTo>
                  <a:lnTo>
                    <a:pt x="6970" y="46073"/>
                  </a:lnTo>
                  <a:lnTo>
                    <a:pt x="7856" y="49499"/>
                  </a:lnTo>
                  <a:lnTo>
                    <a:pt x="8663" y="52413"/>
                  </a:lnTo>
                  <a:lnTo>
                    <a:pt x="9018" y="53634"/>
                  </a:lnTo>
                  <a:lnTo>
                    <a:pt x="9333" y="54697"/>
                  </a:lnTo>
                  <a:lnTo>
                    <a:pt x="9608" y="55563"/>
                  </a:lnTo>
                  <a:lnTo>
                    <a:pt x="9844" y="56252"/>
                  </a:lnTo>
                  <a:lnTo>
                    <a:pt x="10041" y="56705"/>
                  </a:lnTo>
                  <a:lnTo>
                    <a:pt x="10100" y="56843"/>
                  </a:lnTo>
                  <a:lnTo>
                    <a:pt x="10160" y="56941"/>
                  </a:lnTo>
                  <a:lnTo>
                    <a:pt x="10297" y="57040"/>
                  </a:lnTo>
                  <a:lnTo>
                    <a:pt x="10455" y="57158"/>
                  </a:lnTo>
                  <a:lnTo>
                    <a:pt x="10652" y="57257"/>
                  </a:lnTo>
                  <a:lnTo>
                    <a:pt x="10888" y="57355"/>
                  </a:lnTo>
                  <a:lnTo>
                    <a:pt x="11144" y="57453"/>
                  </a:lnTo>
                  <a:lnTo>
                    <a:pt x="11420" y="57552"/>
                  </a:lnTo>
                  <a:lnTo>
                    <a:pt x="12069" y="57729"/>
                  </a:lnTo>
                  <a:lnTo>
                    <a:pt x="12778" y="57906"/>
                  </a:lnTo>
                  <a:lnTo>
                    <a:pt x="13546" y="58044"/>
                  </a:lnTo>
                  <a:lnTo>
                    <a:pt x="14353" y="58182"/>
                  </a:lnTo>
                  <a:lnTo>
                    <a:pt x="15161" y="58300"/>
                  </a:lnTo>
                  <a:lnTo>
                    <a:pt x="16696" y="58497"/>
                  </a:lnTo>
                  <a:lnTo>
                    <a:pt x="18035" y="58654"/>
                  </a:lnTo>
                  <a:lnTo>
                    <a:pt x="19295" y="58753"/>
                  </a:lnTo>
                  <a:lnTo>
                    <a:pt x="20851" y="57965"/>
                  </a:lnTo>
                  <a:lnTo>
                    <a:pt x="22544" y="57099"/>
                  </a:lnTo>
                  <a:lnTo>
                    <a:pt x="24592" y="55996"/>
                  </a:lnTo>
                  <a:lnTo>
                    <a:pt x="26856" y="54776"/>
                  </a:lnTo>
                  <a:lnTo>
                    <a:pt x="27998" y="54126"/>
                  </a:lnTo>
                  <a:lnTo>
                    <a:pt x="29120" y="53476"/>
                  </a:lnTo>
                  <a:lnTo>
                    <a:pt x="30223" y="52826"/>
                  </a:lnTo>
                  <a:lnTo>
                    <a:pt x="31246" y="52196"/>
                  </a:lnTo>
                  <a:lnTo>
                    <a:pt x="32191" y="51606"/>
                  </a:lnTo>
                  <a:lnTo>
                    <a:pt x="33038" y="51015"/>
                  </a:lnTo>
                  <a:lnTo>
                    <a:pt x="35991" y="38513"/>
                  </a:lnTo>
                  <a:lnTo>
                    <a:pt x="35873" y="37056"/>
                  </a:lnTo>
                  <a:lnTo>
                    <a:pt x="35716" y="35579"/>
                  </a:lnTo>
                  <a:lnTo>
                    <a:pt x="35519" y="34043"/>
                  </a:lnTo>
                  <a:lnTo>
                    <a:pt x="35302" y="32507"/>
                  </a:lnTo>
                  <a:lnTo>
                    <a:pt x="35066" y="30932"/>
                  </a:lnTo>
                  <a:lnTo>
                    <a:pt x="34790" y="29338"/>
                  </a:lnTo>
                  <a:lnTo>
                    <a:pt x="34495" y="27743"/>
                  </a:lnTo>
                  <a:lnTo>
                    <a:pt x="34200" y="26128"/>
                  </a:lnTo>
                  <a:lnTo>
                    <a:pt x="33865" y="24533"/>
                  </a:lnTo>
                  <a:lnTo>
                    <a:pt x="33530" y="22939"/>
                  </a:lnTo>
                  <a:lnTo>
                    <a:pt x="33176" y="21344"/>
                  </a:lnTo>
                  <a:lnTo>
                    <a:pt x="32822" y="19769"/>
                  </a:lnTo>
                  <a:lnTo>
                    <a:pt x="32093" y="16697"/>
                  </a:lnTo>
                  <a:lnTo>
                    <a:pt x="31345" y="13764"/>
                  </a:lnTo>
                  <a:lnTo>
                    <a:pt x="30616" y="11007"/>
                  </a:lnTo>
                  <a:lnTo>
                    <a:pt x="29927" y="8467"/>
                  </a:lnTo>
                  <a:lnTo>
                    <a:pt x="29278" y="6183"/>
                  </a:lnTo>
                  <a:lnTo>
                    <a:pt x="28707" y="4234"/>
                  </a:lnTo>
                  <a:lnTo>
                    <a:pt x="27880" y="1438"/>
                  </a:lnTo>
                  <a:lnTo>
                    <a:pt x="27565" y="414"/>
                  </a:lnTo>
                  <a:lnTo>
                    <a:pt x="26954" y="316"/>
                  </a:lnTo>
                  <a:lnTo>
                    <a:pt x="26344" y="237"/>
                  </a:lnTo>
                  <a:lnTo>
                    <a:pt x="25733" y="158"/>
                  </a:lnTo>
                  <a:lnTo>
                    <a:pt x="25123" y="99"/>
                  </a:lnTo>
                  <a:lnTo>
                    <a:pt x="24513" y="60"/>
                  </a:lnTo>
                  <a:lnTo>
                    <a:pt x="23902" y="21"/>
                  </a:lnTo>
                  <a:lnTo>
                    <a:pt x="2329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9" name="Google Shape;6729;p71"/>
            <p:cNvSpPr/>
            <p:nvPr/>
          </p:nvSpPr>
          <p:spPr>
            <a:xfrm>
              <a:off x="7684573" y="713944"/>
              <a:ext cx="564426" cy="601222"/>
            </a:xfrm>
            <a:custGeom>
              <a:avLst/>
              <a:gdLst/>
              <a:ahLst/>
              <a:cxnLst/>
              <a:rect l="l" t="t" r="r" b="b"/>
              <a:pathLst>
                <a:path w="29298" h="31208" extrusionOk="0">
                  <a:moveTo>
                    <a:pt x="0" y="0"/>
                  </a:moveTo>
                  <a:lnTo>
                    <a:pt x="236" y="1516"/>
                  </a:lnTo>
                  <a:lnTo>
                    <a:pt x="492" y="3072"/>
                  </a:lnTo>
                  <a:lnTo>
                    <a:pt x="768" y="4666"/>
                  </a:lnTo>
                  <a:lnTo>
                    <a:pt x="1063" y="6320"/>
                  </a:lnTo>
                  <a:lnTo>
                    <a:pt x="1713" y="9687"/>
                  </a:lnTo>
                  <a:lnTo>
                    <a:pt x="2422" y="13152"/>
                  </a:lnTo>
                  <a:lnTo>
                    <a:pt x="3170" y="16618"/>
                  </a:lnTo>
                  <a:lnTo>
                    <a:pt x="3938" y="20063"/>
                  </a:lnTo>
                  <a:lnTo>
                    <a:pt x="4726" y="23410"/>
                  </a:lnTo>
                  <a:lnTo>
                    <a:pt x="5513" y="26620"/>
                  </a:lnTo>
                  <a:lnTo>
                    <a:pt x="6498" y="27092"/>
                  </a:lnTo>
                  <a:lnTo>
                    <a:pt x="7462" y="27545"/>
                  </a:lnTo>
                  <a:lnTo>
                    <a:pt x="8447" y="27978"/>
                  </a:lnTo>
                  <a:lnTo>
                    <a:pt x="9412" y="28392"/>
                  </a:lnTo>
                  <a:lnTo>
                    <a:pt x="10357" y="28766"/>
                  </a:lnTo>
                  <a:lnTo>
                    <a:pt x="11302" y="29120"/>
                  </a:lnTo>
                  <a:lnTo>
                    <a:pt x="12247" y="29435"/>
                  </a:lnTo>
                  <a:lnTo>
                    <a:pt x="13172" y="29750"/>
                  </a:lnTo>
                  <a:lnTo>
                    <a:pt x="14078" y="30006"/>
                  </a:lnTo>
                  <a:lnTo>
                    <a:pt x="14964" y="30262"/>
                  </a:lnTo>
                  <a:lnTo>
                    <a:pt x="15850" y="30479"/>
                  </a:lnTo>
                  <a:lnTo>
                    <a:pt x="16716" y="30656"/>
                  </a:lnTo>
                  <a:lnTo>
                    <a:pt x="17543" y="30813"/>
                  </a:lnTo>
                  <a:lnTo>
                    <a:pt x="18370" y="30951"/>
                  </a:lnTo>
                  <a:lnTo>
                    <a:pt x="19177" y="31069"/>
                  </a:lnTo>
                  <a:lnTo>
                    <a:pt x="19965" y="31128"/>
                  </a:lnTo>
                  <a:lnTo>
                    <a:pt x="20713" y="31187"/>
                  </a:lnTo>
                  <a:lnTo>
                    <a:pt x="21461" y="31207"/>
                  </a:lnTo>
                  <a:lnTo>
                    <a:pt x="22170" y="31187"/>
                  </a:lnTo>
                  <a:lnTo>
                    <a:pt x="22839" y="31148"/>
                  </a:lnTo>
                  <a:lnTo>
                    <a:pt x="23509" y="31089"/>
                  </a:lnTo>
                  <a:lnTo>
                    <a:pt x="24139" y="30991"/>
                  </a:lnTo>
                  <a:lnTo>
                    <a:pt x="24730" y="30853"/>
                  </a:lnTo>
                  <a:lnTo>
                    <a:pt x="25301" y="30715"/>
                  </a:lnTo>
                  <a:lnTo>
                    <a:pt x="25832" y="30518"/>
                  </a:lnTo>
                  <a:lnTo>
                    <a:pt x="26324" y="30301"/>
                  </a:lnTo>
                  <a:lnTo>
                    <a:pt x="26797" y="30046"/>
                  </a:lnTo>
                  <a:lnTo>
                    <a:pt x="27230" y="29770"/>
                  </a:lnTo>
                  <a:lnTo>
                    <a:pt x="27427" y="29632"/>
                  </a:lnTo>
                  <a:lnTo>
                    <a:pt x="27624" y="29475"/>
                  </a:lnTo>
                  <a:lnTo>
                    <a:pt x="27801" y="29297"/>
                  </a:lnTo>
                  <a:lnTo>
                    <a:pt x="27978" y="29120"/>
                  </a:lnTo>
                  <a:lnTo>
                    <a:pt x="28136" y="28943"/>
                  </a:lnTo>
                  <a:lnTo>
                    <a:pt x="28293" y="28766"/>
                  </a:lnTo>
                  <a:lnTo>
                    <a:pt x="28431" y="28569"/>
                  </a:lnTo>
                  <a:lnTo>
                    <a:pt x="28569" y="28352"/>
                  </a:lnTo>
                  <a:lnTo>
                    <a:pt x="28707" y="28116"/>
                  </a:lnTo>
                  <a:lnTo>
                    <a:pt x="28845" y="27860"/>
                  </a:lnTo>
                  <a:lnTo>
                    <a:pt x="28943" y="27604"/>
                  </a:lnTo>
                  <a:lnTo>
                    <a:pt x="29041" y="27348"/>
                  </a:lnTo>
                  <a:lnTo>
                    <a:pt x="29120" y="27072"/>
                  </a:lnTo>
                  <a:lnTo>
                    <a:pt x="29179" y="26797"/>
                  </a:lnTo>
                  <a:lnTo>
                    <a:pt x="29238" y="26521"/>
                  </a:lnTo>
                  <a:lnTo>
                    <a:pt x="29278" y="26226"/>
                  </a:lnTo>
                  <a:lnTo>
                    <a:pt x="29297" y="25931"/>
                  </a:lnTo>
                  <a:lnTo>
                    <a:pt x="29297" y="25635"/>
                  </a:lnTo>
                  <a:lnTo>
                    <a:pt x="29297" y="25320"/>
                  </a:lnTo>
                  <a:lnTo>
                    <a:pt x="29278" y="25005"/>
                  </a:lnTo>
                  <a:lnTo>
                    <a:pt x="29238" y="24690"/>
                  </a:lnTo>
                  <a:lnTo>
                    <a:pt x="29199" y="24375"/>
                  </a:lnTo>
                  <a:lnTo>
                    <a:pt x="29120" y="24040"/>
                  </a:lnTo>
                  <a:lnTo>
                    <a:pt x="29061" y="23706"/>
                  </a:lnTo>
                  <a:lnTo>
                    <a:pt x="28864" y="23036"/>
                  </a:lnTo>
                  <a:lnTo>
                    <a:pt x="28628" y="22347"/>
                  </a:lnTo>
                  <a:lnTo>
                    <a:pt x="28333" y="21638"/>
                  </a:lnTo>
                  <a:lnTo>
                    <a:pt x="27998" y="20910"/>
                  </a:lnTo>
                  <a:lnTo>
                    <a:pt x="27604" y="20181"/>
                  </a:lnTo>
                  <a:lnTo>
                    <a:pt x="27171" y="19433"/>
                  </a:lnTo>
                  <a:lnTo>
                    <a:pt x="26679" y="18665"/>
                  </a:lnTo>
                  <a:lnTo>
                    <a:pt x="26167" y="17897"/>
                  </a:lnTo>
                  <a:lnTo>
                    <a:pt x="25576" y="17130"/>
                  </a:lnTo>
                  <a:lnTo>
                    <a:pt x="24966" y="16362"/>
                  </a:lnTo>
                  <a:lnTo>
                    <a:pt x="24316" y="15574"/>
                  </a:lnTo>
                  <a:lnTo>
                    <a:pt x="23607" y="14787"/>
                  </a:lnTo>
                  <a:lnTo>
                    <a:pt x="22859" y="13999"/>
                  </a:lnTo>
                  <a:lnTo>
                    <a:pt x="22091" y="13211"/>
                  </a:lnTo>
                  <a:lnTo>
                    <a:pt x="21264" y="12424"/>
                  </a:lnTo>
                  <a:lnTo>
                    <a:pt x="20398" y="11656"/>
                  </a:lnTo>
                  <a:lnTo>
                    <a:pt x="19512" y="10868"/>
                  </a:lnTo>
                  <a:lnTo>
                    <a:pt x="18587" y="10101"/>
                  </a:lnTo>
                  <a:lnTo>
                    <a:pt x="17622" y="9352"/>
                  </a:lnTo>
                  <a:lnTo>
                    <a:pt x="16618" y="8585"/>
                  </a:lnTo>
                  <a:lnTo>
                    <a:pt x="15594" y="7856"/>
                  </a:lnTo>
                  <a:lnTo>
                    <a:pt x="14531" y="7108"/>
                  </a:lnTo>
                  <a:lnTo>
                    <a:pt x="13448" y="6399"/>
                  </a:lnTo>
                  <a:lnTo>
                    <a:pt x="12325" y="5690"/>
                  </a:lnTo>
                  <a:lnTo>
                    <a:pt x="11538" y="5218"/>
                  </a:lnTo>
                  <a:lnTo>
                    <a:pt x="10750" y="4745"/>
                  </a:lnTo>
                  <a:lnTo>
                    <a:pt x="9963" y="4312"/>
                  </a:lnTo>
                  <a:lnTo>
                    <a:pt x="9175" y="3879"/>
                  </a:lnTo>
                  <a:lnTo>
                    <a:pt x="8388" y="3465"/>
                  </a:lnTo>
                  <a:lnTo>
                    <a:pt x="7600" y="3072"/>
                  </a:lnTo>
                  <a:lnTo>
                    <a:pt x="6813" y="2678"/>
                  </a:lnTo>
                  <a:lnTo>
                    <a:pt x="6025" y="2323"/>
                  </a:lnTo>
                  <a:lnTo>
                    <a:pt x="5257" y="1969"/>
                  </a:lnTo>
                  <a:lnTo>
                    <a:pt x="4489" y="1634"/>
                  </a:lnTo>
                  <a:lnTo>
                    <a:pt x="3721" y="1319"/>
                  </a:lnTo>
                  <a:lnTo>
                    <a:pt x="2973" y="1024"/>
                  </a:lnTo>
                  <a:lnTo>
                    <a:pt x="2205" y="748"/>
                  </a:lnTo>
                  <a:lnTo>
                    <a:pt x="1477" y="473"/>
                  </a:lnTo>
                  <a:lnTo>
                    <a:pt x="729" y="2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0" name="Google Shape;6730;p71"/>
            <p:cNvSpPr/>
            <p:nvPr/>
          </p:nvSpPr>
          <p:spPr>
            <a:xfrm>
              <a:off x="7674709" y="393401"/>
              <a:ext cx="558743" cy="138092"/>
            </a:xfrm>
            <a:custGeom>
              <a:avLst/>
              <a:gdLst/>
              <a:ahLst/>
              <a:cxnLst/>
              <a:rect l="l" t="t" r="r" b="b"/>
              <a:pathLst>
                <a:path w="29003" h="7168" extrusionOk="0">
                  <a:moveTo>
                    <a:pt x="22446" y="1"/>
                  </a:moveTo>
                  <a:lnTo>
                    <a:pt x="21225" y="21"/>
                  </a:lnTo>
                  <a:lnTo>
                    <a:pt x="20024" y="80"/>
                  </a:lnTo>
                  <a:lnTo>
                    <a:pt x="18823" y="178"/>
                  </a:lnTo>
                  <a:lnTo>
                    <a:pt x="17622" y="316"/>
                  </a:lnTo>
                  <a:lnTo>
                    <a:pt x="16441" y="493"/>
                  </a:lnTo>
                  <a:lnTo>
                    <a:pt x="15279" y="710"/>
                  </a:lnTo>
                  <a:lnTo>
                    <a:pt x="14137" y="946"/>
                  </a:lnTo>
                  <a:lnTo>
                    <a:pt x="13015" y="1202"/>
                  </a:lnTo>
                  <a:lnTo>
                    <a:pt x="11932" y="1478"/>
                  </a:lnTo>
                  <a:lnTo>
                    <a:pt x="10869" y="1773"/>
                  </a:lnTo>
                  <a:lnTo>
                    <a:pt x="9845" y="2068"/>
                  </a:lnTo>
                  <a:lnTo>
                    <a:pt x="8841" y="2383"/>
                  </a:lnTo>
                  <a:lnTo>
                    <a:pt x="7876" y="2718"/>
                  </a:lnTo>
                  <a:lnTo>
                    <a:pt x="6970" y="3053"/>
                  </a:lnTo>
                  <a:lnTo>
                    <a:pt x="6084" y="3368"/>
                  </a:lnTo>
                  <a:lnTo>
                    <a:pt x="5257" y="3702"/>
                  </a:lnTo>
                  <a:lnTo>
                    <a:pt x="3761" y="4332"/>
                  </a:lnTo>
                  <a:lnTo>
                    <a:pt x="2461" y="4903"/>
                  </a:lnTo>
                  <a:lnTo>
                    <a:pt x="1418" y="5396"/>
                  </a:lnTo>
                  <a:lnTo>
                    <a:pt x="650" y="5789"/>
                  </a:lnTo>
                  <a:lnTo>
                    <a:pt x="0" y="6124"/>
                  </a:lnTo>
                  <a:lnTo>
                    <a:pt x="0" y="6203"/>
                  </a:lnTo>
                  <a:lnTo>
                    <a:pt x="335" y="6380"/>
                  </a:lnTo>
                  <a:lnTo>
                    <a:pt x="689" y="6538"/>
                  </a:lnTo>
                  <a:lnTo>
                    <a:pt x="1024" y="6675"/>
                  </a:lnTo>
                  <a:lnTo>
                    <a:pt x="1359" y="6794"/>
                  </a:lnTo>
                  <a:lnTo>
                    <a:pt x="1713" y="6892"/>
                  </a:lnTo>
                  <a:lnTo>
                    <a:pt x="2048" y="6971"/>
                  </a:lnTo>
                  <a:lnTo>
                    <a:pt x="2402" y="7030"/>
                  </a:lnTo>
                  <a:lnTo>
                    <a:pt x="2737" y="7089"/>
                  </a:lnTo>
                  <a:lnTo>
                    <a:pt x="3091" y="7128"/>
                  </a:lnTo>
                  <a:lnTo>
                    <a:pt x="3446" y="7148"/>
                  </a:lnTo>
                  <a:lnTo>
                    <a:pt x="4155" y="7168"/>
                  </a:lnTo>
                  <a:lnTo>
                    <a:pt x="4883" y="7148"/>
                  </a:lnTo>
                  <a:lnTo>
                    <a:pt x="5612" y="7089"/>
                  </a:lnTo>
                  <a:lnTo>
                    <a:pt x="6379" y="7010"/>
                  </a:lnTo>
                  <a:lnTo>
                    <a:pt x="7167" y="6931"/>
                  </a:lnTo>
                  <a:lnTo>
                    <a:pt x="8841" y="6715"/>
                  </a:lnTo>
                  <a:lnTo>
                    <a:pt x="9746" y="6636"/>
                  </a:lnTo>
                  <a:lnTo>
                    <a:pt x="10672" y="6557"/>
                  </a:lnTo>
                  <a:lnTo>
                    <a:pt x="11656" y="6498"/>
                  </a:lnTo>
                  <a:lnTo>
                    <a:pt x="12680" y="6479"/>
                  </a:lnTo>
                  <a:lnTo>
                    <a:pt x="13763" y="6498"/>
                  </a:lnTo>
                  <a:lnTo>
                    <a:pt x="14865" y="6557"/>
                  </a:lnTo>
                  <a:lnTo>
                    <a:pt x="15988" y="6616"/>
                  </a:lnTo>
                  <a:lnTo>
                    <a:pt x="17130" y="6715"/>
                  </a:lnTo>
                  <a:lnTo>
                    <a:pt x="19394" y="6892"/>
                  </a:lnTo>
                  <a:lnTo>
                    <a:pt x="20496" y="6971"/>
                  </a:lnTo>
                  <a:lnTo>
                    <a:pt x="21599" y="7050"/>
                  </a:lnTo>
                  <a:lnTo>
                    <a:pt x="22682" y="7089"/>
                  </a:lnTo>
                  <a:lnTo>
                    <a:pt x="23725" y="7109"/>
                  </a:lnTo>
                  <a:lnTo>
                    <a:pt x="24218" y="7089"/>
                  </a:lnTo>
                  <a:lnTo>
                    <a:pt x="24730" y="7069"/>
                  </a:lnTo>
                  <a:lnTo>
                    <a:pt x="25222" y="7030"/>
                  </a:lnTo>
                  <a:lnTo>
                    <a:pt x="25694" y="6990"/>
                  </a:lnTo>
                  <a:lnTo>
                    <a:pt x="26147" y="6931"/>
                  </a:lnTo>
                  <a:lnTo>
                    <a:pt x="26600" y="6853"/>
                  </a:lnTo>
                  <a:lnTo>
                    <a:pt x="27053" y="6754"/>
                  </a:lnTo>
                  <a:lnTo>
                    <a:pt x="27466" y="6656"/>
                  </a:lnTo>
                  <a:lnTo>
                    <a:pt x="27880" y="6518"/>
                  </a:lnTo>
                  <a:lnTo>
                    <a:pt x="28274" y="6380"/>
                  </a:lnTo>
                  <a:lnTo>
                    <a:pt x="28648" y="6203"/>
                  </a:lnTo>
                  <a:lnTo>
                    <a:pt x="29002" y="6026"/>
                  </a:lnTo>
                  <a:lnTo>
                    <a:pt x="28313" y="3702"/>
                  </a:lnTo>
                  <a:lnTo>
                    <a:pt x="27781" y="1930"/>
                  </a:lnTo>
                  <a:lnTo>
                    <a:pt x="27329" y="414"/>
                  </a:lnTo>
                  <a:lnTo>
                    <a:pt x="26718" y="316"/>
                  </a:lnTo>
                  <a:lnTo>
                    <a:pt x="26108" y="237"/>
                  </a:lnTo>
                  <a:lnTo>
                    <a:pt x="25497" y="158"/>
                  </a:lnTo>
                  <a:lnTo>
                    <a:pt x="24887" y="99"/>
                  </a:lnTo>
                  <a:lnTo>
                    <a:pt x="24277" y="60"/>
                  </a:lnTo>
                  <a:lnTo>
                    <a:pt x="23666" y="21"/>
                  </a:lnTo>
                  <a:lnTo>
                    <a:pt x="23056" y="1"/>
                  </a:lnTo>
                  <a:close/>
                </a:path>
              </a:pathLst>
            </a:custGeom>
            <a:solidFill>
              <a:srgbClr val="B5A5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1" name="Google Shape;6731;p71"/>
            <p:cNvSpPr/>
            <p:nvPr/>
          </p:nvSpPr>
          <p:spPr>
            <a:xfrm>
              <a:off x="7773716" y="401377"/>
              <a:ext cx="589837" cy="1123901"/>
            </a:xfrm>
            <a:custGeom>
              <a:avLst/>
              <a:gdLst/>
              <a:ahLst/>
              <a:cxnLst/>
              <a:rect l="l" t="t" r="r" b="b"/>
              <a:pathLst>
                <a:path w="30617" h="58339" extrusionOk="0">
                  <a:moveTo>
                    <a:pt x="22190" y="0"/>
                  </a:moveTo>
                  <a:lnTo>
                    <a:pt x="22071" y="20"/>
                  </a:lnTo>
                  <a:lnTo>
                    <a:pt x="21855" y="59"/>
                  </a:lnTo>
                  <a:lnTo>
                    <a:pt x="21107" y="256"/>
                  </a:lnTo>
                  <a:lnTo>
                    <a:pt x="18547" y="965"/>
                  </a:lnTo>
                  <a:lnTo>
                    <a:pt x="15003" y="1969"/>
                  </a:lnTo>
                  <a:lnTo>
                    <a:pt x="10967" y="3151"/>
                  </a:lnTo>
                  <a:lnTo>
                    <a:pt x="6970" y="4352"/>
                  </a:lnTo>
                  <a:lnTo>
                    <a:pt x="3465" y="5435"/>
                  </a:lnTo>
                  <a:lnTo>
                    <a:pt x="2067" y="5887"/>
                  </a:lnTo>
                  <a:lnTo>
                    <a:pt x="985" y="6261"/>
                  </a:lnTo>
                  <a:lnTo>
                    <a:pt x="276" y="6517"/>
                  </a:lnTo>
                  <a:lnTo>
                    <a:pt x="79" y="6616"/>
                  </a:lnTo>
                  <a:lnTo>
                    <a:pt x="0" y="6655"/>
                  </a:lnTo>
                  <a:lnTo>
                    <a:pt x="20" y="6813"/>
                  </a:lnTo>
                  <a:lnTo>
                    <a:pt x="59" y="7147"/>
                  </a:lnTo>
                  <a:lnTo>
                    <a:pt x="256" y="8329"/>
                  </a:lnTo>
                  <a:lnTo>
                    <a:pt x="591" y="10180"/>
                  </a:lnTo>
                  <a:lnTo>
                    <a:pt x="1063" y="12582"/>
                  </a:lnTo>
                  <a:lnTo>
                    <a:pt x="1654" y="15476"/>
                  </a:lnTo>
                  <a:lnTo>
                    <a:pt x="2363" y="18803"/>
                  </a:lnTo>
                  <a:lnTo>
                    <a:pt x="3170" y="22466"/>
                  </a:lnTo>
                  <a:lnTo>
                    <a:pt x="4076" y="26384"/>
                  </a:lnTo>
                  <a:lnTo>
                    <a:pt x="5060" y="30499"/>
                  </a:lnTo>
                  <a:lnTo>
                    <a:pt x="5592" y="32605"/>
                  </a:lnTo>
                  <a:lnTo>
                    <a:pt x="6143" y="34732"/>
                  </a:lnTo>
                  <a:lnTo>
                    <a:pt x="6694" y="36878"/>
                  </a:lnTo>
                  <a:lnTo>
                    <a:pt x="7265" y="39004"/>
                  </a:lnTo>
                  <a:lnTo>
                    <a:pt x="7876" y="41131"/>
                  </a:lnTo>
                  <a:lnTo>
                    <a:pt x="8466" y="43237"/>
                  </a:lnTo>
                  <a:lnTo>
                    <a:pt x="9096" y="45324"/>
                  </a:lnTo>
                  <a:lnTo>
                    <a:pt x="9726" y="47372"/>
                  </a:lnTo>
                  <a:lnTo>
                    <a:pt x="10356" y="49361"/>
                  </a:lnTo>
                  <a:lnTo>
                    <a:pt x="11006" y="51310"/>
                  </a:lnTo>
                  <a:lnTo>
                    <a:pt x="11676" y="53180"/>
                  </a:lnTo>
                  <a:lnTo>
                    <a:pt x="12325" y="54992"/>
                  </a:lnTo>
                  <a:lnTo>
                    <a:pt x="12995" y="56705"/>
                  </a:lnTo>
                  <a:lnTo>
                    <a:pt x="13684" y="58319"/>
                  </a:lnTo>
                  <a:lnTo>
                    <a:pt x="13920" y="58339"/>
                  </a:lnTo>
                  <a:lnTo>
                    <a:pt x="15476" y="57551"/>
                  </a:lnTo>
                  <a:lnTo>
                    <a:pt x="17169" y="56685"/>
                  </a:lnTo>
                  <a:lnTo>
                    <a:pt x="19217" y="55582"/>
                  </a:lnTo>
                  <a:lnTo>
                    <a:pt x="21481" y="54362"/>
                  </a:lnTo>
                  <a:lnTo>
                    <a:pt x="22623" y="53712"/>
                  </a:lnTo>
                  <a:lnTo>
                    <a:pt x="23745" y="53062"/>
                  </a:lnTo>
                  <a:lnTo>
                    <a:pt x="24848" y="52412"/>
                  </a:lnTo>
                  <a:lnTo>
                    <a:pt x="25871" y="51782"/>
                  </a:lnTo>
                  <a:lnTo>
                    <a:pt x="26816" y="51192"/>
                  </a:lnTo>
                  <a:lnTo>
                    <a:pt x="27663" y="50601"/>
                  </a:lnTo>
                  <a:lnTo>
                    <a:pt x="30616" y="38099"/>
                  </a:lnTo>
                  <a:lnTo>
                    <a:pt x="30498" y="36642"/>
                  </a:lnTo>
                  <a:lnTo>
                    <a:pt x="30341" y="35165"/>
                  </a:lnTo>
                  <a:lnTo>
                    <a:pt x="30144" y="33629"/>
                  </a:lnTo>
                  <a:lnTo>
                    <a:pt x="29927" y="32093"/>
                  </a:lnTo>
                  <a:lnTo>
                    <a:pt x="29691" y="30518"/>
                  </a:lnTo>
                  <a:lnTo>
                    <a:pt x="29415" y="28924"/>
                  </a:lnTo>
                  <a:lnTo>
                    <a:pt x="29120" y="27329"/>
                  </a:lnTo>
                  <a:lnTo>
                    <a:pt x="28825" y="25714"/>
                  </a:lnTo>
                  <a:lnTo>
                    <a:pt x="28490" y="24119"/>
                  </a:lnTo>
                  <a:lnTo>
                    <a:pt x="28155" y="22525"/>
                  </a:lnTo>
                  <a:lnTo>
                    <a:pt x="27801" y="20930"/>
                  </a:lnTo>
                  <a:lnTo>
                    <a:pt x="27447" y="19355"/>
                  </a:lnTo>
                  <a:lnTo>
                    <a:pt x="26718" y="16283"/>
                  </a:lnTo>
                  <a:lnTo>
                    <a:pt x="25970" y="13350"/>
                  </a:lnTo>
                  <a:lnTo>
                    <a:pt x="25241" y="10593"/>
                  </a:lnTo>
                  <a:lnTo>
                    <a:pt x="24552" y="8053"/>
                  </a:lnTo>
                  <a:lnTo>
                    <a:pt x="23903" y="5769"/>
                  </a:lnTo>
                  <a:lnTo>
                    <a:pt x="23332" y="3820"/>
                  </a:lnTo>
                  <a:lnTo>
                    <a:pt x="22505" y="1024"/>
                  </a:lnTo>
                  <a:lnTo>
                    <a:pt x="2219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2" name="Google Shape;6732;p71"/>
            <p:cNvSpPr/>
            <p:nvPr/>
          </p:nvSpPr>
          <p:spPr>
            <a:xfrm>
              <a:off x="7855633" y="676010"/>
              <a:ext cx="33020" cy="43250"/>
            </a:xfrm>
            <a:custGeom>
              <a:avLst/>
              <a:gdLst/>
              <a:ahLst/>
              <a:cxnLst/>
              <a:rect l="l" t="t" r="r" b="b"/>
              <a:pathLst>
                <a:path w="1714" h="2245" extrusionOk="0">
                  <a:moveTo>
                    <a:pt x="1222" y="0"/>
                  </a:moveTo>
                  <a:lnTo>
                    <a:pt x="1143" y="20"/>
                  </a:lnTo>
                  <a:lnTo>
                    <a:pt x="1005" y="59"/>
                  </a:lnTo>
                  <a:lnTo>
                    <a:pt x="611" y="177"/>
                  </a:lnTo>
                  <a:lnTo>
                    <a:pt x="198" y="355"/>
                  </a:lnTo>
                  <a:lnTo>
                    <a:pt x="60" y="414"/>
                  </a:lnTo>
                  <a:lnTo>
                    <a:pt x="21" y="453"/>
                  </a:lnTo>
                  <a:lnTo>
                    <a:pt x="1" y="473"/>
                  </a:lnTo>
                  <a:lnTo>
                    <a:pt x="21" y="571"/>
                  </a:lnTo>
                  <a:lnTo>
                    <a:pt x="60" y="788"/>
                  </a:lnTo>
                  <a:lnTo>
                    <a:pt x="198" y="1378"/>
                  </a:lnTo>
                  <a:lnTo>
                    <a:pt x="375" y="1969"/>
                  </a:lnTo>
                  <a:lnTo>
                    <a:pt x="454" y="2146"/>
                  </a:lnTo>
                  <a:lnTo>
                    <a:pt x="493" y="2205"/>
                  </a:lnTo>
                  <a:lnTo>
                    <a:pt x="513" y="2245"/>
                  </a:lnTo>
                  <a:lnTo>
                    <a:pt x="592" y="2245"/>
                  </a:lnTo>
                  <a:lnTo>
                    <a:pt x="749" y="2205"/>
                  </a:lnTo>
                  <a:lnTo>
                    <a:pt x="1143" y="2048"/>
                  </a:lnTo>
                  <a:lnTo>
                    <a:pt x="1517" y="1871"/>
                  </a:lnTo>
                  <a:lnTo>
                    <a:pt x="1635" y="1792"/>
                  </a:lnTo>
                  <a:lnTo>
                    <a:pt x="1714" y="1733"/>
                  </a:lnTo>
                  <a:lnTo>
                    <a:pt x="1694" y="1634"/>
                  </a:lnTo>
                  <a:lnTo>
                    <a:pt x="1655" y="1418"/>
                  </a:lnTo>
                  <a:lnTo>
                    <a:pt x="1497" y="827"/>
                  </a:lnTo>
                  <a:lnTo>
                    <a:pt x="1340" y="276"/>
                  </a:lnTo>
                  <a:lnTo>
                    <a:pt x="1261" y="79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3" name="Google Shape;6733;p71"/>
            <p:cNvSpPr/>
            <p:nvPr/>
          </p:nvSpPr>
          <p:spPr>
            <a:xfrm>
              <a:off x="7894338" y="512136"/>
              <a:ext cx="41362" cy="47816"/>
            </a:xfrm>
            <a:custGeom>
              <a:avLst/>
              <a:gdLst/>
              <a:ahLst/>
              <a:cxnLst/>
              <a:rect l="l" t="t" r="r" b="b"/>
              <a:pathLst>
                <a:path w="2147" h="2482" extrusionOk="0">
                  <a:moveTo>
                    <a:pt x="1556" y="1"/>
                  </a:moveTo>
                  <a:lnTo>
                    <a:pt x="1457" y="20"/>
                  </a:lnTo>
                  <a:lnTo>
                    <a:pt x="1280" y="60"/>
                  </a:lnTo>
                  <a:lnTo>
                    <a:pt x="748" y="178"/>
                  </a:lnTo>
                  <a:lnTo>
                    <a:pt x="492" y="257"/>
                  </a:lnTo>
                  <a:lnTo>
                    <a:pt x="256" y="335"/>
                  </a:lnTo>
                  <a:lnTo>
                    <a:pt x="79" y="414"/>
                  </a:lnTo>
                  <a:lnTo>
                    <a:pt x="20" y="453"/>
                  </a:lnTo>
                  <a:lnTo>
                    <a:pt x="0" y="473"/>
                  </a:lnTo>
                  <a:lnTo>
                    <a:pt x="0" y="591"/>
                  </a:lnTo>
                  <a:lnTo>
                    <a:pt x="59" y="827"/>
                  </a:lnTo>
                  <a:lnTo>
                    <a:pt x="236" y="1497"/>
                  </a:lnTo>
                  <a:lnTo>
                    <a:pt x="335" y="1851"/>
                  </a:lnTo>
                  <a:lnTo>
                    <a:pt x="433" y="2166"/>
                  </a:lnTo>
                  <a:lnTo>
                    <a:pt x="532" y="2383"/>
                  </a:lnTo>
                  <a:lnTo>
                    <a:pt x="571" y="2442"/>
                  </a:lnTo>
                  <a:lnTo>
                    <a:pt x="611" y="2481"/>
                  </a:lnTo>
                  <a:lnTo>
                    <a:pt x="729" y="2481"/>
                  </a:lnTo>
                  <a:lnTo>
                    <a:pt x="906" y="2442"/>
                  </a:lnTo>
                  <a:lnTo>
                    <a:pt x="1418" y="2304"/>
                  </a:lnTo>
                  <a:lnTo>
                    <a:pt x="1910" y="2127"/>
                  </a:lnTo>
                  <a:lnTo>
                    <a:pt x="2068" y="2048"/>
                  </a:lnTo>
                  <a:lnTo>
                    <a:pt x="2146" y="1989"/>
                  </a:lnTo>
                  <a:lnTo>
                    <a:pt x="2146" y="1930"/>
                  </a:lnTo>
                  <a:lnTo>
                    <a:pt x="2146" y="1871"/>
                  </a:lnTo>
                  <a:lnTo>
                    <a:pt x="2087" y="1615"/>
                  </a:lnTo>
                  <a:lnTo>
                    <a:pt x="1910" y="965"/>
                  </a:lnTo>
                  <a:lnTo>
                    <a:pt x="1693" y="316"/>
                  </a:lnTo>
                  <a:lnTo>
                    <a:pt x="1595" y="99"/>
                  </a:lnTo>
                  <a:lnTo>
                    <a:pt x="1575" y="40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4" name="Google Shape;6734;p71"/>
            <p:cNvSpPr/>
            <p:nvPr/>
          </p:nvSpPr>
          <p:spPr>
            <a:xfrm>
              <a:off x="7797605" y="529205"/>
              <a:ext cx="88407" cy="100544"/>
            </a:xfrm>
            <a:custGeom>
              <a:avLst/>
              <a:gdLst/>
              <a:ahLst/>
              <a:cxnLst/>
              <a:rect l="l" t="t" r="r" b="b"/>
              <a:pathLst>
                <a:path w="4589" h="5219" extrusionOk="0">
                  <a:moveTo>
                    <a:pt x="3328" y="1"/>
                  </a:moveTo>
                  <a:lnTo>
                    <a:pt x="3131" y="20"/>
                  </a:lnTo>
                  <a:lnTo>
                    <a:pt x="2737" y="99"/>
                  </a:lnTo>
                  <a:lnTo>
                    <a:pt x="2225" y="217"/>
                  </a:lnTo>
                  <a:lnTo>
                    <a:pt x="1635" y="375"/>
                  </a:lnTo>
                  <a:lnTo>
                    <a:pt x="1044" y="552"/>
                  </a:lnTo>
                  <a:lnTo>
                    <a:pt x="532" y="709"/>
                  </a:lnTo>
                  <a:lnTo>
                    <a:pt x="335" y="788"/>
                  </a:lnTo>
                  <a:lnTo>
                    <a:pt x="158" y="867"/>
                  </a:lnTo>
                  <a:lnTo>
                    <a:pt x="60" y="946"/>
                  </a:lnTo>
                  <a:lnTo>
                    <a:pt x="0" y="1005"/>
                  </a:lnTo>
                  <a:lnTo>
                    <a:pt x="0" y="1083"/>
                  </a:lnTo>
                  <a:lnTo>
                    <a:pt x="20" y="1261"/>
                  </a:lnTo>
                  <a:lnTo>
                    <a:pt x="119" y="1753"/>
                  </a:lnTo>
                  <a:lnTo>
                    <a:pt x="276" y="2422"/>
                  </a:lnTo>
                  <a:lnTo>
                    <a:pt x="493" y="3151"/>
                  </a:lnTo>
                  <a:lnTo>
                    <a:pt x="729" y="3899"/>
                  </a:lnTo>
                  <a:lnTo>
                    <a:pt x="946" y="4549"/>
                  </a:lnTo>
                  <a:lnTo>
                    <a:pt x="1064" y="4805"/>
                  </a:lnTo>
                  <a:lnTo>
                    <a:pt x="1162" y="5021"/>
                  </a:lnTo>
                  <a:lnTo>
                    <a:pt x="1241" y="5159"/>
                  </a:lnTo>
                  <a:lnTo>
                    <a:pt x="1280" y="5198"/>
                  </a:lnTo>
                  <a:lnTo>
                    <a:pt x="1320" y="5218"/>
                  </a:lnTo>
                  <a:lnTo>
                    <a:pt x="1556" y="5218"/>
                  </a:lnTo>
                  <a:lnTo>
                    <a:pt x="1969" y="5139"/>
                  </a:lnTo>
                  <a:lnTo>
                    <a:pt x="2481" y="4982"/>
                  </a:lnTo>
                  <a:lnTo>
                    <a:pt x="3033" y="4805"/>
                  </a:lnTo>
                  <a:lnTo>
                    <a:pt x="3584" y="4608"/>
                  </a:lnTo>
                  <a:lnTo>
                    <a:pt x="4076" y="4411"/>
                  </a:lnTo>
                  <a:lnTo>
                    <a:pt x="4411" y="4234"/>
                  </a:lnTo>
                  <a:lnTo>
                    <a:pt x="4529" y="4175"/>
                  </a:lnTo>
                  <a:lnTo>
                    <a:pt x="4588" y="4116"/>
                  </a:lnTo>
                  <a:lnTo>
                    <a:pt x="4588" y="4017"/>
                  </a:lnTo>
                  <a:lnTo>
                    <a:pt x="4568" y="3860"/>
                  </a:lnTo>
                  <a:lnTo>
                    <a:pt x="4470" y="3367"/>
                  </a:lnTo>
                  <a:lnTo>
                    <a:pt x="4293" y="2698"/>
                  </a:lnTo>
                  <a:lnTo>
                    <a:pt x="4076" y="1969"/>
                  </a:lnTo>
                  <a:lnTo>
                    <a:pt x="3840" y="1261"/>
                  </a:lnTo>
                  <a:lnTo>
                    <a:pt x="3623" y="631"/>
                  </a:lnTo>
                  <a:lnTo>
                    <a:pt x="3446" y="178"/>
                  </a:lnTo>
                  <a:lnTo>
                    <a:pt x="3387" y="60"/>
                  </a:lnTo>
                  <a:lnTo>
                    <a:pt x="332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5" name="Google Shape;6735;p71"/>
            <p:cNvSpPr/>
            <p:nvPr/>
          </p:nvSpPr>
          <p:spPr>
            <a:xfrm>
              <a:off x="8122309" y="425267"/>
              <a:ext cx="86885" cy="127091"/>
            </a:xfrm>
            <a:custGeom>
              <a:avLst/>
              <a:gdLst/>
              <a:ahLst/>
              <a:cxnLst/>
              <a:rect l="l" t="t" r="r" b="b"/>
              <a:pathLst>
                <a:path w="4510" h="6597" extrusionOk="0">
                  <a:moveTo>
                    <a:pt x="3210" y="1"/>
                  </a:moveTo>
                  <a:lnTo>
                    <a:pt x="3091" y="20"/>
                  </a:lnTo>
                  <a:lnTo>
                    <a:pt x="2698" y="80"/>
                  </a:lnTo>
                  <a:lnTo>
                    <a:pt x="2186" y="178"/>
                  </a:lnTo>
                  <a:lnTo>
                    <a:pt x="1615" y="316"/>
                  </a:lnTo>
                  <a:lnTo>
                    <a:pt x="1024" y="473"/>
                  </a:lnTo>
                  <a:lnTo>
                    <a:pt x="532" y="651"/>
                  </a:lnTo>
                  <a:lnTo>
                    <a:pt x="315" y="729"/>
                  </a:lnTo>
                  <a:lnTo>
                    <a:pt x="158" y="808"/>
                  </a:lnTo>
                  <a:lnTo>
                    <a:pt x="59" y="887"/>
                  </a:lnTo>
                  <a:lnTo>
                    <a:pt x="20" y="926"/>
                  </a:lnTo>
                  <a:lnTo>
                    <a:pt x="0" y="966"/>
                  </a:lnTo>
                  <a:lnTo>
                    <a:pt x="0" y="1084"/>
                  </a:lnTo>
                  <a:lnTo>
                    <a:pt x="20" y="1281"/>
                  </a:lnTo>
                  <a:lnTo>
                    <a:pt x="118" y="1950"/>
                  </a:lnTo>
                  <a:lnTo>
                    <a:pt x="276" y="2836"/>
                  </a:lnTo>
                  <a:lnTo>
                    <a:pt x="492" y="3820"/>
                  </a:lnTo>
                  <a:lnTo>
                    <a:pt x="729" y="4805"/>
                  </a:lnTo>
                  <a:lnTo>
                    <a:pt x="945" y="5671"/>
                  </a:lnTo>
                  <a:lnTo>
                    <a:pt x="1063" y="6026"/>
                  </a:lnTo>
                  <a:lnTo>
                    <a:pt x="1162" y="6301"/>
                  </a:lnTo>
                  <a:lnTo>
                    <a:pt x="1241" y="6498"/>
                  </a:lnTo>
                  <a:lnTo>
                    <a:pt x="1280" y="6557"/>
                  </a:lnTo>
                  <a:lnTo>
                    <a:pt x="1319" y="6577"/>
                  </a:lnTo>
                  <a:lnTo>
                    <a:pt x="1398" y="6597"/>
                  </a:lnTo>
                  <a:lnTo>
                    <a:pt x="1536" y="6597"/>
                  </a:lnTo>
                  <a:lnTo>
                    <a:pt x="1733" y="6577"/>
                  </a:lnTo>
                  <a:lnTo>
                    <a:pt x="1930" y="6518"/>
                  </a:lnTo>
                  <a:lnTo>
                    <a:pt x="2442" y="6380"/>
                  </a:lnTo>
                  <a:lnTo>
                    <a:pt x="2993" y="6203"/>
                  </a:lnTo>
                  <a:lnTo>
                    <a:pt x="3525" y="6006"/>
                  </a:lnTo>
                  <a:lnTo>
                    <a:pt x="3997" y="5789"/>
                  </a:lnTo>
                  <a:lnTo>
                    <a:pt x="4194" y="5691"/>
                  </a:lnTo>
                  <a:lnTo>
                    <a:pt x="4332" y="5592"/>
                  </a:lnTo>
                  <a:lnTo>
                    <a:pt x="4450" y="5514"/>
                  </a:lnTo>
                  <a:lnTo>
                    <a:pt x="4489" y="5455"/>
                  </a:lnTo>
                  <a:lnTo>
                    <a:pt x="4509" y="5336"/>
                  </a:lnTo>
                  <a:lnTo>
                    <a:pt x="4489" y="5120"/>
                  </a:lnTo>
                  <a:lnTo>
                    <a:pt x="4391" y="4470"/>
                  </a:lnTo>
                  <a:lnTo>
                    <a:pt x="4214" y="3604"/>
                  </a:lnTo>
                  <a:lnTo>
                    <a:pt x="3997" y="2639"/>
                  </a:lnTo>
                  <a:lnTo>
                    <a:pt x="3781" y="1674"/>
                  </a:lnTo>
                  <a:lnTo>
                    <a:pt x="3564" y="847"/>
                  </a:lnTo>
                  <a:lnTo>
                    <a:pt x="3387" y="257"/>
                  </a:lnTo>
                  <a:lnTo>
                    <a:pt x="3328" y="80"/>
                  </a:lnTo>
                  <a:lnTo>
                    <a:pt x="3288" y="1"/>
                  </a:lnTo>
                  <a:close/>
                </a:path>
              </a:pathLst>
            </a:custGeom>
            <a:solidFill>
              <a:srgbClr val="B5A5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6" name="Google Shape;6736;p71"/>
            <p:cNvSpPr/>
            <p:nvPr/>
          </p:nvSpPr>
          <p:spPr>
            <a:xfrm>
              <a:off x="7904953" y="985532"/>
              <a:ext cx="458603" cy="539767"/>
            </a:xfrm>
            <a:custGeom>
              <a:avLst/>
              <a:gdLst/>
              <a:ahLst/>
              <a:cxnLst/>
              <a:rect l="l" t="t" r="r" b="b"/>
              <a:pathLst>
                <a:path w="23805" h="28018" extrusionOk="0">
                  <a:moveTo>
                    <a:pt x="12129" y="0"/>
                  </a:moveTo>
                  <a:lnTo>
                    <a:pt x="11637" y="20"/>
                  </a:lnTo>
                  <a:lnTo>
                    <a:pt x="11164" y="79"/>
                  </a:lnTo>
                  <a:lnTo>
                    <a:pt x="10672" y="119"/>
                  </a:lnTo>
                  <a:lnTo>
                    <a:pt x="10219" y="197"/>
                  </a:lnTo>
                  <a:lnTo>
                    <a:pt x="9747" y="276"/>
                  </a:lnTo>
                  <a:lnTo>
                    <a:pt x="9274" y="375"/>
                  </a:lnTo>
                  <a:lnTo>
                    <a:pt x="8821" y="493"/>
                  </a:lnTo>
                  <a:lnTo>
                    <a:pt x="8368" y="630"/>
                  </a:lnTo>
                  <a:lnTo>
                    <a:pt x="7935" y="768"/>
                  </a:lnTo>
                  <a:lnTo>
                    <a:pt x="7482" y="926"/>
                  </a:lnTo>
                  <a:lnTo>
                    <a:pt x="7049" y="1103"/>
                  </a:lnTo>
                  <a:lnTo>
                    <a:pt x="6636" y="1280"/>
                  </a:lnTo>
                  <a:lnTo>
                    <a:pt x="6203" y="1477"/>
                  </a:lnTo>
                  <a:lnTo>
                    <a:pt x="5789" y="1694"/>
                  </a:lnTo>
                  <a:lnTo>
                    <a:pt x="5395" y="1910"/>
                  </a:lnTo>
                  <a:lnTo>
                    <a:pt x="4982" y="2147"/>
                  </a:lnTo>
                  <a:lnTo>
                    <a:pt x="4588" y="2402"/>
                  </a:lnTo>
                  <a:lnTo>
                    <a:pt x="4214" y="2658"/>
                  </a:lnTo>
                  <a:lnTo>
                    <a:pt x="3840" y="2914"/>
                  </a:lnTo>
                  <a:lnTo>
                    <a:pt x="3466" y="3210"/>
                  </a:lnTo>
                  <a:lnTo>
                    <a:pt x="3111" y="3505"/>
                  </a:lnTo>
                  <a:lnTo>
                    <a:pt x="2757" y="3800"/>
                  </a:lnTo>
                  <a:lnTo>
                    <a:pt x="2403" y="4115"/>
                  </a:lnTo>
                  <a:lnTo>
                    <a:pt x="2068" y="4450"/>
                  </a:lnTo>
                  <a:lnTo>
                    <a:pt x="1753" y="4785"/>
                  </a:lnTo>
                  <a:lnTo>
                    <a:pt x="1438" y="5120"/>
                  </a:lnTo>
                  <a:lnTo>
                    <a:pt x="1123" y="5474"/>
                  </a:lnTo>
                  <a:lnTo>
                    <a:pt x="827" y="5848"/>
                  </a:lnTo>
                  <a:lnTo>
                    <a:pt x="552" y="6222"/>
                  </a:lnTo>
                  <a:lnTo>
                    <a:pt x="276" y="6596"/>
                  </a:lnTo>
                  <a:lnTo>
                    <a:pt x="0" y="6990"/>
                  </a:lnTo>
                  <a:lnTo>
                    <a:pt x="788" y="9884"/>
                  </a:lnTo>
                  <a:lnTo>
                    <a:pt x="1595" y="12720"/>
                  </a:lnTo>
                  <a:lnTo>
                    <a:pt x="2442" y="15535"/>
                  </a:lnTo>
                  <a:lnTo>
                    <a:pt x="3289" y="18272"/>
                  </a:lnTo>
                  <a:lnTo>
                    <a:pt x="3722" y="19591"/>
                  </a:lnTo>
                  <a:lnTo>
                    <a:pt x="4175" y="20890"/>
                  </a:lnTo>
                  <a:lnTo>
                    <a:pt x="4608" y="22170"/>
                  </a:lnTo>
                  <a:lnTo>
                    <a:pt x="5061" y="23411"/>
                  </a:lnTo>
                  <a:lnTo>
                    <a:pt x="5494" y="24631"/>
                  </a:lnTo>
                  <a:lnTo>
                    <a:pt x="5947" y="25793"/>
                  </a:lnTo>
                  <a:lnTo>
                    <a:pt x="6399" y="26915"/>
                  </a:lnTo>
                  <a:lnTo>
                    <a:pt x="6872" y="27998"/>
                  </a:lnTo>
                  <a:lnTo>
                    <a:pt x="7108" y="28018"/>
                  </a:lnTo>
                  <a:lnTo>
                    <a:pt x="8664" y="27230"/>
                  </a:lnTo>
                  <a:lnTo>
                    <a:pt x="10357" y="26364"/>
                  </a:lnTo>
                  <a:lnTo>
                    <a:pt x="12405" y="25261"/>
                  </a:lnTo>
                  <a:lnTo>
                    <a:pt x="14669" y="24041"/>
                  </a:lnTo>
                  <a:lnTo>
                    <a:pt x="15811" y="23391"/>
                  </a:lnTo>
                  <a:lnTo>
                    <a:pt x="16933" y="22741"/>
                  </a:lnTo>
                  <a:lnTo>
                    <a:pt x="18036" y="22091"/>
                  </a:lnTo>
                  <a:lnTo>
                    <a:pt x="19059" y="21461"/>
                  </a:lnTo>
                  <a:lnTo>
                    <a:pt x="20004" y="20871"/>
                  </a:lnTo>
                  <a:lnTo>
                    <a:pt x="20851" y="20280"/>
                  </a:lnTo>
                  <a:lnTo>
                    <a:pt x="23804" y="7778"/>
                  </a:lnTo>
                  <a:lnTo>
                    <a:pt x="23686" y="6321"/>
                  </a:lnTo>
                  <a:lnTo>
                    <a:pt x="23529" y="4844"/>
                  </a:lnTo>
                  <a:lnTo>
                    <a:pt x="22997" y="4293"/>
                  </a:lnTo>
                  <a:lnTo>
                    <a:pt x="22426" y="3781"/>
                  </a:lnTo>
                  <a:lnTo>
                    <a:pt x="21855" y="3288"/>
                  </a:lnTo>
                  <a:lnTo>
                    <a:pt x="21245" y="2816"/>
                  </a:lnTo>
                  <a:lnTo>
                    <a:pt x="20615" y="2402"/>
                  </a:lnTo>
                  <a:lnTo>
                    <a:pt x="19965" y="1989"/>
                  </a:lnTo>
                  <a:lnTo>
                    <a:pt x="19315" y="1635"/>
                  </a:lnTo>
                  <a:lnTo>
                    <a:pt x="18626" y="1300"/>
                  </a:lnTo>
                  <a:lnTo>
                    <a:pt x="17917" y="1005"/>
                  </a:lnTo>
                  <a:lnTo>
                    <a:pt x="17209" y="749"/>
                  </a:lnTo>
                  <a:lnTo>
                    <a:pt x="16480" y="512"/>
                  </a:lnTo>
                  <a:lnTo>
                    <a:pt x="15732" y="335"/>
                  </a:lnTo>
                  <a:lnTo>
                    <a:pt x="14964" y="197"/>
                  </a:lnTo>
                  <a:lnTo>
                    <a:pt x="14196" y="79"/>
                  </a:lnTo>
                  <a:lnTo>
                    <a:pt x="13409" y="20"/>
                  </a:lnTo>
                  <a:lnTo>
                    <a:pt x="12601" y="0"/>
                  </a:lnTo>
                  <a:close/>
                </a:path>
              </a:pathLst>
            </a:custGeom>
            <a:solidFill>
              <a:srgbClr val="605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7" name="Google Shape;6737;p71"/>
            <p:cNvSpPr/>
            <p:nvPr/>
          </p:nvSpPr>
          <p:spPr>
            <a:xfrm>
              <a:off x="7860565" y="530342"/>
              <a:ext cx="323960" cy="566333"/>
            </a:xfrm>
            <a:custGeom>
              <a:avLst/>
              <a:gdLst/>
              <a:ahLst/>
              <a:cxnLst/>
              <a:rect l="l" t="t" r="r" b="b"/>
              <a:pathLst>
                <a:path w="16816" h="29397" extrusionOk="0">
                  <a:moveTo>
                    <a:pt x="10613" y="1"/>
                  </a:moveTo>
                  <a:lnTo>
                    <a:pt x="10318" y="20"/>
                  </a:lnTo>
                  <a:lnTo>
                    <a:pt x="10023" y="60"/>
                  </a:lnTo>
                  <a:lnTo>
                    <a:pt x="9727" y="99"/>
                  </a:lnTo>
                  <a:lnTo>
                    <a:pt x="9452" y="158"/>
                  </a:lnTo>
                  <a:lnTo>
                    <a:pt x="9196" y="217"/>
                  </a:lnTo>
                  <a:lnTo>
                    <a:pt x="8940" y="296"/>
                  </a:lnTo>
                  <a:lnTo>
                    <a:pt x="8684" y="375"/>
                  </a:lnTo>
                  <a:lnTo>
                    <a:pt x="8447" y="453"/>
                  </a:lnTo>
                  <a:lnTo>
                    <a:pt x="8231" y="572"/>
                  </a:lnTo>
                  <a:lnTo>
                    <a:pt x="7798" y="788"/>
                  </a:lnTo>
                  <a:lnTo>
                    <a:pt x="7424" y="1064"/>
                  </a:lnTo>
                  <a:lnTo>
                    <a:pt x="7069" y="1339"/>
                  </a:lnTo>
                  <a:lnTo>
                    <a:pt x="6734" y="1655"/>
                  </a:lnTo>
                  <a:lnTo>
                    <a:pt x="6439" y="1989"/>
                  </a:lnTo>
                  <a:lnTo>
                    <a:pt x="6183" y="2344"/>
                  </a:lnTo>
                  <a:lnTo>
                    <a:pt x="5947" y="2718"/>
                  </a:lnTo>
                  <a:lnTo>
                    <a:pt x="5750" y="3111"/>
                  </a:lnTo>
                  <a:lnTo>
                    <a:pt x="5553" y="3505"/>
                  </a:lnTo>
                  <a:lnTo>
                    <a:pt x="5396" y="3899"/>
                  </a:lnTo>
                  <a:lnTo>
                    <a:pt x="5258" y="4293"/>
                  </a:lnTo>
                  <a:lnTo>
                    <a:pt x="5140" y="4706"/>
                  </a:lnTo>
                  <a:lnTo>
                    <a:pt x="5041" y="5100"/>
                  </a:lnTo>
                  <a:lnTo>
                    <a:pt x="4962" y="5494"/>
                  </a:lnTo>
                  <a:lnTo>
                    <a:pt x="4903" y="5888"/>
                  </a:lnTo>
                  <a:lnTo>
                    <a:pt x="4805" y="6616"/>
                  </a:lnTo>
                  <a:lnTo>
                    <a:pt x="4746" y="7266"/>
                  </a:lnTo>
                  <a:lnTo>
                    <a:pt x="4726" y="7817"/>
                  </a:lnTo>
                  <a:lnTo>
                    <a:pt x="4746" y="8231"/>
                  </a:lnTo>
                  <a:lnTo>
                    <a:pt x="4766" y="8605"/>
                  </a:lnTo>
                  <a:lnTo>
                    <a:pt x="4667" y="8644"/>
                  </a:lnTo>
                  <a:lnTo>
                    <a:pt x="4411" y="8802"/>
                  </a:lnTo>
                  <a:lnTo>
                    <a:pt x="4037" y="9077"/>
                  </a:lnTo>
                  <a:lnTo>
                    <a:pt x="3801" y="9254"/>
                  </a:lnTo>
                  <a:lnTo>
                    <a:pt x="3545" y="9491"/>
                  </a:lnTo>
                  <a:lnTo>
                    <a:pt x="3289" y="9747"/>
                  </a:lnTo>
                  <a:lnTo>
                    <a:pt x="2994" y="10022"/>
                  </a:lnTo>
                  <a:lnTo>
                    <a:pt x="2718" y="10357"/>
                  </a:lnTo>
                  <a:lnTo>
                    <a:pt x="2423" y="10731"/>
                  </a:lnTo>
                  <a:lnTo>
                    <a:pt x="2127" y="11164"/>
                  </a:lnTo>
                  <a:lnTo>
                    <a:pt x="1832" y="11617"/>
                  </a:lnTo>
                  <a:lnTo>
                    <a:pt x="1556" y="12129"/>
                  </a:lnTo>
                  <a:lnTo>
                    <a:pt x="1281" y="12680"/>
                  </a:lnTo>
                  <a:lnTo>
                    <a:pt x="1025" y="13291"/>
                  </a:lnTo>
                  <a:lnTo>
                    <a:pt x="788" y="13940"/>
                  </a:lnTo>
                  <a:lnTo>
                    <a:pt x="572" y="14649"/>
                  </a:lnTo>
                  <a:lnTo>
                    <a:pt x="395" y="15417"/>
                  </a:lnTo>
                  <a:lnTo>
                    <a:pt x="237" y="16224"/>
                  </a:lnTo>
                  <a:lnTo>
                    <a:pt x="119" y="17110"/>
                  </a:lnTo>
                  <a:lnTo>
                    <a:pt x="40" y="18036"/>
                  </a:lnTo>
                  <a:lnTo>
                    <a:pt x="1" y="18528"/>
                  </a:lnTo>
                  <a:lnTo>
                    <a:pt x="1" y="19040"/>
                  </a:lnTo>
                  <a:lnTo>
                    <a:pt x="1" y="19552"/>
                  </a:lnTo>
                  <a:lnTo>
                    <a:pt x="1" y="20083"/>
                  </a:lnTo>
                  <a:lnTo>
                    <a:pt x="21" y="20654"/>
                  </a:lnTo>
                  <a:lnTo>
                    <a:pt x="60" y="21206"/>
                  </a:lnTo>
                  <a:lnTo>
                    <a:pt x="119" y="21796"/>
                  </a:lnTo>
                  <a:lnTo>
                    <a:pt x="178" y="22407"/>
                  </a:lnTo>
                  <a:lnTo>
                    <a:pt x="257" y="23017"/>
                  </a:lnTo>
                  <a:lnTo>
                    <a:pt x="355" y="23667"/>
                  </a:lnTo>
                  <a:lnTo>
                    <a:pt x="454" y="24317"/>
                  </a:lnTo>
                  <a:lnTo>
                    <a:pt x="592" y="24986"/>
                  </a:lnTo>
                  <a:lnTo>
                    <a:pt x="729" y="25675"/>
                  </a:lnTo>
                  <a:lnTo>
                    <a:pt x="887" y="26384"/>
                  </a:lnTo>
                  <a:lnTo>
                    <a:pt x="1064" y="27112"/>
                  </a:lnTo>
                  <a:lnTo>
                    <a:pt x="1261" y="27841"/>
                  </a:lnTo>
                  <a:lnTo>
                    <a:pt x="1478" y="28609"/>
                  </a:lnTo>
                  <a:lnTo>
                    <a:pt x="1714" y="29396"/>
                  </a:lnTo>
                  <a:lnTo>
                    <a:pt x="16756" y="16047"/>
                  </a:lnTo>
                  <a:lnTo>
                    <a:pt x="16796" y="15358"/>
                  </a:lnTo>
                  <a:lnTo>
                    <a:pt x="16815" y="14551"/>
                  </a:lnTo>
                  <a:lnTo>
                    <a:pt x="16815" y="13527"/>
                  </a:lnTo>
                  <a:lnTo>
                    <a:pt x="16796" y="12326"/>
                  </a:lnTo>
                  <a:lnTo>
                    <a:pt x="16736" y="10967"/>
                  </a:lnTo>
                  <a:lnTo>
                    <a:pt x="16697" y="10239"/>
                  </a:lnTo>
                  <a:lnTo>
                    <a:pt x="16618" y="9510"/>
                  </a:lnTo>
                  <a:lnTo>
                    <a:pt x="16540" y="8762"/>
                  </a:lnTo>
                  <a:lnTo>
                    <a:pt x="16441" y="8014"/>
                  </a:lnTo>
                  <a:lnTo>
                    <a:pt x="16323" y="7266"/>
                  </a:lnTo>
                  <a:lnTo>
                    <a:pt x="16166" y="6518"/>
                  </a:lnTo>
                  <a:lnTo>
                    <a:pt x="16008" y="5789"/>
                  </a:lnTo>
                  <a:lnTo>
                    <a:pt x="15811" y="5080"/>
                  </a:lnTo>
                  <a:lnTo>
                    <a:pt x="15595" y="4391"/>
                  </a:lnTo>
                  <a:lnTo>
                    <a:pt x="15339" y="3722"/>
                  </a:lnTo>
                  <a:lnTo>
                    <a:pt x="15063" y="3092"/>
                  </a:lnTo>
                  <a:lnTo>
                    <a:pt x="14925" y="2796"/>
                  </a:lnTo>
                  <a:lnTo>
                    <a:pt x="14768" y="2501"/>
                  </a:lnTo>
                  <a:lnTo>
                    <a:pt x="14590" y="2225"/>
                  </a:lnTo>
                  <a:lnTo>
                    <a:pt x="14413" y="1970"/>
                  </a:lnTo>
                  <a:lnTo>
                    <a:pt x="14236" y="1714"/>
                  </a:lnTo>
                  <a:lnTo>
                    <a:pt x="14039" y="1477"/>
                  </a:lnTo>
                  <a:lnTo>
                    <a:pt x="13842" y="1261"/>
                  </a:lnTo>
                  <a:lnTo>
                    <a:pt x="13626" y="1044"/>
                  </a:lnTo>
                  <a:lnTo>
                    <a:pt x="13409" y="867"/>
                  </a:lnTo>
                  <a:lnTo>
                    <a:pt x="13173" y="690"/>
                  </a:lnTo>
                  <a:lnTo>
                    <a:pt x="12937" y="532"/>
                  </a:lnTo>
                  <a:lnTo>
                    <a:pt x="12681" y="394"/>
                  </a:lnTo>
                  <a:lnTo>
                    <a:pt x="12405" y="276"/>
                  </a:lnTo>
                  <a:lnTo>
                    <a:pt x="12149" y="178"/>
                  </a:lnTo>
                  <a:lnTo>
                    <a:pt x="11854" y="99"/>
                  </a:lnTo>
                  <a:lnTo>
                    <a:pt x="11558" y="40"/>
                  </a:lnTo>
                  <a:lnTo>
                    <a:pt x="11263" y="20"/>
                  </a:lnTo>
                  <a:lnTo>
                    <a:pt x="10948" y="1"/>
                  </a:lnTo>
                  <a:close/>
                </a:path>
              </a:pathLst>
            </a:custGeom>
            <a:solidFill>
              <a:srgbClr val="6053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8" name="Google Shape;6738;p71"/>
            <p:cNvSpPr/>
            <p:nvPr/>
          </p:nvSpPr>
          <p:spPr>
            <a:xfrm>
              <a:off x="7909500" y="1350444"/>
              <a:ext cx="58816" cy="64114"/>
            </a:xfrm>
            <a:custGeom>
              <a:avLst/>
              <a:gdLst/>
              <a:ahLst/>
              <a:cxnLst/>
              <a:rect l="l" t="t" r="r" b="b"/>
              <a:pathLst>
                <a:path w="3053" h="3328" extrusionOk="0">
                  <a:moveTo>
                    <a:pt x="906" y="0"/>
                  </a:moveTo>
                  <a:lnTo>
                    <a:pt x="769" y="20"/>
                  </a:lnTo>
                  <a:lnTo>
                    <a:pt x="650" y="40"/>
                  </a:lnTo>
                  <a:lnTo>
                    <a:pt x="532" y="59"/>
                  </a:lnTo>
                  <a:lnTo>
                    <a:pt x="414" y="118"/>
                  </a:lnTo>
                  <a:lnTo>
                    <a:pt x="335" y="177"/>
                  </a:lnTo>
                  <a:lnTo>
                    <a:pt x="237" y="256"/>
                  </a:lnTo>
                  <a:lnTo>
                    <a:pt x="158" y="335"/>
                  </a:lnTo>
                  <a:lnTo>
                    <a:pt x="99" y="453"/>
                  </a:lnTo>
                  <a:lnTo>
                    <a:pt x="60" y="571"/>
                  </a:lnTo>
                  <a:lnTo>
                    <a:pt x="20" y="709"/>
                  </a:lnTo>
                  <a:lnTo>
                    <a:pt x="1" y="847"/>
                  </a:lnTo>
                  <a:lnTo>
                    <a:pt x="1" y="985"/>
                  </a:lnTo>
                  <a:lnTo>
                    <a:pt x="20" y="1142"/>
                  </a:lnTo>
                  <a:lnTo>
                    <a:pt x="40" y="1300"/>
                  </a:lnTo>
                  <a:lnTo>
                    <a:pt x="79" y="1457"/>
                  </a:lnTo>
                  <a:lnTo>
                    <a:pt x="198" y="1772"/>
                  </a:lnTo>
                  <a:lnTo>
                    <a:pt x="375" y="2087"/>
                  </a:lnTo>
                  <a:lnTo>
                    <a:pt x="591" y="2383"/>
                  </a:lnTo>
                  <a:lnTo>
                    <a:pt x="828" y="2658"/>
                  </a:lnTo>
                  <a:lnTo>
                    <a:pt x="985" y="2796"/>
                  </a:lnTo>
                  <a:lnTo>
                    <a:pt x="1123" y="2914"/>
                  </a:lnTo>
                  <a:lnTo>
                    <a:pt x="1281" y="3013"/>
                  </a:lnTo>
                  <a:lnTo>
                    <a:pt x="1438" y="3111"/>
                  </a:lnTo>
                  <a:lnTo>
                    <a:pt x="1576" y="3170"/>
                  </a:lnTo>
                  <a:lnTo>
                    <a:pt x="1733" y="3229"/>
                  </a:lnTo>
                  <a:lnTo>
                    <a:pt x="1871" y="3288"/>
                  </a:lnTo>
                  <a:lnTo>
                    <a:pt x="2009" y="3308"/>
                  </a:lnTo>
                  <a:lnTo>
                    <a:pt x="2147" y="3328"/>
                  </a:lnTo>
                  <a:lnTo>
                    <a:pt x="2285" y="3328"/>
                  </a:lnTo>
                  <a:lnTo>
                    <a:pt x="2403" y="3308"/>
                  </a:lnTo>
                  <a:lnTo>
                    <a:pt x="2521" y="3269"/>
                  </a:lnTo>
                  <a:lnTo>
                    <a:pt x="2619" y="3229"/>
                  </a:lnTo>
                  <a:lnTo>
                    <a:pt x="2718" y="3150"/>
                  </a:lnTo>
                  <a:lnTo>
                    <a:pt x="2816" y="3072"/>
                  </a:lnTo>
                  <a:lnTo>
                    <a:pt x="2895" y="2993"/>
                  </a:lnTo>
                  <a:lnTo>
                    <a:pt x="2954" y="2875"/>
                  </a:lnTo>
                  <a:lnTo>
                    <a:pt x="2993" y="2757"/>
                  </a:lnTo>
                  <a:lnTo>
                    <a:pt x="3033" y="2619"/>
                  </a:lnTo>
                  <a:lnTo>
                    <a:pt x="3053" y="2481"/>
                  </a:lnTo>
                  <a:lnTo>
                    <a:pt x="3053" y="2343"/>
                  </a:lnTo>
                  <a:lnTo>
                    <a:pt x="3033" y="2186"/>
                  </a:lnTo>
                  <a:lnTo>
                    <a:pt x="3013" y="2028"/>
                  </a:lnTo>
                  <a:lnTo>
                    <a:pt x="2974" y="1871"/>
                  </a:lnTo>
                  <a:lnTo>
                    <a:pt x="2856" y="1556"/>
                  </a:lnTo>
                  <a:lnTo>
                    <a:pt x="2678" y="1241"/>
                  </a:lnTo>
                  <a:lnTo>
                    <a:pt x="2462" y="945"/>
                  </a:lnTo>
                  <a:lnTo>
                    <a:pt x="2226" y="670"/>
                  </a:lnTo>
                  <a:lnTo>
                    <a:pt x="2068" y="532"/>
                  </a:lnTo>
                  <a:lnTo>
                    <a:pt x="1930" y="414"/>
                  </a:lnTo>
                  <a:lnTo>
                    <a:pt x="1773" y="315"/>
                  </a:lnTo>
                  <a:lnTo>
                    <a:pt x="1615" y="217"/>
                  </a:lnTo>
                  <a:lnTo>
                    <a:pt x="1477" y="158"/>
                  </a:lnTo>
                  <a:lnTo>
                    <a:pt x="1320" y="99"/>
                  </a:lnTo>
                  <a:lnTo>
                    <a:pt x="1182" y="59"/>
                  </a:lnTo>
                  <a:lnTo>
                    <a:pt x="1044" y="20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9" name="Google Shape;6739;p71"/>
            <p:cNvSpPr/>
            <p:nvPr/>
          </p:nvSpPr>
          <p:spPr>
            <a:xfrm>
              <a:off x="8323347" y="768562"/>
              <a:ext cx="224572" cy="404738"/>
            </a:xfrm>
            <a:custGeom>
              <a:avLst/>
              <a:gdLst/>
              <a:ahLst/>
              <a:cxnLst/>
              <a:rect l="l" t="t" r="r" b="b"/>
              <a:pathLst>
                <a:path w="11657" h="21009" extrusionOk="0">
                  <a:moveTo>
                    <a:pt x="0" y="0"/>
                  </a:moveTo>
                  <a:lnTo>
                    <a:pt x="158" y="867"/>
                  </a:lnTo>
                  <a:lnTo>
                    <a:pt x="355" y="1851"/>
                  </a:lnTo>
                  <a:lnTo>
                    <a:pt x="630" y="3151"/>
                  </a:lnTo>
                  <a:lnTo>
                    <a:pt x="965" y="4686"/>
                  </a:lnTo>
                  <a:lnTo>
                    <a:pt x="1379" y="6419"/>
                  </a:lnTo>
                  <a:lnTo>
                    <a:pt x="1851" y="8270"/>
                  </a:lnTo>
                  <a:lnTo>
                    <a:pt x="2127" y="9215"/>
                  </a:lnTo>
                  <a:lnTo>
                    <a:pt x="2402" y="10180"/>
                  </a:lnTo>
                  <a:lnTo>
                    <a:pt x="2698" y="11144"/>
                  </a:lnTo>
                  <a:lnTo>
                    <a:pt x="2993" y="12109"/>
                  </a:lnTo>
                  <a:lnTo>
                    <a:pt x="3308" y="13054"/>
                  </a:lnTo>
                  <a:lnTo>
                    <a:pt x="3643" y="13980"/>
                  </a:lnTo>
                  <a:lnTo>
                    <a:pt x="3997" y="14885"/>
                  </a:lnTo>
                  <a:lnTo>
                    <a:pt x="4352" y="15752"/>
                  </a:lnTo>
                  <a:lnTo>
                    <a:pt x="4726" y="16578"/>
                  </a:lnTo>
                  <a:lnTo>
                    <a:pt x="5100" y="17346"/>
                  </a:lnTo>
                  <a:lnTo>
                    <a:pt x="5513" y="18075"/>
                  </a:lnTo>
                  <a:lnTo>
                    <a:pt x="5907" y="18744"/>
                  </a:lnTo>
                  <a:lnTo>
                    <a:pt x="6124" y="19040"/>
                  </a:lnTo>
                  <a:lnTo>
                    <a:pt x="6340" y="19335"/>
                  </a:lnTo>
                  <a:lnTo>
                    <a:pt x="6537" y="19591"/>
                  </a:lnTo>
                  <a:lnTo>
                    <a:pt x="6754" y="19847"/>
                  </a:lnTo>
                  <a:lnTo>
                    <a:pt x="6970" y="20063"/>
                  </a:lnTo>
                  <a:lnTo>
                    <a:pt x="7207" y="20260"/>
                  </a:lnTo>
                  <a:lnTo>
                    <a:pt x="7423" y="20438"/>
                  </a:lnTo>
                  <a:lnTo>
                    <a:pt x="7659" y="20595"/>
                  </a:lnTo>
                  <a:lnTo>
                    <a:pt x="7876" y="20733"/>
                  </a:lnTo>
                  <a:lnTo>
                    <a:pt x="8112" y="20851"/>
                  </a:lnTo>
                  <a:lnTo>
                    <a:pt x="8349" y="20930"/>
                  </a:lnTo>
                  <a:lnTo>
                    <a:pt x="8585" y="20969"/>
                  </a:lnTo>
                  <a:lnTo>
                    <a:pt x="8801" y="21008"/>
                  </a:lnTo>
                  <a:lnTo>
                    <a:pt x="9431" y="21008"/>
                  </a:lnTo>
                  <a:lnTo>
                    <a:pt x="9628" y="20969"/>
                  </a:lnTo>
                  <a:lnTo>
                    <a:pt x="9806" y="20930"/>
                  </a:lnTo>
                  <a:lnTo>
                    <a:pt x="9963" y="20871"/>
                  </a:lnTo>
                  <a:lnTo>
                    <a:pt x="10121" y="20812"/>
                  </a:lnTo>
                  <a:lnTo>
                    <a:pt x="10278" y="20733"/>
                  </a:lnTo>
                  <a:lnTo>
                    <a:pt x="10416" y="20634"/>
                  </a:lnTo>
                  <a:lnTo>
                    <a:pt x="10554" y="20536"/>
                  </a:lnTo>
                  <a:lnTo>
                    <a:pt x="10672" y="20418"/>
                  </a:lnTo>
                  <a:lnTo>
                    <a:pt x="10790" y="20300"/>
                  </a:lnTo>
                  <a:lnTo>
                    <a:pt x="10888" y="20162"/>
                  </a:lnTo>
                  <a:lnTo>
                    <a:pt x="11085" y="19867"/>
                  </a:lnTo>
                  <a:lnTo>
                    <a:pt x="11243" y="19532"/>
                  </a:lnTo>
                  <a:lnTo>
                    <a:pt x="11361" y="19177"/>
                  </a:lnTo>
                  <a:lnTo>
                    <a:pt x="11459" y="18803"/>
                  </a:lnTo>
                  <a:lnTo>
                    <a:pt x="11538" y="18390"/>
                  </a:lnTo>
                  <a:lnTo>
                    <a:pt x="11597" y="17976"/>
                  </a:lnTo>
                  <a:lnTo>
                    <a:pt x="11637" y="17543"/>
                  </a:lnTo>
                  <a:lnTo>
                    <a:pt x="11656" y="17090"/>
                  </a:lnTo>
                  <a:lnTo>
                    <a:pt x="11656" y="16638"/>
                  </a:lnTo>
                  <a:lnTo>
                    <a:pt x="11637" y="16185"/>
                  </a:lnTo>
                  <a:lnTo>
                    <a:pt x="11617" y="15732"/>
                  </a:lnTo>
                  <a:lnTo>
                    <a:pt x="11538" y="14846"/>
                  </a:lnTo>
                  <a:lnTo>
                    <a:pt x="11420" y="14019"/>
                  </a:lnTo>
                  <a:lnTo>
                    <a:pt x="11282" y="13271"/>
                  </a:lnTo>
                  <a:lnTo>
                    <a:pt x="11164" y="12621"/>
                  </a:lnTo>
                  <a:lnTo>
                    <a:pt x="11066" y="12129"/>
                  </a:lnTo>
                  <a:lnTo>
                    <a:pt x="10947" y="11696"/>
                  </a:lnTo>
                  <a:lnTo>
                    <a:pt x="10376" y="10396"/>
                  </a:lnTo>
                  <a:lnTo>
                    <a:pt x="9825" y="9136"/>
                  </a:lnTo>
                  <a:lnTo>
                    <a:pt x="9274" y="7817"/>
                  </a:lnTo>
                  <a:lnTo>
                    <a:pt x="9057" y="7344"/>
                  </a:lnTo>
                  <a:lnTo>
                    <a:pt x="8821" y="6872"/>
                  </a:lnTo>
                  <a:lnTo>
                    <a:pt x="8585" y="6419"/>
                  </a:lnTo>
                  <a:lnTo>
                    <a:pt x="8309" y="5986"/>
                  </a:lnTo>
                  <a:lnTo>
                    <a:pt x="8034" y="5572"/>
                  </a:lnTo>
                  <a:lnTo>
                    <a:pt x="7758" y="5179"/>
                  </a:lnTo>
                  <a:lnTo>
                    <a:pt x="7443" y="4785"/>
                  </a:lnTo>
                  <a:lnTo>
                    <a:pt x="7128" y="4411"/>
                  </a:lnTo>
                  <a:lnTo>
                    <a:pt x="6813" y="4056"/>
                  </a:lnTo>
                  <a:lnTo>
                    <a:pt x="6478" y="3722"/>
                  </a:lnTo>
                  <a:lnTo>
                    <a:pt x="6143" y="3407"/>
                  </a:lnTo>
                  <a:lnTo>
                    <a:pt x="5809" y="3091"/>
                  </a:lnTo>
                  <a:lnTo>
                    <a:pt x="5454" y="2796"/>
                  </a:lnTo>
                  <a:lnTo>
                    <a:pt x="5100" y="2521"/>
                  </a:lnTo>
                  <a:lnTo>
                    <a:pt x="4765" y="2265"/>
                  </a:lnTo>
                  <a:lnTo>
                    <a:pt x="4411" y="2009"/>
                  </a:lnTo>
                  <a:lnTo>
                    <a:pt x="3722" y="1556"/>
                  </a:lnTo>
                  <a:lnTo>
                    <a:pt x="3052" y="1162"/>
                  </a:lnTo>
                  <a:lnTo>
                    <a:pt x="2402" y="827"/>
                  </a:lnTo>
                  <a:lnTo>
                    <a:pt x="1812" y="552"/>
                  </a:lnTo>
                  <a:lnTo>
                    <a:pt x="1241" y="335"/>
                  </a:lnTo>
                  <a:lnTo>
                    <a:pt x="749" y="158"/>
                  </a:lnTo>
                  <a:lnTo>
                    <a:pt x="335" y="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0" name="Google Shape;6740;p71"/>
            <p:cNvSpPr/>
            <p:nvPr/>
          </p:nvSpPr>
          <p:spPr>
            <a:xfrm>
              <a:off x="8447764" y="839864"/>
              <a:ext cx="88022" cy="163887"/>
            </a:xfrm>
            <a:custGeom>
              <a:avLst/>
              <a:gdLst/>
              <a:ahLst/>
              <a:cxnLst/>
              <a:rect l="l" t="t" r="r" b="b"/>
              <a:pathLst>
                <a:path w="4569" h="8507" extrusionOk="0">
                  <a:moveTo>
                    <a:pt x="0" y="1"/>
                  </a:moveTo>
                  <a:lnTo>
                    <a:pt x="0" y="395"/>
                  </a:lnTo>
                  <a:lnTo>
                    <a:pt x="20" y="808"/>
                  </a:lnTo>
                  <a:lnTo>
                    <a:pt x="59" y="1241"/>
                  </a:lnTo>
                  <a:lnTo>
                    <a:pt x="99" y="1694"/>
                  </a:lnTo>
                  <a:lnTo>
                    <a:pt x="178" y="2167"/>
                  </a:lnTo>
                  <a:lnTo>
                    <a:pt x="276" y="2639"/>
                  </a:lnTo>
                  <a:lnTo>
                    <a:pt x="394" y="3131"/>
                  </a:lnTo>
                  <a:lnTo>
                    <a:pt x="532" y="3624"/>
                  </a:lnTo>
                  <a:lnTo>
                    <a:pt x="709" y="4175"/>
                  </a:lnTo>
                  <a:lnTo>
                    <a:pt x="886" y="4707"/>
                  </a:lnTo>
                  <a:lnTo>
                    <a:pt x="1083" y="5218"/>
                  </a:lnTo>
                  <a:lnTo>
                    <a:pt x="1300" y="5711"/>
                  </a:lnTo>
                  <a:lnTo>
                    <a:pt x="1536" y="6144"/>
                  </a:lnTo>
                  <a:lnTo>
                    <a:pt x="1772" y="6577"/>
                  </a:lnTo>
                  <a:lnTo>
                    <a:pt x="2009" y="6951"/>
                  </a:lnTo>
                  <a:lnTo>
                    <a:pt x="2265" y="7305"/>
                  </a:lnTo>
                  <a:lnTo>
                    <a:pt x="2521" y="7601"/>
                  </a:lnTo>
                  <a:lnTo>
                    <a:pt x="2757" y="7876"/>
                  </a:lnTo>
                  <a:lnTo>
                    <a:pt x="3013" y="8093"/>
                  </a:lnTo>
                  <a:lnTo>
                    <a:pt x="3269" y="8270"/>
                  </a:lnTo>
                  <a:lnTo>
                    <a:pt x="3505" y="8408"/>
                  </a:lnTo>
                  <a:lnTo>
                    <a:pt x="3643" y="8447"/>
                  </a:lnTo>
                  <a:lnTo>
                    <a:pt x="3761" y="8487"/>
                  </a:lnTo>
                  <a:lnTo>
                    <a:pt x="3879" y="8507"/>
                  </a:lnTo>
                  <a:lnTo>
                    <a:pt x="3978" y="8507"/>
                  </a:lnTo>
                  <a:lnTo>
                    <a:pt x="4096" y="8487"/>
                  </a:lnTo>
                  <a:lnTo>
                    <a:pt x="4214" y="8467"/>
                  </a:lnTo>
                  <a:lnTo>
                    <a:pt x="4312" y="8428"/>
                  </a:lnTo>
                  <a:lnTo>
                    <a:pt x="4391" y="8388"/>
                  </a:lnTo>
                  <a:lnTo>
                    <a:pt x="4568" y="8270"/>
                  </a:lnTo>
                  <a:lnTo>
                    <a:pt x="4489" y="7995"/>
                  </a:lnTo>
                  <a:lnTo>
                    <a:pt x="3918" y="6695"/>
                  </a:lnTo>
                  <a:lnTo>
                    <a:pt x="3367" y="5435"/>
                  </a:lnTo>
                  <a:lnTo>
                    <a:pt x="2816" y="4116"/>
                  </a:lnTo>
                  <a:lnTo>
                    <a:pt x="2540" y="3505"/>
                  </a:lnTo>
                  <a:lnTo>
                    <a:pt x="2245" y="2935"/>
                  </a:lnTo>
                  <a:lnTo>
                    <a:pt x="1910" y="2383"/>
                  </a:lnTo>
                  <a:lnTo>
                    <a:pt x="1576" y="1852"/>
                  </a:lnTo>
                  <a:lnTo>
                    <a:pt x="1201" y="1359"/>
                  </a:lnTo>
                  <a:lnTo>
                    <a:pt x="808" y="887"/>
                  </a:lnTo>
                  <a:lnTo>
                    <a:pt x="414" y="4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1" name="Google Shape;6741;p71"/>
            <p:cNvSpPr/>
            <p:nvPr/>
          </p:nvSpPr>
          <p:spPr>
            <a:xfrm>
              <a:off x="8470902" y="884253"/>
              <a:ext cx="183229" cy="289437"/>
            </a:xfrm>
            <a:custGeom>
              <a:avLst/>
              <a:gdLst/>
              <a:ahLst/>
              <a:cxnLst/>
              <a:rect l="l" t="t" r="r" b="b"/>
              <a:pathLst>
                <a:path w="9511" h="15024" extrusionOk="0">
                  <a:moveTo>
                    <a:pt x="6498" y="0"/>
                  </a:moveTo>
                  <a:lnTo>
                    <a:pt x="6399" y="20"/>
                  </a:lnTo>
                  <a:lnTo>
                    <a:pt x="6281" y="60"/>
                  </a:lnTo>
                  <a:lnTo>
                    <a:pt x="6183" y="99"/>
                  </a:lnTo>
                  <a:lnTo>
                    <a:pt x="6045" y="178"/>
                  </a:lnTo>
                  <a:lnTo>
                    <a:pt x="5927" y="276"/>
                  </a:lnTo>
                  <a:lnTo>
                    <a:pt x="5671" y="493"/>
                  </a:lnTo>
                  <a:lnTo>
                    <a:pt x="5395" y="768"/>
                  </a:lnTo>
                  <a:lnTo>
                    <a:pt x="5120" y="1083"/>
                  </a:lnTo>
                  <a:lnTo>
                    <a:pt x="4844" y="1418"/>
                  </a:lnTo>
                  <a:lnTo>
                    <a:pt x="4568" y="1772"/>
                  </a:lnTo>
                  <a:lnTo>
                    <a:pt x="4076" y="2481"/>
                  </a:lnTo>
                  <a:lnTo>
                    <a:pt x="3663" y="3111"/>
                  </a:lnTo>
                  <a:lnTo>
                    <a:pt x="3288" y="3722"/>
                  </a:lnTo>
                  <a:lnTo>
                    <a:pt x="2993" y="3997"/>
                  </a:lnTo>
                  <a:lnTo>
                    <a:pt x="2284" y="4706"/>
                  </a:lnTo>
                  <a:lnTo>
                    <a:pt x="1851" y="5179"/>
                  </a:lnTo>
                  <a:lnTo>
                    <a:pt x="1418" y="5651"/>
                  </a:lnTo>
                  <a:lnTo>
                    <a:pt x="985" y="6143"/>
                  </a:lnTo>
                  <a:lnTo>
                    <a:pt x="630" y="6616"/>
                  </a:lnTo>
                  <a:lnTo>
                    <a:pt x="552" y="6754"/>
                  </a:lnTo>
                  <a:lnTo>
                    <a:pt x="473" y="6911"/>
                  </a:lnTo>
                  <a:lnTo>
                    <a:pt x="414" y="7108"/>
                  </a:lnTo>
                  <a:lnTo>
                    <a:pt x="335" y="7305"/>
                  </a:lnTo>
                  <a:lnTo>
                    <a:pt x="217" y="7797"/>
                  </a:lnTo>
                  <a:lnTo>
                    <a:pt x="138" y="8368"/>
                  </a:lnTo>
                  <a:lnTo>
                    <a:pt x="59" y="8998"/>
                  </a:lnTo>
                  <a:lnTo>
                    <a:pt x="20" y="9687"/>
                  </a:lnTo>
                  <a:lnTo>
                    <a:pt x="0" y="10377"/>
                  </a:lnTo>
                  <a:lnTo>
                    <a:pt x="0" y="11085"/>
                  </a:lnTo>
                  <a:lnTo>
                    <a:pt x="40" y="11774"/>
                  </a:lnTo>
                  <a:lnTo>
                    <a:pt x="99" y="12444"/>
                  </a:lnTo>
                  <a:lnTo>
                    <a:pt x="197" y="13074"/>
                  </a:lnTo>
                  <a:lnTo>
                    <a:pt x="315" y="13645"/>
                  </a:lnTo>
                  <a:lnTo>
                    <a:pt x="394" y="13901"/>
                  </a:lnTo>
                  <a:lnTo>
                    <a:pt x="473" y="14137"/>
                  </a:lnTo>
                  <a:lnTo>
                    <a:pt x="571" y="14354"/>
                  </a:lnTo>
                  <a:lnTo>
                    <a:pt x="670" y="14531"/>
                  </a:lnTo>
                  <a:lnTo>
                    <a:pt x="768" y="14688"/>
                  </a:lnTo>
                  <a:lnTo>
                    <a:pt x="886" y="14807"/>
                  </a:lnTo>
                  <a:lnTo>
                    <a:pt x="1005" y="14905"/>
                  </a:lnTo>
                  <a:lnTo>
                    <a:pt x="1142" y="14964"/>
                  </a:lnTo>
                  <a:lnTo>
                    <a:pt x="1359" y="15003"/>
                  </a:lnTo>
                  <a:lnTo>
                    <a:pt x="1576" y="15023"/>
                  </a:lnTo>
                  <a:lnTo>
                    <a:pt x="1792" y="15003"/>
                  </a:lnTo>
                  <a:lnTo>
                    <a:pt x="2028" y="14964"/>
                  </a:lnTo>
                  <a:lnTo>
                    <a:pt x="2265" y="14905"/>
                  </a:lnTo>
                  <a:lnTo>
                    <a:pt x="2521" y="14807"/>
                  </a:lnTo>
                  <a:lnTo>
                    <a:pt x="2777" y="14688"/>
                  </a:lnTo>
                  <a:lnTo>
                    <a:pt x="3033" y="14551"/>
                  </a:lnTo>
                  <a:lnTo>
                    <a:pt x="3288" y="14373"/>
                  </a:lnTo>
                  <a:lnTo>
                    <a:pt x="3564" y="14196"/>
                  </a:lnTo>
                  <a:lnTo>
                    <a:pt x="4115" y="13802"/>
                  </a:lnTo>
                  <a:lnTo>
                    <a:pt x="4647" y="13330"/>
                  </a:lnTo>
                  <a:lnTo>
                    <a:pt x="5198" y="12818"/>
                  </a:lnTo>
                  <a:lnTo>
                    <a:pt x="5750" y="12267"/>
                  </a:lnTo>
                  <a:lnTo>
                    <a:pt x="6281" y="11696"/>
                  </a:lnTo>
                  <a:lnTo>
                    <a:pt x="6793" y="11105"/>
                  </a:lnTo>
                  <a:lnTo>
                    <a:pt x="7305" y="10514"/>
                  </a:lnTo>
                  <a:lnTo>
                    <a:pt x="7758" y="9943"/>
                  </a:lnTo>
                  <a:lnTo>
                    <a:pt x="8191" y="9392"/>
                  </a:lnTo>
                  <a:lnTo>
                    <a:pt x="8920" y="8427"/>
                  </a:lnTo>
                  <a:lnTo>
                    <a:pt x="9077" y="8152"/>
                  </a:lnTo>
                  <a:lnTo>
                    <a:pt x="9215" y="7896"/>
                  </a:lnTo>
                  <a:lnTo>
                    <a:pt x="9333" y="7600"/>
                  </a:lnTo>
                  <a:lnTo>
                    <a:pt x="9412" y="7305"/>
                  </a:lnTo>
                  <a:lnTo>
                    <a:pt x="9471" y="6990"/>
                  </a:lnTo>
                  <a:lnTo>
                    <a:pt x="9490" y="6675"/>
                  </a:lnTo>
                  <a:lnTo>
                    <a:pt x="9510" y="6340"/>
                  </a:lnTo>
                  <a:lnTo>
                    <a:pt x="9490" y="6006"/>
                  </a:lnTo>
                  <a:lnTo>
                    <a:pt x="9471" y="5671"/>
                  </a:lnTo>
                  <a:lnTo>
                    <a:pt x="9431" y="5336"/>
                  </a:lnTo>
                  <a:lnTo>
                    <a:pt x="9353" y="4982"/>
                  </a:lnTo>
                  <a:lnTo>
                    <a:pt x="9274" y="4647"/>
                  </a:lnTo>
                  <a:lnTo>
                    <a:pt x="9195" y="4312"/>
                  </a:lnTo>
                  <a:lnTo>
                    <a:pt x="9077" y="3958"/>
                  </a:lnTo>
                  <a:lnTo>
                    <a:pt x="8841" y="3308"/>
                  </a:lnTo>
                  <a:lnTo>
                    <a:pt x="8565" y="2658"/>
                  </a:lnTo>
                  <a:lnTo>
                    <a:pt x="8270" y="2068"/>
                  </a:lnTo>
                  <a:lnTo>
                    <a:pt x="7955" y="1536"/>
                  </a:lnTo>
                  <a:lnTo>
                    <a:pt x="7640" y="1044"/>
                  </a:lnTo>
                  <a:lnTo>
                    <a:pt x="7344" y="650"/>
                  </a:lnTo>
                  <a:lnTo>
                    <a:pt x="7069" y="335"/>
                  </a:lnTo>
                  <a:lnTo>
                    <a:pt x="6931" y="217"/>
                  </a:lnTo>
                  <a:lnTo>
                    <a:pt x="6813" y="119"/>
                  </a:lnTo>
                  <a:lnTo>
                    <a:pt x="6695" y="60"/>
                  </a:lnTo>
                  <a:lnTo>
                    <a:pt x="6596" y="20"/>
                  </a:lnTo>
                  <a:lnTo>
                    <a:pt x="649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2" name="Google Shape;6742;p71"/>
            <p:cNvSpPr/>
            <p:nvPr/>
          </p:nvSpPr>
          <p:spPr>
            <a:xfrm>
              <a:off x="8469766" y="884253"/>
              <a:ext cx="184366" cy="259461"/>
            </a:xfrm>
            <a:custGeom>
              <a:avLst/>
              <a:gdLst/>
              <a:ahLst/>
              <a:cxnLst/>
              <a:rect l="l" t="t" r="r" b="b"/>
              <a:pathLst>
                <a:path w="9570" h="13468" extrusionOk="0">
                  <a:moveTo>
                    <a:pt x="6557" y="0"/>
                  </a:moveTo>
                  <a:lnTo>
                    <a:pt x="6458" y="20"/>
                  </a:lnTo>
                  <a:lnTo>
                    <a:pt x="6340" y="60"/>
                  </a:lnTo>
                  <a:lnTo>
                    <a:pt x="6242" y="99"/>
                  </a:lnTo>
                  <a:lnTo>
                    <a:pt x="6104" y="178"/>
                  </a:lnTo>
                  <a:lnTo>
                    <a:pt x="5986" y="276"/>
                  </a:lnTo>
                  <a:lnTo>
                    <a:pt x="5730" y="493"/>
                  </a:lnTo>
                  <a:lnTo>
                    <a:pt x="5454" y="768"/>
                  </a:lnTo>
                  <a:lnTo>
                    <a:pt x="5179" y="1083"/>
                  </a:lnTo>
                  <a:lnTo>
                    <a:pt x="4903" y="1418"/>
                  </a:lnTo>
                  <a:lnTo>
                    <a:pt x="4627" y="1772"/>
                  </a:lnTo>
                  <a:lnTo>
                    <a:pt x="4135" y="2481"/>
                  </a:lnTo>
                  <a:lnTo>
                    <a:pt x="3722" y="3111"/>
                  </a:lnTo>
                  <a:lnTo>
                    <a:pt x="3347" y="3722"/>
                  </a:lnTo>
                  <a:lnTo>
                    <a:pt x="3052" y="3997"/>
                  </a:lnTo>
                  <a:lnTo>
                    <a:pt x="2343" y="4706"/>
                  </a:lnTo>
                  <a:lnTo>
                    <a:pt x="1910" y="5179"/>
                  </a:lnTo>
                  <a:lnTo>
                    <a:pt x="1477" y="5651"/>
                  </a:lnTo>
                  <a:lnTo>
                    <a:pt x="1044" y="6143"/>
                  </a:lnTo>
                  <a:lnTo>
                    <a:pt x="689" y="6616"/>
                  </a:lnTo>
                  <a:lnTo>
                    <a:pt x="611" y="6734"/>
                  </a:lnTo>
                  <a:lnTo>
                    <a:pt x="552" y="6872"/>
                  </a:lnTo>
                  <a:lnTo>
                    <a:pt x="434" y="7207"/>
                  </a:lnTo>
                  <a:lnTo>
                    <a:pt x="315" y="7620"/>
                  </a:lnTo>
                  <a:lnTo>
                    <a:pt x="237" y="8093"/>
                  </a:lnTo>
                  <a:lnTo>
                    <a:pt x="138" y="8467"/>
                  </a:lnTo>
                  <a:lnTo>
                    <a:pt x="79" y="8841"/>
                  </a:lnTo>
                  <a:lnTo>
                    <a:pt x="20" y="9195"/>
                  </a:lnTo>
                  <a:lnTo>
                    <a:pt x="0" y="9530"/>
                  </a:lnTo>
                  <a:lnTo>
                    <a:pt x="0" y="9845"/>
                  </a:lnTo>
                  <a:lnTo>
                    <a:pt x="20" y="10160"/>
                  </a:lnTo>
                  <a:lnTo>
                    <a:pt x="79" y="10455"/>
                  </a:lnTo>
                  <a:lnTo>
                    <a:pt x="138" y="10731"/>
                  </a:lnTo>
                  <a:lnTo>
                    <a:pt x="197" y="11007"/>
                  </a:lnTo>
                  <a:lnTo>
                    <a:pt x="296" y="11243"/>
                  </a:lnTo>
                  <a:lnTo>
                    <a:pt x="414" y="11499"/>
                  </a:lnTo>
                  <a:lnTo>
                    <a:pt x="532" y="11715"/>
                  </a:lnTo>
                  <a:lnTo>
                    <a:pt x="670" y="11932"/>
                  </a:lnTo>
                  <a:lnTo>
                    <a:pt x="827" y="12129"/>
                  </a:lnTo>
                  <a:lnTo>
                    <a:pt x="985" y="12326"/>
                  </a:lnTo>
                  <a:lnTo>
                    <a:pt x="1162" y="12483"/>
                  </a:lnTo>
                  <a:lnTo>
                    <a:pt x="1359" y="12641"/>
                  </a:lnTo>
                  <a:lnTo>
                    <a:pt x="1536" y="12798"/>
                  </a:lnTo>
                  <a:lnTo>
                    <a:pt x="1753" y="12916"/>
                  </a:lnTo>
                  <a:lnTo>
                    <a:pt x="1950" y="13035"/>
                  </a:lnTo>
                  <a:lnTo>
                    <a:pt x="2166" y="13133"/>
                  </a:lnTo>
                  <a:lnTo>
                    <a:pt x="2402" y="13231"/>
                  </a:lnTo>
                  <a:lnTo>
                    <a:pt x="2619" y="13310"/>
                  </a:lnTo>
                  <a:lnTo>
                    <a:pt x="2855" y="13369"/>
                  </a:lnTo>
                  <a:lnTo>
                    <a:pt x="3072" y="13409"/>
                  </a:lnTo>
                  <a:lnTo>
                    <a:pt x="3308" y="13448"/>
                  </a:lnTo>
                  <a:lnTo>
                    <a:pt x="3544" y="13468"/>
                  </a:lnTo>
                  <a:lnTo>
                    <a:pt x="3781" y="13468"/>
                  </a:lnTo>
                  <a:lnTo>
                    <a:pt x="4017" y="13448"/>
                  </a:lnTo>
                  <a:lnTo>
                    <a:pt x="4253" y="13428"/>
                  </a:lnTo>
                  <a:lnTo>
                    <a:pt x="4470" y="13389"/>
                  </a:lnTo>
                  <a:lnTo>
                    <a:pt x="4686" y="13350"/>
                  </a:lnTo>
                  <a:lnTo>
                    <a:pt x="5316" y="12759"/>
                  </a:lnTo>
                  <a:lnTo>
                    <a:pt x="5927" y="12129"/>
                  </a:lnTo>
                  <a:lnTo>
                    <a:pt x="6537" y="11479"/>
                  </a:lnTo>
                  <a:lnTo>
                    <a:pt x="7108" y="10829"/>
                  </a:lnTo>
                  <a:lnTo>
                    <a:pt x="7640" y="10160"/>
                  </a:lnTo>
                  <a:lnTo>
                    <a:pt x="8132" y="9530"/>
                  </a:lnTo>
                  <a:lnTo>
                    <a:pt x="8585" y="8939"/>
                  </a:lnTo>
                  <a:lnTo>
                    <a:pt x="8979" y="8427"/>
                  </a:lnTo>
                  <a:lnTo>
                    <a:pt x="9136" y="8152"/>
                  </a:lnTo>
                  <a:lnTo>
                    <a:pt x="9274" y="7896"/>
                  </a:lnTo>
                  <a:lnTo>
                    <a:pt x="9392" y="7600"/>
                  </a:lnTo>
                  <a:lnTo>
                    <a:pt x="9471" y="7305"/>
                  </a:lnTo>
                  <a:lnTo>
                    <a:pt x="9530" y="6990"/>
                  </a:lnTo>
                  <a:lnTo>
                    <a:pt x="9549" y="6675"/>
                  </a:lnTo>
                  <a:lnTo>
                    <a:pt x="9569" y="6340"/>
                  </a:lnTo>
                  <a:lnTo>
                    <a:pt x="9549" y="6006"/>
                  </a:lnTo>
                  <a:lnTo>
                    <a:pt x="9530" y="5671"/>
                  </a:lnTo>
                  <a:lnTo>
                    <a:pt x="9490" y="5336"/>
                  </a:lnTo>
                  <a:lnTo>
                    <a:pt x="9412" y="4982"/>
                  </a:lnTo>
                  <a:lnTo>
                    <a:pt x="9333" y="4647"/>
                  </a:lnTo>
                  <a:lnTo>
                    <a:pt x="9254" y="4312"/>
                  </a:lnTo>
                  <a:lnTo>
                    <a:pt x="9136" y="3958"/>
                  </a:lnTo>
                  <a:lnTo>
                    <a:pt x="8900" y="3308"/>
                  </a:lnTo>
                  <a:lnTo>
                    <a:pt x="8624" y="2658"/>
                  </a:lnTo>
                  <a:lnTo>
                    <a:pt x="8329" y="2068"/>
                  </a:lnTo>
                  <a:lnTo>
                    <a:pt x="8014" y="1536"/>
                  </a:lnTo>
                  <a:lnTo>
                    <a:pt x="7699" y="1044"/>
                  </a:lnTo>
                  <a:lnTo>
                    <a:pt x="7403" y="650"/>
                  </a:lnTo>
                  <a:lnTo>
                    <a:pt x="7128" y="335"/>
                  </a:lnTo>
                  <a:lnTo>
                    <a:pt x="6990" y="217"/>
                  </a:lnTo>
                  <a:lnTo>
                    <a:pt x="6872" y="119"/>
                  </a:lnTo>
                  <a:lnTo>
                    <a:pt x="6754" y="60"/>
                  </a:lnTo>
                  <a:lnTo>
                    <a:pt x="6655" y="20"/>
                  </a:lnTo>
                  <a:lnTo>
                    <a:pt x="655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3" name="Google Shape;6743;p71"/>
            <p:cNvSpPr/>
            <p:nvPr/>
          </p:nvSpPr>
          <p:spPr>
            <a:xfrm>
              <a:off x="8581661" y="966941"/>
              <a:ext cx="73612" cy="89910"/>
            </a:xfrm>
            <a:custGeom>
              <a:avLst/>
              <a:gdLst/>
              <a:ahLst/>
              <a:cxnLst/>
              <a:rect l="l" t="t" r="r" b="b"/>
              <a:pathLst>
                <a:path w="3821" h="4667" extrusionOk="0">
                  <a:moveTo>
                    <a:pt x="1" y="1"/>
                  </a:moveTo>
                  <a:lnTo>
                    <a:pt x="473" y="513"/>
                  </a:lnTo>
                  <a:lnTo>
                    <a:pt x="690" y="769"/>
                  </a:lnTo>
                  <a:lnTo>
                    <a:pt x="906" y="1024"/>
                  </a:lnTo>
                  <a:lnTo>
                    <a:pt x="1083" y="1280"/>
                  </a:lnTo>
                  <a:lnTo>
                    <a:pt x="1261" y="1556"/>
                  </a:lnTo>
                  <a:lnTo>
                    <a:pt x="1418" y="1812"/>
                  </a:lnTo>
                  <a:lnTo>
                    <a:pt x="1556" y="2088"/>
                  </a:lnTo>
                  <a:lnTo>
                    <a:pt x="1694" y="2383"/>
                  </a:lnTo>
                  <a:lnTo>
                    <a:pt x="1792" y="2659"/>
                  </a:lnTo>
                  <a:lnTo>
                    <a:pt x="1891" y="2974"/>
                  </a:lnTo>
                  <a:lnTo>
                    <a:pt x="1969" y="3269"/>
                  </a:lnTo>
                  <a:lnTo>
                    <a:pt x="2029" y="3604"/>
                  </a:lnTo>
                  <a:lnTo>
                    <a:pt x="2068" y="3938"/>
                  </a:lnTo>
                  <a:lnTo>
                    <a:pt x="2088" y="4293"/>
                  </a:lnTo>
                  <a:lnTo>
                    <a:pt x="2088" y="4667"/>
                  </a:lnTo>
                  <a:lnTo>
                    <a:pt x="3230" y="3407"/>
                  </a:lnTo>
                  <a:lnTo>
                    <a:pt x="3820" y="375"/>
                  </a:lnTo>
                  <a:lnTo>
                    <a:pt x="3466" y="434"/>
                  </a:lnTo>
                  <a:lnTo>
                    <a:pt x="3072" y="493"/>
                  </a:lnTo>
                  <a:lnTo>
                    <a:pt x="2560" y="513"/>
                  </a:lnTo>
                  <a:lnTo>
                    <a:pt x="2285" y="532"/>
                  </a:lnTo>
                  <a:lnTo>
                    <a:pt x="1969" y="513"/>
                  </a:lnTo>
                  <a:lnTo>
                    <a:pt x="1654" y="493"/>
                  </a:lnTo>
                  <a:lnTo>
                    <a:pt x="1320" y="434"/>
                  </a:lnTo>
                  <a:lnTo>
                    <a:pt x="1005" y="375"/>
                  </a:lnTo>
                  <a:lnTo>
                    <a:pt x="670" y="276"/>
                  </a:lnTo>
                  <a:lnTo>
                    <a:pt x="335" y="15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4" name="Google Shape;6744;p71"/>
            <p:cNvSpPr/>
            <p:nvPr/>
          </p:nvSpPr>
          <p:spPr>
            <a:xfrm>
              <a:off x="8493289" y="884253"/>
              <a:ext cx="102798" cy="193093"/>
            </a:xfrm>
            <a:custGeom>
              <a:avLst/>
              <a:gdLst/>
              <a:ahLst/>
              <a:cxnLst/>
              <a:rect l="l" t="t" r="r" b="b"/>
              <a:pathLst>
                <a:path w="5336" h="10023" extrusionOk="0">
                  <a:moveTo>
                    <a:pt x="5336" y="0"/>
                  </a:moveTo>
                  <a:lnTo>
                    <a:pt x="5237" y="20"/>
                  </a:lnTo>
                  <a:lnTo>
                    <a:pt x="5139" y="40"/>
                  </a:lnTo>
                  <a:lnTo>
                    <a:pt x="5021" y="99"/>
                  </a:lnTo>
                  <a:lnTo>
                    <a:pt x="4903" y="178"/>
                  </a:lnTo>
                  <a:lnTo>
                    <a:pt x="4666" y="355"/>
                  </a:lnTo>
                  <a:lnTo>
                    <a:pt x="4410" y="591"/>
                  </a:lnTo>
                  <a:lnTo>
                    <a:pt x="4135" y="867"/>
                  </a:lnTo>
                  <a:lnTo>
                    <a:pt x="3879" y="1182"/>
                  </a:lnTo>
                  <a:lnTo>
                    <a:pt x="3603" y="1517"/>
                  </a:lnTo>
                  <a:lnTo>
                    <a:pt x="3347" y="1871"/>
                  </a:lnTo>
                  <a:lnTo>
                    <a:pt x="2875" y="2560"/>
                  </a:lnTo>
                  <a:lnTo>
                    <a:pt x="2481" y="3151"/>
                  </a:lnTo>
                  <a:lnTo>
                    <a:pt x="2126" y="3722"/>
                  </a:lnTo>
                  <a:lnTo>
                    <a:pt x="1930" y="3919"/>
                  </a:lnTo>
                  <a:lnTo>
                    <a:pt x="1418" y="4430"/>
                  </a:lnTo>
                  <a:lnTo>
                    <a:pt x="729" y="5139"/>
                  </a:lnTo>
                  <a:lnTo>
                    <a:pt x="354" y="5533"/>
                  </a:lnTo>
                  <a:lnTo>
                    <a:pt x="0" y="5947"/>
                  </a:lnTo>
                  <a:lnTo>
                    <a:pt x="39" y="6360"/>
                  </a:lnTo>
                  <a:lnTo>
                    <a:pt x="99" y="6773"/>
                  </a:lnTo>
                  <a:lnTo>
                    <a:pt x="158" y="7167"/>
                  </a:lnTo>
                  <a:lnTo>
                    <a:pt x="236" y="7522"/>
                  </a:lnTo>
                  <a:lnTo>
                    <a:pt x="335" y="7876"/>
                  </a:lnTo>
                  <a:lnTo>
                    <a:pt x="433" y="8211"/>
                  </a:lnTo>
                  <a:lnTo>
                    <a:pt x="551" y="8506"/>
                  </a:lnTo>
                  <a:lnTo>
                    <a:pt x="669" y="8801"/>
                  </a:lnTo>
                  <a:lnTo>
                    <a:pt x="807" y="9057"/>
                  </a:lnTo>
                  <a:lnTo>
                    <a:pt x="965" y="9274"/>
                  </a:lnTo>
                  <a:lnTo>
                    <a:pt x="1122" y="9491"/>
                  </a:lnTo>
                  <a:lnTo>
                    <a:pt x="1280" y="9648"/>
                  </a:lnTo>
                  <a:lnTo>
                    <a:pt x="1457" y="9806"/>
                  </a:lnTo>
                  <a:lnTo>
                    <a:pt x="1654" y="9904"/>
                  </a:lnTo>
                  <a:lnTo>
                    <a:pt x="1831" y="9983"/>
                  </a:lnTo>
                  <a:lnTo>
                    <a:pt x="2048" y="10022"/>
                  </a:lnTo>
                  <a:lnTo>
                    <a:pt x="2304" y="10022"/>
                  </a:lnTo>
                  <a:lnTo>
                    <a:pt x="2402" y="10002"/>
                  </a:lnTo>
                  <a:lnTo>
                    <a:pt x="2501" y="9983"/>
                  </a:lnTo>
                  <a:lnTo>
                    <a:pt x="2599" y="9924"/>
                  </a:lnTo>
                  <a:lnTo>
                    <a:pt x="2678" y="9884"/>
                  </a:lnTo>
                  <a:lnTo>
                    <a:pt x="2737" y="9806"/>
                  </a:lnTo>
                  <a:lnTo>
                    <a:pt x="2816" y="9727"/>
                  </a:lnTo>
                  <a:lnTo>
                    <a:pt x="2855" y="9628"/>
                  </a:lnTo>
                  <a:lnTo>
                    <a:pt x="2914" y="9530"/>
                  </a:lnTo>
                  <a:lnTo>
                    <a:pt x="2973" y="9274"/>
                  </a:lnTo>
                  <a:lnTo>
                    <a:pt x="3032" y="8979"/>
                  </a:lnTo>
                  <a:lnTo>
                    <a:pt x="3072" y="8644"/>
                  </a:lnTo>
                  <a:lnTo>
                    <a:pt x="3111" y="7837"/>
                  </a:lnTo>
                  <a:lnTo>
                    <a:pt x="3131" y="6872"/>
                  </a:lnTo>
                  <a:lnTo>
                    <a:pt x="3170" y="5750"/>
                  </a:lnTo>
                  <a:lnTo>
                    <a:pt x="3209" y="5120"/>
                  </a:lnTo>
                  <a:lnTo>
                    <a:pt x="3268" y="4470"/>
                  </a:lnTo>
                  <a:lnTo>
                    <a:pt x="3347" y="3919"/>
                  </a:lnTo>
                  <a:lnTo>
                    <a:pt x="3465" y="3348"/>
                  </a:lnTo>
                  <a:lnTo>
                    <a:pt x="3623" y="2757"/>
                  </a:lnTo>
                  <a:lnTo>
                    <a:pt x="3721" y="2442"/>
                  </a:lnTo>
                  <a:lnTo>
                    <a:pt x="3839" y="2147"/>
                  </a:lnTo>
                  <a:lnTo>
                    <a:pt x="3958" y="1851"/>
                  </a:lnTo>
                  <a:lnTo>
                    <a:pt x="4115" y="1556"/>
                  </a:lnTo>
                  <a:lnTo>
                    <a:pt x="4273" y="1280"/>
                  </a:lnTo>
                  <a:lnTo>
                    <a:pt x="4450" y="1005"/>
                  </a:lnTo>
                  <a:lnTo>
                    <a:pt x="4647" y="729"/>
                  </a:lnTo>
                  <a:lnTo>
                    <a:pt x="4844" y="473"/>
                  </a:lnTo>
                  <a:lnTo>
                    <a:pt x="5080" y="237"/>
                  </a:lnTo>
                  <a:lnTo>
                    <a:pt x="53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5" name="Google Shape;6745;p71"/>
            <p:cNvSpPr/>
            <p:nvPr/>
          </p:nvSpPr>
          <p:spPr>
            <a:xfrm>
              <a:off x="8359007" y="1224119"/>
              <a:ext cx="235938" cy="845502"/>
            </a:xfrm>
            <a:custGeom>
              <a:avLst/>
              <a:gdLst/>
              <a:ahLst/>
              <a:cxnLst/>
              <a:rect l="l" t="t" r="r" b="b"/>
              <a:pathLst>
                <a:path w="12247" h="43888" extrusionOk="0">
                  <a:moveTo>
                    <a:pt x="7935" y="1"/>
                  </a:moveTo>
                  <a:lnTo>
                    <a:pt x="807" y="10318"/>
                  </a:lnTo>
                  <a:lnTo>
                    <a:pt x="1674" y="23057"/>
                  </a:lnTo>
                  <a:lnTo>
                    <a:pt x="1792" y="25419"/>
                  </a:lnTo>
                  <a:lnTo>
                    <a:pt x="1851" y="27191"/>
                  </a:lnTo>
                  <a:lnTo>
                    <a:pt x="1871" y="27900"/>
                  </a:lnTo>
                  <a:lnTo>
                    <a:pt x="1851" y="28333"/>
                  </a:lnTo>
                  <a:lnTo>
                    <a:pt x="1812" y="28688"/>
                  </a:lnTo>
                  <a:lnTo>
                    <a:pt x="1733" y="29160"/>
                  </a:lnTo>
                  <a:lnTo>
                    <a:pt x="1595" y="29712"/>
                  </a:lnTo>
                  <a:lnTo>
                    <a:pt x="1418" y="30361"/>
                  </a:lnTo>
                  <a:lnTo>
                    <a:pt x="1182" y="31050"/>
                  </a:lnTo>
                  <a:lnTo>
                    <a:pt x="926" y="31759"/>
                  </a:lnTo>
                  <a:lnTo>
                    <a:pt x="768" y="32133"/>
                  </a:lnTo>
                  <a:lnTo>
                    <a:pt x="611" y="32488"/>
                  </a:lnTo>
                  <a:lnTo>
                    <a:pt x="433" y="32862"/>
                  </a:lnTo>
                  <a:lnTo>
                    <a:pt x="236" y="33196"/>
                  </a:lnTo>
                  <a:lnTo>
                    <a:pt x="138" y="33393"/>
                  </a:lnTo>
                  <a:lnTo>
                    <a:pt x="79" y="33590"/>
                  </a:lnTo>
                  <a:lnTo>
                    <a:pt x="40" y="33807"/>
                  </a:lnTo>
                  <a:lnTo>
                    <a:pt x="20" y="34023"/>
                  </a:lnTo>
                  <a:lnTo>
                    <a:pt x="0" y="34260"/>
                  </a:lnTo>
                  <a:lnTo>
                    <a:pt x="20" y="34516"/>
                  </a:lnTo>
                  <a:lnTo>
                    <a:pt x="40" y="34772"/>
                  </a:lnTo>
                  <a:lnTo>
                    <a:pt x="79" y="35047"/>
                  </a:lnTo>
                  <a:lnTo>
                    <a:pt x="138" y="35323"/>
                  </a:lnTo>
                  <a:lnTo>
                    <a:pt x="217" y="35599"/>
                  </a:lnTo>
                  <a:lnTo>
                    <a:pt x="394" y="36189"/>
                  </a:lnTo>
                  <a:lnTo>
                    <a:pt x="630" y="36800"/>
                  </a:lnTo>
                  <a:lnTo>
                    <a:pt x="886" y="37430"/>
                  </a:lnTo>
                  <a:lnTo>
                    <a:pt x="1182" y="38040"/>
                  </a:lnTo>
                  <a:lnTo>
                    <a:pt x="1497" y="38650"/>
                  </a:lnTo>
                  <a:lnTo>
                    <a:pt x="1812" y="39241"/>
                  </a:lnTo>
                  <a:lnTo>
                    <a:pt x="2146" y="39832"/>
                  </a:lnTo>
                  <a:lnTo>
                    <a:pt x="2461" y="40363"/>
                  </a:lnTo>
                  <a:lnTo>
                    <a:pt x="2796" y="40875"/>
                  </a:lnTo>
                  <a:lnTo>
                    <a:pt x="3367" y="41722"/>
                  </a:lnTo>
                  <a:lnTo>
                    <a:pt x="3643" y="42096"/>
                  </a:lnTo>
                  <a:lnTo>
                    <a:pt x="3958" y="42431"/>
                  </a:lnTo>
                  <a:lnTo>
                    <a:pt x="4312" y="42746"/>
                  </a:lnTo>
                  <a:lnTo>
                    <a:pt x="4686" y="43021"/>
                  </a:lnTo>
                  <a:lnTo>
                    <a:pt x="5080" y="43277"/>
                  </a:lnTo>
                  <a:lnTo>
                    <a:pt x="5474" y="43494"/>
                  </a:lnTo>
                  <a:lnTo>
                    <a:pt x="5887" y="43671"/>
                  </a:lnTo>
                  <a:lnTo>
                    <a:pt x="6301" y="43789"/>
                  </a:lnTo>
                  <a:lnTo>
                    <a:pt x="6498" y="43829"/>
                  </a:lnTo>
                  <a:lnTo>
                    <a:pt x="6694" y="43868"/>
                  </a:lnTo>
                  <a:lnTo>
                    <a:pt x="6891" y="43888"/>
                  </a:lnTo>
                  <a:lnTo>
                    <a:pt x="7088" y="43888"/>
                  </a:lnTo>
                  <a:lnTo>
                    <a:pt x="7285" y="43868"/>
                  </a:lnTo>
                  <a:lnTo>
                    <a:pt x="7462" y="43848"/>
                  </a:lnTo>
                  <a:lnTo>
                    <a:pt x="7639" y="43809"/>
                  </a:lnTo>
                  <a:lnTo>
                    <a:pt x="7817" y="43730"/>
                  </a:lnTo>
                  <a:lnTo>
                    <a:pt x="7974" y="43671"/>
                  </a:lnTo>
                  <a:lnTo>
                    <a:pt x="8132" y="43573"/>
                  </a:lnTo>
                  <a:lnTo>
                    <a:pt x="8289" y="43454"/>
                  </a:lnTo>
                  <a:lnTo>
                    <a:pt x="8427" y="43317"/>
                  </a:lnTo>
                  <a:lnTo>
                    <a:pt x="8545" y="43179"/>
                  </a:lnTo>
                  <a:lnTo>
                    <a:pt x="8663" y="43002"/>
                  </a:lnTo>
                  <a:lnTo>
                    <a:pt x="8781" y="42805"/>
                  </a:lnTo>
                  <a:lnTo>
                    <a:pt x="8880" y="42588"/>
                  </a:lnTo>
                  <a:lnTo>
                    <a:pt x="8959" y="42372"/>
                  </a:lnTo>
                  <a:lnTo>
                    <a:pt x="9018" y="42135"/>
                  </a:lnTo>
                  <a:lnTo>
                    <a:pt x="9057" y="41899"/>
                  </a:lnTo>
                  <a:lnTo>
                    <a:pt x="9096" y="41643"/>
                  </a:lnTo>
                  <a:lnTo>
                    <a:pt x="9116" y="41387"/>
                  </a:lnTo>
                  <a:lnTo>
                    <a:pt x="9136" y="41131"/>
                  </a:lnTo>
                  <a:lnTo>
                    <a:pt x="9116" y="40600"/>
                  </a:lnTo>
                  <a:lnTo>
                    <a:pt x="9077" y="40048"/>
                  </a:lnTo>
                  <a:lnTo>
                    <a:pt x="8978" y="39497"/>
                  </a:lnTo>
                  <a:lnTo>
                    <a:pt x="8860" y="38965"/>
                  </a:lnTo>
                  <a:lnTo>
                    <a:pt x="8742" y="38414"/>
                  </a:lnTo>
                  <a:lnTo>
                    <a:pt x="8585" y="37902"/>
                  </a:lnTo>
                  <a:lnTo>
                    <a:pt x="8427" y="37410"/>
                  </a:lnTo>
                  <a:lnTo>
                    <a:pt x="8092" y="36524"/>
                  </a:lnTo>
                  <a:lnTo>
                    <a:pt x="7797" y="35795"/>
                  </a:lnTo>
                  <a:lnTo>
                    <a:pt x="7600" y="35283"/>
                  </a:lnTo>
                  <a:lnTo>
                    <a:pt x="7521" y="35106"/>
                  </a:lnTo>
                  <a:lnTo>
                    <a:pt x="7482" y="34909"/>
                  </a:lnTo>
                  <a:lnTo>
                    <a:pt x="7462" y="34693"/>
                  </a:lnTo>
                  <a:lnTo>
                    <a:pt x="7443" y="34496"/>
                  </a:lnTo>
                  <a:lnTo>
                    <a:pt x="7443" y="34279"/>
                  </a:lnTo>
                  <a:lnTo>
                    <a:pt x="7462" y="34063"/>
                  </a:lnTo>
                  <a:lnTo>
                    <a:pt x="7502" y="33669"/>
                  </a:lnTo>
                  <a:lnTo>
                    <a:pt x="7561" y="33334"/>
                  </a:lnTo>
                  <a:lnTo>
                    <a:pt x="7639" y="33059"/>
                  </a:lnTo>
                  <a:lnTo>
                    <a:pt x="7718" y="32803"/>
                  </a:lnTo>
                  <a:lnTo>
                    <a:pt x="7876" y="32685"/>
                  </a:lnTo>
                  <a:lnTo>
                    <a:pt x="8053" y="32527"/>
                  </a:lnTo>
                  <a:lnTo>
                    <a:pt x="8210" y="32330"/>
                  </a:lnTo>
                  <a:lnTo>
                    <a:pt x="8368" y="32074"/>
                  </a:lnTo>
                  <a:lnTo>
                    <a:pt x="8525" y="31799"/>
                  </a:lnTo>
                  <a:lnTo>
                    <a:pt x="8683" y="31484"/>
                  </a:lnTo>
                  <a:lnTo>
                    <a:pt x="8821" y="31149"/>
                  </a:lnTo>
                  <a:lnTo>
                    <a:pt x="8959" y="30775"/>
                  </a:lnTo>
                  <a:lnTo>
                    <a:pt x="9234" y="29948"/>
                  </a:lnTo>
                  <a:lnTo>
                    <a:pt x="9510" y="29042"/>
                  </a:lnTo>
                  <a:lnTo>
                    <a:pt x="9766" y="28077"/>
                  </a:lnTo>
                  <a:lnTo>
                    <a:pt x="10002" y="27073"/>
                  </a:lnTo>
                  <a:lnTo>
                    <a:pt x="10455" y="25026"/>
                  </a:lnTo>
                  <a:lnTo>
                    <a:pt x="10908" y="23076"/>
                  </a:lnTo>
                  <a:lnTo>
                    <a:pt x="11124" y="22190"/>
                  </a:lnTo>
                  <a:lnTo>
                    <a:pt x="11341" y="21403"/>
                  </a:lnTo>
                  <a:lnTo>
                    <a:pt x="11558" y="20714"/>
                  </a:lnTo>
                  <a:lnTo>
                    <a:pt x="11656" y="20418"/>
                  </a:lnTo>
                  <a:lnTo>
                    <a:pt x="11774" y="20162"/>
                  </a:lnTo>
                  <a:lnTo>
                    <a:pt x="11873" y="19926"/>
                  </a:lnTo>
                  <a:lnTo>
                    <a:pt x="11951" y="19690"/>
                  </a:lnTo>
                  <a:lnTo>
                    <a:pt x="12089" y="19217"/>
                  </a:lnTo>
                  <a:lnTo>
                    <a:pt x="12188" y="18764"/>
                  </a:lnTo>
                  <a:lnTo>
                    <a:pt x="12247" y="18331"/>
                  </a:lnTo>
                  <a:lnTo>
                    <a:pt x="12247" y="17898"/>
                  </a:lnTo>
                  <a:lnTo>
                    <a:pt x="12247" y="17504"/>
                  </a:lnTo>
                  <a:lnTo>
                    <a:pt x="12207" y="17130"/>
                  </a:lnTo>
                  <a:lnTo>
                    <a:pt x="12148" y="16776"/>
                  </a:lnTo>
                  <a:lnTo>
                    <a:pt x="12070" y="16461"/>
                  </a:lnTo>
                  <a:lnTo>
                    <a:pt x="11991" y="16165"/>
                  </a:lnTo>
                  <a:lnTo>
                    <a:pt x="11833" y="15693"/>
                  </a:lnTo>
                  <a:lnTo>
                    <a:pt x="11715" y="15398"/>
                  </a:lnTo>
                  <a:lnTo>
                    <a:pt x="11656" y="15299"/>
                  </a:lnTo>
                  <a:lnTo>
                    <a:pt x="11617" y="14708"/>
                  </a:lnTo>
                  <a:lnTo>
                    <a:pt x="11558" y="14118"/>
                  </a:lnTo>
                  <a:lnTo>
                    <a:pt x="11479" y="13527"/>
                  </a:lnTo>
                  <a:lnTo>
                    <a:pt x="11400" y="12956"/>
                  </a:lnTo>
                  <a:lnTo>
                    <a:pt x="11223" y="11834"/>
                  </a:lnTo>
                  <a:lnTo>
                    <a:pt x="10987" y="10771"/>
                  </a:lnTo>
                  <a:lnTo>
                    <a:pt x="10750" y="9747"/>
                  </a:lnTo>
                  <a:lnTo>
                    <a:pt x="10475" y="8762"/>
                  </a:lnTo>
                  <a:lnTo>
                    <a:pt x="10219" y="7857"/>
                  </a:lnTo>
                  <a:lnTo>
                    <a:pt x="9943" y="7030"/>
                  </a:lnTo>
                  <a:lnTo>
                    <a:pt x="9667" y="6262"/>
                  </a:lnTo>
                  <a:lnTo>
                    <a:pt x="9411" y="5573"/>
                  </a:lnTo>
                  <a:lnTo>
                    <a:pt x="9175" y="4982"/>
                  </a:lnTo>
                  <a:lnTo>
                    <a:pt x="8959" y="4470"/>
                  </a:lnTo>
                  <a:lnTo>
                    <a:pt x="8644" y="3781"/>
                  </a:lnTo>
                  <a:lnTo>
                    <a:pt x="8525" y="3525"/>
                  </a:lnTo>
                  <a:lnTo>
                    <a:pt x="8545" y="3190"/>
                  </a:lnTo>
                  <a:lnTo>
                    <a:pt x="8545" y="2816"/>
                  </a:lnTo>
                  <a:lnTo>
                    <a:pt x="8545" y="2324"/>
                  </a:lnTo>
                  <a:lnTo>
                    <a:pt x="8486" y="1773"/>
                  </a:lnTo>
                  <a:lnTo>
                    <a:pt x="8447" y="1477"/>
                  </a:lnTo>
                  <a:lnTo>
                    <a:pt x="8368" y="1182"/>
                  </a:lnTo>
                  <a:lnTo>
                    <a:pt x="8289" y="887"/>
                  </a:lnTo>
                  <a:lnTo>
                    <a:pt x="8210" y="572"/>
                  </a:lnTo>
                  <a:lnTo>
                    <a:pt x="8092" y="276"/>
                  </a:lnTo>
                  <a:lnTo>
                    <a:pt x="79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6" name="Google Shape;6746;p71"/>
            <p:cNvSpPr/>
            <p:nvPr/>
          </p:nvSpPr>
          <p:spPr>
            <a:xfrm>
              <a:off x="8441696" y="1299602"/>
              <a:ext cx="153253" cy="443056"/>
            </a:xfrm>
            <a:custGeom>
              <a:avLst/>
              <a:gdLst/>
              <a:ahLst/>
              <a:cxnLst/>
              <a:rect l="l" t="t" r="r" b="b"/>
              <a:pathLst>
                <a:path w="7955" h="22998" extrusionOk="0">
                  <a:moveTo>
                    <a:pt x="4411" y="1"/>
                  </a:moveTo>
                  <a:lnTo>
                    <a:pt x="3800" y="1202"/>
                  </a:lnTo>
                  <a:lnTo>
                    <a:pt x="3131" y="2541"/>
                  </a:lnTo>
                  <a:lnTo>
                    <a:pt x="2796" y="3250"/>
                  </a:lnTo>
                  <a:lnTo>
                    <a:pt x="2442" y="3978"/>
                  </a:lnTo>
                  <a:lnTo>
                    <a:pt x="2107" y="4746"/>
                  </a:lnTo>
                  <a:lnTo>
                    <a:pt x="1772" y="5534"/>
                  </a:lnTo>
                  <a:lnTo>
                    <a:pt x="1457" y="6360"/>
                  </a:lnTo>
                  <a:lnTo>
                    <a:pt x="1162" y="7207"/>
                  </a:lnTo>
                  <a:lnTo>
                    <a:pt x="886" y="8093"/>
                  </a:lnTo>
                  <a:lnTo>
                    <a:pt x="650" y="8999"/>
                  </a:lnTo>
                  <a:lnTo>
                    <a:pt x="434" y="9944"/>
                  </a:lnTo>
                  <a:lnTo>
                    <a:pt x="256" y="10909"/>
                  </a:lnTo>
                  <a:lnTo>
                    <a:pt x="178" y="11401"/>
                  </a:lnTo>
                  <a:lnTo>
                    <a:pt x="118" y="11913"/>
                  </a:lnTo>
                  <a:lnTo>
                    <a:pt x="79" y="12425"/>
                  </a:lnTo>
                  <a:lnTo>
                    <a:pt x="40" y="12937"/>
                  </a:lnTo>
                  <a:lnTo>
                    <a:pt x="0" y="14098"/>
                  </a:lnTo>
                  <a:lnTo>
                    <a:pt x="0" y="15221"/>
                  </a:lnTo>
                  <a:lnTo>
                    <a:pt x="20" y="15732"/>
                  </a:lnTo>
                  <a:lnTo>
                    <a:pt x="40" y="16244"/>
                  </a:lnTo>
                  <a:lnTo>
                    <a:pt x="79" y="16737"/>
                  </a:lnTo>
                  <a:lnTo>
                    <a:pt x="138" y="17229"/>
                  </a:lnTo>
                  <a:lnTo>
                    <a:pt x="197" y="17682"/>
                  </a:lnTo>
                  <a:lnTo>
                    <a:pt x="276" y="18115"/>
                  </a:lnTo>
                  <a:lnTo>
                    <a:pt x="355" y="18548"/>
                  </a:lnTo>
                  <a:lnTo>
                    <a:pt x="453" y="18942"/>
                  </a:lnTo>
                  <a:lnTo>
                    <a:pt x="552" y="19336"/>
                  </a:lnTo>
                  <a:lnTo>
                    <a:pt x="670" y="19690"/>
                  </a:lnTo>
                  <a:lnTo>
                    <a:pt x="808" y="20044"/>
                  </a:lnTo>
                  <a:lnTo>
                    <a:pt x="926" y="20379"/>
                  </a:lnTo>
                  <a:lnTo>
                    <a:pt x="1083" y="20694"/>
                  </a:lnTo>
                  <a:lnTo>
                    <a:pt x="1241" y="20989"/>
                  </a:lnTo>
                  <a:lnTo>
                    <a:pt x="1398" y="21265"/>
                  </a:lnTo>
                  <a:lnTo>
                    <a:pt x="1575" y="21501"/>
                  </a:lnTo>
                  <a:lnTo>
                    <a:pt x="1753" y="21738"/>
                  </a:lnTo>
                  <a:lnTo>
                    <a:pt x="1930" y="21954"/>
                  </a:lnTo>
                  <a:lnTo>
                    <a:pt x="2127" y="22151"/>
                  </a:lnTo>
                  <a:lnTo>
                    <a:pt x="2343" y="22328"/>
                  </a:lnTo>
                  <a:lnTo>
                    <a:pt x="2560" y="22486"/>
                  </a:lnTo>
                  <a:lnTo>
                    <a:pt x="2777" y="22624"/>
                  </a:lnTo>
                  <a:lnTo>
                    <a:pt x="3013" y="22742"/>
                  </a:lnTo>
                  <a:lnTo>
                    <a:pt x="3249" y="22820"/>
                  </a:lnTo>
                  <a:lnTo>
                    <a:pt x="3485" y="22899"/>
                  </a:lnTo>
                  <a:lnTo>
                    <a:pt x="3741" y="22958"/>
                  </a:lnTo>
                  <a:lnTo>
                    <a:pt x="4017" y="22978"/>
                  </a:lnTo>
                  <a:lnTo>
                    <a:pt x="4273" y="22998"/>
                  </a:lnTo>
                  <a:lnTo>
                    <a:pt x="4489" y="22998"/>
                  </a:lnTo>
                  <a:lnTo>
                    <a:pt x="4686" y="22958"/>
                  </a:lnTo>
                  <a:lnTo>
                    <a:pt x="4883" y="22919"/>
                  </a:lnTo>
                  <a:lnTo>
                    <a:pt x="5080" y="22860"/>
                  </a:lnTo>
                  <a:lnTo>
                    <a:pt x="5277" y="22801"/>
                  </a:lnTo>
                  <a:lnTo>
                    <a:pt x="5474" y="22702"/>
                  </a:lnTo>
                  <a:lnTo>
                    <a:pt x="5671" y="22604"/>
                  </a:lnTo>
                  <a:lnTo>
                    <a:pt x="5868" y="22486"/>
                  </a:lnTo>
                  <a:lnTo>
                    <a:pt x="6281" y="20615"/>
                  </a:lnTo>
                  <a:lnTo>
                    <a:pt x="6695" y="18863"/>
                  </a:lnTo>
                  <a:lnTo>
                    <a:pt x="6892" y="18075"/>
                  </a:lnTo>
                  <a:lnTo>
                    <a:pt x="7088" y="17367"/>
                  </a:lnTo>
                  <a:lnTo>
                    <a:pt x="7285" y="16756"/>
                  </a:lnTo>
                  <a:lnTo>
                    <a:pt x="7384" y="16481"/>
                  </a:lnTo>
                  <a:lnTo>
                    <a:pt x="7482" y="16244"/>
                  </a:lnTo>
                  <a:lnTo>
                    <a:pt x="7581" y="16008"/>
                  </a:lnTo>
                  <a:lnTo>
                    <a:pt x="7659" y="15772"/>
                  </a:lnTo>
                  <a:lnTo>
                    <a:pt x="7797" y="15299"/>
                  </a:lnTo>
                  <a:lnTo>
                    <a:pt x="7896" y="14846"/>
                  </a:lnTo>
                  <a:lnTo>
                    <a:pt x="7955" y="14413"/>
                  </a:lnTo>
                  <a:lnTo>
                    <a:pt x="7955" y="13980"/>
                  </a:lnTo>
                  <a:lnTo>
                    <a:pt x="7955" y="13586"/>
                  </a:lnTo>
                  <a:lnTo>
                    <a:pt x="7915" y="13212"/>
                  </a:lnTo>
                  <a:lnTo>
                    <a:pt x="7856" y="12858"/>
                  </a:lnTo>
                  <a:lnTo>
                    <a:pt x="7778" y="12543"/>
                  </a:lnTo>
                  <a:lnTo>
                    <a:pt x="7699" y="12247"/>
                  </a:lnTo>
                  <a:lnTo>
                    <a:pt x="7541" y="11775"/>
                  </a:lnTo>
                  <a:lnTo>
                    <a:pt x="7423" y="11480"/>
                  </a:lnTo>
                  <a:lnTo>
                    <a:pt x="7364" y="11381"/>
                  </a:lnTo>
                  <a:lnTo>
                    <a:pt x="7285" y="10377"/>
                  </a:lnTo>
                  <a:lnTo>
                    <a:pt x="7167" y="9393"/>
                  </a:lnTo>
                  <a:lnTo>
                    <a:pt x="7010" y="8448"/>
                  </a:lnTo>
                  <a:lnTo>
                    <a:pt x="6852" y="7522"/>
                  </a:lnTo>
                  <a:lnTo>
                    <a:pt x="6655" y="6616"/>
                  </a:lnTo>
                  <a:lnTo>
                    <a:pt x="6439" y="5770"/>
                  </a:lnTo>
                  <a:lnTo>
                    <a:pt x="6222" y="4943"/>
                  </a:lnTo>
                  <a:lnTo>
                    <a:pt x="5986" y="4175"/>
                  </a:lnTo>
                  <a:lnTo>
                    <a:pt x="5750" y="3446"/>
                  </a:lnTo>
                  <a:lnTo>
                    <a:pt x="5533" y="2757"/>
                  </a:lnTo>
                  <a:lnTo>
                    <a:pt x="5297" y="2147"/>
                  </a:lnTo>
                  <a:lnTo>
                    <a:pt x="5080" y="1576"/>
                  </a:lnTo>
                  <a:lnTo>
                    <a:pt x="4706" y="651"/>
                  </a:lnTo>
                  <a:lnTo>
                    <a:pt x="441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7" name="Google Shape;6747;p71"/>
            <p:cNvSpPr/>
            <p:nvPr/>
          </p:nvSpPr>
          <p:spPr>
            <a:xfrm>
              <a:off x="8390487" y="1182774"/>
              <a:ext cx="128228" cy="274642"/>
            </a:xfrm>
            <a:custGeom>
              <a:avLst/>
              <a:gdLst/>
              <a:ahLst/>
              <a:cxnLst/>
              <a:rect l="l" t="t" r="r" b="b"/>
              <a:pathLst>
                <a:path w="6656" h="14256" extrusionOk="0">
                  <a:moveTo>
                    <a:pt x="5336" y="1"/>
                  </a:moveTo>
                  <a:lnTo>
                    <a:pt x="5297" y="79"/>
                  </a:lnTo>
                  <a:lnTo>
                    <a:pt x="5159" y="375"/>
                  </a:lnTo>
                  <a:lnTo>
                    <a:pt x="4982" y="867"/>
                  </a:lnTo>
                  <a:lnTo>
                    <a:pt x="4765" y="1517"/>
                  </a:lnTo>
                  <a:lnTo>
                    <a:pt x="4233" y="3190"/>
                  </a:lnTo>
                  <a:lnTo>
                    <a:pt x="3938" y="4155"/>
                  </a:lnTo>
                  <a:lnTo>
                    <a:pt x="3584" y="5159"/>
                  </a:lnTo>
                  <a:lnTo>
                    <a:pt x="3229" y="6163"/>
                  </a:lnTo>
                  <a:lnTo>
                    <a:pt x="2855" y="7187"/>
                  </a:lnTo>
                  <a:lnTo>
                    <a:pt x="2442" y="8152"/>
                  </a:lnTo>
                  <a:lnTo>
                    <a:pt x="2245" y="8605"/>
                  </a:lnTo>
                  <a:lnTo>
                    <a:pt x="2028" y="9038"/>
                  </a:lnTo>
                  <a:lnTo>
                    <a:pt x="1812" y="9451"/>
                  </a:lnTo>
                  <a:lnTo>
                    <a:pt x="1595" y="9845"/>
                  </a:lnTo>
                  <a:lnTo>
                    <a:pt x="1379" y="10200"/>
                  </a:lnTo>
                  <a:lnTo>
                    <a:pt x="1162" y="10515"/>
                  </a:lnTo>
                  <a:lnTo>
                    <a:pt x="945" y="10790"/>
                  </a:lnTo>
                  <a:lnTo>
                    <a:pt x="729" y="11027"/>
                  </a:lnTo>
                  <a:lnTo>
                    <a:pt x="512" y="11223"/>
                  </a:lnTo>
                  <a:lnTo>
                    <a:pt x="276" y="11361"/>
                  </a:lnTo>
                  <a:lnTo>
                    <a:pt x="217" y="11440"/>
                  </a:lnTo>
                  <a:lnTo>
                    <a:pt x="158" y="11538"/>
                  </a:lnTo>
                  <a:lnTo>
                    <a:pt x="59" y="11735"/>
                  </a:lnTo>
                  <a:lnTo>
                    <a:pt x="20" y="11952"/>
                  </a:lnTo>
                  <a:lnTo>
                    <a:pt x="0" y="12169"/>
                  </a:lnTo>
                  <a:lnTo>
                    <a:pt x="0" y="12405"/>
                  </a:lnTo>
                  <a:lnTo>
                    <a:pt x="40" y="12661"/>
                  </a:lnTo>
                  <a:lnTo>
                    <a:pt x="79" y="12897"/>
                  </a:lnTo>
                  <a:lnTo>
                    <a:pt x="158" y="13133"/>
                  </a:lnTo>
                  <a:lnTo>
                    <a:pt x="296" y="13566"/>
                  </a:lnTo>
                  <a:lnTo>
                    <a:pt x="453" y="13921"/>
                  </a:lnTo>
                  <a:lnTo>
                    <a:pt x="630" y="14256"/>
                  </a:lnTo>
                  <a:lnTo>
                    <a:pt x="945" y="14000"/>
                  </a:lnTo>
                  <a:lnTo>
                    <a:pt x="1241" y="13744"/>
                  </a:lnTo>
                  <a:lnTo>
                    <a:pt x="1536" y="13448"/>
                  </a:lnTo>
                  <a:lnTo>
                    <a:pt x="1831" y="13133"/>
                  </a:lnTo>
                  <a:lnTo>
                    <a:pt x="2127" y="12799"/>
                  </a:lnTo>
                  <a:lnTo>
                    <a:pt x="2402" y="12444"/>
                  </a:lnTo>
                  <a:lnTo>
                    <a:pt x="2698" y="12070"/>
                  </a:lnTo>
                  <a:lnTo>
                    <a:pt x="2973" y="11696"/>
                  </a:lnTo>
                  <a:lnTo>
                    <a:pt x="3485" y="10908"/>
                  </a:lnTo>
                  <a:lnTo>
                    <a:pt x="3997" y="10062"/>
                  </a:lnTo>
                  <a:lnTo>
                    <a:pt x="4450" y="9215"/>
                  </a:lnTo>
                  <a:lnTo>
                    <a:pt x="4883" y="8369"/>
                  </a:lnTo>
                  <a:lnTo>
                    <a:pt x="5277" y="7522"/>
                  </a:lnTo>
                  <a:lnTo>
                    <a:pt x="5612" y="6675"/>
                  </a:lnTo>
                  <a:lnTo>
                    <a:pt x="5927" y="5888"/>
                  </a:lnTo>
                  <a:lnTo>
                    <a:pt x="6183" y="5140"/>
                  </a:lnTo>
                  <a:lnTo>
                    <a:pt x="6380" y="4470"/>
                  </a:lnTo>
                  <a:lnTo>
                    <a:pt x="6537" y="3860"/>
                  </a:lnTo>
                  <a:lnTo>
                    <a:pt x="6616" y="3348"/>
                  </a:lnTo>
                  <a:lnTo>
                    <a:pt x="6655" y="3131"/>
                  </a:lnTo>
                  <a:lnTo>
                    <a:pt x="6655" y="2954"/>
                  </a:lnTo>
                  <a:lnTo>
                    <a:pt x="6655" y="2856"/>
                  </a:lnTo>
                  <a:lnTo>
                    <a:pt x="6616" y="2737"/>
                  </a:lnTo>
                  <a:lnTo>
                    <a:pt x="6498" y="2363"/>
                  </a:lnTo>
                  <a:lnTo>
                    <a:pt x="6340" y="1911"/>
                  </a:lnTo>
                  <a:lnTo>
                    <a:pt x="6143" y="1399"/>
                  </a:lnTo>
                  <a:lnTo>
                    <a:pt x="5946" y="906"/>
                  </a:lnTo>
                  <a:lnTo>
                    <a:pt x="5730" y="473"/>
                  </a:lnTo>
                  <a:lnTo>
                    <a:pt x="5533" y="158"/>
                  </a:lnTo>
                  <a:lnTo>
                    <a:pt x="5454" y="60"/>
                  </a:lnTo>
                  <a:lnTo>
                    <a:pt x="53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8" name="Google Shape;6748;p71"/>
            <p:cNvSpPr/>
            <p:nvPr/>
          </p:nvSpPr>
          <p:spPr>
            <a:xfrm>
              <a:off x="8431080" y="1223753"/>
              <a:ext cx="79295" cy="188913"/>
            </a:xfrm>
            <a:custGeom>
              <a:avLst/>
              <a:gdLst/>
              <a:ahLst/>
              <a:cxnLst/>
              <a:rect l="l" t="t" r="r" b="b"/>
              <a:pathLst>
                <a:path w="4116" h="9806" extrusionOk="0">
                  <a:moveTo>
                    <a:pt x="2461" y="0"/>
                  </a:moveTo>
                  <a:lnTo>
                    <a:pt x="1969" y="1595"/>
                  </a:lnTo>
                  <a:lnTo>
                    <a:pt x="1674" y="2461"/>
                  </a:lnTo>
                  <a:lnTo>
                    <a:pt x="1378" y="3347"/>
                  </a:lnTo>
                  <a:lnTo>
                    <a:pt x="1044" y="4233"/>
                  </a:lnTo>
                  <a:lnTo>
                    <a:pt x="709" y="5119"/>
                  </a:lnTo>
                  <a:lnTo>
                    <a:pt x="354" y="5986"/>
                  </a:lnTo>
                  <a:lnTo>
                    <a:pt x="0" y="6773"/>
                  </a:lnTo>
                  <a:lnTo>
                    <a:pt x="118" y="7580"/>
                  </a:lnTo>
                  <a:lnTo>
                    <a:pt x="295" y="8368"/>
                  </a:lnTo>
                  <a:lnTo>
                    <a:pt x="473" y="9096"/>
                  </a:lnTo>
                  <a:lnTo>
                    <a:pt x="689" y="9805"/>
                  </a:lnTo>
                  <a:lnTo>
                    <a:pt x="985" y="9392"/>
                  </a:lnTo>
                  <a:lnTo>
                    <a:pt x="1260" y="8959"/>
                  </a:lnTo>
                  <a:lnTo>
                    <a:pt x="1536" y="8525"/>
                  </a:lnTo>
                  <a:lnTo>
                    <a:pt x="1792" y="8092"/>
                  </a:lnTo>
                  <a:lnTo>
                    <a:pt x="2304" y="7187"/>
                  </a:lnTo>
                  <a:lnTo>
                    <a:pt x="2757" y="6261"/>
                  </a:lnTo>
                  <a:lnTo>
                    <a:pt x="3170" y="5356"/>
                  </a:lnTo>
                  <a:lnTo>
                    <a:pt x="3544" y="4489"/>
                  </a:lnTo>
                  <a:lnTo>
                    <a:pt x="3859" y="3643"/>
                  </a:lnTo>
                  <a:lnTo>
                    <a:pt x="4115" y="2855"/>
                  </a:lnTo>
                  <a:lnTo>
                    <a:pt x="3938" y="2382"/>
                  </a:lnTo>
                  <a:lnTo>
                    <a:pt x="3761" y="1930"/>
                  </a:lnTo>
                  <a:lnTo>
                    <a:pt x="3564" y="1516"/>
                  </a:lnTo>
                  <a:lnTo>
                    <a:pt x="3347" y="1122"/>
                  </a:lnTo>
                  <a:lnTo>
                    <a:pt x="3131" y="788"/>
                  </a:lnTo>
                  <a:lnTo>
                    <a:pt x="2914" y="492"/>
                  </a:lnTo>
                  <a:lnTo>
                    <a:pt x="2697" y="217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9" name="Google Shape;6749;p71"/>
            <p:cNvSpPr/>
            <p:nvPr/>
          </p:nvSpPr>
          <p:spPr>
            <a:xfrm>
              <a:off x="8104103" y="1303782"/>
              <a:ext cx="307624" cy="848912"/>
            </a:xfrm>
            <a:custGeom>
              <a:avLst/>
              <a:gdLst/>
              <a:ahLst/>
              <a:cxnLst/>
              <a:rect l="l" t="t" r="r" b="b"/>
              <a:pathLst>
                <a:path w="15968" h="44065" extrusionOk="0">
                  <a:moveTo>
                    <a:pt x="6163" y="1"/>
                  </a:moveTo>
                  <a:lnTo>
                    <a:pt x="5907" y="40"/>
                  </a:lnTo>
                  <a:lnTo>
                    <a:pt x="5690" y="99"/>
                  </a:lnTo>
                  <a:lnTo>
                    <a:pt x="5493" y="178"/>
                  </a:lnTo>
                  <a:lnTo>
                    <a:pt x="5297" y="256"/>
                  </a:lnTo>
                  <a:lnTo>
                    <a:pt x="5119" y="375"/>
                  </a:lnTo>
                  <a:lnTo>
                    <a:pt x="4922" y="493"/>
                  </a:lnTo>
                  <a:lnTo>
                    <a:pt x="4745" y="631"/>
                  </a:lnTo>
                  <a:lnTo>
                    <a:pt x="4548" y="788"/>
                  </a:lnTo>
                  <a:lnTo>
                    <a:pt x="4214" y="1123"/>
                  </a:lnTo>
                  <a:lnTo>
                    <a:pt x="3879" y="1517"/>
                  </a:lnTo>
                  <a:lnTo>
                    <a:pt x="3584" y="1910"/>
                  </a:lnTo>
                  <a:lnTo>
                    <a:pt x="3308" y="2363"/>
                  </a:lnTo>
                  <a:lnTo>
                    <a:pt x="3072" y="2816"/>
                  </a:lnTo>
                  <a:lnTo>
                    <a:pt x="2855" y="3269"/>
                  </a:lnTo>
                  <a:lnTo>
                    <a:pt x="2678" y="3741"/>
                  </a:lnTo>
                  <a:lnTo>
                    <a:pt x="2520" y="4194"/>
                  </a:lnTo>
                  <a:lnTo>
                    <a:pt x="2422" y="4647"/>
                  </a:lnTo>
                  <a:lnTo>
                    <a:pt x="2343" y="5080"/>
                  </a:lnTo>
                  <a:lnTo>
                    <a:pt x="2323" y="5474"/>
                  </a:lnTo>
                  <a:lnTo>
                    <a:pt x="2323" y="5671"/>
                  </a:lnTo>
                  <a:lnTo>
                    <a:pt x="2323" y="5848"/>
                  </a:lnTo>
                  <a:lnTo>
                    <a:pt x="2363" y="6025"/>
                  </a:lnTo>
                  <a:lnTo>
                    <a:pt x="2402" y="6183"/>
                  </a:lnTo>
                  <a:lnTo>
                    <a:pt x="2481" y="6577"/>
                  </a:lnTo>
                  <a:lnTo>
                    <a:pt x="2599" y="7128"/>
                  </a:lnTo>
                  <a:lnTo>
                    <a:pt x="2698" y="7817"/>
                  </a:lnTo>
                  <a:lnTo>
                    <a:pt x="2816" y="8624"/>
                  </a:lnTo>
                  <a:lnTo>
                    <a:pt x="3052" y="10455"/>
                  </a:lnTo>
                  <a:lnTo>
                    <a:pt x="3269" y="12464"/>
                  </a:lnTo>
                  <a:lnTo>
                    <a:pt x="3446" y="14452"/>
                  </a:lnTo>
                  <a:lnTo>
                    <a:pt x="3505" y="15378"/>
                  </a:lnTo>
                  <a:lnTo>
                    <a:pt x="3564" y="16205"/>
                  </a:lnTo>
                  <a:lnTo>
                    <a:pt x="3584" y="16953"/>
                  </a:lnTo>
                  <a:lnTo>
                    <a:pt x="3584" y="17543"/>
                  </a:lnTo>
                  <a:lnTo>
                    <a:pt x="3564" y="18016"/>
                  </a:lnTo>
                  <a:lnTo>
                    <a:pt x="3525" y="18173"/>
                  </a:lnTo>
                  <a:lnTo>
                    <a:pt x="3505" y="18292"/>
                  </a:lnTo>
                  <a:lnTo>
                    <a:pt x="3446" y="18488"/>
                  </a:lnTo>
                  <a:lnTo>
                    <a:pt x="3406" y="18705"/>
                  </a:lnTo>
                  <a:lnTo>
                    <a:pt x="3406" y="18922"/>
                  </a:lnTo>
                  <a:lnTo>
                    <a:pt x="3446" y="19158"/>
                  </a:lnTo>
                  <a:lnTo>
                    <a:pt x="3485" y="19394"/>
                  </a:lnTo>
                  <a:lnTo>
                    <a:pt x="3564" y="19630"/>
                  </a:lnTo>
                  <a:lnTo>
                    <a:pt x="3721" y="20103"/>
                  </a:lnTo>
                  <a:lnTo>
                    <a:pt x="3899" y="20536"/>
                  </a:lnTo>
                  <a:lnTo>
                    <a:pt x="4076" y="20871"/>
                  </a:lnTo>
                  <a:lnTo>
                    <a:pt x="4253" y="21186"/>
                  </a:lnTo>
                  <a:lnTo>
                    <a:pt x="4036" y="21245"/>
                  </a:lnTo>
                  <a:lnTo>
                    <a:pt x="3859" y="21324"/>
                  </a:lnTo>
                  <a:lnTo>
                    <a:pt x="3741" y="21422"/>
                  </a:lnTo>
                  <a:lnTo>
                    <a:pt x="3643" y="21540"/>
                  </a:lnTo>
                  <a:lnTo>
                    <a:pt x="3603" y="21658"/>
                  </a:lnTo>
                  <a:lnTo>
                    <a:pt x="3584" y="21777"/>
                  </a:lnTo>
                  <a:lnTo>
                    <a:pt x="3603" y="21895"/>
                  </a:lnTo>
                  <a:lnTo>
                    <a:pt x="3643" y="22013"/>
                  </a:lnTo>
                  <a:lnTo>
                    <a:pt x="3682" y="22151"/>
                  </a:lnTo>
                  <a:lnTo>
                    <a:pt x="3741" y="22249"/>
                  </a:lnTo>
                  <a:lnTo>
                    <a:pt x="3859" y="22446"/>
                  </a:lnTo>
                  <a:lnTo>
                    <a:pt x="4017" y="22643"/>
                  </a:lnTo>
                  <a:lnTo>
                    <a:pt x="3958" y="22702"/>
                  </a:lnTo>
                  <a:lnTo>
                    <a:pt x="3899" y="22800"/>
                  </a:lnTo>
                  <a:lnTo>
                    <a:pt x="3741" y="23155"/>
                  </a:lnTo>
                  <a:lnTo>
                    <a:pt x="3525" y="23647"/>
                  </a:lnTo>
                  <a:lnTo>
                    <a:pt x="3288" y="24297"/>
                  </a:lnTo>
                  <a:lnTo>
                    <a:pt x="2757" y="25872"/>
                  </a:lnTo>
                  <a:lnTo>
                    <a:pt x="2166" y="27723"/>
                  </a:lnTo>
                  <a:lnTo>
                    <a:pt x="1004" y="31444"/>
                  </a:lnTo>
                  <a:lnTo>
                    <a:pt x="532" y="32940"/>
                  </a:lnTo>
                  <a:lnTo>
                    <a:pt x="197" y="33944"/>
                  </a:lnTo>
                  <a:lnTo>
                    <a:pt x="138" y="34122"/>
                  </a:lnTo>
                  <a:lnTo>
                    <a:pt x="79" y="34299"/>
                  </a:lnTo>
                  <a:lnTo>
                    <a:pt x="59" y="34515"/>
                  </a:lnTo>
                  <a:lnTo>
                    <a:pt x="20" y="34712"/>
                  </a:lnTo>
                  <a:lnTo>
                    <a:pt x="0" y="35145"/>
                  </a:lnTo>
                  <a:lnTo>
                    <a:pt x="20" y="35618"/>
                  </a:lnTo>
                  <a:lnTo>
                    <a:pt x="79" y="36110"/>
                  </a:lnTo>
                  <a:lnTo>
                    <a:pt x="158" y="36602"/>
                  </a:lnTo>
                  <a:lnTo>
                    <a:pt x="276" y="37114"/>
                  </a:lnTo>
                  <a:lnTo>
                    <a:pt x="394" y="37626"/>
                  </a:lnTo>
                  <a:lnTo>
                    <a:pt x="551" y="38158"/>
                  </a:lnTo>
                  <a:lnTo>
                    <a:pt x="709" y="38650"/>
                  </a:lnTo>
                  <a:lnTo>
                    <a:pt x="1044" y="39634"/>
                  </a:lnTo>
                  <a:lnTo>
                    <a:pt x="1398" y="40501"/>
                  </a:lnTo>
                  <a:lnTo>
                    <a:pt x="1693" y="41249"/>
                  </a:lnTo>
                  <a:lnTo>
                    <a:pt x="1871" y="41564"/>
                  </a:lnTo>
                  <a:lnTo>
                    <a:pt x="2068" y="41899"/>
                  </a:lnTo>
                  <a:lnTo>
                    <a:pt x="2323" y="42214"/>
                  </a:lnTo>
                  <a:lnTo>
                    <a:pt x="2599" y="42529"/>
                  </a:lnTo>
                  <a:lnTo>
                    <a:pt x="2914" y="42824"/>
                  </a:lnTo>
                  <a:lnTo>
                    <a:pt x="3269" y="43100"/>
                  </a:lnTo>
                  <a:lnTo>
                    <a:pt x="3662" y="43356"/>
                  </a:lnTo>
                  <a:lnTo>
                    <a:pt x="4056" y="43572"/>
                  </a:lnTo>
                  <a:lnTo>
                    <a:pt x="4489" y="43749"/>
                  </a:lnTo>
                  <a:lnTo>
                    <a:pt x="4942" y="43907"/>
                  </a:lnTo>
                  <a:lnTo>
                    <a:pt x="5178" y="43966"/>
                  </a:lnTo>
                  <a:lnTo>
                    <a:pt x="5415" y="44005"/>
                  </a:lnTo>
                  <a:lnTo>
                    <a:pt x="5651" y="44025"/>
                  </a:lnTo>
                  <a:lnTo>
                    <a:pt x="5887" y="44064"/>
                  </a:lnTo>
                  <a:lnTo>
                    <a:pt x="6143" y="44064"/>
                  </a:lnTo>
                  <a:lnTo>
                    <a:pt x="6379" y="44045"/>
                  </a:lnTo>
                  <a:lnTo>
                    <a:pt x="6635" y="44025"/>
                  </a:lnTo>
                  <a:lnTo>
                    <a:pt x="6891" y="43986"/>
                  </a:lnTo>
                  <a:lnTo>
                    <a:pt x="7128" y="43946"/>
                  </a:lnTo>
                  <a:lnTo>
                    <a:pt x="7384" y="43868"/>
                  </a:lnTo>
                  <a:lnTo>
                    <a:pt x="7640" y="43789"/>
                  </a:lnTo>
                  <a:lnTo>
                    <a:pt x="7895" y="43671"/>
                  </a:lnTo>
                  <a:lnTo>
                    <a:pt x="8132" y="43553"/>
                  </a:lnTo>
                  <a:lnTo>
                    <a:pt x="8348" y="43395"/>
                  </a:lnTo>
                  <a:lnTo>
                    <a:pt x="8526" y="43218"/>
                  </a:lnTo>
                  <a:lnTo>
                    <a:pt x="8683" y="43041"/>
                  </a:lnTo>
                  <a:lnTo>
                    <a:pt x="8801" y="42824"/>
                  </a:lnTo>
                  <a:lnTo>
                    <a:pt x="8900" y="42588"/>
                  </a:lnTo>
                  <a:lnTo>
                    <a:pt x="8978" y="42352"/>
                  </a:lnTo>
                  <a:lnTo>
                    <a:pt x="9037" y="42096"/>
                  </a:lnTo>
                  <a:lnTo>
                    <a:pt x="9057" y="41820"/>
                  </a:lnTo>
                  <a:lnTo>
                    <a:pt x="9077" y="41544"/>
                  </a:lnTo>
                  <a:lnTo>
                    <a:pt x="9077" y="41249"/>
                  </a:lnTo>
                  <a:lnTo>
                    <a:pt x="9057" y="40954"/>
                  </a:lnTo>
                  <a:lnTo>
                    <a:pt x="9037" y="40658"/>
                  </a:lnTo>
                  <a:lnTo>
                    <a:pt x="8978" y="40363"/>
                  </a:lnTo>
                  <a:lnTo>
                    <a:pt x="8860" y="39772"/>
                  </a:lnTo>
                  <a:lnTo>
                    <a:pt x="8703" y="39201"/>
                  </a:lnTo>
                  <a:lnTo>
                    <a:pt x="8545" y="38650"/>
                  </a:lnTo>
                  <a:lnTo>
                    <a:pt x="8368" y="38138"/>
                  </a:lnTo>
                  <a:lnTo>
                    <a:pt x="8191" y="37685"/>
                  </a:lnTo>
                  <a:lnTo>
                    <a:pt x="7895" y="37036"/>
                  </a:lnTo>
                  <a:lnTo>
                    <a:pt x="7777" y="36780"/>
                  </a:lnTo>
                  <a:lnTo>
                    <a:pt x="7797" y="36563"/>
                  </a:lnTo>
                  <a:lnTo>
                    <a:pt x="7797" y="36031"/>
                  </a:lnTo>
                  <a:lnTo>
                    <a:pt x="7856" y="35362"/>
                  </a:lnTo>
                  <a:lnTo>
                    <a:pt x="7895" y="35047"/>
                  </a:lnTo>
                  <a:lnTo>
                    <a:pt x="7955" y="34752"/>
                  </a:lnTo>
                  <a:lnTo>
                    <a:pt x="8073" y="34496"/>
                  </a:lnTo>
                  <a:lnTo>
                    <a:pt x="8329" y="34003"/>
                  </a:lnTo>
                  <a:lnTo>
                    <a:pt x="9215" y="32468"/>
                  </a:lnTo>
                  <a:lnTo>
                    <a:pt x="10435" y="30381"/>
                  </a:lnTo>
                  <a:lnTo>
                    <a:pt x="11833" y="27979"/>
                  </a:lnTo>
                  <a:lnTo>
                    <a:pt x="13231" y="25498"/>
                  </a:lnTo>
                  <a:lnTo>
                    <a:pt x="13901" y="24316"/>
                  </a:lnTo>
                  <a:lnTo>
                    <a:pt x="14491" y="23214"/>
                  </a:lnTo>
                  <a:lnTo>
                    <a:pt x="15003" y="22210"/>
                  </a:lnTo>
                  <a:lnTo>
                    <a:pt x="15417" y="21343"/>
                  </a:lnTo>
                  <a:lnTo>
                    <a:pt x="15574" y="20969"/>
                  </a:lnTo>
                  <a:lnTo>
                    <a:pt x="15692" y="20654"/>
                  </a:lnTo>
                  <a:lnTo>
                    <a:pt x="15791" y="20359"/>
                  </a:lnTo>
                  <a:lnTo>
                    <a:pt x="15850" y="20142"/>
                  </a:lnTo>
                  <a:lnTo>
                    <a:pt x="15889" y="19650"/>
                  </a:lnTo>
                  <a:lnTo>
                    <a:pt x="15929" y="18941"/>
                  </a:lnTo>
                  <a:lnTo>
                    <a:pt x="15948" y="18055"/>
                  </a:lnTo>
                  <a:lnTo>
                    <a:pt x="15968" y="17031"/>
                  </a:lnTo>
                  <a:lnTo>
                    <a:pt x="15948" y="14629"/>
                  </a:lnTo>
                  <a:lnTo>
                    <a:pt x="15869" y="11991"/>
                  </a:lnTo>
                  <a:lnTo>
                    <a:pt x="15771" y="9353"/>
                  </a:lnTo>
                  <a:lnTo>
                    <a:pt x="15653" y="6892"/>
                  </a:lnTo>
                  <a:lnTo>
                    <a:pt x="15515" y="4864"/>
                  </a:lnTo>
                  <a:lnTo>
                    <a:pt x="15436" y="4096"/>
                  </a:lnTo>
                  <a:lnTo>
                    <a:pt x="15377" y="3505"/>
                  </a:lnTo>
                  <a:lnTo>
                    <a:pt x="15043" y="3328"/>
                  </a:lnTo>
                  <a:lnTo>
                    <a:pt x="14176" y="2875"/>
                  </a:lnTo>
                  <a:lnTo>
                    <a:pt x="12877" y="2225"/>
                  </a:lnTo>
                  <a:lnTo>
                    <a:pt x="12129" y="1871"/>
                  </a:lnTo>
                  <a:lnTo>
                    <a:pt x="11341" y="1517"/>
                  </a:lnTo>
                  <a:lnTo>
                    <a:pt x="10534" y="1162"/>
                  </a:lnTo>
                  <a:lnTo>
                    <a:pt x="9707" y="847"/>
                  </a:lnTo>
                  <a:lnTo>
                    <a:pt x="8900" y="552"/>
                  </a:lnTo>
                  <a:lnTo>
                    <a:pt x="8112" y="316"/>
                  </a:lnTo>
                  <a:lnTo>
                    <a:pt x="7738" y="197"/>
                  </a:lnTo>
                  <a:lnTo>
                    <a:pt x="7384" y="119"/>
                  </a:lnTo>
                  <a:lnTo>
                    <a:pt x="7049" y="60"/>
                  </a:lnTo>
                  <a:lnTo>
                    <a:pt x="6734" y="20"/>
                  </a:lnTo>
                  <a:lnTo>
                    <a:pt x="64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0" name="Google Shape;6750;p71"/>
            <p:cNvSpPr/>
            <p:nvPr/>
          </p:nvSpPr>
          <p:spPr>
            <a:xfrm>
              <a:off x="8193245" y="1405447"/>
              <a:ext cx="218484" cy="397148"/>
            </a:xfrm>
            <a:custGeom>
              <a:avLst/>
              <a:gdLst/>
              <a:ahLst/>
              <a:cxnLst/>
              <a:rect l="l" t="t" r="r" b="b"/>
              <a:pathLst>
                <a:path w="11341" h="20615" extrusionOk="0">
                  <a:moveTo>
                    <a:pt x="4056" y="0"/>
                  </a:moveTo>
                  <a:lnTo>
                    <a:pt x="3780" y="20"/>
                  </a:lnTo>
                  <a:lnTo>
                    <a:pt x="3485" y="40"/>
                  </a:lnTo>
                  <a:lnTo>
                    <a:pt x="3229" y="99"/>
                  </a:lnTo>
                  <a:lnTo>
                    <a:pt x="2953" y="158"/>
                  </a:lnTo>
                  <a:lnTo>
                    <a:pt x="2717" y="256"/>
                  </a:lnTo>
                  <a:lnTo>
                    <a:pt x="2461" y="355"/>
                  </a:lnTo>
                  <a:lnTo>
                    <a:pt x="2245" y="473"/>
                  </a:lnTo>
                  <a:lnTo>
                    <a:pt x="2008" y="630"/>
                  </a:lnTo>
                  <a:lnTo>
                    <a:pt x="1811" y="788"/>
                  </a:lnTo>
                  <a:lnTo>
                    <a:pt x="1595" y="965"/>
                  </a:lnTo>
                  <a:lnTo>
                    <a:pt x="1418" y="1162"/>
                  </a:lnTo>
                  <a:lnTo>
                    <a:pt x="1240" y="1398"/>
                  </a:lnTo>
                  <a:lnTo>
                    <a:pt x="1063" y="1634"/>
                  </a:lnTo>
                  <a:lnTo>
                    <a:pt x="906" y="1890"/>
                  </a:lnTo>
                  <a:lnTo>
                    <a:pt x="768" y="2166"/>
                  </a:lnTo>
                  <a:lnTo>
                    <a:pt x="630" y="2442"/>
                  </a:lnTo>
                  <a:lnTo>
                    <a:pt x="512" y="2757"/>
                  </a:lnTo>
                  <a:lnTo>
                    <a:pt x="414" y="3091"/>
                  </a:lnTo>
                  <a:lnTo>
                    <a:pt x="315" y="3426"/>
                  </a:lnTo>
                  <a:lnTo>
                    <a:pt x="217" y="3800"/>
                  </a:lnTo>
                  <a:lnTo>
                    <a:pt x="158" y="4174"/>
                  </a:lnTo>
                  <a:lnTo>
                    <a:pt x="99" y="4588"/>
                  </a:lnTo>
                  <a:lnTo>
                    <a:pt x="59" y="5001"/>
                  </a:lnTo>
                  <a:lnTo>
                    <a:pt x="20" y="5434"/>
                  </a:lnTo>
                  <a:lnTo>
                    <a:pt x="0" y="5887"/>
                  </a:lnTo>
                  <a:lnTo>
                    <a:pt x="0" y="6340"/>
                  </a:lnTo>
                  <a:lnTo>
                    <a:pt x="0" y="6832"/>
                  </a:lnTo>
                  <a:lnTo>
                    <a:pt x="39" y="7324"/>
                  </a:lnTo>
                  <a:lnTo>
                    <a:pt x="59" y="7856"/>
                  </a:lnTo>
                  <a:lnTo>
                    <a:pt x="118" y="8388"/>
                  </a:lnTo>
                  <a:lnTo>
                    <a:pt x="197" y="8939"/>
                  </a:lnTo>
                  <a:lnTo>
                    <a:pt x="276" y="9510"/>
                  </a:lnTo>
                  <a:lnTo>
                    <a:pt x="374" y="10081"/>
                  </a:lnTo>
                  <a:lnTo>
                    <a:pt x="473" y="10632"/>
                  </a:lnTo>
                  <a:lnTo>
                    <a:pt x="591" y="11184"/>
                  </a:lnTo>
                  <a:lnTo>
                    <a:pt x="729" y="11735"/>
                  </a:lnTo>
                  <a:lnTo>
                    <a:pt x="886" y="12286"/>
                  </a:lnTo>
                  <a:lnTo>
                    <a:pt x="1044" y="12798"/>
                  </a:lnTo>
                  <a:lnTo>
                    <a:pt x="1221" y="13330"/>
                  </a:lnTo>
                  <a:lnTo>
                    <a:pt x="1398" y="13822"/>
                  </a:lnTo>
                  <a:lnTo>
                    <a:pt x="1575" y="14314"/>
                  </a:lnTo>
                  <a:lnTo>
                    <a:pt x="1772" y="14787"/>
                  </a:lnTo>
                  <a:lnTo>
                    <a:pt x="1989" y="15259"/>
                  </a:lnTo>
                  <a:lnTo>
                    <a:pt x="2205" y="15712"/>
                  </a:lnTo>
                  <a:lnTo>
                    <a:pt x="2442" y="16145"/>
                  </a:lnTo>
                  <a:lnTo>
                    <a:pt x="2678" y="16559"/>
                  </a:lnTo>
                  <a:lnTo>
                    <a:pt x="2914" y="16972"/>
                  </a:lnTo>
                  <a:lnTo>
                    <a:pt x="3150" y="17366"/>
                  </a:lnTo>
                  <a:lnTo>
                    <a:pt x="3406" y="17720"/>
                  </a:lnTo>
                  <a:lnTo>
                    <a:pt x="3682" y="18075"/>
                  </a:lnTo>
                  <a:lnTo>
                    <a:pt x="3938" y="18409"/>
                  </a:lnTo>
                  <a:lnTo>
                    <a:pt x="4214" y="18705"/>
                  </a:lnTo>
                  <a:lnTo>
                    <a:pt x="4489" y="19000"/>
                  </a:lnTo>
                  <a:lnTo>
                    <a:pt x="4765" y="19276"/>
                  </a:lnTo>
                  <a:lnTo>
                    <a:pt x="5040" y="19512"/>
                  </a:lnTo>
                  <a:lnTo>
                    <a:pt x="5336" y="19729"/>
                  </a:lnTo>
                  <a:lnTo>
                    <a:pt x="5631" y="19945"/>
                  </a:lnTo>
                  <a:lnTo>
                    <a:pt x="5907" y="20103"/>
                  </a:lnTo>
                  <a:lnTo>
                    <a:pt x="6202" y="20260"/>
                  </a:lnTo>
                  <a:lnTo>
                    <a:pt x="6497" y="20378"/>
                  </a:lnTo>
                  <a:lnTo>
                    <a:pt x="6793" y="20477"/>
                  </a:lnTo>
                  <a:lnTo>
                    <a:pt x="7088" y="20555"/>
                  </a:lnTo>
                  <a:lnTo>
                    <a:pt x="7383" y="20595"/>
                  </a:lnTo>
                  <a:lnTo>
                    <a:pt x="7679" y="20615"/>
                  </a:lnTo>
                  <a:lnTo>
                    <a:pt x="7876" y="20595"/>
                  </a:lnTo>
                  <a:lnTo>
                    <a:pt x="8073" y="20575"/>
                  </a:lnTo>
                  <a:lnTo>
                    <a:pt x="8269" y="20555"/>
                  </a:lnTo>
                  <a:lnTo>
                    <a:pt x="8466" y="20496"/>
                  </a:lnTo>
                  <a:lnTo>
                    <a:pt x="9470" y="18665"/>
                  </a:lnTo>
                  <a:lnTo>
                    <a:pt x="9923" y="17819"/>
                  </a:lnTo>
                  <a:lnTo>
                    <a:pt x="10317" y="17031"/>
                  </a:lnTo>
                  <a:lnTo>
                    <a:pt x="10652" y="16342"/>
                  </a:lnTo>
                  <a:lnTo>
                    <a:pt x="10927" y="15732"/>
                  </a:lnTo>
                  <a:lnTo>
                    <a:pt x="11124" y="15239"/>
                  </a:lnTo>
                  <a:lnTo>
                    <a:pt x="11183" y="15043"/>
                  </a:lnTo>
                  <a:lnTo>
                    <a:pt x="11223" y="14865"/>
                  </a:lnTo>
                  <a:lnTo>
                    <a:pt x="11262" y="14412"/>
                  </a:lnTo>
                  <a:lnTo>
                    <a:pt x="11302" y="13802"/>
                  </a:lnTo>
                  <a:lnTo>
                    <a:pt x="11321" y="13034"/>
                  </a:lnTo>
                  <a:lnTo>
                    <a:pt x="11341" y="12148"/>
                  </a:lnTo>
                  <a:lnTo>
                    <a:pt x="11321" y="10081"/>
                  </a:lnTo>
                  <a:lnTo>
                    <a:pt x="11282" y="7738"/>
                  </a:lnTo>
                  <a:lnTo>
                    <a:pt x="11144" y="7246"/>
                  </a:lnTo>
                  <a:lnTo>
                    <a:pt x="11026" y="6773"/>
                  </a:lnTo>
                  <a:lnTo>
                    <a:pt x="10868" y="6320"/>
                  </a:lnTo>
                  <a:lnTo>
                    <a:pt x="10711" y="5887"/>
                  </a:lnTo>
                  <a:lnTo>
                    <a:pt x="10553" y="5474"/>
                  </a:lnTo>
                  <a:lnTo>
                    <a:pt x="10376" y="5060"/>
                  </a:lnTo>
                  <a:lnTo>
                    <a:pt x="10199" y="4666"/>
                  </a:lnTo>
                  <a:lnTo>
                    <a:pt x="10022" y="4292"/>
                  </a:lnTo>
                  <a:lnTo>
                    <a:pt x="9825" y="3938"/>
                  </a:lnTo>
                  <a:lnTo>
                    <a:pt x="9608" y="3603"/>
                  </a:lnTo>
                  <a:lnTo>
                    <a:pt x="9411" y="3269"/>
                  </a:lnTo>
                  <a:lnTo>
                    <a:pt x="9195" y="2973"/>
                  </a:lnTo>
                  <a:lnTo>
                    <a:pt x="8959" y="2678"/>
                  </a:lnTo>
                  <a:lnTo>
                    <a:pt x="8742" y="2402"/>
                  </a:lnTo>
                  <a:lnTo>
                    <a:pt x="8506" y="2127"/>
                  </a:lnTo>
                  <a:lnTo>
                    <a:pt x="8250" y="1890"/>
                  </a:lnTo>
                  <a:lnTo>
                    <a:pt x="8014" y="1654"/>
                  </a:lnTo>
                  <a:lnTo>
                    <a:pt x="7758" y="1437"/>
                  </a:lnTo>
                  <a:lnTo>
                    <a:pt x="7521" y="1241"/>
                  </a:lnTo>
                  <a:lnTo>
                    <a:pt x="7265" y="1063"/>
                  </a:lnTo>
                  <a:lnTo>
                    <a:pt x="6990" y="886"/>
                  </a:lnTo>
                  <a:lnTo>
                    <a:pt x="6734" y="729"/>
                  </a:lnTo>
                  <a:lnTo>
                    <a:pt x="6478" y="591"/>
                  </a:lnTo>
                  <a:lnTo>
                    <a:pt x="6202" y="473"/>
                  </a:lnTo>
                  <a:lnTo>
                    <a:pt x="5946" y="355"/>
                  </a:lnTo>
                  <a:lnTo>
                    <a:pt x="5671" y="256"/>
                  </a:lnTo>
                  <a:lnTo>
                    <a:pt x="5395" y="177"/>
                  </a:lnTo>
                  <a:lnTo>
                    <a:pt x="5139" y="118"/>
                  </a:lnTo>
                  <a:lnTo>
                    <a:pt x="4863" y="59"/>
                  </a:lnTo>
                  <a:lnTo>
                    <a:pt x="4588" y="40"/>
                  </a:lnTo>
                  <a:lnTo>
                    <a:pt x="4332" y="20"/>
                  </a:lnTo>
                  <a:lnTo>
                    <a:pt x="4056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1" name="Google Shape;6751;p71"/>
            <p:cNvSpPr/>
            <p:nvPr/>
          </p:nvSpPr>
          <p:spPr>
            <a:xfrm>
              <a:off x="8302096" y="753766"/>
              <a:ext cx="175639" cy="388806"/>
            </a:xfrm>
            <a:custGeom>
              <a:avLst/>
              <a:gdLst/>
              <a:ahLst/>
              <a:cxnLst/>
              <a:rect l="l" t="t" r="r" b="b"/>
              <a:pathLst>
                <a:path w="9117" h="20182" extrusionOk="0">
                  <a:moveTo>
                    <a:pt x="1615" y="0"/>
                  </a:moveTo>
                  <a:lnTo>
                    <a:pt x="1202" y="40"/>
                  </a:lnTo>
                  <a:lnTo>
                    <a:pt x="788" y="99"/>
                  </a:lnTo>
                  <a:lnTo>
                    <a:pt x="395" y="197"/>
                  </a:lnTo>
                  <a:lnTo>
                    <a:pt x="198" y="276"/>
                  </a:lnTo>
                  <a:lnTo>
                    <a:pt x="1" y="355"/>
                  </a:lnTo>
                  <a:lnTo>
                    <a:pt x="8290" y="20182"/>
                  </a:lnTo>
                  <a:lnTo>
                    <a:pt x="8408" y="19945"/>
                  </a:lnTo>
                  <a:lnTo>
                    <a:pt x="8506" y="19689"/>
                  </a:lnTo>
                  <a:lnTo>
                    <a:pt x="8605" y="19433"/>
                  </a:lnTo>
                  <a:lnTo>
                    <a:pt x="8703" y="19178"/>
                  </a:lnTo>
                  <a:lnTo>
                    <a:pt x="8841" y="18607"/>
                  </a:lnTo>
                  <a:lnTo>
                    <a:pt x="8959" y="17996"/>
                  </a:lnTo>
                  <a:lnTo>
                    <a:pt x="9038" y="17366"/>
                  </a:lnTo>
                  <a:lnTo>
                    <a:pt x="9097" y="16697"/>
                  </a:lnTo>
                  <a:lnTo>
                    <a:pt x="9117" y="16008"/>
                  </a:lnTo>
                  <a:lnTo>
                    <a:pt x="9097" y="15279"/>
                  </a:lnTo>
                  <a:lnTo>
                    <a:pt x="9077" y="14551"/>
                  </a:lnTo>
                  <a:lnTo>
                    <a:pt x="9018" y="13802"/>
                  </a:lnTo>
                  <a:lnTo>
                    <a:pt x="8940" y="13035"/>
                  </a:lnTo>
                  <a:lnTo>
                    <a:pt x="8841" y="12267"/>
                  </a:lnTo>
                  <a:lnTo>
                    <a:pt x="8723" y="11499"/>
                  </a:lnTo>
                  <a:lnTo>
                    <a:pt x="8585" y="10731"/>
                  </a:lnTo>
                  <a:lnTo>
                    <a:pt x="8447" y="9963"/>
                  </a:lnTo>
                  <a:lnTo>
                    <a:pt x="8290" y="9215"/>
                  </a:lnTo>
                  <a:lnTo>
                    <a:pt x="8113" y="8467"/>
                  </a:lnTo>
                  <a:lnTo>
                    <a:pt x="7935" y="7738"/>
                  </a:lnTo>
                  <a:lnTo>
                    <a:pt x="7581" y="6340"/>
                  </a:lnTo>
                  <a:lnTo>
                    <a:pt x="7187" y="5061"/>
                  </a:lnTo>
                  <a:lnTo>
                    <a:pt x="6813" y="3919"/>
                  </a:lnTo>
                  <a:lnTo>
                    <a:pt x="6459" y="2934"/>
                  </a:lnTo>
                  <a:lnTo>
                    <a:pt x="6144" y="2166"/>
                  </a:lnTo>
                  <a:lnTo>
                    <a:pt x="6006" y="1871"/>
                  </a:lnTo>
                  <a:lnTo>
                    <a:pt x="5888" y="1615"/>
                  </a:lnTo>
                  <a:lnTo>
                    <a:pt x="5770" y="1438"/>
                  </a:lnTo>
                  <a:lnTo>
                    <a:pt x="5671" y="1339"/>
                  </a:lnTo>
                  <a:lnTo>
                    <a:pt x="5494" y="1201"/>
                  </a:lnTo>
                  <a:lnTo>
                    <a:pt x="5277" y="1044"/>
                  </a:lnTo>
                  <a:lnTo>
                    <a:pt x="5002" y="886"/>
                  </a:lnTo>
                  <a:lnTo>
                    <a:pt x="4706" y="729"/>
                  </a:lnTo>
                  <a:lnTo>
                    <a:pt x="4391" y="591"/>
                  </a:lnTo>
                  <a:lnTo>
                    <a:pt x="4037" y="453"/>
                  </a:lnTo>
                  <a:lnTo>
                    <a:pt x="3663" y="315"/>
                  </a:lnTo>
                  <a:lnTo>
                    <a:pt x="3269" y="217"/>
                  </a:lnTo>
                  <a:lnTo>
                    <a:pt x="2875" y="119"/>
                  </a:lnTo>
                  <a:lnTo>
                    <a:pt x="2462" y="60"/>
                  </a:lnTo>
                  <a:lnTo>
                    <a:pt x="2048" y="20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2" name="Google Shape;6752;p71"/>
            <p:cNvSpPr/>
            <p:nvPr/>
          </p:nvSpPr>
          <p:spPr>
            <a:xfrm>
              <a:off x="8370008" y="769313"/>
              <a:ext cx="107364" cy="289052"/>
            </a:xfrm>
            <a:custGeom>
              <a:avLst/>
              <a:gdLst/>
              <a:ahLst/>
              <a:cxnLst/>
              <a:rect l="l" t="t" r="r" b="b"/>
              <a:pathLst>
                <a:path w="5573" h="15004" extrusionOk="0">
                  <a:moveTo>
                    <a:pt x="1339" y="1"/>
                  </a:moveTo>
                  <a:lnTo>
                    <a:pt x="1201" y="316"/>
                  </a:lnTo>
                  <a:lnTo>
                    <a:pt x="1044" y="631"/>
                  </a:lnTo>
                  <a:lnTo>
                    <a:pt x="906" y="965"/>
                  </a:lnTo>
                  <a:lnTo>
                    <a:pt x="788" y="1320"/>
                  </a:lnTo>
                  <a:lnTo>
                    <a:pt x="670" y="1674"/>
                  </a:lnTo>
                  <a:lnTo>
                    <a:pt x="551" y="2048"/>
                  </a:lnTo>
                  <a:lnTo>
                    <a:pt x="453" y="2422"/>
                  </a:lnTo>
                  <a:lnTo>
                    <a:pt x="355" y="2816"/>
                  </a:lnTo>
                  <a:lnTo>
                    <a:pt x="197" y="3623"/>
                  </a:lnTo>
                  <a:lnTo>
                    <a:pt x="99" y="4490"/>
                  </a:lnTo>
                  <a:lnTo>
                    <a:pt x="40" y="4923"/>
                  </a:lnTo>
                  <a:lnTo>
                    <a:pt x="20" y="5376"/>
                  </a:lnTo>
                  <a:lnTo>
                    <a:pt x="0" y="5829"/>
                  </a:lnTo>
                  <a:lnTo>
                    <a:pt x="0" y="6281"/>
                  </a:lnTo>
                  <a:lnTo>
                    <a:pt x="0" y="6774"/>
                  </a:lnTo>
                  <a:lnTo>
                    <a:pt x="20" y="7266"/>
                  </a:lnTo>
                  <a:lnTo>
                    <a:pt x="59" y="7758"/>
                  </a:lnTo>
                  <a:lnTo>
                    <a:pt x="118" y="8231"/>
                  </a:lnTo>
                  <a:lnTo>
                    <a:pt x="2619" y="14256"/>
                  </a:lnTo>
                  <a:lnTo>
                    <a:pt x="2835" y="14433"/>
                  </a:lnTo>
                  <a:lnTo>
                    <a:pt x="3052" y="14571"/>
                  </a:lnTo>
                  <a:lnTo>
                    <a:pt x="3269" y="14708"/>
                  </a:lnTo>
                  <a:lnTo>
                    <a:pt x="3485" y="14827"/>
                  </a:lnTo>
                  <a:lnTo>
                    <a:pt x="3721" y="14905"/>
                  </a:lnTo>
                  <a:lnTo>
                    <a:pt x="3958" y="14964"/>
                  </a:lnTo>
                  <a:lnTo>
                    <a:pt x="4194" y="15004"/>
                  </a:lnTo>
                  <a:lnTo>
                    <a:pt x="4726" y="15004"/>
                  </a:lnTo>
                  <a:lnTo>
                    <a:pt x="5021" y="14945"/>
                  </a:lnTo>
                  <a:lnTo>
                    <a:pt x="5296" y="14846"/>
                  </a:lnTo>
                  <a:lnTo>
                    <a:pt x="5572" y="14708"/>
                  </a:lnTo>
                  <a:lnTo>
                    <a:pt x="5572" y="14157"/>
                  </a:lnTo>
                  <a:lnTo>
                    <a:pt x="5533" y="13606"/>
                  </a:lnTo>
                  <a:lnTo>
                    <a:pt x="5493" y="13035"/>
                  </a:lnTo>
                  <a:lnTo>
                    <a:pt x="5434" y="12444"/>
                  </a:lnTo>
                  <a:lnTo>
                    <a:pt x="5277" y="11282"/>
                  </a:lnTo>
                  <a:lnTo>
                    <a:pt x="5100" y="10121"/>
                  </a:lnTo>
                  <a:lnTo>
                    <a:pt x="4883" y="8959"/>
                  </a:lnTo>
                  <a:lnTo>
                    <a:pt x="4627" y="7817"/>
                  </a:lnTo>
                  <a:lnTo>
                    <a:pt x="4371" y="6715"/>
                  </a:lnTo>
                  <a:lnTo>
                    <a:pt x="4076" y="5651"/>
                  </a:lnTo>
                  <a:lnTo>
                    <a:pt x="3800" y="4647"/>
                  </a:lnTo>
                  <a:lnTo>
                    <a:pt x="3505" y="3742"/>
                  </a:lnTo>
                  <a:lnTo>
                    <a:pt x="3229" y="2895"/>
                  </a:lnTo>
                  <a:lnTo>
                    <a:pt x="2953" y="2166"/>
                  </a:lnTo>
                  <a:lnTo>
                    <a:pt x="2717" y="1556"/>
                  </a:lnTo>
                  <a:lnTo>
                    <a:pt x="2481" y="1064"/>
                  </a:lnTo>
                  <a:lnTo>
                    <a:pt x="2304" y="729"/>
                  </a:lnTo>
                  <a:lnTo>
                    <a:pt x="2225" y="611"/>
                  </a:lnTo>
                  <a:lnTo>
                    <a:pt x="2146" y="532"/>
                  </a:lnTo>
                  <a:lnTo>
                    <a:pt x="1989" y="414"/>
                  </a:lnTo>
                  <a:lnTo>
                    <a:pt x="1812" y="276"/>
                  </a:lnTo>
                  <a:lnTo>
                    <a:pt x="1595" y="139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3" name="Google Shape;6753;p71"/>
            <p:cNvSpPr/>
            <p:nvPr/>
          </p:nvSpPr>
          <p:spPr>
            <a:xfrm>
              <a:off x="8278958" y="766655"/>
              <a:ext cx="175639" cy="388440"/>
            </a:xfrm>
            <a:custGeom>
              <a:avLst/>
              <a:gdLst/>
              <a:ahLst/>
              <a:cxnLst/>
              <a:rect l="l" t="t" r="r" b="b"/>
              <a:pathLst>
                <a:path w="9117" h="20163" extrusionOk="0">
                  <a:moveTo>
                    <a:pt x="1635" y="1"/>
                  </a:moveTo>
                  <a:lnTo>
                    <a:pt x="1202" y="21"/>
                  </a:lnTo>
                  <a:lnTo>
                    <a:pt x="788" y="80"/>
                  </a:lnTo>
                  <a:lnTo>
                    <a:pt x="395" y="198"/>
                  </a:lnTo>
                  <a:lnTo>
                    <a:pt x="198" y="257"/>
                  </a:lnTo>
                  <a:lnTo>
                    <a:pt x="1" y="336"/>
                  </a:lnTo>
                  <a:lnTo>
                    <a:pt x="8290" y="20162"/>
                  </a:lnTo>
                  <a:lnTo>
                    <a:pt x="8408" y="19926"/>
                  </a:lnTo>
                  <a:lnTo>
                    <a:pt x="8526" y="19690"/>
                  </a:lnTo>
                  <a:lnTo>
                    <a:pt x="8625" y="19434"/>
                  </a:lnTo>
                  <a:lnTo>
                    <a:pt x="8703" y="19158"/>
                  </a:lnTo>
                  <a:lnTo>
                    <a:pt x="8861" y="18587"/>
                  </a:lnTo>
                  <a:lnTo>
                    <a:pt x="8959" y="17997"/>
                  </a:lnTo>
                  <a:lnTo>
                    <a:pt x="9058" y="17347"/>
                  </a:lnTo>
                  <a:lnTo>
                    <a:pt x="9097" y="16677"/>
                  </a:lnTo>
                  <a:lnTo>
                    <a:pt x="9117" y="15988"/>
                  </a:lnTo>
                  <a:lnTo>
                    <a:pt x="9117" y="15280"/>
                  </a:lnTo>
                  <a:lnTo>
                    <a:pt x="9077" y="14531"/>
                  </a:lnTo>
                  <a:lnTo>
                    <a:pt x="9018" y="13783"/>
                  </a:lnTo>
                  <a:lnTo>
                    <a:pt x="8940" y="13035"/>
                  </a:lnTo>
                  <a:lnTo>
                    <a:pt x="8841" y="12267"/>
                  </a:lnTo>
                  <a:lnTo>
                    <a:pt x="8723" y="11499"/>
                  </a:lnTo>
                  <a:lnTo>
                    <a:pt x="8605" y="10731"/>
                  </a:lnTo>
                  <a:lnTo>
                    <a:pt x="8447" y="9964"/>
                  </a:lnTo>
                  <a:lnTo>
                    <a:pt x="8290" y="9196"/>
                  </a:lnTo>
                  <a:lnTo>
                    <a:pt x="8132" y="8467"/>
                  </a:lnTo>
                  <a:lnTo>
                    <a:pt x="7955" y="7719"/>
                  </a:lnTo>
                  <a:lnTo>
                    <a:pt x="7581" y="6341"/>
                  </a:lnTo>
                  <a:lnTo>
                    <a:pt x="7207" y="5041"/>
                  </a:lnTo>
                  <a:lnTo>
                    <a:pt x="6833" y="3899"/>
                  </a:lnTo>
                  <a:lnTo>
                    <a:pt x="6478" y="2935"/>
                  </a:lnTo>
                  <a:lnTo>
                    <a:pt x="6163" y="2147"/>
                  </a:lnTo>
                  <a:lnTo>
                    <a:pt x="6006" y="1852"/>
                  </a:lnTo>
                  <a:lnTo>
                    <a:pt x="5888" y="1615"/>
                  </a:lnTo>
                  <a:lnTo>
                    <a:pt x="5770" y="1438"/>
                  </a:lnTo>
                  <a:lnTo>
                    <a:pt x="5691" y="1320"/>
                  </a:lnTo>
                  <a:lnTo>
                    <a:pt x="5494" y="1182"/>
                  </a:lnTo>
                  <a:lnTo>
                    <a:pt x="5277" y="1025"/>
                  </a:lnTo>
                  <a:lnTo>
                    <a:pt x="5021" y="867"/>
                  </a:lnTo>
                  <a:lnTo>
                    <a:pt x="4726" y="729"/>
                  </a:lnTo>
                  <a:lnTo>
                    <a:pt x="4391" y="572"/>
                  </a:lnTo>
                  <a:lnTo>
                    <a:pt x="4037" y="434"/>
                  </a:lnTo>
                  <a:lnTo>
                    <a:pt x="3663" y="316"/>
                  </a:lnTo>
                  <a:lnTo>
                    <a:pt x="3289" y="198"/>
                  </a:lnTo>
                  <a:lnTo>
                    <a:pt x="2875" y="119"/>
                  </a:lnTo>
                  <a:lnTo>
                    <a:pt x="2462" y="40"/>
                  </a:lnTo>
                  <a:lnTo>
                    <a:pt x="2048" y="1"/>
                  </a:lnTo>
                  <a:close/>
                </a:path>
              </a:pathLst>
            </a:custGeom>
            <a:solidFill>
              <a:srgbClr val="5E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4" name="Google Shape;6754;p71"/>
            <p:cNvSpPr/>
            <p:nvPr/>
          </p:nvSpPr>
          <p:spPr>
            <a:xfrm>
              <a:off x="7905705" y="758313"/>
              <a:ext cx="160477" cy="215094"/>
            </a:xfrm>
            <a:custGeom>
              <a:avLst/>
              <a:gdLst/>
              <a:ahLst/>
              <a:cxnLst/>
              <a:rect l="l" t="t" r="r" b="b"/>
              <a:pathLst>
                <a:path w="8330" h="11165" extrusionOk="0">
                  <a:moveTo>
                    <a:pt x="3880" y="1"/>
                  </a:moveTo>
                  <a:lnTo>
                    <a:pt x="3663" y="20"/>
                  </a:lnTo>
                  <a:lnTo>
                    <a:pt x="3446" y="60"/>
                  </a:lnTo>
                  <a:lnTo>
                    <a:pt x="3250" y="99"/>
                  </a:lnTo>
                  <a:lnTo>
                    <a:pt x="3053" y="158"/>
                  </a:lnTo>
                  <a:lnTo>
                    <a:pt x="2856" y="217"/>
                  </a:lnTo>
                  <a:lnTo>
                    <a:pt x="2659" y="316"/>
                  </a:lnTo>
                  <a:lnTo>
                    <a:pt x="2482" y="395"/>
                  </a:lnTo>
                  <a:lnTo>
                    <a:pt x="2285" y="513"/>
                  </a:lnTo>
                  <a:lnTo>
                    <a:pt x="2127" y="631"/>
                  </a:lnTo>
                  <a:lnTo>
                    <a:pt x="1773" y="887"/>
                  </a:lnTo>
                  <a:lnTo>
                    <a:pt x="1458" y="1182"/>
                  </a:lnTo>
                  <a:lnTo>
                    <a:pt x="1182" y="1536"/>
                  </a:lnTo>
                  <a:lnTo>
                    <a:pt x="907" y="1911"/>
                  </a:lnTo>
                  <a:lnTo>
                    <a:pt x="690" y="2324"/>
                  </a:lnTo>
                  <a:lnTo>
                    <a:pt x="473" y="2777"/>
                  </a:lnTo>
                  <a:lnTo>
                    <a:pt x="316" y="3269"/>
                  </a:lnTo>
                  <a:lnTo>
                    <a:pt x="178" y="3761"/>
                  </a:lnTo>
                  <a:lnTo>
                    <a:pt x="80" y="4313"/>
                  </a:lnTo>
                  <a:lnTo>
                    <a:pt x="21" y="4864"/>
                  </a:lnTo>
                  <a:lnTo>
                    <a:pt x="1" y="5455"/>
                  </a:lnTo>
                  <a:lnTo>
                    <a:pt x="21" y="6026"/>
                  </a:lnTo>
                  <a:lnTo>
                    <a:pt x="80" y="6597"/>
                  </a:lnTo>
                  <a:lnTo>
                    <a:pt x="178" y="7148"/>
                  </a:lnTo>
                  <a:lnTo>
                    <a:pt x="316" y="7679"/>
                  </a:lnTo>
                  <a:lnTo>
                    <a:pt x="493" y="8172"/>
                  </a:lnTo>
                  <a:lnTo>
                    <a:pt x="710" y="8644"/>
                  </a:lnTo>
                  <a:lnTo>
                    <a:pt x="946" y="9077"/>
                  </a:lnTo>
                  <a:lnTo>
                    <a:pt x="1222" y="9491"/>
                  </a:lnTo>
                  <a:lnTo>
                    <a:pt x="1517" y="9865"/>
                  </a:lnTo>
                  <a:lnTo>
                    <a:pt x="1832" y="10180"/>
                  </a:lnTo>
                  <a:lnTo>
                    <a:pt x="2009" y="10337"/>
                  </a:lnTo>
                  <a:lnTo>
                    <a:pt x="2167" y="10475"/>
                  </a:lnTo>
                  <a:lnTo>
                    <a:pt x="2364" y="10593"/>
                  </a:lnTo>
                  <a:lnTo>
                    <a:pt x="2541" y="10712"/>
                  </a:lnTo>
                  <a:lnTo>
                    <a:pt x="2738" y="10810"/>
                  </a:lnTo>
                  <a:lnTo>
                    <a:pt x="2915" y="10908"/>
                  </a:lnTo>
                  <a:lnTo>
                    <a:pt x="3112" y="10987"/>
                  </a:lnTo>
                  <a:lnTo>
                    <a:pt x="3328" y="11046"/>
                  </a:lnTo>
                  <a:lnTo>
                    <a:pt x="3525" y="11105"/>
                  </a:lnTo>
                  <a:lnTo>
                    <a:pt x="3742" y="11125"/>
                  </a:lnTo>
                  <a:lnTo>
                    <a:pt x="3939" y="11164"/>
                  </a:lnTo>
                  <a:lnTo>
                    <a:pt x="4372" y="11164"/>
                  </a:lnTo>
                  <a:lnTo>
                    <a:pt x="4588" y="11125"/>
                  </a:lnTo>
                  <a:lnTo>
                    <a:pt x="4805" y="11105"/>
                  </a:lnTo>
                  <a:lnTo>
                    <a:pt x="5002" y="11046"/>
                  </a:lnTo>
                  <a:lnTo>
                    <a:pt x="5199" y="10987"/>
                  </a:lnTo>
                  <a:lnTo>
                    <a:pt x="5396" y="10908"/>
                  </a:lnTo>
                  <a:lnTo>
                    <a:pt x="5593" y="10810"/>
                  </a:lnTo>
                  <a:lnTo>
                    <a:pt x="5789" y="10712"/>
                  </a:lnTo>
                  <a:lnTo>
                    <a:pt x="5967" y="10593"/>
                  </a:lnTo>
                  <a:lnTo>
                    <a:pt x="6144" y="10475"/>
                  </a:lnTo>
                  <a:lnTo>
                    <a:pt x="6321" y="10337"/>
                  </a:lnTo>
                  <a:lnTo>
                    <a:pt x="6498" y="10180"/>
                  </a:lnTo>
                  <a:lnTo>
                    <a:pt x="6813" y="9865"/>
                  </a:lnTo>
                  <a:lnTo>
                    <a:pt x="7109" y="9491"/>
                  </a:lnTo>
                  <a:lnTo>
                    <a:pt x="7384" y="9077"/>
                  </a:lnTo>
                  <a:lnTo>
                    <a:pt x="7620" y="8644"/>
                  </a:lnTo>
                  <a:lnTo>
                    <a:pt x="7817" y="8172"/>
                  </a:lnTo>
                  <a:lnTo>
                    <a:pt x="7995" y="7679"/>
                  </a:lnTo>
                  <a:lnTo>
                    <a:pt x="8132" y="7148"/>
                  </a:lnTo>
                  <a:lnTo>
                    <a:pt x="8251" y="6597"/>
                  </a:lnTo>
                  <a:lnTo>
                    <a:pt x="8310" y="6026"/>
                  </a:lnTo>
                  <a:lnTo>
                    <a:pt x="8329" y="5455"/>
                  </a:lnTo>
                  <a:lnTo>
                    <a:pt x="8310" y="4864"/>
                  </a:lnTo>
                  <a:lnTo>
                    <a:pt x="8231" y="4313"/>
                  </a:lnTo>
                  <a:lnTo>
                    <a:pt x="8132" y="3761"/>
                  </a:lnTo>
                  <a:lnTo>
                    <a:pt x="7995" y="3269"/>
                  </a:lnTo>
                  <a:lnTo>
                    <a:pt x="7798" y="2777"/>
                  </a:lnTo>
                  <a:lnTo>
                    <a:pt x="7601" y="2324"/>
                  </a:lnTo>
                  <a:lnTo>
                    <a:pt x="7345" y="1911"/>
                  </a:lnTo>
                  <a:lnTo>
                    <a:pt x="7069" y="1536"/>
                  </a:lnTo>
                  <a:lnTo>
                    <a:pt x="6774" y="1182"/>
                  </a:lnTo>
                  <a:lnTo>
                    <a:pt x="6439" y="887"/>
                  </a:lnTo>
                  <a:lnTo>
                    <a:pt x="6085" y="631"/>
                  </a:lnTo>
                  <a:lnTo>
                    <a:pt x="5908" y="513"/>
                  </a:lnTo>
                  <a:lnTo>
                    <a:pt x="5711" y="395"/>
                  </a:lnTo>
                  <a:lnTo>
                    <a:pt x="5533" y="316"/>
                  </a:lnTo>
                  <a:lnTo>
                    <a:pt x="5337" y="217"/>
                  </a:lnTo>
                  <a:lnTo>
                    <a:pt x="5140" y="158"/>
                  </a:lnTo>
                  <a:lnTo>
                    <a:pt x="4923" y="99"/>
                  </a:lnTo>
                  <a:lnTo>
                    <a:pt x="4726" y="60"/>
                  </a:lnTo>
                  <a:lnTo>
                    <a:pt x="4510" y="20"/>
                  </a:lnTo>
                  <a:lnTo>
                    <a:pt x="429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5" name="Google Shape;6755;p71"/>
            <p:cNvSpPr/>
            <p:nvPr/>
          </p:nvSpPr>
          <p:spPr>
            <a:xfrm>
              <a:off x="7918979" y="775382"/>
              <a:ext cx="160477" cy="198776"/>
            </a:xfrm>
            <a:custGeom>
              <a:avLst/>
              <a:gdLst/>
              <a:ahLst/>
              <a:cxnLst/>
              <a:rect l="l" t="t" r="r" b="b"/>
              <a:pathLst>
                <a:path w="8330" h="10318" extrusionOk="0">
                  <a:moveTo>
                    <a:pt x="3880" y="1"/>
                  </a:moveTo>
                  <a:lnTo>
                    <a:pt x="3663" y="20"/>
                  </a:lnTo>
                  <a:lnTo>
                    <a:pt x="3447" y="20"/>
                  </a:lnTo>
                  <a:lnTo>
                    <a:pt x="3250" y="60"/>
                  </a:lnTo>
                  <a:lnTo>
                    <a:pt x="3033" y="99"/>
                  </a:lnTo>
                  <a:lnTo>
                    <a:pt x="2836" y="158"/>
                  </a:lnTo>
                  <a:lnTo>
                    <a:pt x="2659" y="217"/>
                  </a:lnTo>
                  <a:lnTo>
                    <a:pt x="2462" y="296"/>
                  </a:lnTo>
                  <a:lnTo>
                    <a:pt x="2285" y="375"/>
                  </a:lnTo>
                  <a:lnTo>
                    <a:pt x="1930" y="591"/>
                  </a:lnTo>
                  <a:lnTo>
                    <a:pt x="1596" y="828"/>
                  </a:lnTo>
                  <a:lnTo>
                    <a:pt x="1300" y="1103"/>
                  </a:lnTo>
                  <a:lnTo>
                    <a:pt x="1025" y="1418"/>
                  </a:lnTo>
                  <a:lnTo>
                    <a:pt x="789" y="1773"/>
                  </a:lnTo>
                  <a:lnTo>
                    <a:pt x="572" y="2167"/>
                  </a:lnTo>
                  <a:lnTo>
                    <a:pt x="375" y="2580"/>
                  </a:lnTo>
                  <a:lnTo>
                    <a:pt x="237" y="3013"/>
                  </a:lnTo>
                  <a:lnTo>
                    <a:pt x="119" y="3486"/>
                  </a:lnTo>
                  <a:lnTo>
                    <a:pt x="40" y="3978"/>
                  </a:lnTo>
                  <a:lnTo>
                    <a:pt x="1" y="4490"/>
                  </a:lnTo>
                  <a:lnTo>
                    <a:pt x="1" y="5041"/>
                  </a:lnTo>
                  <a:lnTo>
                    <a:pt x="40" y="5573"/>
                  </a:lnTo>
                  <a:lnTo>
                    <a:pt x="139" y="6104"/>
                  </a:lnTo>
                  <a:lnTo>
                    <a:pt x="257" y="6597"/>
                  </a:lnTo>
                  <a:lnTo>
                    <a:pt x="414" y="7089"/>
                  </a:lnTo>
                  <a:lnTo>
                    <a:pt x="611" y="7542"/>
                  </a:lnTo>
                  <a:lnTo>
                    <a:pt x="848" y="7975"/>
                  </a:lnTo>
                  <a:lnTo>
                    <a:pt x="1104" y="8388"/>
                  </a:lnTo>
                  <a:lnTo>
                    <a:pt x="1379" y="8762"/>
                  </a:lnTo>
                  <a:lnTo>
                    <a:pt x="1694" y="9097"/>
                  </a:lnTo>
                  <a:lnTo>
                    <a:pt x="2029" y="9412"/>
                  </a:lnTo>
                  <a:lnTo>
                    <a:pt x="2383" y="9668"/>
                  </a:lnTo>
                  <a:lnTo>
                    <a:pt x="2757" y="9885"/>
                  </a:lnTo>
                  <a:lnTo>
                    <a:pt x="2954" y="9983"/>
                  </a:lnTo>
                  <a:lnTo>
                    <a:pt x="3151" y="10062"/>
                  </a:lnTo>
                  <a:lnTo>
                    <a:pt x="3348" y="10141"/>
                  </a:lnTo>
                  <a:lnTo>
                    <a:pt x="3545" y="10200"/>
                  </a:lnTo>
                  <a:lnTo>
                    <a:pt x="3762" y="10239"/>
                  </a:lnTo>
                  <a:lnTo>
                    <a:pt x="3978" y="10278"/>
                  </a:lnTo>
                  <a:lnTo>
                    <a:pt x="4175" y="10298"/>
                  </a:lnTo>
                  <a:lnTo>
                    <a:pt x="4392" y="10318"/>
                  </a:lnTo>
                  <a:lnTo>
                    <a:pt x="4608" y="10298"/>
                  </a:lnTo>
                  <a:lnTo>
                    <a:pt x="4825" y="10278"/>
                  </a:lnTo>
                  <a:lnTo>
                    <a:pt x="5022" y="10239"/>
                  </a:lnTo>
                  <a:lnTo>
                    <a:pt x="5238" y="10200"/>
                  </a:lnTo>
                  <a:lnTo>
                    <a:pt x="5435" y="10141"/>
                  </a:lnTo>
                  <a:lnTo>
                    <a:pt x="5632" y="10062"/>
                  </a:lnTo>
                  <a:lnTo>
                    <a:pt x="5809" y="9983"/>
                  </a:lnTo>
                  <a:lnTo>
                    <a:pt x="6006" y="9885"/>
                  </a:lnTo>
                  <a:lnTo>
                    <a:pt x="6183" y="9786"/>
                  </a:lnTo>
                  <a:lnTo>
                    <a:pt x="6361" y="9668"/>
                  </a:lnTo>
                  <a:lnTo>
                    <a:pt x="6695" y="9412"/>
                  </a:lnTo>
                  <a:lnTo>
                    <a:pt x="6991" y="9097"/>
                  </a:lnTo>
                  <a:lnTo>
                    <a:pt x="7286" y="8762"/>
                  </a:lnTo>
                  <a:lnTo>
                    <a:pt x="7522" y="8388"/>
                  </a:lnTo>
                  <a:lnTo>
                    <a:pt x="7758" y="7975"/>
                  </a:lnTo>
                  <a:lnTo>
                    <a:pt x="7936" y="7542"/>
                  </a:lnTo>
                  <a:lnTo>
                    <a:pt x="8093" y="7089"/>
                  </a:lnTo>
                  <a:lnTo>
                    <a:pt x="8211" y="6597"/>
                  </a:lnTo>
                  <a:lnTo>
                    <a:pt x="8290" y="6104"/>
                  </a:lnTo>
                  <a:lnTo>
                    <a:pt x="8329" y="5573"/>
                  </a:lnTo>
                  <a:lnTo>
                    <a:pt x="8329" y="5041"/>
                  </a:lnTo>
                  <a:lnTo>
                    <a:pt x="8290" y="4490"/>
                  </a:lnTo>
                  <a:lnTo>
                    <a:pt x="8192" y="3978"/>
                  </a:lnTo>
                  <a:lnTo>
                    <a:pt x="8073" y="3486"/>
                  </a:lnTo>
                  <a:lnTo>
                    <a:pt x="7916" y="3013"/>
                  </a:lnTo>
                  <a:lnTo>
                    <a:pt x="7699" y="2580"/>
                  </a:lnTo>
                  <a:lnTo>
                    <a:pt x="7483" y="2167"/>
                  </a:lnTo>
                  <a:lnTo>
                    <a:pt x="7207" y="1773"/>
                  </a:lnTo>
                  <a:lnTo>
                    <a:pt x="6912" y="1418"/>
                  </a:lnTo>
                  <a:lnTo>
                    <a:pt x="6597" y="1103"/>
                  </a:lnTo>
                  <a:lnTo>
                    <a:pt x="6262" y="828"/>
                  </a:lnTo>
                  <a:lnTo>
                    <a:pt x="5908" y="591"/>
                  </a:lnTo>
                  <a:lnTo>
                    <a:pt x="5534" y="375"/>
                  </a:lnTo>
                  <a:lnTo>
                    <a:pt x="5140" y="217"/>
                  </a:lnTo>
                  <a:lnTo>
                    <a:pt x="4726" y="99"/>
                  </a:lnTo>
                  <a:lnTo>
                    <a:pt x="4510" y="60"/>
                  </a:lnTo>
                  <a:lnTo>
                    <a:pt x="4293" y="20"/>
                  </a:lnTo>
                  <a:lnTo>
                    <a:pt x="4096" y="20"/>
                  </a:lnTo>
                  <a:lnTo>
                    <a:pt x="3880" y="1"/>
                  </a:lnTo>
                  <a:close/>
                </a:path>
              </a:pathLst>
            </a:custGeom>
            <a:solidFill>
              <a:srgbClr val="5E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6" name="Google Shape;6756;p71"/>
            <p:cNvSpPr/>
            <p:nvPr/>
          </p:nvSpPr>
          <p:spPr>
            <a:xfrm>
              <a:off x="7945912" y="756039"/>
              <a:ext cx="549264" cy="650907"/>
            </a:xfrm>
            <a:custGeom>
              <a:avLst/>
              <a:gdLst/>
              <a:ahLst/>
              <a:cxnLst/>
              <a:rect l="l" t="t" r="r" b="b"/>
              <a:pathLst>
                <a:path w="28511" h="33787" extrusionOk="0">
                  <a:moveTo>
                    <a:pt x="13389" y="1"/>
                  </a:moveTo>
                  <a:lnTo>
                    <a:pt x="12641" y="20"/>
                  </a:lnTo>
                  <a:lnTo>
                    <a:pt x="11145" y="79"/>
                  </a:lnTo>
                  <a:lnTo>
                    <a:pt x="9668" y="158"/>
                  </a:lnTo>
                  <a:lnTo>
                    <a:pt x="8231" y="276"/>
                  </a:lnTo>
                  <a:lnTo>
                    <a:pt x="6872" y="434"/>
                  </a:lnTo>
                  <a:lnTo>
                    <a:pt x="5632" y="591"/>
                  </a:lnTo>
                  <a:lnTo>
                    <a:pt x="4529" y="768"/>
                  </a:lnTo>
                  <a:lnTo>
                    <a:pt x="3604" y="926"/>
                  </a:lnTo>
                  <a:lnTo>
                    <a:pt x="2856" y="1083"/>
                  </a:lnTo>
                  <a:lnTo>
                    <a:pt x="2344" y="1221"/>
                  </a:lnTo>
                  <a:lnTo>
                    <a:pt x="2186" y="1280"/>
                  </a:lnTo>
                  <a:lnTo>
                    <a:pt x="2088" y="1339"/>
                  </a:lnTo>
                  <a:lnTo>
                    <a:pt x="1517" y="1773"/>
                  </a:lnTo>
                  <a:lnTo>
                    <a:pt x="867" y="2265"/>
                  </a:lnTo>
                  <a:lnTo>
                    <a:pt x="572" y="2521"/>
                  </a:lnTo>
                  <a:lnTo>
                    <a:pt x="316" y="2757"/>
                  </a:lnTo>
                  <a:lnTo>
                    <a:pt x="119" y="2974"/>
                  </a:lnTo>
                  <a:lnTo>
                    <a:pt x="40" y="3092"/>
                  </a:lnTo>
                  <a:lnTo>
                    <a:pt x="1" y="3190"/>
                  </a:lnTo>
                  <a:lnTo>
                    <a:pt x="1" y="3308"/>
                  </a:lnTo>
                  <a:lnTo>
                    <a:pt x="40" y="3525"/>
                  </a:lnTo>
                  <a:lnTo>
                    <a:pt x="217" y="4293"/>
                  </a:lnTo>
                  <a:lnTo>
                    <a:pt x="513" y="5415"/>
                  </a:lnTo>
                  <a:lnTo>
                    <a:pt x="887" y="6852"/>
                  </a:lnTo>
                  <a:lnTo>
                    <a:pt x="1891" y="10396"/>
                  </a:lnTo>
                  <a:lnTo>
                    <a:pt x="3033" y="14393"/>
                  </a:lnTo>
                  <a:lnTo>
                    <a:pt x="5199" y="21855"/>
                  </a:lnTo>
                  <a:lnTo>
                    <a:pt x="6203" y="25222"/>
                  </a:lnTo>
                  <a:lnTo>
                    <a:pt x="24750" y="33787"/>
                  </a:lnTo>
                  <a:lnTo>
                    <a:pt x="25144" y="33177"/>
                  </a:lnTo>
                  <a:lnTo>
                    <a:pt x="25518" y="32586"/>
                  </a:lnTo>
                  <a:lnTo>
                    <a:pt x="25872" y="31995"/>
                  </a:lnTo>
                  <a:lnTo>
                    <a:pt x="26187" y="31405"/>
                  </a:lnTo>
                  <a:lnTo>
                    <a:pt x="26483" y="30853"/>
                  </a:lnTo>
                  <a:lnTo>
                    <a:pt x="26739" y="30282"/>
                  </a:lnTo>
                  <a:lnTo>
                    <a:pt x="26994" y="29751"/>
                  </a:lnTo>
                  <a:lnTo>
                    <a:pt x="27211" y="29219"/>
                  </a:lnTo>
                  <a:lnTo>
                    <a:pt x="27408" y="28687"/>
                  </a:lnTo>
                  <a:lnTo>
                    <a:pt x="27585" y="28195"/>
                  </a:lnTo>
                  <a:lnTo>
                    <a:pt x="27743" y="27703"/>
                  </a:lnTo>
                  <a:lnTo>
                    <a:pt x="27880" y="27230"/>
                  </a:lnTo>
                  <a:lnTo>
                    <a:pt x="27999" y="26778"/>
                  </a:lnTo>
                  <a:lnTo>
                    <a:pt x="28117" y="26344"/>
                  </a:lnTo>
                  <a:lnTo>
                    <a:pt x="28274" y="25518"/>
                  </a:lnTo>
                  <a:lnTo>
                    <a:pt x="28392" y="24769"/>
                  </a:lnTo>
                  <a:lnTo>
                    <a:pt x="28451" y="24100"/>
                  </a:lnTo>
                  <a:lnTo>
                    <a:pt x="28491" y="23529"/>
                  </a:lnTo>
                  <a:lnTo>
                    <a:pt x="28511" y="23037"/>
                  </a:lnTo>
                  <a:lnTo>
                    <a:pt x="28491" y="22663"/>
                  </a:lnTo>
                  <a:lnTo>
                    <a:pt x="28491" y="22367"/>
                  </a:lnTo>
                  <a:lnTo>
                    <a:pt x="28451" y="22151"/>
                  </a:lnTo>
                  <a:lnTo>
                    <a:pt x="28353" y="21718"/>
                  </a:lnTo>
                  <a:lnTo>
                    <a:pt x="28255" y="21304"/>
                  </a:lnTo>
                  <a:lnTo>
                    <a:pt x="28117" y="20812"/>
                  </a:lnTo>
                  <a:lnTo>
                    <a:pt x="27940" y="20300"/>
                  </a:lnTo>
                  <a:lnTo>
                    <a:pt x="27782" y="19867"/>
                  </a:lnTo>
                  <a:lnTo>
                    <a:pt x="27684" y="19690"/>
                  </a:lnTo>
                  <a:lnTo>
                    <a:pt x="27585" y="19552"/>
                  </a:lnTo>
                  <a:lnTo>
                    <a:pt x="27506" y="19453"/>
                  </a:lnTo>
                  <a:lnTo>
                    <a:pt x="27467" y="19434"/>
                  </a:lnTo>
                  <a:lnTo>
                    <a:pt x="27408" y="19414"/>
                  </a:lnTo>
                  <a:lnTo>
                    <a:pt x="27093" y="19414"/>
                  </a:lnTo>
                  <a:lnTo>
                    <a:pt x="26975" y="19453"/>
                  </a:lnTo>
                  <a:lnTo>
                    <a:pt x="26857" y="19493"/>
                  </a:lnTo>
                  <a:lnTo>
                    <a:pt x="26719" y="19552"/>
                  </a:lnTo>
                  <a:lnTo>
                    <a:pt x="26660" y="19591"/>
                  </a:lnTo>
                  <a:lnTo>
                    <a:pt x="25912" y="16815"/>
                  </a:lnTo>
                  <a:lnTo>
                    <a:pt x="25872" y="16224"/>
                  </a:lnTo>
                  <a:lnTo>
                    <a:pt x="25833" y="15535"/>
                  </a:lnTo>
                  <a:lnTo>
                    <a:pt x="25754" y="14649"/>
                  </a:lnTo>
                  <a:lnTo>
                    <a:pt x="25636" y="13566"/>
                  </a:lnTo>
                  <a:lnTo>
                    <a:pt x="25478" y="12365"/>
                  </a:lnTo>
                  <a:lnTo>
                    <a:pt x="25282" y="11066"/>
                  </a:lnTo>
                  <a:lnTo>
                    <a:pt x="25163" y="10396"/>
                  </a:lnTo>
                  <a:lnTo>
                    <a:pt x="25026" y="9707"/>
                  </a:lnTo>
                  <a:lnTo>
                    <a:pt x="24888" y="9018"/>
                  </a:lnTo>
                  <a:lnTo>
                    <a:pt x="24730" y="8309"/>
                  </a:lnTo>
                  <a:lnTo>
                    <a:pt x="24533" y="7620"/>
                  </a:lnTo>
                  <a:lnTo>
                    <a:pt x="24356" y="6931"/>
                  </a:lnTo>
                  <a:lnTo>
                    <a:pt x="24140" y="6262"/>
                  </a:lnTo>
                  <a:lnTo>
                    <a:pt x="23903" y="5612"/>
                  </a:lnTo>
                  <a:lnTo>
                    <a:pt x="23647" y="4982"/>
                  </a:lnTo>
                  <a:lnTo>
                    <a:pt x="23391" y="4372"/>
                  </a:lnTo>
                  <a:lnTo>
                    <a:pt x="23096" y="3781"/>
                  </a:lnTo>
                  <a:lnTo>
                    <a:pt x="22801" y="3249"/>
                  </a:lnTo>
                  <a:lnTo>
                    <a:pt x="22466" y="2737"/>
                  </a:lnTo>
                  <a:lnTo>
                    <a:pt x="22112" y="2285"/>
                  </a:lnTo>
                  <a:lnTo>
                    <a:pt x="21915" y="2068"/>
                  </a:lnTo>
                  <a:lnTo>
                    <a:pt x="21738" y="1871"/>
                  </a:lnTo>
                  <a:lnTo>
                    <a:pt x="21541" y="1694"/>
                  </a:lnTo>
                  <a:lnTo>
                    <a:pt x="21324" y="1517"/>
                  </a:lnTo>
                  <a:lnTo>
                    <a:pt x="21127" y="1359"/>
                  </a:lnTo>
                  <a:lnTo>
                    <a:pt x="20911" y="1221"/>
                  </a:lnTo>
                  <a:lnTo>
                    <a:pt x="20694" y="1103"/>
                  </a:lnTo>
                  <a:lnTo>
                    <a:pt x="20458" y="985"/>
                  </a:lnTo>
                  <a:lnTo>
                    <a:pt x="19965" y="808"/>
                  </a:lnTo>
                  <a:lnTo>
                    <a:pt x="19454" y="631"/>
                  </a:lnTo>
                  <a:lnTo>
                    <a:pt x="18883" y="493"/>
                  </a:lnTo>
                  <a:lnTo>
                    <a:pt x="18272" y="375"/>
                  </a:lnTo>
                  <a:lnTo>
                    <a:pt x="17642" y="257"/>
                  </a:lnTo>
                  <a:lnTo>
                    <a:pt x="16992" y="178"/>
                  </a:lnTo>
                  <a:lnTo>
                    <a:pt x="16303" y="119"/>
                  </a:lnTo>
                  <a:lnTo>
                    <a:pt x="15595" y="60"/>
                  </a:lnTo>
                  <a:lnTo>
                    <a:pt x="14886" y="40"/>
                  </a:lnTo>
                  <a:lnTo>
                    <a:pt x="14138" y="20"/>
                  </a:lnTo>
                  <a:lnTo>
                    <a:pt x="133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7" name="Google Shape;6757;p71"/>
            <p:cNvSpPr/>
            <p:nvPr/>
          </p:nvSpPr>
          <p:spPr>
            <a:xfrm>
              <a:off x="7945912" y="769313"/>
              <a:ext cx="549264" cy="637633"/>
            </a:xfrm>
            <a:custGeom>
              <a:avLst/>
              <a:gdLst/>
              <a:ahLst/>
              <a:cxnLst/>
              <a:rect l="l" t="t" r="r" b="b"/>
              <a:pathLst>
                <a:path w="28511" h="33098" extrusionOk="0">
                  <a:moveTo>
                    <a:pt x="4982" y="1"/>
                  </a:moveTo>
                  <a:lnTo>
                    <a:pt x="3880" y="178"/>
                  </a:lnTo>
                  <a:lnTo>
                    <a:pt x="2994" y="355"/>
                  </a:lnTo>
                  <a:lnTo>
                    <a:pt x="2659" y="454"/>
                  </a:lnTo>
                  <a:lnTo>
                    <a:pt x="2383" y="513"/>
                  </a:lnTo>
                  <a:lnTo>
                    <a:pt x="2186" y="591"/>
                  </a:lnTo>
                  <a:lnTo>
                    <a:pt x="2088" y="650"/>
                  </a:lnTo>
                  <a:lnTo>
                    <a:pt x="1517" y="1084"/>
                  </a:lnTo>
                  <a:lnTo>
                    <a:pt x="867" y="1576"/>
                  </a:lnTo>
                  <a:lnTo>
                    <a:pt x="572" y="1832"/>
                  </a:lnTo>
                  <a:lnTo>
                    <a:pt x="316" y="2068"/>
                  </a:lnTo>
                  <a:lnTo>
                    <a:pt x="119" y="2285"/>
                  </a:lnTo>
                  <a:lnTo>
                    <a:pt x="40" y="2403"/>
                  </a:lnTo>
                  <a:lnTo>
                    <a:pt x="1" y="2501"/>
                  </a:lnTo>
                  <a:lnTo>
                    <a:pt x="1" y="2619"/>
                  </a:lnTo>
                  <a:lnTo>
                    <a:pt x="40" y="2836"/>
                  </a:lnTo>
                  <a:lnTo>
                    <a:pt x="217" y="3604"/>
                  </a:lnTo>
                  <a:lnTo>
                    <a:pt x="513" y="4726"/>
                  </a:lnTo>
                  <a:lnTo>
                    <a:pt x="887" y="6163"/>
                  </a:lnTo>
                  <a:lnTo>
                    <a:pt x="1891" y="9707"/>
                  </a:lnTo>
                  <a:lnTo>
                    <a:pt x="3033" y="13704"/>
                  </a:lnTo>
                  <a:lnTo>
                    <a:pt x="5199" y="21166"/>
                  </a:lnTo>
                  <a:lnTo>
                    <a:pt x="6203" y="24533"/>
                  </a:lnTo>
                  <a:lnTo>
                    <a:pt x="24750" y="33098"/>
                  </a:lnTo>
                  <a:lnTo>
                    <a:pt x="25144" y="32488"/>
                  </a:lnTo>
                  <a:lnTo>
                    <a:pt x="25518" y="31897"/>
                  </a:lnTo>
                  <a:lnTo>
                    <a:pt x="25872" y="31306"/>
                  </a:lnTo>
                  <a:lnTo>
                    <a:pt x="26187" y="30716"/>
                  </a:lnTo>
                  <a:lnTo>
                    <a:pt x="26483" y="30164"/>
                  </a:lnTo>
                  <a:lnTo>
                    <a:pt x="26739" y="29593"/>
                  </a:lnTo>
                  <a:lnTo>
                    <a:pt x="26994" y="29062"/>
                  </a:lnTo>
                  <a:lnTo>
                    <a:pt x="27211" y="28530"/>
                  </a:lnTo>
                  <a:lnTo>
                    <a:pt x="27408" y="27998"/>
                  </a:lnTo>
                  <a:lnTo>
                    <a:pt x="27585" y="27506"/>
                  </a:lnTo>
                  <a:lnTo>
                    <a:pt x="27743" y="27014"/>
                  </a:lnTo>
                  <a:lnTo>
                    <a:pt x="27880" y="26541"/>
                  </a:lnTo>
                  <a:lnTo>
                    <a:pt x="27999" y="26089"/>
                  </a:lnTo>
                  <a:lnTo>
                    <a:pt x="28117" y="25655"/>
                  </a:lnTo>
                  <a:lnTo>
                    <a:pt x="28274" y="24829"/>
                  </a:lnTo>
                  <a:lnTo>
                    <a:pt x="28392" y="24080"/>
                  </a:lnTo>
                  <a:lnTo>
                    <a:pt x="28451" y="23411"/>
                  </a:lnTo>
                  <a:lnTo>
                    <a:pt x="28491" y="22840"/>
                  </a:lnTo>
                  <a:lnTo>
                    <a:pt x="28511" y="22348"/>
                  </a:lnTo>
                  <a:lnTo>
                    <a:pt x="28491" y="21974"/>
                  </a:lnTo>
                  <a:lnTo>
                    <a:pt x="28491" y="21678"/>
                  </a:lnTo>
                  <a:lnTo>
                    <a:pt x="28451" y="21462"/>
                  </a:lnTo>
                  <a:lnTo>
                    <a:pt x="28353" y="21029"/>
                  </a:lnTo>
                  <a:lnTo>
                    <a:pt x="28235" y="20576"/>
                  </a:lnTo>
                  <a:lnTo>
                    <a:pt x="28097" y="20064"/>
                  </a:lnTo>
                  <a:lnTo>
                    <a:pt x="27940" y="21954"/>
                  </a:lnTo>
                  <a:lnTo>
                    <a:pt x="27841" y="22801"/>
                  </a:lnTo>
                  <a:lnTo>
                    <a:pt x="27762" y="23588"/>
                  </a:lnTo>
                  <a:lnTo>
                    <a:pt x="27644" y="24317"/>
                  </a:lnTo>
                  <a:lnTo>
                    <a:pt x="27526" y="24986"/>
                  </a:lnTo>
                  <a:lnTo>
                    <a:pt x="27388" y="25636"/>
                  </a:lnTo>
                  <a:lnTo>
                    <a:pt x="27250" y="26226"/>
                  </a:lnTo>
                  <a:lnTo>
                    <a:pt x="27073" y="26778"/>
                  </a:lnTo>
                  <a:lnTo>
                    <a:pt x="26857" y="27309"/>
                  </a:lnTo>
                  <a:lnTo>
                    <a:pt x="26640" y="27802"/>
                  </a:lnTo>
                  <a:lnTo>
                    <a:pt x="26384" y="28274"/>
                  </a:lnTo>
                  <a:lnTo>
                    <a:pt x="26089" y="28707"/>
                  </a:lnTo>
                  <a:lnTo>
                    <a:pt x="25754" y="29140"/>
                  </a:lnTo>
                  <a:lnTo>
                    <a:pt x="25380" y="29574"/>
                  </a:lnTo>
                  <a:lnTo>
                    <a:pt x="24966" y="29967"/>
                  </a:lnTo>
                  <a:lnTo>
                    <a:pt x="20399" y="26935"/>
                  </a:lnTo>
                  <a:lnTo>
                    <a:pt x="20615" y="26778"/>
                  </a:lnTo>
                  <a:lnTo>
                    <a:pt x="21186" y="26345"/>
                  </a:lnTo>
                  <a:lnTo>
                    <a:pt x="22072" y="25655"/>
                  </a:lnTo>
                  <a:lnTo>
                    <a:pt x="22584" y="25222"/>
                  </a:lnTo>
                  <a:lnTo>
                    <a:pt x="23135" y="24750"/>
                  </a:lnTo>
                  <a:lnTo>
                    <a:pt x="23746" y="24218"/>
                  </a:lnTo>
                  <a:lnTo>
                    <a:pt x="24356" y="23647"/>
                  </a:lnTo>
                  <a:lnTo>
                    <a:pt x="24986" y="23057"/>
                  </a:lnTo>
                  <a:lnTo>
                    <a:pt x="25616" y="22407"/>
                  </a:lnTo>
                  <a:lnTo>
                    <a:pt x="26227" y="21737"/>
                  </a:lnTo>
                  <a:lnTo>
                    <a:pt x="26837" y="21048"/>
                  </a:lnTo>
                  <a:lnTo>
                    <a:pt x="27408" y="20339"/>
                  </a:lnTo>
                  <a:lnTo>
                    <a:pt x="27940" y="19611"/>
                  </a:lnTo>
                  <a:lnTo>
                    <a:pt x="27821" y="19276"/>
                  </a:lnTo>
                  <a:lnTo>
                    <a:pt x="27684" y="19001"/>
                  </a:lnTo>
                  <a:lnTo>
                    <a:pt x="27605" y="18902"/>
                  </a:lnTo>
                  <a:lnTo>
                    <a:pt x="27546" y="18804"/>
                  </a:lnTo>
                  <a:lnTo>
                    <a:pt x="27487" y="18764"/>
                  </a:lnTo>
                  <a:lnTo>
                    <a:pt x="27408" y="18725"/>
                  </a:lnTo>
                  <a:lnTo>
                    <a:pt x="27093" y="18725"/>
                  </a:lnTo>
                  <a:lnTo>
                    <a:pt x="26975" y="18764"/>
                  </a:lnTo>
                  <a:lnTo>
                    <a:pt x="26857" y="18804"/>
                  </a:lnTo>
                  <a:lnTo>
                    <a:pt x="26719" y="18863"/>
                  </a:lnTo>
                  <a:lnTo>
                    <a:pt x="26660" y="18902"/>
                  </a:lnTo>
                  <a:lnTo>
                    <a:pt x="25912" y="16126"/>
                  </a:lnTo>
                  <a:lnTo>
                    <a:pt x="25872" y="15614"/>
                  </a:lnTo>
                  <a:lnTo>
                    <a:pt x="25833" y="15023"/>
                  </a:lnTo>
                  <a:lnTo>
                    <a:pt x="25774" y="14236"/>
                  </a:lnTo>
                  <a:lnTo>
                    <a:pt x="25675" y="13291"/>
                  </a:lnTo>
                  <a:lnTo>
                    <a:pt x="25557" y="12228"/>
                  </a:lnTo>
                  <a:lnTo>
                    <a:pt x="25380" y="11046"/>
                  </a:lnTo>
                  <a:lnTo>
                    <a:pt x="25183" y="9806"/>
                  </a:lnTo>
                  <a:lnTo>
                    <a:pt x="24927" y="8546"/>
                  </a:lnTo>
                  <a:lnTo>
                    <a:pt x="24789" y="7896"/>
                  </a:lnTo>
                  <a:lnTo>
                    <a:pt x="24632" y="7246"/>
                  </a:lnTo>
                  <a:lnTo>
                    <a:pt x="24455" y="6616"/>
                  </a:lnTo>
                  <a:lnTo>
                    <a:pt x="24258" y="5986"/>
                  </a:lnTo>
                  <a:lnTo>
                    <a:pt x="24061" y="5356"/>
                  </a:lnTo>
                  <a:lnTo>
                    <a:pt x="23844" y="4765"/>
                  </a:lnTo>
                  <a:lnTo>
                    <a:pt x="23608" y="4175"/>
                  </a:lnTo>
                  <a:lnTo>
                    <a:pt x="23352" y="3623"/>
                  </a:lnTo>
                  <a:lnTo>
                    <a:pt x="23076" y="3072"/>
                  </a:lnTo>
                  <a:lnTo>
                    <a:pt x="22801" y="2580"/>
                  </a:lnTo>
                  <a:lnTo>
                    <a:pt x="22486" y="2107"/>
                  </a:lnTo>
                  <a:lnTo>
                    <a:pt x="22171" y="1674"/>
                  </a:lnTo>
                  <a:lnTo>
                    <a:pt x="21816" y="1280"/>
                  </a:lnTo>
                  <a:lnTo>
                    <a:pt x="21639" y="1103"/>
                  </a:lnTo>
                  <a:lnTo>
                    <a:pt x="21462" y="946"/>
                  </a:lnTo>
                  <a:lnTo>
                    <a:pt x="21462" y="946"/>
                  </a:lnTo>
                  <a:lnTo>
                    <a:pt x="21993" y="2403"/>
                  </a:lnTo>
                  <a:lnTo>
                    <a:pt x="22466" y="3761"/>
                  </a:lnTo>
                  <a:lnTo>
                    <a:pt x="22879" y="5002"/>
                  </a:lnTo>
                  <a:lnTo>
                    <a:pt x="23254" y="6144"/>
                  </a:lnTo>
                  <a:lnTo>
                    <a:pt x="23588" y="7227"/>
                  </a:lnTo>
                  <a:lnTo>
                    <a:pt x="23864" y="8211"/>
                  </a:lnTo>
                  <a:lnTo>
                    <a:pt x="24120" y="9136"/>
                  </a:lnTo>
                  <a:lnTo>
                    <a:pt x="24317" y="10003"/>
                  </a:lnTo>
                  <a:lnTo>
                    <a:pt x="24494" y="10830"/>
                  </a:lnTo>
                  <a:lnTo>
                    <a:pt x="24651" y="11637"/>
                  </a:lnTo>
                  <a:lnTo>
                    <a:pt x="24750" y="12405"/>
                  </a:lnTo>
                  <a:lnTo>
                    <a:pt x="24848" y="13153"/>
                  </a:lnTo>
                  <a:lnTo>
                    <a:pt x="24907" y="13881"/>
                  </a:lnTo>
                  <a:lnTo>
                    <a:pt x="24947" y="14630"/>
                  </a:lnTo>
                  <a:lnTo>
                    <a:pt x="24966" y="15397"/>
                  </a:lnTo>
                  <a:lnTo>
                    <a:pt x="24966" y="16185"/>
                  </a:lnTo>
                  <a:lnTo>
                    <a:pt x="24612" y="16539"/>
                  </a:lnTo>
                  <a:lnTo>
                    <a:pt x="24238" y="16874"/>
                  </a:lnTo>
                  <a:lnTo>
                    <a:pt x="23864" y="17189"/>
                  </a:lnTo>
                  <a:lnTo>
                    <a:pt x="23510" y="17485"/>
                  </a:lnTo>
                  <a:lnTo>
                    <a:pt x="23135" y="17780"/>
                  </a:lnTo>
                  <a:lnTo>
                    <a:pt x="22761" y="18056"/>
                  </a:lnTo>
                  <a:lnTo>
                    <a:pt x="22387" y="18311"/>
                  </a:lnTo>
                  <a:lnTo>
                    <a:pt x="22013" y="18548"/>
                  </a:lnTo>
                  <a:lnTo>
                    <a:pt x="21639" y="18784"/>
                  </a:lnTo>
                  <a:lnTo>
                    <a:pt x="21265" y="19001"/>
                  </a:lnTo>
                  <a:lnTo>
                    <a:pt x="20891" y="19217"/>
                  </a:lnTo>
                  <a:lnTo>
                    <a:pt x="20517" y="19394"/>
                  </a:lnTo>
                  <a:lnTo>
                    <a:pt x="19749" y="19749"/>
                  </a:lnTo>
                  <a:lnTo>
                    <a:pt x="18981" y="20044"/>
                  </a:lnTo>
                  <a:lnTo>
                    <a:pt x="18213" y="20300"/>
                  </a:lnTo>
                  <a:lnTo>
                    <a:pt x="17426" y="20517"/>
                  </a:lnTo>
                  <a:lnTo>
                    <a:pt x="16638" y="20694"/>
                  </a:lnTo>
                  <a:lnTo>
                    <a:pt x="15870" y="20832"/>
                  </a:lnTo>
                  <a:lnTo>
                    <a:pt x="15063" y="20950"/>
                  </a:lnTo>
                  <a:lnTo>
                    <a:pt x="14275" y="21029"/>
                  </a:lnTo>
                  <a:lnTo>
                    <a:pt x="13488" y="21088"/>
                  </a:lnTo>
                  <a:lnTo>
                    <a:pt x="12700" y="21107"/>
                  </a:lnTo>
                  <a:lnTo>
                    <a:pt x="12661" y="20536"/>
                  </a:lnTo>
                  <a:lnTo>
                    <a:pt x="12602" y="19847"/>
                  </a:lnTo>
                  <a:lnTo>
                    <a:pt x="12503" y="18942"/>
                  </a:lnTo>
                  <a:lnTo>
                    <a:pt x="12366" y="17819"/>
                  </a:lnTo>
                  <a:lnTo>
                    <a:pt x="12169" y="16539"/>
                  </a:lnTo>
                  <a:lnTo>
                    <a:pt x="12051" y="15850"/>
                  </a:lnTo>
                  <a:lnTo>
                    <a:pt x="11893" y="15122"/>
                  </a:lnTo>
                  <a:lnTo>
                    <a:pt x="11736" y="14354"/>
                  </a:lnTo>
                  <a:lnTo>
                    <a:pt x="11558" y="13566"/>
                  </a:lnTo>
                  <a:lnTo>
                    <a:pt x="11361" y="12759"/>
                  </a:lnTo>
                  <a:lnTo>
                    <a:pt x="11125" y="11913"/>
                  </a:lnTo>
                  <a:lnTo>
                    <a:pt x="10889" y="11066"/>
                  </a:lnTo>
                  <a:lnTo>
                    <a:pt x="10613" y="10200"/>
                  </a:lnTo>
                  <a:lnTo>
                    <a:pt x="10318" y="9333"/>
                  </a:lnTo>
                  <a:lnTo>
                    <a:pt x="9983" y="8447"/>
                  </a:lnTo>
                  <a:lnTo>
                    <a:pt x="9629" y="7561"/>
                  </a:lnTo>
                  <a:lnTo>
                    <a:pt x="9255" y="6675"/>
                  </a:lnTo>
                  <a:lnTo>
                    <a:pt x="8841" y="5809"/>
                  </a:lnTo>
                  <a:lnTo>
                    <a:pt x="8388" y="4923"/>
                  </a:lnTo>
                  <a:lnTo>
                    <a:pt x="7916" y="4057"/>
                  </a:lnTo>
                  <a:lnTo>
                    <a:pt x="7404" y="3210"/>
                  </a:lnTo>
                  <a:lnTo>
                    <a:pt x="6853" y="2383"/>
                  </a:lnTo>
                  <a:lnTo>
                    <a:pt x="6282" y="1556"/>
                  </a:lnTo>
                  <a:lnTo>
                    <a:pt x="5652" y="769"/>
                  </a:lnTo>
                  <a:lnTo>
                    <a:pt x="5317" y="375"/>
                  </a:lnTo>
                  <a:lnTo>
                    <a:pt x="498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8" name="Google Shape;6758;p71"/>
            <p:cNvSpPr/>
            <p:nvPr/>
          </p:nvSpPr>
          <p:spPr>
            <a:xfrm>
              <a:off x="8209929" y="1004124"/>
              <a:ext cx="86115" cy="126706"/>
            </a:xfrm>
            <a:custGeom>
              <a:avLst/>
              <a:gdLst/>
              <a:ahLst/>
              <a:cxnLst/>
              <a:rect l="l" t="t" r="r" b="b"/>
              <a:pathLst>
                <a:path w="4470" h="6577" extrusionOk="0">
                  <a:moveTo>
                    <a:pt x="3151" y="0"/>
                  </a:moveTo>
                  <a:lnTo>
                    <a:pt x="2757" y="79"/>
                  </a:lnTo>
                  <a:lnTo>
                    <a:pt x="2225" y="197"/>
                  </a:lnTo>
                  <a:lnTo>
                    <a:pt x="1635" y="335"/>
                  </a:lnTo>
                  <a:lnTo>
                    <a:pt x="1064" y="492"/>
                  </a:lnTo>
                  <a:lnTo>
                    <a:pt x="552" y="670"/>
                  </a:lnTo>
                  <a:lnTo>
                    <a:pt x="335" y="748"/>
                  </a:lnTo>
                  <a:lnTo>
                    <a:pt x="178" y="827"/>
                  </a:lnTo>
                  <a:lnTo>
                    <a:pt x="59" y="906"/>
                  </a:lnTo>
                  <a:lnTo>
                    <a:pt x="20" y="945"/>
                  </a:lnTo>
                  <a:lnTo>
                    <a:pt x="0" y="985"/>
                  </a:lnTo>
                  <a:lnTo>
                    <a:pt x="0" y="1083"/>
                  </a:lnTo>
                  <a:lnTo>
                    <a:pt x="20" y="1300"/>
                  </a:lnTo>
                  <a:lnTo>
                    <a:pt x="99" y="1949"/>
                  </a:lnTo>
                  <a:lnTo>
                    <a:pt x="237" y="2835"/>
                  </a:lnTo>
                  <a:lnTo>
                    <a:pt x="394" y="3820"/>
                  </a:lnTo>
                  <a:lnTo>
                    <a:pt x="591" y="4804"/>
                  </a:lnTo>
                  <a:lnTo>
                    <a:pt x="788" y="5671"/>
                  </a:lnTo>
                  <a:lnTo>
                    <a:pt x="886" y="6025"/>
                  </a:lnTo>
                  <a:lnTo>
                    <a:pt x="965" y="6301"/>
                  </a:lnTo>
                  <a:lnTo>
                    <a:pt x="1044" y="6478"/>
                  </a:lnTo>
                  <a:lnTo>
                    <a:pt x="1083" y="6537"/>
                  </a:lnTo>
                  <a:lnTo>
                    <a:pt x="1123" y="6576"/>
                  </a:lnTo>
                  <a:lnTo>
                    <a:pt x="1221" y="6576"/>
                  </a:lnTo>
                  <a:lnTo>
                    <a:pt x="1359" y="6557"/>
                  </a:lnTo>
                  <a:lnTo>
                    <a:pt x="1556" y="6498"/>
                  </a:lnTo>
                  <a:lnTo>
                    <a:pt x="1772" y="6419"/>
                  </a:lnTo>
                  <a:lnTo>
                    <a:pt x="2304" y="6183"/>
                  </a:lnTo>
                  <a:lnTo>
                    <a:pt x="2875" y="5887"/>
                  </a:lnTo>
                  <a:lnTo>
                    <a:pt x="3446" y="5572"/>
                  </a:lnTo>
                  <a:lnTo>
                    <a:pt x="3938" y="5257"/>
                  </a:lnTo>
                  <a:lnTo>
                    <a:pt x="4293" y="5001"/>
                  </a:lnTo>
                  <a:lnTo>
                    <a:pt x="4391" y="4922"/>
                  </a:lnTo>
                  <a:lnTo>
                    <a:pt x="4450" y="4844"/>
                  </a:lnTo>
                  <a:lnTo>
                    <a:pt x="4470" y="4745"/>
                  </a:lnTo>
                  <a:lnTo>
                    <a:pt x="4450" y="4548"/>
                  </a:lnTo>
                  <a:lnTo>
                    <a:pt x="4371" y="3958"/>
                  </a:lnTo>
                  <a:lnTo>
                    <a:pt x="4214" y="3190"/>
                  </a:lnTo>
                  <a:lnTo>
                    <a:pt x="4017" y="2323"/>
                  </a:lnTo>
                  <a:lnTo>
                    <a:pt x="3820" y="1477"/>
                  </a:lnTo>
                  <a:lnTo>
                    <a:pt x="3623" y="748"/>
                  </a:lnTo>
                  <a:lnTo>
                    <a:pt x="3466" y="217"/>
                  </a:lnTo>
                  <a:lnTo>
                    <a:pt x="3407" y="59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9" name="Google Shape;6759;p71"/>
            <p:cNvSpPr/>
            <p:nvPr/>
          </p:nvSpPr>
          <p:spPr>
            <a:xfrm>
              <a:off x="8219793" y="1003353"/>
              <a:ext cx="79295" cy="101681"/>
            </a:xfrm>
            <a:custGeom>
              <a:avLst/>
              <a:gdLst/>
              <a:ahLst/>
              <a:cxnLst/>
              <a:rect l="l" t="t" r="r" b="b"/>
              <a:pathLst>
                <a:path w="4116" h="5278" extrusionOk="0">
                  <a:moveTo>
                    <a:pt x="2855" y="1"/>
                  </a:moveTo>
                  <a:lnTo>
                    <a:pt x="2757" y="21"/>
                  </a:lnTo>
                  <a:lnTo>
                    <a:pt x="2402" y="80"/>
                  </a:lnTo>
                  <a:lnTo>
                    <a:pt x="1950" y="178"/>
                  </a:lnTo>
                  <a:lnTo>
                    <a:pt x="1438" y="296"/>
                  </a:lnTo>
                  <a:lnTo>
                    <a:pt x="926" y="454"/>
                  </a:lnTo>
                  <a:lnTo>
                    <a:pt x="473" y="591"/>
                  </a:lnTo>
                  <a:lnTo>
                    <a:pt x="296" y="670"/>
                  </a:lnTo>
                  <a:lnTo>
                    <a:pt x="158" y="729"/>
                  </a:lnTo>
                  <a:lnTo>
                    <a:pt x="59" y="808"/>
                  </a:lnTo>
                  <a:lnTo>
                    <a:pt x="0" y="867"/>
                  </a:lnTo>
                  <a:lnTo>
                    <a:pt x="0" y="946"/>
                  </a:lnTo>
                  <a:lnTo>
                    <a:pt x="20" y="1123"/>
                  </a:lnTo>
                  <a:lnTo>
                    <a:pt x="118" y="1635"/>
                  </a:lnTo>
                  <a:lnTo>
                    <a:pt x="276" y="2324"/>
                  </a:lnTo>
                  <a:lnTo>
                    <a:pt x="473" y="3092"/>
                  </a:lnTo>
                  <a:lnTo>
                    <a:pt x="670" y="3860"/>
                  </a:lnTo>
                  <a:lnTo>
                    <a:pt x="886" y="4549"/>
                  </a:lnTo>
                  <a:lnTo>
                    <a:pt x="985" y="4825"/>
                  </a:lnTo>
                  <a:lnTo>
                    <a:pt x="1064" y="5041"/>
                  </a:lnTo>
                  <a:lnTo>
                    <a:pt x="1142" y="5179"/>
                  </a:lnTo>
                  <a:lnTo>
                    <a:pt x="1182" y="5238"/>
                  </a:lnTo>
                  <a:lnTo>
                    <a:pt x="1221" y="5258"/>
                  </a:lnTo>
                  <a:lnTo>
                    <a:pt x="1300" y="5277"/>
                  </a:lnTo>
                  <a:lnTo>
                    <a:pt x="1418" y="5277"/>
                  </a:lnTo>
                  <a:lnTo>
                    <a:pt x="1772" y="5218"/>
                  </a:lnTo>
                  <a:lnTo>
                    <a:pt x="2245" y="5100"/>
                  </a:lnTo>
                  <a:lnTo>
                    <a:pt x="2737" y="4962"/>
                  </a:lnTo>
                  <a:lnTo>
                    <a:pt x="3229" y="4805"/>
                  </a:lnTo>
                  <a:lnTo>
                    <a:pt x="3643" y="4628"/>
                  </a:lnTo>
                  <a:lnTo>
                    <a:pt x="3958" y="4490"/>
                  </a:lnTo>
                  <a:lnTo>
                    <a:pt x="4056" y="4411"/>
                  </a:lnTo>
                  <a:lnTo>
                    <a:pt x="4096" y="4372"/>
                  </a:lnTo>
                  <a:lnTo>
                    <a:pt x="4115" y="4273"/>
                  </a:lnTo>
                  <a:lnTo>
                    <a:pt x="4096" y="4096"/>
                  </a:lnTo>
                  <a:lnTo>
                    <a:pt x="3997" y="3584"/>
                  </a:lnTo>
                  <a:lnTo>
                    <a:pt x="3820" y="2875"/>
                  </a:lnTo>
                  <a:lnTo>
                    <a:pt x="3623" y="2108"/>
                  </a:lnTo>
                  <a:lnTo>
                    <a:pt x="3407" y="1340"/>
                  </a:lnTo>
                  <a:lnTo>
                    <a:pt x="3190" y="670"/>
                  </a:lnTo>
                  <a:lnTo>
                    <a:pt x="3032" y="198"/>
                  </a:lnTo>
                  <a:lnTo>
                    <a:pt x="2973" y="60"/>
                  </a:lnTo>
                  <a:lnTo>
                    <a:pt x="2914" y="21"/>
                  </a:lnTo>
                  <a:lnTo>
                    <a:pt x="28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0" name="Google Shape;6760;p71"/>
            <p:cNvSpPr/>
            <p:nvPr/>
          </p:nvSpPr>
          <p:spPr>
            <a:xfrm>
              <a:off x="8291481" y="842908"/>
              <a:ext cx="133160" cy="201801"/>
            </a:xfrm>
            <a:custGeom>
              <a:avLst/>
              <a:gdLst/>
              <a:ahLst/>
              <a:cxnLst/>
              <a:rect l="l" t="t" r="r" b="b"/>
              <a:pathLst>
                <a:path w="6912" h="10475" extrusionOk="0">
                  <a:moveTo>
                    <a:pt x="4647" y="0"/>
                  </a:moveTo>
                  <a:lnTo>
                    <a:pt x="4470" y="40"/>
                  </a:lnTo>
                  <a:lnTo>
                    <a:pt x="3919" y="197"/>
                  </a:lnTo>
                  <a:lnTo>
                    <a:pt x="3170" y="434"/>
                  </a:lnTo>
                  <a:lnTo>
                    <a:pt x="2324" y="749"/>
                  </a:lnTo>
                  <a:lnTo>
                    <a:pt x="1497" y="1083"/>
                  </a:lnTo>
                  <a:lnTo>
                    <a:pt x="1103" y="1260"/>
                  </a:lnTo>
                  <a:lnTo>
                    <a:pt x="768" y="1418"/>
                  </a:lnTo>
                  <a:lnTo>
                    <a:pt x="473" y="1595"/>
                  </a:lnTo>
                  <a:lnTo>
                    <a:pt x="237" y="1733"/>
                  </a:lnTo>
                  <a:lnTo>
                    <a:pt x="79" y="1891"/>
                  </a:lnTo>
                  <a:lnTo>
                    <a:pt x="20" y="1950"/>
                  </a:lnTo>
                  <a:lnTo>
                    <a:pt x="1" y="2009"/>
                  </a:lnTo>
                  <a:lnTo>
                    <a:pt x="1" y="2166"/>
                  </a:lnTo>
                  <a:lnTo>
                    <a:pt x="40" y="2501"/>
                  </a:lnTo>
                  <a:lnTo>
                    <a:pt x="217" y="3485"/>
                  </a:lnTo>
                  <a:lnTo>
                    <a:pt x="493" y="4824"/>
                  </a:lnTo>
                  <a:lnTo>
                    <a:pt x="847" y="6321"/>
                  </a:lnTo>
                  <a:lnTo>
                    <a:pt x="1221" y="7797"/>
                  </a:lnTo>
                  <a:lnTo>
                    <a:pt x="1418" y="8486"/>
                  </a:lnTo>
                  <a:lnTo>
                    <a:pt x="1595" y="9097"/>
                  </a:lnTo>
                  <a:lnTo>
                    <a:pt x="1773" y="9628"/>
                  </a:lnTo>
                  <a:lnTo>
                    <a:pt x="1930" y="10042"/>
                  </a:lnTo>
                  <a:lnTo>
                    <a:pt x="2068" y="10337"/>
                  </a:lnTo>
                  <a:lnTo>
                    <a:pt x="2127" y="10416"/>
                  </a:lnTo>
                  <a:lnTo>
                    <a:pt x="2166" y="10455"/>
                  </a:lnTo>
                  <a:lnTo>
                    <a:pt x="2225" y="10475"/>
                  </a:lnTo>
                  <a:lnTo>
                    <a:pt x="2304" y="10475"/>
                  </a:lnTo>
                  <a:lnTo>
                    <a:pt x="2521" y="10436"/>
                  </a:lnTo>
                  <a:lnTo>
                    <a:pt x="2796" y="10376"/>
                  </a:lnTo>
                  <a:lnTo>
                    <a:pt x="3111" y="10258"/>
                  </a:lnTo>
                  <a:lnTo>
                    <a:pt x="3466" y="10121"/>
                  </a:lnTo>
                  <a:lnTo>
                    <a:pt x="3860" y="9943"/>
                  </a:lnTo>
                  <a:lnTo>
                    <a:pt x="4687" y="9569"/>
                  </a:lnTo>
                  <a:lnTo>
                    <a:pt x="5474" y="9136"/>
                  </a:lnTo>
                  <a:lnTo>
                    <a:pt x="5848" y="8939"/>
                  </a:lnTo>
                  <a:lnTo>
                    <a:pt x="6163" y="8723"/>
                  </a:lnTo>
                  <a:lnTo>
                    <a:pt x="6459" y="8545"/>
                  </a:lnTo>
                  <a:lnTo>
                    <a:pt x="6675" y="8368"/>
                  </a:lnTo>
                  <a:lnTo>
                    <a:pt x="6833" y="8230"/>
                  </a:lnTo>
                  <a:lnTo>
                    <a:pt x="6872" y="8152"/>
                  </a:lnTo>
                  <a:lnTo>
                    <a:pt x="6911" y="8093"/>
                  </a:lnTo>
                  <a:lnTo>
                    <a:pt x="6911" y="8033"/>
                  </a:lnTo>
                  <a:lnTo>
                    <a:pt x="6911" y="7915"/>
                  </a:lnTo>
                  <a:lnTo>
                    <a:pt x="6872" y="7600"/>
                  </a:lnTo>
                  <a:lnTo>
                    <a:pt x="6793" y="7167"/>
                  </a:lnTo>
                  <a:lnTo>
                    <a:pt x="6675" y="6616"/>
                  </a:lnTo>
                  <a:lnTo>
                    <a:pt x="6380" y="5316"/>
                  </a:lnTo>
                  <a:lnTo>
                    <a:pt x="6006" y="3879"/>
                  </a:lnTo>
                  <a:lnTo>
                    <a:pt x="5612" y="2461"/>
                  </a:lnTo>
                  <a:lnTo>
                    <a:pt x="5238" y="1221"/>
                  </a:lnTo>
                  <a:lnTo>
                    <a:pt x="5080" y="729"/>
                  </a:lnTo>
                  <a:lnTo>
                    <a:pt x="4942" y="355"/>
                  </a:lnTo>
                  <a:lnTo>
                    <a:pt x="4824" y="99"/>
                  </a:lnTo>
                  <a:lnTo>
                    <a:pt x="4785" y="20"/>
                  </a:lnTo>
                  <a:lnTo>
                    <a:pt x="474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1" name="Google Shape;6761;p71"/>
            <p:cNvSpPr/>
            <p:nvPr/>
          </p:nvSpPr>
          <p:spPr>
            <a:xfrm>
              <a:off x="8300960" y="839498"/>
              <a:ext cx="123681" cy="185503"/>
            </a:xfrm>
            <a:custGeom>
              <a:avLst/>
              <a:gdLst/>
              <a:ahLst/>
              <a:cxnLst/>
              <a:rect l="l" t="t" r="r" b="b"/>
              <a:pathLst>
                <a:path w="6420" h="9629" extrusionOk="0">
                  <a:moveTo>
                    <a:pt x="4175" y="0"/>
                  </a:moveTo>
                  <a:lnTo>
                    <a:pt x="4017" y="40"/>
                  </a:lnTo>
                  <a:lnTo>
                    <a:pt x="3505" y="177"/>
                  </a:lnTo>
                  <a:lnTo>
                    <a:pt x="2836" y="374"/>
                  </a:lnTo>
                  <a:lnTo>
                    <a:pt x="2088" y="650"/>
                  </a:lnTo>
                  <a:lnTo>
                    <a:pt x="1340" y="945"/>
                  </a:lnTo>
                  <a:lnTo>
                    <a:pt x="985" y="1083"/>
                  </a:lnTo>
                  <a:lnTo>
                    <a:pt x="670" y="1241"/>
                  </a:lnTo>
                  <a:lnTo>
                    <a:pt x="414" y="1378"/>
                  </a:lnTo>
                  <a:lnTo>
                    <a:pt x="198" y="1516"/>
                  </a:lnTo>
                  <a:lnTo>
                    <a:pt x="60" y="1634"/>
                  </a:lnTo>
                  <a:lnTo>
                    <a:pt x="20" y="1693"/>
                  </a:lnTo>
                  <a:lnTo>
                    <a:pt x="1" y="1752"/>
                  </a:lnTo>
                  <a:lnTo>
                    <a:pt x="1" y="1910"/>
                  </a:lnTo>
                  <a:lnTo>
                    <a:pt x="40" y="2205"/>
                  </a:lnTo>
                  <a:lnTo>
                    <a:pt x="237" y="3131"/>
                  </a:lnTo>
                  <a:lnTo>
                    <a:pt x="513" y="4371"/>
                  </a:lnTo>
                  <a:lnTo>
                    <a:pt x="867" y="5769"/>
                  </a:lnTo>
                  <a:lnTo>
                    <a:pt x="1241" y="7147"/>
                  </a:lnTo>
                  <a:lnTo>
                    <a:pt x="1438" y="7777"/>
                  </a:lnTo>
                  <a:lnTo>
                    <a:pt x="1615" y="8348"/>
                  </a:lnTo>
                  <a:lnTo>
                    <a:pt x="1773" y="8841"/>
                  </a:lnTo>
                  <a:lnTo>
                    <a:pt x="1930" y="9234"/>
                  </a:lnTo>
                  <a:lnTo>
                    <a:pt x="2068" y="9490"/>
                  </a:lnTo>
                  <a:lnTo>
                    <a:pt x="2127" y="9569"/>
                  </a:lnTo>
                  <a:lnTo>
                    <a:pt x="2167" y="9608"/>
                  </a:lnTo>
                  <a:lnTo>
                    <a:pt x="2226" y="9628"/>
                  </a:lnTo>
                  <a:lnTo>
                    <a:pt x="2304" y="9628"/>
                  </a:lnTo>
                  <a:lnTo>
                    <a:pt x="2482" y="9608"/>
                  </a:lnTo>
                  <a:lnTo>
                    <a:pt x="2738" y="9549"/>
                  </a:lnTo>
                  <a:lnTo>
                    <a:pt x="3013" y="9471"/>
                  </a:lnTo>
                  <a:lnTo>
                    <a:pt x="3348" y="9333"/>
                  </a:lnTo>
                  <a:lnTo>
                    <a:pt x="3683" y="9195"/>
                  </a:lnTo>
                  <a:lnTo>
                    <a:pt x="4411" y="8860"/>
                  </a:lnTo>
                  <a:lnTo>
                    <a:pt x="5140" y="8486"/>
                  </a:lnTo>
                  <a:lnTo>
                    <a:pt x="5455" y="8309"/>
                  </a:lnTo>
                  <a:lnTo>
                    <a:pt x="5750" y="8132"/>
                  </a:lnTo>
                  <a:lnTo>
                    <a:pt x="6006" y="7955"/>
                  </a:lnTo>
                  <a:lnTo>
                    <a:pt x="6203" y="7797"/>
                  </a:lnTo>
                  <a:lnTo>
                    <a:pt x="6341" y="7679"/>
                  </a:lnTo>
                  <a:lnTo>
                    <a:pt x="6380" y="7620"/>
                  </a:lnTo>
                  <a:lnTo>
                    <a:pt x="6400" y="7561"/>
                  </a:lnTo>
                  <a:lnTo>
                    <a:pt x="6419" y="7502"/>
                  </a:lnTo>
                  <a:lnTo>
                    <a:pt x="6400" y="7403"/>
                  </a:lnTo>
                  <a:lnTo>
                    <a:pt x="6360" y="7108"/>
                  </a:lnTo>
                  <a:lnTo>
                    <a:pt x="6282" y="6694"/>
                  </a:lnTo>
                  <a:lnTo>
                    <a:pt x="6163" y="6183"/>
                  </a:lnTo>
                  <a:lnTo>
                    <a:pt x="5848" y="4981"/>
                  </a:lnTo>
                  <a:lnTo>
                    <a:pt x="5474" y="3623"/>
                  </a:lnTo>
                  <a:lnTo>
                    <a:pt x="5100" y="2304"/>
                  </a:lnTo>
                  <a:lnTo>
                    <a:pt x="4726" y="1162"/>
                  </a:lnTo>
                  <a:lnTo>
                    <a:pt x="4569" y="689"/>
                  </a:lnTo>
                  <a:lnTo>
                    <a:pt x="4431" y="335"/>
                  </a:lnTo>
                  <a:lnTo>
                    <a:pt x="4332" y="99"/>
                  </a:lnTo>
                  <a:lnTo>
                    <a:pt x="4293" y="40"/>
                  </a:lnTo>
                  <a:lnTo>
                    <a:pt x="42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2" name="Google Shape;6762;p71"/>
            <p:cNvSpPr/>
            <p:nvPr/>
          </p:nvSpPr>
          <p:spPr>
            <a:xfrm>
              <a:off x="8308550" y="863773"/>
              <a:ext cx="40977" cy="61455"/>
            </a:xfrm>
            <a:custGeom>
              <a:avLst/>
              <a:gdLst/>
              <a:ahLst/>
              <a:cxnLst/>
              <a:rect l="l" t="t" r="r" b="b"/>
              <a:pathLst>
                <a:path w="2127" h="3190" extrusionOk="0">
                  <a:moveTo>
                    <a:pt x="1438" y="0"/>
                  </a:moveTo>
                  <a:lnTo>
                    <a:pt x="1339" y="20"/>
                  </a:lnTo>
                  <a:lnTo>
                    <a:pt x="1182" y="59"/>
                  </a:lnTo>
                  <a:lnTo>
                    <a:pt x="690" y="217"/>
                  </a:lnTo>
                  <a:lnTo>
                    <a:pt x="434" y="335"/>
                  </a:lnTo>
                  <a:lnTo>
                    <a:pt x="217" y="433"/>
                  </a:lnTo>
                  <a:lnTo>
                    <a:pt x="60" y="512"/>
                  </a:lnTo>
                  <a:lnTo>
                    <a:pt x="20" y="571"/>
                  </a:lnTo>
                  <a:lnTo>
                    <a:pt x="1" y="611"/>
                  </a:lnTo>
                  <a:lnTo>
                    <a:pt x="1" y="748"/>
                  </a:lnTo>
                  <a:lnTo>
                    <a:pt x="79" y="1063"/>
                  </a:lnTo>
                  <a:lnTo>
                    <a:pt x="276" y="1910"/>
                  </a:lnTo>
                  <a:lnTo>
                    <a:pt x="394" y="2363"/>
                  </a:lnTo>
                  <a:lnTo>
                    <a:pt x="532" y="2757"/>
                  </a:lnTo>
                  <a:lnTo>
                    <a:pt x="631" y="3052"/>
                  </a:lnTo>
                  <a:lnTo>
                    <a:pt x="670" y="3151"/>
                  </a:lnTo>
                  <a:lnTo>
                    <a:pt x="709" y="3190"/>
                  </a:lnTo>
                  <a:lnTo>
                    <a:pt x="808" y="3190"/>
                  </a:lnTo>
                  <a:lnTo>
                    <a:pt x="985" y="3131"/>
                  </a:lnTo>
                  <a:lnTo>
                    <a:pt x="1221" y="3052"/>
                  </a:lnTo>
                  <a:lnTo>
                    <a:pt x="1458" y="2954"/>
                  </a:lnTo>
                  <a:lnTo>
                    <a:pt x="1694" y="2835"/>
                  </a:lnTo>
                  <a:lnTo>
                    <a:pt x="1910" y="2717"/>
                  </a:lnTo>
                  <a:lnTo>
                    <a:pt x="2068" y="2619"/>
                  </a:lnTo>
                  <a:lnTo>
                    <a:pt x="2107" y="2580"/>
                  </a:lnTo>
                  <a:lnTo>
                    <a:pt x="2127" y="2540"/>
                  </a:lnTo>
                  <a:lnTo>
                    <a:pt x="2127" y="2383"/>
                  </a:lnTo>
                  <a:lnTo>
                    <a:pt x="2048" y="2087"/>
                  </a:lnTo>
                  <a:lnTo>
                    <a:pt x="1832" y="1221"/>
                  </a:lnTo>
                  <a:lnTo>
                    <a:pt x="1576" y="394"/>
                  </a:lnTo>
                  <a:lnTo>
                    <a:pt x="1497" y="118"/>
                  </a:lnTo>
                  <a:lnTo>
                    <a:pt x="1458" y="40"/>
                  </a:lnTo>
                  <a:lnTo>
                    <a:pt x="143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3" name="Google Shape;6763;p71"/>
            <p:cNvSpPr/>
            <p:nvPr/>
          </p:nvSpPr>
          <p:spPr>
            <a:xfrm>
              <a:off x="8362803" y="849362"/>
              <a:ext cx="26181" cy="38703"/>
            </a:xfrm>
            <a:custGeom>
              <a:avLst/>
              <a:gdLst/>
              <a:ahLst/>
              <a:cxnLst/>
              <a:rect l="l" t="t" r="r" b="b"/>
              <a:pathLst>
                <a:path w="1359" h="2009" extrusionOk="0">
                  <a:moveTo>
                    <a:pt x="906" y="0"/>
                  </a:moveTo>
                  <a:lnTo>
                    <a:pt x="748" y="39"/>
                  </a:lnTo>
                  <a:lnTo>
                    <a:pt x="433" y="138"/>
                  </a:lnTo>
                  <a:lnTo>
                    <a:pt x="138" y="276"/>
                  </a:lnTo>
                  <a:lnTo>
                    <a:pt x="39" y="335"/>
                  </a:lnTo>
                  <a:lnTo>
                    <a:pt x="0" y="374"/>
                  </a:lnTo>
                  <a:lnTo>
                    <a:pt x="20" y="473"/>
                  </a:lnTo>
                  <a:lnTo>
                    <a:pt x="59" y="670"/>
                  </a:lnTo>
                  <a:lnTo>
                    <a:pt x="197" y="1221"/>
                  </a:lnTo>
                  <a:lnTo>
                    <a:pt x="354" y="1752"/>
                  </a:lnTo>
                  <a:lnTo>
                    <a:pt x="414" y="1930"/>
                  </a:lnTo>
                  <a:lnTo>
                    <a:pt x="473" y="2008"/>
                  </a:lnTo>
                  <a:lnTo>
                    <a:pt x="532" y="2008"/>
                  </a:lnTo>
                  <a:lnTo>
                    <a:pt x="650" y="1989"/>
                  </a:lnTo>
                  <a:lnTo>
                    <a:pt x="945" y="1871"/>
                  </a:lnTo>
                  <a:lnTo>
                    <a:pt x="1221" y="1733"/>
                  </a:lnTo>
                  <a:lnTo>
                    <a:pt x="1319" y="1674"/>
                  </a:lnTo>
                  <a:lnTo>
                    <a:pt x="1359" y="1615"/>
                  </a:lnTo>
                  <a:lnTo>
                    <a:pt x="1359" y="1516"/>
                  </a:lnTo>
                  <a:lnTo>
                    <a:pt x="1300" y="1319"/>
                  </a:lnTo>
                  <a:lnTo>
                    <a:pt x="1162" y="788"/>
                  </a:lnTo>
                  <a:lnTo>
                    <a:pt x="1004" y="256"/>
                  </a:lnTo>
                  <a:lnTo>
                    <a:pt x="945" y="79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4" name="Google Shape;6764;p71"/>
            <p:cNvSpPr/>
            <p:nvPr/>
          </p:nvSpPr>
          <p:spPr>
            <a:xfrm>
              <a:off x="8341938" y="956711"/>
              <a:ext cx="42113" cy="49704"/>
            </a:xfrm>
            <a:custGeom>
              <a:avLst/>
              <a:gdLst/>
              <a:ahLst/>
              <a:cxnLst/>
              <a:rect l="l" t="t" r="r" b="b"/>
              <a:pathLst>
                <a:path w="2186" h="2580" extrusionOk="0">
                  <a:moveTo>
                    <a:pt x="985" y="0"/>
                  </a:moveTo>
                  <a:lnTo>
                    <a:pt x="866" y="20"/>
                  </a:lnTo>
                  <a:lnTo>
                    <a:pt x="768" y="59"/>
                  </a:lnTo>
                  <a:lnTo>
                    <a:pt x="670" y="99"/>
                  </a:lnTo>
                  <a:lnTo>
                    <a:pt x="571" y="158"/>
                  </a:lnTo>
                  <a:lnTo>
                    <a:pt x="473" y="236"/>
                  </a:lnTo>
                  <a:lnTo>
                    <a:pt x="394" y="315"/>
                  </a:lnTo>
                  <a:lnTo>
                    <a:pt x="296" y="414"/>
                  </a:lnTo>
                  <a:lnTo>
                    <a:pt x="236" y="512"/>
                  </a:lnTo>
                  <a:lnTo>
                    <a:pt x="118" y="729"/>
                  </a:lnTo>
                  <a:lnTo>
                    <a:pt x="40" y="965"/>
                  </a:lnTo>
                  <a:lnTo>
                    <a:pt x="0" y="1221"/>
                  </a:lnTo>
                  <a:lnTo>
                    <a:pt x="0" y="1457"/>
                  </a:lnTo>
                  <a:lnTo>
                    <a:pt x="40" y="1713"/>
                  </a:lnTo>
                  <a:lnTo>
                    <a:pt x="118" y="1949"/>
                  </a:lnTo>
                  <a:lnTo>
                    <a:pt x="177" y="2048"/>
                  </a:lnTo>
                  <a:lnTo>
                    <a:pt x="256" y="2146"/>
                  </a:lnTo>
                  <a:lnTo>
                    <a:pt x="335" y="2245"/>
                  </a:lnTo>
                  <a:lnTo>
                    <a:pt x="414" y="2323"/>
                  </a:lnTo>
                  <a:lnTo>
                    <a:pt x="512" y="2402"/>
                  </a:lnTo>
                  <a:lnTo>
                    <a:pt x="591" y="2461"/>
                  </a:lnTo>
                  <a:lnTo>
                    <a:pt x="689" y="2501"/>
                  </a:lnTo>
                  <a:lnTo>
                    <a:pt x="807" y="2540"/>
                  </a:lnTo>
                  <a:lnTo>
                    <a:pt x="906" y="2560"/>
                  </a:lnTo>
                  <a:lnTo>
                    <a:pt x="1004" y="2579"/>
                  </a:lnTo>
                  <a:lnTo>
                    <a:pt x="1122" y="2579"/>
                  </a:lnTo>
                  <a:lnTo>
                    <a:pt x="1221" y="2560"/>
                  </a:lnTo>
                  <a:lnTo>
                    <a:pt x="1319" y="2540"/>
                  </a:lnTo>
                  <a:lnTo>
                    <a:pt x="1437" y="2501"/>
                  </a:lnTo>
                  <a:lnTo>
                    <a:pt x="1536" y="2442"/>
                  </a:lnTo>
                  <a:lnTo>
                    <a:pt x="1634" y="2382"/>
                  </a:lnTo>
                  <a:lnTo>
                    <a:pt x="1733" y="2323"/>
                  </a:lnTo>
                  <a:lnTo>
                    <a:pt x="1812" y="2225"/>
                  </a:lnTo>
                  <a:lnTo>
                    <a:pt x="1890" y="2146"/>
                  </a:lnTo>
                  <a:lnTo>
                    <a:pt x="1969" y="2028"/>
                  </a:lnTo>
                  <a:lnTo>
                    <a:pt x="2087" y="1811"/>
                  </a:lnTo>
                  <a:lnTo>
                    <a:pt x="2166" y="1575"/>
                  </a:lnTo>
                  <a:lnTo>
                    <a:pt x="2186" y="1339"/>
                  </a:lnTo>
                  <a:lnTo>
                    <a:pt x="2186" y="1083"/>
                  </a:lnTo>
                  <a:lnTo>
                    <a:pt x="2146" y="847"/>
                  </a:lnTo>
                  <a:lnTo>
                    <a:pt x="2068" y="630"/>
                  </a:lnTo>
                  <a:lnTo>
                    <a:pt x="2008" y="512"/>
                  </a:lnTo>
                  <a:lnTo>
                    <a:pt x="1930" y="414"/>
                  </a:lnTo>
                  <a:lnTo>
                    <a:pt x="1851" y="315"/>
                  </a:lnTo>
                  <a:lnTo>
                    <a:pt x="1772" y="236"/>
                  </a:lnTo>
                  <a:lnTo>
                    <a:pt x="1693" y="177"/>
                  </a:lnTo>
                  <a:lnTo>
                    <a:pt x="1595" y="118"/>
                  </a:lnTo>
                  <a:lnTo>
                    <a:pt x="1497" y="59"/>
                  </a:lnTo>
                  <a:lnTo>
                    <a:pt x="1398" y="20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5" name="Google Shape;6765;p71"/>
            <p:cNvSpPr/>
            <p:nvPr/>
          </p:nvSpPr>
          <p:spPr>
            <a:xfrm>
              <a:off x="8164790" y="1258643"/>
              <a:ext cx="266666" cy="177527"/>
            </a:xfrm>
            <a:custGeom>
              <a:avLst/>
              <a:gdLst/>
              <a:ahLst/>
              <a:cxnLst/>
              <a:rect l="l" t="t" r="r" b="b"/>
              <a:pathLst>
                <a:path w="13842" h="9215" extrusionOk="0">
                  <a:moveTo>
                    <a:pt x="3131" y="1"/>
                  </a:moveTo>
                  <a:lnTo>
                    <a:pt x="0" y="4982"/>
                  </a:lnTo>
                  <a:lnTo>
                    <a:pt x="985" y="5100"/>
                  </a:lnTo>
                  <a:lnTo>
                    <a:pt x="1930" y="5218"/>
                  </a:lnTo>
                  <a:lnTo>
                    <a:pt x="2836" y="5336"/>
                  </a:lnTo>
                  <a:lnTo>
                    <a:pt x="3682" y="5494"/>
                  </a:lnTo>
                  <a:lnTo>
                    <a:pt x="4470" y="5632"/>
                  </a:lnTo>
                  <a:lnTo>
                    <a:pt x="5218" y="5789"/>
                  </a:lnTo>
                  <a:lnTo>
                    <a:pt x="5927" y="5947"/>
                  </a:lnTo>
                  <a:lnTo>
                    <a:pt x="6577" y="6124"/>
                  </a:lnTo>
                  <a:lnTo>
                    <a:pt x="7207" y="6301"/>
                  </a:lnTo>
                  <a:lnTo>
                    <a:pt x="7778" y="6478"/>
                  </a:lnTo>
                  <a:lnTo>
                    <a:pt x="8329" y="6655"/>
                  </a:lnTo>
                  <a:lnTo>
                    <a:pt x="8821" y="6833"/>
                  </a:lnTo>
                  <a:lnTo>
                    <a:pt x="9294" y="7010"/>
                  </a:lnTo>
                  <a:lnTo>
                    <a:pt x="9727" y="7207"/>
                  </a:lnTo>
                  <a:lnTo>
                    <a:pt x="10475" y="7561"/>
                  </a:lnTo>
                  <a:lnTo>
                    <a:pt x="11125" y="7896"/>
                  </a:lnTo>
                  <a:lnTo>
                    <a:pt x="11656" y="8211"/>
                  </a:lnTo>
                  <a:lnTo>
                    <a:pt x="12070" y="8506"/>
                  </a:lnTo>
                  <a:lnTo>
                    <a:pt x="12404" y="8762"/>
                  </a:lnTo>
                  <a:lnTo>
                    <a:pt x="12857" y="9117"/>
                  </a:lnTo>
                  <a:lnTo>
                    <a:pt x="12995" y="9195"/>
                  </a:lnTo>
                  <a:lnTo>
                    <a:pt x="13054" y="9215"/>
                  </a:lnTo>
                  <a:lnTo>
                    <a:pt x="13094" y="9215"/>
                  </a:lnTo>
                  <a:lnTo>
                    <a:pt x="13172" y="9176"/>
                  </a:lnTo>
                  <a:lnTo>
                    <a:pt x="13251" y="9077"/>
                  </a:lnTo>
                  <a:lnTo>
                    <a:pt x="13330" y="8959"/>
                  </a:lnTo>
                  <a:lnTo>
                    <a:pt x="13409" y="8801"/>
                  </a:lnTo>
                  <a:lnTo>
                    <a:pt x="13566" y="8408"/>
                  </a:lnTo>
                  <a:lnTo>
                    <a:pt x="13684" y="7955"/>
                  </a:lnTo>
                  <a:lnTo>
                    <a:pt x="13783" y="7482"/>
                  </a:lnTo>
                  <a:lnTo>
                    <a:pt x="13842" y="7049"/>
                  </a:lnTo>
                  <a:lnTo>
                    <a:pt x="13842" y="6852"/>
                  </a:lnTo>
                  <a:lnTo>
                    <a:pt x="13842" y="6675"/>
                  </a:lnTo>
                  <a:lnTo>
                    <a:pt x="13822" y="6537"/>
                  </a:lnTo>
                  <a:lnTo>
                    <a:pt x="13802" y="6439"/>
                  </a:lnTo>
                  <a:lnTo>
                    <a:pt x="13704" y="6321"/>
                  </a:lnTo>
                  <a:lnTo>
                    <a:pt x="13527" y="6143"/>
                  </a:lnTo>
                  <a:lnTo>
                    <a:pt x="13271" y="5907"/>
                  </a:lnTo>
                  <a:lnTo>
                    <a:pt x="12936" y="5612"/>
                  </a:lnTo>
                  <a:lnTo>
                    <a:pt x="12503" y="5277"/>
                  </a:lnTo>
                  <a:lnTo>
                    <a:pt x="12011" y="4903"/>
                  </a:lnTo>
                  <a:lnTo>
                    <a:pt x="11440" y="4509"/>
                  </a:lnTo>
                  <a:lnTo>
                    <a:pt x="10790" y="4056"/>
                  </a:lnTo>
                  <a:lnTo>
                    <a:pt x="10061" y="3604"/>
                  </a:lnTo>
                  <a:lnTo>
                    <a:pt x="9274" y="3111"/>
                  </a:lnTo>
                  <a:lnTo>
                    <a:pt x="8408" y="2599"/>
                  </a:lnTo>
                  <a:lnTo>
                    <a:pt x="7482" y="2088"/>
                  </a:lnTo>
                  <a:lnTo>
                    <a:pt x="6478" y="1556"/>
                  </a:lnTo>
                  <a:lnTo>
                    <a:pt x="5415" y="1044"/>
                  </a:lnTo>
                  <a:lnTo>
                    <a:pt x="4312" y="512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6" name="Google Shape;6766;p71"/>
            <p:cNvSpPr/>
            <p:nvPr/>
          </p:nvSpPr>
          <p:spPr>
            <a:xfrm>
              <a:off x="8164790" y="1258643"/>
              <a:ext cx="139228" cy="113818"/>
            </a:xfrm>
            <a:custGeom>
              <a:avLst/>
              <a:gdLst/>
              <a:ahLst/>
              <a:cxnLst/>
              <a:rect l="l" t="t" r="r" b="b"/>
              <a:pathLst>
                <a:path w="7227" h="5908" extrusionOk="0">
                  <a:moveTo>
                    <a:pt x="3131" y="1"/>
                  </a:moveTo>
                  <a:lnTo>
                    <a:pt x="0" y="4982"/>
                  </a:lnTo>
                  <a:lnTo>
                    <a:pt x="827" y="5080"/>
                  </a:lnTo>
                  <a:lnTo>
                    <a:pt x="1635" y="5179"/>
                  </a:lnTo>
                  <a:lnTo>
                    <a:pt x="2402" y="5277"/>
                  </a:lnTo>
                  <a:lnTo>
                    <a:pt x="3131" y="5395"/>
                  </a:lnTo>
                  <a:lnTo>
                    <a:pt x="3840" y="5513"/>
                  </a:lnTo>
                  <a:lnTo>
                    <a:pt x="4490" y="5651"/>
                  </a:lnTo>
                  <a:lnTo>
                    <a:pt x="5730" y="5907"/>
                  </a:lnTo>
                  <a:lnTo>
                    <a:pt x="5730" y="5592"/>
                  </a:lnTo>
                  <a:lnTo>
                    <a:pt x="5769" y="5297"/>
                  </a:lnTo>
                  <a:lnTo>
                    <a:pt x="5809" y="5002"/>
                  </a:lnTo>
                  <a:lnTo>
                    <a:pt x="5848" y="4706"/>
                  </a:lnTo>
                  <a:lnTo>
                    <a:pt x="5907" y="4431"/>
                  </a:lnTo>
                  <a:lnTo>
                    <a:pt x="5986" y="4155"/>
                  </a:lnTo>
                  <a:lnTo>
                    <a:pt x="6065" y="3879"/>
                  </a:lnTo>
                  <a:lnTo>
                    <a:pt x="6163" y="3623"/>
                  </a:lnTo>
                  <a:lnTo>
                    <a:pt x="6262" y="3387"/>
                  </a:lnTo>
                  <a:lnTo>
                    <a:pt x="6380" y="3151"/>
                  </a:lnTo>
                  <a:lnTo>
                    <a:pt x="6498" y="2914"/>
                  </a:lnTo>
                  <a:lnTo>
                    <a:pt x="6636" y="2698"/>
                  </a:lnTo>
                  <a:lnTo>
                    <a:pt x="6773" y="2501"/>
                  </a:lnTo>
                  <a:lnTo>
                    <a:pt x="6911" y="2304"/>
                  </a:lnTo>
                  <a:lnTo>
                    <a:pt x="7069" y="2127"/>
                  </a:lnTo>
                  <a:lnTo>
                    <a:pt x="7226" y="1950"/>
                  </a:lnTo>
                  <a:lnTo>
                    <a:pt x="6281" y="1457"/>
                  </a:lnTo>
                  <a:lnTo>
                    <a:pt x="5297" y="965"/>
                  </a:lnTo>
                  <a:lnTo>
                    <a:pt x="4234" y="473"/>
                  </a:lnTo>
                  <a:lnTo>
                    <a:pt x="313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7" name="Google Shape;6767;p71"/>
            <p:cNvSpPr/>
            <p:nvPr/>
          </p:nvSpPr>
          <p:spPr>
            <a:xfrm>
              <a:off x="8394649" y="1357264"/>
              <a:ext cx="66406" cy="83475"/>
            </a:xfrm>
            <a:custGeom>
              <a:avLst/>
              <a:gdLst/>
              <a:ahLst/>
              <a:cxnLst/>
              <a:rect l="l" t="t" r="r" b="b"/>
              <a:pathLst>
                <a:path w="3447" h="4333" extrusionOk="0">
                  <a:moveTo>
                    <a:pt x="355" y="1"/>
                  </a:moveTo>
                  <a:lnTo>
                    <a:pt x="395" y="453"/>
                  </a:lnTo>
                  <a:lnTo>
                    <a:pt x="414" y="946"/>
                  </a:lnTo>
                  <a:lnTo>
                    <a:pt x="414" y="1261"/>
                  </a:lnTo>
                  <a:lnTo>
                    <a:pt x="395" y="1576"/>
                  </a:lnTo>
                  <a:lnTo>
                    <a:pt x="355" y="1871"/>
                  </a:lnTo>
                  <a:lnTo>
                    <a:pt x="316" y="2166"/>
                  </a:lnTo>
                  <a:lnTo>
                    <a:pt x="257" y="2462"/>
                  </a:lnTo>
                  <a:lnTo>
                    <a:pt x="178" y="2757"/>
                  </a:lnTo>
                  <a:lnTo>
                    <a:pt x="99" y="3033"/>
                  </a:lnTo>
                  <a:lnTo>
                    <a:pt x="1" y="3289"/>
                  </a:lnTo>
                  <a:lnTo>
                    <a:pt x="257" y="3486"/>
                  </a:lnTo>
                  <a:lnTo>
                    <a:pt x="493" y="3682"/>
                  </a:lnTo>
                  <a:lnTo>
                    <a:pt x="848" y="4017"/>
                  </a:lnTo>
                  <a:lnTo>
                    <a:pt x="1084" y="4273"/>
                  </a:lnTo>
                  <a:lnTo>
                    <a:pt x="1163" y="4332"/>
                  </a:lnTo>
                  <a:lnTo>
                    <a:pt x="1222" y="4332"/>
                  </a:lnTo>
                  <a:lnTo>
                    <a:pt x="1320" y="4293"/>
                  </a:lnTo>
                  <a:lnTo>
                    <a:pt x="1438" y="4214"/>
                  </a:lnTo>
                  <a:lnTo>
                    <a:pt x="1773" y="3978"/>
                  </a:lnTo>
                  <a:lnTo>
                    <a:pt x="2167" y="3643"/>
                  </a:lnTo>
                  <a:lnTo>
                    <a:pt x="2560" y="3249"/>
                  </a:lnTo>
                  <a:lnTo>
                    <a:pt x="2954" y="2856"/>
                  </a:lnTo>
                  <a:lnTo>
                    <a:pt x="3112" y="2659"/>
                  </a:lnTo>
                  <a:lnTo>
                    <a:pt x="3250" y="2462"/>
                  </a:lnTo>
                  <a:lnTo>
                    <a:pt x="3348" y="2285"/>
                  </a:lnTo>
                  <a:lnTo>
                    <a:pt x="3427" y="2147"/>
                  </a:lnTo>
                  <a:lnTo>
                    <a:pt x="3447" y="2009"/>
                  </a:lnTo>
                  <a:lnTo>
                    <a:pt x="3447" y="1950"/>
                  </a:lnTo>
                  <a:lnTo>
                    <a:pt x="3427" y="1910"/>
                  </a:lnTo>
                  <a:lnTo>
                    <a:pt x="3407" y="1871"/>
                  </a:lnTo>
                  <a:lnTo>
                    <a:pt x="3309" y="1812"/>
                  </a:lnTo>
                  <a:lnTo>
                    <a:pt x="3053" y="1635"/>
                  </a:lnTo>
                  <a:lnTo>
                    <a:pt x="2206" y="1143"/>
                  </a:lnTo>
                  <a:lnTo>
                    <a:pt x="1202" y="552"/>
                  </a:lnTo>
                  <a:lnTo>
                    <a:pt x="749" y="257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8" name="Google Shape;6768;p71"/>
            <p:cNvSpPr/>
            <p:nvPr/>
          </p:nvSpPr>
          <p:spPr>
            <a:xfrm>
              <a:off x="7769150" y="1265848"/>
              <a:ext cx="480604" cy="126340"/>
            </a:xfrm>
            <a:custGeom>
              <a:avLst/>
              <a:gdLst/>
              <a:ahLst/>
              <a:cxnLst/>
              <a:rect l="l" t="t" r="r" b="b"/>
              <a:pathLst>
                <a:path w="24947" h="6558" extrusionOk="0">
                  <a:moveTo>
                    <a:pt x="9983" y="1"/>
                  </a:moveTo>
                  <a:lnTo>
                    <a:pt x="1143" y="1477"/>
                  </a:lnTo>
                  <a:lnTo>
                    <a:pt x="966" y="1517"/>
                  </a:lnTo>
                  <a:lnTo>
                    <a:pt x="808" y="1576"/>
                  </a:lnTo>
                  <a:lnTo>
                    <a:pt x="651" y="1654"/>
                  </a:lnTo>
                  <a:lnTo>
                    <a:pt x="513" y="1753"/>
                  </a:lnTo>
                  <a:lnTo>
                    <a:pt x="395" y="1871"/>
                  </a:lnTo>
                  <a:lnTo>
                    <a:pt x="276" y="1989"/>
                  </a:lnTo>
                  <a:lnTo>
                    <a:pt x="178" y="2127"/>
                  </a:lnTo>
                  <a:lnTo>
                    <a:pt x="99" y="2285"/>
                  </a:lnTo>
                  <a:lnTo>
                    <a:pt x="40" y="2442"/>
                  </a:lnTo>
                  <a:lnTo>
                    <a:pt x="1" y="2619"/>
                  </a:lnTo>
                  <a:lnTo>
                    <a:pt x="1" y="2796"/>
                  </a:lnTo>
                  <a:lnTo>
                    <a:pt x="1" y="2954"/>
                  </a:lnTo>
                  <a:lnTo>
                    <a:pt x="21" y="3131"/>
                  </a:lnTo>
                  <a:lnTo>
                    <a:pt x="80" y="3289"/>
                  </a:lnTo>
                  <a:lnTo>
                    <a:pt x="139" y="3446"/>
                  </a:lnTo>
                  <a:lnTo>
                    <a:pt x="237" y="3604"/>
                  </a:lnTo>
                  <a:lnTo>
                    <a:pt x="355" y="3742"/>
                  </a:lnTo>
                  <a:lnTo>
                    <a:pt x="493" y="3879"/>
                  </a:lnTo>
                  <a:lnTo>
                    <a:pt x="651" y="3997"/>
                  </a:lnTo>
                  <a:lnTo>
                    <a:pt x="828" y="4096"/>
                  </a:lnTo>
                  <a:lnTo>
                    <a:pt x="1005" y="4155"/>
                  </a:lnTo>
                  <a:lnTo>
                    <a:pt x="1202" y="4194"/>
                  </a:lnTo>
                  <a:lnTo>
                    <a:pt x="1399" y="4194"/>
                  </a:lnTo>
                  <a:lnTo>
                    <a:pt x="1596" y="4175"/>
                  </a:lnTo>
                  <a:lnTo>
                    <a:pt x="7109" y="3308"/>
                  </a:lnTo>
                  <a:lnTo>
                    <a:pt x="7227" y="3308"/>
                  </a:lnTo>
                  <a:lnTo>
                    <a:pt x="7561" y="3348"/>
                  </a:lnTo>
                  <a:lnTo>
                    <a:pt x="7798" y="3407"/>
                  </a:lnTo>
                  <a:lnTo>
                    <a:pt x="8073" y="3466"/>
                  </a:lnTo>
                  <a:lnTo>
                    <a:pt x="8369" y="3564"/>
                  </a:lnTo>
                  <a:lnTo>
                    <a:pt x="8703" y="3682"/>
                  </a:lnTo>
                  <a:lnTo>
                    <a:pt x="9058" y="3840"/>
                  </a:lnTo>
                  <a:lnTo>
                    <a:pt x="9432" y="4057"/>
                  </a:lnTo>
                  <a:lnTo>
                    <a:pt x="9806" y="4293"/>
                  </a:lnTo>
                  <a:lnTo>
                    <a:pt x="10200" y="4588"/>
                  </a:lnTo>
                  <a:lnTo>
                    <a:pt x="10593" y="4943"/>
                  </a:lnTo>
                  <a:lnTo>
                    <a:pt x="10968" y="5336"/>
                  </a:lnTo>
                  <a:lnTo>
                    <a:pt x="11164" y="5573"/>
                  </a:lnTo>
                  <a:lnTo>
                    <a:pt x="11361" y="5809"/>
                  </a:lnTo>
                  <a:lnTo>
                    <a:pt x="11539" y="6065"/>
                  </a:lnTo>
                  <a:lnTo>
                    <a:pt x="11716" y="6340"/>
                  </a:lnTo>
                  <a:lnTo>
                    <a:pt x="12090" y="6380"/>
                  </a:lnTo>
                  <a:lnTo>
                    <a:pt x="13114" y="6478"/>
                  </a:lnTo>
                  <a:lnTo>
                    <a:pt x="13822" y="6518"/>
                  </a:lnTo>
                  <a:lnTo>
                    <a:pt x="14630" y="6537"/>
                  </a:lnTo>
                  <a:lnTo>
                    <a:pt x="15516" y="6557"/>
                  </a:lnTo>
                  <a:lnTo>
                    <a:pt x="16461" y="6557"/>
                  </a:lnTo>
                  <a:lnTo>
                    <a:pt x="17465" y="6518"/>
                  </a:lnTo>
                  <a:lnTo>
                    <a:pt x="18489" y="6439"/>
                  </a:lnTo>
                  <a:lnTo>
                    <a:pt x="19001" y="6380"/>
                  </a:lnTo>
                  <a:lnTo>
                    <a:pt x="19513" y="6321"/>
                  </a:lnTo>
                  <a:lnTo>
                    <a:pt x="20025" y="6242"/>
                  </a:lnTo>
                  <a:lnTo>
                    <a:pt x="20536" y="6144"/>
                  </a:lnTo>
                  <a:lnTo>
                    <a:pt x="21029" y="6025"/>
                  </a:lnTo>
                  <a:lnTo>
                    <a:pt x="21521" y="5907"/>
                  </a:lnTo>
                  <a:lnTo>
                    <a:pt x="21993" y="5769"/>
                  </a:lnTo>
                  <a:lnTo>
                    <a:pt x="22446" y="5612"/>
                  </a:lnTo>
                  <a:lnTo>
                    <a:pt x="22879" y="5435"/>
                  </a:lnTo>
                  <a:lnTo>
                    <a:pt x="23313" y="5238"/>
                  </a:lnTo>
                  <a:lnTo>
                    <a:pt x="23706" y="5041"/>
                  </a:lnTo>
                  <a:lnTo>
                    <a:pt x="24080" y="4805"/>
                  </a:lnTo>
                  <a:lnTo>
                    <a:pt x="24120" y="4746"/>
                  </a:lnTo>
                  <a:lnTo>
                    <a:pt x="24258" y="4628"/>
                  </a:lnTo>
                  <a:lnTo>
                    <a:pt x="24435" y="4391"/>
                  </a:lnTo>
                  <a:lnTo>
                    <a:pt x="24533" y="4234"/>
                  </a:lnTo>
                  <a:lnTo>
                    <a:pt x="24632" y="4057"/>
                  </a:lnTo>
                  <a:lnTo>
                    <a:pt x="24710" y="3860"/>
                  </a:lnTo>
                  <a:lnTo>
                    <a:pt x="24789" y="3643"/>
                  </a:lnTo>
                  <a:lnTo>
                    <a:pt x="24868" y="3387"/>
                  </a:lnTo>
                  <a:lnTo>
                    <a:pt x="24907" y="3111"/>
                  </a:lnTo>
                  <a:lnTo>
                    <a:pt x="24947" y="2816"/>
                  </a:lnTo>
                  <a:lnTo>
                    <a:pt x="24947" y="2481"/>
                  </a:lnTo>
                  <a:lnTo>
                    <a:pt x="24907" y="2127"/>
                  </a:lnTo>
                  <a:lnTo>
                    <a:pt x="24848" y="1753"/>
                  </a:lnTo>
                  <a:lnTo>
                    <a:pt x="24829" y="1654"/>
                  </a:lnTo>
                  <a:lnTo>
                    <a:pt x="24770" y="1576"/>
                  </a:lnTo>
                  <a:lnTo>
                    <a:pt x="24710" y="1497"/>
                  </a:lnTo>
                  <a:lnTo>
                    <a:pt x="24632" y="1418"/>
                  </a:lnTo>
                  <a:lnTo>
                    <a:pt x="24553" y="1339"/>
                  </a:lnTo>
                  <a:lnTo>
                    <a:pt x="24435" y="1280"/>
                  </a:lnTo>
                  <a:lnTo>
                    <a:pt x="24179" y="1162"/>
                  </a:lnTo>
                  <a:lnTo>
                    <a:pt x="23884" y="1064"/>
                  </a:lnTo>
                  <a:lnTo>
                    <a:pt x="23529" y="985"/>
                  </a:lnTo>
                  <a:lnTo>
                    <a:pt x="23116" y="946"/>
                  </a:lnTo>
                  <a:lnTo>
                    <a:pt x="22683" y="906"/>
                  </a:lnTo>
                  <a:lnTo>
                    <a:pt x="22210" y="867"/>
                  </a:lnTo>
                  <a:lnTo>
                    <a:pt x="21186" y="867"/>
                  </a:lnTo>
                  <a:lnTo>
                    <a:pt x="20655" y="887"/>
                  </a:lnTo>
                  <a:lnTo>
                    <a:pt x="19513" y="946"/>
                  </a:lnTo>
                  <a:lnTo>
                    <a:pt x="18351" y="1044"/>
                  </a:lnTo>
                  <a:lnTo>
                    <a:pt x="17189" y="1182"/>
                  </a:lnTo>
                  <a:lnTo>
                    <a:pt x="16067" y="1320"/>
                  </a:lnTo>
                  <a:lnTo>
                    <a:pt x="15024" y="1458"/>
                  </a:lnTo>
                  <a:lnTo>
                    <a:pt x="14078" y="1595"/>
                  </a:lnTo>
                  <a:lnTo>
                    <a:pt x="12681" y="1812"/>
                  </a:lnTo>
                  <a:lnTo>
                    <a:pt x="12149" y="1910"/>
                  </a:lnTo>
                  <a:lnTo>
                    <a:pt x="99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9" name="Google Shape;6769;p71"/>
            <p:cNvSpPr/>
            <p:nvPr/>
          </p:nvSpPr>
          <p:spPr>
            <a:xfrm>
              <a:off x="7865131" y="1267755"/>
              <a:ext cx="384626" cy="124433"/>
            </a:xfrm>
            <a:custGeom>
              <a:avLst/>
              <a:gdLst/>
              <a:ahLst/>
              <a:cxnLst/>
              <a:rect l="l" t="t" r="r" b="b"/>
              <a:pathLst>
                <a:path w="19965" h="6459" extrusionOk="0">
                  <a:moveTo>
                    <a:pt x="5119" y="0"/>
                  </a:moveTo>
                  <a:lnTo>
                    <a:pt x="4627" y="158"/>
                  </a:lnTo>
                  <a:lnTo>
                    <a:pt x="4174" y="315"/>
                  </a:lnTo>
                  <a:lnTo>
                    <a:pt x="3741" y="492"/>
                  </a:lnTo>
                  <a:lnTo>
                    <a:pt x="3308" y="689"/>
                  </a:lnTo>
                  <a:lnTo>
                    <a:pt x="2914" y="886"/>
                  </a:lnTo>
                  <a:lnTo>
                    <a:pt x="2520" y="1083"/>
                  </a:lnTo>
                  <a:lnTo>
                    <a:pt x="2166" y="1300"/>
                  </a:lnTo>
                  <a:lnTo>
                    <a:pt x="1831" y="1516"/>
                  </a:lnTo>
                  <a:lnTo>
                    <a:pt x="1516" y="1752"/>
                  </a:lnTo>
                  <a:lnTo>
                    <a:pt x="1221" y="1989"/>
                  </a:lnTo>
                  <a:lnTo>
                    <a:pt x="945" y="2225"/>
                  </a:lnTo>
                  <a:lnTo>
                    <a:pt x="709" y="2481"/>
                  </a:lnTo>
                  <a:lnTo>
                    <a:pt x="492" y="2737"/>
                  </a:lnTo>
                  <a:lnTo>
                    <a:pt x="295" y="2993"/>
                  </a:lnTo>
                  <a:lnTo>
                    <a:pt x="138" y="3268"/>
                  </a:lnTo>
                  <a:lnTo>
                    <a:pt x="0" y="3544"/>
                  </a:lnTo>
                  <a:lnTo>
                    <a:pt x="0" y="3544"/>
                  </a:lnTo>
                  <a:lnTo>
                    <a:pt x="2127" y="3209"/>
                  </a:lnTo>
                  <a:lnTo>
                    <a:pt x="2245" y="3209"/>
                  </a:lnTo>
                  <a:lnTo>
                    <a:pt x="2579" y="3249"/>
                  </a:lnTo>
                  <a:lnTo>
                    <a:pt x="2816" y="3308"/>
                  </a:lnTo>
                  <a:lnTo>
                    <a:pt x="3091" y="3367"/>
                  </a:lnTo>
                  <a:lnTo>
                    <a:pt x="3387" y="3465"/>
                  </a:lnTo>
                  <a:lnTo>
                    <a:pt x="3721" y="3583"/>
                  </a:lnTo>
                  <a:lnTo>
                    <a:pt x="4076" y="3741"/>
                  </a:lnTo>
                  <a:lnTo>
                    <a:pt x="4450" y="3958"/>
                  </a:lnTo>
                  <a:lnTo>
                    <a:pt x="4824" y="4194"/>
                  </a:lnTo>
                  <a:lnTo>
                    <a:pt x="5218" y="4489"/>
                  </a:lnTo>
                  <a:lnTo>
                    <a:pt x="5611" y="4844"/>
                  </a:lnTo>
                  <a:lnTo>
                    <a:pt x="5986" y="5237"/>
                  </a:lnTo>
                  <a:lnTo>
                    <a:pt x="6182" y="5474"/>
                  </a:lnTo>
                  <a:lnTo>
                    <a:pt x="6379" y="5710"/>
                  </a:lnTo>
                  <a:lnTo>
                    <a:pt x="6557" y="5966"/>
                  </a:lnTo>
                  <a:lnTo>
                    <a:pt x="6734" y="6241"/>
                  </a:lnTo>
                  <a:lnTo>
                    <a:pt x="7108" y="6281"/>
                  </a:lnTo>
                  <a:lnTo>
                    <a:pt x="8132" y="6379"/>
                  </a:lnTo>
                  <a:lnTo>
                    <a:pt x="8840" y="6419"/>
                  </a:lnTo>
                  <a:lnTo>
                    <a:pt x="9648" y="6438"/>
                  </a:lnTo>
                  <a:lnTo>
                    <a:pt x="10534" y="6458"/>
                  </a:lnTo>
                  <a:lnTo>
                    <a:pt x="11479" y="6458"/>
                  </a:lnTo>
                  <a:lnTo>
                    <a:pt x="12483" y="6419"/>
                  </a:lnTo>
                  <a:lnTo>
                    <a:pt x="13507" y="6340"/>
                  </a:lnTo>
                  <a:lnTo>
                    <a:pt x="14019" y="6281"/>
                  </a:lnTo>
                  <a:lnTo>
                    <a:pt x="14531" y="6222"/>
                  </a:lnTo>
                  <a:lnTo>
                    <a:pt x="15043" y="6143"/>
                  </a:lnTo>
                  <a:lnTo>
                    <a:pt x="15554" y="6045"/>
                  </a:lnTo>
                  <a:lnTo>
                    <a:pt x="16047" y="5926"/>
                  </a:lnTo>
                  <a:lnTo>
                    <a:pt x="16539" y="5808"/>
                  </a:lnTo>
                  <a:lnTo>
                    <a:pt x="17011" y="5670"/>
                  </a:lnTo>
                  <a:lnTo>
                    <a:pt x="17464" y="5513"/>
                  </a:lnTo>
                  <a:lnTo>
                    <a:pt x="17897" y="5336"/>
                  </a:lnTo>
                  <a:lnTo>
                    <a:pt x="18331" y="5139"/>
                  </a:lnTo>
                  <a:lnTo>
                    <a:pt x="18724" y="4942"/>
                  </a:lnTo>
                  <a:lnTo>
                    <a:pt x="19098" y="4706"/>
                  </a:lnTo>
                  <a:lnTo>
                    <a:pt x="19138" y="4647"/>
                  </a:lnTo>
                  <a:lnTo>
                    <a:pt x="19276" y="4529"/>
                  </a:lnTo>
                  <a:lnTo>
                    <a:pt x="19453" y="4292"/>
                  </a:lnTo>
                  <a:lnTo>
                    <a:pt x="19551" y="4135"/>
                  </a:lnTo>
                  <a:lnTo>
                    <a:pt x="19650" y="3958"/>
                  </a:lnTo>
                  <a:lnTo>
                    <a:pt x="19728" y="3761"/>
                  </a:lnTo>
                  <a:lnTo>
                    <a:pt x="19807" y="3544"/>
                  </a:lnTo>
                  <a:lnTo>
                    <a:pt x="19886" y="3288"/>
                  </a:lnTo>
                  <a:lnTo>
                    <a:pt x="19925" y="3012"/>
                  </a:lnTo>
                  <a:lnTo>
                    <a:pt x="19965" y="2717"/>
                  </a:lnTo>
                  <a:lnTo>
                    <a:pt x="19965" y="2382"/>
                  </a:lnTo>
                  <a:lnTo>
                    <a:pt x="19925" y="2028"/>
                  </a:lnTo>
                  <a:lnTo>
                    <a:pt x="19866" y="1654"/>
                  </a:lnTo>
                  <a:lnTo>
                    <a:pt x="19847" y="1555"/>
                  </a:lnTo>
                  <a:lnTo>
                    <a:pt x="19788" y="1477"/>
                  </a:lnTo>
                  <a:lnTo>
                    <a:pt x="19728" y="1398"/>
                  </a:lnTo>
                  <a:lnTo>
                    <a:pt x="19650" y="1319"/>
                  </a:lnTo>
                  <a:lnTo>
                    <a:pt x="19571" y="1240"/>
                  </a:lnTo>
                  <a:lnTo>
                    <a:pt x="19453" y="1181"/>
                  </a:lnTo>
                  <a:lnTo>
                    <a:pt x="19197" y="1063"/>
                  </a:lnTo>
                  <a:lnTo>
                    <a:pt x="18902" y="965"/>
                  </a:lnTo>
                  <a:lnTo>
                    <a:pt x="18547" y="886"/>
                  </a:lnTo>
                  <a:lnTo>
                    <a:pt x="18134" y="847"/>
                  </a:lnTo>
                  <a:lnTo>
                    <a:pt x="17701" y="807"/>
                  </a:lnTo>
                  <a:lnTo>
                    <a:pt x="17228" y="768"/>
                  </a:lnTo>
                  <a:lnTo>
                    <a:pt x="16204" y="768"/>
                  </a:lnTo>
                  <a:lnTo>
                    <a:pt x="15673" y="788"/>
                  </a:lnTo>
                  <a:lnTo>
                    <a:pt x="14531" y="847"/>
                  </a:lnTo>
                  <a:lnTo>
                    <a:pt x="13369" y="945"/>
                  </a:lnTo>
                  <a:lnTo>
                    <a:pt x="12207" y="1083"/>
                  </a:lnTo>
                  <a:lnTo>
                    <a:pt x="11085" y="1221"/>
                  </a:lnTo>
                  <a:lnTo>
                    <a:pt x="10042" y="1359"/>
                  </a:lnTo>
                  <a:lnTo>
                    <a:pt x="9096" y="1496"/>
                  </a:lnTo>
                  <a:lnTo>
                    <a:pt x="7699" y="1713"/>
                  </a:lnTo>
                  <a:lnTo>
                    <a:pt x="7167" y="1811"/>
                  </a:lnTo>
                  <a:lnTo>
                    <a:pt x="511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0" name="Google Shape;6770;p71"/>
            <p:cNvSpPr/>
            <p:nvPr/>
          </p:nvSpPr>
          <p:spPr>
            <a:xfrm>
              <a:off x="8081716" y="1343238"/>
              <a:ext cx="162751" cy="48952"/>
            </a:xfrm>
            <a:custGeom>
              <a:avLst/>
              <a:gdLst/>
              <a:ahLst/>
              <a:cxnLst/>
              <a:rect l="l" t="t" r="r" b="b"/>
              <a:pathLst>
                <a:path w="8448" h="2541" extrusionOk="0">
                  <a:moveTo>
                    <a:pt x="8447" y="0"/>
                  </a:moveTo>
                  <a:lnTo>
                    <a:pt x="7404" y="177"/>
                  </a:lnTo>
                  <a:lnTo>
                    <a:pt x="6321" y="414"/>
                  </a:lnTo>
                  <a:lnTo>
                    <a:pt x="5198" y="709"/>
                  </a:lnTo>
                  <a:lnTo>
                    <a:pt x="4056" y="1024"/>
                  </a:lnTo>
                  <a:lnTo>
                    <a:pt x="2974" y="1378"/>
                  </a:lnTo>
                  <a:lnTo>
                    <a:pt x="1930" y="1752"/>
                  </a:lnTo>
                  <a:lnTo>
                    <a:pt x="946" y="2127"/>
                  </a:lnTo>
                  <a:lnTo>
                    <a:pt x="1" y="2540"/>
                  </a:lnTo>
                  <a:lnTo>
                    <a:pt x="1044" y="2501"/>
                  </a:lnTo>
                  <a:lnTo>
                    <a:pt x="2127" y="2442"/>
                  </a:lnTo>
                  <a:lnTo>
                    <a:pt x="3249" y="2343"/>
                  </a:lnTo>
                  <a:lnTo>
                    <a:pt x="3801" y="2284"/>
                  </a:lnTo>
                  <a:lnTo>
                    <a:pt x="4352" y="2205"/>
                  </a:lnTo>
                  <a:lnTo>
                    <a:pt x="4883" y="2107"/>
                  </a:lnTo>
                  <a:lnTo>
                    <a:pt x="5415" y="1989"/>
                  </a:lnTo>
                  <a:lnTo>
                    <a:pt x="5947" y="1851"/>
                  </a:lnTo>
                  <a:lnTo>
                    <a:pt x="6439" y="1713"/>
                  </a:lnTo>
                  <a:lnTo>
                    <a:pt x="6911" y="1536"/>
                  </a:lnTo>
                  <a:lnTo>
                    <a:pt x="7345" y="1359"/>
                  </a:lnTo>
                  <a:lnTo>
                    <a:pt x="7778" y="1142"/>
                  </a:lnTo>
                  <a:lnTo>
                    <a:pt x="8152" y="906"/>
                  </a:lnTo>
                  <a:lnTo>
                    <a:pt x="844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1" name="Google Shape;6771;p71"/>
            <p:cNvSpPr/>
            <p:nvPr/>
          </p:nvSpPr>
          <p:spPr>
            <a:xfrm>
              <a:off x="7889406" y="812931"/>
              <a:ext cx="208640" cy="511717"/>
            </a:xfrm>
            <a:custGeom>
              <a:avLst/>
              <a:gdLst/>
              <a:ahLst/>
              <a:cxnLst/>
              <a:rect l="l" t="t" r="r" b="b"/>
              <a:pathLst>
                <a:path w="10830" h="26562" extrusionOk="0">
                  <a:moveTo>
                    <a:pt x="2934" y="1"/>
                  </a:moveTo>
                  <a:lnTo>
                    <a:pt x="2678" y="395"/>
                  </a:lnTo>
                  <a:lnTo>
                    <a:pt x="2442" y="828"/>
                  </a:lnTo>
                  <a:lnTo>
                    <a:pt x="2205" y="1300"/>
                  </a:lnTo>
                  <a:lnTo>
                    <a:pt x="1989" y="1812"/>
                  </a:lnTo>
                  <a:lnTo>
                    <a:pt x="1772" y="2364"/>
                  </a:lnTo>
                  <a:lnTo>
                    <a:pt x="1575" y="2954"/>
                  </a:lnTo>
                  <a:lnTo>
                    <a:pt x="1378" y="3565"/>
                  </a:lnTo>
                  <a:lnTo>
                    <a:pt x="1201" y="4214"/>
                  </a:lnTo>
                  <a:lnTo>
                    <a:pt x="1044" y="4884"/>
                  </a:lnTo>
                  <a:lnTo>
                    <a:pt x="886" y="5573"/>
                  </a:lnTo>
                  <a:lnTo>
                    <a:pt x="729" y="6282"/>
                  </a:lnTo>
                  <a:lnTo>
                    <a:pt x="611" y="7010"/>
                  </a:lnTo>
                  <a:lnTo>
                    <a:pt x="492" y="7739"/>
                  </a:lnTo>
                  <a:lnTo>
                    <a:pt x="374" y="8487"/>
                  </a:lnTo>
                  <a:lnTo>
                    <a:pt x="276" y="9255"/>
                  </a:lnTo>
                  <a:lnTo>
                    <a:pt x="197" y="10023"/>
                  </a:lnTo>
                  <a:lnTo>
                    <a:pt x="138" y="10791"/>
                  </a:lnTo>
                  <a:lnTo>
                    <a:pt x="79" y="11558"/>
                  </a:lnTo>
                  <a:lnTo>
                    <a:pt x="40" y="12307"/>
                  </a:lnTo>
                  <a:lnTo>
                    <a:pt x="20" y="13074"/>
                  </a:lnTo>
                  <a:lnTo>
                    <a:pt x="0" y="13823"/>
                  </a:lnTo>
                  <a:lnTo>
                    <a:pt x="0" y="14551"/>
                  </a:lnTo>
                  <a:lnTo>
                    <a:pt x="20" y="15280"/>
                  </a:lnTo>
                  <a:lnTo>
                    <a:pt x="59" y="15988"/>
                  </a:lnTo>
                  <a:lnTo>
                    <a:pt x="99" y="16658"/>
                  </a:lnTo>
                  <a:lnTo>
                    <a:pt x="177" y="17327"/>
                  </a:lnTo>
                  <a:lnTo>
                    <a:pt x="256" y="17957"/>
                  </a:lnTo>
                  <a:lnTo>
                    <a:pt x="355" y="18568"/>
                  </a:lnTo>
                  <a:lnTo>
                    <a:pt x="453" y="19139"/>
                  </a:lnTo>
                  <a:lnTo>
                    <a:pt x="591" y="19670"/>
                  </a:lnTo>
                  <a:lnTo>
                    <a:pt x="729" y="20182"/>
                  </a:lnTo>
                  <a:lnTo>
                    <a:pt x="906" y="20635"/>
                  </a:lnTo>
                  <a:lnTo>
                    <a:pt x="1083" y="21068"/>
                  </a:lnTo>
                  <a:lnTo>
                    <a:pt x="1260" y="21482"/>
                  </a:lnTo>
                  <a:lnTo>
                    <a:pt x="1634" y="22250"/>
                  </a:lnTo>
                  <a:lnTo>
                    <a:pt x="2009" y="22939"/>
                  </a:lnTo>
                  <a:lnTo>
                    <a:pt x="2402" y="23549"/>
                  </a:lnTo>
                  <a:lnTo>
                    <a:pt x="2796" y="24100"/>
                  </a:lnTo>
                  <a:lnTo>
                    <a:pt x="3170" y="24573"/>
                  </a:lnTo>
                  <a:lnTo>
                    <a:pt x="3544" y="24986"/>
                  </a:lnTo>
                  <a:lnTo>
                    <a:pt x="3879" y="25360"/>
                  </a:lnTo>
                  <a:lnTo>
                    <a:pt x="4214" y="25656"/>
                  </a:lnTo>
                  <a:lnTo>
                    <a:pt x="4529" y="25912"/>
                  </a:lnTo>
                  <a:lnTo>
                    <a:pt x="4785" y="26128"/>
                  </a:lnTo>
                  <a:lnTo>
                    <a:pt x="5021" y="26286"/>
                  </a:lnTo>
                  <a:lnTo>
                    <a:pt x="5356" y="26483"/>
                  </a:lnTo>
                  <a:lnTo>
                    <a:pt x="5474" y="26561"/>
                  </a:lnTo>
                  <a:lnTo>
                    <a:pt x="6064" y="25774"/>
                  </a:lnTo>
                  <a:lnTo>
                    <a:pt x="7443" y="23982"/>
                  </a:lnTo>
                  <a:lnTo>
                    <a:pt x="8230" y="22978"/>
                  </a:lnTo>
                  <a:lnTo>
                    <a:pt x="8998" y="22013"/>
                  </a:lnTo>
                  <a:lnTo>
                    <a:pt x="9668" y="21186"/>
                  </a:lnTo>
                  <a:lnTo>
                    <a:pt x="9943" y="20871"/>
                  </a:lnTo>
                  <a:lnTo>
                    <a:pt x="10179" y="20635"/>
                  </a:lnTo>
                  <a:lnTo>
                    <a:pt x="10357" y="20438"/>
                  </a:lnTo>
                  <a:lnTo>
                    <a:pt x="10514" y="20241"/>
                  </a:lnTo>
                  <a:lnTo>
                    <a:pt x="10632" y="20025"/>
                  </a:lnTo>
                  <a:lnTo>
                    <a:pt x="10711" y="19788"/>
                  </a:lnTo>
                  <a:lnTo>
                    <a:pt x="10790" y="19572"/>
                  </a:lnTo>
                  <a:lnTo>
                    <a:pt x="10809" y="19336"/>
                  </a:lnTo>
                  <a:lnTo>
                    <a:pt x="10829" y="19099"/>
                  </a:lnTo>
                  <a:lnTo>
                    <a:pt x="10809" y="18843"/>
                  </a:lnTo>
                  <a:lnTo>
                    <a:pt x="10770" y="18587"/>
                  </a:lnTo>
                  <a:lnTo>
                    <a:pt x="10711" y="18331"/>
                  </a:lnTo>
                  <a:lnTo>
                    <a:pt x="10632" y="18075"/>
                  </a:lnTo>
                  <a:lnTo>
                    <a:pt x="10514" y="17800"/>
                  </a:lnTo>
                  <a:lnTo>
                    <a:pt x="10396" y="17524"/>
                  </a:lnTo>
                  <a:lnTo>
                    <a:pt x="10238" y="17268"/>
                  </a:lnTo>
                  <a:lnTo>
                    <a:pt x="10081" y="16973"/>
                  </a:lnTo>
                  <a:lnTo>
                    <a:pt x="9884" y="16697"/>
                  </a:lnTo>
                  <a:lnTo>
                    <a:pt x="9864" y="16303"/>
                  </a:lnTo>
                  <a:lnTo>
                    <a:pt x="9845" y="15870"/>
                  </a:lnTo>
                  <a:lnTo>
                    <a:pt x="9805" y="15378"/>
                  </a:lnTo>
                  <a:lnTo>
                    <a:pt x="9746" y="14846"/>
                  </a:lnTo>
                  <a:lnTo>
                    <a:pt x="9668" y="14335"/>
                  </a:lnTo>
                  <a:lnTo>
                    <a:pt x="9608" y="14098"/>
                  </a:lnTo>
                  <a:lnTo>
                    <a:pt x="9569" y="13882"/>
                  </a:lnTo>
                  <a:lnTo>
                    <a:pt x="9490" y="13704"/>
                  </a:lnTo>
                  <a:lnTo>
                    <a:pt x="9431" y="13567"/>
                  </a:lnTo>
                  <a:lnTo>
                    <a:pt x="9392" y="13488"/>
                  </a:lnTo>
                  <a:lnTo>
                    <a:pt x="9352" y="13389"/>
                  </a:lnTo>
                  <a:lnTo>
                    <a:pt x="9293" y="13094"/>
                  </a:lnTo>
                  <a:lnTo>
                    <a:pt x="9254" y="12720"/>
                  </a:lnTo>
                  <a:lnTo>
                    <a:pt x="9195" y="12228"/>
                  </a:lnTo>
                  <a:lnTo>
                    <a:pt x="9077" y="11066"/>
                  </a:lnTo>
                  <a:lnTo>
                    <a:pt x="9018" y="10397"/>
                  </a:lnTo>
                  <a:lnTo>
                    <a:pt x="8919" y="9688"/>
                  </a:lnTo>
                  <a:lnTo>
                    <a:pt x="8801" y="8940"/>
                  </a:lnTo>
                  <a:lnTo>
                    <a:pt x="8663" y="8172"/>
                  </a:lnTo>
                  <a:lnTo>
                    <a:pt x="8506" y="7404"/>
                  </a:lnTo>
                  <a:lnTo>
                    <a:pt x="8289" y="6636"/>
                  </a:lnTo>
                  <a:lnTo>
                    <a:pt x="8171" y="6262"/>
                  </a:lnTo>
                  <a:lnTo>
                    <a:pt x="8033" y="5888"/>
                  </a:lnTo>
                  <a:lnTo>
                    <a:pt x="7896" y="5514"/>
                  </a:lnTo>
                  <a:lnTo>
                    <a:pt x="7738" y="5159"/>
                  </a:lnTo>
                  <a:lnTo>
                    <a:pt x="7580" y="4805"/>
                  </a:lnTo>
                  <a:lnTo>
                    <a:pt x="7403" y="4470"/>
                  </a:lnTo>
                  <a:lnTo>
                    <a:pt x="7206" y="4136"/>
                  </a:lnTo>
                  <a:lnTo>
                    <a:pt x="6990" y="3840"/>
                  </a:lnTo>
                  <a:lnTo>
                    <a:pt x="6557" y="3250"/>
                  </a:lnTo>
                  <a:lnTo>
                    <a:pt x="6143" y="2738"/>
                  </a:lnTo>
                  <a:lnTo>
                    <a:pt x="5749" y="2265"/>
                  </a:lnTo>
                  <a:lnTo>
                    <a:pt x="5375" y="1871"/>
                  </a:lnTo>
                  <a:lnTo>
                    <a:pt x="5021" y="1497"/>
                  </a:lnTo>
                  <a:lnTo>
                    <a:pt x="4686" y="1202"/>
                  </a:lnTo>
                  <a:lnTo>
                    <a:pt x="4371" y="926"/>
                  </a:lnTo>
                  <a:lnTo>
                    <a:pt x="4096" y="710"/>
                  </a:lnTo>
                  <a:lnTo>
                    <a:pt x="3840" y="513"/>
                  </a:lnTo>
                  <a:lnTo>
                    <a:pt x="3603" y="355"/>
                  </a:lnTo>
                  <a:lnTo>
                    <a:pt x="3249" y="139"/>
                  </a:lnTo>
                  <a:lnTo>
                    <a:pt x="3013" y="40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2" name="Google Shape;6772;p71"/>
            <p:cNvSpPr/>
            <p:nvPr/>
          </p:nvSpPr>
          <p:spPr>
            <a:xfrm>
              <a:off x="7889406" y="812931"/>
              <a:ext cx="208640" cy="511717"/>
            </a:xfrm>
            <a:custGeom>
              <a:avLst/>
              <a:gdLst/>
              <a:ahLst/>
              <a:cxnLst/>
              <a:rect l="l" t="t" r="r" b="b"/>
              <a:pathLst>
                <a:path w="10830" h="26562" extrusionOk="0">
                  <a:moveTo>
                    <a:pt x="2934" y="1"/>
                  </a:moveTo>
                  <a:lnTo>
                    <a:pt x="2776" y="237"/>
                  </a:lnTo>
                  <a:lnTo>
                    <a:pt x="2619" y="493"/>
                  </a:lnTo>
                  <a:lnTo>
                    <a:pt x="2324" y="1044"/>
                  </a:lnTo>
                  <a:lnTo>
                    <a:pt x="2048" y="1675"/>
                  </a:lnTo>
                  <a:lnTo>
                    <a:pt x="1772" y="2344"/>
                  </a:lnTo>
                  <a:lnTo>
                    <a:pt x="1969" y="2344"/>
                  </a:lnTo>
                  <a:lnTo>
                    <a:pt x="2166" y="2364"/>
                  </a:lnTo>
                  <a:lnTo>
                    <a:pt x="2363" y="2423"/>
                  </a:lnTo>
                  <a:lnTo>
                    <a:pt x="2540" y="2482"/>
                  </a:lnTo>
                  <a:lnTo>
                    <a:pt x="2717" y="2561"/>
                  </a:lnTo>
                  <a:lnTo>
                    <a:pt x="2895" y="2679"/>
                  </a:lnTo>
                  <a:lnTo>
                    <a:pt x="3072" y="2797"/>
                  </a:lnTo>
                  <a:lnTo>
                    <a:pt x="3229" y="2954"/>
                  </a:lnTo>
                  <a:lnTo>
                    <a:pt x="3406" y="3112"/>
                  </a:lnTo>
                  <a:lnTo>
                    <a:pt x="3564" y="3289"/>
                  </a:lnTo>
                  <a:lnTo>
                    <a:pt x="3721" y="3486"/>
                  </a:lnTo>
                  <a:lnTo>
                    <a:pt x="3879" y="3722"/>
                  </a:lnTo>
                  <a:lnTo>
                    <a:pt x="4155" y="4195"/>
                  </a:lnTo>
                  <a:lnTo>
                    <a:pt x="4450" y="4766"/>
                  </a:lnTo>
                  <a:lnTo>
                    <a:pt x="4706" y="5376"/>
                  </a:lnTo>
                  <a:lnTo>
                    <a:pt x="4962" y="6045"/>
                  </a:lnTo>
                  <a:lnTo>
                    <a:pt x="5218" y="6774"/>
                  </a:lnTo>
                  <a:lnTo>
                    <a:pt x="5454" y="7562"/>
                  </a:lnTo>
                  <a:lnTo>
                    <a:pt x="5671" y="8388"/>
                  </a:lnTo>
                  <a:lnTo>
                    <a:pt x="5887" y="9274"/>
                  </a:lnTo>
                  <a:lnTo>
                    <a:pt x="6104" y="10180"/>
                  </a:lnTo>
                  <a:lnTo>
                    <a:pt x="6301" y="11145"/>
                  </a:lnTo>
                  <a:lnTo>
                    <a:pt x="6478" y="12110"/>
                  </a:lnTo>
                  <a:lnTo>
                    <a:pt x="6596" y="13015"/>
                  </a:lnTo>
                  <a:lnTo>
                    <a:pt x="6635" y="13449"/>
                  </a:lnTo>
                  <a:lnTo>
                    <a:pt x="6675" y="13882"/>
                  </a:lnTo>
                  <a:lnTo>
                    <a:pt x="6675" y="14275"/>
                  </a:lnTo>
                  <a:lnTo>
                    <a:pt x="6694" y="14669"/>
                  </a:lnTo>
                  <a:lnTo>
                    <a:pt x="6675" y="15024"/>
                  </a:lnTo>
                  <a:lnTo>
                    <a:pt x="6655" y="15378"/>
                  </a:lnTo>
                  <a:lnTo>
                    <a:pt x="6616" y="15732"/>
                  </a:lnTo>
                  <a:lnTo>
                    <a:pt x="6576" y="16047"/>
                  </a:lnTo>
                  <a:lnTo>
                    <a:pt x="6517" y="16362"/>
                  </a:lnTo>
                  <a:lnTo>
                    <a:pt x="6439" y="16658"/>
                  </a:lnTo>
                  <a:lnTo>
                    <a:pt x="6379" y="16933"/>
                  </a:lnTo>
                  <a:lnTo>
                    <a:pt x="6281" y="17189"/>
                  </a:lnTo>
                  <a:lnTo>
                    <a:pt x="6183" y="17445"/>
                  </a:lnTo>
                  <a:lnTo>
                    <a:pt x="6084" y="17682"/>
                  </a:lnTo>
                  <a:lnTo>
                    <a:pt x="5966" y="17918"/>
                  </a:lnTo>
                  <a:lnTo>
                    <a:pt x="5848" y="18115"/>
                  </a:lnTo>
                  <a:lnTo>
                    <a:pt x="5710" y="18312"/>
                  </a:lnTo>
                  <a:lnTo>
                    <a:pt x="5572" y="18489"/>
                  </a:lnTo>
                  <a:lnTo>
                    <a:pt x="5415" y="18666"/>
                  </a:lnTo>
                  <a:lnTo>
                    <a:pt x="5257" y="18804"/>
                  </a:lnTo>
                  <a:lnTo>
                    <a:pt x="5100" y="18942"/>
                  </a:lnTo>
                  <a:lnTo>
                    <a:pt x="4942" y="19080"/>
                  </a:lnTo>
                  <a:lnTo>
                    <a:pt x="4765" y="19198"/>
                  </a:lnTo>
                  <a:lnTo>
                    <a:pt x="4568" y="19296"/>
                  </a:lnTo>
                  <a:lnTo>
                    <a:pt x="4391" y="19375"/>
                  </a:lnTo>
                  <a:lnTo>
                    <a:pt x="4194" y="19454"/>
                  </a:lnTo>
                  <a:lnTo>
                    <a:pt x="3997" y="19513"/>
                  </a:lnTo>
                  <a:lnTo>
                    <a:pt x="3800" y="19552"/>
                  </a:lnTo>
                  <a:lnTo>
                    <a:pt x="3446" y="19611"/>
                  </a:lnTo>
                  <a:lnTo>
                    <a:pt x="3131" y="19651"/>
                  </a:lnTo>
                  <a:lnTo>
                    <a:pt x="2835" y="19631"/>
                  </a:lnTo>
                  <a:lnTo>
                    <a:pt x="2560" y="19591"/>
                  </a:lnTo>
                  <a:lnTo>
                    <a:pt x="2442" y="19552"/>
                  </a:lnTo>
                  <a:lnTo>
                    <a:pt x="2324" y="19513"/>
                  </a:lnTo>
                  <a:lnTo>
                    <a:pt x="2186" y="19434"/>
                  </a:lnTo>
                  <a:lnTo>
                    <a:pt x="2087" y="19375"/>
                  </a:lnTo>
                  <a:lnTo>
                    <a:pt x="1969" y="19276"/>
                  </a:lnTo>
                  <a:lnTo>
                    <a:pt x="1851" y="19178"/>
                  </a:lnTo>
                  <a:lnTo>
                    <a:pt x="1654" y="18942"/>
                  </a:lnTo>
                  <a:lnTo>
                    <a:pt x="1457" y="18646"/>
                  </a:lnTo>
                  <a:lnTo>
                    <a:pt x="1260" y="18292"/>
                  </a:lnTo>
                  <a:lnTo>
                    <a:pt x="1063" y="17879"/>
                  </a:lnTo>
                  <a:lnTo>
                    <a:pt x="867" y="17386"/>
                  </a:lnTo>
                  <a:lnTo>
                    <a:pt x="650" y="16835"/>
                  </a:lnTo>
                  <a:lnTo>
                    <a:pt x="453" y="16185"/>
                  </a:lnTo>
                  <a:lnTo>
                    <a:pt x="0" y="14689"/>
                  </a:lnTo>
                  <a:lnTo>
                    <a:pt x="40" y="15555"/>
                  </a:lnTo>
                  <a:lnTo>
                    <a:pt x="79" y="16422"/>
                  </a:lnTo>
                  <a:lnTo>
                    <a:pt x="158" y="17229"/>
                  </a:lnTo>
                  <a:lnTo>
                    <a:pt x="256" y="18016"/>
                  </a:lnTo>
                  <a:lnTo>
                    <a:pt x="374" y="18745"/>
                  </a:lnTo>
                  <a:lnTo>
                    <a:pt x="532" y="19434"/>
                  </a:lnTo>
                  <a:lnTo>
                    <a:pt x="709" y="20064"/>
                  </a:lnTo>
                  <a:lnTo>
                    <a:pt x="906" y="20635"/>
                  </a:lnTo>
                  <a:lnTo>
                    <a:pt x="1083" y="21068"/>
                  </a:lnTo>
                  <a:lnTo>
                    <a:pt x="1260" y="21482"/>
                  </a:lnTo>
                  <a:lnTo>
                    <a:pt x="1634" y="22250"/>
                  </a:lnTo>
                  <a:lnTo>
                    <a:pt x="2009" y="22939"/>
                  </a:lnTo>
                  <a:lnTo>
                    <a:pt x="2402" y="23549"/>
                  </a:lnTo>
                  <a:lnTo>
                    <a:pt x="2796" y="24100"/>
                  </a:lnTo>
                  <a:lnTo>
                    <a:pt x="3170" y="24573"/>
                  </a:lnTo>
                  <a:lnTo>
                    <a:pt x="3544" y="24986"/>
                  </a:lnTo>
                  <a:lnTo>
                    <a:pt x="3879" y="25360"/>
                  </a:lnTo>
                  <a:lnTo>
                    <a:pt x="4214" y="25656"/>
                  </a:lnTo>
                  <a:lnTo>
                    <a:pt x="4529" y="25912"/>
                  </a:lnTo>
                  <a:lnTo>
                    <a:pt x="4785" y="26128"/>
                  </a:lnTo>
                  <a:lnTo>
                    <a:pt x="5021" y="26286"/>
                  </a:lnTo>
                  <a:lnTo>
                    <a:pt x="5356" y="26483"/>
                  </a:lnTo>
                  <a:lnTo>
                    <a:pt x="5474" y="26561"/>
                  </a:lnTo>
                  <a:lnTo>
                    <a:pt x="6064" y="25774"/>
                  </a:lnTo>
                  <a:lnTo>
                    <a:pt x="7443" y="23982"/>
                  </a:lnTo>
                  <a:lnTo>
                    <a:pt x="8230" y="22978"/>
                  </a:lnTo>
                  <a:lnTo>
                    <a:pt x="8998" y="22013"/>
                  </a:lnTo>
                  <a:lnTo>
                    <a:pt x="9668" y="21186"/>
                  </a:lnTo>
                  <a:lnTo>
                    <a:pt x="9943" y="20871"/>
                  </a:lnTo>
                  <a:lnTo>
                    <a:pt x="10179" y="20635"/>
                  </a:lnTo>
                  <a:lnTo>
                    <a:pt x="10357" y="20438"/>
                  </a:lnTo>
                  <a:lnTo>
                    <a:pt x="10514" y="20241"/>
                  </a:lnTo>
                  <a:lnTo>
                    <a:pt x="10632" y="20025"/>
                  </a:lnTo>
                  <a:lnTo>
                    <a:pt x="10711" y="19788"/>
                  </a:lnTo>
                  <a:lnTo>
                    <a:pt x="10790" y="19572"/>
                  </a:lnTo>
                  <a:lnTo>
                    <a:pt x="10809" y="19336"/>
                  </a:lnTo>
                  <a:lnTo>
                    <a:pt x="10829" y="19099"/>
                  </a:lnTo>
                  <a:lnTo>
                    <a:pt x="10809" y="18843"/>
                  </a:lnTo>
                  <a:lnTo>
                    <a:pt x="10770" y="18587"/>
                  </a:lnTo>
                  <a:lnTo>
                    <a:pt x="10711" y="18331"/>
                  </a:lnTo>
                  <a:lnTo>
                    <a:pt x="10632" y="18075"/>
                  </a:lnTo>
                  <a:lnTo>
                    <a:pt x="10514" y="17800"/>
                  </a:lnTo>
                  <a:lnTo>
                    <a:pt x="10396" y="17524"/>
                  </a:lnTo>
                  <a:lnTo>
                    <a:pt x="10238" y="17268"/>
                  </a:lnTo>
                  <a:lnTo>
                    <a:pt x="10081" y="16973"/>
                  </a:lnTo>
                  <a:lnTo>
                    <a:pt x="9884" y="16697"/>
                  </a:lnTo>
                  <a:lnTo>
                    <a:pt x="9864" y="16303"/>
                  </a:lnTo>
                  <a:lnTo>
                    <a:pt x="9845" y="15870"/>
                  </a:lnTo>
                  <a:lnTo>
                    <a:pt x="9805" y="15378"/>
                  </a:lnTo>
                  <a:lnTo>
                    <a:pt x="9746" y="14846"/>
                  </a:lnTo>
                  <a:lnTo>
                    <a:pt x="9668" y="14335"/>
                  </a:lnTo>
                  <a:lnTo>
                    <a:pt x="9608" y="14098"/>
                  </a:lnTo>
                  <a:lnTo>
                    <a:pt x="9569" y="13882"/>
                  </a:lnTo>
                  <a:lnTo>
                    <a:pt x="9490" y="13704"/>
                  </a:lnTo>
                  <a:lnTo>
                    <a:pt x="9431" y="13567"/>
                  </a:lnTo>
                  <a:lnTo>
                    <a:pt x="9392" y="13488"/>
                  </a:lnTo>
                  <a:lnTo>
                    <a:pt x="9352" y="13389"/>
                  </a:lnTo>
                  <a:lnTo>
                    <a:pt x="9293" y="13094"/>
                  </a:lnTo>
                  <a:lnTo>
                    <a:pt x="9254" y="12720"/>
                  </a:lnTo>
                  <a:lnTo>
                    <a:pt x="9195" y="12228"/>
                  </a:lnTo>
                  <a:lnTo>
                    <a:pt x="9077" y="11066"/>
                  </a:lnTo>
                  <a:lnTo>
                    <a:pt x="9018" y="10397"/>
                  </a:lnTo>
                  <a:lnTo>
                    <a:pt x="8919" y="9688"/>
                  </a:lnTo>
                  <a:lnTo>
                    <a:pt x="8801" y="8940"/>
                  </a:lnTo>
                  <a:lnTo>
                    <a:pt x="8663" y="8172"/>
                  </a:lnTo>
                  <a:lnTo>
                    <a:pt x="8506" y="7404"/>
                  </a:lnTo>
                  <a:lnTo>
                    <a:pt x="8289" y="6636"/>
                  </a:lnTo>
                  <a:lnTo>
                    <a:pt x="8171" y="6262"/>
                  </a:lnTo>
                  <a:lnTo>
                    <a:pt x="8033" y="5888"/>
                  </a:lnTo>
                  <a:lnTo>
                    <a:pt x="7896" y="5514"/>
                  </a:lnTo>
                  <a:lnTo>
                    <a:pt x="7738" y="5159"/>
                  </a:lnTo>
                  <a:lnTo>
                    <a:pt x="7580" y="4805"/>
                  </a:lnTo>
                  <a:lnTo>
                    <a:pt x="7403" y="4470"/>
                  </a:lnTo>
                  <a:lnTo>
                    <a:pt x="7206" y="4136"/>
                  </a:lnTo>
                  <a:lnTo>
                    <a:pt x="6990" y="3840"/>
                  </a:lnTo>
                  <a:lnTo>
                    <a:pt x="6557" y="3250"/>
                  </a:lnTo>
                  <a:lnTo>
                    <a:pt x="6143" y="2738"/>
                  </a:lnTo>
                  <a:lnTo>
                    <a:pt x="5749" y="2265"/>
                  </a:lnTo>
                  <a:lnTo>
                    <a:pt x="5375" y="1871"/>
                  </a:lnTo>
                  <a:lnTo>
                    <a:pt x="5021" y="1497"/>
                  </a:lnTo>
                  <a:lnTo>
                    <a:pt x="4686" y="1202"/>
                  </a:lnTo>
                  <a:lnTo>
                    <a:pt x="4371" y="926"/>
                  </a:lnTo>
                  <a:lnTo>
                    <a:pt x="4096" y="710"/>
                  </a:lnTo>
                  <a:lnTo>
                    <a:pt x="3840" y="513"/>
                  </a:lnTo>
                  <a:lnTo>
                    <a:pt x="3603" y="355"/>
                  </a:lnTo>
                  <a:lnTo>
                    <a:pt x="3249" y="139"/>
                  </a:lnTo>
                  <a:lnTo>
                    <a:pt x="3013" y="40"/>
                  </a:lnTo>
                  <a:lnTo>
                    <a:pt x="293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3" name="Google Shape;6773;p71"/>
            <p:cNvSpPr/>
            <p:nvPr/>
          </p:nvSpPr>
          <p:spPr>
            <a:xfrm>
              <a:off x="7997891" y="751107"/>
              <a:ext cx="378943" cy="133160"/>
            </a:xfrm>
            <a:custGeom>
              <a:avLst/>
              <a:gdLst/>
              <a:ahLst/>
              <a:cxnLst/>
              <a:rect l="l" t="t" r="r" b="b"/>
              <a:pathLst>
                <a:path w="19670" h="6912" extrusionOk="0">
                  <a:moveTo>
                    <a:pt x="11597" y="1"/>
                  </a:moveTo>
                  <a:lnTo>
                    <a:pt x="10928" y="20"/>
                  </a:lnTo>
                  <a:lnTo>
                    <a:pt x="9589" y="60"/>
                  </a:lnTo>
                  <a:lnTo>
                    <a:pt x="8250" y="158"/>
                  </a:lnTo>
                  <a:lnTo>
                    <a:pt x="6931" y="276"/>
                  </a:lnTo>
                  <a:lnTo>
                    <a:pt x="5651" y="414"/>
                  </a:lnTo>
                  <a:lnTo>
                    <a:pt x="4450" y="572"/>
                  </a:lnTo>
                  <a:lnTo>
                    <a:pt x="3308" y="749"/>
                  </a:lnTo>
                  <a:lnTo>
                    <a:pt x="2284" y="906"/>
                  </a:lnTo>
                  <a:lnTo>
                    <a:pt x="1359" y="1084"/>
                  </a:lnTo>
                  <a:lnTo>
                    <a:pt x="611" y="1241"/>
                  </a:lnTo>
                  <a:lnTo>
                    <a:pt x="0" y="1379"/>
                  </a:lnTo>
                  <a:lnTo>
                    <a:pt x="59" y="1674"/>
                  </a:lnTo>
                  <a:lnTo>
                    <a:pt x="138" y="1950"/>
                  </a:lnTo>
                  <a:lnTo>
                    <a:pt x="237" y="2225"/>
                  </a:lnTo>
                  <a:lnTo>
                    <a:pt x="355" y="2501"/>
                  </a:lnTo>
                  <a:lnTo>
                    <a:pt x="492" y="2777"/>
                  </a:lnTo>
                  <a:lnTo>
                    <a:pt x="670" y="3033"/>
                  </a:lnTo>
                  <a:lnTo>
                    <a:pt x="847" y="3308"/>
                  </a:lnTo>
                  <a:lnTo>
                    <a:pt x="1044" y="3545"/>
                  </a:lnTo>
                  <a:lnTo>
                    <a:pt x="1241" y="3801"/>
                  </a:lnTo>
                  <a:lnTo>
                    <a:pt x="1477" y="4037"/>
                  </a:lnTo>
                  <a:lnTo>
                    <a:pt x="1733" y="4273"/>
                  </a:lnTo>
                  <a:lnTo>
                    <a:pt x="1989" y="4490"/>
                  </a:lnTo>
                  <a:lnTo>
                    <a:pt x="2284" y="4706"/>
                  </a:lnTo>
                  <a:lnTo>
                    <a:pt x="2580" y="4923"/>
                  </a:lnTo>
                  <a:lnTo>
                    <a:pt x="2875" y="5120"/>
                  </a:lnTo>
                  <a:lnTo>
                    <a:pt x="3210" y="5317"/>
                  </a:lnTo>
                  <a:lnTo>
                    <a:pt x="3544" y="5494"/>
                  </a:lnTo>
                  <a:lnTo>
                    <a:pt x="3899" y="5671"/>
                  </a:lnTo>
                  <a:lnTo>
                    <a:pt x="4253" y="5829"/>
                  </a:lnTo>
                  <a:lnTo>
                    <a:pt x="4627" y="5986"/>
                  </a:lnTo>
                  <a:lnTo>
                    <a:pt x="5021" y="6124"/>
                  </a:lnTo>
                  <a:lnTo>
                    <a:pt x="5415" y="6242"/>
                  </a:lnTo>
                  <a:lnTo>
                    <a:pt x="5828" y="6380"/>
                  </a:lnTo>
                  <a:lnTo>
                    <a:pt x="6242" y="6478"/>
                  </a:lnTo>
                  <a:lnTo>
                    <a:pt x="6675" y="6577"/>
                  </a:lnTo>
                  <a:lnTo>
                    <a:pt x="7108" y="6656"/>
                  </a:lnTo>
                  <a:lnTo>
                    <a:pt x="7561" y="6734"/>
                  </a:lnTo>
                  <a:lnTo>
                    <a:pt x="8014" y="6793"/>
                  </a:lnTo>
                  <a:lnTo>
                    <a:pt x="8486" y="6852"/>
                  </a:lnTo>
                  <a:lnTo>
                    <a:pt x="8939" y="6872"/>
                  </a:lnTo>
                  <a:lnTo>
                    <a:pt x="9431" y="6911"/>
                  </a:lnTo>
                  <a:lnTo>
                    <a:pt x="10317" y="6911"/>
                  </a:lnTo>
                  <a:lnTo>
                    <a:pt x="10731" y="6892"/>
                  </a:lnTo>
                  <a:lnTo>
                    <a:pt x="11144" y="6852"/>
                  </a:lnTo>
                  <a:lnTo>
                    <a:pt x="11558" y="6813"/>
                  </a:lnTo>
                  <a:lnTo>
                    <a:pt x="12365" y="6695"/>
                  </a:lnTo>
                  <a:lnTo>
                    <a:pt x="13153" y="6537"/>
                  </a:lnTo>
                  <a:lnTo>
                    <a:pt x="13901" y="6340"/>
                  </a:lnTo>
                  <a:lnTo>
                    <a:pt x="14649" y="6104"/>
                  </a:lnTo>
                  <a:lnTo>
                    <a:pt x="15338" y="5829"/>
                  </a:lnTo>
                  <a:lnTo>
                    <a:pt x="16007" y="5533"/>
                  </a:lnTo>
                  <a:lnTo>
                    <a:pt x="16637" y="5199"/>
                  </a:lnTo>
                  <a:lnTo>
                    <a:pt x="17228" y="4824"/>
                  </a:lnTo>
                  <a:lnTo>
                    <a:pt x="17760" y="4450"/>
                  </a:lnTo>
                  <a:lnTo>
                    <a:pt x="18016" y="4253"/>
                  </a:lnTo>
                  <a:lnTo>
                    <a:pt x="18252" y="4037"/>
                  </a:lnTo>
                  <a:lnTo>
                    <a:pt x="18488" y="3840"/>
                  </a:lnTo>
                  <a:lnTo>
                    <a:pt x="18685" y="3623"/>
                  </a:lnTo>
                  <a:lnTo>
                    <a:pt x="18902" y="3387"/>
                  </a:lnTo>
                  <a:lnTo>
                    <a:pt x="19079" y="3171"/>
                  </a:lnTo>
                  <a:lnTo>
                    <a:pt x="19256" y="2954"/>
                  </a:lnTo>
                  <a:lnTo>
                    <a:pt x="19414" y="2718"/>
                  </a:lnTo>
                  <a:lnTo>
                    <a:pt x="19551" y="2481"/>
                  </a:lnTo>
                  <a:lnTo>
                    <a:pt x="19670" y="2245"/>
                  </a:lnTo>
                  <a:lnTo>
                    <a:pt x="19473" y="2029"/>
                  </a:lnTo>
                  <a:lnTo>
                    <a:pt x="19256" y="1832"/>
                  </a:lnTo>
                  <a:lnTo>
                    <a:pt x="19020" y="1635"/>
                  </a:lnTo>
                  <a:lnTo>
                    <a:pt x="18764" y="1438"/>
                  </a:lnTo>
                  <a:lnTo>
                    <a:pt x="18508" y="1280"/>
                  </a:lnTo>
                  <a:lnTo>
                    <a:pt x="18252" y="1123"/>
                  </a:lnTo>
                  <a:lnTo>
                    <a:pt x="17996" y="985"/>
                  </a:lnTo>
                  <a:lnTo>
                    <a:pt x="17760" y="867"/>
                  </a:lnTo>
                  <a:lnTo>
                    <a:pt x="17327" y="709"/>
                  </a:lnTo>
                  <a:lnTo>
                    <a:pt x="16874" y="552"/>
                  </a:lnTo>
                  <a:lnTo>
                    <a:pt x="16362" y="434"/>
                  </a:lnTo>
                  <a:lnTo>
                    <a:pt x="15850" y="316"/>
                  </a:lnTo>
                  <a:lnTo>
                    <a:pt x="15299" y="237"/>
                  </a:lnTo>
                  <a:lnTo>
                    <a:pt x="14728" y="158"/>
                  </a:lnTo>
                  <a:lnTo>
                    <a:pt x="14117" y="99"/>
                  </a:lnTo>
                  <a:lnTo>
                    <a:pt x="13507" y="60"/>
                  </a:lnTo>
                  <a:lnTo>
                    <a:pt x="12877" y="20"/>
                  </a:lnTo>
                  <a:lnTo>
                    <a:pt x="12247" y="1"/>
                  </a:lnTo>
                  <a:close/>
                </a:path>
              </a:pathLst>
            </a:custGeom>
            <a:solidFill>
              <a:srgbClr val="5E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4" name="Google Shape;6774;p71"/>
            <p:cNvSpPr/>
            <p:nvPr/>
          </p:nvSpPr>
          <p:spPr>
            <a:xfrm>
              <a:off x="7981188" y="488612"/>
              <a:ext cx="379713" cy="375918"/>
            </a:xfrm>
            <a:custGeom>
              <a:avLst/>
              <a:gdLst/>
              <a:ahLst/>
              <a:cxnLst/>
              <a:rect l="l" t="t" r="r" b="b"/>
              <a:pathLst>
                <a:path w="19710" h="19513" extrusionOk="0">
                  <a:moveTo>
                    <a:pt x="10200" y="1"/>
                  </a:moveTo>
                  <a:lnTo>
                    <a:pt x="9688" y="21"/>
                  </a:lnTo>
                  <a:lnTo>
                    <a:pt x="9176" y="60"/>
                  </a:lnTo>
                  <a:lnTo>
                    <a:pt x="8703" y="119"/>
                  </a:lnTo>
                  <a:lnTo>
                    <a:pt x="8231" y="178"/>
                  </a:lnTo>
                  <a:lnTo>
                    <a:pt x="7798" y="257"/>
                  </a:lnTo>
                  <a:lnTo>
                    <a:pt x="7365" y="375"/>
                  </a:lnTo>
                  <a:lnTo>
                    <a:pt x="6951" y="473"/>
                  </a:lnTo>
                  <a:lnTo>
                    <a:pt x="6577" y="611"/>
                  </a:lnTo>
                  <a:lnTo>
                    <a:pt x="6203" y="749"/>
                  </a:lnTo>
                  <a:lnTo>
                    <a:pt x="5849" y="907"/>
                  </a:lnTo>
                  <a:lnTo>
                    <a:pt x="5494" y="1084"/>
                  </a:lnTo>
                  <a:lnTo>
                    <a:pt x="5179" y="1261"/>
                  </a:lnTo>
                  <a:lnTo>
                    <a:pt x="4864" y="1458"/>
                  </a:lnTo>
                  <a:lnTo>
                    <a:pt x="4588" y="1655"/>
                  </a:lnTo>
                  <a:lnTo>
                    <a:pt x="4313" y="1852"/>
                  </a:lnTo>
                  <a:lnTo>
                    <a:pt x="4037" y="2088"/>
                  </a:lnTo>
                  <a:lnTo>
                    <a:pt x="3801" y="2304"/>
                  </a:lnTo>
                  <a:lnTo>
                    <a:pt x="3565" y="2541"/>
                  </a:lnTo>
                  <a:lnTo>
                    <a:pt x="3328" y="2797"/>
                  </a:lnTo>
                  <a:lnTo>
                    <a:pt x="3132" y="3033"/>
                  </a:lnTo>
                  <a:lnTo>
                    <a:pt x="2935" y="3309"/>
                  </a:lnTo>
                  <a:lnTo>
                    <a:pt x="2757" y="3565"/>
                  </a:lnTo>
                  <a:lnTo>
                    <a:pt x="2580" y="3840"/>
                  </a:lnTo>
                  <a:lnTo>
                    <a:pt x="2423" y="4096"/>
                  </a:lnTo>
                  <a:lnTo>
                    <a:pt x="2147" y="4667"/>
                  </a:lnTo>
                  <a:lnTo>
                    <a:pt x="1891" y="5238"/>
                  </a:lnTo>
                  <a:lnTo>
                    <a:pt x="1694" y="5809"/>
                  </a:lnTo>
                  <a:lnTo>
                    <a:pt x="1517" y="6380"/>
                  </a:lnTo>
                  <a:lnTo>
                    <a:pt x="1379" y="6951"/>
                  </a:lnTo>
                  <a:lnTo>
                    <a:pt x="1281" y="7522"/>
                  </a:lnTo>
                  <a:lnTo>
                    <a:pt x="1202" y="8073"/>
                  </a:lnTo>
                  <a:lnTo>
                    <a:pt x="1143" y="8605"/>
                  </a:lnTo>
                  <a:lnTo>
                    <a:pt x="1123" y="9137"/>
                  </a:lnTo>
                  <a:lnTo>
                    <a:pt x="1104" y="9609"/>
                  </a:lnTo>
                  <a:lnTo>
                    <a:pt x="1104" y="10062"/>
                  </a:lnTo>
                  <a:lnTo>
                    <a:pt x="1123" y="10869"/>
                  </a:lnTo>
                  <a:lnTo>
                    <a:pt x="1163" y="11499"/>
                  </a:lnTo>
                  <a:lnTo>
                    <a:pt x="1222" y="11893"/>
                  </a:lnTo>
                  <a:lnTo>
                    <a:pt x="1241" y="12031"/>
                  </a:lnTo>
                  <a:lnTo>
                    <a:pt x="1025" y="12326"/>
                  </a:lnTo>
                  <a:lnTo>
                    <a:pt x="808" y="12681"/>
                  </a:lnTo>
                  <a:lnTo>
                    <a:pt x="572" y="13133"/>
                  </a:lnTo>
                  <a:lnTo>
                    <a:pt x="454" y="13389"/>
                  </a:lnTo>
                  <a:lnTo>
                    <a:pt x="336" y="13645"/>
                  </a:lnTo>
                  <a:lnTo>
                    <a:pt x="237" y="13941"/>
                  </a:lnTo>
                  <a:lnTo>
                    <a:pt x="139" y="14236"/>
                  </a:lnTo>
                  <a:lnTo>
                    <a:pt x="80" y="14531"/>
                  </a:lnTo>
                  <a:lnTo>
                    <a:pt x="21" y="14827"/>
                  </a:lnTo>
                  <a:lnTo>
                    <a:pt x="1" y="15142"/>
                  </a:lnTo>
                  <a:lnTo>
                    <a:pt x="21" y="15457"/>
                  </a:lnTo>
                  <a:lnTo>
                    <a:pt x="2915" y="15791"/>
                  </a:lnTo>
                  <a:lnTo>
                    <a:pt x="3348" y="16146"/>
                  </a:lnTo>
                  <a:lnTo>
                    <a:pt x="3781" y="16481"/>
                  </a:lnTo>
                  <a:lnTo>
                    <a:pt x="4214" y="16796"/>
                  </a:lnTo>
                  <a:lnTo>
                    <a:pt x="4628" y="17091"/>
                  </a:lnTo>
                  <a:lnTo>
                    <a:pt x="5041" y="17347"/>
                  </a:lnTo>
                  <a:lnTo>
                    <a:pt x="5474" y="17603"/>
                  </a:lnTo>
                  <a:lnTo>
                    <a:pt x="5868" y="17839"/>
                  </a:lnTo>
                  <a:lnTo>
                    <a:pt x="6282" y="18056"/>
                  </a:lnTo>
                  <a:lnTo>
                    <a:pt x="6695" y="18272"/>
                  </a:lnTo>
                  <a:lnTo>
                    <a:pt x="7089" y="18449"/>
                  </a:lnTo>
                  <a:lnTo>
                    <a:pt x="7483" y="18627"/>
                  </a:lnTo>
                  <a:lnTo>
                    <a:pt x="7877" y="18764"/>
                  </a:lnTo>
                  <a:lnTo>
                    <a:pt x="8251" y="18902"/>
                  </a:lnTo>
                  <a:lnTo>
                    <a:pt x="8644" y="19020"/>
                  </a:lnTo>
                  <a:lnTo>
                    <a:pt x="9019" y="19139"/>
                  </a:lnTo>
                  <a:lnTo>
                    <a:pt x="9393" y="19237"/>
                  </a:lnTo>
                  <a:lnTo>
                    <a:pt x="9747" y="19316"/>
                  </a:lnTo>
                  <a:lnTo>
                    <a:pt x="10121" y="19375"/>
                  </a:lnTo>
                  <a:lnTo>
                    <a:pt x="10475" y="19414"/>
                  </a:lnTo>
                  <a:lnTo>
                    <a:pt x="10830" y="19473"/>
                  </a:lnTo>
                  <a:lnTo>
                    <a:pt x="11499" y="19513"/>
                  </a:lnTo>
                  <a:lnTo>
                    <a:pt x="12169" y="19513"/>
                  </a:lnTo>
                  <a:lnTo>
                    <a:pt x="12818" y="19454"/>
                  </a:lnTo>
                  <a:lnTo>
                    <a:pt x="13429" y="19375"/>
                  </a:lnTo>
                  <a:lnTo>
                    <a:pt x="14039" y="19257"/>
                  </a:lnTo>
                  <a:lnTo>
                    <a:pt x="14590" y="19119"/>
                  </a:lnTo>
                  <a:lnTo>
                    <a:pt x="15142" y="18942"/>
                  </a:lnTo>
                  <a:lnTo>
                    <a:pt x="15654" y="18745"/>
                  </a:lnTo>
                  <a:lnTo>
                    <a:pt x="16146" y="18509"/>
                  </a:lnTo>
                  <a:lnTo>
                    <a:pt x="16618" y="18272"/>
                  </a:lnTo>
                  <a:lnTo>
                    <a:pt x="17052" y="18016"/>
                  </a:lnTo>
                  <a:lnTo>
                    <a:pt x="17445" y="17760"/>
                  </a:lnTo>
                  <a:lnTo>
                    <a:pt x="17819" y="17485"/>
                  </a:lnTo>
                  <a:lnTo>
                    <a:pt x="18154" y="17189"/>
                  </a:lnTo>
                  <a:lnTo>
                    <a:pt x="18469" y="16914"/>
                  </a:lnTo>
                  <a:lnTo>
                    <a:pt x="18745" y="16638"/>
                  </a:lnTo>
                  <a:lnTo>
                    <a:pt x="18981" y="16362"/>
                  </a:lnTo>
                  <a:lnTo>
                    <a:pt x="19198" y="16106"/>
                  </a:lnTo>
                  <a:lnTo>
                    <a:pt x="19375" y="15850"/>
                  </a:lnTo>
                  <a:lnTo>
                    <a:pt x="19513" y="15614"/>
                  </a:lnTo>
                  <a:lnTo>
                    <a:pt x="19611" y="15417"/>
                  </a:lnTo>
                  <a:lnTo>
                    <a:pt x="19670" y="15220"/>
                  </a:lnTo>
                  <a:lnTo>
                    <a:pt x="19710" y="14984"/>
                  </a:lnTo>
                  <a:lnTo>
                    <a:pt x="19690" y="14787"/>
                  </a:lnTo>
                  <a:lnTo>
                    <a:pt x="19651" y="14610"/>
                  </a:lnTo>
                  <a:lnTo>
                    <a:pt x="19572" y="14453"/>
                  </a:lnTo>
                  <a:lnTo>
                    <a:pt x="19493" y="14315"/>
                  </a:lnTo>
                  <a:lnTo>
                    <a:pt x="19375" y="14197"/>
                  </a:lnTo>
                  <a:lnTo>
                    <a:pt x="19276" y="14118"/>
                  </a:lnTo>
                  <a:lnTo>
                    <a:pt x="19158" y="14039"/>
                  </a:lnTo>
                  <a:lnTo>
                    <a:pt x="19257" y="13645"/>
                  </a:lnTo>
                  <a:lnTo>
                    <a:pt x="19336" y="13271"/>
                  </a:lnTo>
                  <a:lnTo>
                    <a:pt x="19414" y="12858"/>
                  </a:lnTo>
                  <a:lnTo>
                    <a:pt x="19454" y="12444"/>
                  </a:lnTo>
                  <a:lnTo>
                    <a:pt x="19493" y="12011"/>
                  </a:lnTo>
                  <a:lnTo>
                    <a:pt x="19513" y="11578"/>
                  </a:lnTo>
                  <a:lnTo>
                    <a:pt x="19513" y="11145"/>
                  </a:lnTo>
                  <a:lnTo>
                    <a:pt x="19493" y="10692"/>
                  </a:lnTo>
                  <a:lnTo>
                    <a:pt x="19454" y="10239"/>
                  </a:lnTo>
                  <a:lnTo>
                    <a:pt x="19395" y="9767"/>
                  </a:lnTo>
                  <a:lnTo>
                    <a:pt x="19316" y="9294"/>
                  </a:lnTo>
                  <a:lnTo>
                    <a:pt x="19217" y="8822"/>
                  </a:lnTo>
                  <a:lnTo>
                    <a:pt x="19099" y="8349"/>
                  </a:lnTo>
                  <a:lnTo>
                    <a:pt x="18961" y="7857"/>
                  </a:lnTo>
                  <a:lnTo>
                    <a:pt x="18804" y="7384"/>
                  </a:lnTo>
                  <a:lnTo>
                    <a:pt x="18646" y="6892"/>
                  </a:lnTo>
                  <a:lnTo>
                    <a:pt x="18469" y="6479"/>
                  </a:lnTo>
                  <a:lnTo>
                    <a:pt x="18292" y="6045"/>
                  </a:lnTo>
                  <a:lnTo>
                    <a:pt x="18095" y="5652"/>
                  </a:lnTo>
                  <a:lnTo>
                    <a:pt x="17898" y="5258"/>
                  </a:lnTo>
                  <a:lnTo>
                    <a:pt x="17682" y="4864"/>
                  </a:lnTo>
                  <a:lnTo>
                    <a:pt x="17445" y="4490"/>
                  </a:lnTo>
                  <a:lnTo>
                    <a:pt x="17229" y="4136"/>
                  </a:lnTo>
                  <a:lnTo>
                    <a:pt x="16973" y="3781"/>
                  </a:lnTo>
                  <a:lnTo>
                    <a:pt x="16737" y="3446"/>
                  </a:lnTo>
                  <a:lnTo>
                    <a:pt x="16481" y="3131"/>
                  </a:lnTo>
                  <a:lnTo>
                    <a:pt x="16205" y="2816"/>
                  </a:lnTo>
                  <a:lnTo>
                    <a:pt x="15949" y="2521"/>
                  </a:lnTo>
                  <a:lnTo>
                    <a:pt x="15673" y="2245"/>
                  </a:lnTo>
                  <a:lnTo>
                    <a:pt x="15378" y="1970"/>
                  </a:lnTo>
                  <a:lnTo>
                    <a:pt x="15102" y="1733"/>
                  </a:lnTo>
                  <a:lnTo>
                    <a:pt x="14807" y="1497"/>
                  </a:lnTo>
                  <a:lnTo>
                    <a:pt x="14453" y="1182"/>
                  </a:lnTo>
                  <a:lnTo>
                    <a:pt x="14059" y="907"/>
                  </a:lnTo>
                  <a:lnTo>
                    <a:pt x="13665" y="670"/>
                  </a:lnTo>
                  <a:lnTo>
                    <a:pt x="13232" y="454"/>
                  </a:lnTo>
                  <a:lnTo>
                    <a:pt x="12799" y="296"/>
                  </a:lnTo>
                  <a:lnTo>
                    <a:pt x="12326" y="158"/>
                  </a:lnTo>
                  <a:lnTo>
                    <a:pt x="11834" y="60"/>
                  </a:lnTo>
                  <a:lnTo>
                    <a:pt x="11578" y="40"/>
                  </a:lnTo>
                  <a:lnTo>
                    <a:pt x="11302" y="21"/>
                  </a:lnTo>
                  <a:lnTo>
                    <a:pt x="10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5" name="Google Shape;6775;p71"/>
            <p:cNvSpPr/>
            <p:nvPr/>
          </p:nvSpPr>
          <p:spPr>
            <a:xfrm>
              <a:off x="7981188" y="518956"/>
              <a:ext cx="379713" cy="345576"/>
            </a:xfrm>
            <a:custGeom>
              <a:avLst/>
              <a:gdLst/>
              <a:ahLst/>
              <a:cxnLst/>
              <a:rect l="l" t="t" r="r" b="b"/>
              <a:pathLst>
                <a:path w="19710" h="17938" extrusionOk="0">
                  <a:moveTo>
                    <a:pt x="4667" y="1"/>
                  </a:moveTo>
                  <a:lnTo>
                    <a:pt x="4254" y="336"/>
                  </a:lnTo>
                  <a:lnTo>
                    <a:pt x="3860" y="670"/>
                  </a:lnTo>
                  <a:lnTo>
                    <a:pt x="3506" y="1025"/>
                  </a:lnTo>
                  <a:lnTo>
                    <a:pt x="3191" y="1399"/>
                  </a:lnTo>
                  <a:lnTo>
                    <a:pt x="2895" y="1793"/>
                  </a:lnTo>
                  <a:lnTo>
                    <a:pt x="2620" y="2186"/>
                  </a:lnTo>
                  <a:lnTo>
                    <a:pt x="2383" y="2600"/>
                  </a:lnTo>
                  <a:lnTo>
                    <a:pt x="2167" y="3013"/>
                  </a:lnTo>
                  <a:lnTo>
                    <a:pt x="1990" y="3447"/>
                  </a:lnTo>
                  <a:lnTo>
                    <a:pt x="1812" y="3880"/>
                  </a:lnTo>
                  <a:lnTo>
                    <a:pt x="1675" y="4313"/>
                  </a:lnTo>
                  <a:lnTo>
                    <a:pt x="1537" y="4746"/>
                  </a:lnTo>
                  <a:lnTo>
                    <a:pt x="1438" y="5179"/>
                  </a:lnTo>
                  <a:lnTo>
                    <a:pt x="1340" y="5612"/>
                  </a:lnTo>
                  <a:lnTo>
                    <a:pt x="1261" y="6045"/>
                  </a:lnTo>
                  <a:lnTo>
                    <a:pt x="1202" y="6459"/>
                  </a:lnTo>
                  <a:lnTo>
                    <a:pt x="1123" y="7266"/>
                  </a:lnTo>
                  <a:lnTo>
                    <a:pt x="1104" y="8014"/>
                  </a:lnTo>
                  <a:lnTo>
                    <a:pt x="1104" y="8684"/>
                  </a:lnTo>
                  <a:lnTo>
                    <a:pt x="1123" y="9274"/>
                  </a:lnTo>
                  <a:lnTo>
                    <a:pt x="1163" y="9767"/>
                  </a:lnTo>
                  <a:lnTo>
                    <a:pt x="1202" y="10141"/>
                  </a:lnTo>
                  <a:lnTo>
                    <a:pt x="1241" y="10456"/>
                  </a:lnTo>
                  <a:lnTo>
                    <a:pt x="1025" y="10751"/>
                  </a:lnTo>
                  <a:lnTo>
                    <a:pt x="808" y="11106"/>
                  </a:lnTo>
                  <a:lnTo>
                    <a:pt x="572" y="11558"/>
                  </a:lnTo>
                  <a:lnTo>
                    <a:pt x="454" y="11814"/>
                  </a:lnTo>
                  <a:lnTo>
                    <a:pt x="336" y="12070"/>
                  </a:lnTo>
                  <a:lnTo>
                    <a:pt x="237" y="12366"/>
                  </a:lnTo>
                  <a:lnTo>
                    <a:pt x="139" y="12661"/>
                  </a:lnTo>
                  <a:lnTo>
                    <a:pt x="80" y="12956"/>
                  </a:lnTo>
                  <a:lnTo>
                    <a:pt x="21" y="13252"/>
                  </a:lnTo>
                  <a:lnTo>
                    <a:pt x="1" y="13567"/>
                  </a:lnTo>
                  <a:lnTo>
                    <a:pt x="21" y="13882"/>
                  </a:lnTo>
                  <a:lnTo>
                    <a:pt x="2915" y="14216"/>
                  </a:lnTo>
                  <a:lnTo>
                    <a:pt x="3348" y="14571"/>
                  </a:lnTo>
                  <a:lnTo>
                    <a:pt x="3781" y="14906"/>
                  </a:lnTo>
                  <a:lnTo>
                    <a:pt x="4214" y="15221"/>
                  </a:lnTo>
                  <a:lnTo>
                    <a:pt x="4628" y="15516"/>
                  </a:lnTo>
                  <a:lnTo>
                    <a:pt x="5041" y="15772"/>
                  </a:lnTo>
                  <a:lnTo>
                    <a:pt x="5474" y="16028"/>
                  </a:lnTo>
                  <a:lnTo>
                    <a:pt x="5868" y="16264"/>
                  </a:lnTo>
                  <a:lnTo>
                    <a:pt x="6282" y="16481"/>
                  </a:lnTo>
                  <a:lnTo>
                    <a:pt x="6695" y="16697"/>
                  </a:lnTo>
                  <a:lnTo>
                    <a:pt x="7089" y="16874"/>
                  </a:lnTo>
                  <a:lnTo>
                    <a:pt x="7483" y="17052"/>
                  </a:lnTo>
                  <a:lnTo>
                    <a:pt x="7877" y="17189"/>
                  </a:lnTo>
                  <a:lnTo>
                    <a:pt x="8251" y="17327"/>
                  </a:lnTo>
                  <a:lnTo>
                    <a:pt x="8644" y="17445"/>
                  </a:lnTo>
                  <a:lnTo>
                    <a:pt x="9019" y="17564"/>
                  </a:lnTo>
                  <a:lnTo>
                    <a:pt x="9393" y="17662"/>
                  </a:lnTo>
                  <a:lnTo>
                    <a:pt x="9747" y="17741"/>
                  </a:lnTo>
                  <a:lnTo>
                    <a:pt x="10121" y="17800"/>
                  </a:lnTo>
                  <a:lnTo>
                    <a:pt x="10475" y="17839"/>
                  </a:lnTo>
                  <a:lnTo>
                    <a:pt x="10830" y="17898"/>
                  </a:lnTo>
                  <a:lnTo>
                    <a:pt x="11499" y="17938"/>
                  </a:lnTo>
                  <a:lnTo>
                    <a:pt x="12169" y="17938"/>
                  </a:lnTo>
                  <a:lnTo>
                    <a:pt x="12818" y="17879"/>
                  </a:lnTo>
                  <a:lnTo>
                    <a:pt x="13429" y="17800"/>
                  </a:lnTo>
                  <a:lnTo>
                    <a:pt x="14039" y="17682"/>
                  </a:lnTo>
                  <a:lnTo>
                    <a:pt x="14590" y="17544"/>
                  </a:lnTo>
                  <a:lnTo>
                    <a:pt x="15142" y="17367"/>
                  </a:lnTo>
                  <a:lnTo>
                    <a:pt x="15654" y="17170"/>
                  </a:lnTo>
                  <a:lnTo>
                    <a:pt x="16146" y="16934"/>
                  </a:lnTo>
                  <a:lnTo>
                    <a:pt x="16618" y="16697"/>
                  </a:lnTo>
                  <a:lnTo>
                    <a:pt x="17052" y="16441"/>
                  </a:lnTo>
                  <a:lnTo>
                    <a:pt x="17445" y="16185"/>
                  </a:lnTo>
                  <a:lnTo>
                    <a:pt x="17819" y="15910"/>
                  </a:lnTo>
                  <a:lnTo>
                    <a:pt x="18154" y="15614"/>
                  </a:lnTo>
                  <a:lnTo>
                    <a:pt x="18469" y="15339"/>
                  </a:lnTo>
                  <a:lnTo>
                    <a:pt x="18745" y="15063"/>
                  </a:lnTo>
                  <a:lnTo>
                    <a:pt x="18981" y="14787"/>
                  </a:lnTo>
                  <a:lnTo>
                    <a:pt x="19198" y="14531"/>
                  </a:lnTo>
                  <a:lnTo>
                    <a:pt x="19375" y="14275"/>
                  </a:lnTo>
                  <a:lnTo>
                    <a:pt x="19513" y="14039"/>
                  </a:lnTo>
                  <a:lnTo>
                    <a:pt x="19611" y="13842"/>
                  </a:lnTo>
                  <a:lnTo>
                    <a:pt x="19670" y="13645"/>
                  </a:lnTo>
                  <a:lnTo>
                    <a:pt x="19690" y="13488"/>
                  </a:lnTo>
                  <a:lnTo>
                    <a:pt x="19710" y="13350"/>
                  </a:lnTo>
                  <a:lnTo>
                    <a:pt x="19690" y="13232"/>
                  </a:lnTo>
                  <a:lnTo>
                    <a:pt x="19670" y="13114"/>
                  </a:lnTo>
                  <a:lnTo>
                    <a:pt x="19631" y="13015"/>
                  </a:lnTo>
                  <a:lnTo>
                    <a:pt x="19591" y="12897"/>
                  </a:lnTo>
                  <a:lnTo>
                    <a:pt x="19473" y="12740"/>
                  </a:lnTo>
                  <a:lnTo>
                    <a:pt x="19139" y="13114"/>
                  </a:lnTo>
                  <a:lnTo>
                    <a:pt x="18765" y="13468"/>
                  </a:lnTo>
                  <a:lnTo>
                    <a:pt x="18371" y="13783"/>
                  </a:lnTo>
                  <a:lnTo>
                    <a:pt x="17938" y="14079"/>
                  </a:lnTo>
                  <a:lnTo>
                    <a:pt x="17583" y="14295"/>
                  </a:lnTo>
                  <a:lnTo>
                    <a:pt x="17209" y="14472"/>
                  </a:lnTo>
                  <a:lnTo>
                    <a:pt x="16855" y="14630"/>
                  </a:lnTo>
                  <a:lnTo>
                    <a:pt x="16461" y="14748"/>
                  </a:lnTo>
                  <a:lnTo>
                    <a:pt x="16087" y="14866"/>
                  </a:lnTo>
                  <a:lnTo>
                    <a:pt x="15693" y="14945"/>
                  </a:lnTo>
                  <a:lnTo>
                    <a:pt x="15299" y="15004"/>
                  </a:lnTo>
                  <a:lnTo>
                    <a:pt x="14886" y="15043"/>
                  </a:lnTo>
                  <a:lnTo>
                    <a:pt x="14492" y="15063"/>
                  </a:lnTo>
                  <a:lnTo>
                    <a:pt x="14079" y="15063"/>
                  </a:lnTo>
                  <a:lnTo>
                    <a:pt x="13665" y="15024"/>
                  </a:lnTo>
                  <a:lnTo>
                    <a:pt x="13252" y="14965"/>
                  </a:lnTo>
                  <a:lnTo>
                    <a:pt x="12838" y="14906"/>
                  </a:lnTo>
                  <a:lnTo>
                    <a:pt x="12425" y="14807"/>
                  </a:lnTo>
                  <a:lnTo>
                    <a:pt x="12011" y="14689"/>
                  </a:lnTo>
                  <a:lnTo>
                    <a:pt x="11598" y="14551"/>
                  </a:lnTo>
                  <a:lnTo>
                    <a:pt x="11204" y="14394"/>
                  </a:lnTo>
                  <a:lnTo>
                    <a:pt x="10791" y="14216"/>
                  </a:lnTo>
                  <a:lnTo>
                    <a:pt x="10397" y="14020"/>
                  </a:lnTo>
                  <a:lnTo>
                    <a:pt x="9983" y="13803"/>
                  </a:lnTo>
                  <a:lnTo>
                    <a:pt x="9589" y="13547"/>
                  </a:lnTo>
                  <a:lnTo>
                    <a:pt x="9215" y="13291"/>
                  </a:lnTo>
                  <a:lnTo>
                    <a:pt x="8841" y="13015"/>
                  </a:lnTo>
                  <a:lnTo>
                    <a:pt x="8467" y="12720"/>
                  </a:lnTo>
                  <a:lnTo>
                    <a:pt x="8093" y="12405"/>
                  </a:lnTo>
                  <a:lnTo>
                    <a:pt x="7739" y="12090"/>
                  </a:lnTo>
                  <a:lnTo>
                    <a:pt x="7404" y="11736"/>
                  </a:lnTo>
                  <a:lnTo>
                    <a:pt x="7069" y="11362"/>
                  </a:lnTo>
                  <a:lnTo>
                    <a:pt x="6735" y="10987"/>
                  </a:lnTo>
                  <a:lnTo>
                    <a:pt x="6439" y="10574"/>
                  </a:lnTo>
                  <a:lnTo>
                    <a:pt x="6144" y="10160"/>
                  </a:lnTo>
                  <a:lnTo>
                    <a:pt x="5849" y="9727"/>
                  </a:lnTo>
                  <a:lnTo>
                    <a:pt x="5494" y="9117"/>
                  </a:lnTo>
                  <a:lnTo>
                    <a:pt x="5179" y="8487"/>
                  </a:lnTo>
                  <a:lnTo>
                    <a:pt x="4884" y="7857"/>
                  </a:lnTo>
                  <a:lnTo>
                    <a:pt x="4648" y="7227"/>
                  </a:lnTo>
                  <a:lnTo>
                    <a:pt x="4451" y="6597"/>
                  </a:lnTo>
                  <a:lnTo>
                    <a:pt x="4273" y="5947"/>
                  </a:lnTo>
                  <a:lnTo>
                    <a:pt x="4155" y="5317"/>
                  </a:lnTo>
                  <a:lnTo>
                    <a:pt x="4057" y="4687"/>
                  </a:lnTo>
                  <a:lnTo>
                    <a:pt x="3998" y="4057"/>
                  </a:lnTo>
                  <a:lnTo>
                    <a:pt x="3998" y="3447"/>
                  </a:lnTo>
                  <a:lnTo>
                    <a:pt x="4018" y="2836"/>
                  </a:lnTo>
                  <a:lnTo>
                    <a:pt x="4077" y="2226"/>
                  </a:lnTo>
                  <a:lnTo>
                    <a:pt x="4175" y="1655"/>
                  </a:lnTo>
                  <a:lnTo>
                    <a:pt x="4293" y="1084"/>
                  </a:lnTo>
                  <a:lnTo>
                    <a:pt x="4470" y="533"/>
                  </a:lnTo>
                  <a:lnTo>
                    <a:pt x="466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6" name="Google Shape;6776;p71"/>
            <p:cNvSpPr/>
            <p:nvPr/>
          </p:nvSpPr>
          <p:spPr>
            <a:xfrm>
              <a:off x="7939478" y="764381"/>
              <a:ext cx="179049" cy="458603"/>
            </a:xfrm>
            <a:custGeom>
              <a:avLst/>
              <a:gdLst/>
              <a:ahLst/>
              <a:cxnLst/>
              <a:rect l="l" t="t" r="r" b="b"/>
              <a:pathLst>
                <a:path w="9294" h="23805" extrusionOk="0">
                  <a:moveTo>
                    <a:pt x="2934" y="1"/>
                  </a:moveTo>
                  <a:lnTo>
                    <a:pt x="2796" y="40"/>
                  </a:lnTo>
                  <a:lnTo>
                    <a:pt x="2638" y="80"/>
                  </a:lnTo>
                  <a:lnTo>
                    <a:pt x="2323" y="198"/>
                  </a:lnTo>
                  <a:lnTo>
                    <a:pt x="1989" y="355"/>
                  </a:lnTo>
                  <a:lnTo>
                    <a:pt x="1654" y="552"/>
                  </a:lnTo>
                  <a:lnTo>
                    <a:pt x="1339" y="769"/>
                  </a:lnTo>
                  <a:lnTo>
                    <a:pt x="1024" y="1025"/>
                  </a:lnTo>
                  <a:lnTo>
                    <a:pt x="748" y="1300"/>
                  </a:lnTo>
                  <a:lnTo>
                    <a:pt x="512" y="1576"/>
                  </a:lnTo>
                  <a:lnTo>
                    <a:pt x="296" y="1871"/>
                  </a:lnTo>
                  <a:lnTo>
                    <a:pt x="138" y="2147"/>
                  </a:lnTo>
                  <a:lnTo>
                    <a:pt x="79" y="2304"/>
                  </a:lnTo>
                  <a:lnTo>
                    <a:pt x="40" y="2442"/>
                  </a:lnTo>
                  <a:lnTo>
                    <a:pt x="20" y="2580"/>
                  </a:lnTo>
                  <a:lnTo>
                    <a:pt x="0" y="2698"/>
                  </a:lnTo>
                  <a:lnTo>
                    <a:pt x="20" y="2836"/>
                  </a:lnTo>
                  <a:lnTo>
                    <a:pt x="40" y="2954"/>
                  </a:lnTo>
                  <a:lnTo>
                    <a:pt x="99" y="3072"/>
                  </a:lnTo>
                  <a:lnTo>
                    <a:pt x="158" y="3171"/>
                  </a:lnTo>
                  <a:lnTo>
                    <a:pt x="256" y="3289"/>
                  </a:lnTo>
                  <a:lnTo>
                    <a:pt x="394" y="3407"/>
                  </a:lnTo>
                  <a:lnTo>
                    <a:pt x="729" y="3683"/>
                  </a:lnTo>
                  <a:lnTo>
                    <a:pt x="1162" y="4037"/>
                  </a:lnTo>
                  <a:lnTo>
                    <a:pt x="1634" y="4470"/>
                  </a:lnTo>
                  <a:lnTo>
                    <a:pt x="1910" y="4746"/>
                  </a:lnTo>
                  <a:lnTo>
                    <a:pt x="2186" y="5021"/>
                  </a:lnTo>
                  <a:lnTo>
                    <a:pt x="2461" y="5336"/>
                  </a:lnTo>
                  <a:lnTo>
                    <a:pt x="2757" y="5691"/>
                  </a:lnTo>
                  <a:lnTo>
                    <a:pt x="3052" y="6065"/>
                  </a:lnTo>
                  <a:lnTo>
                    <a:pt x="3328" y="6478"/>
                  </a:lnTo>
                  <a:lnTo>
                    <a:pt x="3623" y="6951"/>
                  </a:lnTo>
                  <a:lnTo>
                    <a:pt x="3899" y="7443"/>
                  </a:lnTo>
                  <a:lnTo>
                    <a:pt x="4174" y="7975"/>
                  </a:lnTo>
                  <a:lnTo>
                    <a:pt x="4430" y="8546"/>
                  </a:lnTo>
                  <a:lnTo>
                    <a:pt x="4686" y="9176"/>
                  </a:lnTo>
                  <a:lnTo>
                    <a:pt x="4922" y="9845"/>
                  </a:lnTo>
                  <a:lnTo>
                    <a:pt x="5139" y="10574"/>
                  </a:lnTo>
                  <a:lnTo>
                    <a:pt x="5336" y="11342"/>
                  </a:lnTo>
                  <a:lnTo>
                    <a:pt x="5513" y="12169"/>
                  </a:lnTo>
                  <a:lnTo>
                    <a:pt x="5671" y="13055"/>
                  </a:lnTo>
                  <a:lnTo>
                    <a:pt x="5789" y="14000"/>
                  </a:lnTo>
                  <a:lnTo>
                    <a:pt x="5887" y="15004"/>
                  </a:lnTo>
                  <a:lnTo>
                    <a:pt x="5946" y="16067"/>
                  </a:lnTo>
                  <a:lnTo>
                    <a:pt x="5986" y="17189"/>
                  </a:lnTo>
                  <a:lnTo>
                    <a:pt x="5966" y="18371"/>
                  </a:lnTo>
                  <a:lnTo>
                    <a:pt x="5927" y="19631"/>
                  </a:lnTo>
                  <a:lnTo>
                    <a:pt x="5828" y="20970"/>
                  </a:lnTo>
                  <a:lnTo>
                    <a:pt x="5690" y="22367"/>
                  </a:lnTo>
                  <a:lnTo>
                    <a:pt x="8191" y="23805"/>
                  </a:lnTo>
                  <a:lnTo>
                    <a:pt x="8447" y="22860"/>
                  </a:lnTo>
                  <a:lnTo>
                    <a:pt x="8683" y="21895"/>
                  </a:lnTo>
                  <a:lnTo>
                    <a:pt x="8860" y="20930"/>
                  </a:lnTo>
                  <a:lnTo>
                    <a:pt x="9018" y="19946"/>
                  </a:lnTo>
                  <a:lnTo>
                    <a:pt x="9136" y="18981"/>
                  </a:lnTo>
                  <a:lnTo>
                    <a:pt x="9215" y="17996"/>
                  </a:lnTo>
                  <a:lnTo>
                    <a:pt x="9274" y="17032"/>
                  </a:lnTo>
                  <a:lnTo>
                    <a:pt x="9293" y="16047"/>
                  </a:lnTo>
                  <a:lnTo>
                    <a:pt x="9274" y="15083"/>
                  </a:lnTo>
                  <a:lnTo>
                    <a:pt x="9234" y="14137"/>
                  </a:lnTo>
                  <a:lnTo>
                    <a:pt x="9175" y="13192"/>
                  </a:lnTo>
                  <a:lnTo>
                    <a:pt x="9096" y="12267"/>
                  </a:lnTo>
                  <a:lnTo>
                    <a:pt x="8978" y="11361"/>
                  </a:lnTo>
                  <a:lnTo>
                    <a:pt x="8841" y="10456"/>
                  </a:lnTo>
                  <a:lnTo>
                    <a:pt x="8683" y="9589"/>
                  </a:lnTo>
                  <a:lnTo>
                    <a:pt x="8486" y="8743"/>
                  </a:lnTo>
                  <a:lnTo>
                    <a:pt x="8289" y="7916"/>
                  </a:lnTo>
                  <a:lnTo>
                    <a:pt x="8053" y="7108"/>
                  </a:lnTo>
                  <a:lnTo>
                    <a:pt x="7817" y="6341"/>
                  </a:lnTo>
                  <a:lnTo>
                    <a:pt x="7561" y="5592"/>
                  </a:lnTo>
                  <a:lnTo>
                    <a:pt x="7285" y="4903"/>
                  </a:lnTo>
                  <a:lnTo>
                    <a:pt x="6990" y="4234"/>
                  </a:lnTo>
                  <a:lnTo>
                    <a:pt x="6675" y="3604"/>
                  </a:lnTo>
                  <a:lnTo>
                    <a:pt x="6360" y="3013"/>
                  </a:lnTo>
                  <a:lnTo>
                    <a:pt x="6025" y="2462"/>
                  </a:lnTo>
                  <a:lnTo>
                    <a:pt x="5690" y="1970"/>
                  </a:lnTo>
                  <a:lnTo>
                    <a:pt x="5336" y="1517"/>
                  </a:lnTo>
                  <a:lnTo>
                    <a:pt x="4981" y="1103"/>
                  </a:lnTo>
                  <a:lnTo>
                    <a:pt x="4607" y="769"/>
                  </a:lnTo>
                  <a:lnTo>
                    <a:pt x="4411" y="611"/>
                  </a:lnTo>
                  <a:lnTo>
                    <a:pt x="4233" y="473"/>
                  </a:lnTo>
                  <a:lnTo>
                    <a:pt x="4036" y="335"/>
                  </a:lnTo>
                  <a:lnTo>
                    <a:pt x="3859" y="237"/>
                  </a:lnTo>
                  <a:lnTo>
                    <a:pt x="3662" y="139"/>
                  </a:lnTo>
                  <a:lnTo>
                    <a:pt x="3465" y="40"/>
                  </a:lnTo>
                  <a:lnTo>
                    <a:pt x="3347" y="20"/>
                  </a:lnTo>
                  <a:lnTo>
                    <a:pt x="3209" y="1"/>
                  </a:lnTo>
                  <a:close/>
                </a:path>
              </a:pathLst>
            </a:custGeom>
            <a:solidFill>
              <a:srgbClr val="5E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7" name="Google Shape;6777;p71"/>
            <p:cNvSpPr/>
            <p:nvPr/>
          </p:nvSpPr>
          <p:spPr>
            <a:xfrm>
              <a:off x="7939092" y="753766"/>
              <a:ext cx="188161" cy="460125"/>
            </a:xfrm>
            <a:custGeom>
              <a:avLst/>
              <a:gdLst/>
              <a:ahLst/>
              <a:cxnLst/>
              <a:rect l="l" t="t" r="r" b="b"/>
              <a:pathLst>
                <a:path w="9767" h="23884" extrusionOk="0">
                  <a:moveTo>
                    <a:pt x="2993" y="0"/>
                  </a:moveTo>
                  <a:lnTo>
                    <a:pt x="2836" y="20"/>
                  </a:lnTo>
                  <a:lnTo>
                    <a:pt x="2698" y="40"/>
                  </a:lnTo>
                  <a:lnTo>
                    <a:pt x="2540" y="79"/>
                  </a:lnTo>
                  <a:lnTo>
                    <a:pt x="2225" y="197"/>
                  </a:lnTo>
                  <a:lnTo>
                    <a:pt x="1910" y="355"/>
                  </a:lnTo>
                  <a:lnTo>
                    <a:pt x="1576" y="552"/>
                  </a:lnTo>
                  <a:lnTo>
                    <a:pt x="1261" y="788"/>
                  </a:lnTo>
                  <a:lnTo>
                    <a:pt x="965" y="1044"/>
                  </a:lnTo>
                  <a:lnTo>
                    <a:pt x="690" y="1320"/>
                  </a:lnTo>
                  <a:lnTo>
                    <a:pt x="453" y="1595"/>
                  </a:lnTo>
                  <a:lnTo>
                    <a:pt x="256" y="1891"/>
                  </a:lnTo>
                  <a:lnTo>
                    <a:pt x="119" y="2166"/>
                  </a:lnTo>
                  <a:lnTo>
                    <a:pt x="60" y="2324"/>
                  </a:lnTo>
                  <a:lnTo>
                    <a:pt x="20" y="2462"/>
                  </a:lnTo>
                  <a:lnTo>
                    <a:pt x="0" y="2599"/>
                  </a:lnTo>
                  <a:lnTo>
                    <a:pt x="0" y="2718"/>
                  </a:lnTo>
                  <a:lnTo>
                    <a:pt x="20" y="2855"/>
                  </a:lnTo>
                  <a:lnTo>
                    <a:pt x="40" y="2973"/>
                  </a:lnTo>
                  <a:lnTo>
                    <a:pt x="99" y="3092"/>
                  </a:lnTo>
                  <a:lnTo>
                    <a:pt x="178" y="3190"/>
                  </a:lnTo>
                  <a:lnTo>
                    <a:pt x="276" y="3308"/>
                  </a:lnTo>
                  <a:lnTo>
                    <a:pt x="414" y="3426"/>
                  </a:lnTo>
                  <a:lnTo>
                    <a:pt x="768" y="3702"/>
                  </a:lnTo>
                  <a:lnTo>
                    <a:pt x="1202" y="4056"/>
                  </a:lnTo>
                  <a:lnTo>
                    <a:pt x="1694" y="4509"/>
                  </a:lnTo>
                  <a:lnTo>
                    <a:pt x="1969" y="4765"/>
                  </a:lnTo>
                  <a:lnTo>
                    <a:pt x="2265" y="5041"/>
                  </a:lnTo>
                  <a:lnTo>
                    <a:pt x="2560" y="5376"/>
                  </a:lnTo>
                  <a:lnTo>
                    <a:pt x="2855" y="5710"/>
                  </a:lnTo>
                  <a:lnTo>
                    <a:pt x="3151" y="6104"/>
                  </a:lnTo>
                  <a:lnTo>
                    <a:pt x="3466" y="6518"/>
                  </a:lnTo>
                  <a:lnTo>
                    <a:pt x="3761" y="6970"/>
                  </a:lnTo>
                  <a:lnTo>
                    <a:pt x="4056" y="7463"/>
                  </a:lnTo>
                  <a:lnTo>
                    <a:pt x="4352" y="8014"/>
                  </a:lnTo>
                  <a:lnTo>
                    <a:pt x="4647" y="8585"/>
                  </a:lnTo>
                  <a:lnTo>
                    <a:pt x="4903" y="9215"/>
                  </a:lnTo>
                  <a:lnTo>
                    <a:pt x="5179" y="9884"/>
                  </a:lnTo>
                  <a:lnTo>
                    <a:pt x="5415" y="10613"/>
                  </a:lnTo>
                  <a:lnTo>
                    <a:pt x="5651" y="11381"/>
                  </a:lnTo>
                  <a:lnTo>
                    <a:pt x="5848" y="12227"/>
                  </a:lnTo>
                  <a:lnTo>
                    <a:pt x="6025" y="13113"/>
                  </a:lnTo>
                  <a:lnTo>
                    <a:pt x="6183" y="14039"/>
                  </a:lnTo>
                  <a:lnTo>
                    <a:pt x="6321" y="15043"/>
                  </a:lnTo>
                  <a:lnTo>
                    <a:pt x="6419" y="16126"/>
                  </a:lnTo>
                  <a:lnTo>
                    <a:pt x="6478" y="17248"/>
                  </a:lnTo>
                  <a:lnTo>
                    <a:pt x="6518" y="18449"/>
                  </a:lnTo>
                  <a:lnTo>
                    <a:pt x="6518" y="19709"/>
                  </a:lnTo>
                  <a:lnTo>
                    <a:pt x="6458" y="21028"/>
                  </a:lnTo>
                  <a:lnTo>
                    <a:pt x="6380" y="22446"/>
                  </a:lnTo>
                  <a:lnTo>
                    <a:pt x="8939" y="23883"/>
                  </a:lnTo>
                  <a:lnTo>
                    <a:pt x="9156" y="22938"/>
                  </a:lnTo>
                  <a:lnTo>
                    <a:pt x="9353" y="21973"/>
                  </a:lnTo>
                  <a:lnTo>
                    <a:pt x="9491" y="20989"/>
                  </a:lnTo>
                  <a:lnTo>
                    <a:pt x="9609" y="20024"/>
                  </a:lnTo>
                  <a:lnTo>
                    <a:pt x="9687" y="19040"/>
                  </a:lnTo>
                  <a:lnTo>
                    <a:pt x="9747" y="18055"/>
                  </a:lnTo>
                  <a:lnTo>
                    <a:pt x="9766" y="17091"/>
                  </a:lnTo>
                  <a:lnTo>
                    <a:pt x="9747" y="16106"/>
                  </a:lnTo>
                  <a:lnTo>
                    <a:pt x="9707" y="15141"/>
                  </a:lnTo>
                  <a:lnTo>
                    <a:pt x="9648" y="14196"/>
                  </a:lnTo>
                  <a:lnTo>
                    <a:pt x="9550" y="13251"/>
                  </a:lnTo>
                  <a:lnTo>
                    <a:pt x="9431" y="12306"/>
                  </a:lnTo>
                  <a:lnTo>
                    <a:pt x="9274" y="11400"/>
                  </a:lnTo>
                  <a:lnTo>
                    <a:pt x="9097" y="10495"/>
                  </a:lnTo>
                  <a:lnTo>
                    <a:pt x="8920" y="9628"/>
                  </a:lnTo>
                  <a:lnTo>
                    <a:pt x="8703" y="8762"/>
                  </a:lnTo>
                  <a:lnTo>
                    <a:pt x="8467" y="7935"/>
                  </a:lnTo>
                  <a:lnTo>
                    <a:pt x="8211" y="7148"/>
                  </a:lnTo>
                  <a:lnTo>
                    <a:pt x="7935" y="6360"/>
                  </a:lnTo>
                  <a:lnTo>
                    <a:pt x="7659" y="5632"/>
                  </a:lnTo>
                  <a:lnTo>
                    <a:pt x="7364" y="4923"/>
                  </a:lnTo>
                  <a:lnTo>
                    <a:pt x="7049" y="4253"/>
                  </a:lnTo>
                  <a:lnTo>
                    <a:pt x="6714" y="3623"/>
                  </a:lnTo>
                  <a:lnTo>
                    <a:pt x="6380" y="3033"/>
                  </a:lnTo>
                  <a:lnTo>
                    <a:pt x="6025" y="2481"/>
                  </a:lnTo>
                  <a:lnTo>
                    <a:pt x="5651" y="1989"/>
                  </a:lnTo>
                  <a:lnTo>
                    <a:pt x="5297" y="1536"/>
                  </a:lnTo>
                  <a:lnTo>
                    <a:pt x="4923" y="1123"/>
                  </a:lnTo>
                  <a:lnTo>
                    <a:pt x="4529" y="788"/>
                  </a:lnTo>
                  <a:lnTo>
                    <a:pt x="4155" y="473"/>
                  </a:lnTo>
                  <a:lnTo>
                    <a:pt x="3958" y="355"/>
                  </a:lnTo>
                  <a:lnTo>
                    <a:pt x="3761" y="237"/>
                  </a:lnTo>
                  <a:lnTo>
                    <a:pt x="3564" y="138"/>
                  </a:lnTo>
                  <a:lnTo>
                    <a:pt x="3367" y="60"/>
                  </a:lnTo>
                  <a:lnTo>
                    <a:pt x="3249" y="20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8" name="Google Shape;6778;p71"/>
            <p:cNvSpPr/>
            <p:nvPr/>
          </p:nvSpPr>
          <p:spPr>
            <a:xfrm>
              <a:off x="7976641" y="825068"/>
              <a:ext cx="150614" cy="303482"/>
            </a:xfrm>
            <a:custGeom>
              <a:avLst/>
              <a:gdLst/>
              <a:ahLst/>
              <a:cxnLst/>
              <a:rect l="l" t="t" r="r" b="b"/>
              <a:pathLst>
                <a:path w="7818" h="15753" extrusionOk="0">
                  <a:moveTo>
                    <a:pt x="1635" y="1"/>
                  </a:moveTo>
                  <a:lnTo>
                    <a:pt x="1340" y="40"/>
                  </a:lnTo>
                  <a:lnTo>
                    <a:pt x="1064" y="99"/>
                  </a:lnTo>
                  <a:lnTo>
                    <a:pt x="808" y="218"/>
                  </a:lnTo>
                  <a:lnTo>
                    <a:pt x="572" y="355"/>
                  </a:lnTo>
                  <a:lnTo>
                    <a:pt x="355" y="552"/>
                  </a:lnTo>
                  <a:lnTo>
                    <a:pt x="158" y="769"/>
                  </a:lnTo>
                  <a:lnTo>
                    <a:pt x="1" y="1025"/>
                  </a:lnTo>
                  <a:lnTo>
                    <a:pt x="335" y="1379"/>
                  </a:lnTo>
                  <a:lnTo>
                    <a:pt x="709" y="1773"/>
                  </a:lnTo>
                  <a:lnTo>
                    <a:pt x="1064" y="2226"/>
                  </a:lnTo>
                  <a:lnTo>
                    <a:pt x="1438" y="2718"/>
                  </a:lnTo>
                  <a:lnTo>
                    <a:pt x="1812" y="3269"/>
                  </a:lnTo>
                  <a:lnTo>
                    <a:pt x="2186" y="3899"/>
                  </a:lnTo>
                  <a:lnTo>
                    <a:pt x="2541" y="4569"/>
                  </a:lnTo>
                  <a:lnTo>
                    <a:pt x="2875" y="5317"/>
                  </a:lnTo>
                  <a:lnTo>
                    <a:pt x="3190" y="6124"/>
                  </a:lnTo>
                  <a:lnTo>
                    <a:pt x="3348" y="6577"/>
                  </a:lnTo>
                  <a:lnTo>
                    <a:pt x="3505" y="7030"/>
                  </a:lnTo>
                  <a:lnTo>
                    <a:pt x="3643" y="7502"/>
                  </a:lnTo>
                  <a:lnTo>
                    <a:pt x="3761" y="7995"/>
                  </a:lnTo>
                  <a:lnTo>
                    <a:pt x="3899" y="8507"/>
                  </a:lnTo>
                  <a:lnTo>
                    <a:pt x="3998" y="9038"/>
                  </a:lnTo>
                  <a:lnTo>
                    <a:pt x="4116" y="9609"/>
                  </a:lnTo>
                  <a:lnTo>
                    <a:pt x="4214" y="10180"/>
                  </a:lnTo>
                  <a:lnTo>
                    <a:pt x="4293" y="10791"/>
                  </a:lnTo>
                  <a:lnTo>
                    <a:pt x="4372" y="11401"/>
                  </a:lnTo>
                  <a:lnTo>
                    <a:pt x="4431" y="12051"/>
                  </a:lnTo>
                  <a:lnTo>
                    <a:pt x="4490" y="12720"/>
                  </a:lnTo>
                  <a:lnTo>
                    <a:pt x="4529" y="13429"/>
                  </a:lnTo>
                  <a:lnTo>
                    <a:pt x="4549" y="14138"/>
                  </a:lnTo>
                  <a:lnTo>
                    <a:pt x="4962" y="14492"/>
                  </a:lnTo>
                  <a:lnTo>
                    <a:pt x="5376" y="14807"/>
                  </a:lnTo>
                  <a:lnTo>
                    <a:pt x="5789" y="15083"/>
                  </a:lnTo>
                  <a:lnTo>
                    <a:pt x="6183" y="15319"/>
                  </a:lnTo>
                  <a:lnTo>
                    <a:pt x="6596" y="15496"/>
                  </a:lnTo>
                  <a:lnTo>
                    <a:pt x="6971" y="15634"/>
                  </a:lnTo>
                  <a:lnTo>
                    <a:pt x="7345" y="15713"/>
                  </a:lnTo>
                  <a:lnTo>
                    <a:pt x="7542" y="15732"/>
                  </a:lnTo>
                  <a:lnTo>
                    <a:pt x="7719" y="15752"/>
                  </a:lnTo>
                  <a:lnTo>
                    <a:pt x="7778" y="14866"/>
                  </a:lnTo>
                  <a:lnTo>
                    <a:pt x="7798" y="13980"/>
                  </a:lnTo>
                  <a:lnTo>
                    <a:pt x="7817" y="13114"/>
                  </a:lnTo>
                  <a:lnTo>
                    <a:pt x="7798" y="12248"/>
                  </a:lnTo>
                  <a:lnTo>
                    <a:pt x="7758" y="11381"/>
                  </a:lnTo>
                  <a:lnTo>
                    <a:pt x="7699" y="10515"/>
                  </a:lnTo>
                  <a:lnTo>
                    <a:pt x="7601" y="9668"/>
                  </a:lnTo>
                  <a:lnTo>
                    <a:pt x="7502" y="8822"/>
                  </a:lnTo>
                  <a:lnTo>
                    <a:pt x="7384" y="7995"/>
                  </a:lnTo>
                  <a:lnTo>
                    <a:pt x="7227" y="7187"/>
                  </a:lnTo>
                  <a:lnTo>
                    <a:pt x="7069" y="6380"/>
                  </a:lnTo>
                  <a:lnTo>
                    <a:pt x="6892" y="5612"/>
                  </a:lnTo>
                  <a:lnTo>
                    <a:pt x="6695" y="4844"/>
                  </a:lnTo>
                  <a:lnTo>
                    <a:pt x="6478" y="4096"/>
                  </a:lnTo>
                  <a:lnTo>
                    <a:pt x="6242" y="3387"/>
                  </a:lnTo>
                  <a:lnTo>
                    <a:pt x="6006" y="2698"/>
                  </a:lnTo>
                  <a:lnTo>
                    <a:pt x="5651" y="2305"/>
                  </a:lnTo>
                  <a:lnTo>
                    <a:pt x="5317" y="1950"/>
                  </a:lnTo>
                  <a:lnTo>
                    <a:pt x="4962" y="1615"/>
                  </a:lnTo>
                  <a:lnTo>
                    <a:pt x="4608" y="1320"/>
                  </a:lnTo>
                  <a:lnTo>
                    <a:pt x="4254" y="1045"/>
                  </a:lnTo>
                  <a:lnTo>
                    <a:pt x="3919" y="789"/>
                  </a:lnTo>
                  <a:lnTo>
                    <a:pt x="3564" y="592"/>
                  </a:lnTo>
                  <a:lnTo>
                    <a:pt x="3230" y="395"/>
                  </a:lnTo>
                  <a:lnTo>
                    <a:pt x="2895" y="257"/>
                  </a:lnTo>
                  <a:lnTo>
                    <a:pt x="2560" y="139"/>
                  </a:lnTo>
                  <a:lnTo>
                    <a:pt x="2245" y="60"/>
                  </a:lnTo>
                  <a:lnTo>
                    <a:pt x="1930" y="21"/>
                  </a:lnTo>
                  <a:lnTo>
                    <a:pt x="163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9" name="Google Shape;6779;p71"/>
            <p:cNvSpPr/>
            <p:nvPr/>
          </p:nvSpPr>
          <p:spPr>
            <a:xfrm>
              <a:off x="7953888" y="1155475"/>
              <a:ext cx="253778" cy="181322"/>
            </a:xfrm>
            <a:custGeom>
              <a:avLst/>
              <a:gdLst/>
              <a:ahLst/>
              <a:cxnLst/>
              <a:rect l="l" t="t" r="r" b="b"/>
              <a:pathLst>
                <a:path w="13173" h="9412" extrusionOk="0">
                  <a:moveTo>
                    <a:pt x="5316" y="0"/>
                  </a:moveTo>
                  <a:lnTo>
                    <a:pt x="4942" y="20"/>
                  </a:lnTo>
                  <a:lnTo>
                    <a:pt x="4588" y="79"/>
                  </a:lnTo>
                  <a:lnTo>
                    <a:pt x="4233" y="177"/>
                  </a:lnTo>
                  <a:lnTo>
                    <a:pt x="3879" y="295"/>
                  </a:lnTo>
                  <a:lnTo>
                    <a:pt x="3525" y="473"/>
                  </a:lnTo>
                  <a:lnTo>
                    <a:pt x="3170" y="689"/>
                  </a:lnTo>
                  <a:lnTo>
                    <a:pt x="2816" y="925"/>
                  </a:lnTo>
                  <a:lnTo>
                    <a:pt x="2481" y="1181"/>
                  </a:lnTo>
                  <a:lnTo>
                    <a:pt x="2166" y="1496"/>
                  </a:lnTo>
                  <a:lnTo>
                    <a:pt x="1851" y="1831"/>
                  </a:lnTo>
                  <a:lnTo>
                    <a:pt x="1536" y="2186"/>
                  </a:lnTo>
                  <a:lnTo>
                    <a:pt x="1241" y="2579"/>
                  </a:lnTo>
                  <a:lnTo>
                    <a:pt x="965" y="2993"/>
                  </a:lnTo>
                  <a:lnTo>
                    <a:pt x="709" y="3446"/>
                  </a:lnTo>
                  <a:lnTo>
                    <a:pt x="453" y="3899"/>
                  </a:lnTo>
                  <a:lnTo>
                    <a:pt x="335" y="4135"/>
                  </a:lnTo>
                  <a:lnTo>
                    <a:pt x="256" y="4371"/>
                  </a:lnTo>
                  <a:lnTo>
                    <a:pt x="178" y="4588"/>
                  </a:lnTo>
                  <a:lnTo>
                    <a:pt x="118" y="4824"/>
                  </a:lnTo>
                  <a:lnTo>
                    <a:pt x="59" y="5021"/>
                  </a:lnTo>
                  <a:lnTo>
                    <a:pt x="40" y="5237"/>
                  </a:lnTo>
                  <a:lnTo>
                    <a:pt x="20" y="5434"/>
                  </a:lnTo>
                  <a:lnTo>
                    <a:pt x="0" y="5631"/>
                  </a:lnTo>
                  <a:lnTo>
                    <a:pt x="20" y="5828"/>
                  </a:lnTo>
                  <a:lnTo>
                    <a:pt x="40" y="6005"/>
                  </a:lnTo>
                  <a:lnTo>
                    <a:pt x="99" y="6379"/>
                  </a:lnTo>
                  <a:lnTo>
                    <a:pt x="217" y="6714"/>
                  </a:lnTo>
                  <a:lnTo>
                    <a:pt x="374" y="7029"/>
                  </a:lnTo>
                  <a:lnTo>
                    <a:pt x="552" y="7305"/>
                  </a:lnTo>
                  <a:lnTo>
                    <a:pt x="749" y="7580"/>
                  </a:lnTo>
                  <a:lnTo>
                    <a:pt x="965" y="7836"/>
                  </a:lnTo>
                  <a:lnTo>
                    <a:pt x="1201" y="8073"/>
                  </a:lnTo>
                  <a:lnTo>
                    <a:pt x="1457" y="8289"/>
                  </a:lnTo>
                  <a:lnTo>
                    <a:pt x="1694" y="8486"/>
                  </a:lnTo>
                  <a:lnTo>
                    <a:pt x="1950" y="8663"/>
                  </a:lnTo>
                  <a:lnTo>
                    <a:pt x="2186" y="8840"/>
                  </a:lnTo>
                  <a:lnTo>
                    <a:pt x="2324" y="8900"/>
                  </a:lnTo>
                  <a:lnTo>
                    <a:pt x="2501" y="8978"/>
                  </a:lnTo>
                  <a:lnTo>
                    <a:pt x="2678" y="9037"/>
                  </a:lnTo>
                  <a:lnTo>
                    <a:pt x="2914" y="9096"/>
                  </a:lnTo>
                  <a:lnTo>
                    <a:pt x="3426" y="9195"/>
                  </a:lnTo>
                  <a:lnTo>
                    <a:pt x="4017" y="9274"/>
                  </a:lnTo>
                  <a:lnTo>
                    <a:pt x="4667" y="9333"/>
                  </a:lnTo>
                  <a:lnTo>
                    <a:pt x="5375" y="9372"/>
                  </a:lnTo>
                  <a:lnTo>
                    <a:pt x="6124" y="9411"/>
                  </a:lnTo>
                  <a:lnTo>
                    <a:pt x="7640" y="9411"/>
                  </a:lnTo>
                  <a:lnTo>
                    <a:pt x="8388" y="9392"/>
                  </a:lnTo>
                  <a:lnTo>
                    <a:pt x="9097" y="9352"/>
                  </a:lnTo>
                  <a:lnTo>
                    <a:pt x="9766" y="9313"/>
                  </a:lnTo>
                  <a:lnTo>
                    <a:pt x="10357" y="9254"/>
                  </a:lnTo>
                  <a:lnTo>
                    <a:pt x="10888" y="9175"/>
                  </a:lnTo>
                  <a:lnTo>
                    <a:pt x="11322" y="9096"/>
                  </a:lnTo>
                  <a:lnTo>
                    <a:pt x="11637" y="8998"/>
                  </a:lnTo>
                  <a:lnTo>
                    <a:pt x="11932" y="8880"/>
                  </a:lnTo>
                  <a:lnTo>
                    <a:pt x="12168" y="8722"/>
                  </a:lnTo>
                  <a:lnTo>
                    <a:pt x="12385" y="8545"/>
                  </a:lnTo>
                  <a:lnTo>
                    <a:pt x="12582" y="8348"/>
                  </a:lnTo>
                  <a:lnTo>
                    <a:pt x="12739" y="8132"/>
                  </a:lnTo>
                  <a:lnTo>
                    <a:pt x="12877" y="7895"/>
                  </a:lnTo>
                  <a:lnTo>
                    <a:pt x="12975" y="7639"/>
                  </a:lnTo>
                  <a:lnTo>
                    <a:pt x="13054" y="7364"/>
                  </a:lnTo>
                  <a:lnTo>
                    <a:pt x="13113" y="7088"/>
                  </a:lnTo>
                  <a:lnTo>
                    <a:pt x="13153" y="6793"/>
                  </a:lnTo>
                  <a:lnTo>
                    <a:pt x="13172" y="6497"/>
                  </a:lnTo>
                  <a:lnTo>
                    <a:pt x="13153" y="6182"/>
                  </a:lnTo>
                  <a:lnTo>
                    <a:pt x="13133" y="5867"/>
                  </a:lnTo>
                  <a:lnTo>
                    <a:pt x="13094" y="5552"/>
                  </a:lnTo>
                  <a:lnTo>
                    <a:pt x="13034" y="5218"/>
                  </a:lnTo>
                  <a:lnTo>
                    <a:pt x="12975" y="4903"/>
                  </a:lnTo>
                  <a:lnTo>
                    <a:pt x="12897" y="4588"/>
                  </a:lnTo>
                  <a:lnTo>
                    <a:pt x="12798" y="4253"/>
                  </a:lnTo>
                  <a:lnTo>
                    <a:pt x="12582" y="3643"/>
                  </a:lnTo>
                  <a:lnTo>
                    <a:pt x="12326" y="3052"/>
                  </a:lnTo>
                  <a:lnTo>
                    <a:pt x="12070" y="2501"/>
                  </a:lnTo>
                  <a:lnTo>
                    <a:pt x="11794" y="2008"/>
                  </a:lnTo>
                  <a:lnTo>
                    <a:pt x="11518" y="1615"/>
                  </a:lnTo>
                  <a:lnTo>
                    <a:pt x="11381" y="1437"/>
                  </a:lnTo>
                  <a:lnTo>
                    <a:pt x="11243" y="1280"/>
                  </a:lnTo>
                  <a:lnTo>
                    <a:pt x="11125" y="1162"/>
                  </a:lnTo>
                  <a:lnTo>
                    <a:pt x="11006" y="1063"/>
                  </a:lnTo>
                  <a:lnTo>
                    <a:pt x="10770" y="925"/>
                  </a:lnTo>
                  <a:lnTo>
                    <a:pt x="10514" y="807"/>
                  </a:lnTo>
                  <a:lnTo>
                    <a:pt x="10258" y="709"/>
                  </a:lnTo>
                  <a:lnTo>
                    <a:pt x="9983" y="650"/>
                  </a:lnTo>
                  <a:lnTo>
                    <a:pt x="9727" y="610"/>
                  </a:lnTo>
                  <a:lnTo>
                    <a:pt x="9451" y="591"/>
                  </a:lnTo>
                  <a:lnTo>
                    <a:pt x="8959" y="591"/>
                  </a:lnTo>
                  <a:lnTo>
                    <a:pt x="8506" y="630"/>
                  </a:lnTo>
                  <a:lnTo>
                    <a:pt x="8152" y="689"/>
                  </a:lnTo>
                  <a:lnTo>
                    <a:pt x="7817" y="768"/>
                  </a:lnTo>
                  <a:lnTo>
                    <a:pt x="7797" y="748"/>
                  </a:lnTo>
                  <a:lnTo>
                    <a:pt x="7758" y="689"/>
                  </a:lnTo>
                  <a:lnTo>
                    <a:pt x="7640" y="591"/>
                  </a:lnTo>
                  <a:lnTo>
                    <a:pt x="7462" y="492"/>
                  </a:lnTo>
                  <a:lnTo>
                    <a:pt x="7187" y="355"/>
                  </a:lnTo>
                  <a:lnTo>
                    <a:pt x="6813" y="236"/>
                  </a:lnTo>
                  <a:lnTo>
                    <a:pt x="6321" y="118"/>
                  </a:lnTo>
                  <a:lnTo>
                    <a:pt x="5671" y="20"/>
                  </a:lnTo>
                  <a:lnTo>
                    <a:pt x="531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0" name="Google Shape;6780;p71"/>
            <p:cNvSpPr/>
            <p:nvPr/>
          </p:nvSpPr>
          <p:spPr>
            <a:xfrm>
              <a:off x="7953888" y="1195297"/>
              <a:ext cx="253778" cy="141501"/>
            </a:xfrm>
            <a:custGeom>
              <a:avLst/>
              <a:gdLst/>
              <a:ahLst/>
              <a:cxnLst/>
              <a:rect l="l" t="t" r="r" b="b"/>
              <a:pathLst>
                <a:path w="13173" h="7345" extrusionOk="0">
                  <a:moveTo>
                    <a:pt x="11814" y="0"/>
                  </a:moveTo>
                  <a:lnTo>
                    <a:pt x="11892" y="256"/>
                  </a:lnTo>
                  <a:lnTo>
                    <a:pt x="11912" y="394"/>
                  </a:lnTo>
                  <a:lnTo>
                    <a:pt x="11912" y="512"/>
                  </a:lnTo>
                  <a:lnTo>
                    <a:pt x="11912" y="670"/>
                  </a:lnTo>
                  <a:lnTo>
                    <a:pt x="11892" y="808"/>
                  </a:lnTo>
                  <a:lnTo>
                    <a:pt x="11853" y="946"/>
                  </a:lnTo>
                  <a:lnTo>
                    <a:pt x="11794" y="1103"/>
                  </a:lnTo>
                  <a:lnTo>
                    <a:pt x="11735" y="1241"/>
                  </a:lnTo>
                  <a:lnTo>
                    <a:pt x="11656" y="1379"/>
                  </a:lnTo>
                  <a:lnTo>
                    <a:pt x="11577" y="1497"/>
                  </a:lnTo>
                  <a:lnTo>
                    <a:pt x="11459" y="1635"/>
                  </a:lnTo>
                  <a:lnTo>
                    <a:pt x="11223" y="1891"/>
                  </a:lnTo>
                  <a:lnTo>
                    <a:pt x="10928" y="2127"/>
                  </a:lnTo>
                  <a:lnTo>
                    <a:pt x="10593" y="2343"/>
                  </a:lnTo>
                  <a:lnTo>
                    <a:pt x="10219" y="2540"/>
                  </a:lnTo>
                  <a:lnTo>
                    <a:pt x="9825" y="2737"/>
                  </a:lnTo>
                  <a:lnTo>
                    <a:pt x="9372" y="2895"/>
                  </a:lnTo>
                  <a:lnTo>
                    <a:pt x="8900" y="3033"/>
                  </a:lnTo>
                  <a:lnTo>
                    <a:pt x="8388" y="3151"/>
                  </a:lnTo>
                  <a:lnTo>
                    <a:pt x="7856" y="3249"/>
                  </a:lnTo>
                  <a:lnTo>
                    <a:pt x="7305" y="3328"/>
                  </a:lnTo>
                  <a:lnTo>
                    <a:pt x="6734" y="3367"/>
                  </a:lnTo>
                  <a:lnTo>
                    <a:pt x="6143" y="3387"/>
                  </a:lnTo>
                  <a:lnTo>
                    <a:pt x="5671" y="3367"/>
                  </a:lnTo>
                  <a:lnTo>
                    <a:pt x="5198" y="3348"/>
                  </a:lnTo>
                  <a:lnTo>
                    <a:pt x="4765" y="3308"/>
                  </a:lnTo>
                  <a:lnTo>
                    <a:pt x="4312" y="3249"/>
                  </a:lnTo>
                  <a:lnTo>
                    <a:pt x="3899" y="3170"/>
                  </a:lnTo>
                  <a:lnTo>
                    <a:pt x="3485" y="3072"/>
                  </a:lnTo>
                  <a:lnTo>
                    <a:pt x="3111" y="2954"/>
                  </a:lnTo>
                  <a:lnTo>
                    <a:pt x="2737" y="2836"/>
                  </a:lnTo>
                  <a:lnTo>
                    <a:pt x="2383" y="2698"/>
                  </a:lnTo>
                  <a:lnTo>
                    <a:pt x="2068" y="2540"/>
                  </a:lnTo>
                  <a:lnTo>
                    <a:pt x="1772" y="2383"/>
                  </a:lnTo>
                  <a:lnTo>
                    <a:pt x="1497" y="2225"/>
                  </a:lnTo>
                  <a:lnTo>
                    <a:pt x="1241" y="2028"/>
                  </a:lnTo>
                  <a:lnTo>
                    <a:pt x="1024" y="1851"/>
                  </a:lnTo>
                  <a:lnTo>
                    <a:pt x="827" y="1635"/>
                  </a:lnTo>
                  <a:lnTo>
                    <a:pt x="670" y="1438"/>
                  </a:lnTo>
                  <a:lnTo>
                    <a:pt x="453" y="1832"/>
                  </a:lnTo>
                  <a:lnTo>
                    <a:pt x="335" y="2068"/>
                  </a:lnTo>
                  <a:lnTo>
                    <a:pt x="256" y="2304"/>
                  </a:lnTo>
                  <a:lnTo>
                    <a:pt x="178" y="2521"/>
                  </a:lnTo>
                  <a:lnTo>
                    <a:pt x="118" y="2757"/>
                  </a:lnTo>
                  <a:lnTo>
                    <a:pt x="59" y="2954"/>
                  </a:lnTo>
                  <a:lnTo>
                    <a:pt x="40" y="3170"/>
                  </a:lnTo>
                  <a:lnTo>
                    <a:pt x="20" y="3367"/>
                  </a:lnTo>
                  <a:lnTo>
                    <a:pt x="0" y="3564"/>
                  </a:lnTo>
                  <a:lnTo>
                    <a:pt x="20" y="3761"/>
                  </a:lnTo>
                  <a:lnTo>
                    <a:pt x="40" y="3938"/>
                  </a:lnTo>
                  <a:lnTo>
                    <a:pt x="99" y="4312"/>
                  </a:lnTo>
                  <a:lnTo>
                    <a:pt x="217" y="4647"/>
                  </a:lnTo>
                  <a:lnTo>
                    <a:pt x="374" y="4962"/>
                  </a:lnTo>
                  <a:lnTo>
                    <a:pt x="552" y="5238"/>
                  </a:lnTo>
                  <a:lnTo>
                    <a:pt x="749" y="5513"/>
                  </a:lnTo>
                  <a:lnTo>
                    <a:pt x="965" y="5769"/>
                  </a:lnTo>
                  <a:lnTo>
                    <a:pt x="1201" y="6006"/>
                  </a:lnTo>
                  <a:lnTo>
                    <a:pt x="1457" y="6222"/>
                  </a:lnTo>
                  <a:lnTo>
                    <a:pt x="1694" y="6419"/>
                  </a:lnTo>
                  <a:lnTo>
                    <a:pt x="1950" y="6596"/>
                  </a:lnTo>
                  <a:lnTo>
                    <a:pt x="2186" y="6773"/>
                  </a:lnTo>
                  <a:lnTo>
                    <a:pt x="2324" y="6833"/>
                  </a:lnTo>
                  <a:lnTo>
                    <a:pt x="2501" y="6911"/>
                  </a:lnTo>
                  <a:lnTo>
                    <a:pt x="2678" y="6970"/>
                  </a:lnTo>
                  <a:lnTo>
                    <a:pt x="2914" y="7029"/>
                  </a:lnTo>
                  <a:lnTo>
                    <a:pt x="3426" y="7128"/>
                  </a:lnTo>
                  <a:lnTo>
                    <a:pt x="4017" y="7207"/>
                  </a:lnTo>
                  <a:lnTo>
                    <a:pt x="4667" y="7266"/>
                  </a:lnTo>
                  <a:lnTo>
                    <a:pt x="5375" y="7305"/>
                  </a:lnTo>
                  <a:lnTo>
                    <a:pt x="6124" y="7344"/>
                  </a:lnTo>
                  <a:lnTo>
                    <a:pt x="7640" y="7344"/>
                  </a:lnTo>
                  <a:lnTo>
                    <a:pt x="8388" y="7325"/>
                  </a:lnTo>
                  <a:lnTo>
                    <a:pt x="9097" y="7285"/>
                  </a:lnTo>
                  <a:lnTo>
                    <a:pt x="9766" y="7246"/>
                  </a:lnTo>
                  <a:lnTo>
                    <a:pt x="10357" y="7187"/>
                  </a:lnTo>
                  <a:lnTo>
                    <a:pt x="10888" y="7108"/>
                  </a:lnTo>
                  <a:lnTo>
                    <a:pt x="11322" y="7029"/>
                  </a:lnTo>
                  <a:lnTo>
                    <a:pt x="11637" y="6931"/>
                  </a:lnTo>
                  <a:lnTo>
                    <a:pt x="11873" y="6833"/>
                  </a:lnTo>
                  <a:lnTo>
                    <a:pt x="12070" y="6714"/>
                  </a:lnTo>
                  <a:lnTo>
                    <a:pt x="12267" y="6596"/>
                  </a:lnTo>
                  <a:lnTo>
                    <a:pt x="12444" y="6439"/>
                  </a:lnTo>
                  <a:lnTo>
                    <a:pt x="12582" y="6281"/>
                  </a:lnTo>
                  <a:lnTo>
                    <a:pt x="12719" y="6104"/>
                  </a:lnTo>
                  <a:lnTo>
                    <a:pt x="12818" y="5907"/>
                  </a:lnTo>
                  <a:lnTo>
                    <a:pt x="12916" y="5710"/>
                  </a:lnTo>
                  <a:lnTo>
                    <a:pt x="12995" y="5513"/>
                  </a:lnTo>
                  <a:lnTo>
                    <a:pt x="13054" y="5297"/>
                  </a:lnTo>
                  <a:lnTo>
                    <a:pt x="13113" y="5061"/>
                  </a:lnTo>
                  <a:lnTo>
                    <a:pt x="13133" y="4824"/>
                  </a:lnTo>
                  <a:lnTo>
                    <a:pt x="13153" y="4588"/>
                  </a:lnTo>
                  <a:lnTo>
                    <a:pt x="13172" y="4352"/>
                  </a:lnTo>
                  <a:lnTo>
                    <a:pt x="13133" y="3840"/>
                  </a:lnTo>
                  <a:lnTo>
                    <a:pt x="13074" y="3328"/>
                  </a:lnTo>
                  <a:lnTo>
                    <a:pt x="12975" y="2816"/>
                  </a:lnTo>
                  <a:lnTo>
                    <a:pt x="12818" y="2284"/>
                  </a:lnTo>
                  <a:lnTo>
                    <a:pt x="12660" y="1792"/>
                  </a:lnTo>
                  <a:lnTo>
                    <a:pt x="12463" y="1300"/>
                  </a:lnTo>
                  <a:lnTo>
                    <a:pt x="12267" y="827"/>
                  </a:lnTo>
                  <a:lnTo>
                    <a:pt x="12050" y="394"/>
                  </a:lnTo>
                  <a:lnTo>
                    <a:pt x="1181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1" name="Google Shape;6781;p71"/>
            <p:cNvSpPr/>
            <p:nvPr/>
          </p:nvSpPr>
          <p:spPr>
            <a:xfrm>
              <a:off x="8239136" y="871730"/>
              <a:ext cx="102432" cy="300823"/>
            </a:xfrm>
            <a:custGeom>
              <a:avLst/>
              <a:gdLst/>
              <a:ahLst/>
              <a:cxnLst/>
              <a:rect l="l" t="t" r="r" b="b"/>
              <a:pathLst>
                <a:path w="5317" h="15615" extrusionOk="0">
                  <a:moveTo>
                    <a:pt x="256" y="1"/>
                  </a:moveTo>
                  <a:lnTo>
                    <a:pt x="0" y="237"/>
                  </a:lnTo>
                  <a:lnTo>
                    <a:pt x="375" y="690"/>
                  </a:lnTo>
                  <a:lnTo>
                    <a:pt x="749" y="1202"/>
                  </a:lnTo>
                  <a:lnTo>
                    <a:pt x="1083" y="1714"/>
                  </a:lnTo>
                  <a:lnTo>
                    <a:pt x="1418" y="2265"/>
                  </a:lnTo>
                  <a:lnTo>
                    <a:pt x="1733" y="2836"/>
                  </a:lnTo>
                  <a:lnTo>
                    <a:pt x="2009" y="3427"/>
                  </a:lnTo>
                  <a:lnTo>
                    <a:pt x="2284" y="4037"/>
                  </a:lnTo>
                  <a:lnTo>
                    <a:pt x="2540" y="4647"/>
                  </a:lnTo>
                  <a:lnTo>
                    <a:pt x="2796" y="5277"/>
                  </a:lnTo>
                  <a:lnTo>
                    <a:pt x="3013" y="5907"/>
                  </a:lnTo>
                  <a:lnTo>
                    <a:pt x="3229" y="6557"/>
                  </a:lnTo>
                  <a:lnTo>
                    <a:pt x="3407" y="7187"/>
                  </a:lnTo>
                  <a:lnTo>
                    <a:pt x="3604" y="7837"/>
                  </a:lnTo>
                  <a:lnTo>
                    <a:pt x="3761" y="8467"/>
                  </a:lnTo>
                  <a:lnTo>
                    <a:pt x="4056" y="9688"/>
                  </a:lnTo>
                  <a:lnTo>
                    <a:pt x="4293" y="10869"/>
                  </a:lnTo>
                  <a:lnTo>
                    <a:pt x="4509" y="11972"/>
                  </a:lnTo>
                  <a:lnTo>
                    <a:pt x="4667" y="12976"/>
                  </a:lnTo>
                  <a:lnTo>
                    <a:pt x="4785" y="13842"/>
                  </a:lnTo>
                  <a:lnTo>
                    <a:pt x="4864" y="14571"/>
                  </a:lnTo>
                  <a:lnTo>
                    <a:pt x="4923" y="15122"/>
                  </a:lnTo>
                  <a:lnTo>
                    <a:pt x="4962" y="15614"/>
                  </a:lnTo>
                  <a:lnTo>
                    <a:pt x="5316" y="15594"/>
                  </a:lnTo>
                  <a:lnTo>
                    <a:pt x="5277" y="15102"/>
                  </a:lnTo>
                  <a:lnTo>
                    <a:pt x="5218" y="14531"/>
                  </a:lnTo>
                  <a:lnTo>
                    <a:pt x="5139" y="13803"/>
                  </a:lnTo>
                  <a:lnTo>
                    <a:pt x="5021" y="12917"/>
                  </a:lnTo>
                  <a:lnTo>
                    <a:pt x="4844" y="11913"/>
                  </a:lnTo>
                  <a:lnTo>
                    <a:pt x="4647" y="10790"/>
                  </a:lnTo>
                  <a:lnTo>
                    <a:pt x="4391" y="9609"/>
                  </a:lnTo>
                  <a:lnTo>
                    <a:pt x="4096" y="8349"/>
                  </a:lnTo>
                  <a:lnTo>
                    <a:pt x="3938" y="7699"/>
                  </a:lnTo>
                  <a:lnTo>
                    <a:pt x="3741" y="7069"/>
                  </a:lnTo>
                  <a:lnTo>
                    <a:pt x="3544" y="6419"/>
                  </a:lnTo>
                  <a:lnTo>
                    <a:pt x="3328" y="5770"/>
                  </a:lnTo>
                  <a:lnTo>
                    <a:pt x="3111" y="5120"/>
                  </a:lnTo>
                  <a:lnTo>
                    <a:pt x="2855" y="4490"/>
                  </a:lnTo>
                  <a:lnTo>
                    <a:pt x="2599" y="3860"/>
                  </a:lnTo>
                  <a:lnTo>
                    <a:pt x="2324" y="3249"/>
                  </a:lnTo>
                  <a:lnTo>
                    <a:pt x="2028" y="2659"/>
                  </a:lnTo>
                  <a:lnTo>
                    <a:pt x="1713" y="2068"/>
                  </a:lnTo>
                  <a:lnTo>
                    <a:pt x="1379" y="1517"/>
                  </a:lnTo>
                  <a:lnTo>
                    <a:pt x="1024" y="985"/>
                  </a:lnTo>
                  <a:lnTo>
                    <a:pt x="650" y="473"/>
                  </a:lnTo>
                  <a:lnTo>
                    <a:pt x="256" y="1"/>
                  </a:lnTo>
                  <a:close/>
                </a:path>
              </a:pathLst>
            </a:custGeom>
            <a:solidFill>
              <a:srgbClr val="5E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2" name="Google Shape;6782;p71"/>
            <p:cNvSpPr/>
            <p:nvPr/>
          </p:nvSpPr>
          <p:spPr>
            <a:xfrm>
              <a:off x="8247478" y="1134610"/>
              <a:ext cx="222684" cy="167297"/>
            </a:xfrm>
            <a:custGeom>
              <a:avLst/>
              <a:gdLst/>
              <a:ahLst/>
              <a:cxnLst/>
              <a:rect l="l" t="t" r="r" b="b"/>
              <a:pathLst>
                <a:path w="11559" h="8684" extrusionOk="0">
                  <a:moveTo>
                    <a:pt x="11558" y="0"/>
                  </a:moveTo>
                  <a:lnTo>
                    <a:pt x="434" y="5100"/>
                  </a:lnTo>
                  <a:lnTo>
                    <a:pt x="1" y="8683"/>
                  </a:lnTo>
                  <a:lnTo>
                    <a:pt x="946" y="8270"/>
                  </a:lnTo>
                  <a:lnTo>
                    <a:pt x="1851" y="7856"/>
                  </a:lnTo>
                  <a:lnTo>
                    <a:pt x="2698" y="7443"/>
                  </a:lnTo>
                  <a:lnTo>
                    <a:pt x="3505" y="7029"/>
                  </a:lnTo>
                  <a:lnTo>
                    <a:pt x="4253" y="6616"/>
                  </a:lnTo>
                  <a:lnTo>
                    <a:pt x="4962" y="6222"/>
                  </a:lnTo>
                  <a:lnTo>
                    <a:pt x="5612" y="5828"/>
                  </a:lnTo>
                  <a:lnTo>
                    <a:pt x="6222" y="5434"/>
                  </a:lnTo>
                  <a:lnTo>
                    <a:pt x="6793" y="5060"/>
                  </a:lnTo>
                  <a:lnTo>
                    <a:pt x="7325" y="4686"/>
                  </a:lnTo>
                  <a:lnTo>
                    <a:pt x="7817" y="4312"/>
                  </a:lnTo>
                  <a:lnTo>
                    <a:pt x="8250" y="3958"/>
                  </a:lnTo>
                  <a:lnTo>
                    <a:pt x="8664" y="3623"/>
                  </a:lnTo>
                  <a:lnTo>
                    <a:pt x="9058" y="3288"/>
                  </a:lnTo>
                  <a:lnTo>
                    <a:pt x="9392" y="2973"/>
                  </a:lnTo>
                  <a:lnTo>
                    <a:pt x="9707" y="2658"/>
                  </a:lnTo>
                  <a:lnTo>
                    <a:pt x="9983" y="2363"/>
                  </a:lnTo>
                  <a:lnTo>
                    <a:pt x="10239" y="2087"/>
                  </a:lnTo>
                  <a:lnTo>
                    <a:pt x="10652" y="1556"/>
                  </a:lnTo>
                  <a:lnTo>
                    <a:pt x="10987" y="1103"/>
                  </a:lnTo>
                  <a:lnTo>
                    <a:pt x="11223" y="729"/>
                  </a:lnTo>
                  <a:lnTo>
                    <a:pt x="11381" y="414"/>
                  </a:lnTo>
                  <a:lnTo>
                    <a:pt x="11479" y="177"/>
                  </a:lnTo>
                  <a:lnTo>
                    <a:pt x="11558" y="0"/>
                  </a:lnTo>
                  <a:close/>
                </a:path>
              </a:pathLst>
            </a:custGeom>
            <a:solidFill>
              <a:srgbClr val="5E51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3" name="Google Shape;6783;p71"/>
            <p:cNvSpPr/>
            <p:nvPr/>
          </p:nvSpPr>
          <p:spPr>
            <a:xfrm>
              <a:off x="8145813" y="1081880"/>
              <a:ext cx="325097" cy="184732"/>
            </a:xfrm>
            <a:custGeom>
              <a:avLst/>
              <a:gdLst/>
              <a:ahLst/>
              <a:cxnLst/>
              <a:rect l="l" t="t" r="r" b="b"/>
              <a:pathLst>
                <a:path w="16875" h="9589" extrusionOk="0">
                  <a:moveTo>
                    <a:pt x="15949" y="0"/>
                  </a:moveTo>
                  <a:lnTo>
                    <a:pt x="15851" y="20"/>
                  </a:lnTo>
                  <a:lnTo>
                    <a:pt x="15752" y="79"/>
                  </a:lnTo>
                  <a:lnTo>
                    <a:pt x="15654" y="197"/>
                  </a:lnTo>
                  <a:lnTo>
                    <a:pt x="15319" y="493"/>
                  </a:lnTo>
                  <a:lnTo>
                    <a:pt x="14906" y="847"/>
                  </a:lnTo>
                  <a:lnTo>
                    <a:pt x="14374" y="1300"/>
                  </a:lnTo>
                  <a:lnTo>
                    <a:pt x="13685" y="1832"/>
                  </a:lnTo>
                  <a:lnTo>
                    <a:pt x="12878" y="2442"/>
                  </a:lnTo>
                  <a:lnTo>
                    <a:pt x="11952" y="3092"/>
                  </a:lnTo>
                  <a:lnTo>
                    <a:pt x="11460" y="3407"/>
                  </a:lnTo>
                  <a:lnTo>
                    <a:pt x="10928" y="3741"/>
                  </a:lnTo>
                  <a:lnTo>
                    <a:pt x="10377" y="4076"/>
                  </a:lnTo>
                  <a:lnTo>
                    <a:pt x="9806" y="4411"/>
                  </a:lnTo>
                  <a:lnTo>
                    <a:pt x="9215" y="4726"/>
                  </a:lnTo>
                  <a:lnTo>
                    <a:pt x="8585" y="5041"/>
                  </a:lnTo>
                  <a:lnTo>
                    <a:pt x="7955" y="5356"/>
                  </a:lnTo>
                  <a:lnTo>
                    <a:pt x="7306" y="5651"/>
                  </a:lnTo>
                  <a:lnTo>
                    <a:pt x="6636" y="5927"/>
                  </a:lnTo>
                  <a:lnTo>
                    <a:pt x="5947" y="6183"/>
                  </a:lnTo>
                  <a:lnTo>
                    <a:pt x="5238" y="6419"/>
                  </a:lnTo>
                  <a:lnTo>
                    <a:pt x="4529" y="6636"/>
                  </a:lnTo>
                  <a:lnTo>
                    <a:pt x="3781" y="6813"/>
                  </a:lnTo>
                  <a:lnTo>
                    <a:pt x="3053" y="6970"/>
                  </a:lnTo>
                  <a:lnTo>
                    <a:pt x="2305" y="7108"/>
                  </a:lnTo>
                  <a:lnTo>
                    <a:pt x="1537" y="7187"/>
                  </a:lnTo>
                  <a:lnTo>
                    <a:pt x="769" y="7246"/>
                  </a:lnTo>
                  <a:lnTo>
                    <a:pt x="1" y="7266"/>
                  </a:lnTo>
                  <a:lnTo>
                    <a:pt x="1556" y="9530"/>
                  </a:lnTo>
                  <a:lnTo>
                    <a:pt x="2305" y="9569"/>
                  </a:lnTo>
                  <a:lnTo>
                    <a:pt x="3053" y="9589"/>
                  </a:lnTo>
                  <a:lnTo>
                    <a:pt x="3781" y="9550"/>
                  </a:lnTo>
                  <a:lnTo>
                    <a:pt x="4510" y="9491"/>
                  </a:lnTo>
                  <a:lnTo>
                    <a:pt x="5219" y="9412"/>
                  </a:lnTo>
                  <a:lnTo>
                    <a:pt x="5927" y="9294"/>
                  </a:lnTo>
                  <a:lnTo>
                    <a:pt x="6616" y="9136"/>
                  </a:lnTo>
                  <a:lnTo>
                    <a:pt x="7306" y="8959"/>
                  </a:lnTo>
                  <a:lnTo>
                    <a:pt x="7975" y="8762"/>
                  </a:lnTo>
                  <a:lnTo>
                    <a:pt x="8625" y="8545"/>
                  </a:lnTo>
                  <a:lnTo>
                    <a:pt x="9274" y="8309"/>
                  </a:lnTo>
                  <a:lnTo>
                    <a:pt x="9885" y="8053"/>
                  </a:lnTo>
                  <a:lnTo>
                    <a:pt x="10495" y="7778"/>
                  </a:lnTo>
                  <a:lnTo>
                    <a:pt x="11086" y="7482"/>
                  </a:lnTo>
                  <a:lnTo>
                    <a:pt x="11657" y="7187"/>
                  </a:lnTo>
                  <a:lnTo>
                    <a:pt x="12188" y="6892"/>
                  </a:lnTo>
                  <a:lnTo>
                    <a:pt x="12720" y="6577"/>
                  </a:lnTo>
                  <a:lnTo>
                    <a:pt x="13212" y="6262"/>
                  </a:lnTo>
                  <a:lnTo>
                    <a:pt x="13665" y="5927"/>
                  </a:lnTo>
                  <a:lnTo>
                    <a:pt x="14118" y="5612"/>
                  </a:lnTo>
                  <a:lnTo>
                    <a:pt x="14531" y="5297"/>
                  </a:lnTo>
                  <a:lnTo>
                    <a:pt x="14906" y="4982"/>
                  </a:lnTo>
                  <a:lnTo>
                    <a:pt x="15260" y="4667"/>
                  </a:lnTo>
                  <a:lnTo>
                    <a:pt x="15595" y="4371"/>
                  </a:lnTo>
                  <a:lnTo>
                    <a:pt x="15870" y="4076"/>
                  </a:lnTo>
                  <a:lnTo>
                    <a:pt x="16126" y="3800"/>
                  </a:lnTo>
                  <a:lnTo>
                    <a:pt x="16343" y="3544"/>
                  </a:lnTo>
                  <a:lnTo>
                    <a:pt x="16540" y="3288"/>
                  </a:lnTo>
                  <a:lnTo>
                    <a:pt x="16678" y="3052"/>
                  </a:lnTo>
                  <a:lnTo>
                    <a:pt x="16776" y="2855"/>
                  </a:lnTo>
                  <a:lnTo>
                    <a:pt x="16835" y="2658"/>
                  </a:lnTo>
                  <a:lnTo>
                    <a:pt x="16874" y="2501"/>
                  </a:lnTo>
                  <a:lnTo>
                    <a:pt x="16855" y="2383"/>
                  </a:lnTo>
                  <a:lnTo>
                    <a:pt x="16855" y="2107"/>
                  </a:lnTo>
                  <a:lnTo>
                    <a:pt x="16815" y="1832"/>
                  </a:lnTo>
                  <a:lnTo>
                    <a:pt x="16776" y="1576"/>
                  </a:lnTo>
                  <a:lnTo>
                    <a:pt x="16737" y="1320"/>
                  </a:lnTo>
                  <a:lnTo>
                    <a:pt x="16678" y="1064"/>
                  </a:lnTo>
                  <a:lnTo>
                    <a:pt x="16599" y="847"/>
                  </a:lnTo>
                  <a:lnTo>
                    <a:pt x="16520" y="650"/>
                  </a:lnTo>
                  <a:lnTo>
                    <a:pt x="16441" y="473"/>
                  </a:lnTo>
                  <a:lnTo>
                    <a:pt x="16343" y="315"/>
                  </a:lnTo>
                  <a:lnTo>
                    <a:pt x="16244" y="178"/>
                  </a:lnTo>
                  <a:lnTo>
                    <a:pt x="16146" y="99"/>
                  </a:lnTo>
                  <a:lnTo>
                    <a:pt x="16047" y="40"/>
                  </a:lnTo>
                  <a:lnTo>
                    <a:pt x="15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4" name="Google Shape;6784;p71"/>
            <p:cNvSpPr/>
            <p:nvPr/>
          </p:nvSpPr>
          <p:spPr>
            <a:xfrm>
              <a:off x="8430310" y="1081880"/>
              <a:ext cx="40611" cy="83475"/>
            </a:xfrm>
            <a:custGeom>
              <a:avLst/>
              <a:gdLst/>
              <a:ahLst/>
              <a:cxnLst/>
              <a:rect l="l" t="t" r="r" b="b"/>
              <a:pathLst>
                <a:path w="2108" h="4333" extrusionOk="0">
                  <a:moveTo>
                    <a:pt x="1182" y="0"/>
                  </a:moveTo>
                  <a:lnTo>
                    <a:pt x="1084" y="20"/>
                  </a:lnTo>
                  <a:lnTo>
                    <a:pt x="985" y="79"/>
                  </a:lnTo>
                  <a:lnTo>
                    <a:pt x="887" y="197"/>
                  </a:lnTo>
                  <a:lnTo>
                    <a:pt x="650" y="394"/>
                  </a:lnTo>
                  <a:lnTo>
                    <a:pt x="1" y="985"/>
                  </a:lnTo>
                  <a:lnTo>
                    <a:pt x="158" y="1339"/>
                  </a:lnTo>
                  <a:lnTo>
                    <a:pt x="316" y="1713"/>
                  </a:lnTo>
                  <a:lnTo>
                    <a:pt x="454" y="2107"/>
                  </a:lnTo>
                  <a:lnTo>
                    <a:pt x="572" y="2521"/>
                  </a:lnTo>
                  <a:lnTo>
                    <a:pt x="670" y="2954"/>
                  </a:lnTo>
                  <a:lnTo>
                    <a:pt x="749" y="3407"/>
                  </a:lnTo>
                  <a:lnTo>
                    <a:pt x="808" y="3859"/>
                  </a:lnTo>
                  <a:lnTo>
                    <a:pt x="867" y="4332"/>
                  </a:lnTo>
                  <a:lnTo>
                    <a:pt x="1143" y="4037"/>
                  </a:lnTo>
                  <a:lnTo>
                    <a:pt x="1399" y="3781"/>
                  </a:lnTo>
                  <a:lnTo>
                    <a:pt x="1596" y="3505"/>
                  </a:lnTo>
                  <a:lnTo>
                    <a:pt x="1773" y="3269"/>
                  </a:lnTo>
                  <a:lnTo>
                    <a:pt x="1911" y="3052"/>
                  </a:lnTo>
                  <a:lnTo>
                    <a:pt x="2009" y="2855"/>
                  </a:lnTo>
                  <a:lnTo>
                    <a:pt x="2068" y="2658"/>
                  </a:lnTo>
                  <a:lnTo>
                    <a:pt x="2107" y="2501"/>
                  </a:lnTo>
                  <a:lnTo>
                    <a:pt x="2088" y="2383"/>
                  </a:lnTo>
                  <a:lnTo>
                    <a:pt x="2088" y="2107"/>
                  </a:lnTo>
                  <a:lnTo>
                    <a:pt x="2048" y="1832"/>
                  </a:lnTo>
                  <a:lnTo>
                    <a:pt x="2009" y="1576"/>
                  </a:lnTo>
                  <a:lnTo>
                    <a:pt x="1970" y="1320"/>
                  </a:lnTo>
                  <a:lnTo>
                    <a:pt x="1911" y="1064"/>
                  </a:lnTo>
                  <a:lnTo>
                    <a:pt x="1832" y="847"/>
                  </a:lnTo>
                  <a:lnTo>
                    <a:pt x="1753" y="650"/>
                  </a:lnTo>
                  <a:lnTo>
                    <a:pt x="1674" y="473"/>
                  </a:lnTo>
                  <a:lnTo>
                    <a:pt x="1576" y="315"/>
                  </a:lnTo>
                  <a:lnTo>
                    <a:pt x="1477" y="178"/>
                  </a:lnTo>
                  <a:lnTo>
                    <a:pt x="1379" y="99"/>
                  </a:lnTo>
                  <a:lnTo>
                    <a:pt x="1280" y="40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5" name="Google Shape;6785;p71"/>
            <p:cNvSpPr/>
            <p:nvPr/>
          </p:nvSpPr>
          <p:spPr>
            <a:xfrm>
              <a:off x="8145813" y="1183911"/>
              <a:ext cx="166161" cy="82705"/>
            </a:xfrm>
            <a:custGeom>
              <a:avLst/>
              <a:gdLst/>
              <a:ahLst/>
              <a:cxnLst/>
              <a:rect l="l" t="t" r="r" b="b"/>
              <a:pathLst>
                <a:path w="8625" h="4293" extrusionOk="0">
                  <a:moveTo>
                    <a:pt x="8054" y="1"/>
                  </a:moveTo>
                  <a:lnTo>
                    <a:pt x="7148" y="414"/>
                  </a:lnTo>
                  <a:lnTo>
                    <a:pt x="6183" y="788"/>
                  </a:lnTo>
                  <a:lnTo>
                    <a:pt x="5711" y="966"/>
                  </a:lnTo>
                  <a:lnTo>
                    <a:pt x="5219" y="1123"/>
                  </a:lnTo>
                  <a:lnTo>
                    <a:pt x="4726" y="1281"/>
                  </a:lnTo>
                  <a:lnTo>
                    <a:pt x="4214" y="1418"/>
                  </a:lnTo>
                  <a:lnTo>
                    <a:pt x="3702" y="1537"/>
                  </a:lnTo>
                  <a:lnTo>
                    <a:pt x="3191" y="1655"/>
                  </a:lnTo>
                  <a:lnTo>
                    <a:pt x="2659" y="1753"/>
                  </a:lnTo>
                  <a:lnTo>
                    <a:pt x="2147" y="1832"/>
                  </a:lnTo>
                  <a:lnTo>
                    <a:pt x="1615" y="1891"/>
                  </a:lnTo>
                  <a:lnTo>
                    <a:pt x="1084" y="1930"/>
                  </a:lnTo>
                  <a:lnTo>
                    <a:pt x="533" y="1950"/>
                  </a:lnTo>
                  <a:lnTo>
                    <a:pt x="1" y="1970"/>
                  </a:lnTo>
                  <a:lnTo>
                    <a:pt x="1556" y="4234"/>
                  </a:lnTo>
                  <a:lnTo>
                    <a:pt x="2029" y="4254"/>
                  </a:lnTo>
                  <a:lnTo>
                    <a:pt x="2482" y="4273"/>
                  </a:lnTo>
                  <a:lnTo>
                    <a:pt x="2954" y="4293"/>
                  </a:lnTo>
                  <a:lnTo>
                    <a:pt x="3407" y="4273"/>
                  </a:lnTo>
                  <a:lnTo>
                    <a:pt x="3860" y="4254"/>
                  </a:lnTo>
                  <a:lnTo>
                    <a:pt x="4313" y="4214"/>
                  </a:lnTo>
                  <a:lnTo>
                    <a:pt x="4766" y="4175"/>
                  </a:lnTo>
                  <a:lnTo>
                    <a:pt x="5219" y="4116"/>
                  </a:lnTo>
                  <a:lnTo>
                    <a:pt x="5652" y="4037"/>
                  </a:lnTo>
                  <a:lnTo>
                    <a:pt x="6085" y="3958"/>
                  </a:lnTo>
                  <a:lnTo>
                    <a:pt x="6951" y="3761"/>
                  </a:lnTo>
                  <a:lnTo>
                    <a:pt x="7798" y="3525"/>
                  </a:lnTo>
                  <a:lnTo>
                    <a:pt x="8625" y="3249"/>
                  </a:lnTo>
                  <a:lnTo>
                    <a:pt x="8507" y="2895"/>
                  </a:lnTo>
                  <a:lnTo>
                    <a:pt x="8388" y="2521"/>
                  </a:lnTo>
                  <a:lnTo>
                    <a:pt x="8290" y="2127"/>
                  </a:lnTo>
                  <a:lnTo>
                    <a:pt x="8211" y="1714"/>
                  </a:lnTo>
                  <a:lnTo>
                    <a:pt x="8152" y="1300"/>
                  </a:lnTo>
                  <a:lnTo>
                    <a:pt x="8093" y="887"/>
                  </a:lnTo>
                  <a:lnTo>
                    <a:pt x="8073" y="454"/>
                  </a:lnTo>
                  <a:lnTo>
                    <a:pt x="805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6" name="Google Shape;6786;p71"/>
            <p:cNvSpPr/>
            <p:nvPr/>
          </p:nvSpPr>
          <p:spPr>
            <a:xfrm>
              <a:off x="8631347" y="811794"/>
              <a:ext cx="95227" cy="252641"/>
            </a:xfrm>
            <a:custGeom>
              <a:avLst/>
              <a:gdLst/>
              <a:ahLst/>
              <a:cxnLst/>
              <a:rect l="l" t="t" r="r" b="b"/>
              <a:pathLst>
                <a:path w="4943" h="13114" extrusionOk="0">
                  <a:moveTo>
                    <a:pt x="1871" y="1"/>
                  </a:moveTo>
                  <a:lnTo>
                    <a:pt x="1" y="651"/>
                  </a:lnTo>
                  <a:lnTo>
                    <a:pt x="1" y="11873"/>
                  </a:lnTo>
                  <a:lnTo>
                    <a:pt x="2501" y="13114"/>
                  </a:lnTo>
                  <a:lnTo>
                    <a:pt x="4943" y="12188"/>
                  </a:lnTo>
                  <a:lnTo>
                    <a:pt x="4943" y="985"/>
                  </a:lnTo>
                  <a:lnTo>
                    <a:pt x="429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7" name="Google Shape;6787;p71"/>
            <p:cNvSpPr/>
            <p:nvPr/>
          </p:nvSpPr>
          <p:spPr>
            <a:xfrm>
              <a:off x="8631347" y="820907"/>
              <a:ext cx="95227" cy="243163"/>
            </a:xfrm>
            <a:custGeom>
              <a:avLst/>
              <a:gdLst/>
              <a:ahLst/>
              <a:cxnLst/>
              <a:rect l="l" t="t" r="r" b="b"/>
              <a:pathLst>
                <a:path w="4943" h="12622" extrusionOk="0">
                  <a:moveTo>
                    <a:pt x="532" y="0"/>
                  </a:moveTo>
                  <a:lnTo>
                    <a:pt x="1" y="178"/>
                  </a:lnTo>
                  <a:lnTo>
                    <a:pt x="1" y="11400"/>
                  </a:lnTo>
                  <a:lnTo>
                    <a:pt x="2462" y="12621"/>
                  </a:lnTo>
                  <a:lnTo>
                    <a:pt x="2698" y="12326"/>
                  </a:lnTo>
                  <a:lnTo>
                    <a:pt x="2954" y="12030"/>
                  </a:lnTo>
                  <a:lnTo>
                    <a:pt x="3230" y="11755"/>
                  </a:lnTo>
                  <a:lnTo>
                    <a:pt x="3525" y="11459"/>
                  </a:lnTo>
                  <a:lnTo>
                    <a:pt x="3860" y="11164"/>
                  </a:lnTo>
                  <a:lnTo>
                    <a:pt x="4195" y="10869"/>
                  </a:lnTo>
                  <a:lnTo>
                    <a:pt x="4549" y="10573"/>
                  </a:lnTo>
                  <a:lnTo>
                    <a:pt x="4943" y="10298"/>
                  </a:lnTo>
                  <a:lnTo>
                    <a:pt x="4943" y="1024"/>
                  </a:lnTo>
                  <a:lnTo>
                    <a:pt x="4588" y="1103"/>
                  </a:lnTo>
                  <a:lnTo>
                    <a:pt x="4234" y="1142"/>
                  </a:lnTo>
                  <a:lnTo>
                    <a:pt x="3860" y="1182"/>
                  </a:lnTo>
                  <a:lnTo>
                    <a:pt x="3446" y="1201"/>
                  </a:lnTo>
                  <a:lnTo>
                    <a:pt x="3171" y="1182"/>
                  </a:lnTo>
                  <a:lnTo>
                    <a:pt x="2875" y="1162"/>
                  </a:lnTo>
                  <a:lnTo>
                    <a:pt x="2600" y="1142"/>
                  </a:lnTo>
                  <a:lnTo>
                    <a:pt x="2344" y="1103"/>
                  </a:lnTo>
                  <a:lnTo>
                    <a:pt x="2088" y="1044"/>
                  </a:lnTo>
                  <a:lnTo>
                    <a:pt x="1852" y="985"/>
                  </a:lnTo>
                  <a:lnTo>
                    <a:pt x="1635" y="926"/>
                  </a:lnTo>
                  <a:lnTo>
                    <a:pt x="1418" y="847"/>
                  </a:lnTo>
                  <a:lnTo>
                    <a:pt x="1241" y="768"/>
                  </a:lnTo>
                  <a:lnTo>
                    <a:pt x="1064" y="670"/>
                  </a:lnTo>
                  <a:lnTo>
                    <a:pt x="926" y="571"/>
                  </a:lnTo>
                  <a:lnTo>
                    <a:pt x="788" y="453"/>
                  </a:lnTo>
                  <a:lnTo>
                    <a:pt x="690" y="355"/>
                  </a:lnTo>
                  <a:lnTo>
                    <a:pt x="611" y="237"/>
                  </a:lnTo>
                  <a:lnTo>
                    <a:pt x="552" y="119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8" name="Google Shape;6788;p71"/>
            <p:cNvSpPr/>
            <p:nvPr/>
          </p:nvSpPr>
          <p:spPr>
            <a:xfrm>
              <a:off x="8577114" y="849728"/>
              <a:ext cx="114954" cy="123296"/>
            </a:xfrm>
            <a:custGeom>
              <a:avLst/>
              <a:gdLst/>
              <a:ahLst/>
              <a:cxnLst/>
              <a:rect l="l" t="t" r="r" b="b"/>
              <a:pathLst>
                <a:path w="5967" h="6400" extrusionOk="0">
                  <a:moveTo>
                    <a:pt x="3131" y="1"/>
                  </a:moveTo>
                  <a:lnTo>
                    <a:pt x="2934" y="20"/>
                  </a:lnTo>
                  <a:lnTo>
                    <a:pt x="2737" y="40"/>
                  </a:lnTo>
                  <a:lnTo>
                    <a:pt x="2501" y="99"/>
                  </a:lnTo>
                  <a:lnTo>
                    <a:pt x="2284" y="178"/>
                  </a:lnTo>
                  <a:lnTo>
                    <a:pt x="2048" y="276"/>
                  </a:lnTo>
                  <a:lnTo>
                    <a:pt x="1792" y="395"/>
                  </a:lnTo>
                  <a:lnTo>
                    <a:pt x="1556" y="552"/>
                  </a:lnTo>
                  <a:lnTo>
                    <a:pt x="1319" y="729"/>
                  </a:lnTo>
                  <a:lnTo>
                    <a:pt x="1083" y="926"/>
                  </a:lnTo>
                  <a:lnTo>
                    <a:pt x="867" y="1162"/>
                  </a:lnTo>
                  <a:lnTo>
                    <a:pt x="650" y="1438"/>
                  </a:lnTo>
                  <a:lnTo>
                    <a:pt x="453" y="1733"/>
                  </a:lnTo>
                  <a:lnTo>
                    <a:pt x="256" y="2068"/>
                  </a:lnTo>
                  <a:lnTo>
                    <a:pt x="99" y="2442"/>
                  </a:lnTo>
                  <a:lnTo>
                    <a:pt x="40" y="2639"/>
                  </a:lnTo>
                  <a:lnTo>
                    <a:pt x="0" y="2856"/>
                  </a:lnTo>
                  <a:lnTo>
                    <a:pt x="0" y="3053"/>
                  </a:lnTo>
                  <a:lnTo>
                    <a:pt x="20" y="3249"/>
                  </a:lnTo>
                  <a:lnTo>
                    <a:pt x="79" y="3486"/>
                  </a:lnTo>
                  <a:lnTo>
                    <a:pt x="178" y="3702"/>
                  </a:lnTo>
                  <a:lnTo>
                    <a:pt x="296" y="3899"/>
                  </a:lnTo>
                  <a:lnTo>
                    <a:pt x="433" y="4096"/>
                  </a:lnTo>
                  <a:lnTo>
                    <a:pt x="611" y="4254"/>
                  </a:lnTo>
                  <a:lnTo>
                    <a:pt x="808" y="4391"/>
                  </a:lnTo>
                  <a:lnTo>
                    <a:pt x="1024" y="4490"/>
                  </a:lnTo>
                  <a:lnTo>
                    <a:pt x="1241" y="4569"/>
                  </a:lnTo>
                  <a:lnTo>
                    <a:pt x="1497" y="4608"/>
                  </a:lnTo>
                  <a:lnTo>
                    <a:pt x="1733" y="4608"/>
                  </a:lnTo>
                  <a:lnTo>
                    <a:pt x="1969" y="4588"/>
                  </a:lnTo>
                  <a:lnTo>
                    <a:pt x="2186" y="4510"/>
                  </a:lnTo>
                  <a:lnTo>
                    <a:pt x="2402" y="4431"/>
                  </a:lnTo>
                  <a:lnTo>
                    <a:pt x="2599" y="4293"/>
                  </a:lnTo>
                  <a:lnTo>
                    <a:pt x="2776" y="4155"/>
                  </a:lnTo>
                  <a:lnTo>
                    <a:pt x="2934" y="3958"/>
                  </a:lnTo>
                  <a:lnTo>
                    <a:pt x="3170" y="3663"/>
                  </a:lnTo>
                  <a:lnTo>
                    <a:pt x="3170" y="3978"/>
                  </a:lnTo>
                  <a:lnTo>
                    <a:pt x="3190" y="4313"/>
                  </a:lnTo>
                  <a:lnTo>
                    <a:pt x="3229" y="4706"/>
                  </a:lnTo>
                  <a:lnTo>
                    <a:pt x="3308" y="5140"/>
                  </a:lnTo>
                  <a:lnTo>
                    <a:pt x="3387" y="5553"/>
                  </a:lnTo>
                  <a:lnTo>
                    <a:pt x="3446" y="5730"/>
                  </a:lnTo>
                  <a:lnTo>
                    <a:pt x="3525" y="5888"/>
                  </a:lnTo>
                  <a:lnTo>
                    <a:pt x="3603" y="6045"/>
                  </a:lnTo>
                  <a:lnTo>
                    <a:pt x="3702" y="6144"/>
                  </a:lnTo>
                  <a:lnTo>
                    <a:pt x="3800" y="6242"/>
                  </a:lnTo>
                  <a:lnTo>
                    <a:pt x="3918" y="6301"/>
                  </a:lnTo>
                  <a:lnTo>
                    <a:pt x="4056" y="6360"/>
                  </a:lnTo>
                  <a:lnTo>
                    <a:pt x="4214" y="6380"/>
                  </a:lnTo>
                  <a:lnTo>
                    <a:pt x="4371" y="6400"/>
                  </a:lnTo>
                  <a:lnTo>
                    <a:pt x="4548" y="6400"/>
                  </a:lnTo>
                  <a:lnTo>
                    <a:pt x="4706" y="6380"/>
                  </a:lnTo>
                  <a:lnTo>
                    <a:pt x="4883" y="6341"/>
                  </a:lnTo>
                  <a:lnTo>
                    <a:pt x="5041" y="6282"/>
                  </a:lnTo>
                  <a:lnTo>
                    <a:pt x="5218" y="6222"/>
                  </a:lnTo>
                  <a:lnTo>
                    <a:pt x="5356" y="6144"/>
                  </a:lnTo>
                  <a:lnTo>
                    <a:pt x="5494" y="6065"/>
                  </a:lnTo>
                  <a:lnTo>
                    <a:pt x="5631" y="5947"/>
                  </a:lnTo>
                  <a:lnTo>
                    <a:pt x="5750" y="5829"/>
                  </a:lnTo>
                  <a:lnTo>
                    <a:pt x="5828" y="5711"/>
                  </a:lnTo>
                  <a:lnTo>
                    <a:pt x="5887" y="5573"/>
                  </a:lnTo>
                  <a:lnTo>
                    <a:pt x="5946" y="5396"/>
                  </a:lnTo>
                  <a:lnTo>
                    <a:pt x="5966" y="5159"/>
                  </a:lnTo>
                  <a:lnTo>
                    <a:pt x="5966" y="4884"/>
                  </a:lnTo>
                  <a:lnTo>
                    <a:pt x="5966" y="4549"/>
                  </a:lnTo>
                  <a:lnTo>
                    <a:pt x="5907" y="3801"/>
                  </a:lnTo>
                  <a:lnTo>
                    <a:pt x="5789" y="2993"/>
                  </a:lnTo>
                  <a:lnTo>
                    <a:pt x="5671" y="2206"/>
                  </a:lnTo>
                  <a:lnTo>
                    <a:pt x="5513" y="1537"/>
                  </a:lnTo>
                  <a:lnTo>
                    <a:pt x="5454" y="1241"/>
                  </a:lnTo>
                  <a:lnTo>
                    <a:pt x="5375" y="1025"/>
                  </a:lnTo>
                  <a:lnTo>
                    <a:pt x="5316" y="847"/>
                  </a:lnTo>
                  <a:lnTo>
                    <a:pt x="5257" y="769"/>
                  </a:lnTo>
                  <a:lnTo>
                    <a:pt x="5119" y="651"/>
                  </a:lnTo>
                  <a:lnTo>
                    <a:pt x="4962" y="532"/>
                  </a:lnTo>
                  <a:lnTo>
                    <a:pt x="4765" y="434"/>
                  </a:lnTo>
                  <a:lnTo>
                    <a:pt x="4529" y="316"/>
                  </a:lnTo>
                  <a:lnTo>
                    <a:pt x="4293" y="217"/>
                  </a:lnTo>
                  <a:lnTo>
                    <a:pt x="4017" y="139"/>
                  </a:lnTo>
                  <a:lnTo>
                    <a:pt x="3741" y="60"/>
                  </a:lnTo>
                  <a:lnTo>
                    <a:pt x="34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9" name="Google Shape;6789;p71"/>
            <p:cNvSpPr/>
            <p:nvPr/>
          </p:nvSpPr>
          <p:spPr>
            <a:xfrm>
              <a:off x="8124582" y="1160022"/>
              <a:ext cx="169185" cy="176024"/>
            </a:xfrm>
            <a:custGeom>
              <a:avLst/>
              <a:gdLst/>
              <a:ahLst/>
              <a:cxnLst/>
              <a:rect l="l" t="t" r="r" b="b"/>
              <a:pathLst>
                <a:path w="8782" h="9137" extrusionOk="0">
                  <a:moveTo>
                    <a:pt x="6045" y="0"/>
                  </a:moveTo>
                  <a:lnTo>
                    <a:pt x="5809" y="20"/>
                  </a:lnTo>
                  <a:lnTo>
                    <a:pt x="5572" y="59"/>
                  </a:lnTo>
                  <a:lnTo>
                    <a:pt x="5316" y="119"/>
                  </a:lnTo>
                  <a:lnTo>
                    <a:pt x="5041" y="197"/>
                  </a:lnTo>
                  <a:lnTo>
                    <a:pt x="4509" y="355"/>
                  </a:lnTo>
                  <a:lnTo>
                    <a:pt x="4017" y="473"/>
                  </a:lnTo>
                  <a:lnTo>
                    <a:pt x="3603" y="571"/>
                  </a:lnTo>
                  <a:lnTo>
                    <a:pt x="3210" y="630"/>
                  </a:lnTo>
                  <a:lnTo>
                    <a:pt x="2580" y="709"/>
                  </a:lnTo>
                  <a:lnTo>
                    <a:pt x="2068" y="788"/>
                  </a:lnTo>
                  <a:lnTo>
                    <a:pt x="1851" y="827"/>
                  </a:lnTo>
                  <a:lnTo>
                    <a:pt x="1654" y="906"/>
                  </a:lnTo>
                  <a:lnTo>
                    <a:pt x="1457" y="985"/>
                  </a:lnTo>
                  <a:lnTo>
                    <a:pt x="1280" y="1103"/>
                  </a:lnTo>
                  <a:lnTo>
                    <a:pt x="1103" y="1260"/>
                  </a:lnTo>
                  <a:lnTo>
                    <a:pt x="945" y="1477"/>
                  </a:lnTo>
                  <a:lnTo>
                    <a:pt x="768" y="1733"/>
                  </a:lnTo>
                  <a:lnTo>
                    <a:pt x="571" y="2048"/>
                  </a:lnTo>
                  <a:lnTo>
                    <a:pt x="453" y="2304"/>
                  </a:lnTo>
                  <a:lnTo>
                    <a:pt x="355" y="2619"/>
                  </a:lnTo>
                  <a:lnTo>
                    <a:pt x="237" y="2993"/>
                  </a:lnTo>
                  <a:lnTo>
                    <a:pt x="158" y="3426"/>
                  </a:lnTo>
                  <a:lnTo>
                    <a:pt x="79" y="3899"/>
                  </a:lnTo>
                  <a:lnTo>
                    <a:pt x="20" y="4391"/>
                  </a:lnTo>
                  <a:lnTo>
                    <a:pt x="0" y="4903"/>
                  </a:lnTo>
                  <a:lnTo>
                    <a:pt x="0" y="5415"/>
                  </a:lnTo>
                  <a:lnTo>
                    <a:pt x="40" y="5927"/>
                  </a:lnTo>
                  <a:lnTo>
                    <a:pt x="119" y="6439"/>
                  </a:lnTo>
                  <a:lnTo>
                    <a:pt x="158" y="6675"/>
                  </a:lnTo>
                  <a:lnTo>
                    <a:pt x="237" y="6911"/>
                  </a:lnTo>
                  <a:lnTo>
                    <a:pt x="296" y="7147"/>
                  </a:lnTo>
                  <a:lnTo>
                    <a:pt x="394" y="7364"/>
                  </a:lnTo>
                  <a:lnTo>
                    <a:pt x="493" y="7581"/>
                  </a:lnTo>
                  <a:lnTo>
                    <a:pt x="591" y="7778"/>
                  </a:lnTo>
                  <a:lnTo>
                    <a:pt x="729" y="7955"/>
                  </a:lnTo>
                  <a:lnTo>
                    <a:pt x="867" y="8132"/>
                  </a:lnTo>
                  <a:lnTo>
                    <a:pt x="1024" y="8289"/>
                  </a:lnTo>
                  <a:lnTo>
                    <a:pt x="1182" y="8427"/>
                  </a:lnTo>
                  <a:lnTo>
                    <a:pt x="1359" y="8545"/>
                  </a:lnTo>
                  <a:lnTo>
                    <a:pt x="1556" y="8644"/>
                  </a:lnTo>
                  <a:lnTo>
                    <a:pt x="1812" y="8762"/>
                  </a:lnTo>
                  <a:lnTo>
                    <a:pt x="2048" y="8841"/>
                  </a:lnTo>
                  <a:lnTo>
                    <a:pt x="2304" y="8919"/>
                  </a:lnTo>
                  <a:lnTo>
                    <a:pt x="2560" y="8979"/>
                  </a:lnTo>
                  <a:lnTo>
                    <a:pt x="3052" y="9077"/>
                  </a:lnTo>
                  <a:lnTo>
                    <a:pt x="3564" y="9116"/>
                  </a:lnTo>
                  <a:lnTo>
                    <a:pt x="4056" y="9136"/>
                  </a:lnTo>
                  <a:lnTo>
                    <a:pt x="4549" y="9097"/>
                  </a:lnTo>
                  <a:lnTo>
                    <a:pt x="5021" y="9038"/>
                  </a:lnTo>
                  <a:lnTo>
                    <a:pt x="5494" y="8939"/>
                  </a:lnTo>
                  <a:lnTo>
                    <a:pt x="5927" y="8801"/>
                  </a:lnTo>
                  <a:lnTo>
                    <a:pt x="6340" y="8664"/>
                  </a:lnTo>
                  <a:lnTo>
                    <a:pt x="6714" y="8486"/>
                  </a:lnTo>
                  <a:lnTo>
                    <a:pt x="7069" y="8309"/>
                  </a:lnTo>
                  <a:lnTo>
                    <a:pt x="7364" y="8093"/>
                  </a:lnTo>
                  <a:lnTo>
                    <a:pt x="7620" y="7876"/>
                  </a:lnTo>
                  <a:lnTo>
                    <a:pt x="7837" y="7659"/>
                  </a:lnTo>
                  <a:lnTo>
                    <a:pt x="7915" y="7541"/>
                  </a:lnTo>
                  <a:lnTo>
                    <a:pt x="7994" y="7443"/>
                  </a:lnTo>
                  <a:lnTo>
                    <a:pt x="8112" y="7207"/>
                  </a:lnTo>
                  <a:lnTo>
                    <a:pt x="8211" y="6990"/>
                  </a:lnTo>
                  <a:lnTo>
                    <a:pt x="8270" y="6773"/>
                  </a:lnTo>
                  <a:lnTo>
                    <a:pt x="8309" y="6576"/>
                  </a:lnTo>
                  <a:lnTo>
                    <a:pt x="8349" y="6380"/>
                  </a:lnTo>
                  <a:lnTo>
                    <a:pt x="8349" y="6202"/>
                  </a:lnTo>
                  <a:lnTo>
                    <a:pt x="8349" y="6025"/>
                  </a:lnTo>
                  <a:lnTo>
                    <a:pt x="8349" y="5887"/>
                  </a:lnTo>
                  <a:lnTo>
                    <a:pt x="8309" y="5612"/>
                  </a:lnTo>
                  <a:lnTo>
                    <a:pt x="8250" y="5415"/>
                  </a:lnTo>
                  <a:lnTo>
                    <a:pt x="8171" y="5238"/>
                  </a:lnTo>
                  <a:lnTo>
                    <a:pt x="8230" y="5139"/>
                  </a:lnTo>
                  <a:lnTo>
                    <a:pt x="8368" y="4923"/>
                  </a:lnTo>
                  <a:lnTo>
                    <a:pt x="8545" y="4588"/>
                  </a:lnTo>
                  <a:lnTo>
                    <a:pt x="8624" y="4371"/>
                  </a:lnTo>
                  <a:lnTo>
                    <a:pt x="8683" y="4155"/>
                  </a:lnTo>
                  <a:lnTo>
                    <a:pt x="8742" y="3938"/>
                  </a:lnTo>
                  <a:lnTo>
                    <a:pt x="8782" y="3702"/>
                  </a:lnTo>
                  <a:lnTo>
                    <a:pt x="8782" y="3466"/>
                  </a:lnTo>
                  <a:lnTo>
                    <a:pt x="8762" y="3229"/>
                  </a:lnTo>
                  <a:lnTo>
                    <a:pt x="8683" y="2993"/>
                  </a:lnTo>
                  <a:lnTo>
                    <a:pt x="8644" y="2895"/>
                  </a:lnTo>
                  <a:lnTo>
                    <a:pt x="8565" y="2777"/>
                  </a:lnTo>
                  <a:lnTo>
                    <a:pt x="8486" y="2678"/>
                  </a:lnTo>
                  <a:lnTo>
                    <a:pt x="8408" y="2580"/>
                  </a:lnTo>
                  <a:lnTo>
                    <a:pt x="8289" y="2481"/>
                  </a:lnTo>
                  <a:lnTo>
                    <a:pt x="8171" y="2402"/>
                  </a:lnTo>
                  <a:lnTo>
                    <a:pt x="8152" y="2265"/>
                  </a:lnTo>
                  <a:lnTo>
                    <a:pt x="8112" y="1910"/>
                  </a:lnTo>
                  <a:lnTo>
                    <a:pt x="8053" y="1674"/>
                  </a:lnTo>
                  <a:lnTo>
                    <a:pt x="7974" y="1438"/>
                  </a:lnTo>
                  <a:lnTo>
                    <a:pt x="7876" y="1182"/>
                  </a:lnTo>
                  <a:lnTo>
                    <a:pt x="7738" y="926"/>
                  </a:lnTo>
                  <a:lnTo>
                    <a:pt x="7561" y="670"/>
                  </a:lnTo>
                  <a:lnTo>
                    <a:pt x="7463" y="571"/>
                  </a:lnTo>
                  <a:lnTo>
                    <a:pt x="7364" y="453"/>
                  </a:lnTo>
                  <a:lnTo>
                    <a:pt x="7226" y="355"/>
                  </a:lnTo>
                  <a:lnTo>
                    <a:pt x="7108" y="256"/>
                  </a:lnTo>
                  <a:lnTo>
                    <a:pt x="6951" y="178"/>
                  </a:lnTo>
                  <a:lnTo>
                    <a:pt x="6793" y="119"/>
                  </a:lnTo>
                  <a:lnTo>
                    <a:pt x="6636" y="59"/>
                  </a:lnTo>
                  <a:lnTo>
                    <a:pt x="6458" y="20"/>
                  </a:lnTo>
                  <a:lnTo>
                    <a:pt x="626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0" name="Google Shape;6790;p71"/>
            <p:cNvSpPr/>
            <p:nvPr/>
          </p:nvSpPr>
          <p:spPr>
            <a:xfrm>
              <a:off x="8124582" y="1209323"/>
              <a:ext cx="169185" cy="126725"/>
            </a:xfrm>
            <a:custGeom>
              <a:avLst/>
              <a:gdLst/>
              <a:ahLst/>
              <a:cxnLst/>
              <a:rect l="l" t="t" r="r" b="b"/>
              <a:pathLst>
                <a:path w="8782" h="6578" extrusionOk="0">
                  <a:moveTo>
                    <a:pt x="355" y="1"/>
                  </a:moveTo>
                  <a:lnTo>
                    <a:pt x="276" y="336"/>
                  </a:lnTo>
                  <a:lnTo>
                    <a:pt x="178" y="690"/>
                  </a:lnTo>
                  <a:lnTo>
                    <a:pt x="119" y="1104"/>
                  </a:lnTo>
                  <a:lnTo>
                    <a:pt x="59" y="1517"/>
                  </a:lnTo>
                  <a:lnTo>
                    <a:pt x="20" y="1970"/>
                  </a:lnTo>
                  <a:lnTo>
                    <a:pt x="0" y="2423"/>
                  </a:lnTo>
                  <a:lnTo>
                    <a:pt x="0" y="2876"/>
                  </a:lnTo>
                  <a:lnTo>
                    <a:pt x="40" y="3328"/>
                  </a:lnTo>
                  <a:lnTo>
                    <a:pt x="99" y="3781"/>
                  </a:lnTo>
                  <a:lnTo>
                    <a:pt x="197" y="4214"/>
                  </a:lnTo>
                  <a:lnTo>
                    <a:pt x="315" y="4628"/>
                  </a:lnTo>
                  <a:lnTo>
                    <a:pt x="394" y="4825"/>
                  </a:lnTo>
                  <a:lnTo>
                    <a:pt x="473" y="5002"/>
                  </a:lnTo>
                  <a:lnTo>
                    <a:pt x="571" y="5179"/>
                  </a:lnTo>
                  <a:lnTo>
                    <a:pt x="690" y="5356"/>
                  </a:lnTo>
                  <a:lnTo>
                    <a:pt x="808" y="5494"/>
                  </a:lnTo>
                  <a:lnTo>
                    <a:pt x="926" y="5652"/>
                  </a:lnTo>
                  <a:lnTo>
                    <a:pt x="1064" y="5790"/>
                  </a:lnTo>
                  <a:lnTo>
                    <a:pt x="1221" y="5908"/>
                  </a:lnTo>
                  <a:lnTo>
                    <a:pt x="1379" y="6006"/>
                  </a:lnTo>
                  <a:lnTo>
                    <a:pt x="1556" y="6085"/>
                  </a:lnTo>
                  <a:lnTo>
                    <a:pt x="1812" y="6203"/>
                  </a:lnTo>
                  <a:lnTo>
                    <a:pt x="2048" y="6282"/>
                  </a:lnTo>
                  <a:lnTo>
                    <a:pt x="2304" y="6360"/>
                  </a:lnTo>
                  <a:lnTo>
                    <a:pt x="2560" y="6420"/>
                  </a:lnTo>
                  <a:lnTo>
                    <a:pt x="3052" y="6518"/>
                  </a:lnTo>
                  <a:lnTo>
                    <a:pt x="3564" y="6557"/>
                  </a:lnTo>
                  <a:lnTo>
                    <a:pt x="4056" y="6577"/>
                  </a:lnTo>
                  <a:lnTo>
                    <a:pt x="4549" y="6538"/>
                  </a:lnTo>
                  <a:lnTo>
                    <a:pt x="5021" y="6479"/>
                  </a:lnTo>
                  <a:lnTo>
                    <a:pt x="5494" y="6380"/>
                  </a:lnTo>
                  <a:lnTo>
                    <a:pt x="5927" y="6242"/>
                  </a:lnTo>
                  <a:lnTo>
                    <a:pt x="6340" y="6105"/>
                  </a:lnTo>
                  <a:lnTo>
                    <a:pt x="6714" y="5927"/>
                  </a:lnTo>
                  <a:lnTo>
                    <a:pt x="7069" y="5750"/>
                  </a:lnTo>
                  <a:lnTo>
                    <a:pt x="7364" y="5534"/>
                  </a:lnTo>
                  <a:lnTo>
                    <a:pt x="7620" y="5317"/>
                  </a:lnTo>
                  <a:lnTo>
                    <a:pt x="7837" y="5100"/>
                  </a:lnTo>
                  <a:lnTo>
                    <a:pt x="7915" y="4982"/>
                  </a:lnTo>
                  <a:lnTo>
                    <a:pt x="7994" y="4884"/>
                  </a:lnTo>
                  <a:lnTo>
                    <a:pt x="8112" y="4648"/>
                  </a:lnTo>
                  <a:lnTo>
                    <a:pt x="8211" y="4431"/>
                  </a:lnTo>
                  <a:lnTo>
                    <a:pt x="8270" y="4214"/>
                  </a:lnTo>
                  <a:lnTo>
                    <a:pt x="8309" y="4017"/>
                  </a:lnTo>
                  <a:lnTo>
                    <a:pt x="8349" y="3821"/>
                  </a:lnTo>
                  <a:lnTo>
                    <a:pt x="8349" y="3643"/>
                  </a:lnTo>
                  <a:lnTo>
                    <a:pt x="8349" y="3466"/>
                  </a:lnTo>
                  <a:lnTo>
                    <a:pt x="8349" y="3328"/>
                  </a:lnTo>
                  <a:lnTo>
                    <a:pt x="8309" y="3053"/>
                  </a:lnTo>
                  <a:lnTo>
                    <a:pt x="8250" y="2856"/>
                  </a:lnTo>
                  <a:lnTo>
                    <a:pt x="8171" y="2679"/>
                  </a:lnTo>
                  <a:lnTo>
                    <a:pt x="8329" y="2423"/>
                  </a:lnTo>
                  <a:lnTo>
                    <a:pt x="8467" y="2147"/>
                  </a:lnTo>
                  <a:lnTo>
                    <a:pt x="8624" y="1812"/>
                  </a:lnTo>
                  <a:lnTo>
                    <a:pt x="8683" y="1615"/>
                  </a:lnTo>
                  <a:lnTo>
                    <a:pt x="8742" y="1419"/>
                  </a:lnTo>
                  <a:lnTo>
                    <a:pt x="8782" y="1222"/>
                  </a:lnTo>
                  <a:lnTo>
                    <a:pt x="8782" y="1005"/>
                  </a:lnTo>
                  <a:lnTo>
                    <a:pt x="8782" y="808"/>
                  </a:lnTo>
                  <a:lnTo>
                    <a:pt x="8742" y="611"/>
                  </a:lnTo>
                  <a:lnTo>
                    <a:pt x="8664" y="395"/>
                  </a:lnTo>
                  <a:lnTo>
                    <a:pt x="8565" y="218"/>
                  </a:lnTo>
                  <a:lnTo>
                    <a:pt x="8408" y="533"/>
                  </a:lnTo>
                  <a:lnTo>
                    <a:pt x="8250" y="828"/>
                  </a:lnTo>
                  <a:lnTo>
                    <a:pt x="8073" y="1143"/>
                  </a:lnTo>
                  <a:lnTo>
                    <a:pt x="7876" y="1438"/>
                  </a:lnTo>
                  <a:lnTo>
                    <a:pt x="7679" y="1714"/>
                  </a:lnTo>
                  <a:lnTo>
                    <a:pt x="7463" y="1990"/>
                  </a:lnTo>
                  <a:lnTo>
                    <a:pt x="7226" y="2245"/>
                  </a:lnTo>
                  <a:lnTo>
                    <a:pt x="6970" y="2501"/>
                  </a:lnTo>
                  <a:lnTo>
                    <a:pt x="6714" y="2738"/>
                  </a:lnTo>
                  <a:lnTo>
                    <a:pt x="6458" y="2974"/>
                  </a:lnTo>
                  <a:lnTo>
                    <a:pt x="6183" y="3171"/>
                  </a:lnTo>
                  <a:lnTo>
                    <a:pt x="5887" y="3368"/>
                  </a:lnTo>
                  <a:lnTo>
                    <a:pt x="5592" y="3545"/>
                  </a:lnTo>
                  <a:lnTo>
                    <a:pt x="5297" y="3702"/>
                  </a:lnTo>
                  <a:lnTo>
                    <a:pt x="4982" y="3840"/>
                  </a:lnTo>
                  <a:lnTo>
                    <a:pt x="4667" y="3958"/>
                  </a:lnTo>
                  <a:lnTo>
                    <a:pt x="4214" y="4077"/>
                  </a:lnTo>
                  <a:lnTo>
                    <a:pt x="3781" y="4155"/>
                  </a:lnTo>
                  <a:lnTo>
                    <a:pt x="3367" y="4195"/>
                  </a:lnTo>
                  <a:lnTo>
                    <a:pt x="2954" y="4175"/>
                  </a:lnTo>
                  <a:lnTo>
                    <a:pt x="2580" y="4116"/>
                  </a:lnTo>
                  <a:lnTo>
                    <a:pt x="2402" y="4077"/>
                  </a:lnTo>
                  <a:lnTo>
                    <a:pt x="2225" y="4017"/>
                  </a:lnTo>
                  <a:lnTo>
                    <a:pt x="2048" y="3939"/>
                  </a:lnTo>
                  <a:lnTo>
                    <a:pt x="1871" y="3860"/>
                  </a:lnTo>
                  <a:lnTo>
                    <a:pt x="1713" y="3781"/>
                  </a:lnTo>
                  <a:lnTo>
                    <a:pt x="1576" y="3683"/>
                  </a:lnTo>
                  <a:lnTo>
                    <a:pt x="1418" y="3565"/>
                  </a:lnTo>
                  <a:lnTo>
                    <a:pt x="1280" y="3447"/>
                  </a:lnTo>
                  <a:lnTo>
                    <a:pt x="1162" y="3328"/>
                  </a:lnTo>
                  <a:lnTo>
                    <a:pt x="1024" y="3191"/>
                  </a:lnTo>
                  <a:lnTo>
                    <a:pt x="926" y="3033"/>
                  </a:lnTo>
                  <a:lnTo>
                    <a:pt x="808" y="2895"/>
                  </a:lnTo>
                  <a:lnTo>
                    <a:pt x="709" y="2718"/>
                  </a:lnTo>
                  <a:lnTo>
                    <a:pt x="630" y="2561"/>
                  </a:lnTo>
                  <a:lnTo>
                    <a:pt x="552" y="2383"/>
                  </a:lnTo>
                  <a:lnTo>
                    <a:pt x="473" y="2186"/>
                  </a:lnTo>
                  <a:lnTo>
                    <a:pt x="414" y="1990"/>
                  </a:lnTo>
                  <a:lnTo>
                    <a:pt x="374" y="1793"/>
                  </a:lnTo>
                  <a:lnTo>
                    <a:pt x="296" y="1359"/>
                  </a:lnTo>
                  <a:lnTo>
                    <a:pt x="276" y="907"/>
                  </a:lnTo>
                  <a:lnTo>
                    <a:pt x="296" y="454"/>
                  </a:lnTo>
                  <a:lnTo>
                    <a:pt x="35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1" name="Google Shape;6791;p71"/>
            <p:cNvSpPr/>
            <p:nvPr/>
          </p:nvSpPr>
          <p:spPr>
            <a:xfrm>
              <a:off x="8093854" y="494315"/>
              <a:ext cx="253027" cy="336463"/>
            </a:xfrm>
            <a:custGeom>
              <a:avLst/>
              <a:gdLst/>
              <a:ahLst/>
              <a:cxnLst/>
              <a:rect l="l" t="t" r="r" b="b"/>
              <a:pathLst>
                <a:path w="13134" h="17465" extrusionOk="0">
                  <a:moveTo>
                    <a:pt x="5159" y="0"/>
                  </a:moveTo>
                  <a:lnTo>
                    <a:pt x="4844" y="20"/>
                  </a:lnTo>
                  <a:lnTo>
                    <a:pt x="4529" y="40"/>
                  </a:lnTo>
                  <a:lnTo>
                    <a:pt x="4214" y="79"/>
                  </a:lnTo>
                  <a:lnTo>
                    <a:pt x="3919" y="158"/>
                  </a:lnTo>
                  <a:lnTo>
                    <a:pt x="3604" y="256"/>
                  </a:lnTo>
                  <a:lnTo>
                    <a:pt x="3308" y="374"/>
                  </a:lnTo>
                  <a:lnTo>
                    <a:pt x="3033" y="512"/>
                  </a:lnTo>
                  <a:lnTo>
                    <a:pt x="2757" y="670"/>
                  </a:lnTo>
                  <a:lnTo>
                    <a:pt x="2481" y="827"/>
                  </a:lnTo>
                  <a:lnTo>
                    <a:pt x="2225" y="1024"/>
                  </a:lnTo>
                  <a:lnTo>
                    <a:pt x="1989" y="1241"/>
                  </a:lnTo>
                  <a:lnTo>
                    <a:pt x="1773" y="1477"/>
                  </a:lnTo>
                  <a:lnTo>
                    <a:pt x="1556" y="1713"/>
                  </a:lnTo>
                  <a:lnTo>
                    <a:pt x="1359" y="1969"/>
                  </a:lnTo>
                  <a:lnTo>
                    <a:pt x="1162" y="2245"/>
                  </a:lnTo>
                  <a:lnTo>
                    <a:pt x="985" y="2540"/>
                  </a:lnTo>
                  <a:lnTo>
                    <a:pt x="828" y="2835"/>
                  </a:lnTo>
                  <a:lnTo>
                    <a:pt x="690" y="3170"/>
                  </a:lnTo>
                  <a:lnTo>
                    <a:pt x="552" y="3485"/>
                  </a:lnTo>
                  <a:lnTo>
                    <a:pt x="434" y="3840"/>
                  </a:lnTo>
                  <a:lnTo>
                    <a:pt x="316" y="4174"/>
                  </a:lnTo>
                  <a:lnTo>
                    <a:pt x="237" y="4548"/>
                  </a:lnTo>
                  <a:lnTo>
                    <a:pt x="158" y="4922"/>
                  </a:lnTo>
                  <a:lnTo>
                    <a:pt x="99" y="5297"/>
                  </a:lnTo>
                  <a:lnTo>
                    <a:pt x="40" y="5690"/>
                  </a:lnTo>
                  <a:lnTo>
                    <a:pt x="20" y="6084"/>
                  </a:lnTo>
                  <a:lnTo>
                    <a:pt x="1" y="6498"/>
                  </a:lnTo>
                  <a:lnTo>
                    <a:pt x="1" y="6911"/>
                  </a:lnTo>
                  <a:lnTo>
                    <a:pt x="1" y="7324"/>
                  </a:lnTo>
                  <a:lnTo>
                    <a:pt x="40" y="7738"/>
                  </a:lnTo>
                  <a:lnTo>
                    <a:pt x="79" y="8171"/>
                  </a:lnTo>
                  <a:lnTo>
                    <a:pt x="138" y="8604"/>
                  </a:lnTo>
                  <a:lnTo>
                    <a:pt x="217" y="9037"/>
                  </a:lnTo>
                  <a:lnTo>
                    <a:pt x="316" y="9471"/>
                  </a:lnTo>
                  <a:lnTo>
                    <a:pt x="414" y="9904"/>
                  </a:lnTo>
                  <a:lnTo>
                    <a:pt x="552" y="10337"/>
                  </a:lnTo>
                  <a:lnTo>
                    <a:pt x="690" y="10790"/>
                  </a:lnTo>
                  <a:lnTo>
                    <a:pt x="847" y="11223"/>
                  </a:lnTo>
                  <a:lnTo>
                    <a:pt x="1024" y="11636"/>
                  </a:lnTo>
                  <a:lnTo>
                    <a:pt x="1202" y="12050"/>
                  </a:lnTo>
                  <a:lnTo>
                    <a:pt x="1418" y="12444"/>
                  </a:lnTo>
                  <a:lnTo>
                    <a:pt x="1615" y="12837"/>
                  </a:lnTo>
                  <a:lnTo>
                    <a:pt x="1832" y="13211"/>
                  </a:lnTo>
                  <a:lnTo>
                    <a:pt x="2068" y="13586"/>
                  </a:lnTo>
                  <a:lnTo>
                    <a:pt x="2304" y="13920"/>
                  </a:lnTo>
                  <a:lnTo>
                    <a:pt x="2560" y="14255"/>
                  </a:lnTo>
                  <a:lnTo>
                    <a:pt x="2816" y="14590"/>
                  </a:lnTo>
                  <a:lnTo>
                    <a:pt x="3072" y="14885"/>
                  </a:lnTo>
                  <a:lnTo>
                    <a:pt x="3348" y="15180"/>
                  </a:lnTo>
                  <a:lnTo>
                    <a:pt x="3623" y="15456"/>
                  </a:lnTo>
                  <a:lnTo>
                    <a:pt x="3919" y="15712"/>
                  </a:lnTo>
                  <a:lnTo>
                    <a:pt x="4214" y="15968"/>
                  </a:lnTo>
                  <a:lnTo>
                    <a:pt x="4509" y="16185"/>
                  </a:lnTo>
                  <a:lnTo>
                    <a:pt x="4805" y="16401"/>
                  </a:lnTo>
                  <a:lnTo>
                    <a:pt x="5120" y="16598"/>
                  </a:lnTo>
                  <a:lnTo>
                    <a:pt x="5415" y="16756"/>
                  </a:lnTo>
                  <a:lnTo>
                    <a:pt x="5730" y="16913"/>
                  </a:lnTo>
                  <a:lnTo>
                    <a:pt x="6045" y="17051"/>
                  </a:lnTo>
                  <a:lnTo>
                    <a:pt x="6360" y="17169"/>
                  </a:lnTo>
                  <a:lnTo>
                    <a:pt x="6675" y="17267"/>
                  </a:lnTo>
                  <a:lnTo>
                    <a:pt x="7010" y="17346"/>
                  </a:lnTo>
                  <a:lnTo>
                    <a:pt x="7325" y="17405"/>
                  </a:lnTo>
                  <a:lnTo>
                    <a:pt x="7640" y="17445"/>
                  </a:lnTo>
                  <a:lnTo>
                    <a:pt x="7955" y="17464"/>
                  </a:lnTo>
                  <a:lnTo>
                    <a:pt x="8270" y="17464"/>
                  </a:lnTo>
                  <a:lnTo>
                    <a:pt x="8585" y="17445"/>
                  </a:lnTo>
                  <a:lnTo>
                    <a:pt x="8900" y="17386"/>
                  </a:lnTo>
                  <a:lnTo>
                    <a:pt x="9215" y="17326"/>
                  </a:lnTo>
                  <a:lnTo>
                    <a:pt x="9510" y="17228"/>
                  </a:lnTo>
                  <a:lnTo>
                    <a:pt x="9825" y="17110"/>
                  </a:lnTo>
                  <a:lnTo>
                    <a:pt x="10101" y="16972"/>
                  </a:lnTo>
                  <a:lnTo>
                    <a:pt x="10377" y="16815"/>
                  </a:lnTo>
                  <a:lnTo>
                    <a:pt x="10652" y="16637"/>
                  </a:lnTo>
                  <a:lnTo>
                    <a:pt x="10889" y="16440"/>
                  </a:lnTo>
                  <a:lnTo>
                    <a:pt x="11125" y="16244"/>
                  </a:lnTo>
                  <a:lnTo>
                    <a:pt x="11361" y="16007"/>
                  </a:lnTo>
                  <a:lnTo>
                    <a:pt x="11578" y="15771"/>
                  </a:lnTo>
                  <a:lnTo>
                    <a:pt x="11775" y="15495"/>
                  </a:lnTo>
                  <a:lnTo>
                    <a:pt x="11952" y="15220"/>
                  </a:lnTo>
                  <a:lnTo>
                    <a:pt x="12129" y="14944"/>
                  </a:lnTo>
                  <a:lnTo>
                    <a:pt x="12306" y="14629"/>
                  </a:lnTo>
                  <a:lnTo>
                    <a:pt x="12444" y="14314"/>
                  </a:lnTo>
                  <a:lnTo>
                    <a:pt x="12582" y="13979"/>
                  </a:lnTo>
                  <a:lnTo>
                    <a:pt x="12700" y="13645"/>
                  </a:lnTo>
                  <a:lnTo>
                    <a:pt x="12798" y="13290"/>
                  </a:lnTo>
                  <a:lnTo>
                    <a:pt x="12897" y="12936"/>
                  </a:lnTo>
                  <a:lnTo>
                    <a:pt x="12976" y="12562"/>
                  </a:lnTo>
                  <a:lnTo>
                    <a:pt x="13035" y="12188"/>
                  </a:lnTo>
                  <a:lnTo>
                    <a:pt x="13074" y="11794"/>
                  </a:lnTo>
                  <a:lnTo>
                    <a:pt x="13113" y="11400"/>
                  </a:lnTo>
                  <a:lnTo>
                    <a:pt x="13133" y="10987"/>
                  </a:lnTo>
                  <a:lnTo>
                    <a:pt x="13133" y="10573"/>
                  </a:lnTo>
                  <a:lnTo>
                    <a:pt x="13113" y="10160"/>
                  </a:lnTo>
                  <a:lnTo>
                    <a:pt x="13094" y="9746"/>
                  </a:lnTo>
                  <a:lnTo>
                    <a:pt x="13054" y="9313"/>
                  </a:lnTo>
                  <a:lnTo>
                    <a:pt x="12995" y="8880"/>
                  </a:lnTo>
                  <a:lnTo>
                    <a:pt x="12917" y="8447"/>
                  </a:lnTo>
                  <a:lnTo>
                    <a:pt x="12818" y="8014"/>
                  </a:lnTo>
                  <a:lnTo>
                    <a:pt x="12700" y="7580"/>
                  </a:lnTo>
                  <a:lnTo>
                    <a:pt x="12582" y="7128"/>
                  </a:lnTo>
                  <a:lnTo>
                    <a:pt x="12424" y="6694"/>
                  </a:lnTo>
                  <a:lnTo>
                    <a:pt x="12267" y="6261"/>
                  </a:lnTo>
                  <a:lnTo>
                    <a:pt x="12109" y="5828"/>
                  </a:lnTo>
                  <a:lnTo>
                    <a:pt x="11912" y="5434"/>
                  </a:lnTo>
                  <a:lnTo>
                    <a:pt x="11716" y="5021"/>
                  </a:lnTo>
                  <a:lnTo>
                    <a:pt x="11519" y="4647"/>
                  </a:lnTo>
                  <a:lnTo>
                    <a:pt x="11282" y="4253"/>
                  </a:lnTo>
                  <a:lnTo>
                    <a:pt x="11066" y="3899"/>
                  </a:lnTo>
                  <a:lnTo>
                    <a:pt x="10830" y="3544"/>
                  </a:lnTo>
                  <a:lnTo>
                    <a:pt x="10574" y="3209"/>
                  </a:lnTo>
                  <a:lnTo>
                    <a:pt x="10318" y="2894"/>
                  </a:lnTo>
                  <a:lnTo>
                    <a:pt x="10042" y="2599"/>
                  </a:lnTo>
                  <a:lnTo>
                    <a:pt x="9786" y="2304"/>
                  </a:lnTo>
                  <a:lnTo>
                    <a:pt x="9491" y="2028"/>
                  </a:lnTo>
                  <a:lnTo>
                    <a:pt x="9215" y="1772"/>
                  </a:lnTo>
                  <a:lnTo>
                    <a:pt x="8920" y="1516"/>
                  </a:lnTo>
                  <a:lnTo>
                    <a:pt x="8624" y="1300"/>
                  </a:lnTo>
                  <a:lnTo>
                    <a:pt x="8329" y="1083"/>
                  </a:lnTo>
                  <a:lnTo>
                    <a:pt x="8014" y="886"/>
                  </a:lnTo>
                  <a:lnTo>
                    <a:pt x="7699" y="709"/>
                  </a:lnTo>
                  <a:lnTo>
                    <a:pt x="7404" y="551"/>
                  </a:lnTo>
                  <a:lnTo>
                    <a:pt x="7089" y="414"/>
                  </a:lnTo>
                  <a:lnTo>
                    <a:pt x="6754" y="296"/>
                  </a:lnTo>
                  <a:lnTo>
                    <a:pt x="6439" y="197"/>
                  </a:lnTo>
                  <a:lnTo>
                    <a:pt x="6124" y="118"/>
                  </a:lnTo>
                  <a:lnTo>
                    <a:pt x="5809" y="59"/>
                  </a:lnTo>
                  <a:lnTo>
                    <a:pt x="5494" y="20"/>
                  </a:lnTo>
                  <a:lnTo>
                    <a:pt x="51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2" name="Google Shape;6792;p71"/>
            <p:cNvSpPr/>
            <p:nvPr/>
          </p:nvSpPr>
          <p:spPr>
            <a:xfrm>
              <a:off x="8049099" y="664624"/>
              <a:ext cx="48182" cy="79295"/>
            </a:xfrm>
            <a:custGeom>
              <a:avLst/>
              <a:gdLst/>
              <a:ahLst/>
              <a:cxnLst/>
              <a:rect l="l" t="t" r="r" b="b"/>
              <a:pathLst>
                <a:path w="2501" h="4116" extrusionOk="0">
                  <a:moveTo>
                    <a:pt x="670" y="1"/>
                  </a:moveTo>
                  <a:lnTo>
                    <a:pt x="571" y="40"/>
                  </a:lnTo>
                  <a:lnTo>
                    <a:pt x="453" y="79"/>
                  </a:lnTo>
                  <a:lnTo>
                    <a:pt x="374" y="158"/>
                  </a:lnTo>
                  <a:lnTo>
                    <a:pt x="296" y="237"/>
                  </a:lnTo>
                  <a:lnTo>
                    <a:pt x="217" y="355"/>
                  </a:lnTo>
                  <a:lnTo>
                    <a:pt x="158" y="473"/>
                  </a:lnTo>
                  <a:lnTo>
                    <a:pt x="99" y="591"/>
                  </a:lnTo>
                  <a:lnTo>
                    <a:pt x="59" y="749"/>
                  </a:lnTo>
                  <a:lnTo>
                    <a:pt x="20" y="906"/>
                  </a:lnTo>
                  <a:lnTo>
                    <a:pt x="0" y="1064"/>
                  </a:lnTo>
                  <a:lnTo>
                    <a:pt x="0" y="1261"/>
                  </a:lnTo>
                  <a:lnTo>
                    <a:pt x="0" y="1438"/>
                  </a:lnTo>
                  <a:lnTo>
                    <a:pt x="20" y="1635"/>
                  </a:lnTo>
                  <a:lnTo>
                    <a:pt x="40" y="1851"/>
                  </a:lnTo>
                  <a:lnTo>
                    <a:pt x="99" y="2048"/>
                  </a:lnTo>
                  <a:lnTo>
                    <a:pt x="217" y="2462"/>
                  </a:lnTo>
                  <a:lnTo>
                    <a:pt x="355" y="2855"/>
                  </a:lnTo>
                  <a:lnTo>
                    <a:pt x="552" y="3210"/>
                  </a:lnTo>
                  <a:lnTo>
                    <a:pt x="748" y="3505"/>
                  </a:lnTo>
                  <a:lnTo>
                    <a:pt x="867" y="3643"/>
                  </a:lnTo>
                  <a:lnTo>
                    <a:pt x="985" y="3761"/>
                  </a:lnTo>
                  <a:lnTo>
                    <a:pt x="1103" y="3860"/>
                  </a:lnTo>
                  <a:lnTo>
                    <a:pt x="1221" y="3958"/>
                  </a:lnTo>
                  <a:lnTo>
                    <a:pt x="1339" y="4017"/>
                  </a:lnTo>
                  <a:lnTo>
                    <a:pt x="1477" y="4076"/>
                  </a:lnTo>
                  <a:lnTo>
                    <a:pt x="1595" y="4096"/>
                  </a:lnTo>
                  <a:lnTo>
                    <a:pt x="1713" y="4116"/>
                  </a:lnTo>
                  <a:lnTo>
                    <a:pt x="1831" y="4096"/>
                  </a:lnTo>
                  <a:lnTo>
                    <a:pt x="1930" y="4076"/>
                  </a:lnTo>
                  <a:lnTo>
                    <a:pt x="2028" y="4017"/>
                  </a:lnTo>
                  <a:lnTo>
                    <a:pt x="2127" y="3958"/>
                  </a:lnTo>
                  <a:lnTo>
                    <a:pt x="2205" y="3860"/>
                  </a:lnTo>
                  <a:lnTo>
                    <a:pt x="2284" y="3761"/>
                  </a:lnTo>
                  <a:lnTo>
                    <a:pt x="2343" y="3643"/>
                  </a:lnTo>
                  <a:lnTo>
                    <a:pt x="2402" y="3505"/>
                  </a:lnTo>
                  <a:lnTo>
                    <a:pt x="2442" y="3367"/>
                  </a:lnTo>
                  <a:lnTo>
                    <a:pt x="2461" y="3210"/>
                  </a:lnTo>
                  <a:lnTo>
                    <a:pt x="2481" y="3033"/>
                  </a:lnTo>
                  <a:lnTo>
                    <a:pt x="2501" y="2855"/>
                  </a:lnTo>
                  <a:lnTo>
                    <a:pt x="2501" y="2659"/>
                  </a:lnTo>
                  <a:lnTo>
                    <a:pt x="2481" y="2462"/>
                  </a:lnTo>
                  <a:lnTo>
                    <a:pt x="2442" y="2265"/>
                  </a:lnTo>
                  <a:lnTo>
                    <a:pt x="2402" y="2048"/>
                  </a:lnTo>
                  <a:lnTo>
                    <a:pt x="2284" y="1635"/>
                  </a:lnTo>
                  <a:lnTo>
                    <a:pt x="2146" y="1261"/>
                  </a:lnTo>
                  <a:lnTo>
                    <a:pt x="1949" y="906"/>
                  </a:lnTo>
                  <a:lnTo>
                    <a:pt x="1733" y="591"/>
                  </a:lnTo>
                  <a:lnTo>
                    <a:pt x="1634" y="473"/>
                  </a:lnTo>
                  <a:lnTo>
                    <a:pt x="1516" y="355"/>
                  </a:lnTo>
                  <a:lnTo>
                    <a:pt x="1398" y="237"/>
                  </a:lnTo>
                  <a:lnTo>
                    <a:pt x="1280" y="158"/>
                  </a:lnTo>
                  <a:lnTo>
                    <a:pt x="1142" y="79"/>
                  </a:lnTo>
                  <a:lnTo>
                    <a:pt x="1024" y="40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3" name="Google Shape;6793;p71"/>
            <p:cNvSpPr/>
            <p:nvPr/>
          </p:nvSpPr>
          <p:spPr>
            <a:xfrm>
              <a:off x="8301345" y="1610280"/>
              <a:ext cx="103569" cy="144911"/>
            </a:xfrm>
            <a:custGeom>
              <a:avLst/>
              <a:gdLst/>
              <a:ahLst/>
              <a:cxnLst/>
              <a:rect l="l" t="t" r="r" b="b"/>
              <a:pathLst>
                <a:path w="5376" h="7522" extrusionOk="0">
                  <a:moveTo>
                    <a:pt x="3111" y="0"/>
                  </a:moveTo>
                  <a:lnTo>
                    <a:pt x="2836" y="20"/>
                  </a:lnTo>
                  <a:lnTo>
                    <a:pt x="2560" y="79"/>
                  </a:lnTo>
                  <a:lnTo>
                    <a:pt x="2304" y="177"/>
                  </a:lnTo>
                  <a:lnTo>
                    <a:pt x="2048" y="296"/>
                  </a:lnTo>
                  <a:lnTo>
                    <a:pt x="1792" y="453"/>
                  </a:lnTo>
                  <a:lnTo>
                    <a:pt x="1556" y="650"/>
                  </a:lnTo>
                  <a:lnTo>
                    <a:pt x="1320" y="867"/>
                  </a:lnTo>
                  <a:lnTo>
                    <a:pt x="1103" y="1103"/>
                  </a:lnTo>
                  <a:lnTo>
                    <a:pt x="906" y="1378"/>
                  </a:lnTo>
                  <a:lnTo>
                    <a:pt x="729" y="1654"/>
                  </a:lnTo>
                  <a:lnTo>
                    <a:pt x="552" y="1969"/>
                  </a:lnTo>
                  <a:lnTo>
                    <a:pt x="414" y="2304"/>
                  </a:lnTo>
                  <a:lnTo>
                    <a:pt x="276" y="2639"/>
                  </a:lnTo>
                  <a:lnTo>
                    <a:pt x="178" y="3013"/>
                  </a:lnTo>
                  <a:lnTo>
                    <a:pt x="99" y="3387"/>
                  </a:lnTo>
                  <a:lnTo>
                    <a:pt x="40" y="3761"/>
                  </a:lnTo>
                  <a:lnTo>
                    <a:pt x="0" y="4155"/>
                  </a:lnTo>
                  <a:lnTo>
                    <a:pt x="0" y="4529"/>
                  </a:lnTo>
                  <a:lnTo>
                    <a:pt x="40" y="4883"/>
                  </a:lnTo>
                  <a:lnTo>
                    <a:pt x="79" y="5237"/>
                  </a:lnTo>
                  <a:lnTo>
                    <a:pt x="158" y="5553"/>
                  </a:lnTo>
                  <a:lnTo>
                    <a:pt x="256" y="5868"/>
                  </a:lnTo>
                  <a:lnTo>
                    <a:pt x="375" y="6163"/>
                  </a:lnTo>
                  <a:lnTo>
                    <a:pt x="512" y="6419"/>
                  </a:lnTo>
                  <a:lnTo>
                    <a:pt x="690" y="6675"/>
                  </a:lnTo>
                  <a:lnTo>
                    <a:pt x="867" y="6891"/>
                  </a:lnTo>
                  <a:lnTo>
                    <a:pt x="1064" y="7069"/>
                  </a:lnTo>
                  <a:lnTo>
                    <a:pt x="1280" y="7226"/>
                  </a:lnTo>
                  <a:lnTo>
                    <a:pt x="1497" y="7364"/>
                  </a:lnTo>
                  <a:lnTo>
                    <a:pt x="1753" y="7462"/>
                  </a:lnTo>
                  <a:lnTo>
                    <a:pt x="2009" y="7502"/>
                  </a:lnTo>
                  <a:lnTo>
                    <a:pt x="2284" y="7521"/>
                  </a:lnTo>
                  <a:lnTo>
                    <a:pt x="2540" y="7502"/>
                  </a:lnTo>
                  <a:lnTo>
                    <a:pt x="2816" y="7462"/>
                  </a:lnTo>
                  <a:lnTo>
                    <a:pt x="3092" y="7364"/>
                  </a:lnTo>
                  <a:lnTo>
                    <a:pt x="3348" y="7226"/>
                  </a:lnTo>
                  <a:lnTo>
                    <a:pt x="3584" y="7069"/>
                  </a:lnTo>
                  <a:lnTo>
                    <a:pt x="3840" y="6891"/>
                  </a:lnTo>
                  <a:lnTo>
                    <a:pt x="4056" y="6675"/>
                  </a:lnTo>
                  <a:lnTo>
                    <a:pt x="4273" y="6419"/>
                  </a:lnTo>
                  <a:lnTo>
                    <a:pt x="4470" y="6163"/>
                  </a:lnTo>
                  <a:lnTo>
                    <a:pt x="4667" y="5868"/>
                  </a:lnTo>
                  <a:lnTo>
                    <a:pt x="4824" y="5553"/>
                  </a:lnTo>
                  <a:lnTo>
                    <a:pt x="4982" y="5237"/>
                  </a:lnTo>
                  <a:lnTo>
                    <a:pt x="5100" y="4883"/>
                  </a:lnTo>
                  <a:lnTo>
                    <a:pt x="5218" y="4529"/>
                  </a:lnTo>
                  <a:lnTo>
                    <a:pt x="5297" y="4155"/>
                  </a:lnTo>
                  <a:lnTo>
                    <a:pt x="5356" y="3761"/>
                  </a:lnTo>
                  <a:lnTo>
                    <a:pt x="5376" y="3387"/>
                  </a:lnTo>
                  <a:lnTo>
                    <a:pt x="5376" y="3013"/>
                  </a:lnTo>
                  <a:lnTo>
                    <a:pt x="5356" y="2639"/>
                  </a:lnTo>
                  <a:lnTo>
                    <a:pt x="5297" y="2304"/>
                  </a:lnTo>
                  <a:lnTo>
                    <a:pt x="5238" y="1969"/>
                  </a:lnTo>
                  <a:lnTo>
                    <a:pt x="5139" y="1654"/>
                  </a:lnTo>
                  <a:lnTo>
                    <a:pt x="5001" y="1378"/>
                  </a:lnTo>
                  <a:lnTo>
                    <a:pt x="4864" y="1103"/>
                  </a:lnTo>
                  <a:lnTo>
                    <a:pt x="4706" y="867"/>
                  </a:lnTo>
                  <a:lnTo>
                    <a:pt x="4529" y="650"/>
                  </a:lnTo>
                  <a:lnTo>
                    <a:pt x="4332" y="453"/>
                  </a:lnTo>
                  <a:lnTo>
                    <a:pt x="4115" y="296"/>
                  </a:lnTo>
                  <a:lnTo>
                    <a:pt x="3879" y="177"/>
                  </a:lnTo>
                  <a:lnTo>
                    <a:pt x="3643" y="79"/>
                  </a:lnTo>
                  <a:lnTo>
                    <a:pt x="3387" y="20"/>
                  </a:lnTo>
                  <a:lnTo>
                    <a:pt x="311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4" name="Google Shape;6794;p71"/>
            <p:cNvSpPr/>
            <p:nvPr/>
          </p:nvSpPr>
          <p:spPr>
            <a:xfrm>
              <a:off x="8314619" y="1614827"/>
              <a:ext cx="88773" cy="124433"/>
            </a:xfrm>
            <a:custGeom>
              <a:avLst/>
              <a:gdLst/>
              <a:ahLst/>
              <a:cxnLst/>
              <a:rect l="l" t="t" r="r" b="b"/>
              <a:pathLst>
                <a:path w="4608" h="6459" extrusionOk="0">
                  <a:moveTo>
                    <a:pt x="2659" y="0"/>
                  </a:moveTo>
                  <a:lnTo>
                    <a:pt x="2422" y="20"/>
                  </a:lnTo>
                  <a:lnTo>
                    <a:pt x="2186" y="79"/>
                  </a:lnTo>
                  <a:lnTo>
                    <a:pt x="1969" y="158"/>
                  </a:lnTo>
                  <a:lnTo>
                    <a:pt x="1753" y="256"/>
                  </a:lnTo>
                  <a:lnTo>
                    <a:pt x="1536" y="394"/>
                  </a:lnTo>
                  <a:lnTo>
                    <a:pt x="1320" y="552"/>
                  </a:lnTo>
                  <a:lnTo>
                    <a:pt x="1123" y="749"/>
                  </a:lnTo>
                  <a:lnTo>
                    <a:pt x="946" y="946"/>
                  </a:lnTo>
                  <a:lnTo>
                    <a:pt x="768" y="1182"/>
                  </a:lnTo>
                  <a:lnTo>
                    <a:pt x="611" y="1438"/>
                  </a:lnTo>
                  <a:lnTo>
                    <a:pt x="473" y="1694"/>
                  </a:lnTo>
                  <a:lnTo>
                    <a:pt x="355" y="1969"/>
                  </a:lnTo>
                  <a:lnTo>
                    <a:pt x="237" y="2265"/>
                  </a:lnTo>
                  <a:lnTo>
                    <a:pt x="138" y="2580"/>
                  </a:lnTo>
                  <a:lnTo>
                    <a:pt x="79" y="2895"/>
                  </a:lnTo>
                  <a:lnTo>
                    <a:pt x="20" y="3229"/>
                  </a:lnTo>
                  <a:lnTo>
                    <a:pt x="1" y="3564"/>
                  </a:lnTo>
                  <a:lnTo>
                    <a:pt x="1" y="3879"/>
                  </a:lnTo>
                  <a:lnTo>
                    <a:pt x="20" y="4194"/>
                  </a:lnTo>
                  <a:lnTo>
                    <a:pt x="60" y="4490"/>
                  </a:lnTo>
                  <a:lnTo>
                    <a:pt x="138" y="4765"/>
                  </a:lnTo>
                  <a:lnTo>
                    <a:pt x="217" y="5041"/>
                  </a:lnTo>
                  <a:lnTo>
                    <a:pt x="316" y="5277"/>
                  </a:lnTo>
                  <a:lnTo>
                    <a:pt x="434" y="5513"/>
                  </a:lnTo>
                  <a:lnTo>
                    <a:pt x="572" y="5710"/>
                  </a:lnTo>
                  <a:lnTo>
                    <a:pt x="729" y="5907"/>
                  </a:lnTo>
                  <a:lnTo>
                    <a:pt x="906" y="6065"/>
                  </a:lnTo>
                  <a:lnTo>
                    <a:pt x="1083" y="6203"/>
                  </a:lnTo>
                  <a:lnTo>
                    <a:pt x="1280" y="6301"/>
                  </a:lnTo>
                  <a:lnTo>
                    <a:pt x="1497" y="6380"/>
                  </a:lnTo>
                  <a:lnTo>
                    <a:pt x="1714" y="6439"/>
                  </a:lnTo>
                  <a:lnTo>
                    <a:pt x="1950" y="6458"/>
                  </a:lnTo>
                  <a:lnTo>
                    <a:pt x="2186" y="6439"/>
                  </a:lnTo>
                  <a:lnTo>
                    <a:pt x="2403" y="6380"/>
                  </a:lnTo>
                  <a:lnTo>
                    <a:pt x="2639" y="6301"/>
                  </a:lnTo>
                  <a:lnTo>
                    <a:pt x="2855" y="6203"/>
                  </a:lnTo>
                  <a:lnTo>
                    <a:pt x="3072" y="6065"/>
                  </a:lnTo>
                  <a:lnTo>
                    <a:pt x="3289" y="5907"/>
                  </a:lnTo>
                  <a:lnTo>
                    <a:pt x="3466" y="5710"/>
                  </a:lnTo>
                  <a:lnTo>
                    <a:pt x="3663" y="5513"/>
                  </a:lnTo>
                  <a:lnTo>
                    <a:pt x="3840" y="5277"/>
                  </a:lnTo>
                  <a:lnTo>
                    <a:pt x="3997" y="5041"/>
                  </a:lnTo>
                  <a:lnTo>
                    <a:pt x="4135" y="4765"/>
                  </a:lnTo>
                  <a:lnTo>
                    <a:pt x="4253" y="4490"/>
                  </a:lnTo>
                  <a:lnTo>
                    <a:pt x="4372" y="4194"/>
                  </a:lnTo>
                  <a:lnTo>
                    <a:pt x="4470" y="3879"/>
                  </a:lnTo>
                  <a:lnTo>
                    <a:pt x="4529" y="3564"/>
                  </a:lnTo>
                  <a:lnTo>
                    <a:pt x="4588" y="3229"/>
                  </a:lnTo>
                  <a:lnTo>
                    <a:pt x="4608" y="2895"/>
                  </a:lnTo>
                  <a:lnTo>
                    <a:pt x="4608" y="2580"/>
                  </a:lnTo>
                  <a:lnTo>
                    <a:pt x="4588" y="2265"/>
                  </a:lnTo>
                  <a:lnTo>
                    <a:pt x="4549" y="1969"/>
                  </a:lnTo>
                  <a:lnTo>
                    <a:pt x="4470" y="1694"/>
                  </a:lnTo>
                  <a:lnTo>
                    <a:pt x="4391" y="1438"/>
                  </a:lnTo>
                  <a:lnTo>
                    <a:pt x="4293" y="1182"/>
                  </a:lnTo>
                  <a:lnTo>
                    <a:pt x="4175" y="946"/>
                  </a:lnTo>
                  <a:lnTo>
                    <a:pt x="4037" y="749"/>
                  </a:lnTo>
                  <a:lnTo>
                    <a:pt x="3879" y="552"/>
                  </a:lnTo>
                  <a:lnTo>
                    <a:pt x="3702" y="394"/>
                  </a:lnTo>
                  <a:lnTo>
                    <a:pt x="3525" y="256"/>
                  </a:lnTo>
                  <a:lnTo>
                    <a:pt x="3328" y="158"/>
                  </a:lnTo>
                  <a:lnTo>
                    <a:pt x="3111" y="79"/>
                  </a:lnTo>
                  <a:lnTo>
                    <a:pt x="2895" y="20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5" name="Google Shape;6795;p71"/>
            <p:cNvSpPr/>
            <p:nvPr/>
          </p:nvSpPr>
          <p:spPr>
            <a:xfrm>
              <a:off x="8324483" y="1616715"/>
              <a:ext cx="78158" cy="109271"/>
            </a:xfrm>
            <a:custGeom>
              <a:avLst/>
              <a:gdLst/>
              <a:ahLst/>
              <a:cxnLst/>
              <a:rect l="l" t="t" r="r" b="b"/>
              <a:pathLst>
                <a:path w="4057" h="5672" extrusionOk="0">
                  <a:moveTo>
                    <a:pt x="2147" y="1"/>
                  </a:moveTo>
                  <a:lnTo>
                    <a:pt x="1930" y="40"/>
                  </a:lnTo>
                  <a:lnTo>
                    <a:pt x="1733" y="119"/>
                  </a:lnTo>
                  <a:lnTo>
                    <a:pt x="1536" y="218"/>
                  </a:lnTo>
                  <a:lnTo>
                    <a:pt x="1359" y="336"/>
                  </a:lnTo>
                  <a:lnTo>
                    <a:pt x="1162" y="473"/>
                  </a:lnTo>
                  <a:lnTo>
                    <a:pt x="1005" y="631"/>
                  </a:lnTo>
                  <a:lnTo>
                    <a:pt x="827" y="828"/>
                  </a:lnTo>
                  <a:lnTo>
                    <a:pt x="690" y="1025"/>
                  </a:lnTo>
                  <a:lnTo>
                    <a:pt x="532" y="1241"/>
                  </a:lnTo>
                  <a:lnTo>
                    <a:pt x="414" y="1478"/>
                  </a:lnTo>
                  <a:lnTo>
                    <a:pt x="296" y="1734"/>
                  </a:lnTo>
                  <a:lnTo>
                    <a:pt x="197" y="1990"/>
                  </a:lnTo>
                  <a:lnTo>
                    <a:pt x="119" y="2265"/>
                  </a:lnTo>
                  <a:lnTo>
                    <a:pt x="60" y="2541"/>
                  </a:lnTo>
                  <a:lnTo>
                    <a:pt x="20" y="2836"/>
                  </a:lnTo>
                  <a:lnTo>
                    <a:pt x="0" y="3131"/>
                  </a:lnTo>
                  <a:lnTo>
                    <a:pt x="0" y="3407"/>
                  </a:lnTo>
                  <a:lnTo>
                    <a:pt x="20" y="3683"/>
                  </a:lnTo>
                  <a:lnTo>
                    <a:pt x="60" y="3939"/>
                  </a:lnTo>
                  <a:lnTo>
                    <a:pt x="119" y="4195"/>
                  </a:lnTo>
                  <a:lnTo>
                    <a:pt x="197" y="4431"/>
                  </a:lnTo>
                  <a:lnTo>
                    <a:pt x="276" y="4648"/>
                  </a:lnTo>
                  <a:lnTo>
                    <a:pt x="394" y="4844"/>
                  </a:lnTo>
                  <a:lnTo>
                    <a:pt x="512" y="5022"/>
                  </a:lnTo>
                  <a:lnTo>
                    <a:pt x="650" y="5199"/>
                  </a:lnTo>
                  <a:lnTo>
                    <a:pt x="788" y="5337"/>
                  </a:lnTo>
                  <a:lnTo>
                    <a:pt x="965" y="5455"/>
                  </a:lnTo>
                  <a:lnTo>
                    <a:pt x="1123" y="5553"/>
                  </a:lnTo>
                  <a:lnTo>
                    <a:pt x="1320" y="5612"/>
                  </a:lnTo>
                  <a:lnTo>
                    <a:pt x="1517" y="5671"/>
                  </a:lnTo>
                  <a:lnTo>
                    <a:pt x="1930" y="5671"/>
                  </a:lnTo>
                  <a:lnTo>
                    <a:pt x="2127" y="5612"/>
                  </a:lnTo>
                  <a:lnTo>
                    <a:pt x="2324" y="5553"/>
                  </a:lnTo>
                  <a:lnTo>
                    <a:pt x="2521" y="5455"/>
                  </a:lnTo>
                  <a:lnTo>
                    <a:pt x="2718" y="5337"/>
                  </a:lnTo>
                  <a:lnTo>
                    <a:pt x="2895" y="5199"/>
                  </a:lnTo>
                  <a:lnTo>
                    <a:pt x="3072" y="5022"/>
                  </a:lnTo>
                  <a:lnTo>
                    <a:pt x="3229" y="4844"/>
                  </a:lnTo>
                  <a:lnTo>
                    <a:pt x="3387" y="4648"/>
                  </a:lnTo>
                  <a:lnTo>
                    <a:pt x="3525" y="4431"/>
                  </a:lnTo>
                  <a:lnTo>
                    <a:pt x="3643" y="4195"/>
                  </a:lnTo>
                  <a:lnTo>
                    <a:pt x="3761" y="3939"/>
                  </a:lnTo>
                  <a:lnTo>
                    <a:pt x="3860" y="3683"/>
                  </a:lnTo>
                  <a:lnTo>
                    <a:pt x="3938" y="3407"/>
                  </a:lnTo>
                  <a:lnTo>
                    <a:pt x="3997" y="3131"/>
                  </a:lnTo>
                  <a:lnTo>
                    <a:pt x="4037" y="2836"/>
                  </a:lnTo>
                  <a:lnTo>
                    <a:pt x="4056" y="2541"/>
                  </a:lnTo>
                  <a:lnTo>
                    <a:pt x="4056" y="2265"/>
                  </a:lnTo>
                  <a:lnTo>
                    <a:pt x="4037" y="1990"/>
                  </a:lnTo>
                  <a:lnTo>
                    <a:pt x="3997" y="1734"/>
                  </a:lnTo>
                  <a:lnTo>
                    <a:pt x="3938" y="1478"/>
                  </a:lnTo>
                  <a:lnTo>
                    <a:pt x="3879" y="1241"/>
                  </a:lnTo>
                  <a:lnTo>
                    <a:pt x="3781" y="1025"/>
                  </a:lnTo>
                  <a:lnTo>
                    <a:pt x="3682" y="828"/>
                  </a:lnTo>
                  <a:lnTo>
                    <a:pt x="3544" y="631"/>
                  </a:lnTo>
                  <a:lnTo>
                    <a:pt x="3407" y="473"/>
                  </a:lnTo>
                  <a:lnTo>
                    <a:pt x="3269" y="336"/>
                  </a:lnTo>
                  <a:lnTo>
                    <a:pt x="3111" y="218"/>
                  </a:lnTo>
                  <a:lnTo>
                    <a:pt x="2934" y="119"/>
                  </a:lnTo>
                  <a:lnTo>
                    <a:pt x="2737" y="40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6" name="Google Shape;6796;p71"/>
            <p:cNvSpPr/>
            <p:nvPr/>
          </p:nvSpPr>
          <p:spPr>
            <a:xfrm>
              <a:off x="8455355" y="1464227"/>
              <a:ext cx="37181" cy="238231"/>
            </a:xfrm>
            <a:custGeom>
              <a:avLst/>
              <a:gdLst/>
              <a:ahLst/>
              <a:cxnLst/>
              <a:rect l="l" t="t" r="r" b="b"/>
              <a:pathLst>
                <a:path w="1930" h="12366" extrusionOk="0">
                  <a:moveTo>
                    <a:pt x="1831" y="1"/>
                  </a:moveTo>
                  <a:lnTo>
                    <a:pt x="1674" y="296"/>
                  </a:lnTo>
                  <a:lnTo>
                    <a:pt x="1477" y="631"/>
                  </a:lnTo>
                  <a:lnTo>
                    <a:pt x="1241" y="1104"/>
                  </a:lnTo>
                  <a:lnTo>
                    <a:pt x="985" y="1694"/>
                  </a:lnTo>
                  <a:lnTo>
                    <a:pt x="729" y="2383"/>
                  </a:lnTo>
                  <a:lnTo>
                    <a:pt x="611" y="2757"/>
                  </a:lnTo>
                  <a:lnTo>
                    <a:pt x="492" y="3151"/>
                  </a:lnTo>
                  <a:lnTo>
                    <a:pt x="374" y="3565"/>
                  </a:lnTo>
                  <a:lnTo>
                    <a:pt x="276" y="3998"/>
                  </a:lnTo>
                  <a:lnTo>
                    <a:pt x="177" y="4451"/>
                  </a:lnTo>
                  <a:lnTo>
                    <a:pt x="99" y="4923"/>
                  </a:lnTo>
                  <a:lnTo>
                    <a:pt x="40" y="5396"/>
                  </a:lnTo>
                  <a:lnTo>
                    <a:pt x="0" y="5888"/>
                  </a:lnTo>
                  <a:lnTo>
                    <a:pt x="0" y="6400"/>
                  </a:lnTo>
                  <a:lnTo>
                    <a:pt x="0" y="6912"/>
                  </a:lnTo>
                  <a:lnTo>
                    <a:pt x="40" y="7443"/>
                  </a:lnTo>
                  <a:lnTo>
                    <a:pt x="99" y="7975"/>
                  </a:lnTo>
                  <a:lnTo>
                    <a:pt x="197" y="8507"/>
                  </a:lnTo>
                  <a:lnTo>
                    <a:pt x="315" y="9058"/>
                  </a:lnTo>
                  <a:lnTo>
                    <a:pt x="492" y="9609"/>
                  </a:lnTo>
                  <a:lnTo>
                    <a:pt x="689" y="10160"/>
                  </a:lnTo>
                  <a:lnTo>
                    <a:pt x="926" y="10712"/>
                  </a:lnTo>
                  <a:lnTo>
                    <a:pt x="1221" y="11263"/>
                  </a:lnTo>
                  <a:lnTo>
                    <a:pt x="1556" y="11814"/>
                  </a:lnTo>
                  <a:lnTo>
                    <a:pt x="1930" y="12366"/>
                  </a:lnTo>
                  <a:lnTo>
                    <a:pt x="1693" y="11578"/>
                  </a:lnTo>
                  <a:lnTo>
                    <a:pt x="1477" y="10810"/>
                  </a:lnTo>
                  <a:lnTo>
                    <a:pt x="1319" y="10062"/>
                  </a:lnTo>
                  <a:lnTo>
                    <a:pt x="1182" y="9334"/>
                  </a:lnTo>
                  <a:lnTo>
                    <a:pt x="1063" y="8605"/>
                  </a:lnTo>
                  <a:lnTo>
                    <a:pt x="985" y="7877"/>
                  </a:lnTo>
                  <a:lnTo>
                    <a:pt x="945" y="7168"/>
                  </a:lnTo>
                  <a:lnTo>
                    <a:pt x="945" y="6439"/>
                  </a:lnTo>
                  <a:lnTo>
                    <a:pt x="965" y="5711"/>
                  </a:lnTo>
                  <a:lnTo>
                    <a:pt x="1004" y="4963"/>
                  </a:lnTo>
                  <a:lnTo>
                    <a:pt x="1083" y="4195"/>
                  </a:lnTo>
                  <a:lnTo>
                    <a:pt x="1182" y="3427"/>
                  </a:lnTo>
                  <a:lnTo>
                    <a:pt x="1300" y="2620"/>
                  </a:lnTo>
                  <a:lnTo>
                    <a:pt x="1457" y="1773"/>
                  </a:lnTo>
                  <a:lnTo>
                    <a:pt x="1634" y="907"/>
                  </a:lnTo>
                  <a:lnTo>
                    <a:pt x="183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7" name="Google Shape;6797;p71"/>
            <p:cNvSpPr/>
            <p:nvPr/>
          </p:nvSpPr>
          <p:spPr>
            <a:xfrm>
              <a:off x="8511495" y="1510888"/>
              <a:ext cx="85363" cy="135818"/>
            </a:xfrm>
            <a:custGeom>
              <a:avLst/>
              <a:gdLst/>
              <a:ahLst/>
              <a:cxnLst/>
              <a:rect l="l" t="t" r="r" b="b"/>
              <a:pathLst>
                <a:path w="4431" h="7050" extrusionOk="0">
                  <a:moveTo>
                    <a:pt x="2599" y="1"/>
                  </a:moveTo>
                  <a:lnTo>
                    <a:pt x="2383" y="20"/>
                  </a:lnTo>
                  <a:lnTo>
                    <a:pt x="2146" y="79"/>
                  </a:lnTo>
                  <a:lnTo>
                    <a:pt x="1930" y="158"/>
                  </a:lnTo>
                  <a:lnTo>
                    <a:pt x="1713" y="296"/>
                  </a:lnTo>
                  <a:lnTo>
                    <a:pt x="1496" y="434"/>
                  </a:lnTo>
                  <a:lnTo>
                    <a:pt x="1300" y="631"/>
                  </a:lnTo>
                  <a:lnTo>
                    <a:pt x="1103" y="828"/>
                  </a:lnTo>
                  <a:lnTo>
                    <a:pt x="926" y="1064"/>
                  </a:lnTo>
                  <a:lnTo>
                    <a:pt x="768" y="1320"/>
                  </a:lnTo>
                  <a:lnTo>
                    <a:pt x="610" y="1576"/>
                  </a:lnTo>
                  <a:lnTo>
                    <a:pt x="473" y="1871"/>
                  </a:lnTo>
                  <a:lnTo>
                    <a:pt x="355" y="2186"/>
                  </a:lnTo>
                  <a:lnTo>
                    <a:pt x="236" y="2501"/>
                  </a:lnTo>
                  <a:lnTo>
                    <a:pt x="158" y="2836"/>
                  </a:lnTo>
                  <a:lnTo>
                    <a:pt x="79" y="3190"/>
                  </a:lnTo>
                  <a:lnTo>
                    <a:pt x="40" y="3545"/>
                  </a:lnTo>
                  <a:lnTo>
                    <a:pt x="0" y="3899"/>
                  </a:lnTo>
                  <a:lnTo>
                    <a:pt x="0" y="4254"/>
                  </a:lnTo>
                  <a:lnTo>
                    <a:pt x="20" y="4588"/>
                  </a:lnTo>
                  <a:lnTo>
                    <a:pt x="59" y="4923"/>
                  </a:lnTo>
                  <a:lnTo>
                    <a:pt x="118" y="5238"/>
                  </a:lnTo>
                  <a:lnTo>
                    <a:pt x="197" y="5514"/>
                  </a:lnTo>
                  <a:lnTo>
                    <a:pt x="295" y="5789"/>
                  </a:lnTo>
                  <a:lnTo>
                    <a:pt x="414" y="6045"/>
                  </a:lnTo>
                  <a:lnTo>
                    <a:pt x="532" y="6262"/>
                  </a:lnTo>
                  <a:lnTo>
                    <a:pt x="689" y="6459"/>
                  </a:lnTo>
                  <a:lnTo>
                    <a:pt x="847" y="6636"/>
                  </a:lnTo>
                  <a:lnTo>
                    <a:pt x="1024" y="6774"/>
                  </a:lnTo>
                  <a:lnTo>
                    <a:pt x="1221" y="6892"/>
                  </a:lnTo>
                  <a:lnTo>
                    <a:pt x="1418" y="6971"/>
                  </a:lnTo>
                  <a:lnTo>
                    <a:pt x="1615" y="7030"/>
                  </a:lnTo>
                  <a:lnTo>
                    <a:pt x="1831" y="7049"/>
                  </a:lnTo>
                  <a:lnTo>
                    <a:pt x="2067" y="7030"/>
                  </a:lnTo>
                  <a:lnTo>
                    <a:pt x="2284" y="6971"/>
                  </a:lnTo>
                  <a:lnTo>
                    <a:pt x="2501" y="6872"/>
                  </a:lnTo>
                  <a:lnTo>
                    <a:pt x="2717" y="6754"/>
                  </a:lnTo>
                  <a:lnTo>
                    <a:pt x="2934" y="6597"/>
                  </a:lnTo>
                  <a:lnTo>
                    <a:pt x="3131" y="6419"/>
                  </a:lnTo>
                  <a:lnTo>
                    <a:pt x="3328" y="6203"/>
                  </a:lnTo>
                  <a:lnTo>
                    <a:pt x="3505" y="5986"/>
                  </a:lnTo>
                  <a:lnTo>
                    <a:pt x="3662" y="5730"/>
                  </a:lnTo>
                  <a:lnTo>
                    <a:pt x="3820" y="5455"/>
                  </a:lnTo>
                  <a:lnTo>
                    <a:pt x="3958" y="5159"/>
                  </a:lnTo>
                  <a:lnTo>
                    <a:pt x="4095" y="4864"/>
                  </a:lnTo>
                  <a:lnTo>
                    <a:pt x="4194" y="4529"/>
                  </a:lnTo>
                  <a:lnTo>
                    <a:pt x="4292" y="4194"/>
                  </a:lnTo>
                  <a:lnTo>
                    <a:pt x="4351" y="3860"/>
                  </a:lnTo>
                  <a:lnTo>
                    <a:pt x="4410" y="3505"/>
                  </a:lnTo>
                  <a:lnTo>
                    <a:pt x="4430" y="3151"/>
                  </a:lnTo>
                  <a:lnTo>
                    <a:pt x="4430" y="2777"/>
                  </a:lnTo>
                  <a:lnTo>
                    <a:pt x="4410" y="2442"/>
                  </a:lnTo>
                  <a:lnTo>
                    <a:pt x="4371" y="2127"/>
                  </a:lnTo>
                  <a:lnTo>
                    <a:pt x="4312" y="1812"/>
                  </a:lnTo>
                  <a:lnTo>
                    <a:pt x="4233" y="1517"/>
                  </a:lnTo>
                  <a:lnTo>
                    <a:pt x="4135" y="1241"/>
                  </a:lnTo>
                  <a:lnTo>
                    <a:pt x="4017" y="1005"/>
                  </a:lnTo>
                  <a:lnTo>
                    <a:pt x="3899" y="769"/>
                  </a:lnTo>
                  <a:lnTo>
                    <a:pt x="3741" y="572"/>
                  </a:lnTo>
                  <a:lnTo>
                    <a:pt x="3584" y="414"/>
                  </a:lnTo>
                  <a:lnTo>
                    <a:pt x="3406" y="257"/>
                  </a:lnTo>
                  <a:lnTo>
                    <a:pt x="3229" y="139"/>
                  </a:lnTo>
                  <a:lnTo>
                    <a:pt x="3032" y="60"/>
                  </a:lnTo>
                  <a:lnTo>
                    <a:pt x="2816" y="20"/>
                  </a:lnTo>
                  <a:lnTo>
                    <a:pt x="259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8" name="Google Shape;6798;p71"/>
            <p:cNvSpPr/>
            <p:nvPr/>
          </p:nvSpPr>
          <p:spPr>
            <a:xfrm>
              <a:off x="8525135" y="1511274"/>
              <a:ext cx="71724" cy="131638"/>
            </a:xfrm>
            <a:custGeom>
              <a:avLst/>
              <a:gdLst/>
              <a:ahLst/>
              <a:cxnLst/>
              <a:rect l="l" t="t" r="r" b="b"/>
              <a:pathLst>
                <a:path w="3723" h="6833" extrusionOk="0">
                  <a:moveTo>
                    <a:pt x="2009" y="0"/>
                  </a:moveTo>
                  <a:lnTo>
                    <a:pt x="1812" y="99"/>
                  </a:lnTo>
                  <a:lnTo>
                    <a:pt x="1615" y="237"/>
                  </a:lnTo>
                  <a:lnTo>
                    <a:pt x="1419" y="394"/>
                  </a:lnTo>
                  <a:lnTo>
                    <a:pt x="1241" y="552"/>
                  </a:lnTo>
                  <a:lnTo>
                    <a:pt x="1084" y="749"/>
                  </a:lnTo>
                  <a:lnTo>
                    <a:pt x="926" y="965"/>
                  </a:lnTo>
                  <a:lnTo>
                    <a:pt x="769" y="1182"/>
                  </a:lnTo>
                  <a:lnTo>
                    <a:pt x="631" y="1418"/>
                  </a:lnTo>
                  <a:lnTo>
                    <a:pt x="493" y="1674"/>
                  </a:lnTo>
                  <a:lnTo>
                    <a:pt x="375" y="1930"/>
                  </a:lnTo>
                  <a:lnTo>
                    <a:pt x="277" y="2206"/>
                  </a:lnTo>
                  <a:lnTo>
                    <a:pt x="198" y="2501"/>
                  </a:lnTo>
                  <a:lnTo>
                    <a:pt x="119" y="2777"/>
                  </a:lnTo>
                  <a:lnTo>
                    <a:pt x="60" y="3092"/>
                  </a:lnTo>
                  <a:lnTo>
                    <a:pt x="21" y="3387"/>
                  </a:lnTo>
                  <a:lnTo>
                    <a:pt x="1" y="3702"/>
                  </a:lnTo>
                  <a:lnTo>
                    <a:pt x="1" y="4017"/>
                  </a:lnTo>
                  <a:lnTo>
                    <a:pt x="1" y="4312"/>
                  </a:lnTo>
                  <a:lnTo>
                    <a:pt x="40" y="4608"/>
                  </a:lnTo>
                  <a:lnTo>
                    <a:pt x="80" y="4883"/>
                  </a:lnTo>
                  <a:lnTo>
                    <a:pt x="139" y="5139"/>
                  </a:lnTo>
                  <a:lnTo>
                    <a:pt x="218" y="5395"/>
                  </a:lnTo>
                  <a:lnTo>
                    <a:pt x="316" y="5612"/>
                  </a:lnTo>
                  <a:lnTo>
                    <a:pt x="434" y="5828"/>
                  </a:lnTo>
                  <a:lnTo>
                    <a:pt x="552" y="6025"/>
                  </a:lnTo>
                  <a:lnTo>
                    <a:pt x="690" y="6202"/>
                  </a:lnTo>
                  <a:lnTo>
                    <a:pt x="828" y="6380"/>
                  </a:lnTo>
                  <a:lnTo>
                    <a:pt x="985" y="6498"/>
                  </a:lnTo>
                  <a:lnTo>
                    <a:pt x="1163" y="6616"/>
                  </a:lnTo>
                  <a:lnTo>
                    <a:pt x="1340" y="6714"/>
                  </a:lnTo>
                  <a:lnTo>
                    <a:pt x="1517" y="6773"/>
                  </a:lnTo>
                  <a:lnTo>
                    <a:pt x="1714" y="6832"/>
                  </a:lnTo>
                  <a:lnTo>
                    <a:pt x="1911" y="6714"/>
                  </a:lnTo>
                  <a:lnTo>
                    <a:pt x="2108" y="6577"/>
                  </a:lnTo>
                  <a:lnTo>
                    <a:pt x="2285" y="6439"/>
                  </a:lnTo>
                  <a:lnTo>
                    <a:pt x="2462" y="6261"/>
                  </a:lnTo>
                  <a:lnTo>
                    <a:pt x="2639" y="6065"/>
                  </a:lnTo>
                  <a:lnTo>
                    <a:pt x="2797" y="5868"/>
                  </a:lnTo>
                  <a:lnTo>
                    <a:pt x="2954" y="5631"/>
                  </a:lnTo>
                  <a:lnTo>
                    <a:pt x="3092" y="5395"/>
                  </a:lnTo>
                  <a:lnTo>
                    <a:pt x="3210" y="5159"/>
                  </a:lnTo>
                  <a:lnTo>
                    <a:pt x="3328" y="4883"/>
                  </a:lnTo>
                  <a:lnTo>
                    <a:pt x="3447" y="4608"/>
                  </a:lnTo>
                  <a:lnTo>
                    <a:pt x="3525" y="4332"/>
                  </a:lnTo>
                  <a:lnTo>
                    <a:pt x="3604" y="4037"/>
                  </a:lnTo>
                  <a:lnTo>
                    <a:pt x="3663" y="3741"/>
                  </a:lnTo>
                  <a:lnTo>
                    <a:pt x="3702" y="3426"/>
                  </a:lnTo>
                  <a:lnTo>
                    <a:pt x="3722" y="3131"/>
                  </a:lnTo>
                  <a:lnTo>
                    <a:pt x="3722" y="2816"/>
                  </a:lnTo>
                  <a:lnTo>
                    <a:pt x="3722" y="2501"/>
                  </a:lnTo>
                  <a:lnTo>
                    <a:pt x="3683" y="2225"/>
                  </a:lnTo>
                  <a:lnTo>
                    <a:pt x="3643" y="1950"/>
                  </a:lnTo>
                  <a:lnTo>
                    <a:pt x="3565" y="1674"/>
                  </a:lnTo>
                  <a:lnTo>
                    <a:pt x="3486" y="1438"/>
                  </a:lnTo>
                  <a:lnTo>
                    <a:pt x="3407" y="1201"/>
                  </a:lnTo>
                  <a:lnTo>
                    <a:pt x="3289" y="985"/>
                  </a:lnTo>
                  <a:lnTo>
                    <a:pt x="3171" y="788"/>
                  </a:lnTo>
                  <a:lnTo>
                    <a:pt x="3033" y="611"/>
                  </a:lnTo>
                  <a:lnTo>
                    <a:pt x="2895" y="453"/>
                  </a:lnTo>
                  <a:lnTo>
                    <a:pt x="2738" y="315"/>
                  </a:lnTo>
                  <a:lnTo>
                    <a:pt x="2561" y="197"/>
                  </a:lnTo>
                  <a:lnTo>
                    <a:pt x="2383" y="99"/>
                  </a:lnTo>
                  <a:lnTo>
                    <a:pt x="2186" y="40"/>
                  </a:lnTo>
                  <a:lnTo>
                    <a:pt x="20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9" name="Google Shape;6799;p71"/>
            <p:cNvSpPr/>
            <p:nvPr/>
          </p:nvSpPr>
          <p:spPr>
            <a:xfrm>
              <a:off x="8541068" y="1520753"/>
              <a:ext cx="60338" cy="110022"/>
            </a:xfrm>
            <a:custGeom>
              <a:avLst/>
              <a:gdLst/>
              <a:ahLst/>
              <a:cxnLst/>
              <a:rect l="l" t="t" r="r" b="b"/>
              <a:pathLst>
                <a:path w="3132" h="5711" extrusionOk="0">
                  <a:moveTo>
                    <a:pt x="1694" y="1"/>
                  </a:moveTo>
                  <a:lnTo>
                    <a:pt x="1517" y="99"/>
                  </a:lnTo>
                  <a:lnTo>
                    <a:pt x="1359" y="217"/>
                  </a:lnTo>
                  <a:lnTo>
                    <a:pt x="1202" y="335"/>
                  </a:lnTo>
                  <a:lnTo>
                    <a:pt x="1064" y="473"/>
                  </a:lnTo>
                  <a:lnTo>
                    <a:pt x="926" y="631"/>
                  </a:lnTo>
                  <a:lnTo>
                    <a:pt x="788" y="808"/>
                  </a:lnTo>
                  <a:lnTo>
                    <a:pt x="651" y="1005"/>
                  </a:lnTo>
                  <a:lnTo>
                    <a:pt x="532" y="1202"/>
                  </a:lnTo>
                  <a:lnTo>
                    <a:pt x="434" y="1399"/>
                  </a:lnTo>
                  <a:lnTo>
                    <a:pt x="336" y="1635"/>
                  </a:lnTo>
                  <a:lnTo>
                    <a:pt x="257" y="1851"/>
                  </a:lnTo>
                  <a:lnTo>
                    <a:pt x="178" y="2088"/>
                  </a:lnTo>
                  <a:lnTo>
                    <a:pt x="119" y="2344"/>
                  </a:lnTo>
                  <a:lnTo>
                    <a:pt x="60" y="2580"/>
                  </a:lnTo>
                  <a:lnTo>
                    <a:pt x="40" y="2836"/>
                  </a:lnTo>
                  <a:lnTo>
                    <a:pt x="21" y="3092"/>
                  </a:lnTo>
                  <a:lnTo>
                    <a:pt x="1" y="3367"/>
                  </a:lnTo>
                  <a:lnTo>
                    <a:pt x="21" y="3604"/>
                  </a:lnTo>
                  <a:lnTo>
                    <a:pt x="40" y="3860"/>
                  </a:lnTo>
                  <a:lnTo>
                    <a:pt x="80" y="4076"/>
                  </a:lnTo>
                  <a:lnTo>
                    <a:pt x="139" y="4312"/>
                  </a:lnTo>
                  <a:lnTo>
                    <a:pt x="198" y="4509"/>
                  </a:lnTo>
                  <a:lnTo>
                    <a:pt x="277" y="4706"/>
                  </a:lnTo>
                  <a:lnTo>
                    <a:pt x="375" y="4883"/>
                  </a:lnTo>
                  <a:lnTo>
                    <a:pt x="473" y="5041"/>
                  </a:lnTo>
                  <a:lnTo>
                    <a:pt x="592" y="5199"/>
                  </a:lnTo>
                  <a:lnTo>
                    <a:pt x="710" y="5336"/>
                  </a:lnTo>
                  <a:lnTo>
                    <a:pt x="848" y="5454"/>
                  </a:lnTo>
                  <a:lnTo>
                    <a:pt x="985" y="5533"/>
                  </a:lnTo>
                  <a:lnTo>
                    <a:pt x="1123" y="5612"/>
                  </a:lnTo>
                  <a:lnTo>
                    <a:pt x="1281" y="5671"/>
                  </a:lnTo>
                  <a:lnTo>
                    <a:pt x="1458" y="5710"/>
                  </a:lnTo>
                  <a:lnTo>
                    <a:pt x="1615" y="5612"/>
                  </a:lnTo>
                  <a:lnTo>
                    <a:pt x="1773" y="5514"/>
                  </a:lnTo>
                  <a:lnTo>
                    <a:pt x="1930" y="5376"/>
                  </a:lnTo>
                  <a:lnTo>
                    <a:pt x="2088" y="5238"/>
                  </a:lnTo>
                  <a:lnTo>
                    <a:pt x="2226" y="5080"/>
                  </a:lnTo>
                  <a:lnTo>
                    <a:pt x="2364" y="4903"/>
                  </a:lnTo>
                  <a:lnTo>
                    <a:pt x="2482" y="4726"/>
                  </a:lnTo>
                  <a:lnTo>
                    <a:pt x="2600" y="4529"/>
                  </a:lnTo>
                  <a:lnTo>
                    <a:pt x="2698" y="4312"/>
                  </a:lnTo>
                  <a:lnTo>
                    <a:pt x="2797" y="4096"/>
                  </a:lnTo>
                  <a:lnTo>
                    <a:pt x="2895" y="3860"/>
                  </a:lnTo>
                  <a:lnTo>
                    <a:pt x="2954" y="3623"/>
                  </a:lnTo>
                  <a:lnTo>
                    <a:pt x="3013" y="3387"/>
                  </a:lnTo>
                  <a:lnTo>
                    <a:pt x="3072" y="3131"/>
                  </a:lnTo>
                  <a:lnTo>
                    <a:pt x="3112" y="2875"/>
                  </a:lnTo>
                  <a:lnTo>
                    <a:pt x="3131" y="2619"/>
                  </a:lnTo>
                  <a:lnTo>
                    <a:pt x="3131" y="2363"/>
                  </a:lnTo>
                  <a:lnTo>
                    <a:pt x="3112" y="2107"/>
                  </a:lnTo>
                  <a:lnTo>
                    <a:pt x="3092" y="1871"/>
                  </a:lnTo>
                  <a:lnTo>
                    <a:pt x="3053" y="1635"/>
                  </a:lnTo>
                  <a:lnTo>
                    <a:pt x="2994" y="1418"/>
                  </a:lnTo>
                  <a:lnTo>
                    <a:pt x="2935" y="1202"/>
                  </a:lnTo>
                  <a:lnTo>
                    <a:pt x="2856" y="1005"/>
                  </a:lnTo>
                  <a:lnTo>
                    <a:pt x="2757" y="828"/>
                  </a:lnTo>
                  <a:lnTo>
                    <a:pt x="2659" y="670"/>
                  </a:lnTo>
                  <a:lnTo>
                    <a:pt x="2541" y="513"/>
                  </a:lnTo>
                  <a:lnTo>
                    <a:pt x="2423" y="394"/>
                  </a:lnTo>
                  <a:lnTo>
                    <a:pt x="2304" y="276"/>
                  </a:lnTo>
                  <a:lnTo>
                    <a:pt x="2147" y="178"/>
                  </a:lnTo>
                  <a:lnTo>
                    <a:pt x="2009" y="99"/>
                  </a:lnTo>
                  <a:lnTo>
                    <a:pt x="1852" y="40"/>
                  </a:lnTo>
                  <a:lnTo>
                    <a:pt x="1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0" name="Google Shape;6800;p71"/>
            <p:cNvSpPr/>
            <p:nvPr/>
          </p:nvSpPr>
          <p:spPr>
            <a:xfrm>
              <a:off x="8394649" y="1886049"/>
              <a:ext cx="140365" cy="160458"/>
            </a:xfrm>
            <a:custGeom>
              <a:avLst/>
              <a:gdLst/>
              <a:ahLst/>
              <a:cxnLst/>
              <a:rect l="l" t="t" r="r" b="b"/>
              <a:pathLst>
                <a:path w="7286" h="8329" extrusionOk="0">
                  <a:moveTo>
                    <a:pt x="1852" y="0"/>
                  </a:moveTo>
                  <a:lnTo>
                    <a:pt x="1517" y="20"/>
                  </a:lnTo>
                  <a:lnTo>
                    <a:pt x="1222" y="79"/>
                  </a:lnTo>
                  <a:lnTo>
                    <a:pt x="926" y="138"/>
                  </a:lnTo>
                  <a:lnTo>
                    <a:pt x="631" y="236"/>
                  </a:lnTo>
                  <a:lnTo>
                    <a:pt x="375" y="355"/>
                  </a:lnTo>
                  <a:lnTo>
                    <a:pt x="257" y="591"/>
                  </a:lnTo>
                  <a:lnTo>
                    <a:pt x="158" y="827"/>
                  </a:lnTo>
                  <a:lnTo>
                    <a:pt x="80" y="1083"/>
                  </a:lnTo>
                  <a:lnTo>
                    <a:pt x="1" y="1339"/>
                  </a:lnTo>
                  <a:lnTo>
                    <a:pt x="296" y="2028"/>
                  </a:lnTo>
                  <a:lnTo>
                    <a:pt x="631" y="2698"/>
                  </a:lnTo>
                  <a:lnTo>
                    <a:pt x="985" y="3387"/>
                  </a:lnTo>
                  <a:lnTo>
                    <a:pt x="1340" y="4017"/>
                  </a:lnTo>
                  <a:lnTo>
                    <a:pt x="1714" y="4647"/>
                  </a:lnTo>
                  <a:lnTo>
                    <a:pt x="2068" y="5218"/>
                  </a:lnTo>
                  <a:lnTo>
                    <a:pt x="2403" y="5730"/>
                  </a:lnTo>
                  <a:lnTo>
                    <a:pt x="2718" y="6182"/>
                  </a:lnTo>
                  <a:lnTo>
                    <a:pt x="2915" y="6438"/>
                  </a:lnTo>
                  <a:lnTo>
                    <a:pt x="3131" y="6694"/>
                  </a:lnTo>
                  <a:lnTo>
                    <a:pt x="3368" y="6931"/>
                  </a:lnTo>
                  <a:lnTo>
                    <a:pt x="3624" y="7167"/>
                  </a:lnTo>
                  <a:lnTo>
                    <a:pt x="3880" y="7364"/>
                  </a:lnTo>
                  <a:lnTo>
                    <a:pt x="4155" y="7561"/>
                  </a:lnTo>
                  <a:lnTo>
                    <a:pt x="4451" y="7738"/>
                  </a:lnTo>
                  <a:lnTo>
                    <a:pt x="4746" y="7895"/>
                  </a:lnTo>
                  <a:lnTo>
                    <a:pt x="5041" y="8033"/>
                  </a:lnTo>
                  <a:lnTo>
                    <a:pt x="5337" y="8151"/>
                  </a:lnTo>
                  <a:lnTo>
                    <a:pt x="5632" y="8230"/>
                  </a:lnTo>
                  <a:lnTo>
                    <a:pt x="5927" y="8289"/>
                  </a:lnTo>
                  <a:lnTo>
                    <a:pt x="6203" y="8329"/>
                  </a:lnTo>
                  <a:lnTo>
                    <a:pt x="6498" y="8329"/>
                  </a:lnTo>
                  <a:lnTo>
                    <a:pt x="6754" y="8289"/>
                  </a:lnTo>
                  <a:lnTo>
                    <a:pt x="7030" y="8230"/>
                  </a:lnTo>
                  <a:lnTo>
                    <a:pt x="7089" y="8033"/>
                  </a:lnTo>
                  <a:lnTo>
                    <a:pt x="7148" y="7817"/>
                  </a:lnTo>
                  <a:lnTo>
                    <a:pt x="7207" y="7600"/>
                  </a:lnTo>
                  <a:lnTo>
                    <a:pt x="7246" y="7364"/>
                  </a:lnTo>
                  <a:lnTo>
                    <a:pt x="7286" y="6911"/>
                  </a:lnTo>
                  <a:lnTo>
                    <a:pt x="7286" y="6438"/>
                  </a:lnTo>
                  <a:lnTo>
                    <a:pt x="7246" y="5946"/>
                  </a:lnTo>
                  <a:lnTo>
                    <a:pt x="7187" y="5454"/>
                  </a:lnTo>
                  <a:lnTo>
                    <a:pt x="7089" y="4942"/>
                  </a:lnTo>
                  <a:lnTo>
                    <a:pt x="6991" y="4450"/>
                  </a:lnTo>
                  <a:lnTo>
                    <a:pt x="6853" y="3977"/>
                  </a:lnTo>
                  <a:lnTo>
                    <a:pt x="6715" y="3505"/>
                  </a:lnTo>
                  <a:lnTo>
                    <a:pt x="6420" y="2638"/>
                  </a:lnTo>
                  <a:lnTo>
                    <a:pt x="6144" y="1890"/>
                  </a:lnTo>
                  <a:lnTo>
                    <a:pt x="5888" y="1280"/>
                  </a:lnTo>
                  <a:lnTo>
                    <a:pt x="5494" y="1063"/>
                  </a:lnTo>
                  <a:lnTo>
                    <a:pt x="5100" y="847"/>
                  </a:lnTo>
                  <a:lnTo>
                    <a:pt x="4726" y="670"/>
                  </a:lnTo>
                  <a:lnTo>
                    <a:pt x="4333" y="512"/>
                  </a:lnTo>
                  <a:lnTo>
                    <a:pt x="3958" y="374"/>
                  </a:lnTo>
                  <a:lnTo>
                    <a:pt x="3584" y="256"/>
                  </a:lnTo>
                  <a:lnTo>
                    <a:pt x="3230" y="158"/>
                  </a:lnTo>
                  <a:lnTo>
                    <a:pt x="2856" y="79"/>
                  </a:lnTo>
                  <a:lnTo>
                    <a:pt x="2521" y="39"/>
                  </a:lnTo>
                  <a:lnTo>
                    <a:pt x="216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1" name="Google Shape;6801;p71"/>
            <p:cNvSpPr/>
            <p:nvPr/>
          </p:nvSpPr>
          <p:spPr>
            <a:xfrm>
              <a:off x="8136720" y="2016151"/>
              <a:ext cx="142253" cy="113432"/>
            </a:xfrm>
            <a:custGeom>
              <a:avLst/>
              <a:gdLst/>
              <a:ahLst/>
              <a:cxnLst/>
              <a:rect l="l" t="t" r="r" b="b"/>
              <a:pathLst>
                <a:path w="7384" h="5888" extrusionOk="0">
                  <a:moveTo>
                    <a:pt x="1398" y="0"/>
                  </a:moveTo>
                  <a:lnTo>
                    <a:pt x="926" y="20"/>
                  </a:lnTo>
                  <a:lnTo>
                    <a:pt x="453" y="79"/>
                  </a:lnTo>
                  <a:lnTo>
                    <a:pt x="217" y="138"/>
                  </a:lnTo>
                  <a:lnTo>
                    <a:pt x="0" y="197"/>
                  </a:lnTo>
                  <a:lnTo>
                    <a:pt x="276" y="1005"/>
                  </a:lnTo>
                  <a:lnTo>
                    <a:pt x="552" y="1772"/>
                  </a:lnTo>
                  <a:lnTo>
                    <a:pt x="827" y="2481"/>
                  </a:lnTo>
                  <a:lnTo>
                    <a:pt x="1083" y="3072"/>
                  </a:lnTo>
                  <a:lnTo>
                    <a:pt x="1241" y="3407"/>
                  </a:lnTo>
                  <a:lnTo>
                    <a:pt x="1457" y="3722"/>
                  </a:lnTo>
                  <a:lnTo>
                    <a:pt x="1694" y="4037"/>
                  </a:lnTo>
                  <a:lnTo>
                    <a:pt x="1969" y="4352"/>
                  </a:lnTo>
                  <a:lnTo>
                    <a:pt x="2304" y="4647"/>
                  </a:lnTo>
                  <a:lnTo>
                    <a:pt x="2639" y="4923"/>
                  </a:lnTo>
                  <a:lnTo>
                    <a:pt x="3013" y="5159"/>
                  </a:lnTo>
                  <a:lnTo>
                    <a:pt x="3426" y="5395"/>
                  </a:lnTo>
                  <a:lnTo>
                    <a:pt x="3859" y="5572"/>
                  </a:lnTo>
                  <a:lnTo>
                    <a:pt x="4293" y="5730"/>
                  </a:lnTo>
                  <a:lnTo>
                    <a:pt x="4529" y="5769"/>
                  </a:lnTo>
                  <a:lnTo>
                    <a:pt x="4765" y="5828"/>
                  </a:lnTo>
                  <a:lnTo>
                    <a:pt x="5001" y="5868"/>
                  </a:lnTo>
                  <a:lnTo>
                    <a:pt x="5238" y="5887"/>
                  </a:lnTo>
                  <a:lnTo>
                    <a:pt x="5730" y="5887"/>
                  </a:lnTo>
                  <a:lnTo>
                    <a:pt x="5966" y="5868"/>
                  </a:lnTo>
                  <a:lnTo>
                    <a:pt x="6222" y="5828"/>
                  </a:lnTo>
                  <a:lnTo>
                    <a:pt x="6478" y="5769"/>
                  </a:lnTo>
                  <a:lnTo>
                    <a:pt x="6734" y="5710"/>
                  </a:lnTo>
                  <a:lnTo>
                    <a:pt x="6990" y="5631"/>
                  </a:lnTo>
                  <a:lnTo>
                    <a:pt x="7246" y="5533"/>
                  </a:lnTo>
                  <a:lnTo>
                    <a:pt x="7305" y="5297"/>
                  </a:lnTo>
                  <a:lnTo>
                    <a:pt x="7344" y="5041"/>
                  </a:lnTo>
                  <a:lnTo>
                    <a:pt x="7384" y="4805"/>
                  </a:lnTo>
                  <a:lnTo>
                    <a:pt x="7384" y="4529"/>
                  </a:lnTo>
                  <a:lnTo>
                    <a:pt x="7384" y="4273"/>
                  </a:lnTo>
                  <a:lnTo>
                    <a:pt x="7364" y="3997"/>
                  </a:lnTo>
                  <a:lnTo>
                    <a:pt x="7305" y="3446"/>
                  </a:lnTo>
                  <a:lnTo>
                    <a:pt x="6911" y="2973"/>
                  </a:lnTo>
                  <a:lnTo>
                    <a:pt x="6498" y="2521"/>
                  </a:lnTo>
                  <a:lnTo>
                    <a:pt x="6065" y="2107"/>
                  </a:lnTo>
                  <a:lnTo>
                    <a:pt x="5631" y="1733"/>
                  </a:lnTo>
                  <a:lnTo>
                    <a:pt x="5179" y="1398"/>
                  </a:lnTo>
                  <a:lnTo>
                    <a:pt x="4726" y="1083"/>
                  </a:lnTo>
                  <a:lnTo>
                    <a:pt x="4253" y="808"/>
                  </a:lnTo>
                  <a:lnTo>
                    <a:pt x="3781" y="571"/>
                  </a:lnTo>
                  <a:lnTo>
                    <a:pt x="3308" y="375"/>
                  </a:lnTo>
                  <a:lnTo>
                    <a:pt x="2836" y="217"/>
                  </a:lnTo>
                  <a:lnTo>
                    <a:pt x="2343" y="99"/>
                  </a:lnTo>
                  <a:lnTo>
                    <a:pt x="1871" y="4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2" name="Google Shape;6802;p71"/>
            <p:cNvSpPr/>
            <p:nvPr/>
          </p:nvSpPr>
          <p:spPr>
            <a:xfrm>
              <a:off x="8102581" y="507955"/>
              <a:ext cx="226845" cy="311438"/>
            </a:xfrm>
            <a:custGeom>
              <a:avLst/>
              <a:gdLst/>
              <a:ahLst/>
              <a:cxnLst/>
              <a:rect l="l" t="t" r="r" b="b"/>
              <a:pathLst>
                <a:path w="11775" h="16166" extrusionOk="0">
                  <a:moveTo>
                    <a:pt x="4253" y="1"/>
                  </a:moveTo>
                  <a:lnTo>
                    <a:pt x="3978" y="21"/>
                  </a:lnTo>
                  <a:lnTo>
                    <a:pt x="3702" y="60"/>
                  </a:lnTo>
                  <a:lnTo>
                    <a:pt x="3426" y="119"/>
                  </a:lnTo>
                  <a:lnTo>
                    <a:pt x="3151" y="218"/>
                  </a:lnTo>
                  <a:lnTo>
                    <a:pt x="2895" y="316"/>
                  </a:lnTo>
                  <a:lnTo>
                    <a:pt x="2639" y="434"/>
                  </a:lnTo>
                  <a:lnTo>
                    <a:pt x="2383" y="572"/>
                  </a:lnTo>
                  <a:lnTo>
                    <a:pt x="2147" y="729"/>
                  </a:lnTo>
                  <a:lnTo>
                    <a:pt x="1930" y="907"/>
                  </a:lnTo>
                  <a:lnTo>
                    <a:pt x="1733" y="1104"/>
                  </a:lnTo>
                  <a:lnTo>
                    <a:pt x="1516" y="1320"/>
                  </a:lnTo>
                  <a:lnTo>
                    <a:pt x="1339" y="1537"/>
                  </a:lnTo>
                  <a:lnTo>
                    <a:pt x="1162" y="1773"/>
                  </a:lnTo>
                  <a:lnTo>
                    <a:pt x="1005" y="2029"/>
                  </a:lnTo>
                  <a:lnTo>
                    <a:pt x="847" y="2285"/>
                  </a:lnTo>
                  <a:lnTo>
                    <a:pt x="709" y="2561"/>
                  </a:lnTo>
                  <a:lnTo>
                    <a:pt x="571" y="2856"/>
                  </a:lnTo>
                  <a:lnTo>
                    <a:pt x="453" y="3171"/>
                  </a:lnTo>
                  <a:lnTo>
                    <a:pt x="355" y="3486"/>
                  </a:lnTo>
                  <a:lnTo>
                    <a:pt x="276" y="3801"/>
                  </a:lnTo>
                  <a:lnTo>
                    <a:pt x="197" y="4136"/>
                  </a:lnTo>
                  <a:lnTo>
                    <a:pt x="119" y="4470"/>
                  </a:lnTo>
                  <a:lnTo>
                    <a:pt x="79" y="4825"/>
                  </a:lnTo>
                  <a:lnTo>
                    <a:pt x="40" y="5179"/>
                  </a:lnTo>
                  <a:lnTo>
                    <a:pt x="20" y="5553"/>
                  </a:lnTo>
                  <a:lnTo>
                    <a:pt x="0" y="5927"/>
                  </a:lnTo>
                  <a:lnTo>
                    <a:pt x="0" y="6301"/>
                  </a:lnTo>
                  <a:lnTo>
                    <a:pt x="20" y="6695"/>
                  </a:lnTo>
                  <a:lnTo>
                    <a:pt x="59" y="7089"/>
                  </a:lnTo>
                  <a:lnTo>
                    <a:pt x="99" y="7483"/>
                  </a:lnTo>
                  <a:lnTo>
                    <a:pt x="158" y="7877"/>
                  </a:lnTo>
                  <a:lnTo>
                    <a:pt x="237" y="8270"/>
                  </a:lnTo>
                  <a:lnTo>
                    <a:pt x="335" y="8684"/>
                  </a:lnTo>
                  <a:lnTo>
                    <a:pt x="434" y="9078"/>
                  </a:lnTo>
                  <a:lnTo>
                    <a:pt x="552" y="9491"/>
                  </a:lnTo>
                  <a:lnTo>
                    <a:pt x="690" y="9905"/>
                  </a:lnTo>
                  <a:lnTo>
                    <a:pt x="827" y="10298"/>
                  </a:lnTo>
                  <a:lnTo>
                    <a:pt x="985" y="10692"/>
                  </a:lnTo>
                  <a:lnTo>
                    <a:pt x="1162" y="11086"/>
                  </a:lnTo>
                  <a:lnTo>
                    <a:pt x="1339" y="11440"/>
                  </a:lnTo>
                  <a:lnTo>
                    <a:pt x="1536" y="11814"/>
                  </a:lnTo>
                  <a:lnTo>
                    <a:pt x="1733" y="12149"/>
                  </a:lnTo>
                  <a:lnTo>
                    <a:pt x="1950" y="12503"/>
                  </a:lnTo>
                  <a:lnTo>
                    <a:pt x="2166" y="12819"/>
                  </a:lnTo>
                  <a:lnTo>
                    <a:pt x="2383" y="13134"/>
                  </a:lnTo>
                  <a:lnTo>
                    <a:pt x="2619" y="13429"/>
                  </a:lnTo>
                  <a:lnTo>
                    <a:pt x="2855" y="13724"/>
                  </a:lnTo>
                  <a:lnTo>
                    <a:pt x="3111" y="14000"/>
                  </a:lnTo>
                  <a:lnTo>
                    <a:pt x="3367" y="14256"/>
                  </a:lnTo>
                  <a:lnTo>
                    <a:pt x="3623" y="14492"/>
                  </a:lnTo>
                  <a:lnTo>
                    <a:pt x="3879" y="14728"/>
                  </a:lnTo>
                  <a:lnTo>
                    <a:pt x="4155" y="14945"/>
                  </a:lnTo>
                  <a:lnTo>
                    <a:pt x="4411" y="15142"/>
                  </a:lnTo>
                  <a:lnTo>
                    <a:pt x="4686" y="15319"/>
                  </a:lnTo>
                  <a:lnTo>
                    <a:pt x="4982" y="15477"/>
                  </a:lnTo>
                  <a:lnTo>
                    <a:pt x="5257" y="15634"/>
                  </a:lnTo>
                  <a:lnTo>
                    <a:pt x="5533" y="15752"/>
                  </a:lnTo>
                  <a:lnTo>
                    <a:pt x="5828" y="15870"/>
                  </a:lnTo>
                  <a:lnTo>
                    <a:pt x="6104" y="15969"/>
                  </a:lnTo>
                  <a:lnTo>
                    <a:pt x="6399" y="16048"/>
                  </a:lnTo>
                  <a:lnTo>
                    <a:pt x="6675" y="16107"/>
                  </a:lnTo>
                  <a:lnTo>
                    <a:pt x="6970" y="16146"/>
                  </a:lnTo>
                  <a:lnTo>
                    <a:pt x="7246" y="16166"/>
                  </a:lnTo>
                  <a:lnTo>
                    <a:pt x="7522" y="16166"/>
                  </a:lnTo>
                  <a:lnTo>
                    <a:pt x="7817" y="16146"/>
                  </a:lnTo>
                  <a:lnTo>
                    <a:pt x="8093" y="16107"/>
                  </a:lnTo>
                  <a:lnTo>
                    <a:pt x="8368" y="16048"/>
                  </a:lnTo>
                  <a:lnTo>
                    <a:pt x="8624" y="15969"/>
                  </a:lnTo>
                  <a:lnTo>
                    <a:pt x="8900" y="15851"/>
                  </a:lnTo>
                  <a:lnTo>
                    <a:pt x="9156" y="15732"/>
                  </a:lnTo>
                  <a:lnTo>
                    <a:pt x="9392" y="15595"/>
                  </a:lnTo>
                  <a:lnTo>
                    <a:pt x="9628" y="15437"/>
                  </a:lnTo>
                  <a:lnTo>
                    <a:pt x="9845" y="15260"/>
                  </a:lnTo>
                  <a:lnTo>
                    <a:pt x="10061" y="15063"/>
                  </a:lnTo>
                  <a:lnTo>
                    <a:pt x="10258" y="14866"/>
                  </a:lnTo>
                  <a:lnTo>
                    <a:pt x="10436" y="14630"/>
                  </a:lnTo>
                  <a:lnTo>
                    <a:pt x="10613" y="14394"/>
                  </a:lnTo>
                  <a:lnTo>
                    <a:pt x="10790" y="14138"/>
                  </a:lnTo>
                  <a:lnTo>
                    <a:pt x="10928" y="13882"/>
                  </a:lnTo>
                  <a:lnTo>
                    <a:pt x="11085" y="13606"/>
                  </a:lnTo>
                  <a:lnTo>
                    <a:pt x="11203" y="13311"/>
                  </a:lnTo>
                  <a:lnTo>
                    <a:pt x="11322" y="13015"/>
                  </a:lnTo>
                  <a:lnTo>
                    <a:pt x="11420" y="12700"/>
                  </a:lnTo>
                  <a:lnTo>
                    <a:pt x="11518" y="12366"/>
                  </a:lnTo>
                  <a:lnTo>
                    <a:pt x="11597" y="12031"/>
                  </a:lnTo>
                  <a:lnTo>
                    <a:pt x="11656" y="11696"/>
                  </a:lnTo>
                  <a:lnTo>
                    <a:pt x="11715" y="11342"/>
                  </a:lnTo>
                  <a:lnTo>
                    <a:pt x="11735" y="10987"/>
                  </a:lnTo>
                  <a:lnTo>
                    <a:pt x="11774" y="10613"/>
                  </a:lnTo>
                  <a:lnTo>
                    <a:pt x="11774" y="10239"/>
                  </a:lnTo>
                  <a:lnTo>
                    <a:pt x="11774" y="9865"/>
                  </a:lnTo>
                  <a:lnTo>
                    <a:pt x="11755" y="9471"/>
                  </a:lnTo>
                  <a:lnTo>
                    <a:pt x="11735" y="9097"/>
                  </a:lnTo>
                  <a:lnTo>
                    <a:pt x="11676" y="8704"/>
                  </a:lnTo>
                  <a:lnTo>
                    <a:pt x="11617" y="8290"/>
                  </a:lnTo>
                  <a:lnTo>
                    <a:pt x="11538" y="7896"/>
                  </a:lnTo>
                  <a:lnTo>
                    <a:pt x="11459" y="7483"/>
                  </a:lnTo>
                  <a:lnTo>
                    <a:pt x="11361" y="7089"/>
                  </a:lnTo>
                  <a:lnTo>
                    <a:pt x="11243" y="6676"/>
                  </a:lnTo>
                  <a:lnTo>
                    <a:pt x="11105" y="6262"/>
                  </a:lnTo>
                  <a:lnTo>
                    <a:pt x="10947" y="5868"/>
                  </a:lnTo>
                  <a:lnTo>
                    <a:pt x="10790" y="5475"/>
                  </a:lnTo>
                  <a:lnTo>
                    <a:pt x="10613" y="5100"/>
                  </a:lnTo>
                  <a:lnTo>
                    <a:pt x="10436" y="4726"/>
                  </a:lnTo>
                  <a:lnTo>
                    <a:pt x="10258" y="4352"/>
                  </a:lnTo>
                  <a:lnTo>
                    <a:pt x="10042" y="4018"/>
                  </a:lnTo>
                  <a:lnTo>
                    <a:pt x="9845" y="3683"/>
                  </a:lnTo>
                  <a:lnTo>
                    <a:pt x="9628" y="3348"/>
                  </a:lnTo>
                  <a:lnTo>
                    <a:pt x="9392" y="3033"/>
                  </a:lnTo>
                  <a:lnTo>
                    <a:pt x="9156" y="2738"/>
                  </a:lnTo>
                  <a:lnTo>
                    <a:pt x="8920" y="2442"/>
                  </a:lnTo>
                  <a:lnTo>
                    <a:pt x="8683" y="2186"/>
                  </a:lnTo>
                  <a:lnTo>
                    <a:pt x="8427" y="1911"/>
                  </a:lnTo>
                  <a:lnTo>
                    <a:pt x="8171" y="1675"/>
                  </a:lnTo>
                  <a:lnTo>
                    <a:pt x="7896" y="1458"/>
                  </a:lnTo>
                  <a:lnTo>
                    <a:pt x="7640" y="1241"/>
                  </a:lnTo>
                  <a:lnTo>
                    <a:pt x="7364" y="1044"/>
                  </a:lnTo>
                  <a:lnTo>
                    <a:pt x="7088" y="848"/>
                  </a:lnTo>
                  <a:lnTo>
                    <a:pt x="6813" y="690"/>
                  </a:lnTo>
                  <a:lnTo>
                    <a:pt x="6537" y="533"/>
                  </a:lnTo>
                  <a:lnTo>
                    <a:pt x="6242" y="414"/>
                  </a:lnTo>
                  <a:lnTo>
                    <a:pt x="5966" y="296"/>
                  </a:lnTo>
                  <a:lnTo>
                    <a:pt x="5671" y="198"/>
                  </a:lnTo>
                  <a:lnTo>
                    <a:pt x="5395" y="119"/>
                  </a:lnTo>
                  <a:lnTo>
                    <a:pt x="5100" y="60"/>
                  </a:lnTo>
                  <a:lnTo>
                    <a:pt x="4824" y="21"/>
                  </a:lnTo>
                  <a:lnTo>
                    <a:pt x="452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3" name="Google Shape;6803;p71"/>
            <p:cNvSpPr/>
            <p:nvPr/>
          </p:nvSpPr>
          <p:spPr>
            <a:xfrm>
              <a:off x="8145062" y="507955"/>
              <a:ext cx="184366" cy="311438"/>
            </a:xfrm>
            <a:custGeom>
              <a:avLst/>
              <a:gdLst/>
              <a:ahLst/>
              <a:cxnLst/>
              <a:rect l="l" t="t" r="r" b="b"/>
              <a:pathLst>
                <a:path w="9570" h="16166" extrusionOk="0">
                  <a:moveTo>
                    <a:pt x="2048" y="1"/>
                  </a:moveTo>
                  <a:lnTo>
                    <a:pt x="1773" y="21"/>
                  </a:lnTo>
                  <a:lnTo>
                    <a:pt x="1497" y="60"/>
                  </a:lnTo>
                  <a:lnTo>
                    <a:pt x="1221" y="119"/>
                  </a:lnTo>
                  <a:lnTo>
                    <a:pt x="946" y="218"/>
                  </a:lnTo>
                  <a:lnTo>
                    <a:pt x="690" y="316"/>
                  </a:lnTo>
                  <a:lnTo>
                    <a:pt x="453" y="414"/>
                  </a:lnTo>
                  <a:lnTo>
                    <a:pt x="237" y="552"/>
                  </a:lnTo>
                  <a:lnTo>
                    <a:pt x="1" y="690"/>
                  </a:lnTo>
                  <a:lnTo>
                    <a:pt x="375" y="926"/>
                  </a:lnTo>
                  <a:lnTo>
                    <a:pt x="709" y="1202"/>
                  </a:lnTo>
                  <a:lnTo>
                    <a:pt x="1044" y="1497"/>
                  </a:lnTo>
                  <a:lnTo>
                    <a:pt x="1359" y="1832"/>
                  </a:lnTo>
                  <a:lnTo>
                    <a:pt x="1674" y="2186"/>
                  </a:lnTo>
                  <a:lnTo>
                    <a:pt x="1969" y="2580"/>
                  </a:lnTo>
                  <a:lnTo>
                    <a:pt x="2245" y="2994"/>
                  </a:lnTo>
                  <a:lnTo>
                    <a:pt x="2521" y="3427"/>
                  </a:lnTo>
                  <a:lnTo>
                    <a:pt x="2757" y="3880"/>
                  </a:lnTo>
                  <a:lnTo>
                    <a:pt x="2974" y="4372"/>
                  </a:lnTo>
                  <a:lnTo>
                    <a:pt x="3190" y="4864"/>
                  </a:lnTo>
                  <a:lnTo>
                    <a:pt x="3367" y="5396"/>
                  </a:lnTo>
                  <a:lnTo>
                    <a:pt x="3525" y="5947"/>
                  </a:lnTo>
                  <a:lnTo>
                    <a:pt x="3663" y="6498"/>
                  </a:lnTo>
                  <a:lnTo>
                    <a:pt x="3781" y="7069"/>
                  </a:lnTo>
                  <a:lnTo>
                    <a:pt x="3879" y="7680"/>
                  </a:lnTo>
                  <a:lnTo>
                    <a:pt x="3938" y="8231"/>
                  </a:lnTo>
                  <a:lnTo>
                    <a:pt x="3958" y="8782"/>
                  </a:lnTo>
                  <a:lnTo>
                    <a:pt x="3978" y="9334"/>
                  </a:lnTo>
                  <a:lnTo>
                    <a:pt x="3958" y="9865"/>
                  </a:lnTo>
                  <a:lnTo>
                    <a:pt x="3919" y="10377"/>
                  </a:lnTo>
                  <a:lnTo>
                    <a:pt x="3860" y="10889"/>
                  </a:lnTo>
                  <a:lnTo>
                    <a:pt x="3761" y="11381"/>
                  </a:lnTo>
                  <a:lnTo>
                    <a:pt x="3663" y="11873"/>
                  </a:lnTo>
                  <a:lnTo>
                    <a:pt x="3545" y="12346"/>
                  </a:lnTo>
                  <a:lnTo>
                    <a:pt x="3387" y="12799"/>
                  </a:lnTo>
                  <a:lnTo>
                    <a:pt x="3230" y="13232"/>
                  </a:lnTo>
                  <a:lnTo>
                    <a:pt x="3033" y="13645"/>
                  </a:lnTo>
                  <a:lnTo>
                    <a:pt x="2836" y="14039"/>
                  </a:lnTo>
                  <a:lnTo>
                    <a:pt x="2619" y="14394"/>
                  </a:lnTo>
                  <a:lnTo>
                    <a:pt x="2383" y="14748"/>
                  </a:lnTo>
                  <a:lnTo>
                    <a:pt x="2127" y="15063"/>
                  </a:lnTo>
                  <a:lnTo>
                    <a:pt x="2383" y="15240"/>
                  </a:lnTo>
                  <a:lnTo>
                    <a:pt x="2659" y="15417"/>
                  </a:lnTo>
                  <a:lnTo>
                    <a:pt x="2915" y="15555"/>
                  </a:lnTo>
                  <a:lnTo>
                    <a:pt x="3190" y="15693"/>
                  </a:lnTo>
                  <a:lnTo>
                    <a:pt x="3466" y="15811"/>
                  </a:lnTo>
                  <a:lnTo>
                    <a:pt x="3741" y="15910"/>
                  </a:lnTo>
                  <a:lnTo>
                    <a:pt x="4017" y="16008"/>
                  </a:lnTo>
                  <a:lnTo>
                    <a:pt x="4273" y="16067"/>
                  </a:lnTo>
                  <a:lnTo>
                    <a:pt x="4549" y="16126"/>
                  </a:lnTo>
                  <a:lnTo>
                    <a:pt x="4824" y="16146"/>
                  </a:lnTo>
                  <a:lnTo>
                    <a:pt x="5100" y="16166"/>
                  </a:lnTo>
                  <a:lnTo>
                    <a:pt x="5376" y="16166"/>
                  </a:lnTo>
                  <a:lnTo>
                    <a:pt x="5632" y="16146"/>
                  </a:lnTo>
                  <a:lnTo>
                    <a:pt x="5907" y="16107"/>
                  </a:lnTo>
                  <a:lnTo>
                    <a:pt x="6163" y="16048"/>
                  </a:lnTo>
                  <a:lnTo>
                    <a:pt x="6419" y="15969"/>
                  </a:lnTo>
                  <a:lnTo>
                    <a:pt x="6695" y="15851"/>
                  </a:lnTo>
                  <a:lnTo>
                    <a:pt x="6951" y="15732"/>
                  </a:lnTo>
                  <a:lnTo>
                    <a:pt x="7187" y="15595"/>
                  </a:lnTo>
                  <a:lnTo>
                    <a:pt x="7423" y="15437"/>
                  </a:lnTo>
                  <a:lnTo>
                    <a:pt x="7640" y="15260"/>
                  </a:lnTo>
                  <a:lnTo>
                    <a:pt x="7856" y="15063"/>
                  </a:lnTo>
                  <a:lnTo>
                    <a:pt x="8053" y="14866"/>
                  </a:lnTo>
                  <a:lnTo>
                    <a:pt x="8231" y="14630"/>
                  </a:lnTo>
                  <a:lnTo>
                    <a:pt x="8408" y="14394"/>
                  </a:lnTo>
                  <a:lnTo>
                    <a:pt x="8585" y="14138"/>
                  </a:lnTo>
                  <a:lnTo>
                    <a:pt x="8723" y="13882"/>
                  </a:lnTo>
                  <a:lnTo>
                    <a:pt x="8880" y="13606"/>
                  </a:lnTo>
                  <a:lnTo>
                    <a:pt x="8998" y="13311"/>
                  </a:lnTo>
                  <a:lnTo>
                    <a:pt x="9117" y="13015"/>
                  </a:lnTo>
                  <a:lnTo>
                    <a:pt x="9215" y="12700"/>
                  </a:lnTo>
                  <a:lnTo>
                    <a:pt x="9313" y="12366"/>
                  </a:lnTo>
                  <a:lnTo>
                    <a:pt x="9392" y="12031"/>
                  </a:lnTo>
                  <a:lnTo>
                    <a:pt x="9451" y="11696"/>
                  </a:lnTo>
                  <a:lnTo>
                    <a:pt x="9510" y="11342"/>
                  </a:lnTo>
                  <a:lnTo>
                    <a:pt x="9530" y="10987"/>
                  </a:lnTo>
                  <a:lnTo>
                    <a:pt x="9569" y="10613"/>
                  </a:lnTo>
                  <a:lnTo>
                    <a:pt x="9569" y="10239"/>
                  </a:lnTo>
                  <a:lnTo>
                    <a:pt x="9569" y="9865"/>
                  </a:lnTo>
                  <a:lnTo>
                    <a:pt x="9550" y="9471"/>
                  </a:lnTo>
                  <a:lnTo>
                    <a:pt x="9530" y="9097"/>
                  </a:lnTo>
                  <a:lnTo>
                    <a:pt x="9471" y="8704"/>
                  </a:lnTo>
                  <a:lnTo>
                    <a:pt x="9412" y="8290"/>
                  </a:lnTo>
                  <a:lnTo>
                    <a:pt x="9333" y="7896"/>
                  </a:lnTo>
                  <a:lnTo>
                    <a:pt x="9254" y="7483"/>
                  </a:lnTo>
                  <a:lnTo>
                    <a:pt x="9156" y="7089"/>
                  </a:lnTo>
                  <a:lnTo>
                    <a:pt x="9038" y="6676"/>
                  </a:lnTo>
                  <a:lnTo>
                    <a:pt x="8900" y="6262"/>
                  </a:lnTo>
                  <a:lnTo>
                    <a:pt x="8742" y="5868"/>
                  </a:lnTo>
                  <a:lnTo>
                    <a:pt x="8585" y="5475"/>
                  </a:lnTo>
                  <a:lnTo>
                    <a:pt x="8408" y="5100"/>
                  </a:lnTo>
                  <a:lnTo>
                    <a:pt x="8231" y="4726"/>
                  </a:lnTo>
                  <a:lnTo>
                    <a:pt x="8053" y="4352"/>
                  </a:lnTo>
                  <a:lnTo>
                    <a:pt x="7837" y="4018"/>
                  </a:lnTo>
                  <a:lnTo>
                    <a:pt x="7640" y="3683"/>
                  </a:lnTo>
                  <a:lnTo>
                    <a:pt x="7423" y="3348"/>
                  </a:lnTo>
                  <a:lnTo>
                    <a:pt x="7187" y="3033"/>
                  </a:lnTo>
                  <a:lnTo>
                    <a:pt x="6951" y="2738"/>
                  </a:lnTo>
                  <a:lnTo>
                    <a:pt x="6715" y="2442"/>
                  </a:lnTo>
                  <a:lnTo>
                    <a:pt x="6478" y="2186"/>
                  </a:lnTo>
                  <a:lnTo>
                    <a:pt x="6222" y="1911"/>
                  </a:lnTo>
                  <a:lnTo>
                    <a:pt x="5966" y="1675"/>
                  </a:lnTo>
                  <a:lnTo>
                    <a:pt x="5691" y="1458"/>
                  </a:lnTo>
                  <a:lnTo>
                    <a:pt x="5435" y="1241"/>
                  </a:lnTo>
                  <a:lnTo>
                    <a:pt x="5159" y="1044"/>
                  </a:lnTo>
                  <a:lnTo>
                    <a:pt x="4883" y="848"/>
                  </a:lnTo>
                  <a:lnTo>
                    <a:pt x="4608" y="690"/>
                  </a:lnTo>
                  <a:lnTo>
                    <a:pt x="4332" y="533"/>
                  </a:lnTo>
                  <a:lnTo>
                    <a:pt x="4037" y="414"/>
                  </a:lnTo>
                  <a:lnTo>
                    <a:pt x="3761" y="296"/>
                  </a:lnTo>
                  <a:lnTo>
                    <a:pt x="3466" y="198"/>
                  </a:lnTo>
                  <a:lnTo>
                    <a:pt x="3190" y="119"/>
                  </a:lnTo>
                  <a:lnTo>
                    <a:pt x="2895" y="60"/>
                  </a:lnTo>
                  <a:lnTo>
                    <a:pt x="2619" y="21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4" name="Google Shape;6804;p71"/>
            <p:cNvSpPr/>
            <p:nvPr/>
          </p:nvSpPr>
          <p:spPr>
            <a:xfrm>
              <a:off x="8160243" y="507955"/>
              <a:ext cx="169185" cy="306891"/>
            </a:xfrm>
            <a:custGeom>
              <a:avLst/>
              <a:gdLst/>
              <a:ahLst/>
              <a:cxnLst/>
              <a:rect l="l" t="t" r="r" b="b"/>
              <a:pathLst>
                <a:path w="8782" h="15930" extrusionOk="0">
                  <a:moveTo>
                    <a:pt x="1260" y="1"/>
                  </a:moveTo>
                  <a:lnTo>
                    <a:pt x="985" y="21"/>
                  </a:lnTo>
                  <a:lnTo>
                    <a:pt x="709" y="60"/>
                  </a:lnTo>
                  <a:lnTo>
                    <a:pt x="433" y="119"/>
                  </a:lnTo>
                  <a:lnTo>
                    <a:pt x="158" y="218"/>
                  </a:lnTo>
                  <a:lnTo>
                    <a:pt x="0" y="277"/>
                  </a:lnTo>
                  <a:lnTo>
                    <a:pt x="335" y="592"/>
                  </a:lnTo>
                  <a:lnTo>
                    <a:pt x="670" y="926"/>
                  </a:lnTo>
                  <a:lnTo>
                    <a:pt x="1004" y="1281"/>
                  </a:lnTo>
                  <a:lnTo>
                    <a:pt x="1319" y="1655"/>
                  </a:lnTo>
                  <a:lnTo>
                    <a:pt x="1634" y="2049"/>
                  </a:lnTo>
                  <a:lnTo>
                    <a:pt x="1949" y="2482"/>
                  </a:lnTo>
                  <a:lnTo>
                    <a:pt x="2264" y="2915"/>
                  </a:lnTo>
                  <a:lnTo>
                    <a:pt x="2560" y="3387"/>
                  </a:lnTo>
                  <a:lnTo>
                    <a:pt x="2855" y="3880"/>
                  </a:lnTo>
                  <a:lnTo>
                    <a:pt x="3131" y="4372"/>
                  </a:lnTo>
                  <a:lnTo>
                    <a:pt x="3406" y="4884"/>
                  </a:lnTo>
                  <a:lnTo>
                    <a:pt x="3662" y="5435"/>
                  </a:lnTo>
                  <a:lnTo>
                    <a:pt x="3918" y="5986"/>
                  </a:lnTo>
                  <a:lnTo>
                    <a:pt x="4155" y="6557"/>
                  </a:lnTo>
                  <a:lnTo>
                    <a:pt x="4391" y="7128"/>
                  </a:lnTo>
                  <a:lnTo>
                    <a:pt x="4607" y="7739"/>
                  </a:lnTo>
                  <a:lnTo>
                    <a:pt x="4804" y="8290"/>
                  </a:lnTo>
                  <a:lnTo>
                    <a:pt x="4962" y="8841"/>
                  </a:lnTo>
                  <a:lnTo>
                    <a:pt x="5119" y="9412"/>
                  </a:lnTo>
                  <a:lnTo>
                    <a:pt x="5257" y="9964"/>
                  </a:lnTo>
                  <a:lnTo>
                    <a:pt x="5375" y="10495"/>
                  </a:lnTo>
                  <a:lnTo>
                    <a:pt x="5493" y="11047"/>
                  </a:lnTo>
                  <a:lnTo>
                    <a:pt x="5592" y="11578"/>
                  </a:lnTo>
                  <a:lnTo>
                    <a:pt x="5651" y="12090"/>
                  </a:lnTo>
                  <a:lnTo>
                    <a:pt x="5710" y="12622"/>
                  </a:lnTo>
                  <a:lnTo>
                    <a:pt x="5769" y="13114"/>
                  </a:lnTo>
                  <a:lnTo>
                    <a:pt x="5789" y="13626"/>
                  </a:lnTo>
                  <a:lnTo>
                    <a:pt x="5808" y="14098"/>
                  </a:lnTo>
                  <a:lnTo>
                    <a:pt x="5808" y="14591"/>
                  </a:lnTo>
                  <a:lnTo>
                    <a:pt x="5789" y="15043"/>
                  </a:lnTo>
                  <a:lnTo>
                    <a:pt x="5749" y="15496"/>
                  </a:lnTo>
                  <a:lnTo>
                    <a:pt x="5710" y="15929"/>
                  </a:lnTo>
                  <a:lnTo>
                    <a:pt x="5966" y="15831"/>
                  </a:lnTo>
                  <a:lnTo>
                    <a:pt x="6222" y="15693"/>
                  </a:lnTo>
                  <a:lnTo>
                    <a:pt x="6458" y="15555"/>
                  </a:lnTo>
                  <a:lnTo>
                    <a:pt x="6694" y="15398"/>
                  </a:lnTo>
                  <a:lnTo>
                    <a:pt x="6911" y="15221"/>
                  </a:lnTo>
                  <a:lnTo>
                    <a:pt x="7108" y="15024"/>
                  </a:lnTo>
                  <a:lnTo>
                    <a:pt x="7305" y="14807"/>
                  </a:lnTo>
                  <a:lnTo>
                    <a:pt x="7482" y="14591"/>
                  </a:lnTo>
                  <a:lnTo>
                    <a:pt x="7659" y="14354"/>
                  </a:lnTo>
                  <a:lnTo>
                    <a:pt x="7817" y="14098"/>
                  </a:lnTo>
                  <a:lnTo>
                    <a:pt x="7974" y="13823"/>
                  </a:lnTo>
                  <a:lnTo>
                    <a:pt x="8112" y="13547"/>
                  </a:lnTo>
                  <a:lnTo>
                    <a:pt x="8230" y="13252"/>
                  </a:lnTo>
                  <a:lnTo>
                    <a:pt x="8348" y="12956"/>
                  </a:lnTo>
                  <a:lnTo>
                    <a:pt x="8447" y="12641"/>
                  </a:lnTo>
                  <a:lnTo>
                    <a:pt x="8525" y="12326"/>
                  </a:lnTo>
                  <a:lnTo>
                    <a:pt x="8604" y="11992"/>
                  </a:lnTo>
                  <a:lnTo>
                    <a:pt x="8663" y="11657"/>
                  </a:lnTo>
                  <a:lnTo>
                    <a:pt x="8722" y="11302"/>
                  </a:lnTo>
                  <a:lnTo>
                    <a:pt x="8762" y="10948"/>
                  </a:lnTo>
                  <a:lnTo>
                    <a:pt x="8781" y="10574"/>
                  </a:lnTo>
                  <a:lnTo>
                    <a:pt x="8781" y="10220"/>
                  </a:lnTo>
                  <a:lnTo>
                    <a:pt x="8781" y="9826"/>
                  </a:lnTo>
                  <a:lnTo>
                    <a:pt x="8762" y="9452"/>
                  </a:lnTo>
                  <a:lnTo>
                    <a:pt x="8722" y="9058"/>
                  </a:lnTo>
                  <a:lnTo>
                    <a:pt x="8683" y="8684"/>
                  </a:lnTo>
                  <a:lnTo>
                    <a:pt x="8624" y="8270"/>
                  </a:lnTo>
                  <a:lnTo>
                    <a:pt x="8545" y="7877"/>
                  </a:lnTo>
                  <a:lnTo>
                    <a:pt x="8466" y="7483"/>
                  </a:lnTo>
                  <a:lnTo>
                    <a:pt x="8368" y="7069"/>
                  </a:lnTo>
                  <a:lnTo>
                    <a:pt x="8250" y="6676"/>
                  </a:lnTo>
                  <a:lnTo>
                    <a:pt x="8112" y="6262"/>
                  </a:lnTo>
                  <a:lnTo>
                    <a:pt x="7954" y="5868"/>
                  </a:lnTo>
                  <a:lnTo>
                    <a:pt x="7797" y="5475"/>
                  </a:lnTo>
                  <a:lnTo>
                    <a:pt x="7620" y="5100"/>
                  </a:lnTo>
                  <a:lnTo>
                    <a:pt x="7443" y="4726"/>
                  </a:lnTo>
                  <a:lnTo>
                    <a:pt x="7265" y="4352"/>
                  </a:lnTo>
                  <a:lnTo>
                    <a:pt x="7049" y="4018"/>
                  </a:lnTo>
                  <a:lnTo>
                    <a:pt x="6852" y="3683"/>
                  </a:lnTo>
                  <a:lnTo>
                    <a:pt x="6635" y="3348"/>
                  </a:lnTo>
                  <a:lnTo>
                    <a:pt x="6399" y="3033"/>
                  </a:lnTo>
                  <a:lnTo>
                    <a:pt x="6163" y="2738"/>
                  </a:lnTo>
                  <a:lnTo>
                    <a:pt x="5927" y="2442"/>
                  </a:lnTo>
                  <a:lnTo>
                    <a:pt x="5690" y="2186"/>
                  </a:lnTo>
                  <a:lnTo>
                    <a:pt x="5434" y="1911"/>
                  </a:lnTo>
                  <a:lnTo>
                    <a:pt x="5178" y="1675"/>
                  </a:lnTo>
                  <a:lnTo>
                    <a:pt x="4903" y="1458"/>
                  </a:lnTo>
                  <a:lnTo>
                    <a:pt x="4647" y="1241"/>
                  </a:lnTo>
                  <a:lnTo>
                    <a:pt x="4371" y="1044"/>
                  </a:lnTo>
                  <a:lnTo>
                    <a:pt x="4095" y="848"/>
                  </a:lnTo>
                  <a:lnTo>
                    <a:pt x="3820" y="690"/>
                  </a:lnTo>
                  <a:lnTo>
                    <a:pt x="3544" y="533"/>
                  </a:lnTo>
                  <a:lnTo>
                    <a:pt x="3249" y="414"/>
                  </a:lnTo>
                  <a:lnTo>
                    <a:pt x="2973" y="296"/>
                  </a:lnTo>
                  <a:lnTo>
                    <a:pt x="2678" y="198"/>
                  </a:lnTo>
                  <a:lnTo>
                    <a:pt x="2402" y="119"/>
                  </a:lnTo>
                  <a:lnTo>
                    <a:pt x="2107" y="60"/>
                  </a:lnTo>
                  <a:lnTo>
                    <a:pt x="1831" y="21"/>
                  </a:lnTo>
                  <a:lnTo>
                    <a:pt x="153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5" name="Google Shape;6805;p71"/>
            <p:cNvSpPr/>
            <p:nvPr/>
          </p:nvSpPr>
          <p:spPr>
            <a:xfrm>
              <a:off x="8170473" y="521614"/>
              <a:ext cx="132023" cy="114569"/>
            </a:xfrm>
            <a:custGeom>
              <a:avLst/>
              <a:gdLst/>
              <a:ahLst/>
              <a:cxnLst/>
              <a:rect l="l" t="t" r="r" b="b"/>
              <a:pathLst>
                <a:path w="6853" h="5947" extrusionOk="0">
                  <a:moveTo>
                    <a:pt x="1241" y="1"/>
                  </a:moveTo>
                  <a:lnTo>
                    <a:pt x="926" y="40"/>
                  </a:lnTo>
                  <a:lnTo>
                    <a:pt x="611" y="99"/>
                  </a:lnTo>
                  <a:lnTo>
                    <a:pt x="296" y="178"/>
                  </a:lnTo>
                  <a:lnTo>
                    <a:pt x="1" y="296"/>
                  </a:lnTo>
                  <a:lnTo>
                    <a:pt x="20" y="355"/>
                  </a:lnTo>
                  <a:lnTo>
                    <a:pt x="60" y="710"/>
                  </a:lnTo>
                  <a:lnTo>
                    <a:pt x="119" y="1064"/>
                  </a:lnTo>
                  <a:lnTo>
                    <a:pt x="395" y="1064"/>
                  </a:lnTo>
                  <a:lnTo>
                    <a:pt x="650" y="1084"/>
                  </a:lnTo>
                  <a:lnTo>
                    <a:pt x="1143" y="1143"/>
                  </a:lnTo>
                  <a:lnTo>
                    <a:pt x="1655" y="1241"/>
                  </a:lnTo>
                  <a:lnTo>
                    <a:pt x="2147" y="1399"/>
                  </a:lnTo>
                  <a:lnTo>
                    <a:pt x="2619" y="1576"/>
                  </a:lnTo>
                  <a:lnTo>
                    <a:pt x="3092" y="1812"/>
                  </a:lnTo>
                  <a:lnTo>
                    <a:pt x="3564" y="2068"/>
                  </a:lnTo>
                  <a:lnTo>
                    <a:pt x="3998" y="2383"/>
                  </a:lnTo>
                  <a:lnTo>
                    <a:pt x="4431" y="2718"/>
                  </a:lnTo>
                  <a:lnTo>
                    <a:pt x="4844" y="3092"/>
                  </a:lnTo>
                  <a:lnTo>
                    <a:pt x="5238" y="3505"/>
                  </a:lnTo>
                  <a:lnTo>
                    <a:pt x="5612" y="3939"/>
                  </a:lnTo>
                  <a:lnTo>
                    <a:pt x="5947" y="4391"/>
                  </a:lnTo>
                  <a:lnTo>
                    <a:pt x="6282" y="4884"/>
                  </a:lnTo>
                  <a:lnTo>
                    <a:pt x="6577" y="5396"/>
                  </a:lnTo>
                  <a:lnTo>
                    <a:pt x="6853" y="5947"/>
                  </a:lnTo>
                  <a:lnTo>
                    <a:pt x="6853" y="5907"/>
                  </a:lnTo>
                  <a:lnTo>
                    <a:pt x="6813" y="5592"/>
                  </a:lnTo>
                  <a:lnTo>
                    <a:pt x="6754" y="5277"/>
                  </a:lnTo>
                  <a:lnTo>
                    <a:pt x="6695" y="4962"/>
                  </a:lnTo>
                  <a:lnTo>
                    <a:pt x="6616" y="4667"/>
                  </a:lnTo>
                  <a:lnTo>
                    <a:pt x="6518" y="4372"/>
                  </a:lnTo>
                  <a:lnTo>
                    <a:pt x="6419" y="4076"/>
                  </a:lnTo>
                  <a:lnTo>
                    <a:pt x="6321" y="3801"/>
                  </a:lnTo>
                  <a:lnTo>
                    <a:pt x="6183" y="3525"/>
                  </a:lnTo>
                  <a:lnTo>
                    <a:pt x="6065" y="3249"/>
                  </a:lnTo>
                  <a:lnTo>
                    <a:pt x="5927" y="2994"/>
                  </a:lnTo>
                  <a:lnTo>
                    <a:pt x="5770" y="2738"/>
                  </a:lnTo>
                  <a:lnTo>
                    <a:pt x="5612" y="2501"/>
                  </a:lnTo>
                  <a:lnTo>
                    <a:pt x="5455" y="2265"/>
                  </a:lnTo>
                  <a:lnTo>
                    <a:pt x="5277" y="2029"/>
                  </a:lnTo>
                  <a:lnTo>
                    <a:pt x="5100" y="1812"/>
                  </a:lnTo>
                  <a:lnTo>
                    <a:pt x="4903" y="1615"/>
                  </a:lnTo>
                  <a:lnTo>
                    <a:pt x="4726" y="1418"/>
                  </a:lnTo>
                  <a:lnTo>
                    <a:pt x="4510" y="1241"/>
                  </a:lnTo>
                  <a:lnTo>
                    <a:pt x="4313" y="1064"/>
                  </a:lnTo>
                  <a:lnTo>
                    <a:pt x="4096" y="906"/>
                  </a:lnTo>
                  <a:lnTo>
                    <a:pt x="3879" y="749"/>
                  </a:lnTo>
                  <a:lnTo>
                    <a:pt x="3663" y="611"/>
                  </a:lnTo>
                  <a:lnTo>
                    <a:pt x="3427" y="493"/>
                  </a:lnTo>
                  <a:lnTo>
                    <a:pt x="3210" y="375"/>
                  </a:lnTo>
                  <a:lnTo>
                    <a:pt x="2974" y="276"/>
                  </a:lnTo>
                  <a:lnTo>
                    <a:pt x="2718" y="198"/>
                  </a:lnTo>
                  <a:lnTo>
                    <a:pt x="2482" y="119"/>
                  </a:lnTo>
                  <a:lnTo>
                    <a:pt x="2245" y="80"/>
                  </a:lnTo>
                  <a:lnTo>
                    <a:pt x="1989" y="40"/>
                  </a:lnTo>
                  <a:lnTo>
                    <a:pt x="175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6" name="Google Shape;6806;p71"/>
            <p:cNvSpPr/>
            <p:nvPr/>
          </p:nvSpPr>
          <p:spPr>
            <a:xfrm>
              <a:off x="8141652" y="707490"/>
              <a:ext cx="141116" cy="98252"/>
            </a:xfrm>
            <a:custGeom>
              <a:avLst/>
              <a:gdLst/>
              <a:ahLst/>
              <a:cxnLst/>
              <a:rect l="l" t="t" r="r" b="b"/>
              <a:pathLst>
                <a:path w="7325" h="5100" extrusionOk="0">
                  <a:moveTo>
                    <a:pt x="0" y="0"/>
                  </a:moveTo>
                  <a:lnTo>
                    <a:pt x="40" y="178"/>
                  </a:lnTo>
                  <a:lnTo>
                    <a:pt x="158" y="630"/>
                  </a:lnTo>
                  <a:lnTo>
                    <a:pt x="256" y="945"/>
                  </a:lnTo>
                  <a:lnTo>
                    <a:pt x="394" y="1280"/>
                  </a:lnTo>
                  <a:lnTo>
                    <a:pt x="552" y="1674"/>
                  </a:lnTo>
                  <a:lnTo>
                    <a:pt x="768" y="2068"/>
                  </a:lnTo>
                  <a:lnTo>
                    <a:pt x="1005" y="2481"/>
                  </a:lnTo>
                  <a:lnTo>
                    <a:pt x="1300" y="2914"/>
                  </a:lnTo>
                  <a:lnTo>
                    <a:pt x="1477" y="3111"/>
                  </a:lnTo>
                  <a:lnTo>
                    <a:pt x="1654" y="3308"/>
                  </a:lnTo>
                  <a:lnTo>
                    <a:pt x="1851" y="3525"/>
                  </a:lnTo>
                  <a:lnTo>
                    <a:pt x="2048" y="3702"/>
                  </a:lnTo>
                  <a:lnTo>
                    <a:pt x="2284" y="3899"/>
                  </a:lnTo>
                  <a:lnTo>
                    <a:pt x="2521" y="4076"/>
                  </a:lnTo>
                  <a:lnTo>
                    <a:pt x="2757" y="4234"/>
                  </a:lnTo>
                  <a:lnTo>
                    <a:pt x="3032" y="4391"/>
                  </a:lnTo>
                  <a:lnTo>
                    <a:pt x="3308" y="4549"/>
                  </a:lnTo>
                  <a:lnTo>
                    <a:pt x="3623" y="4686"/>
                  </a:lnTo>
                  <a:lnTo>
                    <a:pt x="3938" y="4805"/>
                  </a:lnTo>
                  <a:lnTo>
                    <a:pt x="4273" y="4903"/>
                  </a:lnTo>
                  <a:lnTo>
                    <a:pt x="4706" y="5001"/>
                  </a:lnTo>
                  <a:lnTo>
                    <a:pt x="5100" y="5060"/>
                  </a:lnTo>
                  <a:lnTo>
                    <a:pt x="5454" y="5100"/>
                  </a:lnTo>
                  <a:lnTo>
                    <a:pt x="5769" y="5100"/>
                  </a:lnTo>
                  <a:lnTo>
                    <a:pt x="6045" y="5060"/>
                  </a:lnTo>
                  <a:lnTo>
                    <a:pt x="6301" y="5001"/>
                  </a:lnTo>
                  <a:lnTo>
                    <a:pt x="6517" y="4942"/>
                  </a:lnTo>
                  <a:lnTo>
                    <a:pt x="6695" y="4864"/>
                  </a:lnTo>
                  <a:lnTo>
                    <a:pt x="6872" y="4765"/>
                  </a:lnTo>
                  <a:lnTo>
                    <a:pt x="6990" y="4667"/>
                  </a:lnTo>
                  <a:lnTo>
                    <a:pt x="7108" y="4568"/>
                  </a:lnTo>
                  <a:lnTo>
                    <a:pt x="7187" y="4489"/>
                  </a:lnTo>
                  <a:lnTo>
                    <a:pt x="7305" y="4352"/>
                  </a:lnTo>
                  <a:lnTo>
                    <a:pt x="7325" y="4312"/>
                  </a:lnTo>
                  <a:lnTo>
                    <a:pt x="7325" y="4312"/>
                  </a:lnTo>
                  <a:lnTo>
                    <a:pt x="6872" y="4371"/>
                  </a:lnTo>
                  <a:lnTo>
                    <a:pt x="6439" y="4391"/>
                  </a:lnTo>
                  <a:lnTo>
                    <a:pt x="6006" y="4391"/>
                  </a:lnTo>
                  <a:lnTo>
                    <a:pt x="5612" y="4352"/>
                  </a:lnTo>
                  <a:lnTo>
                    <a:pt x="5198" y="4293"/>
                  </a:lnTo>
                  <a:lnTo>
                    <a:pt x="4824" y="4214"/>
                  </a:lnTo>
                  <a:lnTo>
                    <a:pt x="4470" y="4115"/>
                  </a:lnTo>
                  <a:lnTo>
                    <a:pt x="4115" y="3978"/>
                  </a:lnTo>
                  <a:lnTo>
                    <a:pt x="3781" y="3840"/>
                  </a:lnTo>
                  <a:lnTo>
                    <a:pt x="3446" y="3682"/>
                  </a:lnTo>
                  <a:lnTo>
                    <a:pt x="3151" y="3505"/>
                  </a:lnTo>
                  <a:lnTo>
                    <a:pt x="2855" y="3308"/>
                  </a:lnTo>
                  <a:lnTo>
                    <a:pt x="2560" y="3111"/>
                  </a:lnTo>
                  <a:lnTo>
                    <a:pt x="2304" y="2895"/>
                  </a:lnTo>
                  <a:lnTo>
                    <a:pt x="2048" y="2678"/>
                  </a:lnTo>
                  <a:lnTo>
                    <a:pt x="1812" y="2462"/>
                  </a:lnTo>
                  <a:lnTo>
                    <a:pt x="1398" y="2028"/>
                  </a:lnTo>
                  <a:lnTo>
                    <a:pt x="1024" y="1595"/>
                  </a:lnTo>
                  <a:lnTo>
                    <a:pt x="709" y="1162"/>
                  </a:lnTo>
                  <a:lnTo>
                    <a:pt x="453" y="788"/>
                  </a:lnTo>
                  <a:lnTo>
                    <a:pt x="256" y="473"/>
                  </a:lnTo>
                  <a:lnTo>
                    <a:pt x="119" y="2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7" name="Google Shape;6807;p71"/>
            <p:cNvSpPr/>
            <p:nvPr/>
          </p:nvSpPr>
          <p:spPr>
            <a:xfrm>
              <a:off x="8706079" y="859978"/>
              <a:ext cx="48201" cy="47045"/>
            </a:xfrm>
            <a:custGeom>
              <a:avLst/>
              <a:gdLst/>
              <a:ahLst/>
              <a:cxnLst/>
              <a:rect l="l" t="t" r="r" b="b"/>
              <a:pathLst>
                <a:path w="2502" h="2442" extrusionOk="0">
                  <a:moveTo>
                    <a:pt x="1103" y="0"/>
                  </a:moveTo>
                  <a:lnTo>
                    <a:pt x="946" y="20"/>
                  </a:lnTo>
                  <a:lnTo>
                    <a:pt x="788" y="59"/>
                  </a:lnTo>
                  <a:lnTo>
                    <a:pt x="670" y="99"/>
                  </a:lnTo>
                  <a:lnTo>
                    <a:pt x="552" y="158"/>
                  </a:lnTo>
                  <a:lnTo>
                    <a:pt x="453" y="217"/>
                  </a:lnTo>
                  <a:lnTo>
                    <a:pt x="355" y="276"/>
                  </a:lnTo>
                  <a:lnTo>
                    <a:pt x="276" y="355"/>
                  </a:lnTo>
                  <a:lnTo>
                    <a:pt x="197" y="453"/>
                  </a:lnTo>
                  <a:lnTo>
                    <a:pt x="138" y="532"/>
                  </a:lnTo>
                  <a:lnTo>
                    <a:pt x="60" y="749"/>
                  </a:lnTo>
                  <a:lnTo>
                    <a:pt x="1" y="965"/>
                  </a:lnTo>
                  <a:lnTo>
                    <a:pt x="1" y="1221"/>
                  </a:lnTo>
                  <a:lnTo>
                    <a:pt x="1" y="1457"/>
                  </a:lnTo>
                  <a:lnTo>
                    <a:pt x="60" y="1694"/>
                  </a:lnTo>
                  <a:lnTo>
                    <a:pt x="138" y="1891"/>
                  </a:lnTo>
                  <a:lnTo>
                    <a:pt x="197" y="1989"/>
                  </a:lnTo>
                  <a:lnTo>
                    <a:pt x="276" y="2068"/>
                  </a:lnTo>
                  <a:lnTo>
                    <a:pt x="355" y="2146"/>
                  </a:lnTo>
                  <a:lnTo>
                    <a:pt x="453" y="2225"/>
                  </a:lnTo>
                  <a:lnTo>
                    <a:pt x="552" y="2284"/>
                  </a:lnTo>
                  <a:lnTo>
                    <a:pt x="670" y="2343"/>
                  </a:lnTo>
                  <a:lnTo>
                    <a:pt x="788" y="2383"/>
                  </a:lnTo>
                  <a:lnTo>
                    <a:pt x="946" y="2402"/>
                  </a:lnTo>
                  <a:lnTo>
                    <a:pt x="1103" y="2422"/>
                  </a:lnTo>
                  <a:lnTo>
                    <a:pt x="1280" y="2442"/>
                  </a:lnTo>
                  <a:lnTo>
                    <a:pt x="1458" y="2422"/>
                  </a:lnTo>
                  <a:lnTo>
                    <a:pt x="1615" y="2402"/>
                  </a:lnTo>
                  <a:lnTo>
                    <a:pt x="1753" y="2383"/>
                  </a:lnTo>
                  <a:lnTo>
                    <a:pt x="1871" y="2343"/>
                  </a:lnTo>
                  <a:lnTo>
                    <a:pt x="1989" y="2284"/>
                  </a:lnTo>
                  <a:lnTo>
                    <a:pt x="2088" y="2225"/>
                  </a:lnTo>
                  <a:lnTo>
                    <a:pt x="2186" y="2146"/>
                  </a:lnTo>
                  <a:lnTo>
                    <a:pt x="2245" y="2068"/>
                  </a:lnTo>
                  <a:lnTo>
                    <a:pt x="2324" y="1989"/>
                  </a:lnTo>
                  <a:lnTo>
                    <a:pt x="2363" y="1891"/>
                  </a:lnTo>
                  <a:lnTo>
                    <a:pt x="2442" y="1694"/>
                  </a:lnTo>
                  <a:lnTo>
                    <a:pt x="2481" y="1457"/>
                  </a:lnTo>
                  <a:lnTo>
                    <a:pt x="2501" y="1221"/>
                  </a:lnTo>
                  <a:lnTo>
                    <a:pt x="2481" y="965"/>
                  </a:lnTo>
                  <a:lnTo>
                    <a:pt x="2442" y="749"/>
                  </a:lnTo>
                  <a:lnTo>
                    <a:pt x="2363" y="532"/>
                  </a:lnTo>
                  <a:lnTo>
                    <a:pt x="2324" y="453"/>
                  </a:lnTo>
                  <a:lnTo>
                    <a:pt x="2245" y="355"/>
                  </a:lnTo>
                  <a:lnTo>
                    <a:pt x="2186" y="276"/>
                  </a:lnTo>
                  <a:lnTo>
                    <a:pt x="2088" y="217"/>
                  </a:lnTo>
                  <a:lnTo>
                    <a:pt x="1989" y="158"/>
                  </a:lnTo>
                  <a:lnTo>
                    <a:pt x="1871" y="99"/>
                  </a:lnTo>
                  <a:lnTo>
                    <a:pt x="1753" y="59"/>
                  </a:lnTo>
                  <a:lnTo>
                    <a:pt x="1615" y="20"/>
                  </a:lnTo>
                  <a:lnTo>
                    <a:pt x="145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8" name="Google Shape;6808;p71"/>
            <p:cNvSpPr/>
            <p:nvPr/>
          </p:nvSpPr>
          <p:spPr>
            <a:xfrm>
              <a:off x="8698873" y="907776"/>
              <a:ext cx="48567" cy="46660"/>
            </a:xfrm>
            <a:custGeom>
              <a:avLst/>
              <a:gdLst/>
              <a:ahLst/>
              <a:cxnLst/>
              <a:rect l="l" t="t" r="r" b="b"/>
              <a:pathLst>
                <a:path w="2521" h="2422" extrusionOk="0">
                  <a:moveTo>
                    <a:pt x="1123" y="0"/>
                  </a:moveTo>
                  <a:lnTo>
                    <a:pt x="965" y="20"/>
                  </a:lnTo>
                  <a:lnTo>
                    <a:pt x="808" y="59"/>
                  </a:lnTo>
                  <a:lnTo>
                    <a:pt x="690" y="99"/>
                  </a:lnTo>
                  <a:lnTo>
                    <a:pt x="571" y="158"/>
                  </a:lnTo>
                  <a:lnTo>
                    <a:pt x="453" y="217"/>
                  </a:lnTo>
                  <a:lnTo>
                    <a:pt x="375" y="276"/>
                  </a:lnTo>
                  <a:lnTo>
                    <a:pt x="296" y="355"/>
                  </a:lnTo>
                  <a:lnTo>
                    <a:pt x="217" y="453"/>
                  </a:lnTo>
                  <a:lnTo>
                    <a:pt x="158" y="532"/>
                  </a:lnTo>
                  <a:lnTo>
                    <a:pt x="79" y="748"/>
                  </a:lnTo>
                  <a:lnTo>
                    <a:pt x="20" y="965"/>
                  </a:lnTo>
                  <a:lnTo>
                    <a:pt x="0" y="1221"/>
                  </a:lnTo>
                  <a:lnTo>
                    <a:pt x="20" y="1457"/>
                  </a:lnTo>
                  <a:lnTo>
                    <a:pt x="79" y="1693"/>
                  </a:lnTo>
                  <a:lnTo>
                    <a:pt x="158" y="1890"/>
                  </a:lnTo>
                  <a:lnTo>
                    <a:pt x="217" y="1989"/>
                  </a:lnTo>
                  <a:lnTo>
                    <a:pt x="296" y="2068"/>
                  </a:lnTo>
                  <a:lnTo>
                    <a:pt x="375" y="2146"/>
                  </a:lnTo>
                  <a:lnTo>
                    <a:pt x="453" y="2225"/>
                  </a:lnTo>
                  <a:lnTo>
                    <a:pt x="571" y="2284"/>
                  </a:lnTo>
                  <a:lnTo>
                    <a:pt x="690" y="2343"/>
                  </a:lnTo>
                  <a:lnTo>
                    <a:pt x="808" y="2383"/>
                  </a:lnTo>
                  <a:lnTo>
                    <a:pt x="965" y="2402"/>
                  </a:lnTo>
                  <a:lnTo>
                    <a:pt x="1123" y="2422"/>
                  </a:lnTo>
                  <a:lnTo>
                    <a:pt x="1477" y="2422"/>
                  </a:lnTo>
                  <a:lnTo>
                    <a:pt x="1635" y="2402"/>
                  </a:lnTo>
                  <a:lnTo>
                    <a:pt x="1772" y="2383"/>
                  </a:lnTo>
                  <a:lnTo>
                    <a:pt x="1891" y="2343"/>
                  </a:lnTo>
                  <a:lnTo>
                    <a:pt x="2009" y="2284"/>
                  </a:lnTo>
                  <a:lnTo>
                    <a:pt x="2107" y="2225"/>
                  </a:lnTo>
                  <a:lnTo>
                    <a:pt x="2186" y="2146"/>
                  </a:lnTo>
                  <a:lnTo>
                    <a:pt x="2265" y="2068"/>
                  </a:lnTo>
                  <a:lnTo>
                    <a:pt x="2343" y="1989"/>
                  </a:lnTo>
                  <a:lnTo>
                    <a:pt x="2383" y="1890"/>
                  </a:lnTo>
                  <a:lnTo>
                    <a:pt x="2462" y="1693"/>
                  </a:lnTo>
                  <a:lnTo>
                    <a:pt x="2501" y="1457"/>
                  </a:lnTo>
                  <a:lnTo>
                    <a:pt x="2521" y="1221"/>
                  </a:lnTo>
                  <a:lnTo>
                    <a:pt x="2501" y="965"/>
                  </a:lnTo>
                  <a:lnTo>
                    <a:pt x="2462" y="748"/>
                  </a:lnTo>
                  <a:lnTo>
                    <a:pt x="2383" y="532"/>
                  </a:lnTo>
                  <a:lnTo>
                    <a:pt x="2343" y="453"/>
                  </a:lnTo>
                  <a:lnTo>
                    <a:pt x="2265" y="355"/>
                  </a:lnTo>
                  <a:lnTo>
                    <a:pt x="2186" y="276"/>
                  </a:lnTo>
                  <a:lnTo>
                    <a:pt x="2107" y="217"/>
                  </a:lnTo>
                  <a:lnTo>
                    <a:pt x="2009" y="158"/>
                  </a:lnTo>
                  <a:lnTo>
                    <a:pt x="1891" y="99"/>
                  </a:lnTo>
                  <a:lnTo>
                    <a:pt x="1772" y="59"/>
                  </a:lnTo>
                  <a:lnTo>
                    <a:pt x="1635" y="20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9" name="Google Shape;6809;p71"/>
            <p:cNvSpPr/>
            <p:nvPr/>
          </p:nvSpPr>
          <p:spPr>
            <a:xfrm>
              <a:off x="8700010" y="953667"/>
              <a:ext cx="48567" cy="46679"/>
            </a:xfrm>
            <a:custGeom>
              <a:avLst/>
              <a:gdLst/>
              <a:ahLst/>
              <a:cxnLst/>
              <a:rect l="l" t="t" r="r" b="b"/>
              <a:pathLst>
                <a:path w="2521" h="2423" extrusionOk="0">
                  <a:moveTo>
                    <a:pt x="1123" y="1"/>
                  </a:moveTo>
                  <a:lnTo>
                    <a:pt x="965" y="20"/>
                  </a:lnTo>
                  <a:lnTo>
                    <a:pt x="808" y="60"/>
                  </a:lnTo>
                  <a:lnTo>
                    <a:pt x="690" y="99"/>
                  </a:lnTo>
                  <a:lnTo>
                    <a:pt x="572" y="138"/>
                  </a:lnTo>
                  <a:lnTo>
                    <a:pt x="453" y="197"/>
                  </a:lnTo>
                  <a:lnTo>
                    <a:pt x="375" y="276"/>
                  </a:lnTo>
                  <a:lnTo>
                    <a:pt x="296" y="355"/>
                  </a:lnTo>
                  <a:lnTo>
                    <a:pt x="217" y="434"/>
                  </a:lnTo>
                  <a:lnTo>
                    <a:pt x="158" y="532"/>
                  </a:lnTo>
                  <a:lnTo>
                    <a:pt x="79" y="749"/>
                  </a:lnTo>
                  <a:lnTo>
                    <a:pt x="20" y="965"/>
                  </a:lnTo>
                  <a:lnTo>
                    <a:pt x="1" y="1221"/>
                  </a:lnTo>
                  <a:lnTo>
                    <a:pt x="20" y="1458"/>
                  </a:lnTo>
                  <a:lnTo>
                    <a:pt x="79" y="1694"/>
                  </a:lnTo>
                  <a:lnTo>
                    <a:pt x="158" y="1891"/>
                  </a:lnTo>
                  <a:lnTo>
                    <a:pt x="217" y="1989"/>
                  </a:lnTo>
                  <a:lnTo>
                    <a:pt x="296" y="2068"/>
                  </a:lnTo>
                  <a:lnTo>
                    <a:pt x="375" y="2147"/>
                  </a:lnTo>
                  <a:lnTo>
                    <a:pt x="453" y="2225"/>
                  </a:lnTo>
                  <a:lnTo>
                    <a:pt x="572" y="2284"/>
                  </a:lnTo>
                  <a:lnTo>
                    <a:pt x="690" y="2324"/>
                  </a:lnTo>
                  <a:lnTo>
                    <a:pt x="808" y="2383"/>
                  </a:lnTo>
                  <a:lnTo>
                    <a:pt x="965" y="2403"/>
                  </a:lnTo>
                  <a:lnTo>
                    <a:pt x="1123" y="2422"/>
                  </a:lnTo>
                  <a:lnTo>
                    <a:pt x="1477" y="2422"/>
                  </a:lnTo>
                  <a:lnTo>
                    <a:pt x="1635" y="2403"/>
                  </a:lnTo>
                  <a:lnTo>
                    <a:pt x="1773" y="2383"/>
                  </a:lnTo>
                  <a:lnTo>
                    <a:pt x="1891" y="2324"/>
                  </a:lnTo>
                  <a:lnTo>
                    <a:pt x="2009" y="2284"/>
                  </a:lnTo>
                  <a:lnTo>
                    <a:pt x="2107" y="2225"/>
                  </a:lnTo>
                  <a:lnTo>
                    <a:pt x="2206" y="2147"/>
                  </a:lnTo>
                  <a:lnTo>
                    <a:pt x="2265" y="2068"/>
                  </a:lnTo>
                  <a:lnTo>
                    <a:pt x="2344" y="1989"/>
                  </a:lnTo>
                  <a:lnTo>
                    <a:pt x="2383" y="1891"/>
                  </a:lnTo>
                  <a:lnTo>
                    <a:pt x="2462" y="1694"/>
                  </a:lnTo>
                  <a:lnTo>
                    <a:pt x="2501" y="1458"/>
                  </a:lnTo>
                  <a:lnTo>
                    <a:pt x="2521" y="1221"/>
                  </a:lnTo>
                  <a:lnTo>
                    <a:pt x="2501" y="965"/>
                  </a:lnTo>
                  <a:lnTo>
                    <a:pt x="2462" y="749"/>
                  </a:lnTo>
                  <a:lnTo>
                    <a:pt x="2383" y="532"/>
                  </a:lnTo>
                  <a:lnTo>
                    <a:pt x="2344" y="434"/>
                  </a:lnTo>
                  <a:lnTo>
                    <a:pt x="2265" y="355"/>
                  </a:lnTo>
                  <a:lnTo>
                    <a:pt x="2206" y="276"/>
                  </a:lnTo>
                  <a:lnTo>
                    <a:pt x="2107" y="197"/>
                  </a:lnTo>
                  <a:lnTo>
                    <a:pt x="2009" y="138"/>
                  </a:lnTo>
                  <a:lnTo>
                    <a:pt x="1891" y="99"/>
                  </a:lnTo>
                  <a:lnTo>
                    <a:pt x="1773" y="60"/>
                  </a:lnTo>
                  <a:lnTo>
                    <a:pt x="1635" y="20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0" name="Google Shape;6810;p71"/>
            <p:cNvSpPr/>
            <p:nvPr/>
          </p:nvSpPr>
          <p:spPr>
            <a:xfrm>
              <a:off x="8204246" y="1477886"/>
              <a:ext cx="82705" cy="315985"/>
            </a:xfrm>
            <a:custGeom>
              <a:avLst/>
              <a:gdLst/>
              <a:ahLst/>
              <a:cxnLst/>
              <a:rect l="l" t="t" r="r" b="b"/>
              <a:pathLst>
                <a:path w="4293" h="16402" extrusionOk="0">
                  <a:moveTo>
                    <a:pt x="2501" y="1"/>
                  </a:moveTo>
                  <a:lnTo>
                    <a:pt x="2343" y="296"/>
                  </a:lnTo>
                  <a:lnTo>
                    <a:pt x="2146" y="631"/>
                  </a:lnTo>
                  <a:lnTo>
                    <a:pt x="1890" y="1084"/>
                  </a:lnTo>
                  <a:lnTo>
                    <a:pt x="1615" y="1674"/>
                  </a:lnTo>
                  <a:lnTo>
                    <a:pt x="1319" y="2344"/>
                  </a:lnTo>
                  <a:lnTo>
                    <a:pt x="1024" y="3131"/>
                  </a:lnTo>
                  <a:lnTo>
                    <a:pt x="729" y="3998"/>
                  </a:lnTo>
                  <a:lnTo>
                    <a:pt x="610" y="4450"/>
                  </a:lnTo>
                  <a:lnTo>
                    <a:pt x="473" y="4943"/>
                  </a:lnTo>
                  <a:lnTo>
                    <a:pt x="354" y="5435"/>
                  </a:lnTo>
                  <a:lnTo>
                    <a:pt x="256" y="5947"/>
                  </a:lnTo>
                  <a:lnTo>
                    <a:pt x="177" y="6498"/>
                  </a:lnTo>
                  <a:lnTo>
                    <a:pt x="99" y="7030"/>
                  </a:lnTo>
                  <a:lnTo>
                    <a:pt x="39" y="7601"/>
                  </a:lnTo>
                  <a:lnTo>
                    <a:pt x="20" y="8172"/>
                  </a:lnTo>
                  <a:lnTo>
                    <a:pt x="0" y="8762"/>
                  </a:lnTo>
                  <a:lnTo>
                    <a:pt x="20" y="9353"/>
                  </a:lnTo>
                  <a:lnTo>
                    <a:pt x="59" y="9963"/>
                  </a:lnTo>
                  <a:lnTo>
                    <a:pt x="118" y="10574"/>
                  </a:lnTo>
                  <a:lnTo>
                    <a:pt x="217" y="11184"/>
                  </a:lnTo>
                  <a:lnTo>
                    <a:pt x="354" y="11814"/>
                  </a:lnTo>
                  <a:lnTo>
                    <a:pt x="512" y="12444"/>
                  </a:lnTo>
                  <a:lnTo>
                    <a:pt x="709" y="13094"/>
                  </a:lnTo>
                  <a:lnTo>
                    <a:pt x="4292" y="16402"/>
                  </a:lnTo>
                  <a:lnTo>
                    <a:pt x="3879" y="15476"/>
                  </a:lnTo>
                  <a:lnTo>
                    <a:pt x="3505" y="14571"/>
                  </a:lnTo>
                  <a:lnTo>
                    <a:pt x="3150" y="13685"/>
                  </a:lnTo>
                  <a:lnTo>
                    <a:pt x="2855" y="12818"/>
                  </a:lnTo>
                  <a:lnTo>
                    <a:pt x="2599" y="11972"/>
                  </a:lnTo>
                  <a:lnTo>
                    <a:pt x="2363" y="11164"/>
                  </a:lnTo>
                  <a:lnTo>
                    <a:pt x="2186" y="10377"/>
                  </a:lnTo>
                  <a:lnTo>
                    <a:pt x="2008" y="9609"/>
                  </a:lnTo>
                  <a:lnTo>
                    <a:pt x="1890" y="8861"/>
                  </a:lnTo>
                  <a:lnTo>
                    <a:pt x="1772" y="8152"/>
                  </a:lnTo>
                  <a:lnTo>
                    <a:pt x="1693" y="7463"/>
                  </a:lnTo>
                  <a:lnTo>
                    <a:pt x="1654" y="6813"/>
                  </a:lnTo>
                  <a:lnTo>
                    <a:pt x="1615" y="6163"/>
                  </a:lnTo>
                  <a:lnTo>
                    <a:pt x="1595" y="5573"/>
                  </a:lnTo>
                  <a:lnTo>
                    <a:pt x="1595" y="4982"/>
                  </a:lnTo>
                  <a:lnTo>
                    <a:pt x="1615" y="4450"/>
                  </a:lnTo>
                  <a:lnTo>
                    <a:pt x="1654" y="3919"/>
                  </a:lnTo>
                  <a:lnTo>
                    <a:pt x="1693" y="3427"/>
                  </a:lnTo>
                  <a:lnTo>
                    <a:pt x="1752" y="2974"/>
                  </a:lnTo>
                  <a:lnTo>
                    <a:pt x="1831" y="2541"/>
                  </a:lnTo>
                  <a:lnTo>
                    <a:pt x="1969" y="1792"/>
                  </a:lnTo>
                  <a:lnTo>
                    <a:pt x="2126" y="1162"/>
                  </a:lnTo>
                  <a:lnTo>
                    <a:pt x="2264" y="650"/>
                  </a:lnTo>
                  <a:lnTo>
                    <a:pt x="2382" y="296"/>
                  </a:lnTo>
                  <a:lnTo>
                    <a:pt x="250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1" name="Google Shape;6811;p71"/>
            <p:cNvSpPr/>
            <p:nvPr/>
          </p:nvSpPr>
          <p:spPr>
            <a:xfrm>
              <a:off x="8169722" y="1959625"/>
              <a:ext cx="91046" cy="53499"/>
            </a:xfrm>
            <a:custGeom>
              <a:avLst/>
              <a:gdLst/>
              <a:ahLst/>
              <a:cxnLst/>
              <a:rect l="l" t="t" r="r" b="b"/>
              <a:pathLst>
                <a:path w="4726" h="2777" extrusionOk="0">
                  <a:moveTo>
                    <a:pt x="0" y="1"/>
                  </a:moveTo>
                  <a:lnTo>
                    <a:pt x="79" y="99"/>
                  </a:lnTo>
                  <a:lnTo>
                    <a:pt x="335" y="335"/>
                  </a:lnTo>
                  <a:lnTo>
                    <a:pt x="749" y="710"/>
                  </a:lnTo>
                  <a:lnTo>
                    <a:pt x="1280" y="1143"/>
                  </a:lnTo>
                  <a:lnTo>
                    <a:pt x="1595" y="1379"/>
                  </a:lnTo>
                  <a:lnTo>
                    <a:pt x="1930" y="1615"/>
                  </a:lnTo>
                  <a:lnTo>
                    <a:pt x="2304" y="1852"/>
                  </a:lnTo>
                  <a:lnTo>
                    <a:pt x="2678" y="2068"/>
                  </a:lnTo>
                  <a:lnTo>
                    <a:pt x="3092" y="2285"/>
                  </a:lnTo>
                  <a:lnTo>
                    <a:pt x="3505" y="2482"/>
                  </a:lnTo>
                  <a:lnTo>
                    <a:pt x="3958" y="2639"/>
                  </a:lnTo>
                  <a:lnTo>
                    <a:pt x="4391" y="2777"/>
                  </a:lnTo>
                  <a:lnTo>
                    <a:pt x="4371" y="2738"/>
                  </a:lnTo>
                  <a:lnTo>
                    <a:pt x="4391" y="2521"/>
                  </a:lnTo>
                  <a:lnTo>
                    <a:pt x="4391" y="1989"/>
                  </a:lnTo>
                  <a:lnTo>
                    <a:pt x="4450" y="1320"/>
                  </a:lnTo>
                  <a:lnTo>
                    <a:pt x="4489" y="1005"/>
                  </a:lnTo>
                  <a:lnTo>
                    <a:pt x="4549" y="710"/>
                  </a:lnTo>
                  <a:lnTo>
                    <a:pt x="4608" y="572"/>
                  </a:lnTo>
                  <a:lnTo>
                    <a:pt x="4726" y="335"/>
                  </a:lnTo>
                  <a:lnTo>
                    <a:pt x="4726" y="335"/>
                  </a:lnTo>
                  <a:lnTo>
                    <a:pt x="4135" y="414"/>
                  </a:lnTo>
                  <a:lnTo>
                    <a:pt x="3584" y="473"/>
                  </a:lnTo>
                  <a:lnTo>
                    <a:pt x="3072" y="513"/>
                  </a:lnTo>
                  <a:lnTo>
                    <a:pt x="2599" y="513"/>
                  </a:lnTo>
                  <a:lnTo>
                    <a:pt x="2166" y="493"/>
                  </a:lnTo>
                  <a:lnTo>
                    <a:pt x="1792" y="473"/>
                  </a:lnTo>
                  <a:lnTo>
                    <a:pt x="1438" y="434"/>
                  </a:lnTo>
                  <a:lnTo>
                    <a:pt x="1123" y="375"/>
                  </a:lnTo>
                  <a:lnTo>
                    <a:pt x="867" y="316"/>
                  </a:lnTo>
                  <a:lnTo>
                    <a:pt x="630" y="257"/>
                  </a:lnTo>
                  <a:lnTo>
                    <a:pt x="276" y="139"/>
                  </a:lnTo>
                  <a:lnTo>
                    <a:pt x="59" y="4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2" name="Google Shape;6812;p71"/>
            <p:cNvSpPr/>
            <p:nvPr/>
          </p:nvSpPr>
          <p:spPr>
            <a:xfrm>
              <a:off x="8426900" y="1824977"/>
              <a:ext cx="85749" cy="63363"/>
            </a:xfrm>
            <a:custGeom>
              <a:avLst/>
              <a:gdLst/>
              <a:ahLst/>
              <a:cxnLst/>
              <a:rect l="l" t="t" r="r" b="b"/>
              <a:pathLst>
                <a:path w="4451" h="3289" extrusionOk="0">
                  <a:moveTo>
                    <a:pt x="0" y="0"/>
                  </a:moveTo>
                  <a:lnTo>
                    <a:pt x="1457" y="1241"/>
                  </a:lnTo>
                  <a:lnTo>
                    <a:pt x="2757" y="2323"/>
                  </a:lnTo>
                  <a:lnTo>
                    <a:pt x="3919" y="3288"/>
                  </a:lnTo>
                  <a:lnTo>
                    <a:pt x="3919" y="2973"/>
                  </a:lnTo>
                  <a:lnTo>
                    <a:pt x="3958" y="2678"/>
                  </a:lnTo>
                  <a:lnTo>
                    <a:pt x="3997" y="2402"/>
                  </a:lnTo>
                  <a:lnTo>
                    <a:pt x="4037" y="2146"/>
                  </a:lnTo>
                  <a:lnTo>
                    <a:pt x="4135" y="1753"/>
                  </a:lnTo>
                  <a:lnTo>
                    <a:pt x="4194" y="1615"/>
                  </a:lnTo>
                  <a:lnTo>
                    <a:pt x="4312" y="1516"/>
                  </a:lnTo>
                  <a:lnTo>
                    <a:pt x="4450" y="1418"/>
                  </a:lnTo>
                  <a:lnTo>
                    <a:pt x="3840" y="1300"/>
                  </a:lnTo>
                  <a:lnTo>
                    <a:pt x="3269" y="1201"/>
                  </a:lnTo>
                  <a:lnTo>
                    <a:pt x="2757" y="1083"/>
                  </a:lnTo>
                  <a:lnTo>
                    <a:pt x="2304" y="965"/>
                  </a:lnTo>
                  <a:lnTo>
                    <a:pt x="1891" y="847"/>
                  </a:lnTo>
                  <a:lnTo>
                    <a:pt x="1536" y="729"/>
                  </a:lnTo>
                  <a:lnTo>
                    <a:pt x="946" y="512"/>
                  </a:lnTo>
                  <a:lnTo>
                    <a:pt x="512" y="315"/>
                  </a:lnTo>
                  <a:lnTo>
                    <a:pt x="217" y="138"/>
                  </a:lnTo>
                  <a:lnTo>
                    <a:pt x="6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3" name="Google Shape;6813;p71"/>
            <p:cNvSpPr/>
            <p:nvPr/>
          </p:nvSpPr>
          <p:spPr>
            <a:xfrm>
              <a:off x="8171244" y="1677787"/>
              <a:ext cx="72841" cy="83475"/>
            </a:xfrm>
            <a:custGeom>
              <a:avLst/>
              <a:gdLst/>
              <a:ahLst/>
              <a:cxnLst/>
              <a:rect l="l" t="t" r="r" b="b"/>
              <a:pathLst>
                <a:path w="3781" h="4333" extrusionOk="0">
                  <a:moveTo>
                    <a:pt x="0" y="1"/>
                  </a:moveTo>
                  <a:lnTo>
                    <a:pt x="99" y="316"/>
                  </a:lnTo>
                  <a:lnTo>
                    <a:pt x="217" y="651"/>
                  </a:lnTo>
                  <a:lnTo>
                    <a:pt x="335" y="946"/>
                  </a:lnTo>
                  <a:lnTo>
                    <a:pt x="473" y="1222"/>
                  </a:lnTo>
                  <a:lnTo>
                    <a:pt x="670" y="1615"/>
                  </a:lnTo>
                  <a:lnTo>
                    <a:pt x="768" y="1773"/>
                  </a:lnTo>
                  <a:lnTo>
                    <a:pt x="610" y="1812"/>
                  </a:lnTo>
                  <a:lnTo>
                    <a:pt x="473" y="1871"/>
                  </a:lnTo>
                  <a:lnTo>
                    <a:pt x="374" y="1930"/>
                  </a:lnTo>
                  <a:lnTo>
                    <a:pt x="295" y="1989"/>
                  </a:lnTo>
                  <a:lnTo>
                    <a:pt x="670" y="2127"/>
                  </a:lnTo>
                  <a:lnTo>
                    <a:pt x="1024" y="2285"/>
                  </a:lnTo>
                  <a:lnTo>
                    <a:pt x="1359" y="2442"/>
                  </a:lnTo>
                  <a:lnTo>
                    <a:pt x="1693" y="2639"/>
                  </a:lnTo>
                  <a:lnTo>
                    <a:pt x="2008" y="2816"/>
                  </a:lnTo>
                  <a:lnTo>
                    <a:pt x="2284" y="3013"/>
                  </a:lnTo>
                  <a:lnTo>
                    <a:pt x="2796" y="3407"/>
                  </a:lnTo>
                  <a:lnTo>
                    <a:pt x="3209" y="3761"/>
                  </a:lnTo>
                  <a:lnTo>
                    <a:pt x="3524" y="4057"/>
                  </a:lnTo>
                  <a:lnTo>
                    <a:pt x="3780" y="4332"/>
                  </a:lnTo>
                  <a:lnTo>
                    <a:pt x="3721" y="4234"/>
                  </a:lnTo>
                  <a:lnTo>
                    <a:pt x="3564" y="3939"/>
                  </a:lnTo>
                  <a:lnTo>
                    <a:pt x="3308" y="3505"/>
                  </a:lnTo>
                  <a:lnTo>
                    <a:pt x="2914" y="2954"/>
                  </a:lnTo>
                  <a:lnTo>
                    <a:pt x="2678" y="2619"/>
                  </a:lnTo>
                  <a:lnTo>
                    <a:pt x="2402" y="2285"/>
                  </a:lnTo>
                  <a:lnTo>
                    <a:pt x="2107" y="1930"/>
                  </a:lnTo>
                  <a:lnTo>
                    <a:pt x="1752" y="1556"/>
                  </a:lnTo>
                  <a:lnTo>
                    <a:pt x="1378" y="1182"/>
                  </a:lnTo>
                  <a:lnTo>
                    <a:pt x="965" y="788"/>
                  </a:lnTo>
                  <a:lnTo>
                    <a:pt x="492" y="39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4" name="Google Shape;6814;p71"/>
            <p:cNvSpPr/>
            <p:nvPr/>
          </p:nvSpPr>
          <p:spPr>
            <a:xfrm>
              <a:off x="8172747" y="1730903"/>
              <a:ext cx="50474" cy="31884"/>
            </a:xfrm>
            <a:custGeom>
              <a:avLst/>
              <a:gdLst/>
              <a:ahLst/>
              <a:cxnLst/>
              <a:rect l="l" t="t" r="r" b="b"/>
              <a:pathLst>
                <a:path w="2620" h="1655" extrusionOk="0">
                  <a:moveTo>
                    <a:pt x="139" y="0"/>
                  </a:moveTo>
                  <a:lnTo>
                    <a:pt x="237" y="178"/>
                  </a:lnTo>
                  <a:lnTo>
                    <a:pt x="336" y="335"/>
                  </a:lnTo>
                  <a:lnTo>
                    <a:pt x="454" y="473"/>
                  </a:lnTo>
                  <a:lnTo>
                    <a:pt x="375" y="571"/>
                  </a:lnTo>
                  <a:lnTo>
                    <a:pt x="277" y="748"/>
                  </a:lnTo>
                  <a:lnTo>
                    <a:pt x="158" y="1024"/>
                  </a:lnTo>
                  <a:lnTo>
                    <a:pt x="1" y="1379"/>
                  </a:lnTo>
                  <a:lnTo>
                    <a:pt x="690" y="1339"/>
                  </a:lnTo>
                  <a:lnTo>
                    <a:pt x="1241" y="1359"/>
                  </a:lnTo>
                  <a:lnTo>
                    <a:pt x="1694" y="1398"/>
                  </a:lnTo>
                  <a:lnTo>
                    <a:pt x="2049" y="1457"/>
                  </a:lnTo>
                  <a:lnTo>
                    <a:pt x="2304" y="1536"/>
                  </a:lnTo>
                  <a:lnTo>
                    <a:pt x="2482" y="1595"/>
                  </a:lnTo>
                  <a:lnTo>
                    <a:pt x="2620" y="1654"/>
                  </a:lnTo>
                  <a:lnTo>
                    <a:pt x="2442" y="1438"/>
                  </a:lnTo>
                  <a:lnTo>
                    <a:pt x="2226" y="1201"/>
                  </a:lnTo>
                  <a:lnTo>
                    <a:pt x="1930" y="945"/>
                  </a:lnTo>
                  <a:lnTo>
                    <a:pt x="1556" y="650"/>
                  </a:lnTo>
                  <a:lnTo>
                    <a:pt x="1359" y="512"/>
                  </a:lnTo>
                  <a:lnTo>
                    <a:pt x="1143" y="374"/>
                  </a:lnTo>
                  <a:lnTo>
                    <a:pt x="907" y="256"/>
                  </a:lnTo>
                  <a:lnTo>
                    <a:pt x="651" y="158"/>
                  </a:lnTo>
                  <a:lnTo>
                    <a:pt x="395" y="59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5" name="Google Shape;6815;p71"/>
            <p:cNvSpPr/>
            <p:nvPr/>
          </p:nvSpPr>
          <p:spPr>
            <a:xfrm>
              <a:off x="8114333" y="1273054"/>
              <a:ext cx="80431" cy="62611"/>
            </a:xfrm>
            <a:custGeom>
              <a:avLst/>
              <a:gdLst/>
              <a:ahLst/>
              <a:cxnLst/>
              <a:rect l="l" t="t" r="r" b="b"/>
              <a:pathLst>
                <a:path w="4175" h="3250" extrusionOk="0">
                  <a:moveTo>
                    <a:pt x="1" y="1"/>
                  </a:moveTo>
                  <a:lnTo>
                    <a:pt x="99" y="316"/>
                  </a:lnTo>
                  <a:lnTo>
                    <a:pt x="217" y="670"/>
                  </a:lnTo>
                  <a:lnTo>
                    <a:pt x="375" y="1123"/>
                  </a:lnTo>
                  <a:lnTo>
                    <a:pt x="591" y="1615"/>
                  </a:lnTo>
                  <a:lnTo>
                    <a:pt x="847" y="2147"/>
                  </a:lnTo>
                  <a:lnTo>
                    <a:pt x="1143" y="2698"/>
                  </a:lnTo>
                  <a:lnTo>
                    <a:pt x="1300" y="2954"/>
                  </a:lnTo>
                  <a:lnTo>
                    <a:pt x="1477" y="3210"/>
                  </a:lnTo>
                  <a:lnTo>
                    <a:pt x="2206" y="3131"/>
                  </a:lnTo>
                  <a:lnTo>
                    <a:pt x="2797" y="3033"/>
                  </a:lnTo>
                  <a:lnTo>
                    <a:pt x="3151" y="3131"/>
                  </a:lnTo>
                  <a:lnTo>
                    <a:pt x="3486" y="3190"/>
                  </a:lnTo>
                  <a:lnTo>
                    <a:pt x="3840" y="3230"/>
                  </a:lnTo>
                  <a:lnTo>
                    <a:pt x="4175" y="3249"/>
                  </a:lnTo>
                  <a:lnTo>
                    <a:pt x="3702" y="3052"/>
                  </a:lnTo>
                  <a:lnTo>
                    <a:pt x="3269" y="2836"/>
                  </a:lnTo>
                  <a:lnTo>
                    <a:pt x="2875" y="2639"/>
                  </a:lnTo>
                  <a:lnTo>
                    <a:pt x="2501" y="2422"/>
                  </a:lnTo>
                  <a:lnTo>
                    <a:pt x="2167" y="2226"/>
                  </a:lnTo>
                  <a:lnTo>
                    <a:pt x="1871" y="2029"/>
                  </a:lnTo>
                  <a:lnTo>
                    <a:pt x="1596" y="1832"/>
                  </a:lnTo>
                  <a:lnTo>
                    <a:pt x="1340" y="1615"/>
                  </a:lnTo>
                  <a:lnTo>
                    <a:pt x="1123" y="1418"/>
                  </a:lnTo>
                  <a:lnTo>
                    <a:pt x="926" y="1221"/>
                  </a:lnTo>
                  <a:lnTo>
                    <a:pt x="729" y="1025"/>
                  </a:lnTo>
                  <a:lnTo>
                    <a:pt x="572" y="828"/>
                  </a:lnTo>
                  <a:lnTo>
                    <a:pt x="257" y="41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6" name="Google Shape;6816;p71"/>
            <p:cNvSpPr/>
            <p:nvPr/>
          </p:nvSpPr>
          <p:spPr>
            <a:xfrm>
              <a:off x="8131402" y="1172159"/>
              <a:ext cx="56157" cy="41362"/>
            </a:xfrm>
            <a:custGeom>
              <a:avLst/>
              <a:gdLst/>
              <a:ahLst/>
              <a:cxnLst/>
              <a:rect l="l" t="t" r="r" b="b"/>
              <a:pathLst>
                <a:path w="2915" h="2147" extrusionOk="0">
                  <a:moveTo>
                    <a:pt x="2915" y="0"/>
                  </a:moveTo>
                  <a:lnTo>
                    <a:pt x="2403" y="59"/>
                  </a:lnTo>
                  <a:lnTo>
                    <a:pt x="1970" y="119"/>
                  </a:lnTo>
                  <a:lnTo>
                    <a:pt x="1615" y="178"/>
                  </a:lnTo>
                  <a:lnTo>
                    <a:pt x="1458" y="217"/>
                  </a:lnTo>
                  <a:lnTo>
                    <a:pt x="1300" y="256"/>
                  </a:lnTo>
                  <a:lnTo>
                    <a:pt x="1162" y="335"/>
                  </a:lnTo>
                  <a:lnTo>
                    <a:pt x="1025" y="414"/>
                  </a:lnTo>
                  <a:lnTo>
                    <a:pt x="887" y="512"/>
                  </a:lnTo>
                  <a:lnTo>
                    <a:pt x="769" y="630"/>
                  </a:lnTo>
                  <a:lnTo>
                    <a:pt x="631" y="788"/>
                  </a:lnTo>
                  <a:lnTo>
                    <a:pt x="493" y="965"/>
                  </a:lnTo>
                  <a:lnTo>
                    <a:pt x="375" y="1162"/>
                  </a:lnTo>
                  <a:lnTo>
                    <a:pt x="217" y="1418"/>
                  </a:lnTo>
                  <a:lnTo>
                    <a:pt x="119" y="1654"/>
                  </a:lnTo>
                  <a:lnTo>
                    <a:pt x="1" y="1930"/>
                  </a:lnTo>
                  <a:lnTo>
                    <a:pt x="198" y="2028"/>
                  </a:lnTo>
                  <a:lnTo>
                    <a:pt x="395" y="2087"/>
                  </a:lnTo>
                  <a:lnTo>
                    <a:pt x="591" y="2127"/>
                  </a:lnTo>
                  <a:lnTo>
                    <a:pt x="788" y="2147"/>
                  </a:lnTo>
                  <a:lnTo>
                    <a:pt x="985" y="2127"/>
                  </a:lnTo>
                  <a:lnTo>
                    <a:pt x="1162" y="2087"/>
                  </a:lnTo>
                  <a:lnTo>
                    <a:pt x="1340" y="2048"/>
                  </a:lnTo>
                  <a:lnTo>
                    <a:pt x="1497" y="1969"/>
                  </a:lnTo>
                  <a:lnTo>
                    <a:pt x="1674" y="1891"/>
                  </a:lnTo>
                  <a:lnTo>
                    <a:pt x="1832" y="1792"/>
                  </a:lnTo>
                  <a:lnTo>
                    <a:pt x="1970" y="1674"/>
                  </a:lnTo>
                  <a:lnTo>
                    <a:pt x="2127" y="1536"/>
                  </a:lnTo>
                  <a:lnTo>
                    <a:pt x="2265" y="1379"/>
                  </a:lnTo>
                  <a:lnTo>
                    <a:pt x="2383" y="1221"/>
                  </a:lnTo>
                  <a:lnTo>
                    <a:pt x="2501" y="1044"/>
                  </a:lnTo>
                  <a:lnTo>
                    <a:pt x="2600" y="847"/>
                  </a:lnTo>
                  <a:lnTo>
                    <a:pt x="2698" y="650"/>
                  </a:lnTo>
                  <a:lnTo>
                    <a:pt x="2777" y="453"/>
                  </a:lnTo>
                  <a:lnTo>
                    <a:pt x="2856" y="217"/>
                  </a:lnTo>
                  <a:lnTo>
                    <a:pt x="291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7" name="Google Shape;6817;p71"/>
            <p:cNvSpPr/>
            <p:nvPr/>
          </p:nvSpPr>
          <p:spPr>
            <a:xfrm>
              <a:off x="8161746" y="1188092"/>
              <a:ext cx="49338" cy="23157"/>
            </a:xfrm>
            <a:custGeom>
              <a:avLst/>
              <a:gdLst/>
              <a:ahLst/>
              <a:cxnLst/>
              <a:rect l="l" t="t" r="r" b="b"/>
              <a:pathLst>
                <a:path w="2561" h="1202" extrusionOk="0">
                  <a:moveTo>
                    <a:pt x="1300" y="0"/>
                  </a:moveTo>
                  <a:lnTo>
                    <a:pt x="1" y="985"/>
                  </a:lnTo>
                  <a:lnTo>
                    <a:pt x="217" y="1064"/>
                  </a:lnTo>
                  <a:lnTo>
                    <a:pt x="473" y="1123"/>
                  </a:lnTo>
                  <a:lnTo>
                    <a:pt x="808" y="1182"/>
                  </a:lnTo>
                  <a:lnTo>
                    <a:pt x="1182" y="1201"/>
                  </a:lnTo>
                  <a:lnTo>
                    <a:pt x="1399" y="1201"/>
                  </a:lnTo>
                  <a:lnTo>
                    <a:pt x="1615" y="1182"/>
                  </a:lnTo>
                  <a:lnTo>
                    <a:pt x="1852" y="1162"/>
                  </a:lnTo>
                  <a:lnTo>
                    <a:pt x="2088" y="1103"/>
                  </a:lnTo>
                  <a:lnTo>
                    <a:pt x="2324" y="1024"/>
                  </a:lnTo>
                  <a:lnTo>
                    <a:pt x="2560" y="945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8" name="Google Shape;6818;p71"/>
            <p:cNvSpPr/>
            <p:nvPr/>
          </p:nvSpPr>
          <p:spPr>
            <a:xfrm>
              <a:off x="8162517" y="1127405"/>
              <a:ext cx="65251" cy="79661"/>
            </a:xfrm>
            <a:custGeom>
              <a:avLst/>
              <a:gdLst/>
              <a:ahLst/>
              <a:cxnLst/>
              <a:rect l="l" t="t" r="r" b="b"/>
              <a:pathLst>
                <a:path w="3387" h="4135" extrusionOk="0">
                  <a:moveTo>
                    <a:pt x="1457" y="0"/>
                  </a:moveTo>
                  <a:lnTo>
                    <a:pt x="1044" y="20"/>
                  </a:lnTo>
                  <a:lnTo>
                    <a:pt x="670" y="79"/>
                  </a:lnTo>
                  <a:lnTo>
                    <a:pt x="493" y="138"/>
                  </a:lnTo>
                  <a:lnTo>
                    <a:pt x="355" y="177"/>
                  </a:lnTo>
                  <a:lnTo>
                    <a:pt x="217" y="256"/>
                  </a:lnTo>
                  <a:lnTo>
                    <a:pt x="118" y="315"/>
                  </a:lnTo>
                  <a:lnTo>
                    <a:pt x="59" y="394"/>
                  </a:lnTo>
                  <a:lnTo>
                    <a:pt x="20" y="473"/>
                  </a:lnTo>
                  <a:lnTo>
                    <a:pt x="0" y="591"/>
                  </a:lnTo>
                  <a:lnTo>
                    <a:pt x="0" y="748"/>
                  </a:lnTo>
                  <a:lnTo>
                    <a:pt x="20" y="1063"/>
                  </a:lnTo>
                  <a:lnTo>
                    <a:pt x="99" y="1457"/>
                  </a:lnTo>
                  <a:lnTo>
                    <a:pt x="177" y="1871"/>
                  </a:lnTo>
                  <a:lnTo>
                    <a:pt x="296" y="2284"/>
                  </a:lnTo>
                  <a:lnTo>
                    <a:pt x="532" y="3072"/>
                  </a:lnTo>
                  <a:lnTo>
                    <a:pt x="591" y="3229"/>
                  </a:lnTo>
                  <a:lnTo>
                    <a:pt x="670" y="3367"/>
                  </a:lnTo>
                  <a:lnTo>
                    <a:pt x="748" y="3524"/>
                  </a:lnTo>
                  <a:lnTo>
                    <a:pt x="867" y="3643"/>
                  </a:lnTo>
                  <a:lnTo>
                    <a:pt x="985" y="3761"/>
                  </a:lnTo>
                  <a:lnTo>
                    <a:pt x="1103" y="3859"/>
                  </a:lnTo>
                  <a:lnTo>
                    <a:pt x="1260" y="3958"/>
                  </a:lnTo>
                  <a:lnTo>
                    <a:pt x="1398" y="4017"/>
                  </a:lnTo>
                  <a:lnTo>
                    <a:pt x="1575" y="4076"/>
                  </a:lnTo>
                  <a:lnTo>
                    <a:pt x="1733" y="4115"/>
                  </a:lnTo>
                  <a:lnTo>
                    <a:pt x="1890" y="4135"/>
                  </a:lnTo>
                  <a:lnTo>
                    <a:pt x="2225" y="4135"/>
                  </a:lnTo>
                  <a:lnTo>
                    <a:pt x="2402" y="4095"/>
                  </a:lnTo>
                  <a:lnTo>
                    <a:pt x="2560" y="4036"/>
                  </a:lnTo>
                  <a:lnTo>
                    <a:pt x="2717" y="3977"/>
                  </a:lnTo>
                  <a:lnTo>
                    <a:pt x="2717" y="3958"/>
                  </a:lnTo>
                  <a:lnTo>
                    <a:pt x="2895" y="3859"/>
                  </a:lnTo>
                  <a:lnTo>
                    <a:pt x="3052" y="3721"/>
                  </a:lnTo>
                  <a:lnTo>
                    <a:pt x="3170" y="3564"/>
                  </a:lnTo>
                  <a:lnTo>
                    <a:pt x="3269" y="3406"/>
                  </a:lnTo>
                  <a:lnTo>
                    <a:pt x="3347" y="3209"/>
                  </a:lnTo>
                  <a:lnTo>
                    <a:pt x="3387" y="3013"/>
                  </a:lnTo>
                  <a:lnTo>
                    <a:pt x="3387" y="2816"/>
                  </a:lnTo>
                  <a:lnTo>
                    <a:pt x="3367" y="2619"/>
                  </a:lnTo>
                  <a:lnTo>
                    <a:pt x="3210" y="1851"/>
                  </a:lnTo>
                  <a:lnTo>
                    <a:pt x="3013" y="1083"/>
                  </a:lnTo>
                  <a:lnTo>
                    <a:pt x="2914" y="748"/>
                  </a:lnTo>
                  <a:lnTo>
                    <a:pt x="2835" y="473"/>
                  </a:lnTo>
                  <a:lnTo>
                    <a:pt x="2737" y="256"/>
                  </a:lnTo>
                  <a:lnTo>
                    <a:pt x="2698" y="197"/>
                  </a:lnTo>
                  <a:lnTo>
                    <a:pt x="2658" y="138"/>
                  </a:lnTo>
                  <a:lnTo>
                    <a:pt x="2599" y="99"/>
                  </a:lnTo>
                  <a:lnTo>
                    <a:pt x="2501" y="59"/>
                  </a:lnTo>
                  <a:lnTo>
                    <a:pt x="2205" y="20"/>
                  </a:lnTo>
                  <a:lnTo>
                    <a:pt x="18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9" name="Google Shape;6819;p71"/>
            <p:cNvSpPr/>
            <p:nvPr/>
          </p:nvSpPr>
          <p:spPr>
            <a:xfrm>
              <a:off x="8170859" y="1127020"/>
              <a:ext cx="56909" cy="55772"/>
            </a:xfrm>
            <a:custGeom>
              <a:avLst/>
              <a:gdLst/>
              <a:ahLst/>
              <a:cxnLst/>
              <a:rect l="l" t="t" r="r" b="b"/>
              <a:pathLst>
                <a:path w="2954" h="2895" extrusionOk="0">
                  <a:moveTo>
                    <a:pt x="1280" y="0"/>
                  </a:moveTo>
                  <a:lnTo>
                    <a:pt x="946" y="20"/>
                  </a:lnTo>
                  <a:lnTo>
                    <a:pt x="591" y="40"/>
                  </a:lnTo>
                  <a:lnTo>
                    <a:pt x="276" y="99"/>
                  </a:lnTo>
                  <a:lnTo>
                    <a:pt x="0" y="178"/>
                  </a:lnTo>
                  <a:lnTo>
                    <a:pt x="60" y="493"/>
                  </a:lnTo>
                  <a:lnTo>
                    <a:pt x="158" y="808"/>
                  </a:lnTo>
                  <a:lnTo>
                    <a:pt x="256" y="1083"/>
                  </a:lnTo>
                  <a:lnTo>
                    <a:pt x="375" y="1339"/>
                  </a:lnTo>
                  <a:lnTo>
                    <a:pt x="512" y="1576"/>
                  </a:lnTo>
                  <a:lnTo>
                    <a:pt x="650" y="1792"/>
                  </a:lnTo>
                  <a:lnTo>
                    <a:pt x="808" y="1989"/>
                  </a:lnTo>
                  <a:lnTo>
                    <a:pt x="965" y="2166"/>
                  </a:lnTo>
                  <a:lnTo>
                    <a:pt x="1142" y="2343"/>
                  </a:lnTo>
                  <a:lnTo>
                    <a:pt x="1320" y="2481"/>
                  </a:lnTo>
                  <a:lnTo>
                    <a:pt x="1497" y="2619"/>
                  </a:lnTo>
                  <a:lnTo>
                    <a:pt x="1694" y="2718"/>
                  </a:lnTo>
                  <a:lnTo>
                    <a:pt x="1871" y="2796"/>
                  </a:lnTo>
                  <a:lnTo>
                    <a:pt x="2068" y="2855"/>
                  </a:lnTo>
                  <a:lnTo>
                    <a:pt x="2245" y="2895"/>
                  </a:lnTo>
                  <a:lnTo>
                    <a:pt x="2442" y="2895"/>
                  </a:lnTo>
                  <a:lnTo>
                    <a:pt x="2619" y="2875"/>
                  </a:lnTo>
                  <a:lnTo>
                    <a:pt x="2796" y="2836"/>
                  </a:lnTo>
                  <a:lnTo>
                    <a:pt x="2954" y="2757"/>
                  </a:lnTo>
                  <a:lnTo>
                    <a:pt x="2934" y="2639"/>
                  </a:lnTo>
                  <a:lnTo>
                    <a:pt x="2777" y="1871"/>
                  </a:lnTo>
                  <a:lnTo>
                    <a:pt x="2580" y="1103"/>
                  </a:lnTo>
                  <a:lnTo>
                    <a:pt x="2481" y="768"/>
                  </a:lnTo>
                  <a:lnTo>
                    <a:pt x="2402" y="493"/>
                  </a:lnTo>
                  <a:lnTo>
                    <a:pt x="2304" y="276"/>
                  </a:lnTo>
                  <a:lnTo>
                    <a:pt x="2265" y="217"/>
                  </a:lnTo>
                  <a:lnTo>
                    <a:pt x="2225" y="158"/>
                  </a:lnTo>
                  <a:lnTo>
                    <a:pt x="2166" y="138"/>
                  </a:lnTo>
                  <a:lnTo>
                    <a:pt x="2087" y="99"/>
                  </a:lnTo>
                  <a:lnTo>
                    <a:pt x="1871" y="59"/>
                  </a:lnTo>
                  <a:lnTo>
                    <a:pt x="1595" y="20"/>
                  </a:lnTo>
                  <a:lnTo>
                    <a:pt x="128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0" name="Google Shape;6820;p71"/>
            <p:cNvSpPr/>
            <p:nvPr/>
          </p:nvSpPr>
          <p:spPr>
            <a:xfrm>
              <a:off x="8611638" y="708241"/>
              <a:ext cx="98251" cy="48201"/>
            </a:xfrm>
            <a:custGeom>
              <a:avLst/>
              <a:gdLst/>
              <a:ahLst/>
              <a:cxnLst/>
              <a:rect l="l" t="t" r="r" b="b"/>
              <a:pathLst>
                <a:path w="5100" h="2502" extrusionOk="0">
                  <a:moveTo>
                    <a:pt x="1299" y="1"/>
                  </a:moveTo>
                  <a:lnTo>
                    <a:pt x="0" y="1300"/>
                  </a:lnTo>
                  <a:lnTo>
                    <a:pt x="1299" y="2501"/>
                  </a:lnTo>
                  <a:lnTo>
                    <a:pt x="4706" y="2501"/>
                  </a:lnTo>
                  <a:lnTo>
                    <a:pt x="50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1" name="Google Shape;6821;p71"/>
            <p:cNvSpPr/>
            <p:nvPr/>
          </p:nvSpPr>
          <p:spPr>
            <a:xfrm>
              <a:off x="8684077" y="694967"/>
              <a:ext cx="136955" cy="74363"/>
            </a:xfrm>
            <a:custGeom>
              <a:avLst/>
              <a:gdLst/>
              <a:ahLst/>
              <a:cxnLst/>
              <a:rect l="l" t="t" r="r" b="b"/>
              <a:pathLst>
                <a:path w="7109" h="3860" extrusionOk="0">
                  <a:moveTo>
                    <a:pt x="1103" y="1"/>
                  </a:moveTo>
                  <a:lnTo>
                    <a:pt x="985" y="20"/>
                  </a:lnTo>
                  <a:lnTo>
                    <a:pt x="887" y="40"/>
                  </a:lnTo>
                  <a:lnTo>
                    <a:pt x="768" y="99"/>
                  </a:lnTo>
                  <a:lnTo>
                    <a:pt x="670" y="158"/>
                  </a:lnTo>
                  <a:lnTo>
                    <a:pt x="572" y="237"/>
                  </a:lnTo>
                  <a:lnTo>
                    <a:pt x="493" y="335"/>
                  </a:lnTo>
                  <a:lnTo>
                    <a:pt x="394" y="454"/>
                  </a:lnTo>
                  <a:lnTo>
                    <a:pt x="316" y="572"/>
                  </a:lnTo>
                  <a:lnTo>
                    <a:pt x="257" y="709"/>
                  </a:lnTo>
                  <a:lnTo>
                    <a:pt x="198" y="867"/>
                  </a:lnTo>
                  <a:lnTo>
                    <a:pt x="79" y="1182"/>
                  </a:lnTo>
                  <a:lnTo>
                    <a:pt x="20" y="1556"/>
                  </a:lnTo>
                  <a:lnTo>
                    <a:pt x="1" y="1930"/>
                  </a:lnTo>
                  <a:lnTo>
                    <a:pt x="20" y="2324"/>
                  </a:lnTo>
                  <a:lnTo>
                    <a:pt x="79" y="2698"/>
                  </a:lnTo>
                  <a:lnTo>
                    <a:pt x="198" y="3013"/>
                  </a:lnTo>
                  <a:lnTo>
                    <a:pt x="257" y="3171"/>
                  </a:lnTo>
                  <a:lnTo>
                    <a:pt x="316" y="3308"/>
                  </a:lnTo>
                  <a:lnTo>
                    <a:pt x="394" y="3427"/>
                  </a:lnTo>
                  <a:lnTo>
                    <a:pt x="493" y="3545"/>
                  </a:lnTo>
                  <a:lnTo>
                    <a:pt x="572" y="3643"/>
                  </a:lnTo>
                  <a:lnTo>
                    <a:pt x="670" y="3722"/>
                  </a:lnTo>
                  <a:lnTo>
                    <a:pt x="768" y="3781"/>
                  </a:lnTo>
                  <a:lnTo>
                    <a:pt x="887" y="3820"/>
                  </a:lnTo>
                  <a:lnTo>
                    <a:pt x="985" y="3860"/>
                  </a:lnTo>
                  <a:lnTo>
                    <a:pt x="1103" y="3860"/>
                  </a:lnTo>
                  <a:lnTo>
                    <a:pt x="1536" y="3820"/>
                  </a:lnTo>
                  <a:lnTo>
                    <a:pt x="2285" y="3722"/>
                  </a:lnTo>
                  <a:lnTo>
                    <a:pt x="3269" y="3545"/>
                  </a:lnTo>
                  <a:lnTo>
                    <a:pt x="3801" y="3427"/>
                  </a:lnTo>
                  <a:lnTo>
                    <a:pt x="4332" y="3308"/>
                  </a:lnTo>
                  <a:lnTo>
                    <a:pt x="4864" y="3171"/>
                  </a:lnTo>
                  <a:lnTo>
                    <a:pt x="5376" y="3013"/>
                  </a:lnTo>
                  <a:lnTo>
                    <a:pt x="5829" y="2856"/>
                  </a:lnTo>
                  <a:lnTo>
                    <a:pt x="6262" y="2698"/>
                  </a:lnTo>
                  <a:lnTo>
                    <a:pt x="6596" y="2521"/>
                  </a:lnTo>
                  <a:lnTo>
                    <a:pt x="6754" y="2422"/>
                  </a:lnTo>
                  <a:lnTo>
                    <a:pt x="6872" y="2324"/>
                  </a:lnTo>
                  <a:lnTo>
                    <a:pt x="6971" y="2226"/>
                  </a:lnTo>
                  <a:lnTo>
                    <a:pt x="7049" y="2127"/>
                  </a:lnTo>
                  <a:lnTo>
                    <a:pt x="7089" y="2029"/>
                  </a:lnTo>
                  <a:lnTo>
                    <a:pt x="7108" y="1930"/>
                  </a:lnTo>
                  <a:lnTo>
                    <a:pt x="7089" y="1832"/>
                  </a:lnTo>
                  <a:lnTo>
                    <a:pt x="7049" y="1733"/>
                  </a:lnTo>
                  <a:lnTo>
                    <a:pt x="6971" y="1655"/>
                  </a:lnTo>
                  <a:lnTo>
                    <a:pt x="6872" y="1556"/>
                  </a:lnTo>
                  <a:lnTo>
                    <a:pt x="6754" y="1458"/>
                  </a:lnTo>
                  <a:lnTo>
                    <a:pt x="6596" y="1359"/>
                  </a:lnTo>
                  <a:lnTo>
                    <a:pt x="6262" y="1182"/>
                  </a:lnTo>
                  <a:lnTo>
                    <a:pt x="5829" y="1024"/>
                  </a:lnTo>
                  <a:lnTo>
                    <a:pt x="5376" y="867"/>
                  </a:lnTo>
                  <a:lnTo>
                    <a:pt x="4864" y="709"/>
                  </a:lnTo>
                  <a:lnTo>
                    <a:pt x="4332" y="572"/>
                  </a:lnTo>
                  <a:lnTo>
                    <a:pt x="3801" y="454"/>
                  </a:lnTo>
                  <a:lnTo>
                    <a:pt x="3269" y="335"/>
                  </a:lnTo>
                  <a:lnTo>
                    <a:pt x="2285" y="158"/>
                  </a:lnTo>
                  <a:lnTo>
                    <a:pt x="1536" y="40"/>
                  </a:lnTo>
                  <a:lnTo>
                    <a:pt x="11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2" name="Google Shape;6822;p71"/>
            <p:cNvSpPr/>
            <p:nvPr/>
          </p:nvSpPr>
          <p:spPr>
            <a:xfrm>
              <a:off x="8690917" y="707105"/>
              <a:ext cx="50455" cy="50089"/>
            </a:xfrm>
            <a:custGeom>
              <a:avLst/>
              <a:gdLst/>
              <a:ahLst/>
              <a:cxnLst/>
              <a:rect l="l" t="t" r="r" b="b"/>
              <a:pathLst>
                <a:path w="2619" h="2600" extrusionOk="0">
                  <a:moveTo>
                    <a:pt x="748" y="1"/>
                  </a:moveTo>
                  <a:lnTo>
                    <a:pt x="669" y="20"/>
                  </a:lnTo>
                  <a:lnTo>
                    <a:pt x="591" y="40"/>
                  </a:lnTo>
                  <a:lnTo>
                    <a:pt x="453" y="119"/>
                  </a:lnTo>
                  <a:lnTo>
                    <a:pt x="335" y="237"/>
                  </a:lnTo>
                  <a:lnTo>
                    <a:pt x="217" y="394"/>
                  </a:lnTo>
                  <a:lnTo>
                    <a:pt x="138" y="591"/>
                  </a:lnTo>
                  <a:lnTo>
                    <a:pt x="59" y="808"/>
                  </a:lnTo>
                  <a:lnTo>
                    <a:pt x="20" y="1044"/>
                  </a:lnTo>
                  <a:lnTo>
                    <a:pt x="0" y="1300"/>
                  </a:lnTo>
                  <a:lnTo>
                    <a:pt x="20" y="1576"/>
                  </a:lnTo>
                  <a:lnTo>
                    <a:pt x="59" y="1812"/>
                  </a:lnTo>
                  <a:lnTo>
                    <a:pt x="138" y="2029"/>
                  </a:lnTo>
                  <a:lnTo>
                    <a:pt x="217" y="2226"/>
                  </a:lnTo>
                  <a:lnTo>
                    <a:pt x="335" y="2383"/>
                  </a:lnTo>
                  <a:lnTo>
                    <a:pt x="453" y="2501"/>
                  </a:lnTo>
                  <a:lnTo>
                    <a:pt x="591" y="2580"/>
                  </a:lnTo>
                  <a:lnTo>
                    <a:pt x="669" y="2600"/>
                  </a:lnTo>
                  <a:lnTo>
                    <a:pt x="748" y="2600"/>
                  </a:lnTo>
                  <a:lnTo>
                    <a:pt x="945" y="2580"/>
                  </a:lnTo>
                  <a:lnTo>
                    <a:pt x="1201" y="2501"/>
                  </a:lnTo>
                  <a:lnTo>
                    <a:pt x="1516" y="2383"/>
                  </a:lnTo>
                  <a:lnTo>
                    <a:pt x="1831" y="2226"/>
                  </a:lnTo>
                  <a:lnTo>
                    <a:pt x="2146" y="2029"/>
                  </a:lnTo>
                  <a:lnTo>
                    <a:pt x="2264" y="1930"/>
                  </a:lnTo>
                  <a:lnTo>
                    <a:pt x="2382" y="1812"/>
                  </a:lnTo>
                  <a:lnTo>
                    <a:pt x="2481" y="1694"/>
                  </a:lnTo>
                  <a:lnTo>
                    <a:pt x="2560" y="1576"/>
                  </a:lnTo>
                  <a:lnTo>
                    <a:pt x="2599" y="1438"/>
                  </a:lnTo>
                  <a:lnTo>
                    <a:pt x="2619" y="1300"/>
                  </a:lnTo>
                  <a:lnTo>
                    <a:pt x="2599" y="1182"/>
                  </a:lnTo>
                  <a:lnTo>
                    <a:pt x="2560" y="1044"/>
                  </a:lnTo>
                  <a:lnTo>
                    <a:pt x="2481" y="926"/>
                  </a:lnTo>
                  <a:lnTo>
                    <a:pt x="2382" y="808"/>
                  </a:lnTo>
                  <a:lnTo>
                    <a:pt x="2264" y="690"/>
                  </a:lnTo>
                  <a:lnTo>
                    <a:pt x="2146" y="591"/>
                  </a:lnTo>
                  <a:lnTo>
                    <a:pt x="1831" y="394"/>
                  </a:lnTo>
                  <a:lnTo>
                    <a:pt x="1516" y="237"/>
                  </a:lnTo>
                  <a:lnTo>
                    <a:pt x="1201" y="119"/>
                  </a:lnTo>
                  <a:lnTo>
                    <a:pt x="945" y="40"/>
                  </a:lnTo>
                  <a:lnTo>
                    <a:pt x="7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3" name="Google Shape;6823;p71"/>
            <p:cNvSpPr/>
            <p:nvPr/>
          </p:nvSpPr>
          <p:spPr>
            <a:xfrm>
              <a:off x="8667759" y="683215"/>
              <a:ext cx="20517" cy="27703"/>
            </a:xfrm>
            <a:custGeom>
              <a:avLst/>
              <a:gdLst/>
              <a:ahLst/>
              <a:cxnLst/>
              <a:rect l="l" t="t" r="r" b="b"/>
              <a:pathLst>
                <a:path w="1065" h="1438" extrusionOk="0">
                  <a:moveTo>
                    <a:pt x="159" y="0"/>
                  </a:moveTo>
                  <a:lnTo>
                    <a:pt x="119" y="20"/>
                  </a:lnTo>
                  <a:lnTo>
                    <a:pt x="60" y="59"/>
                  </a:lnTo>
                  <a:lnTo>
                    <a:pt x="21" y="118"/>
                  </a:lnTo>
                  <a:lnTo>
                    <a:pt x="1" y="177"/>
                  </a:lnTo>
                  <a:lnTo>
                    <a:pt x="1" y="276"/>
                  </a:lnTo>
                  <a:lnTo>
                    <a:pt x="21" y="374"/>
                  </a:lnTo>
                  <a:lnTo>
                    <a:pt x="60" y="591"/>
                  </a:lnTo>
                  <a:lnTo>
                    <a:pt x="139" y="827"/>
                  </a:lnTo>
                  <a:lnTo>
                    <a:pt x="257" y="1064"/>
                  </a:lnTo>
                  <a:lnTo>
                    <a:pt x="395" y="1241"/>
                  </a:lnTo>
                  <a:lnTo>
                    <a:pt x="474" y="1319"/>
                  </a:lnTo>
                  <a:lnTo>
                    <a:pt x="552" y="1379"/>
                  </a:lnTo>
                  <a:lnTo>
                    <a:pt x="631" y="1418"/>
                  </a:lnTo>
                  <a:lnTo>
                    <a:pt x="710" y="1438"/>
                  </a:lnTo>
                  <a:lnTo>
                    <a:pt x="789" y="1398"/>
                  </a:lnTo>
                  <a:lnTo>
                    <a:pt x="867" y="1339"/>
                  </a:lnTo>
                  <a:lnTo>
                    <a:pt x="926" y="1241"/>
                  </a:lnTo>
                  <a:lnTo>
                    <a:pt x="985" y="1103"/>
                  </a:lnTo>
                  <a:lnTo>
                    <a:pt x="1025" y="965"/>
                  </a:lnTo>
                  <a:lnTo>
                    <a:pt x="1045" y="827"/>
                  </a:lnTo>
                  <a:lnTo>
                    <a:pt x="1064" y="689"/>
                  </a:lnTo>
                  <a:lnTo>
                    <a:pt x="1045" y="571"/>
                  </a:lnTo>
                  <a:lnTo>
                    <a:pt x="1005" y="453"/>
                  </a:lnTo>
                  <a:lnTo>
                    <a:pt x="907" y="335"/>
                  </a:lnTo>
                  <a:lnTo>
                    <a:pt x="769" y="237"/>
                  </a:lnTo>
                  <a:lnTo>
                    <a:pt x="611" y="118"/>
                  </a:lnTo>
                  <a:lnTo>
                    <a:pt x="454" y="59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4" name="Google Shape;6824;p71"/>
            <p:cNvSpPr/>
            <p:nvPr/>
          </p:nvSpPr>
          <p:spPr>
            <a:xfrm>
              <a:off x="8698488" y="664238"/>
              <a:ext cx="13678" cy="22405"/>
            </a:xfrm>
            <a:custGeom>
              <a:avLst/>
              <a:gdLst/>
              <a:ahLst/>
              <a:cxnLst/>
              <a:rect l="l" t="t" r="r" b="b"/>
              <a:pathLst>
                <a:path w="710" h="1163" extrusionOk="0">
                  <a:moveTo>
                    <a:pt x="198" y="1"/>
                  </a:moveTo>
                  <a:lnTo>
                    <a:pt x="158" y="21"/>
                  </a:lnTo>
                  <a:lnTo>
                    <a:pt x="119" y="60"/>
                  </a:lnTo>
                  <a:lnTo>
                    <a:pt x="60" y="198"/>
                  </a:lnTo>
                  <a:lnTo>
                    <a:pt x="20" y="355"/>
                  </a:lnTo>
                  <a:lnTo>
                    <a:pt x="1" y="552"/>
                  </a:lnTo>
                  <a:lnTo>
                    <a:pt x="1" y="749"/>
                  </a:lnTo>
                  <a:lnTo>
                    <a:pt x="40" y="926"/>
                  </a:lnTo>
                  <a:lnTo>
                    <a:pt x="99" y="1064"/>
                  </a:lnTo>
                  <a:lnTo>
                    <a:pt x="139" y="1123"/>
                  </a:lnTo>
                  <a:lnTo>
                    <a:pt x="198" y="1143"/>
                  </a:lnTo>
                  <a:lnTo>
                    <a:pt x="257" y="1162"/>
                  </a:lnTo>
                  <a:lnTo>
                    <a:pt x="316" y="1143"/>
                  </a:lnTo>
                  <a:lnTo>
                    <a:pt x="395" y="1084"/>
                  </a:lnTo>
                  <a:lnTo>
                    <a:pt x="473" y="1025"/>
                  </a:lnTo>
                  <a:lnTo>
                    <a:pt x="552" y="946"/>
                  </a:lnTo>
                  <a:lnTo>
                    <a:pt x="631" y="847"/>
                  </a:lnTo>
                  <a:lnTo>
                    <a:pt x="670" y="769"/>
                  </a:lnTo>
                  <a:lnTo>
                    <a:pt x="710" y="670"/>
                  </a:lnTo>
                  <a:lnTo>
                    <a:pt x="710" y="592"/>
                  </a:lnTo>
                  <a:lnTo>
                    <a:pt x="670" y="473"/>
                  </a:lnTo>
                  <a:lnTo>
                    <a:pt x="631" y="355"/>
                  </a:lnTo>
                  <a:lnTo>
                    <a:pt x="552" y="217"/>
                  </a:lnTo>
                  <a:lnTo>
                    <a:pt x="473" y="119"/>
                  </a:lnTo>
                  <a:lnTo>
                    <a:pt x="375" y="40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5" name="Google Shape;6825;p71"/>
            <p:cNvSpPr/>
            <p:nvPr/>
          </p:nvSpPr>
          <p:spPr>
            <a:xfrm>
              <a:off x="8682555" y="778041"/>
              <a:ext cx="14815" cy="21269"/>
            </a:xfrm>
            <a:custGeom>
              <a:avLst/>
              <a:gdLst/>
              <a:ahLst/>
              <a:cxnLst/>
              <a:rect l="l" t="t" r="r" b="b"/>
              <a:pathLst>
                <a:path w="769" h="1104" extrusionOk="0">
                  <a:moveTo>
                    <a:pt x="493" y="1"/>
                  </a:moveTo>
                  <a:lnTo>
                    <a:pt x="454" y="20"/>
                  </a:lnTo>
                  <a:lnTo>
                    <a:pt x="395" y="40"/>
                  </a:lnTo>
                  <a:lnTo>
                    <a:pt x="296" y="138"/>
                  </a:lnTo>
                  <a:lnTo>
                    <a:pt x="198" y="276"/>
                  </a:lnTo>
                  <a:lnTo>
                    <a:pt x="99" y="453"/>
                  </a:lnTo>
                  <a:lnTo>
                    <a:pt x="40" y="631"/>
                  </a:lnTo>
                  <a:lnTo>
                    <a:pt x="1" y="808"/>
                  </a:lnTo>
                  <a:lnTo>
                    <a:pt x="21" y="965"/>
                  </a:lnTo>
                  <a:lnTo>
                    <a:pt x="40" y="1024"/>
                  </a:lnTo>
                  <a:lnTo>
                    <a:pt x="60" y="1083"/>
                  </a:lnTo>
                  <a:lnTo>
                    <a:pt x="119" y="1103"/>
                  </a:lnTo>
                  <a:lnTo>
                    <a:pt x="277" y="1103"/>
                  </a:lnTo>
                  <a:lnTo>
                    <a:pt x="375" y="1064"/>
                  </a:lnTo>
                  <a:lnTo>
                    <a:pt x="473" y="1024"/>
                  </a:lnTo>
                  <a:lnTo>
                    <a:pt x="572" y="965"/>
                  </a:lnTo>
                  <a:lnTo>
                    <a:pt x="651" y="887"/>
                  </a:lnTo>
                  <a:lnTo>
                    <a:pt x="710" y="827"/>
                  </a:lnTo>
                  <a:lnTo>
                    <a:pt x="749" y="729"/>
                  </a:lnTo>
                  <a:lnTo>
                    <a:pt x="769" y="611"/>
                  </a:lnTo>
                  <a:lnTo>
                    <a:pt x="769" y="493"/>
                  </a:lnTo>
                  <a:lnTo>
                    <a:pt x="749" y="355"/>
                  </a:lnTo>
                  <a:lnTo>
                    <a:pt x="710" y="217"/>
                  </a:lnTo>
                  <a:lnTo>
                    <a:pt x="651" y="119"/>
                  </a:lnTo>
                  <a:lnTo>
                    <a:pt x="572" y="40"/>
                  </a:lnTo>
                  <a:lnTo>
                    <a:pt x="532" y="20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FFF9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6" name="Google Shape;6826;p71"/>
            <p:cNvSpPr/>
            <p:nvPr/>
          </p:nvSpPr>
          <p:spPr>
            <a:xfrm>
              <a:off x="8740218" y="700285"/>
              <a:ext cx="80817" cy="59567"/>
            </a:xfrm>
            <a:custGeom>
              <a:avLst/>
              <a:gdLst/>
              <a:ahLst/>
              <a:cxnLst/>
              <a:rect l="l" t="t" r="r" b="b"/>
              <a:pathLst>
                <a:path w="4195" h="3092" extrusionOk="0">
                  <a:moveTo>
                    <a:pt x="1" y="0"/>
                  </a:moveTo>
                  <a:lnTo>
                    <a:pt x="434" y="256"/>
                  </a:lnTo>
                  <a:lnTo>
                    <a:pt x="867" y="493"/>
                  </a:lnTo>
                  <a:lnTo>
                    <a:pt x="1280" y="709"/>
                  </a:lnTo>
                  <a:lnTo>
                    <a:pt x="1674" y="926"/>
                  </a:lnTo>
                  <a:lnTo>
                    <a:pt x="1989" y="1142"/>
                  </a:lnTo>
                  <a:lnTo>
                    <a:pt x="2127" y="1241"/>
                  </a:lnTo>
                  <a:lnTo>
                    <a:pt x="2245" y="1359"/>
                  </a:lnTo>
                  <a:lnTo>
                    <a:pt x="2344" y="1457"/>
                  </a:lnTo>
                  <a:lnTo>
                    <a:pt x="2422" y="1575"/>
                  </a:lnTo>
                  <a:lnTo>
                    <a:pt x="2462" y="1674"/>
                  </a:lnTo>
                  <a:lnTo>
                    <a:pt x="2481" y="1792"/>
                  </a:lnTo>
                  <a:lnTo>
                    <a:pt x="2481" y="1871"/>
                  </a:lnTo>
                  <a:lnTo>
                    <a:pt x="2462" y="1969"/>
                  </a:lnTo>
                  <a:lnTo>
                    <a:pt x="2363" y="2146"/>
                  </a:lnTo>
                  <a:lnTo>
                    <a:pt x="2206" y="2324"/>
                  </a:lnTo>
                  <a:lnTo>
                    <a:pt x="2029" y="2501"/>
                  </a:lnTo>
                  <a:lnTo>
                    <a:pt x="1812" y="2678"/>
                  </a:lnTo>
                  <a:lnTo>
                    <a:pt x="1576" y="2836"/>
                  </a:lnTo>
                  <a:lnTo>
                    <a:pt x="1339" y="2993"/>
                  </a:lnTo>
                  <a:lnTo>
                    <a:pt x="1103" y="3091"/>
                  </a:lnTo>
                  <a:lnTo>
                    <a:pt x="1674" y="2954"/>
                  </a:lnTo>
                  <a:lnTo>
                    <a:pt x="2225" y="2816"/>
                  </a:lnTo>
                  <a:lnTo>
                    <a:pt x="2757" y="2639"/>
                  </a:lnTo>
                  <a:lnTo>
                    <a:pt x="3230" y="2461"/>
                  </a:lnTo>
                  <a:lnTo>
                    <a:pt x="3623" y="2284"/>
                  </a:lnTo>
                  <a:lnTo>
                    <a:pt x="3781" y="2186"/>
                  </a:lnTo>
                  <a:lnTo>
                    <a:pt x="3919" y="2087"/>
                  </a:lnTo>
                  <a:lnTo>
                    <a:pt x="4037" y="1969"/>
                  </a:lnTo>
                  <a:lnTo>
                    <a:pt x="4116" y="1871"/>
                  </a:lnTo>
                  <a:lnTo>
                    <a:pt x="4175" y="1772"/>
                  </a:lnTo>
                  <a:lnTo>
                    <a:pt x="4194" y="1654"/>
                  </a:lnTo>
                  <a:lnTo>
                    <a:pt x="4194" y="1595"/>
                  </a:lnTo>
                  <a:lnTo>
                    <a:pt x="4175" y="1536"/>
                  </a:lnTo>
                  <a:lnTo>
                    <a:pt x="4096" y="1398"/>
                  </a:lnTo>
                  <a:lnTo>
                    <a:pt x="3958" y="1280"/>
                  </a:lnTo>
                  <a:lnTo>
                    <a:pt x="3781" y="1142"/>
                  </a:lnTo>
                  <a:lnTo>
                    <a:pt x="3584" y="1024"/>
                  </a:lnTo>
                  <a:lnTo>
                    <a:pt x="3328" y="906"/>
                  </a:lnTo>
                  <a:lnTo>
                    <a:pt x="3052" y="788"/>
                  </a:lnTo>
                  <a:lnTo>
                    <a:pt x="2757" y="689"/>
                  </a:lnTo>
                  <a:lnTo>
                    <a:pt x="2107" y="473"/>
                  </a:lnTo>
                  <a:lnTo>
                    <a:pt x="1399" y="296"/>
                  </a:lnTo>
                  <a:lnTo>
                    <a:pt x="690" y="13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7" name="Google Shape;6827;p71"/>
            <p:cNvSpPr/>
            <p:nvPr/>
          </p:nvSpPr>
          <p:spPr>
            <a:xfrm>
              <a:off x="7906475" y="1043561"/>
              <a:ext cx="65636" cy="52362"/>
            </a:xfrm>
            <a:custGeom>
              <a:avLst/>
              <a:gdLst/>
              <a:ahLst/>
              <a:cxnLst/>
              <a:rect l="l" t="t" r="r" b="b"/>
              <a:pathLst>
                <a:path w="3407" h="2718" extrusionOk="0">
                  <a:moveTo>
                    <a:pt x="2914" y="1"/>
                  </a:moveTo>
                  <a:lnTo>
                    <a:pt x="0" y="710"/>
                  </a:lnTo>
                  <a:lnTo>
                    <a:pt x="473" y="2718"/>
                  </a:lnTo>
                  <a:lnTo>
                    <a:pt x="3406" y="2029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8" name="Google Shape;6828;p71"/>
            <p:cNvSpPr/>
            <p:nvPr/>
          </p:nvSpPr>
          <p:spPr>
            <a:xfrm>
              <a:off x="7906475" y="1050015"/>
              <a:ext cx="34908" cy="27703"/>
            </a:xfrm>
            <a:custGeom>
              <a:avLst/>
              <a:gdLst/>
              <a:ahLst/>
              <a:cxnLst/>
              <a:rect l="l" t="t" r="r" b="b"/>
              <a:pathLst>
                <a:path w="1812" h="1438" extrusionOk="0">
                  <a:moveTo>
                    <a:pt x="1556" y="1"/>
                  </a:moveTo>
                  <a:lnTo>
                    <a:pt x="0" y="375"/>
                  </a:lnTo>
                  <a:lnTo>
                    <a:pt x="236" y="1438"/>
                  </a:lnTo>
                  <a:lnTo>
                    <a:pt x="1812" y="1083"/>
                  </a:lnTo>
                  <a:lnTo>
                    <a:pt x="155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29" name="Google Shape;6829;p71"/>
          <p:cNvGrpSpPr/>
          <p:nvPr/>
        </p:nvGrpSpPr>
        <p:grpSpPr>
          <a:xfrm>
            <a:off x="4828085" y="2543413"/>
            <a:ext cx="3267882" cy="2307065"/>
            <a:chOff x="5224125" y="1558225"/>
            <a:chExt cx="3098400" cy="2187414"/>
          </a:xfrm>
        </p:grpSpPr>
        <p:sp>
          <p:nvSpPr>
            <p:cNvPr id="6830" name="Google Shape;6830;p71"/>
            <p:cNvSpPr/>
            <p:nvPr/>
          </p:nvSpPr>
          <p:spPr>
            <a:xfrm>
              <a:off x="5224125" y="3595639"/>
              <a:ext cx="3098400" cy="150000"/>
            </a:xfrm>
            <a:prstGeom prst="ellipse">
              <a:avLst/>
            </a:pr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1" name="Google Shape;6831;p71"/>
            <p:cNvSpPr/>
            <p:nvPr/>
          </p:nvSpPr>
          <p:spPr>
            <a:xfrm>
              <a:off x="6296252" y="1558225"/>
              <a:ext cx="934839" cy="102901"/>
            </a:xfrm>
            <a:custGeom>
              <a:avLst/>
              <a:gdLst/>
              <a:ahLst/>
              <a:cxnLst/>
              <a:rect l="l" t="t" r="r" b="b"/>
              <a:pathLst>
                <a:path w="33405" h="3677" extrusionOk="0">
                  <a:moveTo>
                    <a:pt x="547" y="1"/>
                  </a:moveTo>
                  <a:lnTo>
                    <a:pt x="434" y="19"/>
                  </a:lnTo>
                  <a:lnTo>
                    <a:pt x="339" y="38"/>
                  </a:lnTo>
                  <a:lnTo>
                    <a:pt x="245" y="95"/>
                  </a:lnTo>
                  <a:lnTo>
                    <a:pt x="151" y="170"/>
                  </a:lnTo>
                  <a:lnTo>
                    <a:pt x="94" y="246"/>
                  </a:lnTo>
                  <a:lnTo>
                    <a:pt x="38" y="340"/>
                  </a:lnTo>
                  <a:lnTo>
                    <a:pt x="19" y="434"/>
                  </a:lnTo>
                  <a:lnTo>
                    <a:pt x="0" y="547"/>
                  </a:lnTo>
                  <a:lnTo>
                    <a:pt x="0" y="3677"/>
                  </a:lnTo>
                  <a:lnTo>
                    <a:pt x="33404" y="3677"/>
                  </a:lnTo>
                  <a:lnTo>
                    <a:pt x="33404" y="547"/>
                  </a:lnTo>
                  <a:lnTo>
                    <a:pt x="33386" y="434"/>
                  </a:lnTo>
                  <a:lnTo>
                    <a:pt x="33348" y="340"/>
                  </a:lnTo>
                  <a:lnTo>
                    <a:pt x="33310" y="246"/>
                  </a:lnTo>
                  <a:lnTo>
                    <a:pt x="33235" y="170"/>
                  </a:lnTo>
                  <a:lnTo>
                    <a:pt x="33159" y="95"/>
                  </a:lnTo>
                  <a:lnTo>
                    <a:pt x="33065" y="38"/>
                  </a:lnTo>
                  <a:lnTo>
                    <a:pt x="32952" y="19"/>
                  </a:lnTo>
                  <a:lnTo>
                    <a:pt x="32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2" name="Google Shape;6832;p71"/>
            <p:cNvSpPr/>
            <p:nvPr/>
          </p:nvSpPr>
          <p:spPr>
            <a:xfrm>
              <a:off x="6827483" y="1558225"/>
              <a:ext cx="466902" cy="102901"/>
            </a:xfrm>
            <a:custGeom>
              <a:avLst/>
              <a:gdLst/>
              <a:ahLst/>
              <a:cxnLst/>
              <a:rect l="l" t="t" r="r" b="b"/>
              <a:pathLst>
                <a:path w="16684" h="3677" extrusionOk="0">
                  <a:moveTo>
                    <a:pt x="547" y="1"/>
                  </a:moveTo>
                  <a:lnTo>
                    <a:pt x="434" y="19"/>
                  </a:lnTo>
                  <a:lnTo>
                    <a:pt x="321" y="38"/>
                  </a:lnTo>
                  <a:lnTo>
                    <a:pt x="226" y="95"/>
                  </a:lnTo>
                  <a:lnTo>
                    <a:pt x="151" y="170"/>
                  </a:lnTo>
                  <a:lnTo>
                    <a:pt x="95" y="246"/>
                  </a:lnTo>
                  <a:lnTo>
                    <a:pt x="38" y="340"/>
                  </a:lnTo>
                  <a:lnTo>
                    <a:pt x="0" y="434"/>
                  </a:lnTo>
                  <a:lnTo>
                    <a:pt x="0" y="547"/>
                  </a:lnTo>
                  <a:lnTo>
                    <a:pt x="0" y="3677"/>
                  </a:lnTo>
                  <a:lnTo>
                    <a:pt x="16684" y="3677"/>
                  </a:lnTo>
                  <a:lnTo>
                    <a:pt x="16684" y="547"/>
                  </a:lnTo>
                  <a:lnTo>
                    <a:pt x="16684" y="434"/>
                  </a:lnTo>
                  <a:lnTo>
                    <a:pt x="16646" y="340"/>
                  </a:lnTo>
                  <a:lnTo>
                    <a:pt x="16608" y="246"/>
                  </a:lnTo>
                  <a:lnTo>
                    <a:pt x="16533" y="170"/>
                  </a:lnTo>
                  <a:lnTo>
                    <a:pt x="16457" y="95"/>
                  </a:lnTo>
                  <a:lnTo>
                    <a:pt x="16363" y="38"/>
                  </a:lnTo>
                  <a:lnTo>
                    <a:pt x="16250" y="19"/>
                  </a:lnTo>
                  <a:lnTo>
                    <a:pt x="16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3" name="Google Shape;6833;p71"/>
            <p:cNvSpPr/>
            <p:nvPr/>
          </p:nvSpPr>
          <p:spPr>
            <a:xfrm>
              <a:off x="6155378" y="1614138"/>
              <a:ext cx="1216564" cy="78106"/>
            </a:xfrm>
            <a:custGeom>
              <a:avLst/>
              <a:gdLst/>
              <a:ahLst/>
              <a:cxnLst/>
              <a:rect l="l" t="t" r="r" b="b"/>
              <a:pathLst>
                <a:path w="43472" h="2791" extrusionOk="0">
                  <a:moveTo>
                    <a:pt x="453" y="1"/>
                  </a:moveTo>
                  <a:lnTo>
                    <a:pt x="359" y="20"/>
                  </a:lnTo>
                  <a:lnTo>
                    <a:pt x="284" y="39"/>
                  </a:lnTo>
                  <a:lnTo>
                    <a:pt x="189" y="76"/>
                  </a:lnTo>
                  <a:lnTo>
                    <a:pt x="133" y="133"/>
                  </a:lnTo>
                  <a:lnTo>
                    <a:pt x="76" y="208"/>
                  </a:lnTo>
                  <a:lnTo>
                    <a:pt x="39" y="284"/>
                  </a:lnTo>
                  <a:lnTo>
                    <a:pt x="1" y="378"/>
                  </a:lnTo>
                  <a:lnTo>
                    <a:pt x="1" y="472"/>
                  </a:lnTo>
                  <a:lnTo>
                    <a:pt x="1" y="2791"/>
                  </a:lnTo>
                  <a:lnTo>
                    <a:pt x="43472" y="2791"/>
                  </a:lnTo>
                  <a:lnTo>
                    <a:pt x="43472" y="472"/>
                  </a:lnTo>
                  <a:lnTo>
                    <a:pt x="43453" y="378"/>
                  </a:lnTo>
                  <a:lnTo>
                    <a:pt x="43434" y="284"/>
                  </a:lnTo>
                  <a:lnTo>
                    <a:pt x="43396" y="208"/>
                  </a:lnTo>
                  <a:lnTo>
                    <a:pt x="43340" y="133"/>
                  </a:lnTo>
                  <a:lnTo>
                    <a:pt x="43264" y="76"/>
                  </a:lnTo>
                  <a:lnTo>
                    <a:pt x="43189" y="39"/>
                  </a:lnTo>
                  <a:lnTo>
                    <a:pt x="43095" y="20"/>
                  </a:lnTo>
                  <a:lnTo>
                    <a:pt x="43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4" name="Google Shape;6834;p71"/>
            <p:cNvSpPr/>
            <p:nvPr/>
          </p:nvSpPr>
          <p:spPr>
            <a:xfrm>
              <a:off x="6708241" y="1614138"/>
              <a:ext cx="699037" cy="78106"/>
            </a:xfrm>
            <a:custGeom>
              <a:avLst/>
              <a:gdLst/>
              <a:ahLst/>
              <a:cxnLst/>
              <a:rect l="l" t="t" r="r" b="b"/>
              <a:pathLst>
                <a:path w="24979" h="2791" extrusionOk="0">
                  <a:moveTo>
                    <a:pt x="453" y="1"/>
                  </a:moveTo>
                  <a:lnTo>
                    <a:pt x="359" y="20"/>
                  </a:lnTo>
                  <a:lnTo>
                    <a:pt x="284" y="39"/>
                  </a:lnTo>
                  <a:lnTo>
                    <a:pt x="189" y="76"/>
                  </a:lnTo>
                  <a:lnTo>
                    <a:pt x="133" y="133"/>
                  </a:lnTo>
                  <a:lnTo>
                    <a:pt x="76" y="208"/>
                  </a:lnTo>
                  <a:lnTo>
                    <a:pt x="39" y="284"/>
                  </a:lnTo>
                  <a:lnTo>
                    <a:pt x="1" y="378"/>
                  </a:lnTo>
                  <a:lnTo>
                    <a:pt x="1" y="472"/>
                  </a:lnTo>
                  <a:lnTo>
                    <a:pt x="1" y="2791"/>
                  </a:lnTo>
                  <a:lnTo>
                    <a:pt x="24979" y="2791"/>
                  </a:lnTo>
                  <a:lnTo>
                    <a:pt x="24979" y="472"/>
                  </a:lnTo>
                  <a:lnTo>
                    <a:pt x="24960" y="378"/>
                  </a:lnTo>
                  <a:lnTo>
                    <a:pt x="24941" y="284"/>
                  </a:lnTo>
                  <a:lnTo>
                    <a:pt x="24903" y="208"/>
                  </a:lnTo>
                  <a:lnTo>
                    <a:pt x="24847" y="133"/>
                  </a:lnTo>
                  <a:lnTo>
                    <a:pt x="24771" y="76"/>
                  </a:lnTo>
                  <a:lnTo>
                    <a:pt x="24696" y="39"/>
                  </a:lnTo>
                  <a:lnTo>
                    <a:pt x="24602" y="20"/>
                  </a:lnTo>
                  <a:lnTo>
                    <a:pt x="2450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5" name="Google Shape;6835;p71"/>
            <p:cNvSpPr/>
            <p:nvPr/>
          </p:nvSpPr>
          <p:spPr>
            <a:xfrm>
              <a:off x="5585109" y="2936692"/>
              <a:ext cx="333441" cy="693776"/>
            </a:xfrm>
            <a:custGeom>
              <a:avLst/>
              <a:gdLst/>
              <a:ahLst/>
              <a:cxnLst/>
              <a:rect l="l" t="t" r="r" b="b"/>
              <a:pathLst>
                <a:path w="11915" h="24791" extrusionOk="0">
                  <a:moveTo>
                    <a:pt x="6919" y="1"/>
                  </a:moveTo>
                  <a:lnTo>
                    <a:pt x="1" y="24790"/>
                  </a:lnTo>
                  <a:lnTo>
                    <a:pt x="736" y="24790"/>
                  </a:lnTo>
                  <a:lnTo>
                    <a:pt x="11915" y="5656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6" name="Google Shape;6836;p71"/>
            <p:cNvSpPr/>
            <p:nvPr/>
          </p:nvSpPr>
          <p:spPr>
            <a:xfrm>
              <a:off x="5552395" y="2936692"/>
              <a:ext cx="333441" cy="693776"/>
            </a:xfrm>
            <a:custGeom>
              <a:avLst/>
              <a:gdLst/>
              <a:ahLst/>
              <a:cxnLst/>
              <a:rect l="l" t="t" r="r" b="b"/>
              <a:pathLst>
                <a:path w="11915" h="24791" extrusionOk="0">
                  <a:moveTo>
                    <a:pt x="6919" y="1"/>
                  </a:moveTo>
                  <a:lnTo>
                    <a:pt x="1" y="24790"/>
                  </a:lnTo>
                  <a:lnTo>
                    <a:pt x="736" y="24790"/>
                  </a:lnTo>
                  <a:lnTo>
                    <a:pt x="11915" y="5656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7" name="Google Shape;6837;p71"/>
            <p:cNvSpPr/>
            <p:nvPr/>
          </p:nvSpPr>
          <p:spPr>
            <a:xfrm>
              <a:off x="5431082" y="3530189"/>
              <a:ext cx="352415" cy="135615"/>
            </a:xfrm>
            <a:custGeom>
              <a:avLst/>
              <a:gdLst/>
              <a:ahLst/>
              <a:cxnLst/>
              <a:rect l="l" t="t" r="r" b="b"/>
              <a:pathLst>
                <a:path w="12593" h="4846" extrusionOk="0">
                  <a:moveTo>
                    <a:pt x="5863" y="0"/>
                  </a:moveTo>
                  <a:lnTo>
                    <a:pt x="0" y="4845"/>
                  </a:lnTo>
                  <a:lnTo>
                    <a:pt x="12593" y="4845"/>
                  </a:lnTo>
                  <a:lnTo>
                    <a:pt x="10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8" name="Google Shape;6838;p71"/>
            <p:cNvSpPr/>
            <p:nvPr/>
          </p:nvSpPr>
          <p:spPr>
            <a:xfrm>
              <a:off x="5362492" y="3530189"/>
              <a:ext cx="352443" cy="135615"/>
            </a:xfrm>
            <a:custGeom>
              <a:avLst/>
              <a:gdLst/>
              <a:ahLst/>
              <a:cxnLst/>
              <a:rect l="l" t="t" r="r" b="b"/>
              <a:pathLst>
                <a:path w="12594" h="4846" extrusionOk="0">
                  <a:moveTo>
                    <a:pt x="5863" y="0"/>
                  </a:moveTo>
                  <a:lnTo>
                    <a:pt x="0" y="4845"/>
                  </a:lnTo>
                  <a:lnTo>
                    <a:pt x="12593" y="4845"/>
                  </a:lnTo>
                  <a:lnTo>
                    <a:pt x="10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9" name="Google Shape;6839;p71"/>
            <p:cNvSpPr/>
            <p:nvPr/>
          </p:nvSpPr>
          <p:spPr>
            <a:xfrm>
              <a:off x="7606656" y="2946206"/>
              <a:ext cx="388824" cy="686892"/>
            </a:xfrm>
            <a:custGeom>
              <a:avLst/>
              <a:gdLst/>
              <a:ahLst/>
              <a:cxnLst/>
              <a:rect l="l" t="t" r="r" b="b"/>
              <a:pathLst>
                <a:path w="13894" h="24545" extrusionOk="0">
                  <a:moveTo>
                    <a:pt x="5430" y="0"/>
                  </a:moveTo>
                  <a:lnTo>
                    <a:pt x="1" y="5599"/>
                  </a:lnTo>
                  <a:lnTo>
                    <a:pt x="13083" y="24544"/>
                  </a:lnTo>
                  <a:lnTo>
                    <a:pt x="13894" y="24544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0" name="Google Shape;6840;p71"/>
            <p:cNvSpPr/>
            <p:nvPr/>
          </p:nvSpPr>
          <p:spPr>
            <a:xfrm>
              <a:off x="7572375" y="2946206"/>
              <a:ext cx="388292" cy="686892"/>
            </a:xfrm>
            <a:custGeom>
              <a:avLst/>
              <a:gdLst/>
              <a:ahLst/>
              <a:cxnLst/>
              <a:rect l="l" t="t" r="r" b="b"/>
              <a:pathLst>
                <a:path w="13875" h="24545" extrusionOk="0">
                  <a:moveTo>
                    <a:pt x="5429" y="0"/>
                  </a:moveTo>
                  <a:lnTo>
                    <a:pt x="0" y="5599"/>
                  </a:lnTo>
                  <a:lnTo>
                    <a:pt x="13083" y="24544"/>
                  </a:lnTo>
                  <a:lnTo>
                    <a:pt x="13875" y="24544"/>
                  </a:lnTo>
                  <a:lnTo>
                    <a:pt x="542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1" name="Google Shape;6841;p71"/>
            <p:cNvSpPr/>
            <p:nvPr/>
          </p:nvSpPr>
          <p:spPr>
            <a:xfrm>
              <a:off x="6815337" y="3261677"/>
              <a:ext cx="180447" cy="371417"/>
            </a:xfrm>
            <a:custGeom>
              <a:avLst/>
              <a:gdLst/>
              <a:ahLst/>
              <a:cxnLst/>
              <a:rect l="l" t="t" r="r" b="b"/>
              <a:pathLst>
                <a:path w="6448" h="13272" extrusionOk="0">
                  <a:moveTo>
                    <a:pt x="1" y="0"/>
                  </a:moveTo>
                  <a:lnTo>
                    <a:pt x="5863" y="13271"/>
                  </a:lnTo>
                  <a:lnTo>
                    <a:pt x="6448" y="13271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2" name="Google Shape;6842;p71"/>
            <p:cNvSpPr/>
            <p:nvPr/>
          </p:nvSpPr>
          <p:spPr>
            <a:xfrm>
              <a:off x="5694836" y="2838046"/>
              <a:ext cx="2137662" cy="535493"/>
            </a:xfrm>
            <a:custGeom>
              <a:avLst/>
              <a:gdLst/>
              <a:ahLst/>
              <a:cxnLst/>
              <a:rect l="l" t="t" r="r" b="b"/>
              <a:pathLst>
                <a:path w="76386" h="19135" extrusionOk="0">
                  <a:moveTo>
                    <a:pt x="378" y="1"/>
                  </a:moveTo>
                  <a:lnTo>
                    <a:pt x="1" y="3017"/>
                  </a:lnTo>
                  <a:lnTo>
                    <a:pt x="11010" y="16646"/>
                  </a:lnTo>
                  <a:lnTo>
                    <a:pt x="17231" y="19135"/>
                  </a:lnTo>
                  <a:lnTo>
                    <a:pt x="59137" y="19135"/>
                  </a:lnTo>
                  <a:lnTo>
                    <a:pt x="65377" y="16646"/>
                  </a:lnTo>
                  <a:lnTo>
                    <a:pt x="76386" y="3017"/>
                  </a:lnTo>
                  <a:lnTo>
                    <a:pt x="76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3" name="Google Shape;6843;p71"/>
            <p:cNvSpPr/>
            <p:nvPr/>
          </p:nvSpPr>
          <p:spPr>
            <a:xfrm>
              <a:off x="5811420" y="2900312"/>
              <a:ext cx="1408065" cy="450531"/>
            </a:xfrm>
            <a:custGeom>
              <a:avLst/>
              <a:gdLst/>
              <a:ahLst/>
              <a:cxnLst/>
              <a:rect l="l" t="t" r="r" b="b"/>
              <a:pathLst>
                <a:path w="50315" h="16099" extrusionOk="0">
                  <a:moveTo>
                    <a:pt x="50315" y="0"/>
                  </a:moveTo>
                  <a:lnTo>
                    <a:pt x="1" y="792"/>
                  </a:lnTo>
                  <a:lnTo>
                    <a:pt x="10162" y="14421"/>
                  </a:lnTo>
                  <a:lnTo>
                    <a:pt x="16892" y="16099"/>
                  </a:lnTo>
                  <a:lnTo>
                    <a:pt x="48637" y="15043"/>
                  </a:lnTo>
                  <a:lnTo>
                    <a:pt x="47204" y="10293"/>
                  </a:lnTo>
                  <a:lnTo>
                    <a:pt x="50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4" name="Google Shape;6844;p71"/>
            <p:cNvSpPr/>
            <p:nvPr/>
          </p:nvSpPr>
          <p:spPr>
            <a:xfrm>
              <a:off x="7100752" y="2916655"/>
              <a:ext cx="442107" cy="434187"/>
            </a:xfrm>
            <a:custGeom>
              <a:avLst/>
              <a:gdLst/>
              <a:ahLst/>
              <a:cxnLst/>
              <a:rect l="l" t="t" r="r" b="b"/>
              <a:pathLst>
                <a:path w="15798" h="15515" extrusionOk="0">
                  <a:moveTo>
                    <a:pt x="15798" y="0"/>
                  </a:moveTo>
                  <a:lnTo>
                    <a:pt x="4562" y="208"/>
                  </a:lnTo>
                  <a:lnTo>
                    <a:pt x="0" y="13837"/>
                  </a:lnTo>
                  <a:lnTo>
                    <a:pt x="4110" y="15515"/>
                  </a:lnTo>
                  <a:lnTo>
                    <a:pt x="11085" y="14139"/>
                  </a:lnTo>
                  <a:lnTo>
                    <a:pt x="1579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5" name="Google Shape;6845;p71"/>
            <p:cNvSpPr/>
            <p:nvPr/>
          </p:nvSpPr>
          <p:spPr>
            <a:xfrm>
              <a:off x="5694836" y="2838046"/>
              <a:ext cx="2137662" cy="83395"/>
            </a:xfrm>
            <a:custGeom>
              <a:avLst/>
              <a:gdLst/>
              <a:ahLst/>
              <a:cxnLst/>
              <a:rect l="l" t="t" r="r" b="b"/>
              <a:pathLst>
                <a:path w="76386" h="2980" extrusionOk="0">
                  <a:moveTo>
                    <a:pt x="378" y="1"/>
                  </a:moveTo>
                  <a:lnTo>
                    <a:pt x="1" y="2979"/>
                  </a:lnTo>
                  <a:lnTo>
                    <a:pt x="76386" y="2979"/>
                  </a:lnTo>
                  <a:lnTo>
                    <a:pt x="7600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6" name="Google Shape;6846;p71"/>
            <p:cNvSpPr/>
            <p:nvPr/>
          </p:nvSpPr>
          <p:spPr>
            <a:xfrm>
              <a:off x="6002918" y="3303878"/>
              <a:ext cx="1521488" cy="69655"/>
            </a:xfrm>
            <a:custGeom>
              <a:avLst/>
              <a:gdLst/>
              <a:ahLst/>
              <a:cxnLst/>
              <a:rect l="l" t="t" r="r" b="b"/>
              <a:pathLst>
                <a:path w="54368" h="2489" extrusionOk="0">
                  <a:moveTo>
                    <a:pt x="1" y="0"/>
                  </a:moveTo>
                  <a:lnTo>
                    <a:pt x="6222" y="2489"/>
                  </a:lnTo>
                  <a:lnTo>
                    <a:pt x="48128" y="2489"/>
                  </a:lnTo>
                  <a:lnTo>
                    <a:pt x="543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7" name="Google Shape;6847;p71"/>
            <p:cNvSpPr/>
            <p:nvPr/>
          </p:nvSpPr>
          <p:spPr>
            <a:xfrm>
              <a:off x="5638391" y="1670080"/>
              <a:ext cx="2250050" cy="1210743"/>
            </a:xfrm>
            <a:custGeom>
              <a:avLst/>
              <a:gdLst/>
              <a:ahLst/>
              <a:cxnLst/>
              <a:rect l="l" t="t" r="r" b="b"/>
              <a:pathLst>
                <a:path w="80402" h="43264" extrusionOk="0">
                  <a:moveTo>
                    <a:pt x="15119" y="0"/>
                  </a:moveTo>
                  <a:lnTo>
                    <a:pt x="11330" y="2451"/>
                  </a:lnTo>
                  <a:lnTo>
                    <a:pt x="1" y="40926"/>
                  </a:lnTo>
                  <a:lnTo>
                    <a:pt x="1169" y="43264"/>
                  </a:lnTo>
                  <a:lnTo>
                    <a:pt x="79232" y="43264"/>
                  </a:lnTo>
                  <a:lnTo>
                    <a:pt x="80401" y="40926"/>
                  </a:lnTo>
                  <a:lnTo>
                    <a:pt x="69071" y="2451"/>
                  </a:lnTo>
                  <a:lnTo>
                    <a:pt x="6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8" name="Google Shape;6848;p71"/>
            <p:cNvSpPr/>
            <p:nvPr/>
          </p:nvSpPr>
          <p:spPr>
            <a:xfrm>
              <a:off x="5791915" y="1670080"/>
              <a:ext cx="1526750" cy="1210743"/>
            </a:xfrm>
            <a:custGeom>
              <a:avLst/>
              <a:gdLst/>
              <a:ahLst/>
              <a:cxnLst/>
              <a:rect l="l" t="t" r="r" b="b"/>
              <a:pathLst>
                <a:path w="54556" h="43264" extrusionOk="0">
                  <a:moveTo>
                    <a:pt x="10255" y="0"/>
                  </a:moveTo>
                  <a:lnTo>
                    <a:pt x="7692" y="2451"/>
                  </a:lnTo>
                  <a:lnTo>
                    <a:pt x="0" y="40926"/>
                  </a:lnTo>
                  <a:lnTo>
                    <a:pt x="792" y="43264"/>
                  </a:lnTo>
                  <a:lnTo>
                    <a:pt x="53764" y="43264"/>
                  </a:lnTo>
                  <a:lnTo>
                    <a:pt x="54556" y="40926"/>
                  </a:lnTo>
                  <a:lnTo>
                    <a:pt x="46864" y="2451"/>
                  </a:lnTo>
                  <a:lnTo>
                    <a:pt x="44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9" name="Google Shape;6849;p71"/>
            <p:cNvSpPr/>
            <p:nvPr/>
          </p:nvSpPr>
          <p:spPr>
            <a:xfrm>
              <a:off x="5960186" y="1659529"/>
              <a:ext cx="1606423" cy="75979"/>
            </a:xfrm>
            <a:custGeom>
              <a:avLst/>
              <a:gdLst/>
              <a:ahLst/>
              <a:cxnLst/>
              <a:rect l="l" t="t" r="r" b="b"/>
              <a:pathLst>
                <a:path w="57403" h="2715" extrusionOk="0">
                  <a:moveTo>
                    <a:pt x="3620" y="0"/>
                  </a:moveTo>
                  <a:lnTo>
                    <a:pt x="1" y="2715"/>
                  </a:lnTo>
                  <a:lnTo>
                    <a:pt x="57403" y="2715"/>
                  </a:lnTo>
                  <a:lnTo>
                    <a:pt x="5380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0" name="Google Shape;6850;p71"/>
            <p:cNvSpPr/>
            <p:nvPr/>
          </p:nvSpPr>
          <p:spPr>
            <a:xfrm>
              <a:off x="5638391" y="2815378"/>
              <a:ext cx="2250050" cy="65429"/>
            </a:xfrm>
            <a:custGeom>
              <a:avLst/>
              <a:gdLst/>
              <a:ahLst/>
              <a:cxnLst/>
              <a:rect l="l" t="t" r="r" b="b"/>
              <a:pathLst>
                <a:path w="80402" h="2338" extrusionOk="0">
                  <a:moveTo>
                    <a:pt x="1" y="0"/>
                  </a:moveTo>
                  <a:lnTo>
                    <a:pt x="1169" y="2338"/>
                  </a:lnTo>
                  <a:lnTo>
                    <a:pt x="79232" y="2338"/>
                  </a:lnTo>
                  <a:lnTo>
                    <a:pt x="8040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1" name="Google Shape;6851;p71"/>
            <p:cNvSpPr/>
            <p:nvPr/>
          </p:nvSpPr>
          <p:spPr>
            <a:xfrm>
              <a:off x="7352389" y="3530189"/>
              <a:ext cx="352415" cy="135615"/>
            </a:xfrm>
            <a:custGeom>
              <a:avLst/>
              <a:gdLst/>
              <a:ahLst/>
              <a:cxnLst/>
              <a:rect l="l" t="t" r="r" b="b"/>
              <a:pathLst>
                <a:path w="12593" h="4846" extrusionOk="0">
                  <a:moveTo>
                    <a:pt x="1584" y="0"/>
                  </a:moveTo>
                  <a:lnTo>
                    <a:pt x="0" y="4845"/>
                  </a:lnTo>
                  <a:lnTo>
                    <a:pt x="12593" y="484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2" name="Google Shape;6852;p71"/>
            <p:cNvSpPr/>
            <p:nvPr/>
          </p:nvSpPr>
          <p:spPr>
            <a:xfrm>
              <a:off x="7209416" y="2908735"/>
              <a:ext cx="271203" cy="724364"/>
            </a:xfrm>
            <a:custGeom>
              <a:avLst/>
              <a:gdLst/>
              <a:ahLst/>
              <a:cxnLst/>
              <a:rect l="l" t="t" r="r" b="b"/>
              <a:pathLst>
                <a:path w="9691" h="25884" extrusionOk="0">
                  <a:moveTo>
                    <a:pt x="1" y="1"/>
                  </a:moveTo>
                  <a:lnTo>
                    <a:pt x="7956" y="25883"/>
                  </a:lnTo>
                  <a:lnTo>
                    <a:pt x="9690" y="25883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3" name="Google Shape;6853;p71"/>
            <p:cNvSpPr/>
            <p:nvPr/>
          </p:nvSpPr>
          <p:spPr>
            <a:xfrm>
              <a:off x="7129240" y="2921412"/>
              <a:ext cx="317070" cy="711687"/>
            </a:xfrm>
            <a:custGeom>
              <a:avLst/>
              <a:gdLst/>
              <a:ahLst/>
              <a:cxnLst/>
              <a:rect l="l" t="t" r="r" b="b"/>
              <a:pathLst>
                <a:path w="11330" h="25431" extrusionOk="0">
                  <a:moveTo>
                    <a:pt x="3016" y="0"/>
                  </a:moveTo>
                  <a:lnTo>
                    <a:pt x="0" y="9350"/>
                  </a:lnTo>
                  <a:lnTo>
                    <a:pt x="10519" y="25430"/>
                  </a:lnTo>
                  <a:lnTo>
                    <a:pt x="11330" y="25430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4" name="Google Shape;6854;p71"/>
            <p:cNvSpPr/>
            <p:nvPr/>
          </p:nvSpPr>
          <p:spPr>
            <a:xfrm>
              <a:off x="7299106" y="3530189"/>
              <a:ext cx="268012" cy="135615"/>
            </a:xfrm>
            <a:custGeom>
              <a:avLst/>
              <a:gdLst/>
              <a:ahLst/>
              <a:cxnLst/>
              <a:rect l="l" t="t" r="r" b="b"/>
              <a:pathLst>
                <a:path w="9577" h="4846" extrusionOk="0">
                  <a:moveTo>
                    <a:pt x="1207" y="0"/>
                  </a:moveTo>
                  <a:lnTo>
                    <a:pt x="0" y="4845"/>
                  </a:lnTo>
                  <a:lnTo>
                    <a:pt x="9577" y="4845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5" name="Google Shape;6855;p71"/>
            <p:cNvSpPr/>
            <p:nvPr/>
          </p:nvSpPr>
          <p:spPr>
            <a:xfrm>
              <a:off x="6632822" y="1647384"/>
              <a:ext cx="144039" cy="1233971"/>
            </a:xfrm>
            <a:custGeom>
              <a:avLst/>
              <a:gdLst/>
              <a:ahLst/>
              <a:cxnLst/>
              <a:rect l="l" t="t" r="r" b="b"/>
              <a:pathLst>
                <a:path w="5147" h="44094" extrusionOk="0">
                  <a:moveTo>
                    <a:pt x="340" y="0"/>
                  </a:moveTo>
                  <a:lnTo>
                    <a:pt x="0" y="302"/>
                  </a:lnTo>
                  <a:lnTo>
                    <a:pt x="2470" y="3243"/>
                  </a:lnTo>
                  <a:lnTo>
                    <a:pt x="4694" y="41699"/>
                  </a:lnTo>
                  <a:lnTo>
                    <a:pt x="3469" y="44075"/>
                  </a:lnTo>
                  <a:lnTo>
                    <a:pt x="3959" y="44093"/>
                  </a:lnTo>
                  <a:lnTo>
                    <a:pt x="5147" y="41794"/>
                  </a:lnTo>
                  <a:lnTo>
                    <a:pt x="2903" y="3149"/>
                  </a:lnTo>
                  <a:lnTo>
                    <a:pt x="2903" y="307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6" name="Google Shape;6856;p71"/>
            <p:cNvSpPr/>
            <p:nvPr/>
          </p:nvSpPr>
          <p:spPr>
            <a:xfrm>
              <a:off x="7305431" y="1659529"/>
              <a:ext cx="343460" cy="1221825"/>
            </a:xfrm>
            <a:custGeom>
              <a:avLst/>
              <a:gdLst/>
              <a:ahLst/>
              <a:cxnLst/>
              <a:rect l="l" t="t" r="r" b="b"/>
              <a:pathLst>
                <a:path w="12273" h="43660" extrusionOk="0">
                  <a:moveTo>
                    <a:pt x="0" y="0"/>
                  </a:moveTo>
                  <a:lnTo>
                    <a:pt x="3054" y="2828"/>
                  </a:lnTo>
                  <a:lnTo>
                    <a:pt x="11820" y="41303"/>
                  </a:lnTo>
                  <a:lnTo>
                    <a:pt x="11047" y="43659"/>
                  </a:lnTo>
                  <a:lnTo>
                    <a:pt x="11462" y="43659"/>
                  </a:lnTo>
                  <a:lnTo>
                    <a:pt x="12273" y="41322"/>
                  </a:lnTo>
                  <a:lnTo>
                    <a:pt x="3450" y="260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7" name="Google Shape;6857;p71"/>
            <p:cNvSpPr/>
            <p:nvPr/>
          </p:nvSpPr>
          <p:spPr>
            <a:xfrm>
              <a:off x="5768687" y="1659529"/>
              <a:ext cx="329244" cy="1221293"/>
            </a:xfrm>
            <a:custGeom>
              <a:avLst/>
              <a:gdLst/>
              <a:ahLst/>
              <a:cxnLst/>
              <a:rect l="l" t="t" r="r" b="b"/>
              <a:pathLst>
                <a:path w="11765" h="43641" extrusionOk="0">
                  <a:moveTo>
                    <a:pt x="11142" y="0"/>
                  </a:moveTo>
                  <a:lnTo>
                    <a:pt x="8578" y="2564"/>
                  </a:lnTo>
                  <a:lnTo>
                    <a:pt x="8522" y="2601"/>
                  </a:lnTo>
                  <a:lnTo>
                    <a:pt x="1" y="41322"/>
                  </a:lnTo>
                  <a:lnTo>
                    <a:pt x="812" y="43641"/>
                  </a:lnTo>
                  <a:lnTo>
                    <a:pt x="1283" y="43641"/>
                  </a:lnTo>
                  <a:lnTo>
                    <a:pt x="472" y="41284"/>
                  </a:lnTo>
                  <a:lnTo>
                    <a:pt x="8936" y="2828"/>
                  </a:lnTo>
                  <a:lnTo>
                    <a:pt x="117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8" name="Google Shape;6858;p71"/>
            <p:cNvSpPr/>
            <p:nvPr/>
          </p:nvSpPr>
          <p:spPr>
            <a:xfrm>
              <a:off x="6749406" y="2457679"/>
              <a:ext cx="444206" cy="423665"/>
            </a:xfrm>
            <a:custGeom>
              <a:avLst/>
              <a:gdLst/>
              <a:ahLst/>
              <a:cxnLst/>
              <a:rect l="l" t="t" r="r" b="b"/>
              <a:pathLst>
                <a:path w="15873" h="15139" extrusionOk="0">
                  <a:moveTo>
                    <a:pt x="0" y="1"/>
                  </a:moveTo>
                  <a:lnTo>
                    <a:pt x="0" y="434"/>
                  </a:lnTo>
                  <a:lnTo>
                    <a:pt x="13573" y="434"/>
                  </a:lnTo>
                  <a:lnTo>
                    <a:pt x="15421" y="12763"/>
                  </a:lnTo>
                  <a:lnTo>
                    <a:pt x="14478" y="15138"/>
                  </a:lnTo>
                  <a:lnTo>
                    <a:pt x="14893" y="15138"/>
                  </a:lnTo>
                  <a:lnTo>
                    <a:pt x="15873" y="12820"/>
                  </a:lnTo>
                  <a:lnTo>
                    <a:pt x="13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9" name="Google Shape;6859;p71"/>
            <p:cNvSpPr/>
            <p:nvPr/>
          </p:nvSpPr>
          <p:spPr>
            <a:xfrm>
              <a:off x="6737261" y="2233494"/>
              <a:ext cx="983393" cy="12677"/>
            </a:xfrm>
            <a:custGeom>
              <a:avLst/>
              <a:gdLst/>
              <a:ahLst/>
              <a:cxnLst/>
              <a:rect l="l" t="t" r="r" b="b"/>
              <a:pathLst>
                <a:path w="35140" h="453" extrusionOk="0">
                  <a:moveTo>
                    <a:pt x="1" y="0"/>
                  </a:moveTo>
                  <a:lnTo>
                    <a:pt x="1" y="453"/>
                  </a:lnTo>
                  <a:lnTo>
                    <a:pt x="35139" y="453"/>
                  </a:lnTo>
                  <a:lnTo>
                    <a:pt x="350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0" name="Google Shape;6860;p71"/>
            <p:cNvSpPr/>
            <p:nvPr/>
          </p:nvSpPr>
          <p:spPr>
            <a:xfrm>
              <a:off x="5835710" y="2140109"/>
              <a:ext cx="116082" cy="217891"/>
            </a:xfrm>
            <a:custGeom>
              <a:avLst/>
              <a:gdLst/>
              <a:ahLst/>
              <a:cxnLst/>
              <a:rect l="l" t="t" r="r" b="b"/>
              <a:pathLst>
                <a:path w="4148" h="7786" extrusionOk="0">
                  <a:moveTo>
                    <a:pt x="2978" y="0"/>
                  </a:moveTo>
                  <a:lnTo>
                    <a:pt x="2771" y="19"/>
                  </a:lnTo>
                  <a:lnTo>
                    <a:pt x="2583" y="76"/>
                  </a:lnTo>
                  <a:lnTo>
                    <a:pt x="2375" y="170"/>
                  </a:lnTo>
                  <a:lnTo>
                    <a:pt x="2187" y="302"/>
                  </a:lnTo>
                  <a:lnTo>
                    <a:pt x="1979" y="472"/>
                  </a:lnTo>
                  <a:lnTo>
                    <a:pt x="1772" y="660"/>
                  </a:lnTo>
                  <a:lnTo>
                    <a:pt x="1584" y="886"/>
                  </a:lnTo>
                  <a:lnTo>
                    <a:pt x="1395" y="1150"/>
                  </a:lnTo>
                  <a:lnTo>
                    <a:pt x="1206" y="1414"/>
                  </a:lnTo>
                  <a:lnTo>
                    <a:pt x="1037" y="1716"/>
                  </a:lnTo>
                  <a:lnTo>
                    <a:pt x="867" y="2036"/>
                  </a:lnTo>
                  <a:lnTo>
                    <a:pt x="698" y="2376"/>
                  </a:lnTo>
                  <a:lnTo>
                    <a:pt x="566" y="2734"/>
                  </a:lnTo>
                  <a:lnTo>
                    <a:pt x="434" y="3111"/>
                  </a:lnTo>
                  <a:lnTo>
                    <a:pt x="302" y="3488"/>
                  </a:lnTo>
                  <a:lnTo>
                    <a:pt x="207" y="3903"/>
                  </a:lnTo>
                  <a:lnTo>
                    <a:pt x="132" y="4299"/>
                  </a:lnTo>
                  <a:lnTo>
                    <a:pt x="57" y="4676"/>
                  </a:lnTo>
                  <a:lnTo>
                    <a:pt x="19" y="5053"/>
                  </a:lnTo>
                  <a:lnTo>
                    <a:pt x="0" y="5411"/>
                  </a:lnTo>
                  <a:lnTo>
                    <a:pt x="0" y="5750"/>
                  </a:lnTo>
                  <a:lnTo>
                    <a:pt x="19" y="6071"/>
                  </a:lnTo>
                  <a:lnTo>
                    <a:pt x="57" y="6372"/>
                  </a:lnTo>
                  <a:lnTo>
                    <a:pt x="113" y="6655"/>
                  </a:lnTo>
                  <a:lnTo>
                    <a:pt x="189" y="6900"/>
                  </a:lnTo>
                  <a:lnTo>
                    <a:pt x="283" y="7126"/>
                  </a:lnTo>
                  <a:lnTo>
                    <a:pt x="396" y="7315"/>
                  </a:lnTo>
                  <a:lnTo>
                    <a:pt x="509" y="7484"/>
                  </a:lnTo>
                  <a:lnTo>
                    <a:pt x="660" y="7616"/>
                  </a:lnTo>
                  <a:lnTo>
                    <a:pt x="811" y="7711"/>
                  </a:lnTo>
                  <a:lnTo>
                    <a:pt x="980" y="7767"/>
                  </a:lnTo>
                  <a:lnTo>
                    <a:pt x="1169" y="7786"/>
                  </a:lnTo>
                  <a:lnTo>
                    <a:pt x="1357" y="7767"/>
                  </a:lnTo>
                  <a:lnTo>
                    <a:pt x="1565" y="7711"/>
                  </a:lnTo>
                  <a:lnTo>
                    <a:pt x="1753" y="7616"/>
                  </a:lnTo>
                  <a:lnTo>
                    <a:pt x="1961" y="7484"/>
                  </a:lnTo>
                  <a:lnTo>
                    <a:pt x="2168" y="7315"/>
                  </a:lnTo>
                  <a:lnTo>
                    <a:pt x="2356" y="7126"/>
                  </a:lnTo>
                  <a:lnTo>
                    <a:pt x="2564" y="6900"/>
                  </a:lnTo>
                  <a:lnTo>
                    <a:pt x="2752" y="6655"/>
                  </a:lnTo>
                  <a:lnTo>
                    <a:pt x="2941" y="6372"/>
                  </a:lnTo>
                  <a:lnTo>
                    <a:pt x="3110" y="6071"/>
                  </a:lnTo>
                  <a:lnTo>
                    <a:pt x="3280" y="5750"/>
                  </a:lnTo>
                  <a:lnTo>
                    <a:pt x="3431" y="5411"/>
                  </a:lnTo>
                  <a:lnTo>
                    <a:pt x="3582" y="5053"/>
                  </a:lnTo>
                  <a:lnTo>
                    <a:pt x="3714" y="4676"/>
                  </a:lnTo>
                  <a:lnTo>
                    <a:pt x="3827" y="4299"/>
                  </a:lnTo>
                  <a:lnTo>
                    <a:pt x="3940" y="3903"/>
                  </a:lnTo>
                  <a:lnTo>
                    <a:pt x="4015" y="3488"/>
                  </a:lnTo>
                  <a:lnTo>
                    <a:pt x="4072" y="3111"/>
                  </a:lnTo>
                  <a:lnTo>
                    <a:pt x="4110" y="2734"/>
                  </a:lnTo>
                  <a:lnTo>
                    <a:pt x="4147" y="2376"/>
                  </a:lnTo>
                  <a:lnTo>
                    <a:pt x="4147" y="2036"/>
                  </a:lnTo>
                  <a:lnTo>
                    <a:pt x="4128" y="1716"/>
                  </a:lnTo>
                  <a:lnTo>
                    <a:pt x="4091" y="1414"/>
                  </a:lnTo>
                  <a:lnTo>
                    <a:pt x="4034" y="1150"/>
                  </a:lnTo>
                  <a:lnTo>
                    <a:pt x="3959" y="886"/>
                  </a:lnTo>
                  <a:lnTo>
                    <a:pt x="3865" y="660"/>
                  </a:lnTo>
                  <a:lnTo>
                    <a:pt x="3751" y="472"/>
                  </a:lnTo>
                  <a:lnTo>
                    <a:pt x="3619" y="302"/>
                  </a:lnTo>
                  <a:lnTo>
                    <a:pt x="3487" y="170"/>
                  </a:lnTo>
                  <a:lnTo>
                    <a:pt x="3337" y="76"/>
                  </a:lnTo>
                  <a:lnTo>
                    <a:pt x="3167" y="19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1" name="Google Shape;6861;p71"/>
            <p:cNvSpPr/>
            <p:nvPr/>
          </p:nvSpPr>
          <p:spPr>
            <a:xfrm>
              <a:off x="5854684" y="2166499"/>
              <a:ext cx="76539" cy="163041"/>
            </a:xfrm>
            <a:custGeom>
              <a:avLst/>
              <a:gdLst/>
              <a:ahLst/>
              <a:cxnLst/>
              <a:rect l="l" t="t" r="r" b="b"/>
              <a:pathLst>
                <a:path w="2735" h="5826" extrusionOk="0">
                  <a:moveTo>
                    <a:pt x="2112" y="0"/>
                  </a:moveTo>
                  <a:lnTo>
                    <a:pt x="1980" y="19"/>
                  </a:lnTo>
                  <a:lnTo>
                    <a:pt x="1867" y="57"/>
                  </a:lnTo>
                  <a:lnTo>
                    <a:pt x="1735" y="113"/>
                  </a:lnTo>
                  <a:lnTo>
                    <a:pt x="1603" y="207"/>
                  </a:lnTo>
                  <a:lnTo>
                    <a:pt x="1471" y="320"/>
                  </a:lnTo>
                  <a:lnTo>
                    <a:pt x="1339" y="471"/>
                  </a:lnTo>
                  <a:lnTo>
                    <a:pt x="1207" y="622"/>
                  </a:lnTo>
                  <a:lnTo>
                    <a:pt x="1075" y="811"/>
                  </a:lnTo>
                  <a:lnTo>
                    <a:pt x="943" y="1018"/>
                  </a:lnTo>
                  <a:lnTo>
                    <a:pt x="830" y="1225"/>
                  </a:lnTo>
                  <a:lnTo>
                    <a:pt x="698" y="1470"/>
                  </a:lnTo>
                  <a:lnTo>
                    <a:pt x="585" y="1715"/>
                  </a:lnTo>
                  <a:lnTo>
                    <a:pt x="491" y="1979"/>
                  </a:lnTo>
                  <a:lnTo>
                    <a:pt x="378" y="2262"/>
                  </a:lnTo>
                  <a:lnTo>
                    <a:pt x="283" y="2545"/>
                  </a:lnTo>
                  <a:lnTo>
                    <a:pt x="208" y="2847"/>
                  </a:lnTo>
                  <a:lnTo>
                    <a:pt x="133" y="3148"/>
                  </a:lnTo>
                  <a:lnTo>
                    <a:pt x="76" y="3431"/>
                  </a:lnTo>
                  <a:lnTo>
                    <a:pt x="38" y="3714"/>
                  </a:lnTo>
                  <a:lnTo>
                    <a:pt x="20" y="3978"/>
                  </a:lnTo>
                  <a:lnTo>
                    <a:pt x="1" y="4242"/>
                  </a:lnTo>
                  <a:lnTo>
                    <a:pt x="1" y="4487"/>
                  </a:lnTo>
                  <a:lnTo>
                    <a:pt x="1" y="4713"/>
                  </a:lnTo>
                  <a:lnTo>
                    <a:pt x="20" y="4920"/>
                  </a:lnTo>
                  <a:lnTo>
                    <a:pt x="57" y="5109"/>
                  </a:lnTo>
                  <a:lnTo>
                    <a:pt x="95" y="5278"/>
                  </a:lnTo>
                  <a:lnTo>
                    <a:pt x="170" y="5429"/>
                  </a:lnTo>
                  <a:lnTo>
                    <a:pt x="227" y="5561"/>
                  </a:lnTo>
                  <a:lnTo>
                    <a:pt x="321" y="5674"/>
                  </a:lnTo>
                  <a:lnTo>
                    <a:pt x="415" y="5750"/>
                  </a:lnTo>
                  <a:lnTo>
                    <a:pt x="510" y="5806"/>
                  </a:lnTo>
                  <a:lnTo>
                    <a:pt x="623" y="5825"/>
                  </a:lnTo>
                  <a:lnTo>
                    <a:pt x="755" y="5806"/>
                  </a:lnTo>
                  <a:lnTo>
                    <a:pt x="868" y="5768"/>
                  </a:lnTo>
                  <a:lnTo>
                    <a:pt x="1000" y="5712"/>
                  </a:lnTo>
                  <a:lnTo>
                    <a:pt x="1132" y="5618"/>
                  </a:lnTo>
                  <a:lnTo>
                    <a:pt x="1264" y="5505"/>
                  </a:lnTo>
                  <a:lnTo>
                    <a:pt x="1396" y="5373"/>
                  </a:lnTo>
                  <a:lnTo>
                    <a:pt x="1528" y="5203"/>
                  </a:lnTo>
                  <a:lnTo>
                    <a:pt x="1660" y="5014"/>
                  </a:lnTo>
                  <a:lnTo>
                    <a:pt x="1792" y="4826"/>
                  </a:lnTo>
                  <a:lnTo>
                    <a:pt x="1905" y="4600"/>
                  </a:lnTo>
                  <a:lnTo>
                    <a:pt x="2037" y="4355"/>
                  </a:lnTo>
                  <a:lnTo>
                    <a:pt x="2150" y="4110"/>
                  </a:lnTo>
                  <a:lnTo>
                    <a:pt x="2244" y="3846"/>
                  </a:lnTo>
                  <a:lnTo>
                    <a:pt x="2357" y="3563"/>
                  </a:lnTo>
                  <a:lnTo>
                    <a:pt x="2451" y="3280"/>
                  </a:lnTo>
                  <a:lnTo>
                    <a:pt x="2527" y="2979"/>
                  </a:lnTo>
                  <a:lnTo>
                    <a:pt x="2602" y="2696"/>
                  </a:lnTo>
                  <a:lnTo>
                    <a:pt x="2659" y="2394"/>
                  </a:lnTo>
                  <a:lnTo>
                    <a:pt x="2696" y="2111"/>
                  </a:lnTo>
                  <a:lnTo>
                    <a:pt x="2715" y="1847"/>
                  </a:lnTo>
                  <a:lnTo>
                    <a:pt x="2734" y="1584"/>
                  </a:lnTo>
                  <a:lnTo>
                    <a:pt x="2734" y="1357"/>
                  </a:lnTo>
                  <a:lnTo>
                    <a:pt x="2734" y="1112"/>
                  </a:lnTo>
                  <a:lnTo>
                    <a:pt x="2715" y="905"/>
                  </a:lnTo>
                  <a:lnTo>
                    <a:pt x="2678" y="716"/>
                  </a:lnTo>
                  <a:lnTo>
                    <a:pt x="2621" y="547"/>
                  </a:lnTo>
                  <a:lnTo>
                    <a:pt x="2564" y="396"/>
                  </a:lnTo>
                  <a:lnTo>
                    <a:pt x="2508" y="264"/>
                  </a:lnTo>
                  <a:lnTo>
                    <a:pt x="2414" y="151"/>
                  </a:lnTo>
                  <a:lnTo>
                    <a:pt x="2319" y="75"/>
                  </a:lnTo>
                  <a:lnTo>
                    <a:pt x="2225" y="38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2" name="Google Shape;6862;p71"/>
            <p:cNvSpPr/>
            <p:nvPr/>
          </p:nvSpPr>
          <p:spPr>
            <a:xfrm>
              <a:off x="5879478" y="2187067"/>
              <a:ext cx="49617" cy="134552"/>
            </a:xfrm>
            <a:custGeom>
              <a:avLst/>
              <a:gdLst/>
              <a:ahLst/>
              <a:cxnLst/>
              <a:rect l="l" t="t" r="r" b="b"/>
              <a:pathLst>
                <a:path w="1773" h="4808" extrusionOk="0">
                  <a:moveTo>
                    <a:pt x="1660" y="0"/>
                  </a:moveTo>
                  <a:lnTo>
                    <a:pt x="1565" y="57"/>
                  </a:lnTo>
                  <a:lnTo>
                    <a:pt x="1471" y="132"/>
                  </a:lnTo>
                  <a:lnTo>
                    <a:pt x="1264" y="340"/>
                  </a:lnTo>
                  <a:lnTo>
                    <a:pt x="1056" y="585"/>
                  </a:lnTo>
                  <a:lnTo>
                    <a:pt x="849" y="905"/>
                  </a:lnTo>
                  <a:lnTo>
                    <a:pt x="660" y="1263"/>
                  </a:lnTo>
                  <a:lnTo>
                    <a:pt x="491" y="1659"/>
                  </a:lnTo>
                  <a:lnTo>
                    <a:pt x="340" y="2093"/>
                  </a:lnTo>
                  <a:lnTo>
                    <a:pt x="208" y="2545"/>
                  </a:lnTo>
                  <a:lnTo>
                    <a:pt x="114" y="2884"/>
                  </a:lnTo>
                  <a:lnTo>
                    <a:pt x="57" y="3224"/>
                  </a:lnTo>
                  <a:lnTo>
                    <a:pt x="20" y="3525"/>
                  </a:lnTo>
                  <a:lnTo>
                    <a:pt x="1" y="3827"/>
                  </a:lnTo>
                  <a:lnTo>
                    <a:pt x="1" y="4110"/>
                  </a:lnTo>
                  <a:lnTo>
                    <a:pt x="20" y="4374"/>
                  </a:lnTo>
                  <a:lnTo>
                    <a:pt x="57" y="4600"/>
                  </a:lnTo>
                  <a:lnTo>
                    <a:pt x="114" y="4807"/>
                  </a:lnTo>
                  <a:lnTo>
                    <a:pt x="208" y="4751"/>
                  </a:lnTo>
                  <a:lnTo>
                    <a:pt x="321" y="4675"/>
                  </a:lnTo>
                  <a:lnTo>
                    <a:pt x="528" y="4468"/>
                  </a:lnTo>
                  <a:lnTo>
                    <a:pt x="717" y="4204"/>
                  </a:lnTo>
                  <a:lnTo>
                    <a:pt x="924" y="3902"/>
                  </a:lnTo>
                  <a:lnTo>
                    <a:pt x="1113" y="3544"/>
                  </a:lnTo>
                  <a:lnTo>
                    <a:pt x="1283" y="3148"/>
                  </a:lnTo>
                  <a:lnTo>
                    <a:pt x="1452" y="2715"/>
                  </a:lnTo>
                  <a:lnTo>
                    <a:pt x="1584" y="2262"/>
                  </a:lnTo>
                  <a:lnTo>
                    <a:pt x="1660" y="1923"/>
                  </a:lnTo>
                  <a:lnTo>
                    <a:pt x="1716" y="1584"/>
                  </a:lnTo>
                  <a:lnTo>
                    <a:pt x="1754" y="1263"/>
                  </a:lnTo>
                  <a:lnTo>
                    <a:pt x="1773" y="962"/>
                  </a:lnTo>
                  <a:lnTo>
                    <a:pt x="1773" y="698"/>
                  </a:lnTo>
                  <a:lnTo>
                    <a:pt x="1754" y="434"/>
                  </a:lnTo>
                  <a:lnTo>
                    <a:pt x="1716" y="208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3" name="Google Shape;6863;p71"/>
            <p:cNvSpPr/>
            <p:nvPr/>
          </p:nvSpPr>
          <p:spPr>
            <a:xfrm>
              <a:off x="5883172" y="2187067"/>
              <a:ext cx="45923" cy="79673"/>
            </a:xfrm>
            <a:custGeom>
              <a:avLst/>
              <a:gdLst/>
              <a:ahLst/>
              <a:cxnLst/>
              <a:rect l="l" t="t" r="r" b="b"/>
              <a:pathLst>
                <a:path w="1641" h="2847" extrusionOk="0">
                  <a:moveTo>
                    <a:pt x="1528" y="0"/>
                  </a:moveTo>
                  <a:lnTo>
                    <a:pt x="1433" y="57"/>
                  </a:lnTo>
                  <a:lnTo>
                    <a:pt x="1339" y="132"/>
                  </a:lnTo>
                  <a:lnTo>
                    <a:pt x="1132" y="340"/>
                  </a:lnTo>
                  <a:lnTo>
                    <a:pt x="924" y="585"/>
                  </a:lnTo>
                  <a:lnTo>
                    <a:pt x="717" y="905"/>
                  </a:lnTo>
                  <a:lnTo>
                    <a:pt x="528" y="1263"/>
                  </a:lnTo>
                  <a:lnTo>
                    <a:pt x="359" y="1659"/>
                  </a:lnTo>
                  <a:lnTo>
                    <a:pt x="208" y="2093"/>
                  </a:lnTo>
                  <a:lnTo>
                    <a:pt x="76" y="2545"/>
                  </a:lnTo>
                  <a:lnTo>
                    <a:pt x="1" y="2847"/>
                  </a:lnTo>
                  <a:lnTo>
                    <a:pt x="189" y="2621"/>
                  </a:lnTo>
                  <a:lnTo>
                    <a:pt x="396" y="2394"/>
                  </a:lnTo>
                  <a:lnTo>
                    <a:pt x="585" y="2206"/>
                  </a:lnTo>
                  <a:lnTo>
                    <a:pt x="792" y="2036"/>
                  </a:lnTo>
                  <a:lnTo>
                    <a:pt x="1000" y="1885"/>
                  </a:lnTo>
                  <a:lnTo>
                    <a:pt x="1188" y="1753"/>
                  </a:lnTo>
                  <a:lnTo>
                    <a:pt x="1396" y="1659"/>
                  </a:lnTo>
                  <a:lnTo>
                    <a:pt x="1584" y="1565"/>
                  </a:lnTo>
                  <a:lnTo>
                    <a:pt x="1641" y="1112"/>
                  </a:lnTo>
                  <a:lnTo>
                    <a:pt x="1641" y="679"/>
                  </a:lnTo>
                  <a:lnTo>
                    <a:pt x="1622" y="490"/>
                  </a:lnTo>
                  <a:lnTo>
                    <a:pt x="1603" y="321"/>
                  </a:lnTo>
                  <a:lnTo>
                    <a:pt x="1584" y="151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4" name="Google Shape;6864;p71"/>
            <p:cNvSpPr/>
            <p:nvPr/>
          </p:nvSpPr>
          <p:spPr>
            <a:xfrm>
              <a:off x="7399851" y="2140109"/>
              <a:ext cx="195755" cy="217891"/>
            </a:xfrm>
            <a:custGeom>
              <a:avLst/>
              <a:gdLst/>
              <a:ahLst/>
              <a:cxnLst/>
              <a:rect l="l" t="t" r="r" b="b"/>
              <a:pathLst>
                <a:path w="6995" h="7786" extrusionOk="0">
                  <a:moveTo>
                    <a:pt x="2451" y="0"/>
                  </a:moveTo>
                  <a:lnTo>
                    <a:pt x="2112" y="19"/>
                  </a:lnTo>
                  <a:lnTo>
                    <a:pt x="1792" y="76"/>
                  </a:lnTo>
                  <a:lnTo>
                    <a:pt x="1509" y="170"/>
                  </a:lnTo>
                  <a:lnTo>
                    <a:pt x="1226" y="302"/>
                  </a:lnTo>
                  <a:lnTo>
                    <a:pt x="981" y="472"/>
                  </a:lnTo>
                  <a:lnTo>
                    <a:pt x="755" y="660"/>
                  </a:lnTo>
                  <a:lnTo>
                    <a:pt x="566" y="886"/>
                  </a:lnTo>
                  <a:lnTo>
                    <a:pt x="397" y="1150"/>
                  </a:lnTo>
                  <a:lnTo>
                    <a:pt x="265" y="1414"/>
                  </a:lnTo>
                  <a:lnTo>
                    <a:pt x="152" y="1716"/>
                  </a:lnTo>
                  <a:lnTo>
                    <a:pt x="57" y="2036"/>
                  </a:lnTo>
                  <a:lnTo>
                    <a:pt x="20" y="2376"/>
                  </a:lnTo>
                  <a:lnTo>
                    <a:pt x="1" y="2734"/>
                  </a:lnTo>
                  <a:lnTo>
                    <a:pt x="20" y="3111"/>
                  </a:lnTo>
                  <a:lnTo>
                    <a:pt x="76" y="3488"/>
                  </a:lnTo>
                  <a:lnTo>
                    <a:pt x="170" y="3903"/>
                  </a:lnTo>
                  <a:lnTo>
                    <a:pt x="284" y="4299"/>
                  </a:lnTo>
                  <a:lnTo>
                    <a:pt x="453" y="4676"/>
                  </a:lnTo>
                  <a:lnTo>
                    <a:pt x="623" y="5053"/>
                  </a:lnTo>
                  <a:lnTo>
                    <a:pt x="830" y="5411"/>
                  </a:lnTo>
                  <a:lnTo>
                    <a:pt x="1075" y="5750"/>
                  </a:lnTo>
                  <a:lnTo>
                    <a:pt x="1320" y="6071"/>
                  </a:lnTo>
                  <a:lnTo>
                    <a:pt x="1603" y="6372"/>
                  </a:lnTo>
                  <a:lnTo>
                    <a:pt x="1886" y="6655"/>
                  </a:lnTo>
                  <a:lnTo>
                    <a:pt x="2188" y="6900"/>
                  </a:lnTo>
                  <a:lnTo>
                    <a:pt x="2508" y="7126"/>
                  </a:lnTo>
                  <a:lnTo>
                    <a:pt x="2829" y="7315"/>
                  </a:lnTo>
                  <a:lnTo>
                    <a:pt x="3168" y="7484"/>
                  </a:lnTo>
                  <a:lnTo>
                    <a:pt x="3507" y="7616"/>
                  </a:lnTo>
                  <a:lnTo>
                    <a:pt x="3846" y="7711"/>
                  </a:lnTo>
                  <a:lnTo>
                    <a:pt x="4205" y="7767"/>
                  </a:lnTo>
                  <a:lnTo>
                    <a:pt x="4544" y="7786"/>
                  </a:lnTo>
                  <a:lnTo>
                    <a:pt x="4883" y="7767"/>
                  </a:lnTo>
                  <a:lnTo>
                    <a:pt x="5204" y="7711"/>
                  </a:lnTo>
                  <a:lnTo>
                    <a:pt x="5487" y="7616"/>
                  </a:lnTo>
                  <a:lnTo>
                    <a:pt x="5769" y="7484"/>
                  </a:lnTo>
                  <a:lnTo>
                    <a:pt x="6014" y="7315"/>
                  </a:lnTo>
                  <a:lnTo>
                    <a:pt x="6241" y="7126"/>
                  </a:lnTo>
                  <a:lnTo>
                    <a:pt x="6429" y="6900"/>
                  </a:lnTo>
                  <a:lnTo>
                    <a:pt x="6599" y="6655"/>
                  </a:lnTo>
                  <a:lnTo>
                    <a:pt x="6731" y="6372"/>
                  </a:lnTo>
                  <a:lnTo>
                    <a:pt x="6844" y="6071"/>
                  </a:lnTo>
                  <a:lnTo>
                    <a:pt x="6938" y="5750"/>
                  </a:lnTo>
                  <a:lnTo>
                    <a:pt x="6976" y="5411"/>
                  </a:lnTo>
                  <a:lnTo>
                    <a:pt x="6995" y="5053"/>
                  </a:lnTo>
                  <a:lnTo>
                    <a:pt x="6976" y="4676"/>
                  </a:lnTo>
                  <a:lnTo>
                    <a:pt x="6919" y="4299"/>
                  </a:lnTo>
                  <a:lnTo>
                    <a:pt x="6825" y="3903"/>
                  </a:lnTo>
                  <a:lnTo>
                    <a:pt x="6712" y="3488"/>
                  </a:lnTo>
                  <a:lnTo>
                    <a:pt x="6542" y="3111"/>
                  </a:lnTo>
                  <a:lnTo>
                    <a:pt x="6373" y="2734"/>
                  </a:lnTo>
                  <a:lnTo>
                    <a:pt x="6165" y="2376"/>
                  </a:lnTo>
                  <a:lnTo>
                    <a:pt x="5920" y="2036"/>
                  </a:lnTo>
                  <a:lnTo>
                    <a:pt x="5675" y="1716"/>
                  </a:lnTo>
                  <a:lnTo>
                    <a:pt x="5392" y="1414"/>
                  </a:lnTo>
                  <a:lnTo>
                    <a:pt x="5110" y="1150"/>
                  </a:lnTo>
                  <a:lnTo>
                    <a:pt x="4808" y="886"/>
                  </a:lnTo>
                  <a:lnTo>
                    <a:pt x="4487" y="660"/>
                  </a:lnTo>
                  <a:lnTo>
                    <a:pt x="4167" y="472"/>
                  </a:lnTo>
                  <a:lnTo>
                    <a:pt x="3828" y="302"/>
                  </a:lnTo>
                  <a:lnTo>
                    <a:pt x="3488" y="170"/>
                  </a:lnTo>
                  <a:lnTo>
                    <a:pt x="3149" y="76"/>
                  </a:lnTo>
                  <a:lnTo>
                    <a:pt x="2791" y="19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5" name="Google Shape;6865;p71"/>
            <p:cNvSpPr/>
            <p:nvPr/>
          </p:nvSpPr>
          <p:spPr>
            <a:xfrm>
              <a:off x="7434160" y="2168066"/>
              <a:ext cx="134552" cy="149860"/>
            </a:xfrm>
            <a:custGeom>
              <a:avLst/>
              <a:gdLst/>
              <a:ahLst/>
              <a:cxnLst/>
              <a:rect l="l" t="t" r="r" b="b"/>
              <a:pathLst>
                <a:path w="4808" h="5355" extrusionOk="0">
                  <a:moveTo>
                    <a:pt x="1697" y="1"/>
                  </a:moveTo>
                  <a:lnTo>
                    <a:pt x="1452" y="19"/>
                  </a:lnTo>
                  <a:lnTo>
                    <a:pt x="1244" y="57"/>
                  </a:lnTo>
                  <a:lnTo>
                    <a:pt x="1037" y="114"/>
                  </a:lnTo>
                  <a:lnTo>
                    <a:pt x="848" y="208"/>
                  </a:lnTo>
                  <a:lnTo>
                    <a:pt x="679" y="321"/>
                  </a:lnTo>
                  <a:lnTo>
                    <a:pt x="528" y="453"/>
                  </a:lnTo>
                  <a:lnTo>
                    <a:pt x="396" y="604"/>
                  </a:lnTo>
                  <a:lnTo>
                    <a:pt x="283" y="773"/>
                  </a:lnTo>
                  <a:lnTo>
                    <a:pt x="189" y="962"/>
                  </a:lnTo>
                  <a:lnTo>
                    <a:pt x="113" y="1169"/>
                  </a:lnTo>
                  <a:lnTo>
                    <a:pt x="57" y="1396"/>
                  </a:lnTo>
                  <a:lnTo>
                    <a:pt x="19" y="1641"/>
                  </a:lnTo>
                  <a:lnTo>
                    <a:pt x="0" y="1886"/>
                  </a:lnTo>
                  <a:lnTo>
                    <a:pt x="19" y="2131"/>
                  </a:lnTo>
                  <a:lnTo>
                    <a:pt x="57" y="2395"/>
                  </a:lnTo>
                  <a:lnTo>
                    <a:pt x="113" y="2677"/>
                  </a:lnTo>
                  <a:lnTo>
                    <a:pt x="208" y="2941"/>
                  </a:lnTo>
                  <a:lnTo>
                    <a:pt x="321" y="3205"/>
                  </a:lnTo>
                  <a:lnTo>
                    <a:pt x="434" y="3469"/>
                  </a:lnTo>
                  <a:lnTo>
                    <a:pt x="585" y="3714"/>
                  </a:lnTo>
                  <a:lnTo>
                    <a:pt x="735" y="3940"/>
                  </a:lnTo>
                  <a:lnTo>
                    <a:pt x="924" y="4167"/>
                  </a:lnTo>
                  <a:lnTo>
                    <a:pt x="1094" y="4374"/>
                  </a:lnTo>
                  <a:lnTo>
                    <a:pt x="1301" y="4563"/>
                  </a:lnTo>
                  <a:lnTo>
                    <a:pt x="1508" y="4732"/>
                  </a:lnTo>
                  <a:lnTo>
                    <a:pt x="1734" y="4883"/>
                  </a:lnTo>
                  <a:lnTo>
                    <a:pt x="1961" y="5034"/>
                  </a:lnTo>
                  <a:lnTo>
                    <a:pt x="2187" y="5147"/>
                  </a:lnTo>
                  <a:lnTo>
                    <a:pt x="2413" y="5222"/>
                  </a:lnTo>
                  <a:lnTo>
                    <a:pt x="2658" y="5298"/>
                  </a:lnTo>
                  <a:lnTo>
                    <a:pt x="2903" y="5335"/>
                  </a:lnTo>
                  <a:lnTo>
                    <a:pt x="3129" y="5354"/>
                  </a:lnTo>
                  <a:lnTo>
                    <a:pt x="3356" y="5335"/>
                  </a:lnTo>
                  <a:lnTo>
                    <a:pt x="3582" y="5298"/>
                  </a:lnTo>
                  <a:lnTo>
                    <a:pt x="3789" y="5222"/>
                  </a:lnTo>
                  <a:lnTo>
                    <a:pt x="3959" y="5147"/>
                  </a:lnTo>
                  <a:lnTo>
                    <a:pt x="4147" y="5034"/>
                  </a:lnTo>
                  <a:lnTo>
                    <a:pt x="4298" y="4883"/>
                  </a:lnTo>
                  <a:lnTo>
                    <a:pt x="4430" y="4732"/>
                  </a:lnTo>
                  <a:lnTo>
                    <a:pt x="4543" y="4563"/>
                  </a:lnTo>
                  <a:lnTo>
                    <a:pt x="4638" y="4374"/>
                  </a:lnTo>
                  <a:lnTo>
                    <a:pt x="4713" y="4167"/>
                  </a:lnTo>
                  <a:lnTo>
                    <a:pt x="4770" y="3940"/>
                  </a:lnTo>
                  <a:lnTo>
                    <a:pt x="4807" y="3714"/>
                  </a:lnTo>
                  <a:lnTo>
                    <a:pt x="4807" y="3469"/>
                  </a:lnTo>
                  <a:lnTo>
                    <a:pt x="4807" y="3205"/>
                  </a:lnTo>
                  <a:lnTo>
                    <a:pt x="4770" y="2941"/>
                  </a:lnTo>
                  <a:lnTo>
                    <a:pt x="4694" y="2677"/>
                  </a:lnTo>
                  <a:lnTo>
                    <a:pt x="4619" y="2395"/>
                  </a:lnTo>
                  <a:lnTo>
                    <a:pt x="4506" y="2131"/>
                  </a:lnTo>
                  <a:lnTo>
                    <a:pt x="4392" y="1886"/>
                  </a:lnTo>
                  <a:lnTo>
                    <a:pt x="4242" y="1641"/>
                  </a:lnTo>
                  <a:lnTo>
                    <a:pt x="4072" y="1396"/>
                  </a:lnTo>
                  <a:lnTo>
                    <a:pt x="3902" y="1169"/>
                  </a:lnTo>
                  <a:lnTo>
                    <a:pt x="3714" y="962"/>
                  </a:lnTo>
                  <a:lnTo>
                    <a:pt x="3525" y="773"/>
                  </a:lnTo>
                  <a:lnTo>
                    <a:pt x="3318" y="604"/>
                  </a:lnTo>
                  <a:lnTo>
                    <a:pt x="3092" y="453"/>
                  </a:lnTo>
                  <a:lnTo>
                    <a:pt x="2866" y="321"/>
                  </a:lnTo>
                  <a:lnTo>
                    <a:pt x="2639" y="208"/>
                  </a:lnTo>
                  <a:lnTo>
                    <a:pt x="2394" y="114"/>
                  </a:lnTo>
                  <a:lnTo>
                    <a:pt x="2168" y="57"/>
                  </a:lnTo>
                  <a:lnTo>
                    <a:pt x="1923" y="19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6" name="Google Shape;6866;p71"/>
            <p:cNvSpPr/>
            <p:nvPr/>
          </p:nvSpPr>
          <p:spPr>
            <a:xfrm>
              <a:off x="7441016" y="2179148"/>
              <a:ext cx="118712" cy="132453"/>
            </a:xfrm>
            <a:custGeom>
              <a:avLst/>
              <a:gdLst/>
              <a:ahLst/>
              <a:cxnLst/>
              <a:rect l="l" t="t" r="r" b="b"/>
              <a:pathLst>
                <a:path w="4242" h="4733" extrusionOk="0">
                  <a:moveTo>
                    <a:pt x="1471" y="0"/>
                  </a:moveTo>
                  <a:lnTo>
                    <a:pt x="1282" y="19"/>
                  </a:lnTo>
                  <a:lnTo>
                    <a:pt x="1094" y="57"/>
                  </a:lnTo>
                  <a:lnTo>
                    <a:pt x="905" y="114"/>
                  </a:lnTo>
                  <a:lnTo>
                    <a:pt x="735" y="189"/>
                  </a:lnTo>
                  <a:lnTo>
                    <a:pt x="585" y="302"/>
                  </a:lnTo>
                  <a:lnTo>
                    <a:pt x="453" y="415"/>
                  </a:lnTo>
                  <a:lnTo>
                    <a:pt x="340" y="547"/>
                  </a:lnTo>
                  <a:lnTo>
                    <a:pt x="245" y="698"/>
                  </a:lnTo>
                  <a:lnTo>
                    <a:pt x="151" y="868"/>
                  </a:lnTo>
                  <a:lnTo>
                    <a:pt x="76" y="1056"/>
                  </a:lnTo>
                  <a:lnTo>
                    <a:pt x="38" y="1245"/>
                  </a:lnTo>
                  <a:lnTo>
                    <a:pt x="0" y="1452"/>
                  </a:lnTo>
                  <a:lnTo>
                    <a:pt x="0" y="1659"/>
                  </a:lnTo>
                  <a:lnTo>
                    <a:pt x="0" y="1886"/>
                  </a:lnTo>
                  <a:lnTo>
                    <a:pt x="38" y="2131"/>
                  </a:lnTo>
                  <a:lnTo>
                    <a:pt x="94" y="2376"/>
                  </a:lnTo>
                  <a:lnTo>
                    <a:pt x="170" y="2602"/>
                  </a:lnTo>
                  <a:lnTo>
                    <a:pt x="264" y="2847"/>
                  </a:lnTo>
                  <a:lnTo>
                    <a:pt x="377" y="3073"/>
                  </a:lnTo>
                  <a:lnTo>
                    <a:pt x="509" y="3281"/>
                  </a:lnTo>
                  <a:lnTo>
                    <a:pt x="641" y="3488"/>
                  </a:lnTo>
                  <a:lnTo>
                    <a:pt x="792" y="3695"/>
                  </a:lnTo>
                  <a:lnTo>
                    <a:pt x="962" y="3865"/>
                  </a:lnTo>
                  <a:lnTo>
                    <a:pt x="1131" y="4035"/>
                  </a:lnTo>
                  <a:lnTo>
                    <a:pt x="1320" y="4185"/>
                  </a:lnTo>
                  <a:lnTo>
                    <a:pt x="1508" y="4317"/>
                  </a:lnTo>
                  <a:lnTo>
                    <a:pt x="1716" y="4449"/>
                  </a:lnTo>
                  <a:lnTo>
                    <a:pt x="1923" y="4544"/>
                  </a:lnTo>
                  <a:lnTo>
                    <a:pt x="2130" y="4619"/>
                  </a:lnTo>
                  <a:lnTo>
                    <a:pt x="2338" y="4676"/>
                  </a:lnTo>
                  <a:lnTo>
                    <a:pt x="2545" y="4713"/>
                  </a:lnTo>
                  <a:lnTo>
                    <a:pt x="2753" y="4732"/>
                  </a:lnTo>
                  <a:lnTo>
                    <a:pt x="2960" y="4713"/>
                  </a:lnTo>
                  <a:lnTo>
                    <a:pt x="3148" y="4676"/>
                  </a:lnTo>
                  <a:lnTo>
                    <a:pt x="3318" y="4619"/>
                  </a:lnTo>
                  <a:lnTo>
                    <a:pt x="3488" y="4544"/>
                  </a:lnTo>
                  <a:lnTo>
                    <a:pt x="3639" y="4449"/>
                  </a:lnTo>
                  <a:lnTo>
                    <a:pt x="3770" y="4317"/>
                  </a:lnTo>
                  <a:lnTo>
                    <a:pt x="3884" y="4185"/>
                  </a:lnTo>
                  <a:lnTo>
                    <a:pt x="3997" y="4035"/>
                  </a:lnTo>
                  <a:lnTo>
                    <a:pt x="4072" y="3865"/>
                  </a:lnTo>
                  <a:lnTo>
                    <a:pt x="4147" y="3695"/>
                  </a:lnTo>
                  <a:lnTo>
                    <a:pt x="4204" y="3488"/>
                  </a:lnTo>
                  <a:lnTo>
                    <a:pt x="4223" y="3281"/>
                  </a:lnTo>
                  <a:lnTo>
                    <a:pt x="4242" y="3073"/>
                  </a:lnTo>
                  <a:lnTo>
                    <a:pt x="4223" y="2847"/>
                  </a:lnTo>
                  <a:lnTo>
                    <a:pt x="4185" y="2602"/>
                  </a:lnTo>
                  <a:lnTo>
                    <a:pt x="4129" y="2376"/>
                  </a:lnTo>
                  <a:lnTo>
                    <a:pt x="4053" y="2131"/>
                  </a:lnTo>
                  <a:lnTo>
                    <a:pt x="3959" y="1886"/>
                  </a:lnTo>
                  <a:lnTo>
                    <a:pt x="3865" y="1659"/>
                  </a:lnTo>
                  <a:lnTo>
                    <a:pt x="3733" y="1452"/>
                  </a:lnTo>
                  <a:lnTo>
                    <a:pt x="3582" y="1245"/>
                  </a:lnTo>
                  <a:lnTo>
                    <a:pt x="3431" y="1056"/>
                  </a:lnTo>
                  <a:lnTo>
                    <a:pt x="3261" y="868"/>
                  </a:lnTo>
                  <a:lnTo>
                    <a:pt x="3092" y="698"/>
                  </a:lnTo>
                  <a:lnTo>
                    <a:pt x="2903" y="547"/>
                  </a:lnTo>
                  <a:lnTo>
                    <a:pt x="2715" y="415"/>
                  </a:lnTo>
                  <a:lnTo>
                    <a:pt x="2526" y="302"/>
                  </a:lnTo>
                  <a:lnTo>
                    <a:pt x="2319" y="189"/>
                  </a:lnTo>
                  <a:lnTo>
                    <a:pt x="2112" y="114"/>
                  </a:lnTo>
                  <a:lnTo>
                    <a:pt x="1904" y="57"/>
                  </a:lnTo>
                  <a:lnTo>
                    <a:pt x="1697" y="19"/>
                  </a:lnTo>
                  <a:lnTo>
                    <a:pt x="14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7" name="Google Shape;6867;p71"/>
            <p:cNvSpPr/>
            <p:nvPr/>
          </p:nvSpPr>
          <p:spPr>
            <a:xfrm>
              <a:off x="7441016" y="2179148"/>
              <a:ext cx="118181" cy="106595"/>
            </a:xfrm>
            <a:custGeom>
              <a:avLst/>
              <a:gdLst/>
              <a:ahLst/>
              <a:cxnLst/>
              <a:rect l="l" t="t" r="r" b="b"/>
              <a:pathLst>
                <a:path w="4223" h="3809" extrusionOk="0">
                  <a:moveTo>
                    <a:pt x="1471" y="0"/>
                  </a:moveTo>
                  <a:lnTo>
                    <a:pt x="1282" y="19"/>
                  </a:lnTo>
                  <a:lnTo>
                    <a:pt x="1112" y="57"/>
                  </a:lnTo>
                  <a:lnTo>
                    <a:pt x="943" y="95"/>
                  </a:lnTo>
                  <a:lnTo>
                    <a:pt x="792" y="170"/>
                  </a:lnTo>
                  <a:lnTo>
                    <a:pt x="641" y="264"/>
                  </a:lnTo>
                  <a:lnTo>
                    <a:pt x="509" y="359"/>
                  </a:lnTo>
                  <a:lnTo>
                    <a:pt x="396" y="491"/>
                  </a:lnTo>
                  <a:lnTo>
                    <a:pt x="283" y="623"/>
                  </a:lnTo>
                  <a:lnTo>
                    <a:pt x="208" y="773"/>
                  </a:lnTo>
                  <a:lnTo>
                    <a:pt x="132" y="943"/>
                  </a:lnTo>
                  <a:lnTo>
                    <a:pt x="76" y="1113"/>
                  </a:lnTo>
                  <a:lnTo>
                    <a:pt x="38" y="1301"/>
                  </a:lnTo>
                  <a:lnTo>
                    <a:pt x="19" y="1490"/>
                  </a:lnTo>
                  <a:lnTo>
                    <a:pt x="0" y="1697"/>
                  </a:lnTo>
                  <a:lnTo>
                    <a:pt x="19" y="1904"/>
                  </a:lnTo>
                  <a:lnTo>
                    <a:pt x="57" y="2131"/>
                  </a:lnTo>
                  <a:lnTo>
                    <a:pt x="151" y="1923"/>
                  </a:lnTo>
                  <a:lnTo>
                    <a:pt x="264" y="1754"/>
                  </a:lnTo>
                  <a:lnTo>
                    <a:pt x="396" y="1584"/>
                  </a:lnTo>
                  <a:lnTo>
                    <a:pt x="566" y="1452"/>
                  </a:lnTo>
                  <a:lnTo>
                    <a:pt x="735" y="1358"/>
                  </a:lnTo>
                  <a:lnTo>
                    <a:pt x="943" y="1263"/>
                  </a:lnTo>
                  <a:lnTo>
                    <a:pt x="1169" y="1226"/>
                  </a:lnTo>
                  <a:lnTo>
                    <a:pt x="1395" y="1207"/>
                  </a:lnTo>
                  <a:lnTo>
                    <a:pt x="1603" y="1226"/>
                  </a:lnTo>
                  <a:lnTo>
                    <a:pt x="1810" y="1245"/>
                  </a:lnTo>
                  <a:lnTo>
                    <a:pt x="2017" y="1320"/>
                  </a:lnTo>
                  <a:lnTo>
                    <a:pt x="2225" y="1395"/>
                  </a:lnTo>
                  <a:lnTo>
                    <a:pt x="2432" y="1490"/>
                  </a:lnTo>
                  <a:lnTo>
                    <a:pt x="2639" y="1603"/>
                  </a:lnTo>
                  <a:lnTo>
                    <a:pt x="2828" y="1735"/>
                  </a:lnTo>
                  <a:lnTo>
                    <a:pt x="3016" y="1904"/>
                  </a:lnTo>
                  <a:lnTo>
                    <a:pt x="3186" y="2055"/>
                  </a:lnTo>
                  <a:lnTo>
                    <a:pt x="3356" y="2244"/>
                  </a:lnTo>
                  <a:lnTo>
                    <a:pt x="3507" y="2432"/>
                  </a:lnTo>
                  <a:lnTo>
                    <a:pt x="3639" y="2640"/>
                  </a:lnTo>
                  <a:lnTo>
                    <a:pt x="3770" y="2866"/>
                  </a:lnTo>
                  <a:lnTo>
                    <a:pt x="3884" y="3092"/>
                  </a:lnTo>
                  <a:lnTo>
                    <a:pt x="3978" y="3318"/>
                  </a:lnTo>
                  <a:lnTo>
                    <a:pt x="4053" y="3563"/>
                  </a:lnTo>
                  <a:lnTo>
                    <a:pt x="4091" y="3808"/>
                  </a:lnTo>
                  <a:lnTo>
                    <a:pt x="4147" y="3658"/>
                  </a:lnTo>
                  <a:lnTo>
                    <a:pt x="4185" y="3488"/>
                  </a:lnTo>
                  <a:lnTo>
                    <a:pt x="4223" y="3318"/>
                  </a:lnTo>
                  <a:lnTo>
                    <a:pt x="4223" y="3149"/>
                  </a:lnTo>
                  <a:lnTo>
                    <a:pt x="4223" y="2960"/>
                  </a:lnTo>
                  <a:lnTo>
                    <a:pt x="4223" y="2772"/>
                  </a:lnTo>
                  <a:lnTo>
                    <a:pt x="4185" y="2564"/>
                  </a:lnTo>
                  <a:lnTo>
                    <a:pt x="4129" y="2376"/>
                  </a:lnTo>
                  <a:lnTo>
                    <a:pt x="4053" y="2131"/>
                  </a:lnTo>
                  <a:lnTo>
                    <a:pt x="3959" y="1886"/>
                  </a:lnTo>
                  <a:lnTo>
                    <a:pt x="3865" y="1659"/>
                  </a:lnTo>
                  <a:lnTo>
                    <a:pt x="3733" y="1452"/>
                  </a:lnTo>
                  <a:lnTo>
                    <a:pt x="3582" y="1245"/>
                  </a:lnTo>
                  <a:lnTo>
                    <a:pt x="3431" y="1056"/>
                  </a:lnTo>
                  <a:lnTo>
                    <a:pt x="3261" y="868"/>
                  </a:lnTo>
                  <a:lnTo>
                    <a:pt x="3092" y="698"/>
                  </a:lnTo>
                  <a:lnTo>
                    <a:pt x="2903" y="547"/>
                  </a:lnTo>
                  <a:lnTo>
                    <a:pt x="2715" y="415"/>
                  </a:lnTo>
                  <a:lnTo>
                    <a:pt x="2526" y="302"/>
                  </a:lnTo>
                  <a:lnTo>
                    <a:pt x="2319" y="189"/>
                  </a:lnTo>
                  <a:lnTo>
                    <a:pt x="2112" y="114"/>
                  </a:lnTo>
                  <a:lnTo>
                    <a:pt x="1904" y="57"/>
                  </a:lnTo>
                  <a:lnTo>
                    <a:pt x="1697" y="19"/>
                  </a:lnTo>
                  <a:lnTo>
                    <a:pt x="147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8" name="Google Shape;6868;p71"/>
            <p:cNvSpPr/>
            <p:nvPr/>
          </p:nvSpPr>
          <p:spPr>
            <a:xfrm>
              <a:off x="6960941" y="2140109"/>
              <a:ext cx="217919" cy="217891"/>
            </a:xfrm>
            <a:custGeom>
              <a:avLst/>
              <a:gdLst/>
              <a:ahLst/>
              <a:cxnLst/>
              <a:rect l="l" t="t" r="r" b="b"/>
              <a:pathLst>
                <a:path w="7787" h="7786" extrusionOk="0">
                  <a:moveTo>
                    <a:pt x="3903" y="0"/>
                  </a:moveTo>
                  <a:lnTo>
                    <a:pt x="3507" y="19"/>
                  </a:lnTo>
                  <a:lnTo>
                    <a:pt x="3111" y="76"/>
                  </a:lnTo>
                  <a:lnTo>
                    <a:pt x="2734" y="170"/>
                  </a:lnTo>
                  <a:lnTo>
                    <a:pt x="2376" y="302"/>
                  </a:lnTo>
                  <a:lnTo>
                    <a:pt x="2037" y="472"/>
                  </a:lnTo>
                  <a:lnTo>
                    <a:pt x="1716" y="660"/>
                  </a:lnTo>
                  <a:lnTo>
                    <a:pt x="1414" y="886"/>
                  </a:lnTo>
                  <a:lnTo>
                    <a:pt x="1151" y="1150"/>
                  </a:lnTo>
                  <a:lnTo>
                    <a:pt x="887" y="1414"/>
                  </a:lnTo>
                  <a:lnTo>
                    <a:pt x="679" y="1716"/>
                  </a:lnTo>
                  <a:lnTo>
                    <a:pt x="472" y="2036"/>
                  </a:lnTo>
                  <a:lnTo>
                    <a:pt x="321" y="2376"/>
                  </a:lnTo>
                  <a:lnTo>
                    <a:pt x="189" y="2734"/>
                  </a:lnTo>
                  <a:lnTo>
                    <a:pt x="95" y="3111"/>
                  </a:lnTo>
                  <a:lnTo>
                    <a:pt x="19" y="3488"/>
                  </a:lnTo>
                  <a:lnTo>
                    <a:pt x="1" y="3903"/>
                  </a:lnTo>
                  <a:lnTo>
                    <a:pt x="19" y="4299"/>
                  </a:lnTo>
                  <a:lnTo>
                    <a:pt x="95" y="4676"/>
                  </a:lnTo>
                  <a:lnTo>
                    <a:pt x="189" y="5053"/>
                  </a:lnTo>
                  <a:lnTo>
                    <a:pt x="321" y="5411"/>
                  </a:lnTo>
                  <a:lnTo>
                    <a:pt x="472" y="5750"/>
                  </a:lnTo>
                  <a:lnTo>
                    <a:pt x="679" y="6071"/>
                  </a:lnTo>
                  <a:lnTo>
                    <a:pt x="887" y="6372"/>
                  </a:lnTo>
                  <a:lnTo>
                    <a:pt x="1151" y="6655"/>
                  </a:lnTo>
                  <a:lnTo>
                    <a:pt x="1414" y="6900"/>
                  </a:lnTo>
                  <a:lnTo>
                    <a:pt x="1716" y="7126"/>
                  </a:lnTo>
                  <a:lnTo>
                    <a:pt x="2037" y="7315"/>
                  </a:lnTo>
                  <a:lnTo>
                    <a:pt x="2376" y="7484"/>
                  </a:lnTo>
                  <a:lnTo>
                    <a:pt x="2734" y="7616"/>
                  </a:lnTo>
                  <a:lnTo>
                    <a:pt x="3111" y="7711"/>
                  </a:lnTo>
                  <a:lnTo>
                    <a:pt x="3507" y="7767"/>
                  </a:lnTo>
                  <a:lnTo>
                    <a:pt x="3903" y="7786"/>
                  </a:lnTo>
                  <a:lnTo>
                    <a:pt x="4299" y="7767"/>
                  </a:lnTo>
                  <a:lnTo>
                    <a:pt x="4676" y="7711"/>
                  </a:lnTo>
                  <a:lnTo>
                    <a:pt x="5053" y="7616"/>
                  </a:lnTo>
                  <a:lnTo>
                    <a:pt x="5411" y="7484"/>
                  </a:lnTo>
                  <a:lnTo>
                    <a:pt x="5750" y="7315"/>
                  </a:lnTo>
                  <a:lnTo>
                    <a:pt x="6071" y="7126"/>
                  </a:lnTo>
                  <a:lnTo>
                    <a:pt x="6372" y="6900"/>
                  </a:lnTo>
                  <a:lnTo>
                    <a:pt x="6655" y="6655"/>
                  </a:lnTo>
                  <a:lnTo>
                    <a:pt x="6900" y="6372"/>
                  </a:lnTo>
                  <a:lnTo>
                    <a:pt x="7126" y="6071"/>
                  </a:lnTo>
                  <a:lnTo>
                    <a:pt x="7315" y="5750"/>
                  </a:lnTo>
                  <a:lnTo>
                    <a:pt x="7485" y="5411"/>
                  </a:lnTo>
                  <a:lnTo>
                    <a:pt x="7617" y="5053"/>
                  </a:lnTo>
                  <a:lnTo>
                    <a:pt x="7711" y="4676"/>
                  </a:lnTo>
                  <a:lnTo>
                    <a:pt x="7767" y="4299"/>
                  </a:lnTo>
                  <a:lnTo>
                    <a:pt x="7786" y="3903"/>
                  </a:lnTo>
                  <a:lnTo>
                    <a:pt x="7767" y="3488"/>
                  </a:lnTo>
                  <a:lnTo>
                    <a:pt x="7711" y="3111"/>
                  </a:lnTo>
                  <a:lnTo>
                    <a:pt x="7617" y="2734"/>
                  </a:lnTo>
                  <a:lnTo>
                    <a:pt x="7485" y="2376"/>
                  </a:lnTo>
                  <a:lnTo>
                    <a:pt x="7315" y="2036"/>
                  </a:lnTo>
                  <a:lnTo>
                    <a:pt x="7126" y="1716"/>
                  </a:lnTo>
                  <a:lnTo>
                    <a:pt x="6900" y="1414"/>
                  </a:lnTo>
                  <a:lnTo>
                    <a:pt x="6655" y="1150"/>
                  </a:lnTo>
                  <a:lnTo>
                    <a:pt x="6372" y="886"/>
                  </a:lnTo>
                  <a:lnTo>
                    <a:pt x="6071" y="660"/>
                  </a:lnTo>
                  <a:lnTo>
                    <a:pt x="5750" y="472"/>
                  </a:lnTo>
                  <a:lnTo>
                    <a:pt x="5411" y="302"/>
                  </a:lnTo>
                  <a:lnTo>
                    <a:pt x="5053" y="170"/>
                  </a:lnTo>
                  <a:lnTo>
                    <a:pt x="4676" y="76"/>
                  </a:lnTo>
                  <a:lnTo>
                    <a:pt x="4299" y="19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9" name="Google Shape;6869;p71"/>
            <p:cNvSpPr/>
            <p:nvPr/>
          </p:nvSpPr>
          <p:spPr>
            <a:xfrm>
              <a:off x="6993123" y="2165967"/>
              <a:ext cx="157779" cy="157751"/>
            </a:xfrm>
            <a:custGeom>
              <a:avLst/>
              <a:gdLst/>
              <a:ahLst/>
              <a:cxnLst/>
              <a:rect l="l" t="t" r="r" b="b"/>
              <a:pathLst>
                <a:path w="5638" h="5637" extrusionOk="0">
                  <a:moveTo>
                    <a:pt x="2828" y="0"/>
                  </a:moveTo>
                  <a:lnTo>
                    <a:pt x="2527" y="19"/>
                  </a:lnTo>
                  <a:lnTo>
                    <a:pt x="2263" y="57"/>
                  </a:lnTo>
                  <a:lnTo>
                    <a:pt x="1980" y="132"/>
                  </a:lnTo>
                  <a:lnTo>
                    <a:pt x="1735" y="226"/>
                  </a:lnTo>
                  <a:lnTo>
                    <a:pt x="1490" y="339"/>
                  </a:lnTo>
                  <a:lnTo>
                    <a:pt x="1245" y="490"/>
                  </a:lnTo>
                  <a:lnTo>
                    <a:pt x="1037" y="641"/>
                  </a:lnTo>
                  <a:lnTo>
                    <a:pt x="830" y="830"/>
                  </a:lnTo>
                  <a:lnTo>
                    <a:pt x="641" y="1037"/>
                  </a:lnTo>
                  <a:lnTo>
                    <a:pt x="491" y="1244"/>
                  </a:lnTo>
                  <a:lnTo>
                    <a:pt x="340" y="1471"/>
                  </a:lnTo>
                  <a:lnTo>
                    <a:pt x="227" y="1734"/>
                  </a:lnTo>
                  <a:lnTo>
                    <a:pt x="133" y="1980"/>
                  </a:lnTo>
                  <a:lnTo>
                    <a:pt x="57" y="2262"/>
                  </a:lnTo>
                  <a:lnTo>
                    <a:pt x="19" y="2526"/>
                  </a:lnTo>
                  <a:lnTo>
                    <a:pt x="1" y="2828"/>
                  </a:lnTo>
                  <a:lnTo>
                    <a:pt x="19" y="3111"/>
                  </a:lnTo>
                  <a:lnTo>
                    <a:pt x="57" y="3393"/>
                  </a:lnTo>
                  <a:lnTo>
                    <a:pt x="133" y="3657"/>
                  </a:lnTo>
                  <a:lnTo>
                    <a:pt x="227" y="3921"/>
                  </a:lnTo>
                  <a:lnTo>
                    <a:pt x="340" y="4166"/>
                  </a:lnTo>
                  <a:lnTo>
                    <a:pt x="491" y="4392"/>
                  </a:lnTo>
                  <a:lnTo>
                    <a:pt x="641" y="4619"/>
                  </a:lnTo>
                  <a:lnTo>
                    <a:pt x="830" y="4807"/>
                  </a:lnTo>
                  <a:lnTo>
                    <a:pt x="1037" y="4996"/>
                  </a:lnTo>
                  <a:lnTo>
                    <a:pt x="1245" y="5165"/>
                  </a:lnTo>
                  <a:lnTo>
                    <a:pt x="1490" y="5297"/>
                  </a:lnTo>
                  <a:lnTo>
                    <a:pt x="1735" y="5410"/>
                  </a:lnTo>
                  <a:lnTo>
                    <a:pt x="1980" y="5505"/>
                  </a:lnTo>
                  <a:lnTo>
                    <a:pt x="2263" y="5580"/>
                  </a:lnTo>
                  <a:lnTo>
                    <a:pt x="2527" y="5618"/>
                  </a:lnTo>
                  <a:lnTo>
                    <a:pt x="2828" y="5637"/>
                  </a:lnTo>
                  <a:lnTo>
                    <a:pt x="3111" y="5618"/>
                  </a:lnTo>
                  <a:lnTo>
                    <a:pt x="3394" y="5580"/>
                  </a:lnTo>
                  <a:lnTo>
                    <a:pt x="3658" y="5505"/>
                  </a:lnTo>
                  <a:lnTo>
                    <a:pt x="3922" y="5410"/>
                  </a:lnTo>
                  <a:lnTo>
                    <a:pt x="4167" y="5297"/>
                  </a:lnTo>
                  <a:lnTo>
                    <a:pt x="4393" y="5165"/>
                  </a:lnTo>
                  <a:lnTo>
                    <a:pt x="4619" y="4996"/>
                  </a:lnTo>
                  <a:lnTo>
                    <a:pt x="4808" y="4807"/>
                  </a:lnTo>
                  <a:lnTo>
                    <a:pt x="4996" y="4619"/>
                  </a:lnTo>
                  <a:lnTo>
                    <a:pt x="5166" y="4392"/>
                  </a:lnTo>
                  <a:lnTo>
                    <a:pt x="5298" y="4166"/>
                  </a:lnTo>
                  <a:lnTo>
                    <a:pt x="5411" y="3921"/>
                  </a:lnTo>
                  <a:lnTo>
                    <a:pt x="5505" y="3657"/>
                  </a:lnTo>
                  <a:lnTo>
                    <a:pt x="5581" y="3393"/>
                  </a:lnTo>
                  <a:lnTo>
                    <a:pt x="5618" y="3111"/>
                  </a:lnTo>
                  <a:lnTo>
                    <a:pt x="5637" y="2828"/>
                  </a:lnTo>
                  <a:lnTo>
                    <a:pt x="5618" y="2526"/>
                  </a:lnTo>
                  <a:lnTo>
                    <a:pt x="5581" y="2262"/>
                  </a:lnTo>
                  <a:lnTo>
                    <a:pt x="5505" y="1980"/>
                  </a:lnTo>
                  <a:lnTo>
                    <a:pt x="5411" y="1734"/>
                  </a:lnTo>
                  <a:lnTo>
                    <a:pt x="5298" y="1471"/>
                  </a:lnTo>
                  <a:lnTo>
                    <a:pt x="5166" y="1244"/>
                  </a:lnTo>
                  <a:lnTo>
                    <a:pt x="4996" y="1037"/>
                  </a:lnTo>
                  <a:lnTo>
                    <a:pt x="4808" y="830"/>
                  </a:lnTo>
                  <a:lnTo>
                    <a:pt x="4619" y="641"/>
                  </a:lnTo>
                  <a:lnTo>
                    <a:pt x="4393" y="490"/>
                  </a:lnTo>
                  <a:lnTo>
                    <a:pt x="4167" y="339"/>
                  </a:lnTo>
                  <a:lnTo>
                    <a:pt x="3922" y="226"/>
                  </a:lnTo>
                  <a:lnTo>
                    <a:pt x="3658" y="132"/>
                  </a:lnTo>
                  <a:lnTo>
                    <a:pt x="3394" y="57"/>
                  </a:lnTo>
                  <a:lnTo>
                    <a:pt x="3111" y="19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0" name="Google Shape;6870;p71"/>
            <p:cNvSpPr/>
            <p:nvPr/>
          </p:nvSpPr>
          <p:spPr>
            <a:xfrm>
              <a:off x="7001043" y="2173859"/>
              <a:ext cx="141940" cy="141940"/>
            </a:xfrm>
            <a:custGeom>
              <a:avLst/>
              <a:gdLst/>
              <a:ahLst/>
              <a:cxnLst/>
              <a:rect l="l" t="t" r="r" b="b"/>
              <a:pathLst>
                <a:path w="5072" h="5072" extrusionOk="0">
                  <a:moveTo>
                    <a:pt x="2545" y="1"/>
                  </a:moveTo>
                  <a:lnTo>
                    <a:pt x="2281" y="20"/>
                  </a:lnTo>
                  <a:lnTo>
                    <a:pt x="2036" y="57"/>
                  </a:lnTo>
                  <a:lnTo>
                    <a:pt x="1791" y="114"/>
                  </a:lnTo>
                  <a:lnTo>
                    <a:pt x="1546" y="208"/>
                  </a:lnTo>
                  <a:lnTo>
                    <a:pt x="1339" y="303"/>
                  </a:lnTo>
                  <a:lnTo>
                    <a:pt x="1113" y="435"/>
                  </a:lnTo>
                  <a:lnTo>
                    <a:pt x="924" y="585"/>
                  </a:lnTo>
                  <a:lnTo>
                    <a:pt x="736" y="736"/>
                  </a:lnTo>
                  <a:lnTo>
                    <a:pt x="585" y="925"/>
                  </a:lnTo>
                  <a:lnTo>
                    <a:pt x="434" y="1113"/>
                  </a:lnTo>
                  <a:lnTo>
                    <a:pt x="302" y="1321"/>
                  </a:lnTo>
                  <a:lnTo>
                    <a:pt x="208" y="1547"/>
                  </a:lnTo>
                  <a:lnTo>
                    <a:pt x="113" y="1792"/>
                  </a:lnTo>
                  <a:lnTo>
                    <a:pt x="57" y="2037"/>
                  </a:lnTo>
                  <a:lnTo>
                    <a:pt x="19" y="2282"/>
                  </a:lnTo>
                  <a:lnTo>
                    <a:pt x="0" y="2546"/>
                  </a:lnTo>
                  <a:lnTo>
                    <a:pt x="19" y="2791"/>
                  </a:lnTo>
                  <a:lnTo>
                    <a:pt x="57" y="3055"/>
                  </a:lnTo>
                  <a:lnTo>
                    <a:pt x="113" y="3300"/>
                  </a:lnTo>
                  <a:lnTo>
                    <a:pt x="208" y="3526"/>
                  </a:lnTo>
                  <a:lnTo>
                    <a:pt x="302" y="3752"/>
                  </a:lnTo>
                  <a:lnTo>
                    <a:pt x="434" y="3960"/>
                  </a:lnTo>
                  <a:lnTo>
                    <a:pt x="585" y="4148"/>
                  </a:lnTo>
                  <a:lnTo>
                    <a:pt x="736" y="4337"/>
                  </a:lnTo>
                  <a:lnTo>
                    <a:pt x="924" y="4506"/>
                  </a:lnTo>
                  <a:lnTo>
                    <a:pt x="1113" y="4638"/>
                  </a:lnTo>
                  <a:lnTo>
                    <a:pt x="1339" y="4770"/>
                  </a:lnTo>
                  <a:lnTo>
                    <a:pt x="1546" y="4883"/>
                  </a:lnTo>
                  <a:lnTo>
                    <a:pt x="1791" y="4959"/>
                  </a:lnTo>
                  <a:lnTo>
                    <a:pt x="2036" y="5034"/>
                  </a:lnTo>
                  <a:lnTo>
                    <a:pt x="2281" y="5072"/>
                  </a:lnTo>
                  <a:lnTo>
                    <a:pt x="2809" y="5072"/>
                  </a:lnTo>
                  <a:lnTo>
                    <a:pt x="3054" y="5034"/>
                  </a:lnTo>
                  <a:lnTo>
                    <a:pt x="3299" y="4959"/>
                  </a:lnTo>
                  <a:lnTo>
                    <a:pt x="3525" y="4883"/>
                  </a:lnTo>
                  <a:lnTo>
                    <a:pt x="3752" y="4770"/>
                  </a:lnTo>
                  <a:lnTo>
                    <a:pt x="3959" y="4638"/>
                  </a:lnTo>
                  <a:lnTo>
                    <a:pt x="4148" y="4506"/>
                  </a:lnTo>
                  <a:lnTo>
                    <a:pt x="4336" y="4337"/>
                  </a:lnTo>
                  <a:lnTo>
                    <a:pt x="4506" y="4148"/>
                  </a:lnTo>
                  <a:lnTo>
                    <a:pt x="4638" y="3960"/>
                  </a:lnTo>
                  <a:lnTo>
                    <a:pt x="4770" y="3752"/>
                  </a:lnTo>
                  <a:lnTo>
                    <a:pt x="4883" y="3526"/>
                  </a:lnTo>
                  <a:lnTo>
                    <a:pt x="4958" y="3300"/>
                  </a:lnTo>
                  <a:lnTo>
                    <a:pt x="5034" y="3055"/>
                  </a:lnTo>
                  <a:lnTo>
                    <a:pt x="5071" y="2791"/>
                  </a:lnTo>
                  <a:lnTo>
                    <a:pt x="5071" y="2546"/>
                  </a:lnTo>
                  <a:lnTo>
                    <a:pt x="5071" y="2282"/>
                  </a:lnTo>
                  <a:lnTo>
                    <a:pt x="5034" y="2037"/>
                  </a:lnTo>
                  <a:lnTo>
                    <a:pt x="4958" y="1792"/>
                  </a:lnTo>
                  <a:lnTo>
                    <a:pt x="4883" y="1547"/>
                  </a:lnTo>
                  <a:lnTo>
                    <a:pt x="4770" y="1321"/>
                  </a:lnTo>
                  <a:lnTo>
                    <a:pt x="4638" y="1113"/>
                  </a:lnTo>
                  <a:lnTo>
                    <a:pt x="4506" y="925"/>
                  </a:lnTo>
                  <a:lnTo>
                    <a:pt x="4336" y="736"/>
                  </a:lnTo>
                  <a:lnTo>
                    <a:pt x="4148" y="585"/>
                  </a:lnTo>
                  <a:lnTo>
                    <a:pt x="3959" y="435"/>
                  </a:lnTo>
                  <a:lnTo>
                    <a:pt x="3752" y="303"/>
                  </a:lnTo>
                  <a:lnTo>
                    <a:pt x="3525" y="208"/>
                  </a:lnTo>
                  <a:lnTo>
                    <a:pt x="3299" y="114"/>
                  </a:lnTo>
                  <a:lnTo>
                    <a:pt x="3054" y="57"/>
                  </a:lnTo>
                  <a:lnTo>
                    <a:pt x="2809" y="2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1" name="Google Shape;6871;p71"/>
            <p:cNvSpPr/>
            <p:nvPr/>
          </p:nvSpPr>
          <p:spPr>
            <a:xfrm>
              <a:off x="7001043" y="2173859"/>
              <a:ext cx="141940" cy="108190"/>
            </a:xfrm>
            <a:custGeom>
              <a:avLst/>
              <a:gdLst/>
              <a:ahLst/>
              <a:cxnLst/>
              <a:rect l="l" t="t" r="r" b="b"/>
              <a:pathLst>
                <a:path w="5072" h="3866" extrusionOk="0">
                  <a:moveTo>
                    <a:pt x="2545" y="1"/>
                  </a:moveTo>
                  <a:lnTo>
                    <a:pt x="2281" y="20"/>
                  </a:lnTo>
                  <a:lnTo>
                    <a:pt x="2036" y="57"/>
                  </a:lnTo>
                  <a:lnTo>
                    <a:pt x="1791" y="114"/>
                  </a:lnTo>
                  <a:lnTo>
                    <a:pt x="1546" y="208"/>
                  </a:lnTo>
                  <a:lnTo>
                    <a:pt x="1339" y="303"/>
                  </a:lnTo>
                  <a:lnTo>
                    <a:pt x="1113" y="435"/>
                  </a:lnTo>
                  <a:lnTo>
                    <a:pt x="924" y="585"/>
                  </a:lnTo>
                  <a:lnTo>
                    <a:pt x="736" y="736"/>
                  </a:lnTo>
                  <a:lnTo>
                    <a:pt x="585" y="925"/>
                  </a:lnTo>
                  <a:lnTo>
                    <a:pt x="434" y="1113"/>
                  </a:lnTo>
                  <a:lnTo>
                    <a:pt x="302" y="1321"/>
                  </a:lnTo>
                  <a:lnTo>
                    <a:pt x="208" y="1547"/>
                  </a:lnTo>
                  <a:lnTo>
                    <a:pt x="113" y="1792"/>
                  </a:lnTo>
                  <a:lnTo>
                    <a:pt x="57" y="2037"/>
                  </a:lnTo>
                  <a:lnTo>
                    <a:pt x="19" y="2282"/>
                  </a:lnTo>
                  <a:lnTo>
                    <a:pt x="0" y="2546"/>
                  </a:lnTo>
                  <a:lnTo>
                    <a:pt x="0" y="2584"/>
                  </a:lnTo>
                  <a:lnTo>
                    <a:pt x="189" y="2338"/>
                  </a:lnTo>
                  <a:lnTo>
                    <a:pt x="396" y="2093"/>
                  </a:lnTo>
                  <a:lnTo>
                    <a:pt x="641" y="1886"/>
                  </a:lnTo>
                  <a:lnTo>
                    <a:pt x="905" y="1716"/>
                  </a:lnTo>
                  <a:lnTo>
                    <a:pt x="1207" y="1566"/>
                  </a:lnTo>
                  <a:lnTo>
                    <a:pt x="1508" y="1452"/>
                  </a:lnTo>
                  <a:lnTo>
                    <a:pt x="1829" y="1396"/>
                  </a:lnTo>
                  <a:lnTo>
                    <a:pt x="1999" y="1377"/>
                  </a:lnTo>
                  <a:lnTo>
                    <a:pt x="2432" y="1377"/>
                  </a:lnTo>
                  <a:lnTo>
                    <a:pt x="2677" y="1415"/>
                  </a:lnTo>
                  <a:lnTo>
                    <a:pt x="2922" y="1490"/>
                  </a:lnTo>
                  <a:lnTo>
                    <a:pt x="3148" y="1566"/>
                  </a:lnTo>
                  <a:lnTo>
                    <a:pt x="3375" y="1679"/>
                  </a:lnTo>
                  <a:lnTo>
                    <a:pt x="3582" y="1792"/>
                  </a:lnTo>
                  <a:lnTo>
                    <a:pt x="3771" y="1943"/>
                  </a:lnTo>
                  <a:lnTo>
                    <a:pt x="3940" y="2093"/>
                  </a:lnTo>
                  <a:lnTo>
                    <a:pt x="4110" y="2282"/>
                  </a:lnTo>
                  <a:lnTo>
                    <a:pt x="4261" y="2470"/>
                  </a:lnTo>
                  <a:lnTo>
                    <a:pt x="4393" y="2678"/>
                  </a:lnTo>
                  <a:lnTo>
                    <a:pt x="4487" y="2885"/>
                  </a:lnTo>
                  <a:lnTo>
                    <a:pt x="4581" y="3111"/>
                  </a:lnTo>
                  <a:lnTo>
                    <a:pt x="4638" y="3356"/>
                  </a:lnTo>
                  <a:lnTo>
                    <a:pt x="4694" y="3602"/>
                  </a:lnTo>
                  <a:lnTo>
                    <a:pt x="4713" y="3865"/>
                  </a:lnTo>
                  <a:lnTo>
                    <a:pt x="4864" y="3564"/>
                  </a:lnTo>
                  <a:lnTo>
                    <a:pt x="4920" y="3394"/>
                  </a:lnTo>
                  <a:lnTo>
                    <a:pt x="4977" y="3243"/>
                  </a:lnTo>
                  <a:lnTo>
                    <a:pt x="5015" y="3074"/>
                  </a:lnTo>
                  <a:lnTo>
                    <a:pt x="5052" y="2904"/>
                  </a:lnTo>
                  <a:lnTo>
                    <a:pt x="5071" y="2716"/>
                  </a:lnTo>
                  <a:lnTo>
                    <a:pt x="5071" y="2546"/>
                  </a:lnTo>
                  <a:lnTo>
                    <a:pt x="5071" y="2282"/>
                  </a:lnTo>
                  <a:lnTo>
                    <a:pt x="5034" y="2037"/>
                  </a:lnTo>
                  <a:lnTo>
                    <a:pt x="4958" y="1792"/>
                  </a:lnTo>
                  <a:lnTo>
                    <a:pt x="4883" y="1547"/>
                  </a:lnTo>
                  <a:lnTo>
                    <a:pt x="4770" y="1321"/>
                  </a:lnTo>
                  <a:lnTo>
                    <a:pt x="4638" y="1113"/>
                  </a:lnTo>
                  <a:lnTo>
                    <a:pt x="4506" y="925"/>
                  </a:lnTo>
                  <a:lnTo>
                    <a:pt x="4336" y="736"/>
                  </a:lnTo>
                  <a:lnTo>
                    <a:pt x="4148" y="585"/>
                  </a:lnTo>
                  <a:lnTo>
                    <a:pt x="3959" y="435"/>
                  </a:lnTo>
                  <a:lnTo>
                    <a:pt x="3752" y="303"/>
                  </a:lnTo>
                  <a:lnTo>
                    <a:pt x="3525" y="208"/>
                  </a:lnTo>
                  <a:lnTo>
                    <a:pt x="3299" y="114"/>
                  </a:lnTo>
                  <a:lnTo>
                    <a:pt x="3054" y="57"/>
                  </a:lnTo>
                  <a:lnTo>
                    <a:pt x="2809" y="2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2" name="Google Shape;6872;p71"/>
            <p:cNvSpPr/>
            <p:nvPr/>
          </p:nvSpPr>
          <p:spPr>
            <a:xfrm>
              <a:off x="5996594" y="1851000"/>
              <a:ext cx="600390" cy="901621"/>
            </a:xfrm>
            <a:custGeom>
              <a:avLst/>
              <a:gdLst/>
              <a:ahLst/>
              <a:cxnLst/>
              <a:rect l="l" t="t" r="r" b="b"/>
              <a:pathLst>
                <a:path w="21454" h="32218" extrusionOk="0">
                  <a:moveTo>
                    <a:pt x="15817" y="1151"/>
                  </a:moveTo>
                  <a:lnTo>
                    <a:pt x="16100" y="1170"/>
                  </a:lnTo>
                  <a:lnTo>
                    <a:pt x="16363" y="1189"/>
                  </a:lnTo>
                  <a:lnTo>
                    <a:pt x="16627" y="1226"/>
                  </a:lnTo>
                  <a:lnTo>
                    <a:pt x="16891" y="1264"/>
                  </a:lnTo>
                  <a:lnTo>
                    <a:pt x="17136" y="1339"/>
                  </a:lnTo>
                  <a:lnTo>
                    <a:pt x="17381" y="1415"/>
                  </a:lnTo>
                  <a:lnTo>
                    <a:pt x="17627" y="1490"/>
                  </a:lnTo>
                  <a:lnTo>
                    <a:pt x="17853" y="1603"/>
                  </a:lnTo>
                  <a:lnTo>
                    <a:pt x="18060" y="1716"/>
                  </a:lnTo>
                  <a:lnTo>
                    <a:pt x="18267" y="1830"/>
                  </a:lnTo>
                  <a:lnTo>
                    <a:pt x="18475" y="1962"/>
                  </a:lnTo>
                  <a:lnTo>
                    <a:pt x="18663" y="2112"/>
                  </a:lnTo>
                  <a:lnTo>
                    <a:pt x="18852" y="2263"/>
                  </a:lnTo>
                  <a:lnTo>
                    <a:pt x="19021" y="2433"/>
                  </a:lnTo>
                  <a:lnTo>
                    <a:pt x="19191" y="2602"/>
                  </a:lnTo>
                  <a:lnTo>
                    <a:pt x="19342" y="2791"/>
                  </a:lnTo>
                  <a:lnTo>
                    <a:pt x="19493" y="2979"/>
                  </a:lnTo>
                  <a:lnTo>
                    <a:pt x="19625" y="3187"/>
                  </a:lnTo>
                  <a:lnTo>
                    <a:pt x="19757" y="3394"/>
                  </a:lnTo>
                  <a:lnTo>
                    <a:pt x="19870" y="3620"/>
                  </a:lnTo>
                  <a:lnTo>
                    <a:pt x="19964" y="3847"/>
                  </a:lnTo>
                  <a:lnTo>
                    <a:pt x="20058" y="4073"/>
                  </a:lnTo>
                  <a:lnTo>
                    <a:pt x="20134" y="4318"/>
                  </a:lnTo>
                  <a:lnTo>
                    <a:pt x="20190" y="4563"/>
                  </a:lnTo>
                  <a:lnTo>
                    <a:pt x="20247" y="4808"/>
                  </a:lnTo>
                  <a:lnTo>
                    <a:pt x="20285" y="5072"/>
                  </a:lnTo>
                  <a:lnTo>
                    <a:pt x="20303" y="5336"/>
                  </a:lnTo>
                  <a:lnTo>
                    <a:pt x="20322" y="5600"/>
                  </a:lnTo>
                  <a:lnTo>
                    <a:pt x="20322" y="5883"/>
                  </a:lnTo>
                  <a:lnTo>
                    <a:pt x="20303" y="6146"/>
                  </a:lnTo>
                  <a:lnTo>
                    <a:pt x="20266" y="6429"/>
                  </a:lnTo>
                  <a:lnTo>
                    <a:pt x="20228" y="6712"/>
                  </a:lnTo>
                  <a:lnTo>
                    <a:pt x="16835" y="25488"/>
                  </a:lnTo>
                  <a:lnTo>
                    <a:pt x="16778" y="25789"/>
                  </a:lnTo>
                  <a:lnTo>
                    <a:pt x="16703" y="26072"/>
                  </a:lnTo>
                  <a:lnTo>
                    <a:pt x="16627" y="26336"/>
                  </a:lnTo>
                  <a:lnTo>
                    <a:pt x="16514" y="26619"/>
                  </a:lnTo>
                  <a:lnTo>
                    <a:pt x="16420" y="26883"/>
                  </a:lnTo>
                  <a:lnTo>
                    <a:pt x="16288" y="27147"/>
                  </a:lnTo>
                  <a:lnTo>
                    <a:pt x="16156" y="27411"/>
                  </a:lnTo>
                  <a:lnTo>
                    <a:pt x="16024" y="27656"/>
                  </a:lnTo>
                  <a:lnTo>
                    <a:pt x="15873" y="27901"/>
                  </a:lnTo>
                  <a:lnTo>
                    <a:pt x="15704" y="28146"/>
                  </a:lnTo>
                  <a:lnTo>
                    <a:pt x="15534" y="28372"/>
                  </a:lnTo>
                  <a:lnTo>
                    <a:pt x="15346" y="28598"/>
                  </a:lnTo>
                  <a:lnTo>
                    <a:pt x="15157" y="28824"/>
                  </a:lnTo>
                  <a:lnTo>
                    <a:pt x="14950" y="29032"/>
                  </a:lnTo>
                  <a:lnTo>
                    <a:pt x="14761" y="29239"/>
                  </a:lnTo>
                  <a:lnTo>
                    <a:pt x="14535" y="29428"/>
                  </a:lnTo>
                  <a:lnTo>
                    <a:pt x="14309" y="29616"/>
                  </a:lnTo>
                  <a:lnTo>
                    <a:pt x="14082" y="29786"/>
                  </a:lnTo>
                  <a:lnTo>
                    <a:pt x="13856" y="29956"/>
                  </a:lnTo>
                  <a:lnTo>
                    <a:pt x="13611" y="30106"/>
                  </a:lnTo>
                  <a:lnTo>
                    <a:pt x="13366" y="30257"/>
                  </a:lnTo>
                  <a:lnTo>
                    <a:pt x="13121" y="30389"/>
                  </a:lnTo>
                  <a:lnTo>
                    <a:pt x="12857" y="30502"/>
                  </a:lnTo>
                  <a:lnTo>
                    <a:pt x="12593" y="30615"/>
                  </a:lnTo>
                  <a:lnTo>
                    <a:pt x="12329" y="30728"/>
                  </a:lnTo>
                  <a:lnTo>
                    <a:pt x="12065" y="30804"/>
                  </a:lnTo>
                  <a:lnTo>
                    <a:pt x="11801" y="30879"/>
                  </a:lnTo>
                  <a:lnTo>
                    <a:pt x="11519" y="30936"/>
                  </a:lnTo>
                  <a:lnTo>
                    <a:pt x="11255" y="30992"/>
                  </a:lnTo>
                  <a:lnTo>
                    <a:pt x="10972" y="31030"/>
                  </a:lnTo>
                  <a:lnTo>
                    <a:pt x="10689" y="31049"/>
                  </a:lnTo>
                  <a:lnTo>
                    <a:pt x="5354" y="31049"/>
                  </a:lnTo>
                  <a:lnTo>
                    <a:pt x="5090" y="31030"/>
                  </a:lnTo>
                  <a:lnTo>
                    <a:pt x="4827" y="30992"/>
                  </a:lnTo>
                  <a:lnTo>
                    <a:pt x="4563" y="30936"/>
                  </a:lnTo>
                  <a:lnTo>
                    <a:pt x="4318" y="30879"/>
                  </a:lnTo>
                  <a:lnTo>
                    <a:pt x="4072" y="30804"/>
                  </a:lnTo>
                  <a:lnTo>
                    <a:pt x="3846" y="30728"/>
                  </a:lnTo>
                  <a:lnTo>
                    <a:pt x="3620" y="30615"/>
                  </a:lnTo>
                  <a:lnTo>
                    <a:pt x="3394" y="30502"/>
                  </a:lnTo>
                  <a:lnTo>
                    <a:pt x="3186" y="30389"/>
                  </a:lnTo>
                  <a:lnTo>
                    <a:pt x="2979" y="30257"/>
                  </a:lnTo>
                  <a:lnTo>
                    <a:pt x="2791" y="30106"/>
                  </a:lnTo>
                  <a:lnTo>
                    <a:pt x="2602" y="29956"/>
                  </a:lnTo>
                  <a:lnTo>
                    <a:pt x="2432" y="29786"/>
                  </a:lnTo>
                  <a:lnTo>
                    <a:pt x="2263" y="29616"/>
                  </a:lnTo>
                  <a:lnTo>
                    <a:pt x="2112" y="29428"/>
                  </a:lnTo>
                  <a:lnTo>
                    <a:pt x="1961" y="29239"/>
                  </a:lnTo>
                  <a:lnTo>
                    <a:pt x="1829" y="29032"/>
                  </a:lnTo>
                  <a:lnTo>
                    <a:pt x="1716" y="28824"/>
                  </a:lnTo>
                  <a:lnTo>
                    <a:pt x="1603" y="28598"/>
                  </a:lnTo>
                  <a:lnTo>
                    <a:pt x="1490" y="28372"/>
                  </a:lnTo>
                  <a:lnTo>
                    <a:pt x="1414" y="28146"/>
                  </a:lnTo>
                  <a:lnTo>
                    <a:pt x="1339" y="27901"/>
                  </a:lnTo>
                  <a:lnTo>
                    <a:pt x="1264" y="27656"/>
                  </a:lnTo>
                  <a:lnTo>
                    <a:pt x="1207" y="27411"/>
                  </a:lnTo>
                  <a:lnTo>
                    <a:pt x="1169" y="27147"/>
                  </a:lnTo>
                  <a:lnTo>
                    <a:pt x="1151" y="26883"/>
                  </a:lnTo>
                  <a:lnTo>
                    <a:pt x="1132" y="26619"/>
                  </a:lnTo>
                  <a:lnTo>
                    <a:pt x="1151" y="26336"/>
                  </a:lnTo>
                  <a:lnTo>
                    <a:pt x="1151" y="26072"/>
                  </a:lnTo>
                  <a:lnTo>
                    <a:pt x="1188" y="25789"/>
                  </a:lnTo>
                  <a:lnTo>
                    <a:pt x="1226" y="25488"/>
                  </a:lnTo>
                  <a:lnTo>
                    <a:pt x="4619" y="6712"/>
                  </a:lnTo>
                  <a:lnTo>
                    <a:pt x="4676" y="6429"/>
                  </a:lnTo>
                  <a:lnTo>
                    <a:pt x="4751" y="6146"/>
                  </a:lnTo>
                  <a:lnTo>
                    <a:pt x="4845" y="5883"/>
                  </a:lnTo>
                  <a:lnTo>
                    <a:pt x="4940" y="5600"/>
                  </a:lnTo>
                  <a:lnTo>
                    <a:pt x="5053" y="5336"/>
                  </a:lnTo>
                  <a:lnTo>
                    <a:pt x="5166" y="5072"/>
                  </a:lnTo>
                  <a:lnTo>
                    <a:pt x="5298" y="4808"/>
                  </a:lnTo>
                  <a:lnTo>
                    <a:pt x="5449" y="4563"/>
                  </a:lnTo>
                  <a:lnTo>
                    <a:pt x="5599" y="4318"/>
                  </a:lnTo>
                  <a:lnTo>
                    <a:pt x="5750" y="4073"/>
                  </a:lnTo>
                  <a:lnTo>
                    <a:pt x="5920" y="3847"/>
                  </a:lnTo>
                  <a:lnTo>
                    <a:pt x="6108" y="3620"/>
                  </a:lnTo>
                  <a:lnTo>
                    <a:pt x="6297" y="3394"/>
                  </a:lnTo>
                  <a:lnTo>
                    <a:pt x="6504" y="3187"/>
                  </a:lnTo>
                  <a:lnTo>
                    <a:pt x="6712" y="2979"/>
                  </a:lnTo>
                  <a:lnTo>
                    <a:pt x="6919" y="2791"/>
                  </a:lnTo>
                  <a:lnTo>
                    <a:pt x="7145" y="2602"/>
                  </a:lnTo>
                  <a:lnTo>
                    <a:pt x="7371" y="2433"/>
                  </a:lnTo>
                  <a:lnTo>
                    <a:pt x="7598" y="2263"/>
                  </a:lnTo>
                  <a:lnTo>
                    <a:pt x="7843" y="2112"/>
                  </a:lnTo>
                  <a:lnTo>
                    <a:pt x="8088" y="1962"/>
                  </a:lnTo>
                  <a:lnTo>
                    <a:pt x="8333" y="1830"/>
                  </a:lnTo>
                  <a:lnTo>
                    <a:pt x="8597" y="1716"/>
                  </a:lnTo>
                  <a:lnTo>
                    <a:pt x="8861" y="1603"/>
                  </a:lnTo>
                  <a:lnTo>
                    <a:pt x="9125" y="1490"/>
                  </a:lnTo>
                  <a:lnTo>
                    <a:pt x="9389" y="1415"/>
                  </a:lnTo>
                  <a:lnTo>
                    <a:pt x="9652" y="1339"/>
                  </a:lnTo>
                  <a:lnTo>
                    <a:pt x="9935" y="1264"/>
                  </a:lnTo>
                  <a:lnTo>
                    <a:pt x="10199" y="1226"/>
                  </a:lnTo>
                  <a:lnTo>
                    <a:pt x="10482" y="1189"/>
                  </a:lnTo>
                  <a:lnTo>
                    <a:pt x="10765" y="1170"/>
                  </a:lnTo>
                  <a:lnTo>
                    <a:pt x="11047" y="1151"/>
                  </a:lnTo>
                  <a:close/>
                  <a:moveTo>
                    <a:pt x="11255" y="1"/>
                  </a:moveTo>
                  <a:lnTo>
                    <a:pt x="10915" y="20"/>
                  </a:lnTo>
                  <a:lnTo>
                    <a:pt x="10576" y="39"/>
                  </a:lnTo>
                  <a:lnTo>
                    <a:pt x="10237" y="76"/>
                  </a:lnTo>
                  <a:lnTo>
                    <a:pt x="9916" y="133"/>
                  </a:lnTo>
                  <a:lnTo>
                    <a:pt x="9577" y="208"/>
                  </a:lnTo>
                  <a:lnTo>
                    <a:pt x="9257" y="303"/>
                  </a:lnTo>
                  <a:lnTo>
                    <a:pt x="8936" y="416"/>
                  </a:lnTo>
                  <a:lnTo>
                    <a:pt x="8616" y="529"/>
                  </a:lnTo>
                  <a:lnTo>
                    <a:pt x="8295" y="661"/>
                  </a:lnTo>
                  <a:lnTo>
                    <a:pt x="7994" y="812"/>
                  </a:lnTo>
                  <a:lnTo>
                    <a:pt x="7692" y="981"/>
                  </a:lnTo>
                  <a:lnTo>
                    <a:pt x="7390" y="1151"/>
                  </a:lnTo>
                  <a:lnTo>
                    <a:pt x="7108" y="1339"/>
                  </a:lnTo>
                  <a:lnTo>
                    <a:pt x="6825" y="1547"/>
                  </a:lnTo>
                  <a:lnTo>
                    <a:pt x="6542" y="1754"/>
                  </a:lnTo>
                  <a:lnTo>
                    <a:pt x="6278" y="1980"/>
                  </a:lnTo>
                  <a:lnTo>
                    <a:pt x="6014" y="2207"/>
                  </a:lnTo>
                  <a:lnTo>
                    <a:pt x="5769" y="2452"/>
                  </a:lnTo>
                  <a:lnTo>
                    <a:pt x="5524" y="2697"/>
                  </a:lnTo>
                  <a:lnTo>
                    <a:pt x="5298" y="2961"/>
                  </a:lnTo>
                  <a:lnTo>
                    <a:pt x="5072" y="3243"/>
                  </a:lnTo>
                  <a:lnTo>
                    <a:pt x="4864" y="3526"/>
                  </a:lnTo>
                  <a:lnTo>
                    <a:pt x="4676" y="3809"/>
                  </a:lnTo>
                  <a:lnTo>
                    <a:pt x="4487" y="4111"/>
                  </a:lnTo>
                  <a:lnTo>
                    <a:pt x="4318" y="4412"/>
                  </a:lnTo>
                  <a:lnTo>
                    <a:pt x="4148" y="4733"/>
                  </a:lnTo>
                  <a:lnTo>
                    <a:pt x="4016" y="5034"/>
                  </a:lnTo>
                  <a:lnTo>
                    <a:pt x="3884" y="5374"/>
                  </a:lnTo>
                  <a:lnTo>
                    <a:pt x="3752" y="5694"/>
                  </a:lnTo>
                  <a:lnTo>
                    <a:pt x="3658" y="6033"/>
                  </a:lnTo>
                  <a:lnTo>
                    <a:pt x="3564" y="6373"/>
                  </a:lnTo>
                  <a:lnTo>
                    <a:pt x="3507" y="6712"/>
                  </a:lnTo>
                  <a:lnTo>
                    <a:pt x="114" y="25488"/>
                  </a:lnTo>
                  <a:lnTo>
                    <a:pt x="57" y="25846"/>
                  </a:lnTo>
                  <a:lnTo>
                    <a:pt x="19" y="26185"/>
                  </a:lnTo>
                  <a:lnTo>
                    <a:pt x="1" y="26525"/>
                  </a:lnTo>
                  <a:lnTo>
                    <a:pt x="1" y="26845"/>
                  </a:lnTo>
                  <a:lnTo>
                    <a:pt x="19" y="27166"/>
                  </a:lnTo>
                  <a:lnTo>
                    <a:pt x="38" y="27486"/>
                  </a:lnTo>
                  <a:lnTo>
                    <a:pt x="95" y="27807"/>
                  </a:lnTo>
                  <a:lnTo>
                    <a:pt x="151" y="28108"/>
                  </a:lnTo>
                  <a:lnTo>
                    <a:pt x="227" y="28410"/>
                  </a:lnTo>
                  <a:lnTo>
                    <a:pt x="321" y="28693"/>
                  </a:lnTo>
                  <a:lnTo>
                    <a:pt x="434" y="28975"/>
                  </a:lnTo>
                  <a:lnTo>
                    <a:pt x="547" y="29258"/>
                  </a:lnTo>
                  <a:lnTo>
                    <a:pt x="679" y="29522"/>
                  </a:lnTo>
                  <a:lnTo>
                    <a:pt x="830" y="29767"/>
                  </a:lnTo>
                  <a:lnTo>
                    <a:pt x="1000" y="30012"/>
                  </a:lnTo>
                  <a:lnTo>
                    <a:pt x="1169" y="30238"/>
                  </a:lnTo>
                  <a:lnTo>
                    <a:pt x="1358" y="30465"/>
                  </a:lnTo>
                  <a:lnTo>
                    <a:pt x="1546" y="30672"/>
                  </a:lnTo>
                  <a:lnTo>
                    <a:pt x="1773" y="30879"/>
                  </a:lnTo>
                  <a:lnTo>
                    <a:pt x="1980" y="31068"/>
                  </a:lnTo>
                  <a:lnTo>
                    <a:pt x="2225" y="31237"/>
                  </a:lnTo>
                  <a:lnTo>
                    <a:pt x="2470" y="31407"/>
                  </a:lnTo>
                  <a:lnTo>
                    <a:pt x="2715" y="31558"/>
                  </a:lnTo>
                  <a:lnTo>
                    <a:pt x="2979" y="31690"/>
                  </a:lnTo>
                  <a:lnTo>
                    <a:pt x="3262" y="31803"/>
                  </a:lnTo>
                  <a:lnTo>
                    <a:pt x="3545" y="31916"/>
                  </a:lnTo>
                  <a:lnTo>
                    <a:pt x="3846" y="32010"/>
                  </a:lnTo>
                  <a:lnTo>
                    <a:pt x="4148" y="32086"/>
                  </a:lnTo>
                  <a:lnTo>
                    <a:pt x="4450" y="32142"/>
                  </a:lnTo>
                  <a:lnTo>
                    <a:pt x="4770" y="32180"/>
                  </a:lnTo>
                  <a:lnTo>
                    <a:pt x="5090" y="32199"/>
                  </a:lnTo>
                  <a:lnTo>
                    <a:pt x="5430" y="32218"/>
                  </a:lnTo>
                  <a:lnTo>
                    <a:pt x="10218" y="32218"/>
                  </a:lnTo>
                  <a:lnTo>
                    <a:pt x="10538" y="32199"/>
                  </a:lnTo>
                  <a:lnTo>
                    <a:pt x="10878" y="32180"/>
                  </a:lnTo>
                  <a:lnTo>
                    <a:pt x="11217" y="32142"/>
                  </a:lnTo>
                  <a:lnTo>
                    <a:pt x="11556" y="32086"/>
                  </a:lnTo>
                  <a:lnTo>
                    <a:pt x="11877" y="32010"/>
                  </a:lnTo>
                  <a:lnTo>
                    <a:pt x="12197" y="31916"/>
                  </a:lnTo>
                  <a:lnTo>
                    <a:pt x="12537" y="31803"/>
                  </a:lnTo>
                  <a:lnTo>
                    <a:pt x="12838" y="31690"/>
                  </a:lnTo>
                  <a:lnTo>
                    <a:pt x="13159" y="31558"/>
                  </a:lnTo>
                  <a:lnTo>
                    <a:pt x="13460" y="31407"/>
                  </a:lnTo>
                  <a:lnTo>
                    <a:pt x="13781" y="31237"/>
                  </a:lnTo>
                  <a:lnTo>
                    <a:pt x="14064" y="31068"/>
                  </a:lnTo>
                  <a:lnTo>
                    <a:pt x="14365" y="30879"/>
                  </a:lnTo>
                  <a:lnTo>
                    <a:pt x="14648" y="30672"/>
                  </a:lnTo>
                  <a:lnTo>
                    <a:pt x="14912" y="30465"/>
                  </a:lnTo>
                  <a:lnTo>
                    <a:pt x="15176" y="30238"/>
                  </a:lnTo>
                  <a:lnTo>
                    <a:pt x="15440" y="30012"/>
                  </a:lnTo>
                  <a:lnTo>
                    <a:pt x="15685" y="29767"/>
                  </a:lnTo>
                  <a:lnTo>
                    <a:pt x="15930" y="29522"/>
                  </a:lnTo>
                  <a:lnTo>
                    <a:pt x="16156" y="29258"/>
                  </a:lnTo>
                  <a:lnTo>
                    <a:pt x="16382" y="28975"/>
                  </a:lnTo>
                  <a:lnTo>
                    <a:pt x="16590" y="28693"/>
                  </a:lnTo>
                  <a:lnTo>
                    <a:pt x="16797" y="28410"/>
                  </a:lnTo>
                  <a:lnTo>
                    <a:pt x="16967" y="28108"/>
                  </a:lnTo>
                  <a:lnTo>
                    <a:pt x="17136" y="27807"/>
                  </a:lnTo>
                  <a:lnTo>
                    <a:pt x="17306" y="27486"/>
                  </a:lnTo>
                  <a:lnTo>
                    <a:pt x="17457" y="27166"/>
                  </a:lnTo>
                  <a:lnTo>
                    <a:pt x="17589" y="26845"/>
                  </a:lnTo>
                  <a:lnTo>
                    <a:pt x="17702" y="26525"/>
                  </a:lnTo>
                  <a:lnTo>
                    <a:pt x="17796" y="26185"/>
                  </a:lnTo>
                  <a:lnTo>
                    <a:pt x="17890" y="25846"/>
                  </a:lnTo>
                  <a:lnTo>
                    <a:pt x="17966" y="25488"/>
                  </a:lnTo>
                  <a:lnTo>
                    <a:pt x="21359" y="6712"/>
                  </a:lnTo>
                  <a:lnTo>
                    <a:pt x="21397" y="6373"/>
                  </a:lnTo>
                  <a:lnTo>
                    <a:pt x="21434" y="6033"/>
                  </a:lnTo>
                  <a:lnTo>
                    <a:pt x="21453" y="5694"/>
                  </a:lnTo>
                  <a:lnTo>
                    <a:pt x="21453" y="5374"/>
                  </a:lnTo>
                  <a:lnTo>
                    <a:pt x="21453" y="5034"/>
                  </a:lnTo>
                  <a:lnTo>
                    <a:pt x="21416" y="4733"/>
                  </a:lnTo>
                  <a:lnTo>
                    <a:pt x="21378" y="4412"/>
                  </a:lnTo>
                  <a:lnTo>
                    <a:pt x="21302" y="4111"/>
                  </a:lnTo>
                  <a:lnTo>
                    <a:pt x="21227" y="3809"/>
                  </a:lnTo>
                  <a:lnTo>
                    <a:pt x="21133" y="3526"/>
                  </a:lnTo>
                  <a:lnTo>
                    <a:pt x="21039" y="3243"/>
                  </a:lnTo>
                  <a:lnTo>
                    <a:pt x="20907" y="2961"/>
                  </a:lnTo>
                  <a:lnTo>
                    <a:pt x="20775" y="2697"/>
                  </a:lnTo>
                  <a:lnTo>
                    <a:pt x="20624" y="2452"/>
                  </a:lnTo>
                  <a:lnTo>
                    <a:pt x="20473" y="2207"/>
                  </a:lnTo>
                  <a:lnTo>
                    <a:pt x="20285" y="1980"/>
                  </a:lnTo>
                  <a:lnTo>
                    <a:pt x="20096" y="1754"/>
                  </a:lnTo>
                  <a:lnTo>
                    <a:pt x="19907" y="1547"/>
                  </a:lnTo>
                  <a:lnTo>
                    <a:pt x="19700" y="1339"/>
                  </a:lnTo>
                  <a:lnTo>
                    <a:pt x="19474" y="1151"/>
                  </a:lnTo>
                  <a:lnTo>
                    <a:pt x="19248" y="981"/>
                  </a:lnTo>
                  <a:lnTo>
                    <a:pt x="19003" y="812"/>
                  </a:lnTo>
                  <a:lnTo>
                    <a:pt x="18739" y="661"/>
                  </a:lnTo>
                  <a:lnTo>
                    <a:pt x="18475" y="529"/>
                  </a:lnTo>
                  <a:lnTo>
                    <a:pt x="18192" y="416"/>
                  </a:lnTo>
                  <a:lnTo>
                    <a:pt x="17909" y="303"/>
                  </a:lnTo>
                  <a:lnTo>
                    <a:pt x="17627" y="208"/>
                  </a:lnTo>
                  <a:lnTo>
                    <a:pt x="17325" y="133"/>
                  </a:lnTo>
                  <a:lnTo>
                    <a:pt x="17004" y="76"/>
                  </a:lnTo>
                  <a:lnTo>
                    <a:pt x="16684" y="39"/>
                  </a:lnTo>
                  <a:lnTo>
                    <a:pt x="16363" y="20"/>
                  </a:lnTo>
                  <a:lnTo>
                    <a:pt x="1602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3" name="Google Shape;6873;p71"/>
            <p:cNvSpPr/>
            <p:nvPr/>
          </p:nvSpPr>
          <p:spPr>
            <a:xfrm>
              <a:off x="5985512" y="1843108"/>
              <a:ext cx="591407" cy="890007"/>
            </a:xfrm>
            <a:custGeom>
              <a:avLst/>
              <a:gdLst/>
              <a:ahLst/>
              <a:cxnLst/>
              <a:rect l="l" t="t" r="r" b="b"/>
              <a:pathLst>
                <a:path w="21133" h="31803" extrusionOk="0">
                  <a:moveTo>
                    <a:pt x="15855" y="1150"/>
                  </a:moveTo>
                  <a:lnTo>
                    <a:pt x="16119" y="1169"/>
                  </a:lnTo>
                  <a:lnTo>
                    <a:pt x="16382" y="1207"/>
                  </a:lnTo>
                  <a:lnTo>
                    <a:pt x="16628" y="1263"/>
                  </a:lnTo>
                  <a:lnTo>
                    <a:pt x="16891" y="1320"/>
                  </a:lnTo>
                  <a:lnTo>
                    <a:pt x="17118" y="1395"/>
                  </a:lnTo>
                  <a:lnTo>
                    <a:pt x="17363" y="1489"/>
                  </a:lnTo>
                  <a:lnTo>
                    <a:pt x="17570" y="1584"/>
                  </a:lnTo>
                  <a:lnTo>
                    <a:pt x="17796" y="1697"/>
                  </a:lnTo>
                  <a:lnTo>
                    <a:pt x="18004" y="1810"/>
                  </a:lnTo>
                  <a:lnTo>
                    <a:pt x="18211" y="1942"/>
                  </a:lnTo>
                  <a:lnTo>
                    <a:pt x="18400" y="2093"/>
                  </a:lnTo>
                  <a:lnTo>
                    <a:pt x="18569" y="2244"/>
                  </a:lnTo>
                  <a:lnTo>
                    <a:pt x="18739" y="2413"/>
                  </a:lnTo>
                  <a:lnTo>
                    <a:pt x="18909" y="2583"/>
                  </a:lnTo>
                  <a:lnTo>
                    <a:pt x="19059" y="2753"/>
                  </a:lnTo>
                  <a:lnTo>
                    <a:pt x="19210" y="2941"/>
                  </a:lnTo>
                  <a:lnTo>
                    <a:pt x="19342" y="3148"/>
                  </a:lnTo>
                  <a:lnTo>
                    <a:pt x="19455" y="3356"/>
                  </a:lnTo>
                  <a:lnTo>
                    <a:pt x="19568" y="3563"/>
                  </a:lnTo>
                  <a:lnTo>
                    <a:pt x="19663" y="3789"/>
                  </a:lnTo>
                  <a:lnTo>
                    <a:pt x="19757" y="4016"/>
                  </a:lnTo>
                  <a:lnTo>
                    <a:pt x="19832" y="4261"/>
                  </a:lnTo>
                  <a:lnTo>
                    <a:pt x="19889" y="4506"/>
                  </a:lnTo>
                  <a:lnTo>
                    <a:pt x="19945" y="4751"/>
                  </a:lnTo>
                  <a:lnTo>
                    <a:pt x="19983" y="5015"/>
                  </a:lnTo>
                  <a:lnTo>
                    <a:pt x="20002" y="5260"/>
                  </a:lnTo>
                  <a:lnTo>
                    <a:pt x="20021" y="5542"/>
                  </a:lnTo>
                  <a:lnTo>
                    <a:pt x="20021" y="5806"/>
                  </a:lnTo>
                  <a:lnTo>
                    <a:pt x="20002" y="6070"/>
                  </a:lnTo>
                  <a:lnTo>
                    <a:pt x="19964" y="6353"/>
                  </a:lnTo>
                  <a:lnTo>
                    <a:pt x="19926" y="6636"/>
                  </a:lnTo>
                  <a:lnTo>
                    <a:pt x="16590" y="25167"/>
                  </a:lnTo>
                  <a:lnTo>
                    <a:pt x="16533" y="25449"/>
                  </a:lnTo>
                  <a:lnTo>
                    <a:pt x="16458" y="25732"/>
                  </a:lnTo>
                  <a:lnTo>
                    <a:pt x="16364" y="26015"/>
                  </a:lnTo>
                  <a:lnTo>
                    <a:pt x="16269" y="26279"/>
                  </a:lnTo>
                  <a:lnTo>
                    <a:pt x="16175" y="26543"/>
                  </a:lnTo>
                  <a:lnTo>
                    <a:pt x="16043" y="26807"/>
                  </a:lnTo>
                  <a:lnTo>
                    <a:pt x="15911" y="27052"/>
                  </a:lnTo>
                  <a:lnTo>
                    <a:pt x="15779" y="27316"/>
                  </a:lnTo>
                  <a:lnTo>
                    <a:pt x="15628" y="27542"/>
                  </a:lnTo>
                  <a:lnTo>
                    <a:pt x="15478" y="27787"/>
                  </a:lnTo>
                  <a:lnTo>
                    <a:pt x="15289" y="28013"/>
                  </a:lnTo>
                  <a:lnTo>
                    <a:pt x="15119" y="28239"/>
                  </a:lnTo>
                  <a:lnTo>
                    <a:pt x="14931" y="28447"/>
                  </a:lnTo>
                  <a:lnTo>
                    <a:pt x="14742" y="28654"/>
                  </a:lnTo>
                  <a:lnTo>
                    <a:pt x="14328" y="29050"/>
                  </a:lnTo>
                  <a:lnTo>
                    <a:pt x="14101" y="29238"/>
                  </a:lnTo>
                  <a:lnTo>
                    <a:pt x="13875" y="29408"/>
                  </a:lnTo>
                  <a:lnTo>
                    <a:pt x="13649" y="29578"/>
                  </a:lnTo>
                  <a:lnTo>
                    <a:pt x="13404" y="29729"/>
                  </a:lnTo>
                  <a:lnTo>
                    <a:pt x="13178" y="29861"/>
                  </a:lnTo>
                  <a:lnTo>
                    <a:pt x="12914" y="29993"/>
                  </a:lnTo>
                  <a:lnTo>
                    <a:pt x="12669" y="30124"/>
                  </a:lnTo>
                  <a:lnTo>
                    <a:pt x="12424" y="30238"/>
                  </a:lnTo>
                  <a:lnTo>
                    <a:pt x="12160" y="30332"/>
                  </a:lnTo>
                  <a:lnTo>
                    <a:pt x="11896" y="30407"/>
                  </a:lnTo>
                  <a:lnTo>
                    <a:pt x="11632" y="30483"/>
                  </a:lnTo>
                  <a:lnTo>
                    <a:pt x="11349" y="30558"/>
                  </a:lnTo>
                  <a:lnTo>
                    <a:pt x="11085" y="30596"/>
                  </a:lnTo>
                  <a:lnTo>
                    <a:pt x="10821" y="30633"/>
                  </a:lnTo>
                  <a:lnTo>
                    <a:pt x="10539" y="30652"/>
                  </a:lnTo>
                  <a:lnTo>
                    <a:pt x="10256" y="30671"/>
                  </a:lnTo>
                  <a:lnTo>
                    <a:pt x="5562" y="30671"/>
                  </a:lnTo>
                  <a:lnTo>
                    <a:pt x="5279" y="30652"/>
                  </a:lnTo>
                  <a:lnTo>
                    <a:pt x="5015" y="30633"/>
                  </a:lnTo>
                  <a:lnTo>
                    <a:pt x="4751" y="30596"/>
                  </a:lnTo>
                  <a:lnTo>
                    <a:pt x="4506" y="30558"/>
                  </a:lnTo>
                  <a:lnTo>
                    <a:pt x="4261" y="30483"/>
                  </a:lnTo>
                  <a:lnTo>
                    <a:pt x="4016" y="30407"/>
                  </a:lnTo>
                  <a:lnTo>
                    <a:pt x="3790" y="30332"/>
                  </a:lnTo>
                  <a:lnTo>
                    <a:pt x="3564" y="30238"/>
                  </a:lnTo>
                  <a:lnTo>
                    <a:pt x="3337" y="30124"/>
                  </a:lnTo>
                  <a:lnTo>
                    <a:pt x="3130" y="29993"/>
                  </a:lnTo>
                  <a:lnTo>
                    <a:pt x="2942" y="29861"/>
                  </a:lnTo>
                  <a:lnTo>
                    <a:pt x="2753" y="29729"/>
                  </a:lnTo>
                  <a:lnTo>
                    <a:pt x="2565" y="29578"/>
                  </a:lnTo>
                  <a:lnTo>
                    <a:pt x="2395" y="29408"/>
                  </a:lnTo>
                  <a:lnTo>
                    <a:pt x="2225" y="29238"/>
                  </a:lnTo>
                  <a:lnTo>
                    <a:pt x="2074" y="29050"/>
                  </a:lnTo>
                  <a:lnTo>
                    <a:pt x="1942" y="28861"/>
                  </a:lnTo>
                  <a:lnTo>
                    <a:pt x="1810" y="28654"/>
                  </a:lnTo>
                  <a:lnTo>
                    <a:pt x="1679" y="28447"/>
                  </a:lnTo>
                  <a:lnTo>
                    <a:pt x="1584" y="28239"/>
                  </a:lnTo>
                  <a:lnTo>
                    <a:pt x="1471" y="28013"/>
                  </a:lnTo>
                  <a:lnTo>
                    <a:pt x="1396" y="27787"/>
                  </a:lnTo>
                  <a:lnTo>
                    <a:pt x="1320" y="27542"/>
                  </a:lnTo>
                  <a:lnTo>
                    <a:pt x="1245" y="27316"/>
                  </a:lnTo>
                  <a:lnTo>
                    <a:pt x="1207" y="27052"/>
                  </a:lnTo>
                  <a:lnTo>
                    <a:pt x="1170" y="26807"/>
                  </a:lnTo>
                  <a:lnTo>
                    <a:pt x="1132" y="26543"/>
                  </a:lnTo>
                  <a:lnTo>
                    <a:pt x="1132" y="26279"/>
                  </a:lnTo>
                  <a:lnTo>
                    <a:pt x="1132" y="26015"/>
                  </a:lnTo>
                  <a:lnTo>
                    <a:pt x="1151" y="25732"/>
                  </a:lnTo>
                  <a:lnTo>
                    <a:pt x="1170" y="25449"/>
                  </a:lnTo>
                  <a:lnTo>
                    <a:pt x="1226" y="25167"/>
                  </a:lnTo>
                  <a:lnTo>
                    <a:pt x="4563" y="6636"/>
                  </a:lnTo>
                  <a:lnTo>
                    <a:pt x="4619" y="6353"/>
                  </a:lnTo>
                  <a:lnTo>
                    <a:pt x="4695" y="6070"/>
                  </a:lnTo>
                  <a:lnTo>
                    <a:pt x="4770" y="5806"/>
                  </a:lnTo>
                  <a:lnTo>
                    <a:pt x="4864" y="5542"/>
                  </a:lnTo>
                  <a:lnTo>
                    <a:pt x="4977" y="5260"/>
                  </a:lnTo>
                  <a:lnTo>
                    <a:pt x="5091" y="5015"/>
                  </a:lnTo>
                  <a:lnTo>
                    <a:pt x="5223" y="4751"/>
                  </a:lnTo>
                  <a:lnTo>
                    <a:pt x="5354" y="4506"/>
                  </a:lnTo>
                  <a:lnTo>
                    <a:pt x="5505" y="4261"/>
                  </a:lnTo>
                  <a:lnTo>
                    <a:pt x="5675" y="4016"/>
                  </a:lnTo>
                  <a:lnTo>
                    <a:pt x="5845" y="3789"/>
                  </a:lnTo>
                  <a:lnTo>
                    <a:pt x="6014" y="3563"/>
                  </a:lnTo>
                  <a:lnTo>
                    <a:pt x="6203" y="3356"/>
                  </a:lnTo>
                  <a:lnTo>
                    <a:pt x="6410" y="3148"/>
                  </a:lnTo>
                  <a:lnTo>
                    <a:pt x="6825" y="2753"/>
                  </a:lnTo>
                  <a:lnTo>
                    <a:pt x="7032" y="2583"/>
                  </a:lnTo>
                  <a:lnTo>
                    <a:pt x="7258" y="2413"/>
                  </a:lnTo>
                  <a:lnTo>
                    <a:pt x="7485" y="2244"/>
                  </a:lnTo>
                  <a:lnTo>
                    <a:pt x="7730" y="2093"/>
                  </a:lnTo>
                  <a:lnTo>
                    <a:pt x="7975" y="1942"/>
                  </a:lnTo>
                  <a:lnTo>
                    <a:pt x="8220" y="1810"/>
                  </a:lnTo>
                  <a:lnTo>
                    <a:pt x="8465" y="1697"/>
                  </a:lnTo>
                  <a:lnTo>
                    <a:pt x="8729" y="1584"/>
                  </a:lnTo>
                  <a:lnTo>
                    <a:pt x="8993" y="1489"/>
                  </a:lnTo>
                  <a:lnTo>
                    <a:pt x="9257" y="1395"/>
                  </a:lnTo>
                  <a:lnTo>
                    <a:pt x="9521" y="1320"/>
                  </a:lnTo>
                  <a:lnTo>
                    <a:pt x="9785" y="1263"/>
                  </a:lnTo>
                  <a:lnTo>
                    <a:pt x="10048" y="1207"/>
                  </a:lnTo>
                  <a:lnTo>
                    <a:pt x="10331" y="1169"/>
                  </a:lnTo>
                  <a:lnTo>
                    <a:pt x="10595" y="1150"/>
                  </a:lnTo>
                  <a:close/>
                  <a:moveTo>
                    <a:pt x="11085" y="0"/>
                  </a:moveTo>
                  <a:lnTo>
                    <a:pt x="10746" y="19"/>
                  </a:lnTo>
                  <a:lnTo>
                    <a:pt x="10425" y="38"/>
                  </a:lnTo>
                  <a:lnTo>
                    <a:pt x="10086" y="76"/>
                  </a:lnTo>
                  <a:lnTo>
                    <a:pt x="9766" y="151"/>
                  </a:lnTo>
                  <a:lnTo>
                    <a:pt x="9445" y="226"/>
                  </a:lnTo>
                  <a:lnTo>
                    <a:pt x="9125" y="302"/>
                  </a:lnTo>
                  <a:lnTo>
                    <a:pt x="8804" y="415"/>
                  </a:lnTo>
                  <a:lnTo>
                    <a:pt x="8484" y="528"/>
                  </a:lnTo>
                  <a:lnTo>
                    <a:pt x="8182" y="660"/>
                  </a:lnTo>
                  <a:lnTo>
                    <a:pt x="7881" y="811"/>
                  </a:lnTo>
                  <a:lnTo>
                    <a:pt x="7579" y="962"/>
                  </a:lnTo>
                  <a:lnTo>
                    <a:pt x="7277" y="1150"/>
                  </a:lnTo>
                  <a:lnTo>
                    <a:pt x="6995" y="1320"/>
                  </a:lnTo>
                  <a:lnTo>
                    <a:pt x="6712" y="1527"/>
                  </a:lnTo>
                  <a:lnTo>
                    <a:pt x="6448" y="1735"/>
                  </a:lnTo>
                  <a:lnTo>
                    <a:pt x="6184" y="1961"/>
                  </a:lnTo>
                  <a:lnTo>
                    <a:pt x="5920" y="2187"/>
                  </a:lnTo>
                  <a:lnTo>
                    <a:pt x="5675" y="2432"/>
                  </a:lnTo>
                  <a:lnTo>
                    <a:pt x="5449" y="2677"/>
                  </a:lnTo>
                  <a:lnTo>
                    <a:pt x="5223" y="2941"/>
                  </a:lnTo>
                  <a:lnTo>
                    <a:pt x="4996" y="3205"/>
                  </a:lnTo>
                  <a:lnTo>
                    <a:pt x="4789" y="3488"/>
                  </a:lnTo>
                  <a:lnTo>
                    <a:pt x="4600" y="3770"/>
                  </a:lnTo>
                  <a:lnTo>
                    <a:pt x="4431" y="4053"/>
                  </a:lnTo>
                  <a:lnTo>
                    <a:pt x="4261" y="4355"/>
                  </a:lnTo>
                  <a:lnTo>
                    <a:pt x="4091" y="4675"/>
                  </a:lnTo>
                  <a:lnTo>
                    <a:pt x="3960" y="4977"/>
                  </a:lnTo>
                  <a:lnTo>
                    <a:pt x="3828" y="5297"/>
                  </a:lnTo>
                  <a:lnTo>
                    <a:pt x="3714" y="5637"/>
                  </a:lnTo>
                  <a:lnTo>
                    <a:pt x="3601" y="5957"/>
                  </a:lnTo>
                  <a:lnTo>
                    <a:pt x="3526" y="6297"/>
                  </a:lnTo>
                  <a:lnTo>
                    <a:pt x="3451" y="6636"/>
                  </a:lnTo>
                  <a:lnTo>
                    <a:pt x="114" y="25167"/>
                  </a:lnTo>
                  <a:lnTo>
                    <a:pt x="57" y="25506"/>
                  </a:lnTo>
                  <a:lnTo>
                    <a:pt x="20" y="25845"/>
                  </a:lnTo>
                  <a:lnTo>
                    <a:pt x="1" y="26185"/>
                  </a:lnTo>
                  <a:lnTo>
                    <a:pt x="1" y="26505"/>
                  </a:lnTo>
                  <a:lnTo>
                    <a:pt x="20" y="26825"/>
                  </a:lnTo>
                  <a:lnTo>
                    <a:pt x="38" y="27146"/>
                  </a:lnTo>
                  <a:lnTo>
                    <a:pt x="95" y="27448"/>
                  </a:lnTo>
                  <a:lnTo>
                    <a:pt x="152" y="27749"/>
                  </a:lnTo>
                  <a:lnTo>
                    <a:pt x="227" y="28051"/>
                  </a:lnTo>
                  <a:lnTo>
                    <a:pt x="321" y="28334"/>
                  </a:lnTo>
                  <a:lnTo>
                    <a:pt x="415" y="28616"/>
                  </a:lnTo>
                  <a:lnTo>
                    <a:pt x="547" y="28880"/>
                  </a:lnTo>
                  <a:lnTo>
                    <a:pt x="679" y="29144"/>
                  </a:lnTo>
                  <a:lnTo>
                    <a:pt x="830" y="29389"/>
                  </a:lnTo>
                  <a:lnTo>
                    <a:pt x="981" y="29634"/>
                  </a:lnTo>
                  <a:lnTo>
                    <a:pt x="1151" y="29861"/>
                  </a:lnTo>
                  <a:lnTo>
                    <a:pt x="1339" y="30087"/>
                  </a:lnTo>
                  <a:lnTo>
                    <a:pt x="1528" y="30294"/>
                  </a:lnTo>
                  <a:lnTo>
                    <a:pt x="1735" y="30483"/>
                  </a:lnTo>
                  <a:lnTo>
                    <a:pt x="1961" y="30671"/>
                  </a:lnTo>
                  <a:lnTo>
                    <a:pt x="2187" y="30841"/>
                  </a:lnTo>
                  <a:lnTo>
                    <a:pt x="2433" y="31010"/>
                  </a:lnTo>
                  <a:lnTo>
                    <a:pt x="2678" y="31142"/>
                  </a:lnTo>
                  <a:lnTo>
                    <a:pt x="2942" y="31274"/>
                  </a:lnTo>
                  <a:lnTo>
                    <a:pt x="3205" y="31406"/>
                  </a:lnTo>
                  <a:lnTo>
                    <a:pt x="3488" y="31501"/>
                  </a:lnTo>
                  <a:lnTo>
                    <a:pt x="3790" y="31595"/>
                  </a:lnTo>
                  <a:lnTo>
                    <a:pt x="4073" y="31670"/>
                  </a:lnTo>
                  <a:lnTo>
                    <a:pt x="4393" y="31727"/>
                  </a:lnTo>
                  <a:lnTo>
                    <a:pt x="4695" y="31765"/>
                  </a:lnTo>
                  <a:lnTo>
                    <a:pt x="5015" y="31802"/>
                  </a:lnTo>
                  <a:lnTo>
                    <a:pt x="10388" y="31802"/>
                  </a:lnTo>
                  <a:lnTo>
                    <a:pt x="10727" y="31765"/>
                  </a:lnTo>
                  <a:lnTo>
                    <a:pt x="11048" y="31727"/>
                  </a:lnTo>
                  <a:lnTo>
                    <a:pt x="11387" y="31670"/>
                  </a:lnTo>
                  <a:lnTo>
                    <a:pt x="11707" y="31595"/>
                  </a:lnTo>
                  <a:lnTo>
                    <a:pt x="12028" y="31501"/>
                  </a:lnTo>
                  <a:lnTo>
                    <a:pt x="12348" y="31406"/>
                  </a:lnTo>
                  <a:lnTo>
                    <a:pt x="12650" y="31274"/>
                  </a:lnTo>
                  <a:lnTo>
                    <a:pt x="12970" y="31142"/>
                  </a:lnTo>
                  <a:lnTo>
                    <a:pt x="13272" y="31010"/>
                  </a:lnTo>
                  <a:lnTo>
                    <a:pt x="13574" y="30841"/>
                  </a:lnTo>
                  <a:lnTo>
                    <a:pt x="13856" y="30671"/>
                  </a:lnTo>
                  <a:lnTo>
                    <a:pt x="14139" y="30483"/>
                  </a:lnTo>
                  <a:lnTo>
                    <a:pt x="14422" y="30294"/>
                  </a:lnTo>
                  <a:lnTo>
                    <a:pt x="14705" y="30087"/>
                  </a:lnTo>
                  <a:lnTo>
                    <a:pt x="14950" y="29861"/>
                  </a:lnTo>
                  <a:lnTo>
                    <a:pt x="15214" y="29634"/>
                  </a:lnTo>
                  <a:lnTo>
                    <a:pt x="15459" y="29389"/>
                  </a:lnTo>
                  <a:lnTo>
                    <a:pt x="15704" y="29144"/>
                  </a:lnTo>
                  <a:lnTo>
                    <a:pt x="15930" y="28880"/>
                  </a:lnTo>
                  <a:lnTo>
                    <a:pt x="16137" y="28616"/>
                  </a:lnTo>
                  <a:lnTo>
                    <a:pt x="16345" y="28334"/>
                  </a:lnTo>
                  <a:lnTo>
                    <a:pt x="16533" y="28051"/>
                  </a:lnTo>
                  <a:lnTo>
                    <a:pt x="16722" y="27749"/>
                  </a:lnTo>
                  <a:lnTo>
                    <a:pt x="16891" y="27448"/>
                  </a:lnTo>
                  <a:lnTo>
                    <a:pt x="17042" y="27146"/>
                  </a:lnTo>
                  <a:lnTo>
                    <a:pt x="17193" y="26825"/>
                  </a:lnTo>
                  <a:lnTo>
                    <a:pt x="17325" y="26505"/>
                  </a:lnTo>
                  <a:lnTo>
                    <a:pt x="17438" y="26185"/>
                  </a:lnTo>
                  <a:lnTo>
                    <a:pt x="17532" y="25845"/>
                  </a:lnTo>
                  <a:lnTo>
                    <a:pt x="17627" y="25506"/>
                  </a:lnTo>
                  <a:lnTo>
                    <a:pt x="17683" y="25167"/>
                  </a:lnTo>
                  <a:lnTo>
                    <a:pt x="21039" y="6636"/>
                  </a:lnTo>
                  <a:lnTo>
                    <a:pt x="21076" y="6297"/>
                  </a:lnTo>
                  <a:lnTo>
                    <a:pt x="21114" y="5957"/>
                  </a:lnTo>
                  <a:lnTo>
                    <a:pt x="21133" y="5637"/>
                  </a:lnTo>
                  <a:lnTo>
                    <a:pt x="21133" y="5297"/>
                  </a:lnTo>
                  <a:lnTo>
                    <a:pt x="21133" y="4977"/>
                  </a:lnTo>
                  <a:lnTo>
                    <a:pt x="21095" y="4675"/>
                  </a:lnTo>
                  <a:lnTo>
                    <a:pt x="21058" y="4355"/>
                  </a:lnTo>
                  <a:lnTo>
                    <a:pt x="20982" y="4053"/>
                  </a:lnTo>
                  <a:lnTo>
                    <a:pt x="20907" y="3770"/>
                  </a:lnTo>
                  <a:lnTo>
                    <a:pt x="20831" y="3488"/>
                  </a:lnTo>
                  <a:lnTo>
                    <a:pt x="20718" y="3205"/>
                  </a:lnTo>
                  <a:lnTo>
                    <a:pt x="20605" y="2941"/>
                  </a:lnTo>
                  <a:lnTo>
                    <a:pt x="20473" y="2677"/>
                  </a:lnTo>
                  <a:lnTo>
                    <a:pt x="20322" y="2432"/>
                  </a:lnTo>
                  <a:lnTo>
                    <a:pt x="20153" y="2187"/>
                  </a:lnTo>
                  <a:lnTo>
                    <a:pt x="19983" y="1961"/>
                  </a:lnTo>
                  <a:lnTo>
                    <a:pt x="19813" y="1735"/>
                  </a:lnTo>
                  <a:lnTo>
                    <a:pt x="19606" y="1527"/>
                  </a:lnTo>
                  <a:lnTo>
                    <a:pt x="19399" y="1320"/>
                  </a:lnTo>
                  <a:lnTo>
                    <a:pt x="19191" y="1150"/>
                  </a:lnTo>
                  <a:lnTo>
                    <a:pt x="18946" y="962"/>
                  </a:lnTo>
                  <a:lnTo>
                    <a:pt x="18720" y="811"/>
                  </a:lnTo>
                  <a:lnTo>
                    <a:pt x="18456" y="660"/>
                  </a:lnTo>
                  <a:lnTo>
                    <a:pt x="18192" y="528"/>
                  </a:lnTo>
                  <a:lnTo>
                    <a:pt x="17928" y="415"/>
                  </a:lnTo>
                  <a:lnTo>
                    <a:pt x="17645" y="302"/>
                  </a:lnTo>
                  <a:lnTo>
                    <a:pt x="17363" y="226"/>
                  </a:lnTo>
                  <a:lnTo>
                    <a:pt x="17061" y="151"/>
                  </a:lnTo>
                  <a:lnTo>
                    <a:pt x="16759" y="76"/>
                  </a:lnTo>
                  <a:lnTo>
                    <a:pt x="16439" y="38"/>
                  </a:lnTo>
                  <a:lnTo>
                    <a:pt x="16119" y="19"/>
                  </a:lnTo>
                  <a:lnTo>
                    <a:pt x="15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4" name="Google Shape;6874;p71"/>
            <p:cNvSpPr/>
            <p:nvPr/>
          </p:nvSpPr>
          <p:spPr>
            <a:xfrm>
              <a:off x="6490381" y="2452418"/>
              <a:ext cx="76511" cy="81268"/>
            </a:xfrm>
            <a:custGeom>
              <a:avLst/>
              <a:gdLst/>
              <a:ahLst/>
              <a:cxnLst/>
              <a:rect l="l" t="t" r="r" b="b"/>
              <a:pathLst>
                <a:path w="2734" h="2904" extrusionOk="0">
                  <a:moveTo>
                    <a:pt x="547" y="0"/>
                  </a:moveTo>
                  <a:lnTo>
                    <a:pt x="0" y="2903"/>
                  </a:lnTo>
                  <a:lnTo>
                    <a:pt x="2187" y="2903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5" name="Google Shape;6875;p71"/>
            <p:cNvSpPr/>
            <p:nvPr/>
          </p:nvSpPr>
          <p:spPr>
            <a:xfrm>
              <a:off x="6500931" y="2470356"/>
              <a:ext cx="46987" cy="49617"/>
            </a:xfrm>
            <a:custGeom>
              <a:avLst/>
              <a:gdLst/>
              <a:ahLst/>
              <a:cxnLst/>
              <a:rect l="l" t="t" r="r" b="b"/>
              <a:pathLst>
                <a:path w="1679" h="1773" extrusionOk="0">
                  <a:moveTo>
                    <a:pt x="340" y="0"/>
                  </a:moveTo>
                  <a:lnTo>
                    <a:pt x="0" y="1772"/>
                  </a:lnTo>
                  <a:lnTo>
                    <a:pt x="1339" y="1772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6" name="Google Shape;6876;p71"/>
            <p:cNvSpPr/>
            <p:nvPr/>
          </p:nvSpPr>
          <p:spPr>
            <a:xfrm>
              <a:off x="6560538" y="2059933"/>
              <a:ext cx="76511" cy="81268"/>
            </a:xfrm>
            <a:custGeom>
              <a:avLst/>
              <a:gdLst/>
              <a:ahLst/>
              <a:cxnLst/>
              <a:rect l="l" t="t" r="r" b="b"/>
              <a:pathLst>
                <a:path w="2734" h="2904" extrusionOk="0">
                  <a:moveTo>
                    <a:pt x="566" y="0"/>
                  </a:moveTo>
                  <a:lnTo>
                    <a:pt x="1" y="2903"/>
                  </a:lnTo>
                  <a:lnTo>
                    <a:pt x="2187" y="2903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7" name="Google Shape;6877;p71"/>
            <p:cNvSpPr/>
            <p:nvPr/>
          </p:nvSpPr>
          <p:spPr>
            <a:xfrm>
              <a:off x="6571088" y="2077871"/>
              <a:ext cx="46987" cy="49617"/>
            </a:xfrm>
            <a:custGeom>
              <a:avLst/>
              <a:gdLst/>
              <a:ahLst/>
              <a:cxnLst/>
              <a:rect l="l" t="t" r="r" b="b"/>
              <a:pathLst>
                <a:path w="1679" h="1773" extrusionOk="0">
                  <a:moveTo>
                    <a:pt x="340" y="0"/>
                  </a:moveTo>
                  <a:lnTo>
                    <a:pt x="1" y="1772"/>
                  </a:lnTo>
                  <a:lnTo>
                    <a:pt x="1339" y="1772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8" name="Google Shape;6878;p71"/>
            <p:cNvSpPr/>
            <p:nvPr/>
          </p:nvSpPr>
          <p:spPr>
            <a:xfrm>
              <a:off x="6185993" y="1940159"/>
              <a:ext cx="244281" cy="284915"/>
            </a:xfrm>
            <a:custGeom>
              <a:avLst/>
              <a:gdLst/>
              <a:ahLst/>
              <a:cxnLst/>
              <a:rect l="l" t="t" r="r" b="b"/>
              <a:pathLst>
                <a:path w="8729" h="10181" extrusionOk="0">
                  <a:moveTo>
                    <a:pt x="4939" y="1"/>
                  </a:moveTo>
                  <a:lnTo>
                    <a:pt x="4732" y="20"/>
                  </a:lnTo>
                  <a:lnTo>
                    <a:pt x="4506" y="57"/>
                  </a:lnTo>
                  <a:lnTo>
                    <a:pt x="4279" y="114"/>
                  </a:lnTo>
                  <a:lnTo>
                    <a:pt x="4072" y="171"/>
                  </a:lnTo>
                  <a:lnTo>
                    <a:pt x="3865" y="227"/>
                  </a:lnTo>
                  <a:lnTo>
                    <a:pt x="3638" y="302"/>
                  </a:lnTo>
                  <a:lnTo>
                    <a:pt x="3431" y="397"/>
                  </a:lnTo>
                  <a:lnTo>
                    <a:pt x="3016" y="623"/>
                  </a:lnTo>
                  <a:lnTo>
                    <a:pt x="2639" y="868"/>
                  </a:lnTo>
                  <a:lnTo>
                    <a:pt x="2262" y="1170"/>
                  </a:lnTo>
                  <a:lnTo>
                    <a:pt x="1904" y="1490"/>
                  </a:lnTo>
                  <a:lnTo>
                    <a:pt x="1565" y="1848"/>
                  </a:lnTo>
                  <a:lnTo>
                    <a:pt x="1263" y="2244"/>
                  </a:lnTo>
                  <a:lnTo>
                    <a:pt x="980" y="2659"/>
                  </a:lnTo>
                  <a:lnTo>
                    <a:pt x="717" y="3111"/>
                  </a:lnTo>
                  <a:lnTo>
                    <a:pt x="509" y="3583"/>
                  </a:lnTo>
                  <a:lnTo>
                    <a:pt x="321" y="4073"/>
                  </a:lnTo>
                  <a:lnTo>
                    <a:pt x="170" y="4563"/>
                  </a:lnTo>
                  <a:lnTo>
                    <a:pt x="76" y="5091"/>
                  </a:lnTo>
                  <a:lnTo>
                    <a:pt x="19" y="5600"/>
                  </a:lnTo>
                  <a:lnTo>
                    <a:pt x="0" y="6109"/>
                  </a:lnTo>
                  <a:lnTo>
                    <a:pt x="19" y="6599"/>
                  </a:lnTo>
                  <a:lnTo>
                    <a:pt x="94" y="7070"/>
                  </a:lnTo>
                  <a:lnTo>
                    <a:pt x="208" y="7522"/>
                  </a:lnTo>
                  <a:lnTo>
                    <a:pt x="358" y="7937"/>
                  </a:lnTo>
                  <a:lnTo>
                    <a:pt x="547" y="8333"/>
                  </a:lnTo>
                  <a:lnTo>
                    <a:pt x="641" y="8503"/>
                  </a:lnTo>
                  <a:lnTo>
                    <a:pt x="754" y="8691"/>
                  </a:lnTo>
                  <a:lnTo>
                    <a:pt x="886" y="8861"/>
                  </a:lnTo>
                  <a:lnTo>
                    <a:pt x="1018" y="9012"/>
                  </a:lnTo>
                  <a:lnTo>
                    <a:pt x="1150" y="9163"/>
                  </a:lnTo>
                  <a:lnTo>
                    <a:pt x="1301" y="9313"/>
                  </a:lnTo>
                  <a:lnTo>
                    <a:pt x="1452" y="9445"/>
                  </a:lnTo>
                  <a:lnTo>
                    <a:pt x="1603" y="9558"/>
                  </a:lnTo>
                  <a:lnTo>
                    <a:pt x="1772" y="9672"/>
                  </a:lnTo>
                  <a:lnTo>
                    <a:pt x="1942" y="9785"/>
                  </a:lnTo>
                  <a:lnTo>
                    <a:pt x="2130" y="9860"/>
                  </a:lnTo>
                  <a:lnTo>
                    <a:pt x="2319" y="9954"/>
                  </a:lnTo>
                  <a:lnTo>
                    <a:pt x="2507" y="10011"/>
                  </a:lnTo>
                  <a:lnTo>
                    <a:pt x="2715" y="10067"/>
                  </a:lnTo>
                  <a:lnTo>
                    <a:pt x="2903" y="10124"/>
                  </a:lnTo>
                  <a:lnTo>
                    <a:pt x="3130" y="10143"/>
                  </a:lnTo>
                  <a:lnTo>
                    <a:pt x="3337" y="10162"/>
                  </a:lnTo>
                  <a:lnTo>
                    <a:pt x="3563" y="10181"/>
                  </a:lnTo>
                  <a:lnTo>
                    <a:pt x="3770" y="10162"/>
                  </a:lnTo>
                  <a:lnTo>
                    <a:pt x="3997" y="10143"/>
                  </a:lnTo>
                  <a:lnTo>
                    <a:pt x="4223" y="10124"/>
                  </a:lnTo>
                  <a:lnTo>
                    <a:pt x="4430" y="10067"/>
                  </a:lnTo>
                  <a:lnTo>
                    <a:pt x="4656" y="10011"/>
                  </a:lnTo>
                  <a:lnTo>
                    <a:pt x="4864" y="9954"/>
                  </a:lnTo>
                  <a:lnTo>
                    <a:pt x="5071" y="9860"/>
                  </a:lnTo>
                  <a:lnTo>
                    <a:pt x="5297" y="9785"/>
                  </a:lnTo>
                  <a:lnTo>
                    <a:pt x="5693" y="9558"/>
                  </a:lnTo>
                  <a:lnTo>
                    <a:pt x="6089" y="9313"/>
                  </a:lnTo>
                  <a:lnTo>
                    <a:pt x="6466" y="9012"/>
                  </a:lnTo>
                  <a:lnTo>
                    <a:pt x="6824" y="8691"/>
                  </a:lnTo>
                  <a:lnTo>
                    <a:pt x="7164" y="8333"/>
                  </a:lnTo>
                  <a:lnTo>
                    <a:pt x="7465" y="7937"/>
                  </a:lnTo>
                  <a:lnTo>
                    <a:pt x="7748" y="7522"/>
                  </a:lnTo>
                  <a:lnTo>
                    <a:pt x="7993" y="7070"/>
                  </a:lnTo>
                  <a:lnTo>
                    <a:pt x="8219" y="6599"/>
                  </a:lnTo>
                  <a:lnTo>
                    <a:pt x="8408" y="6109"/>
                  </a:lnTo>
                  <a:lnTo>
                    <a:pt x="8540" y="5600"/>
                  </a:lnTo>
                  <a:lnTo>
                    <a:pt x="8653" y="5091"/>
                  </a:lnTo>
                  <a:lnTo>
                    <a:pt x="8709" y="4563"/>
                  </a:lnTo>
                  <a:lnTo>
                    <a:pt x="8728" y="4073"/>
                  </a:lnTo>
                  <a:lnTo>
                    <a:pt x="8691" y="3583"/>
                  </a:lnTo>
                  <a:lnTo>
                    <a:pt x="8634" y="3111"/>
                  </a:lnTo>
                  <a:lnTo>
                    <a:pt x="8521" y="2659"/>
                  </a:lnTo>
                  <a:lnTo>
                    <a:pt x="8370" y="2244"/>
                  </a:lnTo>
                  <a:lnTo>
                    <a:pt x="8182" y="1848"/>
                  </a:lnTo>
                  <a:lnTo>
                    <a:pt x="8069" y="1660"/>
                  </a:lnTo>
                  <a:lnTo>
                    <a:pt x="7955" y="1490"/>
                  </a:lnTo>
                  <a:lnTo>
                    <a:pt x="7842" y="1320"/>
                  </a:lnTo>
                  <a:lnTo>
                    <a:pt x="7710" y="1170"/>
                  </a:lnTo>
                  <a:lnTo>
                    <a:pt x="7578" y="1019"/>
                  </a:lnTo>
                  <a:lnTo>
                    <a:pt x="7428" y="868"/>
                  </a:lnTo>
                  <a:lnTo>
                    <a:pt x="7277" y="736"/>
                  </a:lnTo>
                  <a:lnTo>
                    <a:pt x="7107" y="623"/>
                  </a:lnTo>
                  <a:lnTo>
                    <a:pt x="6937" y="510"/>
                  </a:lnTo>
                  <a:lnTo>
                    <a:pt x="6768" y="397"/>
                  </a:lnTo>
                  <a:lnTo>
                    <a:pt x="6598" y="302"/>
                  </a:lnTo>
                  <a:lnTo>
                    <a:pt x="6410" y="227"/>
                  </a:lnTo>
                  <a:lnTo>
                    <a:pt x="6221" y="171"/>
                  </a:lnTo>
                  <a:lnTo>
                    <a:pt x="6014" y="114"/>
                  </a:lnTo>
                  <a:lnTo>
                    <a:pt x="5806" y="57"/>
                  </a:lnTo>
                  <a:lnTo>
                    <a:pt x="5599" y="20"/>
                  </a:lnTo>
                  <a:lnTo>
                    <a:pt x="53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9" name="Google Shape;6879;p71"/>
            <p:cNvSpPr/>
            <p:nvPr/>
          </p:nvSpPr>
          <p:spPr>
            <a:xfrm>
              <a:off x="6179640" y="1940159"/>
              <a:ext cx="228470" cy="271203"/>
            </a:xfrm>
            <a:custGeom>
              <a:avLst/>
              <a:gdLst/>
              <a:ahLst/>
              <a:cxnLst/>
              <a:rect l="l" t="t" r="r" b="b"/>
              <a:pathLst>
                <a:path w="8164" h="9691" extrusionOk="0">
                  <a:moveTo>
                    <a:pt x="4620" y="1"/>
                  </a:moveTo>
                  <a:lnTo>
                    <a:pt x="4412" y="20"/>
                  </a:lnTo>
                  <a:lnTo>
                    <a:pt x="4205" y="57"/>
                  </a:lnTo>
                  <a:lnTo>
                    <a:pt x="4016" y="95"/>
                  </a:lnTo>
                  <a:lnTo>
                    <a:pt x="3809" y="152"/>
                  </a:lnTo>
                  <a:lnTo>
                    <a:pt x="3602" y="227"/>
                  </a:lnTo>
                  <a:lnTo>
                    <a:pt x="3206" y="378"/>
                  </a:lnTo>
                  <a:lnTo>
                    <a:pt x="2829" y="585"/>
                  </a:lnTo>
                  <a:lnTo>
                    <a:pt x="2471" y="830"/>
                  </a:lnTo>
                  <a:lnTo>
                    <a:pt x="2112" y="1113"/>
                  </a:lnTo>
                  <a:lnTo>
                    <a:pt x="1773" y="1415"/>
                  </a:lnTo>
                  <a:lnTo>
                    <a:pt x="1471" y="1773"/>
                  </a:lnTo>
                  <a:lnTo>
                    <a:pt x="1170" y="2131"/>
                  </a:lnTo>
                  <a:lnTo>
                    <a:pt x="906" y="2546"/>
                  </a:lnTo>
                  <a:lnTo>
                    <a:pt x="680" y="2960"/>
                  </a:lnTo>
                  <a:lnTo>
                    <a:pt x="472" y="3413"/>
                  </a:lnTo>
                  <a:lnTo>
                    <a:pt x="303" y="3865"/>
                  </a:lnTo>
                  <a:lnTo>
                    <a:pt x="171" y="4355"/>
                  </a:lnTo>
                  <a:lnTo>
                    <a:pt x="76" y="4846"/>
                  </a:lnTo>
                  <a:lnTo>
                    <a:pt x="20" y="5336"/>
                  </a:lnTo>
                  <a:lnTo>
                    <a:pt x="1" y="5826"/>
                  </a:lnTo>
                  <a:lnTo>
                    <a:pt x="20" y="6278"/>
                  </a:lnTo>
                  <a:lnTo>
                    <a:pt x="95" y="6731"/>
                  </a:lnTo>
                  <a:lnTo>
                    <a:pt x="190" y="7164"/>
                  </a:lnTo>
                  <a:lnTo>
                    <a:pt x="340" y="7560"/>
                  </a:lnTo>
                  <a:lnTo>
                    <a:pt x="510" y="7937"/>
                  </a:lnTo>
                  <a:lnTo>
                    <a:pt x="717" y="8277"/>
                  </a:lnTo>
                  <a:lnTo>
                    <a:pt x="944" y="8578"/>
                  </a:lnTo>
                  <a:lnTo>
                    <a:pt x="1207" y="8861"/>
                  </a:lnTo>
                  <a:lnTo>
                    <a:pt x="1358" y="8993"/>
                  </a:lnTo>
                  <a:lnTo>
                    <a:pt x="1509" y="9106"/>
                  </a:lnTo>
                  <a:lnTo>
                    <a:pt x="1660" y="9219"/>
                  </a:lnTo>
                  <a:lnTo>
                    <a:pt x="1830" y="9313"/>
                  </a:lnTo>
                  <a:lnTo>
                    <a:pt x="1999" y="9389"/>
                  </a:lnTo>
                  <a:lnTo>
                    <a:pt x="2169" y="9483"/>
                  </a:lnTo>
                  <a:lnTo>
                    <a:pt x="2357" y="9540"/>
                  </a:lnTo>
                  <a:lnTo>
                    <a:pt x="2527" y="9596"/>
                  </a:lnTo>
                  <a:lnTo>
                    <a:pt x="2716" y="9634"/>
                  </a:lnTo>
                  <a:lnTo>
                    <a:pt x="2923" y="9672"/>
                  </a:lnTo>
                  <a:lnTo>
                    <a:pt x="3111" y="9690"/>
                  </a:lnTo>
                  <a:lnTo>
                    <a:pt x="3526" y="9690"/>
                  </a:lnTo>
                  <a:lnTo>
                    <a:pt x="3734" y="9672"/>
                  </a:lnTo>
                  <a:lnTo>
                    <a:pt x="3941" y="9634"/>
                  </a:lnTo>
                  <a:lnTo>
                    <a:pt x="4148" y="9596"/>
                  </a:lnTo>
                  <a:lnTo>
                    <a:pt x="4356" y="9540"/>
                  </a:lnTo>
                  <a:lnTo>
                    <a:pt x="4544" y="9483"/>
                  </a:lnTo>
                  <a:lnTo>
                    <a:pt x="4940" y="9313"/>
                  </a:lnTo>
                  <a:lnTo>
                    <a:pt x="5317" y="9106"/>
                  </a:lnTo>
                  <a:lnTo>
                    <a:pt x="5694" y="8861"/>
                  </a:lnTo>
                  <a:lnTo>
                    <a:pt x="6052" y="8578"/>
                  </a:lnTo>
                  <a:lnTo>
                    <a:pt x="6373" y="8277"/>
                  </a:lnTo>
                  <a:lnTo>
                    <a:pt x="6693" y="7937"/>
                  </a:lnTo>
                  <a:lnTo>
                    <a:pt x="6976" y="7560"/>
                  </a:lnTo>
                  <a:lnTo>
                    <a:pt x="7240" y="7164"/>
                  </a:lnTo>
                  <a:lnTo>
                    <a:pt x="7485" y="6731"/>
                  </a:lnTo>
                  <a:lnTo>
                    <a:pt x="7673" y="6278"/>
                  </a:lnTo>
                  <a:lnTo>
                    <a:pt x="7843" y="5826"/>
                  </a:lnTo>
                  <a:lnTo>
                    <a:pt x="7994" y="5336"/>
                  </a:lnTo>
                  <a:lnTo>
                    <a:pt x="8088" y="4846"/>
                  </a:lnTo>
                  <a:lnTo>
                    <a:pt x="8145" y="4355"/>
                  </a:lnTo>
                  <a:lnTo>
                    <a:pt x="8164" y="3865"/>
                  </a:lnTo>
                  <a:lnTo>
                    <a:pt x="8126" y="3413"/>
                  </a:lnTo>
                  <a:lnTo>
                    <a:pt x="8069" y="2960"/>
                  </a:lnTo>
                  <a:lnTo>
                    <a:pt x="7956" y="2546"/>
                  </a:lnTo>
                  <a:lnTo>
                    <a:pt x="7824" y="2131"/>
                  </a:lnTo>
                  <a:lnTo>
                    <a:pt x="7655" y="1773"/>
                  </a:lnTo>
                  <a:lnTo>
                    <a:pt x="7447" y="1415"/>
                  </a:lnTo>
                  <a:lnTo>
                    <a:pt x="7202" y="1113"/>
                  </a:lnTo>
                  <a:lnTo>
                    <a:pt x="6938" y="830"/>
                  </a:lnTo>
                  <a:lnTo>
                    <a:pt x="6806" y="698"/>
                  </a:lnTo>
                  <a:lnTo>
                    <a:pt x="6655" y="585"/>
                  </a:lnTo>
                  <a:lnTo>
                    <a:pt x="6486" y="472"/>
                  </a:lnTo>
                  <a:lnTo>
                    <a:pt x="6335" y="378"/>
                  </a:lnTo>
                  <a:lnTo>
                    <a:pt x="6165" y="302"/>
                  </a:lnTo>
                  <a:lnTo>
                    <a:pt x="5996" y="227"/>
                  </a:lnTo>
                  <a:lnTo>
                    <a:pt x="5807" y="152"/>
                  </a:lnTo>
                  <a:lnTo>
                    <a:pt x="5619" y="95"/>
                  </a:lnTo>
                  <a:lnTo>
                    <a:pt x="5430" y="57"/>
                  </a:lnTo>
                  <a:lnTo>
                    <a:pt x="5242" y="2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0" name="Google Shape;6880;p71"/>
            <p:cNvSpPr/>
            <p:nvPr/>
          </p:nvSpPr>
          <p:spPr>
            <a:xfrm>
              <a:off x="6209724" y="1975000"/>
              <a:ext cx="157248" cy="186240"/>
            </a:xfrm>
            <a:custGeom>
              <a:avLst/>
              <a:gdLst/>
              <a:ahLst/>
              <a:cxnLst/>
              <a:rect l="l" t="t" r="r" b="b"/>
              <a:pathLst>
                <a:path w="5619" h="6655" extrusionOk="0">
                  <a:moveTo>
                    <a:pt x="3318" y="0"/>
                  </a:moveTo>
                  <a:lnTo>
                    <a:pt x="3036" y="19"/>
                  </a:lnTo>
                  <a:lnTo>
                    <a:pt x="2753" y="57"/>
                  </a:lnTo>
                  <a:lnTo>
                    <a:pt x="2489" y="151"/>
                  </a:lnTo>
                  <a:lnTo>
                    <a:pt x="2206" y="264"/>
                  </a:lnTo>
                  <a:lnTo>
                    <a:pt x="1942" y="396"/>
                  </a:lnTo>
                  <a:lnTo>
                    <a:pt x="1697" y="566"/>
                  </a:lnTo>
                  <a:lnTo>
                    <a:pt x="1452" y="754"/>
                  </a:lnTo>
                  <a:lnTo>
                    <a:pt x="1226" y="961"/>
                  </a:lnTo>
                  <a:lnTo>
                    <a:pt x="1018" y="1207"/>
                  </a:lnTo>
                  <a:lnTo>
                    <a:pt x="811" y="1470"/>
                  </a:lnTo>
                  <a:lnTo>
                    <a:pt x="623" y="1734"/>
                  </a:lnTo>
                  <a:lnTo>
                    <a:pt x="472" y="2036"/>
                  </a:lnTo>
                  <a:lnTo>
                    <a:pt x="321" y="2338"/>
                  </a:lnTo>
                  <a:lnTo>
                    <a:pt x="208" y="2658"/>
                  </a:lnTo>
                  <a:lnTo>
                    <a:pt x="114" y="2979"/>
                  </a:lnTo>
                  <a:lnTo>
                    <a:pt x="57" y="3318"/>
                  </a:lnTo>
                  <a:lnTo>
                    <a:pt x="19" y="3657"/>
                  </a:lnTo>
                  <a:lnTo>
                    <a:pt x="1" y="3996"/>
                  </a:lnTo>
                  <a:lnTo>
                    <a:pt x="19" y="4317"/>
                  </a:lnTo>
                  <a:lnTo>
                    <a:pt x="76" y="4619"/>
                  </a:lnTo>
                  <a:lnTo>
                    <a:pt x="132" y="4920"/>
                  </a:lnTo>
                  <a:lnTo>
                    <a:pt x="227" y="5184"/>
                  </a:lnTo>
                  <a:lnTo>
                    <a:pt x="359" y="5448"/>
                  </a:lnTo>
                  <a:lnTo>
                    <a:pt x="491" y="5674"/>
                  </a:lnTo>
                  <a:lnTo>
                    <a:pt x="660" y="5900"/>
                  </a:lnTo>
                  <a:lnTo>
                    <a:pt x="830" y="6089"/>
                  </a:lnTo>
                  <a:lnTo>
                    <a:pt x="1037" y="6259"/>
                  </a:lnTo>
                  <a:lnTo>
                    <a:pt x="1264" y="6391"/>
                  </a:lnTo>
                  <a:lnTo>
                    <a:pt x="1490" y="6504"/>
                  </a:lnTo>
                  <a:lnTo>
                    <a:pt x="1754" y="6579"/>
                  </a:lnTo>
                  <a:lnTo>
                    <a:pt x="2018" y="6636"/>
                  </a:lnTo>
                  <a:lnTo>
                    <a:pt x="2282" y="6655"/>
                  </a:lnTo>
                  <a:lnTo>
                    <a:pt x="2583" y="6636"/>
                  </a:lnTo>
                  <a:lnTo>
                    <a:pt x="2847" y="6579"/>
                  </a:lnTo>
                  <a:lnTo>
                    <a:pt x="3130" y="6504"/>
                  </a:lnTo>
                  <a:lnTo>
                    <a:pt x="3394" y="6391"/>
                  </a:lnTo>
                  <a:lnTo>
                    <a:pt x="3658" y="6259"/>
                  </a:lnTo>
                  <a:lnTo>
                    <a:pt x="3922" y="6089"/>
                  </a:lnTo>
                  <a:lnTo>
                    <a:pt x="4167" y="5900"/>
                  </a:lnTo>
                  <a:lnTo>
                    <a:pt x="4393" y="5674"/>
                  </a:lnTo>
                  <a:lnTo>
                    <a:pt x="4600" y="5448"/>
                  </a:lnTo>
                  <a:lnTo>
                    <a:pt x="4808" y="5184"/>
                  </a:lnTo>
                  <a:lnTo>
                    <a:pt x="4977" y="4920"/>
                  </a:lnTo>
                  <a:lnTo>
                    <a:pt x="5147" y="4619"/>
                  </a:lnTo>
                  <a:lnTo>
                    <a:pt x="5279" y="4317"/>
                  </a:lnTo>
                  <a:lnTo>
                    <a:pt x="5392" y="3996"/>
                  </a:lnTo>
                  <a:lnTo>
                    <a:pt x="5486" y="3657"/>
                  </a:lnTo>
                  <a:lnTo>
                    <a:pt x="5562" y="3318"/>
                  </a:lnTo>
                  <a:lnTo>
                    <a:pt x="5599" y="2979"/>
                  </a:lnTo>
                  <a:lnTo>
                    <a:pt x="5618" y="2658"/>
                  </a:lnTo>
                  <a:lnTo>
                    <a:pt x="5599" y="2338"/>
                  </a:lnTo>
                  <a:lnTo>
                    <a:pt x="5543" y="2036"/>
                  </a:lnTo>
                  <a:lnTo>
                    <a:pt x="5467" y="1734"/>
                  </a:lnTo>
                  <a:lnTo>
                    <a:pt x="5373" y="1470"/>
                  </a:lnTo>
                  <a:lnTo>
                    <a:pt x="5260" y="1207"/>
                  </a:lnTo>
                  <a:lnTo>
                    <a:pt x="5128" y="961"/>
                  </a:lnTo>
                  <a:lnTo>
                    <a:pt x="4958" y="754"/>
                  </a:lnTo>
                  <a:lnTo>
                    <a:pt x="4770" y="566"/>
                  </a:lnTo>
                  <a:lnTo>
                    <a:pt x="4581" y="396"/>
                  </a:lnTo>
                  <a:lnTo>
                    <a:pt x="4355" y="264"/>
                  </a:lnTo>
                  <a:lnTo>
                    <a:pt x="4129" y="151"/>
                  </a:lnTo>
                  <a:lnTo>
                    <a:pt x="3865" y="57"/>
                  </a:lnTo>
                  <a:lnTo>
                    <a:pt x="3601" y="19"/>
                  </a:lnTo>
                  <a:lnTo>
                    <a:pt x="33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1" name="Google Shape;6881;p71"/>
            <p:cNvSpPr/>
            <p:nvPr/>
          </p:nvSpPr>
          <p:spPr>
            <a:xfrm>
              <a:off x="6221337" y="1989244"/>
              <a:ext cx="138246" cy="164076"/>
            </a:xfrm>
            <a:custGeom>
              <a:avLst/>
              <a:gdLst/>
              <a:ahLst/>
              <a:cxnLst/>
              <a:rect l="l" t="t" r="r" b="b"/>
              <a:pathLst>
                <a:path w="4940" h="5863" extrusionOk="0">
                  <a:moveTo>
                    <a:pt x="2677" y="0"/>
                  </a:moveTo>
                  <a:lnTo>
                    <a:pt x="2413" y="57"/>
                  </a:lnTo>
                  <a:lnTo>
                    <a:pt x="2168" y="132"/>
                  </a:lnTo>
                  <a:lnTo>
                    <a:pt x="1942" y="226"/>
                  </a:lnTo>
                  <a:lnTo>
                    <a:pt x="1716" y="339"/>
                  </a:lnTo>
                  <a:lnTo>
                    <a:pt x="1489" y="490"/>
                  </a:lnTo>
                  <a:lnTo>
                    <a:pt x="1263" y="660"/>
                  </a:lnTo>
                  <a:lnTo>
                    <a:pt x="1075" y="848"/>
                  </a:lnTo>
                  <a:lnTo>
                    <a:pt x="886" y="1056"/>
                  </a:lnTo>
                  <a:lnTo>
                    <a:pt x="698" y="1282"/>
                  </a:lnTo>
                  <a:lnTo>
                    <a:pt x="547" y="1527"/>
                  </a:lnTo>
                  <a:lnTo>
                    <a:pt x="396" y="1791"/>
                  </a:lnTo>
                  <a:lnTo>
                    <a:pt x="283" y="2055"/>
                  </a:lnTo>
                  <a:lnTo>
                    <a:pt x="170" y="2338"/>
                  </a:lnTo>
                  <a:lnTo>
                    <a:pt x="94" y="2639"/>
                  </a:lnTo>
                  <a:lnTo>
                    <a:pt x="38" y="2922"/>
                  </a:lnTo>
                  <a:lnTo>
                    <a:pt x="0" y="3224"/>
                  </a:lnTo>
                  <a:lnTo>
                    <a:pt x="0" y="3525"/>
                  </a:lnTo>
                  <a:lnTo>
                    <a:pt x="0" y="3808"/>
                  </a:lnTo>
                  <a:lnTo>
                    <a:pt x="57" y="4072"/>
                  </a:lnTo>
                  <a:lnTo>
                    <a:pt x="113" y="4336"/>
                  </a:lnTo>
                  <a:lnTo>
                    <a:pt x="189" y="4581"/>
                  </a:lnTo>
                  <a:lnTo>
                    <a:pt x="302" y="4807"/>
                  </a:lnTo>
                  <a:lnTo>
                    <a:pt x="415" y="5014"/>
                  </a:lnTo>
                  <a:lnTo>
                    <a:pt x="566" y="5203"/>
                  </a:lnTo>
                  <a:lnTo>
                    <a:pt x="735" y="5373"/>
                  </a:lnTo>
                  <a:lnTo>
                    <a:pt x="905" y="5505"/>
                  </a:lnTo>
                  <a:lnTo>
                    <a:pt x="1094" y="5637"/>
                  </a:lnTo>
                  <a:lnTo>
                    <a:pt x="1301" y="5731"/>
                  </a:lnTo>
                  <a:lnTo>
                    <a:pt x="1527" y="5806"/>
                  </a:lnTo>
                  <a:lnTo>
                    <a:pt x="1753" y="5844"/>
                  </a:lnTo>
                  <a:lnTo>
                    <a:pt x="1998" y="5863"/>
                  </a:lnTo>
                  <a:lnTo>
                    <a:pt x="2262" y="5844"/>
                  </a:lnTo>
                  <a:lnTo>
                    <a:pt x="2507" y="5806"/>
                  </a:lnTo>
                  <a:lnTo>
                    <a:pt x="2753" y="5731"/>
                  </a:lnTo>
                  <a:lnTo>
                    <a:pt x="2998" y="5637"/>
                  </a:lnTo>
                  <a:lnTo>
                    <a:pt x="3224" y="5505"/>
                  </a:lnTo>
                  <a:lnTo>
                    <a:pt x="3450" y="5373"/>
                  </a:lnTo>
                  <a:lnTo>
                    <a:pt x="3657" y="5203"/>
                  </a:lnTo>
                  <a:lnTo>
                    <a:pt x="3865" y="5014"/>
                  </a:lnTo>
                  <a:lnTo>
                    <a:pt x="4053" y="4807"/>
                  </a:lnTo>
                  <a:lnTo>
                    <a:pt x="4223" y="4581"/>
                  </a:lnTo>
                  <a:lnTo>
                    <a:pt x="4374" y="4336"/>
                  </a:lnTo>
                  <a:lnTo>
                    <a:pt x="4525" y="4072"/>
                  </a:lnTo>
                  <a:lnTo>
                    <a:pt x="4656" y="3808"/>
                  </a:lnTo>
                  <a:lnTo>
                    <a:pt x="4751" y="3525"/>
                  </a:lnTo>
                  <a:lnTo>
                    <a:pt x="4826" y="3224"/>
                  </a:lnTo>
                  <a:lnTo>
                    <a:pt x="4902" y="2922"/>
                  </a:lnTo>
                  <a:lnTo>
                    <a:pt x="4920" y="2639"/>
                  </a:lnTo>
                  <a:lnTo>
                    <a:pt x="4939" y="2338"/>
                  </a:lnTo>
                  <a:lnTo>
                    <a:pt x="4920" y="2055"/>
                  </a:lnTo>
                  <a:lnTo>
                    <a:pt x="4883" y="1791"/>
                  </a:lnTo>
                  <a:lnTo>
                    <a:pt x="4826" y="1527"/>
                  </a:lnTo>
                  <a:lnTo>
                    <a:pt x="4732" y="1282"/>
                  </a:lnTo>
                  <a:lnTo>
                    <a:pt x="4619" y="1056"/>
                  </a:lnTo>
                  <a:lnTo>
                    <a:pt x="4506" y="848"/>
                  </a:lnTo>
                  <a:lnTo>
                    <a:pt x="4355" y="660"/>
                  </a:lnTo>
                  <a:lnTo>
                    <a:pt x="4204" y="490"/>
                  </a:lnTo>
                  <a:lnTo>
                    <a:pt x="4016" y="339"/>
                  </a:lnTo>
                  <a:lnTo>
                    <a:pt x="3827" y="226"/>
                  </a:lnTo>
                  <a:lnTo>
                    <a:pt x="3620" y="132"/>
                  </a:lnTo>
                  <a:lnTo>
                    <a:pt x="3393" y="57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2" name="Google Shape;6882;p71"/>
            <p:cNvSpPr/>
            <p:nvPr/>
          </p:nvSpPr>
          <p:spPr>
            <a:xfrm>
              <a:off x="6221337" y="1989244"/>
              <a:ext cx="137714" cy="131893"/>
            </a:xfrm>
            <a:custGeom>
              <a:avLst/>
              <a:gdLst/>
              <a:ahLst/>
              <a:cxnLst/>
              <a:rect l="l" t="t" r="r" b="b"/>
              <a:pathLst>
                <a:path w="4921" h="4713" extrusionOk="0">
                  <a:moveTo>
                    <a:pt x="2677" y="0"/>
                  </a:moveTo>
                  <a:lnTo>
                    <a:pt x="2413" y="57"/>
                  </a:lnTo>
                  <a:lnTo>
                    <a:pt x="2168" y="132"/>
                  </a:lnTo>
                  <a:lnTo>
                    <a:pt x="1942" y="226"/>
                  </a:lnTo>
                  <a:lnTo>
                    <a:pt x="1716" y="339"/>
                  </a:lnTo>
                  <a:lnTo>
                    <a:pt x="1489" y="490"/>
                  </a:lnTo>
                  <a:lnTo>
                    <a:pt x="1263" y="660"/>
                  </a:lnTo>
                  <a:lnTo>
                    <a:pt x="1075" y="848"/>
                  </a:lnTo>
                  <a:lnTo>
                    <a:pt x="886" y="1056"/>
                  </a:lnTo>
                  <a:lnTo>
                    <a:pt x="698" y="1282"/>
                  </a:lnTo>
                  <a:lnTo>
                    <a:pt x="547" y="1527"/>
                  </a:lnTo>
                  <a:lnTo>
                    <a:pt x="396" y="1791"/>
                  </a:lnTo>
                  <a:lnTo>
                    <a:pt x="283" y="2055"/>
                  </a:lnTo>
                  <a:lnTo>
                    <a:pt x="170" y="2338"/>
                  </a:lnTo>
                  <a:lnTo>
                    <a:pt x="94" y="2639"/>
                  </a:lnTo>
                  <a:lnTo>
                    <a:pt x="38" y="2922"/>
                  </a:lnTo>
                  <a:lnTo>
                    <a:pt x="0" y="3186"/>
                  </a:lnTo>
                  <a:lnTo>
                    <a:pt x="0" y="3431"/>
                  </a:lnTo>
                  <a:lnTo>
                    <a:pt x="0" y="3657"/>
                  </a:lnTo>
                  <a:lnTo>
                    <a:pt x="19" y="3883"/>
                  </a:lnTo>
                  <a:lnTo>
                    <a:pt x="57" y="4110"/>
                  </a:lnTo>
                  <a:lnTo>
                    <a:pt x="113" y="4317"/>
                  </a:lnTo>
                  <a:lnTo>
                    <a:pt x="189" y="4524"/>
                  </a:lnTo>
                  <a:lnTo>
                    <a:pt x="264" y="4713"/>
                  </a:lnTo>
                  <a:lnTo>
                    <a:pt x="283" y="4562"/>
                  </a:lnTo>
                  <a:lnTo>
                    <a:pt x="283" y="4411"/>
                  </a:lnTo>
                  <a:lnTo>
                    <a:pt x="358" y="4110"/>
                  </a:lnTo>
                  <a:lnTo>
                    <a:pt x="434" y="3827"/>
                  </a:lnTo>
                  <a:lnTo>
                    <a:pt x="528" y="3544"/>
                  </a:lnTo>
                  <a:lnTo>
                    <a:pt x="660" y="3280"/>
                  </a:lnTo>
                  <a:lnTo>
                    <a:pt x="811" y="3016"/>
                  </a:lnTo>
                  <a:lnTo>
                    <a:pt x="962" y="2771"/>
                  </a:lnTo>
                  <a:lnTo>
                    <a:pt x="1131" y="2545"/>
                  </a:lnTo>
                  <a:lnTo>
                    <a:pt x="1320" y="2338"/>
                  </a:lnTo>
                  <a:lnTo>
                    <a:pt x="1527" y="2149"/>
                  </a:lnTo>
                  <a:lnTo>
                    <a:pt x="1735" y="1979"/>
                  </a:lnTo>
                  <a:lnTo>
                    <a:pt x="1961" y="1829"/>
                  </a:lnTo>
                  <a:lnTo>
                    <a:pt x="2187" y="1715"/>
                  </a:lnTo>
                  <a:lnTo>
                    <a:pt x="2432" y="1621"/>
                  </a:lnTo>
                  <a:lnTo>
                    <a:pt x="2677" y="1546"/>
                  </a:lnTo>
                  <a:lnTo>
                    <a:pt x="2922" y="1489"/>
                  </a:lnTo>
                  <a:lnTo>
                    <a:pt x="3186" y="1489"/>
                  </a:lnTo>
                  <a:lnTo>
                    <a:pt x="3469" y="1508"/>
                  </a:lnTo>
                  <a:lnTo>
                    <a:pt x="3733" y="1565"/>
                  </a:lnTo>
                  <a:lnTo>
                    <a:pt x="3978" y="1659"/>
                  </a:lnTo>
                  <a:lnTo>
                    <a:pt x="4204" y="1791"/>
                  </a:lnTo>
                  <a:lnTo>
                    <a:pt x="4430" y="1961"/>
                  </a:lnTo>
                  <a:lnTo>
                    <a:pt x="4619" y="2168"/>
                  </a:lnTo>
                  <a:lnTo>
                    <a:pt x="4770" y="2375"/>
                  </a:lnTo>
                  <a:lnTo>
                    <a:pt x="4920" y="2639"/>
                  </a:lnTo>
                  <a:lnTo>
                    <a:pt x="4920" y="2356"/>
                  </a:lnTo>
                  <a:lnTo>
                    <a:pt x="4902" y="2092"/>
                  </a:lnTo>
                  <a:lnTo>
                    <a:pt x="4883" y="1847"/>
                  </a:lnTo>
                  <a:lnTo>
                    <a:pt x="4826" y="1602"/>
                  </a:lnTo>
                  <a:lnTo>
                    <a:pt x="4751" y="1357"/>
                  </a:lnTo>
                  <a:lnTo>
                    <a:pt x="4656" y="1150"/>
                  </a:lnTo>
                  <a:lnTo>
                    <a:pt x="4543" y="943"/>
                  </a:lnTo>
                  <a:lnTo>
                    <a:pt x="4430" y="754"/>
                  </a:lnTo>
                  <a:lnTo>
                    <a:pt x="4279" y="584"/>
                  </a:lnTo>
                  <a:lnTo>
                    <a:pt x="4129" y="434"/>
                  </a:lnTo>
                  <a:lnTo>
                    <a:pt x="3959" y="302"/>
                  </a:lnTo>
                  <a:lnTo>
                    <a:pt x="3770" y="189"/>
                  </a:lnTo>
                  <a:lnTo>
                    <a:pt x="3582" y="113"/>
                  </a:lnTo>
                  <a:lnTo>
                    <a:pt x="3375" y="38"/>
                  </a:lnTo>
                  <a:lnTo>
                    <a:pt x="314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3" name="Google Shape;6883;p71"/>
            <p:cNvSpPr/>
            <p:nvPr/>
          </p:nvSpPr>
          <p:spPr>
            <a:xfrm>
              <a:off x="6252988" y="3230026"/>
              <a:ext cx="207341" cy="43265"/>
            </a:xfrm>
            <a:custGeom>
              <a:avLst/>
              <a:gdLst/>
              <a:ahLst/>
              <a:cxnLst/>
              <a:rect l="l" t="t" r="r" b="b"/>
              <a:pathLst>
                <a:path w="7409" h="1546" extrusionOk="0">
                  <a:moveTo>
                    <a:pt x="0" y="0"/>
                  </a:moveTo>
                  <a:lnTo>
                    <a:pt x="528" y="1546"/>
                  </a:lnTo>
                  <a:lnTo>
                    <a:pt x="7409" y="1546"/>
                  </a:lnTo>
                  <a:lnTo>
                    <a:pt x="690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4" name="Google Shape;6884;p71"/>
            <p:cNvSpPr/>
            <p:nvPr/>
          </p:nvSpPr>
          <p:spPr>
            <a:xfrm>
              <a:off x="6223436" y="3141399"/>
              <a:ext cx="207369" cy="43265"/>
            </a:xfrm>
            <a:custGeom>
              <a:avLst/>
              <a:gdLst/>
              <a:ahLst/>
              <a:cxnLst/>
              <a:rect l="l" t="t" r="r" b="b"/>
              <a:pathLst>
                <a:path w="7410" h="1546" extrusionOk="0">
                  <a:moveTo>
                    <a:pt x="1" y="0"/>
                  </a:moveTo>
                  <a:lnTo>
                    <a:pt x="528" y="1546"/>
                  </a:lnTo>
                  <a:lnTo>
                    <a:pt x="7409" y="1546"/>
                  </a:lnTo>
                  <a:lnTo>
                    <a:pt x="690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5" name="Google Shape;6885;p71"/>
            <p:cNvSpPr/>
            <p:nvPr/>
          </p:nvSpPr>
          <p:spPr>
            <a:xfrm>
              <a:off x="6194416" y="3052240"/>
              <a:ext cx="206837" cy="43797"/>
            </a:xfrm>
            <a:custGeom>
              <a:avLst/>
              <a:gdLst/>
              <a:ahLst/>
              <a:cxnLst/>
              <a:rect l="l" t="t" r="r" b="b"/>
              <a:pathLst>
                <a:path w="7391" h="1565" extrusionOk="0">
                  <a:moveTo>
                    <a:pt x="1" y="0"/>
                  </a:moveTo>
                  <a:lnTo>
                    <a:pt x="510" y="1565"/>
                  </a:lnTo>
                  <a:lnTo>
                    <a:pt x="7391" y="1565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6" name="Google Shape;6886;p71"/>
            <p:cNvSpPr/>
            <p:nvPr/>
          </p:nvSpPr>
          <p:spPr>
            <a:xfrm>
              <a:off x="6164893" y="2963613"/>
              <a:ext cx="207341" cy="43797"/>
            </a:xfrm>
            <a:custGeom>
              <a:avLst/>
              <a:gdLst/>
              <a:ahLst/>
              <a:cxnLst/>
              <a:rect l="l" t="t" r="r" b="b"/>
              <a:pathLst>
                <a:path w="7409" h="1565" extrusionOk="0">
                  <a:moveTo>
                    <a:pt x="0" y="0"/>
                  </a:moveTo>
                  <a:lnTo>
                    <a:pt x="509" y="1565"/>
                  </a:lnTo>
                  <a:lnTo>
                    <a:pt x="7409" y="1565"/>
                  </a:lnTo>
                  <a:lnTo>
                    <a:pt x="688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7" name="Google Shape;6887;p71"/>
            <p:cNvSpPr/>
            <p:nvPr/>
          </p:nvSpPr>
          <p:spPr>
            <a:xfrm>
              <a:off x="6282512" y="3230026"/>
              <a:ext cx="207369" cy="43265"/>
            </a:xfrm>
            <a:custGeom>
              <a:avLst/>
              <a:gdLst/>
              <a:ahLst/>
              <a:cxnLst/>
              <a:rect l="l" t="t" r="r" b="b"/>
              <a:pathLst>
                <a:path w="7410" h="1546" extrusionOk="0">
                  <a:moveTo>
                    <a:pt x="1" y="0"/>
                  </a:moveTo>
                  <a:lnTo>
                    <a:pt x="529" y="1546"/>
                  </a:lnTo>
                  <a:lnTo>
                    <a:pt x="7410" y="1546"/>
                  </a:lnTo>
                  <a:lnTo>
                    <a:pt x="69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8" name="Google Shape;6888;p71"/>
            <p:cNvSpPr/>
            <p:nvPr/>
          </p:nvSpPr>
          <p:spPr>
            <a:xfrm>
              <a:off x="6252988" y="3141399"/>
              <a:ext cx="207341" cy="43265"/>
            </a:xfrm>
            <a:custGeom>
              <a:avLst/>
              <a:gdLst/>
              <a:ahLst/>
              <a:cxnLst/>
              <a:rect l="l" t="t" r="r" b="b"/>
              <a:pathLst>
                <a:path w="7409" h="1546" extrusionOk="0">
                  <a:moveTo>
                    <a:pt x="0" y="0"/>
                  </a:moveTo>
                  <a:lnTo>
                    <a:pt x="528" y="1546"/>
                  </a:lnTo>
                  <a:lnTo>
                    <a:pt x="7409" y="1546"/>
                  </a:lnTo>
                  <a:lnTo>
                    <a:pt x="69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9" name="Google Shape;6889;p71"/>
            <p:cNvSpPr/>
            <p:nvPr/>
          </p:nvSpPr>
          <p:spPr>
            <a:xfrm>
              <a:off x="6223968" y="3052240"/>
              <a:ext cx="207369" cy="43797"/>
            </a:xfrm>
            <a:custGeom>
              <a:avLst/>
              <a:gdLst/>
              <a:ahLst/>
              <a:cxnLst/>
              <a:rect l="l" t="t" r="r" b="b"/>
              <a:pathLst>
                <a:path w="7410" h="1565" extrusionOk="0">
                  <a:moveTo>
                    <a:pt x="0" y="0"/>
                  </a:moveTo>
                  <a:lnTo>
                    <a:pt x="509" y="1565"/>
                  </a:lnTo>
                  <a:lnTo>
                    <a:pt x="7409" y="1565"/>
                  </a:lnTo>
                  <a:lnTo>
                    <a:pt x="6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0" name="Google Shape;6890;p71"/>
            <p:cNvSpPr/>
            <p:nvPr/>
          </p:nvSpPr>
          <p:spPr>
            <a:xfrm>
              <a:off x="6194416" y="2963613"/>
              <a:ext cx="207369" cy="43797"/>
            </a:xfrm>
            <a:custGeom>
              <a:avLst/>
              <a:gdLst/>
              <a:ahLst/>
              <a:cxnLst/>
              <a:rect l="l" t="t" r="r" b="b"/>
              <a:pathLst>
                <a:path w="7410" h="1565" extrusionOk="0">
                  <a:moveTo>
                    <a:pt x="1" y="0"/>
                  </a:moveTo>
                  <a:lnTo>
                    <a:pt x="510" y="1565"/>
                  </a:lnTo>
                  <a:lnTo>
                    <a:pt x="7409" y="1565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1" name="Google Shape;6891;p71"/>
            <p:cNvSpPr/>
            <p:nvPr/>
          </p:nvSpPr>
          <p:spPr>
            <a:xfrm>
              <a:off x="7348163" y="3554984"/>
              <a:ext cx="59104" cy="69655"/>
            </a:xfrm>
            <a:custGeom>
              <a:avLst/>
              <a:gdLst/>
              <a:ahLst/>
              <a:cxnLst/>
              <a:rect l="l" t="t" r="r" b="b"/>
              <a:pathLst>
                <a:path w="2112" h="2489" extrusionOk="0">
                  <a:moveTo>
                    <a:pt x="943" y="0"/>
                  </a:moveTo>
                  <a:lnTo>
                    <a:pt x="849" y="19"/>
                  </a:lnTo>
                  <a:lnTo>
                    <a:pt x="736" y="57"/>
                  </a:lnTo>
                  <a:lnTo>
                    <a:pt x="641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47"/>
                  </a:lnTo>
                  <a:lnTo>
                    <a:pt x="76" y="754"/>
                  </a:lnTo>
                  <a:lnTo>
                    <a:pt x="19" y="1000"/>
                  </a:lnTo>
                  <a:lnTo>
                    <a:pt x="0" y="1245"/>
                  </a:lnTo>
                  <a:lnTo>
                    <a:pt x="19" y="1490"/>
                  </a:lnTo>
                  <a:lnTo>
                    <a:pt x="76" y="1735"/>
                  </a:lnTo>
                  <a:lnTo>
                    <a:pt x="170" y="1942"/>
                  </a:lnTo>
                  <a:lnTo>
                    <a:pt x="302" y="2131"/>
                  </a:lnTo>
                  <a:lnTo>
                    <a:pt x="453" y="2281"/>
                  </a:lnTo>
                  <a:lnTo>
                    <a:pt x="641" y="2394"/>
                  </a:lnTo>
                  <a:lnTo>
                    <a:pt x="736" y="2432"/>
                  </a:lnTo>
                  <a:lnTo>
                    <a:pt x="849" y="2451"/>
                  </a:lnTo>
                  <a:lnTo>
                    <a:pt x="943" y="2470"/>
                  </a:lnTo>
                  <a:lnTo>
                    <a:pt x="1056" y="2489"/>
                  </a:lnTo>
                  <a:lnTo>
                    <a:pt x="1169" y="2470"/>
                  </a:lnTo>
                  <a:lnTo>
                    <a:pt x="1263" y="2451"/>
                  </a:lnTo>
                  <a:lnTo>
                    <a:pt x="1358" y="2432"/>
                  </a:lnTo>
                  <a:lnTo>
                    <a:pt x="1471" y="2394"/>
                  </a:lnTo>
                  <a:lnTo>
                    <a:pt x="1640" y="2281"/>
                  </a:lnTo>
                  <a:lnTo>
                    <a:pt x="1791" y="2131"/>
                  </a:lnTo>
                  <a:lnTo>
                    <a:pt x="1923" y="1942"/>
                  </a:lnTo>
                  <a:lnTo>
                    <a:pt x="2017" y="1735"/>
                  </a:lnTo>
                  <a:lnTo>
                    <a:pt x="2093" y="1490"/>
                  </a:lnTo>
                  <a:lnTo>
                    <a:pt x="2112" y="1245"/>
                  </a:lnTo>
                  <a:lnTo>
                    <a:pt x="2093" y="1000"/>
                  </a:lnTo>
                  <a:lnTo>
                    <a:pt x="2017" y="754"/>
                  </a:lnTo>
                  <a:lnTo>
                    <a:pt x="1923" y="547"/>
                  </a:lnTo>
                  <a:lnTo>
                    <a:pt x="1791" y="359"/>
                  </a:lnTo>
                  <a:lnTo>
                    <a:pt x="1640" y="208"/>
                  </a:lnTo>
                  <a:lnTo>
                    <a:pt x="1471" y="95"/>
                  </a:lnTo>
                  <a:lnTo>
                    <a:pt x="1358" y="57"/>
                  </a:lnTo>
                  <a:lnTo>
                    <a:pt x="1263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2" name="Google Shape;6892;p71"/>
            <p:cNvSpPr/>
            <p:nvPr/>
          </p:nvSpPr>
          <p:spPr>
            <a:xfrm>
              <a:off x="5579316" y="3554984"/>
              <a:ext cx="66492" cy="69655"/>
            </a:xfrm>
            <a:custGeom>
              <a:avLst/>
              <a:gdLst/>
              <a:ahLst/>
              <a:cxnLst/>
              <a:rect l="l" t="t" r="r" b="b"/>
              <a:pathLst>
                <a:path w="2376" h="2489" extrusionOk="0">
                  <a:moveTo>
                    <a:pt x="1075" y="0"/>
                  </a:moveTo>
                  <a:lnTo>
                    <a:pt x="962" y="19"/>
                  </a:lnTo>
                  <a:lnTo>
                    <a:pt x="849" y="57"/>
                  </a:lnTo>
                  <a:lnTo>
                    <a:pt x="736" y="95"/>
                  </a:lnTo>
                  <a:lnTo>
                    <a:pt x="622" y="151"/>
                  </a:lnTo>
                  <a:lnTo>
                    <a:pt x="528" y="208"/>
                  </a:lnTo>
                  <a:lnTo>
                    <a:pt x="358" y="359"/>
                  </a:lnTo>
                  <a:lnTo>
                    <a:pt x="208" y="547"/>
                  </a:lnTo>
                  <a:lnTo>
                    <a:pt x="151" y="660"/>
                  </a:lnTo>
                  <a:lnTo>
                    <a:pt x="95" y="754"/>
                  </a:lnTo>
                  <a:lnTo>
                    <a:pt x="57" y="868"/>
                  </a:lnTo>
                  <a:lnTo>
                    <a:pt x="38" y="1000"/>
                  </a:lnTo>
                  <a:lnTo>
                    <a:pt x="19" y="1113"/>
                  </a:lnTo>
                  <a:lnTo>
                    <a:pt x="0" y="1245"/>
                  </a:lnTo>
                  <a:lnTo>
                    <a:pt x="19" y="1377"/>
                  </a:lnTo>
                  <a:lnTo>
                    <a:pt x="38" y="1490"/>
                  </a:lnTo>
                  <a:lnTo>
                    <a:pt x="57" y="1622"/>
                  </a:lnTo>
                  <a:lnTo>
                    <a:pt x="95" y="1735"/>
                  </a:lnTo>
                  <a:lnTo>
                    <a:pt x="151" y="1829"/>
                  </a:lnTo>
                  <a:lnTo>
                    <a:pt x="208" y="1942"/>
                  </a:lnTo>
                  <a:lnTo>
                    <a:pt x="358" y="2131"/>
                  </a:lnTo>
                  <a:lnTo>
                    <a:pt x="528" y="2281"/>
                  </a:lnTo>
                  <a:lnTo>
                    <a:pt x="622" y="2338"/>
                  </a:lnTo>
                  <a:lnTo>
                    <a:pt x="736" y="2394"/>
                  </a:lnTo>
                  <a:lnTo>
                    <a:pt x="849" y="2432"/>
                  </a:lnTo>
                  <a:lnTo>
                    <a:pt x="962" y="2451"/>
                  </a:lnTo>
                  <a:lnTo>
                    <a:pt x="1075" y="2470"/>
                  </a:lnTo>
                  <a:lnTo>
                    <a:pt x="1188" y="2489"/>
                  </a:lnTo>
                  <a:lnTo>
                    <a:pt x="1320" y="2470"/>
                  </a:lnTo>
                  <a:lnTo>
                    <a:pt x="1433" y="2451"/>
                  </a:lnTo>
                  <a:lnTo>
                    <a:pt x="1546" y="2432"/>
                  </a:lnTo>
                  <a:lnTo>
                    <a:pt x="1659" y="2394"/>
                  </a:lnTo>
                  <a:lnTo>
                    <a:pt x="1753" y="2338"/>
                  </a:lnTo>
                  <a:lnTo>
                    <a:pt x="1848" y="2281"/>
                  </a:lnTo>
                  <a:lnTo>
                    <a:pt x="2036" y="2131"/>
                  </a:lnTo>
                  <a:lnTo>
                    <a:pt x="2168" y="1942"/>
                  </a:lnTo>
                  <a:lnTo>
                    <a:pt x="2244" y="1829"/>
                  </a:lnTo>
                  <a:lnTo>
                    <a:pt x="2281" y="1735"/>
                  </a:lnTo>
                  <a:lnTo>
                    <a:pt x="2319" y="1622"/>
                  </a:lnTo>
                  <a:lnTo>
                    <a:pt x="2357" y="1490"/>
                  </a:lnTo>
                  <a:lnTo>
                    <a:pt x="2376" y="1377"/>
                  </a:lnTo>
                  <a:lnTo>
                    <a:pt x="2376" y="1245"/>
                  </a:lnTo>
                  <a:lnTo>
                    <a:pt x="2376" y="1113"/>
                  </a:lnTo>
                  <a:lnTo>
                    <a:pt x="2357" y="1000"/>
                  </a:lnTo>
                  <a:lnTo>
                    <a:pt x="2319" y="868"/>
                  </a:lnTo>
                  <a:lnTo>
                    <a:pt x="2281" y="754"/>
                  </a:lnTo>
                  <a:lnTo>
                    <a:pt x="2244" y="660"/>
                  </a:lnTo>
                  <a:lnTo>
                    <a:pt x="2168" y="547"/>
                  </a:lnTo>
                  <a:lnTo>
                    <a:pt x="2036" y="359"/>
                  </a:lnTo>
                  <a:lnTo>
                    <a:pt x="1848" y="208"/>
                  </a:lnTo>
                  <a:lnTo>
                    <a:pt x="1753" y="151"/>
                  </a:lnTo>
                  <a:lnTo>
                    <a:pt x="1659" y="95"/>
                  </a:lnTo>
                  <a:lnTo>
                    <a:pt x="1546" y="57"/>
                  </a:lnTo>
                  <a:lnTo>
                    <a:pt x="1433" y="19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3" name="Google Shape;6893;p71"/>
            <p:cNvSpPr/>
            <p:nvPr/>
          </p:nvSpPr>
          <p:spPr>
            <a:xfrm>
              <a:off x="7844049" y="3530189"/>
              <a:ext cx="352443" cy="135615"/>
            </a:xfrm>
            <a:custGeom>
              <a:avLst/>
              <a:gdLst/>
              <a:ahLst/>
              <a:cxnLst/>
              <a:rect l="l" t="t" r="r" b="b"/>
              <a:pathLst>
                <a:path w="12594" h="4846" extrusionOk="0">
                  <a:moveTo>
                    <a:pt x="1584" y="0"/>
                  </a:moveTo>
                  <a:lnTo>
                    <a:pt x="1" y="4845"/>
                  </a:lnTo>
                  <a:lnTo>
                    <a:pt x="12593" y="4845"/>
                  </a:lnTo>
                  <a:lnTo>
                    <a:pt x="6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4" name="Google Shape;6894;p71"/>
            <p:cNvSpPr/>
            <p:nvPr/>
          </p:nvSpPr>
          <p:spPr>
            <a:xfrm>
              <a:off x="7925263" y="3563171"/>
              <a:ext cx="59104" cy="69655"/>
            </a:xfrm>
            <a:custGeom>
              <a:avLst/>
              <a:gdLst/>
              <a:ahLst/>
              <a:cxnLst/>
              <a:rect l="l" t="t" r="r" b="b"/>
              <a:pathLst>
                <a:path w="2112" h="2489" extrusionOk="0">
                  <a:moveTo>
                    <a:pt x="943" y="0"/>
                  </a:moveTo>
                  <a:lnTo>
                    <a:pt x="849" y="19"/>
                  </a:lnTo>
                  <a:lnTo>
                    <a:pt x="736" y="57"/>
                  </a:lnTo>
                  <a:lnTo>
                    <a:pt x="641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47"/>
                  </a:lnTo>
                  <a:lnTo>
                    <a:pt x="76" y="754"/>
                  </a:lnTo>
                  <a:lnTo>
                    <a:pt x="19" y="1000"/>
                  </a:lnTo>
                  <a:lnTo>
                    <a:pt x="0" y="1245"/>
                  </a:lnTo>
                  <a:lnTo>
                    <a:pt x="19" y="1490"/>
                  </a:lnTo>
                  <a:lnTo>
                    <a:pt x="76" y="1735"/>
                  </a:lnTo>
                  <a:lnTo>
                    <a:pt x="170" y="1942"/>
                  </a:lnTo>
                  <a:lnTo>
                    <a:pt x="302" y="2131"/>
                  </a:lnTo>
                  <a:lnTo>
                    <a:pt x="453" y="2281"/>
                  </a:lnTo>
                  <a:lnTo>
                    <a:pt x="641" y="2394"/>
                  </a:lnTo>
                  <a:lnTo>
                    <a:pt x="736" y="2432"/>
                  </a:lnTo>
                  <a:lnTo>
                    <a:pt x="849" y="2451"/>
                  </a:lnTo>
                  <a:lnTo>
                    <a:pt x="943" y="2470"/>
                  </a:lnTo>
                  <a:lnTo>
                    <a:pt x="1056" y="2489"/>
                  </a:lnTo>
                  <a:lnTo>
                    <a:pt x="1169" y="2470"/>
                  </a:lnTo>
                  <a:lnTo>
                    <a:pt x="1263" y="2451"/>
                  </a:lnTo>
                  <a:lnTo>
                    <a:pt x="1358" y="2432"/>
                  </a:lnTo>
                  <a:lnTo>
                    <a:pt x="1471" y="2394"/>
                  </a:lnTo>
                  <a:lnTo>
                    <a:pt x="1640" y="2281"/>
                  </a:lnTo>
                  <a:lnTo>
                    <a:pt x="1791" y="2131"/>
                  </a:lnTo>
                  <a:lnTo>
                    <a:pt x="1923" y="1942"/>
                  </a:lnTo>
                  <a:lnTo>
                    <a:pt x="2017" y="1735"/>
                  </a:lnTo>
                  <a:lnTo>
                    <a:pt x="2093" y="1490"/>
                  </a:lnTo>
                  <a:lnTo>
                    <a:pt x="2112" y="1245"/>
                  </a:lnTo>
                  <a:lnTo>
                    <a:pt x="2093" y="1000"/>
                  </a:lnTo>
                  <a:lnTo>
                    <a:pt x="2017" y="754"/>
                  </a:lnTo>
                  <a:lnTo>
                    <a:pt x="1923" y="547"/>
                  </a:lnTo>
                  <a:lnTo>
                    <a:pt x="1791" y="359"/>
                  </a:lnTo>
                  <a:lnTo>
                    <a:pt x="1640" y="208"/>
                  </a:lnTo>
                  <a:lnTo>
                    <a:pt x="1471" y="95"/>
                  </a:lnTo>
                  <a:lnTo>
                    <a:pt x="1358" y="57"/>
                  </a:lnTo>
                  <a:lnTo>
                    <a:pt x="1263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5" name="Google Shape;6895;p71"/>
            <p:cNvSpPr/>
            <p:nvPr/>
          </p:nvSpPr>
          <p:spPr>
            <a:xfrm>
              <a:off x="6846456" y="3530189"/>
              <a:ext cx="319729" cy="135615"/>
            </a:xfrm>
            <a:custGeom>
              <a:avLst/>
              <a:gdLst/>
              <a:ahLst/>
              <a:cxnLst/>
              <a:rect l="l" t="t" r="r" b="b"/>
              <a:pathLst>
                <a:path w="11425" h="4846" extrusionOk="0">
                  <a:moveTo>
                    <a:pt x="1924" y="0"/>
                  </a:moveTo>
                  <a:lnTo>
                    <a:pt x="1" y="4845"/>
                  </a:lnTo>
                  <a:lnTo>
                    <a:pt x="11425" y="4845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6" name="Google Shape;6896;p71"/>
            <p:cNvSpPr/>
            <p:nvPr/>
          </p:nvSpPr>
          <p:spPr>
            <a:xfrm>
              <a:off x="6944063" y="3573009"/>
              <a:ext cx="59104" cy="69655"/>
            </a:xfrm>
            <a:custGeom>
              <a:avLst/>
              <a:gdLst/>
              <a:ahLst/>
              <a:cxnLst/>
              <a:rect l="l" t="t" r="r" b="b"/>
              <a:pathLst>
                <a:path w="2112" h="2489" extrusionOk="0">
                  <a:moveTo>
                    <a:pt x="943" y="0"/>
                  </a:moveTo>
                  <a:lnTo>
                    <a:pt x="849" y="19"/>
                  </a:lnTo>
                  <a:lnTo>
                    <a:pt x="736" y="57"/>
                  </a:lnTo>
                  <a:lnTo>
                    <a:pt x="641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47"/>
                  </a:lnTo>
                  <a:lnTo>
                    <a:pt x="76" y="754"/>
                  </a:lnTo>
                  <a:lnTo>
                    <a:pt x="19" y="1000"/>
                  </a:lnTo>
                  <a:lnTo>
                    <a:pt x="0" y="1245"/>
                  </a:lnTo>
                  <a:lnTo>
                    <a:pt x="19" y="1490"/>
                  </a:lnTo>
                  <a:lnTo>
                    <a:pt x="76" y="1735"/>
                  </a:lnTo>
                  <a:lnTo>
                    <a:pt x="170" y="1942"/>
                  </a:lnTo>
                  <a:lnTo>
                    <a:pt x="302" y="2131"/>
                  </a:lnTo>
                  <a:lnTo>
                    <a:pt x="453" y="2281"/>
                  </a:lnTo>
                  <a:lnTo>
                    <a:pt x="641" y="2394"/>
                  </a:lnTo>
                  <a:lnTo>
                    <a:pt x="736" y="2432"/>
                  </a:lnTo>
                  <a:lnTo>
                    <a:pt x="849" y="2451"/>
                  </a:lnTo>
                  <a:lnTo>
                    <a:pt x="943" y="2470"/>
                  </a:lnTo>
                  <a:lnTo>
                    <a:pt x="1056" y="2489"/>
                  </a:lnTo>
                  <a:lnTo>
                    <a:pt x="1169" y="2470"/>
                  </a:lnTo>
                  <a:lnTo>
                    <a:pt x="1263" y="2451"/>
                  </a:lnTo>
                  <a:lnTo>
                    <a:pt x="1358" y="2432"/>
                  </a:lnTo>
                  <a:lnTo>
                    <a:pt x="1471" y="2394"/>
                  </a:lnTo>
                  <a:lnTo>
                    <a:pt x="1640" y="2281"/>
                  </a:lnTo>
                  <a:lnTo>
                    <a:pt x="1791" y="2131"/>
                  </a:lnTo>
                  <a:lnTo>
                    <a:pt x="1923" y="1942"/>
                  </a:lnTo>
                  <a:lnTo>
                    <a:pt x="2017" y="1735"/>
                  </a:lnTo>
                  <a:lnTo>
                    <a:pt x="2093" y="1490"/>
                  </a:lnTo>
                  <a:lnTo>
                    <a:pt x="2112" y="1245"/>
                  </a:lnTo>
                  <a:lnTo>
                    <a:pt x="2093" y="1000"/>
                  </a:lnTo>
                  <a:lnTo>
                    <a:pt x="2017" y="754"/>
                  </a:lnTo>
                  <a:lnTo>
                    <a:pt x="1923" y="547"/>
                  </a:lnTo>
                  <a:lnTo>
                    <a:pt x="1791" y="359"/>
                  </a:lnTo>
                  <a:lnTo>
                    <a:pt x="1640" y="208"/>
                  </a:lnTo>
                  <a:lnTo>
                    <a:pt x="1471" y="95"/>
                  </a:lnTo>
                  <a:lnTo>
                    <a:pt x="1358" y="57"/>
                  </a:lnTo>
                  <a:lnTo>
                    <a:pt x="1263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97" name="Google Shape;6897;p71"/>
          <p:cNvSpPr/>
          <p:nvPr/>
        </p:nvSpPr>
        <p:spPr>
          <a:xfrm>
            <a:off x="5880275" y="136060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Freihand 1">
                <a:extLst>
                  <a:ext uri="{FF2B5EF4-FFF2-40B4-BE49-F238E27FC236}">
                    <a16:creationId xmlns:a16="http://schemas.microsoft.com/office/drawing/2014/main" id="{E1E00ECB-99EF-314F-CC34-6BC95BE65FF3}"/>
                  </a:ext>
                </a:extLst>
              </p14:cNvPr>
              <p14:cNvContentPartPr/>
              <p14:nvPr/>
            </p14:nvContentPartPr>
            <p14:xfrm>
              <a:off x="1233911" y="3932661"/>
              <a:ext cx="360" cy="360"/>
            </p14:xfrm>
          </p:contentPart>
        </mc:Choice>
        <mc:Fallback xmlns="">
          <p:pic>
            <p:nvPicPr>
              <p:cNvPr id="2" name="Freihand 1">
                <a:extLst>
                  <a:ext uri="{FF2B5EF4-FFF2-40B4-BE49-F238E27FC236}">
                    <a16:creationId xmlns:a16="http://schemas.microsoft.com/office/drawing/2014/main" id="{E1E00ECB-99EF-314F-CC34-6BC95BE65F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0911" y="3869661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" name="Freihand 2">
                <a:extLst>
                  <a:ext uri="{FF2B5EF4-FFF2-40B4-BE49-F238E27FC236}">
                    <a16:creationId xmlns:a16="http://schemas.microsoft.com/office/drawing/2014/main" id="{1FB9794D-39C0-B4F6-76C3-D14BEC07FA9F}"/>
                  </a:ext>
                </a:extLst>
              </p14:cNvPr>
              <p14:cNvContentPartPr/>
              <p14:nvPr/>
            </p14:nvContentPartPr>
            <p14:xfrm>
              <a:off x="828911" y="3579141"/>
              <a:ext cx="3180240" cy="614520"/>
            </p14:xfrm>
          </p:contentPart>
        </mc:Choice>
        <mc:Fallback xmlns="">
          <p:pic>
            <p:nvPicPr>
              <p:cNvPr id="3" name="Freihand 2">
                <a:extLst>
                  <a:ext uri="{FF2B5EF4-FFF2-40B4-BE49-F238E27FC236}">
                    <a16:creationId xmlns:a16="http://schemas.microsoft.com/office/drawing/2014/main" id="{1FB9794D-39C0-B4F6-76C3-D14BEC07FA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65911" y="3516141"/>
                <a:ext cx="3305880" cy="74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Freihand 3">
                <a:extLst>
                  <a:ext uri="{FF2B5EF4-FFF2-40B4-BE49-F238E27FC236}">
                    <a16:creationId xmlns:a16="http://schemas.microsoft.com/office/drawing/2014/main" id="{6CE98F41-C050-FFEF-107F-620DCE850204}"/>
                  </a:ext>
                </a:extLst>
              </p14:cNvPr>
              <p14:cNvContentPartPr/>
              <p14:nvPr/>
            </p14:nvContentPartPr>
            <p14:xfrm>
              <a:off x="3173231" y="3741141"/>
              <a:ext cx="1239120" cy="100800"/>
            </p14:xfrm>
          </p:contentPart>
        </mc:Choice>
        <mc:Fallback xmlns="">
          <p:pic>
            <p:nvPicPr>
              <p:cNvPr id="4" name="Freihand 3">
                <a:extLst>
                  <a:ext uri="{FF2B5EF4-FFF2-40B4-BE49-F238E27FC236}">
                    <a16:creationId xmlns:a16="http://schemas.microsoft.com/office/drawing/2014/main" id="{6CE98F41-C050-FFEF-107F-620DCE85020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110231" y="3678141"/>
                <a:ext cx="136476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Freihand 8">
                <a:extLst>
                  <a:ext uri="{FF2B5EF4-FFF2-40B4-BE49-F238E27FC236}">
                    <a16:creationId xmlns:a16="http://schemas.microsoft.com/office/drawing/2014/main" id="{831C43C2-26D9-EE31-67E8-E09634711119}"/>
                  </a:ext>
                </a:extLst>
              </p14:cNvPr>
              <p14:cNvContentPartPr/>
              <p14:nvPr/>
            </p14:nvContentPartPr>
            <p14:xfrm>
              <a:off x="1174871" y="3983781"/>
              <a:ext cx="360" cy="360"/>
            </p14:xfrm>
          </p:contentPart>
        </mc:Choice>
        <mc:Fallback xmlns="">
          <p:pic>
            <p:nvPicPr>
              <p:cNvPr id="9" name="Freihand 8">
                <a:extLst>
                  <a:ext uri="{FF2B5EF4-FFF2-40B4-BE49-F238E27FC236}">
                    <a16:creationId xmlns:a16="http://schemas.microsoft.com/office/drawing/2014/main" id="{831C43C2-26D9-EE31-67E8-E0963471111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170551" y="3979461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35379E99-5C57-C2D8-D383-48633AFC5A0D}"/>
                  </a:ext>
                </a:extLst>
              </p14:cNvPr>
              <p14:cNvContentPartPr/>
              <p14:nvPr/>
            </p14:nvContentPartPr>
            <p14:xfrm>
              <a:off x="1483751" y="3792261"/>
              <a:ext cx="360" cy="360"/>
            </p14:xfrm>
          </p:contentPart>
        </mc:Choice>
        <mc:Fallback xmlns=""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35379E99-5C57-C2D8-D383-48633AFC5A0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77631" y="378614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Freihand 12">
                <a:extLst>
                  <a:ext uri="{FF2B5EF4-FFF2-40B4-BE49-F238E27FC236}">
                    <a16:creationId xmlns:a16="http://schemas.microsoft.com/office/drawing/2014/main" id="{1F01635A-5770-CD64-CD0C-4143FD82F640}"/>
                  </a:ext>
                </a:extLst>
              </p14:cNvPr>
              <p14:cNvContentPartPr/>
              <p14:nvPr/>
            </p14:nvContentPartPr>
            <p14:xfrm>
              <a:off x="1116551" y="3924381"/>
              <a:ext cx="360" cy="360"/>
            </p14:xfrm>
          </p:contentPart>
        </mc:Choice>
        <mc:Fallback xmlns="">
          <p:pic>
            <p:nvPicPr>
              <p:cNvPr id="13" name="Freihand 12">
                <a:extLst>
                  <a:ext uri="{FF2B5EF4-FFF2-40B4-BE49-F238E27FC236}">
                    <a16:creationId xmlns:a16="http://schemas.microsoft.com/office/drawing/2014/main" id="{1F01635A-5770-CD64-CD0C-4143FD82F6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10431" y="391826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Freihand 13">
                <a:extLst>
                  <a:ext uri="{FF2B5EF4-FFF2-40B4-BE49-F238E27FC236}">
                    <a16:creationId xmlns:a16="http://schemas.microsoft.com/office/drawing/2014/main" id="{C0F0CBD2-9116-1678-9BE3-9973CE90DE2C}"/>
                  </a:ext>
                </a:extLst>
              </p14:cNvPr>
              <p14:cNvContentPartPr/>
              <p14:nvPr/>
            </p14:nvContentPartPr>
            <p14:xfrm>
              <a:off x="2204111" y="3977301"/>
              <a:ext cx="360" cy="360"/>
            </p14:xfrm>
          </p:contentPart>
        </mc:Choice>
        <mc:Fallback xmlns="">
          <p:pic>
            <p:nvPicPr>
              <p:cNvPr id="14" name="Freihand 13">
                <a:extLst>
                  <a:ext uri="{FF2B5EF4-FFF2-40B4-BE49-F238E27FC236}">
                    <a16:creationId xmlns:a16="http://schemas.microsoft.com/office/drawing/2014/main" id="{C0F0CBD2-9116-1678-9BE3-9973CE90DE2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197991" y="397118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B5CA8DDF-9B01-2155-374F-8BB906675F15}"/>
                  </a:ext>
                </a:extLst>
              </p14:cNvPr>
              <p14:cNvContentPartPr/>
              <p14:nvPr/>
            </p14:nvContentPartPr>
            <p14:xfrm>
              <a:off x="2400671" y="3785061"/>
              <a:ext cx="360" cy="360"/>
            </p14:xfrm>
          </p:contentPart>
        </mc:Choice>
        <mc:Fallback xmlns=""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B5CA8DDF-9B01-2155-374F-8BB906675F1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394551" y="377894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7C0947CB-4507-D1C0-DE8C-77FDD97627D6}"/>
                  </a:ext>
                </a:extLst>
              </p14:cNvPr>
              <p14:cNvContentPartPr/>
              <p14:nvPr/>
            </p14:nvContentPartPr>
            <p14:xfrm>
              <a:off x="3010151" y="3832221"/>
              <a:ext cx="360" cy="360"/>
            </p14:xfrm>
          </p:contentPart>
        </mc:Choice>
        <mc:Fallback xmlns=""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7C0947CB-4507-D1C0-DE8C-77FDD97627D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004031" y="382610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Freihand 16">
                <a:extLst>
                  <a:ext uri="{FF2B5EF4-FFF2-40B4-BE49-F238E27FC236}">
                    <a16:creationId xmlns:a16="http://schemas.microsoft.com/office/drawing/2014/main" id="{75100326-C1C7-7947-FA34-19821568AD28}"/>
                  </a:ext>
                </a:extLst>
              </p14:cNvPr>
              <p14:cNvContentPartPr/>
              <p14:nvPr/>
            </p14:nvContentPartPr>
            <p14:xfrm>
              <a:off x="3524231" y="3743301"/>
              <a:ext cx="360" cy="360"/>
            </p14:xfrm>
          </p:contentPart>
        </mc:Choice>
        <mc:Fallback xmlns="">
          <p:pic>
            <p:nvPicPr>
              <p:cNvPr id="17" name="Freihand 16">
                <a:extLst>
                  <a:ext uri="{FF2B5EF4-FFF2-40B4-BE49-F238E27FC236}">
                    <a16:creationId xmlns:a16="http://schemas.microsoft.com/office/drawing/2014/main" id="{75100326-C1C7-7947-FA34-19821568AD2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18111" y="373718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Freihand 17">
                <a:extLst>
                  <a:ext uri="{FF2B5EF4-FFF2-40B4-BE49-F238E27FC236}">
                    <a16:creationId xmlns:a16="http://schemas.microsoft.com/office/drawing/2014/main" id="{53DF8051-9A82-FD6B-0B75-0BE689827077}"/>
                  </a:ext>
                </a:extLst>
              </p14:cNvPr>
              <p14:cNvContentPartPr/>
              <p14:nvPr/>
            </p14:nvContentPartPr>
            <p14:xfrm>
              <a:off x="3524231" y="3921501"/>
              <a:ext cx="360" cy="360"/>
            </p14:xfrm>
          </p:contentPart>
        </mc:Choice>
        <mc:Fallback xmlns="">
          <p:pic>
            <p:nvPicPr>
              <p:cNvPr id="18" name="Freihand 17">
                <a:extLst>
                  <a:ext uri="{FF2B5EF4-FFF2-40B4-BE49-F238E27FC236}">
                    <a16:creationId xmlns:a16="http://schemas.microsoft.com/office/drawing/2014/main" id="{53DF8051-9A82-FD6B-0B75-0BE68982707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518111" y="391538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Freihand 18">
                <a:extLst>
                  <a:ext uri="{FF2B5EF4-FFF2-40B4-BE49-F238E27FC236}">
                    <a16:creationId xmlns:a16="http://schemas.microsoft.com/office/drawing/2014/main" id="{CC112439-1146-4812-84E5-01EABE2EAEEB}"/>
                  </a:ext>
                </a:extLst>
              </p14:cNvPr>
              <p14:cNvContentPartPr/>
              <p14:nvPr/>
            </p14:nvContentPartPr>
            <p14:xfrm>
              <a:off x="2541071" y="3958221"/>
              <a:ext cx="360" cy="360"/>
            </p14:xfrm>
          </p:contentPart>
        </mc:Choice>
        <mc:Fallback xmlns="">
          <p:pic>
            <p:nvPicPr>
              <p:cNvPr id="19" name="Freihand 18">
                <a:extLst>
                  <a:ext uri="{FF2B5EF4-FFF2-40B4-BE49-F238E27FC236}">
                    <a16:creationId xmlns:a16="http://schemas.microsoft.com/office/drawing/2014/main" id="{CC112439-1146-4812-84E5-01EABE2EAEE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534951" y="395210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Freihand 19">
                <a:extLst>
                  <a:ext uri="{FF2B5EF4-FFF2-40B4-BE49-F238E27FC236}">
                    <a16:creationId xmlns:a16="http://schemas.microsoft.com/office/drawing/2014/main" id="{5219D62E-9B8A-FFBC-C79C-525F7760CF85}"/>
                  </a:ext>
                </a:extLst>
              </p14:cNvPr>
              <p14:cNvContentPartPr/>
              <p14:nvPr/>
            </p14:nvContentPartPr>
            <p14:xfrm>
              <a:off x="1663391" y="3611541"/>
              <a:ext cx="360" cy="360"/>
            </p14:xfrm>
          </p:contentPart>
        </mc:Choice>
        <mc:Fallback xmlns="">
          <p:pic>
            <p:nvPicPr>
              <p:cNvPr id="20" name="Freihand 19">
                <a:extLst>
                  <a:ext uri="{FF2B5EF4-FFF2-40B4-BE49-F238E27FC236}">
                    <a16:creationId xmlns:a16="http://schemas.microsoft.com/office/drawing/2014/main" id="{5219D62E-9B8A-FFBC-C79C-525F7760CF8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57271" y="360542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1" name="Freihand 20">
                <a:extLst>
                  <a:ext uri="{FF2B5EF4-FFF2-40B4-BE49-F238E27FC236}">
                    <a16:creationId xmlns:a16="http://schemas.microsoft.com/office/drawing/2014/main" id="{F81619BD-333D-0352-41AF-781930C818E2}"/>
                  </a:ext>
                </a:extLst>
              </p14:cNvPr>
              <p14:cNvContentPartPr/>
              <p14:nvPr/>
            </p14:nvContentPartPr>
            <p14:xfrm>
              <a:off x="1907471" y="3765261"/>
              <a:ext cx="360" cy="360"/>
            </p14:xfrm>
          </p:contentPart>
        </mc:Choice>
        <mc:Fallback xmlns="">
          <p:pic>
            <p:nvPicPr>
              <p:cNvPr id="21" name="Freihand 20">
                <a:extLst>
                  <a:ext uri="{FF2B5EF4-FFF2-40B4-BE49-F238E27FC236}">
                    <a16:creationId xmlns:a16="http://schemas.microsoft.com/office/drawing/2014/main" id="{F81619BD-333D-0352-41AF-781930C818E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01351" y="3759141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" name="Freihand 21">
                <a:extLst>
                  <a:ext uri="{FF2B5EF4-FFF2-40B4-BE49-F238E27FC236}">
                    <a16:creationId xmlns:a16="http://schemas.microsoft.com/office/drawing/2014/main" id="{BF860839-3F23-C584-9185-C74D36AC57B7}"/>
                  </a:ext>
                </a:extLst>
              </p14:cNvPr>
              <p14:cNvContentPartPr/>
              <p14:nvPr/>
            </p14:nvContentPartPr>
            <p14:xfrm>
              <a:off x="1185671" y="3854541"/>
              <a:ext cx="360" cy="360"/>
            </p14:xfrm>
          </p:contentPart>
        </mc:Choice>
        <mc:Fallback xmlns="">
          <p:pic>
            <p:nvPicPr>
              <p:cNvPr id="22" name="Freihand 21">
                <a:extLst>
                  <a:ext uri="{FF2B5EF4-FFF2-40B4-BE49-F238E27FC236}">
                    <a16:creationId xmlns:a16="http://schemas.microsoft.com/office/drawing/2014/main" id="{BF860839-3F23-C584-9185-C74D36AC57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76671" y="384554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CD56CD1C-AA14-CF14-3516-77ED209E09E4}"/>
              </a:ext>
            </a:extLst>
          </p:cNvPr>
          <p:cNvGrpSpPr/>
          <p:nvPr/>
        </p:nvGrpSpPr>
        <p:grpSpPr>
          <a:xfrm>
            <a:off x="1066511" y="3772101"/>
            <a:ext cx="143280" cy="30600"/>
            <a:chOff x="1066511" y="3772101"/>
            <a:chExt cx="143280" cy="3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" name="Freihand 4">
                  <a:extLst>
                    <a:ext uri="{FF2B5EF4-FFF2-40B4-BE49-F238E27FC236}">
                      <a16:creationId xmlns:a16="http://schemas.microsoft.com/office/drawing/2014/main" id="{FF72390A-2B97-87F2-9130-17C2945B6868}"/>
                    </a:ext>
                  </a:extLst>
                </p14:cNvPr>
                <p14:cNvContentPartPr/>
                <p14:nvPr/>
              </p14:nvContentPartPr>
              <p14:xfrm>
                <a:off x="1080191" y="3772101"/>
                <a:ext cx="360" cy="360"/>
              </p14:xfrm>
            </p:contentPart>
          </mc:Choice>
          <mc:Fallback xmlns="">
            <p:pic>
              <p:nvPicPr>
                <p:cNvPr id="5" name="Freihand 4">
                  <a:extLst>
                    <a:ext uri="{FF2B5EF4-FFF2-40B4-BE49-F238E27FC236}">
                      <a16:creationId xmlns:a16="http://schemas.microsoft.com/office/drawing/2014/main" id="{FF72390A-2B97-87F2-9130-17C2945B686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75871" y="376778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6" name="Freihand 5">
                  <a:extLst>
                    <a:ext uri="{FF2B5EF4-FFF2-40B4-BE49-F238E27FC236}">
                      <a16:creationId xmlns:a16="http://schemas.microsoft.com/office/drawing/2014/main" id="{42E8B677-FB6A-A301-4FC2-930568B39E7A}"/>
                    </a:ext>
                  </a:extLst>
                </p14:cNvPr>
                <p14:cNvContentPartPr/>
                <p14:nvPr/>
              </p14:nvContentPartPr>
              <p14:xfrm>
                <a:off x="1066511" y="3802341"/>
                <a:ext cx="360" cy="360"/>
              </p14:xfrm>
            </p:contentPart>
          </mc:Choice>
          <mc:Fallback xmlns="">
            <p:pic>
              <p:nvPicPr>
                <p:cNvPr id="6" name="Freihand 5">
                  <a:extLst>
                    <a:ext uri="{FF2B5EF4-FFF2-40B4-BE49-F238E27FC236}">
                      <a16:creationId xmlns:a16="http://schemas.microsoft.com/office/drawing/2014/main" id="{42E8B677-FB6A-A301-4FC2-930568B39E7A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62191" y="3798021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AEB80CF4-6E77-4448-62E7-169F23BA42BC}"/>
                    </a:ext>
                  </a:extLst>
                </p14:cNvPr>
                <p14:cNvContentPartPr/>
                <p14:nvPr/>
              </p14:nvContentPartPr>
              <p14:xfrm>
                <a:off x="1209431" y="3785781"/>
                <a:ext cx="360" cy="36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AEB80CF4-6E77-4448-62E7-169F23BA42B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200431" y="3776781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6" name="Freihand 25">
                <a:extLst>
                  <a:ext uri="{FF2B5EF4-FFF2-40B4-BE49-F238E27FC236}">
                    <a16:creationId xmlns:a16="http://schemas.microsoft.com/office/drawing/2014/main" id="{CA84B2C7-A0DC-62BF-86A1-5F32A036A888}"/>
                  </a:ext>
                </a:extLst>
              </p14:cNvPr>
              <p14:cNvContentPartPr/>
              <p14:nvPr/>
            </p14:nvContentPartPr>
            <p14:xfrm>
              <a:off x="2874071" y="3747621"/>
              <a:ext cx="360" cy="360"/>
            </p14:xfrm>
          </p:contentPart>
        </mc:Choice>
        <mc:Fallback xmlns="">
          <p:pic>
            <p:nvPicPr>
              <p:cNvPr id="26" name="Freihand 25">
                <a:extLst>
                  <a:ext uri="{FF2B5EF4-FFF2-40B4-BE49-F238E27FC236}">
                    <a16:creationId xmlns:a16="http://schemas.microsoft.com/office/drawing/2014/main" id="{CA84B2C7-A0DC-62BF-86A1-5F32A036A88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65071" y="373862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7" name="Freihand 26">
                <a:extLst>
                  <a:ext uri="{FF2B5EF4-FFF2-40B4-BE49-F238E27FC236}">
                    <a16:creationId xmlns:a16="http://schemas.microsoft.com/office/drawing/2014/main" id="{43321D67-4B6D-3A7A-ECD3-D94B77930CE3}"/>
                  </a:ext>
                </a:extLst>
              </p14:cNvPr>
              <p14:cNvContentPartPr/>
              <p14:nvPr/>
            </p14:nvContentPartPr>
            <p14:xfrm>
              <a:off x="2569871" y="4030941"/>
              <a:ext cx="360" cy="360"/>
            </p14:xfrm>
          </p:contentPart>
        </mc:Choice>
        <mc:Fallback xmlns="">
          <p:pic>
            <p:nvPicPr>
              <p:cNvPr id="27" name="Freihand 26">
                <a:extLst>
                  <a:ext uri="{FF2B5EF4-FFF2-40B4-BE49-F238E27FC236}">
                    <a16:creationId xmlns:a16="http://schemas.microsoft.com/office/drawing/2014/main" id="{43321D67-4B6D-3A7A-ECD3-D94B77930CE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60871" y="4021941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8" name="Freihand 27">
                <a:extLst>
                  <a:ext uri="{FF2B5EF4-FFF2-40B4-BE49-F238E27FC236}">
                    <a16:creationId xmlns:a16="http://schemas.microsoft.com/office/drawing/2014/main" id="{E94114A9-0638-6E9A-A687-661FD0DCAB44}"/>
                  </a:ext>
                </a:extLst>
              </p14:cNvPr>
              <p14:cNvContentPartPr/>
              <p14:nvPr/>
            </p14:nvContentPartPr>
            <p14:xfrm>
              <a:off x="1497791" y="3420741"/>
              <a:ext cx="360" cy="360"/>
            </p14:xfrm>
          </p:contentPart>
        </mc:Choice>
        <mc:Fallback xmlns="">
          <p:pic>
            <p:nvPicPr>
              <p:cNvPr id="28" name="Freihand 27">
                <a:extLst>
                  <a:ext uri="{FF2B5EF4-FFF2-40B4-BE49-F238E27FC236}">
                    <a16:creationId xmlns:a16="http://schemas.microsoft.com/office/drawing/2014/main" id="{E94114A9-0638-6E9A-A687-661FD0DCAB44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79791" y="34027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9" name="Freihand 28">
                <a:extLst>
                  <a:ext uri="{FF2B5EF4-FFF2-40B4-BE49-F238E27FC236}">
                    <a16:creationId xmlns:a16="http://schemas.microsoft.com/office/drawing/2014/main" id="{7900578F-96EF-1AC7-F8F8-9F69D5422958}"/>
                  </a:ext>
                </a:extLst>
              </p14:cNvPr>
              <p14:cNvContentPartPr/>
              <p14:nvPr/>
            </p14:nvContentPartPr>
            <p14:xfrm>
              <a:off x="1438031" y="3998541"/>
              <a:ext cx="360" cy="360"/>
            </p14:xfrm>
          </p:contentPart>
        </mc:Choice>
        <mc:Fallback xmlns="">
          <p:pic>
            <p:nvPicPr>
              <p:cNvPr id="29" name="Freihand 28">
                <a:extLst>
                  <a:ext uri="{FF2B5EF4-FFF2-40B4-BE49-F238E27FC236}">
                    <a16:creationId xmlns:a16="http://schemas.microsoft.com/office/drawing/2014/main" id="{7900578F-96EF-1AC7-F8F8-9F69D542295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420031" y="398054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Freihand 29">
                <a:extLst>
                  <a:ext uri="{FF2B5EF4-FFF2-40B4-BE49-F238E27FC236}">
                    <a16:creationId xmlns:a16="http://schemas.microsoft.com/office/drawing/2014/main" id="{EA284823-4D52-34C2-D635-1DDC83F952EA}"/>
                  </a:ext>
                </a:extLst>
              </p14:cNvPr>
              <p14:cNvContentPartPr/>
              <p14:nvPr/>
            </p14:nvContentPartPr>
            <p14:xfrm>
              <a:off x="2405711" y="3786861"/>
              <a:ext cx="360" cy="360"/>
            </p14:xfrm>
          </p:contentPart>
        </mc:Choice>
        <mc:Fallback xmlns="">
          <p:pic>
            <p:nvPicPr>
              <p:cNvPr id="30" name="Freihand 29">
                <a:extLst>
                  <a:ext uri="{FF2B5EF4-FFF2-40B4-BE49-F238E27FC236}">
                    <a16:creationId xmlns:a16="http://schemas.microsoft.com/office/drawing/2014/main" id="{EA284823-4D52-34C2-D635-1DDC83F952E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387711" y="376886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2" name="Freihand 31">
                <a:extLst>
                  <a:ext uri="{FF2B5EF4-FFF2-40B4-BE49-F238E27FC236}">
                    <a16:creationId xmlns:a16="http://schemas.microsoft.com/office/drawing/2014/main" id="{33BC3892-4902-3382-8D56-2CF8767C04A9}"/>
                  </a:ext>
                </a:extLst>
              </p14:cNvPr>
              <p14:cNvContentPartPr/>
              <p14:nvPr/>
            </p14:nvContentPartPr>
            <p14:xfrm>
              <a:off x="4260431" y="4107261"/>
              <a:ext cx="360" cy="360"/>
            </p14:xfrm>
          </p:contentPart>
        </mc:Choice>
        <mc:Fallback xmlns="">
          <p:pic>
            <p:nvPicPr>
              <p:cNvPr id="32" name="Freihand 31">
                <a:extLst>
                  <a:ext uri="{FF2B5EF4-FFF2-40B4-BE49-F238E27FC236}">
                    <a16:creationId xmlns:a16="http://schemas.microsoft.com/office/drawing/2014/main" id="{33BC3892-4902-3382-8D56-2CF8767C04A9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242431" y="4089261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Freihand 32">
                <a:extLst>
                  <a:ext uri="{FF2B5EF4-FFF2-40B4-BE49-F238E27FC236}">
                    <a16:creationId xmlns:a16="http://schemas.microsoft.com/office/drawing/2014/main" id="{A8D962EC-8315-4344-E5D1-C3FC6268D044}"/>
                  </a:ext>
                </a:extLst>
              </p14:cNvPr>
              <p14:cNvContentPartPr/>
              <p14:nvPr/>
            </p14:nvContentPartPr>
            <p14:xfrm>
              <a:off x="877208" y="4407363"/>
              <a:ext cx="2499840" cy="124920"/>
            </p14:xfrm>
          </p:contentPart>
        </mc:Choice>
        <mc:Fallback xmlns="">
          <p:pic>
            <p:nvPicPr>
              <p:cNvPr id="33" name="Freihand 32">
                <a:extLst>
                  <a:ext uri="{FF2B5EF4-FFF2-40B4-BE49-F238E27FC236}">
                    <a16:creationId xmlns:a16="http://schemas.microsoft.com/office/drawing/2014/main" id="{A8D962EC-8315-4344-E5D1-C3FC6268D04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14208" y="4344181"/>
                <a:ext cx="2625480" cy="2509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Freihand 33">
                <a:extLst>
                  <a:ext uri="{FF2B5EF4-FFF2-40B4-BE49-F238E27FC236}">
                    <a16:creationId xmlns:a16="http://schemas.microsoft.com/office/drawing/2014/main" id="{E22836DC-0435-8A6E-1369-9E86D7B1BCFB}"/>
                  </a:ext>
                </a:extLst>
              </p14:cNvPr>
              <p14:cNvContentPartPr/>
              <p14:nvPr/>
            </p14:nvContentPartPr>
            <p14:xfrm>
              <a:off x="2447528" y="4362363"/>
              <a:ext cx="360" cy="360"/>
            </p14:xfrm>
          </p:contentPart>
        </mc:Choice>
        <mc:Fallback xmlns="">
          <p:pic>
            <p:nvPicPr>
              <p:cNvPr id="34" name="Freihand 33">
                <a:extLst>
                  <a:ext uri="{FF2B5EF4-FFF2-40B4-BE49-F238E27FC236}">
                    <a16:creationId xmlns:a16="http://schemas.microsoft.com/office/drawing/2014/main" id="{E22836DC-0435-8A6E-1369-9E86D7B1BCFB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2429528" y="434436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35" name="Freihand 34">
                <a:extLst>
                  <a:ext uri="{FF2B5EF4-FFF2-40B4-BE49-F238E27FC236}">
                    <a16:creationId xmlns:a16="http://schemas.microsoft.com/office/drawing/2014/main" id="{AAF0CD75-5A25-4BFB-71A8-CE053AEAF73A}"/>
                  </a:ext>
                </a:extLst>
              </p14:cNvPr>
              <p14:cNvContentPartPr/>
              <p14:nvPr/>
            </p14:nvContentPartPr>
            <p14:xfrm>
              <a:off x="712688" y="4481883"/>
              <a:ext cx="360" cy="360"/>
            </p14:xfrm>
          </p:contentPart>
        </mc:Choice>
        <mc:Fallback xmlns="">
          <p:pic>
            <p:nvPicPr>
              <p:cNvPr id="35" name="Freihand 34">
                <a:extLst>
                  <a:ext uri="{FF2B5EF4-FFF2-40B4-BE49-F238E27FC236}">
                    <a16:creationId xmlns:a16="http://schemas.microsoft.com/office/drawing/2014/main" id="{AAF0CD75-5A25-4BFB-71A8-CE053AEAF73A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694688" y="4463883"/>
                <a:ext cx="360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Freihand 35">
                <a:extLst>
                  <a:ext uri="{FF2B5EF4-FFF2-40B4-BE49-F238E27FC236}">
                    <a16:creationId xmlns:a16="http://schemas.microsoft.com/office/drawing/2014/main" id="{3F4FCD69-18F5-9B3D-1022-CCCF79C94895}"/>
                  </a:ext>
                </a:extLst>
              </p14:cNvPr>
              <p14:cNvContentPartPr/>
              <p14:nvPr/>
            </p14:nvContentPartPr>
            <p14:xfrm>
              <a:off x="1020848" y="4435803"/>
              <a:ext cx="360" cy="360"/>
            </p14:xfrm>
          </p:contentPart>
        </mc:Choice>
        <mc:Fallback xmlns="">
          <p:pic>
            <p:nvPicPr>
              <p:cNvPr id="36" name="Freihand 35">
                <a:extLst>
                  <a:ext uri="{FF2B5EF4-FFF2-40B4-BE49-F238E27FC236}">
                    <a16:creationId xmlns:a16="http://schemas.microsoft.com/office/drawing/2014/main" id="{3F4FCD69-18F5-9B3D-1022-CCCF79C9489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14728" y="442968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37" name="Freihand 36">
                <a:extLst>
                  <a:ext uri="{FF2B5EF4-FFF2-40B4-BE49-F238E27FC236}">
                    <a16:creationId xmlns:a16="http://schemas.microsoft.com/office/drawing/2014/main" id="{876F7317-5068-867A-3A40-A423756D6567}"/>
                  </a:ext>
                </a:extLst>
              </p14:cNvPr>
              <p14:cNvContentPartPr/>
              <p14:nvPr/>
            </p14:nvContentPartPr>
            <p14:xfrm>
              <a:off x="1935968" y="4014963"/>
              <a:ext cx="360" cy="360"/>
            </p14:xfrm>
          </p:contentPart>
        </mc:Choice>
        <mc:Fallback xmlns="">
          <p:pic>
            <p:nvPicPr>
              <p:cNvPr id="37" name="Freihand 36">
                <a:extLst>
                  <a:ext uri="{FF2B5EF4-FFF2-40B4-BE49-F238E27FC236}">
                    <a16:creationId xmlns:a16="http://schemas.microsoft.com/office/drawing/2014/main" id="{876F7317-5068-867A-3A40-A423756D656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929848" y="400884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Freihand 37">
                <a:extLst>
                  <a:ext uri="{FF2B5EF4-FFF2-40B4-BE49-F238E27FC236}">
                    <a16:creationId xmlns:a16="http://schemas.microsoft.com/office/drawing/2014/main" id="{364DE6CE-8A2F-7910-4598-1562DD9EFD34}"/>
                  </a:ext>
                </a:extLst>
              </p14:cNvPr>
              <p14:cNvContentPartPr/>
              <p14:nvPr/>
            </p14:nvContentPartPr>
            <p14:xfrm>
              <a:off x="3205328" y="4432923"/>
              <a:ext cx="360" cy="360"/>
            </p14:xfrm>
          </p:contentPart>
        </mc:Choice>
        <mc:Fallback xmlns="">
          <p:pic>
            <p:nvPicPr>
              <p:cNvPr id="38" name="Freihand 37">
                <a:extLst>
                  <a:ext uri="{FF2B5EF4-FFF2-40B4-BE49-F238E27FC236}">
                    <a16:creationId xmlns:a16="http://schemas.microsoft.com/office/drawing/2014/main" id="{364DE6CE-8A2F-7910-4598-1562DD9EFD34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99208" y="442680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39" name="Freihand 38">
                <a:extLst>
                  <a:ext uri="{FF2B5EF4-FFF2-40B4-BE49-F238E27FC236}">
                    <a16:creationId xmlns:a16="http://schemas.microsoft.com/office/drawing/2014/main" id="{6E0CF1EE-EDDB-8C60-C9C9-3E913C29E4D7}"/>
                  </a:ext>
                </a:extLst>
              </p14:cNvPr>
              <p14:cNvContentPartPr/>
              <p14:nvPr/>
            </p14:nvContentPartPr>
            <p14:xfrm>
              <a:off x="3135848" y="3937563"/>
              <a:ext cx="360" cy="360"/>
            </p14:xfrm>
          </p:contentPart>
        </mc:Choice>
        <mc:Fallback xmlns="">
          <p:pic>
            <p:nvPicPr>
              <p:cNvPr id="39" name="Freihand 38">
                <a:extLst>
                  <a:ext uri="{FF2B5EF4-FFF2-40B4-BE49-F238E27FC236}">
                    <a16:creationId xmlns:a16="http://schemas.microsoft.com/office/drawing/2014/main" id="{6E0CF1EE-EDDB-8C60-C9C9-3E913C29E4D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129728" y="393144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Freihand 39">
                <a:extLst>
                  <a:ext uri="{FF2B5EF4-FFF2-40B4-BE49-F238E27FC236}">
                    <a16:creationId xmlns:a16="http://schemas.microsoft.com/office/drawing/2014/main" id="{907D4E5D-947F-8DFC-FB52-BA7AE1AD2FF2}"/>
                  </a:ext>
                </a:extLst>
              </p14:cNvPr>
              <p14:cNvContentPartPr/>
              <p14:nvPr/>
            </p14:nvContentPartPr>
            <p14:xfrm>
              <a:off x="2956928" y="4048083"/>
              <a:ext cx="360" cy="360"/>
            </p14:xfrm>
          </p:contentPart>
        </mc:Choice>
        <mc:Fallback xmlns="">
          <p:pic>
            <p:nvPicPr>
              <p:cNvPr id="40" name="Freihand 39">
                <a:extLst>
                  <a:ext uri="{FF2B5EF4-FFF2-40B4-BE49-F238E27FC236}">
                    <a16:creationId xmlns:a16="http://schemas.microsoft.com/office/drawing/2014/main" id="{907D4E5D-947F-8DFC-FB52-BA7AE1AD2FF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950808" y="4041963"/>
                <a:ext cx="1260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41" name="Freihand 40">
                <a:extLst>
                  <a:ext uri="{FF2B5EF4-FFF2-40B4-BE49-F238E27FC236}">
                    <a16:creationId xmlns:a16="http://schemas.microsoft.com/office/drawing/2014/main" id="{F7C4FDDB-BDDE-D5E5-C862-F7A6E4E905F1}"/>
                  </a:ext>
                </a:extLst>
              </p14:cNvPr>
              <p14:cNvContentPartPr/>
              <p14:nvPr/>
            </p14:nvContentPartPr>
            <p14:xfrm>
              <a:off x="2630408" y="4478283"/>
              <a:ext cx="360" cy="360"/>
            </p14:xfrm>
          </p:contentPart>
        </mc:Choice>
        <mc:Fallback xmlns="">
          <p:pic>
            <p:nvPicPr>
              <p:cNvPr id="41" name="Freihand 40">
                <a:extLst>
                  <a:ext uri="{FF2B5EF4-FFF2-40B4-BE49-F238E27FC236}">
                    <a16:creationId xmlns:a16="http://schemas.microsoft.com/office/drawing/2014/main" id="{F7C4FDDB-BDDE-D5E5-C862-F7A6E4E905F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2624288" y="4472163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p42"/>
          <p:cNvSpPr txBox="1">
            <a:spLocks noGrp="1"/>
          </p:cNvSpPr>
          <p:nvPr>
            <p:ph type="title"/>
          </p:nvPr>
        </p:nvSpPr>
        <p:spPr>
          <a:xfrm>
            <a:off x="-130787" y="1034677"/>
            <a:ext cx="6270518" cy="82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Flug-</a:t>
            </a:r>
            <a:r>
              <a:rPr lang="en" sz="5500" err="1"/>
              <a:t>Vorbereitung</a:t>
            </a:r>
            <a:endParaRPr lang="en" sz="5500"/>
          </a:p>
        </p:txBody>
      </p:sp>
      <p:sp>
        <p:nvSpPr>
          <p:cNvPr id="2424" name="Google Shape;2424;p42"/>
          <p:cNvSpPr txBox="1">
            <a:spLocks noGrp="1"/>
          </p:cNvSpPr>
          <p:nvPr>
            <p:ph type="subTitle" idx="1"/>
          </p:nvPr>
        </p:nvSpPr>
        <p:spPr>
          <a:xfrm>
            <a:off x="755331" y="2571750"/>
            <a:ext cx="5384400" cy="109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/>
              <a:t>Elon Bezos </a:t>
            </a:r>
            <a:r>
              <a:rPr lang="en" err="1"/>
              <a:t>möchte</a:t>
            </a:r>
            <a:r>
              <a:rPr lang="en"/>
              <a:t> seine Vision </a:t>
            </a:r>
            <a:r>
              <a:rPr lang="en" err="1"/>
              <a:t>Weltraumtourismus</a:t>
            </a:r>
            <a:r>
              <a:rPr lang="en"/>
              <a:t> </a:t>
            </a:r>
            <a:r>
              <a:rPr lang="en" err="1"/>
              <a:t>zu</a:t>
            </a:r>
            <a:r>
              <a:rPr lang="en"/>
              <a:t> </a:t>
            </a:r>
            <a:r>
              <a:rPr lang="en" err="1"/>
              <a:t>betreiben</a:t>
            </a:r>
            <a:r>
              <a:rPr lang="en"/>
              <a:t> </a:t>
            </a:r>
            <a:r>
              <a:rPr lang="en" err="1"/>
              <a:t>verwirklichen</a:t>
            </a:r>
            <a:r>
              <a:rPr lang="en"/>
              <a:t>. Wie </a:t>
            </a:r>
            <a:r>
              <a:rPr lang="en" err="1"/>
              <a:t>können</a:t>
            </a:r>
            <a:r>
              <a:rPr lang="en"/>
              <a:t> </a:t>
            </a:r>
            <a:r>
              <a:rPr lang="en" err="1"/>
              <a:t>wir</a:t>
            </a:r>
            <a:r>
              <a:rPr lang="en"/>
              <a:t> </a:t>
            </a:r>
            <a:r>
              <a:rPr lang="en" err="1"/>
              <a:t>mit</a:t>
            </a:r>
            <a:r>
              <a:rPr lang="en"/>
              <a:t> dem Schritt der Flug-</a:t>
            </a:r>
            <a:r>
              <a:rPr lang="en" err="1"/>
              <a:t>Vorbereitung</a:t>
            </a:r>
            <a:r>
              <a:rPr lang="en"/>
              <a:t> </a:t>
            </a:r>
            <a:r>
              <a:rPr lang="en" err="1"/>
              <a:t>unser</a:t>
            </a:r>
            <a:r>
              <a:rPr lang="en"/>
              <a:t> </a:t>
            </a:r>
            <a:r>
              <a:rPr lang="en" err="1"/>
              <a:t>Unternehmen</a:t>
            </a:r>
            <a:r>
              <a:rPr lang="en"/>
              <a:t> von den </a:t>
            </a:r>
            <a:r>
              <a:rPr lang="en" err="1"/>
              <a:t>anderen</a:t>
            </a:r>
            <a:r>
              <a:rPr lang="en"/>
              <a:t> </a:t>
            </a:r>
            <a:r>
              <a:rPr lang="en" err="1"/>
              <a:t>abheben</a:t>
            </a:r>
            <a:r>
              <a:rPr lang="en"/>
              <a:t>? </a:t>
            </a:r>
          </a:p>
          <a:p>
            <a:pPr marL="0" indent="0"/>
            <a:r>
              <a:rPr lang="en"/>
              <a:t>Auf wen </a:t>
            </a:r>
            <a:r>
              <a:rPr lang="en" err="1"/>
              <a:t>müssen</a:t>
            </a:r>
            <a:r>
              <a:rPr lang="en"/>
              <a:t> </a:t>
            </a:r>
            <a:r>
              <a:rPr lang="en" err="1"/>
              <a:t>wir</a:t>
            </a:r>
            <a:r>
              <a:rPr lang="en"/>
              <a:t> </a:t>
            </a:r>
            <a:r>
              <a:rPr lang="en" err="1"/>
              <a:t>besonders</a:t>
            </a:r>
            <a:r>
              <a:rPr lang="en"/>
              <a:t> </a:t>
            </a:r>
            <a:r>
              <a:rPr lang="en" err="1"/>
              <a:t>achten</a:t>
            </a:r>
            <a:r>
              <a:rPr lang="en"/>
              <a:t>?</a:t>
            </a:r>
          </a:p>
        </p:txBody>
      </p:sp>
      <p:grpSp>
        <p:nvGrpSpPr>
          <p:cNvPr id="2425" name="Google Shape;2425;p42"/>
          <p:cNvGrpSpPr/>
          <p:nvPr/>
        </p:nvGrpSpPr>
        <p:grpSpPr>
          <a:xfrm>
            <a:off x="6580104" y="2124077"/>
            <a:ext cx="1592257" cy="2418282"/>
            <a:chOff x="-1735165" y="716791"/>
            <a:chExt cx="1149229" cy="1745422"/>
          </a:xfrm>
        </p:grpSpPr>
        <p:sp>
          <p:nvSpPr>
            <p:cNvPr id="2426" name="Google Shape;2426;p42"/>
            <p:cNvSpPr/>
            <p:nvPr/>
          </p:nvSpPr>
          <p:spPr>
            <a:xfrm>
              <a:off x="-1666863" y="2362613"/>
              <a:ext cx="931200" cy="99600"/>
            </a:xfrm>
            <a:prstGeom prst="ellipse">
              <a:avLst/>
            </a:pr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42"/>
            <p:cNvSpPr/>
            <p:nvPr/>
          </p:nvSpPr>
          <p:spPr>
            <a:xfrm>
              <a:off x="-846497" y="1435856"/>
              <a:ext cx="182691" cy="144894"/>
            </a:xfrm>
            <a:custGeom>
              <a:avLst/>
              <a:gdLst/>
              <a:ahLst/>
              <a:cxnLst/>
              <a:rect l="l" t="t" r="r" b="b"/>
              <a:pathLst>
                <a:path w="4732" h="3753" extrusionOk="0">
                  <a:moveTo>
                    <a:pt x="2356" y="1"/>
                  </a:moveTo>
                  <a:lnTo>
                    <a:pt x="0" y="1528"/>
                  </a:lnTo>
                  <a:lnTo>
                    <a:pt x="38" y="1603"/>
                  </a:lnTo>
                  <a:lnTo>
                    <a:pt x="151" y="1811"/>
                  </a:lnTo>
                  <a:lnTo>
                    <a:pt x="339" y="2112"/>
                  </a:lnTo>
                  <a:lnTo>
                    <a:pt x="603" y="2452"/>
                  </a:lnTo>
                  <a:lnTo>
                    <a:pt x="773" y="2640"/>
                  </a:lnTo>
                  <a:lnTo>
                    <a:pt x="943" y="2829"/>
                  </a:lnTo>
                  <a:lnTo>
                    <a:pt x="1150" y="2998"/>
                  </a:lnTo>
                  <a:lnTo>
                    <a:pt x="1376" y="3187"/>
                  </a:lnTo>
                  <a:lnTo>
                    <a:pt x="1621" y="3338"/>
                  </a:lnTo>
                  <a:lnTo>
                    <a:pt x="1866" y="3488"/>
                  </a:lnTo>
                  <a:lnTo>
                    <a:pt x="2149" y="3620"/>
                  </a:lnTo>
                  <a:lnTo>
                    <a:pt x="2451" y="3715"/>
                  </a:lnTo>
                  <a:lnTo>
                    <a:pt x="2658" y="3752"/>
                  </a:lnTo>
                  <a:lnTo>
                    <a:pt x="2865" y="3752"/>
                  </a:lnTo>
                  <a:lnTo>
                    <a:pt x="3073" y="3715"/>
                  </a:lnTo>
                  <a:lnTo>
                    <a:pt x="3280" y="3658"/>
                  </a:lnTo>
                  <a:lnTo>
                    <a:pt x="3469" y="3564"/>
                  </a:lnTo>
                  <a:lnTo>
                    <a:pt x="3657" y="3470"/>
                  </a:lnTo>
                  <a:lnTo>
                    <a:pt x="3846" y="3338"/>
                  </a:lnTo>
                  <a:lnTo>
                    <a:pt x="4015" y="3187"/>
                  </a:lnTo>
                  <a:lnTo>
                    <a:pt x="4166" y="3055"/>
                  </a:lnTo>
                  <a:lnTo>
                    <a:pt x="4317" y="2885"/>
                  </a:lnTo>
                  <a:lnTo>
                    <a:pt x="4430" y="2734"/>
                  </a:lnTo>
                  <a:lnTo>
                    <a:pt x="4543" y="2565"/>
                  </a:lnTo>
                  <a:lnTo>
                    <a:pt x="4619" y="2414"/>
                  </a:lnTo>
                  <a:lnTo>
                    <a:pt x="4694" y="2263"/>
                  </a:lnTo>
                  <a:lnTo>
                    <a:pt x="4713" y="2131"/>
                  </a:lnTo>
                  <a:lnTo>
                    <a:pt x="4732" y="2018"/>
                  </a:lnTo>
                  <a:lnTo>
                    <a:pt x="4694" y="1905"/>
                  </a:lnTo>
                  <a:lnTo>
                    <a:pt x="4637" y="1773"/>
                  </a:lnTo>
                  <a:lnTo>
                    <a:pt x="4543" y="1660"/>
                  </a:lnTo>
                  <a:lnTo>
                    <a:pt x="4411" y="1528"/>
                  </a:lnTo>
                  <a:lnTo>
                    <a:pt x="4091" y="1283"/>
                  </a:lnTo>
                  <a:lnTo>
                    <a:pt x="3733" y="1019"/>
                  </a:lnTo>
                  <a:lnTo>
                    <a:pt x="2941" y="491"/>
                  </a:lnTo>
                  <a:lnTo>
                    <a:pt x="2620" y="246"/>
                  </a:lnTo>
                  <a:lnTo>
                    <a:pt x="2470" y="114"/>
                  </a:lnTo>
                  <a:lnTo>
                    <a:pt x="23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42"/>
            <p:cNvSpPr/>
            <p:nvPr/>
          </p:nvSpPr>
          <p:spPr>
            <a:xfrm>
              <a:off x="-1528460" y="810684"/>
              <a:ext cx="518962" cy="872684"/>
            </a:xfrm>
            <a:custGeom>
              <a:avLst/>
              <a:gdLst/>
              <a:ahLst/>
              <a:cxnLst/>
              <a:rect l="l" t="t" r="r" b="b"/>
              <a:pathLst>
                <a:path w="13442" h="22604" extrusionOk="0">
                  <a:moveTo>
                    <a:pt x="5599" y="1"/>
                  </a:moveTo>
                  <a:lnTo>
                    <a:pt x="5053" y="20"/>
                  </a:lnTo>
                  <a:lnTo>
                    <a:pt x="4487" y="38"/>
                  </a:lnTo>
                  <a:lnTo>
                    <a:pt x="3959" y="76"/>
                  </a:lnTo>
                  <a:lnTo>
                    <a:pt x="3431" y="133"/>
                  </a:lnTo>
                  <a:lnTo>
                    <a:pt x="2941" y="189"/>
                  </a:lnTo>
                  <a:lnTo>
                    <a:pt x="2470" y="265"/>
                  </a:lnTo>
                  <a:lnTo>
                    <a:pt x="2036" y="359"/>
                  </a:lnTo>
                  <a:lnTo>
                    <a:pt x="1622" y="472"/>
                  </a:lnTo>
                  <a:lnTo>
                    <a:pt x="1245" y="585"/>
                  </a:lnTo>
                  <a:lnTo>
                    <a:pt x="905" y="736"/>
                  </a:lnTo>
                  <a:lnTo>
                    <a:pt x="623" y="887"/>
                  </a:lnTo>
                  <a:lnTo>
                    <a:pt x="396" y="1056"/>
                  </a:lnTo>
                  <a:lnTo>
                    <a:pt x="283" y="1132"/>
                  </a:lnTo>
                  <a:lnTo>
                    <a:pt x="208" y="1226"/>
                  </a:lnTo>
                  <a:lnTo>
                    <a:pt x="132" y="1320"/>
                  </a:lnTo>
                  <a:lnTo>
                    <a:pt x="76" y="1433"/>
                  </a:lnTo>
                  <a:lnTo>
                    <a:pt x="38" y="1565"/>
                  </a:lnTo>
                  <a:lnTo>
                    <a:pt x="19" y="1792"/>
                  </a:lnTo>
                  <a:lnTo>
                    <a:pt x="0" y="2546"/>
                  </a:lnTo>
                  <a:lnTo>
                    <a:pt x="0" y="3639"/>
                  </a:lnTo>
                  <a:lnTo>
                    <a:pt x="38" y="4996"/>
                  </a:lnTo>
                  <a:lnTo>
                    <a:pt x="95" y="6580"/>
                  </a:lnTo>
                  <a:lnTo>
                    <a:pt x="151" y="8333"/>
                  </a:lnTo>
                  <a:lnTo>
                    <a:pt x="321" y="12065"/>
                  </a:lnTo>
                  <a:lnTo>
                    <a:pt x="528" y="15779"/>
                  </a:lnTo>
                  <a:lnTo>
                    <a:pt x="698" y="19003"/>
                  </a:lnTo>
                  <a:lnTo>
                    <a:pt x="886" y="22132"/>
                  </a:lnTo>
                  <a:lnTo>
                    <a:pt x="2508" y="22283"/>
                  </a:lnTo>
                  <a:lnTo>
                    <a:pt x="4091" y="22415"/>
                  </a:lnTo>
                  <a:lnTo>
                    <a:pt x="5675" y="22528"/>
                  </a:lnTo>
                  <a:lnTo>
                    <a:pt x="6448" y="22566"/>
                  </a:lnTo>
                  <a:lnTo>
                    <a:pt x="7220" y="22603"/>
                  </a:lnTo>
                  <a:lnTo>
                    <a:pt x="8729" y="22603"/>
                  </a:lnTo>
                  <a:lnTo>
                    <a:pt x="9464" y="22566"/>
                  </a:lnTo>
                  <a:lnTo>
                    <a:pt x="10199" y="22528"/>
                  </a:lnTo>
                  <a:lnTo>
                    <a:pt x="10915" y="22471"/>
                  </a:lnTo>
                  <a:lnTo>
                    <a:pt x="11632" y="22377"/>
                  </a:lnTo>
                  <a:lnTo>
                    <a:pt x="12329" y="22264"/>
                  </a:lnTo>
                  <a:lnTo>
                    <a:pt x="13027" y="22132"/>
                  </a:lnTo>
                  <a:lnTo>
                    <a:pt x="13046" y="22094"/>
                  </a:lnTo>
                  <a:lnTo>
                    <a:pt x="13083" y="22057"/>
                  </a:lnTo>
                  <a:lnTo>
                    <a:pt x="13140" y="21887"/>
                  </a:lnTo>
                  <a:lnTo>
                    <a:pt x="13196" y="21623"/>
                  </a:lnTo>
                  <a:lnTo>
                    <a:pt x="13253" y="21265"/>
                  </a:lnTo>
                  <a:lnTo>
                    <a:pt x="13291" y="20831"/>
                  </a:lnTo>
                  <a:lnTo>
                    <a:pt x="13328" y="20322"/>
                  </a:lnTo>
                  <a:lnTo>
                    <a:pt x="13385" y="19097"/>
                  </a:lnTo>
                  <a:lnTo>
                    <a:pt x="13423" y="17664"/>
                  </a:lnTo>
                  <a:lnTo>
                    <a:pt x="13441" y="16043"/>
                  </a:lnTo>
                  <a:lnTo>
                    <a:pt x="13441" y="14309"/>
                  </a:lnTo>
                  <a:lnTo>
                    <a:pt x="13441" y="12499"/>
                  </a:lnTo>
                  <a:lnTo>
                    <a:pt x="13423" y="10689"/>
                  </a:lnTo>
                  <a:lnTo>
                    <a:pt x="13385" y="8898"/>
                  </a:lnTo>
                  <a:lnTo>
                    <a:pt x="13347" y="7221"/>
                  </a:lnTo>
                  <a:lnTo>
                    <a:pt x="13291" y="5656"/>
                  </a:lnTo>
                  <a:lnTo>
                    <a:pt x="13234" y="4299"/>
                  </a:lnTo>
                  <a:lnTo>
                    <a:pt x="13159" y="3168"/>
                  </a:lnTo>
                  <a:lnTo>
                    <a:pt x="13083" y="2357"/>
                  </a:lnTo>
                  <a:lnTo>
                    <a:pt x="13046" y="2074"/>
                  </a:lnTo>
                  <a:lnTo>
                    <a:pt x="13027" y="1886"/>
                  </a:lnTo>
                  <a:lnTo>
                    <a:pt x="12989" y="1773"/>
                  </a:lnTo>
                  <a:lnTo>
                    <a:pt x="12932" y="1678"/>
                  </a:lnTo>
                  <a:lnTo>
                    <a:pt x="12876" y="1584"/>
                  </a:lnTo>
                  <a:lnTo>
                    <a:pt x="12800" y="1490"/>
                  </a:lnTo>
                  <a:lnTo>
                    <a:pt x="12593" y="1320"/>
                  </a:lnTo>
                  <a:lnTo>
                    <a:pt x="12348" y="1151"/>
                  </a:lnTo>
                  <a:lnTo>
                    <a:pt x="12046" y="1000"/>
                  </a:lnTo>
                  <a:lnTo>
                    <a:pt x="11707" y="849"/>
                  </a:lnTo>
                  <a:lnTo>
                    <a:pt x="11330" y="717"/>
                  </a:lnTo>
                  <a:lnTo>
                    <a:pt x="10915" y="585"/>
                  </a:lnTo>
                  <a:lnTo>
                    <a:pt x="10463" y="472"/>
                  </a:lnTo>
                  <a:lnTo>
                    <a:pt x="9992" y="378"/>
                  </a:lnTo>
                  <a:lnTo>
                    <a:pt x="9483" y="283"/>
                  </a:lnTo>
                  <a:lnTo>
                    <a:pt x="8955" y="208"/>
                  </a:lnTo>
                  <a:lnTo>
                    <a:pt x="8427" y="152"/>
                  </a:lnTo>
                  <a:lnTo>
                    <a:pt x="7861" y="95"/>
                  </a:lnTo>
                  <a:lnTo>
                    <a:pt x="7315" y="57"/>
                  </a:lnTo>
                  <a:lnTo>
                    <a:pt x="6730" y="20"/>
                  </a:lnTo>
                  <a:lnTo>
                    <a:pt x="616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42"/>
            <p:cNvSpPr/>
            <p:nvPr/>
          </p:nvSpPr>
          <p:spPr>
            <a:xfrm>
              <a:off x="-1497883" y="810684"/>
              <a:ext cx="488385" cy="867588"/>
            </a:xfrm>
            <a:custGeom>
              <a:avLst/>
              <a:gdLst/>
              <a:ahLst/>
              <a:cxnLst/>
              <a:rect l="l" t="t" r="r" b="b"/>
              <a:pathLst>
                <a:path w="12650" h="22472" extrusionOk="0">
                  <a:moveTo>
                    <a:pt x="4958" y="1"/>
                  </a:moveTo>
                  <a:lnTo>
                    <a:pt x="3959" y="20"/>
                  </a:lnTo>
                  <a:lnTo>
                    <a:pt x="3469" y="57"/>
                  </a:lnTo>
                  <a:lnTo>
                    <a:pt x="3016" y="95"/>
                  </a:lnTo>
                  <a:lnTo>
                    <a:pt x="2545" y="133"/>
                  </a:lnTo>
                  <a:lnTo>
                    <a:pt x="2112" y="189"/>
                  </a:lnTo>
                  <a:lnTo>
                    <a:pt x="1697" y="265"/>
                  </a:lnTo>
                  <a:lnTo>
                    <a:pt x="1301" y="340"/>
                  </a:lnTo>
                  <a:lnTo>
                    <a:pt x="924" y="434"/>
                  </a:lnTo>
                  <a:lnTo>
                    <a:pt x="585" y="547"/>
                  </a:lnTo>
                  <a:lnTo>
                    <a:pt x="283" y="661"/>
                  </a:lnTo>
                  <a:lnTo>
                    <a:pt x="0" y="792"/>
                  </a:lnTo>
                  <a:lnTo>
                    <a:pt x="0" y="792"/>
                  </a:lnTo>
                  <a:lnTo>
                    <a:pt x="717" y="717"/>
                  </a:lnTo>
                  <a:lnTo>
                    <a:pt x="1452" y="661"/>
                  </a:lnTo>
                  <a:lnTo>
                    <a:pt x="2225" y="642"/>
                  </a:lnTo>
                  <a:lnTo>
                    <a:pt x="2998" y="661"/>
                  </a:lnTo>
                  <a:lnTo>
                    <a:pt x="3770" y="698"/>
                  </a:lnTo>
                  <a:lnTo>
                    <a:pt x="4525" y="774"/>
                  </a:lnTo>
                  <a:lnTo>
                    <a:pt x="5279" y="849"/>
                  </a:lnTo>
                  <a:lnTo>
                    <a:pt x="6014" y="962"/>
                  </a:lnTo>
                  <a:lnTo>
                    <a:pt x="6692" y="1094"/>
                  </a:lnTo>
                  <a:lnTo>
                    <a:pt x="7352" y="1264"/>
                  </a:lnTo>
                  <a:lnTo>
                    <a:pt x="7955" y="1433"/>
                  </a:lnTo>
                  <a:lnTo>
                    <a:pt x="8483" y="1622"/>
                  </a:lnTo>
                  <a:lnTo>
                    <a:pt x="8955" y="1810"/>
                  </a:lnTo>
                  <a:lnTo>
                    <a:pt x="9162" y="1924"/>
                  </a:lnTo>
                  <a:lnTo>
                    <a:pt x="9350" y="2037"/>
                  </a:lnTo>
                  <a:lnTo>
                    <a:pt x="9520" y="2150"/>
                  </a:lnTo>
                  <a:lnTo>
                    <a:pt x="9652" y="2263"/>
                  </a:lnTo>
                  <a:lnTo>
                    <a:pt x="9784" y="2376"/>
                  </a:lnTo>
                  <a:lnTo>
                    <a:pt x="9878" y="2508"/>
                  </a:lnTo>
                  <a:lnTo>
                    <a:pt x="9954" y="2678"/>
                  </a:lnTo>
                  <a:lnTo>
                    <a:pt x="10048" y="2942"/>
                  </a:lnTo>
                  <a:lnTo>
                    <a:pt x="10142" y="3262"/>
                  </a:lnTo>
                  <a:lnTo>
                    <a:pt x="10218" y="3677"/>
                  </a:lnTo>
                  <a:lnTo>
                    <a:pt x="10293" y="4148"/>
                  </a:lnTo>
                  <a:lnTo>
                    <a:pt x="10387" y="4676"/>
                  </a:lnTo>
                  <a:lnTo>
                    <a:pt x="10519" y="5901"/>
                  </a:lnTo>
                  <a:lnTo>
                    <a:pt x="10651" y="7296"/>
                  </a:lnTo>
                  <a:lnTo>
                    <a:pt x="10764" y="8842"/>
                  </a:lnTo>
                  <a:lnTo>
                    <a:pt x="10859" y="10463"/>
                  </a:lnTo>
                  <a:lnTo>
                    <a:pt x="10915" y="12141"/>
                  </a:lnTo>
                  <a:lnTo>
                    <a:pt x="10953" y="13838"/>
                  </a:lnTo>
                  <a:lnTo>
                    <a:pt x="10934" y="15515"/>
                  </a:lnTo>
                  <a:lnTo>
                    <a:pt x="10896" y="17099"/>
                  </a:lnTo>
                  <a:lnTo>
                    <a:pt x="10859" y="17853"/>
                  </a:lnTo>
                  <a:lnTo>
                    <a:pt x="10821" y="18569"/>
                  </a:lnTo>
                  <a:lnTo>
                    <a:pt x="10764" y="19248"/>
                  </a:lnTo>
                  <a:lnTo>
                    <a:pt x="10689" y="19889"/>
                  </a:lnTo>
                  <a:lnTo>
                    <a:pt x="10613" y="20473"/>
                  </a:lnTo>
                  <a:lnTo>
                    <a:pt x="10519" y="21001"/>
                  </a:lnTo>
                  <a:lnTo>
                    <a:pt x="10406" y="21472"/>
                  </a:lnTo>
                  <a:lnTo>
                    <a:pt x="10293" y="21887"/>
                  </a:lnTo>
                  <a:lnTo>
                    <a:pt x="10161" y="22226"/>
                  </a:lnTo>
                  <a:lnTo>
                    <a:pt x="10086" y="22358"/>
                  </a:lnTo>
                  <a:lnTo>
                    <a:pt x="10010" y="22471"/>
                  </a:lnTo>
                  <a:lnTo>
                    <a:pt x="10576" y="22415"/>
                  </a:lnTo>
                  <a:lnTo>
                    <a:pt x="11122" y="22339"/>
                  </a:lnTo>
                  <a:lnTo>
                    <a:pt x="11688" y="22226"/>
                  </a:lnTo>
                  <a:lnTo>
                    <a:pt x="12235" y="22132"/>
                  </a:lnTo>
                  <a:lnTo>
                    <a:pt x="12254" y="22094"/>
                  </a:lnTo>
                  <a:lnTo>
                    <a:pt x="12291" y="22057"/>
                  </a:lnTo>
                  <a:lnTo>
                    <a:pt x="12348" y="21887"/>
                  </a:lnTo>
                  <a:lnTo>
                    <a:pt x="12404" y="21623"/>
                  </a:lnTo>
                  <a:lnTo>
                    <a:pt x="12461" y="21265"/>
                  </a:lnTo>
                  <a:lnTo>
                    <a:pt x="12499" y="20831"/>
                  </a:lnTo>
                  <a:lnTo>
                    <a:pt x="12536" y="20322"/>
                  </a:lnTo>
                  <a:lnTo>
                    <a:pt x="12593" y="19097"/>
                  </a:lnTo>
                  <a:lnTo>
                    <a:pt x="12631" y="17664"/>
                  </a:lnTo>
                  <a:lnTo>
                    <a:pt x="12649" y="16043"/>
                  </a:lnTo>
                  <a:lnTo>
                    <a:pt x="12649" y="14309"/>
                  </a:lnTo>
                  <a:lnTo>
                    <a:pt x="12649" y="12499"/>
                  </a:lnTo>
                  <a:lnTo>
                    <a:pt x="12631" y="10689"/>
                  </a:lnTo>
                  <a:lnTo>
                    <a:pt x="12593" y="8898"/>
                  </a:lnTo>
                  <a:lnTo>
                    <a:pt x="12555" y="7221"/>
                  </a:lnTo>
                  <a:lnTo>
                    <a:pt x="12499" y="5656"/>
                  </a:lnTo>
                  <a:lnTo>
                    <a:pt x="12442" y="4299"/>
                  </a:lnTo>
                  <a:lnTo>
                    <a:pt x="12367" y="3168"/>
                  </a:lnTo>
                  <a:lnTo>
                    <a:pt x="12291" y="2357"/>
                  </a:lnTo>
                  <a:lnTo>
                    <a:pt x="12254" y="2074"/>
                  </a:lnTo>
                  <a:lnTo>
                    <a:pt x="12235" y="1886"/>
                  </a:lnTo>
                  <a:lnTo>
                    <a:pt x="12197" y="1792"/>
                  </a:lnTo>
                  <a:lnTo>
                    <a:pt x="12159" y="1697"/>
                  </a:lnTo>
                  <a:lnTo>
                    <a:pt x="12046" y="1528"/>
                  </a:lnTo>
                  <a:lnTo>
                    <a:pt x="11876" y="1377"/>
                  </a:lnTo>
                  <a:lnTo>
                    <a:pt x="11669" y="1226"/>
                  </a:lnTo>
                  <a:lnTo>
                    <a:pt x="11424" y="1075"/>
                  </a:lnTo>
                  <a:lnTo>
                    <a:pt x="11141" y="943"/>
                  </a:lnTo>
                  <a:lnTo>
                    <a:pt x="10840" y="811"/>
                  </a:lnTo>
                  <a:lnTo>
                    <a:pt x="10500" y="698"/>
                  </a:lnTo>
                  <a:lnTo>
                    <a:pt x="10123" y="585"/>
                  </a:lnTo>
                  <a:lnTo>
                    <a:pt x="9727" y="491"/>
                  </a:lnTo>
                  <a:lnTo>
                    <a:pt x="9313" y="397"/>
                  </a:lnTo>
                  <a:lnTo>
                    <a:pt x="8860" y="321"/>
                  </a:lnTo>
                  <a:lnTo>
                    <a:pt x="8408" y="246"/>
                  </a:lnTo>
                  <a:lnTo>
                    <a:pt x="7937" y="170"/>
                  </a:lnTo>
                  <a:lnTo>
                    <a:pt x="6956" y="76"/>
                  </a:lnTo>
                  <a:lnTo>
                    <a:pt x="5957" y="20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42"/>
            <p:cNvSpPr/>
            <p:nvPr/>
          </p:nvSpPr>
          <p:spPr>
            <a:xfrm>
              <a:off x="-1735165" y="1069779"/>
              <a:ext cx="273689" cy="572819"/>
            </a:xfrm>
            <a:custGeom>
              <a:avLst/>
              <a:gdLst/>
              <a:ahLst/>
              <a:cxnLst/>
              <a:rect l="l" t="t" r="r" b="b"/>
              <a:pathLst>
                <a:path w="7089" h="14837" extrusionOk="0">
                  <a:moveTo>
                    <a:pt x="5109" y="1"/>
                  </a:moveTo>
                  <a:lnTo>
                    <a:pt x="4714" y="397"/>
                  </a:lnTo>
                  <a:lnTo>
                    <a:pt x="4337" y="793"/>
                  </a:lnTo>
                  <a:lnTo>
                    <a:pt x="3997" y="1188"/>
                  </a:lnTo>
                  <a:lnTo>
                    <a:pt x="3658" y="1565"/>
                  </a:lnTo>
                  <a:lnTo>
                    <a:pt x="3337" y="1942"/>
                  </a:lnTo>
                  <a:lnTo>
                    <a:pt x="3036" y="2338"/>
                  </a:lnTo>
                  <a:lnTo>
                    <a:pt x="2489" y="3073"/>
                  </a:lnTo>
                  <a:lnTo>
                    <a:pt x="1999" y="3809"/>
                  </a:lnTo>
                  <a:lnTo>
                    <a:pt x="1565" y="4506"/>
                  </a:lnTo>
                  <a:lnTo>
                    <a:pt x="1207" y="5166"/>
                  </a:lnTo>
                  <a:lnTo>
                    <a:pt x="906" y="5788"/>
                  </a:lnTo>
                  <a:lnTo>
                    <a:pt x="642" y="6372"/>
                  </a:lnTo>
                  <a:lnTo>
                    <a:pt x="434" y="6919"/>
                  </a:lnTo>
                  <a:lnTo>
                    <a:pt x="265" y="7409"/>
                  </a:lnTo>
                  <a:lnTo>
                    <a:pt x="152" y="7824"/>
                  </a:lnTo>
                  <a:lnTo>
                    <a:pt x="57" y="8201"/>
                  </a:lnTo>
                  <a:lnTo>
                    <a:pt x="20" y="8521"/>
                  </a:lnTo>
                  <a:lnTo>
                    <a:pt x="1" y="8748"/>
                  </a:lnTo>
                  <a:lnTo>
                    <a:pt x="1" y="8917"/>
                  </a:lnTo>
                  <a:lnTo>
                    <a:pt x="57" y="9068"/>
                  </a:lnTo>
                  <a:lnTo>
                    <a:pt x="170" y="9276"/>
                  </a:lnTo>
                  <a:lnTo>
                    <a:pt x="321" y="9521"/>
                  </a:lnTo>
                  <a:lnTo>
                    <a:pt x="510" y="9803"/>
                  </a:lnTo>
                  <a:lnTo>
                    <a:pt x="774" y="10105"/>
                  </a:lnTo>
                  <a:lnTo>
                    <a:pt x="1056" y="10463"/>
                  </a:lnTo>
                  <a:lnTo>
                    <a:pt x="1396" y="10840"/>
                  </a:lnTo>
                  <a:lnTo>
                    <a:pt x="1754" y="11236"/>
                  </a:lnTo>
                  <a:lnTo>
                    <a:pt x="2169" y="11651"/>
                  </a:lnTo>
                  <a:lnTo>
                    <a:pt x="2602" y="12066"/>
                  </a:lnTo>
                  <a:lnTo>
                    <a:pt x="3073" y="12499"/>
                  </a:lnTo>
                  <a:lnTo>
                    <a:pt x="3582" y="12952"/>
                  </a:lnTo>
                  <a:lnTo>
                    <a:pt x="4110" y="13385"/>
                  </a:lnTo>
                  <a:lnTo>
                    <a:pt x="4657" y="13819"/>
                  </a:lnTo>
                  <a:lnTo>
                    <a:pt x="5241" y="14233"/>
                  </a:lnTo>
                  <a:lnTo>
                    <a:pt x="5826" y="14648"/>
                  </a:lnTo>
                  <a:lnTo>
                    <a:pt x="5977" y="14742"/>
                  </a:lnTo>
                  <a:lnTo>
                    <a:pt x="6109" y="14799"/>
                  </a:lnTo>
                  <a:lnTo>
                    <a:pt x="6240" y="14837"/>
                  </a:lnTo>
                  <a:lnTo>
                    <a:pt x="6354" y="14837"/>
                  </a:lnTo>
                  <a:lnTo>
                    <a:pt x="6467" y="14818"/>
                  </a:lnTo>
                  <a:lnTo>
                    <a:pt x="6561" y="14780"/>
                  </a:lnTo>
                  <a:lnTo>
                    <a:pt x="6636" y="14724"/>
                  </a:lnTo>
                  <a:lnTo>
                    <a:pt x="6731" y="14629"/>
                  </a:lnTo>
                  <a:lnTo>
                    <a:pt x="6787" y="14535"/>
                  </a:lnTo>
                  <a:lnTo>
                    <a:pt x="6863" y="14403"/>
                  </a:lnTo>
                  <a:lnTo>
                    <a:pt x="6919" y="14271"/>
                  </a:lnTo>
                  <a:lnTo>
                    <a:pt x="6957" y="14101"/>
                  </a:lnTo>
                  <a:lnTo>
                    <a:pt x="7032" y="13724"/>
                  </a:lnTo>
                  <a:lnTo>
                    <a:pt x="7070" y="13272"/>
                  </a:lnTo>
                  <a:lnTo>
                    <a:pt x="7089" y="12763"/>
                  </a:lnTo>
                  <a:lnTo>
                    <a:pt x="7089" y="12197"/>
                  </a:lnTo>
                  <a:lnTo>
                    <a:pt x="7070" y="11594"/>
                  </a:lnTo>
                  <a:lnTo>
                    <a:pt x="7013" y="10953"/>
                  </a:lnTo>
                  <a:lnTo>
                    <a:pt x="6957" y="10294"/>
                  </a:lnTo>
                  <a:lnTo>
                    <a:pt x="6881" y="9577"/>
                  </a:lnTo>
                  <a:lnTo>
                    <a:pt x="6674" y="8126"/>
                  </a:lnTo>
                  <a:lnTo>
                    <a:pt x="6448" y="6655"/>
                  </a:lnTo>
                  <a:lnTo>
                    <a:pt x="6184" y="5204"/>
                  </a:lnTo>
                  <a:lnTo>
                    <a:pt x="5920" y="3828"/>
                  </a:lnTo>
                  <a:lnTo>
                    <a:pt x="5675" y="2602"/>
                  </a:lnTo>
                  <a:lnTo>
                    <a:pt x="5279" y="717"/>
                  </a:lnTo>
                  <a:lnTo>
                    <a:pt x="510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42"/>
            <p:cNvSpPr/>
            <p:nvPr/>
          </p:nvSpPr>
          <p:spPr>
            <a:xfrm>
              <a:off x="-1717676" y="1082906"/>
              <a:ext cx="256199" cy="559693"/>
            </a:xfrm>
            <a:custGeom>
              <a:avLst/>
              <a:gdLst/>
              <a:ahLst/>
              <a:cxnLst/>
              <a:rect l="l" t="t" r="r" b="b"/>
              <a:pathLst>
                <a:path w="6636" h="14497" extrusionOk="0">
                  <a:moveTo>
                    <a:pt x="4732" y="0"/>
                  </a:moveTo>
                  <a:lnTo>
                    <a:pt x="4751" y="226"/>
                  </a:lnTo>
                  <a:lnTo>
                    <a:pt x="4732" y="471"/>
                  </a:lnTo>
                  <a:lnTo>
                    <a:pt x="4713" y="735"/>
                  </a:lnTo>
                  <a:lnTo>
                    <a:pt x="4675" y="1018"/>
                  </a:lnTo>
                  <a:lnTo>
                    <a:pt x="4543" y="1602"/>
                  </a:lnTo>
                  <a:lnTo>
                    <a:pt x="4374" y="2243"/>
                  </a:lnTo>
                  <a:lnTo>
                    <a:pt x="4147" y="2922"/>
                  </a:lnTo>
                  <a:lnTo>
                    <a:pt x="3865" y="3620"/>
                  </a:lnTo>
                  <a:lnTo>
                    <a:pt x="3544" y="4355"/>
                  </a:lnTo>
                  <a:lnTo>
                    <a:pt x="3167" y="5090"/>
                  </a:lnTo>
                  <a:lnTo>
                    <a:pt x="2734" y="5844"/>
                  </a:lnTo>
                  <a:lnTo>
                    <a:pt x="2300" y="6523"/>
                  </a:lnTo>
                  <a:lnTo>
                    <a:pt x="2526" y="6918"/>
                  </a:lnTo>
                  <a:lnTo>
                    <a:pt x="2752" y="7314"/>
                  </a:lnTo>
                  <a:lnTo>
                    <a:pt x="2941" y="7691"/>
                  </a:lnTo>
                  <a:lnTo>
                    <a:pt x="3111" y="8068"/>
                  </a:lnTo>
                  <a:lnTo>
                    <a:pt x="3261" y="8445"/>
                  </a:lnTo>
                  <a:lnTo>
                    <a:pt x="3393" y="8785"/>
                  </a:lnTo>
                  <a:lnTo>
                    <a:pt x="3488" y="9143"/>
                  </a:lnTo>
                  <a:lnTo>
                    <a:pt x="3563" y="9463"/>
                  </a:lnTo>
                  <a:lnTo>
                    <a:pt x="3620" y="9784"/>
                  </a:lnTo>
                  <a:lnTo>
                    <a:pt x="3638" y="10067"/>
                  </a:lnTo>
                  <a:lnTo>
                    <a:pt x="3638" y="10331"/>
                  </a:lnTo>
                  <a:lnTo>
                    <a:pt x="3620" y="10576"/>
                  </a:lnTo>
                  <a:lnTo>
                    <a:pt x="3563" y="10783"/>
                  </a:lnTo>
                  <a:lnTo>
                    <a:pt x="3488" y="10971"/>
                  </a:lnTo>
                  <a:lnTo>
                    <a:pt x="3375" y="11122"/>
                  </a:lnTo>
                  <a:lnTo>
                    <a:pt x="3299" y="11179"/>
                  </a:lnTo>
                  <a:lnTo>
                    <a:pt x="3224" y="11235"/>
                  </a:lnTo>
                  <a:lnTo>
                    <a:pt x="3092" y="11311"/>
                  </a:lnTo>
                  <a:lnTo>
                    <a:pt x="2941" y="11348"/>
                  </a:lnTo>
                  <a:lnTo>
                    <a:pt x="2790" y="11367"/>
                  </a:lnTo>
                  <a:lnTo>
                    <a:pt x="2602" y="11348"/>
                  </a:lnTo>
                  <a:lnTo>
                    <a:pt x="2413" y="11311"/>
                  </a:lnTo>
                  <a:lnTo>
                    <a:pt x="2225" y="11235"/>
                  </a:lnTo>
                  <a:lnTo>
                    <a:pt x="2017" y="11141"/>
                  </a:lnTo>
                  <a:lnTo>
                    <a:pt x="1810" y="11028"/>
                  </a:lnTo>
                  <a:lnTo>
                    <a:pt x="1603" y="10896"/>
                  </a:lnTo>
                  <a:lnTo>
                    <a:pt x="1376" y="10726"/>
                  </a:lnTo>
                  <a:lnTo>
                    <a:pt x="1150" y="10557"/>
                  </a:lnTo>
                  <a:lnTo>
                    <a:pt x="924" y="10349"/>
                  </a:lnTo>
                  <a:lnTo>
                    <a:pt x="679" y="10142"/>
                  </a:lnTo>
                  <a:lnTo>
                    <a:pt x="453" y="9897"/>
                  </a:lnTo>
                  <a:lnTo>
                    <a:pt x="226" y="9633"/>
                  </a:lnTo>
                  <a:lnTo>
                    <a:pt x="0" y="9369"/>
                  </a:lnTo>
                  <a:lnTo>
                    <a:pt x="0" y="9369"/>
                  </a:lnTo>
                  <a:lnTo>
                    <a:pt x="377" y="9859"/>
                  </a:lnTo>
                  <a:lnTo>
                    <a:pt x="867" y="10406"/>
                  </a:lnTo>
                  <a:lnTo>
                    <a:pt x="1433" y="11009"/>
                  </a:lnTo>
                  <a:lnTo>
                    <a:pt x="2093" y="11669"/>
                  </a:lnTo>
                  <a:lnTo>
                    <a:pt x="2809" y="12329"/>
                  </a:lnTo>
                  <a:lnTo>
                    <a:pt x="3620" y="13007"/>
                  </a:lnTo>
                  <a:lnTo>
                    <a:pt x="4034" y="13347"/>
                  </a:lnTo>
                  <a:lnTo>
                    <a:pt x="4468" y="13667"/>
                  </a:lnTo>
                  <a:lnTo>
                    <a:pt x="4920" y="13988"/>
                  </a:lnTo>
                  <a:lnTo>
                    <a:pt x="5373" y="14308"/>
                  </a:lnTo>
                  <a:lnTo>
                    <a:pt x="5505" y="14384"/>
                  </a:lnTo>
                  <a:lnTo>
                    <a:pt x="5637" y="14459"/>
                  </a:lnTo>
                  <a:lnTo>
                    <a:pt x="5750" y="14478"/>
                  </a:lnTo>
                  <a:lnTo>
                    <a:pt x="5863" y="14497"/>
                  </a:lnTo>
                  <a:lnTo>
                    <a:pt x="5957" y="14497"/>
                  </a:lnTo>
                  <a:lnTo>
                    <a:pt x="6051" y="14459"/>
                  </a:lnTo>
                  <a:lnTo>
                    <a:pt x="6146" y="14421"/>
                  </a:lnTo>
                  <a:lnTo>
                    <a:pt x="6221" y="14365"/>
                  </a:lnTo>
                  <a:lnTo>
                    <a:pt x="6296" y="14270"/>
                  </a:lnTo>
                  <a:lnTo>
                    <a:pt x="6353" y="14176"/>
                  </a:lnTo>
                  <a:lnTo>
                    <a:pt x="6410" y="14063"/>
                  </a:lnTo>
                  <a:lnTo>
                    <a:pt x="6466" y="13931"/>
                  </a:lnTo>
                  <a:lnTo>
                    <a:pt x="6542" y="13611"/>
                  </a:lnTo>
                  <a:lnTo>
                    <a:pt x="6598" y="13234"/>
                  </a:lnTo>
                  <a:lnTo>
                    <a:pt x="6636" y="12819"/>
                  </a:lnTo>
                  <a:lnTo>
                    <a:pt x="6636" y="12329"/>
                  </a:lnTo>
                  <a:lnTo>
                    <a:pt x="6636" y="11820"/>
                  </a:lnTo>
                  <a:lnTo>
                    <a:pt x="6617" y="11273"/>
                  </a:lnTo>
                  <a:lnTo>
                    <a:pt x="6579" y="10689"/>
                  </a:lnTo>
                  <a:lnTo>
                    <a:pt x="6523" y="10067"/>
                  </a:lnTo>
                  <a:lnTo>
                    <a:pt x="6372" y="8766"/>
                  </a:lnTo>
                  <a:lnTo>
                    <a:pt x="6165" y="7427"/>
                  </a:lnTo>
                  <a:lnTo>
                    <a:pt x="5957" y="6089"/>
                  </a:lnTo>
                  <a:lnTo>
                    <a:pt x="5712" y="4751"/>
                  </a:lnTo>
                  <a:lnTo>
                    <a:pt x="5486" y="3506"/>
                  </a:lnTo>
                  <a:lnTo>
                    <a:pt x="5033" y="1376"/>
                  </a:lnTo>
                  <a:lnTo>
                    <a:pt x="473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42"/>
            <p:cNvSpPr/>
            <p:nvPr/>
          </p:nvSpPr>
          <p:spPr>
            <a:xfrm>
              <a:off x="-1604170" y="1451878"/>
              <a:ext cx="86674" cy="195817"/>
            </a:xfrm>
            <a:custGeom>
              <a:avLst/>
              <a:gdLst/>
              <a:ahLst/>
              <a:cxnLst/>
              <a:rect l="l" t="t" r="r" b="b"/>
              <a:pathLst>
                <a:path w="2245" h="5072" extrusionOk="0">
                  <a:moveTo>
                    <a:pt x="2131" y="1"/>
                  </a:moveTo>
                  <a:lnTo>
                    <a:pt x="1867" y="265"/>
                  </a:lnTo>
                  <a:lnTo>
                    <a:pt x="1584" y="566"/>
                  </a:lnTo>
                  <a:lnTo>
                    <a:pt x="1245" y="962"/>
                  </a:lnTo>
                  <a:lnTo>
                    <a:pt x="887" y="1433"/>
                  </a:lnTo>
                  <a:lnTo>
                    <a:pt x="698" y="1697"/>
                  </a:lnTo>
                  <a:lnTo>
                    <a:pt x="529" y="1980"/>
                  </a:lnTo>
                  <a:lnTo>
                    <a:pt x="359" y="2263"/>
                  </a:lnTo>
                  <a:lnTo>
                    <a:pt x="227" y="2564"/>
                  </a:lnTo>
                  <a:lnTo>
                    <a:pt x="95" y="2866"/>
                  </a:lnTo>
                  <a:lnTo>
                    <a:pt x="1" y="3186"/>
                  </a:lnTo>
                  <a:lnTo>
                    <a:pt x="2244" y="5072"/>
                  </a:lnTo>
                  <a:lnTo>
                    <a:pt x="213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42"/>
            <p:cNvSpPr/>
            <p:nvPr/>
          </p:nvSpPr>
          <p:spPr>
            <a:xfrm>
              <a:off x="-1561933" y="997738"/>
              <a:ext cx="56058" cy="238749"/>
            </a:xfrm>
            <a:custGeom>
              <a:avLst/>
              <a:gdLst/>
              <a:ahLst/>
              <a:cxnLst/>
              <a:rect l="l" t="t" r="r" b="b"/>
              <a:pathLst>
                <a:path w="1452" h="6184" extrusionOk="0">
                  <a:moveTo>
                    <a:pt x="1150" y="0"/>
                  </a:moveTo>
                  <a:lnTo>
                    <a:pt x="943" y="264"/>
                  </a:lnTo>
                  <a:lnTo>
                    <a:pt x="754" y="566"/>
                  </a:lnTo>
                  <a:lnTo>
                    <a:pt x="585" y="905"/>
                  </a:lnTo>
                  <a:lnTo>
                    <a:pt x="434" y="1264"/>
                  </a:lnTo>
                  <a:lnTo>
                    <a:pt x="302" y="1659"/>
                  </a:lnTo>
                  <a:lnTo>
                    <a:pt x="189" y="2074"/>
                  </a:lnTo>
                  <a:lnTo>
                    <a:pt x="113" y="2489"/>
                  </a:lnTo>
                  <a:lnTo>
                    <a:pt x="38" y="2941"/>
                  </a:lnTo>
                  <a:lnTo>
                    <a:pt x="0" y="3375"/>
                  </a:lnTo>
                  <a:lnTo>
                    <a:pt x="0" y="3808"/>
                  </a:lnTo>
                  <a:lnTo>
                    <a:pt x="0" y="4242"/>
                  </a:lnTo>
                  <a:lnTo>
                    <a:pt x="38" y="4676"/>
                  </a:lnTo>
                  <a:lnTo>
                    <a:pt x="113" y="5090"/>
                  </a:lnTo>
                  <a:lnTo>
                    <a:pt x="189" y="5467"/>
                  </a:lnTo>
                  <a:lnTo>
                    <a:pt x="321" y="5844"/>
                  </a:lnTo>
                  <a:lnTo>
                    <a:pt x="453" y="6184"/>
                  </a:lnTo>
                  <a:lnTo>
                    <a:pt x="830" y="5957"/>
                  </a:lnTo>
                  <a:lnTo>
                    <a:pt x="698" y="5656"/>
                  </a:lnTo>
                  <a:lnTo>
                    <a:pt x="585" y="5335"/>
                  </a:lnTo>
                  <a:lnTo>
                    <a:pt x="509" y="4977"/>
                  </a:lnTo>
                  <a:lnTo>
                    <a:pt x="453" y="4600"/>
                  </a:lnTo>
                  <a:lnTo>
                    <a:pt x="415" y="4204"/>
                  </a:lnTo>
                  <a:lnTo>
                    <a:pt x="415" y="3808"/>
                  </a:lnTo>
                  <a:lnTo>
                    <a:pt x="415" y="3413"/>
                  </a:lnTo>
                  <a:lnTo>
                    <a:pt x="453" y="2998"/>
                  </a:lnTo>
                  <a:lnTo>
                    <a:pt x="509" y="2602"/>
                  </a:lnTo>
                  <a:lnTo>
                    <a:pt x="585" y="2206"/>
                  </a:lnTo>
                  <a:lnTo>
                    <a:pt x="679" y="1829"/>
                  </a:lnTo>
                  <a:lnTo>
                    <a:pt x="811" y="1471"/>
                  </a:lnTo>
                  <a:lnTo>
                    <a:pt x="943" y="1132"/>
                  </a:lnTo>
                  <a:lnTo>
                    <a:pt x="1094" y="830"/>
                  </a:lnTo>
                  <a:lnTo>
                    <a:pt x="1263" y="547"/>
                  </a:lnTo>
                  <a:lnTo>
                    <a:pt x="1452" y="321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42"/>
            <p:cNvSpPr/>
            <p:nvPr/>
          </p:nvSpPr>
          <p:spPr>
            <a:xfrm>
              <a:off x="-1176939" y="942413"/>
              <a:ext cx="48800" cy="69185"/>
            </a:xfrm>
            <a:custGeom>
              <a:avLst/>
              <a:gdLst/>
              <a:ahLst/>
              <a:cxnLst/>
              <a:rect l="l" t="t" r="r" b="b"/>
              <a:pathLst>
                <a:path w="1264" h="1792" extrusionOk="0">
                  <a:moveTo>
                    <a:pt x="642" y="1"/>
                  </a:moveTo>
                  <a:lnTo>
                    <a:pt x="510" y="20"/>
                  </a:lnTo>
                  <a:lnTo>
                    <a:pt x="396" y="57"/>
                  </a:lnTo>
                  <a:lnTo>
                    <a:pt x="283" y="152"/>
                  </a:lnTo>
                  <a:lnTo>
                    <a:pt x="189" y="265"/>
                  </a:lnTo>
                  <a:lnTo>
                    <a:pt x="114" y="397"/>
                  </a:lnTo>
                  <a:lnTo>
                    <a:pt x="57" y="547"/>
                  </a:lnTo>
                  <a:lnTo>
                    <a:pt x="19" y="717"/>
                  </a:lnTo>
                  <a:lnTo>
                    <a:pt x="1" y="887"/>
                  </a:lnTo>
                  <a:lnTo>
                    <a:pt x="19" y="1075"/>
                  </a:lnTo>
                  <a:lnTo>
                    <a:pt x="57" y="1245"/>
                  </a:lnTo>
                  <a:lnTo>
                    <a:pt x="114" y="1396"/>
                  </a:lnTo>
                  <a:lnTo>
                    <a:pt x="189" y="1528"/>
                  </a:lnTo>
                  <a:lnTo>
                    <a:pt x="283" y="1641"/>
                  </a:lnTo>
                  <a:lnTo>
                    <a:pt x="396" y="1716"/>
                  </a:lnTo>
                  <a:lnTo>
                    <a:pt x="510" y="1773"/>
                  </a:lnTo>
                  <a:lnTo>
                    <a:pt x="642" y="1792"/>
                  </a:lnTo>
                  <a:lnTo>
                    <a:pt x="755" y="1773"/>
                  </a:lnTo>
                  <a:lnTo>
                    <a:pt x="887" y="1716"/>
                  </a:lnTo>
                  <a:lnTo>
                    <a:pt x="981" y="1641"/>
                  </a:lnTo>
                  <a:lnTo>
                    <a:pt x="1075" y="1528"/>
                  </a:lnTo>
                  <a:lnTo>
                    <a:pt x="1151" y="1396"/>
                  </a:lnTo>
                  <a:lnTo>
                    <a:pt x="1207" y="1245"/>
                  </a:lnTo>
                  <a:lnTo>
                    <a:pt x="1245" y="1075"/>
                  </a:lnTo>
                  <a:lnTo>
                    <a:pt x="1264" y="887"/>
                  </a:lnTo>
                  <a:lnTo>
                    <a:pt x="1245" y="717"/>
                  </a:lnTo>
                  <a:lnTo>
                    <a:pt x="1207" y="547"/>
                  </a:lnTo>
                  <a:lnTo>
                    <a:pt x="1151" y="397"/>
                  </a:lnTo>
                  <a:lnTo>
                    <a:pt x="1075" y="265"/>
                  </a:lnTo>
                  <a:lnTo>
                    <a:pt x="981" y="152"/>
                  </a:lnTo>
                  <a:lnTo>
                    <a:pt x="887" y="57"/>
                  </a:lnTo>
                  <a:lnTo>
                    <a:pt x="755" y="20"/>
                  </a:lnTo>
                  <a:lnTo>
                    <a:pt x="6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42"/>
            <p:cNvSpPr/>
            <p:nvPr/>
          </p:nvSpPr>
          <p:spPr>
            <a:xfrm>
              <a:off x="-1127444" y="1425663"/>
              <a:ext cx="48800" cy="69185"/>
            </a:xfrm>
            <a:custGeom>
              <a:avLst/>
              <a:gdLst/>
              <a:ahLst/>
              <a:cxnLst/>
              <a:rect l="l" t="t" r="r" b="b"/>
              <a:pathLst>
                <a:path w="1264" h="1792" extrusionOk="0">
                  <a:moveTo>
                    <a:pt x="641" y="1"/>
                  </a:moveTo>
                  <a:lnTo>
                    <a:pt x="509" y="20"/>
                  </a:lnTo>
                  <a:lnTo>
                    <a:pt x="396" y="58"/>
                  </a:lnTo>
                  <a:lnTo>
                    <a:pt x="283" y="152"/>
                  </a:lnTo>
                  <a:lnTo>
                    <a:pt x="189" y="265"/>
                  </a:lnTo>
                  <a:lnTo>
                    <a:pt x="114" y="397"/>
                  </a:lnTo>
                  <a:lnTo>
                    <a:pt x="57" y="548"/>
                  </a:lnTo>
                  <a:lnTo>
                    <a:pt x="19" y="717"/>
                  </a:lnTo>
                  <a:lnTo>
                    <a:pt x="0" y="906"/>
                  </a:lnTo>
                  <a:lnTo>
                    <a:pt x="19" y="1076"/>
                  </a:lnTo>
                  <a:lnTo>
                    <a:pt x="57" y="1245"/>
                  </a:lnTo>
                  <a:lnTo>
                    <a:pt x="114" y="1396"/>
                  </a:lnTo>
                  <a:lnTo>
                    <a:pt x="189" y="1528"/>
                  </a:lnTo>
                  <a:lnTo>
                    <a:pt x="283" y="1641"/>
                  </a:lnTo>
                  <a:lnTo>
                    <a:pt x="396" y="1735"/>
                  </a:lnTo>
                  <a:lnTo>
                    <a:pt x="509" y="1773"/>
                  </a:lnTo>
                  <a:lnTo>
                    <a:pt x="641" y="1792"/>
                  </a:lnTo>
                  <a:lnTo>
                    <a:pt x="755" y="1773"/>
                  </a:lnTo>
                  <a:lnTo>
                    <a:pt x="886" y="1735"/>
                  </a:lnTo>
                  <a:lnTo>
                    <a:pt x="981" y="1641"/>
                  </a:lnTo>
                  <a:lnTo>
                    <a:pt x="1075" y="1528"/>
                  </a:lnTo>
                  <a:lnTo>
                    <a:pt x="1150" y="1396"/>
                  </a:lnTo>
                  <a:lnTo>
                    <a:pt x="1207" y="1245"/>
                  </a:lnTo>
                  <a:lnTo>
                    <a:pt x="1245" y="1076"/>
                  </a:lnTo>
                  <a:lnTo>
                    <a:pt x="1264" y="906"/>
                  </a:lnTo>
                  <a:lnTo>
                    <a:pt x="1245" y="717"/>
                  </a:lnTo>
                  <a:lnTo>
                    <a:pt x="1207" y="548"/>
                  </a:lnTo>
                  <a:lnTo>
                    <a:pt x="1150" y="397"/>
                  </a:lnTo>
                  <a:lnTo>
                    <a:pt x="1075" y="265"/>
                  </a:lnTo>
                  <a:lnTo>
                    <a:pt x="981" y="152"/>
                  </a:lnTo>
                  <a:lnTo>
                    <a:pt x="886" y="58"/>
                  </a:lnTo>
                  <a:lnTo>
                    <a:pt x="755" y="20"/>
                  </a:lnTo>
                  <a:lnTo>
                    <a:pt x="64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42"/>
            <p:cNvSpPr/>
            <p:nvPr/>
          </p:nvSpPr>
          <p:spPr>
            <a:xfrm>
              <a:off x="-1546644" y="935888"/>
              <a:ext cx="478926" cy="1488358"/>
            </a:xfrm>
            <a:custGeom>
              <a:avLst/>
              <a:gdLst/>
              <a:ahLst/>
              <a:cxnLst/>
              <a:rect l="l" t="t" r="r" b="b"/>
              <a:pathLst>
                <a:path w="12405" h="38551" extrusionOk="0">
                  <a:moveTo>
                    <a:pt x="6711" y="0"/>
                  </a:moveTo>
                  <a:lnTo>
                    <a:pt x="6447" y="19"/>
                  </a:lnTo>
                  <a:lnTo>
                    <a:pt x="6183" y="57"/>
                  </a:lnTo>
                  <a:lnTo>
                    <a:pt x="5863" y="76"/>
                  </a:lnTo>
                  <a:lnTo>
                    <a:pt x="5090" y="132"/>
                  </a:lnTo>
                  <a:lnTo>
                    <a:pt x="4656" y="151"/>
                  </a:lnTo>
                  <a:lnTo>
                    <a:pt x="4185" y="207"/>
                  </a:lnTo>
                  <a:lnTo>
                    <a:pt x="3714" y="302"/>
                  </a:lnTo>
                  <a:lnTo>
                    <a:pt x="3243" y="415"/>
                  </a:lnTo>
                  <a:lnTo>
                    <a:pt x="2998" y="490"/>
                  </a:lnTo>
                  <a:lnTo>
                    <a:pt x="2771" y="566"/>
                  </a:lnTo>
                  <a:lnTo>
                    <a:pt x="2526" y="660"/>
                  </a:lnTo>
                  <a:lnTo>
                    <a:pt x="2300" y="773"/>
                  </a:lnTo>
                  <a:lnTo>
                    <a:pt x="2074" y="905"/>
                  </a:lnTo>
                  <a:lnTo>
                    <a:pt x="1848" y="1037"/>
                  </a:lnTo>
                  <a:lnTo>
                    <a:pt x="1640" y="1188"/>
                  </a:lnTo>
                  <a:lnTo>
                    <a:pt x="1433" y="1357"/>
                  </a:lnTo>
                  <a:lnTo>
                    <a:pt x="1226" y="1546"/>
                  </a:lnTo>
                  <a:lnTo>
                    <a:pt x="1037" y="1753"/>
                  </a:lnTo>
                  <a:lnTo>
                    <a:pt x="848" y="1980"/>
                  </a:lnTo>
                  <a:lnTo>
                    <a:pt x="679" y="2243"/>
                  </a:lnTo>
                  <a:lnTo>
                    <a:pt x="528" y="2507"/>
                  </a:lnTo>
                  <a:lnTo>
                    <a:pt x="377" y="2790"/>
                  </a:lnTo>
                  <a:lnTo>
                    <a:pt x="245" y="3111"/>
                  </a:lnTo>
                  <a:lnTo>
                    <a:pt x="132" y="3450"/>
                  </a:lnTo>
                  <a:lnTo>
                    <a:pt x="94" y="3582"/>
                  </a:lnTo>
                  <a:lnTo>
                    <a:pt x="76" y="3752"/>
                  </a:lnTo>
                  <a:lnTo>
                    <a:pt x="38" y="4223"/>
                  </a:lnTo>
                  <a:lnTo>
                    <a:pt x="19" y="4845"/>
                  </a:lnTo>
                  <a:lnTo>
                    <a:pt x="0" y="5580"/>
                  </a:lnTo>
                  <a:lnTo>
                    <a:pt x="19" y="7277"/>
                  </a:lnTo>
                  <a:lnTo>
                    <a:pt x="76" y="9143"/>
                  </a:lnTo>
                  <a:lnTo>
                    <a:pt x="132" y="10953"/>
                  </a:lnTo>
                  <a:lnTo>
                    <a:pt x="189" y="12517"/>
                  </a:lnTo>
                  <a:lnTo>
                    <a:pt x="264" y="14007"/>
                  </a:lnTo>
                  <a:lnTo>
                    <a:pt x="245" y="14893"/>
                  </a:lnTo>
                  <a:lnTo>
                    <a:pt x="226" y="15816"/>
                  </a:lnTo>
                  <a:lnTo>
                    <a:pt x="226" y="16740"/>
                  </a:lnTo>
                  <a:lnTo>
                    <a:pt x="226" y="17683"/>
                  </a:lnTo>
                  <a:lnTo>
                    <a:pt x="283" y="19605"/>
                  </a:lnTo>
                  <a:lnTo>
                    <a:pt x="377" y="21547"/>
                  </a:lnTo>
                  <a:lnTo>
                    <a:pt x="490" y="23470"/>
                  </a:lnTo>
                  <a:lnTo>
                    <a:pt x="641" y="25355"/>
                  </a:lnTo>
                  <a:lnTo>
                    <a:pt x="811" y="27202"/>
                  </a:lnTo>
                  <a:lnTo>
                    <a:pt x="999" y="28937"/>
                  </a:lnTo>
                  <a:lnTo>
                    <a:pt x="1188" y="30577"/>
                  </a:lnTo>
                  <a:lnTo>
                    <a:pt x="1357" y="32085"/>
                  </a:lnTo>
                  <a:lnTo>
                    <a:pt x="1697" y="34573"/>
                  </a:lnTo>
                  <a:lnTo>
                    <a:pt x="1942" y="36232"/>
                  </a:lnTo>
                  <a:lnTo>
                    <a:pt x="2036" y="36817"/>
                  </a:lnTo>
                  <a:lnTo>
                    <a:pt x="5825" y="38494"/>
                  </a:lnTo>
                  <a:lnTo>
                    <a:pt x="5769" y="36703"/>
                  </a:lnTo>
                  <a:lnTo>
                    <a:pt x="5674" y="32330"/>
                  </a:lnTo>
                  <a:lnTo>
                    <a:pt x="5618" y="29615"/>
                  </a:lnTo>
                  <a:lnTo>
                    <a:pt x="5599" y="26788"/>
                  </a:lnTo>
                  <a:lnTo>
                    <a:pt x="5580" y="24017"/>
                  </a:lnTo>
                  <a:lnTo>
                    <a:pt x="5618" y="21472"/>
                  </a:lnTo>
                  <a:lnTo>
                    <a:pt x="5844" y="22377"/>
                  </a:lnTo>
                  <a:lnTo>
                    <a:pt x="6108" y="23376"/>
                  </a:lnTo>
                  <a:lnTo>
                    <a:pt x="6636" y="25638"/>
                  </a:lnTo>
                  <a:lnTo>
                    <a:pt x="7183" y="28107"/>
                  </a:lnTo>
                  <a:lnTo>
                    <a:pt x="7729" y="30652"/>
                  </a:lnTo>
                  <a:lnTo>
                    <a:pt x="8219" y="33103"/>
                  </a:lnTo>
                  <a:lnTo>
                    <a:pt x="8634" y="35346"/>
                  </a:lnTo>
                  <a:lnTo>
                    <a:pt x="8955" y="37212"/>
                  </a:lnTo>
                  <a:lnTo>
                    <a:pt x="9068" y="37948"/>
                  </a:lnTo>
                  <a:lnTo>
                    <a:pt x="9143" y="38551"/>
                  </a:lnTo>
                  <a:lnTo>
                    <a:pt x="12404" y="36986"/>
                  </a:lnTo>
                  <a:lnTo>
                    <a:pt x="12291" y="34215"/>
                  </a:lnTo>
                  <a:lnTo>
                    <a:pt x="11952" y="27693"/>
                  </a:lnTo>
                  <a:lnTo>
                    <a:pt x="11726" y="23866"/>
                  </a:lnTo>
                  <a:lnTo>
                    <a:pt x="11499" y="20133"/>
                  </a:lnTo>
                  <a:lnTo>
                    <a:pt x="11254" y="16797"/>
                  </a:lnTo>
                  <a:lnTo>
                    <a:pt x="11141" y="15383"/>
                  </a:lnTo>
                  <a:lnTo>
                    <a:pt x="11028" y="14214"/>
                  </a:lnTo>
                  <a:lnTo>
                    <a:pt x="11066" y="12367"/>
                  </a:lnTo>
                  <a:lnTo>
                    <a:pt x="11085" y="10481"/>
                  </a:lnTo>
                  <a:lnTo>
                    <a:pt x="11104" y="8276"/>
                  </a:lnTo>
                  <a:lnTo>
                    <a:pt x="11085" y="6051"/>
                  </a:lnTo>
                  <a:lnTo>
                    <a:pt x="11066" y="5015"/>
                  </a:lnTo>
                  <a:lnTo>
                    <a:pt x="11047" y="4053"/>
                  </a:lnTo>
                  <a:lnTo>
                    <a:pt x="11009" y="3224"/>
                  </a:lnTo>
                  <a:lnTo>
                    <a:pt x="10953" y="2545"/>
                  </a:lnTo>
                  <a:lnTo>
                    <a:pt x="10877" y="2074"/>
                  </a:lnTo>
                  <a:lnTo>
                    <a:pt x="10840" y="1904"/>
                  </a:lnTo>
                  <a:lnTo>
                    <a:pt x="10802" y="1810"/>
                  </a:lnTo>
                  <a:lnTo>
                    <a:pt x="10689" y="1678"/>
                  </a:lnTo>
                  <a:lnTo>
                    <a:pt x="10519" y="1527"/>
                  </a:lnTo>
                  <a:lnTo>
                    <a:pt x="10331" y="1357"/>
                  </a:lnTo>
                  <a:lnTo>
                    <a:pt x="10104" y="1207"/>
                  </a:lnTo>
                  <a:lnTo>
                    <a:pt x="9841" y="1037"/>
                  </a:lnTo>
                  <a:lnTo>
                    <a:pt x="9558" y="867"/>
                  </a:lnTo>
                  <a:lnTo>
                    <a:pt x="9256" y="716"/>
                  </a:lnTo>
                  <a:lnTo>
                    <a:pt x="8936" y="566"/>
                  </a:lnTo>
                  <a:lnTo>
                    <a:pt x="8596" y="434"/>
                  </a:lnTo>
                  <a:lnTo>
                    <a:pt x="8276" y="302"/>
                  </a:lnTo>
                  <a:lnTo>
                    <a:pt x="7937" y="189"/>
                  </a:lnTo>
                  <a:lnTo>
                    <a:pt x="7616" y="113"/>
                  </a:lnTo>
                  <a:lnTo>
                    <a:pt x="7296" y="38"/>
                  </a:lnTo>
                  <a:lnTo>
                    <a:pt x="69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42"/>
            <p:cNvSpPr/>
            <p:nvPr/>
          </p:nvSpPr>
          <p:spPr>
            <a:xfrm>
              <a:off x="-1520469" y="926430"/>
              <a:ext cx="377774" cy="210372"/>
            </a:xfrm>
            <a:custGeom>
              <a:avLst/>
              <a:gdLst/>
              <a:ahLst/>
              <a:cxnLst/>
              <a:rect l="l" t="t" r="r" b="b"/>
              <a:pathLst>
                <a:path w="9785" h="5449" extrusionOk="0">
                  <a:moveTo>
                    <a:pt x="4883" y="0"/>
                  </a:moveTo>
                  <a:lnTo>
                    <a:pt x="4393" y="19"/>
                  </a:lnTo>
                  <a:lnTo>
                    <a:pt x="3903" y="75"/>
                  </a:lnTo>
                  <a:lnTo>
                    <a:pt x="3432" y="151"/>
                  </a:lnTo>
                  <a:lnTo>
                    <a:pt x="2979" y="245"/>
                  </a:lnTo>
                  <a:lnTo>
                    <a:pt x="2565" y="358"/>
                  </a:lnTo>
                  <a:lnTo>
                    <a:pt x="2150" y="490"/>
                  </a:lnTo>
                  <a:lnTo>
                    <a:pt x="1773" y="660"/>
                  </a:lnTo>
                  <a:lnTo>
                    <a:pt x="1434" y="830"/>
                  </a:lnTo>
                  <a:lnTo>
                    <a:pt x="1113" y="1037"/>
                  </a:lnTo>
                  <a:lnTo>
                    <a:pt x="830" y="1244"/>
                  </a:lnTo>
                  <a:lnTo>
                    <a:pt x="585" y="1470"/>
                  </a:lnTo>
                  <a:lnTo>
                    <a:pt x="378" y="1716"/>
                  </a:lnTo>
                  <a:lnTo>
                    <a:pt x="208" y="1961"/>
                  </a:lnTo>
                  <a:lnTo>
                    <a:pt x="152" y="2093"/>
                  </a:lnTo>
                  <a:lnTo>
                    <a:pt x="95" y="2225"/>
                  </a:lnTo>
                  <a:lnTo>
                    <a:pt x="57" y="2356"/>
                  </a:lnTo>
                  <a:lnTo>
                    <a:pt x="20" y="2488"/>
                  </a:lnTo>
                  <a:lnTo>
                    <a:pt x="1" y="2639"/>
                  </a:lnTo>
                  <a:lnTo>
                    <a:pt x="1" y="2771"/>
                  </a:lnTo>
                  <a:lnTo>
                    <a:pt x="1" y="2922"/>
                  </a:lnTo>
                  <a:lnTo>
                    <a:pt x="20" y="3054"/>
                  </a:lnTo>
                  <a:lnTo>
                    <a:pt x="57" y="3186"/>
                  </a:lnTo>
                  <a:lnTo>
                    <a:pt x="95" y="3318"/>
                  </a:lnTo>
                  <a:lnTo>
                    <a:pt x="152" y="3450"/>
                  </a:lnTo>
                  <a:lnTo>
                    <a:pt x="208" y="3582"/>
                  </a:lnTo>
                  <a:lnTo>
                    <a:pt x="378" y="3827"/>
                  </a:lnTo>
                  <a:lnTo>
                    <a:pt x="585" y="4072"/>
                  </a:lnTo>
                  <a:lnTo>
                    <a:pt x="830" y="4279"/>
                  </a:lnTo>
                  <a:lnTo>
                    <a:pt x="1113" y="4487"/>
                  </a:lnTo>
                  <a:lnTo>
                    <a:pt x="1434" y="4675"/>
                  </a:lnTo>
                  <a:lnTo>
                    <a:pt x="1773" y="4845"/>
                  </a:lnTo>
                  <a:lnTo>
                    <a:pt x="2150" y="5014"/>
                  </a:lnTo>
                  <a:lnTo>
                    <a:pt x="2565" y="5146"/>
                  </a:lnTo>
                  <a:lnTo>
                    <a:pt x="2979" y="5241"/>
                  </a:lnTo>
                  <a:lnTo>
                    <a:pt x="3432" y="5335"/>
                  </a:lnTo>
                  <a:lnTo>
                    <a:pt x="3903" y="5392"/>
                  </a:lnTo>
                  <a:lnTo>
                    <a:pt x="4393" y="5429"/>
                  </a:lnTo>
                  <a:lnTo>
                    <a:pt x="4883" y="5448"/>
                  </a:lnTo>
                  <a:lnTo>
                    <a:pt x="5392" y="5429"/>
                  </a:lnTo>
                  <a:lnTo>
                    <a:pt x="5882" y="5373"/>
                  </a:lnTo>
                  <a:lnTo>
                    <a:pt x="6354" y="5297"/>
                  </a:lnTo>
                  <a:lnTo>
                    <a:pt x="6787" y="5203"/>
                  </a:lnTo>
                  <a:lnTo>
                    <a:pt x="7221" y="5090"/>
                  </a:lnTo>
                  <a:lnTo>
                    <a:pt x="7636" y="4939"/>
                  </a:lnTo>
                  <a:lnTo>
                    <a:pt x="8013" y="4788"/>
                  </a:lnTo>
                  <a:lnTo>
                    <a:pt x="8352" y="4600"/>
                  </a:lnTo>
                  <a:lnTo>
                    <a:pt x="8672" y="4411"/>
                  </a:lnTo>
                  <a:lnTo>
                    <a:pt x="8955" y="4204"/>
                  </a:lnTo>
                  <a:lnTo>
                    <a:pt x="9200" y="3978"/>
                  </a:lnTo>
                  <a:lnTo>
                    <a:pt x="9408" y="3733"/>
                  </a:lnTo>
                  <a:lnTo>
                    <a:pt x="9558" y="3488"/>
                  </a:lnTo>
                  <a:lnTo>
                    <a:pt x="9634" y="3356"/>
                  </a:lnTo>
                  <a:lnTo>
                    <a:pt x="9690" y="3224"/>
                  </a:lnTo>
                  <a:lnTo>
                    <a:pt x="9728" y="3092"/>
                  </a:lnTo>
                  <a:lnTo>
                    <a:pt x="9766" y="2941"/>
                  </a:lnTo>
                  <a:lnTo>
                    <a:pt x="9785" y="2809"/>
                  </a:lnTo>
                  <a:lnTo>
                    <a:pt x="9785" y="2677"/>
                  </a:lnTo>
                  <a:lnTo>
                    <a:pt x="9785" y="2526"/>
                  </a:lnTo>
                  <a:lnTo>
                    <a:pt x="9766" y="2394"/>
                  </a:lnTo>
                  <a:lnTo>
                    <a:pt x="9728" y="2262"/>
                  </a:lnTo>
                  <a:lnTo>
                    <a:pt x="9690" y="2130"/>
                  </a:lnTo>
                  <a:lnTo>
                    <a:pt x="9634" y="1998"/>
                  </a:lnTo>
                  <a:lnTo>
                    <a:pt x="9558" y="1866"/>
                  </a:lnTo>
                  <a:lnTo>
                    <a:pt x="9408" y="1621"/>
                  </a:lnTo>
                  <a:lnTo>
                    <a:pt x="9200" y="1376"/>
                  </a:lnTo>
                  <a:lnTo>
                    <a:pt x="8955" y="1169"/>
                  </a:lnTo>
                  <a:lnTo>
                    <a:pt x="8672" y="961"/>
                  </a:lnTo>
                  <a:lnTo>
                    <a:pt x="8352" y="773"/>
                  </a:lnTo>
                  <a:lnTo>
                    <a:pt x="8013" y="584"/>
                  </a:lnTo>
                  <a:lnTo>
                    <a:pt x="7636" y="434"/>
                  </a:lnTo>
                  <a:lnTo>
                    <a:pt x="7221" y="302"/>
                  </a:lnTo>
                  <a:lnTo>
                    <a:pt x="6787" y="207"/>
                  </a:lnTo>
                  <a:lnTo>
                    <a:pt x="6354" y="113"/>
                  </a:lnTo>
                  <a:lnTo>
                    <a:pt x="5882" y="57"/>
                  </a:lnTo>
                  <a:lnTo>
                    <a:pt x="5392" y="19"/>
                  </a:lnTo>
                  <a:lnTo>
                    <a:pt x="488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42"/>
            <p:cNvSpPr/>
            <p:nvPr/>
          </p:nvSpPr>
          <p:spPr>
            <a:xfrm>
              <a:off x="-1218403" y="946776"/>
              <a:ext cx="150685" cy="1447627"/>
            </a:xfrm>
            <a:custGeom>
              <a:avLst/>
              <a:gdLst/>
              <a:ahLst/>
              <a:cxnLst/>
              <a:rect l="l" t="t" r="r" b="b"/>
              <a:pathLst>
                <a:path w="3903" h="37496" extrusionOk="0">
                  <a:moveTo>
                    <a:pt x="19" y="1"/>
                  </a:moveTo>
                  <a:lnTo>
                    <a:pt x="189" y="811"/>
                  </a:lnTo>
                  <a:lnTo>
                    <a:pt x="358" y="1679"/>
                  </a:lnTo>
                  <a:lnTo>
                    <a:pt x="490" y="2584"/>
                  </a:lnTo>
                  <a:lnTo>
                    <a:pt x="622" y="3545"/>
                  </a:lnTo>
                  <a:lnTo>
                    <a:pt x="716" y="4525"/>
                  </a:lnTo>
                  <a:lnTo>
                    <a:pt x="792" y="5543"/>
                  </a:lnTo>
                  <a:lnTo>
                    <a:pt x="830" y="6599"/>
                  </a:lnTo>
                  <a:lnTo>
                    <a:pt x="848" y="7654"/>
                  </a:lnTo>
                  <a:lnTo>
                    <a:pt x="830" y="8729"/>
                  </a:lnTo>
                  <a:lnTo>
                    <a:pt x="792" y="9785"/>
                  </a:lnTo>
                  <a:lnTo>
                    <a:pt x="716" y="10803"/>
                  </a:lnTo>
                  <a:lnTo>
                    <a:pt x="622" y="11783"/>
                  </a:lnTo>
                  <a:lnTo>
                    <a:pt x="509" y="12744"/>
                  </a:lnTo>
                  <a:lnTo>
                    <a:pt x="358" y="13649"/>
                  </a:lnTo>
                  <a:lnTo>
                    <a:pt x="189" y="14516"/>
                  </a:lnTo>
                  <a:lnTo>
                    <a:pt x="0" y="15327"/>
                  </a:lnTo>
                  <a:lnTo>
                    <a:pt x="283" y="16288"/>
                  </a:lnTo>
                  <a:lnTo>
                    <a:pt x="566" y="17363"/>
                  </a:lnTo>
                  <a:lnTo>
                    <a:pt x="830" y="18569"/>
                  </a:lnTo>
                  <a:lnTo>
                    <a:pt x="1093" y="19889"/>
                  </a:lnTo>
                  <a:lnTo>
                    <a:pt x="1339" y="21284"/>
                  </a:lnTo>
                  <a:lnTo>
                    <a:pt x="1565" y="22773"/>
                  </a:lnTo>
                  <a:lnTo>
                    <a:pt x="1772" y="24357"/>
                  </a:lnTo>
                  <a:lnTo>
                    <a:pt x="1961" y="25978"/>
                  </a:lnTo>
                  <a:lnTo>
                    <a:pt x="2111" y="27693"/>
                  </a:lnTo>
                  <a:lnTo>
                    <a:pt x="2243" y="29352"/>
                  </a:lnTo>
                  <a:lnTo>
                    <a:pt x="2319" y="30936"/>
                  </a:lnTo>
                  <a:lnTo>
                    <a:pt x="2375" y="32444"/>
                  </a:lnTo>
                  <a:lnTo>
                    <a:pt x="2394" y="33877"/>
                  </a:lnTo>
                  <a:lnTo>
                    <a:pt x="2375" y="35196"/>
                  </a:lnTo>
                  <a:lnTo>
                    <a:pt x="2319" y="36421"/>
                  </a:lnTo>
                  <a:lnTo>
                    <a:pt x="2243" y="37496"/>
                  </a:lnTo>
                  <a:lnTo>
                    <a:pt x="3902" y="36704"/>
                  </a:lnTo>
                  <a:lnTo>
                    <a:pt x="3393" y="25865"/>
                  </a:lnTo>
                  <a:lnTo>
                    <a:pt x="3054" y="18023"/>
                  </a:lnTo>
                  <a:lnTo>
                    <a:pt x="2941" y="15195"/>
                  </a:lnTo>
                  <a:lnTo>
                    <a:pt x="2903" y="14252"/>
                  </a:lnTo>
                  <a:lnTo>
                    <a:pt x="2903" y="13706"/>
                  </a:lnTo>
                  <a:lnTo>
                    <a:pt x="2922" y="11670"/>
                  </a:lnTo>
                  <a:lnTo>
                    <a:pt x="2903" y="9615"/>
                  </a:lnTo>
                  <a:lnTo>
                    <a:pt x="2865" y="7617"/>
                  </a:lnTo>
                  <a:lnTo>
                    <a:pt x="2771" y="5751"/>
                  </a:lnTo>
                  <a:lnTo>
                    <a:pt x="2677" y="4092"/>
                  </a:lnTo>
                  <a:lnTo>
                    <a:pt x="2602" y="3375"/>
                  </a:lnTo>
                  <a:lnTo>
                    <a:pt x="2545" y="2734"/>
                  </a:lnTo>
                  <a:lnTo>
                    <a:pt x="2470" y="2206"/>
                  </a:lnTo>
                  <a:lnTo>
                    <a:pt x="2375" y="1754"/>
                  </a:lnTo>
                  <a:lnTo>
                    <a:pt x="2300" y="1434"/>
                  </a:lnTo>
                  <a:lnTo>
                    <a:pt x="2243" y="1320"/>
                  </a:lnTo>
                  <a:lnTo>
                    <a:pt x="2206" y="1245"/>
                  </a:lnTo>
                  <a:lnTo>
                    <a:pt x="2074" y="1075"/>
                  </a:lnTo>
                  <a:lnTo>
                    <a:pt x="1885" y="925"/>
                  </a:lnTo>
                  <a:lnTo>
                    <a:pt x="1659" y="774"/>
                  </a:lnTo>
                  <a:lnTo>
                    <a:pt x="1376" y="623"/>
                  </a:lnTo>
                  <a:lnTo>
                    <a:pt x="1075" y="453"/>
                  </a:lnTo>
                  <a:lnTo>
                    <a:pt x="735" y="303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42"/>
            <p:cNvSpPr/>
            <p:nvPr/>
          </p:nvSpPr>
          <p:spPr>
            <a:xfrm>
              <a:off x="-1409819" y="1734986"/>
              <a:ext cx="91731" cy="687098"/>
            </a:xfrm>
            <a:custGeom>
              <a:avLst/>
              <a:gdLst/>
              <a:ahLst/>
              <a:cxnLst/>
              <a:rect l="l" t="t" r="r" b="b"/>
              <a:pathLst>
                <a:path w="2376" h="17797" extrusionOk="0">
                  <a:moveTo>
                    <a:pt x="2375" y="1"/>
                  </a:moveTo>
                  <a:lnTo>
                    <a:pt x="2206" y="20"/>
                  </a:lnTo>
                  <a:lnTo>
                    <a:pt x="1885" y="57"/>
                  </a:lnTo>
                  <a:lnTo>
                    <a:pt x="1546" y="76"/>
                  </a:lnTo>
                  <a:lnTo>
                    <a:pt x="1414" y="57"/>
                  </a:lnTo>
                  <a:lnTo>
                    <a:pt x="1301" y="38"/>
                  </a:lnTo>
                  <a:lnTo>
                    <a:pt x="1282" y="2602"/>
                  </a:lnTo>
                  <a:lnTo>
                    <a:pt x="1226" y="5034"/>
                  </a:lnTo>
                  <a:lnTo>
                    <a:pt x="1169" y="6203"/>
                  </a:lnTo>
                  <a:lnTo>
                    <a:pt x="1112" y="7334"/>
                  </a:lnTo>
                  <a:lnTo>
                    <a:pt x="1056" y="8427"/>
                  </a:lnTo>
                  <a:lnTo>
                    <a:pt x="980" y="9502"/>
                  </a:lnTo>
                  <a:lnTo>
                    <a:pt x="886" y="10520"/>
                  </a:lnTo>
                  <a:lnTo>
                    <a:pt x="792" y="11519"/>
                  </a:lnTo>
                  <a:lnTo>
                    <a:pt x="679" y="12480"/>
                  </a:lnTo>
                  <a:lnTo>
                    <a:pt x="566" y="13423"/>
                  </a:lnTo>
                  <a:lnTo>
                    <a:pt x="434" y="14309"/>
                  </a:lnTo>
                  <a:lnTo>
                    <a:pt x="302" y="15176"/>
                  </a:lnTo>
                  <a:lnTo>
                    <a:pt x="151" y="15987"/>
                  </a:lnTo>
                  <a:lnTo>
                    <a:pt x="0" y="16778"/>
                  </a:lnTo>
                  <a:lnTo>
                    <a:pt x="2281" y="17796"/>
                  </a:lnTo>
                  <a:lnTo>
                    <a:pt x="2281" y="17796"/>
                  </a:lnTo>
                  <a:lnTo>
                    <a:pt x="2225" y="16062"/>
                  </a:lnTo>
                  <a:lnTo>
                    <a:pt x="2130" y="11764"/>
                  </a:lnTo>
                  <a:lnTo>
                    <a:pt x="2074" y="9106"/>
                  </a:lnTo>
                  <a:lnTo>
                    <a:pt x="2036" y="6297"/>
                  </a:lnTo>
                  <a:lnTo>
                    <a:pt x="2036" y="3564"/>
                  </a:lnTo>
                  <a:lnTo>
                    <a:pt x="2074" y="1038"/>
                  </a:lnTo>
                  <a:lnTo>
                    <a:pt x="2225" y="1490"/>
                  </a:lnTo>
                  <a:lnTo>
                    <a:pt x="2375" y="1961"/>
                  </a:lnTo>
                  <a:lnTo>
                    <a:pt x="2375" y="1471"/>
                  </a:lnTo>
                  <a:lnTo>
                    <a:pt x="2375" y="962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42"/>
            <p:cNvSpPr/>
            <p:nvPr/>
          </p:nvSpPr>
          <p:spPr>
            <a:xfrm>
              <a:off x="-1397465" y="1704448"/>
              <a:ext cx="111383" cy="48066"/>
            </a:xfrm>
            <a:custGeom>
              <a:avLst/>
              <a:gdLst/>
              <a:ahLst/>
              <a:cxnLst/>
              <a:rect l="l" t="t" r="r" b="b"/>
              <a:pathLst>
                <a:path w="2885" h="1245" extrusionOk="0">
                  <a:moveTo>
                    <a:pt x="2885" y="0"/>
                  </a:moveTo>
                  <a:lnTo>
                    <a:pt x="2621" y="151"/>
                  </a:lnTo>
                  <a:lnTo>
                    <a:pt x="2301" y="283"/>
                  </a:lnTo>
                  <a:lnTo>
                    <a:pt x="1924" y="434"/>
                  </a:lnTo>
                  <a:lnTo>
                    <a:pt x="1471" y="566"/>
                  </a:lnTo>
                  <a:lnTo>
                    <a:pt x="1226" y="622"/>
                  </a:lnTo>
                  <a:lnTo>
                    <a:pt x="981" y="660"/>
                  </a:lnTo>
                  <a:lnTo>
                    <a:pt x="736" y="698"/>
                  </a:lnTo>
                  <a:lnTo>
                    <a:pt x="491" y="698"/>
                  </a:lnTo>
                  <a:lnTo>
                    <a:pt x="246" y="679"/>
                  </a:lnTo>
                  <a:lnTo>
                    <a:pt x="1" y="622"/>
                  </a:lnTo>
                  <a:lnTo>
                    <a:pt x="1" y="622"/>
                  </a:lnTo>
                  <a:lnTo>
                    <a:pt x="133" y="735"/>
                  </a:lnTo>
                  <a:lnTo>
                    <a:pt x="265" y="848"/>
                  </a:lnTo>
                  <a:lnTo>
                    <a:pt x="472" y="961"/>
                  </a:lnTo>
                  <a:lnTo>
                    <a:pt x="679" y="1093"/>
                  </a:lnTo>
                  <a:lnTo>
                    <a:pt x="943" y="1188"/>
                  </a:lnTo>
                  <a:lnTo>
                    <a:pt x="1075" y="1206"/>
                  </a:lnTo>
                  <a:lnTo>
                    <a:pt x="1207" y="1244"/>
                  </a:lnTo>
                  <a:lnTo>
                    <a:pt x="1339" y="1244"/>
                  </a:lnTo>
                  <a:lnTo>
                    <a:pt x="1471" y="1225"/>
                  </a:lnTo>
                  <a:lnTo>
                    <a:pt x="1622" y="1206"/>
                  </a:lnTo>
                  <a:lnTo>
                    <a:pt x="1754" y="1150"/>
                  </a:lnTo>
                  <a:lnTo>
                    <a:pt x="1886" y="1075"/>
                  </a:lnTo>
                  <a:lnTo>
                    <a:pt x="1999" y="999"/>
                  </a:lnTo>
                  <a:lnTo>
                    <a:pt x="2244" y="792"/>
                  </a:lnTo>
                  <a:lnTo>
                    <a:pt x="2451" y="584"/>
                  </a:lnTo>
                  <a:lnTo>
                    <a:pt x="2640" y="358"/>
                  </a:lnTo>
                  <a:lnTo>
                    <a:pt x="2772" y="170"/>
                  </a:lnTo>
                  <a:lnTo>
                    <a:pt x="288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42"/>
            <p:cNvSpPr/>
            <p:nvPr/>
          </p:nvSpPr>
          <p:spPr>
            <a:xfrm>
              <a:off x="-1499350" y="2128011"/>
              <a:ext cx="180529" cy="294073"/>
            </a:xfrm>
            <a:custGeom>
              <a:avLst/>
              <a:gdLst/>
              <a:ahLst/>
              <a:cxnLst/>
              <a:rect l="l" t="t" r="r" b="b"/>
              <a:pathLst>
                <a:path w="4676" h="7617" extrusionOk="0">
                  <a:moveTo>
                    <a:pt x="1" y="0"/>
                  </a:moveTo>
                  <a:lnTo>
                    <a:pt x="208" y="2300"/>
                  </a:lnTo>
                  <a:lnTo>
                    <a:pt x="396" y="4185"/>
                  </a:lnTo>
                  <a:lnTo>
                    <a:pt x="604" y="5920"/>
                  </a:lnTo>
                  <a:lnTo>
                    <a:pt x="4600" y="7616"/>
                  </a:lnTo>
                  <a:lnTo>
                    <a:pt x="4619" y="7579"/>
                  </a:lnTo>
                  <a:lnTo>
                    <a:pt x="4638" y="7465"/>
                  </a:lnTo>
                  <a:lnTo>
                    <a:pt x="4657" y="7051"/>
                  </a:lnTo>
                  <a:lnTo>
                    <a:pt x="4676" y="6391"/>
                  </a:lnTo>
                  <a:lnTo>
                    <a:pt x="4657" y="5505"/>
                  </a:lnTo>
                  <a:lnTo>
                    <a:pt x="4638" y="4449"/>
                  </a:lnTo>
                  <a:lnTo>
                    <a:pt x="4581" y="3224"/>
                  </a:lnTo>
                  <a:lnTo>
                    <a:pt x="4525" y="1886"/>
                  </a:lnTo>
                  <a:lnTo>
                    <a:pt x="4431" y="453"/>
                  </a:lnTo>
                  <a:lnTo>
                    <a:pt x="3299" y="396"/>
                  </a:lnTo>
                  <a:lnTo>
                    <a:pt x="2168" y="302"/>
                  </a:lnTo>
                  <a:lnTo>
                    <a:pt x="1075" y="1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42"/>
            <p:cNvSpPr/>
            <p:nvPr/>
          </p:nvSpPr>
          <p:spPr>
            <a:xfrm>
              <a:off x="-1418545" y="2143299"/>
              <a:ext cx="99723" cy="278785"/>
            </a:xfrm>
            <a:custGeom>
              <a:avLst/>
              <a:gdLst/>
              <a:ahLst/>
              <a:cxnLst/>
              <a:rect l="l" t="t" r="r" b="b"/>
              <a:pathLst>
                <a:path w="2583" h="7221" extrusionOk="0">
                  <a:moveTo>
                    <a:pt x="1112" y="0"/>
                  </a:moveTo>
                  <a:lnTo>
                    <a:pt x="1056" y="1018"/>
                  </a:lnTo>
                  <a:lnTo>
                    <a:pt x="980" y="1999"/>
                  </a:lnTo>
                  <a:lnTo>
                    <a:pt x="886" y="2941"/>
                  </a:lnTo>
                  <a:lnTo>
                    <a:pt x="754" y="3808"/>
                  </a:lnTo>
                  <a:lnTo>
                    <a:pt x="603" y="4600"/>
                  </a:lnTo>
                  <a:lnTo>
                    <a:pt x="509" y="4977"/>
                  </a:lnTo>
                  <a:lnTo>
                    <a:pt x="415" y="5316"/>
                  </a:lnTo>
                  <a:lnTo>
                    <a:pt x="320" y="5618"/>
                  </a:lnTo>
                  <a:lnTo>
                    <a:pt x="226" y="5901"/>
                  </a:lnTo>
                  <a:lnTo>
                    <a:pt x="113" y="6146"/>
                  </a:lnTo>
                  <a:lnTo>
                    <a:pt x="0" y="6372"/>
                  </a:lnTo>
                  <a:lnTo>
                    <a:pt x="2507" y="7220"/>
                  </a:lnTo>
                  <a:lnTo>
                    <a:pt x="2526" y="7183"/>
                  </a:lnTo>
                  <a:lnTo>
                    <a:pt x="2545" y="7069"/>
                  </a:lnTo>
                  <a:lnTo>
                    <a:pt x="2564" y="6655"/>
                  </a:lnTo>
                  <a:lnTo>
                    <a:pt x="2583" y="5995"/>
                  </a:lnTo>
                  <a:lnTo>
                    <a:pt x="2564" y="5109"/>
                  </a:lnTo>
                  <a:lnTo>
                    <a:pt x="2545" y="4053"/>
                  </a:lnTo>
                  <a:lnTo>
                    <a:pt x="2488" y="2828"/>
                  </a:lnTo>
                  <a:lnTo>
                    <a:pt x="2432" y="1490"/>
                  </a:lnTo>
                  <a:lnTo>
                    <a:pt x="2338" y="57"/>
                  </a:lnTo>
                  <a:lnTo>
                    <a:pt x="1715" y="38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42"/>
            <p:cNvSpPr/>
            <p:nvPr/>
          </p:nvSpPr>
          <p:spPr>
            <a:xfrm>
              <a:off x="-1243151" y="2129478"/>
              <a:ext cx="181262" cy="294768"/>
            </a:xfrm>
            <a:custGeom>
              <a:avLst/>
              <a:gdLst/>
              <a:ahLst/>
              <a:cxnLst/>
              <a:rect l="l" t="t" r="r" b="b"/>
              <a:pathLst>
                <a:path w="4695" h="7635" extrusionOk="0">
                  <a:moveTo>
                    <a:pt x="4261" y="0"/>
                  </a:moveTo>
                  <a:lnTo>
                    <a:pt x="3224" y="151"/>
                  </a:lnTo>
                  <a:lnTo>
                    <a:pt x="2168" y="264"/>
                  </a:lnTo>
                  <a:lnTo>
                    <a:pt x="1094" y="358"/>
                  </a:lnTo>
                  <a:lnTo>
                    <a:pt x="0" y="415"/>
                  </a:lnTo>
                  <a:lnTo>
                    <a:pt x="151" y="1584"/>
                  </a:lnTo>
                  <a:lnTo>
                    <a:pt x="321" y="2696"/>
                  </a:lnTo>
                  <a:lnTo>
                    <a:pt x="509" y="3751"/>
                  </a:lnTo>
                  <a:lnTo>
                    <a:pt x="679" y="4732"/>
                  </a:lnTo>
                  <a:lnTo>
                    <a:pt x="1018" y="6410"/>
                  </a:lnTo>
                  <a:lnTo>
                    <a:pt x="1282" y="7635"/>
                  </a:lnTo>
                  <a:lnTo>
                    <a:pt x="4694" y="6051"/>
                  </a:lnTo>
                  <a:lnTo>
                    <a:pt x="4581" y="4072"/>
                  </a:lnTo>
                  <a:lnTo>
                    <a:pt x="4449" y="2130"/>
                  </a:lnTo>
                  <a:lnTo>
                    <a:pt x="4355" y="1075"/>
                  </a:lnTo>
                  <a:lnTo>
                    <a:pt x="426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42"/>
            <p:cNvSpPr/>
            <p:nvPr/>
          </p:nvSpPr>
          <p:spPr>
            <a:xfrm>
              <a:off x="-1131073" y="2129478"/>
              <a:ext cx="69185" cy="265658"/>
            </a:xfrm>
            <a:custGeom>
              <a:avLst/>
              <a:gdLst/>
              <a:ahLst/>
              <a:cxnLst/>
              <a:rect l="l" t="t" r="r" b="b"/>
              <a:pathLst>
                <a:path w="1792" h="6881" extrusionOk="0">
                  <a:moveTo>
                    <a:pt x="1358" y="0"/>
                  </a:moveTo>
                  <a:lnTo>
                    <a:pt x="679" y="94"/>
                  </a:lnTo>
                  <a:lnTo>
                    <a:pt x="0" y="189"/>
                  </a:lnTo>
                  <a:lnTo>
                    <a:pt x="113" y="1112"/>
                  </a:lnTo>
                  <a:lnTo>
                    <a:pt x="189" y="1961"/>
                  </a:lnTo>
                  <a:lnTo>
                    <a:pt x="245" y="2771"/>
                  </a:lnTo>
                  <a:lnTo>
                    <a:pt x="264" y="3563"/>
                  </a:lnTo>
                  <a:lnTo>
                    <a:pt x="264" y="4317"/>
                  </a:lnTo>
                  <a:lnTo>
                    <a:pt x="245" y="5033"/>
                  </a:lnTo>
                  <a:lnTo>
                    <a:pt x="189" y="5693"/>
                  </a:lnTo>
                  <a:lnTo>
                    <a:pt x="113" y="6315"/>
                  </a:lnTo>
                  <a:lnTo>
                    <a:pt x="19" y="6881"/>
                  </a:lnTo>
                  <a:lnTo>
                    <a:pt x="1791" y="6051"/>
                  </a:lnTo>
                  <a:lnTo>
                    <a:pt x="1678" y="4072"/>
                  </a:lnTo>
                  <a:lnTo>
                    <a:pt x="1546" y="2130"/>
                  </a:lnTo>
                  <a:lnTo>
                    <a:pt x="1452" y="1075"/>
                  </a:lnTo>
                  <a:lnTo>
                    <a:pt x="135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42"/>
            <p:cNvSpPr/>
            <p:nvPr/>
          </p:nvSpPr>
          <p:spPr>
            <a:xfrm>
              <a:off x="-1178406" y="1208071"/>
              <a:ext cx="80111" cy="449082"/>
            </a:xfrm>
            <a:custGeom>
              <a:avLst/>
              <a:gdLst/>
              <a:ahLst/>
              <a:cxnLst/>
              <a:rect l="l" t="t" r="r" b="b"/>
              <a:pathLst>
                <a:path w="2075" h="11632" extrusionOk="0">
                  <a:moveTo>
                    <a:pt x="1641" y="0"/>
                  </a:moveTo>
                  <a:lnTo>
                    <a:pt x="1320" y="19"/>
                  </a:lnTo>
                  <a:lnTo>
                    <a:pt x="1151" y="38"/>
                  </a:lnTo>
                  <a:lnTo>
                    <a:pt x="981" y="76"/>
                  </a:lnTo>
                  <a:lnTo>
                    <a:pt x="793" y="132"/>
                  </a:lnTo>
                  <a:lnTo>
                    <a:pt x="623" y="189"/>
                  </a:lnTo>
                  <a:lnTo>
                    <a:pt x="472" y="283"/>
                  </a:lnTo>
                  <a:lnTo>
                    <a:pt x="321" y="378"/>
                  </a:lnTo>
                  <a:lnTo>
                    <a:pt x="208" y="491"/>
                  </a:lnTo>
                  <a:lnTo>
                    <a:pt x="114" y="641"/>
                  </a:lnTo>
                  <a:lnTo>
                    <a:pt x="39" y="792"/>
                  </a:lnTo>
                  <a:lnTo>
                    <a:pt x="1" y="981"/>
                  </a:lnTo>
                  <a:lnTo>
                    <a:pt x="1" y="1395"/>
                  </a:lnTo>
                  <a:lnTo>
                    <a:pt x="20" y="1867"/>
                  </a:lnTo>
                  <a:lnTo>
                    <a:pt x="57" y="2395"/>
                  </a:lnTo>
                  <a:lnTo>
                    <a:pt x="114" y="2979"/>
                  </a:lnTo>
                  <a:lnTo>
                    <a:pt x="189" y="3601"/>
                  </a:lnTo>
                  <a:lnTo>
                    <a:pt x="303" y="4261"/>
                  </a:lnTo>
                  <a:lnTo>
                    <a:pt x="548" y="5675"/>
                  </a:lnTo>
                  <a:lnTo>
                    <a:pt x="830" y="7164"/>
                  </a:lnTo>
                  <a:lnTo>
                    <a:pt x="1170" y="8691"/>
                  </a:lnTo>
                  <a:lnTo>
                    <a:pt x="1509" y="10199"/>
                  </a:lnTo>
                  <a:lnTo>
                    <a:pt x="1867" y="11632"/>
                  </a:lnTo>
                  <a:lnTo>
                    <a:pt x="1867" y="10312"/>
                  </a:lnTo>
                  <a:lnTo>
                    <a:pt x="1905" y="8691"/>
                  </a:lnTo>
                  <a:lnTo>
                    <a:pt x="1999" y="5015"/>
                  </a:lnTo>
                  <a:lnTo>
                    <a:pt x="2056" y="3262"/>
                  </a:lnTo>
                  <a:lnTo>
                    <a:pt x="2075" y="1772"/>
                  </a:lnTo>
                  <a:lnTo>
                    <a:pt x="2075" y="660"/>
                  </a:lnTo>
                  <a:lnTo>
                    <a:pt x="2075" y="302"/>
                  </a:lnTo>
                  <a:lnTo>
                    <a:pt x="2037" y="76"/>
                  </a:lnTo>
                  <a:lnTo>
                    <a:pt x="1980" y="57"/>
                  </a:lnTo>
                  <a:lnTo>
                    <a:pt x="1905" y="19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42"/>
            <p:cNvSpPr/>
            <p:nvPr/>
          </p:nvSpPr>
          <p:spPr>
            <a:xfrm>
              <a:off x="-1211145" y="977353"/>
              <a:ext cx="472401" cy="569190"/>
            </a:xfrm>
            <a:custGeom>
              <a:avLst/>
              <a:gdLst/>
              <a:ahLst/>
              <a:cxnLst/>
              <a:rect l="l" t="t" r="r" b="b"/>
              <a:pathLst>
                <a:path w="12236" h="14743" extrusionOk="0">
                  <a:moveTo>
                    <a:pt x="1207" y="1"/>
                  </a:moveTo>
                  <a:lnTo>
                    <a:pt x="1132" y="19"/>
                  </a:lnTo>
                  <a:lnTo>
                    <a:pt x="1075" y="57"/>
                  </a:lnTo>
                  <a:lnTo>
                    <a:pt x="1000" y="133"/>
                  </a:lnTo>
                  <a:lnTo>
                    <a:pt x="924" y="246"/>
                  </a:lnTo>
                  <a:lnTo>
                    <a:pt x="830" y="359"/>
                  </a:lnTo>
                  <a:lnTo>
                    <a:pt x="679" y="698"/>
                  </a:lnTo>
                  <a:lnTo>
                    <a:pt x="510" y="1113"/>
                  </a:lnTo>
                  <a:lnTo>
                    <a:pt x="340" y="1603"/>
                  </a:lnTo>
                  <a:lnTo>
                    <a:pt x="208" y="2150"/>
                  </a:lnTo>
                  <a:lnTo>
                    <a:pt x="95" y="2734"/>
                  </a:lnTo>
                  <a:lnTo>
                    <a:pt x="57" y="3055"/>
                  </a:lnTo>
                  <a:lnTo>
                    <a:pt x="19" y="3356"/>
                  </a:lnTo>
                  <a:lnTo>
                    <a:pt x="1" y="3677"/>
                  </a:lnTo>
                  <a:lnTo>
                    <a:pt x="1" y="3997"/>
                  </a:lnTo>
                  <a:lnTo>
                    <a:pt x="1" y="4318"/>
                  </a:lnTo>
                  <a:lnTo>
                    <a:pt x="38" y="4619"/>
                  </a:lnTo>
                  <a:lnTo>
                    <a:pt x="76" y="4940"/>
                  </a:lnTo>
                  <a:lnTo>
                    <a:pt x="133" y="5241"/>
                  </a:lnTo>
                  <a:lnTo>
                    <a:pt x="208" y="5543"/>
                  </a:lnTo>
                  <a:lnTo>
                    <a:pt x="302" y="5845"/>
                  </a:lnTo>
                  <a:lnTo>
                    <a:pt x="415" y="6127"/>
                  </a:lnTo>
                  <a:lnTo>
                    <a:pt x="547" y="6391"/>
                  </a:lnTo>
                  <a:lnTo>
                    <a:pt x="698" y="6655"/>
                  </a:lnTo>
                  <a:lnTo>
                    <a:pt x="887" y="6881"/>
                  </a:lnTo>
                  <a:lnTo>
                    <a:pt x="1094" y="7108"/>
                  </a:lnTo>
                  <a:lnTo>
                    <a:pt x="1339" y="7315"/>
                  </a:lnTo>
                  <a:lnTo>
                    <a:pt x="3733" y="9181"/>
                  </a:lnTo>
                  <a:lnTo>
                    <a:pt x="6881" y="11651"/>
                  </a:lnTo>
                  <a:lnTo>
                    <a:pt x="10802" y="14742"/>
                  </a:lnTo>
                  <a:lnTo>
                    <a:pt x="12235" y="12047"/>
                  </a:lnTo>
                  <a:lnTo>
                    <a:pt x="12047" y="11707"/>
                  </a:lnTo>
                  <a:lnTo>
                    <a:pt x="11820" y="11293"/>
                  </a:lnTo>
                  <a:lnTo>
                    <a:pt x="11481" y="10765"/>
                  </a:lnTo>
                  <a:lnTo>
                    <a:pt x="11066" y="10105"/>
                  </a:lnTo>
                  <a:lnTo>
                    <a:pt x="10576" y="9351"/>
                  </a:lnTo>
                  <a:lnTo>
                    <a:pt x="9992" y="8521"/>
                  </a:lnTo>
                  <a:lnTo>
                    <a:pt x="9313" y="7617"/>
                  </a:lnTo>
                  <a:lnTo>
                    <a:pt x="8578" y="6674"/>
                  </a:lnTo>
                  <a:lnTo>
                    <a:pt x="7748" y="5675"/>
                  </a:lnTo>
                  <a:lnTo>
                    <a:pt x="7296" y="5185"/>
                  </a:lnTo>
                  <a:lnTo>
                    <a:pt x="6844" y="4676"/>
                  </a:lnTo>
                  <a:lnTo>
                    <a:pt x="6353" y="4186"/>
                  </a:lnTo>
                  <a:lnTo>
                    <a:pt x="5863" y="3677"/>
                  </a:lnTo>
                  <a:lnTo>
                    <a:pt x="5354" y="3187"/>
                  </a:lnTo>
                  <a:lnTo>
                    <a:pt x="4808" y="2696"/>
                  </a:lnTo>
                  <a:lnTo>
                    <a:pt x="4261" y="2225"/>
                  </a:lnTo>
                  <a:lnTo>
                    <a:pt x="3695" y="1754"/>
                  </a:lnTo>
                  <a:lnTo>
                    <a:pt x="3111" y="1301"/>
                  </a:lnTo>
                  <a:lnTo>
                    <a:pt x="2508" y="849"/>
                  </a:lnTo>
                  <a:lnTo>
                    <a:pt x="1886" y="434"/>
                  </a:lnTo>
                  <a:lnTo>
                    <a:pt x="1264" y="38"/>
                  </a:lnTo>
                  <a:lnTo>
                    <a:pt x="12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42"/>
            <p:cNvSpPr/>
            <p:nvPr/>
          </p:nvSpPr>
          <p:spPr>
            <a:xfrm>
              <a:off x="-1220604" y="968628"/>
              <a:ext cx="417077" cy="408313"/>
            </a:xfrm>
            <a:custGeom>
              <a:avLst/>
              <a:gdLst/>
              <a:ahLst/>
              <a:cxnLst/>
              <a:rect l="l" t="t" r="r" b="b"/>
              <a:pathLst>
                <a:path w="10803" h="10576" extrusionOk="0">
                  <a:moveTo>
                    <a:pt x="1396" y="0"/>
                  </a:moveTo>
                  <a:lnTo>
                    <a:pt x="1320" y="19"/>
                  </a:lnTo>
                  <a:lnTo>
                    <a:pt x="1245" y="76"/>
                  </a:lnTo>
                  <a:lnTo>
                    <a:pt x="1169" y="151"/>
                  </a:lnTo>
                  <a:lnTo>
                    <a:pt x="1094" y="245"/>
                  </a:lnTo>
                  <a:lnTo>
                    <a:pt x="1000" y="396"/>
                  </a:lnTo>
                  <a:lnTo>
                    <a:pt x="811" y="736"/>
                  </a:lnTo>
                  <a:lnTo>
                    <a:pt x="623" y="1169"/>
                  </a:lnTo>
                  <a:lnTo>
                    <a:pt x="453" y="1678"/>
                  </a:lnTo>
                  <a:lnTo>
                    <a:pt x="283" y="2244"/>
                  </a:lnTo>
                  <a:lnTo>
                    <a:pt x="151" y="2847"/>
                  </a:lnTo>
                  <a:lnTo>
                    <a:pt x="95" y="3167"/>
                  </a:lnTo>
                  <a:lnTo>
                    <a:pt x="57" y="3488"/>
                  </a:lnTo>
                  <a:lnTo>
                    <a:pt x="19" y="3808"/>
                  </a:lnTo>
                  <a:lnTo>
                    <a:pt x="1" y="4129"/>
                  </a:lnTo>
                  <a:lnTo>
                    <a:pt x="1" y="4468"/>
                  </a:lnTo>
                  <a:lnTo>
                    <a:pt x="1" y="4789"/>
                  </a:lnTo>
                  <a:lnTo>
                    <a:pt x="38" y="5109"/>
                  </a:lnTo>
                  <a:lnTo>
                    <a:pt x="76" y="5430"/>
                  </a:lnTo>
                  <a:lnTo>
                    <a:pt x="151" y="5731"/>
                  </a:lnTo>
                  <a:lnTo>
                    <a:pt x="227" y="6033"/>
                  </a:lnTo>
                  <a:lnTo>
                    <a:pt x="340" y="6316"/>
                  </a:lnTo>
                  <a:lnTo>
                    <a:pt x="472" y="6598"/>
                  </a:lnTo>
                  <a:lnTo>
                    <a:pt x="623" y="6843"/>
                  </a:lnTo>
                  <a:lnTo>
                    <a:pt x="811" y="7088"/>
                  </a:lnTo>
                  <a:lnTo>
                    <a:pt x="1018" y="7315"/>
                  </a:lnTo>
                  <a:lnTo>
                    <a:pt x="1245" y="7522"/>
                  </a:lnTo>
                  <a:lnTo>
                    <a:pt x="1980" y="8050"/>
                  </a:lnTo>
                  <a:lnTo>
                    <a:pt x="3017" y="8785"/>
                  </a:lnTo>
                  <a:lnTo>
                    <a:pt x="4223" y="9633"/>
                  </a:lnTo>
                  <a:lnTo>
                    <a:pt x="4845" y="10105"/>
                  </a:lnTo>
                  <a:lnTo>
                    <a:pt x="5486" y="10576"/>
                  </a:lnTo>
                  <a:lnTo>
                    <a:pt x="5486" y="10576"/>
                  </a:lnTo>
                  <a:lnTo>
                    <a:pt x="4902" y="9973"/>
                  </a:lnTo>
                  <a:lnTo>
                    <a:pt x="4374" y="9351"/>
                  </a:lnTo>
                  <a:lnTo>
                    <a:pt x="3903" y="8766"/>
                  </a:lnTo>
                  <a:lnTo>
                    <a:pt x="3469" y="8201"/>
                  </a:lnTo>
                  <a:lnTo>
                    <a:pt x="3092" y="7654"/>
                  </a:lnTo>
                  <a:lnTo>
                    <a:pt x="2753" y="7145"/>
                  </a:lnTo>
                  <a:lnTo>
                    <a:pt x="2470" y="6636"/>
                  </a:lnTo>
                  <a:lnTo>
                    <a:pt x="2225" y="6165"/>
                  </a:lnTo>
                  <a:lnTo>
                    <a:pt x="2036" y="5731"/>
                  </a:lnTo>
                  <a:lnTo>
                    <a:pt x="1886" y="5335"/>
                  </a:lnTo>
                  <a:lnTo>
                    <a:pt x="1791" y="4958"/>
                  </a:lnTo>
                  <a:lnTo>
                    <a:pt x="1735" y="4619"/>
                  </a:lnTo>
                  <a:lnTo>
                    <a:pt x="1716" y="4317"/>
                  </a:lnTo>
                  <a:lnTo>
                    <a:pt x="1735" y="4185"/>
                  </a:lnTo>
                  <a:lnTo>
                    <a:pt x="1754" y="4053"/>
                  </a:lnTo>
                  <a:lnTo>
                    <a:pt x="1791" y="3940"/>
                  </a:lnTo>
                  <a:lnTo>
                    <a:pt x="1829" y="3827"/>
                  </a:lnTo>
                  <a:lnTo>
                    <a:pt x="1886" y="3733"/>
                  </a:lnTo>
                  <a:lnTo>
                    <a:pt x="1942" y="3658"/>
                  </a:lnTo>
                  <a:lnTo>
                    <a:pt x="2036" y="3563"/>
                  </a:lnTo>
                  <a:lnTo>
                    <a:pt x="2131" y="3507"/>
                  </a:lnTo>
                  <a:lnTo>
                    <a:pt x="2244" y="3469"/>
                  </a:lnTo>
                  <a:lnTo>
                    <a:pt x="2357" y="3431"/>
                  </a:lnTo>
                  <a:lnTo>
                    <a:pt x="2489" y="3413"/>
                  </a:lnTo>
                  <a:lnTo>
                    <a:pt x="2640" y="3431"/>
                  </a:lnTo>
                  <a:lnTo>
                    <a:pt x="2791" y="3431"/>
                  </a:lnTo>
                  <a:lnTo>
                    <a:pt x="2960" y="3469"/>
                  </a:lnTo>
                  <a:lnTo>
                    <a:pt x="3130" y="3526"/>
                  </a:lnTo>
                  <a:lnTo>
                    <a:pt x="3318" y="3582"/>
                  </a:lnTo>
                  <a:lnTo>
                    <a:pt x="3733" y="3752"/>
                  </a:lnTo>
                  <a:lnTo>
                    <a:pt x="4167" y="3978"/>
                  </a:lnTo>
                  <a:lnTo>
                    <a:pt x="4657" y="4261"/>
                  </a:lnTo>
                  <a:lnTo>
                    <a:pt x="5166" y="4600"/>
                  </a:lnTo>
                  <a:lnTo>
                    <a:pt x="5731" y="4996"/>
                  </a:lnTo>
                  <a:lnTo>
                    <a:pt x="6316" y="5448"/>
                  </a:lnTo>
                  <a:lnTo>
                    <a:pt x="6938" y="5939"/>
                  </a:lnTo>
                  <a:lnTo>
                    <a:pt x="7579" y="6485"/>
                  </a:lnTo>
                  <a:lnTo>
                    <a:pt x="8257" y="7070"/>
                  </a:lnTo>
                  <a:lnTo>
                    <a:pt x="8955" y="7711"/>
                  </a:lnTo>
                  <a:lnTo>
                    <a:pt x="9671" y="8408"/>
                  </a:lnTo>
                  <a:lnTo>
                    <a:pt x="10256" y="8974"/>
                  </a:lnTo>
                  <a:lnTo>
                    <a:pt x="10802" y="9539"/>
                  </a:lnTo>
                  <a:lnTo>
                    <a:pt x="10388" y="8936"/>
                  </a:lnTo>
                  <a:lnTo>
                    <a:pt x="9954" y="8295"/>
                  </a:lnTo>
                  <a:lnTo>
                    <a:pt x="9483" y="7673"/>
                  </a:lnTo>
                  <a:lnTo>
                    <a:pt x="8993" y="7032"/>
                  </a:lnTo>
                  <a:lnTo>
                    <a:pt x="8484" y="6391"/>
                  </a:lnTo>
                  <a:lnTo>
                    <a:pt x="7937" y="5750"/>
                  </a:lnTo>
                  <a:lnTo>
                    <a:pt x="7371" y="5109"/>
                  </a:lnTo>
                  <a:lnTo>
                    <a:pt x="6787" y="4468"/>
                  </a:lnTo>
                  <a:lnTo>
                    <a:pt x="6184" y="3846"/>
                  </a:lnTo>
                  <a:lnTo>
                    <a:pt x="5562" y="3243"/>
                  </a:lnTo>
                  <a:lnTo>
                    <a:pt x="4902" y="2640"/>
                  </a:lnTo>
                  <a:lnTo>
                    <a:pt x="4242" y="2074"/>
                  </a:lnTo>
                  <a:lnTo>
                    <a:pt x="3563" y="1509"/>
                  </a:lnTo>
                  <a:lnTo>
                    <a:pt x="2866" y="1000"/>
                  </a:lnTo>
                  <a:lnTo>
                    <a:pt x="2168" y="491"/>
                  </a:lnTo>
                  <a:lnTo>
                    <a:pt x="1433" y="38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42"/>
            <p:cNvSpPr/>
            <p:nvPr/>
          </p:nvSpPr>
          <p:spPr>
            <a:xfrm>
              <a:off x="-1539386" y="716791"/>
              <a:ext cx="346464" cy="382871"/>
            </a:xfrm>
            <a:custGeom>
              <a:avLst/>
              <a:gdLst/>
              <a:ahLst/>
              <a:cxnLst/>
              <a:rect l="l" t="t" r="r" b="b"/>
              <a:pathLst>
                <a:path w="8974" h="9917" extrusionOk="0">
                  <a:moveTo>
                    <a:pt x="4148" y="1"/>
                  </a:moveTo>
                  <a:lnTo>
                    <a:pt x="3884" y="20"/>
                  </a:lnTo>
                  <a:lnTo>
                    <a:pt x="3696" y="76"/>
                  </a:lnTo>
                  <a:lnTo>
                    <a:pt x="3507" y="133"/>
                  </a:lnTo>
                  <a:lnTo>
                    <a:pt x="3300" y="227"/>
                  </a:lnTo>
                  <a:lnTo>
                    <a:pt x="3111" y="321"/>
                  </a:lnTo>
                  <a:lnTo>
                    <a:pt x="2904" y="434"/>
                  </a:lnTo>
                  <a:lnTo>
                    <a:pt x="2696" y="566"/>
                  </a:lnTo>
                  <a:lnTo>
                    <a:pt x="2508" y="717"/>
                  </a:lnTo>
                  <a:lnTo>
                    <a:pt x="2301" y="887"/>
                  </a:lnTo>
                  <a:lnTo>
                    <a:pt x="2112" y="1075"/>
                  </a:lnTo>
                  <a:lnTo>
                    <a:pt x="1905" y="1264"/>
                  </a:lnTo>
                  <a:lnTo>
                    <a:pt x="1716" y="1471"/>
                  </a:lnTo>
                  <a:lnTo>
                    <a:pt x="1547" y="1698"/>
                  </a:lnTo>
                  <a:lnTo>
                    <a:pt x="1358" y="1943"/>
                  </a:lnTo>
                  <a:lnTo>
                    <a:pt x="1188" y="2188"/>
                  </a:lnTo>
                  <a:lnTo>
                    <a:pt x="1038" y="2452"/>
                  </a:lnTo>
                  <a:lnTo>
                    <a:pt x="868" y="2715"/>
                  </a:lnTo>
                  <a:lnTo>
                    <a:pt x="736" y="2998"/>
                  </a:lnTo>
                  <a:lnTo>
                    <a:pt x="604" y="3281"/>
                  </a:lnTo>
                  <a:lnTo>
                    <a:pt x="472" y="3601"/>
                  </a:lnTo>
                  <a:lnTo>
                    <a:pt x="359" y="3903"/>
                  </a:lnTo>
                  <a:lnTo>
                    <a:pt x="265" y="4224"/>
                  </a:lnTo>
                  <a:lnTo>
                    <a:pt x="170" y="4544"/>
                  </a:lnTo>
                  <a:lnTo>
                    <a:pt x="114" y="4883"/>
                  </a:lnTo>
                  <a:lnTo>
                    <a:pt x="57" y="5242"/>
                  </a:lnTo>
                  <a:lnTo>
                    <a:pt x="20" y="5581"/>
                  </a:lnTo>
                  <a:lnTo>
                    <a:pt x="1" y="5939"/>
                  </a:lnTo>
                  <a:lnTo>
                    <a:pt x="1" y="6297"/>
                  </a:lnTo>
                  <a:lnTo>
                    <a:pt x="20" y="6674"/>
                  </a:lnTo>
                  <a:lnTo>
                    <a:pt x="57" y="7032"/>
                  </a:lnTo>
                  <a:lnTo>
                    <a:pt x="114" y="7409"/>
                  </a:lnTo>
                  <a:lnTo>
                    <a:pt x="189" y="7786"/>
                  </a:lnTo>
                  <a:lnTo>
                    <a:pt x="283" y="8182"/>
                  </a:lnTo>
                  <a:lnTo>
                    <a:pt x="359" y="8371"/>
                  </a:lnTo>
                  <a:lnTo>
                    <a:pt x="472" y="8541"/>
                  </a:lnTo>
                  <a:lnTo>
                    <a:pt x="604" y="8710"/>
                  </a:lnTo>
                  <a:lnTo>
                    <a:pt x="774" y="8880"/>
                  </a:lnTo>
                  <a:lnTo>
                    <a:pt x="962" y="9031"/>
                  </a:lnTo>
                  <a:lnTo>
                    <a:pt x="1169" y="9181"/>
                  </a:lnTo>
                  <a:lnTo>
                    <a:pt x="1415" y="9313"/>
                  </a:lnTo>
                  <a:lnTo>
                    <a:pt x="1678" y="9445"/>
                  </a:lnTo>
                  <a:lnTo>
                    <a:pt x="1942" y="9558"/>
                  </a:lnTo>
                  <a:lnTo>
                    <a:pt x="2244" y="9653"/>
                  </a:lnTo>
                  <a:lnTo>
                    <a:pt x="2546" y="9747"/>
                  </a:lnTo>
                  <a:lnTo>
                    <a:pt x="2866" y="9804"/>
                  </a:lnTo>
                  <a:lnTo>
                    <a:pt x="3205" y="9860"/>
                  </a:lnTo>
                  <a:lnTo>
                    <a:pt x="3545" y="9898"/>
                  </a:lnTo>
                  <a:lnTo>
                    <a:pt x="3884" y="9917"/>
                  </a:lnTo>
                  <a:lnTo>
                    <a:pt x="4242" y="9898"/>
                  </a:lnTo>
                  <a:lnTo>
                    <a:pt x="4582" y="9879"/>
                  </a:lnTo>
                  <a:lnTo>
                    <a:pt x="4940" y="9841"/>
                  </a:lnTo>
                  <a:lnTo>
                    <a:pt x="5298" y="9766"/>
                  </a:lnTo>
                  <a:lnTo>
                    <a:pt x="5637" y="9690"/>
                  </a:lnTo>
                  <a:lnTo>
                    <a:pt x="5977" y="9577"/>
                  </a:lnTo>
                  <a:lnTo>
                    <a:pt x="6316" y="9427"/>
                  </a:lnTo>
                  <a:lnTo>
                    <a:pt x="6636" y="9276"/>
                  </a:lnTo>
                  <a:lnTo>
                    <a:pt x="6957" y="9087"/>
                  </a:lnTo>
                  <a:lnTo>
                    <a:pt x="7258" y="8861"/>
                  </a:lnTo>
                  <a:lnTo>
                    <a:pt x="7541" y="8616"/>
                  </a:lnTo>
                  <a:lnTo>
                    <a:pt x="7805" y="8333"/>
                  </a:lnTo>
                  <a:lnTo>
                    <a:pt x="8050" y="8032"/>
                  </a:lnTo>
                  <a:lnTo>
                    <a:pt x="8276" y="7692"/>
                  </a:lnTo>
                  <a:lnTo>
                    <a:pt x="8484" y="7334"/>
                  </a:lnTo>
                  <a:lnTo>
                    <a:pt x="8653" y="6938"/>
                  </a:lnTo>
                  <a:lnTo>
                    <a:pt x="8804" y="6486"/>
                  </a:lnTo>
                  <a:lnTo>
                    <a:pt x="8861" y="6260"/>
                  </a:lnTo>
                  <a:lnTo>
                    <a:pt x="8898" y="6014"/>
                  </a:lnTo>
                  <a:lnTo>
                    <a:pt x="8936" y="5769"/>
                  </a:lnTo>
                  <a:lnTo>
                    <a:pt x="8974" y="5505"/>
                  </a:lnTo>
                  <a:lnTo>
                    <a:pt x="8974" y="5223"/>
                  </a:lnTo>
                  <a:lnTo>
                    <a:pt x="8974" y="4940"/>
                  </a:lnTo>
                  <a:lnTo>
                    <a:pt x="8974" y="4657"/>
                  </a:lnTo>
                  <a:lnTo>
                    <a:pt x="8936" y="4374"/>
                  </a:lnTo>
                  <a:lnTo>
                    <a:pt x="8917" y="4092"/>
                  </a:lnTo>
                  <a:lnTo>
                    <a:pt x="8861" y="3809"/>
                  </a:lnTo>
                  <a:lnTo>
                    <a:pt x="8804" y="3526"/>
                  </a:lnTo>
                  <a:lnTo>
                    <a:pt x="8729" y="3262"/>
                  </a:lnTo>
                  <a:lnTo>
                    <a:pt x="8635" y="2979"/>
                  </a:lnTo>
                  <a:lnTo>
                    <a:pt x="8540" y="2734"/>
                  </a:lnTo>
                  <a:lnTo>
                    <a:pt x="8427" y="2489"/>
                  </a:lnTo>
                  <a:lnTo>
                    <a:pt x="8295" y="2244"/>
                  </a:lnTo>
                  <a:lnTo>
                    <a:pt x="8144" y="2018"/>
                  </a:lnTo>
                  <a:lnTo>
                    <a:pt x="7975" y="1792"/>
                  </a:lnTo>
                  <a:lnTo>
                    <a:pt x="7749" y="1566"/>
                  </a:lnTo>
                  <a:lnTo>
                    <a:pt x="7503" y="1358"/>
                  </a:lnTo>
                  <a:lnTo>
                    <a:pt x="7221" y="1151"/>
                  </a:lnTo>
                  <a:lnTo>
                    <a:pt x="6938" y="943"/>
                  </a:lnTo>
                  <a:lnTo>
                    <a:pt x="6636" y="755"/>
                  </a:lnTo>
                  <a:lnTo>
                    <a:pt x="6316" y="585"/>
                  </a:lnTo>
                  <a:lnTo>
                    <a:pt x="5995" y="434"/>
                  </a:lnTo>
                  <a:lnTo>
                    <a:pt x="5656" y="303"/>
                  </a:lnTo>
                  <a:lnTo>
                    <a:pt x="5336" y="189"/>
                  </a:lnTo>
                  <a:lnTo>
                    <a:pt x="5015" y="95"/>
                  </a:lnTo>
                  <a:lnTo>
                    <a:pt x="4714" y="39"/>
                  </a:lnTo>
                  <a:lnTo>
                    <a:pt x="441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42"/>
            <p:cNvSpPr/>
            <p:nvPr/>
          </p:nvSpPr>
          <p:spPr>
            <a:xfrm>
              <a:off x="-1556837" y="718258"/>
              <a:ext cx="280947" cy="345035"/>
            </a:xfrm>
            <a:custGeom>
              <a:avLst/>
              <a:gdLst/>
              <a:ahLst/>
              <a:cxnLst/>
              <a:rect l="l" t="t" r="r" b="b"/>
              <a:pathLst>
                <a:path w="7277" h="8937" extrusionOk="0">
                  <a:moveTo>
                    <a:pt x="4034" y="1"/>
                  </a:moveTo>
                  <a:lnTo>
                    <a:pt x="3676" y="57"/>
                  </a:lnTo>
                  <a:lnTo>
                    <a:pt x="3337" y="133"/>
                  </a:lnTo>
                  <a:lnTo>
                    <a:pt x="2979" y="265"/>
                  </a:lnTo>
                  <a:lnTo>
                    <a:pt x="2639" y="434"/>
                  </a:lnTo>
                  <a:lnTo>
                    <a:pt x="2319" y="642"/>
                  </a:lnTo>
                  <a:lnTo>
                    <a:pt x="1999" y="868"/>
                  </a:lnTo>
                  <a:lnTo>
                    <a:pt x="1697" y="1151"/>
                  </a:lnTo>
                  <a:lnTo>
                    <a:pt x="1395" y="1452"/>
                  </a:lnTo>
                  <a:lnTo>
                    <a:pt x="1131" y="1773"/>
                  </a:lnTo>
                  <a:lnTo>
                    <a:pt x="886" y="2150"/>
                  </a:lnTo>
                  <a:lnTo>
                    <a:pt x="660" y="2527"/>
                  </a:lnTo>
                  <a:lnTo>
                    <a:pt x="472" y="2941"/>
                  </a:lnTo>
                  <a:lnTo>
                    <a:pt x="302" y="3375"/>
                  </a:lnTo>
                  <a:lnTo>
                    <a:pt x="170" y="3827"/>
                  </a:lnTo>
                  <a:lnTo>
                    <a:pt x="76" y="4280"/>
                  </a:lnTo>
                  <a:lnTo>
                    <a:pt x="19" y="4713"/>
                  </a:lnTo>
                  <a:lnTo>
                    <a:pt x="0" y="5147"/>
                  </a:lnTo>
                  <a:lnTo>
                    <a:pt x="19" y="5581"/>
                  </a:lnTo>
                  <a:lnTo>
                    <a:pt x="57" y="5995"/>
                  </a:lnTo>
                  <a:lnTo>
                    <a:pt x="132" y="6391"/>
                  </a:lnTo>
                  <a:lnTo>
                    <a:pt x="245" y="6768"/>
                  </a:lnTo>
                  <a:lnTo>
                    <a:pt x="396" y="7126"/>
                  </a:lnTo>
                  <a:lnTo>
                    <a:pt x="566" y="7447"/>
                  </a:lnTo>
                  <a:lnTo>
                    <a:pt x="754" y="7767"/>
                  </a:lnTo>
                  <a:lnTo>
                    <a:pt x="999" y="8031"/>
                  </a:lnTo>
                  <a:lnTo>
                    <a:pt x="1244" y="8276"/>
                  </a:lnTo>
                  <a:lnTo>
                    <a:pt x="1527" y="8484"/>
                  </a:lnTo>
                  <a:lnTo>
                    <a:pt x="1678" y="8578"/>
                  </a:lnTo>
                  <a:lnTo>
                    <a:pt x="1848" y="8672"/>
                  </a:lnTo>
                  <a:lnTo>
                    <a:pt x="1999" y="8729"/>
                  </a:lnTo>
                  <a:lnTo>
                    <a:pt x="2168" y="8804"/>
                  </a:lnTo>
                  <a:lnTo>
                    <a:pt x="2357" y="8842"/>
                  </a:lnTo>
                  <a:lnTo>
                    <a:pt x="2526" y="8880"/>
                  </a:lnTo>
                  <a:lnTo>
                    <a:pt x="2696" y="8917"/>
                  </a:lnTo>
                  <a:lnTo>
                    <a:pt x="2885" y="8936"/>
                  </a:lnTo>
                  <a:lnTo>
                    <a:pt x="3224" y="8936"/>
                  </a:lnTo>
                  <a:lnTo>
                    <a:pt x="3582" y="8880"/>
                  </a:lnTo>
                  <a:lnTo>
                    <a:pt x="3940" y="8785"/>
                  </a:lnTo>
                  <a:lnTo>
                    <a:pt x="4279" y="8672"/>
                  </a:lnTo>
                  <a:lnTo>
                    <a:pt x="4638" y="8503"/>
                  </a:lnTo>
                  <a:lnTo>
                    <a:pt x="4958" y="8295"/>
                  </a:lnTo>
                  <a:lnTo>
                    <a:pt x="5279" y="8050"/>
                  </a:lnTo>
                  <a:lnTo>
                    <a:pt x="5580" y="7786"/>
                  </a:lnTo>
                  <a:lnTo>
                    <a:pt x="5863" y="7485"/>
                  </a:lnTo>
                  <a:lnTo>
                    <a:pt x="6146" y="7145"/>
                  </a:lnTo>
                  <a:lnTo>
                    <a:pt x="6391" y="6787"/>
                  </a:lnTo>
                  <a:lnTo>
                    <a:pt x="6598" y="6410"/>
                  </a:lnTo>
                  <a:lnTo>
                    <a:pt x="6806" y="5995"/>
                  </a:lnTo>
                  <a:lnTo>
                    <a:pt x="6975" y="5543"/>
                  </a:lnTo>
                  <a:lnTo>
                    <a:pt x="7107" y="5109"/>
                  </a:lnTo>
                  <a:lnTo>
                    <a:pt x="7201" y="4657"/>
                  </a:lnTo>
                  <a:lnTo>
                    <a:pt x="7258" y="4223"/>
                  </a:lnTo>
                  <a:lnTo>
                    <a:pt x="7277" y="3771"/>
                  </a:lnTo>
                  <a:lnTo>
                    <a:pt x="7258" y="3356"/>
                  </a:lnTo>
                  <a:lnTo>
                    <a:pt x="7220" y="2941"/>
                  </a:lnTo>
                  <a:lnTo>
                    <a:pt x="7126" y="2546"/>
                  </a:lnTo>
                  <a:lnTo>
                    <a:pt x="7032" y="2169"/>
                  </a:lnTo>
                  <a:lnTo>
                    <a:pt x="6881" y="1810"/>
                  </a:lnTo>
                  <a:lnTo>
                    <a:pt x="6711" y="1490"/>
                  </a:lnTo>
                  <a:lnTo>
                    <a:pt x="6504" y="1169"/>
                  </a:lnTo>
                  <a:lnTo>
                    <a:pt x="6278" y="905"/>
                  </a:lnTo>
                  <a:lnTo>
                    <a:pt x="6014" y="660"/>
                  </a:lnTo>
                  <a:lnTo>
                    <a:pt x="5731" y="434"/>
                  </a:lnTo>
                  <a:lnTo>
                    <a:pt x="5580" y="340"/>
                  </a:lnTo>
                  <a:lnTo>
                    <a:pt x="5429" y="265"/>
                  </a:lnTo>
                  <a:lnTo>
                    <a:pt x="5260" y="189"/>
                  </a:lnTo>
                  <a:lnTo>
                    <a:pt x="5090" y="133"/>
                  </a:lnTo>
                  <a:lnTo>
                    <a:pt x="4920" y="76"/>
                  </a:lnTo>
                  <a:lnTo>
                    <a:pt x="4751" y="38"/>
                  </a:lnTo>
                  <a:lnTo>
                    <a:pt x="4562" y="19"/>
                  </a:lnTo>
                  <a:lnTo>
                    <a:pt x="439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42"/>
            <p:cNvSpPr/>
            <p:nvPr/>
          </p:nvSpPr>
          <p:spPr>
            <a:xfrm>
              <a:off x="-1193656" y="2353633"/>
              <a:ext cx="240177" cy="70613"/>
            </a:xfrm>
            <a:custGeom>
              <a:avLst/>
              <a:gdLst/>
              <a:ahLst/>
              <a:cxnLst/>
              <a:rect l="l" t="t" r="r" b="b"/>
              <a:pathLst>
                <a:path w="6221" h="1829" extrusionOk="0">
                  <a:moveTo>
                    <a:pt x="3261" y="0"/>
                  </a:moveTo>
                  <a:lnTo>
                    <a:pt x="2809" y="19"/>
                  </a:lnTo>
                  <a:lnTo>
                    <a:pt x="2413" y="57"/>
                  </a:lnTo>
                  <a:lnTo>
                    <a:pt x="2036" y="151"/>
                  </a:lnTo>
                  <a:lnTo>
                    <a:pt x="1697" y="264"/>
                  </a:lnTo>
                  <a:lnTo>
                    <a:pt x="1395" y="396"/>
                  </a:lnTo>
                  <a:lnTo>
                    <a:pt x="1131" y="547"/>
                  </a:lnTo>
                  <a:lnTo>
                    <a:pt x="905" y="717"/>
                  </a:lnTo>
                  <a:lnTo>
                    <a:pt x="698" y="886"/>
                  </a:lnTo>
                  <a:lnTo>
                    <a:pt x="528" y="1056"/>
                  </a:lnTo>
                  <a:lnTo>
                    <a:pt x="377" y="1226"/>
                  </a:lnTo>
                  <a:lnTo>
                    <a:pt x="264" y="1395"/>
                  </a:lnTo>
                  <a:lnTo>
                    <a:pt x="151" y="1527"/>
                  </a:lnTo>
                  <a:lnTo>
                    <a:pt x="38" y="1735"/>
                  </a:lnTo>
                  <a:lnTo>
                    <a:pt x="0" y="1829"/>
                  </a:lnTo>
                  <a:lnTo>
                    <a:pt x="6221" y="1829"/>
                  </a:lnTo>
                  <a:lnTo>
                    <a:pt x="6183" y="1753"/>
                  </a:lnTo>
                  <a:lnTo>
                    <a:pt x="6051" y="1546"/>
                  </a:lnTo>
                  <a:lnTo>
                    <a:pt x="5806" y="1263"/>
                  </a:lnTo>
                  <a:lnTo>
                    <a:pt x="5655" y="1094"/>
                  </a:lnTo>
                  <a:lnTo>
                    <a:pt x="5486" y="943"/>
                  </a:lnTo>
                  <a:lnTo>
                    <a:pt x="5297" y="773"/>
                  </a:lnTo>
                  <a:lnTo>
                    <a:pt x="5071" y="604"/>
                  </a:lnTo>
                  <a:lnTo>
                    <a:pt x="4826" y="453"/>
                  </a:lnTo>
                  <a:lnTo>
                    <a:pt x="4562" y="321"/>
                  </a:lnTo>
                  <a:lnTo>
                    <a:pt x="4260" y="189"/>
                  </a:lnTo>
                  <a:lnTo>
                    <a:pt x="3959" y="95"/>
                  </a:lnTo>
                  <a:lnTo>
                    <a:pt x="3619" y="38"/>
                  </a:lnTo>
                  <a:lnTo>
                    <a:pt x="3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42"/>
            <p:cNvSpPr/>
            <p:nvPr/>
          </p:nvSpPr>
          <p:spPr>
            <a:xfrm>
              <a:off x="-1106326" y="2353633"/>
              <a:ext cx="152847" cy="70613"/>
            </a:xfrm>
            <a:custGeom>
              <a:avLst/>
              <a:gdLst/>
              <a:ahLst/>
              <a:cxnLst/>
              <a:rect l="l" t="t" r="r" b="b"/>
              <a:pathLst>
                <a:path w="3959" h="1829" extrusionOk="0">
                  <a:moveTo>
                    <a:pt x="735" y="0"/>
                  </a:moveTo>
                  <a:lnTo>
                    <a:pt x="471" y="19"/>
                  </a:lnTo>
                  <a:lnTo>
                    <a:pt x="226" y="57"/>
                  </a:lnTo>
                  <a:lnTo>
                    <a:pt x="0" y="95"/>
                  </a:lnTo>
                  <a:lnTo>
                    <a:pt x="245" y="151"/>
                  </a:lnTo>
                  <a:lnTo>
                    <a:pt x="453" y="245"/>
                  </a:lnTo>
                  <a:lnTo>
                    <a:pt x="660" y="340"/>
                  </a:lnTo>
                  <a:lnTo>
                    <a:pt x="867" y="434"/>
                  </a:lnTo>
                  <a:lnTo>
                    <a:pt x="1037" y="547"/>
                  </a:lnTo>
                  <a:lnTo>
                    <a:pt x="1207" y="679"/>
                  </a:lnTo>
                  <a:lnTo>
                    <a:pt x="1527" y="924"/>
                  </a:lnTo>
                  <a:lnTo>
                    <a:pt x="1772" y="1188"/>
                  </a:lnTo>
                  <a:lnTo>
                    <a:pt x="1980" y="1433"/>
                  </a:lnTo>
                  <a:lnTo>
                    <a:pt x="2149" y="1659"/>
                  </a:lnTo>
                  <a:lnTo>
                    <a:pt x="2262" y="1829"/>
                  </a:lnTo>
                  <a:lnTo>
                    <a:pt x="3959" y="1829"/>
                  </a:lnTo>
                  <a:lnTo>
                    <a:pt x="3921" y="1753"/>
                  </a:lnTo>
                  <a:lnTo>
                    <a:pt x="3789" y="1546"/>
                  </a:lnTo>
                  <a:lnTo>
                    <a:pt x="3544" y="1263"/>
                  </a:lnTo>
                  <a:lnTo>
                    <a:pt x="3393" y="1094"/>
                  </a:lnTo>
                  <a:lnTo>
                    <a:pt x="3224" y="943"/>
                  </a:lnTo>
                  <a:lnTo>
                    <a:pt x="3035" y="773"/>
                  </a:lnTo>
                  <a:lnTo>
                    <a:pt x="2809" y="604"/>
                  </a:lnTo>
                  <a:lnTo>
                    <a:pt x="2564" y="453"/>
                  </a:lnTo>
                  <a:lnTo>
                    <a:pt x="2300" y="321"/>
                  </a:lnTo>
                  <a:lnTo>
                    <a:pt x="1998" y="189"/>
                  </a:lnTo>
                  <a:lnTo>
                    <a:pt x="1697" y="95"/>
                  </a:lnTo>
                  <a:lnTo>
                    <a:pt x="1357" y="38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42"/>
            <p:cNvSpPr/>
            <p:nvPr/>
          </p:nvSpPr>
          <p:spPr>
            <a:xfrm>
              <a:off x="-1560466" y="2352166"/>
              <a:ext cx="240177" cy="70652"/>
            </a:xfrm>
            <a:custGeom>
              <a:avLst/>
              <a:gdLst/>
              <a:ahLst/>
              <a:cxnLst/>
              <a:rect l="l" t="t" r="r" b="b"/>
              <a:pathLst>
                <a:path w="6221" h="1830" extrusionOk="0">
                  <a:moveTo>
                    <a:pt x="3261" y="1"/>
                  </a:moveTo>
                  <a:lnTo>
                    <a:pt x="2809" y="19"/>
                  </a:lnTo>
                  <a:lnTo>
                    <a:pt x="2413" y="76"/>
                  </a:lnTo>
                  <a:lnTo>
                    <a:pt x="2036" y="151"/>
                  </a:lnTo>
                  <a:lnTo>
                    <a:pt x="1697" y="264"/>
                  </a:lnTo>
                  <a:lnTo>
                    <a:pt x="1395" y="396"/>
                  </a:lnTo>
                  <a:lnTo>
                    <a:pt x="1131" y="547"/>
                  </a:lnTo>
                  <a:lnTo>
                    <a:pt x="905" y="717"/>
                  </a:lnTo>
                  <a:lnTo>
                    <a:pt x="698" y="887"/>
                  </a:lnTo>
                  <a:lnTo>
                    <a:pt x="528" y="1075"/>
                  </a:lnTo>
                  <a:lnTo>
                    <a:pt x="377" y="1226"/>
                  </a:lnTo>
                  <a:lnTo>
                    <a:pt x="264" y="1396"/>
                  </a:lnTo>
                  <a:lnTo>
                    <a:pt x="170" y="1528"/>
                  </a:lnTo>
                  <a:lnTo>
                    <a:pt x="38" y="1754"/>
                  </a:lnTo>
                  <a:lnTo>
                    <a:pt x="0" y="1829"/>
                  </a:lnTo>
                  <a:lnTo>
                    <a:pt x="6221" y="1829"/>
                  </a:lnTo>
                  <a:lnTo>
                    <a:pt x="6183" y="1754"/>
                  </a:lnTo>
                  <a:lnTo>
                    <a:pt x="6051" y="1546"/>
                  </a:lnTo>
                  <a:lnTo>
                    <a:pt x="5806" y="1264"/>
                  </a:lnTo>
                  <a:lnTo>
                    <a:pt x="5655" y="1113"/>
                  </a:lnTo>
                  <a:lnTo>
                    <a:pt x="5486" y="943"/>
                  </a:lnTo>
                  <a:lnTo>
                    <a:pt x="5297" y="773"/>
                  </a:lnTo>
                  <a:lnTo>
                    <a:pt x="5071" y="604"/>
                  </a:lnTo>
                  <a:lnTo>
                    <a:pt x="4826" y="453"/>
                  </a:lnTo>
                  <a:lnTo>
                    <a:pt x="4562" y="321"/>
                  </a:lnTo>
                  <a:lnTo>
                    <a:pt x="4279" y="208"/>
                  </a:lnTo>
                  <a:lnTo>
                    <a:pt x="3959" y="114"/>
                  </a:lnTo>
                  <a:lnTo>
                    <a:pt x="3619" y="38"/>
                  </a:lnTo>
                  <a:lnTo>
                    <a:pt x="32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42"/>
            <p:cNvSpPr/>
            <p:nvPr/>
          </p:nvSpPr>
          <p:spPr>
            <a:xfrm>
              <a:off x="-1473869" y="2353633"/>
              <a:ext cx="153581" cy="69185"/>
            </a:xfrm>
            <a:custGeom>
              <a:avLst/>
              <a:gdLst/>
              <a:ahLst/>
              <a:cxnLst/>
              <a:rect l="l" t="t" r="r" b="b"/>
              <a:pathLst>
                <a:path w="3978" h="1792" extrusionOk="0">
                  <a:moveTo>
                    <a:pt x="1867" y="0"/>
                  </a:moveTo>
                  <a:lnTo>
                    <a:pt x="1659" y="76"/>
                  </a:lnTo>
                  <a:lnTo>
                    <a:pt x="1471" y="151"/>
                  </a:lnTo>
                  <a:lnTo>
                    <a:pt x="1282" y="245"/>
                  </a:lnTo>
                  <a:lnTo>
                    <a:pt x="1113" y="358"/>
                  </a:lnTo>
                  <a:lnTo>
                    <a:pt x="962" y="472"/>
                  </a:lnTo>
                  <a:lnTo>
                    <a:pt x="811" y="585"/>
                  </a:lnTo>
                  <a:lnTo>
                    <a:pt x="547" y="849"/>
                  </a:lnTo>
                  <a:lnTo>
                    <a:pt x="340" y="1113"/>
                  </a:lnTo>
                  <a:lnTo>
                    <a:pt x="189" y="1358"/>
                  </a:lnTo>
                  <a:lnTo>
                    <a:pt x="57" y="1603"/>
                  </a:lnTo>
                  <a:lnTo>
                    <a:pt x="0" y="1791"/>
                  </a:lnTo>
                  <a:lnTo>
                    <a:pt x="3978" y="1791"/>
                  </a:lnTo>
                  <a:lnTo>
                    <a:pt x="3959" y="1735"/>
                  </a:lnTo>
                  <a:lnTo>
                    <a:pt x="3884" y="1565"/>
                  </a:lnTo>
                  <a:lnTo>
                    <a:pt x="3733" y="1320"/>
                  </a:lnTo>
                  <a:lnTo>
                    <a:pt x="3525" y="1018"/>
                  </a:lnTo>
                  <a:lnTo>
                    <a:pt x="3394" y="867"/>
                  </a:lnTo>
                  <a:lnTo>
                    <a:pt x="3243" y="717"/>
                  </a:lnTo>
                  <a:lnTo>
                    <a:pt x="3073" y="566"/>
                  </a:lnTo>
                  <a:lnTo>
                    <a:pt x="2885" y="415"/>
                  </a:lnTo>
                  <a:lnTo>
                    <a:pt x="2658" y="283"/>
                  </a:lnTo>
                  <a:lnTo>
                    <a:pt x="2413" y="170"/>
                  </a:lnTo>
                  <a:lnTo>
                    <a:pt x="2149" y="76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42"/>
            <p:cNvSpPr/>
            <p:nvPr/>
          </p:nvSpPr>
          <p:spPr>
            <a:xfrm>
              <a:off x="-1523364" y="1159310"/>
              <a:ext cx="115745" cy="219098"/>
            </a:xfrm>
            <a:custGeom>
              <a:avLst/>
              <a:gdLst/>
              <a:ahLst/>
              <a:cxnLst/>
              <a:rect l="l" t="t" r="r" b="b"/>
              <a:pathLst>
                <a:path w="2998" h="5675" extrusionOk="0">
                  <a:moveTo>
                    <a:pt x="1452" y="0"/>
                  </a:moveTo>
                  <a:lnTo>
                    <a:pt x="1188" y="19"/>
                  </a:lnTo>
                  <a:lnTo>
                    <a:pt x="924" y="57"/>
                  </a:lnTo>
                  <a:lnTo>
                    <a:pt x="679" y="95"/>
                  </a:lnTo>
                  <a:lnTo>
                    <a:pt x="472" y="132"/>
                  </a:lnTo>
                  <a:lnTo>
                    <a:pt x="283" y="208"/>
                  </a:lnTo>
                  <a:lnTo>
                    <a:pt x="132" y="264"/>
                  </a:lnTo>
                  <a:lnTo>
                    <a:pt x="38" y="359"/>
                  </a:lnTo>
                  <a:lnTo>
                    <a:pt x="19" y="396"/>
                  </a:lnTo>
                  <a:lnTo>
                    <a:pt x="0" y="434"/>
                  </a:lnTo>
                  <a:lnTo>
                    <a:pt x="132" y="4996"/>
                  </a:lnTo>
                  <a:lnTo>
                    <a:pt x="151" y="5128"/>
                  </a:lnTo>
                  <a:lnTo>
                    <a:pt x="189" y="5260"/>
                  </a:lnTo>
                  <a:lnTo>
                    <a:pt x="264" y="5392"/>
                  </a:lnTo>
                  <a:lnTo>
                    <a:pt x="340" y="5486"/>
                  </a:lnTo>
                  <a:lnTo>
                    <a:pt x="434" y="5580"/>
                  </a:lnTo>
                  <a:lnTo>
                    <a:pt x="547" y="5637"/>
                  </a:lnTo>
                  <a:lnTo>
                    <a:pt x="660" y="5675"/>
                  </a:lnTo>
                  <a:lnTo>
                    <a:pt x="792" y="5675"/>
                  </a:lnTo>
                  <a:lnTo>
                    <a:pt x="2395" y="5618"/>
                  </a:lnTo>
                  <a:lnTo>
                    <a:pt x="2508" y="5599"/>
                  </a:lnTo>
                  <a:lnTo>
                    <a:pt x="2640" y="5562"/>
                  </a:lnTo>
                  <a:lnTo>
                    <a:pt x="2734" y="5486"/>
                  </a:lnTo>
                  <a:lnTo>
                    <a:pt x="2828" y="5392"/>
                  </a:lnTo>
                  <a:lnTo>
                    <a:pt x="2904" y="5279"/>
                  </a:lnTo>
                  <a:lnTo>
                    <a:pt x="2960" y="5166"/>
                  </a:lnTo>
                  <a:lnTo>
                    <a:pt x="2979" y="5034"/>
                  </a:lnTo>
                  <a:lnTo>
                    <a:pt x="2998" y="4883"/>
                  </a:lnTo>
                  <a:lnTo>
                    <a:pt x="2866" y="340"/>
                  </a:lnTo>
                  <a:lnTo>
                    <a:pt x="2847" y="283"/>
                  </a:lnTo>
                  <a:lnTo>
                    <a:pt x="2828" y="246"/>
                  </a:lnTo>
                  <a:lnTo>
                    <a:pt x="2790" y="208"/>
                  </a:lnTo>
                  <a:lnTo>
                    <a:pt x="2753" y="170"/>
                  </a:lnTo>
                  <a:lnTo>
                    <a:pt x="2602" y="114"/>
                  </a:lnTo>
                  <a:lnTo>
                    <a:pt x="2432" y="76"/>
                  </a:lnTo>
                  <a:lnTo>
                    <a:pt x="2225" y="38"/>
                  </a:lnTo>
                  <a:lnTo>
                    <a:pt x="1980" y="19"/>
                  </a:lnTo>
                  <a:lnTo>
                    <a:pt x="1716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42"/>
            <p:cNvSpPr/>
            <p:nvPr/>
          </p:nvSpPr>
          <p:spPr>
            <a:xfrm>
              <a:off x="-1551007" y="726983"/>
              <a:ext cx="216163" cy="268592"/>
            </a:xfrm>
            <a:custGeom>
              <a:avLst/>
              <a:gdLst/>
              <a:ahLst/>
              <a:cxnLst/>
              <a:rect l="l" t="t" r="r" b="b"/>
              <a:pathLst>
                <a:path w="5599" h="6957" extrusionOk="0">
                  <a:moveTo>
                    <a:pt x="3733" y="1"/>
                  </a:moveTo>
                  <a:lnTo>
                    <a:pt x="3412" y="20"/>
                  </a:lnTo>
                  <a:lnTo>
                    <a:pt x="3092" y="76"/>
                  </a:lnTo>
                  <a:lnTo>
                    <a:pt x="2790" y="170"/>
                  </a:lnTo>
                  <a:lnTo>
                    <a:pt x="2488" y="284"/>
                  </a:lnTo>
                  <a:lnTo>
                    <a:pt x="2187" y="453"/>
                  </a:lnTo>
                  <a:lnTo>
                    <a:pt x="1885" y="642"/>
                  </a:lnTo>
                  <a:lnTo>
                    <a:pt x="1621" y="868"/>
                  </a:lnTo>
                  <a:lnTo>
                    <a:pt x="1357" y="1132"/>
                  </a:lnTo>
                  <a:lnTo>
                    <a:pt x="1112" y="1415"/>
                  </a:lnTo>
                  <a:lnTo>
                    <a:pt x="886" y="1735"/>
                  </a:lnTo>
                  <a:lnTo>
                    <a:pt x="679" y="2074"/>
                  </a:lnTo>
                  <a:lnTo>
                    <a:pt x="490" y="2451"/>
                  </a:lnTo>
                  <a:lnTo>
                    <a:pt x="339" y="2847"/>
                  </a:lnTo>
                  <a:lnTo>
                    <a:pt x="207" y="3262"/>
                  </a:lnTo>
                  <a:lnTo>
                    <a:pt x="94" y="3696"/>
                  </a:lnTo>
                  <a:lnTo>
                    <a:pt x="38" y="4129"/>
                  </a:lnTo>
                  <a:lnTo>
                    <a:pt x="0" y="4563"/>
                  </a:lnTo>
                  <a:lnTo>
                    <a:pt x="0" y="4978"/>
                  </a:lnTo>
                  <a:lnTo>
                    <a:pt x="0" y="5147"/>
                  </a:lnTo>
                  <a:lnTo>
                    <a:pt x="19" y="5298"/>
                  </a:lnTo>
                  <a:lnTo>
                    <a:pt x="57" y="5449"/>
                  </a:lnTo>
                  <a:lnTo>
                    <a:pt x="113" y="5600"/>
                  </a:lnTo>
                  <a:lnTo>
                    <a:pt x="170" y="5732"/>
                  </a:lnTo>
                  <a:lnTo>
                    <a:pt x="226" y="5882"/>
                  </a:lnTo>
                  <a:lnTo>
                    <a:pt x="396" y="6127"/>
                  </a:lnTo>
                  <a:lnTo>
                    <a:pt x="471" y="6241"/>
                  </a:lnTo>
                  <a:lnTo>
                    <a:pt x="584" y="6354"/>
                  </a:lnTo>
                  <a:lnTo>
                    <a:pt x="698" y="6467"/>
                  </a:lnTo>
                  <a:lnTo>
                    <a:pt x="811" y="6561"/>
                  </a:lnTo>
                  <a:lnTo>
                    <a:pt x="943" y="6636"/>
                  </a:lnTo>
                  <a:lnTo>
                    <a:pt x="1075" y="6712"/>
                  </a:lnTo>
                  <a:lnTo>
                    <a:pt x="1207" y="6768"/>
                  </a:lnTo>
                  <a:lnTo>
                    <a:pt x="1357" y="6825"/>
                  </a:lnTo>
                  <a:lnTo>
                    <a:pt x="1376" y="6825"/>
                  </a:lnTo>
                  <a:lnTo>
                    <a:pt x="1697" y="6919"/>
                  </a:lnTo>
                  <a:lnTo>
                    <a:pt x="2036" y="6957"/>
                  </a:lnTo>
                  <a:lnTo>
                    <a:pt x="2356" y="6938"/>
                  </a:lnTo>
                  <a:lnTo>
                    <a:pt x="2677" y="6900"/>
                  </a:lnTo>
                  <a:lnTo>
                    <a:pt x="2997" y="6825"/>
                  </a:lnTo>
                  <a:lnTo>
                    <a:pt x="3299" y="6693"/>
                  </a:lnTo>
                  <a:lnTo>
                    <a:pt x="3601" y="6542"/>
                  </a:lnTo>
                  <a:lnTo>
                    <a:pt x="3883" y="6354"/>
                  </a:lnTo>
                  <a:lnTo>
                    <a:pt x="4166" y="6146"/>
                  </a:lnTo>
                  <a:lnTo>
                    <a:pt x="4411" y="5882"/>
                  </a:lnTo>
                  <a:lnTo>
                    <a:pt x="4637" y="5618"/>
                  </a:lnTo>
                  <a:lnTo>
                    <a:pt x="4864" y="5317"/>
                  </a:lnTo>
                  <a:lnTo>
                    <a:pt x="5052" y="4978"/>
                  </a:lnTo>
                  <a:lnTo>
                    <a:pt x="5203" y="4638"/>
                  </a:lnTo>
                  <a:lnTo>
                    <a:pt x="5354" y="4261"/>
                  </a:lnTo>
                  <a:lnTo>
                    <a:pt x="5448" y="3865"/>
                  </a:lnTo>
                  <a:lnTo>
                    <a:pt x="5542" y="3375"/>
                  </a:lnTo>
                  <a:lnTo>
                    <a:pt x="5580" y="3130"/>
                  </a:lnTo>
                  <a:lnTo>
                    <a:pt x="5580" y="2866"/>
                  </a:lnTo>
                  <a:lnTo>
                    <a:pt x="5599" y="2583"/>
                  </a:lnTo>
                  <a:lnTo>
                    <a:pt x="5580" y="2320"/>
                  </a:lnTo>
                  <a:lnTo>
                    <a:pt x="5561" y="2037"/>
                  </a:lnTo>
                  <a:lnTo>
                    <a:pt x="5505" y="1773"/>
                  </a:lnTo>
                  <a:lnTo>
                    <a:pt x="5448" y="1509"/>
                  </a:lnTo>
                  <a:lnTo>
                    <a:pt x="5373" y="1264"/>
                  </a:lnTo>
                  <a:lnTo>
                    <a:pt x="5260" y="1019"/>
                  </a:lnTo>
                  <a:lnTo>
                    <a:pt x="5146" y="793"/>
                  </a:lnTo>
                  <a:lnTo>
                    <a:pt x="4977" y="604"/>
                  </a:lnTo>
                  <a:lnTo>
                    <a:pt x="4807" y="416"/>
                  </a:lnTo>
                  <a:lnTo>
                    <a:pt x="4600" y="246"/>
                  </a:lnTo>
                  <a:lnTo>
                    <a:pt x="4374" y="114"/>
                  </a:lnTo>
                  <a:lnTo>
                    <a:pt x="4355" y="114"/>
                  </a:lnTo>
                  <a:lnTo>
                    <a:pt x="4053" y="39"/>
                  </a:lnTo>
                  <a:lnTo>
                    <a:pt x="373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42"/>
            <p:cNvSpPr/>
            <p:nvPr/>
          </p:nvSpPr>
          <p:spPr>
            <a:xfrm>
              <a:off x="-1526260" y="743739"/>
              <a:ext cx="136130" cy="150685"/>
            </a:xfrm>
            <a:custGeom>
              <a:avLst/>
              <a:gdLst/>
              <a:ahLst/>
              <a:cxnLst/>
              <a:rect l="l" t="t" r="r" b="b"/>
              <a:pathLst>
                <a:path w="3526" h="3903" extrusionOk="0">
                  <a:moveTo>
                    <a:pt x="3525" y="0"/>
                  </a:moveTo>
                  <a:lnTo>
                    <a:pt x="3280" y="19"/>
                  </a:lnTo>
                  <a:lnTo>
                    <a:pt x="3035" y="95"/>
                  </a:lnTo>
                  <a:lnTo>
                    <a:pt x="2790" y="170"/>
                  </a:lnTo>
                  <a:lnTo>
                    <a:pt x="2564" y="264"/>
                  </a:lnTo>
                  <a:lnTo>
                    <a:pt x="2319" y="396"/>
                  </a:lnTo>
                  <a:lnTo>
                    <a:pt x="2093" y="528"/>
                  </a:lnTo>
                  <a:lnTo>
                    <a:pt x="1866" y="698"/>
                  </a:lnTo>
                  <a:lnTo>
                    <a:pt x="1659" y="868"/>
                  </a:lnTo>
                  <a:lnTo>
                    <a:pt x="1433" y="1056"/>
                  </a:lnTo>
                  <a:lnTo>
                    <a:pt x="1244" y="1282"/>
                  </a:lnTo>
                  <a:lnTo>
                    <a:pt x="1056" y="1509"/>
                  </a:lnTo>
                  <a:lnTo>
                    <a:pt x="867" y="1754"/>
                  </a:lnTo>
                  <a:lnTo>
                    <a:pt x="698" y="2017"/>
                  </a:lnTo>
                  <a:lnTo>
                    <a:pt x="547" y="2300"/>
                  </a:lnTo>
                  <a:lnTo>
                    <a:pt x="396" y="2602"/>
                  </a:lnTo>
                  <a:lnTo>
                    <a:pt x="264" y="2903"/>
                  </a:lnTo>
                  <a:lnTo>
                    <a:pt x="189" y="3149"/>
                  </a:lnTo>
                  <a:lnTo>
                    <a:pt x="113" y="3412"/>
                  </a:lnTo>
                  <a:lnTo>
                    <a:pt x="0" y="3903"/>
                  </a:lnTo>
                  <a:lnTo>
                    <a:pt x="264" y="3884"/>
                  </a:lnTo>
                  <a:lnTo>
                    <a:pt x="509" y="3846"/>
                  </a:lnTo>
                  <a:lnTo>
                    <a:pt x="773" y="3790"/>
                  </a:lnTo>
                  <a:lnTo>
                    <a:pt x="1018" y="3695"/>
                  </a:lnTo>
                  <a:lnTo>
                    <a:pt x="1263" y="3582"/>
                  </a:lnTo>
                  <a:lnTo>
                    <a:pt x="1508" y="3450"/>
                  </a:lnTo>
                  <a:lnTo>
                    <a:pt x="1734" y="3299"/>
                  </a:lnTo>
                  <a:lnTo>
                    <a:pt x="1961" y="3130"/>
                  </a:lnTo>
                  <a:lnTo>
                    <a:pt x="2168" y="2941"/>
                  </a:lnTo>
                  <a:lnTo>
                    <a:pt x="2375" y="2734"/>
                  </a:lnTo>
                  <a:lnTo>
                    <a:pt x="2564" y="2508"/>
                  </a:lnTo>
                  <a:lnTo>
                    <a:pt x="2752" y="2263"/>
                  </a:lnTo>
                  <a:lnTo>
                    <a:pt x="2903" y="1999"/>
                  </a:lnTo>
                  <a:lnTo>
                    <a:pt x="3054" y="1716"/>
                  </a:lnTo>
                  <a:lnTo>
                    <a:pt x="3186" y="1414"/>
                  </a:lnTo>
                  <a:lnTo>
                    <a:pt x="3299" y="1113"/>
                  </a:lnTo>
                  <a:lnTo>
                    <a:pt x="3374" y="849"/>
                  </a:lnTo>
                  <a:lnTo>
                    <a:pt x="3431" y="585"/>
                  </a:lnTo>
                  <a:lnTo>
                    <a:pt x="3487" y="283"/>
                  </a:lnTo>
                  <a:lnTo>
                    <a:pt x="352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42"/>
            <p:cNvSpPr/>
            <p:nvPr/>
          </p:nvSpPr>
          <p:spPr>
            <a:xfrm>
              <a:off x="-1355962" y="923495"/>
              <a:ext cx="44437" cy="73547"/>
            </a:xfrm>
            <a:custGeom>
              <a:avLst/>
              <a:gdLst/>
              <a:ahLst/>
              <a:cxnLst/>
              <a:rect l="l" t="t" r="r" b="b"/>
              <a:pathLst>
                <a:path w="1151" h="1905" extrusionOk="0">
                  <a:moveTo>
                    <a:pt x="943" y="1"/>
                  </a:moveTo>
                  <a:lnTo>
                    <a:pt x="830" y="20"/>
                  </a:lnTo>
                  <a:lnTo>
                    <a:pt x="735" y="76"/>
                  </a:lnTo>
                  <a:lnTo>
                    <a:pt x="622" y="170"/>
                  </a:lnTo>
                  <a:lnTo>
                    <a:pt x="509" y="283"/>
                  </a:lnTo>
                  <a:lnTo>
                    <a:pt x="396" y="434"/>
                  </a:lnTo>
                  <a:lnTo>
                    <a:pt x="302" y="585"/>
                  </a:lnTo>
                  <a:lnTo>
                    <a:pt x="208" y="774"/>
                  </a:lnTo>
                  <a:lnTo>
                    <a:pt x="113" y="962"/>
                  </a:lnTo>
                  <a:lnTo>
                    <a:pt x="57" y="1151"/>
                  </a:lnTo>
                  <a:lnTo>
                    <a:pt x="19" y="1320"/>
                  </a:lnTo>
                  <a:lnTo>
                    <a:pt x="0" y="1471"/>
                  </a:lnTo>
                  <a:lnTo>
                    <a:pt x="0" y="1622"/>
                  </a:lnTo>
                  <a:lnTo>
                    <a:pt x="19" y="1735"/>
                  </a:lnTo>
                  <a:lnTo>
                    <a:pt x="76" y="1829"/>
                  </a:lnTo>
                  <a:lnTo>
                    <a:pt x="132" y="1886"/>
                  </a:lnTo>
                  <a:lnTo>
                    <a:pt x="226" y="1905"/>
                  </a:lnTo>
                  <a:lnTo>
                    <a:pt x="321" y="1886"/>
                  </a:lnTo>
                  <a:lnTo>
                    <a:pt x="415" y="1829"/>
                  </a:lnTo>
                  <a:lnTo>
                    <a:pt x="528" y="1735"/>
                  </a:lnTo>
                  <a:lnTo>
                    <a:pt x="641" y="1622"/>
                  </a:lnTo>
                  <a:lnTo>
                    <a:pt x="754" y="1471"/>
                  </a:lnTo>
                  <a:lnTo>
                    <a:pt x="849" y="1320"/>
                  </a:lnTo>
                  <a:lnTo>
                    <a:pt x="962" y="1132"/>
                  </a:lnTo>
                  <a:lnTo>
                    <a:pt x="1037" y="943"/>
                  </a:lnTo>
                  <a:lnTo>
                    <a:pt x="1094" y="755"/>
                  </a:lnTo>
                  <a:lnTo>
                    <a:pt x="1131" y="585"/>
                  </a:lnTo>
                  <a:lnTo>
                    <a:pt x="1150" y="415"/>
                  </a:lnTo>
                  <a:lnTo>
                    <a:pt x="1150" y="283"/>
                  </a:lnTo>
                  <a:lnTo>
                    <a:pt x="1131" y="170"/>
                  </a:lnTo>
                  <a:lnTo>
                    <a:pt x="1094" y="76"/>
                  </a:lnTo>
                  <a:lnTo>
                    <a:pt x="1018" y="20"/>
                  </a:lnTo>
                  <a:lnTo>
                    <a:pt x="94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42"/>
            <p:cNvSpPr/>
            <p:nvPr/>
          </p:nvSpPr>
          <p:spPr>
            <a:xfrm>
              <a:off x="-1400361" y="995537"/>
              <a:ext cx="35673" cy="36445"/>
            </a:xfrm>
            <a:custGeom>
              <a:avLst/>
              <a:gdLst/>
              <a:ahLst/>
              <a:cxnLst/>
              <a:rect l="l" t="t" r="r" b="b"/>
              <a:pathLst>
                <a:path w="924" h="944" extrusionOk="0">
                  <a:moveTo>
                    <a:pt x="490" y="1"/>
                  </a:moveTo>
                  <a:lnTo>
                    <a:pt x="396" y="39"/>
                  </a:lnTo>
                  <a:lnTo>
                    <a:pt x="321" y="76"/>
                  </a:lnTo>
                  <a:lnTo>
                    <a:pt x="226" y="114"/>
                  </a:lnTo>
                  <a:lnTo>
                    <a:pt x="151" y="189"/>
                  </a:lnTo>
                  <a:lnTo>
                    <a:pt x="95" y="265"/>
                  </a:lnTo>
                  <a:lnTo>
                    <a:pt x="38" y="359"/>
                  </a:lnTo>
                  <a:lnTo>
                    <a:pt x="19" y="453"/>
                  </a:lnTo>
                  <a:lnTo>
                    <a:pt x="0" y="548"/>
                  </a:lnTo>
                  <a:lnTo>
                    <a:pt x="0" y="623"/>
                  </a:lnTo>
                  <a:lnTo>
                    <a:pt x="19" y="717"/>
                  </a:lnTo>
                  <a:lnTo>
                    <a:pt x="57" y="793"/>
                  </a:lnTo>
                  <a:lnTo>
                    <a:pt x="113" y="849"/>
                  </a:lnTo>
                  <a:lnTo>
                    <a:pt x="189" y="906"/>
                  </a:lnTo>
                  <a:lnTo>
                    <a:pt x="264" y="943"/>
                  </a:lnTo>
                  <a:lnTo>
                    <a:pt x="434" y="943"/>
                  </a:lnTo>
                  <a:lnTo>
                    <a:pt x="528" y="925"/>
                  </a:lnTo>
                  <a:lnTo>
                    <a:pt x="604" y="887"/>
                  </a:lnTo>
                  <a:lnTo>
                    <a:pt x="698" y="830"/>
                  </a:lnTo>
                  <a:lnTo>
                    <a:pt x="773" y="755"/>
                  </a:lnTo>
                  <a:lnTo>
                    <a:pt x="830" y="680"/>
                  </a:lnTo>
                  <a:lnTo>
                    <a:pt x="886" y="585"/>
                  </a:lnTo>
                  <a:lnTo>
                    <a:pt x="905" y="491"/>
                  </a:lnTo>
                  <a:lnTo>
                    <a:pt x="924" y="416"/>
                  </a:lnTo>
                  <a:lnTo>
                    <a:pt x="924" y="321"/>
                  </a:lnTo>
                  <a:lnTo>
                    <a:pt x="905" y="246"/>
                  </a:lnTo>
                  <a:lnTo>
                    <a:pt x="867" y="171"/>
                  </a:lnTo>
                  <a:lnTo>
                    <a:pt x="811" y="95"/>
                  </a:lnTo>
                  <a:lnTo>
                    <a:pt x="735" y="57"/>
                  </a:lnTo>
                  <a:lnTo>
                    <a:pt x="660" y="20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42"/>
            <p:cNvSpPr/>
            <p:nvPr/>
          </p:nvSpPr>
          <p:spPr>
            <a:xfrm>
              <a:off x="-1548845" y="1314319"/>
              <a:ext cx="366848" cy="37179"/>
            </a:xfrm>
            <a:custGeom>
              <a:avLst/>
              <a:gdLst/>
              <a:ahLst/>
              <a:cxnLst/>
              <a:rect l="l" t="t" r="r" b="b"/>
              <a:pathLst>
                <a:path w="9502" h="963" extrusionOk="0">
                  <a:moveTo>
                    <a:pt x="4431" y="1"/>
                  </a:moveTo>
                  <a:lnTo>
                    <a:pt x="3620" y="57"/>
                  </a:lnTo>
                  <a:lnTo>
                    <a:pt x="2791" y="114"/>
                  </a:lnTo>
                  <a:lnTo>
                    <a:pt x="1923" y="227"/>
                  </a:lnTo>
                  <a:lnTo>
                    <a:pt x="1037" y="378"/>
                  </a:lnTo>
                  <a:lnTo>
                    <a:pt x="151" y="566"/>
                  </a:lnTo>
                  <a:lnTo>
                    <a:pt x="76" y="604"/>
                  </a:lnTo>
                  <a:lnTo>
                    <a:pt x="19" y="661"/>
                  </a:lnTo>
                  <a:lnTo>
                    <a:pt x="1" y="736"/>
                  </a:lnTo>
                  <a:lnTo>
                    <a:pt x="1" y="811"/>
                  </a:lnTo>
                  <a:lnTo>
                    <a:pt x="38" y="887"/>
                  </a:lnTo>
                  <a:lnTo>
                    <a:pt x="95" y="943"/>
                  </a:lnTo>
                  <a:lnTo>
                    <a:pt x="170" y="962"/>
                  </a:lnTo>
                  <a:lnTo>
                    <a:pt x="246" y="962"/>
                  </a:lnTo>
                  <a:lnTo>
                    <a:pt x="1113" y="774"/>
                  </a:lnTo>
                  <a:lnTo>
                    <a:pt x="1980" y="642"/>
                  </a:lnTo>
                  <a:lnTo>
                    <a:pt x="2828" y="529"/>
                  </a:lnTo>
                  <a:lnTo>
                    <a:pt x="3658" y="472"/>
                  </a:lnTo>
                  <a:lnTo>
                    <a:pt x="4450" y="434"/>
                  </a:lnTo>
                  <a:lnTo>
                    <a:pt x="5204" y="415"/>
                  </a:lnTo>
                  <a:lnTo>
                    <a:pt x="5920" y="434"/>
                  </a:lnTo>
                  <a:lnTo>
                    <a:pt x="6580" y="453"/>
                  </a:lnTo>
                  <a:lnTo>
                    <a:pt x="7183" y="491"/>
                  </a:lnTo>
                  <a:lnTo>
                    <a:pt x="7730" y="547"/>
                  </a:lnTo>
                  <a:lnTo>
                    <a:pt x="8634" y="642"/>
                  </a:lnTo>
                  <a:lnTo>
                    <a:pt x="9200" y="736"/>
                  </a:lnTo>
                  <a:lnTo>
                    <a:pt x="9407" y="774"/>
                  </a:lnTo>
                  <a:lnTo>
                    <a:pt x="9502" y="378"/>
                  </a:lnTo>
                  <a:lnTo>
                    <a:pt x="9275" y="340"/>
                  </a:lnTo>
                  <a:lnTo>
                    <a:pt x="8691" y="246"/>
                  </a:lnTo>
                  <a:lnTo>
                    <a:pt x="7786" y="133"/>
                  </a:lnTo>
                  <a:lnTo>
                    <a:pt x="7221" y="76"/>
                  </a:lnTo>
                  <a:lnTo>
                    <a:pt x="6599" y="38"/>
                  </a:lnTo>
                  <a:lnTo>
                    <a:pt x="59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42"/>
            <p:cNvSpPr/>
            <p:nvPr/>
          </p:nvSpPr>
          <p:spPr>
            <a:xfrm>
              <a:off x="-1339245" y="1142554"/>
              <a:ext cx="88102" cy="90303"/>
            </a:xfrm>
            <a:custGeom>
              <a:avLst/>
              <a:gdLst/>
              <a:ahLst/>
              <a:cxnLst/>
              <a:rect l="l" t="t" r="r" b="b"/>
              <a:pathLst>
                <a:path w="2282" h="2339" extrusionOk="0">
                  <a:moveTo>
                    <a:pt x="1094" y="1"/>
                  </a:moveTo>
                  <a:lnTo>
                    <a:pt x="981" y="20"/>
                  </a:lnTo>
                  <a:lnTo>
                    <a:pt x="868" y="39"/>
                  </a:lnTo>
                  <a:lnTo>
                    <a:pt x="755" y="57"/>
                  </a:lnTo>
                  <a:lnTo>
                    <a:pt x="642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29"/>
                  </a:lnTo>
                  <a:lnTo>
                    <a:pt x="76" y="717"/>
                  </a:lnTo>
                  <a:lnTo>
                    <a:pt x="38" y="830"/>
                  </a:lnTo>
                  <a:lnTo>
                    <a:pt x="20" y="943"/>
                  </a:lnTo>
                  <a:lnTo>
                    <a:pt x="1" y="1057"/>
                  </a:lnTo>
                  <a:lnTo>
                    <a:pt x="1" y="1170"/>
                  </a:lnTo>
                  <a:lnTo>
                    <a:pt x="20" y="1302"/>
                  </a:lnTo>
                  <a:lnTo>
                    <a:pt x="38" y="1415"/>
                  </a:lnTo>
                  <a:lnTo>
                    <a:pt x="114" y="1622"/>
                  </a:lnTo>
                  <a:lnTo>
                    <a:pt x="227" y="1829"/>
                  </a:lnTo>
                  <a:lnTo>
                    <a:pt x="378" y="1999"/>
                  </a:lnTo>
                  <a:lnTo>
                    <a:pt x="547" y="2150"/>
                  </a:lnTo>
                  <a:lnTo>
                    <a:pt x="755" y="2244"/>
                  </a:lnTo>
                  <a:lnTo>
                    <a:pt x="849" y="2282"/>
                  </a:lnTo>
                  <a:lnTo>
                    <a:pt x="962" y="2320"/>
                  </a:lnTo>
                  <a:lnTo>
                    <a:pt x="1075" y="2338"/>
                  </a:lnTo>
                  <a:lnTo>
                    <a:pt x="1320" y="2338"/>
                  </a:lnTo>
                  <a:lnTo>
                    <a:pt x="1433" y="2320"/>
                  </a:lnTo>
                  <a:lnTo>
                    <a:pt x="1547" y="2282"/>
                  </a:lnTo>
                  <a:lnTo>
                    <a:pt x="1641" y="2244"/>
                  </a:lnTo>
                  <a:lnTo>
                    <a:pt x="1829" y="2150"/>
                  </a:lnTo>
                  <a:lnTo>
                    <a:pt x="1999" y="1999"/>
                  </a:lnTo>
                  <a:lnTo>
                    <a:pt x="2131" y="1829"/>
                  </a:lnTo>
                  <a:lnTo>
                    <a:pt x="2225" y="1622"/>
                  </a:lnTo>
                  <a:lnTo>
                    <a:pt x="2263" y="1528"/>
                  </a:lnTo>
                  <a:lnTo>
                    <a:pt x="2282" y="1415"/>
                  </a:lnTo>
                  <a:lnTo>
                    <a:pt x="2282" y="1302"/>
                  </a:lnTo>
                  <a:lnTo>
                    <a:pt x="2282" y="1170"/>
                  </a:lnTo>
                  <a:lnTo>
                    <a:pt x="2282" y="1057"/>
                  </a:lnTo>
                  <a:lnTo>
                    <a:pt x="2263" y="943"/>
                  </a:lnTo>
                  <a:lnTo>
                    <a:pt x="2169" y="717"/>
                  </a:lnTo>
                  <a:lnTo>
                    <a:pt x="2056" y="529"/>
                  </a:lnTo>
                  <a:lnTo>
                    <a:pt x="1924" y="359"/>
                  </a:lnTo>
                  <a:lnTo>
                    <a:pt x="1735" y="208"/>
                  </a:lnTo>
                  <a:lnTo>
                    <a:pt x="1547" y="95"/>
                  </a:lnTo>
                  <a:lnTo>
                    <a:pt x="1433" y="57"/>
                  </a:lnTo>
                  <a:lnTo>
                    <a:pt x="1320" y="39"/>
                  </a:lnTo>
                  <a:lnTo>
                    <a:pt x="1207" y="20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42"/>
            <p:cNvSpPr/>
            <p:nvPr/>
          </p:nvSpPr>
          <p:spPr>
            <a:xfrm>
              <a:off x="-1554675" y="1165140"/>
              <a:ext cx="352293" cy="38608"/>
            </a:xfrm>
            <a:custGeom>
              <a:avLst/>
              <a:gdLst/>
              <a:ahLst/>
              <a:cxnLst/>
              <a:rect l="l" t="t" r="r" b="b"/>
              <a:pathLst>
                <a:path w="9125" h="1000" extrusionOk="0">
                  <a:moveTo>
                    <a:pt x="5072" y="0"/>
                  </a:moveTo>
                  <a:lnTo>
                    <a:pt x="4337" y="19"/>
                  </a:lnTo>
                  <a:lnTo>
                    <a:pt x="3564" y="57"/>
                  </a:lnTo>
                  <a:lnTo>
                    <a:pt x="2753" y="132"/>
                  </a:lnTo>
                  <a:lnTo>
                    <a:pt x="1905" y="245"/>
                  </a:lnTo>
                  <a:lnTo>
                    <a:pt x="1038" y="396"/>
                  </a:lnTo>
                  <a:lnTo>
                    <a:pt x="152" y="585"/>
                  </a:lnTo>
                  <a:lnTo>
                    <a:pt x="76" y="622"/>
                  </a:lnTo>
                  <a:lnTo>
                    <a:pt x="20" y="679"/>
                  </a:lnTo>
                  <a:lnTo>
                    <a:pt x="1" y="754"/>
                  </a:lnTo>
                  <a:lnTo>
                    <a:pt x="1" y="830"/>
                  </a:lnTo>
                  <a:lnTo>
                    <a:pt x="39" y="905"/>
                  </a:lnTo>
                  <a:lnTo>
                    <a:pt x="95" y="962"/>
                  </a:lnTo>
                  <a:lnTo>
                    <a:pt x="170" y="999"/>
                  </a:lnTo>
                  <a:lnTo>
                    <a:pt x="246" y="981"/>
                  </a:lnTo>
                  <a:lnTo>
                    <a:pt x="1113" y="792"/>
                  </a:lnTo>
                  <a:lnTo>
                    <a:pt x="1961" y="660"/>
                  </a:lnTo>
                  <a:lnTo>
                    <a:pt x="2791" y="547"/>
                  </a:lnTo>
                  <a:lnTo>
                    <a:pt x="3583" y="472"/>
                  </a:lnTo>
                  <a:lnTo>
                    <a:pt x="4355" y="434"/>
                  </a:lnTo>
                  <a:lnTo>
                    <a:pt x="5072" y="415"/>
                  </a:lnTo>
                  <a:lnTo>
                    <a:pt x="5750" y="415"/>
                  </a:lnTo>
                  <a:lnTo>
                    <a:pt x="6391" y="453"/>
                  </a:lnTo>
                  <a:lnTo>
                    <a:pt x="6957" y="490"/>
                  </a:lnTo>
                  <a:lnTo>
                    <a:pt x="7466" y="528"/>
                  </a:lnTo>
                  <a:lnTo>
                    <a:pt x="8314" y="622"/>
                  </a:lnTo>
                  <a:lnTo>
                    <a:pt x="8842" y="717"/>
                  </a:lnTo>
                  <a:lnTo>
                    <a:pt x="9049" y="754"/>
                  </a:lnTo>
                  <a:lnTo>
                    <a:pt x="9125" y="340"/>
                  </a:lnTo>
                  <a:lnTo>
                    <a:pt x="8936" y="302"/>
                  </a:lnTo>
                  <a:lnTo>
                    <a:pt x="8390" y="208"/>
                  </a:lnTo>
                  <a:lnTo>
                    <a:pt x="7522" y="113"/>
                  </a:lnTo>
                  <a:lnTo>
                    <a:pt x="6995" y="76"/>
                  </a:lnTo>
                  <a:lnTo>
                    <a:pt x="6410" y="38"/>
                  </a:lnTo>
                  <a:lnTo>
                    <a:pt x="57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42"/>
            <p:cNvSpPr/>
            <p:nvPr/>
          </p:nvSpPr>
          <p:spPr>
            <a:xfrm>
              <a:off x="-1341407" y="1141126"/>
              <a:ext cx="81539" cy="81539"/>
            </a:xfrm>
            <a:custGeom>
              <a:avLst/>
              <a:gdLst/>
              <a:ahLst/>
              <a:cxnLst/>
              <a:rect l="l" t="t" r="r" b="b"/>
              <a:pathLst>
                <a:path w="2112" h="2112" extrusionOk="0">
                  <a:moveTo>
                    <a:pt x="1037" y="0"/>
                  </a:moveTo>
                  <a:lnTo>
                    <a:pt x="830" y="19"/>
                  </a:lnTo>
                  <a:lnTo>
                    <a:pt x="641" y="94"/>
                  </a:lnTo>
                  <a:lnTo>
                    <a:pt x="453" y="189"/>
                  </a:lnTo>
                  <a:lnTo>
                    <a:pt x="302" y="321"/>
                  </a:lnTo>
                  <a:lnTo>
                    <a:pt x="170" y="471"/>
                  </a:lnTo>
                  <a:lnTo>
                    <a:pt x="76" y="641"/>
                  </a:lnTo>
                  <a:lnTo>
                    <a:pt x="19" y="848"/>
                  </a:lnTo>
                  <a:lnTo>
                    <a:pt x="0" y="1056"/>
                  </a:lnTo>
                  <a:lnTo>
                    <a:pt x="19" y="1263"/>
                  </a:lnTo>
                  <a:lnTo>
                    <a:pt x="94" y="1471"/>
                  </a:lnTo>
                  <a:lnTo>
                    <a:pt x="189" y="1659"/>
                  </a:lnTo>
                  <a:lnTo>
                    <a:pt x="321" y="1810"/>
                  </a:lnTo>
                  <a:lnTo>
                    <a:pt x="472" y="1942"/>
                  </a:lnTo>
                  <a:lnTo>
                    <a:pt x="660" y="2036"/>
                  </a:lnTo>
                  <a:lnTo>
                    <a:pt x="849" y="2093"/>
                  </a:lnTo>
                  <a:lnTo>
                    <a:pt x="1075" y="2112"/>
                  </a:lnTo>
                  <a:lnTo>
                    <a:pt x="1282" y="2093"/>
                  </a:lnTo>
                  <a:lnTo>
                    <a:pt x="1471" y="2036"/>
                  </a:lnTo>
                  <a:lnTo>
                    <a:pt x="1659" y="1942"/>
                  </a:lnTo>
                  <a:lnTo>
                    <a:pt x="1810" y="1810"/>
                  </a:lnTo>
                  <a:lnTo>
                    <a:pt x="1942" y="1659"/>
                  </a:lnTo>
                  <a:lnTo>
                    <a:pt x="2036" y="1471"/>
                  </a:lnTo>
                  <a:lnTo>
                    <a:pt x="2093" y="1263"/>
                  </a:lnTo>
                  <a:lnTo>
                    <a:pt x="2112" y="1056"/>
                  </a:lnTo>
                  <a:lnTo>
                    <a:pt x="2093" y="848"/>
                  </a:lnTo>
                  <a:lnTo>
                    <a:pt x="2017" y="641"/>
                  </a:lnTo>
                  <a:lnTo>
                    <a:pt x="1923" y="471"/>
                  </a:lnTo>
                  <a:lnTo>
                    <a:pt x="1791" y="321"/>
                  </a:lnTo>
                  <a:lnTo>
                    <a:pt x="1640" y="189"/>
                  </a:lnTo>
                  <a:lnTo>
                    <a:pt x="1452" y="94"/>
                  </a:lnTo>
                  <a:lnTo>
                    <a:pt x="1263" y="19"/>
                  </a:lnTo>
                  <a:lnTo>
                    <a:pt x="103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42"/>
            <p:cNvSpPr/>
            <p:nvPr/>
          </p:nvSpPr>
          <p:spPr>
            <a:xfrm>
              <a:off x="-1207516" y="989746"/>
              <a:ext cx="81578" cy="446882"/>
            </a:xfrm>
            <a:custGeom>
              <a:avLst/>
              <a:gdLst/>
              <a:ahLst/>
              <a:cxnLst/>
              <a:rect l="l" t="t" r="r" b="b"/>
              <a:pathLst>
                <a:path w="2113" h="11575" extrusionOk="0">
                  <a:moveTo>
                    <a:pt x="849" y="0"/>
                  </a:moveTo>
                  <a:lnTo>
                    <a:pt x="736" y="170"/>
                  </a:lnTo>
                  <a:lnTo>
                    <a:pt x="717" y="207"/>
                  </a:lnTo>
                  <a:lnTo>
                    <a:pt x="585" y="453"/>
                  </a:lnTo>
                  <a:lnTo>
                    <a:pt x="491" y="716"/>
                  </a:lnTo>
                  <a:lnTo>
                    <a:pt x="472" y="735"/>
                  </a:lnTo>
                  <a:lnTo>
                    <a:pt x="397" y="980"/>
                  </a:lnTo>
                  <a:lnTo>
                    <a:pt x="378" y="1018"/>
                  </a:lnTo>
                  <a:lnTo>
                    <a:pt x="302" y="1282"/>
                  </a:lnTo>
                  <a:lnTo>
                    <a:pt x="227" y="1659"/>
                  </a:lnTo>
                  <a:lnTo>
                    <a:pt x="152" y="2036"/>
                  </a:lnTo>
                  <a:lnTo>
                    <a:pt x="95" y="2375"/>
                  </a:lnTo>
                  <a:lnTo>
                    <a:pt x="57" y="2696"/>
                  </a:lnTo>
                  <a:lnTo>
                    <a:pt x="20" y="3111"/>
                  </a:lnTo>
                  <a:lnTo>
                    <a:pt x="1" y="3525"/>
                  </a:lnTo>
                  <a:lnTo>
                    <a:pt x="1" y="3978"/>
                  </a:lnTo>
                  <a:lnTo>
                    <a:pt x="1" y="4430"/>
                  </a:lnTo>
                  <a:lnTo>
                    <a:pt x="20" y="4901"/>
                  </a:lnTo>
                  <a:lnTo>
                    <a:pt x="39" y="5373"/>
                  </a:lnTo>
                  <a:lnTo>
                    <a:pt x="95" y="5863"/>
                  </a:lnTo>
                  <a:lnTo>
                    <a:pt x="152" y="6353"/>
                  </a:lnTo>
                  <a:lnTo>
                    <a:pt x="208" y="6843"/>
                  </a:lnTo>
                  <a:lnTo>
                    <a:pt x="302" y="7333"/>
                  </a:lnTo>
                  <a:lnTo>
                    <a:pt x="397" y="7805"/>
                  </a:lnTo>
                  <a:lnTo>
                    <a:pt x="529" y="8295"/>
                  </a:lnTo>
                  <a:lnTo>
                    <a:pt x="661" y="8747"/>
                  </a:lnTo>
                  <a:lnTo>
                    <a:pt x="811" y="9218"/>
                  </a:lnTo>
                  <a:lnTo>
                    <a:pt x="962" y="9652"/>
                  </a:lnTo>
                  <a:lnTo>
                    <a:pt x="1151" y="10067"/>
                  </a:lnTo>
                  <a:lnTo>
                    <a:pt x="1320" y="10406"/>
                  </a:lnTo>
                  <a:lnTo>
                    <a:pt x="1339" y="10444"/>
                  </a:lnTo>
                  <a:lnTo>
                    <a:pt x="1490" y="10726"/>
                  </a:lnTo>
                  <a:lnTo>
                    <a:pt x="1528" y="10764"/>
                  </a:lnTo>
                  <a:lnTo>
                    <a:pt x="1716" y="11085"/>
                  </a:lnTo>
                  <a:lnTo>
                    <a:pt x="1924" y="11367"/>
                  </a:lnTo>
                  <a:lnTo>
                    <a:pt x="1943" y="11386"/>
                  </a:lnTo>
                  <a:lnTo>
                    <a:pt x="2112" y="11575"/>
                  </a:lnTo>
                  <a:lnTo>
                    <a:pt x="2112" y="10915"/>
                  </a:lnTo>
                  <a:lnTo>
                    <a:pt x="2093" y="10877"/>
                  </a:lnTo>
                  <a:lnTo>
                    <a:pt x="1886" y="10557"/>
                  </a:lnTo>
                  <a:lnTo>
                    <a:pt x="1697" y="10236"/>
                  </a:lnTo>
                  <a:lnTo>
                    <a:pt x="1679" y="10199"/>
                  </a:lnTo>
                  <a:lnTo>
                    <a:pt x="1509" y="9822"/>
                  </a:lnTo>
                  <a:lnTo>
                    <a:pt x="1339" y="9426"/>
                  </a:lnTo>
                  <a:lnTo>
                    <a:pt x="1188" y="9030"/>
                  </a:lnTo>
                  <a:lnTo>
                    <a:pt x="1057" y="8634"/>
                  </a:lnTo>
                  <a:lnTo>
                    <a:pt x="943" y="8219"/>
                  </a:lnTo>
                  <a:lnTo>
                    <a:pt x="830" y="7805"/>
                  </a:lnTo>
                  <a:lnTo>
                    <a:pt x="736" y="7371"/>
                  </a:lnTo>
                  <a:lnTo>
                    <a:pt x="661" y="6937"/>
                  </a:lnTo>
                  <a:lnTo>
                    <a:pt x="585" y="6504"/>
                  </a:lnTo>
                  <a:lnTo>
                    <a:pt x="529" y="6070"/>
                  </a:lnTo>
                  <a:lnTo>
                    <a:pt x="491" y="5618"/>
                  </a:lnTo>
                  <a:lnTo>
                    <a:pt x="453" y="5184"/>
                  </a:lnTo>
                  <a:lnTo>
                    <a:pt x="416" y="4336"/>
                  </a:lnTo>
                  <a:lnTo>
                    <a:pt x="434" y="3525"/>
                  </a:lnTo>
                  <a:lnTo>
                    <a:pt x="453" y="3129"/>
                  </a:lnTo>
                  <a:lnTo>
                    <a:pt x="472" y="2752"/>
                  </a:lnTo>
                  <a:lnTo>
                    <a:pt x="548" y="2168"/>
                  </a:lnTo>
                  <a:lnTo>
                    <a:pt x="661" y="1621"/>
                  </a:lnTo>
                  <a:lnTo>
                    <a:pt x="736" y="1301"/>
                  </a:lnTo>
                  <a:lnTo>
                    <a:pt x="830" y="999"/>
                  </a:lnTo>
                  <a:lnTo>
                    <a:pt x="943" y="735"/>
                  </a:lnTo>
                  <a:lnTo>
                    <a:pt x="943" y="716"/>
                  </a:lnTo>
                  <a:lnTo>
                    <a:pt x="1057" y="490"/>
                  </a:lnTo>
                  <a:lnTo>
                    <a:pt x="1057" y="471"/>
                  </a:lnTo>
                  <a:lnTo>
                    <a:pt x="1170" y="283"/>
                  </a:lnTo>
                  <a:lnTo>
                    <a:pt x="1188" y="264"/>
                  </a:lnTo>
                  <a:lnTo>
                    <a:pt x="1226" y="207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42"/>
            <p:cNvSpPr/>
            <p:nvPr/>
          </p:nvSpPr>
          <p:spPr>
            <a:xfrm>
              <a:off x="-1219137" y="968628"/>
              <a:ext cx="125204" cy="496377"/>
            </a:xfrm>
            <a:custGeom>
              <a:avLst/>
              <a:gdLst/>
              <a:ahLst/>
              <a:cxnLst/>
              <a:rect l="l" t="t" r="r" b="b"/>
              <a:pathLst>
                <a:path w="3243" h="12857" extrusionOk="0">
                  <a:moveTo>
                    <a:pt x="1489" y="0"/>
                  </a:moveTo>
                  <a:lnTo>
                    <a:pt x="1452" y="19"/>
                  </a:lnTo>
                  <a:lnTo>
                    <a:pt x="1395" y="38"/>
                  </a:lnTo>
                  <a:lnTo>
                    <a:pt x="1244" y="132"/>
                  </a:lnTo>
                  <a:lnTo>
                    <a:pt x="1094" y="264"/>
                  </a:lnTo>
                  <a:lnTo>
                    <a:pt x="943" y="415"/>
                  </a:lnTo>
                  <a:lnTo>
                    <a:pt x="830" y="585"/>
                  </a:lnTo>
                  <a:lnTo>
                    <a:pt x="698" y="792"/>
                  </a:lnTo>
                  <a:lnTo>
                    <a:pt x="603" y="981"/>
                  </a:lnTo>
                  <a:lnTo>
                    <a:pt x="509" y="1207"/>
                  </a:lnTo>
                  <a:lnTo>
                    <a:pt x="434" y="1433"/>
                  </a:lnTo>
                  <a:lnTo>
                    <a:pt x="302" y="1904"/>
                  </a:lnTo>
                  <a:lnTo>
                    <a:pt x="189" y="2376"/>
                  </a:lnTo>
                  <a:lnTo>
                    <a:pt x="113" y="2828"/>
                  </a:lnTo>
                  <a:lnTo>
                    <a:pt x="76" y="3243"/>
                  </a:lnTo>
                  <a:lnTo>
                    <a:pt x="19" y="3846"/>
                  </a:lnTo>
                  <a:lnTo>
                    <a:pt x="0" y="4468"/>
                  </a:lnTo>
                  <a:lnTo>
                    <a:pt x="0" y="5128"/>
                  </a:lnTo>
                  <a:lnTo>
                    <a:pt x="38" y="5807"/>
                  </a:lnTo>
                  <a:lnTo>
                    <a:pt x="94" y="6504"/>
                  </a:lnTo>
                  <a:lnTo>
                    <a:pt x="189" y="7202"/>
                  </a:lnTo>
                  <a:lnTo>
                    <a:pt x="321" y="7918"/>
                  </a:lnTo>
                  <a:lnTo>
                    <a:pt x="472" y="8597"/>
                  </a:lnTo>
                  <a:lnTo>
                    <a:pt x="660" y="9275"/>
                  </a:lnTo>
                  <a:lnTo>
                    <a:pt x="867" y="9935"/>
                  </a:lnTo>
                  <a:lnTo>
                    <a:pt x="999" y="10237"/>
                  </a:lnTo>
                  <a:lnTo>
                    <a:pt x="1131" y="10538"/>
                  </a:lnTo>
                  <a:lnTo>
                    <a:pt x="1263" y="10840"/>
                  </a:lnTo>
                  <a:lnTo>
                    <a:pt x="1414" y="11123"/>
                  </a:lnTo>
                  <a:lnTo>
                    <a:pt x="1565" y="11387"/>
                  </a:lnTo>
                  <a:lnTo>
                    <a:pt x="1735" y="11650"/>
                  </a:lnTo>
                  <a:lnTo>
                    <a:pt x="1923" y="11877"/>
                  </a:lnTo>
                  <a:lnTo>
                    <a:pt x="2093" y="12103"/>
                  </a:lnTo>
                  <a:lnTo>
                    <a:pt x="2300" y="12310"/>
                  </a:lnTo>
                  <a:lnTo>
                    <a:pt x="2507" y="12518"/>
                  </a:lnTo>
                  <a:lnTo>
                    <a:pt x="2715" y="12687"/>
                  </a:lnTo>
                  <a:lnTo>
                    <a:pt x="2941" y="12838"/>
                  </a:lnTo>
                  <a:lnTo>
                    <a:pt x="3016" y="12857"/>
                  </a:lnTo>
                  <a:lnTo>
                    <a:pt x="3092" y="12857"/>
                  </a:lnTo>
                  <a:lnTo>
                    <a:pt x="3167" y="12819"/>
                  </a:lnTo>
                  <a:lnTo>
                    <a:pt x="3224" y="12744"/>
                  </a:lnTo>
                  <a:lnTo>
                    <a:pt x="3224" y="12725"/>
                  </a:lnTo>
                  <a:lnTo>
                    <a:pt x="3243" y="12650"/>
                  </a:lnTo>
                  <a:lnTo>
                    <a:pt x="3243" y="12574"/>
                  </a:lnTo>
                  <a:lnTo>
                    <a:pt x="3205" y="12518"/>
                  </a:lnTo>
                  <a:lnTo>
                    <a:pt x="3148" y="12461"/>
                  </a:lnTo>
                  <a:lnTo>
                    <a:pt x="2941" y="12329"/>
                  </a:lnTo>
                  <a:lnTo>
                    <a:pt x="2753" y="12159"/>
                  </a:lnTo>
                  <a:lnTo>
                    <a:pt x="2564" y="11990"/>
                  </a:lnTo>
                  <a:lnTo>
                    <a:pt x="2394" y="11801"/>
                  </a:lnTo>
                  <a:lnTo>
                    <a:pt x="2225" y="11594"/>
                  </a:lnTo>
                  <a:lnTo>
                    <a:pt x="2055" y="11368"/>
                  </a:lnTo>
                  <a:lnTo>
                    <a:pt x="1904" y="11123"/>
                  </a:lnTo>
                  <a:lnTo>
                    <a:pt x="1753" y="10878"/>
                  </a:lnTo>
                  <a:lnTo>
                    <a:pt x="1621" y="10614"/>
                  </a:lnTo>
                  <a:lnTo>
                    <a:pt x="1489" y="10331"/>
                  </a:lnTo>
                  <a:lnTo>
                    <a:pt x="1263" y="9747"/>
                  </a:lnTo>
                  <a:lnTo>
                    <a:pt x="1056" y="9143"/>
                  </a:lnTo>
                  <a:lnTo>
                    <a:pt x="867" y="8502"/>
                  </a:lnTo>
                  <a:lnTo>
                    <a:pt x="735" y="7843"/>
                  </a:lnTo>
                  <a:lnTo>
                    <a:pt x="603" y="7164"/>
                  </a:lnTo>
                  <a:lnTo>
                    <a:pt x="528" y="6485"/>
                  </a:lnTo>
                  <a:lnTo>
                    <a:pt x="453" y="5807"/>
                  </a:lnTo>
                  <a:lnTo>
                    <a:pt x="434" y="5147"/>
                  </a:lnTo>
                  <a:lnTo>
                    <a:pt x="415" y="4506"/>
                  </a:lnTo>
                  <a:lnTo>
                    <a:pt x="434" y="3884"/>
                  </a:lnTo>
                  <a:lnTo>
                    <a:pt x="490" y="3299"/>
                  </a:lnTo>
                  <a:lnTo>
                    <a:pt x="547" y="2753"/>
                  </a:lnTo>
                  <a:lnTo>
                    <a:pt x="641" y="2244"/>
                  </a:lnTo>
                  <a:lnTo>
                    <a:pt x="754" y="1791"/>
                  </a:lnTo>
                  <a:lnTo>
                    <a:pt x="886" y="1377"/>
                  </a:lnTo>
                  <a:lnTo>
                    <a:pt x="1056" y="1037"/>
                  </a:lnTo>
                  <a:lnTo>
                    <a:pt x="1131" y="905"/>
                  </a:lnTo>
                  <a:lnTo>
                    <a:pt x="1226" y="773"/>
                  </a:lnTo>
                  <a:lnTo>
                    <a:pt x="1301" y="660"/>
                  </a:lnTo>
                  <a:lnTo>
                    <a:pt x="1395" y="547"/>
                  </a:lnTo>
                  <a:lnTo>
                    <a:pt x="1508" y="472"/>
                  </a:lnTo>
                  <a:lnTo>
                    <a:pt x="1603" y="415"/>
                  </a:lnTo>
                  <a:lnTo>
                    <a:pt x="1659" y="377"/>
                  </a:lnTo>
                  <a:lnTo>
                    <a:pt x="1697" y="302"/>
                  </a:lnTo>
                  <a:lnTo>
                    <a:pt x="1716" y="245"/>
                  </a:lnTo>
                  <a:lnTo>
                    <a:pt x="1716" y="170"/>
                  </a:lnTo>
                  <a:lnTo>
                    <a:pt x="1697" y="114"/>
                  </a:lnTo>
                  <a:lnTo>
                    <a:pt x="1659" y="76"/>
                  </a:lnTo>
                  <a:lnTo>
                    <a:pt x="1584" y="19"/>
                  </a:lnTo>
                  <a:lnTo>
                    <a:pt x="1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42"/>
            <p:cNvSpPr/>
            <p:nvPr/>
          </p:nvSpPr>
          <p:spPr>
            <a:xfrm>
              <a:off x="-1206783" y="968628"/>
              <a:ext cx="53896" cy="83740"/>
            </a:xfrm>
            <a:custGeom>
              <a:avLst/>
              <a:gdLst/>
              <a:ahLst/>
              <a:cxnLst/>
              <a:rect l="l" t="t" r="r" b="b"/>
              <a:pathLst>
                <a:path w="1396" h="2169" extrusionOk="0">
                  <a:moveTo>
                    <a:pt x="1169" y="0"/>
                  </a:moveTo>
                  <a:lnTo>
                    <a:pt x="1132" y="19"/>
                  </a:lnTo>
                  <a:lnTo>
                    <a:pt x="1075" y="38"/>
                  </a:lnTo>
                  <a:lnTo>
                    <a:pt x="887" y="151"/>
                  </a:lnTo>
                  <a:lnTo>
                    <a:pt x="698" y="321"/>
                  </a:lnTo>
                  <a:lnTo>
                    <a:pt x="547" y="528"/>
                  </a:lnTo>
                  <a:lnTo>
                    <a:pt x="397" y="754"/>
                  </a:lnTo>
                  <a:lnTo>
                    <a:pt x="283" y="1000"/>
                  </a:lnTo>
                  <a:lnTo>
                    <a:pt x="170" y="1263"/>
                  </a:lnTo>
                  <a:lnTo>
                    <a:pt x="76" y="1546"/>
                  </a:lnTo>
                  <a:lnTo>
                    <a:pt x="1" y="1829"/>
                  </a:lnTo>
                  <a:lnTo>
                    <a:pt x="76" y="1904"/>
                  </a:lnTo>
                  <a:lnTo>
                    <a:pt x="170" y="1980"/>
                  </a:lnTo>
                  <a:lnTo>
                    <a:pt x="340" y="2168"/>
                  </a:lnTo>
                  <a:lnTo>
                    <a:pt x="434" y="1848"/>
                  </a:lnTo>
                  <a:lnTo>
                    <a:pt x="529" y="1546"/>
                  </a:lnTo>
                  <a:lnTo>
                    <a:pt x="623" y="1263"/>
                  </a:lnTo>
                  <a:lnTo>
                    <a:pt x="736" y="1018"/>
                  </a:lnTo>
                  <a:lnTo>
                    <a:pt x="868" y="811"/>
                  </a:lnTo>
                  <a:lnTo>
                    <a:pt x="1000" y="641"/>
                  </a:lnTo>
                  <a:lnTo>
                    <a:pt x="1132" y="509"/>
                  </a:lnTo>
                  <a:lnTo>
                    <a:pt x="1283" y="415"/>
                  </a:lnTo>
                  <a:lnTo>
                    <a:pt x="1339" y="377"/>
                  </a:lnTo>
                  <a:lnTo>
                    <a:pt x="1377" y="302"/>
                  </a:lnTo>
                  <a:lnTo>
                    <a:pt x="1396" y="245"/>
                  </a:lnTo>
                  <a:lnTo>
                    <a:pt x="1396" y="170"/>
                  </a:lnTo>
                  <a:lnTo>
                    <a:pt x="1377" y="114"/>
                  </a:lnTo>
                  <a:lnTo>
                    <a:pt x="1339" y="76"/>
                  </a:lnTo>
                  <a:lnTo>
                    <a:pt x="1264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42"/>
            <p:cNvSpPr/>
            <p:nvPr/>
          </p:nvSpPr>
          <p:spPr>
            <a:xfrm>
              <a:off x="-1174738" y="1353622"/>
              <a:ext cx="80805" cy="111383"/>
            </a:xfrm>
            <a:custGeom>
              <a:avLst/>
              <a:gdLst/>
              <a:ahLst/>
              <a:cxnLst/>
              <a:rect l="l" t="t" r="r" b="b"/>
              <a:pathLst>
                <a:path w="2093" h="2885" extrusionOk="0">
                  <a:moveTo>
                    <a:pt x="189" y="1"/>
                  </a:moveTo>
                  <a:lnTo>
                    <a:pt x="94" y="340"/>
                  </a:lnTo>
                  <a:lnTo>
                    <a:pt x="0" y="642"/>
                  </a:lnTo>
                  <a:lnTo>
                    <a:pt x="189" y="1000"/>
                  </a:lnTo>
                  <a:lnTo>
                    <a:pt x="377" y="1339"/>
                  </a:lnTo>
                  <a:lnTo>
                    <a:pt x="566" y="1641"/>
                  </a:lnTo>
                  <a:lnTo>
                    <a:pt x="792" y="1942"/>
                  </a:lnTo>
                  <a:lnTo>
                    <a:pt x="1018" y="2206"/>
                  </a:lnTo>
                  <a:lnTo>
                    <a:pt x="1263" y="2451"/>
                  </a:lnTo>
                  <a:lnTo>
                    <a:pt x="1527" y="2678"/>
                  </a:lnTo>
                  <a:lnTo>
                    <a:pt x="1791" y="2866"/>
                  </a:lnTo>
                  <a:lnTo>
                    <a:pt x="1866" y="2885"/>
                  </a:lnTo>
                  <a:lnTo>
                    <a:pt x="1942" y="2885"/>
                  </a:lnTo>
                  <a:lnTo>
                    <a:pt x="2017" y="2847"/>
                  </a:lnTo>
                  <a:lnTo>
                    <a:pt x="2074" y="2772"/>
                  </a:lnTo>
                  <a:lnTo>
                    <a:pt x="2074" y="2753"/>
                  </a:lnTo>
                  <a:lnTo>
                    <a:pt x="2093" y="2678"/>
                  </a:lnTo>
                  <a:lnTo>
                    <a:pt x="2093" y="2602"/>
                  </a:lnTo>
                  <a:lnTo>
                    <a:pt x="2055" y="2546"/>
                  </a:lnTo>
                  <a:lnTo>
                    <a:pt x="1998" y="2489"/>
                  </a:lnTo>
                  <a:lnTo>
                    <a:pt x="1716" y="2282"/>
                  </a:lnTo>
                  <a:lnTo>
                    <a:pt x="1452" y="2056"/>
                  </a:lnTo>
                  <a:lnTo>
                    <a:pt x="1207" y="1773"/>
                  </a:lnTo>
                  <a:lnTo>
                    <a:pt x="962" y="1471"/>
                  </a:lnTo>
                  <a:lnTo>
                    <a:pt x="754" y="1151"/>
                  </a:lnTo>
                  <a:lnTo>
                    <a:pt x="547" y="792"/>
                  </a:lnTo>
                  <a:lnTo>
                    <a:pt x="358" y="397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42"/>
            <p:cNvSpPr/>
            <p:nvPr/>
          </p:nvSpPr>
          <p:spPr>
            <a:xfrm>
              <a:off x="-1206049" y="2170209"/>
              <a:ext cx="120147" cy="34978"/>
            </a:xfrm>
            <a:custGeom>
              <a:avLst/>
              <a:gdLst/>
              <a:ahLst/>
              <a:cxnLst/>
              <a:rect l="l" t="t" r="r" b="b"/>
              <a:pathLst>
                <a:path w="3112" h="906" extrusionOk="0">
                  <a:moveTo>
                    <a:pt x="1867" y="1"/>
                  </a:moveTo>
                  <a:lnTo>
                    <a:pt x="1565" y="20"/>
                  </a:lnTo>
                  <a:lnTo>
                    <a:pt x="1245" y="57"/>
                  </a:lnTo>
                  <a:lnTo>
                    <a:pt x="962" y="114"/>
                  </a:lnTo>
                  <a:lnTo>
                    <a:pt x="698" y="170"/>
                  </a:lnTo>
                  <a:lnTo>
                    <a:pt x="453" y="246"/>
                  </a:lnTo>
                  <a:lnTo>
                    <a:pt x="264" y="321"/>
                  </a:lnTo>
                  <a:lnTo>
                    <a:pt x="133" y="416"/>
                  </a:lnTo>
                  <a:lnTo>
                    <a:pt x="38" y="491"/>
                  </a:lnTo>
                  <a:lnTo>
                    <a:pt x="19" y="547"/>
                  </a:lnTo>
                  <a:lnTo>
                    <a:pt x="1" y="585"/>
                  </a:lnTo>
                  <a:lnTo>
                    <a:pt x="19" y="623"/>
                  </a:lnTo>
                  <a:lnTo>
                    <a:pt x="38" y="679"/>
                  </a:lnTo>
                  <a:lnTo>
                    <a:pt x="133" y="736"/>
                  </a:lnTo>
                  <a:lnTo>
                    <a:pt x="264" y="811"/>
                  </a:lnTo>
                  <a:lnTo>
                    <a:pt x="453" y="849"/>
                  </a:lnTo>
                  <a:lnTo>
                    <a:pt x="698" y="887"/>
                  </a:lnTo>
                  <a:lnTo>
                    <a:pt x="962" y="906"/>
                  </a:lnTo>
                  <a:lnTo>
                    <a:pt x="1245" y="906"/>
                  </a:lnTo>
                  <a:lnTo>
                    <a:pt x="1565" y="887"/>
                  </a:lnTo>
                  <a:lnTo>
                    <a:pt x="1867" y="849"/>
                  </a:lnTo>
                  <a:lnTo>
                    <a:pt x="2168" y="811"/>
                  </a:lnTo>
                  <a:lnTo>
                    <a:pt x="2432" y="736"/>
                  </a:lnTo>
                  <a:lnTo>
                    <a:pt x="2659" y="661"/>
                  </a:lnTo>
                  <a:lnTo>
                    <a:pt x="2847" y="585"/>
                  </a:lnTo>
                  <a:lnTo>
                    <a:pt x="2998" y="510"/>
                  </a:lnTo>
                  <a:lnTo>
                    <a:pt x="3092" y="416"/>
                  </a:lnTo>
                  <a:lnTo>
                    <a:pt x="3111" y="378"/>
                  </a:lnTo>
                  <a:lnTo>
                    <a:pt x="3111" y="321"/>
                  </a:lnTo>
                  <a:lnTo>
                    <a:pt x="3111" y="284"/>
                  </a:lnTo>
                  <a:lnTo>
                    <a:pt x="3092" y="246"/>
                  </a:lnTo>
                  <a:lnTo>
                    <a:pt x="2998" y="170"/>
                  </a:lnTo>
                  <a:lnTo>
                    <a:pt x="2847" y="114"/>
                  </a:lnTo>
                  <a:lnTo>
                    <a:pt x="2659" y="57"/>
                  </a:lnTo>
                  <a:lnTo>
                    <a:pt x="2432" y="20"/>
                  </a:lnTo>
                  <a:lnTo>
                    <a:pt x="2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42"/>
            <p:cNvSpPr/>
            <p:nvPr/>
          </p:nvSpPr>
          <p:spPr>
            <a:xfrm>
              <a:off x="-1199486" y="2218970"/>
              <a:ext cx="120108" cy="34978"/>
            </a:xfrm>
            <a:custGeom>
              <a:avLst/>
              <a:gdLst/>
              <a:ahLst/>
              <a:cxnLst/>
              <a:rect l="l" t="t" r="r" b="b"/>
              <a:pathLst>
                <a:path w="3111" h="906" extrusionOk="0">
                  <a:moveTo>
                    <a:pt x="1866" y="1"/>
                  </a:moveTo>
                  <a:lnTo>
                    <a:pt x="1546" y="20"/>
                  </a:lnTo>
                  <a:lnTo>
                    <a:pt x="1226" y="57"/>
                  </a:lnTo>
                  <a:lnTo>
                    <a:pt x="943" y="95"/>
                  </a:lnTo>
                  <a:lnTo>
                    <a:pt x="679" y="170"/>
                  </a:lnTo>
                  <a:lnTo>
                    <a:pt x="453" y="227"/>
                  </a:lnTo>
                  <a:lnTo>
                    <a:pt x="264" y="321"/>
                  </a:lnTo>
                  <a:lnTo>
                    <a:pt x="113" y="397"/>
                  </a:lnTo>
                  <a:lnTo>
                    <a:pt x="19" y="491"/>
                  </a:lnTo>
                  <a:lnTo>
                    <a:pt x="0" y="529"/>
                  </a:lnTo>
                  <a:lnTo>
                    <a:pt x="0" y="585"/>
                  </a:lnTo>
                  <a:lnTo>
                    <a:pt x="0" y="623"/>
                  </a:lnTo>
                  <a:lnTo>
                    <a:pt x="19" y="661"/>
                  </a:lnTo>
                  <a:lnTo>
                    <a:pt x="113" y="736"/>
                  </a:lnTo>
                  <a:lnTo>
                    <a:pt x="264" y="793"/>
                  </a:lnTo>
                  <a:lnTo>
                    <a:pt x="453" y="849"/>
                  </a:lnTo>
                  <a:lnTo>
                    <a:pt x="679" y="887"/>
                  </a:lnTo>
                  <a:lnTo>
                    <a:pt x="943" y="887"/>
                  </a:lnTo>
                  <a:lnTo>
                    <a:pt x="1226" y="906"/>
                  </a:lnTo>
                  <a:lnTo>
                    <a:pt x="1546" y="887"/>
                  </a:lnTo>
                  <a:lnTo>
                    <a:pt x="1866" y="849"/>
                  </a:lnTo>
                  <a:lnTo>
                    <a:pt x="2149" y="793"/>
                  </a:lnTo>
                  <a:lnTo>
                    <a:pt x="2413" y="736"/>
                  </a:lnTo>
                  <a:lnTo>
                    <a:pt x="2639" y="661"/>
                  </a:lnTo>
                  <a:lnTo>
                    <a:pt x="2828" y="585"/>
                  </a:lnTo>
                  <a:lnTo>
                    <a:pt x="2979" y="491"/>
                  </a:lnTo>
                  <a:lnTo>
                    <a:pt x="3073" y="416"/>
                  </a:lnTo>
                  <a:lnTo>
                    <a:pt x="3092" y="359"/>
                  </a:lnTo>
                  <a:lnTo>
                    <a:pt x="3111" y="321"/>
                  </a:lnTo>
                  <a:lnTo>
                    <a:pt x="3092" y="265"/>
                  </a:lnTo>
                  <a:lnTo>
                    <a:pt x="3073" y="227"/>
                  </a:lnTo>
                  <a:lnTo>
                    <a:pt x="2979" y="152"/>
                  </a:lnTo>
                  <a:lnTo>
                    <a:pt x="2828" y="95"/>
                  </a:lnTo>
                  <a:lnTo>
                    <a:pt x="2639" y="57"/>
                  </a:lnTo>
                  <a:lnTo>
                    <a:pt x="2413" y="20"/>
                  </a:lnTo>
                  <a:lnTo>
                    <a:pt x="21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42"/>
            <p:cNvSpPr/>
            <p:nvPr/>
          </p:nvSpPr>
          <p:spPr>
            <a:xfrm>
              <a:off x="-1191494" y="2273561"/>
              <a:ext cx="120147" cy="34245"/>
            </a:xfrm>
            <a:custGeom>
              <a:avLst/>
              <a:gdLst/>
              <a:ahLst/>
              <a:cxnLst/>
              <a:rect l="l" t="t" r="r" b="b"/>
              <a:pathLst>
                <a:path w="3112" h="887" extrusionOk="0">
                  <a:moveTo>
                    <a:pt x="1867" y="1"/>
                  </a:moveTo>
                  <a:lnTo>
                    <a:pt x="1546" y="19"/>
                  </a:lnTo>
                  <a:lnTo>
                    <a:pt x="1226" y="57"/>
                  </a:lnTo>
                  <a:lnTo>
                    <a:pt x="943" y="95"/>
                  </a:lnTo>
                  <a:lnTo>
                    <a:pt x="679" y="151"/>
                  </a:lnTo>
                  <a:lnTo>
                    <a:pt x="453" y="227"/>
                  </a:lnTo>
                  <a:lnTo>
                    <a:pt x="264" y="321"/>
                  </a:lnTo>
                  <a:lnTo>
                    <a:pt x="114" y="397"/>
                  </a:lnTo>
                  <a:lnTo>
                    <a:pt x="19" y="491"/>
                  </a:lnTo>
                  <a:lnTo>
                    <a:pt x="1" y="528"/>
                  </a:lnTo>
                  <a:lnTo>
                    <a:pt x="1" y="566"/>
                  </a:lnTo>
                  <a:lnTo>
                    <a:pt x="1" y="623"/>
                  </a:lnTo>
                  <a:lnTo>
                    <a:pt x="19" y="660"/>
                  </a:lnTo>
                  <a:lnTo>
                    <a:pt x="114" y="736"/>
                  </a:lnTo>
                  <a:lnTo>
                    <a:pt x="264" y="792"/>
                  </a:lnTo>
                  <a:lnTo>
                    <a:pt x="453" y="849"/>
                  </a:lnTo>
                  <a:lnTo>
                    <a:pt x="679" y="868"/>
                  </a:lnTo>
                  <a:lnTo>
                    <a:pt x="943" y="887"/>
                  </a:lnTo>
                  <a:lnTo>
                    <a:pt x="1226" y="887"/>
                  </a:lnTo>
                  <a:lnTo>
                    <a:pt x="1546" y="868"/>
                  </a:lnTo>
                  <a:lnTo>
                    <a:pt x="1867" y="849"/>
                  </a:lnTo>
                  <a:lnTo>
                    <a:pt x="2150" y="792"/>
                  </a:lnTo>
                  <a:lnTo>
                    <a:pt x="2414" y="736"/>
                  </a:lnTo>
                  <a:lnTo>
                    <a:pt x="2640" y="660"/>
                  </a:lnTo>
                  <a:lnTo>
                    <a:pt x="2847" y="585"/>
                  </a:lnTo>
                  <a:lnTo>
                    <a:pt x="2979" y="491"/>
                  </a:lnTo>
                  <a:lnTo>
                    <a:pt x="3073" y="397"/>
                  </a:lnTo>
                  <a:lnTo>
                    <a:pt x="3092" y="359"/>
                  </a:lnTo>
                  <a:lnTo>
                    <a:pt x="3111" y="321"/>
                  </a:lnTo>
                  <a:lnTo>
                    <a:pt x="3092" y="265"/>
                  </a:lnTo>
                  <a:lnTo>
                    <a:pt x="3073" y="227"/>
                  </a:lnTo>
                  <a:lnTo>
                    <a:pt x="2979" y="151"/>
                  </a:lnTo>
                  <a:lnTo>
                    <a:pt x="2847" y="95"/>
                  </a:lnTo>
                  <a:lnTo>
                    <a:pt x="2640" y="38"/>
                  </a:lnTo>
                  <a:lnTo>
                    <a:pt x="2414" y="19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42"/>
            <p:cNvSpPr/>
            <p:nvPr/>
          </p:nvSpPr>
          <p:spPr>
            <a:xfrm>
              <a:off x="-1184931" y="2329619"/>
              <a:ext cx="120108" cy="34978"/>
            </a:xfrm>
            <a:custGeom>
              <a:avLst/>
              <a:gdLst/>
              <a:ahLst/>
              <a:cxnLst/>
              <a:rect l="l" t="t" r="r" b="b"/>
              <a:pathLst>
                <a:path w="3111" h="906" extrusionOk="0">
                  <a:moveTo>
                    <a:pt x="1867" y="0"/>
                  </a:moveTo>
                  <a:lnTo>
                    <a:pt x="1565" y="19"/>
                  </a:lnTo>
                  <a:lnTo>
                    <a:pt x="1244" y="57"/>
                  </a:lnTo>
                  <a:lnTo>
                    <a:pt x="962" y="113"/>
                  </a:lnTo>
                  <a:lnTo>
                    <a:pt x="698" y="170"/>
                  </a:lnTo>
                  <a:lnTo>
                    <a:pt x="453" y="245"/>
                  </a:lnTo>
                  <a:lnTo>
                    <a:pt x="264" y="321"/>
                  </a:lnTo>
                  <a:lnTo>
                    <a:pt x="132" y="415"/>
                  </a:lnTo>
                  <a:lnTo>
                    <a:pt x="38" y="490"/>
                  </a:lnTo>
                  <a:lnTo>
                    <a:pt x="19" y="547"/>
                  </a:lnTo>
                  <a:lnTo>
                    <a:pt x="0" y="585"/>
                  </a:lnTo>
                  <a:lnTo>
                    <a:pt x="19" y="622"/>
                  </a:lnTo>
                  <a:lnTo>
                    <a:pt x="38" y="679"/>
                  </a:lnTo>
                  <a:lnTo>
                    <a:pt x="132" y="735"/>
                  </a:lnTo>
                  <a:lnTo>
                    <a:pt x="264" y="811"/>
                  </a:lnTo>
                  <a:lnTo>
                    <a:pt x="453" y="848"/>
                  </a:lnTo>
                  <a:lnTo>
                    <a:pt x="698" y="886"/>
                  </a:lnTo>
                  <a:lnTo>
                    <a:pt x="962" y="905"/>
                  </a:lnTo>
                  <a:lnTo>
                    <a:pt x="1244" y="905"/>
                  </a:lnTo>
                  <a:lnTo>
                    <a:pt x="1565" y="886"/>
                  </a:lnTo>
                  <a:lnTo>
                    <a:pt x="1867" y="848"/>
                  </a:lnTo>
                  <a:lnTo>
                    <a:pt x="2168" y="811"/>
                  </a:lnTo>
                  <a:lnTo>
                    <a:pt x="2432" y="735"/>
                  </a:lnTo>
                  <a:lnTo>
                    <a:pt x="2658" y="660"/>
                  </a:lnTo>
                  <a:lnTo>
                    <a:pt x="2847" y="585"/>
                  </a:lnTo>
                  <a:lnTo>
                    <a:pt x="2998" y="509"/>
                  </a:lnTo>
                  <a:lnTo>
                    <a:pt x="3092" y="415"/>
                  </a:lnTo>
                  <a:lnTo>
                    <a:pt x="3111" y="377"/>
                  </a:lnTo>
                  <a:lnTo>
                    <a:pt x="3111" y="321"/>
                  </a:lnTo>
                  <a:lnTo>
                    <a:pt x="3111" y="283"/>
                  </a:lnTo>
                  <a:lnTo>
                    <a:pt x="3092" y="245"/>
                  </a:lnTo>
                  <a:lnTo>
                    <a:pt x="2998" y="170"/>
                  </a:lnTo>
                  <a:lnTo>
                    <a:pt x="2847" y="113"/>
                  </a:lnTo>
                  <a:lnTo>
                    <a:pt x="2658" y="57"/>
                  </a:lnTo>
                  <a:lnTo>
                    <a:pt x="2432" y="19"/>
                  </a:lnTo>
                  <a:lnTo>
                    <a:pt x="2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42"/>
            <p:cNvSpPr/>
            <p:nvPr/>
          </p:nvSpPr>
          <p:spPr>
            <a:xfrm>
              <a:off x="-1472402" y="2159321"/>
              <a:ext cx="113545" cy="34206"/>
            </a:xfrm>
            <a:custGeom>
              <a:avLst/>
              <a:gdLst/>
              <a:ahLst/>
              <a:cxnLst/>
              <a:rect l="l" t="t" r="r" b="b"/>
              <a:pathLst>
                <a:path w="2941" h="886" extrusionOk="0">
                  <a:moveTo>
                    <a:pt x="848" y="0"/>
                  </a:moveTo>
                  <a:lnTo>
                    <a:pt x="603" y="19"/>
                  </a:lnTo>
                  <a:lnTo>
                    <a:pt x="396" y="38"/>
                  </a:lnTo>
                  <a:lnTo>
                    <a:pt x="226" y="94"/>
                  </a:lnTo>
                  <a:lnTo>
                    <a:pt x="94" y="151"/>
                  </a:lnTo>
                  <a:lnTo>
                    <a:pt x="57" y="189"/>
                  </a:lnTo>
                  <a:lnTo>
                    <a:pt x="19" y="226"/>
                  </a:lnTo>
                  <a:lnTo>
                    <a:pt x="0" y="264"/>
                  </a:lnTo>
                  <a:lnTo>
                    <a:pt x="0" y="320"/>
                  </a:lnTo>
                  <a:lnTo>
                    <a:pt x="19" y="358"/>
                  </a:lnTo>
                  <a:lnTo>
                    <a:pt x="57" y="396"/>
                  </a:lnTo>
                  <a:lnTo>
                    <a:pt x="151" y="490"/>
                  </a:lnTo>
                  <a:lnTo>
                    <a:pt x="302" y="566"/>
                  </a:lnTo>
                  <a:lnTo>
                    <a:pt x="490" y="660"/>
                  </a:lnTo>
                  <a:lnTo>
                    <a:pt x="716" y="716"/>
                  </a:lnTo>
                  <a:lnTo>
                    <a:pt x="961" y="792"/>
                  </a:lnTo>
                  <a:lnTo>
                    <a:pt x="1244" y="829"/>
                  </a:lnTo>
                  <a:lnTo>
                    <a:pt x="1546" y="867"/>
                  </a:lnTo>
                  <a:lnTo>
                    <a:pt x="1829" y="886"/>
                  </a:lnTo>
                  <a:lnTo>
                    <a:pt x="2092" y="886"/>
                  </a:lnTo>
                  <a:lnTo>
                    <a:pt x="2338" y="867"/>
                  </a:lnTo>
                  <a:lnTo>
                    <a:pt x="2545" y="829"/>
                  </a:lnTo>
                  <a:lnTo>
                    <a:pt x="2715" y="792"/>
                  </a:lnTo>
                  <a:lnTo>
                    <a:pt x="2847" y="735"/>
                  </a:lnTo>
                  <a:lnTo>
                    <a:pt x="2884" y="698"/>
                  </a:lnTo>
                  <a:lnTo>
                    <a:pt x="2922" y="660"/>
                  </a:lnTo>
                  <a:lnTo>
                    <a:pt x="2941" y="622"/>
                  </a:lnTo>
                  <a:lnTo>
                    <a:pt x="2941" y="566"/>
                  </a:lnTo>
                  <a:lnTo>
                    <a:pt x="2922" y="528"/>
                  </a:lnTo>
                  <a:lnTo>
                    <a:pt x="2884" y="490"/>
                  </a:lnTo>
                  <a:lnTo>
                    <a:pt x="2790" y="396"/>
                  </a:lnTo>
                  <a:lnTo>
                    <a:pt x="2658" y="302"/>
                  </a:lnTo>
                  <a:lnTo>
                    <a:pt x="2470" y="226"/>
                  </a:lnTo>
                  <a:lnTo>
                    <a:pt x="2243" y="151"/>
                  </a:lnTo>
                  <a:lnTo>
                    <a:pt x="1979" y="94"/>
                  </a:lnTo>
                  <a:lnTo>
                    <a:pt x="1697" y="38"/>
                  </a:lnTo>
                  <a:lnTo>
                    <a:pt x="1414" y="19"/>
                  </a:lnTo>
                  <a:lnTo>
                    <a:pt x="11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42"/>
            <p:cNvSpPr/>
            <p:nvPr/>
          </p:nvSpPr>
          <p:spPr>
            <a:xfrm>
              <a:off x="-1470240" y="2207349"/>
              <a:ext cx="112850" cy="34245"/>
            </a:xfrm>
            <a:custGeom>
              <a:avLst/>
              <a:gdLst/>
              <a:ahLst/>
              <a:cxnLst/>
              <a:rect l="l" t="t" r="r" b="b"/>
              <a:pathLst>
                <a:path w="2923" h="887" extrusionOk="0">
                  <a:moveTo>
                    <a:pt x="830" y="0"/>
                  </a:moveTo>
                  <a:lnTo>
                    <a:pt x="585" y="19"/>
                  </a:lnTo>
                  <a:lnTo>
                    <a:pt x="378" y="57"/>
                  </a:lnTo>
                  <a:lnTo>
                    <a:pt x="208" y="94"/>
                  </a:lnTo>
                  <a:lnTo>
                    <a:pt x="95" y="151"/>
                  </a:lnTo>
                  <a:lnTo>
                    <a:pt x="38" y="189"/>
                  </a:lnTo>
                  <a:lnTo>
                    <a:pt x="19" y="226"/>
                  </a:lnTo>
                  <a:lnTo>
                    <a:pt x="1" y="283"/>
                  </a:lnTo>
                  <a:lnTo>
                    <a:pt x="1" y="321"/>
                  </a:lnTo>
                  <a:lnTo>
                    <a:pt x="19" y="358"/>
                  </a:lnTo>
                  <a:lnTo>
                    <a:pt x="38" y="415"/>
                  </a:lnTo>
                  <a:lnTo>
                    <a:pt x="133" y="490"/>
                  </a:lnTo>
                  <a:lnTo>
                    <a:pt x="283" y="585"/>
                  </a:lnTo>
                  <a:lnTo>
                    <a:pt x="472" y="660"/>
                  </a:lnTo>
                  <a:lnTo>
                    <a:pt x="698" y="735"/>
                  </a:lnTo>
                  <a:lnTo>
                    <a:pt x="943" y="792"/>
                  </a:lnTo>
                  <a:lnTo>
                    <a:pt x="1226" y="848"/>
                  </a:lnTo>
                  <a:lnTo>
                    <a:pt x="1528" y="886"/>
                  </a:lnTo>
                  <a:lnTo>
                    <a:pt x="2093" y="886"/>
                  </a:lnTo>
                  <a:lnTo>
                    <a:pt x="2338" y="867"/>
                  </a:lnTo>
                  <a:lnTo>
                    <a:pt x="2545" y="848"/>
                  </a:lnTo>
                  <a:lnTo>
                    <a:pt x="2715" y="792"/>
                  </a:lnTo>
                  <a:lnTo>
                    <a:pt x="2828" y="735"/>
                  </a:lnTo>
                  <a:lnTo>
                    <a:pt x="2885" y="698"/>
                  </a:lnTo>
                  <a:lnTo>
                    <a:pt x="2904" y="660"/>
                  </a:lnTo>
                  <a:lnTo>
                    <a:pt x="2923" y="622"/>
                  </a:lnTo>
                  <a:lnTo>
                    <a:pt x="2923" y="585"/>
                  </a:lnTo>
                  <a:lnTo>
                    <a:pt x="2904" y="528"/>
                  </a:lnTo>
                  <a:lnTo>
                    <a:pt x="2885" y="490"/>
                  </a:lnTo>
                  <a:lnTo>
                    <a:pt x="2791" y="396"/>
                  </a:lnTo>
                  <a:lnTo>
                    <a:pt x="2640" y="321"/>
                  </a:lnTo>
                  <a:lnTo>
                    <a:pt x="2451" y="226"/>
                  </a:lnTo>
                  <a:lnTo>
                    <a:pt x="2225" y="170"/>
                  </a:lnTo>
                  <a:lnTo>
                    <a:pt x="1961" y="94"/>
                  </a:lnTo>
                  <a:lnTo>
                    <a:pt x="1697" y="57"/>
                  </a:lnTo>
                  <a:lnTo>
                    <a:pt x="1396" y="19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42"/>
            <p:cNvSpPr/>
            <p:nvPr/>
          </p:nvSpPr>
          <p:spPr>
            <a:xfrm>
              <a:off x="-1469507" y="2261940"/>
              <a:ext cx="112850" cy="34245"/>
            </a:xfrm>
            <a:custGeom>
              <a:avLst/>
              <a:gdLst/>
              <a:ahLst/>
              <a:cxnLst/>
              <a:rect l="l" t="t" r="r" b="b"/>
              <a:pathLst>
                <a:path w="2923" h="887" extrusionOk="0">
                  <a:moveTo>
                    <a:pt x="830" y="0"/>
                  </a:moveTo>
                  <a:lnTo>
                    <a:pt x="585" y="19"/>
                  </a:lnTo>
                  <a:lnTo>
                    <a:pt x="377" y="38"/>
                  </a:lnTo>
                  <a:lnTo>
                    <a:pt x="208" y="94"/>
                  </a:lnTo>
                  <a:lnTo>
                    <a:pt x="95" y="151"/>
                  </a:lnTo>
                  <a:lnTo>
                    <a:pt x="38" y="189"/>
                  </a:lnTo>
                  <a:lnTo>
                    <a:pt x="19" y="226"/>
                  </a:lnTo>
                  <a:lnTo>
                    <a:pt x="0" y="264"/>
                  </a:lnTo>
                  <a:lnTo>
                    <a:pt x="0" y="302"/>
                  </a:lnTo>
                  <a:lnTo>
                    <a:pt x="19" y="358"/>
                  </a:lnTo>
                  <a:lnTo>
                    <a:pt x="38" y="396"/>
                  </a:lnTo>
                  <a:lnTo>
                    <a:pt x="132" y="490"/>
                  </a:lnTo>
                  <a:lnTo>
                    <a:pt x="283" y="566"/>
                  </a:lnTo>
                  <a:lnTo>
                    <a:pt x="472" y="660"/>
                  </a:lnTo>
                  <a:lnTo>
                    <a:pt x="698" y="716"/>
                  </a:lnTo>
                  <a:lnTo>
                    <a:pt x="943" y="792"/>
                  </a:lnTo>
                  <a:lnTo>
                    <a:pt x="1226" y="829"/>
                  </a:lnTo>
                  <a:lnTo>
                    <a:pt x="1527" y="867"/>
                  </a:lnTo>
                  <a:lnTo>
                    <a:pt x="1829" y="886"/>
                  </a:lnTo>
                  <a:lnTo>
                    <a:pt x="2093" y="886"/>
                  </a:lnTo>
                  <a:lnTo>
                    <a:pt x="2338" y="867"/>
                  </a:lnTo>
                  <a:lnTo>
                    <a:pt x="2545" y="829"/>
                  </a:lnTo>
                  <a:lnTo>
                    <a:pt x="2715" y="792"/>
                  </a:lnTo>
                  <a:lnTo>
                    <a:pt x="2828" y="735"/>
                  </a:lnTo>
                  <a:lnTo>
                    <a:pt x="2885" y="698"/>
                  </a:lnTo>
                  <a:lnTo>
                    <a:pt x="2904" y="660"/>
                  </a:lnTo>
                  <a:lnTo>
                    <a:pt x="2922" y="622"/>
                  </a:lnTo>
                  <a:lnTo>
                    <a:pt x="2922" y="566"/>
                  </a:lnTo>
                  <a:lnTo>
                    <a:pt x="2904" y="528"/>
                  </a:lnTo>
                  <a:lnTo>
                    <a:pt x="2885" y="471"/>
                  </a:lnTo>
                  <a:lnTo>
                    <a:pt x="2790" y="396"/>
                  </a:lnTo>
                  <a:lnTo>
                    <a:pt x="2640" y="302"/>
                  </a:lnTo>
                  <a:lnTo>
                    <a:pt x="2451" y="226"/>
                  </a:lnTo>
                  <a:lnTo>
                    <a:pt x="2225" y="151"/>
                  </a:lnTo>
                  <a:lnTo>
                    <a:pt x="1980" y="94"/>
                  </a:lnTo>
                  <a:lnTo>
                    <a:pt x="1697" y="38"/>
                  </a:lnTo>
                  <a:lnTo>
                    <a:pt x="1395" y="19"/>
                  </a:lnTo>
                  <a:lnTo>
                    <a:pt x="10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42"/>
            <p:cNvSpPr/>
            <p:nvPr/>
          </p:nvSpPr>
          <p:spPr>
            <a:xfrm>
              <a:off x="-1467345" y="2317960"/>
              <a:ext cx="112850" cy="34245"/>
            </a:xfrm>
            <a:custGeom>
              <a:avLst/>
              <a:gdLst/>
              <a:ahLst/>
              <a:cxnLst/>
              <a:rect l="l" t="t" r="r" b="b"/>
              <a:pathLst>
                <a:path w="2923" h="887" extrusionOk="0">
                  <a:moveTo>
                    <a:pt x="830" y="1"/>
                  </a:moveTo>
                  <a:lnTo>
                    <a:pt x="585" y="19"/>
                  </a:lnTo>
                  <a:lnTo>
                    <a:pt x="378" y="57"/>
                  </a:lnTo>
                  <a:lnTo>
                    <a:pt x="208" y="95"/>
                  </a:lnTo>
                  <a:lnTo>
                    <a:pt x="76" y="151"/>
                  </a:lnTo>
                  <a:lnTo>
                    <a:pt x="39" y="189"/>
                  </a:lnTo>
                  <a:lnTo>
                    <a:pt x="1" y="227"/>
                  </a:lnTo>
                  <a:lnTo>
                    <a:pt x="1" y="264"/>
                  </a:lnTo>
                  <a:lnTo>
                    <a:pt x="1" y="321"/>
                  </a:lnTo>
                  <a:lnTo>
                    <a:pt x="1" y="359"/>
                  </a:lnTo>
                  <a:lnTo>
                    <a:pt x="39" y="396"/>
                  </a:lnTo>
                  <a:lnTo>
                    <a:pt x="133" y="491"/>
                  </a:lnTo>
                  <a:lnTo>
                    <a:pt x="284" y="585"/>
                  </a:lnTo>
                  <a:lnTo>
                    <a:pt x="472" y="660"/>
                  </a:lnTo>
                  <a:lnTo>
                    <a:pt x="698" y="736"/>
                  </a:lnTo>
                  <a:lnTo>
                    <a:pt x="944" y="792"/>
                  </a:lnTo>
                  <a:lnTo>
                    <a:pt x="1226" y="849"/>
                  </a:lnTo>
                  <a:lnTo>
                    <a:pt x="1528" y="868"/>
                  </a:lnTo>
                  <a:lnTo>
                    <a:pt x="1811" y="887"/>
                  </a:lnTo>
                  <a:lnTo>
                    <a:pt x="2093" y="887"/>
                  </a:lnTo>
                  <a:lnTo>
                    <a:pt x="2339" y="868"/>
                  </a:lnTo>
                  <a:lnTo>
                    <a:pt x="2546" y="849"/>
                  </a:lnTo>
                  <a:lnTo>
                    <a:pt x="2716" y="792"/>
                  </a:lnTo>
                  <a:lnTo>
                    <a:pt x="2829" y="736"/>
                  </a:lnTo>
                  <a:lnTo>
                    <a:pt x="2866" y="698"/>
                  </a:lnTo>
                  <a:lnTo>
                    <a:pt x="2904" y="660"/>
                  </a:lnTo>
                  <a:lnTo>
                    <a:pt x="2923" y="623"/>
                  </a:lnTo>
                  <a:lnTo>
                    <a:pt x="2923" y="585"/>
                  </a:lnTo>
                  <a:lnTo>
                    <a:pt x="2904" y="528"/>
                  </a:lnTo>
                  <a:lnTo>
                    <a:pt x="2885" y="491"/>
                  </a:lnTo>
                  <a:lnTo>
                    <a:pt x="2772" y="396"/>
                  </a:lnTo>
                  <a:lnTo>
                    <a:pt x="2640" y="321"/>
                  </a:lnTo>
                  <a:lnTo>
                    <a:pt x="2452" y="227"/>
                  </a:lnTo>
                  <a:lnTo>
                    <a:pt x="2225" y="170"/>
                  </a:lnTo>
                  <a:lnTo>
                    <a:pt x="1961" y="95"/>
                  </a:lnTo>
                  <a:lnTo>
                    <a:pt x="1679" y="57"/>
                  </a:lnTo>
                  <a:lnTo>
                    <a:pt x="1396" y="19"/>
                  </a:lnTo>
                  <a:lnTo>
                    <a:pt x="10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42"/>
            <p:cNvSpPr/>
            <p:nvPr/>
          </p:nvSpPr>
          <p:spPr>
            <a:xfrm>
              <a:off x="-1270832" y="872572"/>
              <a:ext cx="56097" cy="96094"/>
            </a:xfrm>
            <a:custGeom>
              <a:avLst/>
              <a:gdLst/>
              <a:ahLst/>
              <a:cxnLst/>
              <a:rect l="l" t="t" r="r" b="b"/>
              <a:pathLst>
                <a:path w="1453" h="2489" extrusionOk="0">
                  <a:moveTo>
                    <a:pt x="755" y="0"/>
                  </a:moveTo>
                  <a:lnTo>
                    <a:pt x="679" y="19"/>
                  </a:lnTo>
                  <a:lnTo>
                    <a:pt x="623" y="57"/>
                  </a:lnTo>
                  <a:lnTo>
                    <a:pt x="491" y="151"/>
                  </a:lnTo>
                  <a:lnTo>
                    <a:pt x="359" y="302"/>
                  </a:lnTo>
                  <a:lnTo>
                    <a:pt x="246" y="471"/>
                  </a:lnTo>
                  <a:lnTo>
                    <a:pt x="152" y="679"/>
                  </a:lnTo>
                  <a:lnTo>
                    <a:pt x="76" y="905"/>
                  </a:lnTo>
                  <a:lnTo>
                    <a:pt x="20" y="1150"/>
                  </a:lnTo>
                  <a:lnTo>
                    <a:pt x="1" y="1395"/>
                  </a:lnTo>
                  <a:lnTo>
                    <a:pt x="20" y="1640"/>
                  </a:lnTo>
                  <a:lnTo>
                    <a:pt x="39" y="1866"/>
                  </a:lnTo>
                  <a:lnTo>
                    <a:pt x="114" y="2055"/>
                  </a:lnTo>
                  <a:lnTo>
                    <a:pt x="189" y="2225"/>
                  </a:lnTo>
                  <a:lnTo>
                    <a:pt x="284" y="2356"/>
                  </a:lnTo>
                  <a:lnTo>
                    <a:pt x="340" y="2413"/>
                  </a:lnTo>
                  <a:lnTo>
                    <a:pt x="416" y="2451"/>
                  </a:lnTo>
                  <a:lnTo>
                    <a:pt x="472" y="2470"/>
                  </a:lnTo>
                  <a:lnTo>
                    <a:pt x="547" y="2488"/>
                  </a:lnTo>
                  <a:lnTo>
                    <a:pt x="698" y="2488"/>
                  </a:lnTo>
                  <a:lnTo>
                    <a:pt x="774" y="2470"/>
                  </a:lnTo>
                  <a:lnTo>
                    <a:pt x="830" y="2432"/>
                  </a:lnTo>
                  <a:lnTo>
                    <a:pt x="962" y="2338"/>
                  </a:lnTo>
                  <a:lnTo>
                    <a:pt x="1094" y="2206"/>
                  </a:lnTo>
                  <a:lnTo>
                    <a:pt x="1207" y="2017"/>
                  </a:lnTo>
                  <a:lnTo>
                    <a:pt x="1302" y="1829"/>
                  </a:lnTo>
                  <a:lnTo>
                    <a:pt x="1377" y="1602"/>
                  </a:lnTo>
                  <a:lnTo>
                    <a:pt x="1433" y="1339"/>
                  </a:lnTo>
                  <a:lnTo>
                    <a:pt x="1452" y="1093"/>
                  </a:lnTo>
                  <a:lnTo>
                    <a:pt x="1433" y="848"/>
                  </a:lnTo>
                  <a:lnTo>
                    <a:pt x="1396" y="641"/>
                  </a:lnTo>
                  <a:lnTo>
                    <a:pt x="1339" y="434"/>
                  </a:lnTo>
                  <a:lnTo>
                    <a:pt x="1264" y="264"/>
                  </a:lnTo>
                  <a:lnTo>
                    <a:pt x="1170" y="132"/>
                  </a:lnTo>
                  <a:lnTo>
                    <a:pt x="1094" y="94"/>
                  </a:lnTo>
                  <a:lnTo>
                    <a:pt x="1038" y="38"/>
                  </a:lnTo>
                  <a:lnTo>
                    <a:pt x="981" y="19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42"/>
            <p:cNvSpPr/>
            <p:nvPr/>
          </p:nvSpPr>
          <p:spPr>
            <a:xfrm>
              <a:off x="-1268632" y="883459"/>
              <a:ext cx="43704" cy="75748"/>
            </a:xfrm>
            <a:custGeom>
              <a:avLst/>
              <a:gdLst/>
              <a:ahLst/>
              <a:cxnLst/>
              <a:rect l="l" t="t" r="r" b="b"/>
              <a:pathLst>
                <a:path w="1132" h="1962" extrusionOk="0">
                  <a:moveTo>
                    <a:pt x="585" y="1"/>
                  </a:moveTo>
                  <a:lnTo>
                    <a:pt x="472" y="39"/>
                  </a:lnTo>
                  <a:lnTo>
                    <a:pt x="377" y="114"/>
                  </a:lnTo>
                  <a:lnTo>
                    <a:pt x="264" y="227"/>
                  </a:lnTo>
                  <a:lnTo>
                    <a:pt x="189" y="359"/>
                  </a:lnTo>
                  <a:lnTo>
                    <a:pt x="113" y="529"/>
                  </a:lnTo>
                  <a:lnTo>
                    <a:pt x="57" y="698"/>
                  </a:lnTo>
                  <a:lnTo>
                    <a:pt x="19" y="887"/>
                  </a:lnTo>
                  <a:lnTo>
                    <a:pt x="0" y="1094"/>
                  </a:lnTo>
                  <a:lnTo>
                    <a:pt x="0" y="1283"/>
                  </a:lnTo>
                  <a:lnTo>
                    <a:pt x="19" y="1452"/>
                  </a:lnTo>
                  <a:lnTo>
                    <a:pt x="76" y="1603"/>
                  </a:lnTo>
                  <a:lnTo>
                    <a:pt x="132" y="1735"/>
                  </a:lnTo>
                  <a:lnTo>
                    <a:pt x="227" y="1848"/>
                  </a:lnTo>
                  <a:lnTo>
                    <a:pt x="321" y="1924"/>
                  </a:lnTo>
                  <a:lnTo>
                    <a:pt x="415" y="1961"/>
                  </a:lnTo>
                  <a:lnTo>
                    <a:pt x="528" y="1943"/>
                  </a:lnTo>
                  <a:lnTo>
                    <a:pt x="641" y="1905"/>
                  </a:lnTo>
                  <a:lnTo>
                    <a:pt x="754" y="1829"/>
                  </a:lnTo>
                  <a:lnTo>
                    <a:pt x="849" y="1716"/>
                  </a:lnTo>
                  <a:lnTo>
                    <a:pt x="943" y="1584"/>
                  </a:lnTo>
                  <a:lnTo>
                    <a:pt x="1018" y="1434"/>
                  </a:lnTo>
                  <a:lnTo>
                    <a:pt x="1075" y="1245"/>
                  </a:lnTo>
                  <a:lnTo>
                    <a:pt x="1113" y="1057"/>
                  </a:lnTo>
                  <a:lnTo>
                    <a:pt x="1131" y="849"/>
                  </a:lnTo>
                  <a:lnTo>
                    <a:pt x="1113" y="661"/>
                  </a:lnTo>
                  <a:lnTo>
                    <a:pt x="1094" y="491"/>
                  </a:lnTo>
                  <a:lnTo>
                    <a:pt x="1056" y="340"/>
                  </a:lnTo>
                  <a:lnTo>
                    <a:pt x="981" y="208"/>
                  </a:lnTo>
                  <a:lnTo>
                    <a:pt x="905" y="95"/>
                  </a:lnTo>
                  <a:lnTo>
                    <a:pt x="811" y="39"/>
                  </a:lnTo>
                  <a:lnTo>
                    <a:pt x="69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42"/>
            <p:cNvSpPr/>
            <p:nvPr/>
          </p:nvSpPr>
          <p:spPr>
            <a:xfrm>
              <a:off x="-1297742" y="1890729"/>
              <a:ext cx="215468" cy="45904"/>
            </a:xfrm>
            <a:custGeom>
              <a:avLst/>
              <a:gdLst/>
              <a:ahLst/>
              <a:cxnLst/>
              <a:rect l="l" t="t" r="r" b="b"/>
              <a:pathLst>
                <a:path w="5581" h="1189" extrusionOk="0">
                  <a:moveTo>
                    <a:pt x="4977" y="1"/>
                  </a:moveTo>
                  <a:lnTo>
                    <a:pt x="4562" y="20"/>
                  </a:lnTo>
                  <a:lnTo>
                    <a:pt x="4148" y="39"/>
                  </a:lnTo>
                  <a:lnTo>
                    <a:pt x="3733" y="76"/>
                  </a:lnTo>
                  <a:lnTo>
                    <a:pt x="2941" y="171"/>
                  </a:lnTo>
                  <a:lnTo>
                    <a:pt x="2206" y="284"/>
                  </a:lnTo>
                  <a:lnTo>
                    <a:pt x="1546" y="434"/>
                  </a:lnTo>
                  <a:lnTo>
                    <a:pt x="962" y="566"/>
                  </a:lnTo>
                  <a:lnTo>
                    <a:pt x="490" y="680"/>
                  </a:lnTo>
                  <a:lnTo>
                    <a:pt x="151" y="774"/>
                  </a:lnTo>
                  <a:lnTo>
                    <a:pt x="76" y="812"/>
                  </a:lnTo>
                  <a:lnTo>
                    <a:pt x="19" y="887"/>
                  </a:lnTo>
                  <a:lnTo>
                    <a:pt x="0" y="962"/>
                  </a:lnTo>
                  <a:lnTo>
                    <a:pt x="19" y="1038"/>
                  </a:lnTo>
                  <a:lnTo>
                    <a:pt x="57" y="1113"/>
                  </a:lnTo>
                  <a:lnTo>
                    <a:pt x="113" y="1170"/>
                  </a:lnTo>
                  <a:lnTo>
                    <a:pt x="189" y="1189"/>
                  </a:lnTo>
                  <a:lnTo>
                    <a:pt x="264" y="1189"/>
                  </a:lnTo>
                  <a:lnTo>
                    <a:pt x="1056" y="962"/>
                  </a:lnTo>
                  <a:lnTo>
                    <a:pt x="1622" y="830"/>
                  </a:lnTo>
                  <a:lnTo>
                    <a:pt x="2281" y="698"/>
                  </a:lnTo>
                  <a:lnTo>
                    <a:pt x="3016" y="585"/>
                  </a:lnTo>
                  <a:lnTo>
                    <a:pt x="3771" y="491"/>
                  </a:lnTo>
                  <a:lnTo>
                    <a:pt x="4166" y="453"/>
                  </a:lnTo>
                  <a:lnTo>
                    <a:pt x="4581" y="434"/>
                  </a:lnTo>
                  <a:lnTo>
                    <a:pt x="4977" y="416"/>
                  </a:lnTo>
                  <a:lnTo>
                    <a:pt x="5448" y="416"/>
                  </a:lnTo>
                  <a:lnTo>
                    <a:pt x="5524" y="378"/>
                  </a:lnTo>
                  <a:lnTo>
                    <a:pt x="5561" y="303"/>
                  </a:lnTo>
                  <a:lnTo>
                    <a:pt x="5580" y="227"/>
                  </a:lnTo>
                  <a:lnTo>
                    <a:pt x="5580" y="152"/>
                  </a:lnTo>
                  <a:lnTo>
                    <a:pt x="5524" y="76"/>
                  </a:lnTo>
                  <a:lnTo>
                    <a:pt x="5467" y="20"/>
                  </a:lnTo>
                  <a:lnTo>
                    <a:pt x="53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42"/>
            <p:cNvSpPr/>
            <p:nvPr/>
          </p:nvSpPr>
          <p:spPr>
            <a:xfrm>
              <a:off x="-1530661" y="1893663"/>
              <a:ext cx="207477" cy="38608"/>
            </a:xfrm>
            <a:custGeom>
              <a:avLst/>
              <a:gdLst/>
              <a:ahLst/>
              <a:cxnLst/>
              <a:rect l="l" t="t" r="r" b="b"/>
              <a:pathLst>
                <a:path w="5374" h="1000" extrusionOk="0">
                  <a:moveTo>
                    <a:pt x="962" y="0"/>
                  </a:moveTo>
                  <a:lnTo>
                    <a:pt x="566" y="19"/>
                  </a:lnTo>
                  <a:lnTo>
                    <a:pt x="189" y="38"/>
                  </a:lnTo>
                  <a:lnTo>
                    <a:pt x="114" y="57"/>
                  </a:lnTo>
                  <a:lnTo>
                    <a:pt x="39" y="113"/>
                  </a:lnTo>
                  <a:lnTo>
                    <a:pt x="1" y="189"/>
                  </a:lnTo>
                  <a:lnTo>
                    <a:pt x="1" y="264"/>
                  </a:lnTo>
                  <a:lnTo>
                    <a:pt x="20" y="340"/>
                  </a:lnTo>
                  <a:lnTo>
                    <a:pt x="76" y="415"/>
                  </a:lnTo>
                  <a:lnTo>
                    <a:pt x="152" y="453"/>
                  </a:lnTo>
                  <a:lnTo>
                    <a:pt x="227" y="453"/>
                  </a:lnTo>
                  <a:lnTo>
                    <a:pt x="585" y="434"/>
                  </a:lnTo>
                  <a:lnTo>
                    <a:pt x="962" y="415"/>
                  </a:lnTo>
                  <a:lnTo>
                    <a:pt x="1339" y="434"/>
                  </a:lnTo>
                  <a:lnTo>
                    <a:pt x="1716" y="453"/>
                  </a:lnTo>
                  <a:lnTo>
                    <a:pt x="2452" y="509"/>
                  </a:lnTo>
                  <a:lnTo>
                    <a:pt x="3149" y="604"/>
                  </a:lnTo>
                  <a:lnTo>
                    <a:pt x="3790" y="717"/>
                  </a:lnTo>
                  <a:lnTo>
                    <a:pt x="4337" y="830"/>
                  </a:lnTo>
                  <a:lnTo>
                    <a:pt x="5110" y="999"/>
                  </a:lnTo>
                  <a:lnTo>
                    <a:pt x="5185" y="999"/>
                  </a:lnTo>
                  <a:lnTo>
                    <a:pt x="5260" y="981"/>
                  </a:lnTo>
                  <a:lnTo>
                    <a:pt x="5317" y="924"/>
                  </a:lnTo>
                  <a:lnTo>
                    <a:pt x="5355" y="867"/>
                  </a:lnTo>
                  <a:lnTo>
                    <a:pt x="5374" y="773"/>
                  </a:lnTo>
                  <a:lnTo>
                    <a:pt x="5336" y="698"/>
                  </a:lnTo>
                  <a:lnTo>
                    <a:pt x="5298" y="641"/>
                  </a:lnTo>
                  <a:lnTo>
                    <a:pt x="5223" y="604"/>
                  </a:lnTo>
                  <a:lnTo>
                    <a:pt x="4431" y="415"/>
                  </a:lnTo>
                  <a:lnTo>
                    <a:pt x="3847" y="302"/>
                  </a:lnTo>
                  <a:lnTo>
                    <a:pt x="3206" y="189"/>
                  </a:lnTo>
                  <a:lnTo>
                    <a:pt x="2489" y="95"/>
                  </a:lnTo>
                  <a:lnTo>
                    <a:pt x="1735" y="19"/>
                  </a:lnTo>
                  <a:lnTo>
                    <a:pt x="1358" y="19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42"/>
            <p:cNvSpPr/>
            <p:nvPr/>
          </p:nvSpPr>
          <p:spPr>
            <a:xfrm>
              <a:off x="-1198057" y="1857990"/>
              <a:ext cx="70652" cy="77176"/>
            </a:xfrm>
            <a:custGeom>
              <a:avLst/>
              <a:gdLst/>
              <a:ahLst/>
              <a:cxnLst/>
              <a:rect l="l" t="t" r="r" b="b"/>
              <a:pathLst>
                <a:path w="1830" h="1999" extrusionOk="0">
                  <a:moveTo>
                    <a:pt x="925" y="1"/>
                  </a:moveTo>
                  <a:lnTo>
                    <a:pt x="736" y="19"/>
                  </a:lnTo>
                  <a:lnTo>
                    <a:pt x="566" y="76"/>
                  </a:lnTo>
                  <a:lnTo>
                    <a:pt x="416" y="170"/>
                  </a:lnTo>
                  <a:lnTo>
                    <a:pt x="284" y="283"/>
                  </a:lnTo>
                  <a:lnTo>
                    <a:pt x="171" y="434"/>
                  </a:lnTo>
                  <a:lnTo>
                    <a:pt x="76" y="604"/>
                  </a:lnTo>
                  <a:lnTo>
                    <a:pt x="20" y="792"/>
                  </a:lnTo>
                  <a:lnTo>
                    <a:pt x="1" y="1000"/>
                  </a:lnTo>
                  <a:lnTo>
                    <a:pt x="20" y="1188"/>
                  </a:lnTo>
                  <a:lnTo>
                    <a:pt x="76" y="1377"/>
                  </a:lnTo>
                  <a:lnTo>
                    <a:pt x="171" y="1546"/>
                  </a:lnTo>
                  <a:lnTo>
                    <a:pt x="284" y="1697"/>
                  </a:lnTo>
                  <a:lnTo>
                    <a:pt x="416" y="1829"/>
                  </a:lnTo>
                  <a:lnTo>
                    <a:pt x="566" y="1923"/>
                  </a:lnTo>
                  <a:lnTo>
                    <a:pt x="736" y="1980"/>
                  </a:lnTo>
                  <a:lnTo>
                    <a:pt x="925" y="1999"/>
                  </a:lnTo>
                  <a:lnTo>
                    <a:pt x="1113" y="1980"/>
                  </a:lnTo>
                  <a:lnTo>
                    <a:pt x="1283" y="1923"/>
                  </a:lnTo>
                  <a:lnTo>
                    <a:pt x="1434" y="1829"/>
                  </a:lnTo>
                  <a:lnTo>
                    <a:pt x="1566" y="1697"/>
                  </a:lnTo>
                  <a:lnTo>
                    <a:pt x="1679" y="1546"/>
                  </a:lnTo>
                  <a:lnTo>
                    <a:pt x="1773" y="1377"/>
                  </a:lnTo>
                  <a:lnTo>
                    <a:pt x="1811" y="1188"/>
                  </a:lnTo>
                  <a:lnTo>
                    <a:pt x="1829" y="1000"/>
                  </a:lnTo>
                  <a:lnTo>
                    <a:pt x="1829" y="792"/>
                  </a:lnTo>
                  <a:lnTo>
                    <a:pt x="1773" y="604"/>
                  </a:lnTo>
                  <a:lnTo>
                    <a:pt x="1679" y="434"/>
                  </a:lnTo>
                  <a:lnTo>
                    <a:pt x="1566" y="283"/>
                  </a:lnTo>
                  <a:lnTo>
                    <a:pt x="1434" y="170"/>
                  </a:lnTo>
                  <a:lnTo>
                    <a:pt x="1283" y="76"/>
                  </a:lnTo>
                  <a:lnTo>
                    <a:pt x="1113" y="19"/>
                  </a:lnTo>
                  <a:lnTo>
                    <a:pt x="9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42"/>
            <p:cNvSpPr/>
            <p:nvPr/>
          </p:nvSpPr>
          <p:spPr>
            <a:xfrm>
              <a:off x="-1502246" y="1868182"/>
              <a:ext cx="58992" cy="77176"/>
            </a:xfrm>
            <a:custGeom>
              <a:avLst/>
              <a:gdLst/>
              <a:ahLst/>
              <a:cxnLst/>
              <a:rect l="l" t="t" r="r" b="b"/>
              <a:pathLst>
                <a:path w="1528" h="1999" extrusionOk="0">
                  <a:moveTo>
                    <a:pt x="698" y="1"/>
                  </a:moveTo>
                  <a:lnTo>
                    <a:pt x="547" y="19"/>
                  </a:lnTo>
                  <a:lnTo>
                    <a:pt x="415" y="95"/>
                  </a:lnTo>
                  <a:lnTo>
                    <a:pt x="283" y="189"/>
                  </a:lnTo>
                  <a:lnTo>
                    <a:pt x="170" y="321"/>
                  </a:lnTo>
                  <a:lnTo>
                    <a:pt x="94" y="472"/>
                  </a:lnTo>
                  <a:lnTo>
                    <a:pt x="38" y="641"/>
                  </a:lnTo>
                  <a:lnTo>
                    <a:pt x="0" y="830"/>
                  </a:lnTo>
                  <a:lnTo>
                    <a:pt x="0" y="1037"/>
                  </a:lnTo>
                  <a:lnTo>
                    <a:pt x="19" y="1245"/>
                  </a:lnTo>
                  <a:lnTo>
                    <a:pt x="76" y="1433"/>
                  </a:lnTo>
                  <a:lnTo>
                    <a:pt x="170" y="1584"/>
                  </a:lnTo>
                  <a:lnTo>
                    <a:pt x="264" y="1735"/>
                  </a:lnTo>
                  <a:lnTo>
                    <a:pt x="377" y="1848"/>
                  </a:lnTo>
                  <a:lnTo>
                    <a:pt x="528" y="1923"/>
                  </a:lnTo>
                  <a:lnTo>
                    <a:pt x="679" y="1980"/>
                  </a:lnTo>
                  <a:lnTo>
                    <a:pt x="830" y="1999"/>
                  </a:lnTo>
                  <a:lnTo>
                    <a:pt x="980" y="1961"/>
                  </a:lnTo>
                  <a:lnTo>
                    <a:pt x="1112" y="1886"/>
                  </a:lnTo>
                  <a:lnTo>
                    <a:pt x="1244" y="1791"/>
                  </a:lnTo>
                  <a:lnTo>
                    <a:pt x="1357" y="1659"/>
                  </a:lnTo>
                  <a:lnTo>
                    <a:pt x="1433" y="1509"/>
                  </a:lnTo>
                  <a:lnTo>
                    <a:pt x="1489" y="1339"/>
                  </a:lnTo>
                  <a:lnTo>
                    <a:pt x="1527" y="1150"/>
                  </a:lnTo>
                  <a:lnTo>
                    <a:pt x="1527" y="943"/>
                  </a:lnTo>
                  <a:lnTo>
                    <a:pt x="1508" y="736"/>
                  </a:lnTo>
                  <a:lnTo>
                    <a:pt x="1452" y="566"/>
                  </a:lnTo>
                  <a:lnTo>
                    <a:pt x="1357" y="396"/>
                  </a:lnTo>
                  <a:lnTo>
                    <a:pt x="1263" y="246"/>
                  </a:lnTo>
                  <a:lnTo>
                    <a:pt x="1150" y="132"/>
                  </a:lnTo>
                  <a:lnTo>
                    <a:pt x="999" y="57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42"/>
            <p:cNvSpPr/>
            <p:nvPr/>
          </p:nvSpPr>
          <p:spPr>
            <a:xfrm>
              <a:off x="-1492787" y="1880537"/>
              <a:ext cx="40036" cy="51734"/>
            </a:xfrm>
            <a:custGeom>
              <a:avLst/>
              <a:gdLst/>
              <a:ahLst/>
              <a:cxnLst/>
              <a:rect l="l" t="t" r="r" b="b"/>
              <a:pathLst>
                <a:path w="1037" h="1340" extrusionOk="0">
                  <a:moveTo>
                    <a:pt x="471" y="1"/>
                  </a:moveTo>
                  <a:lnTo>
                    <a:pt x="377" y="20"/>
                  </a:lnTo>
                  <a:lnTo>
                    <a:pt x="283" y="76"/>
                  </a:lnTo>
                  <a:lnTo>
                    <a:pt x="189" y="133"/>
                  </a:lnTo>
                  <a:lnTo>
                    <a:pt x="132" y="227"/>
                  </a:lnTo>
                  <a:lnTo>
                    <a:pt x="76" y="321"/>
                  </a:lnTo>
                  <a:lnTo>
                    <a:pt x="38" y="435"/>
                  </a:lnTo>
                  <a:lnTo>
                    <a:pt x="0" y="567"/>
                  </a:lnTo>
                  <a:lnTo>
                    <a:pt x="0" y="698"/>
                  </a:lnTo>
                  <a:lnTo>
                    <a:pt x="19" y="830"/>
                  </a:lnTo>
                  <a:lnTo>
                    <a:pt x="57" y="962"/>
                  </a:lnTo>
                  <a:lnTo>
                    <a:pt x="113" y="1076"/>
                  </a:lnTo>
                  <a:lnTo>
                    <a:pt x="189" y="1170"/>
                  </a:lnTo>
                  <a:lnTo>
                    <a:pt x="264" y="1245"/>
                  </a:lnTo>
                  <a:lnTo>
                    <a:pt x="358" y="1302"/>
                  </a:lnTo>
                  <a:lnTo>
                    <a:pt x="453" y="1339"/>
                  </a:lnTo>
                  <a:lnTo>
                    <a:pt x="566" y="1339"/>
                  </a:lnTo>
                  <a:lnTo>
                    <a:pt x="660" y="1321"/>
                  </a:lnTo>
                  <a:lnTo>
                    <a:pt x="754" y="1283"/>
                  </a:lnTo>
                  <a:lnTo>
                    <a:pt x="848" y="1207"/>
                  </a:lnTo>
                  <a:lnTo>
                    <a:pt x="905" y="1113"/>
                  </a:lnTo>
                  <a:lnTo>
                    <a:pt x="962" y="1019"/>
                  </a:lnTo>
                  <a:lnTo>
                    <a:pt x="1018" y="906"/>
                  </a:lnTo>
                  <a:lnTo>
                    <a:pt x="1037" y="774"/>
                  </a:lnTo>
                  <a:lnTo>
                    <a:pt x="1037" y="642"/>
                  </a:lnTo>
                  <a:lnTo>
                    <a:pt x="1018" y="510"/>
                  </a:lnTo>
                  <a:lnTo>
                    <a:pt x="980" y="378"/>
                  </a:lnTo>
                  <a:lnTo>
                    <a:pt x="924" y="265"/>
                  </a:lnTo>
                  <a:lnTo>
                    <a:pt x="848" y="171"/>
                  </a:lnTo>
                  <a:lnTo>
                    <a:pt x="773" y="95"/>
                  </a:lnTo>
                  <a:lnTo>
                    <a:pt x="679" y="39"/>
                  </a:lnTo>
                  <a:lnTo>
                    <a:pt x="5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42"/>
            <p:cNvSpPr/>
            <p:nvPr/>
          </p:nvSpPr>
          <p:spPr>
            <a:xfrm>
              <a:off x="-1185664" y="1871078"/>
              <a:ext cx="46599" cy="51001"/>
            </a:xfrm>
            <a:custGeom>
              <a:avLst/>
              <a:gdLst/>
              <a:ahLst/>
              <a:cxnLst/>
              <a:rect l="l" t="t" r="r" b="b"/>
              <a:pathLst>
                <a:path w="1207" h="1321" extrusionOk="0">
                  <a:moveTo>
                    <a:pt x="604" y="1"/>
                  </a:moveTo>
                  <a:lnTo>
                    <a:pt x="491" y="20"/>
                  </a:lnTo>
                  <a:lnTo>
                    <a:pt x="377" y="57"/>
                  </a:lnTo>
                  <a:lnTo>
                    <a:pt x="264" y="114"/>
                  </a:lnTo>
                  <a:lnTo>
                    <a:pt x="170" y="189"/>
                  </a:lnTo>
                  <a:lnTo>
                    <a:pt x="113" y="284"/>
                  </a:lnTo>
                  <a:lnTo>
                    <a:pt x="57" y="397"/>
                  </a:lnTo>
                  <a:lnTo>
                    <a:pt x="19" y="529"/>
                  </a:lnTo>
                  <a:lnTo>
                    <a:pt x="0" y="661"/>
                  </a:lnTo>
                  <a:lnTo>
                    <a:pt x="19" y="793"/>
                  </a:lnTo>
                  <a:lnTo>
                    <a:pt x="57" y="906"/>
                  </a:lnTo>
                  <a:lnTo>
                    <a:pt x="95" y="1019"/>
                  </a:lnTo>
                  <a:lnTo>
                    <a:pt x="170" y="1113"/>
                  </a:lnTo>
                  <a:lnTo>
                    <a:pt x="264" y="1207"/>
                  </a:lnTo>
                  <a:lnTo>
                    <a:pt x="359" y="1264"/>
                  </a:lnTo>
                  <a:lnTo>
                    <a:pt x="472" y="1302"/>
                  </a:lnTo>
                  <a:lnTo>
                    <a:pt x="604" y="1321"/>
                  </a:lnTo>
                  <a:lnTo>
                    <a:pt x="717" y="1302"/>
                  </a:lnTo>
                  <a:lnTo>
                    <a:pt x="830" y="1264"/>
                  </a:lnTo>
                  <a:lnTo>
                    <a:pt x="943" y="1207"/>
                  </a:lnTo>
                  <a:lnTo>
                    <a:pt x="1018" y="1113"/>
                  </a:lnTo>
                  <a:lnTo>
                    <a:pt x="1094" y="1019"/>
                  </a:lnTo>
                  <a:lnTo>
                    <a:pt x="1150" y="906"/>
                  </a:lnTo>
                  <a:lnTo>
                    <a:pt x="1188" y="793"/>
                  </a:lnTo>
                  <a:lnTo>
                    <a:pt x="1207" y="661"/>
                  </a:lnTo>
                  <a:lnTo>
                    <a:pt x="1188" y="529"/>
                  </a:lnTo>
                  <a:lnTo>
                    <a:pt x="1150" y="397"/>
                  </a:lnTo>
                  <a:lnTo>
                    <a:pt x="1094" y="284"/>
                  </a:lnTo>
                  <a:lnTo>
                    <a:pt x="1037" y="189"/>
                  </a:lnTo>
                  <a:lnTo>
                    <a:pt x="943" y="114"/>
                  </a:lnTo>
                  <a:lnTo>
                    <a:pt x="830" y="57"/>
                  </a:lnTo>
                  <a:lnTo>
                    <a:pt x="717" y="20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42"/>
            <p:cNvSpPr/>
            <p:nvPr/>
          </p:nvSpPr>
          <p:spPr>
            <a:xfrm>
              <a:off x="-1532089" y="1152747"/>
              <a:ext cx="115745" cy="219098"/>
            </a:xfrm>
            <a:custGeom>
              <a:avLst/>
              <a:gdLst/>
              <a:ahLst/>
              <a:cxnLst/>
              <a:rect l="l" t="t" r="r" b="b"/>
              <a:pathLst>
                <a:path w="2998" h="5675" extrusionOk="0">
                  <a:moveTo>
                    <a:pt x="1452" y="1"/>
                  </a:moveTo>
                  <a:lnTo>
                    <a:pt x="1188" y="20"/>
                  </a:lnTo>
                  <a:lnTo>
                    <a:pt x="924" y="38"/>
                  </a:lnTo>
                  <a:lnTo>
                    <a:pt x="679" y="76"/>
                  </a:lnTo>
                  <a:lnTo>
                    <a:pt x="471" y="133"/>
                  </a:lnTo>
                  <a:lnTo>
                    <a:pt x="283" y="189"/>
                  </a:lnTo>
                  <a:lnTo>
                    <a:pt x="132" y="265"/>
                  </a:lnTo>
                  <a:lnTo>
                    <a:pt x="38" y="340"/>
                  </a:lnTo>
                  <a:lnTo>
                    <a:pt x="19" y="378"/>
                  </a:lnTo>
                  <a:lnTo>
                    <a:pt x="0" y="434"/>
                  </a:lnTo>
                  <a:lnTo>
                    <a:pt x="132" y="4978"/>
                  </a:lnTo>
                  <a:lnTo>
                    <a:pt x="151" y="5128"/>
                  </a:lnTo>
                  <a:lnTo>
                    <a:pt x="189" y="5260"/>
                  </a:lnTo>
                  <a:lnTo>
                    <a:pt x="245" y="5373"/>
                  </a:lnTo>
                  <a:lnTo>
                    <a:pt x="340" y="5486"/>
                  </a:lnTo>
                  <a:lnTo>
                    <a:pt x="434" y="5562"/>
                  </a:lnTo>
                  <a:lnTo>
                    <a:pt x="528" y="5618"/>
                  </a:lnTo>
                  <a:lnTo>
                    <a:pt x="660" y="5656"/>
                  </a:lnTo>
                  <a:lnTo>
                    <a:pt x="773" y="5675"/>
                  </a:lnTo>
                  <a:lnTo>
                    <a:pt x="2375" y="5618"/>
                  </a:lnTo>
                  <a:lnTo>
                    <a:pt x="2507" y="5600"/>
                  </a:lnTo>
                  <a:lnTo>
                    <a:pt x="2621" y="5543"/>
                  </a:lnTo>
                  <a:lnTo>
                    <a:pt x="2734" y="5486"/>
                  </a:lnTo>
                  <a:lnTo>
                    <a:pt x="2828" y="5392"/>
                  </a:lnTo>
                  <a:lnTo>
                    <a:pt x="2903" y="5279"/>
                  </a:lnTo>
                  <a:lnTo>
                    <a:pt x="2941" y="5147"/>
                  </a:lnTo>
                  <a:lnTo>
                    <a:pt x="2979" y="5015"/>
                  </a:lnTo>
                  <a:lnTo>
                    <a:pt x="2998" y="4864"/>
                  </a:lnTo>
                  <a:lnTo>
                    <a:pt x="2847" y="321"/>
                  </a:lnTo>
                  <a:lnTo>
                    <a:pt x="2847" y="284"/>
                  </a:lnTo>
                  <a:lnTo>
                    <a:pt x="2828" y="246"/>
                  </a:lnTo>
                  <a:lnTo>
                    <a:pt x="2790" y="208"/>
                  </a:lnTo>
                  <a:lnTo>
                    <a:pt x="2734" y="170"/>
                  </a:lnTo>
                  <a:lnTo>
                    <a:pt x="2602" y="114"/>
                  </a:lnTo>
                  <a:lnTo>
                    <a:pt x="2432" y="57"/>
                  </a:lnTo>
                  <a:lnTo>
                    <a:pt x="2206" y="20"/>
                  </a:lnTo>
                  <a:lnTo>
                    <a:pt x="19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42"/>
            <p:cNvSpPr/>
            <p:nvPr/>
          </p:nvSpPr>
          <p:spPr>
            <a:xfrm>
              <a:off x="-1454952" y="1315053"/>
              <a:ext cx="68451" cy="21157"/>
            </a:xfrm>
            <a:custGeom>
              <a:avLst/>
              <a:gdLst/>
              <a:ahLst/>
              <a:cxnLst/>
              <a:rect l="l" t="t" r="r" b="b"/>
              <a:pathLst>
                <a:path w="1773" h="548" extrusionOk="0">
                  <a:moveTo>
                    <a:pt x="1772" y="1"/>
                  </a:moveTo>
                  <a:lnTo>
                    <a:pt x="905" y="57"/>
                  </a:lnTo>
                  <a:lnTo>
                    <a:pt x="0" y="133"/>
                  </a:lnTo>
                  <a:lnTo>
                    <a:pt x="114" y="547"/>
                  </a:lnTo>
                  <a:lnTo>
                    <a:pt x="905" y="472"/>
                  </a:lnTo>
                  <a:lnTo>
                    <a:pt x="1678" y="415"/>
                  </a:lnTo>
                  <a:lnTo>
                    <a:pt x="177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42"/>
            <p:cNvSpPr/>
            <p:nvPr/>
          </p:nvSpPr>
          <p:spPr>
            <a:xfrm>
              <a:off x="-1459314" y="1165873"/>
              <a:ext cx="75014" cy="21852"/>
            </a:xfrm>
            <a:custGeom>
              <a:avLst/>
              <a:gdLst/>
              <a:ahLst/>
              <a:cxnLst/>
              <a:rect l="l" t="t" r="r" b="b"/>
              <a:pathLst>
                <a:path w="1943" h="566" extrusionOk="0">
                  <a:moveTo>
                    <a:pt x="1867" y="0"/>
                  </a:moveTo>
                  <a:lnTo>
                    <a:pt x="999" y="57"/>
                  </a:lnTo>
                  <a:lnTo>
                    <a:pt x="76" y="132"/>
                  </a:lnTo>
                  <a:lnTo>
                    <a:pt x="0" y="566"/>
                  </a:lnTo>
                  <a:lnTo>
                    <a:pt x="0" y="566"/>
                  </a:lnTo>
                  <a:lnTo>
                    <a:pt x="509" y="509"/>
                  </a:lnTo>
                  <a:lnTo>
                    <a:pt x="999" y="471"/>
                  </a:lnTo>
                  <a:lnTo>
                    <a:pt x="1942" y="415"/>
                  </a:lnTo>
                  <a:lnTo>
                    <a:pt x="186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42"/>
            <p:cNvSpPr/>
            <p:nvPr/>
          </p:nvSpPr>
          <p:spPr>
            <a:xfrm>
              <a:off x="-1532089" y="1152747"/>
              <a:ext cx="95361" cy="212573"/>
            </a:xfrm>
            <a:custGeom>
              <a:avLst/>
              <a:gdLst/>
              <a:ahLst/>
              <a:cxnLst/>
              <a:rect l="l" t="t" r="r" b="b"/>
              <a:pathLst>
                <a:path w="2470" h="5506" extrusionOk="0">
                  <a:moveTo>
                    <a:pt x="1546" y="1"/>
                  </a:moveTo>
                  <a:lnTo>
                    <a:pt x="1169" y="20"/>
                  </a:lnTo>
                  <a:lnTo>
                    <a:pt x="830" y="57"/>
                  </a:lnTo>
                  <a:lnTo>
                    <a:pt x="509" y="114"/>
                  </a:lnTo>
                  <a:lnTo>
                    <a:pt x="245" y="208"/>
                  </a:lnTo>
                  <a:lnTo>
                    <a:pt x="151" y="246"/>
                  </a:lnTo>
                  <a:lnTo>
                    <a:pt x="76" y="302"/>
                  </a:lnTo>
                  <a:lnTo>
                    <a:pt x="19" y="378"/>
                  </a:lnTo>
                  <a:lnTo>
                    <a:pt x="0" y="434"/>
                  </a:lnTo>
                  <a:lnTo>
                    <a:pt x="132" y="4978"/>
                  </a:lnTo>
                  <a:lnTo>
                    <a:pt x="151" y="5128"/>
                  </a:lnTo>
                  <a:lnTo>
                    <a:pt x="208" y="5279"/>
                  </a:lnTo>
                  <a:lnTo>
                    <a:pt x="283" y="5411"/>
                  </a:lnTo>
                  <a:lnTo>
                    <a:pt x="377" y="5505"/>
                  </a:lnTo>
                  <a:lnTo>
                    <a:pt x="1866" y="5468"/>
                  </a:lnTo>
                  <a:lnTo>
                    <a:pt x="1980" y="5449"/>
                  </a:lnTo>
                  <a:lnTo>
                    <a:pt x="2112" y="5392"/>
                  </a:lnTo>
                  <a:lnTo>
                    <a:pt x="2206" y="5317"/>
                  </a:lnTo>
                  <a:lnTo>
                    <a:pt x="2300" y="5223"/>
                  </a:lnTo>
                  <a:lnTo>
                    <a:pt x="2375" y="5128"/>
                  </a:lnTo>
                  <a:lnTo>
                    <a:pt x="2432" y="4996"/>
                  </a:lnTo>
                  <a:lnTo>
                    <a:pt x="2451" y="4864"/>
                  </a:lnTo>
                  <a:lnTo>
                    <a:pt x="2470" y="4714"/>
                  </a:lnTo>
                  <a:lnTo>
                    <a:pt x="2338" y="170"/>
                  </a:lnTo>
                  <a:lnTo>
                    <a:pt x="2338" y="133"/>
                  </a:lnTo>
                  <a:lnTo>
                    <a:pt x="2319" y="95"/>
                  </a:lnTo>
                  <a:lnTo>
                    <a:pt x="2244" y="38"/>
                  </a:lnTo>
                  <a:lnTo>
                    <a:pt x="192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42"/>
            <p:cNvSpPr/>
            <p:nvPr/>
          </p:nvSpPr>
          <p:spPr>
            <a:xfrm>
              <a:off x="-1331215" y="1152013"/>
              <a:ext cx="56792" cy="57564"/>
            </a:xfrm>
            <a:custGeom>
              <a:avLst/>
              <a:gdLst/>
              <a:ahLst/>
              <a:cxnLst/>
              <a:rect l="l" t="t" r="r" b="b"/>
              <a:pathLst>
                <a:path w="1471" h="1491" extrusionOk="0">
                  <a:moveTo>
                    <a:pt x="735" y="1"/>
                  </a:moveTo>
                  <a:lnTo>
                    <a:pt x="585" y="20"/>
                  </a:lnTo>
                  <a:lnTo>
                    <a:pt x="434" y="76"/>
                  </a:lnTo>
                  <a:lnTo>
                    <a:pt x="321" y="133"/>
                  </a:lnTo>
                  <a:lnTo>
                    <a:pt x="208" y="227"/>
                  </a:lnTo>
                  <a:lnTo>
                    <a:pt x="113" y="340"/>
                  </a:lnTo>
                  <a:lnTo>
                    <a:pt x="57" y="453"/>
                  </a:lnTo>
                  <a:lnTo>
                    <a:pt x="19" y="604"/>
                  </a:lnTo>
                  <a:lnTo>
                    <a:pt x="0" y="755"/>
                  </a:lnTo>
                  <a:lnTo>
                    <a:pt x="19" y="906"/>
                  </a:lnTo>
                  <a:lnTo>
                    <a:pt x="57" y="1038"/>
                  </a:lnTo>
                  <a:lnTo>
                    <a:pt x="132" y="1170"/>
                  </a:lnTo>
                  <a:lnTo>
                    <a:pt x="226" y="1283"/>
                  </a:lnTo>
                  <a:lnTo>
                    <a:pt x="339" y="1358"/>
                  </a:lnTo>
                  <a:lnTo>
                    <a:pt x="453" y="1434"/>
                  </a:lnTo>
                  <a:lnTo>
                    <a:pt x="603" y="1471"/>
                  </a:lnTo>
                  <a:lnTo>
                    <a:pt x="754" y="1490"/>
                  </a:lnTo>
                  <a:lnTo>
                    <a:pt x="905" y="1471"/>
                  </a:lnTo>
                  <a:lnTo>
                    <a:pt x="1037" y="1434"/>
                  </a:lnTo>
                  <a:lnTo>
                    <a:pt x="1169" y="1358"/>
                  </a:lnTo>
                  <a:lnTo>
                    <a:pt x="1263" y="1283"/>
                  </a:lnTo>
                  <a:lnTo>
                    <a:pt x="1357" y="1170"/>
                  </a:lnTo>
                  <a:lnTo>
                    <a:pt x="1433" y="1038"/>
                  </a:lnTo>
                  <a:lnTo>
                    <a:pt x="1471" y="906"/>
                  </a:lnTo>
                  <a:lnTo>
                    <a:pt x="1471" y="755"/>
                  </a:lnTo>
                  <a:lnTo>
                    <a:pt x="1452" y="604"/>
                  </a:lnTo>
                  <a:lnTo>
                    <a:pt x="1414" y="453"/>
                  </a:lnTo>
                  <a:lnTo>
                    <a:pt x="1339" y="340"/>
                  </a:lnTo>
                  <a:lnTo>
                    <a:pt x="1263" y="227"/>
                  </a:lnTo>
                  <a:lnTo>
                    <a:pt x="1150" y="133"/>
                  </a:lnTo>
                  <a:lnTo>
                    <a:pt x="1018" y="76"/>
                  </a:lnTo>
                  <a:lnTo>
                    <a:pt x="886" y="20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42"/>
            <p:cNvSpPr/>
            <p:nvPr/>
          </p:nvSpPr>
          <p:spPr>
            <a:xfrm>
              <a:off x="-922207" y="1307061"/>
              <a:ext cx="199446" cy="254037"/>
            </a:xfrm>
            <a:custGeom>
              <a:avLst/>
              <a:gdLst/>
              <a:ahLst/>
              <a:cxnLst/>
              <a:rect l="l" t="t" r="r" b="b"/>
              <a:pathLst>
                <a:path w="5166" h="6580" extrusionOk="0">
                  <a:moveTo>
                    <a:pt x="2659" y="0"/>
                  </a:moveTo>
                  <a:lnTo>
                    <a:pt x="2583" y="76"/>
                  </a:lnTo>
                  <a:lnTo>
                    <a:pt x="2357" y="245"/>
                  </a:lnTo>
                  <a:lnTo>
                    <a:pt x="2018" y="547"/>
                  </a:lnTo>
                  <a:lnTo>
                    <a:pt x="1622" y="962"/>
                  </a:lnTo>
                  <a:lnTo>
                    <a:pt x="1414" y="1207"/>
                  </a:lnTo>
                  <a:lnTo>
                    <a:pt x="1188" y="1489"/>
                  </a:lnTo>
                  <a:lnTo>
                    <a:pt x="962" y="1791"/>
                  </a:lnTo>
                  <a:lnTo>
                    <a:pt x="736" y="2130"/>
                  </a:lnTo>
                  <a:lnTo>
                    <a:pt x="528" y="2489"/>
                  </a:lnTo>
                  <a:lnTo>
                    <a:pt x="340" y="2866"/>
                  </a:lnTo>
                  <a:lnTo>
                    <a:pt x="151" y="3280"/>
                  </a:lnTo>
                  <a:lnTo>
                    <a:pt x="1" y="3714"/>
                  </a:lnTo>
                  <a:lnTo>
                    <a:pt x="3601" y="6579"/>
                  </a:lnTo>
                  <a:lnTo>
                    <a:pt x="5166" y="3752"/>
                  </a:lnTo>
                  <a:lnTo>
                    <a:pt x="265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42"/>
            <p:cNvSpPr/>
            <p:nvPr/>
          </p:nvSpPr>
          <p:spPr>
            <a:xfrm>
              <a:off x="-904023" y="1307061"/>
              <a:ext cx="181262" cy="179062"/>
            </a:xfrm>
            <a:custGeom>
              <a:avLst/>
              <a:gdLst/>
              <a:ahLst/>
              <a:cxnLst/>
              <a:rect l="l" t="t" r="r" b="b"/>
              <a:pathLst>
                <a:path w="4695" h="4638" extrusionOk="0">
                  <a:moveTo>
                    <a:pt x="2188" y="0"/>
                  </a:moveTo>
                  <a:lnTo>
                    <a:pt x="1980" y="170"/>
                  </a:lnTo>
                  <a:lnTo>
                    <a:pt x="1735" y="377"/>
                  </a:lnTo>
                  <a:lnTo>
                    <a:pt x="1434" y="679"/>
                  </a:lnTo>
                  <a:lnTo>
                    <a:pt x="1094" y="1037"/>
                  </a:lnTo>
                  <a:lnTo>
                    <a:pt x="717" y="1489"/>
                  </a:lnTo>
                  <a:lnTo>
                    <a:pt x="529" y="1735"/>
                  </a:lnTo>
                  <a:lnTo>
                    <a:pt x="359" y="1998"/>
                  </a:lnTo>
                  <a:lnTo>
                    <a:pt x="170" y="2300"/>
                  </a:lnTo>
                  <a:lnTo>
                    <a:pt x="1" y="2602"/>
                  </a:lnTo>
                  <a:lnTo>
                    <a:pt x="302" y="2903"/>
                  </a:lnTo>
                  <a:lnTo>
                    <a:pt x="623" y="3186"/>
                  </a:lnTo>
                  <a:lnTo>
                    <a:pt x="981" y="3450"/>
                  </a:lnTo>
                  <a:lnTo>
                    <a:pt x="1377" y="3714"/>
                  </a:lnTo>
                  <a:lnTo>
                    <a:pt x="2037" y="4110"/>
                  </a:lnTo>
                  <a:lnTo>
                    <a:pt x="2338" y="4279"/>
                  </a:lnTo>
                  <a:lnTo>
                    <a:pt x="2602" y="4411"/>
                  </a:lnTo>
                  <a:lnTo>
                    <a:pt x="2885" y="4506"/>
                  </a:lnTo>
                  <a:lnTo>
                    <a:pt x="3149" y="4581"/>
                  </a:lnTo>
                  <a:lnTo>
                    <a:pt x="3432" y="4619"/>
                  </a:lnTo>
                  <a:lnTo>
                    <a:pt x="3714" y="4638"/>
                  </a:lnTo>
                  <a:lnTo>
                    <a:pt x="4695" y="3752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42"/>
            <p:cNvSpPr/>
            <p:nvPr/>
          </p:nvSpPr>
          <p:spPr>
            <a:xfrm>
              <a:off x="-903289" y="793234"/>
              <a:ext cx="317354" cy="1631012"/>
            </a:xfrm>
            <a:custGeom>
              <a:avLst/>
              <a:gdLst/>
              <a:ahLst/>
              <a:cxnLst/>
              <a:rect l="l" t="t" r="r" b="b"/>
              <a:pathLst>
                <a:path w="8220" h="42246" extrusionOk="0">
                  <a:moveTo>
                    <a:pt x="7824" y="0"/>
                  </a:moveTo>
                  <a:lnTo>
                    <a:pt x="1" y="42246"/>
                  </a:lnTo>
                  <a:lnTo>
                    <a:pt x="397" y="42246"/>
                  </a:lnTo>
                  <a:lnTo>
                    <a:pt x="8220" y="76"/>
                  </a:lnTo>
                  <a:lnTo>
                    <a:pt x="7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42"/>
            <p:cNvSpPr/>
            <p:nvPr/>
          </p:nvSpPr>
          <p:spPr>
            <a:xfrm>
              <a:off x="-735153" y="1520290"/>
              <a:ext cx="49533" cy="34245"/>
            </a:xfrm>
            <a:custGeom>
              <a:avLst/>
              <a:gdLst/>
              <a:ahLst/>
              <a:cxnLst/>
              <a:rect l="l" t="t" r="r" b="b"/>
              <a:pathLst>
                <a:path w="1283" h="887" extrusionOk="0">
                  <a:moveTo>
                    <a:pt x="283" y="1"/>
                  </a:moveTo>
                  <a:lnTo>
                    <a:pt x="227" y="19"/>
                  </a:lnTo>
                  <a:lnTo>
                    <a:pt x="170" y="57"/>
                  </a:lnTo>
                  <a:lnTo>
                    <a:pt x="132" y="114"/>
                  </a:lnTo>
                  <a:lnTo>
                    <a:pt x="76" y="189"/>
                  </a:lnTo>
                  <a:lnTo>
                    <a:pt x="19" y="359"/>
                  </a:lnTo>
                  <a:lnTo>
                    <a:pt x="0" y="434"/>
                  </a:lnTo>
                  <a:lnTo>
                    <a:pt x="0" y="510"/>
                  </a:lnTo>
                  <a:lnTo>
                    <a:pt x="19" y="585"/>
                  </a:lnTo>
                  <a:lnTo>
                    <a:pt x="76" y="642"/>
                  </a:lnTo>
                  <a:lnTo>
                    <a:pt x="170" y="698"/>
                  </a:lnTo>
                  <a:lnTo>
                    <a:pt x="264" y="755"/>
                  </a:lnTo>
                  <a:lnTo>
                    <a:pt x="396" y="792"/>
                  </a:lnTo>
                  <a:lnTo>
                    <a:pt x="528" y="830"/>
                  </a:lnTo>
                  <a:lnTo>
                    <a:pt x="867" y="887"/>
                  </a:lnTo>
                  <a:lnTo>
                    <a:pt x="924" y="887"/>
                  </a:lnTo>
                  <a:lnTo>
                    <a:pt x="981" y="868"/>
                  </a:lnTo>
                  <a:lnTo>
                    <a:pt x="1094" y="830"/>
                  </a:lnTo>
                  <a:lnTo>
                    <a:pt x="1169" y="736"/>
                  </a:lnTo>
                  <a:lnTo>
                    <a:pt x="1226" y="642"/>
                  </a:lnTo>
                  <a:lnTo>
                    <a:pt x="1263" y="528"/>
                  </a:lnTo>
                  <a:lnTo>
                    <a:pt x="1282" y="434"/>
                  </a:lnTo>
                  <a:lnTo>
                    <a:pt x="1263" y="321"/>
                  </a:lnTo>
                  <a:lnTo>
                    <a:pt x="1244" y="246"/>
                  </a:lnTo>
                  <a:lnTo>
                    <a:pt x="1169" y="189"/>
                  </a:lnTo>
                  <a:lnTo>
                    <a:pt x="1075" y="133"/>
                  </a:lnTo>
                  <a:lnTo>
                    <a:pt x="943" y="95"/>
                  </a:lnTo>
                  <a:lnTo>
                    <a:pt x="792" y="76"/>
                  </a:lnTo>
                  <a:lnTo>
                    <a:pt x="490" y="19"/>
                  </a:lnTo>
                  <a:lnTo>
                    <a:pt x="28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42"/>
            <p:cNvSpPr/>
            <p:nvPr/>
          </p:nvSpPr>
          <p:spPr>
            <a:xfrm>
              <a:off x="-713340" y="1497743"/>
              <a:ext cx="53896" cy="35673"/>
            </a:xfrm>
            <a:custGeom>
              <a:avLst/>
              <a:gdLst/>
              <a:ahLst/>
              <a:cxnLst/>
              <a:rect l="l" t="t" r="r" b="b"/>
              <a:pathLst>
                <a:path w="1396" h="924" extrusionOk="0">
                  <a:moveTo>
                    <a:pt x="246" y="0"/>
                  </a:moveTo>
                  <a:lnTo>
                    <a:pt x="170" y="38"/>
                  </a:lnTo>
                  <a:lnTo>
                    <a:pt x="133" y="95"/>
                  </a:lnTo>
                  <a:lnTo>
                    <a:pt x="76" y="170"/>
                  </a:lnTo>
                  <a:lnTo>
                    <a:pt x="39" y="245"/>
                  </a:lnTo>
                  <a:lnTo>
                    <a:pt x="20" y="340"/>
                  </a:lnTo>
                  <a:lnTo>
                    <a:pt x="1" y="415"/>
                  </a:lnTo>
                  <a:lnTo>
                    <a:pt x="1" y="490"/>
                  </a:lnTo>
                  <a:lnTo>
                    <a:pt x="39" y="566"/>
                  </a:lnTo>
                  <a:lnTo>
                    <a:pt x="95" y="641"/>
                  </a:lnTo>
                  <a:lnTo>
                    <a:pt x="189" y="698"/>
                  </a:lnTo>
                  <a:lnTo>
                    <a:pt x="302" y="754"/>
                  </a:lnTo>
                  <a:lnTo>
                    <a:pt x="453" y="811"/>
                  </a:lnTo>
                  <a:lnTo>
                    <a:pt x="604" y="849"/>
                  </a:lnTo>
                  <a:lnTo>
                    <a:pt x="962" y="924"/>
                  </a:lnTo>
                  <a:lnTo>
                    <a:pt x="1094" y="924"/>
                  </a:lnTo>
                  <a:lnTo>
                    <a:pt x="1207" y="867"/>
                  </a:lnTo>
                  <a:lnTo>
                    <a:pt x="1283" y="792"/>
                  </a:lnTo>
                  <a:lnTo>
                    <a:pt x="1339" y="698"/>
                  </a:lnTo>
                  <a:lnTo>
                    <a:pt x="1377" y="585"/>
                  </a:lnTo>
                  <a:lnTo>
                    <a:pt x="1396" y="490"/>
                  </a:lnTo>
                  <a:lnTo>
                    <a:pt x="1377" y="377"/>
                  </a:lnTo>
                  <a:lnTo>
                    <a:pt x="1339" y="302"/>
                  </a:lnTo>
                  <a:lnTo>
                    <a:pt x="1283" y="226"/>
                  </a:lnTo>
                  <a:lnTo>
                    <a:pt x="1151" y="170"/>
                  </a:lnTo>
                  <a:lnTo>
                    <a:pt x="1000" y="113"/>
                  </a:lnTo>
                  <a:lnTo>
                    <a:pt x="849" y="76"/>
                  </a:lnTo>
                  <a:lnTo>
                    <a:pt x="529" y="1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42"/>
            <p:cNvSpPr/>
            <p:nvPr/>
          </p:nvSpPr>
          <p:spPr>
            <a:xfrm>
              <a:off x="-761368" y="1542142"/>
              <a:ext cx="49533" cy="37874"/>
            </a:xfrm>
            <a:custGeom>
              <a:avLst/>
              <a:gdLst/>
              <a:ahLst/>
              <a:cxnLst/>
              <a:rect l="l" t="t" r="r" b="b"/>
              <a:pathLst>
                <a:path w="1283" h="981" extrusionOk="0">
                  <a:moveTo>
                    <a:pt x="321" y="0"/>
                  </a:moveTo>
                  <a:lnTo>
                    <a:pt x="265" y="38"/>
                  </a:lnTo>
                  <a:lnTo>
                    <a:pt x="208" y="76"/>
                  </a:lnTo>
                  <a:lnTo>
                    <a:pt x="151" y="151"/>
                  </a:lnTo>
                  <a:lnTo>
                    <a:pt x="57" y="302"/>
                  </a:lnTo>
                  <a:lnTo>
                    <a:pt x="19" y="377"/>
                  </a:lnTo>
                  <a:lnTo>
                    <a:pt x="1" y="453"/>
                  </a:lnTo>
                  <a:lnTo>
                    <a:pt x="19" y="528"/>
                  </a:lnTo>
                  <a:lnTo>
                    <a:pt x="57" y="603"/>
                  </a:lnTo>
                  <a:lnTo>
                    <a:pt x="133" y="660"/>
                  </a:lnTo>
                  <a:lnTo>
                    <a:pt x="227" y="735"/>
                  </a:lnTo>
                  <a:lnTo>
                    <a:pt x="340" y="811"/>
                  </a:lnTo>
                  <a:lnTo>
                    <a:pt x="472" y="867"/>
                  </a:lnTo>
                  <a:lnTo>
                    <a:pt x="792" y="962"/>
                  </a:lnTo>
                  <a:lnTo>
                    <a:pt x="849" y="980"/>
                  </a:lnTo>
                  <a:lnTo>
                    <a:pt x="906" y="980"/>
                  </a:lnTo>
                  <a:lnTo>
                    <a:pt x="1019" y="943"/>
                  </a:lnTo>
                  <a:lnTo>
                    <a:pt x="1113" y="886"/>
                  </a:lnTo>
                  <a:lnTo>
                    <a:pt x="1188" y="811"/>
                  </a:lnTo>
                  <a:lnTo>
                    <a:pt x="1245" y="698"/>
                  </a:lnTo>
                  <a:lnTo>
                    <a:pt x="1283" y="603"/>
                  </a:lnTo>
                  <a:lnTo>
                    <a:pt x="1283" y="490"/>
                  </a:lnTo>
                  <a:lnTo>
                    <a:pt x="1283" y="415"/>
                  </a:lnTo>
                  <a:lnTo>
                    <a:pt x="1226" y="340"/>
                  </a:lnTo>
                  <a:lnTo>
                    <a:pt x="1132" y="264"/>
                  </a:lnTo>
                  <a:lnTo>
                    <a:pt x="1000" y="208"/>
                  </a:lnTo>
                  <a:lnTo>
                    <a:pt x="868" y="151"/>
                  </a:lnTo>
                  <a:lnTo>
                    <a:pt x="585" y="57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42"/>
            <p:cNvSpPr/>
            <p:nvPr/>
          </p:nvSpPr>
          <p:spPr>
            <a:xfrm>
              <a:off x="-797736" y="1427130"/>
              <a:ext cx="117907" cy="101924"/>
            </a:xfrm>
            <a:custGeom>
              <a:avLst/>
              <a:gdLst/>
              <a:ahLst/>
              <a:cxnLst/>
              <a:rect l="l" t="t" r="r" b="b"/>
              <a:pathLst>
                <a:path w="3054" h="2640" extrusionOk="0">
                  <a:moveTo>
                    <a:pt x="999" y="1"/>
                  </a:moveTo>
                  <a:lnTo>
                    <a:pt x="811" y="20"/>
                  </a:lnTo>
                  <a:lnTo>
                    <a:pt x="641" y="57"/>
                  </a:lnTo>
                  <a:lnTo>
                    <a:pt x="471" y="114"/>
                  </a:lnTo>
                  <a:lnTo>
                    <a:pt x="321" y="189"/>
                  </a:lnTo>
                  <a:lnTo>
                    <a:pt x="207" y="283"/>
                  </a:lnTo>
                  <a:lnTo>
                    <a:pt x="113" y="378"/>
                  </a:lnTo>
                  <a:lnTo>
                    <a:pt x="38" y="491"/>
                  </a:lnTo>
                  <a:lnTo>
                    <a:pt x="0" y="623"/>
                  </a:lnTo>
                  <a:lnTo>
                    <a:pt x="0" y="755"/>
                  </a:lnTo>
                  <a:lnTo>
                    <a:pt x="57" y="906"/>
                  </a:lnTo>
                  <a:lnTo>
                    <a:pt x="151" y="1075"/>
                  </a:lnTo>
                  <a:lnTo>
                    <a:pt x="283" y="1226"/>
                  </a:lnTo>
                  <a:lnTo>
                    <a:pt x="396" y="1339"/>
                  </a:lnTo>
                  <a:lnTo>
                    <a:pt x="547" y="1415"/>
                  </a:lnTo>
                  <a:lnTo>
                    <a:pt x="679" y="1490"/>
                  </a:lnTo>
                  <a:lnTo>
                    <a:pt x="830" y="1528"/>
                  </a:lnTo>
                  <a:lnTo>
                    <a:pt x="961" y="1565"/>
                  </a:lnTo>
                  <a:lnTo>
                    <a:pt x="1112" y="1584"/>
                  </a:lnTo>
                  <a:lnTo>
                    <a:pt x="1244" y="1584"/>
                  </a:lnTo>
                  <a:lnTo>
                    <a:pt x="1489" y="1565"/>
                  </a:lnTo>
                  <a:lnTo>
                    <a:pt x="1678" y="1509"/>
                  </a:lnTo>
                  <a:lnTo>
                    <a:pt x="1866" y="1452"/>
                  </a:lnTo>
                  <a:lnTo>
                    <a:pt x="2055" y="1716"/>
                  </a:lnTo>
                  <a:lnTo>
                    <a:pt x="1998" y="1754"/>
                  </a:lnTo>
                  <a:lnTo>
                    <a:pt x="1829" y="1810"/>
                  </a:lnTo>
                  <a:lnTo>
                    <a:pt x="1602" y="1942"/>
                  </a:lnTo>
                  <a:lnTo>
                    <a:pt x="1339" y="2150"/>
                  </a:lnTo>
                  <a:lnTo>
                    <a:pt x="1301" y="2169"/>
                  </a:lnTo>
                  <a:lnTo>
                    <a:pt x="1301" y="2206"/>
                  </a:lnTo>
                  <a:lnTo>
                    <a:pt x="1282" y="2263"/>
                  </a:lnTo>
                  <a:lnTo>
                    <a:pt x="1301" y="2301"/>
                  </a:lnTo>
                  <a:lnTo>
                    <a:pt x="1339" y="2395"/>
                  </a:lnTo>
                  <a:lnTo>
                    <a:pt x="1433" y="2489"/>
                  </a:lnTo>
                  <a:lnTo>
                    <a:pt x="1527" y="2583"/>
                  </a:lnTo>
                  <a:lnTo>
                    <a:pt x="1640" y="2621"/>
                  </a:lnTo>
                  <a:lnTo>
                    <a:pt x="1772" y="2640"/>
                  </a:lnTo>
                  <a:lnTo>
                    <a:pt x="1829" y="2640"/>
                  </a:lnTo>
                  <a:lnTo>
                    <a:pt x="1885" y="2621"/>
                  </a:lnTo>
                  <a:lnTo>
                    <a:pt x="2225" y="2451"/>
                  </a:lnTo>
                  <a:lnTo>
                    <a:pt x="2432" y="2338"/>
                  </a:lnTo>
                  <a:lnTo>
                    <a:pt x="2639" y="2225"/>
                  </a:lnTo>
                  <a:lnTo>
                    <a:pt x="2828" y="2093"/>
                  </a:lnTo>
                  <a:lnTo>
                    <a:pt x="2960" y="1961"/>
                  </a:lnTo>
                  <a:lnTo>
                    <a:pt x="3016" y="1886"/>
                  </a:lnTo>
                  <a:lnTo>
                    <a:pt x="3035" y="1810"/>
                  </a:lnTo>
                  <a:lnTo>
                    <a:pt x="3054" y="1735"/>
                  </a:lnTo>
                  <a:lnTo>
                    <a:pt x="3035" y="1678"/>
                  </a:lnTo>
                  <a:lnTo>
                    <a:pt x="2941" y="1377"/>
                  </a:lnTo>
                  <a:lnTo>
                    <a:pt x="2865" y="1207"/>
                  </a:lnTo>
                  <a:lnTo>
                    <a:pt x="2790" y="1038"/>
                  </a:lnTo>
                  <a:lnTo>
                    <a:pt x="2639" y="849"/>
                  </a:lnTo>
                  <a:lnTo>
                    <a:pt x="2451" y="642"/>
                  </a:lnTo>
                  <a:lnTo>
                    <a:pt x="2187" y="415"/>
                  </a:lnTo>
                  <a:lnTo>
                    <a:pt x="1829" y="170"/>
                  </a:lnTo>
                  <a:lnTo>
                    <a:pt x="1678" y="114"/>
                  </a:lnTo>
                  <a:lnTo>
                    <a:pt x="1527" y="57"/>
                  </a:lnTo>
                  <a:lnTo>
                    <a:pt x="1357" y="20"/>
                  </a:lnTo>
                  <a:lnTo>
                    <a:pt x="116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42"/>
            <p:cNvSpPr/>
            <p:nvPr/>
          </p:nvSpPr>
          <p:spPr>
            <a:xfrm>
              <a:off x="-1520469" y="1165140"/>
              <a:ext cx="66289" cy="44437"/>
            </a:xfrm>
            <a:custGeom>
              <a:avLst/>
              <a:gdLst/>
              <a:ahLst/>
              <a:cxnLst/>
              <a:rect l="l" t="t" r="r" b="b"/>
              <a:pathLst>
                <a:path w="1717" h="1151" extrusionOk="0">
                  <a:moveTo>
                    <a:pt x="981" y="0"/>
                  </a:moveTo>
                  <a:lnTo>
                    <a:pt x="774" y="19"/>
                  </a:lnTo>
                  <a:lnTo>
                    <a:pt x="548" y="57"/>
                  </a:lnTo>
                  <a:lnTo>
                    <a:pt x="359" y="113"/>
                  </a:lnTo>
                  <a:lnTo>
                    <a:pt x="170" y="189"/>
                  </a:lnTo>
                  <a:lnTo>
                    <a:pt x="1" y="264"/>
                  </a:lnTo>
                  <a:lnTo>
                    <a:pt x="1" y="1150"/>
                  </a:lnTo>
                  <a:lnTo>
                    <a:pt x="170" y="1094"/>
                  </a:lnTo>
                  <a:lnTo>
                    <a:pt x="378" y="1037"/>
                  </a:lnTo>
                  <a:lnTo>
                    <a:pt x="566" y="981"/>
                  </a:lnTo>
                  <a:lnTo>
                    <a:pt x="793" y="962"/>
                  </a:lnTo>
                  <a:lnTo>
                    <a:pt x="1245" y="924"/>
                  </a:lnTo>
                  <a:lnTo>
                    <a:pt x="1716" y="924"/>
                  </a:lnTo>
                  <a:lnTo>
                    <a:pt x="1716" y="57"/>
                  </a:lnTo>
                  <a:lnTo>
                    <a:pt x="1471" y="19"/>
                  </a:lnTo>
                  <a:lnTo>
                    <a:pt x="12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42"/>
            <p:cNvSpPr/>
            <p:nvPr/>
          </p:nvSpPr>
          <p:spPr>
            <a:xfrm>
              <a:off x="-1512438" y="1173865"/>
              <a:ext cx="58259" cy="32778"/>
            </a:xfrm>
            <a:custGeom>
              <a:avLst/>
              <a:gdLst/>
              <a:ahLst/>
              <a:cxnLst/>
              <a:rect l="l" t="t" r="r" b="b"/>
              <a:pathLst>
                <a:path w="1509" h="849" extrusionOk="0">
                  <a:moveTo>
                    <a:pt x="679" y="0"/>
                  </a:moveTo>
                  <a:lnTo>
                    <a:pt x="490" y="38"/>
                  </a:lnTo>
                  <a:lnTo>
                    <a:pt x="321" y="76"/>
                  </a:lnTo>
                  <a:lnTo>
                    <a:pt x="151" y="132"/>
                  </a:lnTo>
                  <a:lnTo>
                    <a:pt x="0" y="208"/>
                  </a:lnTo>
                  <a:lnTo>
                    <a:pt x="0" y="849"/>
                  </a:lnTo>
                  <a:lnTo>
                    <a:pt x="340" y="773"/>
                  </a:lnTo>
                  <a:lnTo>
                    <a:pt x="698" y="717"/>
                  </a:lnTo>
                  <a:lnTo>
                    <a:pt x="1094" y="698"/>
                  </a:lnTo>
                  <a:lnTo>
                    <a:pt x="1508" y="698"/>
                  </a:lnTo>
                  <a:lnTo>
                    <a:pt x="1508" y="38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42"/>
            <p:cNvSpPr/>
            <p:nvPr/>
          </p:nvSpPr>
          <p:spPr>
            <a:xfrm>
              <a:off x="-1331215" y="1152013"/>
              <a:ext cx="52429" cy="51734"/>
            </a:xfrm>
            <a:custGeom>
              <a:avLst/>
              <a:gdLst/>
              <a:ahLst/>
              <a:cxnLst/>
              <a:rect l="l" t="t" r="r" b="b"/>
              <a:pathLst>
                <a:path w="1358" h="1340" extrusionOk="0">
                  <a:moveTo>
                    <a:pt x="735" y="1"/>
                  </a:moveTo>
                  <a:lnTo>
                    <a:pt x="585" y="20"/>
                  </a:lnTo>
                  <a:lnTo>
                    <a:pt x="434" y="76"/>
                  </a:lnTo>
                  <a:lnTo>
                    <a:pt x="321" y="133"/>
                  </a:lnTo>
                  <a:lnTo>
                    <a:pt x="208" y="227"/>
                  </a:lnTo>
                  <a:lnTo>
                    <a:pt x="113" y="340"/>
                  </a:lnTo>
                  <a:lnTo>
                    <a:pt x="57" y="453"/>
                  </a:lnTo>
                  <a:lnTo>
                    <a:pt x="19" y="604"/>
                  </a:lnTo>
                  <a:lnTo>
                    <a:pt x="0" y="755"/>
                  </a:lnTo>
                  <a:lnTo>
                    <a:pt x="19" y="925"/>
                  </a:lnTo>
                  <a:lnTo>
                    <a:pt x="94" y="1094"/>
                  </a:lnTo>
                  <a:lnTo>
                    <a:pt x="189" y="1226"/>
                  </a:lnTo>
                  <a:lnTo>
                    <a:pt x="302" y="1339"/>
                  </a:lnTo>
                  <a:lnTo>
                    <a:pt x="302" y="1339"/>
                  </a:lnTo>
                  <a:lnTo>
                    <a:pt x="264" y="1245"/>
                  </a:lnTo>
                  <a:lnTo>
                    <a:pt x="226" y="1151"/>
                  </a:lnTo>
                  <a:lnTo>
                    <a:pt x="189" y="1057"/>
                  </a:lnTo>
                  <a:lnTo>
                    <a:pt x="189" y="943"/>
                  </a:lnTo>
                  <a:lnTo>
                    <a:pt x="189" y="793"/>
                  </a:lnTo>
                  <a:lnTo>
                    <a:pt x="245" y="661"/>
                  </a:lnTo>
                  <a:lnTo>
                    <a:pt x="302" y="529"/>
                  </a:lnTo>
                  <a:lnTo>
                    <a:pt x="396" y="416"/>
                  </a:lnTo>
                  <a:lnTo>
                    <a:pt x="509" y="340"/>
                  </a:lnTo>
                  <a:lnTo>
                    <a:pt x="622" y="265"/>
                  </a:lnTo>
                  <a:lnTo>
                    <a:pt x="773" y="227"/>
                  </a:lnTo>
                  <a:lnTo>
                    <a:pt x="905" y="208"/>
                  </a:lnTo>
                  <a:lnTo>
                    <a:pt x="1037" y="208"/>
                  </a:lnTo>
                  <a:lnTo>
                    <a:pt x="1150" y="246"/>
                  </a:lnTo>
                  <a:lnTo>
                    <a:pt x="1263" y="303"/>
                  </a:lnTo>
                  <a:lnTo>
                    <a:pt x="1357" y="359"/>
                  </a:lnTo>
                  <a:lnTo>
                    <a:pt x="1244" y="208"/>
                  </a:lnTo>
                  <a:lnTo>
                    <a:pt x="1169" y="152"/>
                  </a:lnTo>
                  <a:lnTo>
                    <a:pt x="1094" y="114"/>
                  </a:lnTo>
                  <a:lnTo>
                    <a:pt x="1018" y="57"/>
                  </a:lnTo>
                  <a:lnTo>
                    <a:pt x="924" y="39"/>
                  </a:lnTo>
                  <a:lnTo>
                    <a:pt x="830" y="20"/>
                  </a:lnTo>
                  <a:lnTo>
                    <a:pt x="73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42"/>
            <p:cNvSpPr/>
            <p:nvPr/>
          </p:nvSpPr>
          <p:spPr>
            <a:xfrm>
              <a:off x="-1294113" y="1535579"/>
              <a:ext cx="157248" cy="15327"/>
            </a:xfrm>
            <a:custGeom>
              <a:avLst/>
              <a:gdLst/>
              <a:ahLst/>
              <a:cxnLst/>
              <a:rect l="l" t="t" r="r" b="b"/>
              <a:pathLst>
                <a:path w="4073" h="397" extrusionOk="0">
                  <a:moveTo>
                    <a:pt x="2036" y="1"/>
                  </a:moveTo>
                  <a:lnTo>
                    <a:pt x="1245" y="19"/>
                  </a:lnTo>
                  <a:lnTo>
                    <a:pt x="604" y="57"/>
                  </a:lnTo>
                  <a:lnTo>
                    <a:pt x="359" y="95"/>
                  </a:lnTo>
                  <a:lnTo>
                    <a:pt x="170" y="132"/>
                  </a:lnTo>
                  <a:lnTo>
                    <a:pt x="57" y="170"/>
                  </a:lnTo>
                  <a:lnTo>
                    <a:pt x="19" y="189"/>
                  </a:lnTo>
                  <a:lnTo>
                    <a:pt x="1" y="208"/>
                  </a:lnTo>
                  <a:lnTo>
                    <a:pt x="19" y="227"/>
                  </a:lnTo>
                  <a:lnTo>
                    <a:pt x="57" y="246"/>
                  </a:lnTo>
                  <a:lnTo>
                    <a:pt x="170" y="283"/>
                  </a:lnTo>
                  <a:lnTo>
                    <a:pt x="359" y="321"/>
                  </a:lnTo>
                  <a:lnTo>
                    <a:pt x="604" y="340"/>
                  </a:lnTo>
                  <a:lnTo>
                    <a:pt x="1245" y="396"/>
                  </a:lnTo>
                  <a:lnTo>
                    <a:pt x="2847" y="396"/>
                  </a:lnTo>
                  <a:lnTo>
                    <a:pt x="3488" y="340"/>
                  </a:lnTo>
                  <a:lnTo>
                    <a:pt x="3733" y="321"/>
                  </a:lnTo>
                  <a:lnTo>
                    <a:pt x="3922" y="283"/>
                  </a:lnTo>
                  <a:lnTo>
                    <a:pt x="4035" y="246"/>
                  </a:lnTo>
                  <a:lnTo>
                    <a:pt x="4072" y="227"/>
                  </a:lnTo>
                  <a:lnTo>
                    <a:pt x="4072" y="208"/>
                  </a:lnTo>
                  <a:lnTo>
                    <a:pt x="4072" y="189"/>
                  </a:lnTo>
                  <a:lnTo>
                    <a:pt x="4035" y="170"/>
                  </a:lnTo>
                  <a:lnTo>
                    <a:pt x="3922" y="132"/>
                  </a:lnTo>
                  <a:lnTo>
                    <a:pt x="3733" y="95"/>
                  </a:lnTo>
                  <a:lnTo>
                    <a:pt x="3488" y="57"/>
                  </a:lnTo>
                  <a:lnTo>
                    <a:pt x="2847" y="19"/>
                  </a:lnTo>
                  <a:lnTo>
                    <a:pt x="203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42"/>
            <p:cNvSpPr/>
            <p:nvPr/>
          </p:nvSpPr>
          <p:spPr>
            <a:xfrm>
              <a:off x="-1261374" y="1498477"/>
              <a:ext cx="120880" cy="45132"/>
            </a:xfrm>
            <a:custGeom>
              <a:avLst/>
              <a:gdLst/>
              <a:ahLst/>
              <a:cxnLst/>
              <a:rect l="l" t="t" r="r" b="b"/>
              <a:pathLst>
                <a:path w="3131" h="1169" extrusionOk="0">
                  <a:moveTo>
                    <a:pt x="39" y="0"/>
                  </a:moveTo>
                  <a:lnTo>
                    <a:pt x="20" y="19"/>
                  </a:lnTo>
                  <a:lnTo>
                    <a:pt x="1" y="19"/>
                  </a:lnTo>
                  <a:lnTo>
                    <a:pt x="1" y="57"/>
                  </a:lnTo>
                  <a:lnTo>
                    <a:pt x="20" y="76"/>
                  </a:lnTo>
                  <a:lnTo>
                    <a:pt x="95" y="151"/>
                  </a:lnTo>
                  <a:lnTo>
                    <a:pt x="227" y="226"/>
                  </a:lnTo>
                  <a:lnTo>
                    <a:pt x="416" y="321"/>
                  </a:lnTo>
                  <a:lnTo>
                    <a:pt x="887" y="547"/>
                  </a:lnTo>
                  <a:lnTo>
                    <a:pt x="1490" y="773"/>
                  </a:lnTo>
                  <a:lnTo>
                    <a:pt x="2112" y="980"/>
                  </a:lnTo>
                  <a:lnTo>
                    <a:pt x="2621" y="1112"/>
                  </a:lnTo>
                  <a:lnTo>
                    <a:pt x="2829" y="1150"/>
                  </a:lnTo>
                  <a:lnTo>
                    <a:pt x="2979" y="1169"/>
                  </a:lnTo>
                  <a:lnTo>
                    <a:pt x="3074" y="1169"/>
                  </a:lnTo>
                  <a:lnTo>
                    <a:pt x="3111" y="1150"/>
                  </a:lnTo>
                  <a:lnTo>
                    <a:pt x="3130" y="1131"/>
                  </a:lnTo>
                  <a:lnTo>
                    <a:pt x="3130" y="1112"/>
                  </a:lnTo>
                  <a:lnTo>
                    <a:pt x="3111" y="1093"/>
                  </a:lnTo>
                  <a:lnTo>
                    <a:pt x="3036" y="1018"/>
                  </a:lnTo>
                  <a:lnTo>
                    <a:pt x="2904" y="943"/>
                  </a:lnTo>
                  <a:lnTo>
                    <a:pt x="2715" y="830"/>
                  </a:lnTo>
                  <a:lnTo>
                    <a:pt x="2225" y="622"/>
                  </a:lnTo>
                  <a:lnTo>
                    <a:pt x="1622" y="396"/>
                  </a:lnTo>
                  <a:lnTo>
                    <a:pt x="1019" y="189"/>
                  </a:lnTo>
                  <a:lnTo>
                    <a:pt x="510" y="57"/>
                  </a:lnTo>
                  <a:lnTo>
                    <a:pt x="302" y="19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42"/>
            <p:cNvSpPr/>
            <p:nvPr/>
          </p:nvSpPr>
          <p:spPr>
            <a:xfrm>
              <a:off x="-1269365" y="1553763"/>
              <a:ext cx="127405" cy="29882"/>
            </a:xfrm>
            <a:custGeom>
              <a:avLst/>
              <a:gdLst/>
              <a:ahLst/>
              <a:cxnLst/>
              <a:rect l="l" t="t" r="r" b="b"/>
              <a:pathLst>
                <a:path w="3300" h="774" extrusionOk="0">
                  <a:moveTo>
                    <a:pt x="2790" y="1"/>
                  </a:moveTo>
                  <a:lnTo>
                    <a:pt x="2244" y="76"/>
                  </a:lnTo>
                  <a:lnTo>
                    <a:pt x="1603" y="189"/>
                  </a:lnTo>
                  <a:lnTo>
                    <a:pt x="962" y="321"/>
                  </a:lnTo>
                  <a:lnTo>
                    <a:pt x="453" y="472"/>
                  </a:lnTo>
                  <a:lnTo>
                    <a:pt x="264" y="547"/>
                  </a:lnTo>
                  <a:lnTo>
                    <a:pt x="114" y="604"/>
                  </a:lnTo>
                  <a:lnTo>
                    <a:pt x="19" y="661"/>
                  </a:lnTo>
                  <a:lnTo>
                    <a:pt x="1" y="698"/>
                  </a:lnTo>
                  <a:lnTo>
                    <a:pt x="1" y="717"/>
                  </a:lnTo>
                  <a:lnTo>
                    <a:pt x="19" y="736"/>
                  </a:lnTo>
                  <a:lnTo>
                    <a:pt x="38" y="755"/>
                  </a:lnTo>
                  <a:lnTo>
                    <a:pt x="151" y="774"/>
                  </a:lnTo>
                  <a:lnTo>
                    <a:pt x="302" y="774"/>
                  </a:lnTo>
                  <a:lnTo>
                    <a:pt x="509" y="755"/>
                  </a:lnTo>
                  <a:lnTo>
                    <a:pt x="1037" y="698"/>
                  </a:lnTo>
                  <a:lnTo>
                    <a:pt x="1697" y="585"/>
                  </a:lnTo>
                  <a:lnTo>
                    <a:pt x="2319" y="434"/>
                  </a:lnTo>
                  <a:lnTo>
                    <a:pt x="2847" y="284"/>
                  </a:lnTo>
                  <a:lnTo>
                    <a:pt x="3036" y="208"/>
                  </a:lnTo>
                  <a:lnTo>
                    <a:pt x="3186" y="152"/>
                  </a:lnTo>
                  <a:lnTo>
                    <a:pt x="3262" y="95"/>
                  </a:lnTo>
                  <a:lnTo>
                    <a:pt x="3299" y="76"/>
                  </a:lnTo>
                  <a:lnTo>
                    <a:pt x="3299" y="57"/>
                  </a:lnTo>
                  <a:lnTo>
                    <a:pt x="3281" y="39"/>
                  </a:lnTo>
                  <a:lnTo>
                    <a:pt x="3262" y="20"/>
                  </a:lnTo>
                  <a:lnTo>
                    <a:pt x="314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42"/>
            <p:cNvSpPr/>
            <p:nvPr/>
          </p:nvSpPr>
          <p:spPr>
            <a:xfrm>
              <a:off x="-1537919" y="1533378"/>
              <a:ext cx="107020" cy="18261"/>
            </a:xfrm>
            <a:custGeom>
              <a:avLst/>
              <a:gdLst/>
              <a:ahLst/>
              <a:cxnLst/>
              <a:rect l="l" t="t" r="r" b="b"/>
              <a:pathLst>
                <a:path w="2772" h="473" extrusionOk="0">
                  <a:moveTo>
                    <a:pt x="717" y="1"/>
                  </a:moveTo>
                  <a:lnTo>
                    <a:pt x="0" y="20"/>
                  </a:lnTo>
                  <a:lnTo>
                    <a:pt x="0" y="453"/>
                  </a:lnTo>
                  <a:lnTo>
                    <a:pt x="717" y="472"/>
                  </a:lnTo>
                  <a:lnTo>
                    <a:pt x="1527" y="453"/>
                  </a:lnTo>
                  <a:lnTo>
                    <a:pt x="2168" y="397"/>
                  </a:lnTo>
                  <a:lnTo>
                    <a:pt x="2413" y="359"/>
                  </a:lnTo>
                  <a:lnTo>
                    <a:pt x="2602" y="321"/>
                  </a:lnTo>
                  <a:lnTo>
                    <a:pt x="2734" y="284"/>
                  </a:lnTo>
                  <a:lnTo>
                    <a:pt x="2753" y="265"/>
                  </a:lnTo>
                  <a:lnTo>
                    <a:pt x="2772" y="227"/>
                  </a:lnTo>
                  <a:lnTo>
                    <a:pt x="2753" y="208"/>
                  </a:lnTo>
                  <a:lnTo>
                    <a:pt x="2734" y="189"/>
                  </a:lnTo>
                  <a:lnTo>
                    <a:pt x="2602" y="152"/>
                  </a:lnTo>
                  <a:lnTo>
                    <a:pt x="2413" y="114"/>
                  </a:lnTo>
                  <a:lnTo>
                    <a:pt x="2168" y="76"/>
                  </a:lnTo>
                  <a:lnTo>
                    <a:pt x="1527" y="20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42"/>
            <p:cNvSpPr/>
            <p:nvPr/>
          </p:nvSpPr>
          <p:spPr>
            <a:xfrm>
              <a:off x="-1537919" y="1497010"/>
              <a:ext cx="55363" cy="26253"/>
            </a:xfrm>
            <a:custGeom>
              <a:avLst/>
              <a:gdLst/>
              <a:ahLst/>
              <a:cxnLst/>
              <a:rect l="l" t="t" r="r" b="b"/>
              <a:pathLst>
                <a:path w="1434" h="680" extrusionOk="0">
                  <a:moveTo>
                    <a:pt x="1169" y="0"/>
                  </a:moveTo>
                  <a:lnTo>
                    <a:pt x="1000" y="38"/>
                  </a:lnTo>
                  <a:lnTo>
                    <a:pt x="566" y="132"/>
                  </a:lnTo>
                  <a:lnTo>
                    <a:pt x="19" y="283"/>
                  </a:lnTo>
                  <a:lnTo>
                    <a:pt x="0" y="679"/>
                  </a:lnTo>
                  <a:lnTo>
                    <a:pt x="585" y="472"/>
                  </a:lnTo>
                  <a:lnTo>
                    <a:pt x="1037" y="283"/>
                  </a:lnTo>
                  <a:lnTo>
                    <a:pt x="1207" y="208"/>
                  </a:lnTo>
                  <a:lnTo>
                    <a:pt x="1339" y="132"/>
                  </a:lnTo>
                  <a:lnTo>
                    <a:pt x="1414" y="76"/>
                  </a:lnTo>
                  <a:lnTo>
                    <a:pt x="1433" y="38"/>
                  </a:lnTo>
                  <a:lnTo>
                    <a:pt x="1433" y="19"/>
                  </a:lnTo>
                  <a:lnTo>
                    <a:pt x="1414" y="19"/>
                  </a:lnTo>
                  <a:lnTo>
                    <a:pt x="139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42"/>
            <p:cNvSpPr/>
            <p:nvPr/>
          </p:nvSpPr>
          <p:spPr>
            <a:xfrm>
              <a:off x="-1537919" y="1555230"/>
              <a:ext cx="58992" cy="36445"/>
            </a:xfrm>
            <a:custGeom>
              <a:avLst/>
              <a:gdLst/>
              <a:ahLst/>
              <a:cxnLst/>
              <a:rect l="l" t="t" r="r" b="b"/>
              <a:pathLst>
                <a:path w="1528" h="944" extrusionOk="0">
                  <a:moveTo>
                    <a:pt x="0" y="1"/>
                  </a:moveTo>
                  <a:lnTo>
                    <a:pt x="0" y="415"/>
                  </a:lnTo>
                  <a:lnTo>
                    <a:pt x="566" y="660"/>
                  </a:lnTo>
                  <a:lnTo>
                    <a:pt x="1037" y="849"/>
                  </a:lnTo>
                  <a:lnTo>
                    <a:pt x="1226" y="887"/>
                  </a:lnTo>
                  <a:lnTo>
                    <a:pt x="1377" y="924"/>
                  </a:lnTo>
                  <a:lnTo>
                    <a:pt x="1471" y="943"/>
                  </a:lnTo>
                  <a:lnTo>
                    <a:pt x="1509" y="924"/>
                  </a:lnTo>
                  <a:lnTo>
                    <a:pt x="1527" y="905"/>
                  </a:lnTo>
                  <a:lnTo>
                    <a:pt x="1527" y="887"/>
                  </a:lnTo>
                  <a:lnTo>
                    <a:pt x="1509" y="868"/>
                  </a:lnTo>
                  <a:lnTo>
                    <a:pt x="1433" y="792"/>
                  </a:lnTo>
                  <a:lnTo>
                    <a:pt x="1301" y="698"/>
                  </a:lnTo>
                  <a:lnTo>
                    <a:pt x="1131" y="585"/>
                  </a:lnTo>
                  <a:lnTo>
                    <a:pt x="679" y="340"/>
                  </a:lnTo>
                  <a:lnTo>
                    <a:pt x="95" y="5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42"/>
            <p:cNvSpPr/>
            <p:nvPr/>
          </p:nvSpPr>
          <p:spPr>
            <a:xfrm>
              <a:off x="-1510276" y="731346"/>
              <a:ext cx="108487" cy="70652"/>
            </a:xfrm>
            <a:custGeom>
              <a:avLst/>
              <a:gdLst/>
              <a:ahLst/>
              <a:cxnLst/>
              <a:rect l="l" t="t" r="r" b="b"/>
              <a:pathLst>
                <a:path w="2810" h="1830" extrusionOk="0">
                  <a:moveTo>
                    <a:pt x="2282" y="1"/>
                  </a:moveTo>
                  <a:lnTo>
                    <a:pt x="2112" y="39"/>
                  </a:lnTo>
                  <a:lnTo>
                    <a:pt x="1942" y="76"/>
                  </a:lnTo>
                  <a:lnTo>
                    <a:pt x="1754" y="133"/>
                  </a:lnTo>
                  <a:lnTo>
                    <a:pt x="1584" y="208"/>
                  </a:lnTo>
                  <a:lnTo>
                    <a:pt x="1415" y="284"/>
                  </a:lnTo>
                  <a:lnTo>
                    <a:pt x="1264" y="378"/>
                  </a:lnTo>
                  <a:lnTo>
                    <a:pt x="1094" y="491"/>
                  </a:lnTo>
                  <a:lnTo>
                    <a:pt x="943" y="604"/>
                  </a:lnTo>
                  <a:lnTo>
                    <a:pt x="774" y="736"/>
                  </a:lnTo>
                  <a:lnTo>
                    <a:pt x="491" y="1038"/>
                  </a:lnTo>
                  <a:lnTo>
                    <a:pt x="208" y="1377"/>
                  </a:lnTo>
                  <a:lnTo>
                    <a:pt x="95" y="1547"/>
                  </a:lnTo>
                  <a:lnTo>
                    <a:pt x="38" y="1660"/>
                  </a:lnTo>
                  <a:lnTo>
                    <a:pt x="1" y="1754"/>
                  </a:lnTo>
                  <a:lnTo>
                    <a:pt x="1" y="1811"/>
                  </a:lnTo>
                  <a:lnTo>
                    <a:pt x="1" y="1830"/>
                  </a:lnTo>
                  <a:lnTo>
                    <a:pt x="38" y="1830"/>
                  </a:lnTo>
                  <a:lnTo>
                    <a:pt x="95" y="1792"/>
                  </a:lnTo>
                  <a:lnTo>
                    <a:pt x="189" y="1698"/>
                  </a:lnTo>
                  <a:lnTo>
                    <a:pt x="302" y="1566"/>
                  </a:lnTo>
                  <a:lnTo>
                    <a:pt x="585" y="1245"/>
                  </a:lnTo>
                  <a:lnTo>
                    <a:pt x="868" y="962"/>
                  </a:lnTo>
                  <a:lnTo>
                    <a:pt x="1188" y="717"/>
                  </a:lnTo>
                  <a:lnTo>
                    <a:pt x="1490" y="491"/>
                  </a:lnTo>
                  <a:lnTo>
                    <a:pt x="1829" y="321"/>
                  </a:lnTo>
                  <a:lnTo>
                    <a:pt x="2150" y="171"/>
                  </a:lnTo>
                  <a:lnTo>
                    <a:pt x="2489" y="76"/>
                  </a:lnTo>
                  <a:lnTo>
                    <a:pt x="281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42"/>
            <p:cNvSpPr/>
            <p:nvPr/>
          </p:nvSpPr>
          <p:spPr>
            <a:xfrm>
              <a:off x="-1532089" y="819410"/>
              <a:ext cx="14594" cy="31349"/>
            </a:xfrm>
            <a:custGeom>
              <a:avLst/>
              <a:gdLst/>
              <a:ahLst/>
              <a:cxnLst/>
              <a:rect l="l" t="t" r="r" b="b"/>
              <a:pathLst>
                <a:path w="378" h="812" extrusionOk="0">
                  <a:moveTo>
                    <a:pt x="321" y="1"/>
                  </a:moveTo>
                  <a:lnTo>
                    <a:pt x="302" y="20"/>
                  </a:lnTo>
                  <a:lnTo>
                    <a:pt x="226" y="95"/>
                  </a:lnTo>
                  <a:lnTo>
                    <a:pt x="151" y="208"/>
                  </a:lnTo>
                  <a:lnTo>
                    <a:pt x="76" y="359"/>
                  </a:lnTo>
                  <a:lnTo>
                    <a:pt x="19" y="529"/>
                  </a:lnTo>
                  <a:lnTo>
                    <a:pt x="0" y="680"/>
                  </a:lnTo>
                  <a:lnTo>
                    <a:pt x="0" y="774"/>
                  </a:lnTo>
                  <a:lnTo>
                    <a:pt x="0" y="812"/>
                  </a:lnTo>
                  <a:lnTo>
                    <a:pt x="76" y="812"/>
                  </a:lnTo>
                  <a:lnTo>
                    <a:pt x="132" y="717"/>
                  </a:lnTo>
                  <a:lnTo>
                    <a:pt x="208" y="604"/>
                  </a:lnTo>
                  <a:lnTo>
                    <a:pt x="283" y="453"/>
                  </a:lnTo>
                  <a:lnTo>
                    <a:pt x="340" y="284"/>
                  </a:lnTo>
                  <a:lnTo>
                    <a:pt x="358" y="152"/>
                  </a:lnTo>
                  <a:lnTo>
                    <a:pt x="377" y="39"/>
                  </a:lnTo>
                  <a:lnTo>
                    <a:pt x="358" y="20"/>
                  </a:lnTo>
                  <a:lnTo>
                    <a:pt x="34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06" name="Google Shape;2506;p42"/>
          <p:cNvGrpSpPr/>
          <p:nvPr/>
        </p:nvGrpSpPr>
        <p:grpSpPr>
          <a:xfrm>
            <a:off x="7458544" y="743610"/>
            <a:ext cx="606654" cy="335058"/>
            <a:chOff x="508150" y="756200"/>
            <a:chExt cx="775079" cy="428134"/>
          </a:xfrm>
        </p:grpSpPr>
        <p:sp>
          <p:nvSpPr>
            <p:cNvPr id="2507" name="Google Shape;2507;p42"/>
            <p:cNvSpPr/>
            <p:nvPr/>
          </p:nvSpPr>
          <p:spPr>
            <a:xfrm>
              <a:off x="690459" y="756200"/>
              <a:ext cx="428417" cy="428134"/>
            </a:xfrm>
            <a:custGeom>
              <a:avLst/>
              <a:gdLst/>
              <a:ahLst/>
              <a:cxnLst/>
              <a:rect l="l" t="t" r="r" b="b"/>
              <a:pathLst>
                <a:path w="28748" h="28729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5040" y="4740"/>
                  </a:lnTo>
                  <a:lnTo>
                    <a:pt x="25518" y="5295"/>
                  </a:lnTo>
                  <a:lnTo>
                    <a:pt x="25976" y="5868"/>
                  </a:lnTo>
                  <a:lnTo>
                    <a:pt x="26378" y="6461"/>
                  </a:lnTo>
                  <a:lnTo>
                    <a:pt x="26760" y="7072"/>
                  </a:lnTo>
                  <a:lnTo>
                    <a:pt x="27104" y="7684"/>
                  </a:lnTo>
                  <a:lnTo>
                    <a:pt x="27410" y="8315"/>
                  </a:lnTo>
                  <a:lnTo>
                    <a:pt x="27697" y="8965"/>
                  </a:lnTo>
                  <a:lnTo>
                    <a:pt x="27945" y="9614"/>
                  </a:lnTo>
                  <a:lnTo>
                    <a:pt x="28155" y="10283"/>
                  </a:lnTo>
                  <a:lnTo>
                    <a:pt x="28327" y="10952"/>
                  </a:lnTo>
                  <a:lnTo>
                    <a:pt x="28480" y="11621"/>
                  </a:lnTo>
                  <a:lnTo>
                    <a:pt x="28595" y="12310"/>
                  </a:lnTo>
                  <a:lnTo>
                    <a:pt x="28691" y="12998"/>
                  </a:lnTo>
                  <a:lnTo>
                    <a:pt x="28729" y="13686"/>
                  </a:lnTo>
                  <a:lnTo>
                    <a:pt x="28748" y="14374"/>
                  </a:lnTo>
                  <a:lnTo>
                    <a:pt x="28729" y="15062"/>
                  </a:lnTo>
                  <a:lnTo>
                    <a:pt x="28691" y="15750"/>
                  </a:lnTo>
                  <a:lnTo>
                    <a:pt x="28595" y="16419"/>
                  </a:lnTo>
                  <a:lnTo>
                    <a:pt x="28480" y="17107"/>
                  </a:lnTo>
                  <a:lnTo>
                    <a:pt x="28327" y="17776"/>
                  </a:lnTo>
                  <a:lnTo>
                    <a:pt x="28155" y="18445"/>
                  </a:lnTo>
                  <a:lnTo>
                    <a:pt x="27945" y="19114"/>
                  </a:lnTo>
                  <a:lnTo>
                    <a:pt x="27697" y="19764"/>
                  </a:lnTo>
                  <a:lnTo>
                    <a:pt x="27410" y="20414"/>
                  </a:lnTo>
                  <a:lnTo>
                    <a:pt x="27104" y="21045"/>
                  </a:lnTo>
                  <a:lnTo>
                    <a:pt x="26760" y="21656"/>
                  </a:lnTo>
                  <a:lnTo>
                    <a:pt x="26378" y="22268"/>
                  </a:lnTo>
                  <a:lnTo>
                    <a:pt x="25976" y="22861"/>
                  </a:lnTo>
                  <a:lnTo>
                    <a:pt x="25518" y="23434"/>
                  </a:lnTo>
                  <a:lnTo>
                    <a:pt x="25040" y="23988"/>
                  </a:lnTo>
                  <a:lnTo>
                    <a:pt x="24543" y="24524"/>
                  </a:lnTo>
                  <a:lnTo>
                    <a:pt x="24543" y="24524"/>
                  </a:lnTo>
                  <a:lnTo>
                    <a:pt x="24008" y="25021"/>
                  </a:lnTo>
                  <a:lnTo>
                    <a:pt x="23453" y="25498"/>
                  </a:lnTo>
                  <a:lnTo>
                    <a:pt x="22880" y="25957"/>
                  </a:lnTo>
                  <a:lnTo>
                    <a:pt x="22287" y="26359"/>
                  </a:lnTo>
                  <a:lnTo>
                    <a:pt x="21676" y="26741"/>
                  </a:lnTo>
                  <a:lnTo>
                    <a:pt x="21064" y="27085"/>
                  </a:lnTo>
                  <a:lnTo>
                    <a:pt x="20433" y="27391"/>
                  </a:lnTo>
                  <a:lnTo>
                    <a:pt x="19783" y="27677"/>
                  </a:lnTo>
                  <a:lnTo>
                    <a:pt x="19134" y="27926"/>
                  </a:lnTo>
                  <a:lnTo>
                    <a:pt x="18465" y="28136"/>
                  </a:lnTo>
                  <a:lnTo>
                    <a:pt x="17796" y="28308"/>
                  </a:lnTo>
                  <a:lnTo>
                    <a:pt x="17127" y="28461"/>
                  </a:lnTo>
                  <a:lnTo>
                    <a:pt x="16438" y="28576"/>
                  </a:lnTo>
                  <a:lnTo>
                    <a:pt x="15750" y="28652"/>
                  </a:lnTo>
                  <a:lnTo>
                    <a:pt x="15062" y="28710"/>
                  </a:lnTo>
                  <a:lnTo>
                    <a:pt x="14374" y="28729"/>
                  </a:lnTo>
                  <a:lnTo>
                    <a:pt x="13686" y="28710"/>
                  </a:lnTo>
                  <a:lnTo>
                    <a:pt x="12998" y="28652"/>
                  </a:lnTo>
                  <a:lnTo>
                    <a:pt x="12310" y="28576"/>
                  </a:lnTo>
                  <a:lnTo>
                    <a:pt x="11622" y="28461"/>
                  </a:lnTo>
                  <a:lnTo>
                    <a:pt x="10953" y="28308"/>
                  </a:lnTo>
                  <a:lnTo>
                    <a:pt x="10284" y="28136"/>
                  </a:lnTo>
                  <a:lnTo>
                    <a:pt x="9615" y="27926"/>
                  </a:lnTo>
                  <a:lnTo>
                    <a:pt x="8965" y="27677"/>
                  </a:lnTo>
                  <a:lnTo>
                    <a:pt x="8315" y="27391"/>
                  </a:lnTo>
                  <a:lnTo>
                    <a:pt x="7684" y="27085"/>
                  </a:lnTo>
                  <a:lnTo>
                    <a:pt x="7072" y="26741"/>
                  </a:lnTo>
                  <a:lnTo>
                    <a:pt x="6461" y="26359"/>
                  </a:lnTo>
                  <a:lnTo>
                    <a:pt x="5868" y="25957"/>
                  </a:lnTo>
                  <a:lnTo>
                    <a:pt x="5295" y="25498"/>
                  </a:lnTo>
                  <a:lnTo>
                    <a:pt x="4740" y="25021"/>
                  </a:lnTo>
                  <a:lnTo>
                    <a:pt x="4205" y="24524"/>
                  </a:lnTo>
                  <a:lnTo>
                    <a:pt x="4205" y="24524"/>
                  </a:lnTo>
                  <a:lnTo>
                    <a:pt x="3708" y="23988"/>
                  </a:lnTo>
                  <a:lnTo>
                    <a:pt x="3230" y="23434"/>
                  </a:lnTo>
                  <a:lnTo>
                    <a:pt x="2772" y="22861"/>
                  </a:lnTo>
                  <a:lnTo>
                    <a:pt x="2370" y="22268"/>
                  </a:lnTo>
                  <a:lnTo>
                    <a:pt x="1988" y="21656"/>
                  </a:lnTo>
                  <a:lnTo>
                    <a:pt x="1644" y="21045"/>
                  </a:lnTo>
                  <a:lnTo>
                    <a:pt x="1338" y="20414"/>
                  </a:lnTo>
                  <a:lnTo>
                    <a:pt x="1051" y="19764"/>
                  </a:lnTo>
                  <a:lnTo>
                    <a:pt x="803" y="19114"/>
                  </a:lnTo>
                  <a:lnTo>
                    <a:pt x="593" y="18445"/>
                  </a:lnTo>
                  <a:lnTo>
                    <a:pt x="421" y="17776"/>
                  </a:lnTo>
                  <a:lnTo>
                    <a:pt x="268" y="17107"/>
                  </a:lnTo>
                  <a:lnTo>
                    <a:pt x="153" y="16419"/>
                  </a:lnTo>
                  <a:lnTo>
                    <a:pt x="77" y="15750"/>
                  </a:lnTo>
                  <a:lnTo>
                    <a:pt x="19" y="15062"/>
                  </a:lnTo>
                  <a:lnTo>
                    <a:pt x="0" y="14374"/>
                  </a:lnTo>
                  <a:lnTo>
                    <a:pt x="19" y="13686"/>
                  </a:lnTo>
                  <a:lnTo>
                    <a:pt x="77" y="12998"/>
                  </a:lnTo>
                  <a:lnTo>
                    <a:pt x="153" y="12310"/>
                  </a:lnTo>
                  <a:lnTo>
                    <a:pt x="268" y="11621"/>
                  </a:lnTo>
                  <a:lnTo>
                    <a:pt x="421" y="10952"/>
                  </a:lnTo>
                  <a:lnTo>
                    <a:pt x="593" y="10283"/>
                  </a:lnTo>
                  <a:lnTo>
                    <a:pt x="803" y="9614"/>
                  </a:lnTo>
                  <a:lnTo>
                    <a:pt x="1051" y="8965"/>
                  </a:lnTo>
                  <a:lnTo>
                    <a:pt x="1338" y="8315"/>
                  </a:lnTo>
                  <a:lnTo>
                    <a:pt x="1644" y="7684"/>
                  </a:lnTo>
                  <a:lnTo>
                    <a:pt x="1988" y="7072"/>
                  </a:lnTo>
                  <a:lnTo>
                    <a:pt x="2370" y="6461"/>
                  </a:lnTo>
                  <a:lnTo>
                    <a:pt x="2772" y="5868"/>
                  </a:lnTo>
                  <a:lnTo>
                    <a:pt x="3230" y="5295"/>
                  </a:lnTo>
                  <a:lnTo>
                    <a:pt x="3708" y="4740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42"/>
            <p:cNvSpPr/>
            <p:nvPr/>
          </p:nvSpPr>
          <p:spPr>
            <a:xfrm>
              <a:off x="690459" y="756200"/>
              <a:ext cx="388836" cy="362056"/>
            </a:xfrm>
            <a:custGeom>
              <a:avLst/>
              <a:gdLst/>
              <a:ahLst/>
              <a:cxnLst/>
              <a:rect l="l" t="t" r="r" b="b"/>
              <a:pathLst>
                <a:path w="26092" h="24295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40" y="3708"/>
                  </a:lnTo>
                  <a:lnTo>
                    <a:pt x="5295" y="3230"/>
                  </a:lnTo>
                  <a:lnTo>
                    <a:pt x="5868" y="2791"/>
                  </a:lnTo>
                  <a:lnTo>
                    <a:pt x="6461" y="2370"/>
                  </a:lnTo>
                  <a:lnTo>
                    <a:pt x="7072" y="1988"/>
                  </a:lnTo>
                  <a:lnTo>
                    <a:pt x="7684" y="1644"/>
                  </a:lnTo>
                  <a:lnTo>
                    <a:pt x="8315" y="1338"/>
                  </a:lnTo>
                  <a:lnTo>
                    <a:pt x="8965" y="1051"/>
                  </a:lnTo>
                  <a:lnTo>
                    <a:pt x="9615" y="803"/>
                  </a:lnTo>
                  <a:lnTo>
                    <a:pt x="10284" y="593"/>
                  </a:lnTo>
                  <a:lnTo>
                    <a:pt x="10953" y="421"/>
                  </a:lnTo>
                  <a:lnTo>
                    <a:pt x="11622" y="268"/>
                  </a:lnTo>
                  <a:lnTo>
                    <a:pt x="12310" y="153"/>
                  </a:lnTo>
                  <a:lnTo>
                    <a:pt x="12998" y="76"/>
                  </a:lnTo>
                  <a:lnTo>
                    <a:pt x="13686" y="19"/>
                  </a:lnTo>
                  <a:lnTo>
                    <a:pt x="14374" y="0"/>
                  </a:lnTo>
                  <a:lnTo>
                    <a:pt x="15062" y="19"/>
                  </a:lnTo>
                  <a:lnTo>
                    <a:pt x="15750" y="76"/>
                  </a:lnTo>
                  <a:lnTo>
                    <a:pt x="16438" y="153"/>
                  </a:lnTo>
                  <a:lnTo>
                    <a:pt x="17127" y="268"/>
                  </a:lnTo>
                  <a:lnTo>
                    <a:pt x="17796" y="421"/>
                  </a:lnTo>
                  <a:lnTo>
                    <a:pt x="18465" y="593"/>
                  </a:lnTo>
                  <a:lnTo>
                    <a:pt x="19134" y="803"/>
                  </a:lnTo>
                  <a:lnTo>
                    <a:pt x="19783" y="1051"/>
                  </a:lnTo>
                  <a:lnTo>
                    <a:pt x="20433" y="1338"/>
                  </a:lnTo>
                  <a:lnTo>
                    <a:pt x="21064" y="1644"/>
                  </a:lnTo>
                  <a:lnTo>
                    <a:pt x="21676" y="1988"/>
                  </a:lnTo>
                  <a:lnTo>
                    <a:pt x="22287" y="2370"/>
                  </a:lnTo>
                  <a:lnTo>
                    <a:pt x="22880" y="2791"/>
                  </a:lnTo>
                  <a:lnTo>
                    <a:pt x="23453" y="3230"/>
                  </a:lnTo>
                  <a:lnTo>
                    <a:pt x="24008" y="3708"/>
                  </a:lnTo>
                  <a:lnTo>
                    <a:pt x="24543" y="4205"/>
                  </a:lnTo>
                  <a:lnTo>
                    <a:pt x="24543" y="4205"/>
                  </a:lnTo>
                  <a:lnTo>
                    <a:pt x="24868" y="4549"/>
                  </a:lnTo>
                  <a:lnTo>
                    <a:pt x="25174" y="4893"/>
                  </a:lnTo>
                  <a:lnTo>
                    <a:pt x="25174" y="4893"/>
                  </a:lnTo>
                  <a:lnTo>
                    <a:pt x="25346" y="5371"/>
                  </a:lnTo>
                  <a:lnTo>
                    <a:pt x="25499" y="5868"/>
                  </a:lnTo>
                  <a:lnTo>
                    <a:pt x="25632" y="6346"/>
                  </a:lnTo>
                  <a:lnTo>
                    <a:pt x="25747" y="6843"/>
                  </a:lnTo>
                  <a:lnTo>
                    <a:pt x="25862" y="7340"/>
                  </a:lnTo>
                  <a:lnTo>
                    <a:pt x="25938" y="7837"/>
                  </a:lnTo>
                  <a:lnTo>
                    <a:pt x="25996" y="8353"/>
                  </a:lnTo>
                  <a:lnTo>
                    <a:pt x="26053" y="8850"/>
                  </a:lnTo>
                  <a:lnTo>
                    <a:pt x="26072" y="9347"/>
                  </a:lnTo>
                  <a:lnTo>
                    <a:pt x="26091" y="9863"/>
                  </a:lnTo>
                  <a:lnTo>
                    <a:pt x="26091" y="10360"/>
                  </a:lnTo>
                  <a:lnTo>
                    <a:pt x="26053" y="10876"/>
                  </a:lnTo>
                  <a:lnTo>
                    <a:pt x="26015" y="11373"/>
                  </a:lnTo>
                  <a:lnTo>
                    <a:pt x="25957" y="11870"/>
                  </a:lnTo>
                  <a:lnTo>
                    <a:pt x="25881" y="12367"/>
                  </a:lnTo>
                  <a:lnTo>
                    <a:pt x="25785" y="12864"/>
                  </a:lnTo>
                  <a:lnTo>
                    <a:pt x="25671" y="13361"/>
                  </a:lnTo>
                  <a:lnTo>
                    <a:pt x="25556" y="13858"/>
                  </a:lnTo>
                  <a:lnTo>
                    <a:pt x="25403" y="14336"/>
                  </a:lnTo>
                  <a:lnTo>
                    <a:pt x="25231" y="14833"/>
                  </a:lnTo>
                  <a:lnTo>
                    <a:pt x="25059" y="15311"/>
                  </a:lnTo>
                  <a:lnTo>
                    <a:pt x="24849" y="15769"/>
                  </a:lnTo>
                  <a:lnTo>
                    <a:pt x="24638" y="16247"/>
                  </a:lnTo>
                  <a:lnTo>
                    <a:pt x="24409" y="16706"/>
                  </a:lnTo>
                  <a:lnTo>
                    <a:pt x="24141" y="17165"/>
                  </a:lnTo>
                  <a:lnTo>
                    <a:pt x="23874" y="17604"/>
                  </a:lnTo>
                  <a:lnTo>
                    <a:pt x="23587" y="18044"/>
                  </a:lnTo>
                  <a:lnTo>
                    <a:pt x="23281" y="18464"/>
                  </a:lnTo>
                  <a:lnTo>
                    <a:pt x="22956" y="18885"/>
                  </a:lnTo>
                  <a:lnTo>
                    <a:pt x="22612" y="19305"/>
                  </a:lnTo>
                  <a:lnTo>
                    <a:pt x="22268" y="19707"/>
                  </a:lnTo>
                  <a:lnTo>
                    <a:pt x="21886" y="20089"/>
                  </a:lnTo>
                  <a:lnTo>
                    <a:pt x="21886" y="20089"/>
                  </a:lnTo>
                  <a:lnTo>
                    <a:pt x="21351" y="20605"/>
                  </a:lnTo>
                  <a:lnTo>
                    <a:pt x="20796" y="21083"/>
                  </a:lnTo>
                  <a:lnTo>
                    <a:pt x="20223" y="21523"/>
                  </a:lnTo>
                  <a:lnTo>
                    <a:pt x="19630" y="21924"/>
                  </a:lnTo>
                  <a:lnTo>
                    <a:pt x="19019" y="22306"/>
                  </a:lnTo>
                  <a:lnTo>
                    <a:pt x="18407" y="22650"/>
                  </a:lnTo>
                  <a:lnTo>
                    <a:pt x="17776" y="22975"/>
                  </a:lnTo>
                  <a:lnTo>
                    <a:pt x="17127" y="23243"/>
                  </a:lnTo>
                  <a:lnTo>
                    <a:pt x="16477" y="23491"/>
                  </a:lnTo>
                  <a:lnTo>
                    <a:pt x="15808" y="23702"/>
                  </a:lnTo>
                  <a:lnTo>
                    <a:pt x="15139" y="23893"/>
                  </a:lnTo>
                  <a:lnTo>
                    <a:pt x="14470" y="24027"/>
                  </a:lnTo>
                  <a:lnTo>
                    <a:pt x="13782" y="24141"/>
                  </a:lnTo>
                  <a:lnTo>
                    <a:pt x="13093" y="24237"/>
                  </a:lnTo>
                  <a:lnTo>
                    <a:pt x="12405" y="24275"/>
                  </a:lnTo>
                  <a:lnTo>
                    <a:pt x="11717" y="24294"/>
                  </a:lnTo>
                  <a:lnTo>
                    <a:pt x="11029" y="24275"/>
                  </a:lnTo>
                  <a:lnTo>
                    <a:pt x="10341" y="24237"/>
                  </a:lnTo>
                  <a:lnTo>
                    <a:pt x="9653" y="24141"/>
                  </a:lnTo>
                  <a:lnTo>
                    <a:pt x="8965" y="24027"/>
                  </a:lnTo>
                  <a:lnTo>
                    <a:pt x="8296" y="23893"/>
                  </a:lnTo>
                  <a:lnTo>
                    <a:pt x="7627" y="23702"/>
                  </a:lnTo>
                  <a:lnTo>
                    <a:pt x="6958" y="23491"/>
                  </a:lnTo>
                  <a:lnTo>
                    <a:pt x="6308" y="23243"/>
                  </a:lnTo>
                  <a:lnTo>
                    <a:pt x="5658" y="22975"/>
                  </a:lnTo>
                  <a:lnTo>
                    <a:pt x="5027" y="22650"/>
                  </a:lnTo>
                  <a:lnTo>
                    <a:pt x="4416" y="22306"/>
                  </a:lnTo>
                  <a:lnTo>
                    <a:pt x="3804" y="21924"/>
                  </a:lnTo>
                  <a:lnTo>
                    <a:pt x="3211" y="21523"/>
                  </a:lnTo>
                  <a:lnTo>
                    <a:pt x="2638" y="21083"/>
                  </a:lnTo>
                  <a:lnTo>
                    <a:pt x="2084" y="20605"/>
                  </a:lnTo>
                  <a:lnTo>
                    <a:pt x="1548" y="20089"/>
                  </a:lnTo>
                  <a:lnTo>
                    <a:pt x="1548" y="20089"/>
                  </a:lnTo>
                  <a:lnTo>
                    <a:pt x="1223" y="19745"/>
                  </a:lnTo>
                  <a:lnTo>
                    <a:pt x="918" y="19401"/>
                  </a:lnTo>
                  <a:lnTo>
                    <a:pt x="918" y="19401"/>
                  </a:lnTo>
                  <a:lnTo>
                    <a:pt x="746" y="18923"/>
                  </a:lnTo>
                  <a:lnTo>
                    <a:pt x="593" y="18445"/>
                  </a:lnTo>
                  <a:lnTo>
                    <a:pt x="459" y="17948"/>
                  </a:lnTo>
                  <a:lnTo>
                    <a:pt x="344" y="17451"/>
                  </a:lnTo>
                  <a:lnTo>
                    <a:pt x="230" y="16954"/>
                  </a:lnTo>
                  <a:lnTo>
                    <a:pt x="153" y="16457"/>
                  </a:lnTo>
                  <a:lnTo>
                    <a:pt x="96" y="15960"/>
                  </a:lnTo>
                  <a:lnTo>
                    <a:pt x="38" y="15463"/>
                  </a:lnTo>
                  <a:lnTo>
                    <a:pt x="19" y="14947"/>
                  </a:lnTo>
                  <a:lnTo>
                    <a:pt x="0" y="14450"/>
                  </a:lnTo>
                  <a:lnTo>
                    <a:pt x="0" y="13934"/>
                  </a:lnTo>
                  <a:lnTo>
                    <a:pt x="38" y="13437"/>
                  </a:lnTo>
                  <a:lnTo>
                    <a:pt x="77" y="12940"/>
                  </a:lnTo>
                  <a:lnTo>
                    <a:pt x="134" y="12424"/>
                  </a:lnTo>
                  <a:lnTo>
                    <a:pt x="210" y="11927"/>
                  </a:lnTo>
                  <a:lnTo>
                    <a:pt x="306" y="11430"/>
                  </a:lnTo>
                  <a:lnTo>
                    <a:pt x="421" y="10933"/>
                  </a:lnTo>
                  <a:lnTo>
                    <a:pt x="535" y="10456"/>
                  </a:lnTo>
                  <a:lnTo>
                    <a:pt x="688" y="9959"/>
                  </a:lnTo>
                  <a:lnTo>
                    <a:pt x="860" y="9481"/>
                  </a:lnTo>
                  <a:lnTo>
                    <a:pt x="1032" y="9003"/>
                  </a:lnTo>
                  <a:lnTo>
                    <a:pt x="1243" y="8525"/>
                  </a:lnTo>
                  <a:lnTo>
                    <a:pt x="1453" y="8066"/>
                  </a:lnTo>
                  <a:lnTo>
                    <a:pt x="1701" y="7607"/>
                  </a:lnTo>
                  <a:lnTo>
                    <a:pt x="1950" y="7149"/>
                  </a:lnTo>
                  <a:lnTo>
                    <a:pt x="2217" y="6709"/>
                  </a:lnTo>
                  <a:lnTo>
                    <a:pt x="2504" y="6269"/>
                  </a:lnTo>
                  <a:lnTo>
                    <a:pt x="2810" y="5830"/>
                  </a:lnTo>
                  <a:lnTo>
                    <a:pt x="3135" y="5409"/>
                  </a:lnTo>
                  <a:lnTo>
                    <a:pt x="3479" y="5008"/>
                  </a:lnTo>
                  <a:lnTo>
                    <a:pt x="3842" y="4607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42"/>
            <p:cNvSpPr/>
            <p:nvPr/>
          </p:nvSpPr>
          <p:spPr>
            <a:xfrm>
              <a:off x="690459" y="756200"/>
              <a:ext cx="343532" cy="293967"/>
            </a:xfrm>
            <a:custGeom>
              <a:avLst/>
              <a:gdLst/>
              <a:ahLst/>
              <a:cxnLst/>
              <a:rect l="l" t="t" r="r" b="b"/>
              <a:pathLst>
                <a:path w="23052" h="19726" extrusionOk="0">
                  <a:moveTo>
                    <a:pt x="4205" y="4205"/>
                  </a:moveTo>
                  <a:lnTo>
                    <a:pt x="4205" y="4205"/>
                  </a:lnTo>
                  <a:lnTo>
                    <a:pt x="4702" y="3746"/>
                  </a:lnTo>
                  <a:lnTo>
                    <a:pt x="5199" y="3307"/>
                  </a:lnTo>
                  <a:lnTo>
                    <a:pt x="5715" y="2905"/>
                  </a:lnTo>
                  <a:lnTo>
                    <a:pt x="6231" y="2523"/>
                  </a:lnTo>
                  <a:lnTo>
                    <a:pt x="6786" y="2179"/>
                  </a:lnTo>
                  <a:lnTo>
                    <a:pt x="7321" y="1854"/>
                  </a:lnTo>
                  <a:lnTo>
                    <a:pt x="7894" y="1548"/>
                  </a:lnTo>
                  <a:lnTo>
                    <a:pt x="8468" y="1262"/>
                  </a:lnTo>
                  <a:lnTo>
                    <a:pt x="9041" y="1032"/>
                  </a:lnTo>
                  <a:lnTo>
                    <a:pt x="9634" y="803"/>
                  </a:lnTo>
                  <a:lnTo>
                    <a:pt x="10245" y="612"/>
                  </a:lnTo>
                  <a:lnTo>
                    <a:pt x="10838" y="440"/>
                  </a:lnTo>
                  <a:lnTo>
                    <a:pt x="11450" y="306"/>
                  </a:lnTo>
                  <a:lnTo>
                    <a:pt x="12061" y="191"/>
                  </a:lnTo>
                  <a:lnTo>
                    <a:pt x="12692" y="96"/>
                  </a:lnTo>
                  <a:lnTo>
                    <a:pt x="13304" y="38"/>
                  </a:lnTo>
                  <a:lnTo>
                    <a:pt x="13934" y="19"/>
                  </a:lnTo>
                  <a:lnTo>
                    <a:pt x="14546" y="0"/>
                  </a:lnTo>
                  <a:lnTo>
                    <a:pt x="15177" y="38"/>
                  </a:lnTo>
                  <a:lnTo>
                    <a:pt x="15789" y="76"/>
                  </a:lnTo>
                  <a:lnTo>
                    <a:pt x="16419" y="153"/>
                  </a:lnTo>
                  <a:lnTo>
                    <a:pt x="17031" y="248"/>
                  </a:lnTo>
                  <a:lnTo>
                    <a:pt x="17643" y="382"/>
                  </a:lnTo>
                  <a:lnTo>
                    <a:pt x="18254" y="535"/>
                  </a:lnTo>
                  <a:lnTo>
                    <a:pt x="18847" y="726"/>
                  </a:lnTo>
                  <a:lnTo>
                    <a:pt x="19439" y="937"/>
                  </a:lnTo>
                  <a:lnTo>
                    <a:pt x="20032" y="1166"/>
                  </a:lnTo>
                  <a:lnTo>
                    <a:pt x="20605" y="1434"/>
                  </a:lnTo>
                  <a:lnTo>
                    <a:pt x="21179" y="1720"/>
                  </a:lnTo>
                  <a:lnTo>
                    <a:pt x="21733" y="2026"/>
                  </a:lnTo>
                  <a:lnTo>
                    <a:pt x="22287" y="2370"/>
                  </a:lnTo>
                  <a:lnTo>
                    <a:pt x="22823" y="2733"/>
                  </a:lnTo>
                  <a:lnTo>
                    <a:pt x="22823" y="2733"/>
                  </a:lnTo>
                  <a:lnTo>
                    <a:pt x="22880" y="3173"/>
                  </a:lnTo>
                  <a:lnTo>
                    <a:pt x="22956" y="3593"/>
                  </a:lnTo>
                  <a:lnTo>
                    <a:pt x="22995" y="4014"/>
                  </a:lnTo>
                  <a:lnTo>
                    <a:pt x="23033" y="4435"/>
                  </a:lnTo>
                  <a:lnTo>
                    <a:pt x="23052" y="4874"/>
                  </a:lnTo>
                  <a:lnTo>
                    <a:pt x="23052" y="5295"/>
                  </a:lnTo>
                  <a:lnTo>
                    <a:pt x="23052" y="5715"/>
                  </a:lnTo>
                  <a:lnTo>
                    <a:pt x="23033" y="6155"/>
                  </a:lnTo>
                  <a:lnTo>
                    <a:pt x="23014" y="6575"/>
                  </a:lnTo>
                  <a:lnTo>
                    <a:pt x="22975" y="6996"/>
                  </a:lnTo>
                  <a:lnTo>
                    <a:pt x="22918" y="7416"/>
                  </a:lnTo>
                  <a:lnTo>
                    <a:pt x="22842" y="7856"/>
                  </a:lnTo>
                  <a:lnTo>
                    <a:pt x="22765" y="8276"/>
                  </a:lnTo>
                  <a:lnTo>
                    <a:pt x="22670" y="8697"/>
                  </a:lnTo>
                  <a:lnTo>
                    <a:pt x="22574" y="9098"/>
                  </a:lnTo>
                  <a:lnTo>
                    <a:pt x="22459" y="9519"/>
                  </a:lnTo>
                  <a:lnTo>
                    <a:pt x="22326" y="9939"/>
                  </a:lnTo>
                  <a:lnTo>
                    <a:pt x="22173" y="10341"/>
                  </a:lnTo>
                  <a:lnTo>
                    <a:pt x="22020" y="10742"/>
                  </a:lnTo>
                  <a:lnTo>
                    <a:pt x="21848" y="11144"/>
                  </a:lnTo>
                  <a:lnTo>
                    <a:pt x="21676" y="11545"/>
                  </a:lnTo>
                  <a:lnTo>
                    <a:pt x="21485" y="11927"/>
                  </a:lnTo>
                  <a:lnTo>
                    <a:pt x="21274" y="12310"/>
                  </a:lnTo>
                  <a:lnTo>
                    <a:pt x="21064" y="12692"/>
                  </a:lnTo>
                  <a:lnTo>
                    <a:pt x="20816" y="13074"/>
                  </a:lnTo>
                  <a:lnTo>
                    <a:pt x="20586" y="13437"/>
                  </a:lnTo>
                  <a:lnTo>
                    <a:pt x="20319" y="13820"/>
                  </a:lnTo>
                  <a:lnTo>
                    <a:pt x="20051" y="14164"/>
                  </a:lnTo>
                  <a:lnTo>
                    <a:pt x="19764" y="14527"/>
                  </a:lnTo>
                  <a:lnTo>
                    <a:pt x="19478" y="14871"/>
                  </a:lnTo>
                  <a:lnTo>
                    <a:pt x="19172" y="15196"/>
                  </a:lnTo>
                  <a:lnTo>
                    <a:pt x="18847" y="15540"/>
                  </a:lnTo>
                  <a:lnTo>
                    <a:pt x="18847" y="15540"/>
                  </a:lnTo>
                  <a:lnTo>
                    <a:pt x="18369" y="15999"/>
                  </a:lnTo>
                  <a:lnTo>
                    <a:pt x="17872" y="16419"/>
                  </a:lnTo>
                  <a:lnTo>
                    <a:pt x="17356" y="16840"/>
                  </a:lnTo>
                  <a:lnTo>
                    <a:pt x="16821" y="17222"/>
                  </a:lnTo>
                  <a:lnTo>
                    <a:pt x="16285" y="17566"/>
                  </a:lnTo>
                  <a:lnTo>
                    <a:pt x="15731" y="17891"/>
                  </a:lnTo>
                  <a:lnTo>
                    <a:pt x="15177" y="18197"/>
                  </a:lnTo>
                  <a:lnTo>
                    <a:pt x="14603" y="18464"/>
                  </a:lnTo>
                  <a:lnTo>
                    <a:pt x="14011" y="18713"/>
                  </a:lnTo>
                  <a:lnTo>
                    <a:pt x="13418" y="18942"/>
                  </a:lnTo>
                  <a:lnTo>
                    <a:pt x="12826" y="19133"/>
                  </a:lnTo>
                  <a:lnTo>
                    <a:pt x="12214" y="19305"/>
                  </a:lnTo>
                  <a:lnTo>
                    <a:pt x="11602" y="19439"/>
                  </a:lnTo>
                  <a:lnTo>
                    <a:pt x="10991" y="19554"/>
                  </a:lnTo>
                  <a:lnTo>
                    <a:pt x="10379" y="19630"/>
                  </a:lnTo>
                  <a:lnTo>
                    <a:pt x="9748" y="19688"/>
                  </a:lnTo>
                  <a:lnTo>
                    <a:pt x="9137" y="19726"/>
                  </a:lnTo>
                  <a:lnTo>
                    <a:pt x="8506" y="19726"/>
                  </a:lnTo>
                  <a:lnTo>
                    <a:pt x="7894" y="19707"/>
                  </a:lnTo>
                  <a:lnTo>
                    <a:pt x="7264" y="19669"/>
                  </a:lnTo>
                  <a:lnTo>
                    <a:pt x="6652" y="19592"/>
                  </a:lnTo>
                  <a:lnTo>
                    <a:pt x="6040" y="19497"/>
                  </a:lnTo>
                  <a:lnTo>
                    <a:pt x="5429" y="19363"/>
                  </a:lnTo>
                  <a:lnTo>
                    <a:pt x="4817" y="19210"/>
                  </a:lnTo>
                  <a:lnTo>
                    <a:pt x="4205" y="19019"/>
                  </a:lnTo>
                  <a:lnTo>
                    <a:pt x="3613" y="18808"/>
                  </a:lnTo>
                  <a:lnTo>
                    <a:pt x="3039" y="18579"/>
                  </a:lnTo>
                  <a:lnTo>
                    <a:pt x="2447" y="18311"/>
                  </a:lnTo>
                  <a:lnTo>
                    <a:pt x="1892" y="18025"/>
                  </a:lnTo>
                  <a:lnTo>
                    <a:pt x="1319" y="17719"/>
                  </a:lnTo>
                  <a:lnTo>
                    <a:pt x="784" y="17375"/>
                  </a:lnTo>
                  <a:lnTo>
                    <a:pt x="249" y="16993"/>
                  </a:lnTo>
                  <a:lnTo>
                    <a:pt x="249" y="16993"/>
                  </a:lnTo>
                  <a:lnTo>
                    <a:pt x="172" y="16572"/>
                  </a:lnTo>
                  <a:lnTo>
                    <a:pt x="115" y="16152"/>
                  </a:lnTo>
                  <a:lnTo>
                    <a:pt x="77" y="15731"/>
                  </a:lnTo>
                  <a:lnTo>
                    <a:pt x="38" y="15311"/>
                  </a:lnTo>
                  <a:lnTo>
                    <a:pt x="19" y="14871"/>
                  </a:lnTo>
                  <a:lnTo>
                    <a:pt x="0" y="14450"/>
                  </a:lnTo>
                  <a:lnTo>
                    <a:pt x="0" y="14030"/>
                  </a:lnTo>
                  <a:lnTo>
                    <a:pt x="19" y="13590"/>
                  </a:lnTo>
                  <a:lnTo>
                    <a:pt x="57" y="13170"/>
                  </a:lnTo>
                  <a:lnTo>
                    <a:pt x="96" y="12749"/>
                  </a:lnTo>
                  <a:lnTo>
                    <a:pt x="153" y="12310"/>
                  </a:lnTo>
                  <a:lnTo>
                    <a:pt x="210" y="11889"/>
                  </a:lnTo>
                  <a:lnTo>
                    <a:pt x="287" y="11469"/>
                  </a:lnTo>
                  <a:lnTo>
                    <a:pt x="382" y="11048"/>
                  </a:lnTo>
                  <a:lnTo>
                    <a:pt x="497" y="10647"/>
                  </a:lnTo>
                  <a:lnTo>
                    <a:pt x="612" y="10226"/>
                  </a:lnTo>
                  <a:lnTo>
                    <a:pt x="746" y="9806"/>
                  </a:lnTo>
                  <a:lnTo>
                    <a:pt x="879" y="9404"/>
                  </a:lnTo>
                  <a:lnTo>
                    <a:pt x="1032" y="9003"/>
                  </a:lnTo>
                  <a:lnTo>
                    <a:pt x="1204" y="8601"/>
                  </a:lnTo>
                  <a:lnTo>
                    <a:pt x="1395" y="8200"/>
                  </a:lnTo>
                  <a:lnTo>
                    <a:pt x="1587" y="7818"/>
                  </a:lnTo>
                  <a:lnTo>
                    <a:pt x="1778" y="7435"/>
                  </a:lnTo>
                  <a:lnTo>
                    <a:pt x="2007" y="7053"/>
                  </a:lnTo>
                  <a:lnTo>
                    <a:pt x="2237" y="6671"/>
                  </a:lnTo>
                  <a:lnTo>
                    <a:pt x="2485" y="6289"/>
                  </a:lnTo>
                  <a:lnTo>
                    <a:pt x="2733" y="5925"/>
                  </a:lnTo>
                  <a:lnTo>
                    <a:pt x="3001" y="5581"/>
                  </a:lnTo>
                  <a:lnTo>
                    <a:pt x="3288" y="5218"/>
                  </a:lnTo>
                  <a:lnTo>
                    <a:pt x="3575" y="4874"/>
                  </a:lnTo>
                  <a:lnTo>
                    <a:pt x="3899" y="4549"/>
                  </a:lnTo>
                  <a:lnTo>
                    <a:pt x="4205" y="4205"/>
                  </a:lnTo>
                  <a:lnTo>
                    <a:pt x="4205" y="4205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42"/>
            <p:cNvSpPr/>
            <p:nvPr/>
          </p:nvSpPr>
          <p:spPr>
            <a:xfrm>
              <a:off x="508150" y="807467"/>
              <a:ext cx="775079" cy="292849"/>
            </a:xfrm>
            <a:custGeom>
              <a:avLst/>
              <a:gdLst/>
              <a:ahLst/>
              <a:cxnLst/>
              <a:rect l="l" t="t" r="r" b="b"/>
              <a:pathLst>
                <a:path w="52010" h="19651" extrusionOk="0">
                  <a:moveTo>
                    <a:pt x="37884" y="1988"/>
                  </a:moveTo>
                  <a:lnTo>
                    <a:pt x="37884" y="1988"/>
                  </a:lnTo>
                  <a:lnTo>
                    <a:pt x="39356" y="1625"/>
                  </a:lnTo>
                  <a:lnTo>
                    <a:pt x="40752" y="1300"/>
                  </a:lnTo>
                  <a:lnTo>
                    <a:pt x="42090" y="1014"/>
                  </a:lnTo>
                  <a:lnTo>
                    <a:pt x="43370" y="746"/>
                  </a:lnTo>
                  <a:lnTo>
                    <a:pt x="44574" y="517"/>
                  </a:lnTo>
                  <a:lnTo>
                    <a:pt x="45702" y="345"/>
                  </a:lnTo>
                  <a:lnTo>
                    <a:pt x="46753" y="192"/>
                  </a:lnTo>
                  <a:lnTo>
                    <a:pt x="47728" y="96"/>
                  </a:lnTo>
                  <a:lnTo>
                    <a:pt x="48608" y="20"/>
                  </a:lnTo>
                  <a:lnTo>
                    <a:pt x="49391" y="1"/>
                  </a:lnTo>
                  <a:lnTo>
                    <a:pt x="50079" y="20"/>
                  </a:lnTo>
                  <a:lnTo>
                    <a:pt x="50404" y="58"/>
                  </a:lnTo>
                  <a:lnTo>
                    <a:pt x="50672" y="77"/>
                  </a:lnTo>
                  <a:lnTo>
                    <a:pt x="50940" y="134"/>
                  </a:lnTo>
                  <a:lnTo>
                    <a:pt x="51169" y="192"/>
                  </a:lnTo>
                  <a:lnTo>
                    <a:pt x="51379" y="268"/>
                  </a:lnTo>
                  <a:lnTo>
                    <a:pt x="51551" y="345"/>
                  </a:lnTo>
                  <a:lnTo>
                    <a:pt x="51704" y="440"/>
                  </a:lnTo>
                  <a:lnTo>
                    <a:pt x="51819" y="536"/>
                  </a:lnTo>
                  <a:lnTo>
                    <a:pt x="51914" y="650"/>
                  </a:lnTo>
                  <a:lnTo>
                    <a:pt x="51972" y="765"/>
                  </a:lnTo>
                  <a:lnTo>
                    <a:pt x="51972" y="765"/>
                  </a:lnTo>
                  <a:lnTo>
                    <a:pt x="51991" y="880"/>
                  </a:lnTo>
                  <a:lnTo>
                    <a:pt x="52010" y="975"/>
                  </a:lnTo>
                  <a:lnTo>
                    <a:pt x="51991" y="1090"/>
                  </a:lnTo>
                  <a:lnTo>
                    <a:pt x="51972" y="1205"/>
                  </a:lnTo>
                  <a:lnTo>
                    <a:pt x="51933" y="1339"/>
                  </a:lnTo>
                  <a:lnTo>
                    <a:pt x="51876" y="1453"/>
                  </a:lnTo>
                  <a:lnTo>
                    <a:pt x="51704" y="1721"/>
                  </a:lnTo>
                  <a:lnTo>
                    <a:pt x="51475" y="2008"/>
                  </a:lnTo>
                  <a:lnTo>
                    <a:pt x="51188" y="2313"/>
                  </a:lnTo>
                  <a:lnTo>
                    <a:pt x="50844" y="2638"/>
                  </a:lnTo>
                  <a:lnTo>
                    <a:pt x="50443" y="2963"/>
                  </a:lnTo>
                  <a:lnTo>
                    <a:pt x="49984" y="3307"/>
                  </a:lnTo>
                  <a:lnTo>
                    <a:pt x="49468" y="3671"/>
                  </a:lnTo>
                  <a:lnTo>
                    <a:pt x="48894" y="4053"/>
                  </a:lnTo>
                  <a:lnTo>
                    <a:pt x="48283" y="4454"/>
                  </a:lnTo>
                  <a:lnTo>
                    <a:pt x="47595" y="4856"/>
                  </a:lnTo>
                  <a:lnTo>
                    <a:pt x="46887" y="5257"/>
                  </a:lnTo>
                  <a:lnTo>
                    <a:pt x="46123" y="5678"/>
                  </a:lnTo>
                  <a:lnTo>
                    <a:pt x="45301" y="6117"/>
                  </a:lnTo>
                  <a:lnTo>
                    <a:pt x="44441" y="6557"/>
                  </a:lnTo>
                  <a:lnTo>
                    <a:pt x="43542" y="6996"/>
                  </a:lnTo>
                  <a:lnTo>
                    <a:pt x="42606" y="7455"/>
                  </a:lnTo>
                  <a:lnTo>
                    <a:pt x="41612" y="7914"/>
                  </a:lnTo>
                  <a:lnTo>
                    <a:pt x="39547" y="8850"/>
                  </a:lnTo>
                  <a:lnTo>
                    <a:pt x="37330" y="9806"/>
                  </a:lnTo>
                  <a:lnTo>
                    <a:pt x="34998" y="10762"/>
                  </a:lnTo>
                  <a:lnTo>
                    <a:pt x="32532" y="11737"/>
                  </a:lnTo>
                  <a:lnTo>
                    <a:pt x="29971" y="12692"/>
                  </a:lnTo>
                  <a:lnTo>
                    <a:pt x="27333" y="13629"/>
                  </a:lnTo>
                  <a:lnTo>
                    <a:pt x="27333" y="13629"/>
                  </a:lnTo>
                  <a:lnTo>
                    <a:pt x="24677" y="14527"/>
                  </a:lnTo>
                  <a:lnTo>
                    <a:pt x="22077" y="15368"/>
                  </a:lnTo>
                  <a:lnTo>
                    <a:pt x="19554" y="16152"/>
                  </a:lnTo>
                  <a:lnTo>
                    <a:pt x="17126" y="16859"/>
                  </a:lnTo>
                  <a:lnTo>
                    <a:pt x="14794" y="17490"/>
                  </a:lnTo>
                  <a:lnTo>
                    <a:pt x="12577" y="18044"/>
                  </a:lnTo>
                  <a:lnTo>
                    <a:pt x="11526" y="18293"/>
                  </a:lnTo>
                  <a:lnTo>
                    <a:pt x="10513" y="18522"/>
                  </a:lnTo>
                  <a:lnTo>
                    <a:pt x="9519" y="18733"/>
                  </a:lnTo>
                  <a:lnTo>
                    <a:pt x="8582" y="18924"/>
                  </a:lnTo>
                  <a:lnTo>
                    <a:pt x="7684" y="19077"/>
                  </a:lnTo>
                  <a:lnTo>
                    <a:pt x="6805" y="19230"/>
                  </a:lnTo>
                  <a:lnTo>
                    <a:pt x="5983" y="19363"/>
                  </a:lnTo>
                  <a:lnTo>
                    <a:pt x="5218" y="19459"/>
                  </a:lnTo>
                  <a:lnTo>
                    <a:pt x="4492" y="19535"/>
                  </a:lnTo>
                  <a:lnTo>
                    <a:pt x="3804" y="19593"/>
                  </a:lnTo>
                  <a:lnTo>
                    <a:pt x="3173" y="19631"/>
                  </a:lnTo>
                  <a:lnTo>
                    <a:pt x="2600" y="19650"/>
                  </a:lnTo>
                  <a:lnTo>
                    <a:pt x="2064" y="19631"/>
                  </a:lnTo>
                  <a:lnTo>
                    <a:pt x="1606" y="19593"/>
                  </a:lnTo>
                  <a:lnTo>
                    <a:pt x="1185" y="19535"/>
                  </a:lnTo>
                  <a:lnTo>
                    <a:pt x="822" y="19459"/>
                  </a:lnTo>
                  <a:lnTo>
                    <a:pt x="535" y="19344"/>
                  </a:lnTo>
                  <a:lnTo>
                    <a:pt x="421" y="19287"/>
                  </a:lnTo>
                  <a:lnTo>
                    <a:pt x="306" y="19230"/>
                  </a:lnTo>
                  <a:lnTo>
                    <a:pt x="210" y="19153"/>
                  </a:lnTo>
                  <a:lnTo>
                    <a:pt x="134" y="19058"/>
                  </a:lnTo>
                  <a:lnTo>
                    <a:pt x="76" y="18981"/>
                  </a:lnTo>
                  <a:lnTo>
                    <a:pt x="38" y="18885"/>
                  </a:lnTo>
                  <a:lnTo>
                    <a:pt x="38" y="18885"/>
                  </a:lnTo>
                  <a:lnTo>
                    <a:pt x="0" y="18752"/>
                  </a:lnTo>
                  <a:lnTo>
                    <a:pt x="0" y="18599"/>
                  </a:lnTo>
                  <a:lnTo>
                    <a:pt x="38" y="18446"/>
                  </a:lnTo>
                  <a:lnTo>
                    <a:pt x="96" y="18274"/>
                  </a:lnTo>
                  <a:lnTo>
                    <a:pt x="172" y="18102"/>
                  </a:lnTo>
                  <a:lnTo>
                    <a:pt x="306" y="17930"/>
                  </a:lnTo>
                  <a:lnTo>
                    <a:pt x="440" y="17739"/>
                  </a:lnTo>
                  <a:lnTo>
                    <a:pt x="612" y="17547"/>
                  </a:lnTo>
                  <a:lnTo>
                    <a:pt x="822" y="17337"/>
                  </a:lnTo>
                  <a:lnTo>
                    <a:pt x="1032" y="17127"/>
                  </a:lnTo>
                  <a:lnTo>
                    <a:pt x="1567" y="16687"/>
                  </a:lnTo>
                  <a:lnTo>
                    <a:pt x="2198" y="16209"/>
                  </a:lnTo>
                  <a:lnTo>
                    <a:pt x="2924" y="15713"/>
                  </a:lnTo>
                  <a:lnTo>
                    <a:pt x="3746" y="15196"/>
                  </a:lnTo>
                  <a:lnTo>
                    <a:pt x="4664" y="14661"/>
                  </a:lnTo>
                  <a:lnTo>
                    <a:pt x="5658" y="14107"/>
                  </a:lnTo>
                  <a:lnTo>
                    <a:pt x="6728" y="13533"/>
                  </a:lnTo>
                  <a:lnTo>
                    <a:pt x="7894" y="12941"/>
                  </a:lnTo>
                  <a:lnTo>
                    <a:pt x="9118" y="12329"/>
                  </a:lnTo>
                  <a:lnTo>
                    <a:pt x="10417" y="11718"/>
                  </a:lnTo>
                  <a:lnTo>
                    <a:pt x="11794" y="11087"/>
                  </a:lnTo>
                  <a:lnTo>
                    <a:pt x="11794" y="11087"/>
                  </a:lnTo>
                  <a:lnTo>
                    <a:pt x="11832" y="11909"/>
                  </a:lnTo>
                  <a:lnTo>
                    <a:pt x="11927" y="12712"/>
                  </a:lnTo>
                  <a:lnTo>
                    <a:pt x="11927" y="12712"/>
                  </a:lnTo>
                  <a:lnTo>
                    <a:pt x="10933" y="13266"/>
                  </a:lnTo>
                  <a:lnTo>
                    <a:pt x="10054" y="13801"/>
                  </a:lnTo>
                  <a:lnTo>
                    <a:pt x="9672" y="14050"/>
                  </a:lnTo>
                  <a:lnTo>
                    <a:pt x="9309" y="14298"/>
                  </a:lnTo>
                  <a:lnTo>
                    <a:pt x="8984" y="14527"/>
                  </a:lnTo>
                  <a:lnTo>
                    <a:pt x="8697" y="14757"/>
                  </a:lnTo>
                  <a:lnTo>
                    <a:pt x="8449" y="14967"/>
                  </a:lnTo>
                  <a:lnTo>
                    <a:pt x="8238" y="15177"/>
                  </a:lnTo>
                  <a:lnTo>
                    <a:pt x="8066" y="15368"/>
                  </a:lnTo>
                  <a:lnTo>
                    <a:pt x="7932" y="15560"/>
                  </a:lnTo>
                  <a:lnTo>
                    <a:pt x="7818" y="15732"/>
                  </a:lnTo>
                  <a:lnTo>
                    <a:pt x="7760" y="15904"/>
                  </a:lnTo>
                  <a:lnTo>
                    <a:pt x="7741" y="16037"/>
                  </a:lnTo>
                  <a:lnTo>
                    <a:pt x="7760" y="16190"/>
                  </a:lnTo>
                  <a:lnTo>
                    <a:pt x="7760" y="16190"/>
                  </a:lnTo>
                  <a:lnTo>
                    <a:pt x="7799" y="16248"/>
                  </a:lnTo>
                  <a:lnTo>
                    <a:pt x="7837" y="16305"/>
                  </a:lnTo>
                  <a:lnTo>
                    <a:pt x="7952" y="16420"/>
                  </a:lnTo>
                  <a:lnTo>
                    <a:pt x="8124" y="16515"/>
                  </a:lnTo>
                  <a:lnTo>
                    <a:pt x="8334" y="16592"/>
                  </a:lnTo>
                  <a:lnTo>
                    <a:pt x="8582" y="16649"/>
                  </a:lnTo>
                  <a:lnTo>
                    <a:pt x="8869" y="16687"/>
                  </a:lnTo>
                  <a:lnTo>
                    <a:pt x="9194" y="16706"/>
                  </a:lnTo>
                  <a:lnTo>
                    <a:pt x="9557" y="16726"/>
                  </a:lnTo>
                  <a:lnTo>
                    <a:pt x="9978" y="16706"/>
                  </a:lnTo>
                  <a:lnTo>
                    <a:pt x="10417" y="16687"/>
                  </a:lnTo>
                  <a:lnTo>
                    <a:pt x="10895" y="16649"/>
                  </a:lnTo>
                  <a:lnTo>
                    <a:pt x="11411" y="16592"/>
                  </a:lnTo>
                  <a:lnTo>
                    <a:pt x="12520" y="16420"/>
                  </a:lnTo>
                  <a:lnTo>
                    <a:pt x="13762" y="16209"/>
                  </a:lnTo>
                  <a:lnTo>
                    <a:pt x="15119" y="15923"/>
                  </a:lnTo>
                  <a:lnTo>
                    <a:pt x="16591" y="15598"/>
                  </a:lnTo>
                  <a:lnTo>
                    <a:pt x="18139" y="15196"/>
                  </a:lnTo>
                  <a:lnTo>
                    <a:pt x="19764" y="14757"/>
                  </a:lnTo>
                  <a:lnTo>
                    <a:pt x="21465" y="14260"/>
                  </a:lnTo>
                  <a:lnTo>
                    <a:pt x="23243" y="13725"/>
                  </a:lnTo>
                  <a:lnTo>
                    <a:pt x="25059" y="13132"/>
                  </a:lnTo>
                  <a:lnTo>
                    <a:pt x="26932" y="12501"/>
                  </a:lnTo>
                  <a:lnTo>
                    <a:pt x="26932" y="12501"/>
                  </a:lnTo>
                  <a:lnTo>
                    <a:pt x="28786" y="11832"/>
                  </a:lnTo>
                  <a:lnTo>
                    <a:pt x="30583" y="11163"/>
                  </a:lnTo>
                  <a:lnTo>
                    <a:pt x="32322" y="10494"/>
                  </a:lnTo>
                  <a:lnTo>
                    <a:pt x="33966" y="9806"/>
                  </a:lnTo>
                  <a:lnTo>
                    <a:pt x="35514" y="9137"/>
                  </a:lnTo>
                  <a:lnTo>
                    <a:pt x="36967" y="8487"/>
                  </a:lnTo>
                  <a:lnTo>
                    <a:pt x="38324" y="7837"/>
                  </a:lnTo>
                  <a:lnTo>
                    <a:pt x="39547" y="7226"/>
                  </a:lnTo>
                  <a:lnTo>
                    <a:pt x="40656" y="6614"/>
                  </a:lnTo>
                  <a:lnTo>
                    <a:pt x="41631" y="6041"/>
                  </a:lnTo>
                  <a:lnTo>
                    <a:pt x="42071" y="5773"/>
                  </a:lnTo>
                  <a:lnTo>
                    <a:pt x="42472" y="5505"/>
                  </a:lnTo>
                  <a:lnTo>
                    <a:pt x="42835" y="5257"/>
                  </a:lnTo>
                  <a:lnTo>
                    <a:pt x="43160" y="5009"/>
                  </a:lnTo>
                  <a:lnTo>
                    <a:pt x="43447" y="4779"/>
                  </a:lnTo>
                  <a:lnTo>
                    <a:pt x="43695" y="4550"/>
                  </a:lnTo>
                  <a:lnTo>
                    <a:pt x="43886" y="4340"/>
                  </a:lnTo>
                  <a:lnTo>
                    <a:pt x="44058" y="4129"/>
                  </a:lnTo>
                  <a:lnTo>
                    <a:pt x="44173" y="3957"/>
                  </a:lnTo>
                  <a:lnTo>
                    <a:pt x="44230" y="3785"/>
                  </a:lnTo>
                  <a:lnTo>
                    <a:pt x="44250" y="3613"/>
                  </a:lnTo>
                  <a:lnTo>
                    <a:pt x="44250" y="3537"/>
                  </a:lnTo>
                  <a:lnTo>
                    <a:pt x="44230" y="3479"/>
                  </a:lnTo>
                  <a:lnTo>
                    <a:pt x="44230" y="3479"/>
                  </a:lnTo>
                  <a:lnTo>
                    <a:pt x="44173" y="3346"/>
                  </a:lnTo>
                  <a:lnTo>
                    <a:pt x="44058" y="3250"/>
                  </a:lnTo>
                  <a:lnTo>
                    <a:pt x="43905" y="3154"/>
                  </a:lnTo>
                  <a:lnTo>
                    <a:pt x="43714" y="3078"/>
                  </a:lnTo>
                  <a:lnTo>
                    <a:pt x="43504" y="3021"/>
                  </a:lnTo>
                  <a:lnTo>
                    <a:pt x="43236" y="2982"/>
                  </a:lnTo>
                  <a:lnTo>
                    <a:pt x="42931" y="2944"/>
                  </a:lnTo>
                  <a:lnTo>
                    <a:pt x="42606" y="2925"/>
                  </a:lnTo>
                  <a:lnTo>
                    <a:pt x="42243" y="2925"/>
                  </a:lnTo>
                  <a:lnTo>
                    <a:pt x="41841" y="2944"/>
                  </a:lnTo>
                  <a:lnTo>
                    <a:pt x="41402" y="2982"/>
                  </a:lnTo>
                  <a:lnTo>
                    <a:pt x="40943" y="3021"/>
                  </a:lnTo>
                  <a:lnTo>
                    <a:pt x="39911" y="3154"/>
                  </a:lnTo>
                  <a:lnTo>
                    <a:pt x="38783" y="3346"/>
                  </a:lnTo>
                  <a:lnTo>
                    <a:pt x="38783" y="3346"/>
                  </a:lnTo>
                  <a:lnTo>
                    <a:pt x="38343" y="2657"/>
                  </a:lnTo>
                  <a:lnTo>
                    <a:pt x="38114" y="2313"/>
                  </a:lnTo>
                  <a:lnTo>
                    <a:pt x="37884" y="1988"/>
                  </a:lnTo>
                  <a:lnTo>
                    <a:pt x="37884" y="1988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42"/>
          <p:cNvGrpSpPr/>
          <p:nvPr/>
        </p:nvGrpSpPr>
        <p:grpSpPr>
          <a:xfrm flipH="1">
            <a:off x="601058" y="338665"/>
            <a:ext cx="627875" cy="759082"/>
            <a:chOff x="6747325" y="323950"/>
            <a:chExt cx="1599275" cy="1933475"/>
          </a:xfrm>
        </p:grpSpPr>
        <p:sp>
          <p:nvSpPr>
            <p:cNvPr id="2512" name="Google Shape;2512;p42"/>
            <p:cNvSpPr/>
            <p:nvPr/>
          </p:nvSpPr>
          <p:spPr>
            <a:xfrm>
              <a:off x="7949350" y="915600"/>
              <a:ext cx="106825" cy="141300"/>
            </a:xfrm>
            <a:custGeom>
              <a:avLst/>
              <a:gdLst/>
              <a:ahLst/>
              <a:cxnLst/>
              <a:rect l="l" t="t" r="r" b="b"/>
              <a:pathLst>
                <a:path w="4273" h="5652" extrusionOk="0">
                  <a:moveTo>
                    <a:pt x="1221" y="1"/>
                  </a:moveTo>
                  <a:lnTo>
                    <a:pt x="1103" y="20"/>
                  </a:lnTo>
                  <a:lnTo>
                    <a:pt x="0" y="237"/>
                  </a:lnTo>
                  <a:lnTo>
                    <a:pt x="118" y="867"/>
                  </a:lnTo>
                  <a:lnTo>
                    <a:pt x="1241" y="651"/>
                  </a:lnTo>
                  <a:lnTo>
                    <a:pt x="1339" y="651"/>
                  </a:lnTo>
                  <a:lnTo>
                    <a:pt x="1378" y="690"/>
                  </a:lnTo>
                  <a:lnTo>
                    <a:pt x="1418" y="729"/>
                  </a:lnTo>
                  <a:lnTo>
                    <a:pt x="3544" y="3663"/>
                  </a:lnTo>
                  <a:lnTo>
                    <a:pt x="3584" y="3742"/>
                  </a:lnTo>
                  <a:lnTo>
                    <a:pt x="3623" y="3820"/>
                  </a:lnTo>
                  <a:lnTo>
                    <a:pt x="3623" y="3919"/>
                  </a:lnTo>
                  <a:lnTo>
                    <a:pt x="3623" y="3998"/>
                  </a:lnTo>
                  <a:lnTo>
                    <a:pt x="3603" y="4076"/>
                  </a:lnTo>
                  <a:lnTo>
                    <a:pt x="3564" y="4135"/>
                  </a:lnTo>
                  <a:lnTo>
                    <a:pt x="3505" y="4195"/>
                  </a:lnTo>
                  <a:lnTo>
                    <a:pt x="3446" y="4214"/>
                  </a:lnTo>
                  <a:lnTo>
                    <a:pt x="1457" y="5081"/>
                  </a:lnTo>
                  <a:lnTo>
                    <a:pt x="1713" y="5652"/>
                  </a:lnTo>
                  <a:lnTo>
                    <a:pt x="3702" y="4805"/>
                  </a:lnTo>
                  <a:lnTo>
                    <a:pt x="3800" y="4766"/>
                  </a:lnTo>
                  <a:lnTo>
                    <a:pt x="3899" y="4687"/>
                  </a:lnTo>
                  <a:lnTo>
                    <a:pt x="3977" y="4628"/>
                  </a:lnTo>
                  <a:lnTo>
                    <a:pt x="4056" y="4549"/>
                  </a:lnTo>
                  <a:lnTo>
                    <a:pt x="4115" y="4451"/>
                  </a:lnTo>
                  <a:lnTo>
                    <a:pt x="4174" y="4352"/>
                  </a:lnTo>
                  <a:lnTo>
                    <a:pt x="4214" y="4254"/>
                  </a:lnTo>
                  <a:lnTo>
                    <a:pt x="4233" y="4135"/>
                  </a:lnTo>
                  <a:lnTo>
                    <a:pt x="4253" y="4017"/>
                  </a:lnTo>
                  <a:lnTo>
                    <a:pt x="4273" y="3919"/>
                  </a:lnTo>
                  <a:lnTo>
                    <a:pt x="4233" y="3702"/>
                  </a:lnTo>
                  <a:lnTo>
                    <a:pt x="4174" y="3486"/>
                  </a:lnTo>
                  <a:lnTo>
                    <a:pt x="4056" y="3289"/>
                  </a:lnTo>
                  <a:lnTo>
                    <a:pt x="1949" y="355"/>
                  </a:lnTo>
                  <a:lnTo>
                    <a:pt x="1871" y="257"/>
                  </a:lnTo>
                  <a:lnTo>
                    <a:pt x="1772" y="178"/>
                  </a:lnTo>
                  <a:lnTo>
                    <a:pt x="1674" y="119"/>
                  </a:lnTo>
                  <a:lnTo>
                    <a:pt x="1575" y="60"/>
                  </a:lnTo>
                  <a:lnTo>
                    <a:pt x="1457" y="20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42"/>
            <p:cNvSpPr/>
            <p:nvPr/>
          </p:nvSpPr>
          <p:spPr>
            <a:xfrm>
              <a:off x="8020725" y="1069175"/>
              <a:ext cx="106825" cy="141300"/>
            </a:xfrm>
            <a:custGeom>
              <a:avLst/>
              <a:gdLst/>
              <a:ahLst/>
              <a:cxnLst/>
              <a:rect l="l" t="t" r="r" b="b"/>
              <a:pathLst>
                <a:path w="4273" h="5652" extrusionOk="0">
                  <a:moveTo>
                    <a:pt x="1221" y="1"/>
                  </a:moveTo>
                  <a:lnTo>
                    <a:pt x="1103" y="20"/>
                  </a:lnTo>
                  <a:lnTo>
                    <a:pt x="0" y="237"/>
                  </a:lnTo>
                  <a:lnTo>
                    <a:pt x="118" y="867"/>
                  </a:lnTo>
                  <a:lnTo>
                    <a:pt x="1241" y="651"/>
                  </a:lnTo>
                  <a:lnTo>
                    <a:pt x="1339" y="651"/>
                  </a:lnTo>
                  <a:lnTo>
                    <a:pt x="1378" y="690"/>
                  </a:lnTo>
                  <a:lnTo>
                    <a:pt x="1418" y="729"/>
                  </a:lnTo>
                  <a:lnTo>
                    <a:pt x="3544" y="3663"/>
                  </a:lnTo>
                  <a:lnTo>
                    <a:pt x="3584" y="3742"/>
                  </a:lnTo>
                  <a:lnTo>
                    <a:pt x="3623" y="3820"/>
                  </a:lnTo>
                  <a:lnTo>
                    <a:pt x="3623" y="3919"/>
                  </a:lnTo>
                  <a:lnTo>
                    <a:pt x="3623" y="3998"/>
                  </a:lnTo>
                  <a:lnTo>
                    <a:pt x="3603" y="4076"/>
                  </a:lnTo>
                  <a:lnTo>
                    <a:pt x="3564" y="4135"/>
                  </a:lnTo>
                  <a:lnTo>
                    <a:pt x="3505" y="4195"/>
                  </a:lnTo>
                  <a:lnTo>
                    <a:pt x="3446" y="4214"/>
                  </a:lnTo>
                  <a:lnTo>
                    <a:pt x="1457" y="5081"/>
                  </a:lnTo>
                  <a:lnTo>
                    <a:pt x="1713" y="5652"/>
                  </a:lnTo>
                  <a:lnTo>
                    <a:pt x="3702" y="4805"/>
                  </a:lnTo>
                  <a:lnTo>
                    <a:pt x="3800" y="4766"/>
                  </a:lnTo>
                  <a:lnTo>
                    <a:pt x="3899" y="4706"/>
                  </a:lnTo>
                  <a:lnTo>
                    <a:pt x="3977" y="4628"/>
                  </a:lnTo>
                  <a:lnTo>
                    <a:pt x="4056" y="4549"/>
                  </a:lnTo>
                  <a:lnTo>
                    <a:pt x="4115" y="4450"/>
                  </a:lnTo>
                  <a:lnTo>
                    <a:pt x="4174" y="4352"/>
                  </a:lnTo>
                  <a:lnTo>
                    <a:pt x="4214" y="4254"/>
                  </a:lnTo>
                  <a:lnTo>
                    <a:pt x="4233" y="4135"/>
                  </a:lnTo>
                  <a:lnTo>
                    <a:pt x="4253" y="4017"/>
                  </a:lnTo>
                  <a:lnTo>
                    <a:pt x="4273" y="3919"/>
                  </a:lnTo>
                  <a:lnTo>
                    <a:pt x="4233" y="3702"/>
                  </a:lnTo>
                  <a:lnTo>
                    <a:pt x="4174" y="3486"/>
                  </a:lnTo>
                  <a:lnTo>
                    <a:pt x="4056" y="3289"/>
                  </a:lnTo>
                  <a:lnTo>
                    <a:pt x="1949" y="355"/>
                  </a:lnTo>
                  <a:lnTo>
                    <a:pt x="1871" y="257"/>
                  </a:lnTo>
                  <a:lnTo>
                    <a:pt x="1772" y="178"/>
                  </a:lnTo>
                  <a:lnTo>
                    <a:pt x="1674" y="119"/>
                  </a:lnTo>
                  <a:lnTo>
                    <a:pt x="1575" y="60"/>
                  </a:lnTo>
                  <a:lnTo>
                    <a:pt x="1457" y="20"/>
                  </a:lnTo>
                  <a:lnTo>
                    <a:pt x="13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42"/>
            <p:cNvSpPr/>
            <p:nvPr/>
          </p:nvSpPr>
          <p:spPr>
            <a:xfrm>
              <a:off x="8046800" y="1308400"/>
              <a:ext cx="168375" cy="124075"/>
            </a:xfrm>
            <a:custGeom>
              <a:avLst/>
              <a:gdLst/>
              <a:ahLst/>
              <a:cxnLst/>
              <a:rect l="l" t="t" r="r" b="b"/>
              <a:pathLst>
                <a:path w="6735" h="4963" extrusionOk="0">
                  <a:moveTo>
                    <a:pt x="1" y="1"/>
                  </a:moveTo>
                  <a:lnTo>
                    <a:pt x="1" y="1320"/>
                  </a:lnTo>
                  <a:lnTo>
                    <a:pt x="6557" y="4962"/>
                  </a:lnTo>
                  <a:lnTo>
                    <a:pt x="6734" y="47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42"/>
            <p:cNvSpPr/>
            <p:nvPr/>
          </p:nvSpPr>
          <p:spPr>
            <a:xfrm>
              <a:off x="7969525" y="1195675"/>
              <a:ext cx="130950" cy="96500"/>
            </a:xfrm>
            <a:custGeom>
              <a:avLst/>
              <a:gdLst/>
              <a:ahLst/>
              <a:cxnLst/>
              <a:rect l="l" t="t" r="r" b="b"/>
              <a:pathLst>
                <a:path w="5238" h="3860" extrusionOk="0">
                  <a:moveTo>
                    <a:pt x="5238" y="1"/>
                  </a:moveTo>
                  <a:lnTo>
                    <a:pt x="768" y="946"/>
                  </a:lnTo>
                  <a:lnTo>
                    <a:pt x="0" y="3860"/>
                  </a:lnTo>
                  <a:lnTo>
                    <a:pt x="0" y="3860"/>
                  </a:lnTo>
                  <a:lnTo>
                    <a:pt x="3860" y="2029"/>
                  </a:lnTo>
                  <a:lnTo>
                    <a:pt x="52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42"/>
            <p:cNvSpPr/>
            <p:nvPr/>
          </p:nvSpPr>
          <p:spPr>
            <a:xfrm>
              <a:off x="7851400" y="941700"/>
              <a:ext cx="121100" cy="76325"/>
            </a:xfrm>
            <a:custGeom>
              <a:avLst/>
              <a:gdLst/>
              <a:ahLst/>
              <a:cxnLst/>
              <a:rect l="l" t="t" r="r" b="b"/>
              <a:pathLst>
                <a:path w="4844" h="3053" extrusionOk="0">
                  <a:moveTo>
                    <a:pt x="4844" y="0"/>
                  </a:moveTo>
                  <a:lnTo>
                    <a:pt x="374" y="926"/>
                  </a:lnTo>
                  <a:lnTo>
                    <a:pt x="0" y="3052"/>
                  </a:lnTo>
                  <a:lnTo>
                    <a:pt x="3406" y="2028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42"/>
            <p:cNvSpPr/>
            <p:nvPr/>
          </p:nvSpPr>
          <p:spPr>
            <a:xfrm>
              <a:off x="7958700" y="1099700"/>
              <a:ext cx="131450" cy="96500"/>
            </a:xfrm>
            <a:custGeom>
              <a:avLst/>
              <a:gdLst/>
              <a:ahLst/>
              <a:cxnLst/>
              <a:rect l="l" t="t" r="r" b="b"/>
              <a:pathLst>
                <a:path w="5258" h="3860" extrusionOk="0">
                  <a:moveTo>
                    <a:pt x="5257" y="0"/>
                  </a:moveTo>
                  <a:lnTo>
                    <a:pt x="768" y="946"/>
                  </a:lnTo>
                  <a:lnTo>
                    <a:pt x="0" y="3860"/>
                  </a:lnTo>
                  <a:lnTo>
                    <a:pt x="3741" y="2521"/>
                  </a:lnTo>
                  <a:lnTo>
                    <a:pt x="52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42"/>
            <p:cNvSpPr/>
            <p:nvPr/>
          </p:nvSpPr>
          <p:spPr>
            <a:xfrm>
              <a:off x="8003000" y="1140050"/>
              <a:ext cx="97000" cy="71900"/>
            </a:xfrm>
            <a:custGeom>
              <a:avLst/>
              <a:gdLst/>
              <a:ahLst/>
              <a:cxnLst/>
              <a:rect l="l" t="t" r="r" b="b"/>
              <a:pathLst>
                <a:path w="3880" h="2876" extrusionOk="0">
                  <a:moveTo>
                    <a:pt x="2107" y="1"/>
                  </a:moveTo>
                  <a:lnTo>
                    <a:pt x="0" y="533"/>
                  </a:lnTo>
                  <a:lnTo>
                    <a:pt x="1792" y="2876"/>
                  </a:lnTo>
                  <a:lnTo>
                    <a:pt x="3879" y="2226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42"/>
            <p:cNvSpPr/>
            <p:nvPr/>
          </p:nvSpPr>
          <p:spPr>
            <a:xfrm>
              <a:off x="7806100" y="846200"/>
              <a:ext cx="166400" cy="123075"/>
            </a:xfrm>
            <a:custGeom>
              <a:avLst/>
              <a:gdLst/>
              <a:ahLst/>
              <a:cxnLst/>
              <a:rect l="l" t="t" r="r" b="b"/>
              <a:pathLst>
                <a:path w="6656" h="4923" extrusionOk="0">
                  <a:moveTo>
                    <a:pt x="3604" y="1"/>
                  </a:moveTo>
                  <a:lnTo>
                    <a:pt x="1" y="906"/>
                  </a:lnTo>
                  <a:lnTo>
                    <a:pt x="3053" y="4923"/>
                  </a:lnTo>
                  <a:lnTo>
                    <a:pt x="6656" y="3820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42"/>
            <p:cNvSpPr/>
            <p:nvPr/>
          </p:nvSpPr>
          <p:spPr>
            <a:xfrm>
              <a:off x="7923750" y="1004200"/>
              <a:ext cx="166400" cy="122600"/>
            </a:xfrm>
            <a:custGeom>
              <a:avLst/>
              <a:gdLst/>
              <a:ahLst/>
              <a:cxnLst/>
              <a:rect l="l" t="t" r="r" b="b"/>
              <a:pathLst>
                <a:path w="6656" h="4904" extrusionOk="0">
                  <a:moveTo>
                    <a:pt x="3604" y="1"/>
                  </a:moveTo>
                  <a:lnTo>
                    <a:pt x="0" y="907"/>
                  </a:lnTo>
                  <a:lnTo>
                    <a:pt x="3052" y="4903"/>
                  </a:lnTo>
                  <a:lnTo>
                    <a:pt x="6655" y="3820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42"/>
            <p:cNvSpPr/>
            <p:nvPr/>
          </p:nvSpPr>
          <p:spPr>
            <a:xfrm>
              <a:off x="7578700" y="1674125"/>
              <a:ext cx="767900" cy="583300"/>
            </a:xfrm>
            <a:custGeom>
              <a:avLst/>
              <a:gdLst/>
              <a:ahLst/>
              <a:cxnLst/>
              <a:rect l="l" t="t" r="r" b="b"/>
              <a:pathLst>
                <a:path w="30716" h="23332" extrusionOk="0">
                  <a:moveTo>
                    <a:pt x="99" y="1"/>
                  </a:moveTo>
                  <a:lnTo>
                    <a:pt x="0" y="631"/>
                  </a:lnTo>
                  <a:lnTo>
                    <a:pt x="15220" y="23332"/>
                  </a:lnTo>
                  <a:lnTo>
                    <a:pt x="30558" y="14393"/>
                  </a:lnTo>
                  <a:lnTo>
                    <a:pt x="30715" y="1378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42"/>
            <p:cNvSpPr/>
            <p:nvPr/>
          </p:nvSpPr>
          <p:spPr>
            <a:xfrm>
              <a:off x="7555075" y="421900"/>
              <a:ext cx="88625" cy="573475"/>
            </a:xfrm>
            <a:custGeom>
              <a:avLst/>
              <a:gdLst/>
              <a:ahLst/>
              <a:cxnLst/>
              <a:rect l="l" t="t" r="r" b="b"/>
              <a:pathLst>
                <a:path w="3545" h="22939" extrusionOk="0">
                  <a:moveTo>
                    <a:pt x="3544" y="1"/>
                  </a:moveTo>
                  <a:lnTo>
                    <a:pt x="3092" y="276"/>
                  </a:lnTo>
                  <a:lnTo>
                    <a:pt x="0" y="22938"/>
                  </a:lnTo>
                  <a:lnTo>
                    <a:pt x="1083" y="22840"/>
                  </a:lnTo>
                  <a:lnTo>
                    <a:pt x="35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42"/>
            <p:cNvSpPr/>
            <p:nvPr/>
          </p:nvSpPr>
          <p:spPr>
            <a:xfrm>
              <a:off x="7678625" y="847200"/>
              <a:ext cx="411025" cy="656650"/>
            </a:xfrm>
            <a:custGeom>
              <a:avLst/>
              <a:gdLst/>
              <a:ahLst/>
              <a:cxnLst/>
              <a:rect l="l" t="t" r="r" b="b"/>
              <a:pathLst>
                <a:path w="16441" h="26266" extrusionOk="0">
                  <a:moveTo>
                    <a:pt x="3269" y="0"/>
                  </a:moveTo>
                  <a:lnTo>
                    <a:pt x="0" y="788"/>
                  </a:lnTo>
                  <a:lnTo>
                    <a:pt x="7147" y="26265"/>
                  </a:lnTo>
                  <a:lnTo>
                    <a:pt x="10435" y="24395"/>
                  </a:lnTo>
                  <a:lnTo>
                    <a:pt x="15889" y="19650"/>
                  </a:lnTo>
                  <a:lnTo>
                    <a:pt x="16441" y="16204"/>
                  </a:lnTo>
                  <a:lnTo>
                    <a:pt x="5336" y="492"/>
                  </a:lnTo>
                  <a:lnTo>
                    <a:pt x="32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42"/>
            <p:cNvSpPr/>
            <p:nvPr/>
          </p:nvSpPr>
          <p:spPr>
            <a:xfrm>
              <a:off x="7685025" y="862450"/>
              <a:ext cx="404625" cy="413500"/>
            </a:xfrm>
            <a:custGeom>
              <a:avLst/>
              <a:gdLst/>
              <a:ahLst/>
              <a:cxnLst/>
              <a:rect l="l" t="t" r="r" b="b"/>
              <a:pathLst>
                <a:path w="16185" h="16540" extrusionOk="0">
                  <a:moveTo>
                    <a:pt x="5159" y="0"/>
                  </a:moveTo>
                  <a:lnTo>
                    <a:pt x="4470" y="99"/>
                  </a:lnTo>
                  <a:lnTo>
                    <a:pt x="3781" y="197"/>
                  </a:lnTo>
                  <a:lnTo>
                    <a:pt x="3131" y="315"/>
                  </a:lnTo>
                  <a:lnTo>
                    <a:pt x="2461" y="453"/>
                  </a:lnTo>
                  <a:lnTo>
                    <a:pt x="1831" y="611"/>
                  </a:lnTo>
                  <a:lnTo>
                    <a:pt x="1201" y="768"/>
                  </a:lnTo>
                  <a:lnTo>
                    <a:pt x="591" y="945"/>
                  </a:lnTo>
                  <a:lnTo>
                    <a:pt x="0" y="1123"/>
                  </a:lnTo>
                  <a:lnTo>
                    <a:pt x="4214" y="16126"/>
                  </a:lnTo>
                  <a:lnTo>
                    <a:pt x="4844" y="16224"/>
                  </a:lnTo>
                  <a:lnTo>
                    <a:pt x="5493" y="16303"/>
                  </a:lnTo>
                  <a:lnTo>
                    <a:pt x="6143" y="16362"/>
                  </a:lnTo>
                  <a:lnTo>
                    <a:pt x="6793" y="16421"/>
                  </a:lnTo>
                  <a:lnTo>
                    <a:pt x="7462" y="16480"/>
                  </a:lnTo>
                  <a:lnTo>
                    <a:pt x="8132" y="16500"/>
                  </a:lnTo>
                  <a:lnTo>
                    <a:pt x="8821" y="16519"/>
                  </a:lnTo>
                  <a:lnTo>
                    <a:pt x="9510" y="16539"/>
                  </a:lnTo>
                  <a:lnTo>
                    <a:pt x="10376" y="16519"/>
                  </a:lnTo>
                  <a:lnTo>
                    <a:pt x="11243" y="16500"/>
                  </a:lnTo>
                  <a:lnTo>
                    <a:pt x="12089" y="16441"/>
                  </a:lnTo>
                  <a:lnTo>
                    <a:pt x="12936" y="16362"/>
                  </a:lnTo>
                  <a:lnTo>
                    <a:pt x="13763" y="16283"/>
                  </a:lnTo>
                  <a:lnTo>
                    <a:pt x="14570" y="16165"/>
                  </a:lnTo>
                  <a:lnTo>
                    <a:pt x="15358" y="16027"/>
                  </a:lnTo>
                  <a:lnTo>
                    <a:pt x="16126" y="15889"/>
                  </a:lnTo>
                  <a:lnTo>
                    <a:pt x="16185" y="15594"/>
                  </a:lnTo>
                  <a:lnTo>
                    <a:pt x="51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42"/>
            <p:cNvSpPr/>
            <p:nvPr/>
          </p:nvSpPr>
          <p:spPr>
            <a:xfrm>
              <a:off x="7293700" y="965825"/>
              <a:ext cx="110775" cy="140300"/>
            </a:xfrm>
            <a:custGeom>
              <a:avLst/>
              <a:gdLst/>
              <a:ahLst/>
              <a:cxnLst/>
              <a:rect l="l" t="t" r="r" b="b"/>
              <a:pathLst>
                <a:path w="4431" h="5612" extrusionOk="0">
                  <a:moveTo>
                    <a:pt x="847" y="0"/>
                  </a:moveTo>
                  <a:lnTo>
                    <a:pt x="1" y="138"/>
                  </a:lnTo>
                  <a:lnTo>
                    <a:pt x="3525" y="5611"/>
                  </a:lnTo>
                  <a:lnTo>
                    <a:pt x="4431" y="5178"/>
                  </a:lnTo>
                  <a:lnTo>
                    <a:pt x="84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42"/>
            <p:cNvSpPr/>
            <p:nvPr/>
          </p:nvSpPr>
          <p:spPr>
            <a:xfrm>
              <a:off x="6747325" y="464725"/>
              <a:ext cx="729500" cy="607925"/>
            </a:xfrm>
            <a:custGeom>
              <a:avLst/>
              <a:gdLst/>
              <a:ahLst/>
              <a:cxnLst/>
              <a:rect l="l" t="t" r="r" b="b"/>
              <a:pathLst>
                <a:path w="29180" h="24317" extrusionOk="0">
                  <a:moveTo>
                    <a:pt x="335" y="1"/>
                  </a:moveTo>
                  <a:lnTo>
                    <a:pt x="1" y="454"/>
                  </a:lnTo>
                  <a:lnTo>
                    <a:pt x="15398" y="24317"/>
                  </a:lnTo>
                  <a:lnTo>
                    <a:pt x="28786" y="17996"/>
                  </a:lnTo>
                  <a:lnTo>
                    <a:pt x="29180" y="17485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42"/>
            <p:cNvSpPr/>
            <p:nvPr/>
          </p:nvSpPr>
          <p:spPr>
            <a:xfrm>
              <a:off x="6753725" y="323950"/>
              <a:ext cx="724575" cy="727050"/>
            </a:xfrm>
            <a:custGeom>
              <a:avLst/>
              <a:gdLst/>
              <a:ahLst/>
              <a:cxnLst/>
              <a:rect l="l" t="t" r="r" b="b"/>
              <a:pathLst>
                <a:path w="28983" h="29082" extrusionOk="0">
                  <a:moveTo>
                    <a:pt x="14354" y="1"/>
                  </a:moveTo>
                  <a:lnTo>
                    <a:pt x="1" y="5691"/>
                  </a:lnTo>
                  <a:lnTo>
                    <a:pt x="15398" y="29081"/>
                  </a:lnTo>
                  <a:lnTo>
                    <a:pt x="28983" y="23116"/>
                  </a:lnTo>
                  <a:lnTo>
                    <a:pt x="143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42"/>
            <p:cNvSpPr/>
            <p:nvPr/>
          </p:nvSpPr>
          <p:spPr>
            <a:xfrm>
              <a:off x="6943725" y="328375"/>
              <a:ext cx="380525" cy="722625"/>
            </a:xfrm>
            <a:custGeom>
              <a:avLst/>
              <a:gdLst/>
              <a:ahLst/>
              <a:cxnLst/>
              <a:rect l="l" t="t" r="r" b="b"/>
              <a:pathLst>
                <a:path w="15221" h="28905" extrusionOk="0">
                  <a:moveTo>
                    <a:pt x="6872" y="1"/>
                  </a:moveTo>
                  <a:lnTo>
                    <a:pt x="1" y="17051"/>
                  </a:lnTo>
                  <a:lnTo>
                    <a:pt x="7798" y="28904"/>
                  </a:lnTo>
                  <a:lnTo>
                    <a:pt x="9117" y="28333"/>
                  </a:lnTo>
                  <a:lnTo>
                    <a:pt x="15220" y="13192"/>
                  </a:lnTo>
                  <a:lnTo>
                    <a:pt x="687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42"/>
            <p:cNvSpPr/>
            <p:nvPr/>
          </p:nvSpPr>
          <p:spPr>
            <a:xfrm>
              <a:off x="7577225" y="866875"/>
              <a:ext cx="439575" cy="636975"/>
            </a:xfrm>
            <a:custGeom>
              <a:avLst/>
              <a:gdLst/>
              <a:ahLst/>
              <a:cxnLst/>
              <a:rect l="l" t="t" r="r" b="b"/>
              <a:pathLst>
                <a:path w="17583" h="25479" extrusionOk="0">
                  <a:moveTo>
                    <a:pt x="4056" y="1"/>
                  </a:moveTo>
                  <a:lnTo>
                    <a:pt x="0" y="6990"/>
                  </a:lnTo>
                  <a:lnTo>
                    <a:pt x="8664" y="24986"/>
                  </a:lnTo>
                  <a:lnTo>
                    <a:pt x="11203" y="25478"/>
                  </a:lnTo>
                  <a:lnTo>
                    <a:pt x="17465" y="20083"/>
                  </a:lnTo>
                  <a:lnTo>
                    <a:pt x="17583" y="17465"/>
                  </a:lnTo>
                  <a:lnTo>
                    <a:pt x="6360" y="1103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rgbClr val="BFB1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42"/>
            <p:cNvSpPr/>
            <p:nvPr/>
          </p:nvSpPr>
          <p:spPr>
            <a:xfrm>
              <a:off x="7577225" y="950550"/>
              <a:ext cx="347525" cy="553300"/>
            </a:xfrm>
            <a:custGeom>
              <a:avLst/>
              <a:gdLst/>
              <a:ahLst/>
              <a:cxnLst/>
              <a:rect l="l" t="t" r="r" b="b"/>
              <a:pathLst>
                <a:path w="13901" h="22132" extrusionOk="0">
                  <a:moveTo>
                    <a:pt x="2107" y="1"/>
                  </a:moveTo>
                  <a:lnTo>
                    <a:pt x="0" y="3643"/>
                  </a:lnTo>
                  <a:lnTo>
                    <a:pt x="8664" y="21639"/>
                  </a:lnTo>
                  <a:lnTo>
                    <a:pt x="11203" y="22131"/>
                  </a:lnTo>
                  <a:lnTo>
                    <a:pt x="13448" y="20182"/>
                  </a:lnTo>
                  <a:lnTo>
                    <a:pt x="13546" y="19828"/>
                  </a:lnTo>
                  <a:lnTo>
                    <a:pt x="13645" y="19453"/>
                  </a:lnTo>
                  <a:lnTo>
                    <a:pt x="13704" y="19099"/>
                  </a:lnTo>
                  <a:lnTo>
                    <a:pt x="13763" y="18725"/>
                  </a:lnTo>
                  <a:lnTo>
                    <a:pt x="13861" y="17996"/>
                  </a:lnTo>
                  <a:lnTo>
                    <a:pt x="13901" y="17248"/>
                  </a:lnTo>
                  <a:lnTo>
                    <a:pt x="13881" y="16520"/>
                  </a:lnTo>
                  <a:lnTo>
                    <a:pt x="13842" y="15772"/>
                  </a:lnTo>
                  <a:lnTo>
                    <a:pt x="13763" y="15043"/>
                  </a:lnTo>
                  <a:lnTo>
                    <a:pt x="13645" y="14295"/>
                  </a:lnTo>
                  <a:lnTo>
                    <a:pt x="13487" y="13566"/>
                  </a:lnTo>
                  <a:lnTo>
                    <a:pt x="13290" y="12838"/>
                  </a:lnTo>
                  <a:lnTo>
                    <a:pt x="13074" y="12109"/>
                  </a:lnTo>
                  <a:lnTo>
                    <a:pt x="12818" y="11401"/>
                  </a:lnTo>
                  <a:lnTo>
                    <a:pt x="12542" y="10692"/>
                  </a:lnTo>
                  <a:lnTo>
                    <a:pt x="12227" y="10003"/>
                  </a:lnTo>
                  <a:lnTo>
                    <a:pt x="11912" y="9314"/>
                  </a:lnTo>
                  <a:lnTo>
                    <a:pt x="11558" y="8644"/>
                  </a:lnTo>
                  <a:lnTo>
                    <a:pt x="11184" y="7994"/>
                  </a:lnTo>
                  <a:lnTo>
                    <a:pt x="10810" y="7364"/>
                  </a:lnTo>
                  <a:lnTo>
                    <a:pt x="10416" y="6734"/>
                  </a:lnTo>
                  <a:lnTo>
                    <a:pt x="10002" y="6144"/>
                  </a:lnTo>
                  <a:lnTo>
                    <a:pt x="9569" y="5553"/>
                  </a:lnTo>
                  <a:lnTo>
                    <a:pt x="9136" y="4982"/>
                  </a:lnTo>
                  <a:lnTo>
                    <a:pt x="8703" y="4450"/>
                  </a:lnTo>
                  <a:lnTo>
                    <a:pt x="8250" y="3939"/>
                  </a:lnTo>
                  <a:lnTo>
                    <a:pt x="7797" y="3446"/>
                  </a:lnTo>
                  <a:lnTo>
                    <a:pt x="7344" y="2993"/>
                  </a:lnTo>
                  <a:lnTo>
                    <a:pt x="6892" y="2560"/>
                  </a:lnTo>
                  <a:lnTo>
                    <a:pt x="6458" y="2147"/>
                  </a:lnTo>
                  <a:lnTo>
                    <a:pt x="6006" y="1773"/>
                  </a:lnTo>
                  <a:lnTo>
                    <a:pt x="5572" y="1438"/>
                  </a:lnTo>
                  <a:lnTo>
                    <a:pt x="5159" y="1123"/>
                  </a:lnTo>
                  <a:lnTo>
                    <a:pt x="4726" y="847"/>
                  </a:lnTo>
                  <a:lnTo>
                    <a:pt x="4391" y="650"/>
                  </a:lnTo>
                  <a:lnTo>
                    <a:pt x="4037" y="473"/>
                  </a:lnTo>
                  <a:lnTo>
                    <a:pt x="3702" y="316"/>
                  </a:lnTo>
                  <a:lnTo>
                    <a:pt x="3367" y="198"/>
                  </a:lnTo>
                  <a:lnTo>
                    <a:pt x="3032" y="119"/>
                  </a:lnTo>
                  <a:lnTo>
                    <a:pt x="2717" y="60"/>
                  </a:lnTo>
                  <a:lnTo>
                    <a:pt x="2402" y="20"/>
                  </a:lnTo>
                  <a:lnTo>
                    <a:pt x="210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42"/>
            <p:cNvSpPr/>
            <p:nvPr/>
          </p:nvSpPr>
          <p:spPr>
            <a:xfrm>
              <a:off x="7723900" y="1323175"/>
              <a:ext cx="96500" cy="186575"/>
            </a:xfrm>
            <a:custGeom>
              <a:avLst/>
              <a:gdLst/>
              <a:ahLst/>
              <a:cxnLst/>
              <a:rect l="l" t="t" r="r" b="b"/>
              <a:pathLst>
                <a:path w="3860" h="7463" extrusionOk="0">
                  <a:moveTo>
                    <a:pt x="2363" y="0"/>
                  </a:moveTo>
                  <a:lnTo>
                    <a:pt x="1" y="7462"/>
                  </a:lnTo>
                  <a:lnTo>
                    <a:pt x="3860" y="5375"/>
                  </a:lnTo>
                  <a:lnTo>
                    <a:pt x="23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42"/>
            <p:cNvSpPr/>
            <p:nvPr/>
          </p:nvSpPr>
          <p:spPr>
            <a:xfrm>
              <a:off x="7302550" y="956450"/>
              <a:ext cx="588250" cy="556250"/>
            </a:xfrm>
            <a:custGeom>
              <a:avLst/>
              <a:gdLst/>
              <a:ahLst/>
              <a:cxnLst/>
              <a:rect l="l" t="t" r="r" b="b"/>
              <a:pathLst>
                <a:path w="23530" h="22250" extrusionOk="0">
                  <a:moveTo>
                    <a:pt x="12740" y="1"/>
                  </a:moveTo>
                  <a:lnTo>
                    <a:pt x="1" y="4273"/>
                  </a:lnTo>
                  <a:lnTo>
                    <a:pt x="9038" y="22250"/>
                  </a:lnTo>
                  <a:lnTo>
                    <a:pt x="23372" y="14374"/>
                  </a:lnTo>
                  <a:lnTo>
                    <a:pt x="23529" y="12799"/>
                  </a:lnTo>
                  <a:lnTo>
                    <a:pt x="14315" y="375"/>
                  </a:lnTo>
                  <a:lnTo>
                    <a:pt x="12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42"/>
            <p:cNvSpPr/>
            <p:nvPr/>
          </p:nvSpPr>
          <p:spPr>
            <a:xfrm>
              <a:off x="7314875" y="965825"/>
              <a:ext cx="412000" cy="218550"/>
            </a:xfrm>
            <a:custGeom>
              <a:avLst/>
              <a:gdLst/>
              <a:ahLst/>
              <a:cxnLst/>
              <a:rect l="l" t="t" r="r" b="b"/>
              <a:pathLst>
                <a:path w="16480" h="8742" extrusionOk="0">
                  <a:moveTo>
                    <a:pt x="13822" y="0"/>
                  </a:moveTo>
                  <a:lnTo>
                    <a:pt x="12266" y="473"/>
                  </a:lnTo>
                  <a:lnTo>
                    <a:pt x="10652" y="965"/>
                  </a:lnTo>
                  <a:lnTo>
                    <a:pt x="8998" y="1516"/>
                  </a:lnTo>
                  <a:lnTo>
                    <a:pt x="7285" y="2107"/>
                  </a:lnTo>
                  <a:lnTo>
                    <a:pt x="5356" y="2796"/>
                  </a:lnTo>
                  <a:lnTo>
                    <a:pt x="3485" y="3505"/>
                  </a:lnTo>
                  <a:lnTo>
                    <a:pt x="1693" y="4194"/>
                  </a:lnTo>
                  <a:lnTo>
                    <a:pt x="0" y="4883"/>
                  </a:lnTo>
                  <a:lnTo>
                    <a:pt x="1930" y="8742"/>
                  </a:lnTo>
                  <a:lnTo>
                    <a:pt x="3584" y="8250"/>
                  </a:lnTo>
                  <a:lnTo>
                    <a:pt x="5277" y="7718"/>
                  </a:lnTo>
                  <a:lnTo>
                    <a:pt x="7029" y="7147"/>
                  </a:lnTo>
                  <a:lnTo>
                    <a:pt x="8841" y="6517"/>
                  </a:lnTo>
                  <a:lnTo>
                    <a:pt x="10888" y="5789"/>
                  </a:lnTo>
                  <a:lnTo>
                    <a:pt x="12857" y="5040"/>
                  </a:lnTo>
                  <a:lnTo>
                    <a:pt x="14728" y="4312"/>
                  </a:lnTo>
                  <a:lnTo>
                    <a:pt x="16480" y="3583"/>
                  </a:lnTo>
                  <a:lnTo>
                    <a:pt x="1382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42"/>
            <p:cNvSpPr/>
            <p:nvPr/>
          </p:nvSpPr>
          <p:spPr>
            <a:xfrm>
              <a:off x="7438900" y="1315775"/>
              <a:ext cx="447950" cy="332300"/>
            </a:xfrm>
            <a:custGeom>
              <a:avLst/>
              <a:gdLst/>
              <a:ahLst/>
              <a:cxnLst/>
              <a:rect l="l" t="t" r="r" b="b"/>
              <a:pathLst>
                <a:path w="17918" h="13292" extrusionOk="0">
                  <a:moveTo>
                    <a:pt x="17918" y="1"/>
                  </a:moveTo>
                  <a:lnTo>
                    <a:pt x="5002" y="5908"/>
                  </a:lnTo>
                  <a:lnTo>
                    <a:pt x="1458" y="8192"/>
                  </a:lnTo>
                  <a:lnTo>
                    <a:pt x="1" y="13291"/>
                  </a:lnTo>
                  <a:lnTo>
                    <a:pt x="1" y="13291"/>
                  </a:lnTo>
                  <a:lnTo>
                    <a:pt x="11893" y="7345"/>
                  </a:lnTo>
                  <a:lnTo>
                    <a:pt x="1791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42"/>
            <p:cNvSpPr/>
            <p:nvPr/>
          </p:nvSpPr>
          <p:spPr>
            <a:xfrm>
              <a:off x="7181475" y="1063275"/>
              <a:ext cx="382475" cy="584800"/>
            </a:xfrm>
            <a:custGeom>
              <a:avLst/>
              <a:gdLst/>
              <a:ahLst/>
              <a:cxnLst/>
              <a:rect l="l" t="t" r="r" b="b"/>
              <a:pathLst>
                <a:path w="15299" h="23392" extrusionOk="0">
                  <a:moveTo>
                    <a:pt x="4844" y="0"/>
                  </a:moveTo>
                  <a:lnTo>
                    <a:pt x="0" y="9609"/>
                  </a:lnTo>
                  <a:lnTo>
                    <a:pt x="8841" y="23194"/>
                  </a:lnTo>
                  <a:lnTo>
                    <a:pt x="10298" y="23391"/>
                  </a:lnTo>
                  <a:lnTo>
                    <a:pt x="15299" y="16008"/>
                  </a:lnTo>
                  <a:lnTo>
                    <a:pt x="15122" y="14295"/>
                  </a:lnTo>
                  <a:lnTo>
                    <a:pt x="6301" y="335"/>
                  </a:lnTo>
                  <a:lnTo>
                    <a:pt x="48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42"/>
            <p:cNvSpPr/>
            <p:nvPr/>
          </p:nvSpPr>
          <p:spPr>
            <a:xfrm>
              <a:off x="7207075" y="1112500"/>
              <a:ext cx="325875" cy="497175"/>
            </a:xfrm>
            <a:custGeom>
              <a:avLst/>
              <a:gdLst/>
              <a:ahLst/>
              <a:cxnLst/>
              <a:rect l="l" t="t" r="r" b="b"/>
              <a:pathLst>
                <a:path w="13035" h="19887" extrusionOk="0">
                  <a:moveTo>
                    <a:pt x="4135" y="0"/>
                  </a:moveTo>
                  <a:lnTo>
                    <a:pt x="0" y="8171"/>
                  </a:lnTo>
                  <a:lnTo>
                    <a:pt x="7541" y="19729"/>
                  </a:lnTo>
                  <a:lnTo>
                    <a:pt x="8782" y="19886"/>
                  </a:lnTo>
                  <a:lnTo>
                    <a:pt x="13034" y="13605"/>
                  </a:lnTo>
                  <a:lnTo>
                    <a:pt x="12877" y="12149"/>
                  </a:lnTo>
                  <a:lnTo>
                    <a:pt x="5375" y="276"/>
                  </a:lnTo>
                  <a:lnTo>
                    <a:pt x="41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42"/>
            <p:cNvSpPr/>
            <p:nvPr/>
          </p:nvSpPr>
          <p:spPr>
            <a:xfrm>
              <a:off x="7494525" y="1452125"/>
              <a:ext cx="327850" cy="168375"/>
            </a:xfrm>
            <a:custGeom>
              <a:avLst/>
              <a:gdLst/>
              <a:ahLst/>
              <a:cxnLst/>
              <a:rect l="l" t="t" r="r" b="b"/>
              <a:pathLst>
                <a:path w="13114" h="6735" extrusionOk="0">
                  <a:moveTo>
                    <a:pt x="12976" y="1"/>
                  </a:moveTo>
                  <a:lnTo>
                    <a:pt x="1" y="6321"/>
                  </a:lnTo>
                  <a:lnTo>
                    <a:pt x="198" y="6419"/>
                  </a:lnTo>
                  <a:lnTo>
                    <a:pt x="375" y="6498"/>
                  </a:lnTo>
                  <a:lnTo>
                    <a:pt x="572" y="6557"/>
                  </a:lnTo>
                  <a:lnTo>
                    <a:pt x="769" y="6616"/>
                  </a:lnTo>
                  <a:lnTo>
                    <a:pt x="965" y="6656"/>
                  </a:lnTo>
                  <a:lnTo>
                    <a:pt x="1162" y="6695"/>
                  </a:lnTo>
                  <a:lnTo>
                    <a:pt x="1556" y="6734"/>
                  </a:lnTo>
                  <a:lnTo>
                    <a:pt x="1970" y="6715"/>
                  </a:lnTo>
                  <a:lnTo>
                    <a:pt x="2166" y="6675"/>
                  </a:lnTo>
                  <a:lnTo>
                    <a:pt x="2363" y="6636"/>
                  </a:lnTo>
                  <a:lnTo>
                    <a:pt x="2560" y="6597"/>
                  </a:lnTo>
                  <a:lnTo>
                    <a:pt x="2757" y="6538"/>
                  </a:lnTo>
                  <a:lnTo>
                    <a:pt x="2934" y="6459"/>
                  </a:lnTo>
                  <a:lnTo>
                    <a:pt x="3131" y="6380"/>
                  </a:lnTo>
                  <a:lnTo>
                    <a:pt x="12346" y="1832"/>
                  </a:lnTo>
                  <a:lnTo>
                    <a:pt x="12464" y="1773"/>
                  </a:lnTo>
                  <a:lnTo>
                    <a:pt x="12582" y="1694"/>
                  </a:lnTo>
                  <a:lnTo>
                    <a:pt x="12680" y="1596"/>
                  </a:lnTo>
                  <a:lnTo>
                    <a:pt x="12779" y="1497"/>
                  </a:lnTo>
                  <a:lnTo>
                    <a:pt x="12858" y="1399"/>
                  </a:lnTo>
                  <a:lnTo>
                    <a:pt x="12917" y="1281"/>
                  </a:lnTo>
                  <a:lnTo>
                    <a:pt x="12976" y="1182"/>
                  </a:lnTo>
                  <a:lnTo>
                    <a:pt x="13035" y="1044"/>
                  </a:lnTo>
                  <a:lnTo>
                    <a:pt x="13074" y="926"/>
                  </a:lnTo>
                  <a:lnTo>
                    <a:pt x="13094" y="788"/>
                  </a:lnTo>
                  <a:lnTo>
                    <a:pt x="13113" y="670"/>
                  </a:lnTo>
                  <a:lnTo>
                    <a:pt x="13113" y="532"/>
                  </a:lnTo>
                  <a:lnTo>
                    <a:pt x="13094" y="395"/>
                  </a:lnTo>
                  <a:lnTo>
                    <a:pt x="13074" y="257"/>
                  </a:lnTo>
                  <a:lnTo>
                    <a:pt x="13035" y="139"/>
                  </a:lnTo>
                  <a:lnTo>
                    <a:pt x="129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42"/>
            <p:cNvSpPr/>
            <p:nvPr/>
          </p:nvSpPr>
          <p:spPr>
            <a:xfrm>
              <a:off x="7675175" y="1466400"/>
              <a:ext cx="121600" cy="149175"/>
            </a:xfrm>
            <a:custGeom>
              <a:avLst/>
              <a:gdLst/>
              <a:ahLst/>
              <a:cxnLst/>
              <a:rect l="l" t="t" r="r" b="b"/>
              <a:pathLst>
                <a:path w="4864" h="5967" extrusionOk="0">
                  <a:moveTo>
                    <a:pt x="926" y="1"/>
                  </a:moveTo>
                  <a:lnTo>
                    <a:pt x="0" y="355"/>
                  </a:lnTo>
                  <a:lnTo>
                    <a:pt x="4017" y="5967"/>
                  </a:lnTo>
                  <a:lnTo>
                    <a:pt x="4864" y="5868"/>
                  </a:lnTo>
                  <a:lnTo>
                    <a:pt x="92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42"/>
            <p:cNvSpPr/>
            <p:nvPr/>
          </p:nvSpPr>
          <p:spPr>
            <a:xfrm>
              <a:off x="7503400" y="1568300"/>
              <a:ext cx="36925" cy="24150"/>
            </a:xfrm>
            <a:custGeom>
              <a:avLst/>
              <a:gdLst/>
              <a:ahLst/>
              <a:cxnLst/>
              <a:rect l="l" t="t" r="r" b="b"/>
              <a:pathLst>
                <a:path w="1477" h="966" extrusionOk="0">
                  <a:moveTo>
                    <a:pt x="1359" y="0"/>
                  </a:moveTo>
                  <a:lnTo>
                    <a:pt x="1260" y="20"/>
                  </a:lnTo>
                  <a:lnTo>
                    <a:pt x="1162" y="59"/>
                  </a:lnTo>
                  <a:lnTo>
                    <a:pt x="906" y="158"/>
                  </a:lnTo>
                  <a:lnTo>
                    <a:pt x="610" y="335"/>
                  </a:lnTo>
                  <a:lnTo>
                    <a:pt x="335" y="512"/>
                  </a:lnTo>
                  <a:lnTo>
                    <a:pt x="138" y="690"/>
                  </a:lnTo>
                  <a:lnTo>
                    <a:pt x="59" y="768"/>
                  </a:lnTo>
                  <a:lnTo>
                    <a:pt x="20" y="827"/>
                  </a:lnTo>
                  <a:lnTo>
                    <a:pt x="0" y="886"/>
                  </a:lnTo>
                  <a:lnTo>
                    <a:pt x="0" y="926"/>
                  </a:lnTo>
                  <a:lnTo>
                    <a:pt x="39" y="965"/>
                  </a:lnTo>
                  <a:lnTo>
                    <a:pt x="118" y="965"/>
                  </a:lnTo>
                  <a:lnTo>
                    <a:pt x="197" y="945"/>
                  </a:lnTo>
                  <a:lnTo>
                    <a:pt x="315" y="906"/>
                  </a:lnTo>
                  <a:lnTo>
                    <a:pt x="571" y="808"/>
                  </a:lnTo>
                  <a:lnTo>
                    <a:pt x="866" y="630"/>
                  </a:lnTo>
                  <a:lnTo>
                    <a:pt x="1142" y="453"/>
                  </a:lnTo>
                  <a:lnTo>
                    <a:pt x="1339" y="276"/>
                  </a:lnTo>
                  <a:lnTo>
                    <a:pt x="1418" y="197"/>
                  </a:lnTo>
                  <a:lnTo>
                    <a:pt x="1457" y="119"/>
                  </a:lnTo>
                  <a:lnTo>
                    <a:pt x="1477" y="79"/>
                  </a:lnTo>
                  <a:lnTo>
                    <a:pt x="1477" y="4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42"/>
            <p:cNvSpPr/>
            <p:nvPr/>
          </p:nvSpPr>
          <p:spPr>
            <a:xfrm>
              <a:off x="7798725" y="1359600"/>
              <a:ext cx="36950" cy="23650"/>
            </a:xfrm>
            <a:custGeom>
              <a:avLst/>
              <a:gdLst/>
              <a:ahLst/>
              <a:cxnLst/>
              <a:rect l="l" t="t" r="r" b="b"/>
              <a:pathLst>
                <a:path w="1478" h="946" extrusionOk="0">
                  <a:moveTo>
                    <a:pt x="1359" y="0"/>
                  </a:moveTo>
                  <a:lnTo>
                    <a:pt x="1261" y="20"/>
                  </a:lnTo>
                  <a:lnTo>
                    <a:pt x="1162" y="40"/>
                  </a:lnTo>
                  <a:lnTo>
                    <a:pt x="906" y="158"/>
                  </a:lnTo>
                  <a:lnTo>
                    <a:pt x="611" y="315"/>
                  </a:lnTo>
                  <a:lnTo>
                    <a:pt x="335" y="512"/>
                  </a:lnTo>
                  <a:lnTo>
                    <a:pt x="119" y="689"/>
                  </a:lnTo>
                  <a:lnTo>
                    <a:pt x="59" y="768"/>
                  </a:lnTo>
                  <a:lnTo>
                    <a:pt x="0" y="827"/>
                  </a:lnTo>
                  <a:lnTo>
                    <a:pt x="0" y="886"/>
                  </a:lnTo>
                  <a:lnTo>
                    <a:pt x="0" y="926"/>
                  </a:lnTo>
                  <a:lnTo>
                    <a:pt x="40" y="945"/>
                  </a:lnTo>
                  <a:lnTo>
                    <a:pt x="197" y="945"/>
                  </a:lnTo>
                  <a:lnTo>
                    <a:pt x="315" y="906"/>
                  </a:lnTo>
                  <a:lnTo>
                    <a:pt x="571" y="808"/>
                  </a:lnTo>
                  <a:lnTo>
                    <a:pt x="867" y="630"/>
                  </a:lnTo>
                  <a:lnTo>
                    <a:pt x="1142" y="453"/>
                  </a:lnTo>
                  <a:lnTo>
                    <a:pt x="1339" y="276"/>
                  </a:lnTo>
                  <a:lnTo>
                    <a:pt x="1418" y="197"/>
                  </a:lnTo>
                  <a:lnTo>
                    <a:pt x="1457" y="118"/>
                  </a:lnTo>
                  <a:lnTo>
                    <a:pt x="1477" y="59"/>
                  </a:lnTo>
                  <a:lnTo>
                    <a:pt x="1457" y="20"/>
                  </a:lnTo>
                  <a:lnTo>
                    <a:pt x="14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42"/>
            <p:cNvSpPr/>
            <p:nvPr/>
          </p:nvSpPr>
          <p:spPr>
            <a:xfrm>
              <a:off x="7562950" y="1471325"/>
              <a:ext cx="37425" cy="23650"/>
            </a:xfrm>
            <a:custGeom>
              <a:avLst/>
              <a:gdLst/>
              <a:ahLst/>
              <a:cxnLst/>
              <a:rect l="l" t="t" r="r" b="b"/>
              <a:pathLst>
                <a:path w="1497" h="946" extrusionOk="0">
                  <a:moveTo>
                    <a:pt x="1379" y="1"/>
                  </a:moveTo>
                  <a:lnTo>
                    <a:pt x="1280" y="20"/>
                  </a:lnTo>
                  <a:lnTo>
                    <a:pt x="1182" y="40"/>
                  </a:lnTo>
                  <a:lnTo>
                    <a:pt x="906" y="158"/>
                  </a:lnTo>
                  <a:lnTo>
                    <a:pt x="611" y="316"/>
                  </a:lnTo>
                  <a:lnTo>
                    <a:pt x="335" y="513"/>
                  </a:lnTo>
                  <a:lnTo>
                    <a:pt x="138" y="690"/>
                  </a:lnTo>
                  <a:lnTo>
                    <a:pt x="79" y="769"/>
                  </a:lnTo>
                  <a:lnTo>
                    <a:pt x="20" y="828"/>
                  </a:lnTo>
                  <a:lnTo>
                    <a:pt x="0" y="887"/>
                  </a:lnTo>
                  <a:lnTo>
                    <a:pt x="20" y="926"/>
                  </a:lnTo>
                  <a:lnTo>
                    <a:pt x="59" y="946"/>
                  </a:lnTo>
                  <a:lnTo>
                    <a:pt x="217" y="946"/>
                  </a:lnTo>
                  <a:lnTo>
                    <a:pt x="315" y="906"/>
                  </a:lnTo>
                  <a:lnTo>
                    <a:pt x="591" y="788"/>
                  </a:lnTo>
                  <a:lnTo>
                    <a:pt x="886" y="631"/>
                  </a:lnTo>
                  <a:lnTo>
                    <a:pt x="1142" y="454"/>
                  </a:lnTo>
                  <a:lnTo>
                    <a:pt x="1359" y="276"/>
                  </a:lnTo>
                  <a:lnTo>
                    <a:pt x="1418" y="198"/>
                  </a:lnTo>
                  <a:lnTo>
                    <a:pt x="1477" y="119"/>
                  </a:lnTo>
                  <a:lnTo>
                    <a:pt x="1497" y="60"/>
                  </a:lnTo>
                  <a:lnTo>
                    <a:pt x="1477" y="20"/>
                  </a:lnTo>
                  <a:lnTo>
                    <a:pt x="143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42"/>
            <p:cNvSpPr/>
            <p:nvPr/>
          </p:nvSpPr>
          <p:spPr>
            <a:xfrm>
              <a:off x="7626450" y="1433425"/>
              <a:ext cx="128975" cy="83225"/>
            </a:xfrm>
            <a:custGeom>
              <a:avLst/>
              <a:gdLst/>
              <a:ahLst/>
              <a:cxnLst/>
              <a:rect l="l" t="t" r="r" b="b"/>
              <a:pathLst>
                <a:path w="5159" h="3329" extrusionOk="0">
                  <a:moveTo>
                    <a:pt x="4745" y="1"/>
                  </a:moveTo>
                  <a:lnTo>
                    <a:pt x="4608" y="20"/>
                  </a:lnTo>
                  <a:lnTo>
                    <a:pt x="4430" y="60"/>
                  </a:lnTo>
                  <a:lnTo>
                    <a:pt x="4056" y="178"/>
                  </a:lnTo>
                  <a:lnTo>
                    <a:pt x="3623" y="335"/>
                  </a:lnTo>
                  <a:lnTo>
                    <a:pt x="3151" y="552"/>
                  </a:lnTo>
                  <a:lnTo>
                    <a:pt x="2658" y="808"/>
                  </a:lnTo>
                  <a:lnTo>
                    <a:pt x="2127" y="1123"/>
                  </a:lnTo>
                  <a:lnTo>
                    <a:pt x="1634" y="1438"/>
                  </a:lnTo>
                  <a:lnTo>
                    <a:pt x="1182" y="1773"/>
                  </a:lnTo>
                  <a:lnTo>
                    <a:pt x="788" y="2088"/>
                  </a:lnTo>
                  <a:lnTo>
                    <a:pt x="473" y="2383"/>
                  </a:lnTo>
                  <a:lnTo>
                    <a:pt x="217" y="2659"/>
                  </a:lnTo>
                  <a:lnTo>
                    <a:pt x="138" y="2777"/>
                  </a:lnTo>
                  <a:lnTo>
                    <a:pt x="59" y="2895"/>
                  </a:lnTo>
                  <a:lnTo>
                    <a:pt x="20" y="2993"/>
                  </a:lnTo>
                  <a:lnTo>
                    <a:pt x="0" y="3092"/>
                  </a:lnTo>
                  <a:lnTo>
                    <a:pt x="20" y="3171"/>
                  </a:lnTo>
                  <a:lnTo>
                    <a:pt x="40" y="3230"/>
                  </a:lnTo>
                  <a:lnTo>
                    <a:pt x="99" y="3269"/>
                  </a:lnTo>
                  <a:lnTo>
                    <a:pt x="177" y="3308"/>
                  </a:lnTo>
                  <a:lnTo>
                    <a:pt x="296" y="3328"/>
                  </a:lnTo>
                  <a:lnTo>
                    <a:pt x="414" y="3308"/>
                  </a:lnTo>
                  <a:lnTo>
                    <a:pt x="571" y="3289"/>
                  </a:lnTo>
                  <a:lnTo>
                    <a:pt x="729" y="3269"/>
                  </a:lnTo>
                  <a:lnTo>
                    <a:pt x="1103" y="3151"/>
                  </a:lnTo>
                  <a:lnTo>
                    <a:pt x="1536" y="2993"/>
                  </a:lnTo>
                  <a:lnTo>
                    <a:pt x="2009" y="2777"/>
                  </a:lnTo>
                  <a:lnTo>
                    <a:pt x="2520" y="2501"/>
                  </a:lnTo>
                  <a:lnTo>
                    <a:pt x="3032" y="2206"/>
                  </a:lnTo>
                  <a:lnTo>
                    <a:pt x="3544" y="1871"/>
                  </a:lnTo>
                  <a:lnTo>
                    <a:pt x="3977" y="1556"/>
                  </a:lnTo>
                  <a:lnTo>
                    <a:pt x="4371" y="1241"/>
                  </a:lnTo>
                  <a:lnTo>
                    <a:pt x="4706" y="946"/>
                  </a:lnTo>
                  <a:lnTo>
                    <a:pt x="4942" y="670"/>
                  </a:lnTo>
                  <a:lnTo>
                    <a:pt x="5021" y="552"/>
                  </a:lnTo>
                  <a:lnTo>
                    <a:pt x="5100" y="434"/>
                  </a:lnTo>
                  <a:lnTo>
                    <a:pt x="5139" y="335"/>
                  </a:lnTo>
                  <a:lnTo>
                    <a:pt x="5159" y="237"/>
                  </a:lnTo>
                  <a:lnTo>
                    <a:pt x="5159" y="158"/>
                  </a:lnTo>
                  <a:lnTo>
                    <a:pt x="5119" y="99"/>
                  </a:lnTo>
                  <a:lnTo>
                    <a:pt x="5060" y="40"/>
                  </a:lnTo>
                  <a:lnTo>
                    <a:pt x="4982" y="20"/>
                  </a:lnTo>
                  <a:lnTo>
                    <a:pt x="488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42"/>
            <p:cNvSpPr/>
            <p:nvPr/>
          </p:nvSpPr>
          <p:spPr>
            <a:xfrm>
              <a:off x="7661875" y="1462475"/>
              <a:ext cx="65000" cy="46300"/>
            </a:xfrm>
            <a:custGeom>
              <a:avLst/>
              <a:gdLst/>
              <a:ahLst/>
              <a:cxnLst/>
              <a:rect l="l" t="t" r="r" b="b"/>
              <a:pathLst>
                <a:path w="2600" h="1852" extrusionOk="0">
                  <a:moveTo>
                    <a:pt x="2364" y="0"/>
                  </a:moveTo>
                  <a:lnTo>
                    <a:pt x="2206" y="20"/>
                  </a:lnTo>
                  <a:lnTo>
                    <a:pt x="2029" y="79"/>
                  </a:lnTo>
                  <a:lnTo>
                    <a:pt x="1812" y="158"/>
                  </a:lnTo>
                  <a:lnTo>
                    <a:pt x="1576" y="256"/>
                  </a:lnTo>
                  <a:lnTo>
                    <a:pt x="1320" y="394"/>
                  </a:lnTo>
                  <a:lnTo>
                    <a:pt x="1064" y="552"/>
                  </a:lnTo>
                  <a:lnTo>
                    <a:pt x="808" y="709"/>
                  </a:lnTo>
                  <a:lnTo>
                    <a:pt x="592" y="867"/>
                  </a:lnTo>
                  <a:lnTo>
                    <a:pt x="395" y="1024"/>
                  </a:lnTo>
                  <a:lnTo>
                    <a:pt x="237" y="1182"/>
                  </a:lnTo>
                  <a:lnTo>
                    <a:pt x="119" y="1319"/>
                  </a:lnTo>
                  <a:lnTo>
                    <a:pt x="40" y="1438"/>
                  </a:lnTo>
                  <a:lnTo>
                    <a:pt x="1" y="1536"/>
                  </a:lnTo>
                  <a:lnTo>
                    <a:pt x="1" y="1575"/>
                  </a:lnTo>
                  <a:lnTo>
                    <a:pt x="21" y="1595"/>
                  </a:lnTo>
                  <a:lnTo>
                    <a:pt x="119" y="1654"/>
                  </a:lnTo>
                  <a:lnTo>
                    <a:pt x="277" y="1733"/>
                  </a:lnTo>
                  <a:lnTo>
                    <a:pt x="493" y="1792"/>
                  </a:lnTo>
                  <a:lnTo>
                    <a:pt x="769" y="1831"/>
                  </a:lnTo>
                  <a:lnTo>
                    <a:pt x="1064" y="1851"/>
                  </a:lnTo>
                  <a:lnTo>
                    <a:pt x="1359" y="1831"/>
                  </a:lnTo>
                  <a:lnTo>
                    <a:pt x="1517" y="1792"/>
                  </a:lnTo>
                  <a:lnTo>
                    <a:pt x="1655" y="1753"/>
                  </a:lnTo>
                  <a:lnTo>
                    <a:pt x="1812" y="1694"/>
                  </a:lnTo>
                  <a:lnTo>
                    <a:pt x="1950" y="1615"/>
                  </a:lnTo>
                  <a:lnTo>
                    <a:pt x="2068" y="1536"/>
                  </a:lnTo>
                  <a:lnTo>
                    <a:pt x="2167" y="1438"/>
                  </a:lnTo>
                  <a:lnTo>
                    <a:pt x="2265" y="1339"/>
                  </a:lnTo>
                  <a:lnTo>
                    <a:pt x="2344" y="1221"/>
                  </a:lnTo>
                  <a:lnTo>
                    <a:pt x="2423" y="1103"/>
                  </a:lnTo>
                  <a:lnTo>
                    <a:pt x="2482" y="965"/>
                  </a:lnTo>
                  <a:lnTo>
                    <a:pt x="2560" y="729"/>
                  </a:lnTo>
                  <a:lnTo>
                    <a:pt x="2600" y="493"/>
                  </a:lnTo>
                  <a:lnTo>
                    <a:pt x="2600" y="296"/>
                  </a:lnTo>
                  <a:lnTo>
                    <a:pt x="2600" y="138"/>
                  </a:lnTo>
                  <a:lnTo>
                    <a:pt x="2560" y="40"/>
                  </a:lnTo>
                  <a:lnTo>
                    <a:pt x="2521" y="20"/>
                  </a:lnTo>
                  <a:lnTo>
                    <a:pt x="2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42"/>
            <p:cNvSpPr/>
            <p:nvPr/>
          </p:nvSpPr>
          <p:spPr>
            <a:xfrm>
              <a:off x="7581650" y="1520550"/>
              <a:ext cx="764950" cy="718675"/>
            </a:xfrm>
            <a:custGeom>
              <a:avLst/>
              <a:gdLst/>
              <a:ahLst/>
              <a:cxnLst/>
              <a:rect l="l" t="t" r="r" b="b"/>
              <a:pathLst>
                <a:path w="30598" h="28747" extrusionOk="0">
                  <a:moveTo>
                    <a:pt x="13763" y="1"/>
                  </a:moveTo>
                  <a:lnTo>
                    <a:pt x="1" y="6183"/>
                  </a:lnTo>
                  <a:lnTo>
                    <a:pt x="15279" y="28747"/>
                  </a:lnTo>
                  <a:lnTo>
                    <a:pt x="30597" y="19926"/>
                  </a:lnTo>
                  <a:lnTo>
                    <a:pt x="1376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42"/>
            <p:cNvSpPr/>
            <p:nvPr/>
          </p:nvSpPr>
          <p:spPr>
            <a:xfrm>
              <a:off x="7762300" y="1520550"/>
              <a:ext cx="379025" cy="718675"/>
            </a:xfrm>
            <a:custGeom>
              <a:avLst/>
              <a:gdLst/>
              <a:ahLst/>
              <a:cxnLst/>
              <a:rect l="l" t="t" r="r" b="b"/>
              <a:pathLst>
                <a:path w="15161" h="28747" extrusionOk="0">
                  <a:moveTo>
                    <a:pt x="6537" y="1"/>
                  </a:moveTo>
                  <a:lnTo>
                    <a:pt x="5966" y="257"/>
                  </a:lnTo>
                  <a:lnTo>
                    <a:pt x="0" y="16854"/>
                  </a:lnTo>
                  <a:lnTo>
                    <a:pt x="8053" y="28747"/>
                  </a:lnTo>
                  <a:lnTo>
                    <a:pt x="8624" y="28412"/>
                  </a:lnTo>
                  <a:lnTo>
                    <a:pt x="15161" y="10199"/>
                  </a:lnTo>
                  <a:lnTo>
                    <a:pt x="653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6" name="Google Shape;2546;p42"/>
            <p:cNvSpPr/>
            <p:nvPr/>
          </p:nvSpPr>
          <p:spPr>
            <a:xfrm>
              <a:off x="7344900" y="1288725"/>
              <a:ext cx="94025" cy="58100"/>
            </a:xfrm>
            <a:custGeom>
              <a:avLst/>
              <a:gdLst/>
              <a:ahLst/>
              <a:cxnLst/>
              <a:rect l="l" t="t" r="r" b="b"/>
              <a:pathLst>
                <a:path w="3761" h="2324" extrusionOk="0">
                  <a:moveTo>
                    <a:pt x="2363" y="0"/>
                  </a:moveTo>
                  <a:lnTo>
                    <a:pt x="2186" y="20"/>
                  </a:lnTo>
                  <a:lnTo>
                    <a:pt x="1772" y="99"/>
                  </a:lnTo>
                  <a:lnTo>
                    <a:pt x="1556" y="158"/>
                  </a:lnTo>
                  <a:lnTo>
                    <a:pt x="1359" y="217"/>
                  </a:lnTo>
                  <a:lnTo>
                    <a:pt x="985" y="354"/>
                  </a:lnTo>
                  <a:lnTo>
                    <a:pt x="807" y="453"/>
                  </a:lnTo>
                  <a:lnTo>
                    <a:pt x="650" y="532"/>
                  </a:lnTo>
                  <a:lnTo>
                    <a:pt x="512" y="630"/>
                  </a:lnTo>
                  <a:lnTo>
                    <a:pt x="394" y="748"/>
                  </a:lnTo>
                  <a:lnTo>
                    <a:pt x="276" y="847"/>
                  </a:lnTo>
                  <a:lnTo>
                    <a:pt x="197" y="945"/>
                  </a:lnTo>
                  <a:lnTo>
                    <a:pt x="118" y="1063"/>
                  </a:lnTo>
                  <a:lnTo>
                    <a:pt x="59" y="1181"/>
                  </a:lnTo>
                  <a:lnTo>
                    <a:pt x="20" y="1300"/>
                  </a:lnTo>
                  <a:lnTo>
                    <a:pt x="0" y="1418"/>
                  </a:lnTo>
                  <a:lnTo>
                    <a:pt x="20" y="1516"/>
                  </a:lnTo>
                  <a:lnTo>
                    <a:pt x="40" y="1634"/>
                  </a:lnTo>
                  <a:lnTo>
                    <a:pt x="99" y="1733"/>
                  </a:lnTo>
                  <a:lnTo>
                    <a:pt x="158" y="1831"/>
                  </a:lnTo>
                  <a:lnTo>
                    <a:pt x="256" y="1930"/>
                  </a:lnTo>
                  <a:lnTo>
                    <a:pt x="355" y="2008"/>
                  </a:lnTo>
                  <a:lnTo>
                    <a:pt x="473" y="2087"/>
                  </a:lnTo>
                  <a:lnTo>
                    <a:pt x="611" y="2146"/>
                  </a:lnTo>
                  <a:lnTo>
                    <a:pt x="768" y="2205"/>
                  </a:lnTo>
                  <a:lnTo>
                    <a:pt x="926" y="2245"/>
                  </a:lnTo>
                  <a:lnTo>
                    <a:pt x="1300" y="2323"/>
                  </a:lnTo>
                  <a:lnTo>
                    <a:pt x="1693" y="2323"/>
                  </a:lnTo>
                  <a:lnTo>
                    <a:pt x="2107" y="2304"/>
                  </a:lnTo>
                  <a:lnTo>
                    <a:pt x="2540" y="2225"/>
                  </a:lnTo>
                  <a:lnTo>
                    <a:pt x="2737" y="2186"/>
                  </a:lnTo>
                  <a:lnTo>
                    <a:pt x="2934" y="2126"/>
                  </a:lnTo>
                  <a:lnTo>
                    <a:pt x="3091" y="2048"/>
                  </a:lnTo>
                  <a:lnTo>
                    <a:pt x="3249" y="1969"/>
                  </a:lnTo>
                  <a:lnTo>
                    <a:pt x="3367" y="1890"/>
                  </a:lnTo>
                  <a:lnTo>
                    <a:pt x="3465" y="1811"/>
                  </a:lnTo>
                  <a:lnTo>
                    <a:pt x="3564" y="1713"/>
                  </a:lnTo>
                  <a:lnTo>
                    <a:pt x="3623" y="1634"/>
                  </a:lnTo>
                  <a:lnTo>
                    <a:pt x="3682" y="1516"/>
                  </a:lnTo>
                  <a:lnTo>
                    <a:pt x="3721" y="1418"/>
                  </a:lnTo>
                  <a:lnTo>
                    <a:pt x="3761" y="1319"/>
                  </a:lnTo>
                  <a:lnTo>
                    <a:pt x="3761" y="1201"/>
                  </a:lnTo>
                  <a:lnTo>
                    <a:pt x="3761" y="1103"/>
                  </a:lnTo>
                  <a:lnTo>
                    <a:pt x="3741" y="985"/>
                  </a:lnTo>
                  <a:lnTo>
                    <a:pt x="3682" y="768"/>
                  </a:lnTo>
                  <a:lnTo>
                    <a:pt x="3603" y="551"/>
                  </a:lnTo>
                  <a:lnTo>
                    <a:pt x="3544" y="453"/>
                  </a:lnTo>
                  <a:lnTo>
                    <a:pt x="3465" y="374"/>
                  </a:lnTo>
                  <a:lnTo>
                    <a:pt x="3387" y="295"/>
                  </a:lnTo>
                  <a:lnTo>
                    <a:pt x="3288" y="217"/>
                  </a:lnTo>
                  <a:lnTo>
                    <a:pt x="3190" y="158"/>
                  </a:lnTo>
                  <a:lnTo>
                    <a:pt x="3091" y="118"/>
                  </a:lnTo>
                  <a:lnTo>
                    <a:pt x="2973" y="79"/>
                  </a:lnTo>
                  <a:lnTo>
                    <a:pt x="2835" y="39"/>
                  </a:lnTo>
                  <a:lnTo>
                    <a:pt x="2698" y="20"/>
                  </a:lnTo>
                  <a:lnTo>
                    <a:pt x="25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7" name="Google Shape;2547;p42"/>
            <p:cNvSpPr/>
            <p:nvPr/>
          </p:nvSpPr>
          <p:spPr>
            <a:xfrm>
              <a:off x="7263675" y="1196175"/>
              <a:ext cx="94050" cy="58600"/>
            </a:xfrm>
            <a:custGeom>
              <a:avLst/>
              <a:gdLst/>
              <a:ahLst/>
              <a:cxnLst/>
              <a:rect l="l" t="t" r="r" b="b"/>
              <a:pathLst>
                <a:path w="3762" h="2344" extrusionOk="0">
                  <a:moveTo>
                    <a:pt x="2521" y="1"/>
                  </a:moveTo>
                  <a:lnTo>
                    <a:pt x="2343" y="20"/>
                  </a:lnTo>
                  <a:lnTo>
                    <a:pt x="2166" y="20"/>
                  </a:lnTo>
                  <a:lnTo>
                    <a:pt x="1753" y="99"/>
                  </a:lnTo>
                  <a:lnTo>
                    <a:pt x="1536" y="158"/>
                  </a:lnTo>
                  <a:lnTo>
                    <a:pt x="1339" y="217"/>
                  </a:lnTo>
                  <a:lnTo>
                    <a:pt x="965" y="355"/>
                  </a:lnTo>
                  <a:lnTo>
                    <a:pt x="808" y="453"/>
                  </a:lnTo>
                  <a:lnTo>
                    <a:pt x="650" y="552"/>
                  </a:lnTo>
                  <a:lnTo>
                    <a:pt x="512" y="631"/>
                  </a:lnTo>
                  <a:lnTo>
                    <a:pt x="375" y="749"/>
                  </a:lnTo>
                  <a:lnTo>
                    <a:pt x="276" y="847"/>
                  </a:lnTo>
                  <a:lnTo>
                    <a:pt x="178" y="965"/>
                  </a:lnTo>
                  <a:lnTo>
                    <a:pt x="99" y="1064"/>
                  </a:lnTo>
                  <a:lnTo>
                    <a:pt x="40" y="1182"/>
                  </a:lnTo>
                  <a:lnTo>
                    <a:pt x="20" y="1300"/>
                  </a:lnTo>
                  <a:lnTo>
                    <a:pt x="1" y="1418"/>
                  </a:lnTo>
                  <a:lnTo>
                    <a:pt x="1" y="1517"/>
                  </a:lnTo>
                  <a:lnTo>
                    <a:pt x="40" y="1635"/>
                  </a:lnTo>
                  <a:lnTo>
                    <a:pt x="79" y="1733"/>
                  </a:lnTo>
                  <a:lnTo>
                    <a:pt x="158" y="1851"/>
                  </a:lnTo>
                  <a:lnTo>
                    <a:pt x="237" y="1930"/>
                  </a:lnTo>
                  <a:lnTo>
                    <a:pt x="355" y="2009"/>
                  </a:lnTo>
                  <a:lnTo>
                    <a:pt x="473" y="2088"/>
                  </a:lnTo>
                  <a:lnTo>
                    <a:pt x="611" y="2147"/>
                  </a:lnTo>
                  <a:lnTo>
                    <a:pt x="768" y="2206"/>
                  </a:lnTo>
                  <a:lnTo>
                    <a:pt x="926" y="2265"/>
                  </a:lnTo>
                  <a:lnTo>
                    <a:pt x="1280" y="2324"/>
                  </a:lnTo>
                  <a:lnTo>
                    <a:pt x="1674" y="2344"/>
                  </a:lnTo>
                  <a:lnTo>
                    <a:pt x="2088" y="2304"/>
                  </a:lnTo>
                  <a:lnTo>
                    <a:pt x="2521" y="2245"/>
                  </a:lnTo>
                  <a:lnTo>
                    <a:pt x="2737" y="2186"/>
                  </a:lnTo>
                  <a:lnTo>
                    <a:pt x="2914" y="2127"/>
                  </a:lnTo>
                  <a:lnTo>
                    <a:pt x="3092" y="2048"/>
                  </a:lnTo>
                  <a:lnTo>
                    <a:pt x="3229" y="1989"/>
                  </a:lnTo>
                  <a:lnTo>
                    <a:pt x="3348" y="1910"/>
                  </a:lnTo>
                  <a:lnTo>
                    <a:pt x="3466" y="1812"/>
                  </a:lnTo>
                  <a:lnTo>
                    <a:pt x="3545" y="1733"/>
                  </a:lnTo>
                  <a:lnTo>
                    <a:pt x="3623" y="1635"/>
                  </a:lnTo>
                  <a:lnTo>
                    <a:pt x="3682" y="1536"/>
                  </a:lnTo>
                  <a:lnTo>
                    <a:pt x="3722" y="1418"/>
                  </a:lnTo>
                  <a:lnTo>
                    <a:pt x="3741" y="1320"/>
                  </a:lnTo>
                  <a:lnTo>
                    <a:pt x="3761" y="1202"/>
                  </a:lnTo>
                  <a:lnTo>
                    <a:pt x="3761" y="1103"/>
                  </a:lnTo>
                  <a:lnTo>
                    <a:pt x="3741" y="985"/>
                  </a:lnTo>
                  <a:lnTo>
                    <a:pt x="3682" y="768"/>
                  </a:lnTo>
                  <a:lnTo>
                    <a:pt x="3584" y="552"/>
                  </a:lnTo>
                  <a:lnTo>
                    <a:pt x="3525" y="473"/>
                  </a:lnTo>
                  <a:lnTo>
                    <a:pt x="3446" y="375"/>
                  </a:lnTo>
                  <a:lnTo>
                    <a:pt x="3367" y="296"/>
                  </a:lnTo>
                  <a:lnTo>
                    <a:pt x="3289" y="237"/>
                  </a:lnTo>
                  <a:lnTo>
                    <a:pt x="3190" y="158"/>
                  </a:lnTo>
                  <a:lnTo>
                    <a:pt x="3072" y="119"/>
                  </a:lnTo>
                  <a:lnTo>
                    <a:pt x="2954" y="79"/>
                  </a:lnTo>
                  <a:lnTo>
                    <a:pt x="2816" y="40"/>
                  </a:lnTo>
                  <a:lnTo>
                    <a:pt x="2678" y="20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8" name="Google Shape;2548;p42"/>
            <p:cNvSpPr/>
            <p:nvPr/>
          </p:nvSpPr>
          <p:spPr>
            <a:xfrm>
              <a:off x="7383275" y="1449175"/>
              <a:ext cx="90600" cy="64025"/>
            </a:xfrm>
            <a:custGeom>
              <a:avLst/>
              <a:gdLst/>
              <a:ahLst/>
              <a:cxnLst/>
              <a:rect l="l" t="t" r="r" b="b"/>
              <a:pathLst>
                <a:path w="3624" h="2561" extrusionOk="0">
                  <a:moveTo>
                    <a:pt x="2580" y="1"/>
                  </a:moveTo>
                  <a:lnTo>
                    <a:pt x="2423" y="20"/>
                  </a:lnTo>
                  <a:lnTo>
                    <a:pt x="2265" y="40"/>
                  </a:lnTo>
                  <a:lnTo>
                    <a:pt x="2088" y="79"/>
                  </a:lnTo>
                  <a:lnTo>
                    <a:pt x="1694" y="198"/>
                  </a:lnTo>
                  <a:lnTo>
                    <a:pt x="1478" y="276"/>
                  </a:lnTo>
                  <a:lnTo>
                    <a:pt x="1281" y="355"/>
                  </a:lnTo>
                  <a:lnTo>
                    <a:pt x="926" y="552"/>
                  </a:lnTo>
                  <a:lnTo>
                    <a:pt x="611" y="788"/>
                  </a:lnTo>
                  <a:lnTo>
                    <a:pt x="473" y="906"/>
                  </a:lnTo>
                  <a:lnTo>
                    <a:pt x="355" y="1025"/>
                  </a:lnTo>
                  <a:lnTo>
                    <a:pt x="257" y="1143"/>
                  </a:lnTo>
                  <a:lnTo>
                    <a:pt x="178" y="1261"/>
                  </a:lnTo>
                  <a:lnTo>
                    <a:pt x="99" y="1399"/>
                  </a:lnTo>
                  <a:lnTo>
                    <a:pt x="40" y="1517"/>
                  </a:lnTo>
                  <a:lnTo>
                    <a:pt x="21" y="1635"/>
                  </a:lnTo>
                  <a:lnTo>
                    <a:pt x="1" y="1753"/>
                  </a:lnTo>
                  <a:lnTo>
                    <a:pt x="21" y="1871"/>
                  </a:lnTo>
                  <a:lnTo>
                    <a:pt x="40" y="1989"/>
                  </a:lnTo>
                  <a:lnTo>
                    <a:pt x="80" y="2088"/>
                  </a:lnTo>
                  <a:lnTo>
                    <a:pt x="158" y="2186"/>
                  </a:lnTo>
                  <a:lnTo>
                    <a:pt x="237" y="2285"/>
                  </a:lnTo>
                  <a:lnTo>
                    <a:pt x="355" y="2344"/>
                  </a:lnTo>
                  <a:lnTo>
                    <a:pt x="473" y="2422"/>
                  </a:lnTo>
                  <a:lnTo>
                    <a:pt x="611" y="2462"/>
                  </a:lnTo>
                  <a:lnTo>
                    <a:pt x="749" y="2501"/>
                  </a:lnTo>
                  <a:lnTo>
                    <a:pt x="907" y="2541"/>
                  </a:lnTo>
                  <a:lnTo>
                    <a:pt x="1084" y="2560"/>
                  </a:lnTo>
                  <a:lnTo>
                    <a:pt x="1261" y="2560"/>
                  </a:lnTo>
                  <a:lnTo>
                    <a:pt x="1635" y="2541"/>
                  </a:lnTo>
                  <a:lnTo>
                    <a:pt x="2049" y="2462"/>
                  </a:lnTo>
                  <a:lnTo>
                    <a:pt x="2245" y="2403"/>
                  </a:lnTo>
                  <a:lnTo>
                    <a:pt x="2462" y="2324"/>
                  </a:lnTo>
                  <a:lnTo>
                    <a:pt x="2659" y="2245"/>
                  </a:lnTo>
                  <a:lnTo>
                    <a:pt x="2836" y="2166"/>
                  </a:lnTo>
                  <a:lnTo>
                    <a:pt x="2994" y="2088"/>
                  </a:lnTo>
                  <a:lnTo>
                    <a:pt x="3131" y="1989"/>
                  </a:lnTo>
                  <a:lnTo>
                    <a:pt x="3250" y="1891"/>
                  </a:lnTo>
                  <a:lnTo>
                    <a:pt x="3348" y="1792"/>
                  </a:lnTo>
                  <a:lnTo>
                    <a:pt x="3446" y="1674"/>
                  </a:lnTo>
                  <a:lnTo>
                    <a:pt x="3506" y="1576"/>
                  </a:lnTo>
                  <a:lnTo>
                    <a:pt x="3565" y="1458"/>
                  </a:lnTo>
                  <a:lnTo>
                    <a:pt x="3584" y="1340"/>
                  </a:lnTo>
                  <a:lnTo>
                    <a:pt x="3624" y="1241"/>
                  </a:lnTo>
                  <a:lnTo>
                    <a:pt x="3624" y="1123"/>
                  </a:lnTo>
                  <a:lnTo>
                    <a:pt x="3624" y="1005"/>
                  </a:lnTo>
                  <a:lnTo>
                    <a:pt x="3604" y="887"/>
                  </a:lnTo>
                  <a:lnTo>
                    <a:pt x="3545" y="670"/>
                  </a:lnTo>
                  <a:lnTo>
                    <a:pt x="3446" y="454"/>
                  </a:lnTo>
                  <a:lnTo>
                    <a:pt x="3387" y="375"/>
                  </a:lnTo>
                  <a:lnTo>
                    <a:pt x="3328" y="296"/>
                  </a:lnTo>
                  <a:lnTo>
                    <a:pt x="3250" y="217"/>
                  </a:lnTo>
                  <a:lnTo>
                    <a:pt x="3171" y="158"/>
                  </a:lnTo>
                  <a:lnTo>
                    <a:pt x="3072" y="99"/>
                  </a:lnTo>
                  <a:lnTo>
                    <a:pt x="2954" y="60"/>
                  </a:lnTo>
                  <a:lnTo>
                    <a:pt x="2836" y="20"/>
                  </a:lnTo>
                  <a:lnTo>
                    <a:pt x="27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9" name="Google Shape;2549;p42"/>
            <p:cNvSpPr/>
            <p:nvPr/>
          </p:nvSpPr>
          <p:spPr>
            <a:xfrm>
              <a:off x="7122900" y="1160250"/>
              <a:ext cx="314075" cy="515875"/>
            </a:xfrm>
            <a:custGeom>
              <a:avLst/>
              <a:gdLst/>
              <a:ahLst/>
              <a:cxnLst/>
              <a:rect l="l" t="t" r="r" b="b"/>
              <a:pathLst>
                <a:path w="12563" h="20635" extrusionOk="0">
                  <a:moveTo>
                    <a:pt x="3702" y="0"/>
                  </a:moveTo>
                  <a:lnTo>
                    <a:pt x="3407" y="20"/>
                  </a:lnTo>
                  <a:lnTo>
                    <a:pt x="3092" y="59"/>
                  </a:lnTo>
                  <a:lnTo>
                    <a:pt x="1477" y="473"/>
                  </a:lnTo>
                  <a:lnTo>
                    <a:pt x="0" y="867"/>
                  </a:lnTo>
                  <a:lnTo>
                    <a:pt x="808" y="1910"/>
                  </a:lnTo>
                  <a:lnTo>
                    <a:pt x="611" y="2324"/>
                  </a:lnTo>
                  <a:lnTo>
                    <a:pt x="434" y="2796"/>
                  </a:lnTo>
                  <a:lnTo>
                    <a:pt x="296" y="3288"/>
                  </a:lnTo>
                  <a:lnTo>
                    <a:pt x="178" y="3800"/>
                  </a:lnTo>
                  <a:lnTo>
                    <a:pt x="99" y="4352"/>
                  </a:lnTo>
                  <a:lnTo>
                    <a:pt x="40" y="4922"/>
                  </a:lnTo>
                  <a:lnTo>
                    <a:pt x="20" y="5533"/>
                  </a:lnTo>
                  <a:lnTo>
                    <a:pt x="20" y="6143"/>
                  </a:lnTo>
                  <a:lnTo>
                    <a:pt x="60" y="6793"/>
                  </a:lnTo>
                  <a:lnTo>
                    <a:pt x="119" y="7443"/>
                  </a:lnTo>
                  <a:lnTo>
                    <a:pt x="217" y="8112"/>
                  </a:lnTo>
                  <a:lnTo>
                    <a:pt x="355" y="8801"/>
                  </a:lnTo>
                  <a:lnTo>
                    <a:pt x="512" y="9510"/>
                  </a:lnTo>
                  <a:lnTo>
                    <a:pt x="690" y="10199"/>
                  </a:lnTo>
                  <a:lnTo>
                    <a:pt x="906" y="10908"/>
                  </a:lnTo>
                  <a:lnTo>
                    <a:pt x="1162" y="11636"/>
                  </a:lnTo>
                  <a:lnTo>
                    <a:pt x="1477" y="12424"/>
                  </a:lnTo>
                  <a:lnTo>
                    <a:pt x="1812" y="13172"/>
                  </a:lnTo>
                  <a:lnTo>
                    <a:pt x="2186" y="13881"/>
                  </a:lnTo>
                  <a:lnTo>
                    <a:pt x="2560" y="14570"/>
                  </a:lnTo>
                  <a:lnTo>
                    <a:pt x="2973" y="15240"/>
                  </a:lnTo>
                  <a:lnTo>
                    <a:pt x="3387" y="15850"/>
                  </a:lnTo>
                  <a:lnTo>
                    <a:pt x="3820" y="16421"/>
                  </a:lnTo>
                  <a:lnTo>
                    <a:pt x="4273" y="16972"/>
                  </a:lnTo>
                  <a:lnTo>
                    <a:pt x="4746" y="17464"/>
                  </a:lnTo>
                  <a:lnTo>
                    <a:pt x="5198" y="17898"/>
                  </a:lnTo>
                  <a:lnTo>
                    <a:pt x="5691" y="18311"/>
                  </a:lnTo>
                  <a:lnTo>
                    <a:pt x="6163" y="18665"/>
                  </a:lnTo>
                  <a:lnTo>
                    <a:pt x="6636" y="18961"/>
                  </a:lnTo>
                  <a:lnTo>
                    <a:pt x="7128" y="19217"/>
                  </a:lnTo>
                  <a:lnTo>
                    <a:pt x="7364" y="19315"/>
                  </a:lnTo>
                  <a:lnTo>
                    <a:pt x="7600" y="19414"/>
                  </a:lnTo>
                  <a:lnTo>
                    <a:pt x="7837" y="19492"/>
                  </a:lnTo>
                  <a:lnTo>
                    <a:pt x="8073" y="19551"/>
                  </a:lnTo>
                  <a:lnTo>
                    <a:pt x="8506" y="20634"/>
                  </a:lnTo>
                  <a:lnTo>
                    <a:pt x="10337" y="19315"/>
                  </a:lnTo>
                  <a:lnTo>
                    <a:pt x="10514" y="19177"/>
                  </a:lnTo>
                  <a:lnTo>
                    <a:pt x="10692" y="19020"/>
                  </a:lnTo>
                  <a:lnTo>
                    <a:pt x="10869" y="18843"/>
                  </a:lnTo>
                  <a:lnTo>
                    <a:pt x="11026" y="18665"/>
                  </a:lnTo>
                  <a:lnTo>
                    <a:pt x="11184" y="18469"/>
                  </a:lnTo>
                  <a:lnTo>
                    <a:pt x="11322" y="18272"/>
                  </a:lnTo>
                  <a:lnTo>
                    <a:pt x="11459" y="18055"/>
                  </a:lnTo>
                  <a:lnTo>
                    <a:pt x="11597" y="17819"/>
                  </a:lnTo>
                  <a:lnTo>
                    <a:pt x="11735" y="17583"/>
                  </a:lnTo>
                  <a:lnTo>
                    <a:pt x="11853" y="17327"/>
                  </a:lnTo>
                  <a:lnTo>
                    <a:pt x="12070" y="16795"/>
                  </a:lnTo>
                  <a:lnTo>
                    <a:pt x="12247" y="16224"/>
                  </a:lnTo>
                  <a:lnTo>
                    <a:pt x="12385" y="15594"/>
                  </a:lnTo>
                  <a:lnTo>
                    <a:pt x="12483" y="14944"/>
                  </a:lnTo>
                  <a:lnTo>
                    <a:pt x="12542" y="14255"/>
                  </a:lnTo>
                  <a:lnTo>
                    <a:pt x="12562" y="13546"/>
                  </a:lnTo>
                  <a:lnTo>
                    <a:pt x="12542" y="12778"/>
                  </a:lnTo>
                  <a:lnTo>
                    <a:pt x="12464" y="12011"/>
                  </a:lnTo>
                  <a:lnTo>
                    <a:pt x="12345" y="11184"/>
                  </a:lnTo>
                  <a:lnTo>
                    <a:pt x="12188" y="10337"/>
                  </a:lnTo>
                  <a:lnTo>
                    <a:pt x="11952" y="9471"/>
                  </a:lnTo>
                  <a:lnTo>
                    <a:pt x="11794" y="8959"/>
                  </a:lnTo>
                  <a:lnTo>
                    <a:pt x="11617" y="8427"/>
                  </a:lnTo>
                  <a:lnTo>
                    <a:pt x="11440" y="7915"/>
                  </a:lnTo>
                  <a:lnTo>
                    <a:pt x="11243" y="7423"/>
                  </a:lnTo>
                  <a:lnTo>
                    <a:pt x="11026" y="6931"/>
                  </a:lnTo>
                  <a:lnTo>
                    <a:pt x="10810" y="6458"/>
                  </a:lnTo>
                  <a:lnTo>
                    <a:pt x="10593" y="5986"/>
                  </a:lnTo>
                  <a:lnTo>
                    <a:pt x="10337" y="5533"/>
                  </a:lnTo>
                  <a:lnTo>
                    <a:pt x="10101" y="5100"/>
                  </a:lnTo>
                  <a:lnTo>
                    <a:pt x="9825" y="4667"/>
                  </a:lnTo>
                  <a:lnTo>
                    <a:pt x="9569" y="4253"/>
                  </a:lnTo>
                  <a:lnTo>
                    <a:pt x="9294" y="3859"/>
                  </a:lnTo>
                  <a:lnTo>
                    <a:pt x="9018" y="3465"/>
                  </a:lnTo>
                  <a:lnTo>
                    <a:pt x="8723" y="3091"/>
                  </a:lnTo>
                  <a:lnTo>
                    <a:pt x="8427" y="2757"/>
                  </a:lnTo>
                  <a:lnTo>
                    <a:pt x="8132" y="2422"/>
                  </a:lnTo>
                  <a:lnTo>
                    <a:pt x="7817" y="2107"/>
                  </a:lnTo>
                  <a:lnTo>
                    <a:pt x="7522" y="1812"/>
                  </a:lnTo>
                  <a:lnTo>
                    <a:pt x="7207" y="1536"/>
                  </a:lnTo>
                  <a:lnTo>
                    <a:pt x="6892" y="1280"/>
                  </a:lnTo>
                  <a:lnTo>
                    <a:pt x="6577" y="1044"/>
                  </a:lnTo>
                  <a:lnTo>
                    <a:pt x="6262" y="827"/>
                  </a:lnTo>
                  <a:lnTo>
                    <a:pt x="5927" y="630"/>
                  </a:lnTo>
                  <a:lnTo>
                    <a:pt x="5612" y="473"/>
                  </a:lnTo>
                  <a:lnTo>
                    <a:pt x="5297" y="335"/>
                  </a:lnTo>
                  <a:lnTo>
                    <a:pt x="4982" y="217"/>
                  </a:lnTo>
                  <a:lnTo>
                    <a:pt x="4647" y="118"/>
                  </a:lnTo>
                  <a:lnTo>
                    <a:pt x="4332" y="59"/>
                  </a:lnTo>
                  <a:lnTo>
                    <a:pt x="4017" y="20"/>
                  </a:lnTo>
                  <a:lnTo>
                    <a:pt x="37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42"/>
            <p:cNvSpPr/>
            <p:nvPr/>
          </p:nvSpPr>
          <p:spPr>
            <a:xfrm>
              <a:off x="7235625" y="1383225"/>
              <a:ext cx="201350" cy="192975"/>
            </a:xfrm>
            <a:custGeom>
              <a:avLst/>
              <a:gdLst/>
              <a:ahLst/>
              <a:cxnLst/>
              <a:rect l="l" t="t" r="r" b="b"/>
              <a:pathLst>
                <a:path w="8054" h="7719" extrusionOk="0">
                  <a:moveTo>
                    <a:pt x="5730" y="0"/>
                  </a:moveTo>
                  <a:lnTo>
                    <a:pt x="5159" y="20"/>
                  </a:lnTo>
                  <a:lnTo>
                    <a:pt x="4588" y="79"/>
                  </a:lnTo>
                  <a:lnTo>
                    <a:pt x="4036" y="178"/>
                  </a:lnTo>
                  <a:lnTo>
                    <a:pt x="3505" y="296"/>
                  </a:lnTo>
                  <a:lnTo>
                    <a:pt x="2993" y="453"/>
                  </a:lnTo>
                  <a:lnTo>
                    <a:pt x="2520" y="650"/>
                  </a:lnTo>
                  <a:lnTo>
                    <a:pt x="2087" y="886"/>
                  </a:lnTo>
                  <a:lnTo>
                    <a:pt x="1674" y="1123"/>
                  </a:lnTo>
                  <a:lnTo>
                    <a:pt x="1300" y="1398"/>
                  </a:lnTo>
                  <a:lnTo>
                    <a:pt x="965" y="1694"/>
                  </a:lnTo>
                  <a:lnTo>
                    <a:pt x="689" y="2009"/>
                  </a:lnTo>
                  <a:lnTo>
                    <a:pt x="552" y="2186"/>
                  </a:lnTo>
                  <a:lnTo>
                    <a:pt x="453" y="2363"/>
                  </a:lnTo>
                  <a:lnTo>
                    <a:pt x="335" y="2540"/>
                  </a:lnTo>
                  <a:lnTo>
                    <a:pt x="256" y="2717"/>
                  </a:lnTo>
                  <a:lnTo>
                    <a:pt x="177" y="2895"/>
                  </a:lnTo>
                  <a:lnTo>
                    <a:pt x="118" y="3072"/>
                  </a:lnTo>
                  <a:lnTo>
                    <a:pt x="59" y="3269"/>
                  </a:lnTo>
                  <a:lnTo>
                    <a:pt x="20" y="3466"/>
                  </a:lnTo>
                  <a:lnTo>
                    <a:pt x="0" y="3663"/>
                  </a:lnTo>
                  <a:lnTo>
                    <a:pt x="0" y="3859"/>
                  </a:lnTo>
                  <a:lnTo>
                    <a:pt x="0" y="4056"/>
                  </a:lnTo>
                  <a:lnTo>
                    <a:pt x="20" y="4253"/>
                  </a:lnTo>
                  <a:lnTo>
                    <a:pt x="59" y="4450"/>
                  </a:lnTo>
                  <a:lnTo>
                    <a:pt x="118" y="4647"/>
                  </a:lnTo>
                  <a:lnTo>
                    <a:pt x="177" y="4824"/>
                  </a:lnTo>
                  <a:lnTo>
                    <a:pt x="256" y="5001"/>
                  </a:lnTo>
                  <a:lnTo>
                    <a:pt x="335" y="5198"/>
                  </a:lnTo>
                  <a:lnTo>
                    <a:pt x="453" y="5356"/>
                  </a:lnTo>
                  <a:lnTo>
                    <a:pt x="552" y="5533"/>
                  </a:lnTo>
                  <a:lnTo>
                    <a:pt x="689" y="5710"/>
                  </a:lnTo>
                  <a:lnTo>
                    <a:pt x="965" y="6025"/>
                  </a:lnTo>
                  <a:lnTo>
                    <a:pt x="1300" y="6321"/>
                  </a:lnTo>
                  <a:lnTo>
                    <a:pt x="1674" y="6596"/>
                  </a:lnTo>
                  <a:lnTo>
                    <a:pt x="2087" y="6852"/>
                  </a:lnTo>
                  <a:lnTo>
                    <a:pt x="2520" y="7069"/>
                  </a:lnTo>
                  <a:lnTo>
                    <a:pt x="2993" y="7266"/>
                  </a:lnTo>
                  <a:lnTo>
                    <a:pt x="3505" y="7423"/>
                  </a:lnTo>
                  <a:lnTo>
                    <a:pt x="4036" y="7561"/>
                  </a:lnTo>
                  <a:lnTo>
                    <a:pt x="4588" y="7640"/>
                  </a:lnTo>
                  <a:lnTo>
                    <a:pt x="5159" y="7699"/>
                  </a:lnTo>
                  <a:lnTo>
                    <a:pt x="5730" y="7718"/>
                  </a:lnTo>
                  <a:lnTo>
                    <a:pt x="6242" y="7718"/>
                  </a:lnTo>
                  <a:lnTo>
                    <a:pt x="6734" y="7659"/>
                  </a:lnTo>
                  <a:lnTo>
                    <a:pt x="7206" y="7600"/>
                  </a:lnTo>
                  <a:lnTo>
                    <a:pt x="7679" y="7502"/>
                  </a:lnTo>
                  <a:lnTo>
                    <a:pt x="7758" y="7147"/>
                  </a:lnTo>
                  <a:lnTo>
                    <a:pt x="7856" y="6793"/>
                  </a:lnTo>
                  <a:lnTo>
                    <a:pt x="7915" y="6419"/>
                  </a:lnTo>
                  <a:lnTo>
                    <a:pt x="7974" y="6045"/>
                  </a:lnTo>
                  <a:lnTo>
                    <a:pt x="8014" y="5631"/>
                  </a:lnTo>
                  <a:lnTo>
                    <a:pt x="8053" y="5238"/>
                  </a:lnTo>
                  <a:lnTo>
                    <a:pt x="8053" y="4804"/>
                  </a:lnTo>
                  <a:lnTo>
                    <a:pt x="8053" y="4371"/>
                  </a:lnTo>
                  <a:lnTo>
                    <a:pt x="8033" y="3938"/>
                  </a:lnTo>
                  <a:lnTo>
                    <a:pt x="8014" y="3485"/>
                  </a:lnTo>
                  <a:lnTo>
                    <a:pt x="7955" y="3013"/>
                  </a:lnTo>
                  <a:lnTo>
                    <a:pt x="7896" y="2540"/>
                  </a:lnTo>
                  <a:lnTo>
                    <a:pt x="7797" y="2068"/>
                  </a:lnTo>
                  <a:lnTo>
                    <a:pt x="7699" y="1575"/>
                  </a:lnTo>
                  <a:lnTo>
                    <a:pt x="7580" y="1064"/>
                  </a:lnTo>
                  <a:lnTo>
                    <a:pt x="7443" y="552"/>
                  </a:lnTo>
                  <a:lnTo>
                    <a:pt x="7325" y="138"/>
                  </a:lnTo>
                  <a:lnTo>
                    <a:pt x="6931" y="79"/>
                  </a:lnTo>
                  <a:lnTo>
                    <a:pt x="6557" y="40"/>
                  </a:lnTo>
                  <a:lnTo>
                    <a:pt x="614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42"/>
            <p:cNvSpPr/>
            <p:nvPr/>
          </p:nvSpPr>
          <p:spPr>
            <a:xfrm>
              <a:off x="7133225" y="1163700"/>
              <a:ext cx="288475" cy="253025"/>
            </a:xfrm>
            <a:custGeom>
              <a:avLst/>
              <a:gdLst/>
              <a:ahLst/>
              <a:cxnLst/>
              <a:rect l="l" t="t" r="r" b="b"/>
              <a:pathLst>
                <a:path w="11539" h="10121" extrusionOk="0">
                  <a:moveTo>
                    <a:pt x="4313" y="0"/>
                  </a:moveTo>
                  <a:lnTo>
                    <a:pt x="3840" y="177"/>
                  </a:lnTo>
                  <a:lnTo>
                    <a:pt x="3387" y="374"/>
                  </a:lnTo>
                  <a:lnTo>
                    <a:pt x="2974" y="591"/>
                  </a:lnTo>
                  <a:lnTo>
                    <a:pt x="2560" y="807"/>
                  </a:lnTo>
                  <a:lnTo>
                    <a:pt x="2186" y="1063"/>
                  </a:lnTo>
                  <a:lnTo>
                    <a:pt x="1832" y="1339"/>
                  </a:lnTo>
                  <a:lnTo>
                    <a:pt x="1497" y="1634"/>
                  </a:lnTo>
                  <a:lnTo>
                    <a:pt x="1202" y="1930"/>
                  </a:lnTo>
                  <a:lnTo>
                    <a:pt x="946" y="2245"/>
                  </a:lnTo>
                  <a:lnTo>
                    <a:pt x="690" y="2579"/>
                  </a:lnTo>
                  <a:lnTo>
                    <a:pt x="493" y="2934"/>
                  </a:lnTo>
                  <a:lnTo>
                    <a:pt x="316" y="3288"/>
                  </a:lnTo>
                  <a:lnTo>
                    <a:pt x="198" y="3643"/>
                  </a:lnTo>
                  <a:lnTo>
                    <a:pt x="99" y="4017"/>
                  </a:lnTo>
                  <a:lnTo>
                    <a:pt x="21" y="4410"/>
                  </a:lnTo>
                  <a:lnTo>
                    <a:pt x="1" y="4804"/>
                  </a:lnTo>
                  <a:lnTo>
                    <a:pt x="21" y="5080"/>
                  </a:lnTo>
                  <a:lnTo>
                    <a:pt x="40" y="5355"/>
                  </a:lnTo>
                  <a:lnTo>
                    <a:pt x="99" y="5611"/>
                  </a:lnTo>
                  <a:lnTo>
                    <a:pt x="158" y="5867"/>
                  </a:lnTo>
                  <a:lnTo>
                    <a:pt x="257" y="6123"/>
                  </a:lnTo>
                  <a:lnTo>
                    <a:pt x="355" y="6379"/>
                  </a:lnTo>
                  <a:lnTo>
                    <a:pt x="473" y="6635"/>
                  </a:lnTo>
                  <a:lnTo>
                    <a:pt x="611" y="6872"/>
                  </a:lnTo>
                  <a:lnTo>
                    <a:pt x="749" y="7108"/>
                  </a:lnTo>
                  <a:lnTo>
                    <a:pt x="926" y="7344"/>
                  </a:lnTo>
                  <a:lnTo>
                    <a:pt x="1104" y="7561"/>
                  </a:lnTo>
                  <a:lnTo>
                    <a:pt x="1300" y="7777"/>
                  </a:lnTo>
                  <a:lnTo>
                    <a:pt x="1517" y="7994"/>
                  </a:lnTo>
                  <a:lnTo>
                    <a:pt x="1734" y="8191"/>
                  </a:lnTo>
                  <a:lnTo>
                    <a:pt x="1970" y="8388"/>
                  </a:lnTo>
                  <a:lnTo>
                    <a:pt x="2226" y="8565"/>
                  </a:lnTo>
                  <a:lnTo>
                    <a:pt x="2482" y="8742"/>
                  </a:lnTo>
                  <a:lnTo>
                    <a:pt x="2757" y="8899"/>
                  </a:lnTo>
                  <a:lnTo>
                    <a:pt x="3053" y="9057"/>
                  </a:lnTo>
                  <a:lnTo>
                    <a:pt x="3348" y="9215"/>
                  </a:lnTo>
                  <a:lnTo>
                    <a:pt x="3643" y="9352"/>
                  </a:lnTo>
                  <a:lnTo>
                    <a:pt x="3958" y="9490"/>
                  </a:lnTo>
                  <a:lnTo>
                    <a:pt x="4293" y="9589"/>
                  </a:lnTo>
                  <a:lnTo>
                    <a:pt x="4628" y="9707"/>
                  </a:lnTo>
                  <a:lnTo>
                    <a:pt x="4963" y="9805"/>
                  </a:lnTo>
                  <a:lnTo>
                    <a:pt x="5317" y="9884"/>
                  </a:lnTo>
                  <a:lnTo>
                    <a:pt x="5671" y="9963"/>
                  </a:lnTo>
                  <a:lnTo>
                    <a:pt x="6045" y="10022"/>
                  </a:lnTo>
                  <a:lnTo>
                    <a:pt x="6420" y="10061"/>
                  </a:lnTo>
                  <a:lnTo>
                    <a:pt x="6794" y="10101"/>
                  </a:lnTo>
                  <a:lnTo>
                    <a:pt x="7168" y="10120"/>
                  </a:lnTo>
                  <a:lnTo>
                    <a:pt x="7561" y="10120"/>
                  </a:lnTo>
                  <a:lnTo>
                    <a:pt x="8113" y="10101"/>
                  </a:lnTo>
                  <a:lnTo>
                    <a:pt x="8644" y="10061"/>
                  </a:lnTo>
                  <a:lnTo>
                    <a:pt x="9156" y="10002"/>
                  </a:lnTo>
                  <a:lnTo>
                    <a:pt x="9668" y="9923"/>
                  </a:lnTo>
                  <a:lnTo>
                    <a:pt x="10160" y="9805"/>
                  </a:lnTo>
                  <a:lnTo>
                    <a:pt x="10633" y="9667"/>
                  </a:lnTo>
                  <a:lnTo>
                    <a:pt x="11106" y="9510"/>
                  </a:lnTo>
                  <a:lnTo>
                    <a:pt x="11539" y="9333"/>
                  </a:lnTo>
                  <a:lnTo>
                    <a:pt x="11263" y="8447"/>
                  </a:lnTo>
                  <a:lnTo>
                    <a:pt x="10948" y="7600"/>
                  </a:lnTo>
                  <a:lnTo>
                    <a:pt x="10613" y="6773"/>
                  </a:lnTo>
                  <a:lnTo>
                    <a:pt x="10239" y="5986"/>
                  </a:lnTo>
                  <a:lnTo>
                    <a:pt x="9826" y="5218"/>
                  </a:lnTo>
                  <a:lnTo>
                    <a:pt x="9412" y="4509"/>
                  </a:lnTo>
                  <a:lnTo>
                    <a:pt x="8959" y="3820"/>
                  </a:lnTo>
                  <a:lnTo>
                    <a:pt x="8487" y="3170"/>
                  </a:lnTo>
                  <a:lnTo>
                    <a:pt x="7995" y="2579"/>
                  </a:lnTo>
                  <a:lnTo>
                    <a:pt x="7483" y="2048"/>
                  </a:lnTo>
                  <a:lnTo>
                    <a:pt x="6971" y="1555"/>
                  </a:lnTo>
                  <a:lnTo>
                    <a:pt x="6715" y="1319"/>
                  </a:lnTo>
                  <a:lnTo>
                    <a:pt x="6439" y="1103"/>
                  </a:lnTo>
                  <a:lnTo>
                    <a:pt x="6183" y="925"/>
                  </a:lnTo>
                  <a:lnTo>
                    <a:pt x="5908" y="729"/>
                  </a:lnTo>
                  <a:lnTo>
                    <a:pt x="5652" y="571"/>
                  </a:lnTo>
                  <a:lnTo>
                    <a:pt x="5376" y="433"/>
                  </a:lnTo>
                  <a:lnTo>
                    <a:pt x="5100" y="295"/>
                  </a:lnTo>
                  <a:lnTo>
                    <a:pt x="4844" y="177"/>
                  </a:lnTo>
                  <a:lnTo>
                    <a:pt x="4569" y="79"/>
                  </a:lnTo>
                  <a:lnTo>
                    <a:pt x="431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42"/>
            <p:cNvSpPr/>
            <p:nvPr/>
          </p:nvSpPr>
          <p:spPr>
            <a:xfrm>
              <a:off x="7056950" y="1175500"/>
              <a:ext cx="331275" cy="513425"/>
            </a:xfrm>
            <a:custGeom>
              <a:avLst/>
              <a:gdLst/>
              <a:ahLst/>
              <a:cxnLst/>
              <a:rect l="l" t="t" r="r" b="b"/>
              <a:pathLst>
                <a:path w="13251" h="20537" extrusionOk="0">
                  <a:moveTo>
                    <a:pt x="3820" y="1"/>
                  </a:moveTo>
                  <a:lnTo>
                    <a:pt x="3505" y="20"/>
                  </a:lnTo>
                  <a:lnTo>
                    <a:pt x="3190" y="60"/>
                  </a:lnTo>
                  <a:lnTo>
                    <a:pt x="2875" y="138"/>
                  </a:lnTo>
                  <a:lnTo>
                    <a:pt x="2579" y="257"/>
                  </a:lnTo>
                  <a:lnTo>
                    <a:pt x="2304" y="375"/>
                  </a:lnTo>
                  <a:lnTo>
                    <a:pt x="2048" y="552"/>
                  </a:lnTo>
                  <a:lnTo>
                    <a:pt x="1792" y="729"/>
                  </a:lnTo>
                  <a:lnTo>
                    <a:pt x="1556" y="946"/>
                  </a:lnTo>
                  <a:lnTo>
                    <a:pt x="1339" y="1162"/>
                  </a:lnTo>
                  <a:lnTo>
                    <a:pt x="1142" y="1418"/>
                  </a:lnTo>
                  <a:lnTo>
                    <a:pt x="965" y="1714"/>
                  </a:lnTo>
                  <a:lnTo>
                    <a:pt x="788" y="2009"/>
                  </a:lnTo>
                  <a:lnTo>
                    <a:pt x="630" y="2324"/>
                  </a:lnTo>
                  <a:lnTo>
                    <a:pt x="512" y="2659"/>
                  </a:lnTo>
                  <a:lnTo>
                    <a:pt x="374" y="3013"/>
                  </a:lnTo>
                  <a:lnTo>
                    <a:pt x="276" y="3387"/>
                  </a:lnTo>
                  <a:lnTo>
                    <a:pt x="197" y="3781"/>
                  </a:lnTo>
                  <a:lnTo>
                    <a:pt x="118" y="4194"/>
                  </a:lnTo>
                  <a:lnTo>
                    <a:pt x="59" y="4628"/>
                  </a:lnTo>
                  <a:lnTo>
                    <a:pt x="20" y="5061"/>
                  </a:lnTo>
                  <a:lnTo>
                    <a:pt x="0" y="5514"/>
                  </a:lnTo>
                  <a:lnTo>
                    <a:pt x="0" y="5966"/>
                  </a:lnTo>
                  <a:lnTo>
                    <a:pt x="0" y="6439"/>
                  </a:lnTo>
                  <a:lnTo>
                    <a:pt x="20" y="6931"/>
                  </a:lnTo>
                  <a:lnTo>
                    <a:pt x="79" y="7423"/>
                  </a:lnTo>
                  <a:lnTo>
                    <a:pt x="138" y="7935"/>
                  </a:lnTo>
                  <a:lnTo>
                    <a:pt x="217" y="8427"/>
                  </a:lnTo>
                  <a:lnTo>
                    <a:pt x="295" y="8959"/>
                  </a:lnTo>
                  <a:lnTo>
                    <a:pt x="414" y="9471"/>
                  </a:lnTo>
                  <a:lnTo>
                    <a:pt x="551" y="10003"/>
                  </a:lnTo>
                  <a:lnTo>
                    <a:pt x="689" y="10554"/>
                  </a:lnTo>
                  <a:lnTo>
                    <a:pt x="847" y="11085"/>
                  </a:lnTo>
                  <a:lnTo>
                    <a:pt x="1044" y="11617"/>
                  </a:lnTo>
                  <a:lnTo>
                    <a:pt x="1241" y="12168"/>
                  </a:lnTo>
                  <a:lnTo>
                    <a:pt x="1437" y="12661"/>
                  </a:lnTo>
                  <a:lnTo>
                    <a:pt x="1634" y="13153"/>
                  </a:lnTo>
                  <a:lnTo>
                    <a:pt x="1851" y="13625"/>
                  </a:lnTo>
                  <a:lnTo>
                    <a:pt x="2087" y="14078"/>
                  </a:lnTo>
                  <a:lnTo>
                    <a:pt x="2323" y="14531"/>
                  </a:lnTo>
                  <a:lnTo>
                    <a:pt x="2560" y="14964"/>
                  </a:lnTo>
                  <a:lnTo>
                    <a:pt x="2816" y="15397"/>
                  </a:lnTo>
                  <a:lnTo>
                    <a:pt x="3072" y="15791"/>
                  </a:lnTo>
                  <a:lnTo>
                    <a:pt x="3328" y="16205"/>
                  </a:lnTo>
                  <a:lnTo>
                    <a:pt x="3603" y="16579"/>
                  </a:lnTo>
                  <a:lnTo>
                    <a:pt x="3879" y="16953"/>
                  </a:lnTo>
                  <a:lnTo>
                    <a:pt x="4155" y="17288"/>
                  </a:lnTo>
                  <a:lnTo>
                    <a:pt x="4450" y="17642"/>
                  </a:lnTo>
                  <a:lnTo>
                    <a:pt x="4745" y="17957"/>
                  </a:lnTo>
                  <a:lnTo>
                    <a:pt x="5041" y="18252"/>
                  </a:lnTo>
                  <a:lnTo>
                    <a:pt x="5336" y="18548"/>
                  </a:lnTo>
                  <a:lnTo>
                    <a:pt x="5631" y="18804"/>
                  </a:lnTo>
                  <a:lnTo>
                    <a:pt x="5927" y="19060"/>
                  </a:lnTo>
                  <a:lnTo>
                    <a:pt x="6242" y="19296"/>
                  </a:lnTo>
                  <a:lnTo>
                    <a:pt x="6537" y="19512"/>
                  </a:lnTo>
                  <a:lnTo>
                    <a:pt x="6832" y="19709"/>
                  </a:lnTo>
                  <a:lnTo>
                    <a:pt x="7147" y="19886"/>
                  </a:lnTo>
                  <a:lnTo>
                    <a:pt x="7443" y="20044"/>
                  </a:lnTo>
                  <a:lnTo>
                    <a:pt x="7758" y="20182"/>
                  </a:lnTo>
                  <a:lnTo>
                    <a:pt x="8053" y="20300"/>
                  </a:lnTo>
                  <a:lnTo>
                    <a:pt x="8348" y="20379"/>
                  </a:lnTo>
                  <a:lnTo>
                    <a:pt x="8644" y="20457"/>
                  </a:lnTo>
                  <a:lnTo>
                    <a:pt x="8939" y="20517"/>
                  </a:lnTo>
                  <a:lnTo>
                    <a:pt x="9234" y="20536"/>
                  </a:lnTo>
                  <a:lnTo>
                    <a:pt x="9510" y="20536"/>
                  </a:lnTo>
                  <a:lnTo>
                    <a:pt x="9786" y="20517"/>
                  </a:lnTo>
                  <a:lnTo>
                    <a:pt x="10061" y="20477"/>
                  </a:lnTo>
                  <a:lnTo>
                    <a:pt x="10337" y="20418"/>
                  </a:lnTo>
                  <a:lnTo>
                    <a:pt x="10593" y="20339"/>
                  </a:lnTo>
                  <a:lnTo>
                    <a:pt x="10849" y="20221"/>
                  </a:lnTo>
                  <a:lnTo>
                    <a:pt x="11085" y="20083"/>
                  </a:lnTo>
                  <a:lnTo>
                    <a:pt x="11302" y="19926"/>
                  </a:lnTo>
                  <a:lnTo>
                    <a:pt x="11518" y="19768"/>
                  </a:lnTo>
                  <a:lnTo>
                    <a:pt x="11715" y="19571"/>
                  </a:lnTo>
                  <a:lnTo>
                    <a:pt x="11912" y="19355"/>
                  </a:lnTo>
                  <a:lnTo>
                    <a:pt x="12089" y="19119"/>
                  </a:lnTo>
                  <a:lnTo>
                    <a:pt x="12247" y="18863"/>
                  </a:lnTo>
                  <a:lnTo>
                    <a:pt x="12404" y="18607"/>
                  </a:lnTo>
                  <a:lnTo>
                    <a:pt x="12542" y="18311"/>
                  </a:lnTo>
                  <a:lnTo>
                    <a:pt x="12680" y="18016"/>
                  </a:lnTo>
                  <a:lnTo>
                    <a:pt x="12798" y="17701"/>
                  </a:lnTo>
                  <a:lnTo>
                    <a:pt x="12896" y="17366"/>
                  </a:lnTo>
                  <a:lnTo>
                    <a:pt x="12995" y="17012"/>
                  </a:lnTo>
                  <a:lnTo>
                    <a:pt x="13074" y="16657"/>
                  </a:lnTo>
                  <a:lnTo>
                    <a:pt x="13133" y="16283"/>
                  </a:lnTo>
                  <a:lnTo>
                    <a:pt x="13192" y="15890"/>
                  </a:lnTo>
                  <a:lnTo>
                    <a:pt x="13231" y="15496"/>
                  </a:lnTo>
                  <a:lnTo>
                    <a:pt x="13251" y="15082"/>
                  </a:lnTo>
                  <a:lnTo>
                    <a:pt x="13251" y="14649"/>
                  </a:lnTo>
                  <a:lnTo>
                    <a:pt x="13251" y="14216"/>
                  </a:lnTo>
                  <a:lnTo>
                    <a:pt x="13231" y="13763"/>
                  </a:lnTo>
                  <a:lnTo>
                    <a:pt x="13192" y="13310"/>
                  </a:lnTo>
                  <a:lnTo>
                    <a:pt x="13152" y="12858"/>
                  </a:lnTo>
                  <a:lnTo>
                    <a:pt x="13093" y="12385"/>
                  </a:lnTo>
                  <a:lnTo>
                    <a:pt x="13015" y="11893"/>
                  </a:lnTo>
                  <a:lnTo>
                    <a:pt x="12916" y="11420"/>
                  </a:lnTo>
                  <a:lnTo>
                    <a:pt x="12798" y="10908"/>
                  </a:lnTo>
                  <a:lnTo>
                    <a:pt x="12680" y="10416"/>
                  </a:lnTo>
                  <a:lnTo>
                    <a:pt x="12542" y="9904"/>
                  </a:lnTo>
                  <a:lnTo>
                    <a:pt x="12365" y="9353"/>
                  </a:lnTo>
                  <a:lnTo>
                    <a:pt x="12188" y="8821"/>
                  </a:lnTo>
                  <a:lnTo>
                    <a:pt x="11991" y="8290"/>
                  </a:lnTo>
                  <a:lnTo>
                    <a:pt x="11774" y="7758"/>
                  </a:lnTo>
                  <a:lnTo>
                    <a:pt x="11558" y="7246"/>
                  </a:lnTo>
                  <a:lnTo>
                    <a:pt x="11321" y="6754"/>
                  </a:lnTo>
                  <a:lnTo>
                    <a:pt x="11085" y="6262"/>
                  </a:lnTo>
                  <a:lnTo>
                    <a:pt x="10829" y="5789"/>
                  </a:lnTo>
                  <a:lnTo>
                    <a:pt x="10553" y="5317"/>
                  </a:lnTo>
                  <a:lnTo>
                    <a:pt x="10278" y="4883"/>
                  </a:lnTo>
                  <a:lnTo>
                    <a:pt x="10002" y="4450"/>
                  </a:lnTo>
                  <a:lnTo>
                    <a:pt x="9707" y="4017"/>
                  </a:lnTo>
                  <a:lnTo>
                    <a:pt x="9411" y="3623"/>
                  </a:lnTo>
                  <a:lnTo>
                    <a:pt x="9096" y="3230"/>
                  </a:lnTo>
                  <a:lnTo>
                    <a:pt x="8801" y="2875"/>
                  </a:lnTo>
                  <a:lnTo>
                    <a:pt x="8486" y="2521"/>
                  </a:lnTo>
                  <a:lnTo>
                    <a:pt x="8151" y="2186"/>
                  </a:lnTo>
                  <a:lnTo>
                    <a:pt x="7836" y="1891"/>
                  </a:lnTo>
                  <a:lnTo>
                    <a:pt x="7502" y="1595"/>
                  </a:lnTo>
                  <a:lnTo>
                    <a:pt x="7167" y="1320"/>
                  </a:lnTo>
                  <a:lnTo>
                    <a:pt x="6832" y="1083"/>
                  </a:lnTo>
                  <a:lnTo>
                    <a:pt x="6498" y="867"/>
                  </a:lnTo>
                  <a:lnTo>
                    <a:pt x="6163" y="670"/>
                  </a:lnTo>
                  <a:lnTo>
                    <a:pt x="5828" y="493"/>
                  </a:lnTo>
                  <a:lnTo>
                    <a:pt x="5493" y="335"/>
                  </a:lnTo>
                  <a:lnTo>
                    <a:pt x="5159" y="217"/>
                  </a:lnTo>
                  <a:lnTo>
                    <a:pt x="4824" y="119"/>
                  </a:lnTo>
                  <a:lnTo>
                    <a:pt x="4489" y="60"/>
                  </a:lnTo>
                  <a:lnTo>
                    <a:pt x="4155" y="20"/>
                  </a:lnTo>
                  <a:lnTo>
                    <a:pt x="38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42"/>
            <p:cNvSpPr/>
            <p:nvPr/>
          </p:nvSpPr>
          <p:spPr>
            <a:xfrm>
              <a:off x="7615125" y="1549100"/>
              <a:ext cx="708825" cy="662550"/>
            </a:xfrm>
            <a:custGeom>
              <a:avLst/>
              <a:gdLst/>
              <a:ahLst/>
              <a:cxnLst/>
              <a:rect l="l" t="t" r="r" b="b"/>
              <a:pathLst>
                <a:path w="28353" h="26502" extrusionOk="0">
                  <a:moveTo>
                    <a:pt x="12188" y="1"/>
                  </a:moveTo>
                  <a:lnTo>
                    <a:pt x="0" y="5218"/>
                  </a:lnTo>
                  <a:lnTo>
                    <a:pt x="14117" y="26502"/>
                  </a:lnTo>
                  <a:lnTo>
                    <a:pt x="28353" y="18449"/>
                  </a:lnTo>
                  <a:lnTo>
                    <a:pt x="12188" y="1"/>
                  </a:lnTo>
                  <a:close/>
                </a:path>
              </a:pathLst>
            </a:custGeom>
            <a:solidFill>
              <a:srgbClr val="404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42"/>
            <p:cNvSpPr/>
            <p:nvPr/>
          </p:nvSpPr>
          <p:spPr>
            <a:xfrm>
              <a:off x="7636775" y="1569275"/>
              <a:ext cx="668475" cy="622700"/>
            </a:xfrm>
            <a:custGeom>
              <a:avLst/>
              <a:gdLst/>
              <a:ahLst/>
              <a:cxnLst/>
              <a:rect l="l" t="t" r="r" b="b"/>
              <a:pathLst>
                <a:path w="26739" h="24908" extrusionOk="0">
                  <a:moveTo>
                    <a:pt x="11263" y="1"/>
                  </a:moveTo>
                  <a:lnTo>
                    <a:pt x="1" y="4805"/>
                  </a:lnTo>
                  <a:lnTo>
                    <a:pt x="13606" y="24907"/>
                  </a:lnTo>
                  <a:lnTo>
                    <a:pt x="26738" y="17465"/>
                  </a:lnTo>
                  <a:lnTo>
                    <a:pt x="112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42"/>
            <p:cNvSpPr/>
            <p:nvPr/>
          </p:nvSpPr>
          <p:spPr>
            <a:xfrm>
              <a:off x="7754925" y="1592425"/>
              <a:ext cx="421850" cy="588225"/>
            </a:xfrm>
            <a:custGeom>
              <a:avLst/>
              <a:gdLst/>
              <a:ahLst/>
              <a:cxnLst/>
              <a:rect l="l" t="t" r="r" b="b"/>
              <a:pathLst>
                <a:path w="16874" h="23529" extrusionOk="0">
                  <a:moveTo>
                    <a:pt x="7344" y="0"/>
                  </a:moveTo>
                  <a:lnTo>
                    <a:pt x="6734" y="1241"/>
                  </a:lnTo>
                  <a:lnTo>
                    <a:pt x="6399" y="1890"/>
                  </a:lnTo>
                  <a:lnTo>
                    <a:pt x="6045" y="2540"/>
                  </a:lnTo>
                  <a:lnTo>
                    <a:pt x="5671" y="3209"/>
                  </a:lnTo>
                  <a:lnTo>
                    <a:pt x="5277" y="3899"/>
                  </a:lnTo>
                  <a:lnTo>
                    <a:pt x="4863" y="4588"/>
                  </a:lnTo>
                  <a:lnTo>
                    <a:pt x="4410" y="5297"/>
                  </a:lnTo>
                  <a:lnTo>
                    <a:pt x="3938" y="5986"/>
                  </a:lnTo>
                  <a:lnTo>
                    <a:pt x="3465" y="6694"/>
                  </a:lnTo>
                  <a:lnTo>
                    <a:pt x="2953" y="7403"/>
                  </a:lnTo>
                  <a:lnTo>
                    <a:pt x="2402" y="8112"/>
                  </a:lnTo>
                  <a:lnTo>
                    <a:pt x="1851" y="8801"/>
                  </a:lnTo>
                  <a:lnTo>
                    <a:pt x="1260" y="9510"/>
                  </a:lnTo>
                  <a:lnTo>
                    <a:pt x="650" y="10199"/>
                  </a:lnTo>
                  <a:lnTo>
                    <a:pt x="0" y="10868"/>
                  </a:lnTo>
                  <a:lnTo>
                    <a:pt x="8565" y="23529"/>
                  </a:lnTo>
                  <a:lnTo>
                    <a:pt x="8683" y="23076"/>
                  </a:lnTo>
                  <a:lnTo>
                    <a:pt x="8801" y="22603"/>
                  </a:lnTo>
                  <a:lnTo>
                    <a:pt x="8939" y="22150"/>
                  </a:lnTo>
                  <a:lnTo>
                    <a:pt x="9077" y="21678"/>
                  </a:lnTo>
                  <a:lnTo>
                    <a:pt x="9254" y="21225"/>
                  </a:lnTo>
                  <a:lnTo>
                    <a:pt x="9411" y="20772"/>
                  </a:lnTo>
                  <a:lnTo>
                    <a:pt x="9608" y="20339"/>
                  </a:lnTo>
                  <a:lnTo>
                    <a:pt x="9805" y="19886"/>
                  </a:lnTo>
                  <a:lnTo>
                    <a:pt x="10022" y="19453"/>
                  </a:lnTo>
                  <a:lnTo>
                    <a:pt x="10238" y="19020"/>
                  </a:lnTo>
                  <a:lnTo>
                    <a:pt x="10711" y="18153"/>
                  </a:lnTo>
                  <a:lnTo>
                    <a:pt x="11223" y="17326"/>
                  </a:lnTo>
                  <a:lnTo>
                    <a:pt x="11774" y="16500"/>
                  </a:lnTo>
                  <a:lnTo>
                    <a:pt x="12345" y="15712"/>
                  </a:lnTo>
                  <a:lnTo>
                    <a:pt x="12955" y="14924"/>
                  </a:lnTo>
                  <a:lnTo>
                    <a:pt x="13566" y="14176"/>
                  </a:lnTo>
                  <a:lnTo>
                    <a:pt x="14216" y="13428"/>
                  </a:lnTo>
                  <a:lnTo>
                    <a:pt x="14865" y="12719"/>
                  </a:lnTo>
                  <a:lnTo>
                    <a:pt x="15535" y="12050"/>
                  </a:lnTo>
                  <a:lnTo>
                    <a:pt x="16204" y="11380"/>
                  </a:lnTo>
                  <a:lnTo>
                    <a:pt x="16874" y="10750"/>
                  </a:lnTo>
                  <a:lnTo>
                    <a:pt x="73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42"/>
            <p:cNvSpPr/>
            <p:nvPr/>
          </p:nvSpPr>
          <p:spPr>
            <a:xfrm>
              <a:off x="6788675" y="353975"/>
              <a:ext cx="656175" cy="675350"/>
            </a:xfrm>
            <a:custGeom>
              <a:avLst/>
              <a:gdLst/>
              <a:ahLst/>
              <a:cxnLst/>
              <a:rect l="l" t="t" r="r" b="b"/>
              <a:pathLst>
                <a:path w="26247" h="27014" extrusionOk="0">
                  <a:moveTo>
                    <a:pt x="12739" y="1"/>
                  </a:moveTo>
                  <a:lnTo>
                    <a:pt x="1" y="4785"/>
                  </a:lnTo>
                  <a:lnTo>
                    <a:pt x="14196" y="27014"/>
                  </a:lnTo>
                  <a:lnTo>
                    <a:pt x="26246" y="21442"/>
                  </a:lnTo>
                  <a:lnTo>
                    <a:pt x="12739" y="1"/>
                  </a:lnTo>
                  <a:close/>
                </a:path>
              </a:pathLst>
            </a:custGeom>
            <a:solidFill>
              <a:srgbClr val="404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42"/>
            <p:cNvSpPr/>
            <p:nvPr/>
          </p:nvSpPr>
          <p:spPr>
            <a:xfrm>
              <a:off x="7529475" y="349050"/>
              <a:ext cx="123075" cy="129975"/>
            </a:xfrm>
            <a:custGeom>
              <a:avLst/>
              <a:gdLst/>
              <a:ahLst/>
              <a:cxnLst/>
              <a:rect l="l" t="t" r="r" b="b"/>
              <a:pathLst>
                <a:path w="4923" h="5199" extrusionOk="0">
                  <a:moveTo>
                    <a:pt x="1" y="1"/>
                  </a:moveTo>
                  <a:lnTo>
                    <a:pt x="3938" y="5199"/>
                  </a:lnTo>
                  <a:lnTo>
                    <a:pt x="4391" y="5120"/>
                  </a:lnTo>
                  <a:lnTo>
                    <a:pt x="4923" y="3151"/>
                  </a:lnTo>
                  <a:lnTo>
                    <a:pt x="2422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42"/>
            <p:cNvSpPr/>
            <p:nvPr/>
          </p:nvSpPr>
          <p:spPr>
            <a:xfrm>
              <a:off x="7068750" y="1194200"/>
              <a:ext cx="307675" cy="476025"/>
            </a:xfrm>
            <a:custGeom>
              <a:avLst/>
              <a:gdLst/>
              <a:ahLst/>
              <a:cxnLst/>
              <a:rect l="l" t="t" r="r" b="b"/>
              <a:pathLst>
                <a:path w="12307" h="19041" extrusionOk="0">
                  <a:moveTo>
                    <a:pt x="3564" y="1"/>
                  </a:moveTo>
                  <a:lnTo>
                    <a:pt x="3269" y="20"/>
                  </a:lnTo>
                  <a:lnTo>
                    <a:pt x="2954" y="60"/>
                  </a:lnTo>
                  <a:lnTo>
                    <a:pt x="2678" y="139"/>
                  </a:lnTo>
                  <a:lnTo>
                    <a:pt x="2403" y="237"/>
                  </a:lnTo>
                  <a:lnTo>
                    <a:pt x="2147" y="355"/>
                  </a:lnTo>
                  <a:lnTo>
                    <a:pt x="1911" y="513"/>
                  </a:lnTo>
                  <a:lnTo>
                    <a:pt x="1674" y="670"/>
                  </a:lnTo>
                  <a:lnTo>
                    <a:pt x="1458" y="867"/>
                  </a:lnTo>
                  <a:lnTo>
                    <a:pt x="1261" y="1084"/>
                  </a:lnTo>
                  <a:lnTo>
                    <a:pt x="1084" y="1320"/>
                  </a:lnTo>
                  <a:lnTo>
                    <a:pt x="906" y="1576"/>
                  </a:lnTo>
                  <a:lnTo>
                    <a:pt x="749" y="1852"/>
                  </a:lnTo>
                  <a:lnTo>
                    <a:pt x="611" y="2147"/>
                  </a:lnTo>
                  <a:lnTo>
                    <a:pt x="473" y="2462"/>
                  </a:lnTo>
                  <a:lnTo>
                    <a:pt x="355" y="2797"/>
                  </a:lnTo>
                  <a:lnTo>
                    <a:pt x="276" y="3151"/>
                  </a:lnTo>
                  <a:lnTo>
                    <a:pt x="178" y="3505"/>
                  </a:lnTo>
                  <a:lnTo>
                    <a:pt x="119" y="3899"/>
                  </a:lnTo>
                  <a:lnTo>
                    <a:pt x="60" y="4293"/>
                  </a:lnTo>
                  <a:lnTo>
                    <a:pt x="20" y="4687"/>
                  </a:lnTo>
                  <a:lnTo>
                    <a:pt x="1" y="5100"/>
                  </a:lnTo>
                  <a:lnTo>
                    <a:pt x="1" y="5533"/>
                  </a:lnTo>
                  <a:lnTo>
                    <a:pt x="20" y="5967"/>
                  </a:lnTo>
                  <a:lnTo>
                    <a:pt x="40" y="6419"/>
                  </a:lnTo>
                  <a:lnTo>
                    <a:pt x="79" y="6892"/>
                  </a:lnTo>
                  <a:lnTo>
                    <a:pt x="138" y="7345"/>
                  </a:lnTo>
                  <a:lnTo>
                    <a:pt x="198" y="7817"/>
                  </a:lnTo>
                  <a:lnTo>
                    <a:pt x="296" y="8310"/>
                  </a:lnTo>
                  <a:lnTo>
                    <a:pt x="394" y="8782"/>
                  </a:lnTo>
                  <a:lnTo>
                    <a:pt x="513" y="9274"/>
                  </a:lnTo>
                  <a:lnTo>
                    <a:pt x="650" y="9786"/>
                  </a:lnTo>
                  <a:lnTo>
                    <a:pt x="808" y="10278"/>
                  </a:lnTo>
                  <a:lnTo>
                    <a:pt x="965" y="10771"/>
                  </a:lnTo>
                  <a:lnTo>
                    <a:pt x="1162" y="11283"/>
                  </a:lnTo>
                  <a:lnTo>
                    <a:pt x="1340" y="11735"/>
                  </a:lnTo>
                  <a:lnTo>
                    <a:pt x="1536" y="12188"/>
                  </a:lnTo>
                  <a:lnTo>
                    <a:pt x="1733" y="12621"/>
                  </a:lnTo>
                  <a:lnTo>
                    <a:pt x="1950" y="13055"/>
                  </a:lnTo>
                  <a:lnTo>
                    <a:pt x="2166" y="13468"/>
                  </a:lnTo>
                  <a:lnTo>
                    <a:pt x="2383" y="13882"/>
                  </a:lnTo>
                  <a:lnTo>
                    <a:pt x="2619" y="14275"/>
                  </a:lnTo>
                  <a:lnTo>
                    <a:pt x="2856" y="14649"/>
                  </a:lnTo>
                  <a:lnTo>
                    <a:pt x="3092" y="15023"/>
                  </a:lnTo>
                  <a:lnTo>
                    <a:pt x="3348" y="15378"/>
                  </a:lnTo>
                  <a:lnTo>
                    <a:pt x="3604" y="15713"/>
                  </a:lnTo>
                  <a:lnTo>
                    <a:pt x="3860" y="16028"/>
                  </a:lnTo>
                  <a:lnTo>
                    <a:pt x="4135" y="16343"/>
                  </a:lnTo>
                  <a:lnTo>
                    <a:pt x="4411" y="16638"/>
                  </a:lnTo>
                  <a:lnTo>
                    <a:pt x="4667" y="16933"/>
                  </a:lnTo>
                  <a:lnTo>
                    <a:pt x="4943" y="17189"/>
                  </a:lnTo>
                  <a:lnTo>
                    <a:pt x="5238" y="17445"/>
                  </a:lnTo>
                  <a:lnTo>
                    <a:pt x="5514" y="17681"/>
                  </a:lnTo>
                  <a:lnTo>
                    <a:pt x="5789" y="17898"/>
                  </a:lnTo>
                  <a:lnTo>
                    <a:pt x="6065" y="18095"/>
                  </a:lnTo>
                  <a:lnTo>
                    <a:pt x="6360" y="18272"/>
                  </a:lnTo>
                  <a:lnTo>
                    <a:pt x="6636" y="18430"/>
                  </a:lnTo>
                  <a:lnTo>
                    <a:pt x="6912" y="18587"/>
                  </a:lnTo>
                  <a:lnTo>
                    <a:pt x="7207" y="18705"/>
                  </a:lnTo>
                  <a:lnTo>
                    <a:pt x="7482" y="18823"/>
                  </a:lnTo>
                  <a:lnTo>
                    <a:pt x="7758" y="18902"/>
                  </a:lnTo>
                  <a:lnTo>
                    <a:pt x="8034" y="18961"/>
                  </a:lnTo>
                  <a:lnTo>
                    <a:pt x="8309" y="19020"/>
                  </a:lnTo>
                  <a:lnTo>
                    <a:pt x="8565" y="19040"/>
                  </a:lnTo>
                  <a:lnTo>
                    <a:pt x="9097" y="19040"/>
                  </a:lnTo>
                  <a:lnTo>
                    <a:pt x="9353" y="19001"/>
                  </a:lnTo>
                  <a:lnTo>
                    <a:pt x="9589" y="18922"/>
                  </a:lnTo>
                  <a:lnTo>
                    <a:pt x="9825" y="18843"/>
                  </a:lnTo>
                  <a:lnTo>
                    <a:pt x="10062" y="18745"/>
                  </a:lnTo>
                  <a:lnTo>
                    <a:pt x="10278" y="18627"/>
                  </a:lnTo>
                  <a:lnTo>
                    <a:pt x="10495" y="18489"/>
                  </a:lnTo>
                  <a:lnTo>
                    <a:pt x="10692" y="18312"/>
                  </a:lnTo>
                  <a:lnTo>
                    <a:pt x="10869" y="18134"/>
                  </a:lnTo>
                  <a:lnTo>
                    <a:pt x="11046" y="17937"/>
                  </a:lnTo>
                  <a:lnTo>
                    <a:pt x="11223" y="17721"/>
                  </a:lnTo>
                  <a:lnTo>
                    <a:pt x="11361" y="17504"/>
                  </a:lnTo>
                  <a:lnTo>
                    <a:pt x="11519" y="17248"/>
                  </a:lnTo>
                  <a:lnTo>
                    <a:pt x="11637" y="16992"/>
                  </a:lnTo>
                  <a:lnTo>
                    <a:pt x="11755" y="16697"/>
                  </a:lnTo>
                  <a:lnTo>
                    <a:pt x="11873" y="16402"/>
                  </a:lnTo>
                  <a:lnTo>
                    <a:pt x="11972" y="16106"/>
                  </a:lnTo>
                  <a:lnTo>
                    <a:pt x="12050" y="15772"/>
                  </a:lnTo>
                  <a:lnTo>
                    <a:pt x="12129" y="15437"/>
                  </a:lnTo>
                  <a:lnTo>
                    <a:pt x="12188" y="15102"/>
                  </a:lnTo>
                  <a:lnTo>
                    <a:pt x="12228" y="14728"/>
                  </a:lnTo>
                  <a:lnTo>
                    <a:pt x="12267" y="14354"/>
                  </a:lnTo>
                  <a:lnTo>
                    <a:pt x="12287" y="13980"/>
                  </a:lnTo>
                  <a:lnTo>
                    <a:pt x="12306" y="13586"/>
                  </a:lnTo>
                  <a:lnTo>
                    <a:pt x="12306" y="13173"/>
                  </a:lnTo>
                  <a:lnTo>
                    <a:pt x="12287" y="12779"/>
                  </a:lnTo>
                  <a:lnTo>
                    <a:pt x="12247" y="12346"/>
                  </a:lnTo>
                  <a:lnTo>
                    <a:pt x="12208" y="11913"/>
                  </a:lnTo>
                  <a:lnTo>
                    <a:pt x="12149" y="11479"/>
                  </a:lnTo>
                  <a:lnTo>
                    <a:pt x="12070" y="11027"/>
                  </a:lnTo>
                  <a:lnTo>
                    <a:pt x="11991" y="10574"/>
                  </a:lnTo>
                  <a:lnTo>
                    <a:pt x="11893" y="10121"/>
                  </a:lnTo>
                  <a:lnTo>
                    <a:pt x="11775" y="9668"/>
                  </a:lnTo>
                  <a:lnTo>
                    <a:pt x="11637" y="9196"/>
                  </a:lnTo>
                  <a:lnTo>
                    <a:pt x="11479" y="8684"/>
                  </a:lnTo>
                  <a:lnTo>
                    <a:pt x="11302" y="8172"/>
                  </a:lnTo>
                  <a:lnTo>
                    <a:pt x="11125" y="7679"/>
                  </a:lnTo>
                  <a:lnTo>
                    <a:pt x="10928" y="7207"/>
                  </a:lnTo>
                  <a:lnTo>
                    <a:pt x="10731" y="6734"/>
                  </a:lnTo>
                  <a:lnTo>
                    <a:pt x="10515" y="6262"/>
                  </a:lnTo>
                  <a:lnTo>
                    <a:pt x="10278" y="5809"/>
                  </a:lnTo>
                  <a:lnTo>
                    <a:pt x="10042" y="5376"/>
                  </a:lnTo>
                  <a:lnTo>
                    <a:pt x="9806" y="4943"/>
                  </a:lnTo>
                  <a:lnTo>
                    <a:pt x="9550" y="4529"/>
                  </a:lnTo>
                  <a:lnTo>
                    <a:pt x="9274" y="4116"/>
                  </a:lnTo>
                  <a:lnTo>
                    <a:pt x="9018" y="3742"/>
                  </a:lnTo>
                  <a:lnTo>
                    <a:pt x="8743" y="3368"/>
                  </a:lnTo>
                  <a:lnTo>
                    <a:pt x="8447" y="2994"/>
                  </a:lnTo>
                  <a:lnTo>
                    <a:pt x="8172" y="2659"/>
                  </a:lnTo>
                  <a:lnTo>
                    <a:pt x="7876" y="2344"/>
                  </a:lnTo>
                  <a:lnTo>
                    <a:pt x="7581" y="2029"/>
                  </a:lnTo>
                  <a:lnTo>
                    <a:pt x="7266" y="1753"/>
                  </a:lnTo>
                  <a:lnTo>
                    <a:pt x="6971" y="1477"/>
                  </a:lnTo>
                  <a:lnTo>
                    <a:pt x="6656" y="1241"/>
                  </a:lnTo>
                  <a:lnTo>
                    <a:pt x="6341" y="1005"/>
                  </a:lnTo>
                  <a:lnTo>
                    <a:pt x="6045" y="808"/>
                  </a:lnTo>
                  <a:lnTo>
                    <a:pt x="5730" y="611"/>
                  </a:lnTo>
                  <a:lnTo>
                    <a:pt x="5415" y="454"/>
                  </a:lnTo>
                  <a:lnTo>
                    <a:pt x="5100" y="316"/>
                  </a:lnTo>
                  <a:lnTo>
                    <a:pt x="4785" y="198"/>
                  </a:lnTo>
                  <a:lnTo>
                    <a:pt x="4470" y="119"/>
                  </a:lnTo>
                  <a:lnTo>
                    <a:pt x="4175" y="60"/>
                  </a:lnTo>
                  <a:lnTo>
                    <a:pt x="3860" y="20"/>
                  </a:lnTo>
                  <a:lnTo>
                    <a:pt x="3564" y="1"/>
                  </a:lnTo>
                  <a:close/>
                </a:path>
              </a:pathLst>
            </a:custGeom>
            <a:solidFill>
              <a:srgbClr val="493F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42"/>
            <p:cNvSpPr/>
            <p:nvPr/>
          </p:nvSpPr>
          <p:spPr>
            <a:xfrm>
              <a:off x="7095325" y="1224725"/>
              <a:ext cx="269775" cy="432200"/>
            </a:xfrm>
            <a:custGeom>
              <a:avLst/>
              <a:gdLst/>
              <a:ahLst/>
              <a:cxnLst/>
              <a:rect l="l" t="t" r="r" b="b"/>
              <a:pathLst>
                <a:path w="10791" h="17288" extrusionOk="0">
                  <a:moveTo>
                    <a:pt x="2777" y="0"/>
                  </a:moveTo>
                  <a:lnTo>
                    <a:pt x="2521" y="40"/>
                  </a:lnTo>
                  <a:lnTo>
                    <a:pt x="2285" y="99"/>
                  </a:lnTo>
                  <a:lnTo>
                    <a:pt x="2049" y="197"/>
                  </a:lnTo>
                  <a:lnTo>
                    <a:pt x="1812" y="296"/>
                  </a:lnTo>
                  <a:lnTo>
                    <a:pt x="1615" y="434"/>
                  </a:lnTo>
                  <a:lnTo>
                    <a:pt x="1418" y="591"/>
                  </a:lnTo>
                  <a:lnTo>
                    <a:pt x="1222" y="749"/>
                  </a:lnTo>
                  <a:lnTo>
                    <a:pt x="1044" y="946"/>
                  </a:lnTo>
                  <a:lnTo>
                    <a:pt x="887" y="1162"/>
                  </a:lnTo>
                  <a:lnTo>
                    <a:pt x="749" y="1398"/>
                  </a:lnTo>
                  <a:lnTo>
                    <a:pt x="611" y="1635"/>
                  </a:lnTo>
                  <a:lnTo>
                    <a:pt x="493" y="1910"/>
                  </a:lnTo>
                  <a:lnTo>
                    <a:pt x="395" y="2186"/>
                  </a:lnTo>
                  <a:lnTo>
                    <a:pt x="296" y="2501"/>
                  </a:lnTo>
                  <a:lnTo>
                    <a:pt x="217" y="2816"/>
                  </a:lnTo>
                  <a:lnTo>
                    <a:pt x="139" y="3131"/>
                  </a:lnTo>
                  <a:lnTo>
                    <a:pt x="99" y="3485"/>
                  </a:lnTo>
                  <a:lnTo>
                    <a:pt x="40" y="3820"/>
                  </a:lnTo>
                  <a:lnTo>
                    <a:pt x="21" y="4194"/>
                  </a:lnTo>
                  <a:lnTo>
                    <a:pt x="1" y="4568"/>
                  </a:lnTo>
                  <a:lnTo>
                    <a:pt x="1" y="4962"/>
                  </a:lnTo>
                  <a:lnTo>
                    <a:pt x="21" y="5356"/>
                  </a:lnTo>
                  <a:lnTo>
                    <a:pt x="40" y="5769"/>
                  </a:lnTo>
                  <a:lnTo>
                    <a:pt x="80" y="6183"/>
                  </a:lnTo>
                  <a:lnTo>
                    <a:pt x="139" y="6596"/>
                  </a:lnTo>
                  <a:lnTo>
                    <a:pt x="217" y="7029"/>
                  </a:lnTo>
                  <a:lnTo>
                    <a:pt x="296" y="7463"/>
                  </a:lnTo>
                  <a:lnTo>
                    <a:pt x="395" y="7915"/>
                  </a:lnTo>
                  <a:lnTo>
                    <a:pt x="493" y="8349"/>
                  </a:lnTo>
                  <a:lnTo>
                    <a:pt x="611" y="8801"/>
                  </a:lnTo>
                  <a:lnTo>
                    <a:pt x="749" y="9254"/>
                  </a:lnTo>
                  <a:lnTo>
                    <a:pt x="907" y="9707"/>
                  </a:lnTo>
                  <a:lnTo>
                    <a:pt x="1084" y="10180"/>
                  </a:lnTo>
                  <a:lnTo>
                    <a:pt x="1418" y="11007"/>
                  </a:lnTo>
                  <a:lnTo>
                    <a:pt x="1773" y="11794"/>
                  </a:lnTo>
                  <a:lnTo>
                    <a:pt x="2167" y="12542"/>
                  </a:lnTo>
                  <a:lnTo>
                    <a:pt x="2580" y="13231"/>
                  </a:lnTo>
                  <a:lnTo>
                    <a:pt x="3033" y="13901"/>
                  </a:lnTo>
                  <a:lnTo>
                    <a:pt x="3486" y="14511"/>
                  </a:lnTo>
                  <a:lnTo>
                    <a:pt x="3958" y="15063"/>
                  </a:lnTo>
                  <a:lnTo>
                    <a:pt x="4431" y="15574"/>
                  </a:lnTo>
                  <a:lnTo>
                    <a:pt x="4687" y="15791"/>
                  </a:lnTo>
                  <a:lnTo>
                    <a:pt x="4923" y="16008"/>
                  </a:lnTo>
                  <a:lnTo>
                    <a:pt x="5179" y="16205"/>
                  </a:lnTo>
                  <a:lnTo>
                    <a:pt x="5415" y="16382"/>
                  </a:lnTo>
                  <a:lnTo>
                    <a:pt x="5671" y="16559"/>
                  </a:lnTo>
                  <a:lnTo>
                    <a:pt x="5927" y="16716"/>
                  </a:lnTo>
                  <a:lnTo>
                    <a:pt x="6164" y="16835"/>
                  </a:lnTo>
                  <a:lnTo>
                    <a:pt x="6419" y="16953"/>
                  </a:lnTo>
                  <a:lnTo>
                    <a:pt x="6656" y="17071"/>
                  </a:lnTo>
                  <a:lnTo>
                    <a:pt x="6892" y="17150"/>
                  </a:lnTo>
                  <a:lnTo>
                    <a:pt x="7128" y="17209"/>
                  </a:lnTo>
                  <a:lnTo>
                    <a:pt x="7365" y="17248"/>
                  </a:lnTo>
                  <a:lnTo>
                    <a:pt x="7601" y="17287"/>
                  </a:lnTo>
                  <a:lnTo>
                    <a:pt x="7837" y="17287"/>
                  </a:lnTo>
                  <a:lnTo>
                    <a:pt x="8054" y="17268"/>
                  </a:lnTo>
                  <a:lnTo>
                    <a:pt x="8290" y="17248"/>
                  </a:lnTo>
                  <a:lnTo>
                    <a:pt x="8507" y="17189"/>
                  </a:lnTo>
                  <a:lnTo>
                    <a:pt x="8703" y="17110"/>
                  </a:lnTo>
                  <a:lnTo>
                    <a:pt x="8900" y="17031"/>
                  </a:lnTo>
                  <a:lnTo>
                    <a:pt x="9097" y="16913"/>
                  </a:lnTo>
                  <a:lnTo>
                    <a:pt x="9274" y="16795"/>
                  </a:lnTo>
                  <a:lnTo>
                    <a:pt x="9432" y="16657"/>
                  </a:lnTo>
                  <a:lnTo>
                    <a:pt x="9609" y="16480"/>
                  </a:lnTo>
                  <a:lnTo>
                    <a:pt x="9747" y="16303"/>
                  </a:lnTo>
                  <a:lnTo>
                    <a:pt x="9885" y="16126"/>
                  </a:lnTo>
                  <a:lnTo>
                    <a:pt x="10023" y="15909"/>
                  </a:lnTo>
                  <a:lnTo>
                    <a:pt x="10141" y="15693"/>
                  </a:lnTo>
                  <a:lnTo>
                    <a:pt x="10259" y="15456"/>
                  </a:lnTo>
                  <a:lnTo>
                    <a:pt x="10357" y="15200"/>
                  </a:lnTo>
                  <a:lnTo>
                    <a:pt x="10456" y="14925"/>
                  </a:lnTo>
                  <a:lnTo>
                    <a:pt x="10534" y="14649"/>
                  </a:lnTo>
                  <a:lnTo>
                    <a:pt x="10594" y="14354"/>
                  </a:lnTo>
                  <a:lnTo>
                    <a:pt x="10653" y="14058"/>
                  </a:lnTo>
                  <a:lnTo>
                    <a:pt x="10712" y="13743"/>
                  </a:lnTo>
                  <a:lnTo>
                    <a:pt x="10751" y="13428"/>
                  </a:lnTo>
                  <a:lnTo>
                    <a:pt x="10771" y="13074"/>
                  </a:lnTo>
                  <a:lnTo>
                    <a:pt x="10790" y="12385"/>
                  </a:lnTo>
                  <a:lnTo>
                    <a:pt x="10771" y="11637"/>
                  </a:lnTo>
                  <a:lnTo>
                    <a:pt x="10692" y="10869"/>
                  </a:lnTo>
                  <a:lnTo>
                    <a:pt x="10574" y="10062"/>
                  </a:lnTo>
                  <a:lnTo>
                    <a:pt x="10397" y="9235"/>
                  </a:lnTo>
                  <a:lnTo>
                    <a:pt x="10160" y="8388"/>
                  </a:lnTo>
                  <a:lnTo>
                    <a:pt x="10023" y="7935"/>
                  </a:lnTo>
                  <a:lnTo>
                    <a:pt x="9865" y="7482"/>
                  </a:lnTo>
                  <a:lnTo>
                    <a:pt x="9708" y="7029"/>
                  </a:lnTo>
                  <a:lnTo>
                    <a:pt x="9530" y="6596"/>
                  </a:lnTo>
                  <a:lnTo>
                    <a:pt x="9353" y="6163"/>
                  </a:lnTo>
                  <a:lnTo>
                    <a:pt x="9156" y="5730"/>
                  </a:lnTo>
                  <a:lnTo>
                    <a:pt x="8959" y="5317"/>
                  </a:lnTo>
                  <a:lnTo>
                    <a:pt x="8743" y="4923"/>
                  </a:lnTo>
                  <a:lnTo>
                    <a:pt x="8526" y="4529"/>
                  </a:lnTo>
                  <a:lnTo>
                    <a:pt x="8290" y="4155"/>
                  </a:lnTo>
                  <a:lnTo>
                    <a:pt x="8054" y="3781"/>
                  </a:lnTo>
                  <a:lnTo>
                    <a:pt x="7817" y="3426"/>
                  </a:lnTo>
                  <a:lnTo>
                    <a:pt x="7581" y="3092"/>
                  </a:lnTo>
                  <a:lnTo>
                    <a:pt x="7325" y="2757"/>
                  </a:lnTo>
                  <a:lnTo>
                    <a:pt x="7069" y="2462"/>
                  </a:lnTo>
                  <a:lnTo>
                    <a:pt x="6813" y="2147"/>
                  </a:lnTo>
                  <a:lnTo>
                    <a:pt x="6557" y="1871"/>
                  </a:lnTo>
                  <a:lnTo>
                    <a:pt x="6282" y="1615"/>
                  </a:lnTo>
                  <a:lnTo>
                    <a:pt x="6026" y="1359"/>
                  </a:lnTo>
                  <a:lnTo>
                    <a:pt x="5750" y="1142"/>
                  </a:lnTo>
                  <a:lnTo>
                    <a:pt x="5474" y="926"/>
                  </a:lnTo>
                  <a:lnTo>
                    <a:pt x="5199" y="749"/>
                  </a:lnTo>
                  <a:lnTo>
                    <a:pt x="4923" y="571"/>
                  </a:lnTo>
                  <a:lnTo>
                    <a:pt x="4667" y="434"/>
                  </a:lnTo>
                  <a:lnTo>
                    <a:pt x="4392" y="296"/>
                  </a:lnTo>
                  <a:lnTo>
                    <a:pt x="4116" y="197"/>
                  </a:lnTo>
                  <a:lnTo>
                    <a:pt x="3840" y="99"/>
                  </a:lnTo>
                  <a:lnTo>
                    <a:pt x="3565" y="40"/>
                  </a:lnTo>
                  <a:lnTo>
                    <a:pt x="3309" y="0"/>
                  </a:lnTo>
                  <a:close/>
                </a:path>
              </a:pathLst>
            </a:custGeom>
            <a:solidFill>
              <a:srgbClr val="352D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42"/>
            <p:cNvSpPr/>
            <p:nvPr/>
          </p:nvSpPr>
          <p:spPr>
            <a:xfrm>
              <a:off x="7071700" y="1194200"/>
              <a:ext cx="304725" cy="476025"/>
            </a:xfrm>
            <a:custGeom>
              <a:avLst/>
              <a:gdLst/>
              <a:ahLst/>
              <a:cxnLst/>
              <a:rect l="l" t="t" r="r" b="b"/>
              <a:pathLst>
                <a:path w="12189" h="19041" extrusionOk="0">
                  <a:moveTo>
                    <a:pt x="3446" y="1"/>
                  </a:moveTo>
                  <a:lnTo>
                    <a:pt x="3151" y="20"/>
                  </a:lnTo>
                  <a:lnTo>
                    <a:pt x="2836" y="60"/>
                  </a:lnTo>
                  <a:lnTo>
                    <a:pt x="2560" y="139"/>
                  </a:lnTo>
                  <a:lnTo>
                    <a:pt x="2285" y="237"/>
                  </a:lnTo>
                  <a:lnTo>
                    <a:pt x="2029" y="355"/>
                  </a:lnTo>
                  <a:lnTo>
                    <a:pt x="1793" y="513"/>
                  </a:lnTo>
                  <a:lnTo>
                    <a:pt x="1556" y="670"/>
                  </a:lnTo>
                  <a:lnTo>
                    <a:pt x="1340" y="867"/>
                  </a:lnTo>
                  <a:lnTo>
                    <a:pt x="1143" y="1084"/>
                  </a:lnTo>
                  <a:lnTo>
                    <a:pt x="946" y="1340"/>
                  </a:lnTo>
                  <a:lnTo>
                    <a:pt x="788" y="1596"/>
                  </a:lnTo>
                  <a:lnTo>
                    <a:pt x="631" y="1871"/>
                  </a:lnTo>
                  <a:lnTo>
                    <a:pt x="473" y="2167"/>
                  </a:lnTo>
                  <a:lnTo>
                    <a:pt x="355" y="2482"/>
                  </a:lnTo>
                  <a:lnTo>
                    <a:pt x="237" y="2816"/>
                  </a:lnTo>
                  <a:lnTo>
                    <a:pt x="139" y="3171"/>
                  </a:lnTo>
                  <a:lnTo>
                    <a:pt x="60" y="3545"/>
                  </a:lnTo>
                  <a:lnTo>
                    <a:pt x="1" y="3919"/>
                  </a:lnTo>
                  <a:lnTo>
                    <a:pt x="296" y="3899"/>
                  </a:lnTo>
                  <a:lnTo>
                    <a:pt x="572" y="3919"/>
                  </a:lnTo>
                  <a:lnTo>
                    <a:pt x="867" y="3958"/>
                  </a:lnTo>
                  <a:lnTo>
                    <a:pt x="1162" y="4017"/>
                  </a:lnTo>
                  <a:lnTo>
                    <a:pt x="1477" y="4096"/>
                  </a:lnTo>
                  <a:lnTo>
                    <a:pt x="1773" y="4214"/>
                  </a:lnTo>
                  <a:lnTo>
                    <a:pt x="2068" y="4352"/>
                  </a:lnTo>
                  <a:lnTo>
                    <a:pt x="2383" y="4490"/>
                  </a:lnTo>
                  <a:lnTo>
                    <a:pt x="2679" y="4667"/>
                  </a:lnTo>
                  <a:lnTo>
                    <a:pt x="2974" y="4864"/>
                  </a:lnTo>
                  <a:lnTo>
                    <a:pt x="3269" y="5081"/>
                  </a:lnTo>
                  <a:lnTo>
                    <a:pt x="3565" y="5317"/>
                  </a:lnTo>
                  <a:lnTo>
                    <a:pt x="3860" y="5573"/>
                  </a:lnTo>
                  <a:lnTo>
                    <a:pt x="4155" y="5829"/>
                  </a:lnTo>
                  <a:lnTo>
                    <a:pt x="4451" y="6124"/>
                  </a:lnTo>
                  <a:lnTo>
                    <a:pt x="4726" y="6419"/>
                  </a:lnTo>
                  <a:lnTo>
                    <a:pt x="5021" y="6754"/>
                  </a:lnTo>
                  <a:lnTo>
                    <a:pt x="5297" y="7089"/>
                  </a:lnTo>
                  <a:lnTo>
                    <a:pt x="5553" y="7443"/>
                  </a:lnTo>
                  <a:lnTo>
                    <a:pt x="5829" y="7798"/>
                  </a:lnTo>
                  <a:lnTo>
                    <a:pt x="6085" y="8172"/>
                  </a:lnTo>
                  <a:lnTo>
                    <a:pt x="6321" y="8565"/>
                  </a:lnTo>
                  <a:lnTo>
                    <a:pt x="6577" y="8979"/>
                  </a:lnTo>
                  <a:lnTo>
                    <a:pt x="6813" y="9392"/>
                  </a:lnTo>
                  <a:lnTo>
                    <a:pt x="7030" y="9826"/>
                  </a:lnTo>
                  <a:lnTo>
                    <a:pt x="7246" y="10259"/>
                  </a:lnTo>
                  <a:lnTo>
                    <a:pt x="7463" y="10712"/>
                  </a:lnTo>
                  <a:lnTo>
                    <a:pt x="7660" y="11164"/>
                  </a:lnTo>
                  <a:lnTo>
                    <a:pt x="7837" y="11637"/>
                  </a:lnTo>
                  <a:lnTo>
                    <a:pt x="8014" y="12110"/>
                  </a:lnTo>
                  <a:lnTo>
                    <a:pt x="8172" y="12602"/>
                  </a:lnTo>
                  <a:lnTo>
                    <a:pt x="8329" y="13094"/>
                  </a:lnTo>
                  <a:lnTo>
                    <a:pt x="8546" y="13921"/>
                  </a:lnTo>
                  <a:lnTo>
                    <a:pt x="8723" y="14728"/>
                  </a:lnTo>
                  <a:lnTo>
                    <a:pt x="8861" y="15516"/>
                  </a:lnTo>
                  <a:lnTo>
                    <a:pt x="8940" y="16284"/>
                  </a:lnTo>
                  <a:lnTo>
                    <a:pt x="8979" y="17012"/>
                  </a:lnTo>
                  <a:lnTo>
                    <a:pt x="8979" y="17721"/>
                  </a:lnTo>
                  <a:lnTo>
                    <a:pt x="8940" y="18390"/>
                  </a:lnTo>
                  <a:lnTo>
                    <a:pt x="8881" y="19040"/>
                  </a:lnTo>
                  <a:lnTo>
                    <a:pt x="9058" y="19020"/>
                  </a:lnTo>
                  <a:lnTo>
                    <a:pt x="9235" y="19001"/>
                  </a:lnTo>
                  <a:lnTo>
                    <a:pt x="9471" y="18922"/>
                  </a:lnTo>
                  <a:lnTo>
                    <a:pt x="9707" y="18843"/>
                  </a:lnTo>
                  <a:lnTo>
                    <a:pt x="9944" y="18745"/>
                  </a:lnTo>
                  <a:lnTo>
                    <a:pt x="10160" y="18627"/>
                  </a:lnTo>
                  <a:lnTo>
                    <a:pt x="10377" y="18489"/>
                  </a:lnTo>
                  <a:lnTo>
                    <a:pt x="10574" y="18312"/>
                  </a:lnTo>
                  <a:lnTo>
                    <a:pt x="10751" y="18134"/>
                  </a:lnTo>
                  <a:lnTo>
                    <a:pt x="10928" y="17937"/>
                  </a:lnTo>
                  <a:lnTo>
                    <a:pt x="11105" y="17721"/>
                  </a:lnTo>
                  <a:lnTo>
                    <a:pt x="11243" y="17504"/>
                  </a:lnTo>
                  <a:lnTo>
                    <a:pt x="11401" y="17248"/>
                  </a:lnTo>
                  <a:lnTo>
                    <a:pt x="11519" y="16992"/>
                  </a:lnTo>
                  <a:lnTo>
                    <a:pt x="11637" y="16697"/>
                  </a:lnTo>
                  <a:lnTo>
                    <a:pt x="11755" y="16402"/>
                  </a:lnTo>
                  <a:lnTo>
                    <a:pt x="11854" y="16106"/>
                  </a:lnTo>
                  <a:lnTo>
                    <a:pt x="11932" y="15772"/>
                  </a:lnTo>
                  <a:lnTo>
                    <a:pt x="12011" y="15437"/>
                  </a:lnTo>
                  <a:lnTo>
                    <a:pt x="12070" y="15102"/>
                  </a:lnTo>
                  <a:lnTo>
                    <a:pt x="12110" y="14728"/>
                  </a:lnTo>
                  <a:lnTo>
                    <a:pt x="12149" y="14354"/>
                  </a:lnTo>
                  <a:lnTo>
                    <a:pt x="12169" y="13980"/>
                  </a:lnTo>
                  <a:lnTo>
                    <a:pt x="12188" y="13586"/>
                  </a:lnTo>
                  <a:lnTo>
                    <a:pt x="12188" y="13173"/>
                  </a:lnTo>
                  <a:lnTo>
                    <a:pt x="12169" y="12779"/>
                  </a:lnTo>
                  <a:lnTo>
                    <a:pt x="12129" y="12346"/>
                  </a:lnTo>
                  <a:lnTo>
                    <a:pt x="12090" y="11913"/>
                  </a:lnTo>
                  <a:lnTo>
                    <a:pt x="12031" y="11479"/>
                  </a:lnTo>
                  <a:lnTo>
                    <a:pt x="11952" y="11027"/>
                  </a:lnTo>
                  <a:lnTo>
                    <a:pt x="11873" y="10574"/>
                  </a:lnTo>
                  <a:lnTo>
                    <a:pt x="11775" y="10121"/>
                  </a:lnTo>
                  <a:lnTo>
                    <a:pt x="11657" y="9668"/>
                  </a:lnTo>
                  <a:lnTo>
                    <a:pt x="11519" y="9196"/>
                  </a:lnTo>
                  <a:lnTo>
                    <a:pt x="11361" y="8684"/>
                  </a:lnTo>
                  <a:lnTo>
                    <a:pt x="11184" y="8172"/>
                  </a:lnTo>
                  <a:lnTo>
                    <a:pt x="11007" y="7679"/>
                  </a:lnTo>
                  <a:lnTo>
                    <a:pt x="10810" y="7207"/>
                  </a:lnTo>
                  <a:lnTo>
                    <a:pt x="10613" y="6734"/>
                  </a:lnTo>
                  <a:lnTo>
                    <a:pt x="10397" y="6262"/>
                  </a:lnTo>
                  <a:lnTo>
                    <a:pt x="10160" y="5809"/>
                  </a:lnTo>
                  <a:lnTo>
                    <a:pt x="9924" y="5376"/>
                  </a:lnTo>
                  <a:lnTo>
                    <a:pt x="9688" y="4943"/>
                  </a:lnTo>
                  <a:lnTo>
                    <a:pt x="9432" y="4529"/>
                  </a:lnTo>
                  <a:lnTo>
                    <a:pt x="9156" y="4116"/>
                  </a:lnTo>
                  <a:lnTo>
                    <a:pt x="8900" y="3742"/>
                  </a:lnTo>
                  <a:lnTo>
                    <a:pt x="8625" y="3368"/>
                  </a:lnTo>
                  <a:lnTo>
                    <a:pt x="8329" y="2994"/>
                  </a:lnTo>
                  <a:lnTo>
                    <a:pt x="8054" y="2659"/>
                  </a:lnTo>
                  <a:lnTo>
                    <a:pt x="7758" y="2344"/>
                  </a:lnTo>
                  <a:lnTo>
                    <a:pt x="7463" y="2029"/>
                  </a:lnTo>
                  <a:lnTo>
                    <a:pt x="7148" y="1753"/>
                  </a:lnTo>
                  <a:lnTo>
                    <a:pt x="6853" y="1477"/>
                  </a:lnTo>
                  <a:lnTo>
                    <a:pt x="6538" y="1241"/>
                  </a:lnTo>
                  <a:lnTo>
                    <a:pt x="6223" y="1005"/>
                  </a:lnTo>
                  <a:lnTo>
                    <a:pt x="5927" y="808"/>
                  </a:lnTo>
                  <a:lnTo>
                    <a:pt x="5612" y="611"/>
                  </a:lnTo>
                  <a:lnTo>
                    <a:pt x="5297" y="454"/>
                  </a:lnTo>
                  <a:lnTo>
                    <a:pt x="4982" y="316"/>
                  </a:lnTo>
                  <a:lnTo>
                    <a:pt x="4667" y="198"/>
                  </a:lnTo>
                  <a:lnTo>
                    <a:pt x="4352" y="119"/>
                  </a:lnTo>
                  <a:lnTo>
                    <a:pt x="4057" y="60"/>
                  </a:lnTo>
                  <a:lnTo>
                    <a:pt x="3742" y="20"/>
                  </a:lnTo>
                  <a:lnTo>
                    <a:pt x="3446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42"/>
            <p:cNvSpPr/>
            <p:nvPr/>
          </p:nvSpPr>
          <p:spPr>
            <a:xfrm>
              <a:off x="7114050" y="1226700"/>
              <a:ext cx="242675" cy="400200"/>
            </a:xfrm>
            <a:custGeom>
              <a:avLst/>
              <a:gdLst/>
              <a:ahLst/>
              <a:cxnLst/>
              <a:rect l="l" t="t" r="r" b="b"/>
              <a:pathLst>
                <a:path w="9707" h="16008" extrusionOk="0">
                  <a:moveTo>
                    <a:pt x="2225" y="0"/>
                  </a:moveTo>
                  <a:lnTo>
                    <a:pt x="2008" y="40"/>
                  </a:lnTo>
                  <a:lnTo>
                    <a:pt x="1811" y="79"/>
                  </a:lnTo>
                  <a:lnTo>
                    <a:pt x="1615" y="158"/>
                  </a:lnTo>
                  <a:lnTo>
                    <a:pt x="1418" y="256"/>
                  </a:lnTo>
                  <a:lnTo>
                    <a:pt x="1240" y="374"/>
                  </a:lnTo>
                  <a:lnTo>
                    <a:pt x="1083" y="512"/>
                  </a:lnTo>
                  <a:lnTo>
                    <a:pt x="925" y="670"/>
                  </a:lnTo>
                  <a:lnTo>
                    <a:pt x="788" y="827"/>
                  </a:lnTo>
                  <a:lnTo>
                    <a:pt x="669" y="1024"/>
                  </a:lnTo>
                  <a:lnTo>
                    <a:pt x="551" y="1241"/>
                  </a:lnTo>
                  <a:lnTo>
                    <a:pt x="433" y="1457"/>
                  </a:lnTo>
                  <a:lnTo>
                    <a:pt x="335" y="1713"/>
                  </a:lnTo>
                  <a:lnTo>
                    <a:pt x="256" y="1969"/>
                  </a:lnTo>
                  <a:lnTo>
                    <a:pt x="197" y="2245"/>
                  </a:lnTo>
                  <a:lnTo>
                    <a:pt x="118" y="2520"/>
                  </a:lnTo>
                  <a:lnTo>
                    <a:pt x="79" y="2816"/>
                  </a:lnTo>
                  <a:lnTo>
                    <a:pt x="39" y="3131"/>
                  </a:lnTo>
                  <a:lnTo>
                    <a:pt x="20" y="3466"/>
                  </a:lnTo>
                  <a:lnTo>
                    <a:pt x="0" y="3800"/>
                  </a:lnTo>
                  <a:lnTo>
                    <a:pt x="0" y="4489"/>
                  </a:lnTo>
                  <a:lnTo>
                    <a:pt x="59" y="5238"/>
                  </a:lnTo>
                  <a:lnTo>
                    <a:pt x="158" y="6005"/>
                  </a:lnTo>
                  <a:lnTo>
                    <a:pt x="295" y="6813"/>
                  </a:lnTo>
                  <a:lnTo>
                    <a:pt x="492" y="7640"/>
                  </a:lnTo>
                  <a:lnTo>
                    <a:pt x="729" y="8467"/>
                  </a:lnTo>
                  <a:lnTo>
                    <a:pt x="1024" y="9313"/>
                  </a:lnTo>
                  <a:lnTo>
                    <a:pt x="1319" y="10081"/>
                  </a:lnTo>
                  <a:lnTo>
                    <a:pt x="1654" y="10810"/>
                  </a:lnTo>
                  <a:lnTo>
                    <a:pt x="2008" y="11518"/>
                  </a:lnTo>
                  <a:lnTo>
                    <a:pt x="2382" y="12168"/>
                  </a:lnTo>
                  <a:lnTo>
                    <a:pt x="2757" y="12778"/>
                  </a:lnTo>
                  <a:lnTo>
                    <a:pt x="3170" y="13349"/>
                  </a:lnTo>
                  <a:lnTo>
                    <a:pt x="3583" y="13881"/>
                  </a:lnTo>
                  <a:lnTo>
                    <a:pt x="3997" y="14354"/>
                  </a:lnTo>
                  <a:lnTo>
                    <a:pt x="4410" y="14767"/>
                  </a:lnTo>
                  <a:lnTo>
                    <a:pt x="4844" y="15121"/>
                  </a:lnTo>
                  <a:lnTo>
                    <a:pt x="5060" y="15279"/>
                  </a:lnTo>
                  <a:lnTo>
                    <a:pt x="5277" y="15436"/>
                  </a:lnTo>
                  <a:lnTo>
                    <a:pt x="5474" y="15555"/>
                  </a:lnTo>
                  <a:lnTo>
                    <a:pt x="5690" y="15673"/>
                  </a:lnTo>
                  <a:lnTo>
                    <a:pt x="5907" y="15771"/>
                  </a:lnTo>
                  <a:lnTo>
                    <a:pt x="6104" y="15850"/>
                  </a:lnTo>
                  <a:lnTo>
                    <a:pt x="6301" y="15909"/>
                  </a:lnTo>
                  <a:lnTo>
                    <a:pt x="6517" y="15968"/>
                  </a:lnTo>
                  <a:lnTo>
                    <a:pt x="6714" y="15988"/>
                  </a:lnTo>
                  <a:lnTo>
                    <a:pt x="6911" y="16007"/>
                  </a:lnTo>
                  <a:lnTo>
                    <a:pt x="7088" y="16007"/>
                  </a:lnTo>
                  <a:lnTo>
                    <a:pt x="7285" y="15968"/>
                  </a:lnTo>
                  <a:lnTo>
                    <a:pt x="7462" y="15929"/>
                  </a:lnTo>
                  <a:lnTo>
                    <a:pt x="7639" y="15870"/>
                  </a:lnTo>
                  <a:lnTo>
                    <a:pt x="7817" y="15791"/>
                  </a:lnTo>
                  <a:lnTo>
                    <a:pt x="7974" y="15692"/>
                  </a:lnTo>
                  <a:lnTo>
                    <a:pt x="8132" y="15594"/>
                  </a:lnTo>
                  <a:lnTo>
                    <a:pt x="8289" y="15456"/>
                  </a:lnTo>
                  <a:lnTo>
                    <a:pt x="8447" y="15318"/>
                  </a:lnTo>
                  <a:lnTo>
                    <a:pt x="8584" y="15161"/>
                  </a:lnTo>
                  <a:lnTo>
                    <a:pt x="8722" y="14984"/>
                  </a:lnTo>
                  <a:lnTo>
                    <a:pt x="8840" y="14806"/>
                  </a:lnTo>
                  <a:lnTo>
                    <a:pt x="8959" y="14609"/>
                  </a:lnTo>
                  <a:lnTo>
                    <a:pt x="9077" y="14393"/>
                  </a:lnTo>
                  <a:lnTo>
                    <a:pt x="9175" y="14176"/>
                  </a:lnTo>
                  <a:lnTo>
                    <a:pt x="9274" y="13920"/>
                  </a:lnTo>
                  <a:lnTo>
                    <a:pt x="9372" y="13684"/>
                  </a:lnTo>
                  <a:lnTo>
                    <a:pt x="9451" y="13408"/>
                  </a:lnTo>
                  <a:lnTo>
                    <a:pt x="9510" y="13133"/>
                  </a:lnTo>
                  <a:lnTo>
                    <a:pt x="9569" y="12857"/>
                  </a:lnTo>
                  <a:lnTo>
                    <a:pt x="9648" y="12247"/>
                  </a:lnTo>
                  <a:lnTo>
                    <a:pt x="9707" y="11617"/>
                  </a:lnTo>
                  <a:lnTo>
                    <a:pt x="9707" y="10947"/>
                  </a:lnTo>
                  <a:lnTo>
                    <a:pt x="9648" y="10239"/>
                  </a:lnTo>
                  <a:lnTo>
                    <a:pt x="9608" y="9864"/>
                  </a:lnTo>
                  <a:lnTo>
                    <a:pt x="9549" y="9490"/>
                  </a:lnTo>
                  <a:lnTo>
                    <a:pt x="9490" y="9116"/>
                  </a:lnTo>
                  <a:lnTo>
                    <a:pt x="9411" y="8742"/>
                  </a:lnTo>
                  <a:lnTo>
                    <a:pt x="9313" y="8348"/>
                  </a:lnTo>
                  <a:lnTo>
                    <a:pt x="9195" y="7955"/>
                  </a:lnTo>
                  <a:lnTo>
                    <a:pt x="9077" y="7521"/>
                  </a:lnTo>
                  <a:lnTo>
                    <a:pt x="8919" y="7108"/>
                  </a:lnTo>
                  <a:lnTo>
                    <a:pt x="8762" y="6675"/>
                  </a:lnTo>
                  <a:lnTo>
                    <a:pt x="8604" y="6281"/>
                  </a:lnTo>
                  <a:lnTo>
                    <a:pt x="8427" y="5868"/>
                  </a:lnTo>
                  <a:lnTo>
                    <a:pt x="8230" y="5474"/>
                  </a:lnTo>
                  <a:lnTo>
                    <a:pt x="8033" y="5080"/>
                  </a:lnTo>
                  <a:lnTo>
                    <a:pt x="7836" y="4706"/>
                  </a:lnTo>
                  <a:lnTo>
                    <a:pt x="7403" y="3997"/>
                  </a:lnTo>
                  <a:lnTo>
                    <a:pt x="6931" y="3308"/>
                  </a:lnTo>
                  <a:lnTo>
                    <a:pt x="6458" y="2678"/>
                  </a:lnTo>
                  <a:lnTo>
                    <a:pt x="6202" y="2383"/>
                  </a:lnTo>
                  <a:lnTo>
                    <a:pt x="5966" y="2107"/>
                  </a:lnTo>
                  <a:lnTo>
                    <a:pt x="5710" y="1851"/>
                  </a:lnTo>
                  <a:lnTo>
                    <a:pt x="5454" y="1595"/>
                  </a:lnTo>
                  <a:lnTo>
                    <a:pt x="5198" y="1359"/>
                  </a:lnTo>
                  <a:lnTo>
                    <a:pt x="4942" y="1142"/>
                  </a:lnTo>
                  <a:lnTo>
                    <a:pt x="4686" y="945"/>
                  </a:lnTo>
                  <a:lnTo>
                    <a:pt x="4430" y="748"/>
                  </a:lnTo>
                  <a:lnTo>
                    <a:pt x="4174" y="591"/>
                  </a:lnTo>
                  <a:lnTo>
                    <a:pt x="3918" y="453"/>
                  </a:lnTo>
                  <a:lnTo>
                    <a:pt x="3662" y="315"/>
                  </a:lnTo>
                  <a:lnTo>
                    <a:pt x="3406" y="217"/>
                  </a:lnTo>
                  <a:lnTo>
                    <a:pt x="3170" y="118"/>
                  </a:lnTo>
                  <a:lnTo>
                    <a:pt x="2914" y="59"/>
                  </a:lnTo>
                  <a:lnTo>
                    <a:pt x="2678" y="2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42"/>
            <p:cNvSpPr/>
            <p:nvPr/>
          </p:nvSpPr>
          <p:spPr>
            <a:xfrm>
              <a:off x="7114050" y="1292650"/>
              <a:ext cx="215600" cy="334250"/>
            </a:xfrm>
            <a:custGeom>
              <a:avLst/>
              <a:gdLst/>
              <a:ahLst/>
              <a:cxnLst/>
              <a:rect l="l" t="t" r="r" b="b"/>
              <a:pathLst>
                <a:path w="8624" h="13370" extrusionOk="0">
                  <a:moveTo>
                    <a:pt x="1142" y="1"/>
                  </a:moveTo>
                  <a:lnTo>
                    <a:pt x="925" y="40"/>
                  </a:lnTo>
                  <a:lnTo>
                    <a:pt x="689" y="99"/>
                  </a:lnTo>
                  <a:lnTo>
                    <a:pt x="453" y="197"/>
                  </a:lnTo>
                  <a:lnTo>
                    <a:pt x="236" y="316"/>
                  </a:lnTo>
                  <a:lnTo>
                    <a:pt x="39" y="473"/>
                  </a:lnTo>
                  <a:lnTo>
                    <a:pt x="20" y="788"/>
                  </a:lnTo>
                  <a:lnTo>
                    <a:pt x="0" y="1143"/>
                  </a:lnTo>
                  <a:lnTo>
                    <a:pt x="0" y="1832"/>
                  </a:lnTo>
                  <a:lnTo>
                    <a:pt x="59" y="2580"/>
                  </a:lnTo>
                  <a:lnTo>
                    <a:pt x="158" y="3367"/>
                  </a:lnTo>
                  <a:lnTo>
                    <a:pt x="295" y="4155"/>
                  </a:lnTo>
                  <a:lnTo>
                    <a:pt x="492" y="4982"/>
                  </a:lnTo>
                  <a:lnTo>
                    <a:pt x="729" y="5829"/>
                  </a:lnTo>
                  <a:lnTo>
                    <a:pt x="1024" y="6675"/>
                  </a:lnTo>
                  <a:lnTo>
                    <a:pt x="1319" y="7443"/>
                  </a:lnTo>
                  <a:lnTo>
                    <a:pt x="1654" y="8172"/>
                  </a:lnTo>
                  <a:lnTo>
                    <a:pt x="2008" y="8880"/>
                  </a:lnTo>
                  <a:lnTo>
                    <a:pt x="2382" y="9530"/>
                  </a:lnTo>
                  <a:lnTo>
                    <a:pt x="2757" y="10140"/>
                  </a:lnTo>
                  <a:lnTo>
                    <a:pt x="3170" y="10711"/>
                  </a:lnTo>
                  <a:lnTo>
                    <a:pt x="3583" y="11243"/>
                  </a:lnTo>
                  <a:lnTo>
                    <a:pt x="3997" y="11716"/>
                  </a:lnTo>
                  <a:lnTo>
                    <a:pt x="4410" y="12129"/>
                  </a:lnTo>
                  <a:lnTo>
                    <a:pt x="4844" y="12483"/>
                  </a:lnTo>
                  <a:lnTo>
                    <a:pt x="5060" y="12641"/>
                  </a:lnTo>
                  <a:lnTo>
                    <a:pt x="5277" y="12798"/>
                  </a:lnTo>
                  <a:lnTo>
                    <a:pt x="5474" y="12917"/>
                  </a:lnTo>
                  <a:lnTo>
                    <a:pt x="5690" y="13035"/>
                  </a:lnTo>
                  <a:lnTo>
                    <a:pt x="5907" y="13133"/>
                  </a:lnTo>
                  <a:lnTo>
                    <a:pt x="6104" y="13212"/>
                  </a:lnTo>
                  <a:lnTo>
                    <a:pt x="6301" y="13271"/>
                  </a:lnTo>
                  <a:lnTo>
                    <a:pt x="6517" y="13330"/>
                  </a:lnTo>
                  <a:lnTo>
                    <a:pt x="6714" y="13350"/>
                  </a:lnTo>
                  <a:lnTo>
                    <a:pt x="6911" y="13369"/>
                  </a:lnTo>
                  <a:lnTo>
                    <a:pt x="7088" y="13369"/>
                  </a:lnTo>
                  <a:lnTo>
                    <a:pt x="7285" y="13330"/>
                  </a:lnTo>
                  <a:lnTo>
                    <a:pt x="7462" y="13291"/>
                  </a:lnTo>
                  <a:lnTo>
                    <a:pt x="7620" y="13232"/>
                  </a:lnTo>
                  <a:lnTo>
                    <a:pt x="7797" y="13173"/>
                  </a:lnTo>
                  <a:lnTo>
                    <a:pt x="7954" y="13074"/>
                  </a:lnTo>
                  <a:lnTo>
                    <a:pt x="8092" y="12976"/>
                  </a:lnTo>
                  <a:lnTo>
                    <a:pt x="8250" y="12857"/>
                  </a:lnTo>
                  <a:lnTo>
                    <a:pt x="8388" y="12720"/>
                  </a:lnTo>
                  <a:lnTo>
                    <a:pt x="8525" y="12582"/>
                  </a:lnTo>
                  <a:lnTo>
                    <a:pt x="8584" y="12070"/>
                  </a:lnTo>
                  <a:lnTo>
                    <a:pt x="8624" y="11558"/>
                  </a:lnTo>
                  <a:lnTo>
                    <a:pt x="8624" y="11007"/>
                  </a:lnTo>
                  <a:lnTo>
                    <a:pt x="8584" y="10416"/>
                  </a:lnTo>
                  <a:lnTo>
                    <a:pt x="8525" y="9825"/>
                  </a:lnTo>
                  <a:lnTo>
                    <a:pt x="8427" y="9215"/>
                  </a:lnTo>
                  <a:lnTo>
                    <a:pt x="8289" y="8585"/>
                  </a:lnTo>
                  <a:lnTo>
                    <a:pt x="8132" y="7955"/>
                  </a:lnTo>
                  <a:lnTo>
                    <a:pt x="7994" y="7522"/>
                  </a:lnTo>
                  <a:lnTo>
                    <a:pt x="7836" y="7089"/>
                  </a:lnTo>
                  <a:lnTo>
                    <a:pt x="7679" y="6675"/>
                  </a:lnTo>
                  <a:lnTo>
                    <a:pt x="7521" y="6262"/>
                  </a:lnTo>
                  <a:lnTo>
                    <a:pt x="7344" y="5868"/>
                  </a:lnTo>
                  <a:lnTo>
                    <a:pt x="7147" y="5474"/>
                  </a:lnTo>
                  <a:lnTo>
                    <a:pt x="6950" y="5080"/>
                  </a:lnTo>
                  <a:lnTo>
                    <a:pt x="6753" y="4706"/>
                  </a:lnTo>
                  <a:lnTo>
                    <a:pt x="6320" y="3997"/>
                  </a:lnTo>
                  <a:lnTo>
                    <a:pt x="5867" y="3308"/>
                  </a:lnTo>
                  <a:lnTo>
                    <a:pt x="5375" y="2678"/>
                  </a:lnTo>
                  <a:lnTo>
                    <a:pt x="5139" y="2383"/>
                  </a:lnTo>
                  <a:lnTo>
                    <a:pt x="4883" y="2107"/>
                  </a:lnTo>
                  <a:lnTo>
                    <a:pt x="4627" y="1832"/>
                  </a:lnTo>
                  <a:lnTo>
                    <a:pt x="4371" y="1595"/>
                  </a:lnTo>
                  <a:lnTo>
                    <a:pt x="4115" y="1359"/>
                  </a:lnTo>
                  <a:lnTo>
                    <a:pt x="3859" y="1143"/>
                  </a:lnTo>
                  <a:lnTo>
                    <a:pt x="3603" y="926"/>
                  </a:lnTo>
                  <a:lnTo>
                    <a:pt x="3347" y="749"/>
                  </a:lnTo>
                  <a:lnTo>
                    <a:pt x="3091" y="591"/>
                  </a:lnTo>
                  <a:lnTo>
                    <a:pt x="2835" y="434"/>
                  </a:lnTo>
                  <a:lnTo>
                    <a:pt x="2579" y="316"/>
                  </a:lnTo>
                  <a:lnTo>
                    <a:pt x="2323" y="217"/>
                  </a:lnTo>
                  <a:lnTo>
                    <a:pt x="2087" y="119"/>
                  </a:lnTo>
                  <a:lnTo>
                    <a:pt x="1851" y="60"/>
                  </a:lnTo>
                  <a:lnTo>
                    <a:pt x="1615" y="20"/>
                  </a:lnTo>
                  <a:lnTo>
                    <a:pt x="1378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42"/>
            <p:cNvSpPr/>
            <p:nvPr/>
          </p:nvSpPr>
          <p:spPr>
            <a:xfrm>
              <a:off x="7126825" y="1367950"/>
              <a:ext cx="153125" cy="245650"/>
            </a:xfrm>
            <a:custGeom>
              <a:avLst/>
              <a:gdLst/>
              <a:ahLst/>
              <a:cxnLst/>
              <a:rect l="l" t="t" r="r" b="b"/>
              <a:pathLst>
                <a:path w="6125" h="9826" extrusionOk="0">
                  <a:moveTo>
                    <a:pt x="1" y="1"/>
                  </a:moveTo>
                  <a:lnTo>
                    <a:pt x="158" y="789"/>
                  </a:lnTo>
                  <a:lnTo>
                    <a:pt x="355" y="1576"/>
                  </a:lnTo>
                  <a:lnTo>
                    <a:pt x="592" y="2403"/>
                  </a:lnTo>
                  <a:lnTo>
                    <a:pt x="867" y="3230"/>
                  </a:lnTo>
                  <a:lnTo>
                    <a:pt x="1123" y="3880"/>
                  </a:lnTo>
                  <a:lnTo>
                    <a:pt x="1399" y="4510"/>
                  </a:lnTo>
                  <a:lnTo>
                    <a:pt x="1675" y="5100"/>
                  </a:lnTo>
                  <a:lnTo>
                    <a:pt x="1990" y="5671"/>
                  </a:lnTo>
                  <a:lnTo>
                    <a:pt x="2285" y="6223"/>
                  </a:lnTo>
                  <a:lnTo>
                    <a:pt x="2620" y="6715"/>
                  </a:lnTo>
                  <a:lnTo>
                    <a:pt x="2954" y="7207"/>
                  </a:lnTo>
                  <a:lnTo>
                    <a:pt x="3289" y="7660"/>
                  </a:lnTo>
                  <a:lnTo>
                    <a:pt x="3643" y="8054"/>
                  </a:lnTo>
                  <a:lnTo>
                    <a:pt x="3998" y="8448"/>
                  </a:lnTo>
                  <a:lnTo>
                    <a:pt x="4352" y="8782"/>
                  </a:lnTo>
                  <a:lnTo>
                    <a:pt x="4707" y="9078"/>
                  </a:lnTo>
                  <a:lnTo>
                    <a:pt x="5081" y="9334"/>
                  </a:lnTo>
                  <a:lnTo>
                    <a:pt x="5435" y="9550"/>
                  </a:lnTo>
                  <a:lnTo>
                    <a:pt x="5770" y="9708"/>
                  </a:lnTo>
                  <a:lnTo>
                    <a:pt x="6124" y="9826"/>
                  </a:lnTo>
                  <a:lnTo>
                    <a:pt x="6124" y="9826"/>
                  </a:lnTo>
                  <a:lnTo>
                    <a:pt x="6006" y="9038"/>
                  </a:lnTo>
                  <a:lnTo>
                    <a:pt x="5849" y="8231"/>
                  </a:lnTo>
                  <a:lnTo>
                    <a:pt x="5632" y="7404"/>
                  </a:lnTo>
                  <a:lnTo>
                    <a:pt x="5494" y="6991"/>
                  </a:lnTo>
                  <a:lnTo>
                    <a:pt x="5356" y="6577"/>
                  </a:lnTo>
                  <a:lnTo>
                    <a:pt x="5120" y="5947"/>
                  </a:lnTo>
                  <a:lnTo>
                    <a:pt x="4864" y="5337"/>
                  </a:lnTo>
                  <a:lnTo>
                    <a:pt x="4589" y="4766"/>
                  </a:lnTo>
                  <a:lnTo>
                    <a:pt x="4313" y="4214"/>
                  </a:lnTo>
                  <a:lnTo>
                    <a:pt x="3998" y="3683"/>
                  </a:lnTo>
                  <a:lnTo>
                    <a:pt x="3683" y="3191"/>
                  </a:lnTo>
                  <a:lnTo>
                    <a:pt x="3348" y="2718"/>
                  </a:lnTo>
                  <a:lnTo>
                    <a:pt x="2994" y="2265"/>
                  </a:lnTo>
                  <a:lnTo>
                    <a:pt x="2639" y="1852"/>
                  </a:lnTo>
                  <a:lnTo>
                    <a:pt x="2285" y="1478"/>
                  </a:lnTo>
                  <a:lnTo>
                    <a:pt x="1911" y="1143"/>
                  </a:lnTo>
                  <a:lnTo>
                    <a:pt x="1537" y="828"/>
                  </a:lnTo>
                  <a:lnTo>
                    <a:pt x="1143" y="572"/>
                  </a:lnTo>
                  <a:lnTo>
                    <a:pt x="769" y="336"/>
                  </a:lnTo>
                  <a:lnTo>
                    <a:pt x="395" y="1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42"/>
            <p:cNvSpPr/>
            <p:nvPr/>
          </p:nvSpPr>
          <p:spPr>
            <a:xfrm>
              <a:off x="7416275" y="1022425"/>
              <a:ext cx="320950" cy="215625"/>
            </a:xfrm>
            <a:custGeom>
              <a:avLst/>
              <a:gdLst/>
              <a:ahLst/>
              <a:cxnLst/>
              <a:rect l="l" t="t" r="r" b="b"/>
              <a:pathLst>
                <a:path w="12838" h="8625" extrusionOk="0">
                  <a:moveTo>
                    <a:pt x="315" y="0"/>
                  </a:moveTo>
                  <a:lnTo>
                    <a:pt x="0" y="118"/>
                  </a:lnTo>
                  <a:lnTo>
                    <a:pt x="1378" y="591"/>
                  </a:lnTo>
                  <a:lnTo>
                    <a:pt x="6793" y="8624"/>
                  </a:lnTo>
                  <a:lnTo>
                    <a:pt x="12837" y="6242"/>
                  </a:lnTo>
                  <a:lnTo>
                    <a:pt x="9864" y="1260"/>
                  </a:lnTo>
                  <a:lnTo>
                    <a:pt x="11833" y="532"/>
                  </a:lnTo>
                  <a:lnTo>
                    <a:pt x="11715" y="355"/>
                  </a:lnTo>
                  <a:lnTo>
                    <a:pt x="9549" y="1142"/>
                  </a:lnTo>
                  <a:lnTo>
                    <a:pt x="12522" y="6143"/>
                  </a:lnTo>
                  <a:lnTo>
                    <a:pt x="6872" y="8348"/>
                  </a:lnTo>
                  <a:lnTo>
                    <a:pt x="1536" y="453"/>
                  </a:lnTo>
                  <a:lnTo>
                    <a:pt x="1516" y="414"/>
                  </a:lnTo>
                  <a:lnTo>
                    <a:pt x="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42"/>
            <p:cNvSpPr/>
            <p:nvPr/>
          </p:nvSpPr>
          <p:spPr>
            <a:xfrm>
              <a:off x="7481725" y="1187325"/>
              <a:ext cx="368225" cy="190500"/>
            </a:xfrm>
            <a:custGeom>
              <a:avLst/>
              <a:gdLst/>
              <a:ahLst/>
              <a:cxnLst/>
              <a:rect l="l" t="t" r="r" b="b"/>
              <a:pathLst>
                <a:path w="14729" h="7620" extrusionOk="0">
                  <a:moveTo>
                    <a:pt x="1320" y="0"/>
                  </a:moveTo>
                  <a:lnTo>
                    <a:pt x="1" y="709"/>
                  </a:lnTo>
                  <a:lnTo>
                    <a:pt x="4470" y="7620"/>
                  </a:lnTo>
                  <a:lnTo>
                    <a:pt x="14728" y="3367"/>
                  </a:lnTo>
                  <a:lnTo>
                    <a:pt x="14472" y="2402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42"/>
            <p:cNvSpPr/>
            <p:nvPr/>
          </p:nvSpPr>
          <p:spPr>
            <a:xfrm>
              <a:off x="7513725" y="1110025"/>
              <a:ext cx="330800" cy="234825"/>
            </a:xfrm>
            <a:custGeom>
              <a:avLst/>
              <a:gdLst/>
              <a:ahLst/>
              <a:cxnLst/>
              <a:rect l="l" t="t" r="r" b="b"/>
              <a:pathLst>
                <a:path w="13232" h="9393" extrusionOk="0">
                  <a:moveTo>
                    <a:pt x="9018" y="1"/>
                  </a:moveTo>
                  <a:lnTo>
                    <a:pt x="1" y="3033"/>
                  </a:lnTo>
                  <a:lnTo>
                    <a:pt x="3958" y="9393"/>
                  </a:lnTo>
                  <a:lnTo>
                    <a:pt x="13231" y="5455"/>
                  </a:lnTo>
                  <a:lnTo>
                    <a:pt x="90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42"/>
            <p:cNvSpPr/>
            <p:nvPr/>
          </p:nvSpPr>
          <p:spPr>
            <a:xfrm>
              <a:off x="6802450" y="367275"/>
              <a:ext cx="627625" cy="646300"/>
            </a:xfrm>
            <a:custGeom>
              <a:avLst/>
              <a:gdLst/>
              <a:ahLst/>
              <a:cxnLst/>
              <a:rect l="l" t="t" r="r" b="b"/>
              <a:pathLst>
                <a:path w="25105" h="25852" extrusionOk="0">
                  <a:moveTo>
                    <a:pt x="11992" y="0"/>
                  </a:moveTo>
                  <a:lnTo>
                    <a:pt x="1" y="4489"/>
                  </a:lnTo>
                  <a:lnTo>
                    <a:pt x="13882" y="25852"/>
                  </a:lnTo>
                  <a:lnTo>
                    <a:pt x="25104" y="20693"/>
                  </a:lnTo>
                  <a:lnTo>
                    <a:pt x="1199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42"/>
            <p:cNvSpPr/>
            <p:nvPr/>
          </p:nvSpPr>
          <p:spPr>
            <a:xfrm>
              <a:off x="6935850" y="448475"/>
              <a:ext cx="338675" cy="443050"/>
            </a:xfrm>
            <a:custGeom>
              <a:avLst/>
              <a:gdLst/>
              <a:ahLst/>
              <a:cxnLst/>
              <a:rect l="l" t="t" r="r" b="b"/>
              <a:pathLst>
                <a:path w="13547" h="17722" extrusionOk="0">
                  <a:moveTo>
                    <a:pt x="8723" y="1"/>
                  </a:moveTo>
                  <a:lnTo>
                    <a:pt x="8014" y="867"/>
                  </a:lnTo>
                  <a:lnTo>
                    <a:pt x="7207" y="1812"/>
                  </a:lnTo>
                  <a:lnTo>
                    <a:pt x="6301" y="2856"/>
                  </a:lnTo>
                  <a:lnTo>
                    <a:pt x="5277" y="3978"/>
                  </a:lnTo>
                  <a:lnTo>
                    <a:pt x="4155" y="5199"/>
                  </a:lnTo>
                  <a:lnTo>
                    <a:pt x="2895" y="6518"/>
                  </a:lnTo>
                  <a:lnTo>
                    <a:pt x="1517" y="7936"/>
                  </a:lnTo>
                  <a:lnTo>
                    <a:pt x="1" y="9471"/>
                  </a:lnTo>
                  <a:lnTo>
                    <a:pt x="5376" y="17721"/>
                  </a:lnTo>
                  <a:lnTo>
                    <a:pt x="5809" y="16953"/>
                  </a:lnTo>
                  <a:lnTo>
                    <a:pt x="6262" y="16185"/>
                  </a:lnTo>
                  <a:lnTo>
                    <a:pt x="6754" y="15437"/>
                  </a:lnTo>
                  <a:lnTo>
                    <a:pt x="7246" y="14709"/>
                  </a:lnTo>
                  <a:lnTo>
                    <a:pt x="7738" y="14020"/>
                  </a:lnTo>
                  <a:lnTo>
                    <a:pt x="8250" y="13330"/>
                  </a:lnTo>
                  <a:lnTo>
                    <a:pt x="8782" y="12661"/>
                  </a:lnTo>
                  <a:lnTo>
                    <a:pt x="9314" y="12011"/>
                  </a:lnTo>
                  <a:lnTo>
                    <a:pt x="9845" y="11381"/>
                  </a:lnTo>
                  <a:lnTo>
                    <a:pt x="10396" y="10791"/>
                  </a:lnTo>
                  <a:lnTo>
                    <a:pt x="10928" y="10200"/>
                  </a:lnTo>
                  <a:lnTo>
                    <a:pt x="11460" y="9649"/>
                  </a:lnTo>
                  <a:lnTo>
                    <a:pt x="11991" y="9117"/>
                  </a:lnTo>
                  <a:lnTo>
                    <a:pt x="12523" y="8605"/>
                  </a:lnTo>
                  <a:lnTo>
                    <a:pt x="13547" y="7640"/>
                  </a:lnTo>
                  <a:lnTo>
                    <a:pt x="872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42"/>
            <p:cNvSpPr/>
            <p:nvPr/>
          </p:nvSpPr>
          <p:spPr>
            <a:xfrm>
              <a:off x="7685025" y="1651475"/>
              <a:ext cx="380025" cy="505050"/>
            </a:xfrm>
            <a:custGeom>
              <a:avLst/>
              <a:gdLst/>
              <a:ahLst/>
              <a:cxnLst/>
              <a:rect l="l" t="t" r="r" b="b"/>
              <a:pathLst>
                <a:path w="15201" h="20202" extrusionOk="0">
                  <a:moveTo>
                    <a:pt x="492" y="1"/>
                  </a:moveTo>
                  <a:lnTo>
                    <a:pt x="0" y="375"/>
                  </a:lnTo>
                  <a:lnTo>
                    <a:pt x="14728" y="20202"/>
                  </a:lnTo>
                  <a:lnTo>
                    <a:pt x="15200" y="19847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42"/>
            <p:cNvSpPr/>
            <p:nvPr/>
          </p:nvSpPr>
          <p:spPr>
            <a:xfrm>
              <a:off x="7764750" y="1618025"/>
              <a:ext cx="385450" cy="490750"/>
            </a:xfrm>
            <a:custGeom>
              <a:avLst/>
              <a:gdLst/>
              <a:ahLst/>
              <a:cxnLst/>
              <a:rect l="l" t="t" r="r" b="b"/>
              <a:pathLst>
                <a:path w="15418" h="19630" extrusionOk="0">
                  <a:moveTo>
                    <a:pt x="493" y="0"/>
                  </a:moveTo>
                  <a:lnTo>
                    <a:pt x="1" y="374"/>
                  </a:lnTo>
                  <a:lnTo>
                    <a:pt x="14945" y="19630"/>
                  </a:lnTo>
                  <a:lnTo>
                    <a:pt x="15417" y="19276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42"/>
            <p:cNvSpPr/>
            <p:nvPr/>
          </p:nvSpPr>
          <p:spPr>
            <a:xfrm>
              <a:off x="7835650" y="1587500"/>
              <a:ext cx="404625" cy="467150"/>
            </a:xfrm>
            <a:custGeom>
              <a:avLst/>
              <a:gdLst/>
              <a:ahLst/>
              <a:cxnLst/>
              <a:rect l="l" t="t" r="r" b="b"/>
              <a:pathLst>
                <a:path w="16185" h="18686" extrusionOk="0">
                  <a:moveTo>
                    <a:pt x="453" y="0"/>
                  </a:moveTo>
                  <a:lnTo>
                    <a:pt x="0" y="394"/>
                  </a:lnTo>
                  <a:lnTo>
                    <a:pt x="15732" y="18685"/>
                  </a:lnTo>
                  <a:lnTo>
                    <a:pt x="16184" y="1829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42"/>
            <p:cNvSpPr/>
            <p:nvPr/>
          </p:nvSpPr>
          <p:spPr>
            <a:xfrm>
              <a:off x="7894700" y="1907450"/>
              <a:ext cx="339675" cy="186575"/>
            </a:xfrm>
            <a:custGeom>
              <a:avLst/>
              <a:gdLst/>
              <a:ahLst/>
              <a:cxnLst/>
              <a:rect l="l" t="t" r="r" b="b"/>
              <a:pathLst>
                <a:path w="13587" h="7463" extrusionOk="0">
                  <a:moveTo>
                    <a:pt x="13291" y="0"/>
                  </a:moveTo>
                  <a:lnTo>
                    <a:pt x="1" y="6911"/>
                  </a:lnTo>
                  <a:lnTo>
                    <a:pt x="276" y="7462"/>
                  </a:lnTo>
                  <a:lnTo>
                    <a:pt x="13586" y="532"/>
                  </a:lnTo>
                  <a:lnTo>
                    <a:pt x="1329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42"/>
            <p:cNvSpPr/>
            <p:nvPr/>
          </p:nvSpPr>
          <p:spPr>
            <a:xfrm>
              <a:off x="7820375" y="1819325"/>
              <a:ext cx="336225" cy="170825"/>
            </a:xfrm>
            <a:custGeom>
              <a:avLst/>
              <a:gdLst/>
              <a:ahLst/>
              <a:cxnLst/>
              <a:rect l="l" t="t" r="r" b="b"/>
              <a:pathLst>
                <a:path w="13449" h="6833" extrusionOk="0">
                  <a:moveTo>
                    <a:pt x="13192" y="1"/>
                  </a:moveTo>
                  <a:lnTo>
                    <a:pt x="1" y="6282"/>
                  </a:lnTo>
                  <a:lnTo>
                    <a:pt x="257" y="6833"/>
                  </a:lnTo>
                  <a:lnTo>
                    <a:pt x="13448" y="552"/>
                  </a:lnTo>
                  <a:lnTo>
                    <a:pt x="131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42"/>
            <p:cNvSpPr/>
            <p:nvPr/>
          </p:nvSpPr>
          <p:spPr>
            <a:xfrm>
              <a:off x="7743600" y="1722375"/>
              <a:ext cx="325375" cy="157525"/>
            </a:xfrm>
            <a:custGeom>
              <a:avLst/>
              <a:gdLst/>
              <a:ahLst/>
              <a:cxnLst/>
              <a:rect l="l" t="t" r="r" b="b"/>
              <a:pathLst>
                <a:path w="13015" h="6301" extrusionOk="0">
                  <a:moveTo>
                    <a:pt x="12759" y="0"/>
                  </a:moveTo>
                  <a:lnTo>
                    <a:pt x="0" y="5749"/>
                  </a:lnTo>
                  <a:lnTo>
                    <a:pt x="237" y="6301"/>
                  </a:lnTo>
                  <a:lnTo>
                    <a:pt x="13015" y="551"/>
                  </a:lnTo>
                  <a:lnTo>
                    <a:pt x="1275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42"/>
            <p:cNvSpPr/>
            <p:nvPr/>
          </p:nvSpPr>
          <p:spPr>
            <a:xfrm>
              <a:off x="7683550" y="1634750"/>
              <a:ext cx="314550" cy="148175"/>
            </a:xfrm>
            <a:custGeom>
              <a:avLst/>
              <a:gdLst/>
              <a:ahLst/>
              <a:cxnLst/>
              <a:rect l="l" t="t" r="r" b="b"/>
              <a:pathLst>
                <a:path w="12582" h="5927" extrusionOk="0">
                  <a:moveTo>
                    <a:pt x="12345" y="0"/>
                  </a:moveTo>
                  <a:lnTo>
                    <a:pt x="0" y="5376"/>
                  </a:lnTo>
                  <a:lnTo>
                    <a:pt x="256" y="5927"/>
                  </a:lnTo>
                  <a:lnTo>
                    <a:pt x="12581" y="552"/>
                  </a:lnTo>
                  <a:lnTo>
                    <a:pt x="123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42"/>
            <p:cNvSpPr/>
            <p:nvPr/>
          </p:nvSpPr>
          <p:spPr>
            <a:xfrm>
              <a:off x="7033800" y="382025"/>
              <a:ext cx="336225" cy="545425"/>
            </a:xfrm>
            <a:custGeom>
              <a:avLst/>
              <a:gdLst/>
              <a:ahLst/>
              <a:cxnLst/>
              <a:rect l="l" t="t" r="r" b="b"/>
              <a:pathLst>
                <a:path w="13449" h="21817" extrusionOk="0">
                  <a:moveTo>
                    <a:pt x="513" y="1"/>
                  </a:moveTo>
                  <a:lnTo>
                    <a:pt x="1" y="316"/>
                  </a:lnTo>
                  <a:lnTo>
                    <a:pt x="12936" y="21816"/>
                  </a:lnTo>
                  <a:lnTo>
                    <a:pt x="13448" y="21501"/>
                  </a:lnTo>
                  <a:lnTo>
                    <a:pt x="5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42"/>
            <p:cNvSpPr/>
            <p:nvPr/>
          </p:nvSpPr>
          <p:spPr>
            <a:xfrm>
              <a:off x="6951600" y="408625"/>
              <a:ext cx="351975" cy="545400"/>
            </a:xfrm>
            <a:custGeom>
              <a:avLst/>
              <a:gdLst/>
              <a:ahLst/>
              <a:cxnLst/>
              <a:rect l="l" t="t" r="r" b="b"/>
              <a:pathLst>
                <a:path w="14079" h="21816" extrusionOk="0">
                  <a:moveTo>
                    <a:pt x="513" y="0"/>
                  </a:moveTo>
                  <a:lnTo>
                    <a:pt x="1" y="315"/>
                  </a:lnTo>
                  <a:lnTo>
                    <a:pt x="13566" y="21816"/>
                  </a:lnTo>
                  <a:lnTo>
                    <a:pt x="14078" y="21501"/>
                  </a:lnTo>
                  <a:lnTo>
                    <a:pt x="51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42"/>
            <p:cNvSpPr/>
            <p:nvPr/>
          </p:nvSpPr>
          <p:spPr>
            <a:xfrm>
              <a:off x="6871875" y="443075"/>
              <a:ext cx="354425" cy="550825"/>
            </a:xfrm>
            <a:custGeom>
              <a:avLst/>
              <a:gdLst/>
              <a:ahLst/>
              <a:cxnLst/>
              <a:rect l="l" t="t" r="r" b="b"/>
              <a:pathLst>
                <a:path w="14177" h="22033" extrusionOk="0">
                  <a:moveTo>
                    <a:pt x="512" y="0"/>
                  </a:moveTo>
                  <a:lnTo>
                    <a:pt x="0" y="335"/>
                  </a:lnTo>
                  <a:lnTo>
                    <a:pt x="13664" y="22032"/>
                  </a:lnTo>
                  <a:lnTo>
                    <a:pt x="14176" y="21717"/>
                  </a:lnTo>
                  <a:lnTo>
                    <a:pt x="51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42"/>
            <p:cNvSpPr/>
            <p:nvPr/>
          </p:nvSpPr>
          <p:spPr>
            <a:xfrm>
              <a:off x="6877775" y="475075"/>
              <a:ext cx="306675" cy="142750"/>
            </a:xfrm>
            <a:custGeom>
              <a:avLst/>
              <a:gdLst/>
              <a:ahLst/>
              <a:cxnLst/>
              <a:rect l="l" t="t" r="r" b="b"/>
              <a:pathLst>
                <a:path w="12267" h="5710" extrusionOk="0">
                  <a:moveTo>
                    <a:pt x="12030" y="0"/>
                  </a:moveTo>
                  <a:lnTo>
                    <a:pt x="0" y="5159"/>
                  </a:lnTo>
                  <a:lnTo>
                    <a:pt x="237" y="5710"/>
                  </a:lnTo>
                  <a:lnTo>
                    <a:pt x="12267" y="551"/>
                  </a:lnTo>
                  <a:lnTo>
                    <a:pt x="1203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42"/>
            <p:cNvSpPr/>
            <p:nvPr/>
          </p:nvSpPr>
          <p:spPr>
            <a:xfrm>
              <a:off x="6945700" y="583850"/>
              <a:ext cx="306675" cy="141775"/>
            </a:xfrm>
            <a:custGeom>
              <a:avLst/>
              <a:gdLst/>
              <a:ahLst/>
              <a:cxnLst/>
              <a:rect l="l" t="t" r="r" b="b"/>
              <a:pathLst>
                <a:path w="12267" h="5671" extrusionOk="0">
                  <a:moveTo>
                    <a:pt x="12011" y="0"/>
                  </a:moveTo>
                  <a:lnTo>
                    <a:pt x="0" y="5100"/>
                  </a:lnTo>
                  <a:lnTo>
                    <a:pt x="237" y="5671"/>
                  </a:lnTo>
                  <a:lnTo>
                    <a:pt x="12267" y="552"/>
                  </a:lnTo>
                  <a:lnTo>
                    <a:pt x="1201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42"/>
            <p:cNvSpPr/>
            <p:nvPr/>
          </p:nvSpPr>
          <p:spPr>
            <a:xfrm>
              <a:off x="7018550" y="687700"/>
              <a:ext cx="301750" cy="148200"/>
            </a:xfrm>
            <a:custGeom>
              <a:avLst/>
              <a:gdLst/>
              <a:ahLst/>
              <a:cxnLst/>
              <a:rect l="l" t="t" r="r" b="b"/>
              <a:pathLst>
                <a:path w="12070" h="5928" extrusionOk="0">
                  <a:moveTo>
                    <a:pt x="11814" y="1"/>
                  </a:moveTo>
                  <a:lnTo>
                    <a:pt x="0" y="5376"/>
                  </a:lnTo>
                  <a:lnTo>
                    <a:pt x="256" y="5927"/>
                  </a:lnTo>
                  <a:lnTo>
                    <a:pt x="12070" y="552"/>
                  </a:lnTo>
                  <a:lnTo>
                    <a:pt x="1181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42"/>
            <p:cNvSpPr/>
            <p:nvPr/>
          </p:nvSpPr>
          <p:spPr>
            <a:xfrm>
              <a:off x="7083525" y="790100"/>
              <a:ext cx="299300" cy="146700"/>
            </a:xfrm>
            <a:custGeom>
              <a:avLst/>
              <a:gdLst/>
              <a:ahLst/>
              <a:cxnLst/>
              <a:rect l="l" t="t" r="r" b="b"/>
              <a:pathLst>
                <a:path w="11972" h="5868" extrusionOk="0">
                  <a:moveTo>
                    <a:pt x="11715" y="0"/>
                  </a:moveTo>
                  <a:lnTo>
                    <a:pt x="0" y="5316"/>
                  </a:lnTo>
                  <a:lnTo>
                    <a:pt x="256" y="5867"/>
                  </a:lnTo>
                  <a:lnTo>
                    <a:pt x="11971" y="551"/>
                  </a:lnTo>
                  <a:lnTo>
                    <a:pt x="1171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42"/>
            <p:cNvSpPr/>
            <p:nvPr/>
          </p:nvSpPr>
          <p:spPr>
            <a:xfrm>
              <a:off x="7563925" y="1139575"/>
              <a:ext cx="231875" cy="174750"/>
            </a:xfrm>
            <a:custGeom>
              <a:avLst/>
              <a:gdLst/>
              <a:ahLst/>
              <a:cxnLst/>
              <a:rect l="l" t="t" r="r" b="b"/>
              <a:pathLst>
                <a:path w="9275" h="6990" extrusionOk="0">
                  <a:moveTo>
                    <a:pt x="6026" y="414"/>
                  </a:moveTo>
                  <a:lnTo>
                    <a:pt x="6222" y="433"/>
                  </a:lnTo>
                  <a:lnTo>
                    <a:pt x="6400" y="512"/>
                  </a:lnTo>
                  <a:lnTo>
                    <a:pt x="6577" y="611"/>
                  </a:lnTo>
                  <a:lnTo>
                    <a:pt x="6715" y="768"/>
                  </a:lnTo>
                  <a:lnTo>
                    <a:pt x="8703" y="3347"/>
                  </a:lnTo>
                  <a:lnTo>
                    <a:pt x="8782" y="3466"/>
                  </a:lnTo>
                  <a:lnTo>
                    <a:pt x="8821" y="3603"/>
                  </a:lnTo>
                  <a:lnTo>
                    <a:pt x="8841" y="3741"/>
                  </a:lnTo>
                  <a:lnTo>
                    <a:pt x="8821" y="3899"/>
                  </a:lnTo>
                  <a:lnTo>
                    <a:pt x="8762" y="4017"/>
                  </a:lnTo>
                  <a:lnTo>
                    <a:pt x="8684" y="4135"/>
                  </a:lnTo>
                  <a:lnTo>
                    <a:pt x="8585" y="4233"/>
                  </a:lnTo>
                  <a:lnTo>
                    <a:pt x="8467" y="4312"/>
                  </a:lnTo>
                  <a:lnTo>
                    <a:pt x="3269" y="6517"/>
                  </a:lnTo>
                  <a:lnTo>
                    <a:pt x="3151" y="6557"/>
                  </a:lnTo>
                  <a:lnTo>
                    <a:pt x="2895" y="6557"/>
                  </a:lnTo>
                  <a:lnTo>
                    <a:pt x="2777" y="6537"/>
                  </a:lnTo>
                  <a:lnTo>
                    <a:pt x="2659" y="6478"/>
                  </a:lnTo>
                  <a:lnTo>
                    <a:pt x="2560" y="6419"/>
                  </a:lnTo>
                  <a:lnTo>
                    <a:pt x="2462" y="6340"/>
                  </a:lnTo>
                  <a:lnTo>
                    <a:pt x="2383" y="6222"/>
                  </a:lnTo>
                  <a:lnTo>
                    <a:pt x="552" y="3288"/>
                  </a:lnTo>
                  <a:lnTo>
                    <a:pt x="473" y="3111"/>
                  </a:lnTo>
                  <a:lnTo>
                    <a:pt x="434" y="2934"/>
                  </a:lnTo>
                  <a:lnTo>
                    <a:pt x="434" y="2757"/>
                  </a:lnTo>
                  <a:lnTo>
                    <a:pt x="473" y="2560"/>
                  </a:lnTo>
                  <a:lnTo>
                    <a:pt x="572" y="2402"/>
                  </a:lnTo>
                  <a:lnTo>
                    <a:pt x="690" y="2245"/>
                  </a:lnTo>
                  <a:lnTo>
                    <a:pt x="828" y="2146"/>
                  </a:lnTo>
                  <a:lnTo>
                    <a:pt x="1005" y="2068"/>
                  </a:lnTo>
                  <a:lnTo>
                    <a:pt x="5730" y="473"/>
                  </a:lnTo>
                  <a:lnTo>
                    <a:pt x="5868" y="433"/>
                  </a:lnTo>
                  <a:lnTo>
                    <a:pt x="6026" y="414"/>
                  </a:lnTo>
                  <a:close/>
                  <a:moveTo>
                    <a:pt x="6006" y="0"/>
                  </a:moveTo>
                  <a:lnTo>
                    <a:pt x="5789" y="20"/>
                  </a:lnTo>
                  <a:lnTo>
                    <a:pt x="5592" y="59"/>
                  </a:lnTo>
                  <a:lnTo>
                    <a:pt x="867" y="1654"/>
                  </a:lnTo>
                  <a:lnTo>
                    <a:pt x="729" y="1713"/>
                  </a:lnTo>
                  <a:lnTo>
                    <a:pt x="611" y="1772"/>
                  </a:lnTo>
                  <a:lnTo>
                    <a:pt x="493" y="1851"/>
                  </a:lnTo>
                  <a:lnTo>
                    <a:pt x="395" y="1950"/>
                  </a:lnTo>
                  <a:lnTo>
                    <a:pt x="296" y="2048"/>
                  </a:lnTo>
                  <a:lnTo>
                    <a:pt x="217" y="2166"/>
                  </a:lnTo>
                  <a:lnTo>
                    <a:pt x="139" y="2284"/>
                  </a:lnTo>
                  <a:lnTo>
                    <a:pt x="80" y="2422"/>
                  </a:lnTo>
                  <a:lnTo>
                    <a:pt x="40" y="2560"/>
                  </a:lnTo>
                  <a:lnTo>
                    <a:pt x="20" y="2698"/>
                  </a:lnTo>
                  <a:lnTo>
                    <a:pt x="1" y="2836"/>
                  </a:lnTo>
                  <a:lnTo>
                    <a:pt x="20" y="2973"/>
                  </a:lnTo>
                  <a:lnTo>
                    <a:pt x="40" y="3111"/>
                  </a:lnTo>
                  <a:lnTo>
                    <a:pt x="80" y="3249"/>
                  </a:lnTo>
                  <a:lnTo>
                    <a:pt x="119" y="3387"/>
                  </a:lnTo>
                  <a:lnTo>
                    <a:pt x="198" y="3505"/>
                  </a:lnTo>
                  <a:lnTo>
                    <a:pt x="2029" y="6458"/>
                  </a:lnTo>
                  <a:lnTo>
                    <a:pt x="2108" y="6576"/>
                  </a:lnTo>
                  <a:lnTo>
                    <a:pt x="2206" y="6675"/>
                  </a:lnTo>
                  <a:lnTo>
                    <a:pt x="2324" y="6773"/>
                  </a:lnTo>
                  <a:lnTo>
                    <a:pt x="2442" y="6852"/>
                  </a:lnTo>
                  <a:lnTo>
                    <a:pt x="2560" y="6911"/>
                  </a:lnTo>
                  <a:lnTo>
                    <a:pt x="2698" y="6951"/>
                  </a:lnTo>
                  <a:lnTo>
                    <a:pt x="2836" y="6990"/>
                  </a:lnTo>
                  <a:lnTo>
                    <a:pt x="2994" y="6990"/>
                  </a:lnTo>
                  <a:lnTo>
                    <a:pt x="3210" y="6970"/>
                  </a:lnTo>
                  <a:lnTo>
                    <a:pt x="3446" y="6911"/>
                  </a:lnTo>
                  <a:lnTo>
                    <a:pt x="8625" y="4706"/>
                  </a:lnTo>
                  <a:lnTo>
                    <a:pt x="8743" y="4647"/>
                  </a:lnTo>
                  <a:lnTo>
                    <a:pt x="8841" y="4588"/>
                  </a:lnTo>
                  <a:lnTo>
                    <a:pt x="8920" y="4509"/>
                  </a:lnTo>
                  <a:lnTo>
                    <a:pt x="9018" y="4411"/>
                  </a:lnTo>
                  <a:lnTo>
                    <a:pt x="9077" y="4332"/>
                  </a:lnTo>
                  <a:lnTo>
                    <a:pt x="9136" y="4214"/>
                  </a:lnTo>
                  <a:lnTo>
                    <a:pt x="9196" y="4115"/>
                  </a:lnTo>
                  <a:lnTo>
                    <a:pt x="9235" y="3997"/>
                  </a:lnTo>
                  <a:lnTo>
                    <a:pt x="9255" y="3879"/>
                  </a:lnTo>
                  <a:lnTo>
                    <a:pt x="9274" y="3761"/>
                  </a:lnTo>
                  <a:lnTo>
                    <a:pt x="9255" y="3643"/>
                  </a:lnTo>
                  <a:lnTo>
                    <a:pt x="9235" y="3525"/>
                  </a:lnTo>
                  <a:lnTo>
                    <a:pt x="9215" y="3406"/>
                  </a:lnTo>
                  <a:lnTo>
                    <a:pt x="9176" y="3288"/>
                  </a:lnTo>
                  <a:lnTo>
                    <a:pt x="9117" y="3190"/>
                  </a:lnTo>
                  <a:lnTo>
                    <a:pt x="9038" y="3091"/>
                  </a:lnTo>
                  <a:lnTo>
                    <a:pt x="7049" y="493"/>
                  </a:lnTo>
                  <a:lnTo>
                    <a:pt x="6912" y="355"/>
                  </a:lnTo>
                  <a:lnTo>
                    <a:pt x="6754" y="237"/>
                  </a:lnTo>
                  <a:lnTo>
                    <a:pt x="6577" y="118"/>
                  </a:lnTo>
                  <a:lnTo>
                    <a:pt x="6400" y="59"/>
                  </a:lnTo>
                  <a:lnTo>
                    <a:pt x="6203" y="20"/>
                  </a:lnTo>
                  <a:lnTo>
                    <a:pt x="60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42"/>
            <p:cNvSpPr/>
            <p:nvPr/>
          </p:nvSpPr>
          <p:spPr>
            <a:xfrm>
              <a:off x="7964600" y="1004200"/>
              <a:ext cx="125550" cy="103400"/>
            </a:xfrm>
            <a:custGeom>
              <a:avLst/>
              <a:gdLst/>
              <a:ahLst/>
              <a:cxnLst/>
              <a:rect l="l" t="t" r="r" b="b"/>
              <a:pathLst>
                <a:path w="5022" h="4136" extrusionOk="0">
                  <a:moveTo>
                    <a:pt x="1970" y="1"/>
                  </a:moveTo>
                  <a:lnTo>
                    <a:pt x="1" y="493"/>
                  </a:lnTo>
                  <a:lnTo>
                    <a:pt x="40" y="749"/>
                  </a:lnTo>
                  <a:lnTo>
                    <a:pt x="119" y="1005"/>
                  </a:lnTo>
                  <a:lnTo>
                    <a:pt x="217" y="1281"/>
                  </a:lnTo>
                  <a:lnTo>
                    <a:pt x="355" y="1537"/>
                  </a:lnTo>
                  <a:lnTo>
                    <a:pt x="513" y="1793"/>
                  </a:lnTo>
                  <a:lnTo>
                    <a:pt x="709" y="2048"/>
                  </a:lnTo>
                  <a:lnTo>
                    <a:pt x="926" y="2304"/>
                  </a:lnTo>
                  <a:lnTo>
                    <a:pt x="1162" y="2560"/>
                  </a:lnTo>
                  <a:lnTo>
                    <a:pt x="1438" y="2797"/>
                  </a:lnTo>
                  <a:lnTo>
                    <a:pt x="1733" y="3013"/>
                  </a:lnTo>
                  <a:lnTo>
                    <a:pt x="2029" y="3230"/>
                  </a:lnTo>
                  <a:lnTo>
                    <a:pt x="2363" y="3446"/>
                  </a:lnTo>
                  <a:lnTo>
                    <a:pt x="2718" y="3624"/>
                  </a:lnTo>
                  <a:lnTo>
                    <a:pt x="3092" y="3820"/>
                  </a:lnTo>
                  <a:lnTo>
                    <a:pt x="3486" y="3978"/>
                  </a:lnTo>
                  <a:lnTo>
                    <a:pt x="3879" y="4116"/>
                  </a:lnTo>
                  <a:lnTo>
                    <a:pt x="3958" y="4136"/>
                  </a:lnTo>
                  <a:lnTo>
                    <a:pt x="5021" y="3820"/>
                  </a:lnTo>
                  <a:lnTo>
                    <a:pt x="197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42"/>
            <p:cNvSpPr/>
            <p:nvPr/>
          </p:nvSpPr>
          <p:spPr>
            <a:xfrm>
              <a:off x="7845975" y="846200"/>
              <a:ext cx="126525" cy="105375"/>
            </a:xfrm>
            <a:custGeom>
              <a:avLst/>
              <a:gdLst/>
              <a:ahLst/>
              <a:cxnLst/>
              <a:rect l="l" t="t" r="r" b="b"/>
              <a:pathLst>
                <a:path w="5061" h="4215" extrusionOk="0">
                  <a:moveTo>
                    <a:pt x="2009" y="1"/>
                  </a:moveTo>
                  <a:lnTo>
                    <a:pt x="1" y="513"/>
                  </a:lnTo>
                  <a:lnTo>
                    <a:pt x="20" y="690"/>
                  </a:lnTo>
                  <a:lnTo>
                    <a:pt x="79" y="887"/>
                  </a:lnTo>
                  <a:lnTo>
                    <a:pt x="138" y="1084"/>
                  </a:lnTo>
                  <a:lnTo>
                    <a:pt x="217" y="1280"/>
                  </a:lnTo>
                  <a:lnTo>
                    <a:pt x="316" y="1477"/>
                  </a:lnTo>
                  <a:lnTo>
                    <a:pt x="434" y="1674"/>
                  </a:lnTo>
                  <a:lnTo>
                    <a:pt x="572" y="1871"/>
                  </a:lnTo>
                  <a:lnTo>
                    <a:pt x="709" y="2088"/>
                  </a:lnTo>
                  <a:lnTo>
                    <a:pt x="887" y="2285"/>
                  </a:lnTo>
                  <a:lnTo>
                    <a:pt x="1044" y="2481"/>
                  </a:lnTo>
                  <a:lnTo>
                    <a:pt x="1241" y="2659"/>
                  </a:lnTo>
                  <a:lnTo>
                    <a:pt x="1438" y="2856"/>
                  </a:lnTo>
                  <a:lnTo>
                    <a:pt x="1654" y="3033"/>
                  </a:lnTo>
                  <a:lnTo>
                    <a:pt x="1891" y="3210"/>
                  </a:lnTo>
                  <a:lnTo>
                    <a:pt x="2127" y="3387"/>
                  </a:lnTo>
                  <a:lnTo>
                    <a:pt x="2383" y="3545"/>
                  </a:lnTo>
                  <a:lnTo>
                    <a:pt x="2737" y="3761"/>
                  </a:lnTo>
                  <a:lnTo>
                    <a:pt x="3072" y="3938"/>
                  </a:lnTo>
                  <a:lnTo>
                    <a:pt x="3426" y="4076"/>
                  </a:lnTo>
                  <a:lnTo>
                    <a:pt x="3781" y="4214"/>
                  </a:lnTo>
                  <a:lnTo>
                    <a:pt x="5061" y="3820"/>
                  </a:lnTo>
                  <a:lnTo>
                    <a:pt x="200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42"/>
            <p:cNvSpPr/>
            <p:nvPr/>
          </p:nvSpPr>
          <p:spPr>
            <a:xfrm>
              <a:off x="8042375" y="1140050"/>
              <a:ext cx="57625" cy="62050"/>
            </a:xfrm>
            <a:custGeom>
              <a:avLst/>
              <a:gdLst/>
              <a:ahLst/>
              <a:cxnLst/>
              <a:rect l="l" t="t" r="r" b="b"/>
              <a:pathLst>
                <a:path w="2305" h="2482" extrusionOk="0">
                  <a:moveTo>
                    <a:pt x="532" y="1"/>
                  </a:moveTo>
                  <a:lnTo>
                    <a:pt x="335" y="60"/>
                  </a:lnTo>
                  <a:lnTo>
                    <a:pt x="217" y="178"/>
                  </a:lnTo>
                  <a:lnTo>
                    <a:pt x="138" y="316"/>
                  </a:lnTo>
                  <a:lnTo>
                    <a:pt x="79" y="454"/>
                  </a:lnTo>
                  <a:lnTo>
                    <a:pt x="20" y="611"/>
                  </a:lnTo>
                  <a:lnTo>
                    <a:pt x="0" y="749"/>
                  </a:lnTo>
                  <a:lnTo>
                    <a:pt x="0" y="887"/>
                  </a:lnTo>
                  <a:lnTo>
                    <a:pt x="20" y="1025"/>
                  </a:lnTo>
                  <a:lnTo>
                    <a:pt x="60" y="1143"/>
                  </a:lnTo>
                  <a:lnTo>
                    <a:pt x="99" y="1281"/>
                  </a:lnTo>
                  <a:lnTo>
                    <a:pt x="178" y="1419"/>
                  </a:lnTo>
                  <a:lnTo>
                    <a:pt x="237" y="1537"/>
                  </a:lnTo>
                  <a:lnTo>
                    <a:pt x="335" y="1655"/>
                  </a:lnTo>
                  <a:lnTo>
                    <a:pt x="434" y="1773"/>
                  </a:lnTo>
                  <a:lnTo>
                    <a:pt x="552" y="1891"/>
                  </a:lnTo>
                  <a:lnTo>
                    <a:pt x="827" y="2127"/>
                  </a:lnTo>
                  <a:lnTo>
                    <a:pt x="1123" y="2324"/>
                  </a:lnTo>
                  <a:lnTo>
                    <a:pt x="1477" y="2482"/>
                  </a:lnTo>
                  <a:lnTo>
                    <a:pt x="2304" y="2226"/>
                  </a:lnTo>
                  <a:lnTo>
                    <a:pt x="53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87" name="Google Shape;2587;p42"/>
          <p:cNvSpPr/>
          <p:nvPr/>
        </p:nvSpPr>
        <p:spPr>
          <a:xfrm>
            <a:off x="2913500" y="1171400"/>
            <a:ext cx="215460" cy="215460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42"/>
          <p:cNvSpPr/>
          <p:nvPr/>
        </p:nvSpPr>
        <p:spPr>
          <a:xfrm>
            <a:off x="4013375" y="785804"/>
            <a:ext cx="122808" cy="122808"/>
          </a:xfrm>
          <a:custGeom>
            <a:avLst/>
            <a:gdLst/>
            <a:ahLst/>
            <a:cxnLst/>
            <a:rect l="l" t="t" r="r" b="b"/>
            <a:pathLst>
              <a:path w="33600" h="33600" extrusionOk="0">
                <a:moveTo>
                  <a:pt x="16790" y="0"/>
                </a:moveTo>
                <a:lnTo>
                  <a:pt x="14187" y="14186"/>
                </a:lnTo>
                <a:lnTo>
                  <a:pt x="1" y="16789"/>
                </a:lnTo>
                <a:lnTo>
                  <a:pt x="14187" y="19393"/>
                </a:lnTo>
                <a:lnTo>
                  <a:pt x="16790" y="33599"/>
                </a:lnTo>
                <a:lnTo>
                  <a:pt x="19394" y="19393"/>
                </a:lnTo>
                <a:lnTo>
                  <a:pt x="33600" y="16789"/>
                </a:lnTo>
                <a:lnTo>
                  <a:pt x="19394" y="14186"/>
                </a:lnTo>
                <a:lnTo>
                  <a:pt x="1679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1" name="Google Shape;5641;p64"/>
          <p:cNvSpPr/>
          <p:nvPr/>
        </p:nvSpPr>
        <p:spPr>
          <a:xfrm>
            <a:off x="2224088" y="1844025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2" name="Google Shape;5642;p64"/>
          <p:cNvSpPr txBox="1">
            <a:spLocks noGrp="1"/>
          </p:cNvSpPr>
          <p:nvPr>
            <p:ph type="title"/>
          </p:nvPr>
        </p:nvSpPr>
        <p:spPr>
          <a:xfrm>
            <a:off x="2646981" y="1844025"/>
            <a:ext cx="46038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Storyline</a:t>
            </a:r>
          </a:p>
        </p:txBody>
      </p:sp>
      <p:sp>
        <p:nvSpPr>
          <p:cNvPr id="5643" name="Google Shape;5643;p64"/>
          <p:cNvSpPr txBox="1">
            <a:spLocks noGrp="1"/>
          </p:cNvSpPr>
          <p:nvPr>
            <p:ph type="title" idx="2"/>
          </p:nvPr>
        </p:nvSpPr>
        <p:spPr>
          <a:xfrm>
            <a:off x="2224088" y="1955775"/>
            <a:ext cx="914400" cy="69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644" name="Google Shape;5644;p64"/>
          <p:cNvSpPr txBox="1">
            <a:spLocks noGrp="1"/>
          </p:cNvSpPr>
          <p:nvPr>
            <p:ph type="subTitle" idx="1"/>
          </p:nvPr>
        </p:nvSpPr>
        <p:spPr>
          <a:xfrm>
            <a:off x="2270250" y="2933775"/>
            <a:ext cx="46035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Meilensteine</a:t>
            </a:r>
            <a:endParaRPr/>
          </a:p>
        </p:txBody>
      </p:sp>
      <p:grpSp>
        <p:nvGrpSpPr>
          <p:cNvPr id="5645" name="Google Shape;5645;p64"/>
          <p:cNvGrpSpPr/>
          <p:nvPr/>
        </p:nvGrpSpPr>
        <p:grpSpPr>
          <a:xfrm>
            <a:off x="411738" y="2646663"/>
            <a:ext cx="1508025" cy="2302275"/>
            <a:chOff x="-1622325" y="2077525"/>
            <a:chExt cx="1508025" cy="2302275"/>
          </a:xfrm>
        </p:grpSpPr>
        <p:sp>
          <p:nvSpPr>
            <p:cNvPr id="5646" name="Google Shape;5646;p64"/>
            <p:cNvSpPr/>
            <p:nvPr/>
          </p:nvSpPr>
          <p:spPr>
            <a:xfrm>
              <a:off x="-1475225" y="2541250"/>
              <a:ext cx="237625" cy="905125"/>
            </a:xfrm>
            <a:custGeom>
              <a:avLst/>
              <a:gdLst/>
              <a:ahLst/>
              <a:cxnLst/>
              <a:rect l="l" t="t" r="r" b="b"/>
              <a:pathLst>
                <a:path w="9505" h="36205" extrusionOk="0">
                  <a:moveTo>
                    <a:pt x="8291" y="36205"/>
                  </a:moveTo>
                  <a:lnTo>
                    <a:pt x="1214" y="36205"/>
                  </a:lnTo>
                  <a:lnTo>
                    <a:pt x="1214" y="36205"/>
                  </a:lnTo>
                  <a:lnTo>
                    <a:pt x="1075" y="36185"/>
                  </a:lnTo>
                  <a:lnTo>
                    <a:pt x="955" y="36185"/>
                  </a:lnTo>
                  <a:lnTo>
                    <a:pt x="737" y="36105"/>
                  </a:lnTo>
                  <a:lnTo>
                    <a:pt x="538" y="35986"/>
                  </a:lnTo>
                  <a:lnTo>
                    <a:pt x="359" y="35847"/>
                  </a:lnTo>
                  <a:lnTo>
                    <a:pt x="220" y="35668"/>
                  </a:lnTo>
                  <a:lnTo>
                    <a:pt x="100" y="35469"/>
                  </a:lnTo>
                  <a:lnTo>
                    <a:pt x="21" y="35231"/>
                  </a:lnTo>
                  <a:lnTo>
                    <a:pt x="1" y="35111"/>
                  </a:lnTo>
                  <a:lnTo>
                    <a:pt x="1" y="34992"/>
                  </a:lnTo>
                  <a:lnTo>
                    <a:pt x="1" y="1194"/>
                  </a:lnTo>
                  <a:lnTo>
                    <a:pt x="1" y="1194"/>
                  </a:lnTo>
                  <a:lnTo>
                    <a:pt x="1" y="1074"/>
                  </a:lnTo>
                  <a:lnTo>
                    <a:pt x="21" y="955"/>
                  </a:lnTo>
                  <a:lnTo>
                    <a:pt x="100" y="736"/>
                  </a:lnTo>
                  <a:lnTo>
                    <a:pt x="220" y="518"/>
                  </a:lnTo>
                  <a:lnTo>
                    <a:pt x="359" y="339"/>
                  </a:lnTo>
                  <a:lnTo>
                    <a:pt x="538" y="200"/>
                  </a:lnTo>
                  <a:lnTo>
                    <a:pt x="737" y="80"/>
                  </a:lnTo>
                  <a:lnTo>
                    <a:pt x="955" y="21"/>
                  </a:lnTo>
                  <a:lnTo>
                    <a:pt x="1075" y="1"/>
                  </a:lnTo>
                  <a:lnTo>
                    <a:pt x="1214" y="1"/>
                  </a:lnTo>
                  <a:lnTo>
                    <a:pt x="8291" y="1"/>
                  </a:lnTo>
                  <a:lnTo>
                    <a:pt x="8291" y="1"/>
                  </a:lnTo>
                  <a:lnTo>
                    <a:pt x="8411" y="1"/>
                  </a:lnTo>
                  <a:lnTo>
                    <a:pt x="8530" y="21"/>
                  </a:lnTo>
                  <a:lnTo>
                    <a:pt x="8769" y="80"/>
                  </a:lnTo>
                  <a:lnTo>
                    <a:pt x="8967" y="200"/>
                  </a:lnTo>
                  <a:lnTo>
                    <a:pt x="9146" y="339"/>
                  </a:lnTo>
                  <a:lnTo>
                    <a:pt x="9286" y="518"/>
                  </a:lnTo>
                  <a:lnTo>
                    <a:pt x="9405" y="736"/>
                  </a:lnTo>
                  <a:lnTo>
                    <a:pt x="9464" y="955"/>
                  </a:lnTo>
                  <a:lnTo>
                    <a:pt x="9484" y="1074"/>
                  </a:lnTo>
                  <a:lnTo>
                    <a:pt x="9504" y="1194"/>
                  </a:lnTo>
                  <a:lnTo>
                    <a:pt x="9504" y="34992"/>
                  </a:lnTo>
                  <a:lnTo>
                    <a:pt x="9504" y="34992"/>
                  </a:lnTo>
                  <a:lnTo>
                    <a:pt x="9484" y="35111"/>
                  </a:lnTo>
                  <a:lnTo>
                    <a:pt x="9464" y="35231"/>
                  </a:lnTo>
                  <a:lnTo>
                    <a:pt x="9405" y="35469"/>
                  </a:lnTo>
                  <a:lnTo>
                    <a:pt x="9286" y="35668"/>
                  </a:lnTo>
                  <a:lnTo>
                    <a:pt x="9146" y="35847"/>
                  </a:lnTo>
                  <a:lnTo>
                    <a:pt x="8967" y="35986"/>
                  </a:lnTo>
                  <a:lnTo>
                    <a:pt x="8769" y="36105"/>
                  </a:lnTo>
                  <a:lnTo>
                    <a:pt x="8530" y="36185"/>
                  </a:lnTo>
                  <a:lnTo>
                    <a:pt x="8411" y="36185"/>
                  </a:lnTo>
                  <a:lnTo>
                    <a:pt x="8291" y="36205"/>
                  </a:lnTo>
                  <a:lnTo>
                    <a:pt x="8291" y="362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7" name="Google Shape;5647;p64"/>
            <p:cNvSpPr/>
            <p:nvPr/>
          </p:nvSpPr>
          <p:spPr>
            <a:xfrm>
              <a:off x="-1339025" y="2541250"/>
              <a:ext cx="546750" cy="905125"/>
            </a:xfrm>
            <a:custGeom>
              <a:avLst/>
              <a:gdLst/>
              <a:ahLst/>
              <a:cxnLst/>
              <a:rect l="l" t="t" r="r" b="b"/>
              <a:pathLst>
                <a:path w="21870" h="36205" extrusionOk="0">
                  <a:moveTo>
                    <a:pt x="19106" y="36205"/>
                  </a:moveTo>
                  <a:lnTo>
                    <a:pt x="2784" y="36205"/>
                  </a:lnTo>
                  <a:lnTo>
                    <a:pt x="2784" y="36205"/>
                  </a:lnTo>
                  <a:lnTo>
                    <a:pt x="2505" y="36185"/>
                  </a:lnTo>
                  <a:lnTo>
                    <a:pt x="2227" y="36185"/>
                  </a:lnTo>
                  <a:lnTo>
                    <a:pt x="1949" y="36145"/>
                  </a:lnTo>
                  <a:lnTo>
                    <a:pt x="1710" y="36105"/>
                  </a:lnTo>
                  <a:lnTo>
                    <a:pt x="1452" y="36046"/>
                  </a:lnTo>
                  <a:lnTo>
                    <a:pt x="1233" y="35986"/>
                  </a:lnTo>
                  <a:lnTo>
                    <a:pt x="1014" y="35926"/>
                  </a:lnTo>
                  <a:lnTo>
                    <a:pt x="816" y="35847"/>
                  </a:lnTo>
                  <a:lnTo>
                    <a:pt x="637" y="35767"/>
                  </a:lnTo>
                  <a:lnTo>
                    <a:pt x="478" y="35668"/>
                  </a:lnTo>
                  <a:lnTo>
                    <a:pt x="338" y="35569"/>
                  </a:lnTo>
                  <a:lnTo>
                    <a:pt x="219" y="35469"/>
                  </a:lnTo>
                  <a:lnTo>
                    <a:pt x="140" y="35350"/>
                  </a:lnTo>
                  <a:lnTo>
                    <a:pt x="60" y="35231"/>
                  </a:lnTo>
                  <a:lnTo>
                    <a:pt x="20" y="35111"/>
                  </a:lnTo>
                  <a:lnTo>
                    <a:pt x="0" y="34992"/>
                  </a:lnTo>
                  <a:lnTo>
                    <a:pt x="0" y="1194"/>
                  </a:lnTo>
                  <a:lnTo>
                    <a:pt x="0" y="1194"/>
                  </a:lnTo>
                  <a:lnTo>
                    <a:pt x="20" y="1074"/>
                  </a:lnTo>
                  <a:lnTo>
                    <a:pt x="60" y="955"/>
                  </a:lnTo>
                  <a:lnTo>
                    <a:pt x="140" y="836"/>
                  </a:lnTo>
                  <a:lnTo>
                    <a:pt x="219" y="736"/>
                  </a:lnTo>
                  <a:lnTo>
                    <a:pt x="338" y="617"/>
                  </a:lnTo>
                  <a:lnTo>
                    <a:pt x="478" y="518"/>
                  </a:lnTo>
                  <a:lnTo>
                    <a:pt x="637" y="438"/>
                  </a:lnTo>
                  <a:lnTo>
                    <a:pt x="816" y="339"/>
                  </a:lnTo>
                  <a:lnTo>
                    <a:pt x="1014" y="279"/>
                  </a:lnTo>
                  <a:lnTo>
                    <a:pt x="1233" y="200"/>
                  </a:lnTo>
                  <a:lnTo>
                    <a:pt x="1452" y="140"/>
                  </a:lnTo>
                  <a:lnTo>
                    <a:pt x="1710" y="80"/>
                  </a:lnTo>
                  <a:lnTo>
                    <a:pt x="1949" y="40"/>
                  </a:lnTo>
                  <a:lnTo>
                    <a:pt x="2227" y="21"/>
                  </a:lnTo>
                  <a:lnTo>
                    <a:pt x="2505" y="1"/>
                  </a:lnTo>
                  <a:lnTo>
                    <a:pt x="2784" y="1"/>
                  </a:lnTo>
                  <a:lnTo>
                    <a:pt x="19106" y="1"/>
                  </a:lnTo>
                  <a:lnTo>
                    <a:pt x="19106" y="1"/>
                  </a:lnTo>
                  <a:lnTo>
                    <a:pt x="19385" y="1"/>
                  </a:lnTo>
                  <a:lnTo>
                    <a:pt x="19663" y="21"/>
                  </a:lnTo>
                  <a:lnTo>
                    <a:pt x="19922" y="40"/>
                  </a:lnTo>
                  <a:lnTo>
                    <a:pt x="20180" y="80"/>
                  </a:lnTo>
                  <a:lnTo>
                    <a:pt x="20419" y="140"/>
                  </a:lnTo>
                  <a:lnTo>
                    <a:pt x="20657" y="200"/>
                  </a:lnTo>
                  <a:lnTo>
                    <a:pt x="20876" y="279"/>
                  </a:lnTo>
                  <a:lnTo>
                    <a:pt x="21055" y="339"/>
                  </a:lnTo>
                  <a:lnTo>
                    <a:pt x="21234" y="438"/>
                  </a:lnTo>
                  <a:lnTo>
                    <a:pt x="21393" y="518"/>
                  </a:lnTo>
                  <a:lnTo>
                    <a:pt x="21552" y="617"/>
                  </a:lnTo>
                  <a:lnTo>
                    <a:pt x="21651" y="736"/>
                  </a:lnTo>
                  <a:lnTo>
                    <a:pt x="21751" y="836"/>
                  </a:lnTo>
                  <a:lnTo>
                    <a:pt x="21830" y="955"/>
                  </a:lnTo>
                  <a:lnTo>
                    <a:pt x="21870" y="1074"/>
                  </a:lnTo>
                  <a:lnTo>
                    <a:pt x="21870" y="1194"/>
                  </a:lnTo>
                  <a:lnTo>
                    <a:pt x="21870" y="34992"/>
                  </a:lnTo>
                  <a:lnTo>
                    <a:pt x="21870" y="34992"/>
                  </a:lnTo>
                  <a:lnTo>
                    <a:pt x="21870" y="35111"/>
                  </a:lnTo>
                  <a:lnTo>
                    <a:pt x="21830" y="35231"/>
                  </a:lnTo>
                  <a:lnTo>
                    <a:pt x="21751" y="35350"/>
                  </a:lnTo>
                  <a:lnTo>
                    <a:pt x="21651" y="35469"/>
                  </a:lnTo>
                  <a:lnTo>
                    <a:pt x="21552" y="35569"/>
                  </a:lnTo>
                  <a:lnTo>
                    <a:pt x="21393" y="35668"/>
                  </a:lnTo>
                  <a:lnTo>
                    <a:pt x="21234" y="35767"/>
                  </a:lnTo>
                  <a:lnTo>
                    <a:pt x="21055" y="35847"/>
                  </a:lnTo>
                  <a:lnTo>
                    <a:pt x="20876" y="35926"/>
                  </a:lnTo>
                  <a:lnTo>
                    <a:pt x="20657" y="35986"/>
                  </a:lnTo>
                  <a:lnTo>
                    <a:pt x="20419" y="36046"/>
                  </a:lnTo>
                  <a:lnTo>
                    <a:pt x="20180" y="36105"/>
                  </a:lnTo>
                  <a:lnTo>
                    <a:pt x="19922" y="36145"/>
                  </a:lnTo>
                  <a:lnTo>
                    <a:pt x="19663" y="36185"/>
                  </a:lnTo>
                  <a:lnTo>
                    <a:pt x="19385" y="36185"/>
                  </a:lnTo>
                  <a:lnTo>
                    <a:pt x="19106" y="36205"/>
                  </a:lnTo>
                  <a:lnTo>
                    <a:pt x="19106" y="362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8" name="Google Shape;5648;p64"/>
            <p:cNvSpPr/>
            <p:nvPr/>
          </p:nvSpPr>
          <p:spPr>
            <a:xfrm>
              <a:off x="-1622325" y="4258500"/>
              <a:ext cx="1508025" cy="121300"/>
            </a:xfrm>
            <a:custGeom>
              <a:avLst/>
              <a:gdLst/>
              <a:ahLst/>
              <a:cxnLst/>
              <a:rect l="l" t="t" r="r" b="b"/>
              <a:pathLst>
                <a:path w="60321" h="4852" extrusionOk="0">
                  <a:moveTo>
                    <a:pt x="30160" y="1"/>
                  </a:moveTo>
                  <a:lnTo>
                    <a:pt x="30160" y="1"/>
                  </a:lnTo>
                  <a:lnTo>
                    <a:pt x="27078" y="1"/>
                  </a:lnTo>
                  <a:lnTo>
                    <a:pt x="24076" y="41"/>
                  </a:lnTo>
                  <a:lnTo>
                    <a:pt x="21194" y="100"/>
                  </a:lnTo>
                  <a:lnTo>
                    <a:pt x="18410" y="180"/>
                  </a:lnTo>
                  <a:lnTo>
                    <a:pt x="15786" y="279"/>
                  </a:lnTo>
                  <a:lnTo>
                    <a:pt x="13301" y="418"/>
                  </a:lnTo>
                  <a:lnTo>
                    <a:pt x="10975" y="558"/>
                  </a:lnTo>
                  <a:lnTo>
                    <a:pt x="8827" y="697"/>
                  </a:lnTo>
                  <a:lnTo>
                    <a:pt x="6879" y="876"/>
                  </a:lnTo>
                  <a:lnTo>
                    <a:pt x="5149" y="1075"/>
                  </a:lnTo>
                  <a:lnTo>
                    <a:pt x="3638" y="1273"/>
                  </a:lnTo>
                  <a:lnTo>
                    <a:pt x="2982" y="1373"/>
                  </a:lnTo>
                  <a:lnTo>
                    <a:pt x="2366" y="1472"/>
                  </a:lnTo>
                  <a:lnTo>
                    <a:pt x="1829" y="1591"/>
                  </a:lnTo>
                  <a:lnTo>
                    <a:pt x="1352" y="1691"/>
                  </a:lnTo>
                  <a:lnTo>
                    <a:pt x="954" y="1810"/>
                  </a:lnTo>
                  <a:lnTo>
                    <a:pt x="616" y="1929"/>
                  </a:lnTo>
                  <a:lnTo>
                    <a:pt x="338" y="2049"/>
                  </a:lnTo>
                  <a:lnTo>
                    <a:pt x="159" y="2168"/>
                  </a:lnTo>
                  <a:lnTo>
                    <a:pt x="80" y="2228"/>
                  </a:lnTo>
                  <a:lnTo>
                    <a:pt x="40" y="2307"/>
                  </a:lnTo>
                  <a:lnTo>
                    <a:pt x="0" y="2367"/>
                  </a:lnTo>
                  <a:lnTo>
                    <a:pt x="0" y="2426"/>
                  </a:lnTo>
                  <a:lnTo>
                    <a:pt x="0" y="2426"/>
                  </a:lnTo>
                  <a:lnTo>
                    <a:pt x="0" y="2486"/>
                  </a:lnTo>
                  <a:lnTo>
                    <a:pt x="40" y="2546"/>
                  </a:lnTo>
                  <a:lnTo>
                    <a:pt x="80" y="2605"/>
                  </a:lnTo>
                  <a:lnTo>
                    <a:pt x="159" y="2665"/>
                  </a:lnTo>
                  <a:lnTo>
                    <a:pt x="338" y="2784"/>
                  </a:lnTo>
                  <a:lnTo>
                    <a:pt x="616" y="2904"/>
                  </a:lnTo>
                  <a:lnTo>
                    <a:pt x="954" y="3023"/>
                  </a:lnTo>
                  <a:lnTo>
                    <a:pt x="1352" y="3142"/>
                  </a:lnTo>
                  <a:lnTo>
                    <a:pt x="1829" y="3261"/>
                  </a:lnTo>
                  <a:lnTo>
                    <a:pt x="2366" y="3361"/>
                  </a:lnTo>
                  <a:lnTo>
                    <a:pt x="2982" y="3480"/>
                  </a:lnTo>
                  <a:lnTo>
                    <a:pt x="3638" y="3580"/>
                  </a:lnTo>
                  <a:lnTo>
                    <a:pt x="5149" y="3778"/>
                  </a:lnTo>
                  <a:lnTo>
                    <a:pt x="6879" y="3957"/>
                  </a:lnTo>
                  <a:lnTo>
                    <a:pt x="8827" y="4136"/>
                  </a:lnTo>
                  <a:lnTo>
                    <a:pt x="10975" y="4295"/>
                  </a:lnTo>
                  <a:lnTo>
                    <a:pt x="13301" y="4434"/>
                  </a:lnTo>
                  <a:lnTo>
                    <a:pt x="15786" y="4554"/>
                  </a:lnTo>
                  <a:lnTo>
                    <a:pt x="18410" y="4653"/>
                  </a:lnTo>
                  <a:lnTo>
                    <a:pt x="21194" y="4733"/>
                  </a:lnTo>
                  <a:lnTo>
                    <a:pt x="24076" y="4792"/>
                  </a:lnTo>
                  <a:lnTo>
                    <a:pt x="27078" y="4832"/>
                  </a:lnTo>
                  <a:lnTo>
                    <a:pt x="30160" y="4852"/>
                  </a:lnTo>
                  <a:lnTo>
                    <a:pt x="30160" y="4852"/>
                  </a:lnTo>
                  <a:lnTo>
                    <a:pt x="33242" y="4832"/>
                  </a:lnTo>
                  <a:lnTo>
                    <a:pt x="36224" y="4792"/>
                  </a:lnTo>
                  <a:lnTo>
                    <a:pt x="39127" y="4733"/>
                  </a:lnTo>
                  <a:lnTo>
                    <a:pt x="41890" y="4653"/>
                  </a:lnTo>
                  <a:lnTo>
                    <a:pt x="44534" y="4554"/>
                  </a:lnTo>
                  <a:lnTo>
                    <a:pt x="47019" y="4434"/>
                  </a:lnTo>
                  <a:lnTo>
                    <a:pt x="49346" y="4295"/>
                  </a:lnTo>
                  <a:lnTo>
                    <a:pt x="51473" y="4136"/>
                  </a:lnTo>
                  <a:lnTo>
                    <a:pt x="53421" y="3957"/>
                  </a:lnTo>
                  <a:lnTo>
                    <a:pt x="55171" y="3778"/>
                  </a:lnTo>
                  <a:lnTo>
                    <a:pt x="56682" y="3580"/>
                  </a:lnTo>
                  <a:lnTo>
                    <a:pt x="57338" y="3480"/>
                  </a:lnTo>
                  <a:lnTo>
                    <a:pt x="57934" y="3361"/>
                  </a:lnTo>
                  <a:lnTo>
                    <a:pt x="58491" y="3261"/>
                  </a:lnTo>
                  <a:lnTo>
                    <a:pt x="58948" y="3142"/>
                  </a:lnTo>
                  <a:lnTo>
                    <a:pt x="59366" y="3023"/>
                  </a:lnTo>
                  <a:lnTo>
                    <a:pt x="59704" y="2904"/>
                  </a:lnTo>
                  <a:lnTo>
                    <a:pt x="59962" y="2784"/>
                  </a:lnTo>
                  <a:lnTo>
                    <a:pt x="60161" y="2665"/>
                  </a:lnTo>
                  <a:lnTo>
                    <a:pt x="60221" y="2605"/>
                  </a:lnTo>
                  <a:lnTo>
                    <a:pt x="60280" y="2546"/>
                  </a:lnTo>
                  <a:lnTo>
                    <a:pt x="60300" y="2486"/>
                  </a:lnTo>
                  <a:lnTo>
                    <a:pt x="60320" y="2426"/>
                  </a:lnTo>
                  <a:lnTo>
                    <a:pt x="60320" y="2426"/>
                  </a:lnTo>
                  <a:lnTo>
                    <a:pt x="60300" y="2367"/>
                  </a:lnTo>
                  <a:lnTo>
                    <a:pt x="60280" y="2307"/>
                  </a:lnTo>
                  <a:lnTo>
                    <a:pt x="60221" y="2228"/>
                  </a:lnTo>
                  <a:lnTo>
                    <a:pt x="60161" y="2168"/>
                  </a:lnTo>
                  <a:lnTo>
                    <a:pt x="59962" y="2049"/>
                  </a:lnTo>
                  <a:lnTo>
                    <a:pt x="59704" y="1929"/>
                  </a:lnTo>
                  <a:lnTo>
                    <a:pt x="59366" y="1810"/>
                  </a:lnTo>
                  <a:lnTo>
                    <a:pt x="58948" y="1691"/>
                  </a:lnTo>
                  <a:lnTo>
                    <a:pt x="58491" y="1591"/>
                  </a:lnTo>
                  <a:lnTo>
                    <a:pt x="57934" y="1472"/>
                  </a:lnTo>
                  <a:lnTo>
                    <a:pt x="57338" y="1373"/>
                  </a:lnTo>
                  <a:lnTo>
                    <a:pt x="56682" y="1273"/>
                  </a:lnTo>
                  <a:lnTo>
                    <a:pt x="55171" y="1075"/>
                  </a:lnTo>
                  <a:lnTo>
                    <a:pt x="53421" y="876"/>
                  </a:lnTo>
                  <a:lnTo>
                    <a:pt x="51473" y="697"/>
                  </a:lnTo>
                  <a:lnTo>
                    <a:pt x="49346" y="558"/>
                  </a:lnTo>
                  <a:lnTo>
                    <a:pt x="47019" y="418"/>
                  </a:lnTo>
                  <a:lnTo>
                    <a:pt x="44534" y="279"/>
                  </a:lnTo>
                  <a:lnTo>
                    <a:pt x="41890" y="180"/>
                  </a:lnTo>
                  <a:lnTo>
                    <a:pt x="39127" y="100"/>
                  </a:lnTo>
                  <a:lnTo>
                    <a:pt x="36224" y="41"/>
                  </a:lnTo>
                  <a:lnTo>
                    <a:pt x="33242" y="1"/>
                  </a:lnTo>
                  <a:lnTo>
                    <a:pt x="30160" y="1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9" name="Google Shape;5649;p64"/>
            <p:cNvSpPr/>
            <p:nvPr/>
          </p:nvSpPr>
          <p:spPr>
            <a:xfrm>
              <a:off x="-889200" y="2409050"/>
              <a:ext cx="660575" cy="491100"/>
            </a:xfrm>
            <a:custGeom>
              <a:avLst/>
              <a:gdLst/>
              <a:ahLst/>
              <a:cxnLst/>
              <a:rect l="l" t="t" r="r" b="b"/>
              <a:pathLst>
                <a:path w="26423" h="19644" extrusionOk="0">
                  <a:moveTo>
                    <a:pt x="19862" y="14156"/>
                  </a:moveTo>
                  <a:lnTo>
                    <a:pt x="19862" y="14156"/>
                  </a:lnTo>
                  <a:lnTo>
                    <a:pt x="20180" y="13798"/>
                  </a:lnTo>
                  <a:lnTo>
                    <a:pt x="20498" y="13420"/>
                  </a:lnTo>
                  <a:lnTo>
                    <a:pt x="20796" y="13042"/>
                  </a:lnTo>
                  <a:lnTo>
                    <a:pt x="21114" y="12625"/>
                  </a:lnTo>
                  <a:lnTo>
                    <a:pt x="21711" y="11750"/>
                  </a:lnTo>
                  <a:lnTo>
                    <a:pt x="22287" y="10855"/>
                  </a:lnTo>
                  <a:lnTo>
                    <a:pt x="22864" y="9921"/>
                  </a:lnTo>
                  <a:lnTo>
                    <a:pt x="23400" y="8987"/>
                  </a:lnTo>
                  <a:lnTo>
                    <a:pt x="23917" y="8052"/>
                  </a:lnTo>
                  <a:lnTo>
                    <a:pt x="24394" y="7158"/>
                  </a:lnTo>
                  <a:lnTo>
                    <a:pt x="24832" y="6283"/>
                  </a:lnTo>
                  <a:lnTo>
                    <a:pt x="25229" y="5488"/>
                  </a:lnTo>
                  <a:lnTo>
                    <a:pt x="25866" y="4136"/>
                  </a:lnTo>
                  <a:lnTo>
                    <a:pt x="26263" y="3221"/>
                  </a:lnTo>
                  <a:lnTo>
                    <a:pt x="26422" y="2883"/>
                  </a:lnTo>
                  <a:lnTo>
                    <a:pt x="20100" y="0"/>
                  </a:lnTo>
                  <a:lnTo>
                    <a:pt x="20100" y="0"/>
                  </a:lnTo>
                  <a:lnTo>
                    <a:pt x="19941" y="318"/>
                  </a:lnTo>
                  <a:lnTo>
                    <a:pt x="19524" y="1173"/>
                  </a:lnTo>
                  <a:lnTo>
                    <a:pt x="18887" y="2386"/>
                  </a:lnTo>
                  <a:lnTo>
                    <a:pt x="18490" y="3082"/>
                  </a:lnTo>
                  <a:lnTo>
                    <a:pt x="18072" y="3817"/>
                  </a:lnTo>
                  <a:lnTo>
                    <a:pt x="17615" y="4573"/>
                  </a:lnTo>
                  <a:lnTo>
                    <a:pt x="17138" y="5328"/>
                  </a:lnTo>
                  <a:lnTo>
                    <a:pt x="16641" y="6044"/>
                  </a:lnTo>
                  <a:lnTo>
                    <a:pt x="16144" y="6740"/>
                  </a:lnTo>
                  <a:lnTo>
                    <a:pt x="15885" y="7058"/>
                  </a:lnTo>
                  <a:lnTo>
                    <a:pt x="15627" y="7356"/>
                  </a:lnTo>
                  <a:lnTo>
                    <a:pt x="15368" y="7635"/>
                  </a:lnTo>
                  <a:lnTo>
                    <a:pt x="15110" y="7893"/>
                  </a:lnTo>
                  <a:lnTo>
                    <a:pt x="14851" y="8132"/>
                  </a:lnTo>
                  <a:lnTo>
                    <a:pt x="14613" y="8350"/>
                  </a:lnTo>
                  <a:lnTo>
                    <a:pt x="14354" y="8509"/>
                  </a:lnTo>
                  <a:lnTo>
                    <a:pt x="14116" y="8669"/>
                  </a:lnTo>
                  <a:lnTo>
                    <a:pt x="14116" y="8669"/>
                  </a:lnTo>
                  <a:lnTo>
                    <a:pt x="13798" y="8748"/>
                  </a:lnTo>
                  <a:lnTo>
                    <a:pt x="13380" y="8808"/>
                  </a:lnTo>
                  <a:lnTo>
                    <a:pt x="12883" y="8867"/>
                  </a:lnTo>
                  <a:lnTo>
                    <a:pt x="12287" y="8907"/>
                  </a:lnTo>
                  <a:lnTo>
                    <a:pt x="11651" y="8927"/>
                  </a:lnTo>
                  <a:lnTo>
                    <a:pt x="10955" y="8907"/>
                  </a:lnTo>
                  <a:lnTo>
                    <a:pt x="10199" y="8887"/>
                  </a:lnTo>
                  <a:lnTo>
                    <a:pt x="9444" y="8847"/>
                  </a:lnTo>
                  <a:lnTo>
                    <a:pt x="8648" y="8788"/>
                  </a:lnTo>
                  <a:lnTo>
                    <a:pt x="7873" y="8728"/>
                  </a:lnTo>
                  <a:lnTo>
                    <a:pt x="7078" y="8629"/>
                  </a:lnTo>
                  <a:lnTo>
                    <a:pt x="6322" y="8509"/>
                  </a:lnTo>
                  <a:lnTo>
                    <a:pt x="5607" y="8370"/>
                  </a:lnTo>
                  <a:lnTo>
                    <a:pt x="4931" y="8211"/>
                  </a:lnTo>
                  <a:lnTo>
                    <a:pt x="4314" y="8032"/>
                  </a:lnTo>
                  <a:lnTo>
                    <a:pt x="3758" y="7834"/>
                  </a:lnTo>
                  <a:lnTo>
                    <a:pt x="3758" y="7834"/>
                  </a:lnTo>
                  <a:lnTo>
                    <a:pt x="3380" y="7913"/>
                  </a:lnTo>
                  <a:lnTo>
                    <a:pt x="3002" y="8012"/>
                  </a:lnTo>
                  <a:lnTo>
                    <a:pt x="2684" y="8112"/>
                  </a:lnTo>
                  <a:lnTo>
                    <a:pt x="2366" y="8231"/>
                  </a:lnTo>
                  <a:lnTo>
                    <a:pt x="2068" y="8350"/>
                  </a:lnTo>
                  <a:lnTo>
                    <a:pt x="1789" y="8490"/>
                  </a:lnTo>
                  <a:lnTo>
                    <a:pt x="1551" y="8629"/>
                  </a:lnTo>
                  <a:lnTo>
                    <a:pt x="1332" y="8788"/>
                  </a:lnTo>
                  <a:lnTo>
                    <a:pt x="1113" y="8947"/>
                  </a:lnTo>
                  <a:lnTo>
                    <a:pt x="934" y="9126"/>
                  </a:lnTo>
                  <a:lnTo>
                    <a:pt x="756" y="9305"/>
                  </a:lnTo>
                  <a:lnTo>
                    <a:pt x="616" y="9484"/>
                  </a:lnTo>
                  <a:lnTo>
                    <a:pt x="477" y="9682"/>
                  </a:lnTo>
                  <a:lnTo>
                    <a:pt x="358" y="9881"/>
                  </a:lnTo>
                  <a:lnTo>
                    <a:pt x="259" y="10100"/>
                  </a:lnTo>
                  <a:lnTo>
                    <a:pt x="179" y="10319"/>
                  </a:lnTo>
                  <a:lnTo>
                    <a:pt x="119" y="10537"/>
                  </a:lnTo>
                  <a:lnTo>
                    <a:pt x="80" y="10756"/>
                  </a:lnTo>
                  <a:lnTo>
                    <a:pt x="40" y="10995"/>
                  </a:lnTo>
                  <a:lnTo>
                    <a:pt x="20" y="11233"/>
                  </a:lnTo>
                  <a:lnTo>
                    <a:pt x="0" y="11472"/>
                  </a:lnTo>
                  <a:lnTo>
                    <a:pt x="0" y="11710"/>
                  </a:lnTo>
                  <a:lnTo>
                    <a:pt x="40" y="12207"/>
                  </a:lnTo>
                  <a:lnTo>
                    <a:pt x="139" y="12704"/>
                  </a:lnTo>
                  <a:lnTo>
                    <a:pt x="259" y="13221"/>
                  </a:lnTo>
                  <a:lnTo>
                    <a:pt x="418" y="13738"/>
                  </a:lnTo>
                  <a:lnTo>
                    <a:pt x="597" y="14235"/>
                  </a:lnTo>
                  <a:lnTo>
                    <a:pt x="815" y="14752"/>
                  </a:lnTo>
                  <a:lnTo>
                    <a:pt x="1054" y="15249"/>
                  </a:lnTo>
                  <a:lnTo>
                    <a:pt x="1292" y="15746"/>
                  </a:lnTo>
                  <a:lnTo>
                    <a:pt x="1551" y="16204"/>
                  </a:lnTo>
                  <a:lnTo>
                    <a:pt x="1829" y="16661"/>
                  </a:lnTo>
                  <a:lnTo>
                    <a:pt x="2088" y="17098"/>
                  </a:lnTo>
                  <a:lnTo>
                    <a:pt x="2605" y="17894"/>
                  </a:lnTo>
                  <a:lnTo>
                    <a:pt x="3082" y="18550"/>
                  </a:lnTo>
                  <a:lnTo>
                    <a:pt x="3459" y="19047"/>
                  </a:lnTo>
                  <a:lnTo>
                    <a:pt x="3817" y="19484"/>
                  </a:lnTo>
                  <a:lnTo>
                    <a:pt x="3817" y="19484"/>
                  </a:lnTo>
                  <a:lnTo>
                    <a:pt x="4255" y="19544"/>
                  </a:lnTo>
                  <a:lnTo>
                    <a:pt x="4772" y="19583"/>
                  </a:lnTo>
                  <a:lnTo>
                    <a:pt x="5448" y="19623"/>
                  </a:lnTo>
                  <a:lnTo>
                    <a:pt x="6283" y="19643"/>
                  </a:lnTo>
                  <a:lnTo>
                    <a:pt x="7257" y="19623"/>
                  </a:lnTo>
                  <a:lnTo>
                    <a:pt x="7774" y="19583"/>
                  </a:lnTo>
                  <a:lnTo>
                    <a:pt x="8330" y="19544"/>
                  </a:lnTo>
                  <a:lnTo>
                    <a:pt x="8907" y="19484"/>
                  </a:lnTo>
                  <a:lnTo>
                    <a:pt x="9503" y="19404"/>
                  </a:lnTo>
                  <a:lnTo>
                    <a:pt x="10120" y="19305"/>
                  </a:lnTo>
                  <a:lnTo>
                    <a:pt x="10736" y="19186"/>
                  </a:lnTo>
                  <a:lnTo>
                    <a:pt x="11392" y="19047"/>
                  </a:lnTo>
                  <a:lnTo>
                    <a:pt x="12048" y="18868"/>
                  </a:lnTo>
                  <a:lnTo>
                    <a:pt x="12704" y="18669"/>
                  </a:lnTo>
                  <a:lnTo>
                    <a:pt x="13380" y="18450"/>
                  </a:lnTo>
                  <a:lnTo>
                    <a:pt x="14056" y="18192"/>
                  </a:lnTo>
                  <a:lnTo>
                    <a:pt x="14732" y="17894"/>
                  </a:lnTo>
                  <a:lnTo>
                    <a:pt x="15408" y="17575"/>
                  </a:lnTo>
                  <a:lnTo>
                    <a:pt x="16064" y="17198"/>
                  </a:lnTo>
                  <a:lnTo>
                    <a:pt x="16740" y="16800"/>
                  </a:lnTo>
                  <a:lnTo>
                    <a:pt x="17396" y="16363"/>
                  </a:lnTo>
                  <a:lnTo>
                    <a:pt x="18032" y="15885"/>
                  </a:lnTo>
                  <a:lnTo>
                    <a:pt x="18669" y="15349"/>
                  </a:lnTo>
                  <a:lnTo>
                    <a:pt x="19265" y="14772"/>
                  </a:lnTo>
                  <a:lnTo>
                    <a:pt x="19583" y="14474"/>
                  </a:lnTo>
                  <a:lnTo>
                    <a:pt x="19862" y="14156"/>
                  </a:lnTo>
                  <a:lnTo>
                    <a:pt x="19862" y="141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0" name="Google Shape;5650;p64"/>
            <p:cNvSpPr/>
            <p:nvPr/>
          </p:nvSpPr>
          <p:spPr>
            <a:xfrm>
              <a:off x="-863375" y="2409050"/>
              <a:ext cx="604925" cy="377775"/>
            </a:xfrm>
            <a:custGeom>
              <a:avLst/>
              <a:gdLst/>
              <a:ahLst/>
              <a:cxnLst/>
              <a:rect l="l" t="t" r="r" b="b"/>
              <a:pathLst>
                <a:path w="24197" h="15111" extrusionOk="0">
                  <a:moveTo>
                    <a:pt x="24196" y="2346"/>
                  </a:moveTo>
                  <a:lnTo>
                    <a:pt x="19067" y="0"/>
                  </a:lnTo>
                  <a:lnTo>
                    <a:pt x="19067" y="0"/>
                  </a:lnTo>
                  <a:lnTo>
                    <a:pt x="18908" y="318"/>
                  </a:lnTo>
                  <a:lnTo>
                    <a:pt x="18491" y="1173"/>
                  </a:lnTo>
                  <a:lnTo>
                    <a:pt x="17854" y="2386"/>
                  </a:lnTo>
                  <a:lnTo>
                    <a:pt x="17457" y="3082"/>
                  </a:lnTo>
                  <a:lnTo>
                    <a:pt x="17039" y="3817"/>
                  </a:lnTo>
                  <a:lnTo>
                    <a:pt x="16582" y="4573"/>
                  </a:lnTo>
                  <a:lnTo>
                    <a:pt x="16105" y="5328"/>
                  </a:lnTo>
                  <a:lnTo>
                    <a:pt x="15608" y="6044"/>
                  </a:lnTo>
                  <a:lnTo>
                    <a:pt x="15111" y="6740"/>
                  </a:lnTo>
                  <a:lnTo>
                    <a:pt x="14852" y="7058"/>
                  </a:lnTo>
                  <a:lnTo>
                    <a:pt x="14594" y="7356"/>
                  </a:lnTo>
                  <a:lnTo>
                    <a:pt x="14335" y="7635"/>
                  </a:lnTo>
                  <a:lnTo>
                    <a:pt x="14077" y="7893"/>
                  </a:lnTo>
                  <a:lnTo>
                    <a:pt x="13818" y="8132"/>
                  </a:lnTo>
                  <a:lnTo>
                    <a:pt x="13580" y="8350"/>
                  </a:lnTo>
                  <a:lnTo>
                    <a:pt x="13321" y="8509"/>
                  </a:lnTo>
                  <a:lnTo>
                    <a:pt x="13083" y="8669"/>
                  </a:lnTo>
                  <a:lnTo>
                    <a:pt x="13083" y="8669"/>
                  </a:lnTo>
                  <a:lnTo>
                    <a:pt x="12765" y="8748"/>
                  </a:lnTo>
                  <a:lnTo>
                    <a:pt x="12347" y="8808"/>
                  </a:lnTo>
                  <a:lnTo>
                    <a:pt x="11850" y="8867"/>
                  </a:lnTo>
                  <a:lnTo>
                    <a:pt x="11254" y="8907"/>
                  </a:lnTo>
                  <a:lnTo>
                    <a:pt x="10618" y="8927"/>
                  </a:lnTo>
                  <a:lnTo>
                    <a:pt x="9922" y="8907"/>
                  </a:lnTo>
                  <a:lnTo>
                    <a:pt x="9166" y="8887"/>
                  </a:lnTo>
                  <a:lnTo>
                    <a:pt x="8411" y="8847"/>
                  </a:lnTo>
                  <a:lnTo>
                    <a:pt x="7615" y="8788"/>
                  </a:lnTo>
                  <a:lnTo>
                    <a:pt x="6840" y="8728"/>
                  </a:lnTo>
                  <a:lnTo>
                    <a:pt x="6045" y="8629"/>
                  </a:lnTo>
                  <a:lnTo>
                    <a:pt x="5289" y="8509"/>
                  </a:lnTo>
                  <a:lnTo>
                    <a:pt x="4574" y="8370"/>
                  </a:lnTo>
                  <a:lnTo>
                    <a:pt x="3898" y="8211"/>
                  </a:lnTo>
                  <a:lnTo>
                    <a:pt x="3281" y="8032"/>
                  </a:lnTo>
                  <a:lnTo>
                    <a:pt x="2725" y="7834"/>
                  </a:lnTo>
                  <a:lnTo>
                    <a:pt x="2725" y="7834"/>
                  </a:lnTo>
                  <a:lnTo>
                    <a:pt x="2267" y="7933"/>
                  </a:lnTo>
                  <a:lnTo>
                    <a:pt x="1850" y="8052"/>
                  </a:lnTo>
                  <a:lnTo>
                    <a:pt x="1472" y="8171"/>
                  </a:lnTo>
                  <a:lnTo>
                    <a:pt x="1114" y="8311"/>
                  </a:lnTo>
                  <a:lnTo>
                    <a:pt x="796" y="8470"/>
                  </a:lnTo>
                  <a:lnTo>
                    <a:pt x="498" y="8649"/>
                  </a:lnTo>
                  <a:lnTo>
                    <a:pt x="239" y="8828"/>
                  </a:lnTo>
                  <a:lnTo>
                    <a:pt x="1" y="9026"/>
                  </a:lnTo>
                  <a:lnTo>
                    <a:pt x="1" y="9026"/>
                  </a:lnTo>
                  <a:lnTo>
                    <a:pt x="200" y="9583"/>
                  </a:lnTo>
                  <a:lnTo>
                    <a:pt x="418" y="10120"/>
                  </a:lnTo>
                  <a:lnTo>
                    <a:pt x="677" y="10677"/>
                  </a:lnTo>
                  <a:lnTo>
                    <a:pt x="955" y="11193"/>
                  </a:lnTo>
                  <a:lnTo>
                    <a:pt x="1234" y="11710"/>
                  </a:lnTo>
                  <a:lnTo>
                    <a:pt x="1512" y="12207"/>
                  </a:lnTo>
                  <a:lnTo>
                    <a:pt x="1810" y="12665"/>
                  </a:lnTo>
                  <a:lnTo>
                    <a:pt x="2088" y="13102"/>
                  </a:lnTo>
                  <a:lnTo>
                    <a:pt x="2625" y="13877"/>
                  </a:lnTo>
                  <a:lnTo>
                    <a:pt x="3063" y="14454"/>
                  </a:lnTo>
                  <a:lnTo>
                    <a:pt x="3460" y="14971"/>
                  </a:lnTo>
                  <a:lnTo>
                    <a:pt x="3460" y="14971"/>
                  </a:lnTo>
                  <a:lnTo>
                    <a:pt x="3898" y="15031"/>
                  </a:lnTo>
                  <a:lnTo>
                    <a:pt x="4415" y="15070"/>
                  </a:lnTo>
                  <a:lnTo>
                    <a:pt x="5091" y="15110"/>
                  </a:lnTo>
                  <a:lnTo>
                    <a:pt x="5926" y="15110"/>
                  </a:lnTo>
                  <a:lnTo>
                    <a:pt x="6900" y="15090"/>
                  </a:lnTo>
                  <a:lnTo>
                    <a:pt x="7437" y="15070"/>
                  </a:lnTo>
                  <a:lnTo>
                    <a:pt x="7973" y="15031"/>
                  </a:lnTo>
                  <a:lnTo>
                    <a:pt x="8550" y="14951"/>
                  </a:lnTo>
                  <a:lnTo>
                    <a:pt x="9146" y="14891"/>
                  </a:lnTo>
                  <a:lnTo>
                    <a:pt x="9763" y="14792"/>
                  </a:lnTo>
                  <a:lnTo>
                    <a:pt x="10399" y="14653"/>
                  </a:lnTo>
                  <a:lnTo>
                    <a:pt x="11035" y="14514"/>
                  </a:lnTo>
                  <a:lnTo>
                    <a:pt x="11691" y="14355"/>
                  </a:lnTo>
                  <a:lnTo>
                    <a:pt x="12367" y="14156"/>
                  </a:lnTo>
                  <a:lnTo>
                    <a:pt x="13023" y="13917"/>
                  </a:lnTo>
                  <a:lnTo>
                    <a:pt x="13699" y="13659"/>
                  </a:lnTo>
                  <a:lnTo>
                    <a:pt x="14375" y="13380"/>
                  </a:lnTo>
                  <a:lnTo>
                    <a:pt x="15051" y="13042"/>
                  </a:lnTo>
                  <a:lnTo>
                    <a:pt x="15727" y="12685"/>
                  </a:lnTo>
                  <a:lnTo>
                    <a:pt x="16383" y="12287"/>
                  </a:lnTo>
                  <a:lnTo>
                    <a:pt x="17039" y="11830"/>
                  </a:lnTo>
                  <a:lnTo>
                    <a:pt x="17675" y="11353"/>
                  </a:lnTo>
                  <a:lnTo>
                    <a:pt x="18312" y="10836"/>
                  </a:lnTo>
                  <a:lnTo>
                    <a:pt x="18928" y="10259"/>
                  </a:lnTo>
                  <a:lnTo>
                    <a:pt x="19226" y="9961"/>
                  </a:lnTo>
                  <a:lnTo>
                    <a:pt x="19524" y="9643"/>
                  </a:lnTo>
                  <a:lnTo>
                    <a:pt x="19524" y="9643"/>
                  </a:lnTo>
                  <a:lnTo>
                    <a:pt x="19842" y="9265"/>
                  </a:lnTo>
                  <a:lnTo>
                    <a:pt x="20161" y="8867"/>
                  </a:lnTo>
                  <a:lnTo>
                    <a:pt x="20499" y="8470"/>
                  </a:lnTo>
                  <a:lnTo>
                    <a:pt x="20817" y="8032"/>
                  </a:lnTo>
                  <a:lnTo>
                    <a:pt x="21433" y="7118"/>
                  </a:lnTo>
                  <a:lnTo>
                    <a:pt x="22049" y="6183"/>
                  </a:lnTo>
                  <a:lnTo>
                    <a:pt x="22626" y="5209"/>
                  </a:lnTo>
                  <a:lnTo>
                    <a:pt x="23183" y="4235"/>
                  </a:lnTo>
                  <a:lnTo>
                    <a:pt x="23699" y="3261"/>
                  </a:lnTo>
                  <a:lnTo>
                    <a:pt x="24196" y="2346"/>
                  </a:lnTo>
                  <a:lnTo>
                    <a:pt x="24196" y="234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1" name="Google Shape;5651;p64"/>
            <p:cNvSpPr/>
            <p:nvPr/>
          </p:nvSpPr>
          <p:spPr>
            <a:xfrm>
              <a:off x="-356400" y="2298200"/>
              <a:ext cx="148150" cy="200325"/>
            </a:xfrm>
            <a:custGeom>
              <a:avLst/>
              <a:gdLst/>
              <a:ahLst/>
              <a:cxnLst/>
              <a:rect l="l" t="t" r="r" b="b"/>
              <a:pathLst>
                <a:path w="5926" h="8013" extrusionOk="0">
                  <a:moveTo>
                    <a:pt x="4892" y="6641"/>
                  </a:moveTo>
                  <a:lnTo>
                    <a:pt x="4892" y="6641"/>
                  </a:lnTo>
                  <a:lnTo>
                    <a:pt x="5071" y="6323"/>
                  </a:lnTo>
                  <a:lnTo>
                    <a:pt x="5250" y="5965"/>
                  </a:lnTo>
                  <a:lnTo>
                    <a:pt x="5409" y="5548"/>
                  </a:lnTo>
                  <a:lnTo>
                    <a:pt x="5548" y="5150"/>
                  </a:lnTo>
                  <a:lnTo>
                    <a:pt x="5786" y="4434"/>
                  </a:lnTo>
                  <a:lnTo>
                    <a:pt x="5866" y="4176"/>
                  </a:lnTo>
                  <a:lnTo>
                    <a:pt x="5926" y="4037"/>
                  </a:lnTo>
                  <a:lnTo>
                    <a:pt x="5926" y="4037"/>
                  </a:lnTo>
                  <a:lnTo>
                    <a:pt x="5926" y="4017"/>
                  </a:lnTo>
                  <a:lnTo>
                    <a:pt x="5926" y="3957"/>
                  </a:lnTo>
                  <a:lnTo>
                    <a:pt x="5846" y="3818"/>
                  </a:lnTo>
                  <a:lnTo>
                    <a:pt x="5568" y="3321"/>
                  </a:lnTo>
                  <a:lnTo>
                    <a:pt x="5150" y="2685"/>
                  </a:lnTo>
                  <a:lnTo>
                    <a:pt x="4653" y="1949"/>
                  </a:lnTo>
                  <a:lnTo>
                    <a:pt x="3719" y="597"/>
                  </a:lnTo>
                  <a:lnTo>
                    <a:pt x="3281" y="1"/>
                  </a:lnTo>
                  <a:lnTo>
                    <a:pt x="3281" y="1"/>
                  </a:lnTo>
                  <a:lnTo>
                    <a:pt x="3102" y="160"/>
                  </a:lnTo>
                  <a:lnTo>
                    <a:pt x="2904" y="378"/>
                  </a:lnTo>
                  <a:lnTo>
                    <a:pt x="2645" y="657"/>
                  </a:lnTo>
                  <a:lnTo>
                    <a:pt x="2347" y="1015"/>
                  </a:lnTo>
                  <a:lnTo>
                    <a:pt x="2029" y="1432"/>
                  </a:lnTo>
                  <a:lnTo>
                    <a:pt x="1691" y="1929"/>
                  </a:lnTo>
                  <a:lnTo>
                    <a:pt x="1353" y="2486"/>
                  </a:lnTo>
                  <a:lnTo>
                    <a:pt x="1353" y="2486"/>
                  </a:lnTo>
                  <a:lnTo>
                    <a:pt x="1134" y="2923"/>
                  </a:lnTo>
                  <a:lnTo>
                    <a:pt x="915" y="3420"/>
                  </a:lnTo>
                  <a:lnTo>
                    <a:pt x="717" y="3957"/>
                  </a:lnTo>
                  <a:lnTo>
                    <a:pt x="518" y="4494"/>
                  </a:lnTo>
                  <a:lnTo>
                    <a:pt x="339" y="5011"/>
                  </a:lnTo>
                  <a:lnTo>
                    <a:pt x="200" y="5508"/>
                  </a:lnTo>
                  <a:lnTo>
                    <a:pt x="80" y="5965"/>
                  </a:lnTo>
                  <a:lnTo>
                    <a:pt x="1" y="6343"/>
                  </a:lnTo>
                  <a:lnTo>
                    <a:pt x="1" y="6343"/>
                  </a:lnTo>
                  <a:lnTo>
                    <a:pt x="1" y="6462"/>
                  </a:lnTo>
                  <a:lnTo>
                    <a:pt x="1" y="6562"/>
                  </a:lnTo>
                  <a:lnTo>
                    <a:pt x="21" y="6661"/>
                  </a:lnTo>
                  <a:lnTo>
                    <a:pt x="41" y="6760"/>
                  </a:lnTo>
                  <a:lnTo>
                    <a:pt x="100" y="6840"/>
                  </a:lnTo>
                  <a:lnTo>
                    <a:pt x="160" y="6919"/>
                  </a:lnTo>
                  <a:lnTo>
                    <a:pt x="299" y="7078"/>
                  </a:lnTo>
                  <a:lnTo>
                    <a:pt x="498" y="7238"/>
                  </a:lnTo>
                  <a:lnTo>
                    <a:pt x="717" y="7357"/>
                  </a:lnTo>
                  <a:lnTo>
                    <a:pt x="935" y="7476"/>
                  </a:lnTo>
                  <a:lnTo>
                    <a:pt x="1194" y="7576"/>
                  </a:lnTo>
                  <a:lnTo>
                    <a:pt x="1691" y="7735"/>
                  </a:lnTo>
                  <a:lnTo>
                    <a:pt x="2148" y="7854"/>
                  </a:lnTo>
                  <a:lnTo>
                    <a:pt x="2506" y="7953"/>
                  </a:lnTo>
                  <a:lnTo>
                    <a:pt x="2665" y="8013"/>
                  </a:lnTo>
                  <a:lnTo>
                    <a:pt x="2665" y="8013"/>
                  </a:lnTo>
                  <a:lnTo>
                    <a:pt x="2705" y="8013"/>
                  </a:lnTo>
                  <a:lnTo>
                    <a:pt x="2784" y="8013"/>
                  </a:lnTo>
                  <a:lnTo>
                    <a:pt x="3003" y="7953"/>
                  </a:lnTo>
                  <a:lnTo>
                    <a:pt x="3301" y="7814"/>
                  </a:lnTo>
                  <a:lnTo>
                    <a:pt x="3659" y="7655"/>
                  </a:lnTo>
                  <a:lnTo>
                    <a:pt x="4017" y="7436"/>
                  </a:lnTo>
                  <a:lnTo>
                    <a:pt x="4355" y="7178"/>
                  </a:lnTo>
                  <a:lnTo>
                    <a:pt x="4514" y="7059"/>
                  </a:lnTo>
                  <a:lnTo>
                    <a:pt x="4653" y="6919"/>
                  </a:lnTo>
                  <a:lnTo>
                    <a:pt x="4792" y="6780"/>
                  </a:lnTo>
                  <a:lnTo>
                    <a:pt x="4892" y="6641"/>
                  </a:lnTo>
                  <a:lnTo>
                    <a:pt x="4892" y="66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2" name="Google Shape;5652;p64"/>
            <p:cNvSpPr/>
            <p:nvPr/>
          </p:nvSpPr>
          <p:spPr>
            <a:xfrm>
              <a:off x="-320100" y="2252975"/>
              <a:ext cx="98925" cy="127275"/>
            </a:xfrm>
            <a:custGeom>
              <a:avLst/>
              <a:gdLst/>
              <a:ahLst/>
              <a:cxnLst/>
              <a:rect l="l" t="t" r="r" b="b"/>
              <a:pathLst>
                <a:path w="3957" h="5091" extrusionOk="0">
                  <a:moveTo>
                    <a:pt x="159" y="3798"/>
                  </a:moveTo>
                  <a:lnTo>
                    <a:pt x="159" y="3798"/>
                  </a:lnTo>
                  <a:lnTo>
                    <a:pt x="80" y="3937"/>
                  </a:lnTo>
                  <a:lnTo>
                    <a:pt x="20" y="4096"/>
                  </a:lnTo>
                  <a:lnTo>
                    <a:pt x="0" y="4255"/>
                  </a:lnTo>
                  <a:lnTo>
                    <a:pt x="20" y="4414"/>
                  </a:lnTo>
                  <a:lnTo>
                    <a:pt x="60" y="4573"/>
                  </a:lnTo>
                  <a:lnTo>
                    <a:pt x="139" y="4712"/>
                  </a:lnTo>
                  <a:lnTo>
                    <a:pt x="239" y="4832"/>
                  </a:lnTo>
                  <a:lnTo>
                    <a:pt x="358" y="4951"/>
                  </a:lnTo>
                  <a:lnTo>
                    <a:pt x="358" y="4951"/>
                  </a:lnTo>
                  <a:lnTo>
                    <a:pt x="517" y="5030"/>
                  </a:lnTo>
                  <a:lnTo>
                    <a:pt x="656" y="5070"/>
                  </a:lnTo>
                  <a:lnTo>
                    <a:pt x="815" y="5090"/>
                  </a:lnTo>
                  <a:lnTo>
                    <a:pt x="974" y="5090"/>
                  </a:lnTo>
                  <a:lnTo>
                    <a:pt x="1133" y="5030"/>
                  </a:lnTo>
                  <a:lnTo>
                    <a:pt x="1273" y="4971"/>
                  </a:lnTo>
                  <a:lnTo>
                    <a:pt x="1412" y="4871"/>
                  </a:lnTo>
                  <a:lnTo>
                    <a:pt x="1511" y="4732"/>
                  </a:lnTo>
                  <a:lnTo>
                    <a:pt x="3658" y="1074"/>
                  </a:lnTo>
                  <a:lnTo>
                    <a:pt x="3658" y="1074"/>
                  </a:lnTo>
                  <a:lnTo>
                    <a:pt x="3837" y="796"/>
                  </a:lnTo>
                  <a:lnTo>
                    <a:pt x="3897" y="676"/>
                  </a:lnTo>
                  <a:lnTo>
                    <a:pt x="3937" y="537"/>
                  </a:lnTo>
                  <a:lnTo>
                    <a:pt x="3957" y="418"/>
                  </a:lnTo>
                  <a:lnTo>
                    <a:pt x="3917" y="299"/>
                  </a:lnTo>
                  <a:lnTo>
                    <a:pt x="3857" y="199"/>
                  </a:lnTo>
                  <a:lnTo>
                    <a:pt x="3738" y="100"/>
                  </a:lnTo>
                  <a:lnTo>
                    <a:pt x="3738" y="100"/>
                  </a:lnTo>
                  <a:lnTo>
                    <a:pt x="3678" y="40"/>
                  </a:lnTo>
                  <a:lnTo>
                    <a:pt x="3599" y="20"/>
                  </a:lnTo>
                  <a:lnTo>
                    <a:pt x="3460" y="0"/>
                  </a:lnTo>
                  <a:lnTo>
                    <a:pt x="3340" y="20"/>
                  </a:lnTo>
                  <a:lnTo>
                    <a:pt x="3201" y="80"/>
                  </a:lnTo>
                  <a:lnTo>
                    <a:pt x="3082" y="179"/>
                  </a:lnTo>
                  <a:lnTo>
                    <a:pt x="2963" y="299"/>
                  </a:lnTo>
                  <a:lnTo>
                    <a:pt x="2863" y="418"/>
                  </a:lnTo>
                  <a:lnTo>
                    <a:pt x="2744" y="557"/>
                  </a:lnTo>
                  <a:lnTo>
                    <a:pt x="159" y="3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3" name="Google Shape;5653;p64"/>
            <p:cNvSpPr/>
            <p:nvPr/>
          </p:nvSpPr>
          <p:spPr>
            <a:xfrm>
              <a:off x="-294250" y="2266900"/>
              <a:ext cx="101900" cy="132225"/>
            </a:xfrm>
            <a:custGeom>
              <a:avLst/>
              <a:gdLst/>
              <a:ahLst/>
              <a:cxnLst/>
              <a:rect l="l" t="t" r="r" b="b"/>
              <a:pathLst>
                <a:path w="4076" h="5289" extrusionOk="0">
                  <a:moveTo>
                    <a:pt x="159" y="3937"/>
                  </a:moveTo>
                  <a:lnTo>
                    <a:pt x="159" y="3937"/>
                  </a:lnTo>
                  <a:lnTo>
                    <a:pt x="80" y="4076"/>
                  </a:lnTo>
                  <a:lnTo>
                    <a:pt x="20" y="4255"/>
                  </a:lnTo>
                  <a:lnTo>
                    <a:pt x="0" y="4414"/>
                  </a:lnTo>
                  <a:lnTo>
                    <a:pt x="20" y="4573"/>
                  </a:lnTo>
                  <a:lnTo>
                    <a:pt x="60" y="4732"/>
                  </a:lnTo>
                  <a:lnTo>
                    <a:pt x="139" y="4871"/>
                  </a:lnTo>
                  <a:lnTo>
                    <a:pt x="239" y="5010"/>
                  </a:lnTo>
                  <a:lnTo>
                    <a:pt x="378" y="5130"/>
                  </a:lnTo>
                  <a:lnTo>
                    <a:pt x="378" y="5130"/>
                  </a:lnTo>
                  <a:lnTo>
                    <a:pt x="537" y="5209"/>
                  </a:lnTo>
                  <a:lnTo>
                    <a:pt x="696" y="5269"/>
                  </a:lnTo>
                  <a:lnTo>
                    <a:pt x="855" y="5289"/>
                  </a:lnTo>
                  <a:lnTo>
                    <a:pt x="1014" y="5269"/>
                  </a:lnTo>
                  <a:lnTo>
                    <a:pt x="1173" y="5229"/>
                  </a:lnTo>
                  <a:lnTo>
                    <a:pt x="1312" y="5149"/>
                  </a:lnTo>
                  <a:lnTo>
                    <a:pt x="1451" y="5050"/>
                  </a:lnTo>
                  <a:lnTo>
                    <a:pt x="1571" y="4911"/>
                  </a:lnTo>
                  <a:lnTo>
                    <a:pt x="3778" y="1114"/>
                  </a:lnTo>
                  <a:lnTo>
                    <a:pt x="3778" y="1114"/>
                  </a:lnTo>
                  <a:lnTo>
                    <a:pt x="3976" y="835"/>
                  </a:lnTo>
                  <a:lnTo>
                    <a:pt x="4036" y="696"/>
                  </a:lnTo>
                  <a:lnTo>
                    <a:pt x="4076" y="577"/>
                  </a:lnTo>
                  <a:lnTo>
                    <a:pt x="4076" y="438"/>
                  </a:lnTo>
                  <a:lnTo>
                    <a:pt x="4056" y="318"/>
                  </a:lnTo>
                  <a:lnTo>
                    <a:pt x="3996" y="199"/>
                  </a:lnTo>
                  <a:lnTo>
                    <a:pt x="3877" y="100"/>
                  </a:lnTo>
                  <a:lnTo>
                    <a:pt x="3877" y="100"/>
                  </a:lnTo>
                  <a:lnTo>
                    <a:pt x="3797" y="60"/>
                  </a:lnTo>
                  <a:lnTo>
                    <a:pt x="3718" y="20"/>
                  </a:lnTo>
                  <a:lnTo>
                    <a:pt x="3658" y="20"/>
                  </a:lnTo>
                  <a:lnTo>
                    <a:pt x="3579" y="0"/>
                  </a:lnTo>
                  <a:lnTo>
                    <a:pt x="3440" y="40"/>
                  </a:lnTo>
                  <a:lnTo>
                    <a:pt x="3320" y="100"/>
                  </a:lnTo>
                  <a:lnTo>
                    <a:pt x="3181" y="199"/>
                  </a:lnTo>
                  <a:lnTo>
                    <a:pt x="3062" y="298"/>
                  </a:lnTo>
                  <a:lnTo>
                    <a:pt x="2962" y="438"/>
                  </a:lnTo>
                  <a:lnTo>
                    <a:pt x="2843" y="577"/>
                  </a:lnTo>
                  <a:lnTo>
                    <a:pt x="159" y="39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4" name="Google Shape;5654;p64"/>
            <p:cNvSpPr/>
            <p:nvPr/>
          </p:nvSpPr>
          <p:spPr>
            <a:xfrm>
              <a:off x="-274875" y="2293225"/>
              <a:ext cx="98425" cy="127275"/>
            </a:xfrm>
            <a:custGeom>
              <a:avLst/>
              <a:gdLst/>
              <a:ahLst/>
              <a:cxnLst/>
              <a:rect l="l" t="t" r="r" b="b"/>
              <a:pathLst>
                <a:path w="3937" h="5091" extrusionOk="0">
                  <a:moveTo>
                    <a:pt x="140" y="3778"/>
                  </a:moveTo>
                  <a:lnTo>
                    <a:pt x="140" y="3778"/>
                  </a:lnTo>
                  <a:lnTo>
                    <a:pt x="60" y="3937"/>
                  </a:lnTo>
                  <a:lnTo>
                    <a:pt x="20" y="4077"/>
                  </a:lnTo>
                  <a:lnTo>
                    <a:pt x="0" y="4236"/>
                  </a:lnTo>
                  <a:lnTo>
                    <a:pt x="20" y="4395"/>
                  </a:lnTo>
                  <a:lnTo>
                    <a:pt x="60" y="4554"/>
                  </a:lnTo>
                  <a:lnTo>
                    <a:pt x="120" y="4693"/>
                  </a:lnTo>
                  <a:lnTo>
                    <a:pt x="219" y="4832"/>
                  </a:lnTo>
                  <a:lnTo>
                    <a:pt x="358" y="4931"/>
                  </a:lnTo>
                  <a:lnTo>
                    <a:pt x="358" y="4931"/>
                  </a:lnTo>
                  <a:lnTo>
                    <a:pt x="497" y="5011"/>
                  </a:lnTo>
                  <a:lnTo>
                    <a:pt x="656" y="5071"/>
                  </a:lnTo>
                  <a:lnTo>
                    <a:pt x="816" y="5091"/>
                  </a:lnTo>
                  <a:lnTo>
                    <a:pt x="975" y="5071"/>
                  </a:lnTo>
                  <a:lnTo>
                    <a:pt x="1134" y="5031"/>
                  </a:lnTo>
                  <a:lnTo>
                    <a:pt x="1273" y="4951"/>
                  </a:lnTo>
                  <a:lnTo>
                    <a:pt x="1392" y="4852"/>
                  </a:lnTo>
                  <a:lnTo>
                    <a:pt x="1511" y="4733"/>
                  </a:lnTo>
                  <a:lnTo>
                    <a:pt x="3659" y="1055"/>
                  </a:lnTo>
                  <a:lnTo>
                    <a:pt x="3659" y="1055"/>
                  </a:lnTo>
                  <a:lnTo>
                    <a:pt x="3818" y="796"/>
                  </a:lnTo>
                  <a:lnTo>
                    <a:pt x="3897" y="657"/>
                  </a:lnTo>
                  <a:lnTo>
                    <a:pt x="3937" y="538"/>
                  </a:lnTo>
                  <a:lnTo>
                    <a:pt x="3937" y="399"/>
                  </a:lnTo>
                  <a:lnTo>
                    <a:pt x="3917" y="299"/>
                  </a:lnTo>
                  <a:lnTo>
                    <a:pt x="3838" y="180"/>
                  </a:lnTo>
                  <a:lnTo>
                    <a:pt x="3738" y="80"/>
                  </a:lnTo>
                  <a:lnTo>
                    <a:pt x="3738" y="80"/>
                  </a:lnTo>
                  <a:lnTo>
                    <a:pt x="3659" y="41"/>
                  </a:lnTo>
                  <a:lnTo>
                    <a:pt x="3599" y="21"/>
                  </a:lnTo>
                  <a:lnTo>
                    <a:pt x="3460" y="1"/>
                  </a:lnTo>
                  <a:lnTo>
                    <a:pt x="3321" y="21"/>
                  </a:lnTo>
                  <a:lnTo>
                    <a:pt x="3201" y="80"/>
                  </a:lnTo>
                  <a:lnTo>
                    <a:pt x="3062" y="160"/>
                  </a:lnTo>
                  <a:lnTo>
                    <a:pt x="2943" y="279"/>
                  </a:lnTo>
                  <a:lnTo>
                    <a:pt x="2843" y="399"/>
                  </a:lnTo>
                  <a:lnTo>
                    <a:pt x="2744" y="538"/>
                  </a:lnTo>
                  <a:lnTo>
                    <a:pt x="140" y="37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5" name="Google Shape;5655;p64"/>
            <p:cNvSpPr/>
            <p:nvPr/>
          </p:nvSpPr>
          <p:spPr>
            <a:xfrm>
              <a:off x="-257975" y="2320575"/>
              <a:ext cx="93950" cy="124775"/>
            </a:xfrm>
            <a:custGeom>
              <a:avLst/>
              <a:gdLst/>
              <a:ahLst/>
              <a:cxnLst/>
              <a:rect l="l" t="t" r="r" b="b"/>
              <a:pathLst>
                <a:path w="3758" h="4991" extrusionOk="0">
                  <a:moveTo>
                    <a:pt x="179" y="3837"/>
                  </a:moveTo>
                  <a:lnTo>
                    <a:pt x="179" y="3837"/>
                  </a:lnTo>
                  <a:lnTo>
                    <a:pt x="100" y="3977"/>
                  </a:lnTo>
                  <a:lnTo>
                    <a:pt x="40" y="4136"/>
                  </a:lnTo>
                  <a:lnTo>
                    <a:pt x="20" y="4275"/>
                  </a:lnTo>
                  <a:lnTo>
                    <a:pt x="0" y="4434"/>
                  </a:lnTo>
                  <a:lnTo>
                    <a:pt x="20" y="4573"/>
                  </a:lnTo>
                  <a:lnTo>
                    <a:pt x="80" y="4692"/>
                  </a:lnTo>
                  <a:lnTo>
                    <a:pt x="159" y="4812"/>
                  </a:lnTo>
                  <a:lnTo>
                    <a:pt x="259" y="4891"/>
                  </a:lnTo>
                  <a:lnTo>
                    <a:pt x="259" y="4891"/>
                  </a:lnTo>
                  <a:lnTo>
                    <a:pt x="378" y="4951"/>
                  </a:lnTo>
                  <a:lnTo>
                    <a:pt x="497" y="4991"/>
                  </a:lnTo>
                  <a:lnTo>
                    <a:pt x="637" y="4991"/>
                  </a:lnTo>
                  <a:lnTo>
                    <a:pt x="776" y="4971"/>
                  </a:lnTo>
                  <a:lnTo>
                    <a:pt x="915" y="4911"/>
                  </a:lnTo>
                  <a:lnTo>
                    <a:pt x="1034" y="4832"/>
                  </a:lnTo>
                  <a:lnTo>
                    <a:pt x="1154" y="4712"/>
                  </a:lnTo>
                  <a:lnTo>
                    <a:pt x="1273" y="4593"/>
                  </a:lnTo>
                  <a:lnTo>
                    <a:pt x="3460" y="975"/>
                  </a:lnTo>
                  <a:lnTo>
                    <a:pt x="3460" y="975"/>
                  </a:lnTo>
                  <a:lnTo>
                    <a:pt x="3639" y="696"/>
                  </a:lnTo>
                  <a:lnTo>
                    <a:pt x="3698" y="577"/>
                  </a:lnTo>
                  <a:lnTo>
                    <a:pt x="3738" y="458"/>
                  </a:lnTo>
                  <a:lnTo>
                    <a:pt x="3758" y="338"/>
                  </a:lnTo>
                  <a:lnTo>
                    <a:pt x="3758" y="239"/>
                  </a:lnTo>
                  <a:lnTo>
                    <a:pt x="3698" y="140"/>
                  </a:lnTo>
                  <a:lnTo>
                    <a:pt x="3619" y="60"/>
                  </a:lnTo>
                  <a:lnTo>
                    <a:pt x="3619" y="60"/>
                  </a:lnTo>
                  <a:lnTo>
                    <a:pt x="3500" y="0"/>
                  </a:lnTo>
                  <a:lnTo>
                    <a:pt x="3380" y="0"/>
                  </a:lnTo>
                  <a:lnTo>
                    <a:pt x="3281" y="40"/>
                  </a:lnTo>
                  <a:lnTo>
                    <a:pt x="3162" y="100"/>
                  </a:lnTo>
                  <a:lnTo>
                    <a:pt x="3042" y="199"/>
                  </a:lnTo>
                  <a:lnTo>
                    <a:pt x="2943" y="318"/>
                  </a:lnTo>
                  <a:lnTo>
                    <a:pt x="2724" y="577"/>
                  </a:lnTo>
                  <a:lnTo>
                    <a:pt x="179" y="38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6" name="Google Shape;5656;p64"/>
            <p:cNvSpPr/>
            <p:nvPr/>
          </p:nvSpPr>
          <p:spPr>
            <a:xfrm>
              <a:off x="-392675" y="2432900"/>
              <a:ext cx="121300" cy="131750"/>
            </a:xfrm>
            <a:custGeom>
              <a:avLst/>
              <a:gdLst/>
              <a:ahLst/>
              <a:cxnLst/>
              <a:rect l="l" t="t" r="r" b="b"/>
              <a:pathLst>
                <a:path w="4852" h="5270" extrusionOk="0">
                  <a:moveTo>
                    <a:pt x="4156" y="398"/>
                  </a:moveTo>
                  <a:lnTo>
                    <a:pt x="4156" y="398"/>
                  </a:lnTo>
                  <a:lnTo>
                    <a:pt x="4374" y="597"/>
                  </a:lnTo>
                  <a:lnTo>
                    <a:pt x="4553" y="816"/>
                  </a:lnTo>
                  <a:lnTo>
                    <a:pt x="4693" y="1034"/>
                  </a:lnTo>
                  <a:lnTo>
                    <a:pt x="4792" y="1273"/>
                  </a:lnTo>
                  <a:lnTo>
                    <a:pt x="4852" y="1492"/>
                  </a:lnTo>
                  <a:lnTo>
                    <a:pt x="4852" y="1611"/>
                  </a:lnTo>
                  <a:lnTo>
                    <a:pt x="4852" y="1710"/>
                  </a:lnTo>
                  <a:lnTo>
                    <a:pt x="4832" y="1810"/>
                  </a:lnTo>
                  <a:lnTo>
                    <a:pt x="4792" y="1909"/>
                  </a:lnTo>
                  <a:lnTo>
                    <a:pt x="4752" y="2009"/>
                  </a:lnTo>
                  <a:lnTo>
                    <a:pt x="4693" y="2088"/>
                  </a:lnTo>
                  <a:lnTo>
                    <a:pt x="2486" y="4951"/>
                  </a:lnTo>
                  <a:lnTo>
                    <a:pt x="2486" y="4951"/>
                  </a:lnTo>
                  <a:lnTo>
                    <a:pt x="2406" y="5031"/>
                  </a:lnTo>
                  <a:lnTo>
                    <a:pt x="2327" y="5110"/>
                  </a:lnTo>
                  <a:lnTo>
                    <a:pt x="2247" y="5150"/>
                  </a:lnTo>
                  <a:lnTo>
                    <a:pt x="2148" y="5190"/>
                  </a:lnTo>
                  <a:lnTo>
                    <a:pt x="2048" y="5229"/>
                  </a:lnTo>
                  <a:lnTo>
                    <a:pt x="1929" y="5249"/>
                  </a:lnTo>
                  <a:lnTo>
                    <a:pt x="1710" y="5269"/>
                  </a:lnTo>
                  <a:lnTo>
                    <a:pt x="1452" y="5229"/>
                  </a:lnTo>
                  <a:lnTo>
                    <a:pt x="1213" y="5150"/>
                  </a:lnTo>
                  <a:lnTo>
                    <a:pt x="955" y="5031"/>
                  </a:lnTo>
                  <a:lnTo>
                    <a:pt x="696" y="4852"/>
                  </a:lnTo>
                  <a:lnTo>
                    <a:pt x="696" y="4852"/>
                  </a:lnTo>
                  <a:lnTo>
                    <a:pt x="478" y="4673"/>
                  </a:lnTo>
                  <a:lnTo>
                    <a:pt x="299" y="4454"/>
                  </a:lnTo>
                  <a:lnTo>
                    <a:pt x="160" y="4215"/>
                  </a:lnTo>
                  <a:lnTo>
                    <a:pt x="60" y="3997"/>
                  </a:lnTo>
                  <a:lnTo>
                    <a:pt x="20" y="3778"/>
                  </a:lnTo>
                  <a:lnTo>
                    <a:pt x="1" y="3659"/>
                  </a:lnTo>
                  <a:lnTo>
                    <a:pt x="20" y="3559"/>
                  </a:lnTo>
                  <a:lnTo>
                    <a:pt x="40" y="3440"/>
                  </a:lnTo>
                  <a:lnTo>
                    <a:pt x="60" y="3341"/>
                  </a:lnTo>
                  <a:lnTo>
                    <a:pt x="100" y="3261"/>
                  </a:lnTo>
                  <a:lnTo>
                    <a:pt x="160" y="3162"/>
                  </a:lnTo>
                  <a:lnTo>
                    <a:pt x="2386" y="299"/>
                  </a:lnTo>
                  <a:lnTo>
                    <a:pt x="2386" y="299"/>
                  </a:lnTo>
                  <a:lnTo>
                    <a:pt x="2446" y="219"/>
                  </a:lnTo>
                  <a:lnTo>
                    <a:pt x="2525" y="160"/>
                  </a:lnTo>
                  <a:lnTo>
                    <a:pt x="2625" y="100"/>
                  </a:lnTo>
                  <a:lnTo>
                    <a:pt x="2704" y="60"/>
                  </a:lnTo>
                  <a:lnTo>
                    <a:pt x="2824" y="40"/>
                  </a:lnTo>
                  <a:lnTo>
                    <a:pt x="2923" y="20"/>
                  </a:lnTo>
                  <a:lnTo>
                    <a:pt x="3162" y="1"/>
                  </a:lnTo>
                  <a:lnTo>
                    <a:pt x="3400" y="40"/>
                  </a:lnTo>
                  <a:lnTo>
                    <a:pt x="3659" y="120"/>
                  </a:lnTo>
                  <a:lnTo>
                    <a:pt x="3917" y="239"/>
                  </a:lnTo>
                  <a:lnTo>
                    <a:pt x="4156" y="398"/>
                  </a:lnTo>
                  <a:lnTo>
                    <a:pt x="4156" y="398"/>
                  </a:lnTo>
                  <a:close/>
                </a:path>
              </a:pathLst>
            </a:custGeom>
            <a:solidFill>
              <a:srgbClr val="727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7" name="Google Shape;5657;p64"/>
            <p:cNvSpPr/>
            <p:nvPr/>
          </p:nvSpPr>
          <p:spPr>
            <a:xfrm>
              <a:off x="-361350" y="2341450"/>
              <a:ext cx="57675" cy="91975"/>
            </a:xfrm>
            <a:custGeom>
              <a:avLst/>
              <a:gdLst/>
              <a:ahLst/>
              <a:cxnLst/>
              <a:rect l="l" t="t" r="r" b="b"/>
              <a:pathLst>
                <a:path w="2307" h="3679" extrusionOk="0">
                  <a:moveTo>
                    <a:pt x="2306" y="1531"/>
                  </a:moveTo>
                  <a:lnTo>
                    <a:pt x="2306" y="1531"/>
                  </a:lnTo>
                  <a:lnTo>
                    <a:pt x="2267" y="1491"/>
                  </a:lnTo>
                  <a:lnTo>
                    <a:pt x="2247" y="1432"/>
                  </a:lnTo>
                  <a:lnTo>
                    <a:pt x="2167" y="1253"/>
                  </a:lnTo>
                  <a:lnTo>
                    <a:pt x="2028" y="796"/>
                  </a:lnTo>
                  <a:lnTo>
                    <a:pt x="1948" y="557"/>
                  </a:lnTo>
                  <a:lnTo>
                    <a:pt x="1829" y="338"/>
                  </a:lnTo>
                  <a:lnTo>
                    <a:pt x="1769" y="239"/>
                  </a:lnTo>
                  <a:lnTo>
                    <a:pt x="1690" y="159"/>
                  </a:lnTo>
                  <a:lnTo>
                    <a:pt x="1610" y="100"/>
                  </a:lnTo>
                  <a:lnTo>
                    <a:pt x="1531" y="60"/>
                  </a:lnTo>
                  <a:lnTo>
                    <a:pt x="1531" y="60"/>
                  </a:lnTo>
                  <a:lnTo>
                    <a:pt x="1392" y="20"/>
                  </a:lnTo>
                  <a:lnTo>
                    <a:pt x="1253" y="0"/>
                  </a:lnTo>
                  <a:lnTo>
                    <a:pt x="1133" y="20"/>
                  </a:lnTo>
                  <a:lnTo>
                    <a:pt x="994" y="80"/>
                  </a:lnTo>
                  <a:lnTo>
                    <a:pt x="835" y="159"/>
                  </a:lnTo>
                  <a:lnTo>
                    <a:pt x="676" y="279"/>
                  </a:lnTo>
                  <a:lnTo>
                    <a:pt x="497" y="458"/>
                  </a:lnTo>
                  <a:lnTo>
                    <a:pt x="298" y="676"/>
                  </a:lnTo>
                  <a:lnTo>
                    <a:pt x="298" y="676"/>
                  </a:lnTo>
                  <a:lnTo>
                    <a:pt x="239" y="816"/>
                  </a:lnTo>
                  <a:lnTo>
                    <a:pt x="159" y="994"/>
                  </a:lnTo>
                  <a:lnTo>
                    <a:pt x="80" y="1193"/>
                  </a:lnTo>
                  <a:lnTo>
                    <a:pt x="20" y="1452"/>
                  </a:lnTo>
                  <a:lnTo>
                    <a:pt x="0" y="1690"/>
                  </a:lnTo>
                  <a:lnTo>
                    <a:pt x="0" y="1829"/>
                  </a:lnTo>
                  <a:lnTo>
                    <a:pt x="0" y="1949"/>
                  </a:lnTo>
                  <a:lnTo>
                    <a:pt x="40" y="2068"/>
                  </a:lnTo>
                  <a:lnTo>
                    <a:pt x="80" y="2187"/>
                  </a:lnTo>
                  <a:lnTo>
                    <a:pt x="80" y="2187"/>
                  </a:lnTo>
                  <a:lnTo>
                    <a:pt x="338" y="2724"/>
                  </a:lnTo>
                  <a:lnTo>
                    <a:pt x="457" y="2963"/>
                  </a:lnTo>
                  <a:lnTo>
                    <a:pt x="577" y="3142"/>
                  </a:lnTo>
                  <a:lnTo>
                    <a:pt x="696" y="3301"/>
                  </a:lnTo>
                  <a:lnTo>
                    <a:pt x="795" y="3420"/>
                  </a:lnTo>
                  <a:lnTo>
                    <a:pt x="895" y="3519"/>
                  </a:lnTo>
                  <a:lnTo>
                    <a:pt x="994" y="3599"/>
                  </a:lnTo>
                  <a:lnTo>
                    <a:pt x="1094" y="3659"/>
                  </a:lnTo>
                  <a:lnTo>
                    <a:pt x="1173" y="3678"/>
                  </a:lnTo>
                  <a:lnTo>
                    <a:pt x="1272" y="3678"/>
                  </a:lnTo>
                  <a:lnTo>
                    <a:pt x="1352" y="3659"/>
                  </a:lnTo>
                  <a:lnTo>
                    <a:pt x="1432" y="3639"/>
                  </a:lnTo>
                  <a:lnTo>
                    <a:pt x="1511" y="3579"/>
                  </a:lnTo>
                  <a:lnTo>
                    <a:pt x="1591" y="3519"/>
                  </a:lnTo>
                  <a:lnTo>
                    <a:pt x="1650" y="3440"/>
                  </a:lnTo>
                  <a:lnTo>
                    <a:pt x="1769" y="3241"/>
                  </a:lnTo>
                  <a:lnTo>
                    <a:pt x="1889" y="3002"/>
                  </a:lnTo>
                  <a:lnTo>
                    <a:pt x="1988" y="2744"/>
                  </a:lnTo>
                  <a:lnTo>
                    <a:pt x="2088" y="2486"/>
                  </a:lnTo>
                  <a:lnTo>
                    <a:pt x="2227" y="1949"/>
                  </a:lnTo>
                  <a:lnTo>
                    <a:pt x="2306" y="1531"/>
                  </a:lnTo>
                  <a:lnTo>
                    <a:pt x="2306" y="1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8" name="Google Shape;5658;p64"/>
            <p:cNvSpPr/>
            <p:nvPr/>
          </p:nvSpPr>
          <p:spPr>
            <a:xfrm>
              <a:off x="-360375" y="2284775"/>
              <a:ext cx="43775" cy="110375"/>
            </a:xfrm>
            <a:custGeom>
              <a:avLst/>
              <a:gdLst/>
              <a:ahLst/>
              <a:cxnLst/>
              <a:rect l="l" t="t" r="r" b="b"/>
              <a:pathLst>
                <a:path w="1751" h="4415" extrusionOk="0">
                  <a:moveTo>
                    <a:pt x="1353" y="180"/>
                  </a:moveTo>
                  <a:lnTo>
                    <a:pt x="1353" y="180"/>
                  </a:lnTo>
                  <a:lnTo>
                    <a:pt x="1393" y="220"/>
                  </a:lnTo>
                  <a:lnTo>
                    <a:pt x="1452" y="299"/>
                  </a:lnTo>
                  <a:lnTo>
                    <a:pt x="1552" y="478"/>
                  </a:lnTo>
                  <a:lnTo>
                    <a:pt x="1631" y="717"/>
                  </a:lnTo>
                  <a:lnTo>
                    <a:pt x="1671" y="876"/>
                  </a:lnTo>
                  <a:lnTo>
                    <a:pt x="1711" y="1035"/>
                  </a:lnTo>
                  <a:lnTo>
                    <a:pt x="1730" y="1234"/>
                  </a:lnTo>
                  <a:lnTo>
                    <a:pt x="1750" y="1452"/>
                  </a:lnTo>
                  <a:lnTo>
                    <a:pt x="1730" y="1711"/>
                  </a:lnTo>
                  <a:lnTo>
                    <a:pt x="1711" y="1969"/>
                  </a:lnTo>
                  <a:lnTo>
                    <a:pt x="1671" y="2267"/>
                  </a:lnTo>
                  <a:lnTo>
                    <a:pt x="1611" y="2585"/>
                  </a:lnTo>
                  <a:lnTo>
                    <a:pt x="1611" y="2585"/>
                  </a:lnTo>
                  <a:lnTo>
                    <a:pt x="1591" y="2645"/>
                  </a:lnTo>
                  <a:lnTo>
                    <a:pt x="1552" y="2705"/>
                  </a:lnTo>
                  <a:lnTo>
                    <a:pt x="1492" y="2745"/>
                  </a:lnTo>
                  <a:lnTo>
                    <a:pt x="1412" y="2764"/>
                  </a:lnTo>
                  <a:lnTo>
                    <a:pt x="1253" y="2844"/>
                  </a:lnTo>
                  <a:lnTo>
                    <a:pt x="1035" y="2943"/>
                  </a:lnTo>
                  <a:lnTo>
                    <a:pt x="915" y="3023"/>
                  </a:lnTo>
                  <a:lnTo>
                    <a:pt x="796" y="3122"/>
                  </a:lnTo>
                  <a:lnTo>
                    <a:pt x="677" y="3261"/>
                  </a:lnTo>
                  <a:lnTo>
                    <a:pt x="538" y="3401"/>
                  </a:lnTo>
                  <a:lnTo>
                    <a:pt x="418" y="3599"/>
                  </a:lnTo>
                  <a:lnTo>
                    <a:pt x="279" y="3838"/>
                  </a:lnTo>
                  <a:lnTo>
                    <a:pt x="160" y="4096"/>
                  </a:lnTo>
                  <a:lnTo>
                    <a:pt x="41" y="4415"/>
                  </a:lnTo>
                  <a:lnTo>
                    <a:pt x="41" y="4415"/>
                  </a:lnTo>
                  <a:lnTo>
                    <a:pt x="1" y="4275"/>
                  </a:lnTo>
                  <a:lnTo>
                    <a:pt x="1" y="4116"/>
                  </a:lnTo>
                  <a:lnTo>
                    <a:pt x="1" y="3937"/>
                  </a:lnTo>
                  <a:lnTo>
                    <a:pt x="21" y="3739"/>
                  </a:lnTo>
                  <a:lnTo>
                    <a:pt x="80" y="3500"/>
                  </a:lnTo>
                  <a:lnTo>
                    <a:pt x="180" y="3182"/>
                  </a:lnTo>
                  <a:lnTo>
                    <a:pt x="478" y="2267"/>
                  </a:lnTo>
                  <a:lnTo>
                    <a:pt x="478" y="2267"/>
                  </a:lnTo>
                  <a:lnTo>
                    <a:pt x="637" y="1750"/>
                  </a:lnTo>
                  <a:lnTo>
                    <a:pt x="756" y="1273"/>
                  </a:lnTo>
                  <a:lnTo>
                    <a:pt x="935" y="458"/>
                  </a:lnTo>
                  <a:lnTo>
                    <a:pt x="1015" y="180"/>
                  </a:lnTo>
                  <a:lnTo>
                    <a:pt x="1055" y="80"/>
                  </a:lnTo>
                  <a:lnTo>
                    <a:pt x="1114" y="21"/>
                  </a:lnTo>
                  <a:lnTo>
                    <a:pt x="1154" y="1"/>
                  </a:lnTo>
                  <a:lnTo>
                    <a:pt x="1214" y="21"/>
                  </a:lnTo>
                  <a:lnTo>
                    <a:pt x="1293" y="80"/>
                  </a:lnTo>
                  <a:lnTo>
                    <a:pt x="1353" y="180"/>
                  </a:lnTo>
                  <a:lnTo>
                    <a:pt x="1353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9" name="Google Shape;5659;p64"/>
            <p:cNvSpPr/>
            <p:nvPr/>
          </p:nvSpPr>
          <p:spPr>
            <a:xfrm>
              <a:off x="-509975" y="2388175"/>
              <a:ext cx="292275" cy="307675"/>
            </a:xfrm>
            <a:custGeom>
              <a:avLst/>
              <a:gdLst/>
              <a:ahLst/>
              <a:cxnLst/>
              <a:rect l="l" t="t" r="r" b="b"/>
              <a:pathLst>
                <a:path w="11691" h="12307" extrusionOk="0">
                  <a:moveTo>
                    <a:pt x="1" y="7993"/>
                  </a:moveTo>
                  <a:lnTo>
                    <a:pt x="1" y="7993"/>
                  </a:lnTo>
                  <a:lnTo>
                    <a:pt x="358" y="8430"/>
                  </a:lnTo>
                  <a:lnTo>
                    <a:pt x="736" y="8828"/>
                  </a:lnTo>
                  <a:lnTo>
                    <a:pt x="1134" y="9225"/>
                  </a:lnTo>
                  <a:lnTo>
                    <a:pt x="1512" y="9603"/>
                  </a:lnTo>
                  <a:lnTo>
                    <a:pt x="1929" y="9941"/>
                  </a:lnTo>
                  <a:lnTo>
                    <a:pt x="2347" y="10259"/>
                  </a:lnTo>
                  <a:lnTo>
                    <a:pt x="2764" y="10577"/>
                  </a:lnTo>
                  <a:lnTo>
                    <a:pt x="3201" y="10855"/>
                  </a:lnTo>
                  <a:lnTo>
                    <a:pt x="3639" y="11114"/>
                  </a:lnTo>
                  <a:lnTo>
                    <a:pt x="4096" y="11353"/>
                  </a:lnTo>
                  <a:lnTo>
                    <a:pt x="4553" y="11571"/>
                  </a:lnTo>
                  <a:lnTo>
                    <a:pt x="5031" y="11750"/>
                  </a:lnTo>
                  <a:lnTo>
                    <a:pt x="5508" y="11929"/>
                  </a:lnTo>
                  <a:lnTo>
                    <a:pt x="6005" y="12088"/>
                  </a:lnTo>
                  <a:lnTo>
                    <a:pt x="6502" y="12207"/>
                  </a:lnTo>
                  <a:lnTo>
                    <a:pt x="7019" y="12307"/>
                  </a:lnTo>
                  <a:lnTo>
                    <a:pt x="7019" y="12307"/>
                  </a:lnTo>
                  <a:lnTo>
                    <a:pt x="7476" y="11730"/>
                  </a:lnTo>
                  <a:lnTo>
                    <a:pt x="7933" y="11094"/>
                  </a:lnTo>
                  <a:lnTo>
                    <a:pt x="8390" y="10418"/>
                  </a:lnTo>
                  <a:lnTo>
                    <a:pt x="8868" y="9702"/>
                  </a:lnTo>
                  <a:lnTo>
                    <a:pt x="9305" y="8967"/>
                  </a:lnTo>
                  <a:lnTo>
                    <a:pt x="9742" y="8211"/>
                  </a:lnTo>
                  <a:lnTo>
                    <a:pt x="10140" y="7476"/>
                  </a:lnTo>
                  <a:lnTo>
                    <a:pt x="10518" y="6760"/>
                  </a:lnTo>
                  <a:lnTo>
                    <a:pt x="10856" y="6064"/>
                  </a:lnTo>
                  <a:lnTo>
                    <a:pt x="11154" y="5408"/>
                  </a:lnTo>
                  <a:lnTo>
                    <a:pt x="11373" y="4792"/>
                  </a:lnTo>
                  <a:lnTo>
                    <a:pt x="11552" y="4255"/>
                  </a:lnTo>
                  <a:lnTo>
                    <a:pt x="11611" y="4016"/>
                  </a:lnTo>
                  <a:lnTo>
                    <a:pt x="11671" y="3798"/>
                  </a:lnTo>
                  <a:lnTo>
                    <a:pt x="11691" y="3599"/>
                  </a:lnTo>
                  <a:lnTo>
                    <a:pt x="11691" y="3420"/>
                  </a:lnTo>
                  <a:lnTo>
                    <a:pt x="11691" y="3281"/>
                  </a:lnTo>
                  <a:lnTo>
                    <a:pt x="11651" y="3161"/>
                  </a:lnTo>
                  <a:lnTo>
                    <a:pt x="11591" y="3062"/>
                  </a:lnTo>
                  <a:lnTo>
                    <a:pt x="11512" y="3002"/>
                  </a:lnTo>
                  <a:lnTo>
                    <a:pt x="11512" y="3002"/>
                  </a:lnTo>
                  <a:lnTo>
                    <a:pt x="10776" y="2466"/>
                  </a:lnTo>
                  <a:lnTo>
                    <a:pt x="10041" y="2008"/>
                  </a:lnTo>
                  <a:lnTo>
                    <a:pt x="9305" y="1571"/>
                  </a:lnTo>
                  <a:lnTo>
                    <a:pt x="8569" y="1193"/>
                  </a:lnTo>
                  <a:lnTo>
                    <a:pt x="7814" y="855"/>
                  </a:lnTo>
                  <a:lnTo>
                    <a:pt x="7058" y="537"/>
                  </a:lnTo>
                  <a:lnTo>
                    <a:pt x="6263" y="259"/>
                  </a:lnTo>
                  <a:lnTo>
                    <a:pt x="5448" y="0"/>
                  </a:lnTo>
                  <a:lnTo>
                    <a:pt x="5448" y="0"/>
                  </a:lnTo>
                  <a:lnTo>
                    <a:pt x="5388" y="0"/>
                  </a:lnTo>
                  <a:lnTo>
                    <a:pt x="5289" y="20"/>
                  </a:lnTo>
                  <a:lnTo>
                    <a:pt x="5190" y="80"/>
                  </a:lnTo>
                  <a:lnTo>
                    <a:pt x="5050" y="159"/>
                  </a:lnTo>
                  <a:lnTo>
                    <a:pt x="4772" y="438"/>
                  </a:lnTo>
                  <a:lnTo>
                    <a:pt x="4414" y="795"/>
                  </a:lnTo>
                  <a:lnTo>
                    <a:pt x="4036" y="1253"/>
                  </a:lnTo>
                  <a:lnTo>
                    <a:pt x="3619" y="1790"/>
                  </a:lnTo>
                  <a:lnTo>
                    <a:pt x="3182" y="2386"/>
                  </a:lnTo>
                  <a:lnTo>
                    <a:pt x="2744" y="3042"/>
                  </a:lnTo>
                  <a:lnTo>
                    <a:pt x="2287" y="3698"/>
                  </a:lnTo>
                  <a:lnTo>
                    <a:pt x="1850" y="4394"/>
                  </a:lnTo>
                  <a:lnTo>
                    <a:pt x="1432" y="5070"/>
                  </a:lnTo>
                  <a:lnTo>
                    <a:pt x="1054" y="5746"/>
                  </a:lnTo>
                  <a:lnTo>
                    <a:pt x="696" y="6382"/>
                  </a:lnTo>
                  <a:lnTo>
                    <a:pt x="398" y="6998"/>
                  </a:lnTo>
                  <a:lnTo>
                    <a:pt x="160" y="7535"/>
                  </a:lnTo>
                  <a:lnTo>
                    <a:pt x="1" y="7993"/>
                  </a:lnTo>
                  <a:lnTo>
                    <a:pt x="1" y="79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0" name="Google Shape;5660;p64"/>
            <p:cNvSpPr/>
            <p:nvPr/>
          </p:nvSpPr>
          <p:spPr>
            <a:xfrm>
              <a:off x="-1229675" y="3112850"/>
              <a:ext cx="562675" cy="1011000"/>
            </a:xfrm>
            <a:custGeom>
              <a:avLst/>
              <a:gdLst/>
              <a:ahLst/>
              <a:cxnLst/>
              <a:rect l="l" t="t" r="r" b="b"/>
              <a:pathLst>
                <a:path w="22507" h="40440" extrusionOk="0">
                  <a:moveTo>
                    <a:pt x="21114" y="0"/>
                  </a:moveTo>
                  <a:lnTo>
                    <a:pt x="21114" y="0"/>
                  </a:lnTo>
                  <a:lnTo>
                    <a:pt x="21194" y="358"/>
                  </a:lnTo>
                  <a:lnTo>
                    <a:pt x="21373" y="1392"/>
                  </a:lnTo>
                  <a:lnTo>
                    <a:pt x="21492" y="2167"/>
                  </a:lnTo>
                  <a:lnTo>
                    <a:pt x="21631" y="3122"/>
                  </a:lnTo>
                  <a:lnTo>
                    <a:pt x="21790" y="4235"/>
                  </a:lnTo>
                  <a:lnTo>
                    <a:pt x="21929" y="5507"/>
                  </a:lnTo>
                  <a:lnTo>
                    <a:pt x="22069" y="6959"/>
                  </a:lnTo>
                  <a:lnTo>
                    <a:pt x="22188" y="8549"/>
                  </a:lnTo>
                  <a:lnTo>
                    <a:pt x="22307" y="10319"/>
                  </a:lnTo>
                  <a:lnTo>
                    <a:pt x="22407" y="12227"/>
                  </a:lnTo>
                  <a:lnTo>
                    <a:pt x="22466" y="14315"/>
                  </a:lnTo>
                  <a:lnTo>
                    <a:pt x="22506" y="16542"/>
                  </a:lnTo>
                  <a:lnTo>
                    <a:pt x="22506" y="18908"/>
                  </a:lnTo>
                  <a:lnTo>
                    <a:pt x="22446" y="21452"/>
                  </a:lnTo>
                  <a:lnTo>
                    <a:pt x="22446" y="21452"/>
                  </a:lnTo>
                  <a:lnTo>
                    <a:pt x="22407" y="22685"/>
                  </a:lnTo>
                  <a:lnTo>
                    <a:pt x="22327" y="24057"/>
                  </a:lnTo>
                  <a:lnTo>
                    <a:pt x="22208" y="25528"/>
                  </a:lnTo>
                  <a:lnTo>
                    <a:pt x="22069" y="27059"/>
                  </a:lnTo>
                  <a:lnTo>
                    <a:pt x="21910" y="28630"/>
                  </a:lnTo>
                  <a:lnTo>
                    <a:pt x="21731" y="30220"/>
                  </a:lnTo>
                  <a:lnTo>
                    <a:pt x="21373" y="33302"/>
                  </a:lnTo>
                  <a:lnTo>
                    <a:pt x="21015" y="36085"/>
                  </a:lnTo>
                  <a:lnTo>
                    <a:pt x="20697" y="38352"/>
                  </a:lnTo>
                  <a:lnTo>
                    <a:pt x="20399" y="40439"/>
                  </a:lnTo>
                  <a:lnTo>
                    <a:pt x="11929" y="40161"/>
                  </a:lnTo>
                  <a:lnTo>
                    <a:pt x="11929" y="40161"/>
                  </a:lnTo>
                  <a:lnTo>
                    <a:pt x="12247" y="38153"/>
                  </a:lnTo>
                  <a:lnTo>
                    <a:pt x="12406" y="36980"/>
                  </a:lnTo>
                  <a:lnTo>
                    <a:pt x="12585" y="35727"/>
                  </a:lnTo>
                  <a:lnTo>
                    <a:pt x="12744" y="34355"/>
                  </a:lnTo>
                  <a:lnTo>
                    <a:pt x="12903" y="32924"/>
                  </a:lnTo>
                  <a:lnTo>
                    <a:pt x="13043" y="31413"/>
                  </a:lnTo>
                  <a:lnTo>
                    <a:pt x="13142" y="29822"/>
                  </a:lnTo>
                  <a:lnTo>
                    <a:pt x="13221" y="28192"/>
                  </a:lnTo>
                  <a:lnTo>
                    <a:pt x="13261" y="26502"/>
                  </a:lnTo>
                  <a:lnTo>
                    <a:pt x="13281" y="24773"/>
                  </a:lnTo>
                  <a:lnTo>
                    <a:pt x="13261" y="23898"/>
                  </a:lnTo>
                  <a:lnTo>
                    <a:pt x="13221" y="23023"/>
                  </a:lnTo>
                  <a:lnTo>
                    <a:pt x="13182" y="22128"/>
                  </a:lnTo>
                  <a:lnTo>
                    <a:pt x="13142" y="21234"/>
                  </a:lnTo>
                  <a:lnTo>
                    <a:pt x="13062" y="20339"/>
                  </a:lnTo>
                  <a:lnTo>
                    <a:pt x="12983" y="19444"/>
                  </a:lnTo>
                  <a:lnTo>
                    <a:pt x="12883" y="18530"/>
                  </a:lnTo>
                  <a:lnTo>
                    <a:pt x="12764" y="17635"/>
                  </a:lnTo>
                  <a:lnTo>
                    <a:pt x="12625" y="16740"/>
                  </a:lnTo>
                  <a:lnTo>
                    <a:pt x="12466" y="15846"/>
                  </a:lnTo>
                  <a:lnTo>
                    <a:pt x="12466" y="15846"/>
                  </a:lnTo>
                  <a:lnTo>
                    <a:pt x="12307" y="17476"/>
                  </a:lnTo>
                  <a:lnTo>
                    <a:pt x="12148" y="19126"/>
                  </a:lnTo>
                  <a:lnTo>
                    <a:pt x="11949" y="20776"/>
                  </a:lnTo>
                  <a:lnTo>
                    <a:pt x="11750" y="22427"/>
                  </a:lnTo>
                  <a:lnTo>
                    <a:pt x="11532" y="24057"/>
                  </a:lnTo>
                  <a:lnTo>
                    <a:pt x="11293" y="25687"/>
                  </a:lnTo>
                  <a:lnTo>
                    <a:pt x="11034" y="27278"/>
                  </a:lnTo>
                  <a:lnTo>
                    <a:pt x="10776" y="28868"/>
                  </a:lnTo>
                  <a:lnTo>
                    <a:pt x="10478" y="30419"/>
                  </a:lnTo>
                  <a:lnTo>
                    <a:pt x="10180" y="31950"/>
                  </a:lnTo>
                  <a:lnTo>
                    <a:pt x="9861" y="33421"/>
                  </a:lnTo>
                  <a:lnTo>
                    <a:pt x="9524" y="34872"/>
                  </a:lnTo>
                  <a:lnTo>
                    <a:pt x="9166" y="36264"/>
                  </a:lnTo>
                  <a:lnTo>
                    <a:pt x="8808" y="37596"/>
                  </a:lnTo>
                  <a:lnTo>
                    <a:pt x="8410" y="38868"/>
                  </a:lnTo>
                  <a:lnTo>
                    <a:pt x="8013" y="40081"/>
                  </a:lnTo>
                  <a:lnTo>
                    <a:pt x="8013" y="40081"/>
                  </a:lnTo>
                  <a:lnTo>
                    <a:pt x="7993" y="40121"/>
                  </a:lnTo>
                  <a:lnTo>
                    <a:pt x="7913" y="40141"/>
                  </a:lnTo>
                  <a:lnTo>
                    <a:pt x="7655" y="40201"/>
                  </a:lnTo>
                  <a:lnTo>
                    <a:pt x="7257" y="40240"/>
                  </a:lnTo>
                  <a:lnTo>
                    <a:pt x="6740" y="40280"/>
                  </a:lnTo>
                  <a:lnTo>
                    <a:pt x="5448" y="40320"/>
                  </a:lnTo>
                  <a:lnTo>
                    <a:pt x="3977" y="40340"/>
                  </a:lnTo>
                  <a:lnTo>
                    <a:pt x="2525" y="40320"/>
                  </a:lnTo>
                  <a:lnTo>
                    <a:pt x="1253" y="40320"/>
                  </a:lnTo>
                  <a:lnTo>
                    <a:pt x="0" y="40300"/>
                  </a:lnTo>
                  <a:lnTo>
                    <a:pt x="0" y="40300"/>
                  </a:lnTo>
                  <a:lnTo>
                    <a:pt x="60" y="38749"/>
                  </a:lnTo>
                  <a:lnTo>
                    <a:pt x="259" y="34673"/>
                  </a:lnTo>
                  <a:lnTo>
                    <a:pt x="398" y="31989"/>
                  </a:lnTo>
                  <a:lnTo>
                    <a:pt x="557" y="29007"/>
                  </a:lnTo>
                  <a:lnTo>
                    <a:pt x="756" y="25866"/>
                  </a:lnTo>
                  <a:lnTo>
                    <a:pt x="994" y="22665"/>
                  </a:lnTo>
                  <a:lnTo>
                    <a:pt x="994" y="22665"/>
                  </a:lnTo>
                  <a:lnTo>
                    <a:pt x="1253" y="19305"/>
                  </a:lnTo>
                  <a:lnTo>
                    <a:pt x="1452" y="16144"/>
                  </a:lnTo>
                  <a:lnTo>
                    <a:pt x="1611" y="13221"/>
                  </a:lnTo>
                  <a:lnTo>
                    <a:pt x="1730" y="10597"/>
                  </a:lnTo>
                  <a:lnTo>
                    <a:pt x="1810" y="8311"/>
                  </a:lnTo>
                  <a:lnTo>
                    <a:pt x="1869" y="6462"/>
                  </a:lnTo>
                  <a:lnTo>
                    <a:pt x="1889" y="5070"/>
                  </a:lnTo>
                  <a:lnTo>
                    <a:pt x="1889" y="4195"/>
                  </a:lnTo>
                  <a:lnTo>
                    <a:pt x="1889" y="4195"/>
                  </a:lnTo>
                  <a:lnTo>
                    <a:pt x="1909" y="4056"/>
                  </a:lnTo>
                  <a:lnTo>
                    <a:pt x="1929" y="3917"/>
                  </a:lnTo>
                  <a:lnTo>
                    <a:pt x="1988" y="3778"/>
                  </a:lnTo>
                  <a:lnTo>
                    <a:pt x="2068" y="3658"/>
                  </a:lnTo>
                  <a:lnTo>
                    <a:pt x="2167" y="3539"/>
                  </a:lnTo>
                  <a:lnTo>
                    <a:pt x="2287" y="3440"/>
                  </a:lnTo>
                  <a:lnTo>
                    <a:pt x="2406" y="3321"/>
                  </a:lnTo>
                  <a:lnTo>
                    <a:pt x="2565" y="3221"/>
                  </a:lnTo>
                  <a:lnTo>
                    <a:pt x="2744" y="3122"/>
                  </a:lnTo>
                  <a:lnTo>
                    <a:pt x="2943" y="3042"/>
                  </a:lnTo>
                  <a:lnTo>
                    <a:pt x="3360" y="2863"/>
                  </a:lnTo>
                  <a:lnTo>
                    <a:pt x="3857" y="2704"/>
                  </a:lnTo>
                  <a:lnTo>
                    <a:pt x="4394" y="2565"/>
                  </a:lnTo>
                  <a:lnTo>
                    <a:pt x="4991" y="2446"/>
                  </a:lnTo>
                  <a:lnTo>
                    <a:pt x="5627" y="2346"/>
                  </a:lnTo>
                  <a:lnTo>
                    <a:pt x="6303" y="2267"/>
                  </a:lnTo>
                  <a:lnTo>
                    <a:pt x="6999" y="2187"/>
                  </a:lnTo>
                  <a:lnTo>
                    <a:pt x="7714" y="2128"/>
                  </a:lnTo>
                  <a:lnTo>
                    <a:pt x="8470" y="2068"/>
                  </a:lnTo>
                  <a:lnTo>
                    <a:pt x="9981" y="1988"/>
                  </a:lnTo>
                  <a:lnTo>
                    <a:pt x="11492" y="1949"/>
                  </a:lnTo>
                  <a:lnTo>
                    <a:pt x="12963" y="1949"/>
                  </a:lnTo>
                  <a:lnTo>
                    <a:pt x="14335" y="1949"/>
                  </a:lnTo>
                  <a:lnTo>
                    <a:pt x="15567" y="1988"/>
                  </a:lnTo>
                  <a:lnTo>
                    <a:pt x="17416" y="2048"/>
                  </a:lnTo>
                  <a:lnTo>
                    <a:pt x="18112" y="2088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1" name="Google Shape;5661;p64"/>
            <p:cNvSpPr/>
            <p:nvPr/>
          </p:nvSpPr>
          <p:spPr>
            <a:xfrm>
              <a:off x="-1173025" y="3112850"/>
              <a:ext cx="506025" cy="964275"/>
            </a:xfrm>
            <a:custGeom>
              <a:avLst/>
              <a:gdLst/>
              <a:ahLst/>
              <a:cxnLst/>
              <a:rect l="l" t="t" r="r" b="b"/>
              <a:pathLst>
                <a:path w="20241" h="38571" extrusionOk="0">
                  <a:moveTo>
                    <a:pt x="18848" y="0"/>
                  </a:moveTo>
                  <a:lnTo>
                    <a:pt x="18848" y="0"/>
                  </a:lnTo>
                  <a:lnTo>
                    <a:pt x="18928" y="358"/>
                  </a:lnTo>
                  <a:lnTo>
                    <a:pt x="19107" y="1392"/>
                  </a:lnTo>
                  <a:lnTo>
                    <a:pt x="19226" y="2167"/>
                  </a:lnTo>
                  <a:lnTo>
                    <a:pt x="19365" y="3122"/>
                  </a:lnTo>
                  <a:lnTo>
                    <a:pt x="19524" y="4235"/>
                  </a:lnTo>
                  <a:lnTo>
                    <a:pt x="19663" y="5507"/>
                  </a:lnTo>
                  <a:lnTo>
                    <a:pt x="19803" y="6959"/>
                  </a:lnTo>
                  <a:lnTo>
                    <a:pt x="19922" y="8549"/>
                  </a:lnTo>
                  <a:lnTo>
                    <a:pt x="20041" y="10319"/>
                  </a:lnTo>
                  <a:lnTo>
                    <a:pt x="20141" y="12227"/>
                  </a:lnTo>
                  <a:lnTo>
                    <a:pt x="20200" y="14315"/>
                  </a:lnTo>
                  <a:lnTo>
                    <a:pt x="20240" y="16542"/>
                  </a:lnTo>
                  <a:lnTo>
                    <a:pt x="20240" y="18908"/>
                  </a:lnTo>
                  <a:lnTo>
                    <a:pt x="20180" y="21452"/>
                  </a:lnTo>
                  <a:lnTo>
                    <a:pt x="20180" y="21452"/>
                  </a:lnTo>
                  <a:lnTo>
                    <a:pt x="20161" y="22387"/>
                  </a:lnTo>
                  <a:lnTo>
                    <a:pt x="20101" y="23401"/>
                  </a:lnTo>
                  <a:lnTo>
                    <a:pt x="20021" y="24474"/>
                  </a:lnTo>
                  <a:lnTo>
                    <a:pt x="19922" y="25608"/>
                  </a:lnTo>
                  <a:lnTo>
                    <a:pt x="19703" y="27973"/>
                  </a:lnTo>
                  <a:lnTo>
                    <a:pt x="19445" y="30399"/>
                  </a:lnTo>
                  <a:lnTo>
                    <a:pt x="19166" y="32765"/>
                  </a:lnTo>
                  <a:lnTo>
                    <a:pt x="18888" y="34992"/>
                  </a:lnTo>
                  <a:lnTo>
                    <a:pt x="18411" y="38570"/>
                  </a:lnTo>
                  <a:lnTo>
                    <a:pt x="11910" y="38352"/>
                  </a:lnTo>
                  <a:lnTo>
                    <a:pt x="11910" y="38352"/>
                  </a:lnTo>
                  <a:lnTo>
                    <a:pt x="12069" y="37318"/>
                  </a:lnTo>
                  <a:lnTo>
                    <a:pt x="12248" y="36025"/>
                  </a:lnTo>
                  <a:lnTo>
                    <a:pt x="12447" y="34514"/>
                  </a:lnTo>
                  <a:lnTo>
                    <a:pt x="12645" y="32825"/>
                  </a:lnTo>
                  <a:lnTo>
                    <a:pt x="12804" y="30995"/>
                  </a:lnTo>
                  <a:lnTo>
                    <a:pt x="12963" y="29067"/>
                  </a:lnTo>
                  <a:lnTo>
                    <a:pt x="13003" y="28073"/>
                  </a:lnTo>
                  <a:lnTo>
                    <a:pt x="13063" y="27099"/>
                  </a:lnTo>
                  <a:lnTo>
                    <a:pt x="13083" y="26105"/>
                  </a:lnTo>
                  <a:lnTo>
                    <a:pt x="13103" y="25111"/>
                  </a:lnTo>
                  <a:lnTo>
                    <a:pt x="13103" y="24136"/>
                  </a:lnTo>
                  <a:lnTo>
                    <a:pt x="13103" y="23182"/>
                  </a:lnTo>
                  <a:lnTo>
                    <a:pt x="13063" y="22228"/>
                  </a:lnTo>
                  <a:lnTo>
                    <a:pt x="13003" y="21313"/>
                  </a:lnTo>
                  <a:lnTo>
                    <a:pt x="12924" y="20438"/>
                  </a:lnTo>
                  <a:lnTo>
                    <a:pt x="12824" y="19583"/>
                  </a:lnTo>
                  <a:lnTo>
                    <a:pt x="12685" y="18788"/>
                  </a:lnTo>
                  <a:lnTo>
                    <a:pt x="12526" y="18033"/>
                  </a:lnTo>
                  <a:lnTo>
                    <a:pt x="12347" y="17317"/>
                  </a:lnTo>
                  <a:lnTo>
                    <a:pt x="12248" y="16979"/>
                  </a:lnTo>
                  <a:lnTo>
                    <a:pt x="12128" y="16661"/>
                  </a:lnTo>
                  <a:lnTo>
                    <a:pt x="12009" y="16363"/>
                  </a:lnTo>
                  <a:lnTo>
                    <a:pt x="11890" y="16084"/>
                  </a:lnTo>
                  <a:lnTo>
                    <a:pt x="11751" y="15826"/>
                  </a:lnTo>
                  <a:lnTo>
                    <a:pt x="11612" y="15567"/>
                  </a:lnTo>
                  <a:lnTo>
                    <a:pt x="11452" y="15349"/>
                  </a:lnTo>
                  <a:lnTo>
                    <a:pt x="11293" y="15130"/>
                  </a:lnTo>
                  <a:lnTo>
                    <a:pt x="11114" y="14931"/>
                  </a:lnTo>
                  <a:lnTo>
                    <a:pt x="10936" y="14772"/>
                  </a:lnTo>
                  <a:lnTo>
                    <a:pt x="10757" y="14613"/>
                  </a:lnTo>
                  <a:lnTo>
                    <a:pt x="10558" y="14494"/>
                  </a:lnTo>
                  <a:lnTo>
                    <a:pt x="10339" y="14394"/>
                  </a:lnTo>
                  <a:lnTo>
                    <a:pt x="10120" y="14315"/>
                  </a:lnTo>
                  <a:lnTo>
                    <a:pt x="10120" y="14315"/>
                  </a:lnTo>
                  <a:lnTo>
                    <a:pt x="10021" y="15667"/>
                  </a:lnTo>
                  <a:lnTo>
                    <a:pt x="9922" y="17039"/>
                  </a:lnTo>
                  <a:lnTo>
                    <a:pt x="9862" y="18391"/>
                  </a:lnTo>
                  <a:lnTo>
                    <a:pt x="9802" y="19762"/>
                  </a:lnTo>
                  <a:lnTo>
                    <a:pt x="9802" y="19762"/>
                  </a:lnTo>
                  <a:lnTo>
                    <a:pt x="9504" y="22287"/>
                  </a:lnTo>
                  <a:lnTo>
                    <a:pt x="9146" y="24812"/>
                  </a:lnTo>
                  <a:lnTo>
                    <a:pt x="8768" y="27297"/>
                  </a:lnTo>
                  <a:lnTo>
                    <a:pt x="8570" y="28510"/>
                  </a:lnTo>
                  <a:lnTo>
                    <a:pt x="8351" y="29723"/>
                  </a:lnTo>
                  <a:lnTo>
                    <a:pt x="8132" y="30896"/>
                  </a:lnTo>
                  <a:lnTo>
                    <a:pt x="7894" y="32069"/>
                  </a:lnTo>
                  <a:lnTo>
                    <a:pt x="7635" y="33202"/>
                  </a:lnTo>
                  <a:lnTo>
                    <a:pt x="7397" y="34316"/>
                  </a:lnTo>
                  <a:lnTo>
                    <a:pt x="7118" y="35409"/>
                  </a:lnTo>
                  <a:lnTo>
                    <a:pt x="6840" y="36483"/>
                  </a:lnTo>
                  <a:lnTo>
                    <a:pt x="6562" y="37497"/>
                  </a:lnTo>
                  <a:lnTo>
                    <a:pt x="6263" y="38491"/>
                  </a:lnTo>
                  <a:lnTo>
                    <a:pt x="6263" y="38491"/>
                  </a:lnTo>
                  <a:lnTo>
                    <a:pt x="5329" y="38511"/>
                  </a:lnTo>
                  <a:lnTo>
                    <a:pt x="4295" y="38530"/>
                  </a:lnTo>
                  <a:lnTo>
                    <a:pt x="2247" y="38530"/>
                  </a:lnTo>
                  <a:lnTo>
                    <a:pt x="1" y="38491"/>
                  </a:lnTo>
                  <a:lnTo>
                    <a:pt x="1" y="38491"/>
                  </a:lnTo>
                  <a:lnTo>
                    <a:pt x="180" y="37596"/>
                  </a:lnTo>
                  <a:lnTo>
                    <a:pt x="398" y="36522"/>
                  </a:lnTo>
                  <a:lnTo>
                    <a:pt x="697" y="35091"/>
                  </a:lnTo>
                  <a:lnTo>
                    <a:pt x="1015" y="33322"/>
                  </a:lnTo>
                  <a:lnTo>
                    <a:pt x="1393" y="31254"/>
                  </a:lnTo>
                  <a:lnTo>
                    <a:pt x="1770" y="28928"/>
                  </a:lnTo>
                  <a:lnTo>
                    <a:pt x="2148" y="26383"/>
                  </a:lnTo>
                  <a:lnTo>
                    <a:pt x="2526" y="23659"/>
                  </a:lnTo>
                  <a:lnTo>
                    <a:pt x="2705" y="22228"/>
                  </a:lnTo>
                  <a:lnTo>
                    <a:pt x="2864" y="20776"/>
                  </a:lnTo>
                  <a:lnTo>
                    <a:pt x="3023" y="19285"/>
                  </a:lnTo>
                  <a:lnTo>
                    <a:pt x="3182" y="17774"/>
                  </a:lnTo>
                  <a:lnTo>
                    <a:pt x="3301" y="16243"/>
                  </a:lnTo>
                  <a:lnTo>
                    <a:pt x="3420" y="14693"/>
                  </a:lnTo>
                  <a:lnTo>
                    <a:pt x="3520" y="13142"/>
                  </a:lnTo>
                  <a:lnTo>
                    <a:pt x="3599" y="11571"/>
                  </a:lnTo>
                  <a:lnTo>
                    <a:pt x="3659" y="10021"/>
                  </a:lnTo>
                  <a:lnTo>
                    <a:pt x="3699" y="8450"/>
                  </a:lnTo>
                  <a:lnTo>
                    <a:pt x="3699" y="6899"/>
                  </a:lnTo>
                  <a:lnTo>
                    <a:pt x="3679" y="5348"/>
                  </a:lnTo>
                  <a:lnTo>
                    <a:pt x="3639" y="3818"/>
                  </a:lnTo>
                  <a:lnTo>
                    <a:pt x="3560" y="2326"/>
                  </a:lnTo>
                  <a:lnTo>
                    <a:pt x="3560" y="2326"/>
                  </a:lnTo>
                  <a:lnTo>
                    <a:pt x="4494" y="2207"/>
                  </a:lnTo>
                  <a:lnTo>
                    <a:pt x="5468" y="2108"/>
                  </a:lnTo>
                  <a:lnTo>
                    <a:pt x="6482" y="2048"/>
                  </a:lnTo>
                  <a:lnTo>
                    <a:pt x="7516" y="2008"/>
                  </a:lnTo>
                  <a:lnTo>
                    <a:pt x="8550" y="1969"/>
                  </a:lnTo>
                  <a:lnTo>
                    <a:pt x="9564" y="1949"/>
                  </a:lnTo>
                  <a:lnTo>
                    <a:pt x="11512" y="1949"/>
                  </a:lnTo>
                  <a:lnTo>
                    <a:pt x="13222" y="1988"/>
                  </a:lnTo>
                  <a:lnTo>
                    <a:pt x="14614" y="2028"/>
                  </a:lnTo>
                  <a:lnTo>
                    <a:pt x="15846" y="2088"/>
                  </a:lnTo>
                  <a:lnTo>
                    <a:pt x="18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2" name="Google Shape;5662;p64"/>
            <p:cNvSpPr/>
            <p:nvPr/>
          </p:nvSpPr>
          <p:spPr>
            <a:xfrm>
              <a:off x="-1269950" y="2540750"/>
              <a:ext cx="609900" cy="845500"/>
            </a:xfrm>
            <a:custGeom>
              <a:avLst/>
              <a:gdLst/>
              <a:ahLst/>
              <a:cxnLst/>
              <a:rect l="l" t="t" r="r" b="b"/>
              <a:pathLst>
                <a:path w="24396" h="33820" extrusionOk="0">
                  <a:moveTo>
                    <a:pt x="1" y="3838"/>
                  </a:moveTo>
                  <a:lnTo>
                    <a:pt x="1" y="3838"/>
                  </a:lnTo>
                  <a:lnTo>
                    <a:pt x="259" y="4713"/>
                  </a:lnTo>
                  <a:lnTo>
                    <a:pt x="836" y="6780"/>
                  </a:lnTo>
                  <a:lnTo>
                    <a:pt x="1174" y="8033"/>
                  </a:lnTo>
                  <a:lnTo>
                    <a:pt x="1492" y="9266"/>
                  </a:lnTo>
                  <a:lnTo>
                    <a:pt x="1770" y="10419"/>
                  </a:lnTo>
                  <a:lnTo>
                    <a:pt x="1870" y="10916"/>
                  </a:lnTo>
                  <a:lnTo>
                    <a:pt x="1949" y="11353"/>
                  </a:lnTo>
                  <a:lnTo>
                    <a:pt x="1949" y="11353"/>
                  </a:lnTo>
                  <a:lnTo>
                    <a:pt x="2069" y="11771"/>
                  </a:lnTo>
                  <a:lnTo>
                    <a:pt x="2188" y="12268"/>
                  </a:lnTo>
                  <a:lnTo>
                    <a:pt x="2307" y="12844"/>
                  </a:lnTo>
                  <a:lnTo>
                    <a:pt x="2407" y="13480"/>
                  </a:lnTo>
                  <a:lnTo>
                    <a:pt x="2506" y="14176"/>
                  </a:lnTo>
                  <a:lnTo>
                    <a:pt x="2605" y="14932"/>
                  </a:lnTo>
                  <a:lnTo>
                    <a:pt x="2764" y="16562"/>
                  </a:lnTo>
                  <a:lnTo>
                    <a:pt x="2904" y="18351"/>
                  </a:lnTo>
                  <a:lnTo>
                    <a:pt x="3003" y="20240"/>
                  </a:lnTo>
                  <a:lnTo>
                    <a:pt x="3102" y="22169"/>
                  </a:lnTo>
                  <a:lnTo>
                    <a:pt x="3162" y="24097"/>
                  </a:lnTo>
                  <a:lnTo>
                    <a:pt x="3222" y="25986"/>
                  </a:lnTo>
                  <a:lnTo>
                    <a:pt x="3261" y="27775"/>
                  </a:lnTo>
                  <a:lnTo>
                    <a:pt x="3321" y="30877"/>
                  </a:lnTo>
                  <a:lnTo>
                    <a:pt x="3321" y="33024"/>
                  </a:lnTo>
                  <a:lnTo>
                    <a:pt x="3321" y="33819"/>
                  </a:lnTo>
                  <a:lnTo>
                    <a:pt x="3321" y="33819"/>
                  </a:lnTo>
                  <a:lnTo>
                    <a:pt x="7794" y="33541"/>
                  </a:lnTo>
                  <a:lnTo>
                    <a:pt x="11711" y="33302"/>
                  </a:lnTo>
                  <a:lnTo>
                    <a:pt x="15310" y="33103"/>
                  </a:lnTo>
                  <a:lnTo>
                    <a:pt x="15310" y="33103"/>
                  </a:lnTo>
                  <a:lnTo>
                    <a:pt x="16840" y="33024"/>
                  </a:lnTo>
                  <a:lnTo>
                    <a:pt x="18292" y="32924"/>
                  </a:lnTo>
                  <a:lnTo>
                    <a:pt x="19624" y="32805"/>
                  </a:lnTo>
                  <a:lnTo>
                    <a:pt x="20837" y="32686"/>
                  </a:lnTo>
                  <a:lnTo>
                    <a:pt x="22606" y="32487"/>
                  </a:lnTo>
                  <a:lnTo>
                    <a:pt x="23282" y="32408"/>
                  </a:lnTo>
                  <a:lnTo>
                    <a:pt x="23282" y="32408"/>
                  </a:lnTo>
                  <a:lnTo>
                    <a:pt x="23401" y="30539"/>
                  </a:lnTo>
                  <a:lnTo>
                    <a:pt x="23540" y="28749"/>
                  </a:lnTo>
                  <a:lnTo>
                    <a:pt x="23700" y="26980"/>
                  </a:lnTo>
                  <a:lnTo>
                    <a:pt x="23859" y="25270"/>
                  </a:lnTo>
                  <a:lnTo>
                    <a:pt x="24018" y="23580"/>
                  </a:lnTo>
                  <a:lnTo>
                    <a:pt x="24177" y="21910"/>
                  </a:lnTo>
                  <a:lnTo>
                    <a:pt x="24296" y="20280"/>
                  </a:lnTo>
                  <a:lnTo>
                    <a:pt x="24375" y="18650"/>
                  </a:lnTo>
                  <a:lnTo>
                    <a:pt x="24395" y="17834"/>
                  </a:lnTo>
                  <a:lnTo>
                    <a:pt x="24395" y="17019"/>
                  </a:lnTo>
                  <a:lnTo>
                    <a:pt x="24395" y="16204"/>
                  </a:lnTo>
                  <a:lnTo>
                    <a:pt x="24375" y="15409"/>
                  </a:lnTo>
                  <a:lnTo>
                    <a:pt x="24336" y="14594"/>
                  </a:lnTo>
                  <a:lnTo>
                    <a:pt x="24276" y="13779"/>
                  </a:lnTo>
                  <a:lnTo>
                    <a:pt x="24197" y="12944"/>
                  </a:lnTo>
                  <a:lnTo>
                    <a:pt x="24077" y="12128"/>
                  </a:lnTo>
                  <a:lnTo>
                    <a:pt x="23958" y="11293"/>
                  </a:lnTo>
                  <a:lnTo>
                    <a:pt x="23799" y="10458"/>
                  </a:lnTo>
                  <a:lnTo>
                    <a:pt x="23620" y="9623"/>
                  </a:lnTo>
                  <a:lnTo>
                    <a:pt x="23421" y="8769"/>
                  </a:lnTo>
                  <a:lnTo>
                    <a:pt x="23183" y="7914"/>
                  </a:lnTo>
                  <a:lnTo>
                    <a:pt x="22924" y="7039"/>
                  </a:lnTo>
                  <a:lnTo>
                    <a:pt x="22626" y="6164"/>
                  </a:lnTo>
                  <a:lnTo>
                    <a:pt x="22288" y="5289"/>
                  </a:lnTo>
                  <a:lnTo>
                    <a:pt x="22288" y="5289"/>
                  </a:lnTo>
                  <a:lnTo>
                    <a:pt x="22169" y="5011"/>
                  </a:lnTo>
                  <a:lnTo>
                    <a:pt x="22049" y="4772"/>
                  </a:lnTo>
                  <a:lnTo>
                    <a:pt x="21910" y="4514"/>
                  </a:lnTo>
                  <a:lnTo>
                    <a:pt x="21751" y="4255"/>
                  </a:lnTo>
                  <a:lnTo>
                    <a:pt x="21592" y="4017"/>
                  </a:lnTo>
                  <a:lnTo>
                    <a:pt x="21413" y="3778"/>
                  </a:lnTo>
                  <a:lnTo>
                    <a:pt x="21214" y="3540"/>
                  </a:lnTo>
                  <a:lnTo>
                    <a:pt x="21016" y="3301"/>
                  </a:lnTo>
                  <a:lnTo>
                    <a:pt x="20797" y="3082"/>
                  </a:lnTo>
                  <a:lnTo>
                    <a:pt x="20558" y="2864"/>
                  </a:lnTo>
                  <a:lnTo>
                    <a:pt x="20300" y="2665"/>
                  </a:lnTo>
                  <a:lnTo>
                    <a:pt x="20041" y="2446"/>
                  </a:lnTo>
                  <a:lnTo>
                    <a:pt x="19763" y="2247"/>
                  </a:lnTo>
                  <a:lnTo>
                    <a:pt x="19465" y="2068"/>
                  </a:lnTo>
                  <a:lnTo>
                    <a:pt x="19167" y="1890"/>
                  </a:lnTo>
                  <a:lnTo>
                    <a:pt x="18848" y="1711"/>
                  </a:lnTo>
                  <a:lnTo>
                    <a:pt x="18510" y="1532"/>
                  </a:lnTo>
                  <a:lnTo>
                    <a:pt x="18173" y="1373"/>
                  </a:lnTo>
                  <a:lnTo>
                    <a:pt x="17815" y="1233"/>
                  </a:lnTo>
                  <a:lnTo>
                    <a:pt x="17437" y="1094"/>
                  </a:lnTo>
                  <a:lnTo>
                    <a:pt x="17059" y="955"/>
                  </a:lnTo>
                  <a:lnTo>
                    <a:pt x="16662" y="836"/>
                  </a:lnTo>
                  <a:lnTo>
                    <a:pt x="16244" y="717"/>
                  </a:lnTo>
                  <a:lnTo>
                    <a:pt x="15807" y="617"/>
                  </a:lnTo>
                  <a:lnTo>
                    <a:pt x="15369" y="518"/>
                  </a:lnTo>
                  <a:lnTo>
                    <a:pt x="14912" y="438"/>
                  </a:lnTo>
                  <a:lnTo>
                    <a:pt x="14455" y="359"/>
                  </a:lnTo>
                  <a:lnTo>
                    <a:pt x="13978" y="299"/>
                  </a:lnTo>
                  <a:lnTo>
                    <a:pt x="13481" y="259"/>
                  </a:lnTo>
                  <a:lnTo>
                    <a:pt x="12964" y="220"/>
                  </a:lnTo>
                  <a:lnTo>
                    <a:pt x="12447" y="200"/>
                  </a:lnTo>
                  <a:lnTo>
                    <a:pt x="11910" y="180"/>
                  </a:lnTo>
                  <a:lnTo>
                    <a:pt x="11910" y="180"/>
                  </a:lnTo>
                  <a:lnTo>
                    <a:pt x="11254" y="80"/>
                  </a:lnTo>
                  <a:lnTo>
                    <a:pt x="10598" y="21"/>
                  </a:lnTo>
                  <a:lnTo>
                    <a:pt x="9962" y="1"/>
                  </a:lnTo>
                  <a:lnTo>
                    <a:pt x="9345" y="1"/>
                  </a:lnTo>
                  <a:lnTo>
                    <a:pt x="8729" y="21"/>
                  </a:lnTo>
                  <a:lnTo>
                    <a:pt x="8152" y="80"/>
                  </a:lnTo>
                  <a:lnTo>
                    <a:pt x="7576" y="160"/>
                  </a:lnTo>
                  <a:lnTo>
                    <a:pt x="7019" y="259"/>
                  </a:lnTo>
                  <a:lnTo>
                    <a:pt x="6482" y="359"/>
                  </a:lnTo>
                  <a:lnTo>
                    <a:pt x="5965" y="498"/>
                  </a:lnTo>
                  <a:lnTo>
                    <a:pt x="5448" y="637"/>
                  </a:lnTo>
                  <a:lnTo>
                    <a:pt x="4971" y="796"/>
                  </a:lnTo>
                  <a:lnTo>
                    <a:pt x="4494" y="975"/>
                  </a:lnTo>
                  <a:lnTo>
                    <a:pt x="4057" y="1154"/>
                  </a:lnTo>
                  <a:lnTo>
                    <a:pt x="3639" y="1353"/>
                  </a:lnTo>
                  <a:lnTo>
                    <a:pt x="3222" y="1532"/>
                  </a:lnTo>
                  <a:lnTo>
                    <a:pt x="2844" y="1730"/>
                  </a:lnTo>
                  <a:lnTo>
                    <a:pt x="2486" y="1929"/>
                  </a:lnTo>
                  <a:lnTo>
                    <a:pt x="1830" y="2327"/>
                  </a:lnTo>
                  <a:lnTo>
                    <a:pt x="1273" y="2705"/>
                  </a:lnTo>
                  <a:lnTo>
                    <a:pt x="796" y="3063"/>
                  </a:lnTo>
                  <a:lnTo>
                    <a:pt x="438" y="3361"/>
                  </a:lnTo>
                  <a:lnTo>
                    <a:pt x="180" y="3599"/>
                  </a:lnTo>
                  <a:lnTo>
                    <a:pt x="21" y="3758"/>
                  </a:lnTo>
                  <a:lnTo>
                    <a:pt x="1" y="3818"/>
                  </a:lnTo>
                  <a:lnTo>
                    <a:pt x="1" y="3838"/>
                  </a:lnTo>
                  <a:lnTo>
                    <a:pt x="1" y="38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3" name="Google Shape;5663;p64"/>
            <p:cNvSpPr/>
            <p:nvPr/>
          </p:nvSpPr>
          <p:spPr>
            <a:xfrm>
              <a:off x="-1193900" y="2586000"/>
              <a:ext cx="533850" cy="893175"/>
            </a:xfrm>
            <a:custGeom>
              <a:avLst/>
              <a:gdLst/>
              <a:ahLst/>
              <a:cxnLst/>
              <a:rect l="l" t="t" r="r" b="b"/>
              <a:pathLst>
                <a:path w="21354" h="35727" extrusionOk="0">
                  <a:moveTo>
                    <a:pt x="4395" y="33441"/>
                  </a:moveTo>
                  <a:lnTo>
                    <a:pt x="4395" y="33441"/>
                  </a:lnTo>
                  <a:lnTo>
                    <a:pt x="5548" y="33838"/>
                  </a:lnTo>
                  <a:lnTo>
                    <a:pt x="6800" y="34256"/>
                  </a:lnTo>
                  <a:lnTo>
                    <a:pt x="8093" y="34653"/>
                  </a:lnTo>
                  <a:lnTo>
                    <a:pt x="9385" y="35031"/>
                  </a:lnTo>
                  <a:lnTo>
                    <a:pt x="10021" y="35190"/>
                  </a:lnTo>
                  <a:lnTo>
                    <a:pt x="10657" y="35329"/>
                  </a:lnTo>
                  <a:lnTo>
                    <a:pt x="11293" y="35449"/>
                  </a:lnTo>
                  <a:lnTo>
                    <a:pt x="11890" y="35568"/>
                  </a:lnTo>
                  <a:lnTo>
                    <a:pt x="12466" y="35647"/>
                  </a:lnTo>
                  <a:lnTo>
                    <a:pt x="13023" y="35687"/>
                  </a:lnTo>
                  <a:lnTo>
                    <a:pt x="13560" y="35727"/>
                  </a:lnTo>
                  <a:lnTo>
                    <a:pt x="14037" y="35707"/>
                  </a:lnTo>
                  <a:lnTo>
                    <a:pt x="14037" y="35707"/>
                  </a:lnTo>
                  <a:lnTo>
                    <a:pt x="14415" y="35687"/>
                  </a:lnTo>
                  <a:lnTo>
                    <a:pt x="14793" y="35627"/>
                  </a:lnTo>
                  <a:lnTo>
                    <a:pt x="15150" y="35548"/>
                  </a:lnTo>
                  <a:lnTo>
                    <a:pt x="15488" y="35449"/>
                  </a:lnTo>
                  <a:lnTo>
                    <a:pt x="15806" y="35309"/>
                  </a:lnTo>
                  <a:lnTo>
                    <a:pt x="16125" y="35170"/>
                  </a:lnTo>
                  <a:lnTo>
                    <a:pt x="16443" y="35011"/>
                  </a:lnTo>
                  <a:lnTo>
                    <a:pt x="16741" y="34832"/>
                  </a:lnTo>
                  <a:lnTo>
                    <a:pt x="17019" y="34653"/>
                  </a:lnTo>
                  <a:lnTo>
                    <a:pt x="17298" y="34435"/>
                  </a:lnTo>
                  <a:lnTo>
                    <a:pt x="17556" y="34236"/>
                  </a:lnTo>
                  <a:lnTo>
                    <a:pt x="17795" y="34017"/>
                  </a:lnTo>
                  <a:lnTo>
                    <a:pt x="18033" y="33779"/>
                  </a:lnTo>
                  <a:lnTo>
                    <a:pt x="18272" y="33560"/>
                  </a:lnTo>
                  <a:lnTo>
                    <a:pt x="18669" y="33083"/>
                  </a:lnTo>
                  <a:lnTo>
                    <a:pt x="19047" y="32625"/>
                  </a:lnTo>
                  <a:lnTo>
                    <a:pt x="19365" y="32168"/>
                  </a:lnTo>
                  <a:lnTo>
                    <a:pt x="19624" y="31751"/>
                  </a:lnTo>
                  <a:lnTo>
                    <a:pt x="19842" y="31373"/>
                  </a:lnTo>
                  <a:lnTo>
                    <a:pt x="20141" y="30816"/>
                  </a:lnTo>
                  <a:lnTo>
                    <a:pt x="20240" y="30598"/>
                  </a:lnTo>
                  <a:lnTo>
                    <a:pt x="20240" y="30598"/>
                  </a:lnTo>
                  <a:lnTo>
                    <a:pt x="20359" y="28729"/>
                  </a:lnTo>
                  <a:lnTo>
                    <a:pt x="20498" y="26939"/>
                  </a:lnTo>
                  <a:lnTo>
                    <a:pt x="20658" y="25170"/>
                  </a:lnTo>
                  <a:lnTo>
                    <a:pt x="20817" y="23460"/>
                  </a:lnTo>
                  <a:lnTo>
                    <a:pt x="20976" y="21770"/>
                  </a:lnTo>
                  <a:lnTo>
                    <a:pt x="21135" y="20100"/>
                  </a:lnTo>
                  <a:lnTo>
                    <a:pt x="21254" y="18470"/>
                  </a:lnTo>
                  <a:lnTo>
                    <a:pt x="21333" y="16840"/>
                  </a:lnTo>
                  <a:lnTo>
                    <a:pt x="21353" y="16024"/>
                  </a:lnTo>
                  <a:lnTo>
                    <a:pt x="21353" y="15209"/>
                  </a:lnTo>
                  <a:lnTo>
                    <a:pt x="21353" y="14394"/>
                  </a:lnTo>
                  <a:lnTo>
                    <a:pt x="21333" y="13599"/>
                  </a:lnTo>
                  <a:lnTo>
                    <a:pt x="21294" y="12784"/>
                  </a:lnTo>
                  <a:lnTo>
                    <a:pt x="21234" y="11969"/>
                  </a:lnTo>
                  <a:lnTo>
                    <a:pt x="21155" y="11134"/>
                  </a:lnTo>
                  <a:lnTo>
                    <a:pt x="21035" y="10318"/>
                  </a:lnTo>
                  <a:lnTo>
                    <a:pt x="20916" y="9483"/>
                  </a:lnTo>
                  <a:lnTo>
                    <a:pt x="20757" y="8648"/>
                  </a:lnTo>
                  <a:lnTo>
                    <a:pt x="20578" y="7813"/>
                  </a:lnTo>
                  <a:lnTo>
                    <a:pt x="20379" y="6959"/>
                  </a:lnTo>
                  <a:lnTo>
                    <a:pt x="20141" y="6104"/>
                  </a:lnTo>
                  <a:lnTo>
                    <a:pt x="19882" y="5229"/>
                  </a:lnTo>
                  <a:lnTo>
                    <a:pt x="19584" y="4354"/>
                  </a:lnTo>
                  <a:lnTo>
                    <a:pt x="19246" y="3479"/>
                  </a:lnTo>
                  <a:lnTo>
                    <a:pt x="19246" y="3479"/>
                  </a:lnTo>
                  <a:lnTo>
                    <a:pt x="19107" y="3161"/>
                  </a:lnTo>
                  <a:lnTo>
                    <a:pt x="18948" y="2843"/>
                  </a:lnTo>
                  <a:lnTo>
                    <a:pt x="18769" y="2545"/>
                  </a:lnTo>
                  <a:lnTo>
                    <a:pt x="18570" y="2247"/>
                  </a:lnTo>
                  <a:lnTo>
                    <a:pt x="18371" y="1968"/>
                  </a:lnTo>
                  <a:lnTo>
                    <a:pt x="18133" y="1670"/>
                  </a:lnTo>
                  <a:lnTo>
                    <a:pt x="17874" y="1412"/>
                  </a:lnTo>
                  <a:lnTo>
                    <a:pt x="17596" y="1133"/>
                  </a:lnTo>
                  <a:lnTo>
                    <a:pt x="17596" y="1133"/>
                  </a:lnTo>
                  <a:lnTo>
                    <a:pt x="16999" y="934"/>
                  </a:lnTo>
                  <a:lnTo>
                    <a:pt x="16363" y="736"/>
                  </a:lnTo>
                  <a:lnTo>
                    <a:pt x="15707" y="577"/>
                  </a:lnTo>
                  <a:lnTo>
                    <a:pt x="15011" y="437"/>
                  </a:lnTo>
                  <a:lnTo>
                    <a:pt x="14295" y="338"/>
                  </a:lnTo>
                  <a:lnTo>
                    <a:pt x="13540" y="258"/>
                  </a:lnTo>
                  <a:lnTo>
                    <a:pt x="12745" y="199"/>
                  </a:lnTo>
                  <a:lnTo>
                    <a:pt x="11910" y="179"/>
                  </a:lnTo>
                  <a:lnTo>
                    <a:pt x="11910" y="179"/>
                  </a:lnTo>
                  <a:lnTo>
                    <a:pt x="11254" y="80"/>
                  </a:lnTo>
                  <a:lnTo>
                    <a:pt x="10598" y="20"/>
                  </a:lnTo>
                  <a:lnTo>
                    <a:pt x="9961" y="0"/>
                  </a:lnTo>
                  <a:lnTo>
                    <a:pt x="9345" y="0"/>
                  </a:lnTo>
                  <a:lnTo>
                    <a:pt x="8749" y="20"/>
                  </a:lnTo>
                  <a:lnTo>
                    <a:pt x="8152" y="80"/>
                  </a:lnTo>
                  <a:lnTo>
                    <a:pt x="7576" y="139"/>
                  </a:lnTo>
                  <a:lnTo>
                    <a:pt x="7019" y="239"/>
                  </a:lnTo>
                  <a:lnTo>
                    <a:pt x="6482" y="358"/>
                  </a:lnTo>
                  <a:lnTo>
                    <a:pt x="5965" y="497"/>
                  </a:lnTo>
                  <a:lnTo>
                    <a:pt x="5448" y="636"/>
                  </a:lnTo>
                  <a:lnTo>
                    <a:pt x="4971" y="795"/>
                  </a:lnTo>
                  <a:lnTo>
                    <a:pt x="4514" y="974"/>
                  </a:lnTo>
                  <a:lnTo>
                    <a:pt x="4057" y="1153"/>
                  </a:lnTo>
                  <a:lnTo>
                    <a:pt x="3639" y="1332"/>
                  </a:lnTo>
                  <a:lnTo>
                    <a:pt x="3222" y="1531"/>
                  </a:lnTo>
                  <a:lnTo>
                    <a:pt x="2844" y="1730"/>
                  </a:lnTo>
                  <a:lnTo>
                    <a:pt x="2486" y="1929"/>
                  </a:lnTo>
                  <a:lnTo>
                    <a:pt x="1830" y="2326"/>
                  </a:lnTo>
                  <a:lnTo>
                    <a:pt x="1273" y="2704"/>
                  </a:lnTo>
                  <a:lnTo>
                    <a:pt x="796" y="3062"/>
                  </a:lnTo>
                  <a:lnTo>
                    <a:pt x="438" y="3360"/>
                  </a:lnTo>
                  <a:lnTo>
                    <a:pt x="180" y="3599"/>
                  </a:lnTo>
                  <a:lnTo>
                    <a:pt x="41" y="3758"/>
                  </a:lnTo>
                  <a:lnTo>
                    <a:pt x="1" y="3817"/>
                  </a:lnTo>
                  <a:lnTo>
                    <a:pt x="1" y="3837"/>
                  </a:lnTo>
                  <a:lnTo>
                    <a:pt x="1" y="3837"/>
                  </a:lnTo>
                  <a:lnTo>
                    <a:pt x="339" y="4434"/>
                  </a:lnTo>
                  <a:lnTo>
                    <a:pt x="717" y="5090"/>
                  </a:lnTo>
                  <a:lnTo>
                    <a:pt x="1134" y="5905"/>
                  </a:lnTo>
                  <a:lnTo>
                    <a:pt x="1591" y="6819"/>
                  </a:lnTo>
                  <a:lnTo>
                    <a:pt x="1790" y="7296"/>
                  </a:lnTo>
                  <a:lnTo>
                    <a:pt x="1989" y="7794"/>
                  </a:lnTo>
                  <a:lnTo>
                    <a:pt x="2188" y="8271"/>
                  </a:lnTo>
                  <a:lnTo>
                    <a:pt x="2327" y="8728"/>
                  </a:lnTo>
                  <a:lnTo>
                    <a:pt x="2466" y="9185"/>
                  </a:lnTo>
                  <a:lnTo>
                    <a:pt x="2546" y="9603"/>
                  </a:lnTo>
                  <a:lnTo>
                    <a:pt x="2546" y="9603"/>
                  </a:lnTo>
                  <a:lnTo>
                    <a:pt x="2764" y="10438"/>
                  </a:lnTo>
                  <a:lnTo>
                    <a:pt x="2963" y="11273"/>
                  </a:lnTo>
                  <a:lnTo>
                    <a:pt x="3162" y="12128"/>
                  </a:lnTo>
                  <a:lnTo>
                    <a:pt x="3341" y="12983"/>
                  </a:lnTo>
                  <a:lnTo>
                    <a:pt x="3500" y="13857"/>
                  </a:lnTo>
                  <a:lnTo>
                    <a:pt x="3639" y="14752"/>
                  </a:lnTo>
                  <a:lnTo>
                    <a:pt x="3758" y="15627"/>
                  </a:lnTo>
                  <a:lnTo>
                    <a:pt x="3878" y="16502"/>
                  </a:lnTo>
                  <a:lnTo>
                    <a:pt x="4076" y="18291"/>
                  </a:lnTo>
                  <a:lnTo>
                    <a:pt x="4236" y="20040"/>
                  </a:lnTo>
                  <a:lnTo>
                    <a:pt x="4355" y="21770"/>
                  </a:lnTo>
                  <a:lnTo>
                    <a:pt x="4434" y="23460"/>
                  </a:lnTo>
                  <a:lnTo>
                    <a:pt x="4494" y="25070"/>
                  </a:lnTo>
                  <a:lnTo>
                    <a:pt x="4514" y="26621"/>
                  </a:lnTo>
                  <a:lnTo>
                    <a:pt x="4514" y="28073"/>
                  </a:lnTo>
                  <a:lnTo>
                    <a:pt x="4514" y="29424"/>
                  </a:lnTo>
                  <a:lnTo>
                    <a:pt x="4454" y="31731"/>
                  </a:lnTo>
                  <a:lnTo>
                    <a:pt x="4395" y="33441"/>
                  </a:lnTo>
                  <a:lnTo>
                    <a:pt x="4395" y="334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4" name="Google Shape;5664;p64"/>
            <p:cNvSpPr/>
            <p:nvPr/>
          </p:nvSpPr>
          <p:spPr>
            <a:xfrm>
              <a:off x="-962775" y="3892700"/>
              <a:ext cx="430450" cy="415050"/>
            </a:xfrm>
            <a:custGeom>
              <a:avLst/>
              <a:gdLst/>
              <a:ahLst/>
              <a:cxnLst/>
              <a:rect l="l" t="t" r="r" b="b"/>
              <a:pathLst>
                <a:path w="17218" h="16602" extrusionOk="0">
                  <a:moveTo>
                    <a:pt x="1949" y="0"/>
                  </a:moveTo>
                  <a:lnTo>
                    <a:pt x="1949" y="0"/>
                  </a:lnTo>
                  <a:lnTo>
                    <a:pt x="1611" y="1511"/>
                  </a:lnTo>
                  <a:lnTo>
                    <a:pt x="1213" y="3440"/>
                  </a:lnTo>
                  <a:lnTo>
                    <a:pt x="995" y="4533"/>
                  </a:lnTo>
                  <a:lnTo>
                    <a:pt x="776" y="5666"/>
                  </a:lnTo>
                  <a:lnTo>
                    <a:pt x="577" y="6839"/>
                  </a:lnTo>
                  <a:lnTo>
                    <a:pt x="398" y="8052"/>
                  </a:lnTo>
                  <a:lnTo>
                    <a:pt x="239" y="9245"/>
                  </a:lnTo>
                  <a:lnTo>
                    <a:pt x="120" y="10458"/>
                  </a:lnTo>
                  <a:lnTo>
                    <a:pt x="40" y="11631"/>
                  </a:lnTo>
                  <a:lnTo>
                    <a:pt x="1" y="12207"/>
                  </a:lnTo>
                  <a:lnTo>
                    <a:pt x="1" y="12764"/>
                  </a:lnTo>
                  <a:lnTo>
                    <a:pt x="1" y="13321"/>
                  </a:lnTo>
                  <a:lnTo>
                    <a:pt x="1" y="13858"/>
                  </a:lnTo>
                  <a:lnTo>
                    <a:pt x="40" y="14374"/>
                  </a:lnTo>
                  <a:lnTo>
                    <a:pt x="80" y="14872"/>
                  </a:lnTo>
                  <a:lnTo>
                    <a:pt x="140" y="15349"/>
                  </a:lnTo>
                  <a:lnTo>
                    <a:pt x="219" y="15786"/>
                  </a:lnTo>
                  <a:lnTo>
                    <a:pt x="319" y="16204"/>
                  </a:lnTo>
                  <a:lnTo>
                    <a:pt x="438" y="16601"/>
                  </a:lnTo>
                  <a:lnTo>
                    <a:pt x="17178" y="16482"/>
                  </a:lnTo>
                  <a:lnTo>
                    <a:pt x="17178" y="16482"/>
                  </a:lnTo>
                  <a:lnTo>
                    <a:pt x="17198" y="16303"/>
                  </a:lnTo>
                  <a:lnTo>
                    <a:pt x="17218" y="16104"/>
                  </a:lnTo>
                  <a:lnTo>
                    <a:pt x="17218" y="15925"/>
                  </a:lnTo>
                  <a:lnTo>
                    <a:pt x="17198" y="15726"/>
                  </a:lnTo>
                  <a:lnTo>
                    <a:pt x="17178" y="15547"/>
                  </a:lnTo>
                  <a:lnTo>
                    <a:pt x="17138" y="15369"/>
                  </a:lnTo>
                  <a:lnTo>
                    <a:pt x="17019" y="15031"/>
                  </a:lnTo>
                  <a:lnTo>
                    <a:pt x="16880" y="14712"/>
                  </a:lnTo>
                  <a:lnTo>
                    <a:pt x="16701" y="14434"/>
                  </a:lnTo>
                  <a:lnTo>
                    <a:pt x="16502" y="14196"/>
                  </a:lnTo>
                  <a:lnTo>
                    <a:pt x="16303" y="13997"/>
                  </a:lnTo>
                  <a:lnTo>
                    <a:pt x="16303" y="13997"/>
                  </a:lnTo>
                  <a:lnTo>
                    <a:pt x="15866" y="13957"/>
                  </a:lnTo>
                  <a:lnTo>
                    <a:pt x="15448" y="13897"/>
                  </a:lnTo>
                  <a:lnTo>
                    <a:pt x="14991" y="13818"/>
                  </a:lnTo>
                  <a:lnTo>
                    <a:pt x="14514" y="13718"/>
                  </a:lnTo>
                  <a:lnTo>
                    <a:pt x="14017" y="13579"/>
                  </a:lnTo>
                  <a:lnTo>
                    <a:pt x="13520" y="13440"/>
                  </a:lnTo>
                  <a:lnTo>
                    <a:pt x="12983" y="13261"/>
                  </a:lnTo>
                  <a:lnTo>
                    <a:pt x="12426" y="13082"/>
                  </a:lnTo>
                  <a:lnTo>
                    <a:pt x="12426" y="13082"/>
                  </a:lnTo>
                  <a:lnTo>
                    <a:pt x="12267" y="13003"/>
                  </a:lnTo>
                  <a:lnTo>
                    <a:pt x="12108" y="12943"/>
                  </a:lnTo>
                  <a:lnTo>
                    <a:pt x="11969" y="12844"/>
                  </a:lnTo>
                  <a:lnTo>
                    <a:pt x="11830" y="12764"/>
                  </a:lnTo>
                  <a:lnTo>
                    <a:pt x="11572" y="12545"/>
                  </a:lnTo>
                  <a:lnTo>
                    <a:pt x="11353" y="12307"/>
                  </a:lnTo>
                  <a:lnTo>
                    <a:pt x="11154" y="12028"/>
                  </a:lnTo>
                  <a:lnTo>
                    <a:pt x="10995" y="11730"/>
                  </a:lnTo>
                  <a:lnTo>
                    <a:pt x="10856" y="11392"/>
                  </a:lnTo>
                  <a:lnTo>
                    <a:pt x="10737" y="11034"/>
                  </a:lnTo>
                  <a:lnTo>
                    <a:pt x="10637" y="10657"/>
                  </a:lnTo>
                  <a:lnTo>
                    <a:pt x="10558" y="10259"/>
                  </a:lnTo>
                  <a:lnTo>
                    <a:pt x="10518" y="9842"/>
                  </a:lnTo>
                  <a:lnTo>
                    <a:pt x="10478" y="9404"/>
                  </a:lnTo>
                  <a:lnTo>
                    <a:pt x="10458" y="8967"/>
                  </a:lnTo>
                  <a:lnTo>
                    <a:pt x="10458" y="8509"/>
                  </a:lnTo>
                  <a:lnTo>
                    <a:pt x="10478" y="8032"/>
                  </a:lnTo>
                  <a:lnTo>
                    <a:pt x="10498" y="7575"/>
                  </a:lnTo>
                  <a:lnTo>
                    <a:pt x="10597" y="6621"/>
                  </a:lnTo>
                  <a:lnTo>
                    <a:pt x="10717" y="5666"/>
                  </a:lnTo>
                  <a:lnTo>
                    <a:pt x="10876" y="4732"/>
                  </a:lnTo>
                  <a:lnTo>
                    <a:pt x="11055" y="3817"/>
                  </a:lnTo>
                  <a:lnTo>
                    <a:pt x="11393" y="2207"/>
                  </a:lnTo>
                  <a:lnTo>
                    <a:pt x="11671" y="935"/>
                  </a:lnTo>
                  <a:lnTo>
                    <a:pt x="11671" y="935"/>
                  </a:lnTo>
                  <a:lnTo>
                    <a:pt x="1949" y="0"/>
                  </a:lnTo>
                  <a:lnTo>
                    <a:pt x="1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5" name="Google Shape;5665;p64"/>
            <p:cNvSpPr/>
            <p:nvPr/>
          </p:nvSpPr>
          <p:spPr>
            <a:xfrm>
              <a:off x="-737625" y="4219750"/>
              <a:ext cx="205300" cy="86500"/>
            </a:xfrm>
            <a:custGeom>
              <a:avLst/>
              <a:gdLst/>
              <a:ahLst/>
              <a:cxnLst/>
              <a:rect l="l" t="t" r="r" b="b"/>
              <a:pathLst>
                <a:path w="8212" h="3460" extrusionOk="0">
                  <a:moveTo>
                    <a:pt x="1" y="3460"/>
                  </a:moveTo>
                  <a:lnTo>
                    <a:pt x="8172" y="3400"/>
                  </a:lnTo>
                  <a:lnTo>
                    <a:pt x="8172" y="3400"/>
                  </a:lnTo>
                  <a:lnTo>
                    <a:pt x="8192" y="3221"/>
                  </a:lnTo>
                  <a:lnTo>
                    <a:pt x="8212" y="3022"/>
                  </a:lnTo>
                  <a:lnTo>
                    <a:pt x="8212" y="2843"/>
                  </a:lnTo>
                  <a:lnTo>
                    <a:pt x="8192" y="2644"/>
                  </a:lnTo>
                  <a:lnTo>
                    <a:pt x="8172" y="2465"/>
                  </a:lnTo>
                  <a:lnTo>
                    <a:pt x="8132" y="2287"/>
                  </a:lnTo>
                  <a:lnTo>
                    <a:pt x="8013" y="1949"/>
                  </a:lnTo>
                  <a:lnTo>
                    <a:pt x="7874" y="1630"/>
                  </a:lnTo>
                  <a:lnTo>
                    <a:pt x="7695" y="1352"/>
                  </a:lnTo>
                  <a:lnTo>
                    <a:pt x="7496" y="1114"/>
                  </a:lnTo>
                  <a:lnTo>
                    <a:pt x="7297" y="915"/>
                  </a:lnTo>
                  <a:lnTo>
                    <a:pt x="7297" y="915"/>
                  </a:lnTo>
                  <a:lnTo>
                    <a:pt x="6860" y="875"/>
                  </a:lnTo>
                  <a:lnTo>
                    <a:pt x="6442" y="815"/>
                  </a:lnTo>
                  <a:lnTo>
                    <a:pt x="5985" y="736"/>
                  </a:lnTo>
                  <a:lnTo>
                    <a:pt x="5508" y="636"/>
                  </a:lnTo>
                  <a:lnTo>
                    <a:pt x="5011" y="497"/>
                  </a:lnTo>
                  <a:lnTo>
                    <a:pt x="4514" y="358"/>
                  </a:lnTo>
                  <a:lnTo>
                    <a:pt x="3977" y="179"/>
                  </a:lnTo>
                  <a:lnTo>
                    <a:pt x="3420" y="0"/>
                  </a:lnTo>
                  <a:lnTo>
                    <a:pt x="3420" y="0"/>
                  </a:lnTo>
                  <a:lnTo>
                    <a:pt x="3182" y="100"/>
                  </a:lnTo>
                  <a:lnTo>
                    <a:pt x="2943" y="239"/>
                  </a:lnTo>
                  <a:lnTo>
                    <a:pt x="2705" y="398"/>
                  </a:lnTo>
                  <a:lnTo>
                    <a:pt x="2446" y="577"/>
                  </a:lnTo>
                  <a:lnTo>
                    <a:pt x="2208" y="756"/>
                  </a:lnTo>
                  <a:lnTo>
                    <a:pt x="1969" y="955"/>
                  </a:lnTo>
                  <a:lnTo>
                    <a:pt x="1731" y="1173"/>
                  </a:lnTo>
                  <a:lnTo>
                    <a:pt x="1492" y="1392"/>
                  </a:lnTo>
                  <a:lnTo>
                    <a:pt x="1253" y="1630"/>
                  </a:lnTo>
                  <a:lnTo>
                    <a:pt x="1035" y="1869"/>
                  </a:lnTo>
                  <a:lnTo>
                    <a:pt x="836" y="2128"/>
                  </a:lnTo>
                  <a:lnTo>
                    <a:pt x="637" y="2386"/>
                  </a:lnTo>
                  <a:lnTo>
                    <a:pt x="458" y="2664"/>
                  </a:lnTo>
                  <a:lnTo>
                    <a:pt x="279" y="2923"/>
                  </a:lnTo>
                  <a:lnTo>
                    <a:pt x="140" y="3201"/>
                  </a:lnTo>
                  <a:lnTo>
                    <a:pt x="1" y="3460"/>
                  </a:lnTo>
                  <a:lnTo>
                    <a:pt x="1" y="346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6" name="Google Shape;5666;p64"/>
            <p:cNvSpPr/>
            <p:nvPr/>
          </p:nvSpPr>
          <p:spPr>
            <a:xfrm>
              <a:off x="-951825" y="4304725"/>
              <a:ext cx="427950" cy="29350"/>
            </a:xfrm>
            <a:custGeom>
              <a:avLst/>
              <a:gdLst/>
              <a:ahLst/>
              <a:cxnLst/>
              <a:rect l="l" t="t" r="r" b="b"/>
              <a:pathLst>
                <a:path w="17118" h="1174" extrusionOk="0">
                  <a:moveTo>
                    <a:pt x="0" y="120"/>
                  </a:moveTo>
                  <a:lnTo>
                    <a:pt x="17118" y="1"/>
                  </a:lnTo>
                  <a:lnTo>
                    <a:pt x="17118" y="1055"/>
                  </a:lnTo>
                  <a:lnTo>
                    <a:pt x="20" y="1174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7" name="Google Shape;5667;p64"/>
            <p:cNvSpPr/>
            <p:nvPr/>
          </p:nvSpPr>
          <p:spPr>
            <a:xfrm>
              <a:off x="-954325" y="3927975"/>
              <a:ext cx="181950" cy="379775"/>
            </a:xfrm>
            <a:custGeom>
              <a:avLst/>
              <a:gdLst/>
              <a:ahLst/>
              <a:cxnLst/>
              <a:rect l="l" t="t" r="r" b="b"/>
              <a:pathLst>
                <a:path w="7278" h="15191" extrusionOk="0">
                  <a:moveTo>
                    <a:pt x="1313" y="1"/>
                  </a:moveTo>
                  <a:lnTo>
                    <a:pt x="1313" y="1"/>
                  </a:lnTo>
                  <a:lnTo>
                    <a:pt x="1710" y="41"/>
                  </a:lnTo>
                  <a:lnTo>
                    <a:pt x="2108" y="100"/>
                  </a:lnTo>
                  <a:lnTo>
                    <a:pt x="2486" y="200"/>
                  </a:lnTo>
                  <a:lnTo>
                    <a:pt x="2844" y="339"/>
                  </a:lnTo>
                  <a:lnTo>
                    <a:pt x="3202" y="478"/>
                  </a:lnTo>
                  <a:lnTo>
                    <a:pt x="3539" y="657"/>
                  </a:lnTo>
                  <a:lnTo>
                    <a:pt x="3858" y="856"/>
                  </a:lnTo>
                  <a:lnTo>
                    <a:pt x="4176" y="1055"/>
                  </a:lnTo>
                  <a:lnTo>
                    <a:pt x="4474" y="1293"/>
                  </a:lnTo>
                  <a:lnTo>
                    <a:pt x="4752" y="1552"/>
                  </a:lnTo>
                  <a:lnTo>
                    <a:pt x="5011" y="1830"/>
                  </a:lnTo>
                  <a:lnTo>
                    <a:pt x="5269" y="2108"/>
                  </a:lnTo>
                  <a:lnTo>
                    <a:pt x="5508" y="2426"/>
                  </a:lnTo>
                  <a:lnTo>
                    <a:pt x="5746" y="2744"/>
                  </a:lnTo>
                  <a:lnTo>
                    <a:pt x="5945" y="3063"/>
                  </a:lnTo>
                  <a:lnTo>
                    <a:pt x="6144" y="3420"/>
                  </a:lnTo>
                  <a:lnTo>
                    <a:pt x="6323" y="3758"/>
                  </a:lnTo>
                  <a:lnTo>
                    <a:pt x="6482" y="4136"/>
                  </a:lnTo>
                  <a:lnTo>
                    <a:pt x="6641" y="4514"/>
                  </a:lnTo>
                  <a:lnTo>
                    <a:pt x="6780" y="4892"/>
                  </a:lnTo>
                  <a:lnTo>
                    <a:pt x="6899" y="5269"/>
                  </a:lnTo>
                  <a:lnTo>
                    <a:pt x="6999" y="5667"/>
                  </a:lnTo>
                  <a:lnTo>
                    <a:pt x="7078" y="6065"/>
                  </a:lnTo>
                  <a:lnTo>
                    <a:pt x="7158" y="6482"/>
                  </a:lnTo>
                  <a:lnTo>
                    <a:pt x="7218" y="6880"/>
                  </a:lnTo>
                  <a:lnTo>
                    <a:pt x="7257" y="7277"/>
                  </a:lnTo>
                  <a:lnTo>
                    <a:pt x="7277" y="7695"/>
                  </a:lnTo>
                  <a:lnTo>
                    <a:pt x="7277" y="8093"/>
                  </a:lnTo>
                  <a:lnTo>
                    <a:pt x="7277" y="8490"/>
                  </a:lnTo>
                  <a:lnTo>
                    <a:pt x="7237" y="8888"/>
                  </a:lnTo>
                  <a:lnTo>
                    <a:pt x="7198" y="9285"/>
                  </a:lnTo>
                  <a:lnTo>
                    <a:pt x="7138" y="9663"/>
                  </a:lnTo>
                  <a:lnTo>
                    <a:pt x="7138" y="9663"/>
                  </a:lnTo>
                  <a:lnTo>
                    <a:pt x="6999" y="10339"/>
                  </a:lnTo>
                  <a:lnTo>
                    <a:pt x="6800" y="11015"/>
                  </a:lnTo>
                  <a:lnTo>
                    <a:pt x="6561" y="11731"/>
                  </a:lnTo>
                  <a:lnTo>
                    <a:pt x="6283" y="12447"/>
                  </a:lnTo>
                  <a:lnTo>
                    <a:pt x="5945" y="13142"/>
                  </a:lnTo>
                  <a:lnTo>
                    <a:pt x="5567" y="13858"/>
                  </a:lnTo>
                  <a:lnTo>
                    <a:pt x="5369" y="14196"/>
                  </a:lnTo>
                  <a:lnTo>
                    <a:pt x="5150" y="14514"/>
                  </a:lnTo>
                  <a:lnTo>
                    <a:pt x="4931" y="14852"/>
                  </a:lnTo>
                  <a:lnTo>
                    <a:pt x="4693" y="15170"/>
                  </a:lnTo>
                  <a:lnTo>
                    <a:pt x="1313" y="15190"/>
                  </a:lnTo>
                  <a:lnTo>
                    <a:pt x="1313" y="15190"/>
                  </a:lnTo>
                  <a:lnTo>
                    <a:pt x="1551" y="14972"/>
                  </a:lnTo>
                  <a:lnTo>
                    <a:pt x="1770" y="14753"/>
                  </a:lnTo>
                  <a:lnTo>
                    <a:pt x="1989" y="14514"/>
                  </a:lnTo>
                  <a:lnTo>
                    <a:pt x="2207" y="14236"/>
                  </a:lnTo>
                  <a:lnTo>
                    <a:pt x="2406" y="13958"/>
                  </a:lnTo>
                  <a:lnTo>
                    <a:pt x="2585" y="13639"/>
                  </a:lnTo>
                  <a:lnTo>
                    <a:pt x="2784" y="13301"/>
                  </a:lnTo>
                  <a:lnTo>
                    <a:pt x="2943" y="12924"/>
                  </a:lnTo>
                  <a:lnTo>
                    <a:pt x="2943" y="12924"/>
                  </a:lnTo>
                  <a:lnTo>
                    <a:pt x="3042" y="12705"/>
                  </a:lnTo>
                  <a:lnTo>
                    <a:pt x="3102" y="12486"/>
                  </a:lnTo>
                  <a:lnTo>
                    <a:pt x="3162" y="12268"/>
                  </a:lnTo>
                  <a:lnTo>
                    <a:pt x="3202" y="12049"/>
                  </a:lnTo>
                  <a:lnTo>
                    <a:pt x="3221" y="11830"/>
                  </a:lnTo>
                  <a:lnTo>
                    <a:pt x="3241" y="11612"/>
                  </a:lnTo>
                  <a:lnTo>
                    <a:pt x="3221" y="11373"/>
                  </a:lnTo>
                  <a:lnTo>
                    <a:pt x="3221" y="11154"/>
                  </a:lnTo>
                  <a:lnTo>
                    <a:pt x="3182" y="10936"/>
                  </a:lnTo>
                  <a:lnTo>
                    <a:pt x="3142" y="10717"/>
                  </a:lnTo>
                  <a:lnTo>
                    <a:pt x="3023" y="10299"/>
                  </a:lnTo>
                  <a:lnTo>
                    <a:pt x="2864" y="9882"/>
                  </a:lnTo>
                  <a:lnTo>
                    <a:pt x="2665" y="9484"/>
                  </a:lnTo>
                  <a:lnTo>
                    <a:pt x="2426" y="9087"/>
                  </a:lnTo>
                  <a:lnTo>
                    <a:pt x="2148" y="8729"/>
                  </a:lnTo>
                  <a:lnTo>
                    <a:pt x="1850" y="8391"/>
                  </a:lnTo>
                  <a:lnTo>
                    <a:pt x="1512" y="8073"/>
                  </a:lnTo>
                  <a:lnTo>
                    <a:pt x="1174" y="7794"/>
                  </a:lnTo>
                  <a:lnTo>
                    <a:pt x="796" y="7556"/>
                  </a:lnTo>
                  <a:lnTo>
                    <a:pt x="398" y="7337"/>
                  </a:lnTo>
                  <a:lnTo>
                    <a:pt x="1" y="7158"/>
                  </a:lnTo>
                  <a:lnTo>
                    <a:pt x="1" y="7158"/>
                  </a:lnTo>
                  <a:lnTo>
                    <a:pt x="140" y="6164"/>
                  </a:lnTo>
                  <a:lnTo>
                    <a:pt x="279" y="5190"/>
                  </a:lnTo>
                  <a:lnTo>
                    <a:pt x="458" y="4216"/>
                  </a:lnTo>
                  <a:lnTo>
                    <a:pt x="617" y="3281"/>
                  </a:lnTo>
                  <a:lnTo>
                    <a:pt x="975" y="1532"/>
                  </a:lnTo>
                  <a:lnTo>
                    <a:pt x="1313" y="1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8" name="Google Shape;5668;p64"/>
            <p:cNvSpPr/>
            <p:nvPr/>
          </p:nvSpPr>
          <p:spPr>
            <a:xfrm>
              <a:off x="-742100" y="3927475"/>
              <a:ext cx="80050" cy="20425"/>
            </a:xfrm>
            <a:custGeom>
              <a:avLst/>
              <a:gdLst/>
              <a:ahLst/>
              <a:cxnLst/>
              <a:rect l="l" t="t" r="r" b="b"/>
              <a:pathLst>
                <a:path w="3202" h="817" extrusionOk="0">
                  <a:moveTo>
                    <a:pt x="1" y="279"/>
                  </a:moveTo>
                  <a:lnTo>
                    <a:pt x="1" y="279"/>
                  </a:lnTo>
                  <a:lnTo>
                    <a:pt x="21" y="379"/>
                  </a:lnTo>
                  <a:lnTo>
                    <a:pt x="80" y="478"/>
                  </a:lnTo>
                  <a:lnTo>
                    <a:pt x="160" y="558"/>
                  </a:lnTo>
                  <a:lnTo>
                    <a:pt x="279" y="577"/>
                  </a:lnTo>
                  <a:lnTo>
                    <a:pt x="2904" y="816"/>
                  </a:lnTo>
                  <a:lnTo>
                    <a:pt x="2904" y="816"/>
                  </a:lnTo>
                  <a:lnTo>
                    <a:pt x="3003" y="816"/>
                  </a:lnTo>
                  <a:lnTo>
                    <a:pt x="3102" y="756"/>
                  </a:lnTo>
                  <a:lnTo>
                    <a:pt x="3182" y="677"/>
                  </a:lnTo>
                  <a:lnTo>
                    <a:pt x="3202" y="617"/>
                  </a:lnTo>
                  <a:lnTo>
                    <a:pt x="3202" y="558"/>
                  </a:lnTo>
                  <a:lnTo>
                    <a:pt x="3202" y="558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43" y="279"/>
                  </a:lnTo>
                  <a:lnTo>
                    <a:pt x="2924" y="259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259" y="21"/>
                  </a:lnTo>
                  <a:lnTo>
                    <a:pt x="200" y="21"/>
                  </a:lnTo>
                  <a:lnTo>
                    <a:pt x="10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2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9" name="Google Shape;5669;p64"/>
            <p:cNvSpPr/>
            <p:nvPr/>
          </p:nvSpPr>
          <p:spPr>
            <a:xfrm>
              <a:off x="-748550" y="3956800"/>
              <a:ext cx="80050" cy="19925"/>
            </a:xfrm>
            <a:custGeom>
              <a:avLst/>
              <a:gdLst/>
              <a:ahLst/>
              <a:cxnLst/>
              <a:rect l="l" t="t" r="r" b="b"/>
              <a:pathLst>
                <a:path w="3202" h="797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59"/>
                  </a:lnTo>
                  <a:lnTo>
                    <a:pt x="80" y="458"/>
                  </a:lnTo>
                  <a:lnTo>
                    <a:pt x="160" y="538"/>
                  </a:lnTo>
                  <a:lnTo>
                    <a:pt x="259" y="558"/>
                  </a:lnTo>
                  <a:lnTo>
                    <a:pt x="2883" y="796"/>
                  </a:lnTo>
                  <a:lnTo>
                    <a:pt x="2883" y="796"/>
                  </a:lnTo>
                  <a:lnTo>
                    <a:pt x="3003" y="796"/>
                  </a:lnTo>
                  <a:lnTo>
                    <a:pt x="3102" y="737"/>
                  </a:lnTo>
                  <a:lnTo>
                    <a:pt x="3162" y="657"/>
                  </a:lnTo>
                  <a:lnTo>
                    <a:pt x="3201" y="538"/>
                  </a:lnTo>
                  <a:lnTo>
                    <a:pt x="3201" y="538"/>
                  </a:lnTo>
                  <a:lnTo>
                    <a:pt x="3182" y="438"/>
                  </a:lnTo>
                  <a:lnTo>
                    <a:pt x="3122" y="339"/>
                  </a:lnTo>
                  <a:lnTo>
                    <a:pt x="3022" y="259"/>
                  </a:lnTo>
                  <a:lnTo>
                    <a:pt x="2923" y="240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79" y="1"/>
                  </a:lnTo>
                  <a:lnTo>
                    <a:pt x="100" y="61"/>
                  </a:lnTo>
                  <a:lnTo>
                    <a:pt x="20" y="140"/>
                  </a:lnTo>
                  <a:lnTo>
                    <a:pt x="0" y="200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0" name="Google Shape;5670;p64"/>
            <p:cNvSpPr/>
            <p:nvPr/>
          </p:nvSpPr>
          <p:spPr>
            <a:xfrm>
              <a:off x="-755500" y="3985650"/>
              <a:ext cx="80050" cy="19900"/>
            </a:xfrm>
            <a:custGeom>
              <a:avLst/>
              <a:gdLst/>
              <a:ahLst/>
              <a:cxnLst/>
              <a:rect l="l" t="t" r="r" b="b"/>
              <a:pathLst>
                <a:path w="3202" h="796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58"/>
                  </a:lnTo>
                  <a:lnTo>
                    <a:pt x="80" y="457"/>
                  </a:lnTo>
                  <a:lnTo>
                    <a:pt x="159" y="537"/>
                  </a:lnTo>
                  <a:lnTo>
                    <a:pt x="278" y="557"/>
                  </a:lnTo>
                  <a:lnTo>
                    <a:pt x="2903" y="795"/>
                  </a:lnTo>
                  <a:lnTo>
                    <a:pt x="2903" y="795"/>
                  </a:lnTo>
                  <a:lnTo>
                    <a:pt x="3002" y="795"/>
                  </a:lnTo>
                  <a:lnTo>
                    <a:pt x="3102" y="736"/>
                  </a:lnTo>
                  <a:lnTo>
                    <a:pt x="3181" y="656"/>
                  </a:lnTo>
                  <a:lnTo>
                    <a:pt x="3201" y="596"/>
                  </a:lnTo>
                  <a:lnTo>
                    <a:pt x="3201" y="537"/>
                  </a:lnTo>
                  <a:lnTo>
                    <a:pt x="3201" y="537"/>
                  </a:lnTo>
                  <a:lnTo>
                    <a:pt x="3181" y="437"/>
                  </a:lnTo>
                  <a:lnTo>
                    <a:pt x="3122" y="338"/>
                  </a:lnTo>
                  <a:lnTo>
                    <a:pt x="3042" y="259"/>
                  </a:lnTo>
                  <a:lnTo>
                    <a:pt x="2923" y="239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259" y="0"/>
                  </a:lnTo>
                  <a:lnTo>
                    <a:pt x="199" y="0"/>
                  </a:lnTo>
                  <a:lnTo>
                    <a:pt x="100" y="60"/>
                  </a:lnTo>
                  <a:lnTo>
                    <a:pt x="40" y="139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1" name="Google Shape;5671;p64"/>
            <p:cNvSpPr/>
            <p:nvPr/>
          </p:nvSpPr>
          <p:spPr>
            <a:xfrm>
              <a:off x="-761975" y="4014475"/>
              <a:ext cx="79550" cy="19900"/>
            </a:xfrm>
            <a:custGeom>
              <a:avLst/>
              <a:gdLst/>
              <a:ahLst/>
              <a:cxnLst/>
              <a:rect l="l" t="t" r="r" b="b"/>
              <a:pathLst>
                <a:path w="3182" h="79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58"/>
                  </a:lnTo>
                  <a:lnTo>
                    <a:pt x="80" y="457"/>
                  </a:lnTo>
                  <a:lnTo>
                    <a:pt x="160" y="537"/>
                  </a:lnTo>
                  <a:lnTo>
                    <a:pt x="259" y="557"/>
                  </a:lnTo>
                  <a:lnTo>
                    <a:pt x="2883" y="795"/>
                  </a:lnTo>
                  <a:lnTo>
                    <a:pt x="2883" y="795"/>
                  </a:lnTo>
                  <a:lnTo>
                    <a:pt x="3003" y="795"/>
                  </a:lnTo>
                  <a:lnTo>
                    <a:pt x="3102" y="736"/>
                  </a:lnTo>
                  <a:lnTo>
                    <a:pt x="3162" y="656"/>
                  </a:lnTo>
                  <a:lnTo>
                    <a:pt x="3182" y="597"/>
                  </a:lnTo>
                  <a:lnTo>
                    <a:pt x="3182" y="537"/>
                  </a:lnTo>
                  <a:lnTo>
                    <a:pt x="3182" y="537"/>
                  </a:lnTo>
                  <a:lnTo>
                    <a:pt x="3182" y="438"/>
                  </a:lnTo>
                  <a:lnTo>
                    <a:pt x="3122" y="338"/>
                  </a:lnTo>
                  <a:lnTo>
                    <a:pt x="3023" y="259"/>
                  </a:lnTo>
                  <a:lnTo>
                    <a:pt x="2923" y="239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39" y="0"/>
                  </a:lnTo>
                  <a:lnTo>
                    <a:pt x="180" y="0"/>
                  </a:lnTo>
                  <a:lnTo>
                    <a:pt x="100" y="60"/>
                  </a:lnTo>
                  <a:lnTo>
                    <a:pt x="21" y="139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2" name="Google Shape;5672;p64"/>
            <p:cNvSpPr/>
            <p:nvPr/>
          </p:nvSpPr>
          <p:spPr>
            <a:xfrm>
              <a:off x="-1267950" y="3893200"/>
              <a:ext cx="430450" cy="414550"/>
            </a:xfrm>
            <a:custGeom>
              <a:avLst/>
              <a:gdLst/>
              <a:ahLst/>
              <a:cxnLst/>
              <a:rect l="l" t="t" r="r" b="b"/>
              <a:pathLst>
                <a:path w="17218" h="16582" extrusionOk="0">
                  <a:moveTo>
                    <a:pt x="1969" y="0"/>
                  </a:moveTo>
                  <a:lnTo>
                    <a:pt x="1969" y="0"/>
                  </a:lnTo>
                  <a:lnTo>
                    <a:pt x="1631" y="1511"/>
                  </a:lnTo>
                  <a:lnTo>
                    <a:pt x="1213" y="3440"/>
                  </a:lnTo>
                  <a:lnTo>
                    <a:pt x="995" y="4513"/>
                  </a:lnTo>
                  <a:lnTo>
                    <a:pt x="796" y="5646"/>
                  </a:lnTo>
                  <a:lnTo>
                    <a:pt x="597" y="6819"/>
                  </a:lnTo>
                  <a:lnTo>
                    <a:pt x="418" y="8032"/>
                  </a:lnTo>
                  <a:lnTo>
                    <a:pt x="259" y="9245"/>
                  </a:lnTo>
                  <a:lnTo>
                    <a:pt x="120" y="10438"/>
                  </a:lnTo>
                  <a:lnTo>
                    <a:pt x="40" y="11611"/>
                  </a:lnTo>
                  <a:lnTo>
                    <a:pt x="20" y="12187"/>
                  </a:lnTo>
                  <a:lnTo>
                    <a:pt x="0" y="12744"/>
                  </a:lnTo>
                  <a:lnTo>
                    <a:pt x="0" y="13301"/>
                  </a:lnTo>
                  <a:lnTo>
                    <a:pt x="20" y="13838"/>
                  </a:lnTo>
                  <a:lnTo>
                    <a:pt x="40" y="14354"/>
                  </a:lnTo>
                  <a:lnTo>
                    <a:pt x="100" y="14852"/>
                  </a:lnTo>
                  <a:lnTo>
                    <a:pt x="160" y="15329"/>
                  </a:lnTo>
                  <a:lnTo>
                    <a:pt x="239" y="15766"/>
                  </a:lnTo>
                  <a:lnTo>
                    <a:pt x="338" y="16203"/>
                  </a:lnTo>
                  <a:lnTo>
                    <a:pt x="458" y="16581"/>
                  </a:lnTo>
                  <a:lnTo>
                    <a:pt x="17178" y="16581"/>
                  </a:lnTo>
                  <a:lnTo>
                    <a:pt x="17178" y="16581"/>
                  </a:lnTo>
                  <a:lnTo>
                    <a:pt x="17218" y="16382"/>
                  </a:lnTo>
                  <a:lnTo>
                    <a:pt x="17218" y="16203"/>
                  </a:lnTo>
                  <a:lnTo>
                    <a:pt x="17218" y="16005"/>
                  </a:lnTo>
                  <a:lnTo>
                    <a:pt x="17218" y="15826"/>
                  </a:lnTo>
                  <a:lnTo>
                    <a:pt x="17178" y="15647"/>
                  </a:lnTo>
                  <a:lnTo>
                    <a:pt x="17138" y="15468"/>
                  </a:lnTo>
                  <a:lnTo>
                    <a:pt x="17039" y="15110"/>
                  </a:lnTo>
                  <a:lnTo>
                    <a:pt x="16880" y="14812"/>
                  </a:lnTo>
                  <a:lnTo>
                    <a:pt x="16701" y="14514"/>
                  </a:lnTo>
                  <a:lnTo>
                    <a:pt x="16502" y="14275"/>
                  </a:lnTo>
                  <a:lnTo>
                    <a:pt x="16303" y="14076"/>
                  </a:lnTo>
                  <a:lnTo>
                    <a:pt x="16303" y="14076"/>
                  </a:lnTo>
                  <a:lnTo>
                    <a:pt x="15886" y="14036"/>
                  </a:lnTo>
                  <a:lnTo>
                    <a:pt x="15448" y="13977"/>
                  </a:lnTo>
                  <a:lnTo>
                    <a:pt x="14991" y="13897"/>
                  </a:lnTo>
                  <a:lnTo>
                    <a:pt x="14514" y="13778"/>
                  </a:lnTo>
                  <a:lnTo>
                    <a:pt x="14037" y="13659"/>
                  </a:lnTo>
                  <a:lnTo>
                    <a:pt x="13520" y="13500"/>
                  </a:lnTo>
                  <a:lnTo>
                    <a:pt x="12983" y="13321"/>
                  </a:lnTo>
                  <a:lnTo>
                    <a:pt x="12446" y="13142"/>
                  </a:lnTo>
                  <a:lnTo>
                    <a:pt x="12446" y="13142"/>
                  </a:lnTo>
                  <a:lnTo>
                    <a:pt x="12287" y="13062"/>
                  </a:lnTo>
                  <a:lnTo>
                    <a:pt x="12128" y="13003"/>
                  </a:lnTo>
                  <a:lnTo>
                    <a:pt x="11969" y="12903"/>
                  </a:lnTo>
                  <a:lnTo>
                    <a:pt x="11830" y="12824"/>
                  </a:lnTo>
                  <a:lnTo>
                    <a:pt x="11591" y="12605"/>
                  </a:lnTo>
                  <a:lnTo>
                    <a:pt x="11353" y="12346"/>
                  </a:lnTo>
                  <a:lnTo>
                    <a:pt x="11174" y="12068"/>
                  </a:lnTo>
                  <a:lnTo>
                    <a:pt x="10995" y="11770"/>
                  </a:lnTo>
                  <a:lnTo>
                    <a:pt x="10856" y="11432"/>
                  </a:lnTo>
                  <a:lnTo>
                    <a:pt x="10736" y="11074"/>
                  </a:lnTo>
                  <a:lnTo>
                    <a:pt x="10637" y="10696"/>
                  </a:lnTo>
                  <a:lnTo>
                    <a:pt x="10577" y="10299"/>
                  </a:lnTo>
                  <a:lnTo>
                    <a:pt x="10518" y="9881"/>
                  </a:lnTo>
                  <a:lnTo>
                    <a:pt x="10478" y="9444"/>
                  </a:lnTo>
                  <a:lnTo>
                    <a:pt x="10458" y="9006"/>
                  </a:lnTo>
                  <a:lnTo>
                    <a:pt x="10458" y="8549"/>
                  </a:lnTo>
                  <a:lnTo>
                    <a:pt x="10478" y="8092"/>
                  </a:lnTo>
                  <a:lnTo>
                    <a:pt x="10518" y="7615"/>
                  </a:lnTo>
                  <a:lnTo>
                    <a:pt x="10597" y="6660"/>
                  </a:lnTo>
                  <a:lnTo>
                    <a:pt x="10736" y="5706"/>
                  </a:lnTo>
                  <a:lnTo>
                    <a:pt x="10876" y="4772"/>
                  </a:lnTo>
                  <a:lnTo>
                    <a:pt x="11055" y="3877"/>
                  </a:lnTo>
                  <a:lnTo>
                    <a:pt x="11392" y="2247"/>
                  </a:lnTo>
                  <a:lnTo>
                    <a:pt x="11671" y="994"/>
                  </a:lnTo>
                  <a:lnTo>
                    <a:pt x="11671" y="994"/>
                  </a:lnTo>
                  <a:lnTo>
                    <a:pt x="1969" y="0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3" name="Google Shape;5673;p64"/>
            <p:cNvSpPr/>
            <p:nvPr/>
          </p:nvSpPr>
          <p:spPr>
            <a:xfrm>
              <a:off x="-1042800" y="4221725"/>
              <a:ext cx="205300" cy="86025"/>
            </a:xfrm>
            <a:custGeom>
              <a:avLst/>
              <a:gdLst/>
              <a:ahLst/>
              <a:cxnLst/>
              <a:rect l="l" t="t" r="r" b="b"/>
              <a:pathLst>
                <a:path w="8212" h="3441" extrusionOk="0">
                  <a:moveTo>
                    <a:pt x="1" y="3440"/>
                  </a:moveTo>
                  <a:lnTo>
                    <a:pt x="8172" y="3440"/>
                  </a:lnTo>
                  <a:lnTo>
                    <a:pt x="8172" y="3440"/>
                  </a:lnTo>
                  <a:lnTo>
                    <a:pt x="8212" y="3241"/>
                  </a:lnTo>
                  <a:lnTo>
                    <a:pt x="8212" y="3062"/>
                  </a:lnTo>
                  <a:lnTo>
                    <a:pt x="8212" y="2864"/>
                  </a:lnTo>
                  <a:lnTo>
                    <a:pt x="8212" y="2685"/>
                  </a:lnTo>
                  <a:lnTo>
                    <a:pt x="8172" y="2506"/>
                  </a:lnTo>
                  <a:lnTo>
                    <a:pt x="8132" y="2327"/>
                  </a:lnTo>
                  <a:lnTo>
                    <a:pt x="8033" y="1969"/>
                  </a:lnTo>
                  <a:lnTo>
                    <a:pt x="7874" y="1671"/>
                  </a:lnTo>
                  <a:lnTo>
                    <a:pt x="7695" y="1373"/>
                  </a:lnTo>
                  <a:lnTo>
                    <a:pt x="7496" y="1134"/>
                  </a:lnTo>
                  <a:lnTo>
                    <a:pt x="7297" y="935"/>
                  </a:lnTo>
                  <a:lnTo>
                    <a:pt x="7297" y="935"/>
                  </a:lnTo>
                  <a:lnTo>
                    <a:pt x="6880" y="895"/>
                  </a:lnTo>
                  <a:lnTo>
                    <a:pt x="6442" y="836"/>
                  </a:lnTo>
                  <a:lnTo>
                    <a:pt x="5985" y="756"/>
                  </a:lnTo>
                  <a:lnTo>
                    <a:pt x="5508" y="637"/>
                  </a:lnTo>
                  <a:lnTo>
                    <a:pt x="5031" y="518"/>
                  </a:lnTo>
                  <a:lnTo>
                    <a:pt x="4514" y="359"/>
                  </a:lnTo>
                  <a:lnTo>
                    <a:pt x="3977" y="180"/>
                  </a:lnTo>
                  <a:lnTo>
                    <a:pt x="3440" y="1"/>
                  </a:lnTo>
                  <a:lnTo>
                    <a:pt x="3440" y="1"/>
                  </a:lnTo>
                  <a:lnTo>
                    <a:pt x="3202" y="100"/>
                  </a:lnTo>
                  <a:lnTo>
                    <a:pt x="2943" y="239"/>
                  </a:lnTo>
                  <a:lnTo>
                    <a:pt x="2705" y="398"/>
                  </a:lnTo>
                  <a:lnTo>
                    <a:pt x="2466" y="557"/>
                  </a:lnTo>
                  <a:lnTo>
                    <a:pt x="2208" y="756"/>
                  </a:lnTo>
                  <a:lnTo>
                    <a:pt x="1969" y="955"/>
                  </a:lnTo>
                  <a:lnTo>
                    <a:pt x="1730" y="1154"/>
                  </a:lnTo>
                  <a:lnTo>
                    <a:pt x="1492" y="1392"/>
                  </a:lnTo>
                  <a:lnTo>
                    <a:pt x="1273" y="1611"/>
                  </a:lnTo>
                  <a:lnTo>
                    <a:pt x="1054" y="1870"/>
                  </a:lnTo>
                  <a:lnTo>
                    <a:pt x="836" y="2108"/>
                  </a:lnTo>
                  <a:lnTo>
                    <a:pt x="657" y="2367"/>
                  </a:lnTo>
                  <a:lnTo>
                    <a:pt x="458" y="2645"/>
                  </a:lnTo>
                  <a:lnTo>
                    <a:pt x="299" y="2903"/>
                  </a:lnTo>
                  <a:lnTo>
                    <a:pt x="140" y="3162"/>
                  </a:lnTo>
                  <a:lnTo>
                    <a:pt x="1" y="3440"/>
                  </a:lnTo>
                  <a:lnTo>
                    <a:pt x="1" y="344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4" name="Google Shape;5674;p64"/>
            <p:cNvSpPr/>
            <p:nvPr/>
          </p:nvSpPr>
          <p:spPr>
            <a:xfrm>
              <a:off x="-1256525" y="4307225"/>
              <a:ext cx="427975" cy="27350"/>
            </a:xfrm>
            <a:custGeom>
              <a:avLst/>
              <a:gdLst/>
              <a:ahLst/>
              <a:cxnLst/>
              <a:rect l="l" t="t" r="r" b="b"/>
              <a:pathLst>
                <a:path w="17119" h="1094" extrusionOk="0">
                  <a:moveTo>
                    <a:pt x="1" y="20"/>
                  </a:moveTo>
                  <a:lnTo>
                    <a:pt x="17099" y="0"/>
                  </a:lnTo>
                  <a:lnTo>
                    <a:pt x="17119" y="1074"/>
                  </a:lnTo>
                  <a:lnTo>
                    <a:pt x="1" y="1094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5" name="Google Shape;5675;p64"/>
            <p:cNvSpPr/>
            <p:nvPr/>
          </p:nvSpPr>
          <p:spPr>
            <a:xfrm>
              <a:off x="-1259500" y="3927975"/>
              <a:ext cx="181950" cy="379775"/>
            </a:xfrm>
            <a:custGeom>
              <a:avLst/>
              <a:gdLst/>
              <a:ahLst/>
              <a:cxnLst/>
              <a:rect l="l" t="t" r="r" b="b"/>
              <a:pathLst>
                <a:path w="7278" h="15191" extrusionOk="0">
                  <a:moveTo>
                    <a:pt x="1313" y="1"/>
                  </a:moveTo>
                  <a:lnTo>
                    <a:pt x="1313" y="1"/>
                  </a:lnTo>
                  <a:lnTo>
                    <a:pt x="1710" y="41"/>
                  </a:lnTo>
                  <a:lnTo>
                    <a:pt x="2108" y="120"/>
                  </a:lnTo>
                  <a:lnTo>
                    <a:pt x="2486" y="220"/>
                  </a:lnTo>
                  <a:lnTo>
                    <a:pt x="2843" y="359"/>
                  </a:lnTo>
                  <a:lnTo>
                    <a:pt x="3201" y="498"/>
                  </a:lnTo>
                  <a:lnTo>
                    <a:pt x="3539" y="677"/>
                  </a:lnTo>
                  <a:lnTo>
                    <a:pt x="3877" y="876"/>
                  </a:lnTo>
                  <a:lnTo>
                    <a:pt x="4176" y="1094"/>
                  </a:lnTo>
                  <a:lnTo>
                    <a:pt x="4474" y="1333"/>
                  </a:lnTo>
                  <a:lnTo>
                    <a:pt x="4752" y="1591"/>
                  </a:lnTo>
                  <a:lnTo>
                    <a:pt x="5030" y="1850"/>
                  </a:lnTo>
                  <a:lnTo>
                    <a:pt x="5289" y="2148"/>
                  </a:lnTo>
                  <a:lnTo>
                    <a:pt x="5527" y="2446"/>
                  </a:lnTo>
                  <a:lnTo>
                    <a:pt x="5746" y="2764"/>
                  </a:lnTo>
                  <a:lnTo>
                    <a:pt x="5945" y="3102"/>
                  </a:lnTo>
                  <a:lnTo>
                    <a:pt x="6144" y="3460"/>
                  </a:lnTo>
                  <a:lnTo>
                    <a:pt x="6323" y="3818"/>
                  </a:lnTo>
                  <a:lnTo>
                    <a:pt x="6502" y="4176"/>
                  </a:lnTo>
                  <a:lnTo>
                    <a:pt x="6641" y="4554"/>
                  </a:lnTo>
                  <a:lnTo>
                    <a:pt x="6780" y="4931"/>
                  </a:lnTo>
                  <a:lnTo>
                    <a:pt x="6899" y="5329"/>
                  </a:lnTo>
                  <a:lnTo>
                    <a:pt x="6999" y="5727"/>
                  </a:lnTo>
                  <a:lnTo>
                    <a:pt x="7098" y="6124"/>
                  </a:lnTo>
                  <a:lnTo>
                    <a:pt x="7158" y="6522"/>
                  </a:lnTo>
                  <a:lnTo>
                    <a:pt x="7217" y="6920"/>
                  </a:lnTo>
                  <a:lnTo>
                    <a:pt x="7257" y="7337"/>
                  </a:lnTo>
                  <a:lnTo>
                    <a:pt x="7277" y="7735"/>
                  </a:lnTo>
                  <a:lnTo>
                    <a:pt x="7277" y="8132"/>
                  </a:lnTo>
                  <a:lnTo>
                    <a:pt x="7277" y="8530"/>
                  </a:lnTo>
                  <a:lnTo>
                    <a:pt x="7257" y="8928"/>
                  </a:lnTo>
                  <a:lnTo>
                    <a:pt x="7217" y="9325"/>
                  </a:lnTo>
                  <a:lnTo>
                    <a:pt x="7158" y="9723"/>
                  </a:lnTo>
                  <a:lnTo>
                    <a:pt x="7158" y="9723"/>
                  </a:lnTo>
                  <a:lnTo>
                    <a:pt x="6999" y="10379"/>
                  </a:lnTo>
                  <a:lnTo>
                    <a:pt x="6820" y="11075"/>
                  </a:lnTo>
                  <a:lnTo>
                    <a:pt x="6581" y="11771"/>
                  </a:lnTo>
                  <a:lnTo>
                    <a:pt x="6283" y="12486"/>
                  </a:lnTo>
                  <a:lnTo>
                    <a:pt x="5945" y="13182"/>
                  </a:lnTo>
                  <a:lnTo>
                    <a:pt x="5567" y="13878"/>
                  </a:lnTo>
                  <a:lnTo>
                    <a:pt x="5368" y="14216"/>
                  </a:lnTo>
                  <a:lnTo>
                    <a:pt x="5150" y="14554"/>
                  </a:lnTo>
                  <a:lnTo>
                    <a:pt x="4931" y="14872"/>
                  </a:lnTo>
                  <a:lnTo>
                    <a:pt x="4712" y="15190"/>
                  </a:lnTo>
                  <a:lnTo>
                    <a:pt x="1333" y="15190"/>
                  </a:lnTo>
                  <a:lnTo>
                    <a:pt x="1333" y="15190"/>
                  </a:lnTo>
                  <a:lnTo>
                    <a:pt x="1551" y="14991"/>
                  </a:lnTo>
                  <a:lnTo>
                    <a:pt x="1790" y="14753"/>
                  </a:lnTo>
                  <a:lnTo>
                    <a:pt x="2008" y="14514"/>
                  </a:lnTo>
                  <a:lnTo>
                    <a:pt x="2207" y="14256"/>
                  </a:lnTo>
                  <a:lnTo>
                    <a:pt x="2406" y="13977"/>
                  </a:lnTo>
                  <a:lnTo>
                    <a:pt x="2605" y="13659"/>
                  </a:lnTo>
                  <a:lnTo>
                    <a:pt x="2784" y="13321"/>
                  </a:lnTo>
                  <a:lnTo>
                    <a:pt x="2963" y="12944"/>
                  </a:lnTo>
                  <a:lnTo>
                    <a:pt x="2963" y="12944"/>
                  </a:lnTo>
                  <a:lnTo>
                    <a:pt x="3042" y="12725"/>
                  </a:lnTo>
                  <a:lnTo>
                    <a:pt x="3102" y="12506"/>
                  </a:lnTo>
                  <a:lnTo>
                    <a:pt x="3162" y="12288"/>
                  </a:lnTo>
                  <a:lnTo>
                    <a:pt x="3201" y="12069"/>
                  </a:lnTo>
                  <a:lnTo>
                    <a:pt x="3221" y="11850"/>
                  </a:lnTo>
                  <a:lnTo>
                    <a:pt x="3241" y="11631"/>
                  </a:lnTo>
                  <a:lnTo>
                    <a:pt x="3241" y="11413"/>
                  </a:lnTo>
                  <a:lnTo>
                    <a:pt x="3221" y="11194"/>
                  </a:lnTo>
                  <a:lnTo>
                    <a:pt x="3201" y="10955"/>
                  </a:lnTo>
                  <a:lnTo>
                    <a:pt x="3162" y="10757"/>
                  </a:lnTo>
                  <a:lnTo>
                    <a:pt x="3042" y="10319"/>
                  </a:lnTo>
                  <a:lnTo>
                    <a:pt x="2883" y="9902"/>
                  </a:lnTo>
                  <a:lnTo>
                    <a:pt x="2684" y="9504"/>
                  </a:lnTo>
                  <a:lnTo>
                    <a:pt x="2426" y="9106"/>
                  </a:lnTo>
                  <a:lnTo>
                    <a:pt x="2168" y="8749"/>
                  </a:lnTo>
                  <a:lnTo>
                    <a:pt x="1869" y="8411"/>
                  </a:lnTo>
                  <a:lnTo>
                    <a:pt x="1531" y="8093"/>
                  </a:lnTo>
                  <a:lnTo>
                    <a:pt x="1173" y="7814"/>
                  </a:lnTo>
                  <a:lnTo>
                    <a:pt x="796" y="7556"/>
                  </a:lnTo>
                  <a:lnTo>
                    <a:pt x="398" y="7337"/>
                  </a:lnTo>
                  <a:lnTo>
                    <a:pt x="0" y="7158"/>
                  </a:lnTo>
                  <a:lnTo>
                    <a:pt x="0" y="7158"/>
                  </a:lnTo>
                  <a:lnTo>
                    <a:pt x="140" y="6164"/>
                  </a:lnTo>
                  <a:lnTo>
                    <a:pt x="299" y="5190"/>
                  </a:lnTo>
                  <a:lnTo>
                    <a:pt x="458" y="4236"/>
                  </a:lnTo>
                  <a:lnTo>
                    <a:pt x="637" y="3301"/>
                  </a:lnTo>
                  <a:lnTo>
                    <a:pt x="975" y="1532"/>
                  </a:lnTo>
                  <a:lnTo>
                    <a:pt x="1313" y="1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6" name="Google Shape;5676;p64"/>
            <p:cNvSpPr/>
            <p:nvPr/>
          </p:nvSpPr>
          <p:spPr>
            <a:xfrm>
              <a:off x="-1046775" y="3928975"/>
              <a:ext cx="79550" cy="20900"/>
            </a:xfrm>
            <a:custGeom>
              <a:avLst/>
              <a:gdLst/>
              <a:ahLst/>
              <a:cxnLst/>
              <a:rect l="l" t="t" r="r" b="b"/>
              <a:pathLst>
                <a:path w="318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78"/>
                  </a:lnTo>
                  <a:lnTo>
                    <a:pt x="60" y="478"/>
                  </a:lnTo>
                  <a:lnTo>
                    <a:pt x="160" y="537"/>
                  </a:lnTo>
                  <a:lnTo>
                    <a:pt x="259" y="577"/>
                  </a:lnTo>
                  <a:lnTo>
                    <a:pt x="2883" y="836"/>
                  </a:lnTo>
                  <a:lnTo>
                    <a:pt x="2883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96"/>
                  </a:lnTo>
                  <a:lnTo>
                    <a:pt x="3182" y="577"/>
                  </a:lnTo>
                  <a:lnTo>
                    <a:pt x="3182" y="577"/>
                  </a:lnTo>
                  <a:lnTo>
                    <a:pt x="3182" y="458"/>
                  </a:lnTo>
                  <a:lnTo>
                    <a:pt x="3122" y="358"/>
                  </a:lnTo>
                  <a:lnTo>
                    <a:pt x="3023" y="299"/>
                  </a:lnTo>
                  <a:lnTo>
                    <a:pt x="2923" y="259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80" y="20"/>
                  </a:lnTo>
                  <a:lnTo>
                    <a:pt x="100" y="80"/>
                  </a:lnTo>
                  <a:lnTo>
                    <a:pt x="21" y="160"/>
                  </a:lnTo>
                  <a:lnTo>
                    <a:pt x="1" y="199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7" name="Google Shape;5677;p64"/>
            <p:cNvSpPr/>
            <p:nvPr/>
          </p:nvSpPr>
          <p:spPr>
            <a:xfrm>
              <a:off x="-1053725" y="3957800"/>
              <a:ext cx="80050" cy="20900"/>
            </a:xfrm>
            <a:custGeom>
              <a:avLst/>
              <a:gdLst/>
              <a:ahLst/>
              <a:cxnLst/>
              <a:rect l="l" t="t" r="r" b="b"/>
              <a:pathLst>
                <a:path w="3202" h="836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78"/>
                  </a:lnTo>
                  <a:lnTo>
                    <a:pt x="80" y="478"/>
                  </a:lnTo>
                  <a:lnTo>
                    <a:pt x="159" y="537"/>
                  </a:lnTo>
                  <a:lnTo>
                    <a:pt x="279" y="577"/>
                  </a:lnTo>
                  <a:lnTo>
                    <a:pt x="2903" y="836"/>
                  </a:lnTo>
                  <a:lnTo>
                    <a:pt x="2903" y="836"/>
                  </a:lnTo>
                  <a:lnTo>
                    <a:pt x="3002" y="816"/>
                  </a:lnTo>
                  <a:lnTo>
                    <a:pt x="3102" y="776"/>
                  </a:lnTo>
                  <a:lnTo>
                    <a:pt x="3161" y="677"/>
                  </a:lnTo>
                  <a:lnTo>
                    <a:pt x="3181" y="637"/>
                  </a:lnTo>
                  <a:lnTo>
                    <a:pt x="3201" y="577"/>
                  </a:lnTo>
                  <a:lnTo>
                    <a:pt x="3201" y="577"/>
                  </a:lnTo>
                  <a:lnTo>
                    <a:pt x="3181" y="458"/>
                  </a:lnTo>
                  <a:lnTo>
                    <a:pt x="3122" y="359"/>
                  </a:lnTo>
                  <a:lnTo>
                    <a:pt x="3042" y="299"/>
                  </a:lnTo>
                  <a:lnTo>
                    <a:pt x="2923" y="259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199" y="21"/>
                  </a:lnTo>
                  <a:lnTo>
                    <a:pt x="100" y="60"/>
                  </a:lnTo>
                  <a:lnTo>
                    <a:pt x="40" y="160"/>
                  </a:lnTo>
                  <a:lnTo>
                    <a:pt x="20" y="200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8" name="Google Shape;5678;p64"/>
            <p:cNvSpPr/>
            <p:nvPr/>
          </p:nvSpPr>
          <p:spPr>
            <a:xfrm>
              <a:off x="-1060200" y="3986625"/>
              <a:ext cx="79550" cy="20900"/>
            </a:xfrm>
            <a:custGeom>
              <a:avLst/>
              <a:gdLst/>
              <a:ahLst/>
              <a:cxnLst/>
              <a:rect l="l" t="t" r="r" b="b"/>
              <a:pathLst>
                <a:path w="318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79"/>
                  </a:lnTo>
                  <a:lnTo>
                    <a:pt x="61" y="478"/>
                  </a:lnTo>
                  <a:lnTo>
                    <a:pt x="160" y="538"/>
                  </a:lnTo>
                  <a:lnTo>
                    <a:pt x="259" y="577"/>
                  </a:lnTo>
                  <a:lnTo>
                    <a:pt x="2884" y="836"/>
                  </a:lnTo>
                  <a:lnTo>
                    <a:pt x="2884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77"/>
                  </a:lnTo>
                  <a:lnTo>
                    <a:pt x="3182" y="577"/>
                  </a:lnTo>
                  <a:lnTo>
                    <a:pt x="3182" y="577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23" y="299"/>
                  </a:lnTo>
                  <a:lnTo>
                    <a:pt x="2923" y="259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80" y="21"/>
                  </a:lnTo>
                  <a:lnTo>
                    <a:pt x="100" y="60"/>
                  </a:lnTo>
                  <a:lnTo>
                    <a:pt x="21" y="160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9" name="Google Shape;5679;p64"/>
            <p:cNvSpPr/>
            <p:nvPr/>
          </p:nvSpPr>
          <p:spPr>
            <a:xfrm>
              <a:off x="-1067150" y="4015450"/>
              <a:ext cx="80050" cy="20900"/>
            </a:xfrm>
            <a:custGeom>
              <a:avLst/>
              <a:gdLst/>
              <a:ahLst/>
              <a:cxnLst/>
              <a:rect l="l" t="t" r="r" b="b"/>
              <a:pathLst>
                <a:path w="320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0" y="379"/>
                  </a:lnTo>
                  <a:lnTo>
                    <a:pt x="80" y="478"/>
                  </a:lnTo>
                  <a:lnTo>
                    <a:pt x="160" y="538"/>
                  </a:lnTo>
                  <a:lnTo>
                    <a:pt x="279" y="577"/>
                  </a:lnTo>
                  <a:lnTo>
                    <a:pt x="2903" y="836"/>
                  </a:lnTo>
                  <a:lnTo>
                    <a:pt x="2903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77"/>
                  </a:lnTo>
                  <a:lnTo>
                    <a:pt x="3182" y="637"/>
                  </a:lnTo>
                  <a:lnTo>
                    <a:pt x="3201" y="577"/>
                  </a:lnTo>
                  <a:lnTo>
                    <a:pt x="3201" y="577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42" y="299"/>
                  </a:lnTo>
                  <a:lnTo>
                    <a:pt x="2923" y="259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199" y="21"/>
                  </a:lnTo>
                  <a:lnTo>
                    <a:pt x="100" y="61"/>
                  </a:lnTo>
                  <a:lnTo>
                    <a:pt x="40" y="160"/>
                  </a:lnTo>
                  <a:lnTo>
                    <a:pt x="20" y="200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0" name="Google Shape;5680;p64"/>
            <p:cNvSpPr/>
            <p:nvPr/>
          </p:nvSpPr>
          <p:spPr>
            <a:xfrm>
              <a:off x="-1057700" y="2898625"/>
              <a:ext cx="331050" cy="441400"/>
            </a:xfrm>
            <a:custGeom>
              <a:avLst/>
              <a:gdLst/>
              <a:ahLst/>
              <a:cxnLst/>
              <a:rect l="l" t="t" r="r" b="b"/>
              <a:pathLst>
                <a:path w="13242" h="17656" extrusionOk="0">
                  <a:moveTo>
                    <a:pt x="13241" y="60"/>
                  </a:moveTo>
                  <a:lnTo>
                    <a:pt x="13241" y="60"/>
                  </a:lnTo>
                  <a:lnTo>
                    <a:pt x="13202" y="1531"/>
                  </a:lnTo>
                  <a:lnTo>
                    <a:pt x="13122" y="3003"/>
                  </a:lnTo>
                  <a:lnTo>
                    <a:pt x="13023" y="4454"/>
                  </a:lnTo>
                  <a:lnTo>
                    <a:pt x="12903" y="5905"/>
                  </a:lnTo>
                  <a:lnTo>
                    <a:pt x="12784" y="7357"/>
                  </a:lnTo>
                  <a:lnTo>
                    <a:pt x="12685" y="8808"/>
                  </a:lnTo>
                  <a:lnTo>
                    <a:pt x="12585" y="10279"/>
                  </a:lnTo>
                  <a:lnTo>
                    <a:pt x="12545" y="11750"/>
                  </a:lnTo>
                  <a:lnTo>
                    <a:pt x="12545" y="11750"/>
                  </a:lnTo>
                  <a:lnTo>
                    <a:pt x="12327" y="12128"/>
                  </a:lnTo>
                  <a:lnTo>
                    <a:pt x="12088" y="12506"/>
                  </a:lnTo>
                  <a:lnTo>
                    <a:pt x="11571" y="13261"/>
                  </a:lnTo>
                  <a:lnTo>
                    <a:pt x="11015" y="14017"/>
                  </a:lnTo>
                  <a:lnTo>
                    <a:pt x="10418" y="14752"/>
                  </a:lnTo>
                  <a:lnTo>
                    <a:pt x="9802" y="15488"/>
                  </a:lnTo>
                  <a:lnTo>
                    <a:pt x="9166" y="16204"/>
                  </a:lnTo>
                  <a:lnTo>
                    <a:pt x="7853" y="17655"/>
                  </a:lnTo>
                  <a:lnTo>
                    <a:pt x="6362" y="17655"/>
                  </a:lnTo>
                  <a:lnTo>
                    <a:pt x="6362" y="17655"/>
                  </a:lnTo>
                  <a:lnTo>
                    <a:pt x="5826" y="16760"/>
                  </a:lnTo>
                  <a:lnTo>
                    <a:pt x="5269" y="15925"/>
                  </a:lnTo>
                  <a:lnTo>
                    <a:pt x="4712" y="15110"/>
                  </a:lnTo>
                  <a:lnTo>
                    <a:pt x="4155" y="14355"/>
                  </a:lnTo>
                  <a:lnTo>
                    <a:pt x="3579" y="13639"/>
                  </a:lnTo>
                  <a:lnTo>
                    <a:pt x="3022" y="12963"/>
                  </a:lnTo>
                  <a:lnTo>
                    <a:pt x="2466" y="12347"/>
                  </a:lnTo>
                  <a:lnTo>
                    <a:pt x="1929" y="11750"/>
                  </a:lnTo>
                  <a:lnTo>
                    <a:pt x="1929" y="11750"/>
                  </a:lnTo>
                  <a:lnTo>
                    <a:pt x="1750" y="10120"/>
                  </a:lnTo>
                  <a:lnTo>
                    <a:pt x="1531" y="8510"/>
                  </a:lnTo>
                  <a:lnTo>
                    <a:pt x="1273" y="6919"/>
                  </a:lnTo>
                  <a:lnTo>
                    <a:pt x="1014" y="5388"/>
                  </a:lnTo>
                  <a:lnTo>
                    <a:pt x="736" y="3917"/>
                  </a:lnTo>
                  <a:lnTo>
                    <a:pt x="477" y="252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571" y="0"/>
                  </a:lnTo>
                  <a:lnTo>
                    <a:pt x="3221" y="0"/>
                  </a:lnTo>
                  <a:lnTo>
                    <a:pt x="6621" y="40"/>
                  </a:lnTo>
                  <a:lnTo>
                    <a:pt x="10020" y="80"/>
                  </a:lnTo>
                  <a:lnTo>
                    <a:pt x="11671" y="80"/>
                  </a:lnTo>
                  <a:lnTo>
                    <a:pt x="13241" y="60"/>
                  </a:lnTo>
                  <a:lnTo>
                    <a:pt x="13241" y="6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1" name="Google Shape;5681;p64"/>
            <p:cNvSpPr/>
            <p:nvPr/>
          </p:nvSpPr>
          <p:spPr>
            <a:xfrm>
              <a:off x="-1213775" y="2889175"/>
              <a:ext cx="553725" cy="114350"/>
            </a:xfrm>
            <a:custGeom>
              <a:avLst/>
              <a:gdLst/>
              <a:ahLst/>
              <a:cxnLst/>
              <a:rect l="l" t="t" r="r" b="b"/>
              <a:pathLst>
                <a:path w="22149" h="4574" extrusionOk="0">
                  <a:moveTo>
                    <a:pt x="22148" y="3838"/>
                  </a:moveTo>
                  <a:lnTo>
                    <a:pt x="22148" y="3838"/>
                  </a:lnTo>
                  <a:lnTo>
                    <a:pt x="20936" y="4017"/>
                  </a:lnTo>
                  <a:lnTo>
                    <a:pt x="19703" y="4176"/>
                  </a:lnTo>
                  <a:lnTo>
                    <a:pt x="18450" y="4295"/>
                  </a:lnTo>
                  <a:lnTo>
                    <a:pt x="17158" y="4414"/>
                  </a:lnTo>
                  <a:lnTo>
                    <a:pt x="15866" y="4474"/>
                  </a:lnTo>
                  <a:lnTo>
                    <a:pt x="14554" y="4534"/>
                  </a:lnTo>
                  <a:lnTo>
                    <a:pt x="13202" y="4554"/>
                  </a:lnTo>
                  <a:lnTo>
                    <a:pt x="11850" y="4573"/>
                  </a:lnTo>
                  <a:lnTo>
                    <a:pt x="10478" y="4554"/>
                  </a:lnTo>
                  <a:lnTo>
                    <a:pt x="9086" y="4494"/>
                  </a:lnTo>
                  <a:lnTo>
                    <a:pt x="7675" y="4434"/>
                  </a:lnTo>
                  <a:lnTo>
                    <a:pt x="6243" y="4355"/>
                  </a:lnTo>
                  <a:lnTo>
                    <a:pt x="4792" y="4255"/>
                  </a:lnTo>
                  <a:lnTo>
                    <a:pt x="3341" y="4136"/>
                  </a:lnTo>
                  <a:lnTo>
                    <a:pt x="1869" y="3997"/>
                  </a:lnTo>
                  <a:lnTo>
                    <a:pt x="378" y="3838"/>
                  </a:lnTo>
                  <a:lnTo>
                    <a:pt x="378" y="383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12" y="180"/>
                  </a:lnTo>
                  <a:lnTo>
                    <a:pt x="2844" y="359"/>
                  </a:lnTo>
                  <a:lnTo>
                    <a:pt x="4255" y="518"/>
                  </a:lnTo>
                  <a:lnTo>
                    <a:pt x="5647" y="657"/>
                  </a:lnTo>
                  <a:lnTo>
                    <a:pt x="7039" y="756"/>
                  </a:lnTo>
                  <a:lnTo>
                    <a:pt x="8430" y="856"/>
                  </a:lnTo>
                  <a:lnTo>
                    <a:pt x="9822" y="915"/>
                  </a:lnTo>
                  <a:lnTo>
                    <a:pt x="11194" y="955"/>
                  </a:lnTo>
                  <a:lnTo>
                    <a:pt x="12566" y="955"/>
                  </a:lnTo>
                  <a:lnTo>
                    <a:pt x="13917" y="935"/>
                  </a:lnTo>
                  <a:lnTo>
                    <a:pt x="15289" y="895"/>
                  </a:lnTo>
                  <a:lnTo>
                    <a:pt x="16641" y="816"/>
                  </a:lnTo>
                  <a:lnTo>
                    <a:pt x="17993" y="716"/>
                  </a:lnTo>
                  <a:lnTo>
                    <a:pt x="19345" y="557"/>
                  </a:lnTo>
                  <a:lnTo>
                    <a:pt x="20697" y="378"/>
                  </a:lnTo>
                  <a:lnTo>
                    <a:pt x="22049" y="180"/>
                  </a:lnTo>
                  <a:lnTo>
                    <a:pt x="22049" y="180"/>
                  </a:lnTo>
                  <a:lnTo>
                    <a:pt x="22109" y="1054"/>
                  </a:lnTo>
                  <a:lnTo>
                    <a:pt x="22128" y="2009"/>
                  </a:lnTo>
                  <a:lnTo>
                    <a:pt x="22148" y="2943"/>
                  </a:lnTo>
                  <a:lnTo>
                    <a:pt x="22148" y="3838"/>
                  </a:lnTo>
                  <a:lnTo>
                    <a:pt x="22148" y="3838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2" name="Google Shape;5682;p64"/>
            <p:cNvSpPr/>
            <p:nvPr/>
          </p:nvSpPr>
          <p:spPr>
            <a:xfrm>
              <a:off x="-1436950" y="2593450"/>
              <a:ext cx="357900" cy="680950"/>
            </a:xfrm>
            <a:custGeom>
              <a:avLst/>
              <a:gdLst/>
              <a:ahLst/>
              <a:cxnLst/>
              <a:rect l="l" t="t" r="r" b="b"/>
              <a:pathLst>
                <a:path w="14316" h="27238" extrusionOk="0">
                  <a:moveTo>
                    <a:pt x="1" y="14394"/>
                  </a:moveTo>
                  <a:lnTo>
                    <a:pt x="1" y="14394"/>
                  </a:lnTo>
                  <a:lnTo>
                    <a:pt x="1" y="14872"/>
                  </a:lnTo>
                  <a:lnTo>
                    <a:pt x="1" y="15369"/>
                  </a:lnTo>
                  <a:lnTo>
                    <a:pt x="21" y="15866"/>
                  </a:lnTo>
                  <a:lnTo>
                    <a:pt x="60" y="16363"/>
                  </a:lnTo>
                  <a:lnTo>
                    <a:pt x="140" y="17416"/>
                  </a:lnTo>
                  <a:lnTo>
                    <a:pt x="279" y="18490"/>
                  </a:lnTo>
                  <a:lnTo>
                    <a:pt x="458" y="19564"/>
                  </a:lnTo>
                  <a:lnTo>
                    <a:pt x="657" y="20637"/>
                  </a:lnTo>
                  <a:lnTo>
                    <a:pt x="856" y="21671"/>
                  </a:lnTo>
                  <a:lnTo>
                    <a:pt x="1074" y="22665"/>
                  </a:lnTo>
                  <a:lnTo>
                    <a:pt x="1293" y="23599"/>
                  </a:lnTo>
                  <a:lnTo>
                    <a:pt x="1512" y="24474"/>
                  </a:lnTo>
                  <a:lnTo>
                    <a:pt x="1909" y="25926"/>
                  </a:lnTo>
                  <a:lnTo>
                    <a:pt x="2188" y="26880"/>
                  </a:lnTo>
                  <a:lnTo>
                    <a:pt x="2287" y="27238"/>
                  </a:lnTo>
                  <a:lnTo>
                    <a:pt x="8967" y="25369"/>
                  </a:lnTo>
                  <a:lnTo>
                    <a:pt x="8967" y="25369"/>
                  </a:lnTo>
                  <a:lnTo>
                    <a:pt x="8888" y="25031"/>
                  </a:lnTo>
                  <a:lnTo>
                    <a:pt x="8669" y="24097"/>
                  </a:lnTo>
                  <a:lnTo>
                    <a:pt x="8371" y="22764"/>
                  </a:lnTo>
                  <a:lnTo>
                    <a:pt x="8212" y="21969"/>
                  </a:lnTo>
                  <a:lnTo>
                    <a:pt x="8053" y="21134"/>
                  </a:lnTo>
                  <a:lnTo>
                    <a:pt x="7914" y="20259"/>
                  </a:lnTo>
                  <a:lnTo>
                    <a:pt x="7794" y="19385"/>
                  </a:lnTo>
                  <a:lnTo>
                    <a:pt x="7695" y="18510"/>
                  </a:lnTo>
                  <a:lnTo>
                    <a:pt x="7655" y="17655"/>
                  </a:lnTo>
                  <a:lnTo>
                    <a:pt x="7635" y="17257"/>
                  </a:lnTo>
                  <a:lnTo>
                    <a:pt x="7635" y="16860"/>
                  </a:lnTo>
                  <a:lnTo>
                    <a:pt x="7655" y="16482"/>
                  </a:lnTo>
                  <a:lnTo>
                    <a:pt x="7675" y="16104"/>
                  </a:lnTo>
                  <a:lnTo>
                    <a:pt x="7715" y="15766"/>
                  </a:lnTo>
                  <a:lnTo>
                    <a:pt x="7774" y="15448"/>
                  </a:lnTo>
                  <a:lnTo>
                    <a:pt x="7854" y="15150"/>
                  </a:lnTo>
                  <a:lnTo>
                    <a:pt x="7953" y="14891"/>
                  </a:lnTo>
                  <a:lnTo>
                    <a:pt x="7953" y="14891"/>
                  </a:lnTo>
                  <a:lnTo>
                    <a:pt x="8093" y="14653"/>
                  </a:lnTo>
                  <a:lnTo>
                    <a:pt x="8291" y="14434"/>
                  </a:lnTo>
                  <a:lnTo>
                    <a:pt x="8490" y="14235"/>
                  </a:lnTo>
                  <a:lnTo>
                    <a:pt x="8729" y="14037"/>
                  </a:lnTo>
                  <a:lnTo>
                    <a:pt x="8987" y="13838"/>
                  </a:lnTo>
                  <a:lnTo>
                    <a:pt x="9266" y="13679"/>
                  </a:lnTo>
                  <a:lnTo>
                    <a:pt x="9564" y="13500"/>
                  </a:lnTo>
                  <a:lnTo>
                    <a:pt x="9882" y="13341"/>
                  </a:lnTo>
                  <a:lnTo>
                    <a:pt x="10538" y="13062"/>
                  </a:lnTo>
                  <a:lnTo>
                    <a:pt x="11214" y="12784"/>
                  </a:lnTo>
                  <a:lnTo>
                    <a:pt x="12546" y="12287"/>
                  </a:lnTo>
                  <a:lnTo>
                    <a:pt x="12546" y="12287"/>
                  </a:lnTo>
                  <a:lnTo>
                    <a:pt x="12804" y="11969"/>
                  </a:lnTo>
                  <a:lnTo>
                    <a:pt x="13023" y="11671"/>
                  </a:lnTo>
                  <a:lnTo>
                    <a:pt x="13242" y="11353"/>
                  </a:lnTo>
                  <a:lnTo>
                    <a:pt x="13421" y="11054"/>
                  </a:lnTo>
                  <a:lnTo>
                    <a:pt x="13580" y="10736"/>
                  </a:lnTo>
                  <a:lnTo>
                    <a:pt x="13739" y="10438"/>
                  </a:lnTo>
                  <a:lnTo>
                    <a:pt x="13858" y="10140"/>
                  </a:lnTo>
                  <a:lnTo>
                    <a:pt x="13977" y="9842"/>
                  </a:lnTo>
                  <a:lnTo>
                    <a:pt x="14077" y="9543"/>
                  </a:lnTo>
                  <a:lnTo>
                    <a:pt x="14156" y="9265"/>
                  </a:lnTo>
                  <a:lnTo>
                    <a:pt x="14216" y="8967"/>
                  </a:lnTo>
                  <a:lnTo>
                    <a:pt x="14276" y="8688"/>
                  </a:lnTo>
                  <a:lnTo>
                    <a:pt x="14296" y="8390"/>
                  </a:lnTo>
                  <a:lnTo>
                    <a:pt x="14315" y="8112"/>
                  </a:lnTo>
                  <a:lnTo>
                    <a:pt x="14315" y="7834"/>
                  </a:lnTo>
                  <a:lnTo>
                    <a:pt x="14315" y="7555"/>
                  </a:lnTo>
                  <a:lnTo>
                    <a:pt x="14296" y="7297"/>
                  </a:lnTo>
                  <a:lnTo>
                    <a:pt x="14256" y="7018"/>
                  </a:lnTo>
                  <a:lnTo>
                    <a:pt x="14156" y="6482"/>
                  </a:lnTo>
                  <a:lnTo>
                    <a:pt x="14017" y="5985"/>
                  </a:lnTo>
                  <a:lnTo>
                    <a:pt x="13838" y="5468"/>
                  </a:lnTo>
                  <a:lnTo>
                    <a:pt x="13639" y="4990"/>
                  </a:lnTo>
                  <a:lnTo>
                    <a:pt x="13381" y="4533"/>
                  </a:lnTo>
                  <a:lnTo>
                    <a:pt x="13123" y="4076"/>
                  </a:lnTo>
                  <a:lnTo>
                    <a:pt x="12844" y="3658"/>
                  </a:lnTo>
                  <a:lnTo>
                    <a:pt x="12526" y="3241"/>
                  </a:lnTo>
                  <a:lnTo>
                    <a:pt x="12228" y="2863"/>
                  </a:lnTo>
                  <a:lnTo>
                    <a:pt x="11890" y="2485"/>
                  </a:lnTo>
                  <a:lnTo>
                    <a:pt x="11572" y="2147"/>
                  </a:lnTo>
                  <a:lnTo>
                    <a:pt x="11254" y="1809"/>
                  </a:lnTo>
                  <a:lnTo>
                    <a:pt x="10936" y="1511"/>
                  </a:lnTo>
                  <a:lnTo>
                    <a:pt x="10319" y="994"/>
                  </a:lnTo>
                  <a:lnTo>
                    <a:pt x="9802" y="577"/>
                  </a:lnTo>
                  <a:lnTo>
                    <a:pt x="9385" y="259"/>
                  </a:lnTo>
                  <a:lnTo>
                    <a:pt x="9007" y="0"/>
                  </a:lnTo>
                  <a:lnTo>
                    <a:pt x="9007" y="0"/>
                  </a:lnTo>
                  <a:lnTo>
                    <a:pt x="8629" y="239"/>
                  </a:lnTo>
                  <a:lnTo>
                    <a:pt x="8192" y="537"/>
                  </a:lnTo>
                  <a:lnTo>
                    <a:pt x="7635" y="955"/>
                  </a:lnTo>
                  <a:lnTo>
                    <a:pt x="6979" y="1471"/>
                  </a:lnTo>
                  <a:lnTo>
                    <a:pt x="6244" y="2108"/>
                  </a:lnTo>
                  <a:lnTo>
                    <a:pt x="5846" y="2466"/>
                  </a:lnTo>
                  <a:lnTo>
                    <a:pt x="5448" y="2863"/>
                  </a:lnTo>
                  <a:lnTo>
                    <a:pt x="5031" y="3281"/>
                  </a:lnTo>
                  <a:lnTo>
                    <a:pt x="4633" y="3718"/>
                  </a:lnTo>
                  <a:lnTo>
                    <a:pt x="4216" y="4195"/>
                  </a:lnTo>
                  <a:lnTo>
                    <a:pt x="3798" y="4692"/>
                  </a:lnTo>
                  <a:lnTo>
                    <a:pt x="3401" y="5209"/>
                  </a:lnTo>
                  <a:lnTo>
                    <a:pt x="3003" y="5766"/>
                  </a:lnTo>
                  <a:lnTo>
                    <a:pt x="2605" y="6342"/>
                  </a:lnTo>
                  <a:lnTo>
                    <a:pt x="2228" y="6939"/>
                  </a:lnTo>
                  <a:lnTo>
                    <a:pt x="1890" y="7575"/>
                  </a:lnTo>
                  <a:lnTo>
                    <a:pt x="1552" y="8231"/>
                  </a:lnTo>
                  <a:lnTo>
                    <a:pt x="1233" y="8907"/>
                  </a:lnTo>
                  <a:lnTo>
                    <a:pt x="955" y="9623"/>
                  </a:lnTo>
                  <a:lnTo>
                    <a:pt x="697" y="10358"/>
                  </a:lnTo>
                  <a:lnTo>
                    <a:pt x="478" y="11114"/>
                  </a:lnTo>
                  <a:lnTo>
                    <a:pt x="299" y="11909"/>
                  </a:lnTo>
                  <a:lnTo>
                    <a:pt x="160" y="12704"/>
                  </a:lnTo>
                  <a:lnTo>
                    <a:pt x="60" y="13539"/>
                  </a:lnTo>
                  <a:lnTo>
                    <a:pt x="21" y="13977"/>
                  </a:lnTo>
                  <a:lnTo>
                    <a:pt x="1" y="14394"/>
                  </a:lnTo>
                  <a:lnTo>
                    <a:pt x="1" y="143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3" name="Google Shape;5683;p64"/>
            <p:cNvSpPr/>
            <p:nvPr/>
          </p:nvSpPr>
          <p:spPr>
            <a:xfrm>
              <a:off x="-1436950" y="2593450"/>
              <a:ext cx="357900" cy="645675"/>
            </a:xfrm>
            <a:custGeom>
              <a:avLst/>
              <a:gdLst/>
              <a:ahLst/>
              <a:cxnLst/>
              <a:rect l="l" t="t" r="r" b="b"/>
              <a:pathLst>
                <a:path w="14316" h="25827" extrusionOk="0">
                  <a:moveTo>
                    <a:pt x="1" y="14394"/>
                  </a:moveTo>
                  <a:lnTo>
                    <a:pt x="1" y="14394"/>
                  </a:lnTo>
                  <a:lnTo>
                    <a:pt x="1" y="15110"/>
                  </a:lnTo>
                  <a:lnTo>
                    <a:pt x="21" y="15846"/>
                  </a:lnTo>
                  <a:lnTo>
                    <a:pt x="60" y="16601"/>
                  </a:lnTo>
                  <a:lnTo>
                    <a:pt x="140" y="17377"/>
                  </a:lnTo>
                  <a:lnTo>
                    <a:pt x="239" y="18172"/>
                  </a:lnTo>
                  <a:lnTo>
                    <a:pt x="359" y="18967"/>
                  </a:lnTo>
                  <a:lnTo>
                    <a:pt x="498" y="19762"/>
                  </a:lnTo>
                  <a:lnTo>
                    <a:pt x="637" y="20558"/>
                  </a:lnTo>
                  <a:lnTo>
                    <a:pt x="955" y="22088"/>
                  </a:lnTo>
                  <a:lnTo>
                    <a:pt x="1273" y="23500"/>
                  </a:lnTo>
                  <a:lnTo>
                    <a:pt x="1591" y="24772"/>
                  </a:lnTo>
                  <a:lnTo>
                    <a:pt x="1870" y="25826"/>
                  </a:lnTo>
                  <a:lnTo>
                    <a:pt x="6800" y="24693"/>
                  </a:lnTo>
                  <a:lnTo>
                    <a:pt x="6800" y="24693"/>
                  </a:lnTo>
                  <a:lnTo>
                    <a:pt x="6741" y="24315"/>
                  </a:lnTo>
                  <a:lnTo>
                    <a:pt x="6582" y="23321"/>
                  </a:lnTo>
                  <a:lnTo>
                    <a:pt x="6363" y="21850"/>
                  </a:lnTo>
                  <a:lnTo>
                    <a:pt x="6263" y="20995"/>
                  </a:lnTo>
                  <a:lnTo>
                    <a:pt x="6164" y="20100"/>
                  </a:lnTo>
                  <a:lnTo>
                    <a:pt x="6065" y="19166"/>
                  </a:lnTo>
                  <a:lnTo>
                    <a:pt x="6005" y="18231"/>
                  </a:lnTo>
                  <a:lnTo>
                    <a:pt x="5945" y="17277"/>
                  </a:lnTo>
                  <a:lnTo>
                    <a:pt x="5945" y="16383"/>
                  </a:lnTo>
                  <a:lnTo>
                    <a:pt x="5965" y="15528"/>
                  </a:lnTo>
                  <a:lnTo>
                    <a:pt x="5985" y="15130"/>
                  </a:lnTo>
                  <a:lnTo>
                    <a:pt x="6025" y="14752"/>
                  </a:lnTo>
                  <a:lnTo>
                    <a:pt x="6085" y="14394"/>
                  </a:lnTo>
                  <a:lnTo>
                    <a:pt x="6144" y="14076"/>
                  </a:lnTo>
                  <a:lnTo>
                    <a:pt x="6224" y="13778"/>
                  </a:lnTo>
                  <a:lnTo>
                    <a:pt x="6323" y="13500"/>
                  </a:lnTo>
                  <a:lnTo>
                    <a:pt x="6323" y="13500"/>
                  </a:lnTo>
                  <a:lnTo>
                    <a:pt x="6403" y="13380"/>
                  </a:lnTo>
                  <a:lnTo>
                    <a:pt x="6502" y="13241"/>
                  </a:lnTo>
                  <a:lnTo>
                    <a:pt x="6760" y="12963"/>
                  </a:lnTo>
                  <a:lnTo>
                    <a:pt x="7098" y="12645"/>
                  </a:lnTo>
                  <a:lnTo>
                    <a:pt x="7496" y="12327"/>
                  </a:lnTo>
                  <a:lnTo>
                    <a:pt x="7933" y="11969"/>
                  </a:lnTo>
                  <a:lnTo>
                    <a:pt x="8411" y="11631"/>
                  </a:lnTo>
                  <a:lnTo>
                    <a:pt x="8928" y="11273"/>
                  </a:lnTo>
                  <a:lnTo>
                    <a:pt x="9464" y="10915"/>
                  </a:lnTo>
                  <a:lnTo>
                    <a:pt x="10021" y="10577"/>
                  </a:lnTo>
                  <a:lnTo>
                    <a:pt x="10558" y="10239"/>
                  </a:lnTo>
                  <a:lnTo>
                    <a:pt x="11631" y="9643"/>
                  </a:lnTo>
                  <a:lnTo>
                    <a:pt x="12128" y="9364"/>
                  </a:lnTo>
                  <a:lnTo>
                    <a:pt x="12586" y="9146"/>
                  </a:lnTo>
                  <a:lnTo>
                    <a:pt x="13003" y="8947"/>
                  </a:lnTo>
                  <a:lnTo>
                    <a:pt x="13361" y="8808"/>
                  </a:lnTo>
                  <a:lnTo>
                    <a:pt x="13361" y="8808"/>
                  </a:lnTo>
                  <a:lnTo>
                    <a:pt x="13639" y="8450"/>
                  </a:lnTo>
                  <a:lnTo>
                    <a:pt x="13898" y="8112"/>
                  </a:lnTo>
                  <a:lnTo>
                    <a:pt x="14117" y="7774"/>
                  </a:lnTo>
                  <a:lnTo>
                    <a:pt x="14315" y="7436"/>
                  </a:lnTo>
                  <a:lnTo>
                    <a:pt x="14315" y="7436"/>
                  </a:lnTo>
                  <a:lnTo>
                    <a:pt x="14256" y="7018"/>
                  </a:lnTo>
                  <a:lnTo>
                    <a:pt x="14196" y="6641"/>
                  </a:lnTo>
                  <a:lnTo>
                    <a:pt x="14097" y="6243"/>
                  </a:lnTo>
                  <a:lnTo>
                    <a:pt x="13977" y="5865"/>
                  </a:lnTo>
                  <a:lnTo>
                    <a:pt x="13858" y="5507"/>
                  </a:lnTo>
                  <a:lnTo>
                    <a:pt x="13699" y="5150"/>
                  </a:lnTo>
                  <a:lnTo>
                    <a:pt x="13520" y="4792"/>
                  </a:lnTo>
                  <a:lnTo>
                    <a:pt x="13341" y="4454"/>
                  </a:lnTo>
                  <a:lnTo>
                    <a:pt x="13142" y="4116"/>
                  </a:lnTo>
                  <a:lnTo>
                    <a:pt x="12924" y="3798"/>
                  </a:lnTo>
                  <a:lnTo>
                    <a:pt x="12705" y="3479"/>
                  </a:lnTo>
                  <a:lnTo>
                    <a:pt x="12486" y="3181"/>
                  </a:lnTo>
                  <a:lnTo>
                    <a:pt x="12009" y="2625"/>
                  </a:lnTo>
                  <a:lnTo>
                    <a:pt x="11532" y="2108"/>
                  </a:lnTo>
                  <a:lnTo>
                    <a:pt x="11055" y="1631"/>
                  </a:lnTo>
                  <a:lnTo>
                    <a:pt x="10598" y="1213"/>
                  </a:lnTo>
                  <a:lnTo>
                    <a:pt x="10160" y="855"/>
                  </a:lnTo>
                  <a:lnTo>
                    <a:pt x="9782" y="557"/>
                  </a:lnTo>
                  <a:lnTo>
                    <a:pt x="9206" y="159"/>
                  </a:lnTo>
                  <a:lnTo>
                    <a:pt x="9007" y="0"/>
                  </a:lnTo>
                  <a:lnTo>
                    <a:pt x="9007" y="0"/>
                  </a:lnTo>
                  <a:lnTo>
                    <a:pt x="8629" y="239"/>
                  </a:lnTo>
                  <a:lnTo>
                    <a:pt x="8192" y="537"/>
                  </a:lnTo>
                  <a:lnTo>
                    <a:pt x="7635" y="955"/>
                  </a:lnTo>
                  <a:lnTo>
                    <a:pt x="6979" y="1471"/>
                  </a:lnTo>
                  <a:lnTo>
                    <a:pt x="6244" y="2108"/>
                  </a:lnTo>
                  <a:lnTo>
                    <a:pt x="5846" y="2466"/>
                  </a:lnTo>
                  <a:lnTo>
                    <a:pt x="5448" y="2863"/>
                  </a:lnTo>
                  <a:lnTo>
                    <a:pt x="5031" y="3281"/>
                  </a:lnTo>
                  <a:lnTo>
                    <a:pt x="4633" y="3718"/>
                  </a:lnTo>
                  <a:lnTo>
                    <a:pt x="4216" y="4195"/>
                  </a:lnTo>
                  <a:lnTo>
                    <a:pt x="3798" y="4692"/>
                  </a:lnTo>
                  <a:lnTo>
                    <a:pt x="3401" y="5209"/>
                  </a:lnTo>
                  <a:lnTo>
                    <a:pt x="3003" y="5766"/>
                  </a:lnTo>
                  <a:lnTo>
                    <a:pt x="2605" y="6342"/>
                  </a:lnTo>
                  <a:lnTo>
                    <a:pt x="2228" y="6939"/>
                  </a:lnTo>
                  <a:lnTo>
                    <a:pt x="1890" y="7575"/>
                  </a:lnTo>
                  <a:lnTo>
                    <a:pt x="1552" y="8231"/>
                  </a:lnTo>
                  <a:lnTo>
                    <a:pt x="1233" y="8907"/>
                  </a:lnTo>
                  <a:lnTo>
                    <a:pt x="955" y="9623"/>
                  </a:lnTo>
                  <a:lnTo>
                    <a:pt x="697" y="10358"/>
                  </a:lnTo>
                  <a:lnTo>
                    <a:pt x="478" y="11114"/>
                  </a:lnTo>
                  <a:lnTo>
                    <a:pt x="299" y="11909"/>
                  </a:lnTo>
                  <a:lnTo>
                    <a:pt x="160" y="12704"/>
                  </a:lnTo>
                  <a:lnTo>
                    <a:pt x="60" y="13539"/>
                  </a:lnTo>
                  <a:lnTo>
                    <a:pt x="21" y="13977"/>
                  </a:lnTo>
                  <a:lnTo>
                    <a:pt x="1" y="14394"/>
                  </a:lnTo>
                  <a:lnTo>
                    <a:pt x="1" y="143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4" name="Google Shape;5684;p64"/>
            <p:cNvSpPr/>
            <p:nvPr/>
          </p:nvSpPr>
          <p:spPr>
            <a:xfrm>
              <a:off x="-1365375" y="3201325"/>
              <a:ext cx="140200" cy="183425"/>
            </a:xfrm>
            <a:custGeom>
              <a:avLst/>
              <a:gdLst/>
              <a:ahLst/>
              <a:cxnLst/>
              <a:rect l="l" t="t" r="r" b="b"/>
              <a:pathLst>
                <a:path w="5608" h="7337" extrusionOk="0">
                  <a:moveTo>
                    <a:pt x="21" y="3301"/>
                  </a:moveTo>
                  <a:lnTo>
                    <a:pt x="21" y="3301"/>
                  </a:lnTo>
                  <a:lnTo>
                    <a:pt x="80" y="3658"/>
                  </a:lnTo>
                  <a:lnTo>
                    <a:pt x="200" y="4056"/>
                  </a:lnTo>
                  <a:lnTo>
                    <a:pt x="339" y="4454"/>
                  </a:lnTo>
                  <a:lnTo>
                    <a:pt x="498" y="4871"/>
                  </a:lnTo>
                  <a:lnTo>
                    <a:pt x="776" y="5567"/>
                  </a:lnTo>
                  <a:lnTo>
                    <a:pt x="856" y="5806"/>
                  </a:lnTo>
                  <a:lnTo>
                    <a:pt x="915" y="5945"/>
                  </a:lnTo>
                  <a:lnTo>
                    <a:pt x="915" y="5945"/>
                  </a:lnTo>
                  <a:lnTo>
                    <a:pt x="915" y="5985"/>
                  </a:lnTo>
                  <a:lnTo>
                    <a:pt x="955" y="6004"/>
                  </a:lnTo>
                  <a:lnTo>
                    <a:pt x="1114" y="6084"/>
                  </a:lnTo>
                  <a:lnTo>
                    <a:pt x="1651" y="6263"/>
                  </a:lnTo>
                  <a:lnTo>
                    <a:pt x="2386" y="6501"/>
                  </a:lnTo>
                  <a:lnTo>
                    <a:pt x="3241" y="6740"/>
                  </a:lnTo>
                  <a:lnTo>
                    <a:pt x="4812" y="7158"/>
                  </a:lnTo>
                  <a:lnTo>
                    <a:pt x="5548" y="7336"/>
                  </a:lnTo>
                  <a:lnTo>
                    <a:pt x="5548" y="7336"/>
                  </a:lnTo>
                  <a:lnTo>
                    <a:pt x="5568" y="7098"/>
                  </a:lnTo>
                  <a:lnTo>
                    <a:pt x="5587" y="6800"/>
                  </a:lnTo>
                  <a:lnTo>
                    <a:pt x="5607" y="6422"/>
                  </a:lnTo>
                  <a:lnTo>
                    <a:pt x="5607" y="5965"/>
                  </a:lnTo>
                  <a:lnTo>
                    <a:pt x="5587" y="5428"/>
                  </a:lnTo>
                  <a:lnTo>
                    <a:pt x="5528" y="4831"/>
                  </a:lnTo>
                  <a:lnTo>
                    <a:pt x="5408" y="4195"/>
                  </a:lnTo>
                  <a:lnTo>
                    <a:pt x="5408" y="4195"/>
                  </a:lnTo>
                  <a:lnTo>
                    <a:pt x="5289" y="3718"/>
                  </a:lnTo>
                  <a:lnTo>
                    <a:pt x="5130" y="3181"/>
                  </a:lnTo>
                  <a:lnTo>
                    <a:pt x="4951" y="2644"/>
                  </a:lnTo>
                  <a:lnTo>
                    <a:pt x="4752" y="2128"/>
                  </a:lnTo>
                  <a:lnTo>
                    <a:pt x="4534" y="1611"/>
                  </a:lnTo>
                  <a:lnTo>
                    <a:pt x="4335" y="1133"/>
                  </a:lnTo>
                  <a:lnTo>
                    <a:pt x="4136" y="716"/>
                  </a:lnTo>
                  <a:lnTo>
                    <a:pt x="3937" y="378"/>
                  </a:lnTo>
                  <a:lnTo>
                    <a:pt x="3937" y="378"/>
                  </a:lnTo>
                  <a:lnTo>
                    <a:pt x="3878" y="279"/>
                  </a:lnTo>
                  <a:lnTo>
                    <a:pt x="3818" y="199"/>
                  </a:lnTo>
                  <a:lnTo>
                    <a:pt x="3738" y="139"/>
                  </a:lnTo>
                  <a:lnTo>
                    <a:pt x="3639" y="80"/>
                  </a:lnTo>
                  <a:lnTo>
                    <a:pt x="3559" y="60"/>
                  </a:lnTo>
                  <a:lnTo>
                    <a:pt x="3460" y="20"/>
                  </a:lnTo>
                  <a:lnTo>
                    <a:pt x="3241" y="0"/>
                  </a:lnTo>
                  <a:lnTo>
                    <a:pt x="3003" y="0"/>
                  </a:lnTo>
                  <a:lnTo>
                    <a:pt x="2764" y="60"/>
                  </a:lnTo>
                  <a:lnTo>
                    <a:pt x="2506" y="119"/>
                  </a:lnTo>
                  <a:lnTo>
                    <a:pt x="2247" y="199"/>
                  </a:lnTo>
                  <a:lnTo>
                    <a:pt x="1750" y="398"/>
                  </a:lnTo>
                  <a:lnTo>
                    <a:pt x="1333" y="597"/>
                  </a:lnTo>
                  <a:lnTo>
                    <a:pt x="1015" y="756"/>
                  </a:lnTo>
                  <a:lnTo>
                    <a:pt x="836" y="815"/>
                  </a:lnTo>
                  <a:lnTo>
                    <a:pt x="836" y="815"/>
                  </a:lnTo>
                  <a:lnTo>
                    <a:pt x="796" y="835"/>
                  </a:lnTo>
                  <a:lnTo>
                    <a:pt x="736" y="895"/>
                  </a:lnTo>
                  <a:lnTo>
                    <a:pt x="617" y="1094"/>
                  </a:lnTo>
                  <a:lnTo>
                    <a:pt x="478" y="1372"/>
                  </a:lnTo>
                  <a:lnTo>
                    <a:pt x="319" y="1730"/>
                  </a:lnTo>
                  <a:lnTo>
                    <a:pt x="180" y="2128"/>
                  </a:lnTo>
                  <a:lnTo>
                    <a:pt x="80" y="2545"/>
                  </a:lnTo>
                  <a:lnTo>
                    <a:pt x="40" y="2744"/>
                  </a:lnTo>
                  <a:lnTo>
                    <a:pt x="21" y="2943"/>
                  </a:lnTo>
                  <a:lnTo>
                    <a:pt x="1" y="3122"/>
                  </a:lnTo>
                  <a:lnTo>
                    <a:pt x="21" y="3301"/>
                  </a:lnTo>
                  <a:lnTo>
                    <a:pt x="21" y="33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5" name="Google Shape;5685;p64"/>
            <p:cNvSpPr/>
            <p:nvPr/>
          </p:nvSpPr>
          <p:spPr>
            <a:xfrm>
              <a:off x="-1267950" y="3301225"/>
              <a:ext cx="43775" cy="147150"/>
            </a:xfrm>
            <a:custGeom>
              <a:avLst/>
              <a:gdLst/>
              <a:ahLst/>
              <a:cxnLst/>
              <a:rect l="l" t="t" r="r" b="b"/>
              <a:pathLst>
                <a:path w="1751" h="5886" extrusionOk="0">
                  <a:moveTo>
                    <a:pt x="1651" y="736"/>
                  </a:moveTo>
                  <a:lnTo>
                    <a:pt x="1651" y="736"/>
                  </a:lnTo>
                  <a:lnTo>
                    <a:pt x="1611" y="577"/>
                  </a:lnTo>
                  <a:lnTo>
                    <a:pt x="1551" y="418"/>
                  </a:lnTo>
                  <a:lnTo>
                    <a:pt x="1452" y="299"/>
                  </a:lnTo>
                  <a:lnTo>
                    <a:pt x="1352" y="179"/>
                  </a:lnTo>
                  <a:lnTo>
                    <a:pt x="1213" y="100"/>
                  </a:lnTo>
                  <a:lnTo>
                    <a:pt x="1074" y="20"/>
                  </a:lnTo>
                  <a:lnTo>
                    <a:pt x="915" y="0"/>
                  </a:lnTo>
                  <a:lnTo>
                    <a:pt x="736" y="0"/>
                  </a:lnTo>
                  <a:lnTo>
                    <a:pt x="736" y="0"/>
                  </a:lnTo>
                  <a:lnTo>
                    <a:pt x="577" y="20"/>
                  </a:lnTo>
                  <a:lnTo>
                    <a:pt x="418" y="100"/>
                  </a:lnTo>
                  <a:lnTo>
                    <a:pt x="299" y="179"/>
                  </a:lnTo>
                  <a:lnTo>
                    <a:pt x="179" y="299"/>
                  </a:lnTo>
                  <a:lnTo>
                    <a:pt x="100" y="418"/>
                  </a:lnTo>
                  <a:lnTo>
                    <a:pt x="20" y="577"/>
                  </a:lnTo>
                  <a:lnTo>
                    <a:pt x="0" y="736"/>
                  </a:lnTo>
                  <a:lnTo>
                    <a:pt x="0" y="895"/>
                  </a:lnTo>
                  <a:lnTo>
                    <a:pt x="716" y="5070"/>
                  </a:lnTo>
                  <a:lnTo>
                    <a:pt x="716" y="5070"/>
                  </a:lnTo>
                  <a:lnTo>
                    <a:pt x="756" y="5408"/>
                  </a:lnTo>
                  <a:lnTo>
                    <a:pt x="796" y="5547"/>
                  </a:lnTo>
                  <a:lnTo>
                    <a:pt x="855" y="5667"/>
                  </a:lnTo>
                  <a:lnTo>
                    <a:pt x="935" y="5766"/>
                  </a:lnTo>
                  <a:lnTo>
                    <a:pt x="1014" y="5845"/>
                  </a:lnTo>
                  <a:lnTo>
                    <a:pt x="1134" y="5885"/>
                  </a:lnTo>
                  <a:lnTo>
                    <a:pt x="1293" y="5885"/>
                  </a:lnTo>
                  <a:lnTo>
                    <a:pt x="1293" y="5885"/>
                  </a:lnTo>
                  <a:lnTo>
                    <a:pt x="1372" y="5865"/>
                  </a:lnTo>
                  <a:lnTo>
                    <a:pt x="1452" y="5845"/>
                  </a:lnTo>
                  <a:lnTo>
                    <a:pt x="1571" y="5766"/>
                  </a:lnTo>
                  <a:lnTo>
                    <a:pt x="1651" y="5667"/>
                  </a:lnTo>
                  <a:lnTo>
                    <a:pt x="1710" y="5547"/>
                  </a:lnTo>
                  <a:lnTo>
                    <a:pt x="1750" y="5388"/>
                  </a:lnTo>
                  <a:lnTo>
                    <a:pt x="1750" y="5229"/>
                  </a:lnTo>
                  <a:lnTo>
                    <a:pt x="1750" y="5050"/>
                  </a:lnTo>
                  <a:lnTo>
                    <a:pt x="1750" y="4891"/>
                  </a:lnTo>
                  <a:lnTo>
                    <a:pt x="1651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6" name="Google Shape;5686;p64"/>
            <p:cNvSpPr/>
            <p:nvPr/>
          </p:nvSpPr>
          <p:spPr>
            <a:xfrm>
              <a:off x="-1300750" y="3303700"/>
              <a:ext cx="45750" cy="152625"/>
            </a:xfrm>
            <a:custGeom>
              <a:avLst/>
              <a:gdLst/>
              <a:ahLst/>
              <a:cxnLst/>
              <a:rect l="l" t="t" r="r" b="b"/>
              <a:pathLst>
                <a:path w="1830" h="6105" extrusionOk="0">
                  <a:moveTo>
                    <a:pt x="1710" y="776"/>
                  </a:moveTo>
                  <a:lnTo>
                    <a:pt x="1710" y="776"/>
                  </a:lnTo>
                  <a:lnTo>
                    <a:pt x="1670" y="617"/>
                  </a:lnTo>
                  <a:lnTo>
                    <a:pt x="1611" y="458"/>
                  </a:lnTo>
                  <a:lnTo>
                    <a:pt x="1511" y="319"/>
                  </a:lnTo>
                  <a:lnTo>
                    <a:pt x="1412" y="200"/>
                  </a:lnTo>
                  <a:lnTo>
                    <a:pt x="1273" y="100"/>
                  </a:lnTo>
                  <a:lnTo>
                    <a:pt x="1114" y="41"/>
                  </a:lnTo>
                  <a:lnTo>
                    <a:pt x="955" y="1"/>
                  </a:lnTo>
                  <a:lnTo>
                    <a:pt x="776" y="1"/>
                  </a:lnTo>
                  <a:lnTo>
                    <a:pt x="776" y="1"/>
                  </a:lnTo>
                  <a:lnTo>
                    <a:pt x="597" y="41"/>
                  </a:lnTo>
                  <a:lnTo>
                    <a:pt x="458" y="100"/>
                  </a:lnTo>
                  <a:lnTo>
                    <a:pt x="318" y="200"/>
                  </a:lnTo>
                  <a:lnTo>
                    <a:pt x="199" y="319"/>
                  </a:lnTo>
                  <a:lnTo>
                    <a:pt x="100" y="458"/>
                  </a:lnTo>
                  <a:lnTo>
                    <a:pt x="40" y="597"/>
                  </a:lnTo>
                  <a:lnTo>
                    <a:pt x="0" y="756"/>
                  </a:lnTo>
                  <a:lnTo>
                    <a:pt x="0" y="935"/>
                  </a:lnTo>
                  <a:lnTo>
                    <a:pt x="756" y="5269"/>
                  </a:lnTo>
                  <a:lnTo>
                    <a:pt x="756" y="5269"/>
                  </a:lnTo>
                  <a:lnTo>
                    <a:pt x="796" y="5607"/>
                  </a:lnTo>
                  <a:lnTo>
                    <a:pt x="835" y="5746"/>
                  </a:lnTo>
                  <a:lnTo>
                    <a:pt x="895" y="5886"/>
                  </a:lnTo>
                  <a:lnTo>
                    <a:pt x="974" y="5985"/>
                  </a:lnTo>
                  <a:lnTo>
                    <a:pt x="1074" y="6045"/>
                  </a:lnTo>
                  <a:lnTo>
                    <a:pt x="1193" y="6104"/>
                  </a:lnTo>
                  <a:lnTo>
                    <a:pt x="1352" y="6104"/>
                  </a:lnTo>
                  <a:lnTo>
                    <a:pt x="1352" y="6104"/>
                  </a:lnTo>
                  <a:lnTo>
                    <a:pt x="1432" y="6084"/>
                  </a:lnTo>
                  <a:lnTo>
                    <a:pt x="1511" y="6065"/>
                  </a:lnTo>
                  <a:lnTo>
                    <a:pt x="1571" y="6025"/>
                  </a:lnTo>
                  <a:lnTo>
                    <a:pt x="1631" y="5985"/>
                  </a:lnTo>
                  <a:lnTo>
                    <a:pt x="1710" y="5886"/>
                  </a:lnTo>
                  <a:lnTo>
                    <a:pt x="1770" y="5746"/>
                  </a:lnTo>
                  <a:lnTo>
                    <a:pt x="1810" y="5587"/>
                  </a:lnTo>
                  <a:lnTo>
                    <a:pt x="1829" y="5428"/>
                  </a:lnTo>
                  <a:lnTo>
                    <a:pt x="1829" y="5249"/>
                  </a:lnTo>
                  <a:lnTo>
                    <a:pt x="1810" y="5071"/>
                  </a:lnTo>
                  <a:lnTo>
                    <a:pt x="1710" y="7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7" name="Google Shape;5687;p64"/>
            <p:cNvSpPr/>
            <p:nvPr/>
          </p:nvSpPr>
          <p:spPr>
            <a:xfrm>
              <a:off x="-1328100" y="3299725"/>
              <a:ext cx="43775" cy="147150"/>
            </a:xfrm>
            <a:custGeom>
              <a:avLst/>
              <a:gdLst/>
              <a:ahLst/>
              <a:cxnLst/>
              <a:rect l="l" t="t" r="r" b="b"/>
              <a:pathLst>
                <a:path w="1751" h="5886" extrusionOk="0">
                  <a:moveTo>
                    <a:pt x="1631" y="736"/>
                  </a:moveTo>
                  <a:lnTo>
                    <a:pt x="1631" y="736"/>
                  </a:lnTo>
                  <a:lnTo>
                    <a:pt x="1611" y="577"/>
                  </a:lnTo>
                  <a:lnTo>
                    <a:pt x="1552" y="418"/>
                  </a:lnTo>
                  <a:lnTo>
                    <a:pt x="1452" y="299"/>
                  </a:lnTo>
                  <a:lnTo>
                    <a:pt x="1353" y="180"/>
                  </a:lnTo>
                  <a:lnTo>
                    <a:pt x="1214" y="100"/>
                  </a:lnTo>
                  <a:lnTo>
                    <a:pt x="1074" y="40"/>
                  </a:lnTo>
                  <a:lnTo>
                    <a:pt x="895" y="1"/>
                  </a:lnTo>
                  <a:lnTo>
                    <a:pt x="736" y="1"/>
                  </a:lnTo>
                  <a:lnTo>
                    <a:pt x="736" y="1"/>
                  </a:lnTo>
                  <a:lnTo>
                    <a:pt x="577" y="21"/>
                  </a:lnTo>
                  <a:lnTo>
                    <a:pt x="418" y="80"/>
                  </a:lnTo>
                  <a:lnTo>
                    <a:pt x="299" y="180"/>
                  </a:lnTo>
                  <a:lnTo>
                    <a:pt x="180" y="299"/>
                  </a:lnTo>
                  <a:lnTo>
                    <a:pt x="80" y="418"/>
                  </a:lnTo>
                  <a:lnTo>
                    <a:pt x="21" y="577"/>
                  </a:lnTo>
                  <a:lnTo>
                    <a:pt x="1" y="736"/>
                  </a:lnTo>
                  <a:lnTo>
                    <a:pt x="1" y="895"/>
                  </a:lnTo>
                  <a:lnTo>
                    <a:pt x="717" y="5070"/>
                  </a:lnTo>
                  <a:lnTo>
                    <a:pt x="717" y="5070"/>
                  </a:lnTo>
                  <a:lnTo>
                    <a:pt x="756" y="5408"/>
                  </a:lnTo>
                  <a:lnTo>
                    <a:pt x="796" y="5548"/>
                  </a:lnTo>
                  <a:lnTo>
                    <a:pt x="856" y="5667"/>
                  </a:lnTo>
                  <a:lnTo>
                    <a:pt x="915" y="5766"/>
                  </a:lnTo>
                  <a:lnTo>
                    <a:pt x="1015" y="5846"/>
                  </a:lnTo>
                  <a:lnTo>
                    <a:pt x="1134" y="5886"/>
                  </a:lnTo>
                  <a:lnTo>
                    <a:pt x="1293" y="5886"/>
                  </a:lnTo>
                  <a:lnTo>
                    <a:pt x="1293" y="5886"/>
                  </a:lnTo>
                  <a:lnTo>
                    <a:pt x="1373" y="5866"/>
                  </a:lnTo>
                  <a:lnTo>
                    <a:pt x="1452" y="5846"/>
                  </a:lnTo>
                  <a:lnTo>
                    <a:pt x="1571" y="5766"/>
                  </a:lnTo>
                  <a:lnTo>
                    <a:pt x="1651" y="5667"/>
                  </a:lnTo>
                  <a:lnTo>
                    <a:pt x="1711" y="5528"/>
                  </a:lnTo>
                  <a:lnTo>
                    <a:pt x="1750" y="5389"/>
                  </a:lnTo>
                  <a:lnTo>
                    <a:pt x="1750" y="5230"/>
                  </a:lnTo>
                  <a:lnTo>
                    <a:pt x="1750" y="5051"/>
                  </a:lnTo>
                  <a:lnTo>
                    <a:pt x="1750" y="4892"/>
                  </a:lnTo>
                  <a:lnTo>
                    <a:pt x="1631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8" name="Google Shape;5688;p64"/>
            <p:cNvSpPr/>
            <p:nvPr/>
          </p:nvSpPr>
          <p:spPr>
            <a:xfrm>
              <a:off x="-1351950" y="3288800"/>
              <a:ext cx="37300" cy="146650"/>
            </a:xfrm>
            <a:custGeom>
              <a:avLst/>
              <a:gdLst/>
              <a:ahLst/>
              <a:cxnLst/>
              <a:rect l="l" t="t" r="r" b="b"/>
              <a:pathLst>
                <a:path w="1492" h="5866" extrusionOk="0">
                  <a:moveTo>
                    <a:pt x="1313" y="756"/>
                  </a:moveTo>
                  <a:lnTo>
                    <a:pt x="1313" y="756"/>
                  </a:lnTo>
                  <a:lnTo>
                    <a:pt x="1273" y="597"/>
                  </a:lnTo>
                  <a:lnTo>
                    <a:pt x="1233" y="438"/>
                  </a:lnTo>
                  <a:lnTo>
                    <a:pt x="1154" y="299"/>
                  </a:lnTo>
                  <a:lnTo>
                    <a:pt x="1054" y="199"/>
                  </a:lnTo>
                  <a:lnTo>
                    <a:pt x="955" y="100"/>
                  </a:lnTo>
                  <a:lnTo>
                    <a:pt x="836" y="40"/>
                  </a:lnTo>
                  <a:lnTo>
                    <a:pt x="716" y="0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438" y="20"/>
                  </a:lnTo>
                  <a:lnTo>
                    <a:pt x="319" y="80"/>
                  </a:lnTo>
                  <a:lnTo>
                    <a:pt x="219" y="179"/>
                  </a:lnTo>
                  <a:lnTo>
                    <a:pt x="140" y="279"/>
                  </a:lnTo>
                  <a:lnTo>
                    <a:pt x="60" y="418"/>
                  </a:lnTo>
                  <a:lnTo>
                    <a:pt x="20" y="557"/>
                  </a:lnTo>
                  <a:lnTo>
                    <a:pt x="1" y="716"/>
                  </a:lnTo>
                  <a:lnTo>
                    <a:pt x="1" y="875"/>
                  </a:lnTo>
                  <a:lnTo>
                    <a:pt x="657" y="5050"/>
                  </a:lnTo>
                  <a:lnTo>
                    <a:pt x="657" y="5050"/>
                  </a:lnTo>
                  <a:lnTo>
                    <a:pt x="696" y="5388"/>
                  </a:lnTo>
                  <a:lnTo>
                    <a:pt x="736" y="5527"/>
                  </a:lnTo>
                  <a:lnTo>
                    <a:pt x="776" y="5647"/>
                  </a:lnTo>
                  <a:lnTo>
                    <a:pt x="836" y="5746"/>
                  </a:lnTo>
                  <a:lnTo>
                    <a:pt x="915" y="5826"/>
                  </a:lnTo>
                  <a:lnTo>
                    <a:pt x="1014" y="5865"/>
                  </a:lnTo>
                  <a:lnTo>
                    <a:pt x="1134" y="5865"/>
                  </a:lnTo>
                  <a:lnTo>
                    <a:pt x="1134" y="5865"/>
                  </a:lnTo>
                  <a:lnTo>
                    <a:pt x="1193" y="5845"/>
                  </a:lnTo>
                  <a:lnTo>
                    <a:pt x="1253" y="5826"/>
                  </a:lnTo>
                  <a:lnTo>
                    <a:pt x="1333" y="5766"/>
                  </a:lnTo>
                  <a:lnTo>
                    <a:pt x="1412" y="5667"/>
                  </a:lnTo>
                  <a:lnTo>
                    <a:pt x="1452" y="5527"/>
                  </a:lnTo>
                  <a:lnTo>
                    <a:pt x="1472" y="5388"/>
                  </a:lnTo>
                  <a:lnTo>
                    <a:pt x="1492" y="5229"/>
                  </a:lnTo>
                  <a:lnTo>
                    <a:pt x="1472" y="4891"/>
                  </a:lnTo>
                  <a:lnTo>
                    <a:pt x="1313" y="7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9" name="Google Shape;5689;p64"/>
            <p:cNvSpPr/>
            <p:nvPr/>
          </p:nvSpPr>
          <p:spPr>
            <a:xfrm>
              <a:off x="-1350950" y="3123775"/>
              <a:ext cx="77050" cy="141200"/>
            </a:xfrm>
            <a:custGeom>
              <a:avLst/>
              <a:gdLst/>
              <a:ahLst/>
              <a:cxnLst/>
              <a:rect l="l" t="t" r="r" b="b"/>
              <a:pathLst>
                <a:path w="3082" h="5648" extrusionOk="0">
                  <a:moveTo>
                    <a:pt x="1670" y="5647"/>
                  </a:moveTo>
                  <a:lnTo>
                    <a:pt x="1670" y="5647"/>
                  </a:lnTo>
                  <a:lnTo>
                    <a:pt x="1372" y="5627"/>
                  </a:lnTo>
                  <a:lnTo>
                    <a:pt x="1094" y="5587"/>
                  </a:lnTo>
                  <a:lnTo>
                    <a:pt x="835" y="5508"/>
                  </a:lnTo>
                  <a:lnTo>
                    <a:pt x="617" y="5389"/>
                  </a:lnTo>
                  <a:lnTo>
                    <a:pt x="438" y="5249"/>
                  </a:lnTo>
                  <a:lnTo>
                    <a:pt x="358" y="5170"/>
                  </a:lnTo>
                  <a:lnTo>
                    <a:pt x="299" y="5090"/>
                  </a:lnTo>
                  <a:lnTo>
                    <a:pt x="239" y="4991"/>
                  </a:lnTo>
                  <a:lnTo>
                    <a:pt x="199" y="4892"/>
                  </a:lnTo>
                  <a:lnTo>
                    <a:pt x="179" y="4792"/>
                  </a:lnTo>
                  <a:lnTo>
                    <a:pt x="159" y="4693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0" y="975"/>
                  </a:lnTo>
                  <a:lnTo>
                    <a:pt x="20" y="875"/>
                  </a:lnTo>
                  <a:lnTo>
                    <a:pt x="60" y="776"/>
                  </a:lnTo>
                  <a:lnTo>
                    <a:pt x="100" y="677"/>
                  </a:lnTo>
                  <a:lnTo>
                    <a:pt x="159" y="597"/>
                  </a:lnTo>
                  <a:lnTo>
                    <a:pt x="219" y="498"/>
                  </a:lnTo>
                  <a:lnTo>
                    <a:pt x="398" y="339"/>
                  </a:lnTo>
                  <a:lnTo>
                    <a:pt x="617" y="219"/>
                  </a:lnTo>
                  <a:lnTo>
                    <a:pt x="855" y="120"/>
                  </a:lnTo>
                  <a:lnTo>
                    <a:pt x="1134" y="40"/>
                  </a:lnTo>
                  <a:lnTo>
                    <a:pt x="1432" y="1"/>
                  </a:lnTo>
                  <a:lnTo>
                    <a:pt x="1432" y="1"/>
                  </a:lnTo>
                  <a:lnTo>
                    <a:pt x="1710" y="21"/>
                  </a:lnTo>
                  <a:lnTo>
                    <a:pt x="1988" y="60"/>
                  </a:lnTo>
                  <a:lnTo>
                    <a:pt x="2247" y="140"/>
                  </a:lnTo>
                  <a:lnTo>
                    <a:pt x="2466" y="259"/>
                  </a:lnTo>
                  <a:lnTo>
                    <a:pt x="2645" y="398"/>
                  </a:lnTo>
                  <a:lnTo>
                    <a:pt x="2724" y="478"/>
                  </a:lnTo>
                  <a:lnTo>
                    <a:pt x="2804" y="557"/>
                  </a:lnTo>
                  <a:lnTo>
                    <a:pt x="2843" y="657"/>
                  </a:lnTo>
                  <a:lnTo>
                    <a:pt x="2883" y="756"/>
                  </a:lnTo>
                  <a:lnTo>
                    <a:pt x="2923" y="856"/>
                  </a:lnTo>
                  <a:lnTo>
                    <a:pt x="2923" y="955"/>
                  </a:lnTo>
                  <a:lnTo>
                    <a:pt x="3082" y="4573"/>
                  </a:lnTo>
                  <a:lnTo>
                    <a:pt x="3082" y="4573"/>
                  </a:lnTo>
                  <a:lnTo>
                    <a:pt x="3082" y="4673"/>
                  </a:lnTo>
                  <a:lnTo>
                    <a:pt x="3062" y="4772"/>
                  </a:lnTo>
                  <a:lnTo>
                    <a:pt x="3022" y="4872"/>
                  </a:lnTo>
                  <a:lnTo>
                    <a:pt x="2982" y="4971"/>
                  </a:lnTo>
                  <a:lnTo>
                    <a:pt x="2923" y="5051"/>
                  </a:lnTo>
                  <a:lnTo>
                    <a:pt x="2863" y="5150"/>
                  </a:lnTo>
                  <a:lnTo>
                    <a:pt x="2684" y="5309"/>
                  </a:lnTo>
                  <a:lnTo>
                    <a:pt x="2485" y="5428"/>
                  </a:lnTo>
                  <a:lnTo>
                    <a:pt x="2227" y="5528"/>
                  </a:lnTo>
                  <a:lnTo>
                    <a:pt x="1969" y="5607"/>
                  </a:lnTo>
                  <a:lnTo>
                    <a:pt x="1670" y="5647"/>
                  </a:lnTo>
                  <a:lnTo>
                    <a:pt x="1670" y="5647"/>
                  </a:lnTo>
                  <a:close/>
                </a:path>
              </a:pathLst>
            </a:custGeom>
            <a:solidFill>
              <a:srgbClr val="727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0" name="Google Shape;5690;p64"/>
            <p:cNvSpPr/>
            <p:nvPr/>
          </p:nvSpPr>
          <p:spPr>
            <a:xfrm>
              <a:off x="-1275400" y="3242575"/>
              <a:ext cx="70600" cy="77050"/>
            </a:xfrm>
            <a:custGeom>
              <a:avLst/>
              <a:gdLst/>
              <a:ahLst/>
              <a:cxnLst/>
              <a:rect l="l" t="t" r="r" b="b"/>
              <a:pathLst>
                <a:path w="2824" h="3082" extrusionOk="0">
                  <a:moveTo>
                    <a:pt x="716" y="2446"/>
                  </a:moveTo>
                  <a:lnTo>
                    <a:pt x="716" y="2446"/>
                  </a:lnTo>
                  <a:lnTo>
                    <a:pt x="776" y="2446"/>
                  </a:lnTo>
                  <a:lnTo>
                    <a:pt x="855" y="2466"/>
                  </a:lnTo>
                  <a:lnTo>
                    <a:pt x="1014" y="2565"/>
                  </a:lnTo>
                  <a:lnTo>
                    <a:pt x="1412" y="2824"/>
                  </a:lnTo>
                  <a:lnTo>
                    <a:pt x="1650" y="2943"/>
                  </a:lnTo>
                  <a:lnTo>
                    <a:pt x="1869" y="3042"/>
                  </a:lnTo>
                  <a:lnTo>
                    <a:pt x="1969" y="3062"/>
                  </a:lnTo>
                  <a:lnTo>
                    <a:pt x="2088" y="3082"/>
                  </a:lnTo>
                  <a:lnTo>
                    <a:pt x="2187" y="3082"/>
                  </a:lnTo>
                  <a:lnTo>
                    <a:pt x="2267" y="3062"/>
                  </a:lnTo>
                  <a:lnTo>
                    <a:pt x="2267" y="3062"/>
                  </a:lnTo>
                  <a:lnTo>
                    <a:pt x="2406" y="3002"/>
                  </a:lnTo>
                  <a:lnTo>
                    <a:pt x="2525" y="2923"/>
                  </a:lnTo>
                  <a:lnTo>
                    <a:pt x="2605" y="2824"/>
                  </a:lnTo>
                  <a:lnTo>
                    <a:pt x="2684" y="2704"/>
                  </a:lnTo>
                  <a:lnTo>
                    <a:pt x="2744" y="2545"/>
                  </a:lnTo>
                  <a:lnTo>
                    <a:pt x="2784" y="2346"/>
                  </a:lnTo>
                  <a:lnTo>
                    <a:pt x="2804" y="2088"/>
                  </a:lnTo>
                  <a:lnTo>
                    <a:pt x="2823" y="1810"/>
                  </a:lnTo>
                  <a:lnTo>
                    <a:pt x="2823" y="1810"/>
                  </a:lnTo>
                  <a:lnTo>
                    <a:pt x="2784" y="1631"/>
                  </a:lnTo>
                  <a:lnTo>
                    <a:pt x="2724" y="1452"/>
                  </a:lnTo>
                  <a:lnTo>
                    <a:pt x="2644" y="1253"/>
                  </a:lnTo>
                  <a:lnTo>
                    <a:pt x="2525" y="1034"/>
                  </a:lnTo>
                  <a:lnTo>
                    <a:pt x="2386" y="815"/>
                  </a:lnTo>
                  <a:lnTo>
                    <a:pt x="2306" y="716"/>
                  </a:lnTo>
                  <a:lnTo>
                    <a:pt x="2207" y="637"/>
                  </a:lnTo>
                  <a:lnTo>
                    <a:pt x="2108" y="557"/>
                  </a:lnTo>
                  <a:lnTo>
                    <a:pt x="2008" y="497"/>
                  </a:lnTo>
                  <a:lnTo>
                    <a:pt x="2008" y="497"/>
                  </a:lnTo>
                  <a:lnTo>
                    <a:pt x="1452" y="239"/>
                  </a:lnTo>
                  <a:lnTo>
                    <a:pt x="1233" y="159"/>
                  </a:lnTo>
                  <a:lnTo>
                    <a:pt x="1014" y="80"/>
                  </a:lnTo>
                  <a:lnTo>
                    <a:pt x="835" y="40"/>
                  </a:lnTo>
                  <a:lnTo>
                    <a:pt x="656" y="0"/>
                  </a:lnTo>
                  <a:lnTo>
                    <a:pt x="517" y="0"/>
                  </a:lnTo>
                  <a:lnTo>
                    <a:pt x="398" y="0"/>
                  </a:lnTo>
                  <a:lnTo>
                    <a:pt x="298" y="40"/>
                  </a:lnTo>
                  <a:lnTo>
                    <a:pt x="199" y="60"/>
                  </a:lnTo>
                  <a:lnTo>
                    <a:pt x="139" y="120"/>
                  </a:lnTo>
                  <a:lnTo>
                    <a:pt x="80" y="179"/>
                  </a:lnTo>
                  <a:lnTo>
                    <a:pt x="40" y="259"/>
                  </a:lnTo>
                  <a:lnTo>
                    <a:pt x="20" y="358"/>
                  </a:lnTo>
                  <a:lnTo>
                    <a:pt x="0" y="458"/>
                  </a:lnTo>
                  <a:lnTo>
                    <a:pt x="0" y="557"/>
                  </a:lnTo>
                  <a:lnTo>
                    <a:pt x="40" y="796"/>
                  </a:lnTo>
                  <a:lnTo>
                    <a:pt x="100" y="1034"/>
                  </a:lnTo>
                  <a:lnTo>
                    <a:pt x="179" y="1313"/>
                  </a:lnTo>
                  <a:lnTo>
                    <a:pt x="298" y="1571"/>
                  </a:lnTo>
                  <a:lnTo>
                    <a:pt x="517" y="2048"/>
                  </a:lnTo>
                  <a:lnTo>
                    <a:pt x="716" y="2446"/>
                  </a:lnTo>
                  <a:lnTo>
                    <a:pt x="716" y="24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1" name="Google Shape;5691;p64"/>
            <p:cNvSpPr/>
            <p:nvPr/>
          </p:nvSpPr>
          <p:spPr>
            <a:xfrm>
              <a:off x="-1225700" y="3255500"/>
              <a:ext cx="51725" cy="103400"/>
            </a:xfrm>
            <a:custGeom>
              <a:avLst/>
              <a:gdLst/>
              <a:ahLst/>
              <a:cxnLst/>
              <a:rect l="l" t="t" r="r" b="b"/>
              <a:pathLst>
                <a:path w="2069" h="4136" extrusionOk="0">
                  <a:moveTo>
                    <a:pt x="1770" y="4096"/>
                  </a:moveTo>
                  <a:lnTo>
                    <a:pt x="1770" y="4096"/>
                  </a:lnTo>
                  <a:lnTo>
                    <a:pt x="1730" y="4076"/>
                  </a:lnTo>
                  <a:lnTo>
                    <a:pt x="1611" y="4056"/>
                  </a:lnTo>
                  <a:lnTo>
                    <a:pt x="1432" y="3996"/>
                  </a:lnTo>
                  <a:lnTo>
                    <a:pt x="1213" y="3857"/>
                  </a:lnTo>
                  <a:lnTo>
                    <a:pt x="1094" y="3778"/>
                  </a:lnTo>
                  <a:lnTo>
                    <a:pt x="955" y="3658"/>
                  </a:lnTo>
                  <a:lnTo>
                    <a:pt x="796" y="3519"/>
                  </a:lnTo>
                  <a:lnTo>
                    <a:pt x="656" y="3360"/>
                  </a:lnTo>
                  <a:lnTo>
                    <a:pt x="497" y="3181"/>
                  </a:lnTo>
                  <a:lnTo>
                    <a:pt x="338" y="2963"/>
                  </a:lnTo>
                  <a:lnTo>
                    <a:pt x="179" y="2704"/>
                  </a:lnTo>
                  <a:lnTo>
                    <a:pt x="40" y="2406"/>
                  </a:lnTo>
                  <a:lnTo>
                    <a:pt x="40" y="2406"/>
                  </a:lnTo>
                  <a:lnTo>
                    <a:pt x="0" y="2346"/>
                  </a:lnTo>
                  <a:lnTo>
                    <a:pt x="0" y="2287"/>
                  </a:lnTo>
                  <a:lnTo>
                    <a:pt x="20" y="2227"/>
                  </a:lnTo>
                  <a:lnTo>
                    <a:pt x="60" y="2147"/>
                  </a:lnTo>
                  <a:lnTo>
                    <a:pt x="140" y="1988"/>
                  </a:lnTo>
                  <a:lnTo>
                    <a:pt x="239" y="1770"/>
                  </a:lnTo>
                  <a:lnTo>
                    <a:pt x="279" y="1631"/>
                  </a:lnTo>
                  <a:lnTo>
                    <a:pt x="299" y="1491"/>
                  </a:lnTo>
                  <a:lnTo>
                    <a:pt x="318" y="1312"/>
                  </a:lnTo>
                  <a:lnTo>
                    <a:pt x="318" y="1094"/>
                  </a:lnTo>
                  <a:lnTo>
                    <a:pt x="299" y="875"/>
                  </a:lnTo>
                  <a:lnTo>
                    <a:pt x="239" y="617"/>
                  </a:lnTo>
                  <a:lnTo>
                    <a:pt x="159" y="318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79" y="100"/>
                  </a:lnTo>
                  <a:lnTo>
                    <a:pt x="279" y="199"/>
                  </a:lnTo>
                  <a:lnTo>
                    <a:pt x="378" y="338"/>
                  </a:lnTo>
                  <a:lnTo>
                    <a:pt x="497" y="517"/>
                  </a:lnTo>
                  <a:lnTo>
                    <a:pt x="597" y="736"/>
                  </a:lnTo>
                  <a:lnTo>
                    <a:pt x="736" y="1054"/>
                  </a:lnTo>
                  <a:lnTo>
                    <a:pt x="1114" y="1929"/>
                  </a:lnTo>
                  <a:lnTo>
                    <a:pt x="1114" y="1929"/>
                  </a:lnTo>
                  <a:lnTo>
                    <a:pt x="1313" y="2426"/>
                  </a:lnTo>
                  <a:lnTo>
                    <a:pt x="1531" y="2883"/>
                  </a:lnTo>
                  <a:lnTo>
                    <a:pt x="1929" y="3619"/>
                  </a:lnTo>
                  <a:lnTo>
                    <a:pt x="2028" y="3877"/>
                  </a:lnTo>
                  <a:lnTo>
                    <a:pt x="2068" y="3977"/>
                  </a:lnTo>
                  <a:lnTo>
                    <a:pt x="2068" y="4056"/>
                  </a:lnTo>
                  <a:lnTo>
                    <a:pt x="2048" y="4096"/>
                  </a:lnTo>
                  <a:lnTo>
                    <a:pt x="1989" y="4136"/>
                  </a:lnTo>
                  <a:lnTo>
                    <a:pt x="1889" y="4116"/>
                  </a:lnTo>
                  <a:lnTo>
                    <a:pt x="1770" y="4096"/>
                  </a:lnTo>
                  <a:lnTo>
                    <a:pt x="1770" y="40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2" name="Google Shape;5692;p64"/>
            <p:cNvSpPr/>
            <p:nvPr/>
          </p:nvSpPr>
          <p:spPr>
            <a:xfrm>
              <a:off x="-1437925" y="3005000"/>
              <a:ext cx="235600" cy="287300"/>
            </a:xfrm>
            <a:custGeom>
              <a:avLst/>
              <a:gdLst/>
              <a:ahLst/>
              <a:cxnLst/>
              <a:rect l="l" t="t" r="r" b="b"/>
              <a:pathLst>
                <a:path w="9424" h="11492" extrusionOk="0">
                  <a:moveTo>
                    <a:pt x="8151" y="259"/>
                  </a:moveTo>
                  <a:lnTo>
                    <a:pt x="8151" y="259"/>
                  </a:lnTo>
                  <a:lnTo>
                    <a:pt x="7595" y="159"/>
                  </a:lnTo>
                  <a:lnTo>
                    <a:pt x="7038" y="80"/>
                  </a:lnTo>
                  <a:lnTo>
                    <a:pt x="6501" y="40"/>
                  </a:lnTo>
                  <a:lnTo>
                    <a:pt x="5964" y="0"/>
                  </a:lnTo>
                  <a:lnTo>
                    <a:pt x="5428" y="0"/>
                  </a:lnTo>
                  <a:lnTo>
                    <a:pt x="4891" y="20"/>
                  </a:lnTo>
                  <a:lnTo>
                    <a:pt x="4374" y="60"/>
                  </a:lnTo>
                  <a:lnTo>
                    <a:pt x="3857" y="139"/>
                  </a:lnTo>
                  <a:lnTo>
                    <a:pt x="3360" y="219"/>
                  </a:lnTo>
                  <a:lnTo>
                    <a:pt x="2863" y="338"/>
                  </a:lnTo>
                  <a:lnTo>
                    <a:pt x="2366" y="457"/>
                  </a:lnTo>
                  <a:lnTo>
                    <a:pt x="1889" y="616"/>
                  </a:lnTo>
                  <a:lnTo>
                    <a:pt x="1392" y="795"/>
                  </a:lnTo>
                  <a:lnTo>
                    <a:pt x="934" y="1014"/>
                  </a:lnTo>
                  <a:lnTo>
                    <a:pt x="457" y="1233"/>
                  </a:lnTo>
                  <a:lnTo>
                    <a:pt x="0" y="1491"/>
                  </a:lnTo>
                  <a:lnTo>
                    <a:pt x="0" y="1491"/>
                  </a:lnTo>
                  <a:lnTo>
                    <a:pt x="40" y="2227"/>
                  </a:lnTo>
                  <a:lnTo>
                    <a:pt x="80" y="3002"/>
                  </a:lnTo>
                  <a:lnTo>
                    <a:pt x="179" y="3817"/>
                  </a:lnTo>
                  <a:lnTo>
                    <a:pt x="278" y="4672"/>
                  </a:lnTo>
                  <a:lnTo>
                    <a:pt x="418" y="5507"/>
                  </a:lnTo>
                  <a:lnTo>
                    <a:pt x="577" y="6362"/>
                  </a:lnTo>
                  <a:lnTo>
                    <a:pt x="736" y="7197"/>
                  </a:lnTo>
                  <a:lnTo>
                    <a:pt x="915" y="7992"/>
                  </a:lnTo>
                  <a:lnTo>
                    <a:pt x="1113" y="8728"/>
                  </a:lnTo>
                  <a:lnTo>
                    <a:pt x="1312" y="9424"/>
                  </a:lnTo>
                  <a:lnTo>
                    <a:pt x="1531" y="10040"/>
                  </a:lnTo>
                  <a:lnTo>
                    <a:pt x="1750" y="10557"/>
                  </a:lnTo>
                  <a:lnTo>
                    <a:pt x="1849" y="10776"/>
                  </a:lnTo>
                  <a:lnTo>
                    <a:pt x="1948" y="10975"/>
                  </a:lnTo>
                  <a:lnTo>
                    <a:pt x="2068" y="11154"/>
                  </a:lnTo>
                  <a:lnTo>
                    <a:pt x="2167" y="11293"/>
                  </a:lnTo>
                  <a:lnTo>
                    <a:pt x="2286" y="11392"/>
                  </a:lnTo>
                  <a:lnTo>
                    <a:pt x="2386" y="11472"/>
                  </a:lnTo>
                  <a:lnTo>
                    <a:pt x="2485" y="11491"/>
                  </a:lnTo>
                  <a:lnTo>
                    <a:pt x="2585" y="11491"/>
                  </a:lnTo>
                  <a:lnTo>
                    <a:pt x="2585" y="11491"/>
                  </a:lnTo>
                  <a:lnTo>
                    <a:pt x="3499" y="11412"/>
                  </a:lnTo>
                  <a:lnTo>
                    <a:pt x="4354" y="11313"/>
                  </a:lnTo>
                  <a:lnTo>
                    <a:pt x="5189" y="11154"/>
                  </a:lnTo>
                  <a:lnTo>
                    <a:pt x="6004" y="10975"/>
                  </a:lnTo>
                  <a:lnTo>
                    <a:pt x="6799" y="10756"/>
                  </a:lnTo>
                  <a:lnTo>
                    <a:pt x="7575" y="10497"/>
                  </a:lnTo>
                  <a:lnTo>
                    <a:pt x="8350" y="10199"/>
                  </a:lnTo>
                  <a:lnTo>
                    <a:pt x="9145" y="9861"/>
                  </a:lnTo>
                  <a:lnTo>
                    <a:pt x="9145" y="9861"/>
                  </a:lnTo>
                  <a:lnTo>
                    <a:pt x="9205" y="9841"/>
                  </a:lnTo>
                  <a:lnTo>
                    <a:pt x="9265" y="9762"/>
                  </a:lnTo>
                  <a:lnTo>
                    <a:pt x="9305" y="9643"/>
                  </a:lnTo>
                  <a:lnTo>
                    <a:pt x="9344" y="9503"/>
                  </a:lnTo>
                  <a:lnTo>
                    <a:pt x="9404" y="9106"/>
                  </a:lnTo>
                  <a:lnTo>
                    <a:pt x="9424" y="8589"/>
                  </a:lnTo>
                  <a:lnTo>
                    <a:pt x="9424" y="7992"/>
                  </a:lnTo>
                  <a:lnTo>
                    <a:pt x="9384" y="7316"/>
                  </a:lnTo>
                  <a:lnTo>
                    <a:pt x="9344" y="6581"/>
                  </a:lnTo>
                  <a:lnTo>
                    <a:pt x="9265" y="5805"/>
                  </a:lnTo>
                  <a:lnTo>
                    <a:pt x="9165" y="5010"/>
                  </a:lnTo>
                  <a:lnTo>
                    <a:pt x="9066" y="4195"/>
                  </a:lnTo>
                  <a:lnTo>
                    <a:pt x="8947" y="3400"/>
                  </a:lnTo>
                  <a:lnTo>
                    <a:pt x="8807" y="2644"/>
                  </a:lnTo>
                  <a:lnTo>
                    <a:pt x="8648" y="1929"/>
                  </a:lnTo>
                  <a:lnTo>
                    <a:pt x="8489" y="1272"/>
                  </a:lnTo>
                  <a:lnTo>
                    <a:pt x="8330" y="716"/>
                  </a:lnTo>
                  <a:lnTo>
                    <a:pt x="8151" y="259"/>
                  </a:lnTo>
                  <a:lnTo>
                    <a:pt x="8151" y="2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3" name="Google Shape;5693;p64"/>
            <p:cNvSpPr/>
            <p:nvPr/>
          </p:nvSpPr>
          <p:spPr>
            <a:xfrm>
              <a:off x="-1373325" y="3032325"/>
              <a:ext cx="146650" cy="225175"/>
            </a:xfrm>
            <a:custGeom>
              <a:avLst/>
              <a:gdLst/>
              <a:ahLst/>
              <a:cxnLst/>
              <a:rect l="l" t="t" r="r" b="b"/>
              <a:pathLst>
                <a:path w="5866" h="9007" extrusionOk="0">
                  <a:moveTo>
                    <a:pt x="4832" y="80"/>
                  </a:moveTo>
                  <a:lnTo>
                    <a:pt x="4832" y="80"/>
                  </a:lnTo>
                  <a:lnTo>
                    <a:pt x="4394" y="20"/>
                  </a:lnTo>
                  <a:lnTo>
                    <a:pt x="3877" y="1"/>
                  </a:lnTo>
                  <a:lnTo>
                    <a:pt x="3281" y="20"/>
                  </a:lnTo>
                  <a:lnTo>
                    <a:pt x="2665" y="80"/>
                  </a:lnTo>
                  <a:lnTo>
                    <a:pt x="2009" y="179"/>
                  </a:lnTo>
                  <a:lnTo>
                    <a:pt x="1333" y="319"/>
                  </a:lnTo>
                  <a:lnTo>
                    <a:pt x="657" y="498"/>
                  </a:lnTo>
                  <a:lnTo>
                    <a:pt x="319" y="597"/>
                  </a:lnTo>
                  <a:lnTo>
                    <a:pt x="1" y="736"/>
                  </a:lnTo>
                  <a:lnTo>
                    <a:pt x="1" y="736"/>
                  </a:lnTo>
                  <a:lnTo>
                    <a:pt x="21" y="1333"/>
                  </a:lnTo>
                  <a:lnTo>
                    <a:pt x="80" y="1989"/>
                  </a:lnTo>
                  <a:lnTo>
                    <a:pt x="140" y="2665"/>
                  </a:lnTo>
                  <a:lnTo>
                    <a:pt x="239" y="3360"/>
                  </a:lnTo>
                  <a:lnTo>
                    <a:pt x="339" y="4056"/>
                  </a:lnTo>
                  <a:lnTo>
                    <a:pt x="478" y="4772"/>
                  </a:lnTo>
                  <a:lnTo>
                    <a:pt x="617" y="5448"/>
                  </a:lnTo>
                  <a:lnTo>
                    <a:pt x="756" y="6104"/>
                  </a:lnTo>
                  <a:lnTo>
                    <a:pt x="915" y="6720"/>
                  </a:lnTo>
                  <a:lnTo>
                    <a:pt x="1094" y="7297"/>
                  </a:lnTo>
                  <a:lnTo>
                    <a:pt x="1253" y="7794"/>
                  </a:lnTo>
                  <a:lnTo>
                    <a:pt x="1432" y="8231"/>
                  </a:lnTo>
                  <a:lnTo>
                    <a:pt x="1611" y="8589"/>
                  </a:lnTo>
                  <a:lnTo>
                    <a:pt x="1710" y="8728"/>
                  </a:lnTo>
                  <a:lnTo>
                    <a:pt x="1790" y="8828"/>
                  </a:lnTo>
                  <a:lnTo>
                    <a:pt x="1889" y="8927"/>
                  </a:lnTo>
                  <a:lnTo>
                    <a:pt x="1969" y="8987"/>
                  </a:lnTo>
                  <a:lnTo>
                    <a:pt x="2048" y="9007"/>
                  </a:lnTo>
                  <a:lnTo>
                    <a:pt x="2128" y="9007"/>
                  </a:lnTo>
                  <a:lnTo>
                    <a:pt x="2128" y="9007"/>
                  </a:lnTo>
                  <a:lnTo>
                    <a:pt x="2625" y="8947"/>
                  </a:lnTo>
                  <a:lnTo>
                    <a:pt x="3082" y="8868"/>
                  </a:lnTo>
                  <a:lnTo>
                    <a:pt x="3520" y="8788"/>
                  </a:lnTo>
                  <a:lnTo>
                    <a:pt x="3937" y="8669"/>
                  </a:lnTo>
                  <a:lnTo>
                    <a:pt x="4355" y="8550"/>
                  </a:lnTo>
                  <a:lnTo>
                    <a:pt x="4772" y="8410"/>
                  </a:lnTo>
                  <a:lnTo>
                    <a:pt x="5210" y="8231"/>
                  </a:lnTo>
                  <a:lnTo>
                    <a:pt x="5647" y="8033"/>
                  </a:lnTo>
                  <a:lnTo>
                    <a:pt x="5647" y="8033"/>
                  </a:lnTo>
                  <a:lnTo>
                    <a:pt x="5707" y="8013"/>
                  </a:lnTo>
                  <a:lnTo>
                    <a:pt x="5746" y="7953"/>
                  </a:lnTo>
                  <a:lnTo>
                    <a:pt x="5786" y="7854"/>
                  </a:lnTo>
                  <a:lnTo>
                    <a:pt x="5806" y="7734"/>
                  </a:lnTo>
                  <a:lnTo>
                    <a:pt x="5866" y="7396"/>
                  </a:lnTo>
                  <a:lnTo>
                    <a:pt x="5866" y="6979"/>
                  </a:lnTo>
                  <a:lnTo>
                    <a:pt x="5866" y="6482"/>
                  </a:lnTo>
                  <a:lnTo>
                    <a:pt x="5846" y="5925"/>
                  </a:lnTo>
                  <a:lnTo>
                    <a:pt x="5806" y="5329"/>
                  </a:lnTo>
                  <a:lnTo>
                    <a:pt x="5746" y="4673"/>
                  </a:lnTo>
                  <a:lnTo>
                    <a:pt x="5667" y="4017"/>
                  </a:lnTo>
                  <a:lnTo>
                    <a:pt x="5567" y="3341"/>
                  </a:lnTo>
                  <a:lnTo>
                    <a:pt x="5468" y="2685"/>
                  </a:lnTo>
                  <a:lnTo>
                    <a:pt x="5349" y="2068"/>
                  </a:lnTo>
                  <a:lnTo>
                    <a:pt x="5229" y="1472"/>
                  </a:lnTo>
                  <a:lnTo>
                    <a:pt x="5110" y="935"/>
                  </a:lnTo>
                  <a:lnTo>
                    <a:pt x="4971" y="478"/>
                  </a:lnTo>
                  <a:lnTo>
                    <a:pt x="4832" y="80"/>
                  </a:lnTo>
                  <a:lnTo>
                    <a:pt x="4832" y="8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4" name="Google Shape;5694;p64"/>
            <p:cNvSpPr/>
            <p:nvPr/>
          </p:nvSpPr>
          <p:spPr>
            <a:xfrm>
              <a:off x="-1300750" y="2516400"/>
              <a:ext cx="638700" cy="402625"/>
            </a:xfrm>
            <a:custGeom>
              <a:avLst/>
              <a:gdLst/>
              <a:ahLst/>
              <a:cxnLst/>
              <a:rect l="l" t="t" r="r" b="b"/>
              <a:pathLst>
                <a:path w="25548" h="16105" extrusionOk="0">
                  <a:moveTo>
                    <a:pt x="1929" y="4235"/>
                  </a:moveTo>
                  <a:lnTo>
                    <a:pt x="1929" y="4235"/>
                  </a:lnTo>
                  <a:lnTo>
                    <a:pt x="2307" y="4394"/>
                  </a:lnTo>
                  <a:lnTo>
                    <a:pt x="2664" y="4573"/>
                  </a:lnTo>
                  <a:lnTo>
                    <a:pt x="3002" y="4772"/>
                  </a:lnTo>
                  <a:lnTo>
                    <a:pt x="3320" y="4991"/>
                  </a:lnTo>
                  <a:lnTo>
                    <a:pt x="3619" y="5229"/>
                  </a:lnTo>
                  <a:lnTo>
                    <a:pt x="3897" y="5468"/>
                  </a:lnTo>
                  <a:lnTo>
                    <a:pt x="4156" y="5726"/>
                  </a:lnTo>
                  <a:lnTo>
                    <a:pt x="4414" y="6005"/>
                  </a:lnTo>
                  <a:lnTo>
                    <a:pt x="4653" y="6283"/>
                  </a:lnTo>
                  <a:lnTo>
                    <a:pt x="4871" y="6601"/>
                  </a:lnTo>
                  <a:lnTo>
                    <a:pt x="5090" y="6899"/>
                  </a:lnTo>
                  <a:lnTo>
                    <a:pt x="5269" y="7237"/>
                  </a:lnTo>
                  <a:lnTo>
                    <a:pt x="5448" y="7575"/>
                  </a:lnTo>
                  <a:lnTo>
                    <a:pt x="5627" y="7913"/>
                  </a:lnTo>
                  <a:lnTo>
                    <a:pt x="5786" y="8271"/>
                  </a:lnTo>
                  <a:lnTo>
                    <a:pt x="5925" y="8649"/>
                  </a:lnTo>
                  <a:lnTo>
                    <a:pt x="6064" y="9027"/>
                  </a:lnTo>
                  <a:lnTo>
                    <a:pt x="6183" y="9405"/>
                  </a:lnTo>
                  <a:lnTo>
                    <a:pt x="6402" y="10220"/>
                  </a:lnTo>
                  <a:lnTo>
                    <a:pt x="6601" y="11055"/>
                  </a:lnTo>
                  <a:lnTo>
                    <a:pt x="6740" y="11910"/>
                  </a:lnTo>
                  <a:lnTo>
                    <a:pt x="6879" y="12804"/>
                  </a:lnTo>
                  <a:lnTo>
                    <a:pt x="6979" y="13719"/>
                  </a:lnTo>
                  <a:lnTo>
                    <a:pt x="7058" y="14633"/>
                  </a:lnTo>
                  <a:lnTo>
                    <a:pt x="7118" y="15588"/>
                  </a:lnTo>
                  <a:lnTo>
                    <a:pt x="7118" y="15588"/>
                  </a:lnTo>
                  <a:lnTo>
                    <a:pt x="8390" y="15747"/>
                  </a:lnTo>
                  <a:lnTo>
                    <a:pt x="9643" y="15866"/>
                  </a:lnTo>
                  <a:lnTo>
                    <a:pt x="10856" y="15965"/>
                  </a:lnTo>
                  <a:lnTo>
                    <a:pt x="12068" y="16045"/>
                  </a:lnTo>
                  <a:lnTo>
                    <a:pt x="13261" y="16085"/>
                  </a:lnTo>
                  <a:lnTo>
                    <a:pt x="14434" y="16105"/>
                  </a:lnTo>
                  <a:lnTo>
                    <a:pt x="15607" y="16105"/>
                  </a:lnTo>
                  <a:lnTo>
                    <a:pt x="16760" y="16085"/>
                  </a:lnTo>
                  <a:lnTo>
                    <a:pt x="17894" y="16025"/>
                  </a:lnTo>
                  <a:lnTo>
                    <a:pt x="19007" y="15965"/>
                  </a:lnTo>
                  <a:lnTo>
                    <a:pt x="20120" y="15886"/>
                  </a:lnTo>
                  <a:lnTo>
                    <a:pt x="21214" y="15786"/>
                  </a:lnTo>
                  <a:lnTo>
                    <a:pt x="22307" y="15667"/>
                  </a:lnTo>
                  <a:lnTo>
                    <a:pt x="23401" y="15548"/>
                  </a:lnTo>
                  <a:lnTo>
                    <a:pt x="25548" y="15270"/>
                  </a:lnTo>
                  <a:lnTo>
                    <a:pt x="25548" y="15270"/>
                  </a:lnTo>
                  <a:lnTo>
                    <a:pt x="25448" y="14176"/>
                  </a:lnTo>
                  <a:lnTo>
                    <a:pt x="25309" y="13083"/>
                  </a:lnTo>
                  <a:lnTo>
                    <a:pt x="25130" y="11969"/>
                  </a:lnTo>
                  <a:lnTo>
                    <a:pt x="24912" y="10856"/>
                  </a:lnTo>
                  <a:lnTo>
                    <a:pt x="24653" y="9743"/>
                  </a:lnTo>
                  <a:lnTo>
                    <a:pt x="24335" y="8589"/>
                  </a:lnTo>
                  <a:lnTo>
                    <a:pt x="24136" y="8013"/>
                  </a:lnTo>
                  <a:lnTo>
                    <a:pt x="23957" y="7436"/>
                  </a:lnTo>
                  <a:lnTo>
                    <a:pt x="23739" y="6840"/>
                  </a:lnTo>
                  <a:lnTo>
                    <a:pt x="23520" y="6263"/>
                  </a:lnTo>
                  <a:lnTo>
                    <a:pt x="23520" y="6263"/>
                  </a:lnTo>
                  <a:lnTo>
                    <a:pt x="23301" y="5726"/>
                  </a:lnTo>
                  <a:lnTo>
                    <a:pt x="23063" y="5190"/>
                  </a:lnTo>
                  <a:lnTo>
                    <a:pt x="22804" y="4653"/>
                  </a:lnTo>
                  <a:lnTo>
                    <a:pt x="22506" y="4136"/>
                  </a:lnTo>
                  <a:lnTo>
                    <a:pt x="22188" y="3619"/>
                  </a:lnTo>
                  <a:lnTo>
                    <a:pt x="21830" y="3122"/>
                  </a:lnTo>
                  <a:lnTo>
                    <a:pt x="21631" y="2883"/>
                  </a:lnTo>
                  <a:lnTo>
                    <a:pt x="21413" y="2665"/>
                  </a:lnTo>
                  <a:lnTo>
                    <a:pt x="21194" y="2426"/>
                  </a:lnTo>
                  <a:lnTo>
                    <a:pt x="20955" y="2207"/>
                  </a:lnTo>
                  <a:lnTo>
                    <a:pt x="20717" y="2009"/>
                  </a:lnTo>
                  <a:lnTo>
                    <a:pt x="20438" y="1790"/>
                  </a:lnTo>
                  <a:lnTo>
                    <a:pt x="20160" y="1611"/>
                  </a:lnTo>
                  <a:lnTo>
                    <a:pt x="19882" y="1412"/>
                  </a:lnTo>
                  <a:lnTo>
                    <a:pt x="19564" y="1253"/>
                  </a:lnTo>
                  <a:lnTo>
                    <a:pt x="19226" y="1094"/>
                  </a:lnTo>
                  <a:lnTo>
                    <a:pt x="18888" y="935"/>
                  </a:lnTo>
                  <a:lnTo>
                    <a:pt x="18530" y="796"/>
                  </a:lnTo>
                  <a:lnTo>
                    <a:pt x="18152" y="677"/>
                  </a:lnTo>
                  <a:lnTo>
                    <a:pt x="17754" y="557"/>
                  </a:lnTo>
                  <a:lnTo>
                    <a:pt x="17317" y="458"/>
                  </a:lnTo>
                  <a:lnTo>
                    <a:pt x="16880" y="378"/>
                  </a:lnTo>
                  <a:lnTo>
                    <a:pt x="16422" y="319"/>
                  </a:lnTo>
                  <a:lnTo>
                    <a:pt x="15945" y="259"/>
                  </a:lnTo>
                  <a:lnTo>
                    <a:pt x="15428" y="239"/>
                  </a:lnTo>
                  <a:lnTo>
                    <a:pt x="14911" y="219"/>
                  </a:lnTo>
                  <a:lnTo>
                    <a:pt x="14911" y="219"/>
                  </a:lnTo>
                  <a:lnTo>
                    <a:pt x="14076" y="100"/>
                  </a:lnTo>
                  <a:lnTo>
                    <a:pt x="13202" y="40"/>
                  </a:lnTo>
                  <a:lnTo>
                    <a:pt x="12287" y="1"/>
                  </a:lnTo>
                  <a:lnTo>
                    <a:pt x="11372" y="21"/>
                  </a:lnTo>
                  <a:lnTo>
                    <a:pt x="10458" y="60"/>
                  </a:lnTo>
                  <a:lnTo>
                    <a:pt x="9523" y="120"/>
                  </a:lnTo>
                  <a:lnTo>
                    <a:pt x="8609" y="219"/>
                  </a:lnTo>
                  <a:lnTo>
                    <a:pt x="7714" y="358"/>
                  </a:lnTo>
                  <a:lnTo>
                    <a:pt x="6839" y="498"/>
                  </a:lnTo>
                  <a:lnTo>
                    <a:pt x="6004" y="677"/>
                  </a:lnTo>
                  <a:lnTo>
                    <a:pt x="5229" y="875"/>
                  </a:lnTo>
                  <a:lnTo>
                    <a:pt x="4493" y="1094"/>
                  </a:lnTo>
                  <a:lnTo>
                    <a:pt x="3837" y="1333"/>
                  </a:lnTo>
                  <a:lnTo>
                    <a:pt x="3241" y="1571"/>
                  </a:lnTo>
                  <a:lnTo>
                    <a:pt x="2983" y="1710"/>
                  </a:lnTo>
                  <a:lnTo>
                    <a:pt x="2744" y="1830"/>
                  </a:lnTo>
                  <a:lnTo>
                    <a:pt x="2525" y="1969"/>
                  </a:lnTo>
                  <a:lnTo>
                    <a:pt x="2346" y="2108"/>
                  </a:lnTo>
                  <a:lnTo>
                    <a:pt x="2346" y="2108"/>
                  </a:lnTo>
                  <a:lnTo>
                    <a:pt x="1889" y="2466"/>
                  </a:lnTo>
                  <a:lnTo>
                    <a:pt x="1511" y="2824"/>
                  </a:lnTo>
                  <a:lnTo>
                    <a:pt x="1193" y="3162"/>
                  </a:lnTo>
                  <a:lnTo>
                    <a:pt x="935" y="3500"/>
                  </a:lnTo>
                  <a:lnTo>
                    <a:pt x="736" y="3818"/>
                  </a:lnTo>
                  <a:lnTo>
                    <a:pt x="557" y="4116"/>
                  </a:lnTo>
                  <a:lnTo>
                    <a:pt x="438" y="4394"/>
                  </a:lnTo>
                  <a:lnTo>
                    <a:pt x="338" y="4653"/>
                  </a:lnTo>
                  <a:lnTo>
                    <a:pt x="279" y="4891"/>
                  </a:lnTo>
                  <a:lnTo>
                    <a:pt x="219" y="5130"/>
                  </a:lnTo>
                  <a:lnTo>
                    <a:pt x="159" y="5488"/>
                  </a:lnTo>
                  <a:lnTo>
                    <a:pt x="100" y="5766"/>
                  </a:lnTo>
                  <a:lnTo>
                    <a:pt x="60" y="5866"/>
                  </a:lnTo>
                  <a:lnTo>
                    <a:pt x="0" y="5945"/>
                  </a:lnTo>
                  <a:lnTo>
                    <a:pt x="1929" y="42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5" name="Google Shape;5695;p64"/>
            <p:cNvSpPr/>
            <p:nvPr/>
          </p:nvSpPr>
          <p:spPr>
            <a:xfrm>
              <a:off x="-1267950" y="2077525"/>
              <a:ext cx="535825" cy="636725"/>
            </a:xfrm>
            <a:custGeom>
              <a:avLst/>
              <a:gdLst/>
              <a:ahLst/>
              <a:cxnLst/>
              <a:rect l="l" t="t" r="r" b="b"/>
              <a:pathLst>
                <a:path w="21433" h="25469" extrusionOk="0">
                  <a:moveTo>
                    <a:pt x="10538" y="0"/>
                  </a:moveTo>
                  <a:lnTo>
                    <a:pt x="10538" y="0"/>
                  </a:lnTo>
                  <a:lnTo>
                    <a:pt x="9981" y="0"/>
                  </a:lnTo>
                  <a:lnTo>
                    <a:pt x="9424" y="40"/>
                  </a:lnTo>
                  <a:lnTo>
                    <a:pt x="8907" y="100"/>
                  </a:lnTo>
                  <a:lnTo>
                    <a:pt x="8390" y="179"/>
                  </a:lnTo>
                  <a:lnTo>
                    <a:pt x="7893" y="279"/>
                  </a:lnTo>
                  <a:lnTo>
                    <a:pt x="7396" y="398"/>
                  </a:lnTo>
                  <a:lnTo>
                    <a:pt x="6939" y="537"/>
                  </a:lnTo>
                  <a:lnTo>
                    <a:pt x="6482" y="696"/>
                  </a:lnTo>
                  <a:lnTo>
                    <a:pt x="6025" y="855"/>
                  </a:lnTo>
                  <a:lnTo>
                    <a:pt x="5607" y="1054"/>
                  </a:lnTo>
                  <a:lnTo>
                    <a:pt x="5190" y="1253"/>
                  </a:lnTo>
                  <a:lnTo>
                    <a:pt x="4792" y="1472"/>
                  </a:lnTo>
                  <a:lnTo>
                    <a:pt x="4414" y="1710"/>
                  </a:lnTo>
                  <a:lnTo>
                    <a:pt x="4056" y="1949"/>
                  </a:lnTo>
                  <a:lnTo>
                    <a:pt x="3698" y="2207"/>
                  </a:lnTo>
                  <a:lnTo>
                    <a:pt x="3360" y="2486"/>
                  </a:lnTo>
                  <a:lnTo>
                    <a:pt x="3042" y="2764"/>
                  </a:lnTo>
                  <a:lnTo>
                    <a:pt x="2744" y="3062"/>
                  </a:lnTo>
                  <a:lnTo>
                    <a:pt x="2446" y="3360"/>
                  </a:lnTo>
                  <a:lnTo>
                    <a:pt x="2168" y="3659"/>
                  </a:lnTo>
                  <a:lnTo>
                    <a:pt x="1909" y="3977"/>
                  </a:lnTo>
                  <a:lnTo>
                    <a:pt x="1671" y="4295"/>
                  </a:lnTo>
                  <a:lnTo>
                    <a:pt x="1452" y="4633"/>
                  </a:lnTo>
                  <a:lnTo>
                    <a:pt x="1253" y="4971"/>
                  </a:lnTo>
                  <a:lnTo>
                    <a:pt x="1054" y="5309"/>
                  </a:lnTo>
                  <a:lnTo>
                    <a:pt x="875" y="5647"/>
                  </a:lnTo>
                  <a:lnTo>
                    <a:pt x="716" y="5985"/>
                  </a:lnTo>
                  <a:lnTo>
                    <a:pt x="577" y="6323"/>
                  </a:lnTo>
                  <a:lnTo>
                    <a:pt x="458" y="6680"/>
                  </a:lnTo>
                  <a:lnTo>
                    <a:pt x="358" y="7018"/>
                  </a:lnTo>
                  <a:lnTo>
                    <a:pt x="259" y="7356"/>
                  </a:lnTo>
                  <a:lnTo>
                    <a:pt x="199" y="7714"/>
                  </a:lnTo>
                  <a:lnTo>
                    <a:pt x="199" y="7714"/>
                  </a:lnTo>
                  <a:lnTo>
                    <a:pt x="80" y="8390"/>
                  </a:lnTo>
                  <a:lnTo>
                    <a:pt x="20" y="9086"/>
                  </a:lnTo>
                  <a:lnTo>
                    <a:pt x="0" y="9782"/>
                  </a:lnTo>
                  <a:lnTo>
                    <a:pt x="20" y="10478"/>
                  </a:lnTo>
                  <a:lnTo>
                    <a:pt x="80" y="11174"/>
                  </a:lnTo>
                  <a:lnTo>
                    <a:pt x="179" y="11850"/>
                  </a:lnTo>
                  <a:lnTo>
                    <a:pt x="299" y="12526"/>
                  </a:lnTo>
                  <a:lnTo>
                    <a:pt x="458" y="13202"/>
                  </a:lnTo>
                  <a:lnTo>
                    <a:pt x="657" y="13838"/>
                  </a:lnTo>
                  <a:lnTo>
                    <a:pt x="875" y="14454"/>
                  </a:lnTo>
                  <a:lnTo>
                    <a:pt x="1114" y="15051"/>
                  </a:lnTo>
                  <a:lnTo>
                    <a:pt x="1372" y="15627"/>
                  </a:lnTo>
                  <a:lnTo>
                    <a:pt x="1651" y="16164"/>
                  </a:lnTo>
                  <a:lnTo>
                    <a:pt x="1949" y="16681"/>
                  </a:lnTo>
                  <a:lnTo>
                    <a:pt x="2267" y="17138"/>
                  </a:lnTo>
                  <a:lnTo>
                    <a:pt x="2605" y="17576"/>
                  </a:lnTo>
                  <a:lnTo>
                    <a:pt x="2605" y="17576"/>
                  </a:lnTo>
                  <a:lnTo>
                    <a:pt x="2744" y="17794"/>
                  </a:lnTo>
                  <a:lnTo>
                    <a:pt x="2804" y="17874"/>
                  </a:lnTo>
                  <a:lnTo>
                    <a:pt x="2844" y="17973"/>
                  </a:lnTo>
                  <a:lnTo>
                    <a:pt x="2863" y="18053"/>
                  </a:lnTo>
                  <a:lnTo>
                    <a:pt x="2863" y="18112"/>
                  </a:lnTo>
                  <a:lnTo>
                    <a:pt x="2844" y="18192"/>
                  </a:lnTo>
                  <a:lnTo>
                    <a:pt x="2824" y="18251"/>
                  </a:lnTo>
                  <a:lnTo>
                    <a:pt x="2744" y="18371"/>
                  </a:lnTo>
                  <a:lnTo>
                    <a:pt x="2625" y="18470"/>
                  </a:lnTo>
                  <a:lnTo>
                    <a:pt x="2486" y="18550"/>
                  </a:lnTo>
                  <a:lnTo>
                    <a:pt x="2307" y="18649"/>
                  </a:lnTo>
                  <a:lnTo>
                    <a:pt x="1929" y="18808"/>
                  </a:lnTo>
                  <a:lnTo>
                    <a:pt x="1730" y="18908"/>
                  </a:lnTo>
                  <a:lnTo>
                    <a:pt x="1551" y="19027"/>
                  </a:lnTo>
                  <a:lnTo>
                    <a:pt x="1372" y="19146"/>
                  </a:lnTo>
                  <a:lnTo>
                    <a:pt x="1233" y="19285"/>
                  </a:lnTo>
                  <a:lnTo>
                    <a:pt x="1114" y="19464"/>
                  </a:lnTo>
                  <a:lnTo>
                    <a:pt x="1054" y="19564"/>
                  </a:lnTo>
                  <a:lnTo>
                    <a:pt x="1034" y="19663"/>
                  </a:lnTo>
                  <a:lnTo>
                    <a:pt x="1034" y="19663"/>
                  </a:lnTo>
                  <a:lnTo>
                    <a:pt x="1154" y="19584"/>
                  </a:lnTo>
                  <a:lnTo>
                    <a:pt x="1333" y="19524"/>
                  </a:lnTo>
                  <a:lnTo>
                    <a:pt x="1551" y="19464"/>
                  </a:lnTo>
                  <a:lnTo>
                    <a:pt x="1810" y="19444"/>
                  </a:lnTo>
                  <a:lnTo>
                    <a:pt x="2108" y="19444"/>
                  </a:lnTo>
                  <a:lnTo>
                    <a:pt x="2426" y="19484"/>
                  </a:lnTo>
                  <a:lnTo>
                    <a:pt x="2784" y="19544"/>
                  </a:lnTo>
                  <a:lnTo>
                    <a:pt x="3162" y="19643"/>
                  </a:lnTo>
                  <a:lnTo>
                    <a:pt x="3559" y="19782"/>
                  </a:lnTo>
                  <a:lnTo>
                    <a:pt x="3997" y="19961"/>
                  </a:lnTo>
                  <a:lnTo>
                    <a:pt x="4434" y="20160"/>
                  </a:lnTo>
                  <a:lnTo>
                    <a:pt x="4871" y="20419"/>
                  </a:lnTo>
                  <a:lnTo>
                    <a:pt x="5329" y="20737"/>
                  </a:lnTo>
                  <a:lnTo>
                    <a:pt x="5786" y="21095"/>
                  </a:lnTo>
                  <a:lnTo>
                    <a:pt x="6243" y="21492"/>
                  </a:lnTo>
                  <a:lnTo>
                    <a:pt x="6681" y="21949"/>
                  </a:lnTo>
                  <a:lnTo>
                    <a:pt x="6681" y="21949"/>
                  </a:lnTo>
                  <a:lnTo>
                    <a:pt x="7058" y="22327"/>
                  </a:lnTo>
                  <a:lnTo>
                    <a:pt x="7456" y="22685"/>
                  </a:lnTo>
                  <a:lnTo>
                    <a:pt x="7893" y="23023"/>
                  </a:lnTo>
                  <a:lnTo>
                    <a:pt x="8371" y="23361"/>
                  </a:lnTo>
                  <a:lnTo>
                    <a:pt x="8848" y="23659"/>
                  </a:lnTo>
                  <a:lnTo>
                    <a:pt x="9365" y="23957"/>
                  </a:lnTo>
                  <a:lnTo>
                    <a:pt x="9901" y="24216"/>
                  </a:lnTo>
                  <a:lnTo>
                    <a:pt x="10438" y="24474"/>
                  </a:lnTo>
                  <a:lnTo>
                    <a:pt x="10995" y="24693"/>
                  </a:lnTo>
                  <a:lnTo>
                    <a:pt x="11571" y="24892"/>
                  </a:lnTo>
                  <a:lnTo>
                    <a:pt x="12128" y="25071"/>
                  </a:lnTo>
                  <a:lnTo>
                    <a:pt x="12705" y="25210"/>
                  </a:lnTo>
                  <a:lnTo>
                    <a:pt x="13261" y="25329"/>
                  </a:lnTo>
                  <a:lnTo>
                    <a:pt x="13818" y="25409"/>
                  </a:lnTo>
                  <a:lnTo>
                    <a:pt x="14355" y="25449"/>
                  </a:lnTo>
                  <a:lnTo>
                    <a:pt x="14872" y="25468"/>
                  </a:lnTo>
                  <a:lnTo>
                    <a:pt x="15389" y="25468"/>
                  </a:lnTo>
                  <a:lnTo>
                    <a:pt x="15866" y="25409"/>
                  </a:lnTo>
                  <a:lnTo>
                    <a:pt x="16323" y="25329"/>
                  </a:lnTo>
                  <a:lnTo>
                    <a:pt x="16760" y="25190"/>
                  </a:lnTo>
                  <a:lnTo>
                    <a:pt x="16959" y="25130"/>
                  </a:lnTo>
                  <a:lnTo>
                    <a:pt x="17138" y="25031"/>
                  </a:lnTo>
                  <a:lnTo>
                    <a:pt x="17337" y="24932"/>
                  </a:lnTo>
                  <a:lnTo>
                    <a:pt x="17496" y="24832"/>
                  </a:lnTo>
                  <a:lnTo>
                    <a:pt x="17655" y="24713"/>
                  </a:lnTo>
                  <a:lnTo>
                    <a:pt x="17814" y="24574"/>
                  </a:lnTo>
                  <a:lnTo>
                    <a:pt x="17953" y="24435"/>
                  </a:lnTo>
                  <a:lnTo>
                    <a:pt x="18093" y="24276"/>
                  </a:lnTo>
                  <a:lnTo>
                    <a:pt x="18192" y="24116"/>
                  </a:lnTo>
                  <a:lnTo>
                    <a:pt x="18311" y="23938"/>
                  </a:lnTo>
                  <a:lnTo>
                    <a:pt x="18391" y="23759"/>
                  </a:lnTo>
                  <a:lnTo>
                    <a:pt x="18470" y="23560"/>
                  </a:lnTo>
                  <a:lnTo>
                    <a:pt x="18530" y="23341"/>
                  </a:lnTo>
                  <a:lnTo>
                    <a:pt x="18590" y="23122"/>
                  </a:lnTo>
                  <a:lnTo>
                    <a:pt x="18609" y="22884"/>
                  </a:lnTo>
                  <a:lnTo>
                    <a:pt x="18629" y="22645"/>
                  </a:lnTo>
                  <a:lnTo>
                    <a:pt x="18629" y="22387"/>
                  </a:lnTo>
                  <a:lnTo>
                    <a:pt x="18609" y="22108"/>
                  </a:lnTo>
                  <a:lnTo>
                    <a:pt x="18590" y="21830"/>
                  </a:lnTo>
                  <a:lnTo>
                    <a:pt x="18530" y="21532"/>
                  </a:lnTo>
                  <a:lnTo>
                    <a:pt x="18470" y="21214"/>
                  </a:lnTo>
                  <a:lnTo>
                    <a:pt x="18391" y="20896"/>
                  </a:lnTo>
                  <a:lnTo>
                    <a:pt x="18291" y="20538"/>
                  </a:lnTo>
                  <a:lnTo>
                    <a:pt x="18152" y="20200"/>
                  </a:lnTo>
                  <a:lnTo>
                    <a:pt x="17218" y="18729"/>
                  </a:lnTo>
                  <a:lnTo>
                    <a:pt x="17218" y="18729"/>
                  </a:lnTo>
                  <a:lnTo>
                    <a:pt x="17695" y="18331"/>
                  </a:lnTo>
                  <a:lnTo>
                    <a:pt x="18132" y="17913"/>
                  </a:lnTo>
                  <a:lnTo>
                    <a:pt x="18550" y="17476"/>
                  </a:lnTo>
                  <a:lnTo>
                    <a:pt x="18947" y="17019"/>
                  </a:lnTo>
                  <a:lnTo>
                    <a:pt x="19325" y="16522"/>
                  </a:lnTo>
                  <a:lnTo>
                    <a:pt x="19683" y="16025"/>
                  </a:lnTo>
                  <a:lnTo>
                    <a:pt x="20001" y="15488"/>
                  </a:lnTo>
                  <a:lnTo>
                    <a:pt x="20279" y="14951"/>
                  </a:lnTo>
                  <a:lnTo>
                    <a:pt x="20538" y="14375"/>
                  </a:lnTo>
                  <a:lnTo>
                    <a:pt x="20776" y="13798"/>
                  </a:lnTo>
                  <a:lnTo>
                    <a:pt x="20955" y="13202"/>
                  </a:lnTo>
                  <a:lnTo>
                    <a:pt x="21134" y="12605"/>
                  </a:lnTo>
                  <a:lnTo>
                    <a:pt x="21254" y="11969"/>
                  </a:lnTo>
                  <a:lnTo>
                    <a:pt x="21353" y="11333"/>
                  </a:lnTo>
                  <a:lnTo>
                    <a:pt x="21413" y="10697"/>
                  </a:lnTo>
                  <a:lnTo>
                    <a:pt x="21433" y="10040"/>
                  </a:lnTo>
                  <a:lnTo>
                    <a:pt x="21433" y="10040"/>
                  </a:lnTo>
                  <a:lnTo>
                    <a:pt x="21413" y="9464"/>
                  </a:lnTo>
                  <a:lnTo>
                    <a:pt x="21373" y="8927"/>
                  </a:lnTo>
                  <a:lnTo>
                    <a:pt x="21293" y="8390"/>
                  </a:lnTo>
                  <a:lnTo>
                    <a:pt x="21194" y="7853"/>
                  </a:lnTo>
                  <a:lnTo>
                    <a:pt x="21075" y="7356"/>
                  </a:lnTo>
                  <a:lnTo>
                    <a:pt x="20936" y="6859"/>
                  </a:lnTo>
                  <a:lnTo>
                    <a:pt x="20757" y="6382"/>
                  </a:lnTo>
                  <a:lnTo>
                    <a:pt x="20578" y="5905"/>
                  </a:lnTo>
                  <a:lnTo>
                    <a:pt x="20359" y="5448"/>
                  </a:lnTo>
                  <a:lnTo>
                    <a:pt x="20101" y="5010"/>
                  </a:lnTo>
                  <a:lnTo>
                    <a:pt x="19842" y="4593"/>
                  </a:lnTo>
                  <a:lnTo>
                    <a:pt x="19564" y="4195"/>
                  </a:lnTo>
                  <a:lnTo>
                    <a:pt x="19266" y="3798"/>
                  </a:lnTo>
                  <a:lnTo>
                    <a:pt x="18928" y="3440"/>
                  </a:lnTo>
                  <a:lnTo>
                    <a:pt x="18590" y="3082"/>
                  </a:lnTo>
                  <a:lnTo>
                    <a:pt x="18232" y="2744"/>
                  </a:lnTo>
                  <a:lnTo>
                    <a:pt x="17854" y="2426"/>
                  </a:lnTo>
                  <a:lnTo>
                    <a:pt x="17456" y="2128"/>
                  </a:lnTo>
                  <a:lnTo>
                    <a:pt x="17059" y="1829"/>
                  </a:lnTo>
                  <a:lnTo>
                    <a:pt x="16621" y="1571"/>
                  </a:lnTo>
                  <a:lnTo>
                    <a:pt x="16184" y="1332"/>
                  </a:lnTo>
                  <a:lnTo>
                    <a:pt x="15727" y="1094"/>
                  </a:lnTo>
                  <a:lnTo>
                    <a:pt x="15249" y="895"/>
                  </a:lnTo>
                  <a:lnTo>
                    <a:pt x="14772" y="716"/>
                  </a:lnTo>
                  <a:lnTo>
                    <a:pt x="14275" y="557"/>
                  </a:lnTo>
                  <a:lnTo>
                    <a:pt x="13778" y="398"/>
                  </a:lnTo>
                  <a:lnTo>
                    <a:pt x="13261" y="279"/>
                  </a:lnTo>
                  <a:lnTo>
                    <a:pt x="12725" y="179"/>
                  </a:lnTo>
                  <a:lnTo>
                    <a:pt x="12188" y="100"/>
                  </a:lnTo>
                  <a:lnTo>
                    <a:pt x="11651" y="40"/>
                  </a:lnTo>
                  <a:lnTo>
                    <a:pt x="11094" y="0"/>
                  </a:lnTo>
                  <a:lnTo>
                    <a:pt x="10538" y="0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6" name="Google Shape;5696;p64"/>
            <p:cNvSpPr/>
            <p:nvPr/>
          </p:nvSpPr>
          <p:spPr>
            <a:xfrm>
              <a:off x="-1237125" y="2077525"/>
              <a:ext cx="505000" cy="466250"/>
            </a:xfrm>
            <a:custGeom>
              <a:avLst/>
              <a:gdLst/>
              <a:ahLst/>
              <a:cxnLst/>
              <a:rect l="l" t="t" r="r" b="b"/>
              <a:pathLst>
                <a:path w="20200" h="18650" extrusionOk="0">
                  <a:moveTo>
                    <a:pt x="9305" y="0"/>
                  </a:moveTo>
                  <a:lnTo>
                    <a:pt x="9305" y="0"/>
                  </a:lnTo>
                  <a:lnTo>
                    <a:pt x="8887" y="0"/>
                  </a:lnTo>
                  <a:lnTo>
                    <a:pt x="8470" y="20"/>
                  </a:lnTo>
                  <a:lnTo>
                    <a:pt x="8052" y="60"/>
                  </a:lnTo>
                  <a:lnTo>
                    <a:pt x="7654" y="100"/>
                  </a:lnTo>
                  <a:lnTo>
                    <a:pt x="7277" y="159"/>
                  </a:lnTo>
                  <a:lnTo>
                    <a:pt x="6899" y="219"/>
                  </a:lnTo>
                  <a:lnTo>
                    <a:pt x="6521" y="318"/>
                  </a:lnTo>
                  <a:lnTo>
                    <a:pt x="6163" y="398"/>
                  </a:lnTo>
                  <a:lnTo>
                    <a:pt x="5805" y="497"/>
                  </a:lnTo>
                  <a:lnTo>
                    <a:pt x="5448" y="617"/>
                  </a:lnTo>
                  <a:lnTo>
                    <a:pt x="5110" y="736"/>
                  </a:lnTo>
                  <a:lnTo>
                    <a:pt x="4792" y="875"/>
                  </a:lnTo>
                  <a:lnTo>
                    <a:pt x="4155" y="1153"/>
                  </a:lnTo>
                  <a:lnTo>
                    <a:pt x="3539" y="1491"/>
                  </a:lnTo>
                  <a:lnTo>
                    <a:pt x="2982" y="1849"/>
                  </a:lnTo>
                  <a:lnTo>
                    <a:pt x="2446" y="2227"/>
                  </a:lnTo>
                  <a:lnTo>
                    <a:pt x="1948" y="2645"/>
                  </a:lnTo>
                  <a:lnTo>
                    <a:pt x="1491" y="3082"/>
                  </a:lnTo>
                  <a:lnTo>
                    <a:pt x="1054" y="3539"/>
                  </a:lnTo>
                  <a:lnTo>
                    <a:pt x="656" y="3997"/>
                  </a:lnTo>
                  <a:lnTo>
                    <a:pt x="318" y="4494"/>
                  </a:lnTo>
                  <a:lnTo>
                    <a:pt x="0" y="4991"/>
                  </a:lnTo>
                  <a:lnTo>
                    <a:pt x="0" y="4991"/>
                  </a:lnTo>
                  <a:lnTo>
                    <a:pt x="20" y="5706"/>
                  </a:lnTo>
                  <a:lnTo>
                    <a:pt x="80" y="6382"/>
                  </a:lnTo>
                  <a:lnTo>
                    <a:pt x="159" y="7078"/>
                  </a:lnTo>
                  <a:lnTo>
                    <a:pt x="278" y="7754"/>
                  </a:lnTo>
                  <a:lnTo>
                    <a:pt x="438" y="8410"/>
                  </a:lnTo>
                  <a:lnTo>
                    <a:pt x="636" y="9046"/>
                  </a:lnTo>
                  <a:lnTo>
                    <a:pt x="855" y="9683"/>
                  </a:lnTo>
                  <a:lnTo>
                    <a:pt x="1094" y="10319"/>
                  </a:lnTo>
                  <a:lnTo>
                    <a:pt x="1372" y="10915"/>
                  </a:lnTo>
                  <a:lnTo>
                    <a:pt x="1690" y="11512"/>
                  </a:lnTo>
                  <a:lnTo>
                    <a:pt x="2028" y="12068"/>
                  </a:lnTo>
                  <a:lnTo>
                    <a:pt x="2386" y="12625"/>
                  </a:lnTo>
                  <a:lnTo>
                    <a:pt x="2764" y="13162"/>
                  </a:lnTo>
                  <a:lnTo>
                    <a:pt x="3181" y="13679"/>
                  </a:lnTo>
                  <a:lnTo>
                    <a:pt x="3619" y="14176"/>
                  </a:lnTo>
                  <a:lnTo>
                    <a:pt x="4076" y="14653"/>
                  </a:lnTo>
                  <a:lnTo>
                    <a:pt x="4553" y="15090"/>
                  </a:lnTo>
                  <a:lnTo>
                    <a:pt x="5050" y="15528"/>
                  </a:lnTo>
                  <a:lnTo>
                    <a:pt x="5567" y="15925"/>
                  </a:lnTo>
                  <a:lnTo>
                    <a:pt x="6104" y="16323"/>
                  </a:lnTo>
                  <a:lnTo>
                    <a:pt x="6680" y="16661"/>
                  </a:lnTo>
                  <a:lnTo>
                    <a:pt x="7257" y="16999"/>
                  </a:lnTo>
                  <a:lnTo>
                    <a:pt x="7853" y="17297"/>
                  </a:lnTo>
                  <a:lnTo>
                    <a:pt x="8450" y="17576"/>
                  </a:lnTo>
                  <a:lnTo>
                    <a:pt x="9086" y="17814"/>
                  </a:lnTo>
                  <a:lnTo>
                    <a:pt x="9722" y="18033"/>
                  </a:lnTo>
                  <a:lnTo>
                    <a:pt x="10378" y="18212"/>
                  </a:lnTo>
                  <a:lnTo>
                    <a:pt x="11054" y="18371"/>
                  </a:lnTo>
                  <a:lnTo>
                    <a:pt x="11730" y="18490"/>
                  </a:lnTo>
                  <a:lnTo>
                    <a:pt x="12426" y="18570"/>
                  </a:lnTo>
                  <a:lnTo>
                    <a:pt x="13122" y="18629"/>
                  </a:lnTo>
                  <a:lnTo>
                    <a:pt x="13818" y="18649"/>
                  </a:lnTo>
                  <a:lnTo>
                    <a:pt x="13818" y="18649"/>
                  </a:lnTo>
                  <a:lnTo>
                    <a:pt x="14474" y="18629"/>
                  </a:lnTo>
                  <a:lnTo>
                    <a:pt x="15110" y="18589"/>
                  </a:lnTo>
                  <a:lnTo>
                    <a:pt x="15726" y="18510"/>
                  </a:lnTo>
                  <a:lnTo>
                    <a:pt x="16362" y="18411"/>
                  </a:lnTo>
                  <a:lnTo>
                    <a:pt x="16362" y="18411"/>
                  </a:lnTo>
                  <a:lnTo>
                    <a:pt x="16780" y="18033"/>
                  </a:lnTo>
                  <a:lnTo>
                    <a:pt x="17197" y="17615"/>
                  </a:lnTo>
                  <a:lnTo>
                    <a:pt x="17575" y="17178"/>
                  </a:lnTo>
                  <a:lnTo>
                    <a:pt x="17953" y="16721"/>
                  </a:lnTo>
                  <a:lnTo>
                    <a:pt x="18291" y="16263"/>
                  </a:lnTo>
                  <a:lnTo>
                    <a:pt x="18609" y="15766"/>
                  </a:lnTo>
                  <a:lnTo>
                    <a:pt x="18887" y="15249"/>
                  </a:lnTo>
                  <a:lnTo>
                    <a:pt x="19146" y="14732"/>
                  </a:lnTo>
                  <a:lnTo>
                    <a:pt x="19384" y="14196"/>
                  </a:lnTo>
                  <a:lnTo>
                    <a:pt x="19603" y="13639"/>
                  </a:lnTo>
                  <a:lnTo>
                    <a:pt x="19782" y="13062"/>
                  </a:lnTo>
                  <a:lnTo>
                    <a:pt x="19921" y="12486"/>
                  </a:lnTo>
                  <a:lnTo>
                    <a:pt x="20041" y="11889"/>
                  </a:lnTo>
                  <a:lnTo>
                    <a:pt x="20120" y="11273"/>
                  </a:lnTo>
                  <a:lnTo>
                    <a:pt x="20180" y="10657"/>
                  </a:lnTo>
                  <a:lnTo>
                    <a:pt x="20200" y="10040"/>
                  </a:lnTo>
                  <a:lnTo>
                    <a:pt x="20200" y="10040"/>
                  </a:lnTo>
                  <a:lnTo>
                    <a:pt x="20180" y="9464"/>
                  </a:lnTo>
                  <a:lnTo>
                    <a:pt x="20140" y="8927"/>
                  </a:lnTo>
                  <a:lnTo>
                    <a:pt x="20060" y="8390"/>
                  </a:lnTo>
                  <a:lnTo>
                    <a:pt x="19961" y="7853"/>
                  </a:lnTo>
                  <a:lnTo>
                    <a:pt x="19842" y="7356"/>
                  </a:lnTo>
                  <a:lnTo>
                    <a:pt x="19703" y="6859"/>
                  </a:lnTo>
                  <a:lnTo>
                    <a:pt x="19524" y="6382"/>
                  </a:lnTo>
                  <a:lnTo>
                    <a:pt x="19345" y="5905"/>
                  </a:lnTo>
                  <a:lnTo>
                    <a:pt x="19126" y="5448"/>
                  </a:lnTo>
                  <a:lnTo>
                    <a:pt x="18868" y="5010"/>
                  </a:lnTo>
                  <a:lnTo>
                    <a:pt x="18609" y="4593"/>
                  </a:lnTo>
                  <a:lnTo>
                    <a:pt x="18331" y="4195"/>
                  </a:lnTo>
                  <a:lnTo>
                    <a:pt x="18033" y="3798"/>
                  </a:lnTo>
                  <a:lnTo>
                    <a:pt x="17695" y="3440"/>
                  </a:lnTo>
                  <a:lnTo>
                    <a:pt x="17357" y="3082"/>
                  </a:lnTo>
                  <a:lnTo>
                    <a:pt x="16999" y="2744"/>
                  </a:lnTo>
                  <a:lnTo>
                    <a:pt x="16621" y="2426"/>
                  </a:lnTo>
                  <a:lnTo>
                    <a:pt x="16223" y="2128"/>
                  </a:lnTo>
                  <a:lnTo>
                    <a:pt x="15826" y="1829"/>
                  </a:lnTo>
                  <a:lnTo>
                    <a:pt x="15388" y="1571"/>
                  </a:lnTo>
                  <a:lnTo>
                    <a:pt x="14951" y="1332"/>
                  </a:lnTo>
                  <a:lnTo>
                    <a:pt x="14494" y="1094"/>
                  </a:lnTo>
                  <a:lnTo>
                    <a:pt x="14016" y="895"/>
                  </a:lnTo>
                  <a:lnTo>
                    <a:pt x="13539" y="716"/>
                  </a:lnTo>
                  <a:lnTo>
                    <a:pt x="13042" y="557"/>
                  </a:lnTo>
                  <a:lnTo>
                    <a:pt x="12545" y="398"/>
                  </a:lnTo>
                  <a:lnTo>
                    <a:pt x="12028" y="279"/>
                  </a:lnTo>
                  <a:lnTo>
                    <a:pt x="11492" y="179"/>
                  </a:lnTo>
                  <a:lnTo>
                    <a:pt x="10955" y="100"/>
                  </a:lnTo>
                  <a:lnTo>
                    <a:pt x="10418" y="40"/>
                  </a:lnTo>
                  <a:lnTo>
                    <a:pt x="9861" y="0"/>
                  </a:lnTo>
                  <a:lnTo>
                    <a:pt x="9305" y="0"/>
                  </a:lnTo>
                  <a:lnTo>
                    <a:pt x="9305" y="0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7" name="Google Shape;5697;p64"/>
            <p:cNvSpPr/>
            <p:nvPr/>
          </p:nvSpPr>
          <p:spPr>
            <a:xfrm>
              <a:off x="-1163575" y="2247000"/>
              <a:ext cx="431450" cy="304225"/>
            </a:xfrm>
            <a:custGeom>
              <a:avLst/>
              <a:gdLst/>
              <a:ahLst/>
              <a:cxnLst/>
              <a:rect l="l" t="t" r="r" b="b"/>
              <a:pathLst>
                <a:path w="17258" h="12169" extrusionOk="0">
                  <a:moveTo>
                    <a:pt x="1" y="4613"/>
                  </a:moveTo>
                  <a:lnTo>
                    <a:pt x="279" y="7397"/>
                  </a:lnTo>
                  <a:lnTo>
                    <a:pt x="279" y="7397"/>
                  </a:lnTo>
                  <a:lnTo>
                    <a:pt x="557" y="7755"/>
                  </a:lnTo>
                  <a:lnTo>
                    <a:pt x="855" y="8113"/>
                  </a:lnTo>
                  <a:lnTo>
                    <a:pt x="1193" y="8450"/>
                  </a:lnTo>
                  <a:lnTo>
                    <a:pt x="1571" y="8769"/>
                  </a:lnTo>
                  <a:lnTo>
                    <a:pt x="1949" y="9087"/>
                  </a:lnTo>
                  <a:lnTo>
                    <a:pt x="2366" y="9405"/>
                  </a:lnTo>
                  <a:lnTo>
                    <a:pt x="2784" y="9703"/>
                  </a:lnTo>
                  <a:lnTo>
                    <a:pt x="3241" y="9981"/>
                  </a:lnTo>
                  <a:lnTo>
                    <a:pt x="3698" y="10240"/>
                  </a:lnTo>
                  <a:lnTo>
                    <a:pt x="4176" y="10498"/>
                  </a:lnTo>
                  <a:lnTo>
                    <a:pt x="4673" y="10737"/>
                  </a:lnTo>
                  <a:lnTo>
                    <a:pt x="5170" y="10956"/>
                  </a:lnTo>
                  <a:lnTo>
                    <a:pt x="5667" y="11174"/>
                  </a:lnTo>
                  <a:lnTo>
                    <a:pt x="6184" y="11353"/>
                  </a:lnTo>
                  <a:lnTo>
                    <a:pt x="6701" y="11532"/>
                  </a:lnTo>
                  <a:lnTo>
                    <a:pt x="7217" y="11671"/>
                  </a:lnTo>
                  <a:lnTo>
                    <a:pt x="7734" y="11810"/>
                  </a:lnTo>
                  <a:lnTo>
                    <a:pt x="8251" y="11930"/>
                  </a:lnTo>
                  <a:lnTo>
                    <a:pt x="8768" y="12009"/>
                  </a:lnTo>
                  <a:lnTo>
                    <a:pt x="9265" y="12089"/>
                  </a:lnTo>
                  <a:lnTo>
                    <a:pt x="9762" y="12129"/>
                  </a:lnTo>
                  <a:lnTo>
                    <a:pt x="10259" y="12168"/>
                  </a:lnTo>
                  <a:lnTo>
                    <a:pt x="10736" y="12168"/>
                  </a:lnTo>
                  <a:lnTo>
                    <a:pt x="11194" y="12148"/>
                  </a:lnTo>
                  <a:lnTo>
                    <a:pt x="11631" y="12089"/>
                  </a:lnTo>
                  <a:lnTo>
                    <a:pt x="12049" y="12029"/>
                  </a:lnTo>
                  <a:lnTo>
                    <a:pt x="12446" y="11930"/>
                  </a:lnTo>
                  <a:lnTo>
                    <a:pt x="12824" y="11791"/>
                  </a:lnTo>
                  <a:lnTo>
                    <a:pt x="13182" y="11651"/>
                  </a:lnTo>
                  <a:lnTo>
                    <a:pt x="13520" y="11472"/>
                  </a:lnTo>
                  <a:lnTo>
                    <a:pt x="13798" y="11254"/>
                  </a:lnTo>
                  <a:lnTo>
                    <a:pt x="14077" y="11015"/>
                  </a:lnTo>
                  <a:lnTo>
                    <a:pt x="14077" y="11015"/>
                  </a:lnTo>
                  <a:lnTo>
                    <a:pt x="14434" y="10637"/>
                  </a:lnTo>
                  <a:lnTo>
                    <a:pt x="14772" y="10240"/>
                  </a:lnTo>
                  <a:lnTo>
                    <a:pt x="15091" y="9822"/>
                  </a:lnTo>
                  <a:lnTo>
                    <a:pt x="15389" y="9385"/>
                  </a:lnTo>
                  <a:lnTo>
                    <a:pt x="15687" y="8948"/>
                  </a:lnTo>
                  <a:lnTo>
                    <a:pt x="15945" y="8490"/>
                  </a:lnTo>
                  <a:lnTo>
                    <a:pt x="16184" y="8013"/>
                  </a:lnTo>
                  <a:lnTo>
                    <a:pt x="16403" y="7536"/>
                  </a:lnTo>
                  <a:lnTo>
                    <a:pt x="16601" y="7039"/>
                  </a:lnTo>
                  <a:lnTo>
                    <a:pt x="16761" y="6522"/>
                  </a:lnTo>
                  <a:lnTo>
                    <a:pt x="16900" y="6005"/>
                  </a:lnTo>
                  <a:lnTo>
                    <a:pt x="17039" y="5468"/>
                  </a:lnTo>
                  <a:lnTo>
                    <a:pt x="17118" y="4931"/>
                  </a:lnTo>
                  <a:lnTo>
                    <a:pt x="17198" y="4375"/>
                  </a:lnTo>
                  <a:lnTo>
                    <a:pt x="17238" y="3818"/>
                  </a:lnTo>
                  <a:lnTo>
                    <a:pt x="17258" y="3261"/>
                  </a:lnTo>
                  <a:lnTo>
                    <a:pt x="17258" y="3261"/>
                  </a:lnTo>
                  <a:lnTo>
                    <a:pt x="17238" y="2844"/>
                  </a:lnTo>
                  <a:lnTo>
                    <a:pt x="17218" y="2426"/>
                  </a:lnTo>
                  <a:lnTo>
                    <a:pt x="17178" y="2029"/>
                  </a:lnTo>
                  <a:lnTo>
                    <a:pt x="17138" y="1631"/>
                  </a:lnTo>
                  <a:lnTo>
                    <a:pt x="17138" y="1631"/>
                  </a:lnTo>
                  <a:lnTo>
                    <a:pt x="16840" y="1393"/>
                  </a:lnTo>
                  <a:lnTo>
                    <a:pt x="16522" y="1174"/>
                  </a:lnTo>
                  <a:lnTo>
                    <a:pt x="16144" y="955"/>
                  </a:lnTo>
                  <a:lnTo>
                    <a:pt x="15727" y="776"/>
                  </a:lnTo>
                  <a:lnTo>
                    <a:pt x="15269" y="597"/>
                  </a:lnTo>
                  <a:lnTo>
                    <a:pt x="14772" y="458"/>
                  </a:lnTo>
                  <a:lnTo>
                    <a:pt x="14255" y="339"/>
                  </a:lnTo>
                  <a:lnTo>
                    <a:pt x="13699" y="220"/>
                  </a:lnTo>
                  <a:lnTo>
                    <a:pt x="13122" y="140"/>
                  </a:lnTo>
                  <a:lnTo>
                    <a:pt x="12526" y="80"/>
                  </a:lnTo>
                  <a:lnTo>
                    <a:pt x="11909" y="41"/>
                  </a:lnTo>
                  <a:lnTo>
                    <a:pt x="11273" y="1"/>
                  </a:lnTo>
                  <a:lnTo>
                    <a:pt x="10637" y="1"/>
                  </a:lnTo>
                  <a:lnTo>
                    <a:pt x="9981" y="41"/>
                  </a:lnTo>
                  <a:lnTo>
                    <a:pt x="9305" y="80"/>
                  </a:lnTo>
                  <a:lnTo>
                    <a:pt x="8649" y="140"/>
                  </a:lnTo>
                  <a:lnTo>
                    <a:pt x="7973" y="239"/>
                  </a:lnTo>
                  <a:lnTo>
                    <a:pt x="7317" y="359"/>
                  </a:lnTo>
                  <a:lnTo>
                    <a:pt x="6641" y="498"/>
                  </a:lnTo>
                  <a:lnTo>
                    <a:pt x="6005" y="657"/>
                  </a:lnTo>
                  <a:lnTo>
                    <a:pt x="5349" y="836"/>
                  </a:lnTo>
                  <a:lnTo>
                    <a:pt x="4732" y="1055"/>
                  </a:lnTo>
                  <a:lnTo>
                    <a:pt x="4116" y="1293"/>
                  </a:lnTo>
                  <a:lnTo>
                    <a:pt x="3539" y="1552"/>
                  </a:lnTo>
                  <a:lnTo>
                    <a:pt x="2983" y="1850"/>
                  </a:lnTo>
                  <a:lnTo>
                    <a:pt x="2446" y="2168"/>
                  </a:lnTo>
                  <a:lnTo>
                    <a:pt x="1949" y="2506"/>
                  </a:lnTo>
                  <a:lnTo>
                    <a:pt x="1472" y="2864"/>
                  </a:lnTo>
                  <a:lnTo>
                    <a:pt x="1034" y="3261"/>
                  </a:lnTo>
                  <a:lnTo>
                    <a:pt x="836" y="3480"/>
                  </a:lnTo>
                  <a:lnTo>
                    <a:pt x="657" y="3699"/>
                  </a:lnTo>
                  <a:lnTo>
                    <a:pt x="478" y="3918"/>
                  </a:lnTo>
                  <a:lnTo>
                    <a:pt x="299" y="4136"/>
                  </a:lnTo>
                  <a:lnTo>
                    <a:pt x="140" y="4375"/>
                  </a:lnTo>
                  <a:lnTo>
                    <a:pt x="1" y="4613"/>
                  </a:lnTo>
                  <a:lnTo>
                    <a:pt x="1" y="46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8" name="Google Shape;5698;p64"/>
            <p:cNvSpPr/>
            <p:nvPr/>
          </p:nvSpPr>
          <p:spPr>
            <a:xfrm>
              <a:off x="-1150650" y="2266900"/>
              <a:ext cx="418525" cy="265925"/>
            </a:xfrm>
            <a:custGeom>
              <a:avLst/>
              <a:gdLst/>
              <a:ahLst/>
              <a:cxnLst/>
              <a:rect l="l" t="t" r="r" b="b"/>
              <a:pathLst>
                <a:path w="16741" h="10637" extrusionOk="0">
                  <a:moveTo>
                    <a:pt x="0" y="3976"/>
                  </a:moveTo>
                  <a:lnTo>
                    <a:pt x="279" y="6322"/>
                  </a:lnTo>
                  <a:lnTo>
                    <a:pt x="279" y="6322"/>
                  </a:lnTo>
                  <a:lnTo>
                    <a:pt x="537" y="6601"/>
                  </a:lnTo>
                  <a:lnTo>
                    <a:pt x="816" y="6879"/>
                  </a:lnTo>
                  <a:lnTo>
                    <a:pt x="1114" y="7157"/>
                  </a:lnTo>
                  <a:lnTo>
                    <a:pt x="1432" y="7436"/>
                  </a:lnTo>
                  <a:lnTo>
                    <a:pt x="1770" y="7694"/>
                  </a:lnTo>
                  <a:lnTo>
                    <a:pt x="2148" y="7973"/>
                  </a:lnTo>
                  <a:lnTo>
                    <a:pt x="2525" y="8231"/>
                  </a:lnTo>
                  <a:lnTo>
                    <a:pt x="2923" y="8470"/>
                  </a:lnTo>
                  <a:lnTo>
                    <a:pt x="3341" y="8708"/>
                  </a:lnTo>
                  <a:lnTo>
                    <a:pt x="3758" y="8947"/>
                  </a:lnTo>
                  <a:lnTo>
                    <a:pt x="4195" y="9165"/>
                  </a:lnTo>
                  <a:lnTo>
                    <a:pt x="4653" y="9364"/>
                  </a:lnTo>
                  <a:lnTo>
                    <a:pt x="5110" y="9563"/>
                  </a:lnTo>
                  <a:lnTo>
                    <a:pt x="5587" y="9742"/>
                  </a:lnTo>
                  <a:lnTo>
                    <a:pt x="6064" y="9901"/>
                  </a:lnTo>
                  <a:lnTo>
                    <a:pt x="6561" y="10060"/>
                  </a:lnTo>
                  <a:lnTo>
                    <a:pt x="7038" y="10199"/>
                  </a:lnTo>
                  <a:lnTo>
                    <a:pt x="7536" y="10319"/>
                  </a:lnTo>
                  <a:lnTo>
                    <a:pt x="8033" y="10418"/>
                  </a:lnTo>
                  <a:lnTo>
                    <a:pt x="8530" y="10498"/>
                  </a:lnTo>
                  <a:lnTo>
                    <a:pt x="9027" y="10577"/>
                  </a:lnTo>
                  <a:lnTo>
                    <a:pt x="9504" y="10617"/>
                  </a:lnTo>
                  <a:lnTo>
                    <a:pt x="10001" y="10637"/>
                  </a:lnTo>
                  <a:lnTo>
                    <a:pt x="10478" y="10637"/>
                  </a:lnTo>
                  <a:lnTo>
                    <a:pt x="10955" y="10617"/>
                  </a:lnTo>
                  <a:lnTo>
                    <a:pt x="11432" y="10557"/>
                  </a:lnTo>
                  <a:lnTo>
                    <a:pt x="11890" y="10498"/>
                  </a:lnTo>
                  <a:lnTo>
                    <a:pt x="12347" y="10398"/>
                  </a:lnTo>
                  <a:lnTo>
                    <a:pt x="12784" y="10259"/>
                  </a:lnTo>
                  <a:lnTo>
                    <a:pt x="13202" y="10120"/>
                  </a:lnTo>
                  <a:lnTo>
                    <a:pt x="13619" y="9941"/>
                  </a:lnTo>
                  <a:lnTo>
                    <a:pt x="14017" y="9722"/>
                  </a:lnTo>
                  <a:lnTo>
                    <a:pt x="14017" y="9722"/>
                  </a:lnTo>
                  <a:lnTo>
                    <a:pt x="14335" y="9344"/>
                  </a:lnTo>
                  <a:lnTo>
                    <a:pt x="14633" y="8967"/>
                  </a:lnTo>
                  <a:lnTo>
                    <a:pt x="14892" y="8569"/>
                  </a:lnTo>
                  <a:lnTo>
                    <a:pt x="15150" y="8152"/>
                  </a:lnTo>
                  <a:lnTo>
                    <a:pt x="15389" y="7734"/>
                  </a:lnTo>
                  <a:lnTo>
                    <a:pt x="15627" y="7297"/>
                  </a:lnTo>
                  <a:lnTo>
                    <a:pt x="15826" y="6859"/>
                  </a:lnTo>
                  <a:lnTo>
                    <a:pt x="16005" y="6402"/>
                  </a:lnTo>
                  <a:lnTo>
                    <a:pt x="16184" y="5945"/>
                  </a:lnTo>
                  <a:lnTo>
                    <a:pt x="16323" y="5468"/>
                  </a:lnTo>
                  <a:lnTo>
                    <a:pt x="16442" y="4990"/>
                  </a:lnTo>
                  <a:lnTo>
                    <a:pt x="16542" y="4493"/>
                  </a:lnTo>
                  <a:lnTo>
                    <a:pt x="16621" y="3996"/>
                  </a:lnTo>
                  <a:lnTo>
                    <a:pt x="16681" y="3499"/>
                  </a:lnTo>
                  <a:lnTo>
                    <a:pt x="16721" y="2982"/>
                  </a:lnTo>
                  <a:lnTo>
                    <a:pt x="16741" y="2465"/>
                  </a:lnTo>
                  <a:lnTo>
                    <a:pt x="16741" y="2465"/>
                  </a:lnTo>
                  <a:lnTo>
                    <a:pt x="16721" y="2048"/>
                  </a:lnTo>
                  <a:lnTo>
                    <a:pt x="16701" y="1650"/>
                  </a:lnTo>
                  <a:lnTo>
                    <a:pt x="16701" y="1650"/>
                  </a:lnTo>
                  <a:lnTo>
                    <a:pt x="16383" y="1412"/>
                  </a:lnTo>
                  <a:lnTo>
                    <a:pt x="16025" y="1193"/>
                  </a:lnTo>
                  <a:lnTo>
                    <a:pt x="15627" y="974"/>
                  </a:lnTo>
                  <a:lnTo>
                    <a:pt x="15210" y="795"/>
                  </a:lnTo>
                  <a:lnTo>
                    <a:pt x="14752" y="636"/>
                  </a:lnTo>
                  <a:lnTo>
                    <a:pt x="14275" y="477"/>
                  </a:lnTo>
                  <a:lnTo>
                    <a:pt x="13758" y="358"/>
                  </a:lnTo>
                  <a:lnTo>
                    <a:pt x="13241" y="239"/>
                  </a:lnTo>
                  <a:lnTo>
                    <a:pt x="12685" y="159"/>
                  </a:lnTo>
                  <a:lnTo>
                    <a:pt x="12128" y="80"/>
                  </a:lnTo>
                  <a:lnTo>
                    <a:pt x="11532" y="40"/>
                  </a:lnTo>
                  <a:lnTo>
                    <a:pt x="10955" y="0"/>
                  </a:lnTo>
                  <a:lnTo>
                    <a:pt x="10339" y="0"/>
                  </a:lnTo>
                  <a:lnTo>
                    <a:pt x="9742" y="0"/>
                  </a:lnTo>
                  <a:lnTo>
                    <a:pt x="9106" y="20"/>
                  </a:lnTo>
                  <a:lnTo>
                    <a:pt x="8490" y="80"/>
                  </a:lnTo>
                  <a:lnTo>
                    <a:pt x="7873" y="159"/>
                  </a:lnTo>
                  <a:lnTo>
                    <a:pt x="7257" y="239"/>
                  </a:lnTo>
                  <a:lnTo>
                    <a:pt x="6641" y="358"/>
                  </a:lnTo>
                  <a:lnTo>
                    <a:pt x="6025" y="497"/>
                  </a:lnTo>
                  <a:lnTo>
                    <a:pt x="5428" y="656"/>
                  </a:lnTo>
                  <a:lnTo>
                    <a:pt x="4832" y="835"/>
                  </a:lnTo>
                  <a:lnTo>
                    <a:pt x="4255" y="1054"/>
                  </a:lnTo>
                  <a:lnTo>
                    <a:pt x="3679" y="1273"/>
                  </a:lnTo>
                  <a:lnTo>
                    <a:pt x="3142" y="1531"/>
                  </a:lnTo>
                  <a:lnTo>
                    <a:pt x="2605" y="1809"/>
                  </a:lnTo>
                  <a:lnTo>
                    <a:pt x="2108" y="2108"/>
                  </a:lnTo>
                  <a:lnTo>
                    <a:pt x="1631" y="2426"/>
                  </a:lnTo>
                  <a:lnTo>
                    <a:pt x="1173" y="2784"/>
                  </a:lnTo>
                  <a:lnTo>
                    <a:pt x="736" y="3161"/>
                  </a:lnTo>
                  <a:lnTo>
                    <a:pt x="358" y="3559"/>
                  </a:lnTo>
                  <a:lnTo>
                    <a:pt x="0" y="3976"/>
                  </a:lnTo>
                  <a:lnTo>
                    <a:pt x="0" y="39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9" name="Google Shape;5699;p64"/>
            <p:cNvSpPr/>
            <p:nvPr/>
          </p:nvSpPr>
          <p:spPr>
            <a:xfrm>
              <a:off x="-1109900" y="2280800"/>
              <a:ext cx="375300" cy="252025"/>
            </a:xfrm>
            <a:custGeom>
              <a:avLst/>
              <a:gdLst/>
              <a:ahLst/>
              <a:cxnLst/>
              <a:rect l="l" t="t" r="r" b="b"/>
              <a:pathLst>
                <a:path w="15012" h="10081" extrusionOk="0">
                  <a:moveTo>
                    <a:pt x="41" y="7059"/>
                  </a:moveTo>
                  <a:lnTo>
                    <a:pt x="41" y="7059"/>
                  </a:lnTo>
                  <a:lnTo>
                    <a:pt x="1" y="6761"/>
                  </a:lnTo>
                  <a:lnTo>
                    <a:pt x="1" y="6462"/>
                  </a:lnTo>
                  <a:lnTo>
                    <a:pt x="1" y="6462"/>
                  </a:lnTo>
                  <a:lnTo>
                    <a:pt x="21" y="6124"/>
                  </a:lnTo>
                  <a:lnTo>
                    <a:pt x="41" y="5786"/>
                  </a:lnTo>
                  <a:lnTo>
                    <a:pt x="100" y="5468"/>
                  </a:lnTo>
                  <a:lnTo>
                    <a:pt x="160" y="5150"/>
                  </a:lnTo>
                  <a:lnTo>
                    <a:pt x="259" y="4852"/>
                  </a:lnTo>
                  <a:lnTo>
                    <a:pt x="359" y="4534"/>
                  </a:lnTo>
                  <a:lnTo>
                    <a:pt x="478" y="4236"/>
                  </a:lnTo>
                  <a:lnTo>
                    <a:pt x="637" y="3937"/>
                  </a:lnTo>
                  <a:lnTo>
                    <a:pt x="796" y="3659"/>
                  </a:lnTo>
                  <a:lnTo>
                    <a:pt x="975" y="3381"/>
                  </a:lnTo>
                  <a:lnTo>
                    <a:pt x="1154" y="3102"/>
                  </a:lnTo>
                  <a:lnTo>
                    <a:pt x="1373" y="2844"/>
                  </a:lnTo>
                  <a:lnTo>
                    <a:pt x="1591" y="2585"/>
                  </a:lnTo>
                  <a:lnTo>
                    <a:pt x="1830" y="2347"/>
                  </a:lnTo>
                  <a:lnTo>
                    <a:pt x="2088" y="2108"/>
                  </a:lnTo>
                  <a:lnTo>
                    <a:pt x="2347" y="1890"/>
                  </a:lnTo>
                  <a:lnTo>
                    <a:pt x="2625" y="1671"/>
                  </a:lnTo>
                  <a:lnTo>
                    <a:pt x="2923" y="1472"/>
                  </a:lnTo>
                  <a:lnTo>
                    <a:pt x="3222" y="1293"/>
                  </a:lnTo>
                  <a:lnTo>
                    <a:pt x="3540" y="1114"/>
                  </a:lnTo>
                  <a:lnTo>
                    <a:pt x="3858" y="935"/>
                  </a:lnTo>
                  <a:lnTo>
                    <a:pt x="4196" y="776"/>
                  </a:lnTo>
                  <a:lnTo>
                    <a:pt x="4534" y="637"/>
                  </a:lnTo>
                  <a:lnTo>
                    <a:pt x="4892" y="518"/>
                  </a:lnTo>
                  <a:lnTo>
                    <a:pt x="5249" y="398"/>
                  </a:lnTo>
                  <a:lnTo>
                    <a:pt x="5627" y="299"/>
                  </a:lnTo>
                  <a:lnTo>
                    <a:pt x="6005" y="200"/>
                  </a:lnTo>
                  <a:lnTo>
                    <a:pt x="6403" y="140"/>
                  </a:lnTo>
                  <a:lnTo>
                    <a:pt x="6780" y="80"/>
                  </a:lnTo>
                  <a:lnTo>
                    <a:pt x="7198" y="41"/>
                  </a:lnTo>
                  <a:lnTo>
                    <a:pt x="7595" y="21"/>
                  </a:lnTo>
                  <a:lnTo>
                    <a:pt x="8013" y="1"/>
                  </a:lnTo>
                  <a:lnTo>
                    <a:pt x="8013" y="1"/>
                  </a:lnTo>
                  <a:lnTo>
                    <a:pt x="8570" y="21"/>
                  </a:lnTo>
                  <a:lnTo>
                    <a:pt x="9126" y="60"/>
                  </a:lnTo>
                  <a:lnTo>
                    <a:pt x="9663" y="140"/>
                  </a:lnTo>
                  <a:lnTo>
                    <a:pt x="10180" y="239"/>
                  </a:lnTo>
                  <a:lnTo>
                    <a:pt x="10697" y="379"/>
                  </a:lnTo>
                  <a:lnTo>
                    <a:pt x="11194" y="538"/>
                  </a:lnTo>
                  <a:lnTo>
                    <a:pt x="11671" y="717"/>
                  </a:lnTo>
                  <a:lnTo>
                    <a:pt x="12128" y="915"/>
                  </a:lnTo>
                  <a:lnTo>
                    <a:pt x="12566" y="1154"/>
                  </a:lnTo>
                  <a:lnTo>
                    <a:pt x="12983" y="1412"/>
                  </a:lnTo>
                  <a:lnTo>
                    <a:pt x="13381" y="1671"/>
                  </a:lnTo>
                  <a:lnTo>
                    <a:pt x="13759" y="1969"/>
                  </a:lnTo>
                  <a:lnTo>
                    <a:pt x="14117" y="2287"/>
                  </a:lnTo>
                  <a:lnTo>
                    <a:pt x="14435" y="2625"/>
                  </a:lnTo>
                  <a:lnTo>
                    <a:pt x="14733" y="2963"/>
                  </a:lnTo>
                  <a:lnTo>
                    <a:pt x="15011" y="3321"/>
                  </a:lnTo>
                  <a:lnTo>
                    <a:pt x="15011" y="3321"/>
                  </a:lnTo>
                  <a:lnTo>
                    <a:pt x="14952" y="3739"/>
                  </a:lnTo>
                  <a:lnTo>
                    <a:pt x="14872" y="4156"/>
                  </a:lnTo>
                  <a:lnTo>
                    <a:pt x="14792" y="4554"/>
                  </a:lnTo>
                  <a:lnTo>
                    <a:pt x="14673" y="4951"/>
                  </a:lnTo>
                  <a:lnTo>
                    <a:pt x="14554" y="5349"/>
                  </a:lnTo>
                  <a:lnTo>
                    <a:pt x="14435" y="5727"/>
                  </a:lnTo>
                  <a:lnTo>
                    <a:pt x="14276" y="6104"/>
                  </a:lnTo>
                  <a:lnTo>
                    <a:pt x="14117" y="6482"/>
                  </a:lnTo>
                  <a:lnTo>
                    <a:pt x="13938" y="6840"/>
                  </a:lnTo>
                  <a:lnTo>
                    <a:pt x="13759" y="7198"/>
                  </a:lnTo>
                  <a:lnTo>
                    <a:pt x="13560" y="7556"/>
                  </a:lnTo>
                  <a:lnTo>
                    <a:pt x="13341" y="7894"/>
                  </a:lnTo>
                  <a:lnTo>
                    <a:pt x="13122" y="8232"/>
                  </a:lnTo>
                  <a:lnTo>
                    <a:pt x="12884" y="8550"/>
                  </a:lnTo>
                  <a:lnTo>
                    <a:pt x="12645" y="8868"/>
                  </a:lnTo>
                  <a:lnTo>
                    <a:pt x="12387" y="9166"/>
                  </a:lnTo>
                  <a:lnTo>
                    <a:pt x="12387" y="9166"/>
                  </a:lnTo>
                  <a:lnTo>
                    <a:pt x="12049" y="9345"/>
                  </a:lnTo>
                  <a:lnTo>
                    <a:pt x="11711" y="9504"/>
                  </a:lnTo>
                  <a:lnTo>
                    <a:pt x="11333" y="9643"/>
                  </a:lnTo>
                  <a:lnTo>
                    <a:pt x="10975" y="9763"/>
                  </a:lnTo>
                  <a:lnTo>
                    <a:pt x="10598" y="9862"/>
                  </a:lnTo>
                  <a:lnTo>
                    <a:pt x="10200" y="9942"/>
                  </a:lnTo>
                  <a:lnTo>
                    <a:pt x="9802" y="10001"/>
                  </a:lnTo>
                  <a:lnTo>
                    <a:pt x="9405" y="10041"/>
                  </a:lnTo>
                  <a:lnTo>
                    <a:pt x="9007" y="10081"/>
                  </a:lnTo>
                  <a:lnTo>
                    <a:pt x="8589" y="10081"/>
                  </a:lnTo>
                  <a:lnTo>
                    <a:pt x="8172" y="10081"/>
                  </a:lnTo>
                  <a:lnTo>
                    <a:pt x="7754" y="10041"/>
                  </a:lnTo>
                  <a:lnTo>
                    <a:pt x="7337" y="10001"/>
                  </a:lnTo>
                  <a:lnTo>
                    <a:pt x="6919" y="9961"/>
                  </a:lnTo>
                  <a:lnTo>
                    <a:pt x="6502" y="9882"/>
                  </a:lnTo>
                  <a:lnTo>
                    <a:pt x="6065" y="9802"/>
                  </a:lnTo>
                  <a:lnTo>
                    <a:pt x="5647" y="9703"/>
                  </a:lnTo>
                  <a:lnTo>
                    <a:pt x="5230" y="9604"/>
                  </a:lnTo>
                  <a:lnTo>
                    <a:pt x="4812" y="9484"/>
                  </a:lnTo>
                  <a:lnTo>
                    <a:pt x="4414" y="9345"/>
                  </a:lnTo>
                  <a:lnTo>
                    <a:pt x="3599" y="9047"/>
                  </a:lnTo>
                  <a:lnTo>
                    <a:pt x="2804" y="8709"/>
                  </a:lnTo>
                  <a:lnTo>
                    <a:pt x="2049" y="8331"/>
                  </a:lnTo>
                  <a:lnTo>
                    <a:pt x="1333" y="7934"/>
                  </a:lnTo>
                  <a:lnTo>
                    <a:pt x="657" y="7516"/>
                  </a:lnTo>
                  <a:lnTo>
                    <a:pt x="41" y="7059"/>
                  </a:lnTo>
                  <a:lnTo>
                    <a:pt x="41" y="7059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0" name="Google Shape;5700;p64"/>
            <p:cNvSpPr/>
            <p:nvPr/>
          </p:nvSpPr>
          <p:spPr>
            <a:xfrm>
              <a:off x="-1033850" y="2298200"/>
              <a:ext cx="279350" cy="86025"/>
            </a:xfrm>
            <a:custGeom>
              <a:avLst/>
              <a:gdLst/>
              <a:ahLst/>
              <a:cxnLst/>
              <a:rect l="l" t="t" r="r" b="b"/>
              <a:pathLst>
                <a:path w="11174" h="3441" extrusionOk="0">
                  <a:moveTo>
                    <a:pt x="11174" y="3440"/>
                  </a:moveTo>
                  <a:lnTo>
                    <a:pt x="11174" y="3440"/>
                  </a:lnTo>
                  <a:lnTo>
                    <a:pt x="10856" y="3182"/>
                  </a:lnTo>
                  <a:lnTo>
                    <a:pt x="10538" y="2943"/>
                  </a:lnTo>
                  <a:lnTo>
                    <a:pt x="10200" y="2724"/>
                  </a:lnTo>
                  <a:lnTo>
                    <a:pt x="9862" y="2506"/>
                  </a:lnTo>
                  <a:lnTo>
                    <a:pt x="9524" y="2327"/>
                  </a:lnTo>
                  <a:lnTo>
                    <a:pt x="9186" y="2168"/>
                  </a:lnTo>
                  <a:lnTo>
                    <a:pt x="8828" y="2009"/>
                  </a:lnTo>
                  <a:lnTo>
                    <a:pt x="8470" y="1870"/>
                  </a:lnTo>
                  <a:lnTo>
                    <a:pt x="8112" y="1750"/>
                  </a:lnTo>
                  <a:lnTo>
                    <a:pt x="7734" y="1631"/>
                  </a:lnTo>
                  <a:lnTo>
                    <a:pt x="7377" y="1532"/>
                  </a:lnTo>
                  <a:lnTo>
                    <a:pt x="6999" y="1452"/>
                  </a:lnTo>
                  <a:lnTo>
                    <a:pt x="6641" y="1392"/>
                  </a:lnTo>
                  <a:lnTo>
                    <a:pt x="6263" y="1333"/>
                  </a:lnTo>
                  <a:lnTo>
                    <a:pt x="5508" y="1253"/>
                  </a:lnTo>
                  <a:lnTo>
                    <a:pt x="4772" y="1233"/>
                  </a:lnTo>
                  <a:lnTo>
                    <a:pt x="4017" y="1233"/>
                  </a:lnTo>
                  <a:lnTo>
                    <a:pt x="3301" y="1273"/>
                  </a:lnTo>
                  <a:lnTo>
                    <a:pt x="2585" y="1353"/>
                  </a:lnTo>
                  <a:lnTo>
                    <a:pt x="1889" y="1472"/>
                  </a:lnTo>
                  <a:lnTo>
                    <a:pt x="1233" y="1591"/>
                  </a:lnTo>
                  <a:lnTo>
                    <a:pt x="597" y="1750"/>
                  </a:lnTo>
                  <a:lnTo>
                    <a:pt x="1" y="1929"/>
                  </a:lnTo>
                  <a:lnTo>
                    <a:pt x="1" y="1929"/>
                  </a:lnTo>
                  <a:lnTo>
                    <a:pt x="498" y="1551"/>
                  </a:lnTo>
                  <a:lnTo>
                    <a:pt x="975" y="1233"/>
                  </a:lnTo>
                  <a:lnTo>
                    <a:pt x="1452" y="955"/>
                  </a:lnTo>
                  <a:lnTo>
                    <a:pt x="1929" y="716"/>
                  </a:lnTo>
                  <a:lnTo>
                    <a:pt x="2406" y="498"/>
                  </a:lnTo>
                  <a:lnTo>
                    <a:pt x="2864" y="339"/>
                  </a:lnTo>
                  <a:lnTo>
                    <a:pt x="3321" y="200"/>
                  </a:lnTo>
                  <a:lnTo>
                    <a:pt x="3778" y="100"/>
                  </a:lnTo>
                  <a:lnTo>
                    <a:pt x="4215" y="40"/>
                  </a:lnTo>
                  <a:lnTo>
                    <a:pt x="4653" y="1"/>
                  </a:lnTo>
                  <a:lnTo>
                    <a:pt x="5090" y="1"/>
                  </a:lnTo>
                  <a:lnTo>
                    <a:pt x="5508" y="21"/>
                  </a:lnTo>
                  <a:lnTo>
                    <a:pt x="5905" y="60"/>
                  </a:lnTo>
                  <a:lnTo>
                    <a:pt x="6303" y="120"/>
                  </a:lnTo>
                  <a:lnTo>
                    <a:pt x="6701" y="219"/>
                  </a:lnTo>
                  <a:lnTo>
                    <a:pt x="7078" y="319"/>
                  </a:lnTo>
                  <a:lnTo>
                    <a:pt x="7436" y="458"/>
                  </a:lnTo>
                  <a:lnTo>
                    <a:pt x="7794" y="597"/>
                  </a:lnTo>
                  <a:lnTo>
                    <a:pt x="8132" y="756"/>
                  </a:lnTo>
                  <a:lnTo>
                    <a:pt x="8470" y="935"/>
                  </a:lnTo>
                  <a:lnTo>
                    <a:pt x="8788" y="1114"/>
                  </a:lnTo>
                  <a:lnTo>
                    <a:pt x="9086" y="1313"/>
                  </a:lnTo>
                  <a:lnTo>
                    <a:pt x="9365" y="1512"/>
                  </a:lnTo>
                  <a:lnTo>
                    <a:pt x="9623" y="1730"/>
                  </a:lnTo>
                  <a:lnTo>
                    <a:pt x="9882" y="1929"/>
                  </a:lnTo>
                  <a:lnTo>
                    <a:pt x="10120" y="2148"/>
                  </a:lnTo>
                  <a:lnTo>
                    <a:pt x="10339" y="2367"/>
                  </a:lnTo>
                  <a:lnTo>
                    <a:pt x="10538" y="2585"/>
                  </a:lnTo>
                  <a:lnTo>
                    <a:pt x="10737" y="2804"/>
                  </a:lnTo>
                  <a:lnTo>
                    <a:pt x="10896" y="3023"/>
                  </a:lnTo>
                  <a:lnTo>
                    <a:pt x="11035" y="3241"/>
                  </a:lnTo>
                  <a:lnTo>
                    <a:pt x="11174" y="3440"/>
                  </a:lnTo>
                  <a:lnTo>
                    <a:pt x="11174" y="344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1" name="Google Shape;5701;p64"/>
            <p:cNvSpPr/>
            <p:nvPr/>
          </p:nvSpPr>
          <p:spPr>
            <a:xfrm>
              <a:off x="-1034350" y="2160525"/>
              <a:ext cx="91475" cy="86500"/>
            </a:xfrm>
            <a:custGeom>
              <a:avLst/>
              <a:gdLst/>
              <a:ahLst/>
              <a:cxnLst/>
              <a:rect l="l" t="t" r="r" b="b"/>
              <a:pathLst>
                <a:path w="3659" h="3460" extrusionOk="0">
                  <a:moveTo>
                    <a:pt x="3659" y="1"/>
                  </a:moveTo>
                  <a:lnTo>
                    <a:pt x="365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39" y="358"/>
                  </a:lnTo>
                  <a:lnTo>
                    <a:pt x="637" y="756"/>
                  </a:lnTo>
                  <a:lnTo>
                    <a:pt x="915" y="1154"/>
                  </a:lnTo>
                  <a:lnTo>
                    <a:pt x="1154" y="1591"/>
                  </a:lnTo>
                  <a:lnTo>
                    <a:pt x="1373" y="2028"/>
                  </a:lnTo>
                  <a:lnTo>
                    <a:pt x="1571" y="2486"/>
                  </a:lnTo>
                  <a:lnTo>
                    <a:pt x="1730" y="2963"/>
                  </a:lnTo>
                  <a:lnTo>
                    <a:pt x="1870" y="3460"/>
                  </a:lnTo>
                  <a:lnTo>
                    <a:pt x="1870" y="3460"/>
                  </a:lnTo>
                  <a:lnTo>
                    <a:pt x="3659" y="1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2" name="Google Shape;5702;p64"/>
            <p:cNvSpPr/>
            <p:nvPr/>
          </p:nvSpPr>
          <p:spPr>
            <a:xfrm>
              <a:off x="-993600" y="2160525"/>
              <a:ext cx="225700" cy="92475"/>
            </a:xfrm>
            <a:custGeom>
              <a:avLst/>
              <a:gdLst/>
              <a:ahLst/>
              <a:cxnLst/>
              <a:rect l="l" t="t" r="r" b="b"/>
              <a:pathLst>
                <a:path w="9028" h="3699" extrusionOk="0">
                  <a:moveTo>
                    <a:pt x="7954" y="1"/>
                  </a:moveTo>
                  <a:lnTo>
                    <a:pt x="1075" y="1"/>
                  </a:lnTo>
                  <a:lnTo>
                    <a:pt x="1075" y="1"/>
                  </a:lnTo>
                  <a:lnTo>
                    <a:pt x="856" y="20"/>
                  </a:lnTo>
                  <a:lnTo>
                    <a:pt x="657" y="80"/>
                  </a:lnTo>
                  <a:lnTo>
                    <a:pt x="478" y="179"/>
                  </a:lnTo>
                  <a:lnTo>
                    <a:pt x="319" y="319"/>
                  </a:lnTo>
                  <a:lnTo>
                    <a:pt x="180" y="478"/>
                  </a:lnTo>
                  <a:lnTo>
                    <a:pt x="81" y="657"/>
                  </a:lnTo>
                  <a:lnTo>
                    <a:pt x="21" y="855"/>
                  </a:lnTo>
                  <a:lnTo>
                    <a:pt x="1" y="1074"/>
                  </a:lnTo>
                  <a:lnTo>
                    <a:pt x="1" y="2804"/>
                  </a:lnTo>
                  <a:lnTo>
                    <a:pt x="1" y="2804"/>
                  </a:lnTo>
                  <a:lnTo>
                    <a:pt x="21" y="2983"/>
                  </a:lnTo>
                  <a:lnTo>
                    <a:pt x="61" y="3162"/>
                  </a:lnTo>
                  <a:lnTo>
                    <a:pt x="140" y="3321"/>
                  </a:lnTo>
                  <a:lnTo>
                    <a:pt x="240" y="3460"/>
                  </a:lnTo>
                  <a:lnTo>
                    <a:pt x="240" y="3460"/>
                  </a:lnTo>
                  <a:lnTo>
                    <a:pt x="796" y="3360"/>
                  </a:lnTo>
                  <a:lnTo>
                    <a:pt x="1353" y="3261"/>
                  </a:lnTo>
                  <a:lnTo>
                    <a:pt x="1929" y="3201"/>
                  </a:lnTo>
                  <a:lnTo>
                    <a:pt x="2506" y="3142"/>
                  </a:lnTo>
                  <a:lnTo>
                    <a:pt x="3063" y="3102"/>
                  </a:lnTo>
                  <a:lnTo>
                    <a:pt x="3619" y="3062"/>
                  </a:lnTo>
                  <a:lnTo>
                    <a:pt x="4176" y="3062"/>
                  </a:lnTo>
                  <a:lnTo>
                    <a:pt x="4713" y="3062"/>
                  </a:lnTo>
                  <a:lnTo>
                    <a:pt x="5250" y="3102"/>
                  </a:lnTo>
                  <a:lnTo>
                    <a:pt x="5786" y="3142"/>
                  </a:lnTo>
                  <a:lnTo>
                    <a:pt x="6283" y="3182"/>
                  </a:lnTo>
                  <a:lnTo>
                    <a:pt x="6781" y="3261"/>
                  </a:lnTo>
                  <a:lnTo>
                    <a:pt x="7258" y="3341"/>
                  </a:lnTo>
                  <a:lnTo>
                    <a:pt x="7715" y="3440"/>
                  </a:lnTo>
                  <a:lnTo>
                    <a:pt x="8132" y="3559"/>
                  </a:lnTo>
                  <a:lnTo>
                    <a:pt x="8550" y="3698"/>
                  </a:lnTo>
                  <a:lnTo>
                    <a:pt x="8550" y="3698"/>
                  </a:lnTo>
                  <a:lnTo>
                    <a:pt x="8649" y="3619"/>
                  </a:lnTo>
                  <a:lnTo>
                    <a:pt x="8749" y="3520"/>
                  </a:lnTo>
                  <a:lnTo>
                    <a:pt x="8828" y="3420"/>
                  </a:lnTo>
                  <a:lnTo>
                    <a:pt x="8888" y="3321"/>
                  </a:lnTo>
                  <a:lnTo>
                    <a:pt x="8948" y="3201"/>
                  </a:lnTo>
                  <a:lnTo>
                    <a:pt x="8987" y="3062"/>
                  </a:lnTo>
                  <a:lnTo>
                    <a:pt x="9007" y="2943"/>
                  </a:lnTo>
                  <a:lnTo>
                    <a:pt x="9027" y="2804"/>
                  </a:lnTo>
                  <a:lnTo>
                    <a:pt x="9027" y="1074"/>
                  </a:lnTo>
                  <a:lnTo>
                    <a:pt x="9027" y="1074"/>
                  </a:lnTo>
                  <a:lnTo>
                    <a:pt x="9007" y="855"/>
                  </a:lnTo>
                  <a:lnTo>
                    <a:pt x="8948" y="657"/>
                  </a:lnTo>
                  <a:lnTo>
                    <a:pt x="8848" y="478"/>
                  </a:lnTo>
                  <a:lnTo>
                    <a:pt x="8709" y="319"/>
                  </a:lnTo>
                  <a:lnTo>
                    <a:pt x="8550" y="179"/>
                  </a:lnTo>
                  <a:lnTo>
                    <a:pt x="8371" y="80"/>
                  </a:lnTo>
                  <a:lnTo>
                    <a:pt x="8172" y="20"/>
                  </a:lnTo>
                  <a:lnTo>
                    <a:pt x="7954" y="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3" name="Google Shape;5703;p64"/>
            <p:cNvSpPr/>
            <p:nvPr/>
          </p:nvSpPr>
          <p:spPr>
            <a:xfrm>
              <a:off x="-984150" y="2167975"/>
              <a:ext cx="208775" cy="73600"/>
            </a:xfrm>
            <a:custGeom>
              <a:avLst/>
              <a:gdLst/>
              <a:ahLst/>
              <a:cxnLst/>
              <a:rect l="l" t="t" r="r" b="b"/>
              <a:pathLst>
                <a:path w="8351" h="2944" extrusionOk="0">
                  <a:moveTo>
                    <a:pt x="7357" y="1"/>
                  </a:moveTo>
                  <a:lnTo>
                    <a:pt x="975" y="1"/>
                  </a:lnTo>
                  <a:lnTo>
                    <a:pt x="975" y="1"/>
                  </a:lnTo>
                  <a:lnTo>
                    <a:pt x="776" y="21"/>
                  </a:lnTo>
                  <a:lnTo>
                    <a:pt x="597" y="60"/>
                  </a:lnTo>
                  <a:lnTo>
                    <a:pt x="438" y="140"/>
                  </a:lnTo>
                  <a:lnTo>
                    <a:pt x="279" y="259"/>
                  </a:lnTo>
                  <a:lnTo>
                    <a:pt x="160" y="379"/>
                  </a:lnTo>
                  <a:lnTo>
                    <a:pt x="80" y="518"/>
                  </a:lnTo>
                  <a:lnTo>
                    <a:pt x="21" y="677"/>
                  </a:lnTo>
                  <a:lnTo>
                    <a:pt x="1" y="856"/>
                  </a:lnTo>
                  <a:lnTo>
                    <a:pt x="1" y="2227"/>
                  </a:lnTo>
                  <a:lnTo>
                    <a:pt x="1" y="2227"/>
                  </a:lnTo>
                  <a:lnTo>
                    <a:pt x="1" y="2387"/>
                  </a:lnTo>
                  <a:lnTo>
                    <a:pt x="40" y="2526"/>
                  </a:lnTo>
                  <a:lnTo>
                    <a:pt x="120" y="2645"/>
                  </a:lnTo>
                  <a:lnTo>
                    <a:pt x="219" y="2764"/>
                  </a:lnTo>
                  <a:lnTo>
                    <a:pt x="219" y="2764"/>
                  </a:lnTo>
                  <a:lnTo>
                    <a:pt x="736" y="2685"/>
                  </a:lnTo>
                  <a:lnTo>
                    <a:pt x="1253" y="2605"/>
                  </a:lnTo>
                  <a:lnTo>
                    <a:pt x="1790" y="2546"/>
                  </a:lnTo>
                  <a:lnTo>
                    <a:pt x="2307" y="2506"/>
                  </a:lnTo>
                  <a:lnTo>
                    <a:pt x="2824" y="2466"/>
                  </a:lnTo>
                  <a:lnTo>
                    <a:pt x="3341" y="2446"/>
                  </a:lnTo>
                  <a:lnTo>
                    <a:pt x="3858" y="2446"/>
                  </a:lnTo>
                  <a:lnTo>
                    <a:pt x="4375" y="2446"/>
                  </a:lnTo>
                  <a:lnTo>
                    <a:pt x="4852" y="2466"/>
                  </a:lnTo>
                  <a:lnTo>
                    <a:pt x="5349" y="2506"/>
                  </a:lnTo>
                  <a:lnTo>
                    <a:pt x="5806" y="2546"/>
                  </a:lnTo>
                  <a:lnTo>
                    <a:pt x="6263" y="2605"/>
                  </a:lnTo>
                  <a:lnTo>
                    <a:pt x="6701" y="2665"/>
                  </a:lnTo>
                  <a:lnTo>
                    <a:pt x="7138" y="2744"/>
                  </a:lnTo>
                  <a:lnTo>
                    <a:pt x="7536" y="2844"/>
                  </a:lnTo>
                  <a:lnTo>
                    <a:pt x="7914" y="2943"/>
                  </a:lnTo>
                  <a:lnTo>
                    <a:pt x="7914" y="2943"/>
                  </a:lnTo>
                  <a:lnTo>
                    <a:pt x="8013" y="2884"/>
                  </a:lnTo>
                  <a:lnTo>
                    <a:pt x="8092" y="2804"/>
                  </a:lnTo>
                  <a:lnTo>
                    <a:pt x="8172" y="2725"/>
                  </a:lnTo>
                  <a:lnTo>
                    <a:pt x="8232" y="2645"/>
                  </a:lnTo>
                  <a:lnTo>
                    <a:pt x="8271" y="2546"/>
                  </a:lnTo>
                  <a:lnTo>
                    <a:pt x="8311" y="2446"/>
                  </a:lnTo>
                  <a:lnTo>
                    <a:pt x="8351" y="2347"/>
                  </a:lnTo>
                  <a:lnTo>
                    <a:pt x="8351" y="2227"/>
                  </a:lnTo>
                  <a:lnTo>
                    <a:pt x="8351" y="856"/>
                  </a:lnTo>
                  <a:lnTo>
                    <a:pt x="8351" y="856"/>
                  </a:lnTo>
                  <a:lnTo>
                    <a:pt x="8331" y="677"/>
                  </a:lnTo>
                  <a:lnTo>
                    <a:pt x="8271" y="518"/>
                  </a:lnTo>
                  <a:lnTo>
                    <a:pt x="8172" y="379"/>
                  </a:lnTo>
                  <a:lnTo>
                    <a:pt x="8053" y="259"/>
                  </a:lnTo>
                  <a:lnTo>
                    <a:pt x="7914" y="140"/>
                  </a:lnTo>
                  <a:lnTo>
                    <a:pt x="7754" y="60"/>
                  </a:lnTo>
                  <a:lnTo>
                    <a:pt x="7556" y="21"/>
                  </a:lnTo>
                  <a:lnTo>
                    <a:pt x="7357" y="1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4" name="Google Shape;5704;p64"/>
            <p:cNvSpPr/>
            <p:nvPr/>
          </p:nvSpPr>
          <p:spPr>
            <a:xfrm>
              <a:off x="-841000" y="2178925"/>
              <a:ext cx="38300" cy="43750"/>
            </a:xfrm>
            <a:custGeom>
              <a:avLst/>
              <a:gdLst/>
              <a:ahLst/>
              <a:cxnLst/>
              <a:rect l="l" t="t" r="r" b="b"/>
              <a:pathLst>
                <a:path w="1532" h="1750" extrusionOk="0">
                  <a:moveTo>
                    <a:pt x="776" y="1750"/>
                  </a:moveTo>
                  <a:lnTo>
                    <a:pt x="776" y="1750"/>
                  </a:lnTo>
                  <a:lnTo>
                    <a:pt x="617" y="1730"/>
                  </a:lnTo>
                  <a:lnTo>
                    <a:pt x="478" y="1670"/>
                  </a:lnTo>
                  <a:lnTo>
                    <a:pt x="339" y="1591"/>
                  </a:lnTo>
                  <a:lnTo>
                    <a:pt x="219" y="1491"/>
                  </a:lnTo>
                  <a:lnTo>
                    <a:pt x="140" y="1352"/>
                  </a:lnTo>
                  <a:lnTo>
                    <a:pt x="60" y="1213"/>
                  </a:lnTo>
                  <a:lnTo>
                    <a:pt x="20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20" y="696"/>
                  </a:lnTo>
                  <a:lnTo>
                    <a:pt x="60" y="537"/>
                  </a:lnTo>
                  <a:lnTo>
                    <a:pt x="140" y="378"/>
                  </a:lnTo>
                  <a:lnTo>
                    <a:pt x="219" y="259"/>
                  </a:lnTo>
                  <a:lnTo>
                    <a:pt x="339" y="139"/>
                  </a:lnTo>
                  <a:lnTo>
                    <a:pt x="478" y="60"/>
                  </a:lnTo>
                  <a:lnTo>
                    <a:pt x="617" y="0"/>
                  </a:lnTo>
                  <a:lnTo>
                    <a:pt x="776" y="0"/>
                  </a:lnTo>
                  <a:lnTo>
                    <a:pt x="776" y="0"/>
                  </a:lnTo>
                  <a:lnTo>
                    <a:pt x="915" y="0"/>
                  </a:lnTo>
                  <a:lnTo>
                    <a:pt x="1074" y="60"/>
                  </a:lnTo>
                  <a:lnTo>
                    <a:pt x="1193" y="139"/>
                  </a:lnTo>
                  <a:lnTo>
                    <a:pt x="1313" y="259"/>
                  </a:lnTo>
                  <a:lnTo>
                    <a:pt x="1392" y="378"/>
                  </a:lnTo>
                  <a:lnTo>
                    <a:pt x="1472" y="537"/>
                  </a:lnTo>
                  <a:lnTo>
                    <a:pt x="1512" y="696"/>
                  </a:lnTo>
                  <a:lnTo>
                    <a:pt x="1531" y="875"/>
                  </a:lnTo>
                  <a:lnTo>
                    <a:pt x="1531" y="875"/>
                  </a:lnTo>
                  <a:lnTo>
                    <a:pt x="1512" y="1054"/>
                  </a:lnTo>
                  <a:lnTo>
                    <a:pt x="1472" y="1213"/>
                  </a:lnTo>
                  <a:lnTo>
                    <a:pt x="1392" y="1352"/>
                  </a:lnTo>
                  <a:lnTo>
                    <a:pt x="1313" y="1491"/>
                  </a:lnTo>
                  <a:lnTo>
                    <a:pt x="1193" y="1591"/>
                  </a:lnTo>
                  <a:lnTo>
                    <a:pt x="1074" y="1670"/>
                  </a:lnTo>
                  <a:lnTo>
                    <a:pt x="915" y="1730"/>
                  </a:lnTo>
                  <a:lnTo>
                    <a:pt x="776" y="1750"/>
                  </a:lnTo>
                  <a:lnTo>
                    <a:pt x="77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5" name="Google Shape;5705;p64"/>
            <p:cNvSpPr/>
            <p:nvPr/>
          </p:nvSpPr>
          <p:spPr>
            <a:xfrm>
              <a:off x="-834050" y="2186375"/>
              <a:ext cx="24400" cy="28350"/>
            </a:xfrm>
            <a:custGeom>
              <a:avLst/>
              <a:gdLst/>
              <a:ahLst/>
              <a:cxnLst/>
              <a:rect l="l" t="t" r="r" b="b"/>
              <a:pathLst>
                <a:path w="976" h="1134" extrusionOk="0">
                  <a:moveTo>
                    <a:pt x="498" y="1134"/>
                  </a:moveTo>
                  <a:lnTo>
                    <a:pt x="498" y="1134"/>
                  </a:lnTo>
                  <a:lnTo>
                    <a:pt x="399" y="1134"/>
                  </a:lnTo>
                  <a:lnTo>
                    <a:pt x="299" y="1094"/>
                  </a:lnTo>
                  <a:lnTo>
                    <a:pt x="220" y="1034"/>
                  </a:lnTo>
                  <a:lnTo>
                    <a:pt x="140" y="975"/>
                  </a:lnTo>
                  <a:lnTo>
                    <a:pt x="80" y="895"/>
                  </a:lnTo>
                  <a:lnTo>
                    <a:pt x="41" y="796"/>
                  </a:lnTo>
                  <a:lnTo>
                    <a:pt x="1" y="676"/>
                  </a:lnTo>
                  <a:lnTo>
                    <a:pt x="1" y="577"/>
                  </a:lnTo>
                  <a:lnTo>
                    <a:pt x="1" y="577"/>
                  </a:lnTo>
                  <a:lnTo>
                    <a:pt x="1" y="458"/>
                  </a:lnTo>
                  <a:lnTo>
                    <a:pt x="41" y="358"/>
                  </a:lnTo>
                  <a:lnTo>
                    <a:pt x="80" y="259"/>
                  </a:lnTo>
                  <a:lnTo>
                    <a:pt x="140" y="179"/>
                  </a:lnTo>
                  <a:lnTo>
                    <a:pt x="220" y="100"/>
                  </a:lnTo>
                  <a:lnTo>
                    <a:pt x="299" y="60"/>
                  </a:lnTo>
                  <a:lnTo>
                    <a:pt x="399" y="2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597" y="20"/>
                  </a:lnTo>
                  <a:lnTo>
                    <a:pt x="677" y="60"/>
                  </a:lnTo>
                  <a:lnTo>
                    <a:pt x="756" y="100"/>
                  </a:lnTo>
                  <a:lnTo>
                    <a:pt x="836" y="179"/>
                  </a:lnTo>
                  <a:lnTo>
                    <a:pt x="896" y="259"/>
                  </a:lnTo>
                  <a:lnTo>
                    <a:pt x="935" y="358"/>
                  </a:lnTo>
                  <a:lnTo>
                    <a:pt x="975" y="458"/>
                  </a:lnTo>
                  <a:lnTo>
                    <a:pt x="975" y="577"/>
                  </a:lnTo>
                  <a:lnTo>
                    <a:pt x="975" y="577"/>
                  </a:lnTo>
                  <a:lnTo>
                    <a:pt x="975" y="676"/>
                  </a:lnTo>
                  <a:lnTo>
                    <a:pt x="935" y="796"/>
                  </a:lnTo>
                  <a:lnTo>
                    <a:pt x="896" y="895"/>
                  </a:lnTo>
                  <a:lnTo>
                    <a:pt x="836" y="975"/>
                  </a:lnTo>
                  <a:lnTo>
                    <a:pt x="756" y="1034"/>
                  </a:lnTo>
                  <a:lnTo>
                    <a:pt x="677" y="1094"/>
                  </a:lnTo>
                  <a:lnTo>
                    <a:pt x="597" y="1134"/>
                  </a:lnTo>
                  <a:lnTo>
                    <a:pt x="498" y="1134"/>
                  </a:lnTo>
                  <a:lnTo>
                    <a:pt x="498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6" name="Google Shape;5706;p64"/>
            <p:cNvSpPr/>
            <p:nvPr/>
          </p:nvSpPr>
          <p:spPr>
            <a:xfrm>
              <a:off x="-896675" y="2178925"/>
              <a:ext cx="37800" cy="43750"/>
            </a:xfrm>
            <a:custGeom>
              <a:avLst/>
              <a:gdLst/>
              <a:ahLst/>
              <a:cxnLst/>
              <a:rect l="l" t="t" r="r" b="b"/>
              <a:pathLst>
                <a:path w="1512" h="1750" extrusionOk="0">
                  <a:moveTo>
                    <a:pt x="756" y="1750"/>
                  </a:moveTo>
                  <a:lnTo>
                    <a:pt x="756" y="1750"/>
                  </a:lnTo>
                  <a:lnTo>
                    <a:pt x="597" y="1730"/>
                  </a:lnTo>
                  <a:lnTo>
                    <a:pt x="458" y="1670"/>
                  </a:lnTo>
                  <a:lnTo>
                    <a:pt x="339" y="1591"/>
                  </a:lnTo>
                  <a:lnTo>
                    <a:pt x="220" y="1491"/>
                  </a:lnTo>
                  <a:lnTo>
                    <a:pt x="120" y="1352"/>
                  </a:lnTo>
                  <a:lnTo>
                    <a:pt x="60" y="1213"/>
                  </a:lnTo>
                  <a:lnTo>
                    <a:pt x="1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696"/>
                  </a:lnTo>
                  <a:lnTo>
                    <a:pt x="60" y="537"/>
                  </a:lnTo>
                  <a:lnTo>
                    <a:pt x="120" y="378"/>
                  </a:lnTo>
                  <a:lnTo>
                    <a:pt x="220" y="259"/>
                  </a:lnTo>
                  <a:lnTo>
                    <a:pt x="339" y="139"/>
                  </a:lnTo>
                  <a:lnTo>
                    <a:pt x="458" y="60"/>
                  </a:lnTo>
                  <a:lnTo>
                    <a:pt x="597" y="0"/>
                  </a:lnTo>
                  <a:lnTo>
                    <a:pt x="756" y="0"/>
                  </a:lnTo>
                  <a:lnTo>
                    <a:pt x="756" y="0"/>
                  </a:lnTo>
                  <a:lnTo>
                    <a:pt x="915" y="0"/>
                  </a:lnTo>
                  <a:lnTo>
                    <a:pt x="1055" y="60"/>
                  </a:lnTo>
                  <a:lnTo>
                    <a:pt x="1174" y="139"/>
                  </a:lnTo>
                  <a:lnTo>
                    <a:pt x="1293" y="259"/>
                  </a:lnTo>
                  <a:lnTo>
                    <a:pt x="1393" y="378"/>
                  </a:lnTo>
                  <a:lnTo>
                    <a:pt x="1452" y="537"/>
                  </a:lnTo>
                  <a:lnTo>
                    <a:pt x="1512" y="696"/>
                  </a:lnTo>
                  <a:lnTo>
                    <a:pt x="1512" y="875"/>
                  </a:lnTo>
                  <a:lnTo>
                    <a:pt x="1512" y="875"/>
                  </a:lnTo>
                  <a:lnTo>
                    <a:pt x="1512" y="1054"/>
                  </a:lnTo>
                  <a:lnTo>
                    <a:pt x="1452" y="1213"/>
                  </a:lnTo>
                  <a:lnTo>
                    <a:pt x="1393" y="1352"/>
                  </a:lnTo>
                  <a:lnTo>
                    <a:pt x="1293" y="1491"/>
                  </a:lnTo>
                  <a:lnTo>
                    <a:pt x="1174" y="1591"/>
                  </a:lnTo>
                  <a:lnTo>
                    <a:pt x="1055" y="1670"/>
                  </a:lnTo>
                  <a:lnTo>
                    <a:pt x="915" y="1730"/>
                  </a:lnTo>
                  <a:lnTo>
                    <a:pt x="756" y="1750"/>
                  </a:lnTo>
                  <a:lnTo>
                    <a:pt x="75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7" name="Google Shape;5707;p64"/>
            <p:cNvSpPr/>
            <p:nvPr/>
          </p:nvSpPr>
          <p:spPr>
            <a:xfrm>
              <a:off x="-958300" y="2178925"/>
              <a:ext cx="38300" cy="43750"/>
            </a:xfrm>
            <a:custGeom>
              <a:avLst/>
              <a:gdLst/>
              <a:ahLst/>
              <a:cxnLst/>
              <a:rect l="l" t="t" r="r" b="b"/>
              <a:pathLst>
                <a:path w="1532" h="1750" extrusionOk="0">
                  <a:moveTo>
                    <a:pt x="776" y="1750"/>
                  </a:moveTo>
                  <a:lnTo>
                    <a:pt x="776" y="1750"/>
                  </a:lnTo>
                  <a:lnTo>
                    <a:pt x="617" y="1730"/>
                  </a:lnTo>
                  <a:lnTo>
                    <a:pt x="478" y="1670"/>
                  </a:lnTo>
                  <a:lnTo>
                    <a:pt x="339" y="1591"/>
                  </a:lnTo>
                  <a:lnTo>
                    <a:pt x="239" y="1491"/>
                  </a:lnTo>
                  <a:lnTo>
                    <a:pt x="140" y="1352"/>
                  </a:lnTo>
                  <a:lnTo>
                    <a:pt x="60" y="1213"/>
                  </a:lnTo>
                  <a:lnTo>
                    <a:pt x="20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20" y="696"/>
                  </a:lnTo>
                  <a:lnTo>
                    <a:pt x="60" y="537"/>
                  </a:lnTo>
                  <a:lnTo>
                    <a:pt x="140" y="378"/>
                  </a:lnTo>
                  <a:lnTo>
                    <a:pt x="239" y="259"/>
                  </a:lnTo>
                  <a:lnTo>
                    <a:pt x="339" y="139"/>
                  </a:lnTo>
                  <a:lnTo>
                    <a:pt x="478" y="60"/>
                  </a:lnTo>
                  <a:lnTo>
                    <a:pt x="617" y="0"/>
                  </a:lnTo>
                  <a:lnTo>
                    <a:pt x="776" y="0"/>
                  </a:lnTo>
                  <a:lnTo>
                    <a:pt x="776" y="0"/>
                  </a:lnTo>
                  <a:lnTo>
                    <a:pt x="935" y="0"/>
                  </a:lnTo>
                  <a:lnTo>
                    <a:pt x="1074" y="60"/>
                  </a:lnTo>
                  <a:lnTo>
                    <a:pt x="1193" y="139"/>
                  </a:lnTo>
                  <a:lnTo>
                    <a:pt x="1313" y="259"/>
                  </a:lnTo>
                  <a:lnTo>
                    <a:pt x="1412" y="378"/>
                  </a:lnTo>
                  <a:lnTo>
                    <a:pt x="1472" y="537"/>
                  </a:lnTo>
                  <a:lnTo>
                    <a:pt x="1512" y="696"/>
                  </a:lnTo>
                  <a:lnTo>
                    <a:pt x="1531" y="875"/>
                  </a:lnTo>
                  <a:lnTo>
                    <a:pt x="1531" y="875"/>
                  </a:lnTo>
                  <a:lnTo>
                    <a:pt x="1512" y="1054"/>
                  </a:lnTo>
                  <a:lnTo>
                    <a:pt x="1472" y="1213"/>
                  </a:lnTo>
                  <a:lnTo>
                    <a:pt x="1412" y="1352"/>
                  </a:lnTo>
                  <a:lnTo>
                    <a:pt x="1313" y="1491"/>
                  </a:lnTo>
                  <a:lnTo>
                    <a:pt x="1193" y="1591"/>
                  </a:lnTo>
                  <a:lnTo>
                    <a:pt x="1074" y="1670"/>
                  </a:lnTo>
                  <a:lnTo>
                    <a:pt x="935" y="1730"/>
                  </a:lnTo>
                  <a:lnTo>
                    <a:pt x="776" y="1750"/>
                  </a:lnTo>
                  <a:lnTo>
                    <a:pt x="77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8" name="Google Shape;5708;p64"/>
            <p:cNvSpPr/>
            <p:nvPr/>
          </p:nvSpPr>
          <p:spPr>
            <a:xfrm>
              <a:off x="-890200" y="2186375"/>
              <a:ext cx="24875" cy="28350"/>
            </a:xfrm>
            <a:custGeom>
              <a:avLst/>
              <a:gdLst/>
              <a:ahLst/>
              <a:cxnLst/>
              <a:rect l="l" t="t" r="r" b="b"/>
              <a:pathLst>
                <a:path w="995" h="1134" extrusionOk="0">
                  <a:moveTo>
                    <a:pt x="497" y="1134"/>
                  </a:moveTo>
                  <a:lnTo>
                    <a:pt x="497" y="1134"/>
                  </a:lnTo>
                  <a:lnTo>
                    <a:pt x="398" y="1134"/>
                  </a:lnTo>
                  <a:lnTo>
                    <a:pt x="299" y="1094"/>
                  </a:lnTo>
                  <a:lnTo>
                    <a:pt x="219" y="1034"/>
                  </a:lnTo>
                  <a:lnTo>
                    <a:pt x="159" y="975"/>
                  </a:lnTo>
                  <a:lnTo>
                    <a:pt x="100" y="895"/>
                  </a:lnTo>
                  <a:lnTo>
                    <a:pt x="40" y="796"/>
                  </a:lnTo>
                  <a:lnTo>
                    <a:pt x="20" y="676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20" y="458"/>
                  </a:lnTo>
                  <a:lnTo>
                    <a:pt x="40" y="358"/>
                  </a:lnTo>
                  <a:lnTo>
                    <a:pt x="100" y="259"/>
                  </a:lnTo>
                  <a:lnTo>
                    <a:pt x="159" y="179"/>
                  </a:lnTo>
                  <a:lnTo>
                    <a:pt x="219" y="100"/>
                  </a:lnTo>
                  <a:lnTo>
                    <a:pt x="299" y="60"/>
                  </a:lnTo>
                  <a:lnTo>
                    <a:pt x="398" y="20"/>
                  </a:lnTo>
                  <a:lnTo>
                    <a:pt x="497" y="0"/>
                  </a:lnTo>
                  <a:lnTo>
                    <a:pt x="497" y="0"/>
                  </a:lnTo>
                  <a:lnTo>
                    <a:pt x="597" y="20"/>
                  </a:lnTo>
                  <a:lnTo>
                    <a:pt x="696" y="60"/>
                  </a:lnTo>
                  <a:lnTo>
                    <a:pt x="776" y="100"/>
                  </a:lnTo>
                  <a:lnTo>
                    <a:pt x="835" y="179"/>
                  </a:lnTo>
                  <a:lnTo>
                    <a:pt x="895" y="259"/>
                  </a:lnTo>
                  <a:lnTo>
                    <a:pt x="955" y="358"/>
                  </a:lnTo>
                  <a:lnTo>
                    <a:pt x="974" y="458"/>
                  </a:lnTo>
                  <a:lnTo>
                    <a:pt x="994" y="577"/>
                  </a:lnTo>
                  <a:lnTo>
                    <a:pt x="994" y="577"/>
                  </a:lnTo>
                  <a:lnTo>
                    <a:pt x="974" y="676"/>
                  </a:lnTo>
                  <a:lnTo>
                    <a:pt x="955" y="796"/>
                  </a:lnTo>
                  <a:lnTo>
                    <a:pt x="895" y="895"/>
                  </a:lnTo>
                  <a:lnTo>
                    <a:pt x="835" y="975"/>
                  </a:lnTo>
                  <a:lnTo>
                    <a:pt x="776" y="1034"/>
                  </a:lnTo>
                  <a:lnTo>
                    <a:pt x="696" y="1094"/>
                  </a:lnTo>
                  <a:lnTo>
                    <a:pt x="597" y="1134"/>
                  </a:lnTo>
                  <a:lnTo>
                    <a:pt x="497" y="1134"/>
                  </a:lnTo>
                  <a:lnTo>
                    <a:pt x="497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9" name="Google Shape;5709;p64"/>
            <p:cNvSpPr/>
            <p:nvPr/>
          </p:nvSpPr>
          <p:spPr>
            <a:xfrm>
              <a:off x="-951350" y="2186375"/>
              <a:ext cx="24400" cy="28350"/>
            </a:xfrm>
            <a:custGeom>
              <a:avLst/>
              <a:gdLst/>
              <a:ahLst/>
              <a:cxnLst/>
              <a:rect l="l" t="t" r="r" b="b"/>
              <a:pathLst>
                <a:path w="976" h="1134" extrusionOk="0">
                  <a:moveTo>
                    <a:pt x="498" y="1134"/>
                  </a:moveTo>
                  <a:lnTo>
                    <a:pt x="498" y="1134"/>
                  </a:lnTo>
                  <a:lnTo>
                    <a:pt x="399" y="1134"/>
                  </a:lnTo>
                  <a:lnTo>
                    <a:pt x="299" y="1094"/>
                  </a:lnTo>
                  <a:lnTo>
                    <a:pt x="220" y="1034"/>
                  </a:lnTo>
                  <a:lnTo>
                    <a:pt x="140" y="975"/>
                  </a:lnTo>
                  <a:lnTo>
                    <a:pt x="80" y="895"/>
                  </a:lnTo>
                  <a:lnTo>
                    <a:pt x="41" y="796"/>
                  </a:lnTo>
                  <a:lnTo>
                    <a:pt x="21" y="676"/>
                  </a:lnTo>
                  <a:lnTo>
                    <a:pt x="1" y="577"/>
                  </a:lnTo>
                  <a:lnTo>
                    <a:pt x="1" y="577"/>
                  </a:lnTo>
                  <a:lnTo>
                    <a:pt x="21" y="458"/>
                  </a:lnTo>
                  <a:lnTo>
                    <a:pt x="41" y="358"/>
                  </a:lnTo>
                  <a:lnTo>
                    <a:pt x="80" y="259"/>
                  </a:lnTo>
                  <a:lnTo>
                    <a:pt x="140" y="179"/>
                  </a:lnTo>
                  <a:lnTo>
                    <a:pt x="220" y="100"/>
                  </a:lnTo>
                  <a:lnTo>
                    <a:pt x="299" y="60"/>
                  </a:lnTo>
                  <a:lnTo>
                    <a:pt x="399" y="2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597" y="20"/>
                  </a:lnTo>
                  <a:lnTo>
                    <a:pt x="677" y="60"/>
                  </a:lnTo>
                  <a:lnTo>
                    <a:pt x="776" y="100"/>
                  </a:lnTo>
                  <a:lnTo>
                    <a:pt x="836" y="179"/>
                  </a:lnTo>
                  <a:lnTo>
                    <a:pt x="896" y="259"/>
                  </a:lnTo>
                  <a:lnTo>
                    <a:pt x="955" y="358"/>
                  </a:lnTo>
                  <a:lnTo>
                    <a:pt x="975" y="458"/>
                  </a:lnTo>
                  <a:lnTo>
                    <a:pt x="975" y="577"/>
                  </a:lnTo>
                  <a:lnTo>
                    <a:pt x="975" y="577"/>
                  </a:lnTo>
                  <a:lnTo>
                    <a:pt x="975" y="676"/>
                  </a:lnTo>
                  <a:lnTo>
                    <a:pt x="955" y="796"/>
                  </a:lnTo>
                  <a:lnTo>
                    <a:pt x="896" y="895"/>
                  </a:lnTo>
                  <a:lnTo>
                    <a:pt x="836" y="975"/>
                  </a:lnTo>
                  <a:lnTo>
                    <a:pt x="776" y="1034"/>
                  </a:lnTo>
                  <a:lnTo>
                    <a:pt x="677" y="1094"/>
                  </a:lnTo>
                  <a:lnTo>
                    <a:pt x="597" y="1134"/>
                  </a:lnTo>
                  <a:lnTo>
                    <a:pt x="498" y="1134"/>
                  </a:lnTo>
                  <a:lnTo>
                    <a:pt x="498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0" name="Google Shape;5710;p64"/>
            <p:cNvSpPr/>
            <p:nvPr/>
          </p:nvSpPr>
          <p:spPr>
            <a:xfrm>
              <a:off x="-1142700" y="2644650"/>
              <a:ext cx="443375" cy="244550"/>
            </a:xfrm>
            <a:custGeom>
              <a:avLst/>
              <a:gdLst/>
              <a:ahLst/>
              <a:cxnLst/>
              <a:rect l="l" t="t" r="r" b="b"/>
              <a:pathLst>
                <a:path w="17735" h="9782" extrusionOk="0">
                  <a:moveTo>
                    <a:pt x="1" y="537"/>
                  </a:moveTo>
                  <a:lnTo>
                    <a:pt x="1" y="537"/>
                  </a:lnTo>
                  <a:lnTo>
                    <a:pt x="498" y="1650"/>
                  </a:lnTo>
                  <a:lnTo>
                    <a:pt x="716" y="2207"/>
                  </a:lnTo>
                  <a:lnTo>
                    <a:pt x="935" y="2764"/>
                  </a:lnTo>
                  <a:lnTo>
                    <a:pt x="1114" y="3300"/>
                  </a:lnTo>
                  <a:lnTo>
                    <a:pt x="1293" y="3857"/>
                  </a:lnTo>
                  <a:lnTo>
                    <a:pt x="1452" y="4394"/>
                  </a:lnTo>
                  <a:lnTo>
                    <a:pt x="1611" y="4931"/>
                  </a:lnTo>
                  <a:lnTo>
                    <a:pt x="1730" y="5448"/>
                  </a:lnTo>
                  <a:lnTo>
                    <a:pt x="1850" y="5984"/>
                  </a:lnTo>
                  <a:lnTo>
                    <a:pt x="1949" y="6501"/>
                  </a:lnTo>
                  <a:lnTo>
                    <a:pt x="2028" y="7038"/>
                  </a:lnTo>
                  <a:lnTo>
                    <a:pt x="2088" y="7555"/>
                  </a:lnTo>
                  <a:lnTo>
                    <a:pt x="2128" y="8052"/>
                  </a:lnTo>
                  <a:lnTo>
                    <a:pt x="2148" y="8569"/>
                  </a:lnTo>
                  <a:lnTo>
                    <a:pt x="2148" y="9066"/>
                  </a:lnTo>
                  <a:lnTo>
                    <a:pt x="2148" y="9066"/>
                  </a:lnTo>
                  <a:lnTo>
                    <a:pt x="3142" y="9245"/>
                  </a:lnTo>
                  <a:lnTo>
                    <a:pt x="4116" y="9384"/>
                  </a:lnTo>
                  <a:lnTo>
                    <a:pt x="5110" y="9503"/>
                  </a:lnTo>
                  <a:lnTo>
                    <a:pt x="6084" y="9603"/>
                  </a:lnTo>
                  <a:lnTo>
                    <a:pt x="7058" y="9682"/>
                  </a:lnTo>
                  <a:lnTo>
                    <a:pt x="8033" y="9742"/>
                  </a:lnTo>
                  <a:lnTo>
                    <a:pt x="9007" y="9782"/>
                  </a:lnTo>
                  <a:lnTo>
                    <a:pt x="9981" y="9782"/>
                  </a:lnTo>
                  <a:lnTo>
                    <a:pt x="10955" y="9762"/>
                  </a:lnTo>
                  <a:lnTo>
                    <a:pt x="11929" y="9722"/>
                  </a:lnTo>
                  <a:lnTo>
                    <a:pt x="12904" y="9662"/>
                  </a:lnTo>
                  <a:lnTo>
                    <a:pt x="13878" y="9583"/>
                  </a:lnTo>
                  <a:lnTo>
                    <a:pt x="14852" y="9483"/>
                  </a:lnTo>
                  <a:lnTo>
                    <a:pt x="15806" y="9364"/>
                  </a:lnTo>
                  <a:lnTo>
                    <a:pt x="16780" y="9205"/>
                  </a:lnTo>
                  <a:lnTo>
                    <a:pt x="17735" y="9026"/>
                  </a:lnTo>
                  <a:lnTo>
                    <a:pt x="17735" y="9026"/>
                  </a:lnTo>
                  <a:lnTo>
                    <a:pt x="17735" y="8450"/>
                  </a:lnTo>
                  <a:lnTo>
                    <a:pt x="17695" y="7853"/>
                  </a:lnTo>
                  <a:lnTo>
                    <a:pt x="17655" y="7277"/>
                  </a:lnTo>
                  <a:lnTo>
                    <a:pt x="17596" y="6680"/>
                  </a:lnTo>
                  <a:lnTo>
                    <a:pt x="17516" y="6104"/>
                  </a:lnTo>
                  <a:lnTo>
                    <a:pt x="17437" y="5527"/>
                  </a:lnTo>
                  <a:lnTo>
                    <a:pt x="17317" y="4970"/>
                  </a:lnTo>
                  <a:lnTo>
                    <a:pt x="17198" y="4394"/>
                  </a:lnTo>
                  <a:lnTo>
                    <a:pt x="17059" y="3837"/>
                  </a:lnTo>
                  <a:lnTo>
                    <a:pt x="16900" y="3280"/>
                  </a:lnTo>
                  <a:lnTo>
                    <a:pt x="16701" y="2724"/>
                  </a:lnTo>
                  <a:lnTo>
                    <a:pt x="16502" y="2167"/>
                  </a:lnTo>
                  <a:lnTo>
                    <a:pt x="16283" y="1630"/>
                  </a:lnTo>
                  <a:lnTo>
                    <a:pt x="16045" y="1074"/>
                  </a:lnTo>
                  <a:lnTo>
                    <a:pt x="15786" y="537"/>
                  </a:lnTo>
                  <a:lnTo>
                    <a:pt x="15508" y="0"/>
                  </a:lnTo>
                  <a:lnTo>
                    <a:pt x="15508" y="0"/>
                  </a:lnTo>
                  <a:lnTo>
                    <a:pt x="15468" y="318"/>
                  </a:lnTo>
                  <a:lnTo>
                    <a:pt x="15429" y="636"/>
                  </a:lnTo>
                  <a:lnTo>
                    <a:pt x="15369" y="915"/>
                  </a:lnTo>
                  <a:lnTo>
                    <a:pt x="15289" y="1213"/>
                  </a:lnTo>
                  <a:lnTo>
                    <a:pt x="15210" y="1471"/>
                  </a:lnTo>
                  <a:lnTo>
                    <a:pt x="15110" y="1730"/>
                  </a:lnTo>
                  <a:lnTo>
                    <a:pt x="15011" y="1988"/>
                  </a:lnTo>
                  <a:lnTo>
                    <a:pt x="14892" y="2227"/>
                  </a:lnTo>
                  <a:lnTo>
                    <a:pt x="14772" y="2445"/>
                  </a:lnTo>
                  <a:lnTo>
                    <a:pt x="14633" y="2664"/>
                  </a:lnTo>
                  <a:lnTo>
                    <a:pt x="14474" y="2863"/>
                  </a:lnTo>
                  <a:lnTo>
                    <a:pt x="14335" y="3062"/>
                  </a:lnTo>
                  <a:lnTo>
                    <a:pt x="14156" y="3241"/>
                  </a:lnTo>
                  <a:lnTo>
                    <a:pt x="13997" y="3420"/>
                  </a:lnTo>
                  <a:lnTo>
                    <a:pt x="13818" y="3579"/>
                  </a:lnTo>
                  <a:lnTo>
                    <a:pt x="13619" y="3738"/>
                  </a:lnTo>
                  <a:lnTo>
                    <a:pt x="13420" y="3877"/>
                  </a:lnTo>
                  <a:lnTo>
                    <a:pt x="13222" y="3996"/>
                  </a:lnTo>
                  <a:lnTo>
                    <a:pt x="13003" y="4115"/>
                  </a:lnTo>
                  <a:lnTo>
                    <a:pt x="12784" y="4235"/>
                  </a:lnTo>
                  <a:lnTo>
                    <a:pt x="12327" y="4434"/>
                  </a:lnTo>
                  <a:lnTo>
                    <a:pt x="11850" y="4573"/>
                  </a:lnTo>
                  <a:lnTo>
                    <a:pt x="11333" y="4692"/>
                  </a:lnTo>
                  <a:lnTo>
                    <a:pt x="10816" y="4772"/>
                  </a:lnTo>
                  <a:lnTo>
                    <a:pt x="10259" y="4811"/>
                  </a:lnTo>
                  <a:lnTo>
                    <a:pt x="9683" y="4811"/>
                  </a:lnTo>
                  <a:lnTo>
                    <a:pt x="9106" y="4791"/>
                  </a:lnTo>
                  <a:lnTo>
                    <a:pt x="8510" y="4732"/>
                  </a:lnTo>
                  <a:lnTo>
                    <a:pt x="7913" y="4632"/>
                  </a:lnTo>
                  <a:lnTo>
                    <a:pt x="7297" y="4493"/>
                  </a:lnTo>
                  <a:lnTo>
                    <a:pt x="6681" y="4314"/>
                  </a:lnTo>
                  <a:lnTo>
                    <a:pt x="6045" y="4135"/>
                  </a:lnTo>
                  <a:lnTo>
                    <a:pt x="5428" y="3897"/>
                  </a:lnTo>
                  <a:lnTo>
                    <a:pt x="4792" y="3638"/>
                  </a:lnTo>
                  <a:lnTo>
                    <a:pt x="4176" y="3340"/>
                  </a:lnTo>
                  <a:lnTo>
                    <a:pt x="3539" y="3022"/>
                  </a:lnTo>
                  <a:lnTo>
                    <a:pt x="2923" y="2684"/>
                  </a:lnTo>
                  <a:lnTo>
                    <a:pt x="2327" y="2306"/>
                  </a:lnTo>
                  <a:lnTo>
                    <a:pt x="1730" y="1909"/>
                  </a:lnTo>
                  <a:lnTo>
                    <a:pt x="1134" y="1471"/>
                  </a:lnTo>
                  <a:lnTo>
                    <a:pt x="557" y="1014"/>
                  </a:lnTo>
                  <a:lnTo>
                    <a:pt x="1" y="537"/>
                  </a:lnTo>
                  <a:lnTo>
                    <a:pt x="1" y="537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1" name="Google Shape;5711;p64"/>
            <p:cNvSpPr/>
            <p:nvPr/>
          </p:nvSpPr>
          <p:spPr>
            <a:xfrm>
              <a:off x="-1027375" y="2787275"/>
              <a:ext cx="262450" cy="85525"/>
            </a:xfrm>
            <a:custGeom>
              <a:avLst/>
              <a:gdLst/>
              <a:ahLst/>
              <a:cxnLst/>
              <a:rect l="l" t="t" r="r" b="b"/>
              <a:pathLst>
                <a:path w="10498" h="3421" extrusionOk="0">
                  <a:moveTo>
                    <a:pt x="10040" y="379"/>
                  </a:moveTo>
                  <a:lnTo>
                    <a:pt x="10040" y="379"/>
                  </a:lnTo>
                  <a:lnTo>
                    <a:pt x="9404" y="518"/>
                  </a:lnTo>
                  <a:lnTo>
                    <a:pt x="8768" y="657"/>
                  </a:lnTo>
                  <a:lnTo>
                    <a:pt x="8132" y="756"/>
                  </a:lnTo>
                  <a:lnTo>
                    <a:pt x="7515" y="816"/>
                  </a:lnTo>
                  <a:lnTo>
                    <a:pt x="6879" y="876"/>
                  </a:lnTo>
                  <a:lnTo>
                    <a:pt x="6263" y="896"/>
                  </a:lnTo>
                  <a:lnTo>
                    <a:pt x="5626" y="896"/>
                  </a:lnTo>
                  <a:lnTo>
                    <a:pt x="5010" y="876"/>
                  </a:lnTo>
                  <a:lnTo>
                    <a:pt x="4374" y="836"/>
                  </a:lnTo>
                  <a:lnTo>
                    <a:pt x="3758" y="776"/>
                  </a:lnTo>
                  <a:lnTo>
                    <a:pt x="3121" y="697"/>
                  </a:lnTo>
                  <a:lnTo>
                    <a:pt x="2505" y="597"/>
                  </a:lnTo>
                  <a:lnTo>
                    <a:pt x="1889" y="478"/>
                  </a:lnTo>
                  <a:lnTo>
                    <a:pt x="1253" y="339"/>
                  </a:lnTo>
                  <a:lnTo>
                    <a:pt x="636" y="180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717"/>
                  </a:lnTo>
                  <a:lnTo>
                    <a:pt x="199" y="1492"/>
                  </a:lnTo>
                  <a:lnTo>
                    <a:pt x="298" y="2287"/>
                  </a:lnTo>
                  <a:lnTo>
                    <a:pt x="398" y="2983"/>
                  </a:lnTo>
                  <a:lnTo>
                    <a:pt x="398" y="2983"/>
                  </a:lnTo>
                  <a:lnTo>
                    <a:pt x="1173" y="3102"/>
                  </a:lnTo>
                  <a:lnTo>
                    <a:pt x="1929" y="3202"/>
                  </a:lnTo>
                  <a:lnTo>
                    <a:pt x="2644" y="3281"/>
                  </a:lnTo>
                  <a:lnTo>
                    <a:pt x="3340" y="3341"/>
                  </a:lnTo>
                  <a:lnTo>
                    <a:pt x="4016" y="3381"/>
                  </a:lnTo>
                  <a:lnTo>
                    <a:pt x="4672" y="3421"/>
                  </a:lnTo>
                  <a:lnTo>
                    <a:pt x="5308" y="3421"/>
                  </a:lnTo>
                  <a:lnTo>
                    <a:pt x="5925" y="3421"/>
                  </a:lnTo>
                  <a:lnTo>
                    <a:pt x="6521" y="3421"/>
                  </a:lnTo>
                  <a:lnTo>
                    <a:pt x="7118" y="3381"/>
                  </a:lnTo>
                  <a:lnTo>
                    <a:pt x="7694" y="3341"/>
                  </a:lnTo>
                  <a:lnTo>
                    <a:pt x="8271" y="3301"/>
                  </a:lnTo>
                  <a:lnTo>
                    <a:pt x="9404" y="3162"/>
                  </a:lnTo>
                  <a:lnTo>
                    <a:pt x="10497" y="2983"/>
                  </a:lnTo>
                  <a:lnTo>
                    <a:pt x="10497" y="2983"/>
                  </a:lnTo>
                  <a:lnTo>
                    <a:pt x="10040" y="379"/>
                  </a:lnTo>
                  <a:lnTo>
                    <a:pt x="10040" y="379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2" name="Google Shape;5712;p64"/>
            <p:cNvSpPr/>
            <p:nvPr/>
          </p:nvSpPr>
          <p:spPr>
            <a:xfrm>
              <a:off x="-1003025" y="2911050"/>
              <a:ext cx="233625" cy="364350"/>
            </a:xfrm>
            <a:custGeom>
              <a:avLst/>
              <a:gdLst/>
              <a:ahLst/>
              <a:cxnLst/>
              <a:rect l="l" t="t" r="r" b="b"/>
              <a:pathLst>
                <a:path w="9345" h="14574" extrusionOk="0">
                  <a:moveTo>
                    <a:pt x="9344" y="0"/>
                  </a:moveTo>
                  <a:lnTo>
                    <a:pt x="9344" y="0"/>
                  </a:lnTo>
                  <a:lnTo>
                    <a:pt x="9305" y="1134"/>
                  </a:lnTo>
                  <a:lnTo>
                    <a:pt x="9245" y="2406"/>
                  </a:lnTo>
                  <a:lnTo>
                    <a:pt x="9066" y="5229"/>
                  </a:lnTo>
                  <a:lnTo>
                    <a:pt x="8907" y="8052"/>
                  </a:lnTo>
                  <a:lnTo>
                    <a:pt x="8847" y="9345"/>
                  </a:lnTo>
                  <a:lnTo>
                    <a:pt x="8808" y="10478"/>
                  </a:lnTo>
                  <a:lnTo>
                    <a:pt x="8808" y="10478"/>
                  </a:lnTo>
                  <a:lnTo>
                    <a:pt x="8490" y="10995"/>
                  </a:lnTo>
                  <a:lnTo>
                    <a:pt x="8132" y="11532"/>
                  </a:lnTo>
                  <a:lnTo>
                    <a:pt x="7734" y="12049"/>
                  </a:lnTo>
                  <a:lnTo>
                    <a:pt x="7317" y="12566"/>
                  </a:lnTo>
                  <a:lnTo>
                    <a:pt x="6899" y="13063"/>
                  </a:lnTo>
                  <a:lnTo>
                    <a:pt x="6442" y="13579"/>
                  </a:lnTo>
                  <a:lnTo>
                    <a:pt x="5547" y="14574"/>
                  </a:lnTo>
                  <a:lnTo>
                    <a:pt x="4513" y="14574"/>
                  </a:lnTo>
                  <a:lnTo>
                    <a:pt x="4513" y="14574"/>
                  </a:lnTo>
                  <a:lnTo>
                    <a:pt x="4136" y="13957"/>
                  </a:lnTo>
                  <a:lnTo>
                    <a:pt x="3738" y="13381"/>
                  </a:lnTo>
                  <a:lnTo>
                    <a:pt x="3360" y="12824"/>
                  </a:lnTo>
                  <a:lnTo>
                    <a:pt x="2963" y="12287"/>
                  </a:lnTo>
                  <a:lnTo>
                    <a:pt x="2565" y="11790"/>
                  </a:lnTo>
                  <a:lnTo>
                    <a:pt x="2167" y="11313"/>
                  </a:lnTo>
                  <a:lnTo>
                    <a:pt x="1790" y="10876"/>
                  </a:lnTo>
                  <a:lnTo>
                    <a:pt x="1412" y="10478"/>
                  </a:lnTo>
                  <a:lnTo>
                    <a:pt x="1412" y="10478"/>
                  </a:lnTo>
                  <a:lnTo>
                    <a:pt x="1293" y="9245"/>
                  </a:lnTo>
                  <a:lnTo>
                    <a:pt x="1114" y="7893"/>
                  </a:lnTo>
                  <a:lnTo>
                    <a:pt x="736" y="5011"/>
                  </a:lnTo>
                  <a:lnTo>
                    <a:pt x="358" y="2307"/>
                  </a:lnTo>
                  <a:lnTo>
                    <a:pt x="159" y="117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1133" y="378"/>
                  </a:lnTo>
                  <a:lnTo>
                    <a:pt x="2326" y="478"/>
                  </a:lnTo>
                  <a:lnTo>
                    <a:pt x="3539" y="537"/>
                  </a:lnTo>
                  <a:lnTo>
                    <a:pt x="4155" y="557"/>
                  </a:lnTo>
                  <a:lnTo>
                    <a:pt x="4752" y="557"/>
                  </a:lnTo>
                  <a:lnTo>
                    <a:pt x="5368" y="537"/>
                  </a:lnTo>
                  <a:lnTo>
                    <a:pt x="5965" y="497"/>
                  </a:lnTo>
                  <a:lnTo>
                    <a:pt x="6561" y="458"/>
                  </a:lnTo>
                  <a:lnTo>
                    <a:pt x="7158" y="398"/>
                  </a:lnTo>
                  <a:lnTo>
                    <a:pt x="7734" y="319"/>
                  </a:lnTo>
                  <a:lnTo>
                    <a:pt x="8291" y="239"/>
                  </a:lnTo>
                  <a:lnTo>
                    <a:pt x="8828" y="120"/>
                  </a:lnTo>
                  <a:lnTo>
                    <a:pt x="9344" y="0"/>
                  </a:lnTo>
                  <a:lnTo>
                    <a:pt x="93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3" name="Google Shape;5713;p64"/>
            <p:cNvSpPr/>
            <p:nvPr/>
          </p:nvSpPr>
          <p:spPr>
            <a:xfrm>
              <a:off x="-1110400" y="2907075"/>
              <a:ext cx="65650" cy="59675"/>
            </a:xfrm>
            <a:custGeom>
              <a:avLst/>
              <a:gdLst/>
              <a:ahLst/>
              <a:cxnLst/>
              <a:rect l="l" t="t" r="r" b="b"/>
              <a:pathLst>
                <a:path w="2626" h="2387" extrusionOk="0">
                  <a:moveTo>
                    <a:pt x="2625" y="2386"/>
                  </a:moveTo>
                  <a:lnTo>
                    <a:pt x="339" y="2187"/>
                  </a:lnTo>
                  <a:lnTo>
                    <a:pt x="1" y="239"/>
                  </a:lnTo>
                  <a:lnTo>
                    <a:pt x="2168" y="0"/>
                  </a:lnTo>
                  <a:lnTo>
                    <a:pt x="2625" y="238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4" name="Google Shape;5714;p64"/>
            <p:cNvSpPr/>
            <p:nvPr/>
          </p:nvSpPr>
          <p:spPr>
            <a:xfrm>
              <a:off x="-729175" y="2908075"/>
              <a:ext cx="58675" cy="59650"/>
            </a:xfrm>
            <a:custGeom>
              <a:avLst/>
              <a:gdLst/>
              <a:ahLst/>
              <a:cxnLst/>
              <a:rect l="l" t="t" r="r" b="b"/>
              <a:pathLst>
                <a:path w="2347" h="2386" extrusionOk="0">
                  <a:moveTo>
                    <a:pt x="1" y="2386"/>
                  </a:moveTo>
                  <a:lnTo>
                    <a:pt x="2267" y="2187"/>
                  </a:lnTo>
                  <a:lnTo>
                    <a:pt x="2347" y="239"/>
                  </a:lnTo>
                  <a:lnTo>
                    <a:pt x="160" y="0"/>
                  </a:lnTo>
                  <a:lnTo>
                    <a:pt x="1" y="238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5" name="Google Shape;5715;p64"/>
            <p:cNvSpPr/>
            <p:nvPr/>
          </p:nvSpPr>
          <p:spPr>
            <a:xfrm>
              <a:off x="-480150" y="2417000"/>
              <a:ext cx="207275" cy="229650"/>
            </a:xfrm>
            <a:custGeom>
              <a:avLst/>
              <a:gdLst/>
              <a:ahLst/>
              <a:cxnLst/>
              <a:rect l="l" t="t" r="r" b="b"/>
              <a:pathLst>
                <a:path w="8291" h="9186" extrusionOk="0">
                  <a:moveTo>
                    <a:pt x="8291" y="2923"/>
                  </a:moveTo>
                  <a:lnTo>
                    <a:pt x="8291" y="2923"/>
                  </a:lnTo>
                  <a:lnTo>
                    <a:pt x="8013" y="2585"/>
                  </a:lnTo>
                  <a:lnTo>
                    <a:pt x="7655" y="2207"/>
                  </a:lnTo>
                  <a:lnTo>
                    <a:pt x="7237" y="1810"/>
                  </a:lnTo>
                  <a:lnTo>
                    <a:pt x="6760" y="1412"/>
                  </a:lnTo>
                  <a:lnTo>
                    <a:pt x="6223" y="1014"/>
                  </a:lnTo>
                  <a:lnTo>
                    <a:pt x="5647" y="637"/>
                  </a:lnTo>
                  <a:lnTo>
                    <a:pt x="5030" y="299"/>
                  </a:lnTo>
                  <a:lnTo>
                    <a:pt x="4712" y="140"/>
                  </a:lnTo>
                  <a:lnTo>
                    <a:pt x="4394" y="0"/>
                  </a:lnTo>
                  <a:lnTo>
                    <a:pt x="4394" y="0"/>
                  </a:lnTo>
                  <a:lnTo>
                    <a:pt x="3977" y="458"/>
                  </a:lnTo>
                  <a:lnTo>
                    <a:pt x="3559" y="955"/>
                  </a:lnTo>
                  <a:lnTo>
                    <a:pt x="3142" y="1491"/>
                  </a:lnTo>
                  <a:lnTo>
                    <a:pt x="2724" y="2048"/>
                  </a:lnTo>
                  <a:lnTo>
                    <a:pt x="2307" y="2625"/>
                  </a:lnTo>
                  <a:lnTo>
                    <a:pt x="1909" y="3221"/>
                  </a:lnTo>
                  <a:lnTo>
                    <a:pt x="1511" y="3798"/>
                  </a:lnTo>
                  <a:lnTo>
                    <a:pt x="1173" y="4374"/>
                  </a:lnTo>
                  <a:lnTo>
                    <a:pt x="855" y="4931"/>
                  </a:lnTo>
                  <a:lnTo>
                    <a:pt x="577" y="5468"/>
                  </a:lnTo>
                  <a:lnTo>
                    <a:pt x="338" y="5945"/>
                  </a:lnTo>
                  <a:lnTo>
                    <a:pt x="159" y="6382"/>
                  </a:lnTo>
                  <a:lnTo>
                    <a:pt x="40" y="6740"/>
                  </a:lnTo>
                  <a:lnTo>
                    <a:pt x="20" y="6919"/>
                  </a:lnTo>
                  <a:lnTo>
                    <a:pt x="0" y="7058"/>
                  </a:lnTo>
                  <a:lnTo>
                    <a:pt x="0" y="7178"/>
                  </a:lnTo>
                  <a:lnTo>
                    <a:pt x="20" y="7277"/>
                  </a:lnTo>
                  <a:lnTo>
                    <a:pt x="60" y="7356"/>
                  </a:lnTo>
                  <a:lnTo>
                    <a:pt x="120" y="7416"/>
                  </a:lnTo>
                  <a:lnTo>
                    <a:pt x="120" y="7416"/>
                  </a:lnTo>
                  <a:lnTo>
                    <a:pt x="517" y="7714"/>
                  </a:lnTo>
                  <a:lnTo>
                    <a:pt x="895" y="7973"/>
                  </a:lnTo>
                  <a:lnTo>
                    <a:pt x="1273" y="8231"/>
                  </a:lnTo>
                  <a:lnTo>
                    <a:pt x="1631" y="8450"/>
                  </a:lnTo>
                  <a:lnTo>
                    <a:pt x="2028" y="8649"/>
                  </a:lnTo>
                  <a:lnTo>
                    <a:pt x="2426" y="8828"/>
                  </a:lnTo>
                  <a:lnTo>
                    <a:pt x="2843" y="9007"/>
                  </a:lnTo>
                  <a:lnTo>
                    <a:pt x="3301" y="9186"/>
                  </a:lnTo>
                  <a:lnTo>
                    <a:pt x="3301" y="9186"/>
                  </a:lnTo>
                  <a:lnTo>
                    <a:pt x="3360" y="9186"/>
                  </a:lnTo>
                  <a:lnTo>
                    <a:pt x="3440" y="9186"/>
                  </a:lnTo>
                  <a:lnTo>
                    <a:pt x="3539" y="9146"/>
                  </a:lnTo>
                  <a:lnTo>
                    <a:pt x="3639" y="9066"/>
                  </a:lnTo>
                  <a:lnTo>
                    <a:pt x="3897" y="8867"/>
                  </a:lnTo>
                  <a:lnTo>
                    <a:pt x="4215" y="8589"/>
                  </a:lnTo>
                  <a:lnTo>
                    <a:pt x="4553" y="8231"/>
                  </a:lnTo>
                  <a:lnTo>
                    <a:pt x="4931" y="7814"/>
                  </a:lnTo>
                  <a:lnTo>
                    <a:pt x="5329" y="7337"/>
                  </a:lnTo>
                  <a:lnTo>
                    <a:pt x="5726" y="6840"/>
                  </a:lnTo>
                  <a:lnTo>
                    <a:pt x="6144" y="6323"/>
                  </a:lnTo>
                  <a:lnTo>
                    <a:pt x="6541" y="5786"/>
                  </a:lnTo>
                  <a:lnTo>
                    <a:pt x="6919" y="5229"/>
                  </a:lnTo>
                  <a:lnTo>
                    <a:pt x="7277" y="4712"/>
                  </a:lnTo>
                  <a:lnTo>
                    <a:pt x="7615" y="4195"/>
                  </a:lnTo>
                  <a:lnTo>
                    <a:pt x="7893" y="3718"/>
                  </a:lnTo>
                  <a:lnTo>
                    <a:pt x="8112" y="3301"/>
                  </a:lnTo>
                  <a:lnTo>
                    <a:pt x="8291" y="2923"/>
                  </a:lnTo>
                  <a:lnTo>
                    <a:pt x="8291" y="2923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6" name="Google Shape;5716;p64"/>
            <p:cNvSpPr/>
            <p:nvPr/>
          </p:nvSpPr>
          <p:spPr>
            <a:xfrm>
              <a:off x="-1368350" y="2693850"/>
              <a:ext cx="171000" cy="162550"/>
            </a:xfrm>
            <a:custGeom>
              <a:avLst/>
              <a:gdLst/>
              <a:ahLst/>
              <a:cxnLst/>
              <a:rect l="l" t="t" r="r" b="b"/>
              <a:pathLst>
                <a:path w="6840" h="6502" extrusionOk="0">
                  <a:moveTo>
                    <a:pt x="0" y="2128"/>
                  </a:moveTo>
                  <a:lnTo>
                    <a:pt x="0" y="2128"/>
                  </a:lnTo>
                  <a:lnTo>
                    <a:pt x="597" y="2485"/>
                  </a:lnTo>
                  <a:lnTo>
                    <a:pt x="1213" y="2883"/>
                  </a:lnTo>
                  <a:lnTo>
                    <a:pt x="1830" y="3320"/>
                  </a:lnTo>
                  <a:lnTo>
                    <a:pt x="2148" y="3539"/>
                  </a:lnTo>
                  <a:lnTo>
                    <a:pt x="2446" y="3798"/>
                  </a:lnTo>
                  <a:lnTo>
                    <a:pt x="2764" y="4056"/>
                  </a:lnTo>
                  <a:lnTo>
                    <a:pt x="3062" y="4354"/>
                  </a:lnTo>
                  <a:lnTo>
                    <a:pt x="3360" y="4653"/>
                  </a:lnTo>
                  <a:lnTo>
                    <a:pt x="3659" y="4971"/>
                  </a:lnTo>
                  <a:lnTo>
                    <a:pt x="3937" y="5329"/>
                  </a:lnTo>
                  <a:lnTo>
                    <a:pt x="4215" y="5686"/>
                  </a:lnTo>
                  <a:lnTo>
                    <a:pt x="4474" y="6084"/>
                  </a:lnTo>
                  <a:lnTo>
                    <a:pt x="4732" y="6502"/>
                  </a:lnTo>
                  <a:lnTo>
                    <a:pt x="4732" y="6502"/>
                  </a:lnTo>
                  <a:lnTo>
                    <a:pt x="4832" y="6362"/>
                  </a:lnTo>
                  <a:lnTo>
                    <a:pt x="4951" y="6243"/>
                  </a:lnTo>
                  <a:lnTo>
                    <a:pt x="5209" y="6004"/>
                  </a:lnTo>
                  <a:lnTo>
                    <a:pt x="5488" y="5786"/>
                  </a:lnTo>
                  <a:lnTo>
                    <a:pt x="5786" y="5587"/>
                  </a:lnTo>
                  <a:lnTo>
                    <a:pt x="6084" y="5368"/>
                  </a:lnTo>
                  <a:lnTo>
                    <a:pt x="6362" y="5150"/>
                  </a:lnTo>
                  <a:lnTo>
                    <a:pt x="6621" y="4911"/>
                  </a:lnTo>
                  <a:lnTo>
                    <a:pt x="6740" y="4792"/>
                  </a:lnTo>
                  <a:lnTo>
                    <a:pt x="6840" y="4653"/>
                  </a:lnTo>
                  <a:lnTo>
                    <a:pt x="6840" y="4653"/>
                  </a:lnTo>
                  <a:lnTo>
                    <a:pt x="6522" y="4155"/>
                  </a:lnTo>
                  <a:lnTo>
                    <a:pt x="6164" y="3698"/>
                  </a:lnTo>
                  <a:lnTo>
                    <a:pt x="5826" y="3281"/>
                  </a:lnTo>
                  <a:lnTo>
                    <a:pt x="5468" y="2883"/>
                  </a:lnTo>
                  <a:lnTo>
                    <a:pt x="5110" y="2525"/>
                  </a:lnTo>
                  <a:lnTo>
                    <a:pt x="4752" y="2187"/>
                  </a:lnTo>
                  <a:lnTo>
                    <a:pt x="4394" y="1869"/>
                  </a:lnTo>
                  <a:lnTo>
                    <a:pt x="4036" y="1591"/>
                  </a:lnTo>
                  <a:lnTo>
                    <a:pt x="3678" y="1332"/>
                  </a:lnTo>
                  <a:lnTo>
                    <a:pt x="3341" y="1094"/>
                  </a:lnTo>
                  <a:lnTo>
                    <a:pt x="2704" y="676"/>
                  </a:lnTo>
                  <a:lnTo>
                    <a:pt x="1611" y="0"/>
                  </a:lnTo>
                  <a:lnTo>
                    <a:pt x="1611" y="0"/>
                  </a:lnTo>
                  <a:lnTo>
                    <a:pt x="1213" y="537"/>
                  </a:lnTo>
                  <a:lnTo>
                    <a:pt x="816" y="1074"/>
                  </a:lnTo>
                  <a:lnTo>
                    <a:pt x="398" y="1591"/>
                  </a:lnTo>
                  <a:lnTo>
                    <a:pt x="0" y="2128"/>
                  </a:lnTo>
                  <a:lnTo>
                    <a:pt x="0" y="21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7" name="Google Shape;5717;p64"/>
            <p:cNvSpPr/>
            <p:nvPr/>
          </p:nvSpPr>
          <p:spPr>
            <a:xfrm>
              <a:off x="-703325" y="2624750"/>
              <a:ext cx="121300" cy="93475"/>
            </a:xfrm>
            <a:custGeom>
              <a:avLst/>
              <a:gdLst/>
              <a:ahLst/>
              <a:cxnLst/>
              <a:rect l="l" t="t" r="r" b="b"/>
              <a:pathLst>
                <a:path w="4852" h="3739" extrusionOk="0">
                  <a:moveTo>
                    <a:pt x="1" y="41"/>
                  </a:moveTo>
                  <a:lnTo>
                    <a:pt x="1" y="41"/>
                  </a:lnTo>
                  <a:lnTo>
                    <a:pt x="418" y="319"/>
                  </a:lnTo>
                  <a:lnTo>
                    <a:pt x="597" y="458"/>
                  </a:lnTo>
                  <a:lnTo>
                    <a:pt x="776" y="597"/>
                  </a:lnTo>
                  <a:lnTo>
                    <a:pt x="935" y="756"/>
                  </a:lnTo>
                  <a:lnTo>
                    <a:pt x="1074" y="935"/>
                  </a:lnTo>
                  <a:lnTo>
                    <a:pt x="1213" y="1114"/>
                  </a:lnTo>
                  <a:lnTo>
                    <a:pt x="1353" y="1313"/>
                  </a:lnTo>
                  <a:lnTo>
                    <a:pt x="1472" y="1532"/>
                  </a:lnTo>
                  <a:lnTo>
                    <a:pt x="1571" y="1770"/>
                  </a:lnTo>
                  <a:lnTo>
                    <a:pt x="1671" y="2029"/>
                  </a:lnTo>
                  <a:lnTo>
                    <a:pt x="1770" y="2327"/>
                  </a:lnTo>
                  <a:lnTo>
                    <a:pt x="1870" y="2625"/>
                  </a:lnTo>
                  <a:lnTo>
                    <a:pt x="1949" y="2963"/>
                  </a:lnTo>
                  <a:lnTo>
                    <a:pt x="2128" y="3738"/>
                  </a:lnTo>
                  <a:lnTo>
                    <a:pt x="2128" y="3738"/>
                  </a:lnTo>
                  <a:lnTo>
                    <a:pt x="2267" y="3659"/>
                  </a:lnTo>
                  <a:lnTo>
                    <a:pt x="2426" y="3619"/>
                  </a:lnTo>
                  <a:lnTo>
                    <a:pt x="2764" y="3520"/>
                  </a:lnTo>
                  <a:lnTo>
                    <a:pt x="3122" y="3460"/>
                  </a:lnTo>
                  <a:lnTo>
                    <a:pt x="3480" y="3420"/>
                  </a:lnTo>
                  <a:lnTo>
                    <a:pt x="3838" y="3361"/>
                  </a:lnTo>
                  <a:lnTo>
                    <a:pt x="4196" y="3301"/>
                  </a:lnTo>
                  <a:lnTo>
                    <a:pt x="4534" y="3222"/>
                  </a:lnTo>
                  <a:lnTo>
                    <a:pt x="4693" y="3162"/>
                  </a:lnTo>
                  <a:lnTo>
                    <a:pt x="4852" y="3082"/>
                  </a:lnTo>
                  <a:lnTo>
                    <a:pt x="4852" y="3082"/>
                  </a:lnTo>
                  <a:lnTo>
                    <a:pt x="4792" y="2526"/>
                  </a:lnTo>
                  <a:lnTo>
                    <a:pt x="4713" y="2049"/>
                  </a:lnTo>
                  <a:lnTo>
                    <a:pt x="4593" y="1631"/>
                  </a:lnTo>
                  <a:lnTo>
                    <a:pt x="4474" y="1273"/>
                  </a:lnTo>
                  <a:lnTo>
                    <a:pt x="4335" y="975"/>
                  </a:lnTo>
                  <a:lnTo>
                    <a:pt x="4176" y="717"/>
                  </a:lnTo>
                  <a:lnTo>
                    <a:pt x="3997" y="478"/>
                  </a:lnTo>
                  <a:lnTo>
                    <a:pt x="3818" y="299"/>
                  </a:lnTo>
                  <a:lnTo>
                    <a:pt x="3818" y="299"/>
                  </a:lnTo>
                  <a:lnTo>
                    <a:pt x="3520" y="279"/>
                  </a:lnTo>
                  <a:lnTo>
                    <a:pt x="3043" y="219"/>
                  </a:lnTo>
                  <a:lnTo>
                    <a:pt x="1810" y="100"/>
                  </a:lnTo>
                  <a:lnTo>
                    <a:pt x="1194" y="60"/>
                  </a:lnTo>
                  <a:lnTo>
                    <a:pt x="637" y="21"/>
                  </a:lnTo>
                  <a:lnTo>
                    <a:pt x="219" y="1"/>
                  </a:lnTo>
                  <a:lnTo>
                    <a:pt x="80" y="21"/>
                  </a:lnTo>
                  <a:lnTo>
                    <a:pt x="1" y="41"/>
                  </a:lnTo>
                  <a:lnTo>
                    <a:pt x="1" y="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8" name="Google Shape;5718;p64"/>
            <p:cNvSpPr/>
            <p:nvPr/>
          </p:nvSpPr>
          <p:spPr>
            <a:xfrm>
              <a:off x="-974700" y="2936400"/>
              <a:ext cx="178950" cy="48725"/>
            </a:xfrm>
            <a:custGeom>
              <a:avLst/>
              <a:gdLst/>
              <a:ahLst/>
              <a:cxnLst/>
              <a:rect l="l" t="t" r="r" b="b"/>
              <a:pathLst>
                <a:path w="7158" h="1949" extrusionOk="0">
                  <a:moveTo>
                    <a:pt x="7158" y="0"/>
                  </a:moveTo>
                  <a:lnTo>
                    <a:pt x="7158" y="0"/>
                  </a:lnTo>
                  <a:lnTo>
                    <a:pt x="7158" y="696"/>
                  </a:lnTo>
                  <a:lnTo>
                    <a:pt x="7158" y="696"/>
                  </a:lnTo>
                  <a:lnTo>
                    <a:pt x="7158" y="1372"/>
                  </a:lnTo>
                  <a:lnTo>
                    <a:pt x="7158" y="1372"/>
                  </a:lnTo>
                  <a:lnTo>
                    <a:pt x="6482" y="1551"/>
                  </a:lnTo>
                  <a:lnTo>
                    <a:pt x="5806" y="1710"/>
                  </a:lnTo>
                  <a:lnTo>
                    <a:pt x="5806" y="1710"/>
                  </a:lnTo>
                  <a:lnTo>
                    <a:pt x="5806" y="975"/>
                  </a:lnTo>
                  <a:lnTo>
                    <a:pt x="5806" y="975"/>
                  </a:lnTo>
                  <a:lnTo>
                    <a:pt x="5806" y="239"/>
                  </a:lnTo>
                  <a:lnTo>
                    <a:pt x="5806" y="239"/>
                  </a:lnTo>
                  <a:lnTo>
                    <a:pt x="6482" y="140"/>
                  </a:lnTo>
                  <a:lnTo>
                    <a:pt x="7158" y="0"/>
                  </a:lnTo>
                  <a:lnTo>
                    <a:pt x="7158" y="0"/>
                  </a:lnTo>
                  <a:close/>
                  <a:moveTo>
                    <a:pt x="1352" y="358"/>
                  </a:moveTo>
                  <a:lnTo>
                    <a:pt x="1352" y="358"/>
                  </a:lnTo>
                  <a:lnTo>
                    <a:pt x="1352" y="1114"/>
                  </a:lnTo>
                  <a:lnTo>
                    <a:pt x="1352" y="1114"/>
                  </a:lnTo>
                  <a:lnTo>
                    <a:pt x="1352" y="1849"/>
                  </a:lnTo>
                  <a:lnTo>
                    <a:pt x="1352" y="1849"/>
                  </a:lnTo>
                  <a:lnTo>
                    <a:pt x="676" y="1730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0" y="895"/>
                  </a:lnTo>
                  <a:lnTo>
                    <a:pt x="0" y="895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676" y="299"/>
                  </a:lnTo>
                  <a:lnTo>
                    <a:pt x="1352" y="358"/>
                  </a:lnTo>
                  <a:lnTo>
                    <a:pt x="1352" y="358"/>
                  </a:lnTo>
                  <a:close/>
                  <a:moveTo>
                    <a:pt x="3301" y="398"/>
                  </a:moveTo>
                  <a:lnTo>
                    <a:pt x="3301" y="398"/>
                  </a:lnTo>
                  <a:lnTo>
                    <a:pt x="3301" y="1173"/>
                  </a:lnTo>
                  <a:lnTo>
                    <a:pt x="3301" y="1173"/>
                  </a:lnTo>
                  <a:lnTo>
                    <a:pt x="3301" y="1949"/>
                  </a:lnTo>
                  <a:lnTo>
                    <a:pt x="3301" y="1949"/>
                  </a:lnTo>
                  <a:lnTo>
                    <a:pt x="2625" y="1929"/>
                  </a:lnTo>
                  <a:lnTo>
                    <a:pt x="1929" y="1909"/>
                  </a:lnTo>
                  <a:lnTo>
                    <a:pt x="1929" y="1909"/>
                  </a:lnTo>
                  <a:lnTo>
                    <a:pt x="1929" y="1154"/>
                  </a:lnTo>
                  <a:lnTo>
                    <a:pt x="1929" y="1154"/>
                  </a:lnTo>
                  <a:lnTo>
                    <a:pt x="1929" y="398"/>
                  </a:lnTo>
                  <a:lnTo>
                    <a:pt x="1929" y="398"/>
                  </a:lnTo>
                  <a:lnTo>
                    <a:pt x="2625" y="418"/>
                  </a:lnTo>
                  <a:lnTo>
                    <a:pt x="3301" y="398"/>
                  </a:lnTo>
                  <a:lnTo>
                    <a:pt x="3301" y="398"/>
                  </a:lnTo>
                  <a:close/>
                  <a:moveTo>
                    <a:pt x="5229" y="1054"/>
                  </a:moveTo>
                  <a:lnTo>
                    <a:pt x="5229" y="1054"/>
                  </a:lnTo>
                  <a:lnTo>
                    <a:pt x="5229" y="1810"/>
                  </a:lnTo>
                  <a:lnTo>
                    <a:pt x="5229" y="1810"/>
                  </a:lnTo>
                  <a:lnTo>
                    <a:pt x="4553" y="1869"/>
                  </a:lnTo>
                  <a:lnTo>
                    <a:pt x="3877" y="1929"/>
                  </a:lnTo>
                  <a:lnTo>
                    <a:pt x="3877" y="1929"/>
                  </a:lnTo>
                  <a:lnTo>
                    <a:pt x="3877" y="1154"/>
                  </a:lnTo>
                  <a:lnTo>
                    <a:pt x="3877" y="1154"/>
                  </a:lnTo>
                  <a:lnTo>
                    <a:pt x="3877" y="398"/>
                  </a:lnTo>
                  <a:lnTo>
                    <a:pt x="3877" y="398"/>
                  </a:lnTo>
                  <a:lnTo>
                    <a:pt x="4553" y="358"/>
                  </a:lnTo>
                  <a:lnTo>
                    <a:pt x="5229" y="299"/>
                  </a:lnTo>
                  <a:lnTo>
                    <a:pt x="5229" y="299"/>
                  </a:lnTo>
                  <a:lnTo>
                    <a:pt x="5229" y="1054"/>
                  </a:lnTo>
                  <a:lnTo>
                    <a:pt x="5229" y="10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9" name="Google Shape;5719;p64"/>
            <p:cNvSpPr/>
            <p:nvPr/>
          </p:nvSpPr>
          <p:spPr>
            <a:xfrm>
              <a:off x="-1423025" y="3083525"/>
              <a:ext cx="80550" cy="180950"/>
            </a:xfrm>
            <a:custGeom>
              <a:avLst/>
              <a:gdLst/>
              <a:ahLst/>
              <a:cxnLst/>
              <a:rect l="l" t="t" r="r" b="b"/>
              <a:pathLst>
                <a:path w="3222" h="7238" extrusionOk="0">
                  <a:moveTo>
                    <a:pt x="3221" y="6919"/>
                  </a:moveTo>
                  <a:lnTo>
                    <a:pt x="3221" y="6919"/>
                  </a:lnTo>
                  <a:lnTo>
                    <a:pt x="2565" y="7078"/>
                  </a:lnTo>
                  <a:lnTo>
                    <a:pt x="2565" y="7078"/>
                  </a:lnTo>
                  <a:lnTo>
                    <a:pt x="1909" y="7237"/>
                  </a:lnTo>
                  <a:lnTo>
                    <a:pt x="1909" y="7237"/>
                  </a:lnTo>
                  <a:lnTo>
                    <a:pt x="1551" y="6621"/>
                  </a:lnTo>
                  <a:lnTo>
                    <a:pt x="1253" y="5985"/>
                  </a:lnTo>
                  <a:lnTo>
                    <a:pt x="1253" y="5985"/>
                  </a:lnTo>
                  <a:lnTo>
                    <a:pt x="1969" y="5826"/>
                  </a:lnTo>
                  <a:lnTo>
                    <a:pt x="1969" y="5826"/>
                  </a:lnTo>
                  <a:lnTo>
                    <a:pt x="2684" y="5647"/>
                  </a:lnTo>
                  <a:lnTo>
                    <a:pt x="2684" y="5647"/>
                  </a:lnTo>
                  <a:lnTo>
                    <a:pt x="2943" y="6283"/>
                  </a:lnTo>
                  <a:lnTo>
                    <a:pt x="3221" y="6919"/>
                  </a:lnTo>
                  <a:lnTo>
                    <a:pt x="3221" y="6919"/>
                  </a:lnTo>
                  <a:close/>
                  <a:moveTo>
                    <a:pt x="1511" y="1352"/>
                  </a:moveTo>
                  <a:lnTo>
                    <a:pt x="1511" y="1352"/>
                  </a:lnTo>
                  <a:lnTo>
                    <a:pt x="796" y="1531"/>
                  </a:lnTo>
                  <a:lnTo>
                    <a:pt x="796" y="1531"/>
                  </a:lnTo>
                  <a:lnTo>
                    <a:pt x="80" y="1710"/>
                  </a:lnTo>
                  <a:lnTo>
                    <a:pt x="80" y="1710"/>
                  </a:lnTo>
                  <a:lnTo>
                    <a:pt x="20" y="1014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676" y="159"/>
                  </a:lnTo>
                  <a:lnTo>
                    <a:pt x="676" y="159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412" y="676"/>
                  </a:lnTo>
                  <a:lnTo>
                    <a:pt x="1511" y="1352"/>
                  </a:lnTo>
                  <a:lnTo>
                    <a:pt x="1511" y="1352"/>
                  </a:lnTo>
                  <a:close/>
                  <a:moveTo>
                    <a:pt x="1929" y="3241"/>
                  </a:moveTo>
                  <a:lnTo>
                    <a:pt x="1929" y="3241"/>
                  </a:lnTo>
                  <a:lnTo>
                    <a:pt x="1173" y="3440"/>
                  </a:lnTo>
                  <a:lnTo>
                    <a:pt x="1173" y="3440"/>
                  </a:lnTo>
                  <a:lnTo>
                    <a:pt x="438" y="3619"/>
                  </a:lnTo>
                  <a:lnTo>
                    <a:pt x="438" y="3619"/>
                  </a:lnTo>
                  <a:lnTo>
                    <a:pt x="279" y="2943"/>
                  </a:lnTo>
                  <a:lnTo>
                    <a:pt x="160" y="2287"/>
                  </a:lnTo>
                  <a:lnTo>
                    <a:pt x="160" y="2287"/>
                  </a:lnTo>
                  <a:lnTo>
                    <a:pt x="875" y="2108"/>
                  </a:lnTo>
                  <a:lnTo>
                    <a:pt x="875" y="2108"/>
                  </a:lnTo>
                  <a:lnTo>
                    <a:pt x="1611" y="1929"/>
                  </a:lnTo>
                  <a:lnTo>
                    <a:pt x="1611" y="1929"/>
                  </a:lnTo>
                  <a:lnTo>
                    <a:pt x="1770" y="2585"/>
                  </a:lnTo>
                  <a:lnTo>
                    <a:pt x="1929" y="3241"/>
                  </a:lnTo>
                  <a:lnTo>
                    <a:pt x="1929" y="3241"/>
                  </a:lnTo>
                  <a:close/>
                  <a:moveTo>
                    <a:pt x="1750" y="5289"/>
                  </a:moveTo>
                  <a:lnTo>
                    <a:pt x="1750" y="5289"/>
                  </a:lnTo>
                  <a:lnTo>
                    <a:pt x="1014" y="5468"/>
                  </a:lnTo>
                  <a:lnTo>
                    <a:pt x="1014" y="5468"/>
                  </a:lnTo>
                  <a:lnTo>
                    <a:pt x="796" y="4812"/>
                  </a:lnTo>
                  <a:lnTo>
                    <a:pt x="577" y="4156"/>
                  </a:lnTo>
                  <a:lnTo>
                    <a:pt x="577" y="4156"/>
                  </a:lnTo>
                  <a:lnTo>
                    <a:pt x="1333" y="3977"/>
                  </a:lnTo>
                  <a:lnTo>
                    <a:pt x="1333" y="3977"/>
                  </a:lnTo>
                  <a:lnTo>
                    <a:pt x="2068" y="3798"/>
                  </a:lnTo>
                  <a:lnTo>
                    <a:pt x="2068" y="3798"/>
                  </a:lnTo>
                  <a:lnTo>
                    <a:pt x="2267" y="4454"/>
                  </a:lnTo>
                  <a:lnTo>
                    <a:pt x="2486" y="5110"/>
                  </a:lnTo>
                  <a:lnTo>
                    <a:pt x="2486" y="5110"/>
                  </a:lnTo>
                  <a:lnTo>
                    <a:pt x="1750" y="5289"/>
                  </a:lnTo>
                  <a:lnTo>
                    <a:pt x="1750" y="52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5" name="Google Shape;5865;p64"/>
          <p:cNvGrpSpPr/>
          <p:nvPr/>
        </p:nvGrpSpPr>
        <p:grpSpPr>
          <a:xfrm>
            <a:off x="8247758" y="356656"/>
            <a:ext cx="366040" cy="365670"/>
            <a:chOff x="7121150" y="303275"/>
            <a:chExt cx="1309625" cy="1308300"/>
          </a:xfrm>
        </p:grpSpPr>
        <p:sp>
          <p:nvSpPr>
            <p:cNvPr id="5866" name="Google Shape;5866;p64"/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7" name="Google Shape;5867;p64"/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8" name="Google Shape;5868;p64"/>
            <p:cNvSpPr/>
            <p:nvPr/>
          </p:nvSpPr>
          <p:spPr>
            <a:xfrm>
              <a:off x="7121150" y="303275"/>
              <a:ext cx="1171100" cy="1210650"/>
            </a:xfrm>
            <a:custGeom>
              <a:avLst/>
              <a:gdLst/>
              <a:ahLst/>
              <a:cxnLst/>
              <a:rect l="l" t="t" r="r" b="b"/>
              <a:pathLst>
                <a:path w="46844" h="48426" extrusionOk="0">
                  <a:moveTo>
                    <a:pt x="26180" y="0"/>
                  </a:moveTo>
                  <a:lnTo>
                    <a:pt x="26180" y="0"/>
                  </a:lnTo>
                  <a:lnTo>
                    <a:pt x="26998" y="0"/>
                  </a:lnTo>
                  <a:lnTo>
                    <a:pt x="27816" y="53"/>
                  </a:lnTo>
                  <a:lnTo>
                    <a:pt x="28634" y="106"/>
                  </a:lnTo>
                  <a:lnTo>
                    <a:pt x="29426" y="185"/>
                  </a:lnTo>
                  <a:lnTo>
                    <a:pt x="30217" y="317"/>
                  </a:lnTo>
                  <a:lnTo>
                    <a:pt x="31009" y="449"/>
                  </a:lnTo>
                  <a:lnTo>
                    <a:pt x="31774" y="607"/>
                  </a:lnTo>
                  <a:lnTo>
                    <a:pt x="32540" y="766"/>
                  </a:lnTo>
                  <a:lnTo>
                    <a:pt x="33305" y="977"/>
                  </a:lnTo>
                  <a:lnTo>
                    <a:pt x="34044" y="1188"/>
                  </a:lnTo>
                  <a:lnTo>
                    <a:pt x="34783" y="1452"/>
                  </a:lnTo>
                  <a:lnTo>
                    <a:pt x="35522" y="1716"/>
                  </a:lnTo>
                  <a:lnTo>
                    <a:pt x="36234" y="2006"/>
                  </a:lnTo>
                  <a:lnTo>
                    <a:pt x="36947" y="2296"/>
                  </a:lnTo>
                  <a:lnTo>
                    <a:pt x="37659" y="2639"/>
                  </a:lnTo>
                  <a:lnTo>
                    <a:pt x="38346" y="2982"/>
                  </a:lnTo>
                  <a:lnTo>
                    <a:pt x="38346" y="2982"/>
                  </a:lnTo>
                  <a:lnTo>
                    <a:pt x="38821" y="3431"/>
                  </a:lnTo>
                  <a:lnTo>
                    <a:pt x="39296" y="3906"/>
                  </a:lnTo>
                  <a:lnTo>
                    <a:pt x="39744" y="4381"/>
                  </a:lnTo>
                  <a:lnTo>
                    <a:pt x="40193" y="4882"/>
                  </a:lnTo>
                  <a:lnTo>
                    <a:pt x="40641" y="5384"/>
                  </a:lnTo>
                  <a:lnTo>
                    <a:pt x="41064" y="5885"/>
                  </a:lnTo>
                  <a:lnTo>
                    <a:pt x="41486" y="6413"/>
                  </a:lnTo>
                  <a:lnTo>
                    <a:pt x="41882" y="6941"/>
                  </a:lnTo>
                  <a:lnTo>
                    <a:pt x="42251" y="7495"/>
                  </a:lnTo>
                  <a:lnTo>
                    <a:pt x="42621" y="8049"/>
                  </a:lnTo>
                  <a:lnTo>
                    <a:pt x="42990" y="8603"/>
                  </a:lnTo>
                  <a:lnTo>
                    <a:pt x="43333" y="9184"/>
                  </a:lnTo>
                  <a:lnTo>
                    <a:pt x="43650" y="9765"/>
                  </a:lnTo>
                  <a:lnTo>
                    <a:pt x="43967" y="10345"/>
                  </a:lnTo>
                  <a:lnTo>
                    <a:pt x="44257" y="10952"/>
                  </a:lnTo>
                  <a:lnTo>
                    <a:pt x="44547" y="11559"/>
                  </a:lnTo>
                  <a:lnTo>
                    <a:pt x="44811" y="12166"/>
                  </a:lnTo>
                  <a:lnTo>
                    <a:pt x="45075" y="12799"/>
                  </a:lnTo>
                  <a:lnTo>
                    <a:pt x="45312" y="13433"/>
                  </a:lnTo>
                  <a:lnTo>
                    <a:pt x="45524" y="14066"/>
                  </a:lnTo>
                  <a:lnTo>
                    <a:pt x="45735" y="14726"/>
                  </a:lnTo>
                  <a:lnTo>
                    <a:pt x="45919" y="15386"/>
                  </a:lnTo>
                  <a:lnTo>
                    <a:pt x="46078" y="16045"/>
                  </a:lnTo>
                  <a:lnTo>
                    <a:pt x="46236" y="16705"/>
                  </a:lnTo>
                  <a:lnTo>
                    <a:pt x="46368" y="17391"/>
                  </a:lnTo>
                  <a:lnTo>
                    <a:pt x="46500" y="18051"/>
                  </a:lnTo>
                  <a:lnTo>
                    <a:pt x="46606" y="18737"/>
                  </a:lnTo>
                  <a:lnTo>
                    <a:pt x="46685" y="19450"/>
                  </a:lnTo>
                  <a:lnTo>
                    <a:pt x="46737" y="20136"/>
                  </a:lnTo>
                  <a:lnTo>
                    <a:pt x="46790" y="20848"/>
                  </a:lnTo>
                  <a:lnTo>
                    <a:pt x="46817" y="21561"/>
                  </a:lnTo>
                  <a:lnTo>
                    <a:pt x="46843" y="22273"/>
                  </a:lnTo>
                  <a:lnTo>
                    <a:pt x="46843" y="22273"/>
                  </a:lnTo>
                  <a:lnTo>
                    <a:pt x="46817" y="22933"/>
                  </a:lnTo>
                  <a:lnTo>
                    <a:pt x="46790" y="23619"/>
                  </a:lnTo>
                  <a:lnTo>
                    <a:pt x="46764" y="24279"/>
                  </a:lnTo>
                  <a:lnTo>
                    <a:pt x="46685" y="24939"/>
                  </a:lnTo>
                  <a:lnTo>
                    <a:pt x="46632" y="25599"/>
                  </a:lnTo>
                  <a:lnTo>
                    <a:pt x="46526" y="26258"/>
                  </a:lnTo>
                  <a:lnTo>
                    <a:pt x="46421" y="26892"/>
                  </a:lnTo>
                  <a:lnTo>
                    <a:pt x="46289" y="27551"/>
                  </a:lnTo>
                  <a:lnTo>
                    <a:pt x="46157" y="28185"/>
                  </a:lnTo>
                  <a:lnTo>
                    <a:pt x="45999" y="28792"/>
                  </a:lnTo>
                  <a:lnTo>
                    <a:pt x="45840" y="29425"/>
                  </a:lnTo>
                  <a:lnTo>
                    <a:pt x="45656" y="30058"/>
                  </a:lnTo>
                  <a:lnTo>
                    <a:pt x="45444" y="30665"/>
                  </a:lnTo>
                  <a:lnTo>
                    <a:pt x="45233" y="31272"/>
                  </a:lnTo>
                  <a:lnTo>
                    <a:pt x="44785" y="32460"/>
                  </a:lnTo>
                  <a:lnTo>
                    <a:pt x="44257" y="33621"/>
                  </a:lnTo>
                  <a:lnTo>
                    <a:pt x="43676" y="34729"/>
                  </a:lnTo>
                  <a:lnTo>
                    <a:pt x="43043" y="35838"/>
                  </a:lnTo>
                  <a:lnTo>
                    <a:pt x="42357" y="36893"/>
                  </a:lnTo>
                  <a:lnTo>
                    <a:pt x="41618" y="37923"/>
                  </a:lnTo>
                  <a:lnTo>
                    <a:pt x="40853" y="38899"/>
                  </a:lnTo>
                  <a:lnTo>
                    <a:pt x="40034" y="39849"/>
                  </a:lnTo>
                  <a:lnTo>
                    <a:pt x="39164" y="40773"/>
                  </a:lnTo>
                  <a:lnTo>
                    <a:pt x="38240" y="41644"/>
                  </a:lnTo>
                  <a:lnTo>
                    <a:pt x="37290" y="42462"/>
                  </a:lnTo>
                  <a:lnTo>
                    <a:pt x="36313" y="43227"/>
                  </a:lnTo>
                  <a:lnTo>
                    <a:pt x="35284" y="43966"/>
                  </a:lnTo>
                  <a:lnTo>
                    <a:pt x="34229" y="44652"/>
                  </a:lnTo>
                  <a:lnTo>
                    <a:pt x="33120" y="45285"/>
                  </a:lnTo>
                  <a:lnTo>
                    <a:pt x="31986" y="45840"/>
                  </a:lnTo>
                  <a:lnTo>
                    <a:pt x="30824" y="46367"/>
                  </a:lnTo>
                  <a:lnTo>
                    <a:pt x="29637" y="46842"/>
                  </a:lnTo>
                  <a:lnTo>
                    <a:pt x="29030" y="47054"/>
                  </a:lnTo>
                  <a:lnTo>
                    <a:pt x="28423" y="47265"/>
                  </a:lnTo>
                  <a:lnTo>
                    <a:pt x="27816" y="47449"/>
                  </a:lnTo>
                  <a:lnTo>
                    <a:pt x="27183" y="47608"/>
                  </a:lnTo>
                  <a:lnTo>
                    <a:pt x="26549" y="47766"/>
                  </a:lnTo>
                  <a:lnTo>
                    <a:pt x="25916" y="47898"/>
                  </a:lnTo>
                  <a:lnTo>
                    <a:pt x="25282" y="48030"/>
                  </a:lnTo>
                  <a:lnTo>
                    <a:pt x="24623" y="48135"/>
                  </a:lnTo>
                  <a:lnTo>
                    <a:pt x="23989" y="48215"/>
                  </a:lnTo>
                  <a:lnTo>
                    <a:pt x="23330" y="48294"/>
                  </a:lnTo>
                  <a:lnTo>
                    <a:pt x="22670" y="48347"/>
                  </a:lnTo>
                  <a:lnTo>
                    <a:pt x="21984" y="48399"/>
                  </a:lnTo>
                  <a:lnTo>
                    <a:pt x="21324" y="48426"/>
                  </a:lnTo>
                  <a:lnTo>
                    <a:pt x="20638" y="48426"/>
                  </a:lnTo>
                  <a:lnTo>
                    <a:pt x="20638" y="48426"/>
                  </a:lnTo>
                  <a:lnTo>
                    <a:pt x="19820" y="48426"/>
                  </a:lnTo>
                  <a:lnTo>
                    <a:pt x="19002" y="48373"/>
                  </a:lnTo>
                  <a:lnTo>
                    <a:pt x="18210" y="48320"/>
                  </a:lnTo>
                  <a:lnTo>
                    <a:pt x="17392" y="48241"/>
                  </a:lnTo>
                  <a:lnTo>
                    <a:pt x="16600" y="48135"/>
                  </a:lnTo>
                  <a:lnTo>
                    <a:pt x="15835" y="47977"/>
                  </a:lnTo>
                  <a:lnTo>
                    <a:pt x="15043" y="47819"/>
                  </a:lnTo>
                  <a:lnTo>
                    <a:pt x="14278" y="47660"/>
                  </a:lnTo>
                  <a:lnTo>
                    <a:pt x="13513" y="47449"/>
                  </a:lnTo>
                  <a:lnTo>
                    <a:pt x="12774" y="47238"/>
                  </a:lnTo>
                  <a:lnTo>
                    <a:pt x="12035" y="46974"/>
                  </a:lnTo>
                  <a:lnTo>
                    <a:pt x="11296" y="46710"/>
                  </a:lnTo>
                  <a:lnTo>
                    <a:pt x="10583" y="46420"/>
                  </a:lnTo>
                  <a:lnTo>
                    <a:pt x="9871" y="46130"/>
                  </a:lnTo>
                  <a:lnTo>
                    <a:pt x="9185" y="45787"/>
                  </a:lnTo>
                  <a:lnTo>
                    <a:pt x="8472" y="45444"/>
                  </a:lnTo>
                  <a:lnTo>
                    <a:pt x="8472" y="45444"/>
                  </a:lnTo>
                  <a:lnTo>
                    <a:pt x="7997" y="44995"/>
                  </a:lnTo>
                  <a:lnTo>
                    <a:pt x="7522" y="44520"/>
                  </a:lnTo>
                  <a:lnTo>
                    <a:pt x="7073" y="44045"/>
                  </a:lnTo>
                  <a:lnTo>
                    <a:pt x="6625" y="43544"/>
                  </a:lnTo>
                  <a:lnTo>
                    <a:pt x="6176" y="43042"/>
                  </a:lnTo>
                  <a:lnTo>
                    <a:pt x="5754" y="42541"/>
                  </a:lnTo>
                  <a:lnTo>
                    <a:pt x="5358" y="42013"/>
                  </a:lnTo>
                  <a:lnTo>
                    <a:pt x="4962" y="41485"/>
                  </a:lnTo>
                  <a:lnTo>
                    <a:pt x="4566" y="40931"/>
                  </a:lnTo>
                  <a:lnTo>
                    <a:pt x="4197" y="40377"/>
                  </a:lnTo>
                  <a:lnTo>
                    <a:pt x="3854" y="39823"/>
                  </a:lnTo>
                  <a:lnTo>
                    <a:pt x="3511" y="39242"/>
                  </a:lnTo>
                  <a:lnTo>
                    <a:pt x="3168" y="38662"/>
                  </a:lnTo>
                  <a:lnTo>
                    <a:pt x="2877" y="38081"/>
                  </a:lnTo>
                  <a:lnTo>
                    <a:pt x="2561" y="37474"/>
                  </a:lnTo>
                  <a:lnTo>
                    <a:pt x="2270" y="36867"/>
                  </a:lnTo>
                  <a:lnTo>
                    <a:pt x="2007" y="36260"/>
                  </a:lnTo>
                  <a:lnTo>
                    <a:pt x="1769" y="35627"/>
                  </a:lnTo>
                  <a:lnTo>
                    <a:pt x="1532" y="34993"/>
                  </a:lnTo>
                  <a:lnTo>
                    <a:pt x="1294" y="34360"/>
                  </a:lnTo>
                  <a:lnTo>
                    <a:pt x="1109" y="33700"/>
                  </a:lnTo>
                  <a:lnTo>
                    <a:pt x="925" y="33040"/>
                  </a:lnTo>
                  <a:lnTo>
                    <a:pt x="740" y="32381"/>
                  </a:lnTo>
                  <a:lnTo>
                    <a:pt x="582" y="31721"/>
                  </a:lnTo>
                  <a:lnTo>
                    <a:pt x="450" y="31035"/>
                  </a:lnTo>
                  <a:lnTo>
                    <a:pt x="344" y="30375"/>
                  </a:lnTo>
                  <a:lnTo>
                    <a:pt x="238" y="29689"/>
                  </a:lnTo>
                  <a:lnTo>
                    <a:pt x="133" y="28976"/>
                  </a:lnTo>
                  <a:lnTo>
                    <a:pt x="80" y="28290"/>
                  </a:lnTo>
                  <a:lnTo>
                    <a:pt x="27" y="27578"/>
                  </a:lnTo>
                  <a:lnTo>
                    <a:pt x="1" y="26865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5493"/>
                  </a:lnTo>
                  <a:lnTo>
                    <a:pt x="27" y="24807"/>
                  </a:lnTo>
                  <a:lnTo>
                    <a:pt x="80" y="24147"/>
                  </a:lnTo>
                  <a:lnTo>
                    <a:pt x="133" y="23487"/>
                  </a:lnTo>
                  <a:lnTo>
                    <a:pt x="212" y="22828"/>
                  </a:lnTo>
                  <a:lnTo>
                    <a:pt x="291" y="22168"/>
                  </a:lnTo>
                  <a:lnTo>
                    <a:pt x="397" y="21535"/>
                  </a:lnTo>
                  <a:lnTo>
                    <a:pt x="529" y="20901"/>
                  </a:lnTo>
                  <a:lnTo>
                    <a:pt x="661" y="20241"/>
                  </a:lnTo>
                  <a:lnTo>
                    <a:pt x="819" y="19634"/>
                  </a:lnTo>
                  <a:lnTo>
                    <a:pt x="977" y="19001"/>
                  </a:lnTo>
                  <a:lnTo>
                    <a:pt x="1162" y="18394"/>
                  </a:lnTo>
                  <a:lnTo>
                    <a:pt x="1373" y="17761"/>
                  </a:lnTo>
                  <a:lnTo>
                    <a:pt x="1584" y="17154"/>
                  </a:lnTo>
                  <a:lnTo>
                    <a:pt x="2059" y="15966"/>
                  </a:lnTo>
                  <a:lnTo>
                    <a:pt x="2587" y="14831"/>
                  </a:lnTo>
                  <a:lnTo>
                    <a:pt x="3168" y="13697"/>
                  </a:lnTo>
                  <a:lnTo>
                    <a:pt x="3775" y="12588"/>
                  </a:lnTo>
                  <a:lnTo>
                    <a:pt x="4461" y="11533"/>
                  </a:lnTo>
                  <a:lnTo>
                    <a:pt x="5200" y="10504"/>
                  </a:lnTo>
                  <a:lnTo>
                    <a:pt x="5965" y="9527"/>
                  </a:lnTo>
                  <a:lnTo>
                    <a:pt x="6810" y="8577"/>
                  </a:lnTo>
                  <a:lnTo>
                    <a:pt x="7654" y="7653"/>
                  </a:lnTo>
                  <a:lnTo>
                    <a:pt x="8578" y="6783"/>
                  </a:lnTo>
                  <a:lnTo>
                    <a:pt x="9528" y="5964"/>
                  </a:lnTo>
                  <a:lnTo>
                    <a:pt x="10504" y="5199"/>
                  </a:lnTo>
                  <a:lnTo>
                    <a:pt x="11533" y="4460"/>
                  </a:lnTo>
                  <a:lnTo>
                    <a:pt x="12615" y="3774"/>
                  </a:lnTo>
                  <a:lnTo>
                    <a:pt x="13697" y="3167"/>
                  </a:lnTo>
                  <a:lnTo>
                    <a:pt x="14832" y="2587"/>
                  </a:lnTo>
                  <a:lnTo>
                    <a:pt x="15993" y="2059"/>
                  </a:lnTo>
                  <a:lnTo>
                    <a:pt x="17181" y="1584"/>
                  </a:lnTo>
                  <a:lnTo>
                    <a:pt x="17788" y="1373"/>
                  </a:lnTo>
                  <a:lnTo>
                    <a:pt x="18395" y="1162"/>
                  </a:lnTo>
                  <a:lnTo>
                    <a:pt x="19028" y="977"/>
                  </a:lnTo>
                  <a:lnTo>
                    <a:pt x="19635" y="818"/>
                  </a:lnTo>
                  <a:lnTo>
                    <a:pt x="20268" y="660"/>
                  </a:lnTo>
                  <a:lnTo>
                    <a:pt x="20902" y="528"/>
                  </a:lnTo>
                  <a:lnTo>
                    <a:pt x="21562" y="396"/>
                  </a:lnTo>
                  <a:lnTo>
                    <a:pt x="22195" y="291"/>
                  </a:lnTo>
                  <a:lnTo>
                    <a:pt x="22855" y="211"/>
                  </a:lnTo>
                  <a:lnTo>
                    <a:pt x="23514" y="132"/>
                  </a:lnTo>
                  <a:lnTo>
                    <a:pt x="24174" y="80"/>
                  </a:lnTo>
                  <a:lnTo>
                    <a:pt x="24834" y="27"/>
                  </a:lnTo>
                  <a:lnTo>
                    <a:pt x="25520" y="0"/>
                  </a:lnTo>
                  <a:lnTo>
                    <a:pt x="26180" y="0"/>
                  </a:lnTo>
                  <a:lnTo>
                    <a:pt x="26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9" name="Google Shape;5869;p64"/>
            <p:cNvSpPr/>
            <p:nvPr/>
          </p:nvSpPr>
          <p:spPr>
            <a:xfrm>
              <a:off x="7140300" y="389050"/>
              <a:ext cx="467125" cy="591800"/>
            </a:xfrm>
            <a:custGeom>
              <a:avLst/>
              <a:gdLst/>
              <a:ahLst/>
              <a:cxnLst/>
              <a:rect l="l" t="t" r="r" b="b"/>
              <a:pathLst>
                <a:path w="18685" h="23672" extrusionOk="0">
                  <a:moveTo>
                    <a:pt x="0" y="16388"/>
                  </a:moveTo>
                  <a:lnTo>
                    <a:pt x="0" y="16388"/>
                  </a:lnTo>
                  <a:lnTo>
                    <a:pt x="370" y="16335"/>
                  </a:lnTo>
                  <a:lnTo>
                    <a:pt x="713" y="16309"/>
                  </a:lnTo>
                  <a:lnTo>
                    <a:pt x="1003" y="16309"/>
                  </a:lnTo>
                  <a:lnTo>
                    <a:pt x="1241" y="16362"/>
                  </a:lnTo>
                  <a:lnTo>
                    <a:pt x="1241" y="16362"/>
                  </a:lnTo>
                  <a:lnTo>
                    <a:pt x="1320" y="16415"/>
                  </a:lnTo>
                  <a:lnTo>
                    <a:pt x="1425" y="16547"/>
                  </a:lnTo>
                  <a:lnTo>
                    <a:pt x="1504" y="16731"/>
                  </a:lnTo>
                  <a:lnTo>
                    <a:pt x="1584" y="16942"/>
                  </a:lnTo>
                  <a:lnTo>
                    <a:pt x="1742" y="17523"/>
                  </a:lnTo>
                  <a:lnTo>
                    <a:pt x="1874" y="18209"/>
                  </a:lnTo>
                  <a:lnTo>
                    <a:pt x="2006" y="18922"/>
                  </a:lnTo>
                  <a:lnTo>
                    <a:pt x="2111" y="19581"/>
                  </a:lnTo>
                  <a:lnTo>
                    <a:pt x="2164" y="20109"/>
                  </a:lnTo>
                  <a:lnTo>
                    <a:pt x="2191" y="20479"/>
                  </a:lnTo>
                  <a:lnTo>
                    <a:pt x="2191" y="20479"/>
                  </a:lnTo>
                  <a:lnTo>
                    <a:pt x="2164" y="21165"/>
                  </a:lnTo>
                  <a:lnTo>
                    <a:pt x="2085" y="21772"/>
                  </a:lnTo>
                  <a:lnTo>
                    <a:pt x="1980" y="22379"/>
                  </a:lnTo>
                  <a:lnTo>
                    <a:pt x="1848" y="23065"/>
                  </a:lnTo>
                  <a:lnTo>
                    <a:pt x="1848" y="23065"/>
                  </a:lnTo>
                  <a:lnTo>
                    <a:pt x="1821" y="23276"/>
                  </a:lnTo>
                  <a:lnTo>
                    <a:pt x="1848" y="23434"/>
                  </a:lnTo>
                  <a:lnTo>
                    <a:pt x="1953" y="23540"/>
                  </a:lnTo>
                  <a:lnTo>
                    <a:pt x="2059" y="23619"/>
                  </a:lnTo>
                  <a:lnTo>
                    <a:pt x="2217" y="23672"/>
                  </a:lnTo>
                  <a:lnTo>
                    <a:pt x="2428" y="23672"/>
                  </a:lnTo>
                  <a:lnTo>
                    <a:pt x="2639" y="23645"/>
                  </a:lnTo>
                  <a:lnTo>
                    <a:pt x="2850" y="23619"/>
                  </a:lnTo>
                  <a:lnTo>
                    <a:pt x="3325" y="23487"/>
                  </a:lnTo>
                  <a:lnTo>
                    <a:pt x="3774" y="23302"/>
                  </a:lnTo>
                  <a:lnTo>
                    <a:pt x="4170" y="23118"/>
                  </a:lnTo>
                  <a:lnTo>
                    <a:pt x="4434" y="22933"/>
                  </a:lnTo>
                  <a:lnTo>
                    <a:pt x="4434" y="22933"/>
                  </a:lnTo>
                  <a:lnTo>
                    <a:pt x="4988" y="23091"/>
                  </a:lnTo>
                  <a:lnTo>
                    <a:pt x="5595" y="23250"/>
                  </a:lnTo>
                  <a:lnTo>
                    <a:pt x="5885" y="23302"/>
                  </a:lnTo>
                  <a:lnTo>
                    <a:pt x="6176" y="23329"/>
                  </a:lnTo>
                  <a:lnTo>
                    <a:pt x="6466" y="23355"/>
                  </a:lnTo>
                  <a:lnTo>
                    <a:pt x="6756" y="23355"/>
                  </a:lnTo>
                  <a:lnTo>
                    <a:pt x="7020" y="23302"/>
                  </a:lnTo>
                  <a:lnTo>
                    <a:pt x="7284" y="23250"/>
                  </a:lnTo>
                  <a:lnTo>
                    <a:pt x="7521" y="23118"/>
                  </a:lnTo>
                  <a:lnTo>
                    <a:pt x="7733" y="22986"/>
                  </a:lnTo>
                  <a:lnTo>
                    <a:pt x="7917" y="22775"/>
                  </a:lnTo>
                  <a:lnTo>
                    <a:pt x="8076" y="22537"/>
                  </a:lnTo>
                  <a:lnTo>
                    <a:pt x="8208" y="22247"/>
                  </a:lnTo>
                  <a:lnTo>
                    <a:pt x="8313" y="21877"/>
                  </a:lnTo>
                  <a:lnTo>
                    <a:pt x="8313" y="21877"/>
                  </a:lnTo>
                  <a:lnTo>
                    <a:pt x="8392" y="21508"/>
                  </a:lnTo>
                  <a:lnTo>
                    <a:pt x="8445" y="21059"/>
                  </a:lnTo>
                  <a:lnTo>
                    <a:pt x="8471" y="20584"/>
                  </a:lnTo>
                  <a:lnTo>
                    <a:pt x="8498" y="20056"/>
                  </a:lnTo>
                  <a:lnTo>
                    <a:pt x="8498" y="19529"/>
                  </a:lnTo>
                  <a:lnTo>
                    <a:pt x="8471" y="19054"/>
                  </a:lnTo>
                  <a:lnTo>
                    <a:pt x="8419" y="18605"/>
                  </a:lnTo>
                  <a:lnTo>
                    <a:pt x="8366" y="18420"/>
                  </a:lnTo>
                  <a:lnTo>
                    <a:pt x="8313" y="18235"/>
                  </a:lnTo>
                  <a:lnTo>
                    <a:pt x="8313" y="18235"/>
                  </a:lnTo>
                  <a:lnTo>
                    <a:pt x="8155" y="17945"/>
                  </a:lnTo>
                  <a:lnTo>
                    <a:pt x="7970" y="17628"/>
                  </a:lnTo>
                  <a:lnTo>
                    <a:pt x="7733" y="17285"/>
                  </a:lnTo>
                  <a:lnTo>
                    <a:pt x="7733" y="17285"/>
                  </a:lnTo>
                  <a:lnTo>
                    <a:pt x="7917" y="17233"/>
                  </a:lnTo>
                  <a:lnTo>
                    <a:pt x="8181" y="17153"/>
                  </a:lnTo>
                  <a:lnTo>
                    <a:pt x="8814" y="17048"/>
                  </a:lnTo>
                  <a:lnTo>
                    <a:pt x="9448" y="16969"/>
                  </a:lnTo>
                  <a:lnTo>
                    <a:pt x="9976" y="16942"/>
                  </a:lnTo>
                  <a:lnTo>
                    <a:pt x="9976" y="16942"/>
                  </a:lnTo>
                  <a:lnTo>
                    <a:pt x="10108" y="16969"/>
                  </a:lnTo>
                  <a:lnTo>
                    <a:pt x="10213" y="17022"/>
                  </a:lnTo>
                  <a:lnTo>
                    <a:pt x="10319" y="17127"/>
                  </a:lnTo>
                  <a:lnTo>
                    <a:pt x="10398" y="17259"/>
                  </a:lnTo>
                  <a:lnTo>
                    <a:pt x="10477" y="17444"/>
                  </a:lnTo>
                  <a:lnTo>
                    <a:pt x="10556" y="17628"/>
                  </a:lnTo>
                  <a:lnTo>
                    <a:pt x="10635" y="18024"/>
                  </a:lnTo>
                  <a:lnTo>
                    <a:pt x="10715" y="18499"/>
                  </a:lnTo>
                  <a:lnTo>
                    <a:pt x="10741" y="18922"/>
                  </a:lnTo>
                  <a:lnTo>
                    <a:pt x="10794" y="19661"/>
                  </a:lnTo>
                  <a:lnTo>
                    <a:pt x="10794" y="19661"/>
                  </a:lnTo>
                  <a:lnTo>
                    <a:pt x="10820" y="19845"/>
                  </a:lnTo>
                  <a:lnTo>
                    <a:pt x="10847" y="20030"/>
                  </a:lnTo>
                  <a:lnTo>
                    <a:pt x="10978" y="20347"/>
                  </a:lnTo>
                  <a:lnTo>
                    <a:pt x="11084" y="20663"/>
                  </a:lnTo>
                  <a:lnTo>
                    <a:pt x="11137" y="20848"/>
                  </a:lnTo>
                  <a:lnTo>
                    <a:pt x="11137" y="21059"/>
                  </a:lnTo>
                  <a:lnTo>
                    <a:pt x="11137" y="21059"/>
                  </a:lnTo>
                  <a:lnTo>
                    <a:pt x="11322" y="20663"/>
                  </a:lnTo>
                  <a:lnTo>
                    <a:pt x="11506" y="20399"/>
                  </a:lnTo>
                  <a:lnTo>
                    <a:pt x="11691" y="20188"/>
                  </a:lnTo>
                  <a:lnTo>
                    <a:pt x="11876" y="20004"/>
                  </a:lnTo>
                  <a:lnTo>
                    <a:pt x="12087" y="19819"/>
                  </a:lnTo>
                  <a:lnTo>
                    <a:pt x="12324" y="19555"/>
                  </a:lnTo>
                  <a:lnTo>
                    <a:pt x="12535" y="19212"/>
                  </a:lnTo>
                  <a:lnTo>
                    <a:pt x="12799" y="18710"/>
                  </a:lnTo>
                  <a:lnTo>
                    <a:pt x="12799" y="18710"/>
                  </a:lnTo>
                  <a:lnTo>
                    <a:pt x="13037" y="18077"/>
                  </a:lnTo>
                  <a:lnTo>
                    <a:pt x="13274" y="17391"/>
                  </a:lnTo>
                  <a:lnTo>
                    <a:pt x="13486" y="16678"/>
                  </a:lnTo>
                  <a:lnTo>
                    <a:pt x="13644" y="15940"/>
                  </a:lnTo>
                  <a:lnTo>
                    <a:pt x="13776" y="15201"/>
                  </a:lnTo>
                  <a:lnTo>
                    <a:pt x="13881" y="14462"/>
                  </a:lnTo>
                  <a:lnTo>
                    <a:pt x="13961" y="13749"/>
                  </a:lnTo>
                  <a:lnTo>
                    <a:pt x="13961" y="13063"/>
                  </a:lnTo>
                  <a:lnTo>
                    <a:pt x="13961" y="13063"/>
                  </a:lnTo>
                  <a:lnTo>
                    <a:pt x="13987" y="12878"/>
                  </a:lnTo>
                  <a:lnTo>
                    <a:pt x="14040" y="12694"/>
                  </a:lnTo>
                  <a:lnTo>
                    <a:pt x="14119" y="12509"/>
                  </a:lnTo>
                  <a:lnTo>
                    <a:pt x="14198" y="12377"/>
                  </a:lnTo>
                  <a:lnTo>
                    <a:pt x="14330" y="12219"/>
                  </a:lnTo>
                  <a:lnTo>
                    <a:pt x="14488" y="12087"/>
                  </a:lnTo>
                  <a:lnTo>
                    <a:pt x="14647" y="11955"/>
                  </a:lnTo>
                  <a:lnTo>
                    <a:pt x="14831" y="11823"/>
                  </a:lnTo>
                  <a:lnTo>
                    <a:pt x="15254" y="11612"/>
                  </a:lnTo>
                  <a:lnTo>
                    <a:pt x="15702" y="11427"/>
                  </a:lnTo>
                  <a:lnTo>
                    <a:pt x="16177" y="11269"/>
                  </a:lnTo>
                  <a:lnTo>
                    <a:pt x="16652" y="11137"/>
                  </a:lnTo>
                  <a:lnTo>
                    <a:pt x="17550" y="10873"/>
                  </a:lnTo>
                  <a:lnTo>
                    <a:pt x="17945" y="10741"/>
                  </a:lnTo>
                  <a:lnTo>
                    <a:pt x="18288" y="10609"/>
                  </a:lnTo>
                  <a:lnTo>
                    <a:pt x="18526" y="10477"/>
                  </a:lnTo>
                  <a:lnTo>
                    <a:pt x="18605" y="10424"/>
                  </a:lnTo>
                  <a:lnTo>
                    <a:pt x="18658" y="10345"/>
                  </a:lnTo>
                  <a:lnTo>
                    <a:pt x="18684" y="10266"/>
                  </a:lnTo>
                  <a:lnTo>
                    <a:pt x="18684" y="10187"/>
                  </a:lnTo>
                  <a:lnTo>
                    <a:pt x="18632" y="10081"/>
                  </a:lnTo>
                  <a:lnTo>
                    <a:pt x="18552" y="10002"/>
                  </a:lnTo>
                  <a:lnTo>
                    <a:pt x="18552" y="10002"/>
                  </a:lnTo>
                  <a:lnTo>
                    <a:pt x="18236" y="9712"/>
                  </a:lnTo>
                  <a:lnTo>
                    <a:pt x="17893" y="9421"/>
                  </a:lnTo>
                  <a:lnTo>
                    <a:pt x="17101" y="8814"/>
                  </a:lnTo>
                  <a:lnTo>
                    <a:pt x="16336" y="8207"/>
                  </a:lnTo>
                  <a:lnTo>
                    <a:pt x="15993" y="7891"/>
                  </a:lnTo>
                  <a:lnTo>
                    <a:pt x="15702" y="7600"/>
                  </a:lnTo>
                  <a:lnTo>
                    <a:pt x="15465" y="7310"/>
                  </a:lnTo>
                  <a:lnTo>
                    <a:pt x="15359" y="7152"/>
                  </a:lnTo>
                  <a:lnTo>
                    <a:pt x="15306" y="6993"/>
                  </a:lnTo>
                  <a:lnTo>
                    <a:pt x="15254" y="6861"/>
                  </a:lnTo>
                  <a:lnTo>
                    <a:pt x="15227" y="6729"/>
                  </a:lnTo>
                  <a:lnTo>
                    <a:pt x="15227" y="6571"/>
                  </a:lnTo>
                  <a:lnTo>
                    <a:pt x="15280" y="6439"/>
                  </a:lnTo>
                  <a:lnTo>
                    <a:pt x="15333" y="6307"/>
                  </a:lnTo>
                  <a:lnTo>
                    <a:pt x="15438" y="6175"/>
                  </a:lnTo>
                  <a:lnTo>
                    <a:pt x="15570" y="6043"/>
                  </a:lnTo>
                  <a:lnTo>
                    <a:pt x="15729" y="5911"/>
                  </a:lnTo>
                  <a:lnTo>
                    <a:pt x="15940" y="5779"/>
                  </a:lnTo>
                  <a:lnTo>
                    <a:pt x="16177" y="5647"/>
                  </a:lnTo>
                  <a:lnTo>
                    <a:pt x="16468" y="5516"/>
                  </a:lnTo>
                  <a:lnTo>
                    <a:pt x="16784" y="5410"/>
                  </a:lnTo>
                  <a:lnTo>
                    <a:pt x="16784" y="5410"/>
                  </a:lnTo>
                  <a:lnTo>
                    <a:pt x="15412" y="4302"/>
                  </a:lnTo>
                  <a:lnTo>
                    <a:pt x="14779" y="3747"/>
                  </a:lnTo>
                  <a:lnTo>
                    <a:pt x="14172" y="3167"/>
                  </a:lnTo>
                  <a:lnTo>
                    <a:pt x="13908" y="2877"/>
                  </a:lnTo>
                  <a:lnTo>
                    <a:pt x="13644" y="2560"/>
                  </a:lnTo>
                  <a:lnTo>
                    <a:pt x="13406" y="2243"/>
                  </a:lnTo>
                  <a:lnTo>
                    <a:pt x="13169" y="1900"/>
                  </a:lnTo>
                  <a:lnTo>
                    <a:pt x="12958" y="1557"/>
                  </a:lnTo>
                  <a:lnTo>
                    <a:pt x="12773" y="1188"/>
                  </a:lnTo>
                  <a:lnTo>
                    <a:pt x="12588" y="765"/>
                  </a:lnTo>
                  <a:lnTo>
                    <a:pt x="12430" y="343"/>
                  </a:lnTo>
                  <a:lnTo>
                    <a:pt x="12430" y="343"/>
                  </a:lnTo>
                  <a:lnTo>
                    <a:pt x="12404" y="185"/>
                  </a:lnTo>
                  <a:lnTo>
                    <a:pt x="12430" y="0"/>
                  </a:lnTo>
                  <a:lnTo>
                    <a:pt x="12430" y="0"/>
                  </a:lnTo>
                  <a:lnTo>
                    <a:pt x="11849" y="343"/>
                  </a:lnTo>
                  <a:lnTo>
                    <a:pt x="11295" y="686"/>
                  </a:lnTo>
                  <a:lnTo>
                    <a:pt x="10741" y="1056"/>
                  </a:lnTo>
                  <a:lnTo>
                    <a:pt x="10213" y="1425"/>
                  </a:lnTo>
                  <a:lnTo>
                    <a:pt x="9685" y="1821"/>
                  </a:lnTo>
                  <a:lnTo>
                    <a:pt x="9158" y="2217"/>
                  </a:lnTo>
                  <a:lnTo>
                    <a:pt x="8656" y="2639"/>
                  </a:lnTo>
                  <a:lnTo>
                    <a:pt x="8155" y="3061"/>
                  </a:lnTo>
                  <a:lnTo>
                    <a:pt x="7653" y="3510"/>
                  </a:lnTo>
                  <a:lnTo>
                    <a:pt x="7178" y="3959"/>
                  </a:lnTo>
                  <a:lnTo>
                    <a:pt x="6730" y="4407"/>
                  </a:lnTo>
                  <a:lnTo>
                    <a:pt x="6255" y="4882"/>
                  </a:lnTo>
                  <a:lnTo>
                    <a:pt x="5832" y="5357"/>
                  </a:lnTo>
                  <a:lnTo>
                    <a:pt x="5384" y="5859"/>
                  </a:lnTo>
                  <a:lnTo>
                    <a:pt x="4988" y="6360"/>
                  </a:lnTo>
                  <a:lnTo>
                    <a:pt x="4566" y="6888"/>
                  </a:lnTo>
                  <a:lnTo>
                    <a:pt x="4170" y="7416"/>
                  </a:lnTo>
                  <a:lnTo>
                    <a:pt x="3800" y="7943"/>
                  </a:lnTo>
                  <a:lnTo>
                    <a:pt x="3431" y="8498"/>
                  </a:lnTo>
                  <a:lnTo>
                    <a:pt x="3088" y="9052"/>
                  </a:lnTo>
                  <a:lnTo>
                    <a:pt x="2745" y="9632"/>
                  </a:lnTo>
                  <a:lnTo>
                    <a:pt x="2428" y="10187"/>
                  </a:lnTo>
                  <a:lnTo>
                    <a:pt x="2111" y="10794"/>
                  </a:lnTo>
                  <a:lnTo>
                    <a:pt x="1821" y="11374"/>
                  </a:lnTo>
                  <a:lnTo>
                    <a:pt x="1531" y="11981"/>
                  </a:lnTo>
                  <a:lnTo>
                    <a:pt x="1267" y="12588"/>
                  </a:lnTo>
                  <a:lnTo>
                    <a:pt x="1029" y="13195"/>
                  </a:lnTo>
                  <a:lnTo>
                    <a:pt x="792" y="13828"/>
                  </a:lnTo>
                  <a:lnTo>
                    <a:pt x="554" y="14462"/>
                  </a:lnTo>
                  <a:lnTo>
                    <a:pt x="370" y="15095"/>
                  </a:lnTo>
                  <a:lnTo>
                    <a:pt x="185" y="15755"/>
                  </a:lnTo>
                  <a:lnTo>
                    <a:pt x="0" y="16388"/>
                  </a:lnTo>
                  <a:lnTo>
                    <a:pt x="0" y="163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0" name="Google Shape;5870;p64"/>
            <p:cNvSpPr/>
            <p:nvPr/>
          </p:nvSpPr>
          <p:spPr>
            <a:xfrm>
              <a:off x="7398925" y="1273750"/>
              <a:ext cx="480300" cy="337825"/>
            </a:xfrm>
            <a:custGeom>
              <a:avLst/>
              <a:gdLst/>
              <a:ahLst/>
              <a:cxnLst/>
              <a:rect l="l" t="t" r="r" b="b"/>
              <a:pathLst>
                <a:path w="19212" h="13513" extrusionOk="0">
                  <a:moveTo>
                    <a:pt x="2454" y="8973"/>
                  </a:moveTo>
                  <a:lnTo>
                    <a:pt x="2454" y="8973"/>
                  </a:lnTo>
                  <a:lnTo>
                    <a:pt x="2217" y="8657"/>
                  </a:lnTo>
                  <a:lnTo>
                    <a:pt x="2006" y="8314"/>
                  </a:lnTo>
                  <a:lnTo>
                    <a:pt x="1768" y="7997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53" y="7100"/>
                  </a:lnTo>
                  <a:lnTo>
                    <a:pt x="27" y="7258"/>
                  </a:lnTo>
                  <a:lnTo>
                    <a:pt x="0" y="7548"/>
                  </a:lnTo>
                  <a:lnTo>
                    <a:pt x="0" y="8155"/>
                  </a:lnTo>
                  <a:lnTo>
                    <a:pt x="0" y="8155"/>
                  </a:lnTo>
                  <a:lnTo>
                    <a:pt x="0" y="8314"/>
                  </a:lnTo>
                  <a:lnTo>
                    <a:pt x="27" y="8393"/>
                  </a:lnTo>
                  <a:lnTo>
                    <a:pt x="79" y="8472"/>
                  </a:lnTo>
                  <a:lnTo>
                    <a:pt x="106" y="8630"/>
                  </a:lnTo>
                  <a:lnTo>
                    <a:pt x="106" y="8630"/>
                  </a:lnTo>
                  <a:lnTo>
                    <a:pt x="132" y="8657"/>
                  </a:lnTo>
                  <a:lnTo>
                    <a:pt x="158" y="8683"/>
                  </a:lnTo>
                  <a:lnTo>
                    <a:pt x="185" y="8710"/>
                  </a:lnTo>
                  <a:lnTo>
                    <a:pt x="238" y="8736"/>
                  </a:lnTo>
                  <a:lnTo>
                    <a:pt x="238" y="8736"/>
                  </a:lnTo>
                  <a:lnTo>
                    <a:pt x="238" y="8894"/>
                  </a:lnTo>
                  <a:lnTo>
                    <a:pt x="238" y="8894"/>
                  </a:lnTo>
                  <a:lnTo>
                    <a:pt x="1029" y="9422"/>
                  </a:lnTo>
                  <a:lnTo>
                    <a:pt x="1847" y="9923"/>
                  </a:lnTo>
                  <a:lnTo>
                    <a:pt x="2692" y="10398"/>
                  </a:lnTo>
                  <a:lnTo>
                    <a:pt x="3563" y="10847"/>
                  </a:lnTo>
                  <a:lnTo>
                    <a:pt x="4434" y="11269"/>
                  </a:lnTo>
                  <a:lnTo>
                    <a:pt x="5331" y="11639"/>
                  </a:lnTo>
                  <a:lnTo>
                    <a:pt x="6255" y="11982"/>
                  </a:lnTo>
                  <a:lnTo>
                    <a:pt x="7178" y="12299"/>
                  </a:lnTo>
                  <a:lnTo>
                    <a:pt x="8102" y="12562"/>
                  </a:lnTo>
                  <a:lnTo>
                    <a:pt x="9078" y="12826"/>
                  </a:lnTo>
                  <a:lnTo>
                    <a:pt x="10028" y="13037"/>
                  </a:lnTo>
                  <a:lnTo>
                    <a:pt x="11031" y="13196"/>
                  </a:lnTo>
                  <a:lnTo>
                    <a:pt x="12008" y="13328"/>
                  </a:lnTo>
                  <a:lnTo>
                    <a:pt x="13037" y="13433"/>
                  </a:lnTo>
                  <a:lnTo>
                    <a:pt x="14040" y="13486"/>
                  </a:lnTo>
                  <a:lnTo>
                    <a:pt x="15069" y="13512"/>
                  </a:lnTo>
                  <a:lnTo>
                    <a:pt x="15069" y="13512"/>
                  </a:lnTo>
                  <a:lnTo>
                    <a:pt x="16124" y="13486"/>
                  </a:lnTo>
                  <a:lnTo>
                    <a:pt x="17180" y="13433"/>
                  </a:lnTo>
                  <a:lnTo>
                    <a:pt x="18209" y="13328"/>
                  </a:lnTo>
                  <a:lnTo>
                    <a:pt x="19212" y="13169"/>
                  </a:lnTo>
                  <a:lnTo>
                    <a:pt x="19212" y="13169"/>
                  </a:lnTo>
                  <a:lnTo>
                    <a:pt x="18763" y="12774"/>
                  </a:lnTo>
                  <a:lnTo>
                    <a:pt x="18315" y="12378"/>
                  </a:lnTo>
                  <a:lnTo>
                    <a:pt x="17919" y="11955"/>
                  </a:lnTo>
                  <a:lnTo>
                    <a:pt x="17523" y="11507"/>
                  </a:lnTo>
                  <a:lnTo>
                    <a:pt x="17180" y="11032"/>
                  </a:lnTo>
                  <a:lnTo>
                    <a:pt x="16890" y="10504"/>
                  </a:lnTo>
                  <a:lnTo>
                    <a:pt x="16599" y="9950"/>
                  </a:lnTo>
                  <a:lnTo>
                    <a:pt x="16362" y="9316"/>
                  </a:lnTo>
                  <a:lnTo>
                    <a:pt x="16362" y="9316"/>
                  </a:lnTo>
                  <a:lnTo>
                    <a:pt x="16335" y="9237"/>
                  </a:lnTo>
                  <a:lnTo>
                    <a:pt x="16335" y="9132"/>
                  </a:lnTo>
                  <a:lnTo>
                    <a:pt x="16362" y="9000"/>
                  </a:lnTo>
                  <a:lnTo>
                    <a:pt x="16388" y="8894"/>
                  </a:lnTo>
                  <a:lnTo>
                    <a:pt x="16494" y="8683"/>
                  </a:lnTo>
                  <a:lnTo>
                    <a:pt x="16626" y="8446"/>
                  </a:lnTo>
                  <a:lnTo>
                    <a:pt x="16837" y="8208"/>
                  </a:lnTo>
                  <a:lnTo>
                    <a:pt x="17048" y="7944"/>
                  </a:lnTo>
                  <a:lnTo>
                    <a:pt x="17549" y="7416"/>
                  </a:lnTo>
                  <a:lnTo>
                    <a:pt x="17813" y="7126"/>
                  </a:lnTo>
                  <a:lnTo>
                    <a:pt x="18077" y="6836"/>
                  </a:lnTo>
                  <a:lnTo>
                    <a:pt x="18315" y="6546"/>
                  </a:lnTo>
                  <a:lnTo>
                    <a:pt x="18499" y="6229"/>
                  </a:lnTo>
                  <a:lnTo>
                    <a:pt x="18684" y="5912"/>
                  </a:lnTo>
                  <a:lnTo>
                    <a:pt x="18790" y="5569"/>
                  </a:lnTo>
                  <a:lnTo>
                    <a:pt x="18843" y="5384"/>
                  </a:lnTo>
                  <a:lnTo>
                    <a:pt x="18843" y="5226"/>
                  </a:lnTo>
                  <a:lnTo>
                    <a:pt x="18843" y="504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790" y="4751"/>
                  </a:lnTo>
                  <a:lnTo>
                    <a:pt x="18658" y="4593"/>
                  </a:lnTo>
                  <a:lnTo>
                    <a:pt x="18156" y="4144"/>
                  </a:lnTo>
                  <a:lnTo>
                    <a:pt x="17497" y="3563"/>
                  </a:lnTo>
                  <a:lnTo>
                    <a:pt x="16705" y="2957"/>
                  </a:lnTo>
                  <a:lnTo>
                    <a:pt x="15887" y="2323"/>
                  </a:lnTo>
                  <a:lnTo>
                    <a:pt x="15148" y="1795"/>
                  </a:lnTo>
                  <a:lnTo>
                    <a:pt x="14567" y="1400"/>
                  </a:lnTo>
                  <a:lnTo>
                    <a:pt x="14383" y="1268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3459" y="1637"/>
                  </a:lnTo>
                  <a:lnTo>
                    <a:pt x="13169" y="1769"/>
                  </a:lnTo>
                  <a:lnTo>
                    <a:pt x="12931" y="1848"/>
                  </a:lnTo>
                  <a:lnTo>
                    <a:pt x="12746" y="1901"/>
                  </a:lnTo>
                  <a:lnTo>
                    <a:pt x="12614" y="1875"/>
                  </a:lnTo>
                  <a:lnTo>
                    <a:pt x="12483" y="1848"/>
                  </a:lnTo>
                  <a:lnTo>
                    <a:pt x="12377" y="1769"/>
                  </a:lnTo>
                  <a:lnTo>
                    <a:pt x="12166" y="1531"/>
                  </a:lnTo>
                  <a:lnTo>
                    <a:pt x="11902" y="1215"/>
                  </a:lnTo>
                  <a:lnTo>
                    <a:pt x="11717" y="1056"/>
                  </a:lnTo>
                  <a:lnTo>
                    <a:pt x="11480" y="872"/>
                  </a:lnTo>
                  <a:lnTo>
                    <a:pt x="11189" y="687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0530" y="344"/>
                  </a:lnTo>
                  <a:lnTo>
                    <a:pt x="10292" y="186"/>
                  </a:lnTo>
                  <a:lnTo>
                    <a:pt x="10134" y="80"/>
                  </a:lnTo>
                  <a:lnTo>
                    <a:pt x="10002" y="1"/>
                  </a:lnTo>
                  <a:lnTo>
                    <a:pt x="9949" y="1"/>
                  </a:lnTo>
                  <a:lnTo>
                    <a:pt x="9923" y="27"/>
                  </a:lnTo>
                  <a:lnTo>
                    <a:pt x="9870" y="54"/>
                  </a:lnTo>
                  <a:lnTo>
                    <a:pt x="9817" y="133"/>
                  </a:lnTo>
                  <a:lnTo>
                    <a:pt x="9685" y="370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421" y="1109"/>
                  </a:lnTo>
                  <a:lnTo>
                    <a:pt x="9316" y="1505"/>
                  </a:lnTo>
                  <a:lnTo>
                    <a:pt x="9263" y="1901"/>
                  </a:lnTo>
                  <a:lnTo>
                    <a:pt x="9184" y="2323"/>
                  </a:lnTo>
                  <a:lnTo>
                    <a:pt x="9105" y="3141"/>
                  </a:lnTo>
                  <a:lnTo>
                    <a:pt x="9025" y="3537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8630" y="4830"/>
                  </a:lnTo>
                  <a:lnTo>
                    <a:pt x="8102" y="6308"/>
                  </a:lnTo>
                  <a:lnTo>
                    <a:pt x="7574" y="7654"/>
                  </a:lnTo>
                  <a:lnTo>
                    <a:pt x="7389" y="8103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178" y="8261"/>
                  </a:lnTo>
                  <a:lnTo>
                    <a:pt x="7073" y="8235"/>
                  </a:lnTo>
                  <a:lnTo>
                    <a:pt x="6835" y="8129"/>
                  </a:lnTo>
                  <a:lnTo>
                    <a:pt x="6624" y="7971"/>
                  </a:lnTo>
                  <a:lnTo>
                    <a:pt x="6413" y="7786"/>
                  </a:lnTo>
                  <a:lnTo>
                    <a:pt x="6017" y="7364"/>
                  </a:lnTo>
                  <a:lnTo>
                    <a:pt x="5674" y="6968"/>
                  </a:lnTo>
                  <a:lnTo>
                    <a:pt x="5516" y="6836"/>
                  </a:lnTo>
                  <a:lnTo>
                    <a:pt x="5357" y="6730"/>
                  </a:lnTo>
                  <a:lnTo>
                    <a:pt x="5304" y="6704"/>
                  </a:lnTo>
                  <a:lnTo>
                    <a:pt x="5252" y="6704"/>
                  </a:lnTo>
                  <a:lnTo>
                    <a:pt x="5199" y="6704"/>
                  </a:lnTo>
                  <a:lnTo>
                    <a:pt x="5146" y="6757"/>
                  </a:lnTo>
                  <a:lnTo>
                    <a:pt x="5093" y="6809"/>
                  </a:lnTo>
                  <a:lnTo>
                    <a:pt x="5067" y="6889"/>
                  </a:lnTo>
                  <a:lnTo>
                    <a:pt x="4988" y="7153"/>
                  </a:lnTo>
                  <a:lnTo>
                    <a:pt x="4961" y="7522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35" y="8419"/>
                  </a:lnTo>
                  <a:lnTo>
                    <a:pt x="4882" y="8710"/>
                  </a:lnTo>
                  <a:lnTo>
                    <a:pt x="4829" y="8947"/>
                  </a:lnTo>
                  <a:lnTo>
                    <a:pt x="4750" y="9132"/>
                  </a:lnTo>
                  <a:lnTo>
                    <a:pt x="4645" y="9237"/>
                  </a:lnTo>
                  <a:lnTo>
                    <a:pt x="4539" y="9316"/>
                  </a:lnTo>
                  <a:lnTo>
                    <a:pt x="4381" y="9343"/>
                  </a:lnTo>
                  <a:lnTo>
                    <a:pt x="4223" y="9343"/>
                  </a:lnTo>
                  <a:lnTo>
                    <a:pt x="4064" y="9316"/>
                  </a:lnTo>
                  <a:lnTo>
                    <a:pt x="3879" y="9264"/>
                  </a:lnTo>
                  <a:lnTo>
                    <a:pt x="3457" y="9132"/>
                  </a:lnTo>
                  <a:lnTo>
                    <a:pt x="2982" y="9026"/>
                  </a:lnTo>
                  <a:lnTo>
                    <a:pt x="2718" y="9000"/>
                  </a:lnTo>
                  <a:lnTo>
                    <a:pt x="2454" y="8973"/>
                  </a:lnTo>
                  <a:lnTo>
                    <a:pt x="2454" y="89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1" name="Google Shape;5871;p64"/>
            <p:cNvSpPr/>
            <p:nvPr/>
          </p:nvSpPr>
          <p:spPr>
            <a:xfrm>
              <a:off x="7398925" y="1273750"/>
              <a:ext cx="471075" cy="240175"/>
            </a:xfrm>
            <a:custGeom>
              <a:avLst/>
              <a:gdLst/>
              <a:ahLst/>
              <a:cxnLst/>
              <a:rect l="l" t="t" r="r" b="b"/>
              <a:pathLst>
                <a:path w="18843" h="9607" extrusionOk="0">
                  <a:moveTo>
                    <a:pt x="2164" y="8551"/>
                  </a:moveTo>
                  <a:lnTo>
                    <a:pt x="2164" y="8551"/>
                  </a:lnTo>
                  <a:lnTo>
                    <a:pt x="1847" y="8103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27" y="7179"/>
                  </a:lnTo>
                  <a:lnTo>
                    <a:pt x="0" y="7390"/>
                  </a:lnTo>
                  <a:lnTo>
                    <a:pt x="0" y="7601"/>
                  </a:lnTo>
                  <a:lnTo>
                    <a:pt x="0" y="7812"/>
                  </a:lnTo>
                  <a:lnTo>
                    <a:pt x="0" y="7812"/>
                  </a:lnTo>
                  <a:lnTo>
                    <a:pt x="1056" y="8208"/>
                  </a:lnTo>
                  <a:lnTo>
                    <a:pt x="2164" y="8551"/>
                  </a:lnTo>
                  <a:lnTo>
                    <a:pt x="2164" y="8551"/>
                  </a:lnTo>
                  <a:close/>
                  <a:moveTo>
                    <a:pt x="18843" y="4936"/>
                  </a:moveTo>
                  <a:lnTo>
                    <a:pt x="18843" y="5226"/>
                  </a:lnTo>
                  <a:lnTo>
                    <a:pt x="18843" y="5226"/>
                  </a:lnTo>
                  <a:lnTo>
                    <a:pt x="18816" y="5490"/>
                  </a:lnTo>
                  <a:lnTo>
                    <a:pt x="18737" y="5754"/>
                  </a:lnTo>
                  <a:lnTo>
                    <a:pt x="18631" y="5991"/>
                  </a:lnTo>
                  <a:lnTo>
                    <a:pt x="18499" y="6229"/>
                  </a:lnTo>
                  <a:lnTo>
                    <a:pt x="18367" y="6466"/>
                  </a:lnTo>
                  <a:lnTo>
                    <a:pt x="18183" y="6704"/>
                  </a:lnTo>
                  <a:lnTo>
                    <a:pt x="17813" y="7153"/>
                  </a:lnTo>
                  <a:lnTo>
                    <a:pt x="17048" y="7944"/>
                  </a:lnTo>
                  <a:lnTo>
                    <a:pt x="16731" y="8340"/>
                  </a:lnTo>
                  <a:lnTo>
                    <a:pt x="16599" y="8498"/>
                  </a:lnTo>
                  <a:lnTo>
                    <a:pt x="16467" y="8683"/>
                  </a:lnTo>
                  <a:lnTo>
                    <a:pt x="16467" y="8683"/>
                  </a:lnTo>
                  <a:lnTo>
                    <a:pt x="15649" y="8894"/>
                  </a:lnTo>
                  <a:lnTo>
                    <a:pt x="14805" y="9079"/>
                  </a:lnTo>
                  <a:lnTo>
                    <a:pt x="13934" y="9237"/>
                  </a:lnTo>
                  <a:lnTo>
                    <a:pt x="13090" y="9369"/>
                  </a:lnTo>
                  <a:lnTo>
                    <a:pt x="12192" y="9475"/>
                  </a:lnTo>
                  <a:lnTo>
                    <a:pt x="11321" y="9554"/>
                  </a:lnTo>
                  <a:lnTo>
                    <a:pt x="10424" y="9607"/>
                  </a:lnTo>
                  <a:lnTo>
                    <a:pt x="9527" y="9607"/>
                  </a:lnTo>
                  <a:lnTo>
                    <a:pt x="9527" y="9607"/>
                  </a:lnTo>
                  <a:lnTo>
                    <a:pt x="8313" y="9580"/>
                  </a:lnTo>
                  <a:lnTo>
                    <a:pt x="7099" y="9501"/>
                  </a:lnTo>
                  <a:lnTo>
                    <a:pt x="5885" y="9369"/>
                  </a:lnTo>
                  <a:lnTo>
                    <a:pt x="4724" y="9158"/>
                  </a:lnTo>
                  <a:lnTo>
                    <a:pt x="4724" y="9158"/>
                  </a:lnTo>
                  <a:lnTo>
                    <a:pt x="4803" y="9000"/>
                  </a:lnTo>
                  <a:lnTo>
                    <a:pt x="4882" y="8762"/>
                  </a:lnTo>
                  <a:lnTo>
                    <a:pt x="4935" y="8446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61" y="7522"/>
                  </a:lnTo>
                  <a:lnTo>
                    <a:pt x="4988" y="7153"/>
                  </a:lnTo>
                  <a:lnTo>
                    <a:pt x="5067" y="6889"/>
                  </a:lnTo>
                  <a:lnTo>
                    <a:pt x="5093" y="6809"/>
                  </a:lnTo>
                  <a:lnTo>
                    <a:pt x="5146" y="6757"/>
                  </a:lnTo>
                  <a:lnTo>
                    <a:pt x="5199" y="6704"/>
                  </a:lnTo>
                  <a:lnTo>
                    <a:pt x="5252" y="6704"/>
                  </a:lnTo>
                  <a:lnTo>
                    <a:pt x="5304" y="6704"/>
                  </a:lnTo>
                  <a:lnTo>
                    <a:pt x="5357" y="6730"/>
                  </a:lnTo>
                  <a:lnTo>
                    <a:pt x="5516" y="6836"/>
                  </a:lnTo>
                  <a:lnTo>
                    <a:pt x="5674" y="6968"/>
                  </a:lnTo>
                  <a:lnTo>
                    <a:pt x="6017" y="7364"/>
                  </a:lnTo>
                  <a:lnTo>
                    <a:pt x="6413" y="7786"/>
                  </a:lnTo>
                  <a:lnTo>
                    <a:pt x="6624" y="7971"/>
                  </a:lnTo>
                  <a:lnTo>
                    <a:pt x="6835" y="8129"/>
                  </a:lnTo>
                  <a:lnTo>
                    <a:pt x="7073" y="8235"/>
                  </a:lnTo>
                  <a:lnTo>
                    <a:pt x="7178" y="8261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389" y="8103"/>
                  </a:lnTo>
                  <a:lnTo>
                    <a:pt x="7574" y="7654"/>
                  </a:lnTo>
                  <a:lnTo>
                    <a:pt x="8102" y="6308"/>
                  </a:lnTo>
                  <a:lnTo>
                    <a:pt x="8630" y="4830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9025" y="3537"/>
                  </a:lnTo>
                  <a:lnTo>
                    <a:pt x="9105" y="3141"/>
                  </a:lnTo>
                  <a:lnTo>
                    <a:pt x="9184" y="2323"/>
                  </a:lnTo>
                  <a:lnTo>
                    <a:pt x="9263" y="1901"/>
                  </a:lnTo>
                  <a:lnTo>
                    <a:pt x="9316" y="1505"/>
                  </a:lnTo>
                  <a:lnTo>
                    <a:pt x="9421" y="1109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685" y="370"/>
                  </a:lnTo>
                  <a:lnTo>
                    <a:pt x="9817" y="133"/>
                  </a:lnTo>
                  <a:lnTo>
                    <a:pt x="9870" y="54"/>
                  </a:lnTo>
                  <a:lnTo>
                    <a:pt x="9923" y="27"/>
                  </a:lnTo>
                  <a:lnTo>
                    <a:pt x="9949" y="1"/>
                  </a:lnTo>
                  <a:lnTo>
                    <a:pt x="10002" y="1"/>
                  </a:lnTo>
                  <a:lnTo>
                    <a:pt x="10134" y="80"/>
                  </a:lnTo>
                  <a:lnTo>
                    <a:pt x="10292" y="186"/>
                  </a:lnTo>
                  <a:lnTo>
                    <a:pt x="10530" y="344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1189" y="687"/>
                  </a:lnTo>
                  <a:lnTo>
                    <a:pt x="11480" y="872"/>
                  </a:lnTo>
                  <a:lnTo>
                    <a:pt x="11717" y="1056"/>
                  </a:lnTo>
                  <a:lnTo>
                    <a:pt x="11902" y="1215"/>
                  </a:lnTo>
                  <a:lnTo>
                    <a:pt x="12166" y="1531"/>
                  </a:lnTo>
                  <a:lnTo>
                    <a:pt x="12377" y="1769"/>
                  </a:lnTo>
                  <a:lnTo>
                    <a:pt x="12483" y="1848"/>
                  </a:lnTo>
                  <a:lnTo>
                    <a:pt x="12614" y="1875"/>
                  </a:lnTo>
                  <a:lnTo>
                    <a:pt x="12746" y="1901"/>
                  </a:lnTo>
                  <a:lnTo>
                    <a:pt x="12931" y="1848"/>
                  </a:lnTo>
                  <a:lnTo>
                    <a:pt x="13169" y="1769"/>
                  </a:lnTo>
                  <a:lnTo>
                    <a:pt x="13459" y="1637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4383" y="1268"/>
                  </a:lnTo>
                  <a:lnTo>
                    <a:pt x="14567" y="1400"/>
                  </a:lnTo>
                  <a:lnTo>
                    <a:pt x="15148" y="1795"/>
                  </a:lnTo>
                  <a:lnTo>
                    <a:pt x="15887" y="2323"/>
                  </a:lnTo>
                  <a:lnTo>
                    <a:pt x="16705" y="2957"/>
                  </a:lnTo>
                  <a:lnTo>
                    <a:pt x="17497" y="3563"/>
                  </a:lnTo>
                  <a:lnTo>
                    <a:pt x="18156" y="4144"/>
                  </a:lnTo>
                  <a:lnTo>
                    <a:pt x="18658" y="4593"/>
                  </a:lnTo>
                  <a:lnTo>
                    <a:pt x="18790" y="475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843" y="4936"/>
                  </a:lnTo>
                  <a:lnTo>
                    <a:pt x="18843" y="4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2" name="Google Shape;5872;p64"/>
            <p:cNvSpPr/>
            <p:nvPr/>
          </p:nvSpPr>
          <p:spPr>
            <a:xfrm>
              <a:off x="7598150" y="527575"/>
              <a:ext cx="832625" cy="793050"/>
            </a:xfrm>
            <a:custGeom>
              <a:avLst/>
              <a:gdLst/>
              <a:ahLst/>
              <a:cxnLst/>
              <a:rect l="l" t="t" r="r" b="b"/>
              <a:pathLst>
                <a:path w="33305" h="31722" extrusionOk="0">
                  <a:moveTo>
                    <a:pt x="20743" y="3959"/>
                  </a:moveTo>
                  <a:lnTo>
                    <a:pt x="20743" y="3959"/>
                  </a:lnTo>
                  <a:lnTo>
                    <a:pt x="20479" y="3643"/>
                  </a:lnTo>
                  <a:lnTo>
                    <a:pt x="20268" y="3300"/>
                  </a:lnTo>
                  <a:lnTo>
                    <a:pt x="20031" y="2983"/>
                  </a:lnTo>
                  <a:lnTo>
                    <a:pt x="19793" y="2666"/>
                  </a:lnTo>
                  <a:lnTo>
                    <a:pt x="19793" y="2666"/>
                  </a:lnTo>
                  <a:lnTo>
                    <a:pt x="19688" y="2482"/>
                  </a:lnTo>
                  <a:lnTo>
                    <a:pt x="19635" y="2402"/>
                  </a:lnTo>
                  <a:lnTo>
                    <a:pt x="19556" y="2323"/>
                  </a:lnTo>
                  <a:lnTo>
                    <a:pt x="19556" y="2323"/>
                  </a:lnTo>
                  <a:lnTo>
                    <a:pt x="19477" y="2270"/>
                  </a:lnTo>
                  <a:lnTo>
                    <a:pt x="19424" y="2270"/>
                  </a:lnTo>
                  <a:lnTo>
                    <a:pt x="19371" y="2244"/>
                  </a:lnTo>
                  <a:lnTo>
                    <a:pt x="19318" y="2191"/>
                  </a:lnTo>
                  <a:lnTo>
                    <a:pt x="19318" y="2191"/>
                  </a:lnTo>
                  <a:lnTo>
                    <a:pt x="19266" y="2139"/>
                  </a:lnTo>
                  <a:lnTo>
                    <a:pt x="19186" y="2112"/>
                  </a:lnTo>
                  <a:lnTo>
                    <a:pt x="19081" y="2112"/>
                  </a:lnTo>
                  <a:lnTo>
                    <a:pt x="19028" y="2086"/>
                  </a:lnTo>
                  <a:lnTo>
                    <a:pt x="19002" y="2086"/>
                  </a:lnTo>
                  <a:lnTo>
                    <a:pt x="18975" y="2033"/>
                  </a:lnTo>
                  <a:lnTo>
                    <a:pt x="18975" y="1954"/>
                  </a:lnTo>
                  <a:lnTo>
                    <a:pt x="18975" y="1848"/>
                  </a:lnTo>
                  <a:lnTo>
                    <a:pt x="18843" y="1848"/>
                  </a:lnTo>
                  <a:lnTo>
                    <a:pt x="18843" y="1848"/>
                  </a:lnTo>
                  <a:lnTo>
                    <a:pt x="18738" y="1822"/>
                  </a:lnTo>
                  <a:lnTo>
                    <a:pt x="18659" y="1795"/>
                  </a:lnTo>
                  <a:lnTo>
                    <a:pt x="18606" y="1769"/>
                  </a:lnTo>
                  <a:lnTo>
                    <a:pt x="18527" y="1743"/>
                  </a:lnTo>
                  <a:lnTo>
                    <a:pt x="18527" y="14067"/>
                  </a:lnTo>
                  <a:lnTo>
                    <a:pt x="18527" y="14067"/>
                  </a:lnTo>
                  <a:lnTo>
                    <a:pt x="18738" y="13961"/>
                  </a:lnTo>
                  <a:lnTo>
                    <a:pt x="18790" y="13935"/>
                  </a:lnTo>
                  <a:lnTo>
                    <a:pt x="18843" y="13961"/>
                  </a:lnTo>
                  <a:lnTo>
                    <a:pt x="18843" y="13961"/>
                  </a:lnTo>
                  <a:lnTo>
                    <a:pt x="19424" y="14700"/>
                  </a:lnTo>
                  <a:lnTo>
                    <a:pt x="19741" y="15122"/>
                  </a:lnTo>
                  <a:lnTo>
                    <a:pt x="20004" y="15545"/>
                  </a:lnTo>
                  <a:lnTo>
                    <a:pt x="20004" y="15545"/>
                  </a:lnTo>
                  <a:lnTo>
                    <a:pt x="20084" y="15597"/>
                  </a:lnTo>
                  <a:lnTo>
                    <a:pt x="20189" y="15650"/>
                  </a:lnTo>
                  <a:lnTo>
                    <a:pt x="20268" y="15729"/>
                  </a:lnTo>
                  <a:lnTo>
                    <a:pt x="20321" y="15808"/>
                  </a:lnTo>
                  <a:lnTo>
                    <a:pt x="20427" y="15993"/>
                  </a:lnTo>
                  <a:lnTo>
                    <a:pt x="20532" y="16231"/>
                  </a:lnTo>
                  <a:lnTo>
                    <a:pt x="20638" y="16653"/>
                  </a:lnTo>
                  <a:lnTo>
                    <a:pt x="20717" y="16838"/>
                  </a:lnTo>
                  <a:lnTo>
                    <a:pt x="20796" y="16943"/>
                  </a:lnTo>
                  <a:lnTo>
                    <a:pt x="20796" y="16943"/>
                  </a:lnTo>
                  <a:lnTo>
                    <a:pt x="21377" y="17656"/>
                  </a:lnTo>
                  <a:lnTo>
                    <a:pt x="21693" y="18078"/>
                  </a:lnTo>
                  <a:lnTo>
                    <a:pt x="21773" y="18210"/>
                  </a:lnTo>
                  <a:lnTo>
                    <a:pt x="21773" y="18263"/>
                  </a:lnTo>
                  <a:lnTo>
                    <a:pt x="21746" y="18263"/>
                  </a:lnTo>
                  <a:lnTo>
                    <a:pt x="21746" y="18263"/>
                  </a:lnTo>
                  <a:lnTo>
                    <a:pt x="21561" y="18263"/>
                  </a:lnTo>
                  <a:lnTo>
                    <a:pt x="21350" y="18210"/>
                  </a:lnTo>
                  <a:lnTo>
                    <a:pt x="21139" y="18131"/>
                  </a:lnTo>
                  <a:lnTo>
                    <a:pt x="20902" y="18025"/>
                  </a:lnTo>
                  <a:lnTo>
                    <a:pt x="20691" y="17920"/>
                  </a:lnTo>
                  <a:lnTo>
                    <a:pt x="20453" y="17840"/>
                  </a:lnTo>
                  <a:lnTo>
                    <a:pt x="20216" y="17761"/>
                  </a:lnTo>
                  <a:lnTo>
                    <a:pt x="20004" y="17735"/>
                  </a:lnTo>
                  <a:lnTo>
                    <a:pt x="20004" y="17735"/>
                  </a:lnTo>
                  <a:lnTo>
                    <a:pt x="19820" y="17788"/>
                  </a:lnTo>
                  <a:lnTo>
                    <a:pt x="19609" y="17867"/>
                  </a:lnTo>
                  <a:lnTo>
                    <a:pt x="19424" y="17972"/>
                  </a:lnTo>
                  <a:lnTo>
                    <a:pt x="19213" y="18104"/>
                  </a:lnTo>
                  <a:lnTo>
                    <a:pt x="18843" y="18395"/>
                  </a:lnTo>
                  <a:lnTo>
                    <a:pt x="18685" y="18527"/>
                  </a:lnTo>
                  <a:lnTo>
                    <a:pt x="18527" y="18606"/>
                  </a:lnTo>
                  <a:lnTo>
                    <a:pt x="18527" y="21324"/>
                  </a:lnTo>
                  <a:lnTo>
                    <a:pt x="18527" y="21324"/>
                  </a:lnTo>
                  <a:lnTo>
                    <a:pt x="18764" y="21245"/>
                  </a:lnTo>
                  <a:lnTo>
                    <a:pt x="19081" y="21139"/>
                  </a:lnTo>
                  <a:lnTo>
                    <a:pt x="19081" y="21139"/>
                  </a:lnTo>
                  <a:lnTo>
                    <a:pt x="20031" y="20875"/>
                  </a:lnTo>
                  <a:lnTo>
                    <a:pt x="21271" y="20559"/>
                  </a:lnTo>
                  <a:lnTo>
                    <a:pt x="21904" y="20427"/>
                  </a:lnTo>
                  <a:lnTo>
                    <a:pt x="22511" y="20321"/>
                  </a:lnTo>
                  <a:lnTo>
                    <a:pt x="22775" y="20295"/>
                  </a:lnTo>
                  <a:lnTo>
                    <a:pt x="23039" y="20268"/>
                  </a:lnTo>
                  <a:lnTo>
                    <a:pt x="23250" y="20295"/>
                  </a:lnTo>
                  <a:lnTo>
                    <a:pt x="23435" y="20321"/>
                  </a:lnTo>
                  <a:lnTo>
                    <a:pt x="23435" y="20321"/>
                  </a:lnTo>
                  <a:lnTo>
                    <a:pt x="23514" y="20374"/>
                  </a:lnTo>
                  <a:lnTo>
                    <a:pt x="23620" y="20506"/>
                  </a:lnTo>
                  <a:lnTo>
                    <a:pt x="23699" y="20691"/>
                  </a:lnTo>
                  <a:lnTo>
                    <a:pt x="23778" y="20928"/>
                  </a:lnTo>
                  <a:lnTo>
                    <a:pt x="23937" y="21509"/>
                  </a:lnTo>
                  <a:lnTo>
                    <a:pt x="24068" y="22168"/>
                  </a:lnTo>
                  <a:lnTo>
                    <a:pt x="24200" y="22881"/>
                  </a:lnTo>
                  <a:lnTo>
                    <a:pt x="24306" y="23541"/>
                  </a:lnTo>
                  <a:lnTo>
                    <a:pt x="24359" y="24068"/>
                  </a:lnTo>
                  <a:lnTo>
                    <a:pt x="24385" y="24438"/>
                  </a:lnTo>
                  <a:lnTo>
                    <a:pt x="24385" y="24438"/>
                  </a:lnTo>
                  <a:lnTo>
                    <a:pt x="24359" y="25124"/>
                  </a:lnTo>
                  <a:lnTo>
                    <a:pt x="24280" y="25731"/>
                  </a:lnTo>
                  <a:lnTo>
                    <a:pt x="24174" y="26338"/>
                  </a:lnTo>
                  <a:lnTo>
                    <a:pt x="24042" y="27024"/>
                  </a:lnTo>
                  <a:lnTo>
                    <a:pt x="24042" y="27024"/>
                  </a:lnTo>
                  <a:lnTo>
                    <a:pt x="24016" y="27235"/>
                  </a:lnTo>
                  <a:lnTo>
                    <a:pt x="24042" y="27394"/>
                  </a:lnTo>
                  <a:lnTo>
                    <a:pt x="24121" y="27499"/>
                  </a:lnTo>
                  <a:lnTo>
                    <a:pt x="24253" y="27578"/>
                  </a:lnTo>
                  <a:lnTo>
                    <a:pt x="24412" y="27631"/>
                  </a:lnTo>
                  <a:lnTo>
                    <a:pt x="24623" y="27631"/>
                  </a:lnTo>
                  <a:lnTo>
                    <a:pt x="24834" y="27631"/>
                  </a:lnTo>
                  <a:lnTo>
                    <a:pt x="25045" y="27578"/>
                  </a:lnTo>
                  <a:lnTo>
                    <a:pt x="25520" y="27446"/>
                  </a:lnTo>
                  <a:lnTo>
                    <a:pt x="25969" y="27262"/>
                  </a:lnTo>
                  <a:lnTo>
                    <a:pt x="26364" y="27077"/>
                  </a:lnTo>
                  <a:lnTo>
                    <a:pt x="26628" y="26919"/>
                  </a:lnTo>
                  <a:lnTo>
                    <a:pt x="26628" y="26919"/>
                  </a:lnTo>
                  <a:lnTo>
                    <a:pt x="27182" y="27077"/>
                  </a:lnTo>
                  <a:lnTo>
                    <a:pt x="27789" y="27209"/>
                  </a:lnTo>
                  <a:lnTo>
                    <a:pt x="28080" y="27262"/>
                  </a:lnTo>
                  <a:lnTo>
                    <a:pt x="28370" y="27288"/>
                  </a:lnTo>
                  <a:lnTo>
                    <a:pt x="28660" y="27314"/>
                  </a:lnTo>
                  <a:lnTo>
                    <a:pt x="28951" y="27314"/>
                  </a:lnTo>
                  <a:lnTo>
                    <a:pt x="29215" y="27262"/>
                  </a:lnTo>
                  <a:lnTo>
                    <a:pt x="29478" y="27209"/>
                  </a:lnTo>
                  <a:lnTo>
                    <a:pt x="29716" y="27103"/>
                  </a:lnTo>
                  <a:lnTo>
                    <a:pt x="29927" y="26945"/>
                  </a:lnTo>
                  <a:lnTo>
                    <a:pt x="30112" y="26760"/>
                  </a:lnTo>
                  <a:lnTo>
                    <a:pt x="30270" y="26496"/>
                  </a:lnTo>
                  <a:lnTo>
                    <a:pt x="30402" y="26206"/>
                  </a:lnTo>
                  <a:lnTo>
                    <a:pt x="30508" y="25863"/>
                  </a:lnTo>
                  <a:lnTo>
                    <a:pt x="30508" y="25863"/>
                  </a:lnTo>
                  <a:lnTo>
                    <a:pt x="30587" y="25467"/>
                  </a:lnTo>
                  <a:lnTo>
                    <a:pt x="30640" y="25045"/>
                  </a:lnTo>
                  <a:lnTo>
                    <a:pt x="30666" y="24544"/>
                  </a:lnTo>
                  <a:lnTo>
                    <a:pt x="30692" y="24016"/>
                  </a:lnTo>
                  <a:lnTo>
                    <a:pt x="30692" y="23488"/>
                  </a:lnTo>
                  <a:lnTo>
                    <a:pt x="30666" y="23013"/>
                  </a:lnTo>
                  <a:lnTo>
                    <a:pt x="30613" y="22564"/>
                  </a:lnTo>
                  <a:lnTo>
                    <a:pt x="30560" y="22380"/>
                  </a:lnTo>
                  <a:lnTo>
                    <a:pt x="30508" y="22195"/>
                  </a:lnTo>
                  <a:lnTo>
                    <a:pt x="30508" y="22195"/>
                  </a:lnTo>
                  <a:lnTo>
                    <a:pt x="30349" y="21905"/>
                  </a:lnTo>
                  <a:lnTo>
                    <a:pt x="30165" y="21588"/>
                  </a:lnTo>
                  <a:lnTo>
                    <a:pt x="29927" y="21271"/>
                  </a:lnTo>
                  <a:lnTo>
                    <a:pt x="29927" y="21271"/>
                  </a:lnTo>
                  <a:lnTo>
                    <a:pt x="30112" y="21192"/>
                  </a:lnTo>
                  <a:lnTo>
                    <a:pt x="30376" y="21113"/>
                  </a:lnTo>
                  <a:lnTo>
                    <a:pt x="31009" y="21007"/>
                  </a:lnTo>
                  <a:lnTo>
                    <a:pt x="31642" y="20928"/>
                  </a:lnTo>
                  <a:lnTo>
                    <a:pt x="32144" y="20902"/>
                  </a:lnTo>
                  <a:lnTo>
                    <a:pt x="32144" y="20902"/>
                  </a:lnTo>
                  <a:lnTo>
                    <a:pt x="32302" y="20928"/>
                  </a:lnTo>
                  <a:lnTo>
                    <a:pt x="32408" y="21007"/>
                  </a:lnTo>
                  <a:lnTo>
                    <a:pt x="32513" y="21113"/>
                  </a:lnTo>
                  <a:lnTo>
                    <a:pt x="32592" y="21245"/>
                  </a:lnTo>
                  <a:lnTo>
                    <a:pt x="32672" y="21403"/>
                  </a:lnTo>
                  <a:lnTo>
                    <a:pt x="32751" y="21588"/>
                  </a:lnTo>
                  <a:lnTo>
                    <a:pt x="32830" y="22036"/>
                  </a:lnTo>
                  <a:lnTo>
                    <a:pt x="32830" y="22036"/>
                  </a:lnTo>
                  <a:lnTo>
                    <a:pt x="33041" y="20849"/>
                  </a:lnTo>
                  <a:lnTo>
                    <a:pt x="33173" y="19635"/>
                  </a:lnTo>
                  <a:lnTo>
                    <a:pt x="33252" y="18421"/>
                  </a:lnTo>
                  <a:lnTo>
                    <a:pt x="33305" y="17181"/>
                  </a:lnTo>
                  <a:lnTo>
                    <a:pt x="33305" y="17181"/>
                  </a:lnTo>
                  <a:lnTo>
                    <a:pt x="33252" y="15967"/>
                  </a:lnTo>
                  <a:lnTo>
                    <a:pt x="33173" y="14753"/>
                  </a:lnTo>
                  <a:lnTo>
                    <a:pt x="33041" y="13565"/>
                  </a:lnTo>
                  <a:lnTo>
                    <a:pt x="32856" y="12378"/>
                  </a:lnTo>
                  <a:lnTo>
                    <a:pt x="32592" y="11217"/>
                  </a:lnTo>
                  <a:lnTo>
                    <a:pt x="32302" y="10055"/>
                  </a:lnTo>
                  <a:lnTo>
                    <a:pt x="31959" y="8947"/>
                  </a:lnTo>
                  <a:lnTo>
                    <a:pt x="31563" y="7839"/>
                  </a:lnTo>
                  <a:lnTo>
                    <a:pt x="31141" y="6783"/>
                  </a:lnTo>
                  <a:lnTo>
                    <a:pt x="30640" y="5728"/>
                  </a:lnTo>
                  <a:lnTo>
                    <a:pt x="30112" y="4698"/>
                  </a:lnTo>
                  <a:lnTo>
                    <a:pt x="29531" y="3696"/>
                  </a:lnTo>
                  <a:lnTo>
                    <a:pt x="28924" y="2719"/>
                  </a:lnTo>
                  <a:lnTo>
                    <a:pt x="28264" y="1795"/>
                  </a:lnTo>
                  <a:lnTo>
                    <a:pt x="27578" y="872"/>
                  </a:lnTo>
                  <a:lnTo>
                    <a:pt x="26839" y="1"/>
                  </a:lnTo>
                  <a:lnTo>
                    <a:pt x="26839" y="1"/>
                  </a:lnTo>
                  <a:lnTo>
                    <a:pt x="26048" y="2112"/>
                  </a:lnTo>
                  <a:lnTo>
                    <a:pt x="25731" y="2930"/>
                  </a:lnTo>
                  <a:lnTo>
                    <a:pt x="25625" y="3168"/>
                  </a:lnTo>
                  <a:lnTo>
                    <a:pt x="25573" y="3247"/>
                  </a:lnTo>
                  <a:lnTo>
                    <a:pt x="25573" y="3247"/>
                  </a:lnTo>
                  <a:lnTo>
                    <a:pt x="25441" y="3247"/>
                  </a:lnTo>
                  <a:lnTo>
                    <a:pt x="25335" y="3220"/>
                  </a:lnTo>
                  <a:lnTo>
                    <a:pt x="25098" y="3115"/>
                  </a:lnTo>
                  <a:lnTo>
                    <a:pt x="24887" y="2957"/>
                  </a:lnTo>
                  <a:lnTo>
                    <a:pt x="24675" y="2772"/>
                  </a:lnTo>
                  <a:lnTo>
                    <a:pt x="24280" y="2350"/>
                  </a:lnTo>
                  <a:lnTo>
                    <a:pt x="23937" y="1954"/>
                  </a:lnTo>
                  <a:lnTo>
                    <a:pt x="23778" y="1822"/>
                  </a:lnTo>
                  <a:lnTo>
                    <a:pt x="23620" y="1716"/>
                  </a:lnTo>
                  <a:lnTo>
                    <a:pt x="23567" y="1690"/>
                  </a:lnTo>
                  <a:lnTo>
                    <a:pt x="23514" y="1690"/>
                  </a:lnTo>
                  <a:lnTo>
                    <a:pt x="23462" y="1690"/>
                  </a:lnTo>
                  <a:lnTo>
                    <a:pt x="23409" y="1743"/>
                  </a:lnTo>
                  <a:lnTo>
                    <a:pt x="23356" y="1795"/>
                  </a:lnTo>
                  <a:lnTo>
                    <a:pt x="23330" y="1875"/>
                  </a:lnTo>
                  <a:lnTo>
                    <a:pt x="23250" y="2139"/>
                  </a:lnTo>
                  <a:lnTo>
                    <a:pt x="23224" y="2508"/>
                  </a:lnTo>
                  <a:lnTo>
                    <a:pt x="23198" y="3009"/>
                  </a:lnTo>
                  <a:lnTo>
                    <a:pt x="23198" y="3009"/>
                  </a:lnTo>
                  <a:lnTo>
                    <a:pt x="23198" y="3405"/>
                  </a:lnTo>
                  <a:lnTo>
                    <a:pt x="23145" y="3696"/>
                  </a:lnTo>
                  <a:lnTo>
                    <a:pt x="23092" y="3933"/>
                  </a:lnTo>
                  <a:lnTo>
                    <a:pt x="23013" y="4118"/>
                  </a:lnTo>
                  <a:lnTo>
                    <a:pt x="22907" y="4223"/>
                  </a:lnTo>
                  <a:lnTo>
                    <a:pt x="22802" y="4302"/>
                  </a:lnTo>
                  <a:lnTo>
                    <a:pt x="22643" y="4329"/>
                  </a:lnTo>
                  <a:lnTo>
                    <a:pt x="22485" y="4329"/>
                  </a:lnTo>
                  <a:lnTo>
                    <a:pt x="22327" y="4302"/>
                  </a:lnTo>
                  <a:lnTo>
                    <a:pt x="22142" y="4250"/>
                  </a:lnTo>
                  <a:lnTo>
                    <a:pt x="21720" y="4118"/>
                  </a:lnTo>
                  <a:lnTo>
                    <a:pt x="21245" y="4012"/>
                  </a:lnTo>
                  <a:lnTo>
                    <a:pt x="20981" y="3986"/>
                  </a:lnTo>
                  <a:lnTo>
                    <a:pt x="20743" y="3959"/>
                  </a:lnTo>
                  <a:lnTo>
                    <a:pt x="20743" y="3959"/>
                  </a:lnTo>
                  <a:close/>
                  <a:moveTo>
                    <a:pt x="18527" y="30930"/>
                  </a:moveTo>
                  <a:lnTo>
                    <a:pt x="18527" y="21957"/>
                  </a:lnTo>
                  <a:lnTo>
                    <a:pt x="18527" y="21957"/>
                  </a:lnTo>
                  <a:lnTo>
                    <a:pt x="18738" y="22089"/>
                  </a:lnTo>
                  <a:lnTo>
                    <a:pt x="18975" y="22248"/>
                  </a:lnTo>
                  <a:lnTo>
                    <a:pt x="19503" y="22511"/>
                  </a:lnTo>
                  <a:lnTo>
                    <a:pt x="20057" y="22828"/>
                  </a:lnTo>
                  <a:lnTo>
                    <a:pt x="20295" y="22987"/>
                  </a:lnTo>
                  <a:lnTo>
                    <a:pt x="20506" y="23145"/>
                  </a:lnTo>
                  <a:lnTo>
                    <a:pt x="20506" y="23145"/>
                  </a:lnTo>
                  <a:lnTo>
                    <a:pt x="20717" y="23356"/>
                  </a:lnTo>
                  <a:lnTo>
                    <a:pt x="20875" y="23593"/>
                  </a:lnTo>
                  <a:lnTo>
                    <a:pt x="21007" y="23857"/>
                  </a:lnTo>
                  <a:lnTo>
                    <a:pt x="21086" y="24148"/>
                  </a:lnTo>
                  <a:lnTo>
                    <a:pt x="21139" y="24438"/>
                  </a:lnTo>
                  <a:lnTo>
                    <a:pt x="21166" y="24728"/>
                  </a:lnTo>
                  <a:lnTo>
                    <a:pt x="21166" y="25071"/>
                  </a:lnTo>
                  <a:lnTo>
                    <a:pt x="21139" y="25388"/>
                  </a:lnTo>
                  <a:lnTo>
                    <a:pt x="21086" y="25731"/>
                  </a:lnTo>
                  <a:lnTo>
                    <a:pt x="21034" y="26074"/>
                  </a:lnTo>
                  <a:lnTo>
                    <a:pt x="20849" y="26760"/>
                  </a:lnTo>
                  <a:lnTo>
                    <a:pt x="20506" y="28080"/>
                  </a:lnTo>
                  <a:lnTo>
                    <a:pt x="20506" y="28080"/>
                  </a:lnTo>
                  <a:lnTo>
                    <a:pt x="20321" y="28739"/>
                  </a:lnTo>
                  <a:lnTo>
                    <a:pt x="20110" y="29267"/>
                  </a:lnTo>
                  <a:lnTo>
                    <a:pt x="19899" y="29742"/>
                  </a:lnTo>
                  <a:lnTo>
                    <a:pt x="19661" y="30112"/>
                  </a:lnTo>
                  <a:lnTo>
                    <a:pt x="19424" y="30402"/>
                  </a:lnTo>
                  <a:lnTo>
                    <a:pt x="19292" y="30534"/>
                  </a:lnTo>
                  <a:lnTo>
                    <a:pt x="19134" y="30640"/>
                  </a:lnTo>
                  <a:lnTo>
                    <a:pt x="18843" y="30798"/>
                  </a:lnTo>
                  <a:lnTo>
                    <a:pt x="18527" y="30930"/>
                  </a:lnTo>
                  <a:lnTo>
                    <a:pt x="18527" y="30930"/>
                  </a:lnTo>
                  <a:close/>
                  <a:moveTo>
                    <a:pt x="18527" y="1743"/>
                  </a:moveTo>
                  <a:lnTo>
                    <a:pt x="18527" y="1743"/>
                  </a:lnTo>
                  <a:lnTo>
                    <a:pt x="18474" y="1822"/>
                  </a:lnTo>
                  <a:lnTo>
                    <a:pt x="18368" y="1954"/>
                  </a:lnTo>
                  <a:lnTo>
                    <a:pt x="18368" y="1954"/>
                  </a:lnTo>
                  <a:lnTo>
                    <a:pt x="18315" y="2086"/>
                  </a:lnTo>
                  <a:lnTo>
                    <a:pt x="18289" y="2218"/>
                  </a:lnTo>
                  <a:lnTo>
                    <a:pt x="18263" y="2534"/>
                  </a:lnTo>
                  <a:lnTo>
                    <a:pt x="18263" y="3141"/>
                  </a:lnTo>
                  <a:lnTo>
                    <a:pt x="18263" y="3141"/>
                  </a:lnTo>
                  <a:lnTo>
                    <a:pt x="18263" y="3300"/>
                  </a:lnTo>
                  <a:lnTo>
                    <a:pt x="18315" y="3379"/>
                  </a:lnTo>
                  <a:lnTo>
                    <a:pt x="18342" y="3458"/>
                  </a:lnTo>
                  <a:lnTo>
                    <a:pt x="18368" y="3616"/>
                  </a:lnTo>
                  <a:lnTo>
                    <a:pt x="18368" y="3616"/>
                  </a:lnTo>
                  <a:lnTo>
                    <a:pt x="18395" y="3643"/>
                  </a:lnTo>
                  <a:lnTo>
                    <a:pt x="18421" y="3669"/>
                  </a:lnTo>
                  <a:lnTo>
                    <a:pt x="18447" y="3696"/>
                  </a:lnTo>
                  <a:lnTo>
                    <a:pt x="18500" y="3722"/>
                  </a:lnTo>
                  <a:lnTo>
                    <a:pt x="18500" y="3722"/>
                  </a:lnTo>
                  <a:lnTo>
                    <a:pt x="18500" y="3907"/>
                  </a:lnTo>
                  <a:lnTo>
                    <a:pt x="18500" y="4091"/>
                  </a:lnTo>
                  <a:lnTo>
                    <a:pt x="18500" y="4091"/>
                  </a:lnTo>
                  <a:lnTo>
                    <a:pt x="18104" y="4091"/>
                  </a:lnTo>
                  <a:lnTo>
                    <a:pt x="17656" y="4118"/>
                  </a:lnTo>
                  <a:lnTo>
                    <a:pt x="16679" y="4118"/>
                  </a:lnTo>
                  <a:lnTo>
                    <a:pt x="16204" y="4144"/>
                  </a:lnTo>
                  <a:lnTo>
                    <a:pt x="15729" y="4197"/>
                  </a:lnTo>
                  <a:lnTo>
                    <a:pt x="15307" y="4302"/>
                  </a:lnTo>
                  <a:lnTo>
                    <a:pt x="15122" y="4355"/>
                  </a:lnTo>
                  <a:lnTo>
                    <a:pt x="14964" y="4434"/>
                  </a:lnTo>
                  <a:lnTo>
                    <a:pt x="14964" y="4434"/>
                  </a:lnTo>
                  <a:lnTo>
                    <a:pt x="14779" y="4540"/>
                  </a:lnTo>
                  <a:lnTo>
                    <a:pt x="14647" y="4619"/>
                  </a:lnTo>
                  <a:lnTo>
                    <a:pt x="14568" y="4725"/>
                  </a:lnTo>
                  <a:lnTo>
                    <a:pt x="14515" y="4804"/>
                  </a:lnTo>
                  <a:lnTo>
                    <a:pt x="14489" y="4909"/>
                  </a:lnTo>
                  <a:lnTo>
                    <a:pt x="14515" y="4989"/>
                  </a:lnTo>
                  <a:lnTo>
                    <a:pt x="14542" y="5068"/>
                  </a:lnTo>
                  <a:lnTo>
                    <a:pt x="14621" y="5173"/>
                  </a:lnTo>
                  <a:lnTo>
                    <a:pt x="14806" y="5332"/>
                  </a:lnTo>
                  <a:lnTo>
                    <a:pt x="15070" y="5490"/>
                  </a:lnTo>
                  <a:lnTo>
                    <a:pt x="15676" y="5807"/>
                  </a:lnTo>
                  <a:lnTo>
                    <a:pt x="16231" y="6123"/>
                  </a:lnTo>
                  <a:lnTo>
                    <a:pt x="16442" y="6255"/>
                  </a:lnTo>
                  <a:lnTo>
                    <a:pt x="16521" y="6334"/>
                  </a:lnTo>
                  <a:lnTo>
                    <a:pt x="16574" y="6387"/>
                  </a:lnTo>
                  <a:lnTo>
                    <a:pt x="16600" y="6466"/>
                  </a:lnTo>
                  <a:lnTo>
                    <a:pt x="16600" y="6519"/>
                  </a:lnTo>
                  <a:lnTo>
                    <a:pt x="16574" y="6598"/>
                  </a:lnTo>
                  <a:lnTo>
                    <a:pt x="16495" y="6651"/>
                  </a:lnTo>
                  <a:lnTo>
                    <a:pt x="16389" y="6730"/>
                  </a:lnTo>
                  <a:lnTo>
                    <a:pt x="16231" y="6783"/>
                  </a:lnTo>
                  <a:lnTo>
                    <a:pt x="15782" y="6915"/>
                  </a:lnTo>
                  <a:lnTo>
                    <a:pt x="15782" y="6915"/>
                  </a:lnTo>
                  <a:lnTo>
                    <a:pt x="15439" y="7021"/>
                  </a:lnTo>
                  <a:lnTo>
                    <a:pt x="15096" y="7179"/>
                  </a:lnTo>
                  <a:lnTo>
                    <a:pt x="14700" y="7416"/>
                  </a:lnTo>
                  <a:lnTo>
                    <a:pt x="14304" y="7680"/>
                  </a:lnTo>
                  <a:lnTo>
                    <a:pt x="13486" y="8314"/>
                  </a:lnTo>
                  <a:lnTo>
                    <a:pt x="12642" y="8973"/>
                  </a:lnTo>
                  <a:lnTo>
                    <a:pt x="11824" y="9607"/>
                  </a:lnTo>
                  <a:lnTo>
                    <a:pt x="11428" y="9897"/>
                  </a:lnTo>
                  <a:lnTo>
                    <a:pt x="11032" y="10108"/>
                  </a:lnTo>
                  <a:lnTo>
                    <a:pt x="10689" y="10293"/>
                  </a:lnTo>
                  <a:lnTo>
                    <a:pt x="10346" y="10425"/>
                  </a:lnTo>
                  <a:lnTo>
                    <a:pt x="10187" y="10451"/>
                  </a:lnTo>
                  <a:lnTo>
                    <a:pt x="10055" y="10478"/>
                  </a:lnTo>
                  <a:lnTo>
                    <a:pt x="9897" y="10451"/>
                  </a:lnTo>
                  <a:lnTo>
                    <a:pt x="9765" y="10425"/>
                  </a:lnTo>
                  <a:lnTo>
                    <a:pt x="9765" y="10425"/>
                  </a:lnTo>
                  <a:lnTo>
                    <a:pt x="9607" y="10372"/>
                  </a:lnTo>
                  <a:lnTo>
                    <a:pt x="9448" y="10293"/>
                  </a:lnTo>
                  <a:lnTo>
                    <a:pt x="9317" y="10187"/>
                  </a:lnTo>
                  <a:lnTo>
                    <a:pt x="9158" y="10055"/>
                  </a:lnTo>
                  <a:lnTo>
                    <a:pt x="8894" y="9765"/>
                  </a:lnTo>
                  <a:lnTo>
                    <a:pt x="8604" y="9449"/>
                  </a:lnTo>
                  <a:lnTo>
                    <a:pt x="8340" y="9105"/>
                  </a:lnTo>
                  <a:lnTo>
                    <a:pt x="8050" y="8762"/>
                  </a:lnTo>
                  <a:lnTo>
                    <a:pt x="7760" y="8472"/>
                  </a:lnTo>
                  <a:lnTo>
                    <a:pt x="7416" y="8208"/>
                  </a:lnTo>
                  <a:lnTo>
                    <a:pt x="7416" y="8208"/>
                  </a:lnTo>
                  <a:lnTo>
                    <a:pt x="7258" y="8103"/>
                  </a:lnTo>
                  <a:lnTo>
                    <a:pt x="7100" y="8076"/>
                  </a:lnTo>
                  <a:lnTo>
                    <a:pt x="6941" y="8076"/>
                  </a:lnTo>
                  <a:lnTo>
                    <a:pt x="6783" y="8103"/>
                  </a:lnTo>
                  <a:lnTo>
                    <a:pt x="6625" y="8155"/>
                  </a:lnTo>
                  <a:lnTo>
                    <a:pt x="6466" y="8261"/>
                  </a:lnTo>
                  <a:lnTo>
                    <a:pt x="6308" y="8393"/>
                  </a:lnTo>
                  <a:lnTo>
                    <a:pt x="6176" y="8525"/>
                  </a:lnTo>
                  <a:lnTo>
                    <a:pt x="6044" y="8683"/>
                  </a:lnTo>
                  <a:lnTo>
                    <a:pt x="5912" y="8868"/>
                  </a:lnTo>
                  <a:lnTo>
                    <a:pt x="5807" y="9026"/>
                  </a:lnTo>
                  <a:lnTo>
                    <a:pt x="5701" y="9237"/>
                  </a:lnTo>
                  <a:lnTo>
                    <a:pt x="5648" y="9422"/>
                  </a:lnTo>
                  <a:lnTo>
                    <a:pt x="5596" y="9607"/>
                  </a:lnTo>
                  <a:lnTo>
                    <a:pt x="5543" y="9792"/>
                  </a:lnTo>
                  <a:lnTo>
                    <a:pt x="5543" y="9950"/>
                  </a:lnTo>
                  <a:lnTo>
                    <a:pt x="5543" y="9950"/>
                  </a:lnTo>
                  <a:lnTo>
                    <a:pt x="4566" y="10003"/>
                  </a:lnTo>
                  <a:lnTo>
                    <a:pt x="3801" y="10055"/>
                  </a:lnTo>
                  <a:lnTo>
                    <a:pt x="3009" y="10161"/>
                  </a:lnTo>
                  <a:lnTo>
                    <a:pt x="2218" y="10267"/>
                  </a:lnTo>
                  <a:lnTo>
                    <a:pt x="1848" y="10346"/>
                  </a:lnTo>
                  <a:lnTo>
                    <a:pt x="1558" y="10425"/>
                  </a:lnTo>
                  <a:lnTo>
                    <a:pt x="1294" y="10530"/>
                  </a:lnTo>
                  <a:lnTo>
                    <a:pt x="1083" y="10636"/>
                  </a:lnTo>
                  <a:lnTo>
                    <a:pt x="1030" y="10715"/>
                  </a:lnTo>
                  <a:lnTo>
                    <a:pt x="977" y="10768"/>
                  </a:lnTo>
                  <a:lnTo>
                    <a:pt x="951" y="10847"/>
                  </a:lnTo>
                  <a:lnTo>
                    <a:pt x="951" y="10900"/>
                  </a:lnTo>
                  <a:lnTo>
                    <a:pt x="951" y="10900"/>
                  </a:lnTo>
                  <a:lnTo>
                    <a:pt x="1004" y="11085"/>
                  </a:lnTo>
                  <a:lnTo>
                    <a:pt x="1109" y="11296"/>
                  </a:lnTo>
                  <a:lnTo>
                    <a:pt x="1294" y="11533"/>
                  </a:lnTo>
                  <a:lnTo>
                    <a:pt x="1479" y="11797"/>
                  </a:lnTo>
                  <a:lnTo>
                    <a:pt x="1927" y="12299"/>
                  </a:lnTo>
                  <a:lnTo>
                    <a:pt x="2244" y="12668"/>
                  </a:lnTo>
                  <a:lnTo>
                    <a:pt x="2244" y="12668"/>
                  </a:lnTo>
                  <a:lnTo>
                    <a:pt x="2323" y="12800"/>
                  </a:lnTo>
                  <a:lnTo>
                    <a:pt x="2376" y="12906"/>
                  </a:lnTo>
                  <a:lnTo>
                    <a:pt x="2429" y="13011"/>
                  </a:lnTo>
                  <a:lnTo>
                    <a:pt x="2429" y="13117"/>
                  </a:lnTo>
                  <a:lnTo>
                    <a:pt x="2429" y="13196"/>
                  </a:lnTo>
                  <a:lnTo>
                    <a:pt x="2402" y="13301"/>
                  </a:lnTo>
                  <a:lnTo>
                    <a:pt x="2376" y="13381"/>
                  </a:lnTo>
                  <a:lnTo>
                    <a:pt x="2323" y="13460"/>
                  </a:lnTo>
                  <a:lnTo>
                    <a:pt x="2165" y="13618"/>
                  </a:lnTo>
                  <a:lnTo>
                    <a:pt x="1954" y="13776"/>
                  </a:lnTo>
                  <a:lnTo>
                    <a:pt x="1716" y="13908"/>
                  </a:lnTo>
                  <a:lnTo>
                    <a:pt x="1479" y="14040"/>
                  </a:lnTo>
                  <a:lnTo>
                    <a:pt x="925" y="14278"/>
                  </a:lnTo>
                  <a:lnTo>
                    <a:pt x="687" y="14410"/>
                  </a:lnTo>
                  <a:lnTo>
                    <a:pt x="449" y="14542"/>
                  </a:lnTo>
                  <a:lnTo>
                    <a:pt x="238" y="14674"/>
                  </a:lnTo>
                  <a:lnTo>
                    <a:pt x="106" y="14806"/>
                  </a:lnTo>
                  <a:lnTo>
                    <a:pt x="54" y="14885"/>
                  </a:lnTo>
                  <a:lnTo>
                    <a:pt x="27" y="14964"/>
                  </a:lnTo>
                  <a:lnTo>
                    <a:pt x="1" y="15043"/>
                  </a:lnTo>
                  <a:lnTo>
                    <a:pt x="1" y="15149"/>
                  </a:lnTo>
                  <a:lnTo>
                    <a:pt x="1" y="15149"/>
                  </a:lnTo>
                  <a:lnTo>
                    <a:pt x="27" y="15201"/>
                  </a:lnTo>
                  <a:lnTo>
                    <a:pt x="106" y="15228"/>
                  </a:lnTo>
                  <a:lnTo>
                    <a:pt x="186" y="15254"/>
                  </a:lnTo>
                  <a:lnTo>
                    <a:pt x="318" y="15281"/>
                  </a:lnTo>
                  <a:lnTo>
                    <a:pt x="661" y="15281"/>
                  </a:lnTo>
                  <a:lnTo>
                    <a:pt x="1030" y="15254"/>
                  </a:lnTo>
                  <a:lnTo>
                    <a:pt x="1769" y="15228"/>
                  </a:lnTo>
                  <a:lnTo>
                    <a:pt x="2059" y="15228"/>
                  </a:lnTo>
                  <a:lnTo>
                    <a:pt x="2165" y="15228"/>
                  </a:lnTo>
                  <a:lnTo>
                    <a:pt x="2244" y="15254"/>
                  </a:lnTo>
                  <a:lnTo>
                    <a:pt x="2244" y="15254"/>
                  </a:lnTo>
                  <a:lnTo>
                    <a:pt x="2297" y="15307"/>
                  </a:lnTo>
                  <a:lnTo>
                    <a:pt x="2323" y="15360"/>
                  </a:lnTo>
                  <a:lnTo>
                    <a:pt x="2402" y="15545"/>
                  </a:lnTo>
                  <a:lnTo>
                    <a:pt x="2482" y="15782"/>
                  </a:lnTo>
                  <a:lnTo>
                    <a:pt x="2534" y="16072"/>
                  </a:lnTo>
                  <a:lnTo>
                    <a:pt x="2587" y="16627"/>
                  </a:lnTo>
                  <a:lnTo>
                    <a:pt x="2587" y="17022"/>
                  </a:lnTo>
                  <a:lnTo>
                    <a:pt x="2587" y="17022"/>
                  </a:lnTo>
                  <a:lnTo>
                    <a:pt x="2429" y="17577"/>
                  </a:lnTo>
                  <a:lnTo>
                    <a:pt x="2244" y="18052"/>
                  </a:lnTo>
                  <a:lnTo>
                    <a:pt x="2086" y="18474"/>
                  </a:lnTo>
                  <a:lnTo>
                    <a:pt x="1927" y="18870"/>
                  </a:lnTo>
                  <a:lnTo>
                    <a:pt x="1558" y="19609"/>
                  </a:lnTo>
                  <a:lnTo>
                    <a:pt x="1188" y="20427"/>
                  </a:lnTo>
                  <a:lnTo>
                    <a:pt x="1188" y="20427"/>
                  </a:lnTo>
                  <a:lnTo>
                    <a:pt x="1109" y="20611"/>
                  </a:lnTo>
                  <a:lnTo>
                    <a:pt x="1109" y="20743"/>
                  </a:lnTo>
                  <a:lnTo>
                    <a:pt x="1136" y="20770"/>
                  </a:lnTo>
                  <a:lnTo>
                    <a:pt x="1162" y="20796"/>
                  </a:lnTo>
                  <a:lnTo>
                    <a:pt x="1268" y="20823"/>
                  </a:lnTo>
                  <a:lnTo>
                    <a:pt x="1400" y="20823"/>
                  </a:lnTo>
                  <a:lnTo>
                    <a:pt x="1531" y="20796"/>
                  </a:lnTo>
                  <a:lnTo>
                    <a:pt x="1875" y="20664"/>
                  </a:lnTo>
                  <a:lnTo>
                    <a:pt x="1875" y="20664"/>
                  </a:lnTo>
                  <a:lnTo>
                    <a:pt x="2323" y="20532"/>
                  </a:lnTo>
                  <a:lnTo>
                    <a:pt x="3062" y="20374"/>
                  </a:lnTo>
                  <a:lnTo>
                    <a:pt x="3933" y="20216"/>
                  </a:lnTo>
                  <a:lnTo>
                    <a:pt x="4909" y="20084"/>
                  </a:lnTo>
                  <a:lnTo>
                    <a:pt x="5358" y="20031"/>
                  </a:lnTo>
                  <a:lnTo>
                    <a:pt x="5807" y="20004"/>
                  </a:lnTo>
                  <a:lnTo>
                    <a:pt x="6202" y="20004"/>
                  </a:lnTo>
                  <a:lnTo>
                    <a:pt x="6572" y="20004"/>
                  </a:lnTo>
                  <a:lnTo>
                    <a:pt x="6862" y="20057"/>
                  </a:lnTo>
                  <a:lnTo>
                    <a:pt x="6968" y="20110"/>
                  </a:lnTo>
                  <a:lnTo>
                    <a:pt x="7047" y="20163"/>
                  </a:lnTo>
                  <a:lnTo>
                    <a:pt x="7126" y="20216"/>
                  </a:lnTo>
                  <a:lnTo>
                    <a:pt x="7179" y="20268"/>
                  </a:lnTo>
                  <a:lnTo>
                    <a:pt x="7205" y="20348"/>
                  </a:lnTo>
                  <a:lnTo>
                    <a:pt x="7179" y="20427"/>
                  </a:lnTo>
                  <a:lnTo>
                    <a:pt x="7179" y="20427"/>
                  </a:lnTo>
                  <a:lnTo>
                    <a:pt x="7126" y="20638"/>
                  </a:lnTo>
                  <a:lnTo>
                    <a:pt x="7021" y="20823"/>
                  </a:lnTo>
                  <a:lnTo>
                    <a:pt x="6809" y="21218"/>
                  </a:lnTo>
                  <a:lnTo>
                    <a:pt x="6519" y="21614"/>
                  </a:lnTo>
                  <a:lnTo>
                    <a:pt x="6202" y="22036"/>
                  </a:lnTo>
                  <a:lnTo>
                    <a:pt x="5912" y="22485"/>
                  </a:lnTo>
                  <a:lnTo>
                    <a:pt x="5780" y="22696"/>
                  </a:lnTo>
                  <a:lnTo>
                    <a:pt x="5648" y="22934"/>
                  </a:lnTo>
                  <a:lnTo>
                    <a:pt x="5569" y="23171"/>
                  </a:lnTo>
                  <a:lnTo>
                    <a:pt x="5490" y="23435"/>
                  </a:lnTo>
                  <a:lnTo>
                    <a:pt x="5437" y="23699"/>
                  </a:lnTo>
                  <a:lnTo>
                    <a:pt x="5411" y="23963"/>
                  </a:lnTo>
                  <a:lnTo>
                    <a:pt x="5411" y="23963"/>
                  </a:lnTo>
                  <a:lnTo>
                    <a:pt x="5437" y="24016"/>
                  </a:lnTo>
                  <a:lnTo>
                    <a:pt x="5464" y="24042"/>
                  </a:lnTo>
                  <a:lnTo>
                    <a:pt x="5622" y="24148"/>
                  </a:lnTo>
                  <a:lnTo>
                    <a:pt x="6097" y="24385"/>
                  </a:lnTo>
                  <a:lnTo>
                    <a:pt x="6361" y="24544"/>
                  </a:lnTo>
                  <a:lnTo>
                    <a:pt x="6625" y="24728"/>
                  </a:lnTo>
                  <a:lnTo>
                    <a:pt x="6730" y="24807"/>
                  </a:lnTo>
                  <a:lnTo>
                    <a:pt x="6836" y="24913"/>
                  </a:lnTo>
                  <a:lnTo>
                    <a:pt x="6889" y="25019"/>
                  </a:lnTo>
                  <a:lnTo>
                    <a:pt x="6941" y="25150"/>
                  </a:lnTo>
                  <a:lnTo>
                    <a:pt x="6941" y="25150"/>
                  </a:lnTo>
                  <a:lnTo>
                    <a:pt x="7971" y="24253"/>
                  </a:lnTo>
                  <a:lnTo>
                    <a:pt x="8498" y="23805"/>
                  </a:lnTo>
                  <a:lnTo>
                    <a:pt x="9026" y="23356"/>
                  </a:lnTo>
                  <a:lnTo>
                    <a:pt x="9607" y="22934"/>
                  </a:lnTo>
                  <a:lnTo>
                    <a:pt x="10161" y="22564"/>
                  </a:lnTo>
                  <a:lnTo>
                    <a:pt x="10742" y="22221"/>
                  </a:lnTo>
                  <a:lnTo>
                    <a:pt x="11032" y="22089"/>
                  </a:lnTo>
                  <a:lnTo>
                    <a:pt x="11296" y="21957"/>
                  </a:lnTo>
                  <a:lnTo>
                    <a:pt x="11296" y="21957"/>
                  </a:lnTo>
                  <a:lnTo>
                    <a:pt x="11454" y="21905"/>
                  </a:lnTo>
                  <a:lnTo>
                    <a:pt x="11612" y="21878"/>
                  </a:lnTo>
                  <a:lnTo>
                    <a:pt x="11718" y="21878"/>
                  </a:lnTo>
                  <a:lnTo>
                    <a:pt x="11850" y="21905"/>
                  </a:lnTo>
                  <a:lnTo>
                    <a:pt x="11929" y="21957"/>
                  </a:lnTo>
                  <a:lnTo>
                    <a:pt x="12035" y="22010"/>
                  </a:lnTo>
                  <a:lnTo>
                    <a:pt x="12087" y="22089"/>
                  </a:lnTo>
                  <a:lnTo>
                    <a:pt x="12167" y="22195"/>
                  </a:lnTo>
                  <a:lnTo>
                    <a:pt x="12272" y="22406"/>
                  </a:lnTo>
                  <a:lnTo>
                    <a:pt x="12351" y="22696"/>
                  </a:lnTo>
                  <a:lnTo>
                    <a:pt x="12378" y="23013"/>
                  </a:lnTo>
                  <a:lnTo>
                    <a:pt x="12431" y="23330"/>
                  </a:lnTo>
                  <a:lnTo>
                    <a:pt x="12483" y="24016"/>
                  </a:lnTo>
                  <a:lnTo>
                    <a:pt x="12510" y="24332"/>
                  </a:lnTo>
                  <a:lnTo>
                    <a:pt x="12536" y="24596"/>
                  </a:lnTo>
                  <a:lnTo>
                    <a:pt x="12589" y="24834"/>
                  </a:lnTo>
                  <a:lnTo>
                    <a:pt x="12694" y="25019"/>
                  </a:lnTo>
                  <a:lnTo>
                    <a:pt x="12747" y="25071"/>
                  </a:lnTo>
                  <a:lnTo>
                    <a:pt x="12800" y="25124"/>
                  </a:lnTo>
                  <a:lnTo>
                    <a:pt x="12879" y="25150"/>
                  </a:lnTo>
                  <a:lnTo>
                    <a:pt x="12958" y="25150"/>
                  </a:lnTo>
                  <a:lnTo>
                    <a:pt x="12958" y="25150"/>
                  </a:lnTo>
                  <a:lnTo>
                    <a:pt x="13460" y="25071"/>
                  </a:lnTo>
                  <a:lnTo>
                    <a:pt x="13935" y="24966"/>
                  </a:lnTo>
                  <a:lnTo>
                    <a:pt x="14410" y="24887"/>
                  </a:lnTo>
                  <a:lnTo>
                    <a:pt x="14621" y="24860"/>
                  </a:lnTo>
                  <a:lnTo>
                    <a:pt x="14806" y="24860"/>
                  </a:lnTo>
                  <a:lnTo>
                    <a:pt x="14990" y="24887"/>
                  </a:lnTo>
                  <a:lnTo>
                    <a:pt x="15175" y="24913"/>
                  </a:lnTo>
                  <a:lnTo>
                    <a:pt x="15307" y="24992"/>
                  </a:lnTo>
                  <a:lnTo>
                    <a:pt x="15465" y="25098"/>
                  </a:lnTo>
                  <a:lnTo>
                    <a:pt x="15571" y="25230"/>
                  </a:lnTo>
                  <a:lnTo>
                    <a:pt x="15650" y="25388"/>
                  </a:lnTo>
                  <a:lnTo>
                    <a:pt x="15729" y="25599"/>
                  </a:lnTo>
                  <a:lnTo>
                    <a:pt x="15782" y="25863"/>
                  </a:lnTo>
                  <a:lnTo>
                    <a:pt x="15782" y="25863"/>
                  </a:lnTo>
                  <a:lnTo>
                    <a:pt x="15782" y="26048"/>
                  </a:lnTo>
                  <a:lnTo>
                    <a:pt x="15756" y="26206"/>
                  </a:lnTo>
                  <a:lnTo>
                    <a:pt x="15676" y="26391"/>
                  </a:lnTo>
                  <a:lnTo>
                    <a:pt x="15571" y="26549"/>
                  </a:lnTo>
                  <a:lnTo>
                    <a:pt x="15413" y="26681"/>
                  </a:lnTo>
                  <a:lnTo>
                    <a:pt x="15228" y="26813"/>
                  </a:lnTo>
                  <a:lnTo>
                    <a:pt x="15043" y="26945"/>
                  </a:lnTo>
                  <a:lnTo>
                    <a:pt x="14806" y="27077"/>
                  </a:lnTo>
                  <a:lnTo>
                    <a:pt x="14331" y="27288"/>
                  </a:lnTo>
                  <a:lnTo>
                    <a:pt x="13776" y="27499"/>
                  </a:lnTo>
                  <a:lnTo>
                    <a:pt x="12642" y="27869"/>
                  </a:lnTo>
                  <a:lnTo>
                    <a:pt x="12114" y="28053"/>
                  </a:lnTo>
                  <a:lnTo>
                    <a:pt x="11639" y="28238"/>
                  </a:lnTo>
                  <a:lnTo>
                    <a:pt x="11428" y="28344"/>
                  </a:lnTo>
                  <a:lnTo>
                    <a:pt x="11269" y="28449"/>
                  </a:lnTo>
                  <a:lnTo>
                    <a:pt x="11111" y="28581"/>
                  </a:lnTo>
                  <a:lnTo>
                    <a:pt x="10979" y="28687"/>
                  </a:lnTo>
                  <a:lnTo>
                    <a:pt x="10900" y="28819"/>
                  </a:lnTo>
                  <a:lnTo>
                    <a:pt x="10847" y="28951"/>
                  </a:lnTo>
                  <a:lnTo>
                    <a:pt x="10847" y="29083"/>
                  </a:lnTo>
                  <a:lnTo>
                    <a:pt x="10874" y="29241"/>
                  </a:lnTo>
                  <a:lnTo>
                    <a:pt x="10953" y="29399"/>
                  </a:lnTo>
                  <a:lnTo>
                    <a:pt x="11111" y="29584"/>
                  </a:lnTo>
                  <a:lnTo>
                    <a:pt x="11296" y="29769"/>
                  </a:lnTo>
                  <a:lnTo>
                    <a:pt x="11533" y="29980"/>
                  </a:lnTo>
                  <a:lnTo>
                    <a:pt x="11533" y="29980"/>
                  </a:lnTo>
                  <a:lnTo>
                    <a:pt x="12087" y="30349"/>
                  </a:lnTo>
                  <a:lnTo>
                    <a:pt x="12536" y="30719"/>
                  </a:lnTo>
                  <a:lnTo>
                    <a:pt x="12747" y="30903"/>
                  </a:lnTo>
                  <a:lnTo>
                    <a:pt x="12958" y="31115"/>
                  </a:lnTo>
                  <a:lnTo>
                    <a:pt x="13143" y="31352"/>
                  </a:lnTo>
                  <a:lnTo>
                    <a:pt x="13301" y="31616"/>
                  </a:lnTo>
                  <a:lnTo>
                    <a:pt x="13301" y="31616"/>
                  </a:lnTo>
                  <a:lnTo>
                    <a:pt x="13381" y="31695"/>
                  </a:lnTo>
                  <a:lnTo>
                    <a:pt x="13460" y="31722"/>
                  </a:lnTo>
                  <a:lnTo>
                    <a:pt x="13539" y="31722"/>
                  </a:lnTo>
                  <a:lnTo>
                    <a:pt x="13618" y="31695"/>
                  </a:lnTo>
                  <a:lnTo>
                    <a:pt x="13724" y="31642"/>
                  </a:lnTo>
                  <a:lnTo>
                    <a:pt x="13829" y="31563"/>
                  </a:lnTo>
                  <a:lnTo>
                    <a:pt x="14040" y="31352"/>
                  </a:lnTo>
                  <a:lnTo>
                    <a:pt x="14225" y="31141"/>
                  </a:lnTo>
                  <a:lnTo>
                    <a:pt x="14410" y="30903"/>
                  </a:lnTo>
                  <a:lnTo>
                    <a:pt x="14542" y="30745"/>
                  </a:lnTo>
                  <a:lnTo>
                    <a:pt x="14594" y="30666"/>
                  </a:lnTo>
                  <a:lnTo>
                    <a:pt x="14594" y="30666"/>
                  </a:lnTo>
                  <a:lnTo>
                    <a:pt x="15835" y="30824"/>
                  </a:lnTo>
                  <a:lnTo>
                    <a:pt x="16890" y="30956"/>
                  </a:lnTo>
                  <a:lnTo>
                    <a:pt x="17339" y="30983"/>
                  </a:lnTo>
                  <a:lnTo>
                    <a:pt x="17788" y="31009"/>
                  </a:lnTo>
                  <a:lnTo>
                    <a:pt x="18184" y="30983"/>
                  </a:lnTo>
                  <a:lnTo>
                    <a:pt x="18527" y="30930"/>
                  </a:lnTo>
                  <a:lnTo>
                    <a:pt x="18527" y="21957"/>
                  </a:lnTo>
                  <a:lnTo>
                    <a:pt x="18527" y="21957"/>
                  </a:lnTo>
                  <a:lnTo>
                    <a:pt x="18368" y="21799"/>
                  </a:lnTo>
                  <a:lnTo>
                    <a:pt x="18315" y="21720"/>
                  </a:lnTo>
                  <a:lnTo>
                    <a:pt x="18289" y="21641"/>
                  </a:lnTo>
                  <a:lnTo>
                    <a:pt x="18289" y="21561"/>
                  </a:lnTo>
                  <a:lnTo>
                    <a:pt x="18342" y="21482"/>
                  </a:lnTo>
                  <a:lnTo>
                    <a:pt x="18421" y="21403"/>
                  </a:lnTo>
                  <a:lnTo>
                    <a:pt x="18527" y="21324"/>
                  </a:lnTo>
                  <a:lnTo>
                    <a:pt x="18527" y="18606"/>
                  </a:lnTo>
                  <a:lnTo>
                    <a:pt x="18527" y="18606"/>
                  </a:lnTo>
                  <a:lnTo>
                    <a:pt x="18421" y="18659"/>
                  </a:lnTo>
                  <a:lnTo>
                    <a:pt x="18368" y="18659"/>
                  </a:lnTo>
                  <a:lnTo>
                    <a:pt x="18315" y="18632"/>
                  </a:lnTo>
                  <a:lnTo>
                    <a:pt x="18315" y="18632"/>
                  </a:lnTo>
                  <a:lnTo>
                    <a:pt x="18025" y="18289"/>
                  </a:lnTo>
                  <a:lnTo>
                    <a:pt x="17682" y="17893"/>
                  </a:lnTo>
                  <a:lnTo>
                    <a:pt x="17339" y="17497"/>
                  </a:lnTo>
                  <a:lnTo>
                    <a:pt x="16996" y="17128"/>
                  </a:lnTo>
                  <a:lnTo>
                    <a:pt x="16996" y="17128"/>
                  </a:lnTo>
                  <a:lnTo>
                    <a:pt x="16758" y="17339"/>
                  </a:lnTo>
                  <a:lnTo>
                    <a:pt x="16468" y="17629"/>
                  </a:lnTo>
                  <a:lnTo>
                    <a:pt x="16310" y="17735"/>
                  </a:lnTo>
                  <a:lnTo>
                    <a:pt x="16151" y="17840"/>
                  </a:lnTo>
                  <a:lnTo>
                    <a:pt x="16046" y="17867"/>
                  </a:lnTo>
                  <a:lnTo>
                    <a:pt x="15993" y="17867"/>
                  </a:lnTo>
                  <a:lnTo>
                    <a:pt x="15940" y="17840"/>
                  </a:lnTo>
                  <a:lnTo>
                    <a:pt x="15940" y="17840"/>
                  </a:lnTo>
                  <a:lnTo>
                    <a:pt x="15888" y="17735"/>
                  </a:lnTo>
                  <a:lnTo>
                    <a:pt x="15861" y="17603"/>
                  </a:lnTo>
                  <a:lnTo>
                    <a:pt x="15808" y="17286"/>
                  </a:lnTo>
                  <a:lnTo>
                    <a:pt x="15782" y="17102"/>
                  </a:lnTo>
                  <a:lnTo>
                    <a:pt x="15756" y="16917"/>
                  </a:lnTo>
                  <a:lnTo>
                    <a:pt x="15703" y="16758"/>
                  </a:lnTo>
                  <a:lnTo>
                    <a:pt x="15597" y="16600"/>
                  </a:lnTo>
                  <a:lnTo>
                    <a:pt x="15597" y="16600"/>
                  </a:lnTo>
                  <a:lnTo>
                    <a:pt x="15465" y="16468"/>
                  </a:lnTo>
                  <a:lnTo>
                    <a:pt x="15333" y="16310"/>
                  </a:lnTo>
                  <a:lnTo>
                    <a:pt x="15307" y="16231"/>
                  </a:lnTo>
                  <a:lnTo>
                    <a:pt x="15307" y="16152"/>
                  </a:lnTo>
                  <a:lnTo>
                    <a:pt x="15333" y="16072"/>
                  </a:lnTo>
                  <a:lnTo>
                    <a:pt x="15413" y="15993"/>
                  </a:lnTo>
                  <a:lnTo>
                    <a:pt x="15413" y="15993"/>
                  </a:lnTo>
                  <a:lnTo>
                    <a:pt x="15545" y="15914"/>
                  </a:lnTo>
                  <a:lnTo>
                    <a:pt x="15650" y="15888"/>
                  </a:lnTo>
                  <a:lnTo>
                    <a:pt x="15940" y="15835"/>
                  </a:lnTo>
                  <a:lnTo>
                    <a:pt x="16231" y="15808"/>
                  </a:lnTo>
                  <a:lnTo>
                    <a:pt x="16363" y="15782"/>
                  </a:lnTo>
                  <a:lnTo>
                    <a:pt x="16468" y="15729"/>
                  </a:lnTo>
                  <a:lnTo>
                    <a:pt x="16468" y="15729"/>
                  </a:lnTo>
                  <a:lnTo>
                    <a:pt x="16917" y="15465"/>
                  </a:lnTo>
                  <a:lnTo>
                    <a:pt x="17260" y="15228"/>
                  </a:lnTo>
                  <a:lnTo>
                    <a:pt x="17577" y="14964"/>
                  </a:lnTo>
                  <a:lnTo>
                    <a:pt x="17972" y="14595"/>
                  </a:lnTo>
                  <a:lnTo>
                    <a:pt x="17972" y="14595"/>
                  </a:lnTo>
                  <a:lnTo>
                    <a:pt x="18210" y="14357"/>
                  </a:lnTo>
                  <a:lnTo>
                    <a:pt x="18527" y="14067"/>
                  </a:lnTo>
                  <a:lnTo>
                    <a:pt x="18527" y="17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3" name="Google Shape;5873;p64"/>
            <p:cNvSpPr/>
            <p:nvPr/>
          </p:nvSpPr>
          <p:spPr>
            <a:xfrm>
              <a:off x="7598150" y="569800"/>
              <a:ext cx="694100" cy="750825"/>
            </a:xfrm>
            <a:custGeom>
              <a:avLst/>
              <a:gdLst/>
              <a:ahLst/>
              <a:cxnLst/>
              <a:rect l="l" t="t" r="r" b="b"/>
              <a:pathLst>
                <a:path w="27764" h="30033" extrusionOk="0">
                  <a:moveTo>
                    <a:pt x="20743" y="2270"/>
                  </a:moveTo>
                  <a:lnTo>
                    <a:pt x="20743" y="2270"/>
                  </a:lnTo>
                  <a:lnTo>
                    <a:pt x="20479" y="1954"/>
                  </a:lnTo>
                  <a:lnTo>
                    <a:pt x="20268" y="1611"/>
                  </a:lnTo>
                  <a:lnTo>
                    <a:pt x="20031" y="1294"/>
                  </a:lnTo>
                  <a:lnTo>
                    <a:pt x="19793" y="977"/>
                  </a:lnTo>
                  <a:lnTo>
                    <a:pt x="19793" y="977"/>
                  </a:lnTo>
                  <a:lnTo>
                    <a:pt x="19688" y="793"/>
                  </a:lnTo>
                  <a:lnTo>
                    <a:pt x="19635" y="713"/>
                  </a:lnTo>
                  <a:lnTo>
                    <a:pt x="19556" y="634"/>
                  </a:lnTo>
                  <a:lnTo>
                    <a:pt x="19556" y="634"/>
                  </a:lnTo>
                  <a:lnTo>
                    <a:pt x="19477" y="581"/>
                  </a:lnTo>
                  <a:lnTo>
                    <a:pt x="19424" y="581"/>
                  </a:lnTo>
                  <a:lnTo>
                    <a:pt x="19371" y="555"/>
                  </a:lnTo>
                  <a:lnTo>
                    <a:pt x="19318" y="502"/>
                  </a:lnTo>
                  <a:lnTo>
                    <a:pt x="19318" y="502"/>
                  </a:lnTo>
                  <a:lnTo>
                    <a:pt x="19266" y="450"/>
                  </a:lnTo>
                  <a:lnTo>
                    <a:pt x="19186" y="423"/>
                  </a:lnTo>
                  <a:lnTo>
                    <a:pt x="19081" y="423"/>
                  </a:lnTo>
                  <a:lnTo>
                    <a:pt x="19028" y="397"/>
                  </a:lnTo>
                  <a:lnTo>
                    <a:pt x="19002" y="397"/>
                  </a:lnTo>
                  <a:lnTo>
                    <a:pt x="18975" y="344"/>
                  </a:lnTo>
                  <a:lnTo>
                    <a:pt x="18975" y="265"/>
                  </a:lnTo>
                  <a:lnTo>
                    <a:pt x="18975" y="159"/>
                  </a:lnTo>
                  <a:lnTo>
                    <a:pt x="18843" y="159"/>
                  </a:lnTo>
                  <a:lnTo>
                    <a:pt x="18843" y="159"/>
                  </a:lnTo>
                  <a:lnTo>
                    <a:pt x="18738" y="133"/>
                  </a:lnTo>
                  <a:lnTo>
                    <a:pt x="18659" y="106"/>
                  </a:lnTo>
                  <a:lnTo>
                    <a:pt x="18606" y="80"/>
                  </a:lnTo>
                  <a:lnTo>
                    <a:pt x="18527" y="54"/>
                  </a:lnTo>
                  <a:lnTo>
                    <a:pt x="18527" y="12378"/>
                  </a:lnTo>
                  <a:lnTo>
                    <a:pt x="18527" y="12378"/>
                  </a:lnTo>
                  <a:lnTo>
                    <a:pt x="18738" y="12272"/>
                  </a:lnTo>
                  <a:lnTo>
                    <a:pt x="18790" y="12246"/>
                  </a:lnTo>
                  <a:lnTo>
                    <a:pt x="18843" y="12272"/>
                  </a:lnTo>
                  <a:lnTo>
                    <a:pt x="18843" y="12272"/>
                  </a:lnTo>
                  <a:lnTo>
                    <a:pt x="19424" y="13011"/>
                  </a:lnTo>
                  <a:lnTo>
                    <a:pt x="19741" y="13433"/>
                  </a:lnTo>
                  <a:lnTo>
                    <a:pt x="20004" y="13856"/>
                  </a:lnTo>
                  <a:lnTo>
                    <a:pt x="20004" y="13856"/>
                  </a:lnTo>
                  <a:lnTo>
                    <a:pt x="20084" y="13908"/>
                  </a:lnTo>
                  <a:lnTo>
                    <a:pt x="20189" y="13961"/>
                  </a:lnTo>
                  <a:lnTo>
                    <a:pt x="20268" y="14040"/>
                  </a:lnTo>
                  <a:lnTo>
                    <a:pt x="20321" y="14119"/>
                  </a:lnTo>
                  <a:lnTo>
                    <a:pt x="20427" y="14304"/>
                  </a:lnTo>
                  <a:lnTo>
                    <a:pt x="20532" y="14542"/>
                  </a:lnTo>
                  <a:lnTo>
                    <a:pt x="20638" y="14964"/>
                  </a:lnTo>
                  <a:lnTo>
                    <a:pt x="20717" y="15149"/>
                  </a:lnTo>
                  <a:lnTo>
                    <a:pt x="20796" y="15254"/>
                  </a:lnTo>
                  <a:lnTo>
                    <a:pt x="20796" y="15254"/>
                  </a:lnTo>
                  <a:lnTo>
                    <a:pt x="21377" y="15967"/>
                  </a:lnTo>
                  <a:lnTo>
                    <a:pt x="21693" y="16389"/>
                  </a:lnTo>
                  <a:lnTo>
                    <a:pt x="21773" y="16521"/>
                  </a:lnTo>
                  <a:lnTo>
                    <a:pt x="21773" y="16574"/>
                  </a:lnTo>
                  <a:lnTo>
                    <a:pt x="21746" y="16574"/>
                  </a:lnTo>
                  <a:lnTo>
                    <a:pt x="21746" y="16574"/>
                  </a:lnTo>
                  <a:lnTo>
                    <a:pt x="21561" y="16574"/>
                  </a:lnTo>
                  <a:lnTo>
                    <a:pt x="21350" y="16521"/>
                  </a:lnTo>
                  <a:lnTo>
                    <a:pt x="21139" y="16442"/>
                  </a:lnTo>
                  <a:lnTo>
                    <a:pt x="20902" y="16336"/>
                  </a:lnTo>
                  <a:lnTo>
                    <a:pt x="20691" y="16231"/>
                  </a:lnTo>
                  <a:lnTo>
                    <a:pt x="20453" y="16151"/>
                  </a:lnTo>
                  <a:lnTo>
                    <a:pt x="20216" y="16072"/>
                  </a:lnTo>
                  <a:lnTo>
                    <a:pt x="20004" y="16046"/>
                  </a:lnTo>
                  <a:lnTo>
                    <a:pt x="20004" y="16046"/>
                  </a:lnTo>
                  <a:lnTo>
                    <a:pt x="19820" y="16099"/>
                  </a:lnTo>
                  <a:lnTo>
                    <a:pt x="19609" y="16178"/>
                  </a:lnTo>
                  <a:lnTo>
                    <a:pt x="19424" y="16283"/>
                  </a:lnTo>
                  <a:lnTo>
                    <a:pt x="19213" y="16415"/>
                  </a:lnTo>
                  <a:lnTo>
                    <a:pt x="18843" y="16706"/>
                  </a:lnTo>
                  <a:lnTo>
                    <a:pt x="18685" y="16838"/>
                  </a:lnTo>
                  <a:lnTo>
                    <a:pt x="18527" y="16917"/>
                  </a:lnTo>
                  <a:lnTo>
                    <a:pt x="18527" y="19635"/>
                  </a:lnTo>
                  <a:lnTo>
                    <a:pt x="18527" y="19635"/>
                  </a:lnTo>
                  <a:lnTo>
                    <a:pt x="18764" y="19556"/>
                  </a:lnTo>
                  <a:lnTo>
                    <a:pt x="19081" y="19450"/>
                  </a:lnTo>
                  <a:lnTo>
                    <a:pt x="19081" y="19450"/>
                  </a:lnTo>
                  <a:lnTo>
                    <a:pt x="20031" y="19186"/>
                  </a:lnTo>
                  <a:lnTo>
                    <a:pt x="21271" y="18870"/>
                  </a:lnTo>
                  <a:lnTo>
                    <a:pt x="21904" y="18738"/>
                  </a:lnTo>
                  <a:lnTo>
                    <a:pt x="22511" y="18632"/>
                  </a:lnTo>
                  <a:lnTo>
                    <a:pt x="22775" y="18606"/>
                  </a:lnTo>
                  <a:lnTo>
                    <a:pt x="23039" y="18579"/>
                  </a:lnTo>
                  <a:lnTo>
                    <a:pt x="23250" y="18606"/>
                  </a:lnTo>
                  <a:lnTo>
                    <a:pt x="23435" y="18632"/>
                  </a:lnTo>
                  <a:lnTo>
                    <a:pt x="23435" y="18632"/>
                  </a:lnTo>
                  <a:lnTo>
                    <a:pt x="23514" y="18685"/>
                  </a:lnTo>
                  <a:lnTo>
                    <a:pt x="23620" y="18817"/>
                  </a:lnTo>
                  <a:lnTo>
                    <a:pt x="23699" y="19002"/>
                  </a:lnTo>
                  <a:lnTo>
                    <a:pt x="23778" y="19239"/>
                  </a:lnTo>
                  <a:lnTo>
                    <a:pt x="23937" y="19820"/>
                  </a:lnTo>
                  <a:lnTo>
                    <a:pt x="24068" y="20479"/>
                  </a:lnTo>
                  <a:lnTo>
                    <a:pt x="24200" y="21192"/>
                  </a:lnTo>
                  <a:lnTo>
                    <a:pt x="24306" y="21852"/>
                  </a:lnTo>
                  <a:lnTo>
                    <a:pt x="24359" y="22379"/>
                  </a:lnTo>
                  <a:lnTo>
                    <a:pt x="24385" y="22749"/>
                  </a:lnTo>
                  <a:lnTo>
                    <a:pt x="24385" y="22749"/>
                  </a:lnTo>
                  <a:lnTo>
                    <a:pt x="24359" y="23330"/>
                  </a:lnTo>
                  <a:lnTo>
                    <a:pt x="24306" y="23857"/>
                  </a:lnTo>
                  <a:lnTo>
                    <a:pt x="24227" y="24385"/>
                  </a:lnTo>
                  <a:lnTo>
                    <a:pt x="24121" y="24913"/>
                  </a:lnTo>
                  <a:lnTo>
                    <a:pt x="24121" y="24913"/>
                  </a:lnTo>
                  <a:lnTo>
                    <a:pt x="24543" y="24174"/>
                  </a:lnTo>
                  <a:lnTo>
                    <a:pt x="24939" y="23409"/>
                  </a:lnTo>
                  <a:lnTo>
                    <a:pt x="25309" y="22643"/>
                  </a:lnTo>
                  <a:lnTo>
                    <a:pt x="25652" y="21878"/>
                  </a:lnTo>
                  <a:lnTo>
                    <a:pt x="25995" y="21060"/>
                  </a:lnTo>
                  <a:lnTo>
                    <a:pt x="26285" y="20268"/>
                  </a:lnTo>
                  <a:lnTo>
                    <a:pt x="26549" y="19450"/>
                  </a:lnTo>
                  <a:lnTo>
                    <a:pt x="26813" y="18606"/>
                  </a:lnTo>
                  <a:lnTo>
                    <a:pt x="27024" y="17761"/>
                  </a:lnTo>
                  <a:lnTo>
                    <a:pt x="27209" y="16917"/>
                  </a:lnTo>
                  <a:lnTo>
                    <a:pt x="27367" y="16046"/>
                  </a:lnTo>
                  <a:lnTo>
                    <a:pt x="27499" y="15175"/>
                  </a:lnTo>
                  <a:lnTo>
                    <a:pt x="27605" y="14304"/>
                  </a:lnTo>
                  <a:lnTo>
                    <a:pt x="27684" y="13407"/>
                  </a:lnTo>
                  <a:lnTo>
                    <a:pt x="27737" y="12510"/>
                  </a:lnTo>
                  <a:lnTo>
                    <a:pt x="27763" y="11612"/>
                  </a:lnTo>
                  <a:lnTo>
                    <a:pt x="27763" y="11612"/>
                  </a:lnTo>
                  <a:lnTo>
                    <a:pt x="27737" y="10926"/>
                  </a:lnTo>
                  <a:lnTo>
                    <a:pt x="27710" y="10240"/>
                  </a:lnTo>
                  <a:lnTo>
                    <a:pt x="27684" y="9580"/>
                  </a:lnTo>
                  <a:lnTo>
                    <a:pt x="27605" y="8921"/>
                  </a:lnTo>
                  <a:lnTo>
                    <a:pt x="27552" y="8261"/>
                  </a:lnTo>
                  <a:lnTo>
                    <a:pt x="27446" y="7601"/>
                  </a:lnTo>
                  <a:lnTo>
                    <a:pt x="27341" y="6941"/>
                  </a:lnTo>
                  <a:lnTo>
                    <a:pt x="27209" y="6308"/>
                  </a:lnTo>
                  <a:lnTo>
                    <a:pt x="27077" y="5648"/>
                  </a:lnTo>
                  <a:lnTo>
                    <a:pt x="26919" y="5015"/>
                  </a:lnTo>
                  <a:lnTo>
                    <a:pt x="26734" y="4408"/>
                  </a:lnTo>
                  <a:lnTo>
                    <a:pt x="26549" y="3775"/>
                  </a:lnTo>
                  <a:lnTo>
                    <a:pt x="26364" y="3168"/>
                  </a:lnTo>
                  <a:lnTo>
                    <a:pt x="26153" y="2561"/>
                  </a:lnTo>
                  <a:lnTo>
                    <a:pt x="25916" y="1954"/>
                  </a:lnTo>
                  <a:lnTo>
                    <a:pt x="25678" y="1373"/>
                  </a:lnTo>
                  <a:lnTo>
                    <a:pt x="25678" y="1373"/>
                  </a:lnTo>
                  <a:lnTo>
                    <a:pt x="25599" y="1505"/>
                  </a:lnTo>
                  <a:lnTo>
                    <a:pt x="25573" y="1558"/>
                  </a:lnTo>
                  <a:lnTo>
                    <a:pt x="25573" y="1558"/>
                  </a:lnTo>
                  <a:lnTo>
                    <a:pt x="25441" y="1558"/>
                  </a:lnTo>
                  <a:lnTo>
                    <a:pt x="25335" y="1531"/>
                  </a:lnTo>
                  <a:lnTo>
                    <a:pt x="25098" y="1426"/>
                  </a:lnTo>
                  <a:lnTo>
                    <a:pt x="24887" y="1268"/>
                  </a:lnTo>
                  <a:lnTo>
                    <a:pt x="24675" y="1083"/>
                  </a:lnTo>
                  <a:lnTo>
                    <a:pt x="24280" y="661"/>
                  </a:lnTo>
                  <a:lnTo>
                    <a:pt x="23937" y="265"/>
                  </a:lnTo>
                  <a:lnTo>
                    <a:pt x="23778" y="133"/>
                  </a:lnTo>
                  <a:lnTo>
                    <a:pt x="23620" y="27"/>
                  </a:lnTo>
                  <a:lnTo>
                    <a:pt x="23567" y="1"/>
                  </a:lnTo>
                  <a:lnTo>
                    <a:pt x="23514" y="1"/>
                  </a:lnTo>
                  <a:lnTo>
                    <a:pt x="23462" y="1"/>
                  </a:lnTo>
                  <a:lnTo>
                    <a:pt x="23409" y="54"/>
                  </a:lnTo>
                  <a:lnTo>
                    <a:pt x="23356" y="106"/>
                  </a:lnTo>
                  <a:lnTo>
                    <a:pt x="23330" y="186"/>
                  </a:lnTo>
                  <a:lnTo>
                    <a:pt x="23250" y="450"/>
                  </a:lnTo>
                  <a:lnTo>
                    <a:pt x="23224" y="819"/>
                  </a:lnTo>
                  <a:lnTo>
                    <a:pt x="23198" y="1320"/>
                  </a:lnTo>
                  <a:lnTo>
                    <a:pt x="23198" y="1320"/>
                  </a:lnTo>
                  <a:lnTo>
                    <a:pt x="23198" y="1716"/>
                  </a:lnTo>
                  <a:lnTo>
                    <a:pt x="23145" y="2007"/>
                  </a:lnTo>
                  <a:lnTo>
                    <a:pt x="23092" y="2244"/>
                  </a:lnTo>
                  <a:lnTo>
                    <a:pt x="23013" y="2429"/>
                  </a:lnTo>
                  <a:lnTo>
                    <a:pt x="22907" y="2534"/>
                  </a:lnTo>
                  <a:lnTo>
                    <a:pt x="22802" y="2613"/>
                  </a:lnTo>
                  <a:lnTo>
                    <a:pt x="22643" y="2640"/>
                  </a:lnTo>
                  <a:lnTo>
                    <a:pt x="22485" y="2640"/>
                  </a:lnTo>
                  <a:lnTo>
                    <a:pt x="22327" y="2613"/>
                  </a:lnTo>
                  <a:lnTo>
                    <a:pt x="22142" y="2561"/>
                  </a:lnTo>
                  <a:lnTo>
                    <a:pt x="21720" y="2429"/>
                  </a:lnTo>
                  <a:lnTo>
                    <a:pt x="21245" y="2323"/>
                  </a:lnTo>
                  <a:lnTo>
                    <a:pt x="20981" y="2297"/>
                  </a:lnTo>
                  <a:lnTo>
                    <a:pt x="20743" y="2270"/>
                  </a:lnTo>
                  <a:lnTo>
                    <a:pt x="20743" y="2270"/>
                  </a:lnTo>
                  <a:close/>
                  <a:moveTo>
                    <a:pt x="18527" y="29241"/>
                  </a:moveTo>
                  <a:lnTo>
                    <a:pt x="18527" y="20268"/>
                  </a:lnTo>
                  <a:lnTo>
                    <a:pt x="18527" y="20268"/>
                  </a:lnTo>
                  <a:lnTo>
                    <a:pt x="18738" y="20400"/>
                  </a:lnTo>
                  <a:lnTo>
                    <a:pt x="18975" y="20559"/>
                  </a:lnTo>
                  <a:lnTo>
                    <a:pt x="19503" y="20822"/>
                  </a:lnTo>
                  <a:lnTo>
                    <a:pt x="20057" y="21139"/>
                  </a:lnTo>
                  <a:lnTo>
                    <a:pt x="20295" y="21298"/>
                  </a:lnTo>
                  <a:lnTo>
                    <a:pt x="20506" y="21456"/>
                  </a:lnTo>
                  <a:lnTo>
                    <a:pt x="20506" y="21456"/>
                  </a:lnTo>
                  <a:lnTo>
                    <a:pt x="20717" y="21667"/>
                  </a:lnTo>
                  <a:lnTo>
                    <a:pt x="20875" y="21904"/>
                  </a:lnTo>
                  <a:lnTo>
                    <a:pt x="21007" y="22168"/>
                  </a:lnTo>
                  <a:lnTo>
                    <a:pt x="21086" y="22459"/>
                  </a:lnTo>
                  <a:lnTo>
                    <a:pt x="21139" y="22749"/>
                  </a:lnTo>
                  <a:lnTo>
                    <a:pt x="21166" y="23039"/>
                  </a:lnTo>
                  <a:lnTo>
                    <a:pt x="21166" y="23382"/>
                  </a:lnTo>
                  <a:lnTo>
                    <a:pt x="21139" y="23699"/>
                  </a:lnTo>
                  <a:lnTo>
                    <a:pt x="21086" y="24042"/>
                  </a:lnTo>
                  <a:lnTo>
                    <a:pt x="21034" y="24385"/>
                  </a:lnTo>
                  <a:lnTo>
                    <a:pt x="20849" y="25071"/>
                  </a:lnTo>
                  <a:lnTo>
                    <a:pt x="20506" y="26391"/>
                  </a:lnTo>
                  <a:lnTo>
                    <a:pt x="20506" y="26391"/>
                  </a:lnTo>
                  <a:lnTo>
                    <a:pt x="20321" y="27050"/>
                  </a:lnTo>
                  <a:lnTo>
                    <a:pt x="20110" y="27578"/>
                  </a:lnTo>
                  <a:lnTo>
                    <a:pt x="19899" y="28053"/>
                  </a:lnTo>
                  <a:lnTo>
                    <a:pt x="19661" y="28423"/>
                  </a:lnTo>
                  <a:lnTo>
                    <a:pt x="19424" y="28713"/>
                  </a:lnTo>
                  <a:lnTo>
                    <a:pt x="19292" y="28845"/>
                  </a:lnTo>
                  <a:lnTo>
                    <a:pt x="19134" y="28951"/>
                  </a:lnTo>
                  <a:lnTo>
                    <a:pt x="18843" y="29109"/>
                  </a:lnTo>
                  <a:lnTo>
                    <a:pt x="18527" y="29241"/>
                  </a:lnTo>
                  <a:lnTo>
                    <a:pt x="18527" y="29241"/>
                  </a:lnTo>
                  <a:close/>
                  <a:moveTo>
                    <a:pt x="18527" y="54"/>
                  </a:moveTo>
                  <a:lnTo>
                    <a:pt x="18527" y="54"/>
                  </a:lnTo>
                  <a:lnTo>
                    <a:pt x="18474" y="133"/>
                  </a:lnTo>
                  <a:lnTo>
                    <a:pt x="18368" y="265"/>
                  </a:lnTo>
                  <a:lnTo>
                    <a:pt x="18368" y="265"/>
                  </a:lnTo>
                  <a:lnTo>
                    <a:pt x="18315" y="397"/>
                  </a:lnTo>
                  <a:lnTo>
                    <a:pt x="18289" y="529"/>
                  </a:lnTo>
                  <a:lnTo>
                    <a:pt x="18263" y="845"/>
                  </a:lnTo>
                  <a:lnTo>
                    <a:pt x="18263" y="1452"/>
                  </a:lnTo>
                  <a:lnTo>
                    <a:pt x="18263" y="1452"/>
                  </a:lnTo>
                  <a:lnTo>
                    <a:pt x="18263" y="1611"/>
                  </a:lnTo>
                  <a:lnTo>
                    <a:pt x="18315" y="1690"/>
                  </a:lnTo>
                  <a:lnTo>
                    <a:pt x="18342" y="1769"/>
                  </a:lnTo>
                  <a:lnTo>
                    <a:pt x="18368" y="1927"/>
                  </a:lnTo>
                  <a:lnTo>
                    <a:pt x="18368" y="1927"/>
                  </a:lnTo>
                  <a:lnTo>
                    <a:pt x="18395" y="1954"/>
                  </a:lnTo>
                  <a:lnTo>
                    <a:pt x="18421" y="1980"/>
                  </a:lnTo>
                  <a:lnTo>
                    <a:pt x="18447" y="2007"/>
                  </a:lnTo>
                  <a:lnTo>
                    <a:pt x="18500" y="2033"/>
                  </a:lnTo>
                  <a:lnTo>
                    <a:pt x="18500" y="2033"/>
                  </a:lnTo>
                  <a:lnTo>
                    <a:pt x="18500" y="2218"/>
                  </a:lnTo>
                  <a:lnTo>
                    <a:pt x="18500" y="2402"/>
                  </a:lnTo>
                  <a:lnTo>
                    <a:pt x="18500" y="2402"/>
                  </a:lnTo>
                  <a:lnTo>
                    <a:pt x="18104" y="2402"/>
                  </a:lnTo>
                  <a:lnTo>
                    <a:pt x="17656" y="2429"/>
                  </a:lnTo>
                  <a:lnTo>
                    <a:pt x="16679" y="2429"/>
                  </a:lnTo>
                  <a:lnTo>
                    <a:pt x="16204" y="2455"/>
                  </a:lnTo>
                  <a:lnTo>
                    <a:pt x="15729" y="2508"/>
                  </a:lnTo>
                  <a:lnTo>
                    <a:pt x="15307" y="2613"/>
                  </a:lnTo>
                  <a:lnTo>
                    <a:pt x="15122" y="2666"/>
                  </a:lnTo>
                  <a:lnTo>
                    <a:pt x="14964" y="2745"/>
                  </a:lnTo>
                  <a:lnTo>
                    <a:pt x="14964" y="2745"/>
                  </a:lnTo>
                  <a:lnTo>
                    <a:pt x="14779" y="2851"/>
                  </a:lnTo>
                  <a:lnTo>
                    <a:pt x="14647" y="2930"/>
                  </a:lnTo>
                  <a:lnTo>
                    <a:pt x="14568" y="3036"/>
                  </a:lnTo>
                  <a:lnTo>
                    <a:pt x="14515" y="3115"/>
                  </a:lnTo>
                  <a:lnTo>
                    <a:pt x="14489" y="3220"/>
                  </a:lnTo>
                  <a:lnTo>
                    <a:pt x="14515" y="3300"/>
                  </a:lnTo>
                  <a:lnTo>
                    <a:pt x="14542" y="3379"/>
                  </a:lnTo>
                  <a:lnTo>
                    <a:pt x="14621" y="3484"/>
                  </a:lnTo>
                  <a:lnTo>
                    <a:pt x="14806" y="3643"/>
                  </a:lnTo>
                  <a:lnTo>
                    <a:pt x="15070" y="3801"/>
                  </a:lnTo>
                  <a:lnTo>
                    <a:pt x="15676" y="4118"/>
                  </a:lnTo>
                  <a:lnTo>
                    <a:pt x="16231" y="4434"/>
                  </a:lnTo>
                  <a:lnTo>
                    <a:pt x="16442" y="4566"/>
                  </a:lnTo>
                  <a:lnTo>
                    <a:pt x="16521" y="4645"/>
                  </a:lnTo>
                  <a:lnTo>
                    <a:pt x="16574" y="4698"/>
                  </a:lnTo>
                  <a:lnTo>
                    <a:pt x="16600" y="4777"/>
                  </a:lnTo>
                  <a:lnTo>
                    <a:pt x="16600" y="4830"/>
                  </a:lnTo>
                  <a:lnTo>
                    <a:pt x="16574" y="4909"/>
                  </a:lnTo>
                  <a:lnTo>
                    <a:pt x="16495" y="4962"/>
                  </a:lnTo>
                  <a:lnTo>
                    <a:pt x="16389" y="5041"/>
                  </a:lnTo>
                  <a:lnTo>
                    <a:pt x="16231" y="5094"/>
                  </a:lnTo>
                  <a:lnTo>
                    <a:pt x="15782" y="5226"/>
                  </a:lnTo>
                  <a:lnTo>
                    <a:pt x="15782" y="5226"/>
                  </a:lnTo>
                  <a:lnTo>
                    <a:pt x="15439" y="5332"/>
                  </a:lnTo>
                  <a:lnTo>
                    <a:pt x="15096" y="5490"/>
                  </a:lnTo>
                  <a:lnTo>
                    <a:pt x="14700" y="5727"/>
                  </a:lnTo>
                  <a:lnTo>
                    <a:pt x="14304" y="5991"/>
                  </a:lnTo>
                  <a:lnTo>
                    <a:pt x="13486" y="6625"/>
                  </a:lnTo>
                  <a:lnTo>
                    <a:pt x="12642" y="7284"/>
                  </a:lnTo>
                  <a:lnTo>
                    <a:pt x="11824" y="7918"/>
                  </a:lnTo>
                  <a:lnTo>
                    <a:pt x="11428" y="8208"/>
                  </a:lnTo>
                  <a:lnTo>
                    <a:pt x="11032" y="8419"/>
                  </a:lnTo>
                  <a:lnTo>
                    <a:pt x="10689" y="8604"/>
                  </a:lnTo>
                  <a:lnTo>
                    <a:pt x="10346" y="8736"/>
                  </a:lnTo>
                  <a:lnTo>
                    <a:pt x="10187" y="8762"/>
                  </a:lnTo>
                  <a:lnTo>
                    <a:pt x="10055" y="8789"/>
                  </a:lnTo>
                  <a:lnTo>
                    <a:pt x="9897" y="8762"/>
                  </a:lnTo>
                  <a:lnTo>
                    <a:pt x="9765" y="8736"/>
                  </a:lnTo>
                  <a:lnTo>
                    <a:pt x="9765" y="8736"/>
                  </a:lnTo>
                  <a:lnTo>
                    <a:pt x="9607" y="8683"/>
                  </a:lnTo>
                  <a:lnTo>
                    <a:pt x="9448" y="8604"/>
                  </a:lnTo>
                  <a:lnTo>
                    <a:pt x="9317" y="8498"/>
                  </a:lnTo>
                  <a:lnTo>
                    <a:pt x="9158" y="8366"/>
                  </a:lnTo>
                  <a:lnTo>
                    <a:pt x="8894" y="8076"/>
                  </a:lnTo>
                  <a:lnTo>
                    <a:pt x="8604" y="7760"/>
                  </a:lnTo>
                  <a:lnTo>
                    <a:pt x="8340" y="7416"/>
                  </a:lnTo>
                  <a:lnTo>
                    <a:pt x="8050" y="7073"/>
                  </a:lnTo>
                  <a:lnTo>
                    <a:pt x="7760" y="6783"/>
                  </a:lnTo>
                  <a:lnTo>
                    <a:pt x="7416" y="6519"/>
                  </a:lnTo>
                  <a:lnTo>
                    <a:pt x="7416" y="6519"/>
                  </a:lnTo>
                  <a:lnTo>
                    <a:pt x="7258" y="6414"/>
                  </a:lnTo>
                  <a:lnTo>
                    <a:pt x="7100" y="6387"/>
                  </a:lnTo>
                  <a:lnTo>
                    <a:pt x="6941" y="6387"/>
                  </a:lnTo>
                  <a:lnTo>
                    <a:pt x="6783" y="6414"/>
                  </a:lnTo>
                  <a:lnTo>
                    <a:pt x="6625" y="6466"/>
                  </a:lnTo>
                  <a:lnTo>
                    <a:pt x="6466" y="6572"/>
                  </a:lnTo>
                  <a:lnTo>
                    <a:pt x="6308" y="6704"/>
                  </a:lnTo>
                  <a:lnTo>
                    <a:pt x="6176" y="6836"/>
                  </a:lnTo>
                  <a:lnTo>
                    <a:pt x="6044" y="6994"/>
                  </a:lnTo>
                  <a:lnTo>
                    <a:pt x="5912" y="7179"/>
                  </a:lnTo>
                  <a:lnTo>
                    <a:pt x="5807" y="7337"/>
                  </a:lnTo>
                  <a:lnTo>
                    <a:pt x="5701" y="7548"/>
                  </a:lnTo>
                  <a:lnTo>
                    <a:pt x="5648" y="7733"/>
                  </a:lnTo>
                  <a:lnTo>
                    <a:pt x="5596" y="7918"/>
                  </a:lnTo>
                  <a:lnTo>
                    <a:pt x="5543" y="8103"/>
                  </a:lnTo>
                  <a:lnTo>
                    <a:pt x="5543" y="8261"/>
                  </a:lnTo>
                  <a:lnTo>
                    <a:pt x="5543" y="8261"/>
                  </a:lnTo>
                  <a:lnTo>
                    <a:pt x="4566" y="8314"/>
                  </a:lnTo>
                  <a:lnTo>
                    <a:pt x="3801" y="8366"/>
                  </a:lnTo>
                  <a:lnTo>
                    <a:pt x="3009" y="8472"/>
                  </a:lnTo>
                  <a:lnTo>
                    <a:pt x="2218" y="8578"/>
                  </a:lnTo>
                  <a:lnTo>
                    <a:pt x="1848" y="8657"/>
                  </a:lnTo>
                  <a:lnTo>
                    <a:pt x="1558" y="8736"/>
                  </a:lnTo>
                  <a:lnTo>
                    <a:pt x="1294" y="8841"/>
                  </a:lnTo>
                  <a:lnTo>
                    <a:pt x="1083" y="8947"/>
                  </a:lnTo>
                  <a:lnTo>
                    <a:pt x="1030" y="9026"/>
                  </a:lnTo>
                  <a:lnTo>
                    <a:pt x="977" y="9079"/>
                  </a:lnTo>
                  <a:lnTo>
                    <a:pt x="951" y="9158"/>
                  </a:lnTo>
                  <a:lnTo>
                    <a:pt x="951" y="9211"/>
                  </a:lnTo>
                  <a:lnTo>
                    <a:pt x="951" y="9211"/>
                  </a:lnTo>
                  <a:lnTo>
                    <a:pt x="1004" y="9396"/>
                  </a:lnTo>
                  <a:lnTo>
                    <a:pt x="1109" y="9607"/>
                  </a:lnTo>
                  <a:lnTo>
                    <a:pt x="1294" y="9844"/>
                  </a:lnTo>
                  <a:lnTo>
                    <a:pt x="1479" y="10108"/>
                  </a:lnTo>
                  <a:lnTo>
                    <a:pt x="1927" y="10610"/>
                  </a:lnTo>
                  <a:lnTo>
                    <a:pt x="2244" y="10979"/>
                  </a:lnTo>
                  <a:lnTo>
                    <a:pt x="2244" y="10979"/>
                  </a:lnTo>
                  <a:lnTo>
                    <a:pt x="2323" y="11111"/>
                  </a:lnTo>
                  <a:lnTo>
                    <a:pt x="2376" y="11217"/>
                  </a:lnTo>
                  <a:lnTo>
                    <a:pt x="2429" y="11322"/>
                  </a:lnTo>
                  <a:lnTo>
                    <a:pt x="2429" y="11428"/>
                  </a:lnTo>
                  <a:lnTo>
                    <a:pt x="2429" y="11507"/>
                  </a:lnTo>
                  <a:lnTo>
                    <a:pt x="2402" y="11612"/>
                  </a:lnTo>
                  <a:lnTo>
                    <a:pt x="2376" y="11692"/>
                  </a:lnTo>
                  <a:lnTo>
                    <a:pt x="2323" y="11771"/>
                  </a:lnTo>
                  <a:lnTo>
                    <a:pt x="2165" y="11929"/>
                  </a:lnTo>
                  <a:lnTo>
                    <a:pt x="1954" y="12087"/>
                  </a:lnTo>
                  <a:lnTo>
                    <a:pt x="1716" y="12219"/>
                  </a:lnTo>
                  <a:lnTo>
                    <a:pt x="1479" y="12351"/>
                  </a:lnTo>
                  <a:lnTo>
                    <a:pt x="925" y="12589"/>
                  </a:lnTo>
                  <a:lnTo>
                    <a:pt x="687" y="12721"/>
                  </a:lnTo>
                  <a:lnTo>
                    <a:pt x="449" y="12853"/>
                  </a:lnTo>
                  <a:lnTo>
                    <a:pt x="238" y="12985"/>
                  </a:lnTo>
                  <a:lnTo>
                    <a:pt x="106" y="13117"/>
                  </a:lnTo>
                  <a:lnTo>
                    <a:pt x="54" y="13196"/>
                  </a:lnTo>
                  <a:lnTo>
                    <a:pt x="27" y="13275"/>
                  </a:lnTo>
                  <a:lnTo>
                    <a:pt x="1" y="13354"/>
                  </a:lnTo>
                  <a:lnTo>
                    <a:pt x="1" y="13460"/>
                  </a:lnTo>
                  <a:lnTo>
                    <a:pt x="1" y="13460"/>
                  </a:lnTo>
                  <a:lnTo>
                    <a:pt x="27" y="13512"/>
                  </a:lnTo>
                  <a:lnTo>
                    <a:pt x="106" y="13539"/>
                  </a:lnTo>
                  <a:lnTo>
                    <a:pt x="186" y="13565"/>
                  </a:lnTo>
                  <a:lnTo>
                    <a:pt x="318" y="13592"/>
                  </a:lnTo>
                  <a:lnTo>
                    <a:pt x="661" y="13592"/>
                  </a:lnTo>
                  <a:lnTo>
                    <a:pt x="1030" y="13565"/>
                  </a:lnTo>
                  <a:lnTo>
                    <a:pt x="1769" y="13539"/>
                  </a:lnTo>
                  <a:lnTo>
                    <a:pt x="2059" y="13539"/>
                  </a:lnTo>
                  <a:lnTo>
                    <a:pt x="2165" y="13539"/>
                  </a:lnTo>
                  <a:lnTo>
                    <a:pt x="2244" y="13565"/>
                  </a:lnTo>
                  <a:lnTo>
                    <a:pt x="2244" y="13565"/>
                  </a:lnTo>
                  <a:lnTo>
                    <a:pt x="2297" y="13618"/>
                  </a:lnTo>
                  <a:lnTo>
                    <a:pt x="2323" y="13671"/>
                  </a:lnTo>
                  <a:lnTo>
                    <a:pt x="2402" y="13856"/>
                  </a:lnTo>
                  <a:lnTo>
                    <a:pt x="2482" y="14093"/>
                  </a:lnTo>
                  <a:lnTo>
                    <a:pt x="2534" y="14383"/>
                  </a:lnTo>
                  <a:lnTo>
                    <a:pt x="2587" y="14938"/>
                  </a:lnTo>
                  <a:lnTo>
                    <a:pt x="2587" y="15333"/>
                  </a:lnTo>
                  <a:lnTo>
                    <a:pt x="2587" y="15333"/>
                  </a:lnTo>
                  <a:lnTo>
                    <a:pt x="2429" y="15888"/>
                  </a:lnTo>
                  <a:lnTo>
                    <a:pt x="2244" y="16363"/>
                  </a:lnTo>
                  <a:lnTo>
                    <a:pt x="2086" y="16785"/>
                  </a:lnTo>
                  <a:lnTo>
                    <a:pt x="1927" y="17181"/>
                  </a:lnTo>
                  <a:lnTo>
                    <a:pt x="1558" y="17920"/>
                  </a:lnTo>
                  <a:lnTo>
                    <a:pt x="1188" y="18738"/>
                  </a:lnTo>
                  <a:lnTo>
                    <a:pt x="1188" y="18738"/>
                  </a:lnTo>
                  <a:lnTo>
                    <a:pt x="1109" y="18922"/>
                  </a:lnTo>
                  <a:lnTo>
                    <a:pt x="1109" y="19054"/>
                  </a:lnTo>
                  <a:lnTo>
                    <a:pt x="1136" y="19081"/>
                  </a:lnTo>
                  <a:lnTo>
                    <a:pt x="1162" y="19107"/>
                  </a:lnTo>
                  <a:lnTo>
                    <a:pt x="1268" y="19134"/>
                  </a:lnTo>
                  <a:lnTo>
                    <a:pt x="1400" y="19134"/>
                  </a:lnTo>
                  <a:lnTo>
                    <a:pt x="1531" y="19107"/>
                  </a:lnTo>
                  <a:lnTo>
                    <a:pt x="1875" y="18975"/>
                  </a:lnTo>
                  <a:lnTo>
                    <a:pt x="1875" y="18975"/>
                  </a:lnTo>
                  <a:lnTo>
                    <a:pt x="2323" y="18843"/>
                  </a:lnTo>
                  <a:lnTo>
                    <a:pt x="3062" y="18685"/>
                  </a:lnTo>
                  <a:lnTo>
                    <a:pt x="3933" y="18527"/>
                  </a:lnTo>
                  <a:lnTo>
                    <a:pt x="4909" y="18395"/>
                  </a:lnTo>
                  <a:lnTo>
                    <a:pt x="5358" y="18342"/>
                  </a:lnTo>
                  <a:lnTo>
                    <a:pt x="5807" y="18315"/>
                  </a:lnTo>
                  <a:lnTo>
                    <a:pt x="6202" y="18315"/>
                  </a:lnTo>
                  <a:lnTo>
                    <a:pt x="6572" y="18315"/>
                  </a:lnTo>
                  <a:lnTo>
                    <a:pt x="6862" y="18368"/>
                  </a:lnTo>
                  <a:lnTo>
                    <a:pt x="6968" y="18421"/>
                  </a:lnTo>
                  <a:lnTo>
                    <a:pt x="7047" y="18474"/>
                  </a:lnTo>
                  <a:lnTo>
                    <a:pt x="7126" y="18527"/>
                  </a:lnTo>
                  <a:lnTo>
                    <a:pt x="7179" y="18579"/>
                  </a:lnTo>
                  <a:lnTo>
                    <a:pt x="7205" y="18659"/>
                  </a:lnTo>
                  <a:lnTo>
                    <a:pt x="7179" y="18738"/>
                  </a:lnTo>
                  <a:lnTo>
                    <a:pt x="7179" y="18738"/>
                  </a:lnTo>
                  <a:lnTo>
                    <a:pt x="7126" y="18949"/>
                  </a:lnTo>
                  <a:lnTo>
                    <a:pt x="7021" y="19134"/>
                  </a:lnTo>
                  <a:lnTo>
                    <a:pt x="6809" y="19529"/>
                  </a:lnTo>
                  <a:lnTo>
                    <a:pt x="6519" y="19925"/>
                  </a:lnTo>
                  <a:lnTo>
                    <a:pt x="6202" y="20347"/>
                  </a:lnTo>
                  <a:lnTo>
                    <a:pt x="5912" y="20796"/>
                  </a:lnTo>
                  <a:lnTo>
                    <a:pt x="5780" y="21007"/>
                  </a:lnTo>
                  <a:lnTo>
                    <a:pt x="5648" y="21245"/>
                  </a:lnTo>
                  <a:lnTo>
                    <a:pt x="5569" y="21482"/>
                  </a:lnTo>
                  <a:lnTo>
                    <a:pt x="5490" y="21746"/>
                  </a:lnTo>
                  <a:lnTo>
                    <a:pt x="5437" y="22010"/>
                  </a:lnTo>
                  <a:lnTo>
                    <a:pt x="5411" y="22274"/>
                  </a:lnTo>
                  <a:lnTo>
                    <a:pt x="5411" y="22274"/>
                  </a:lnTo>
                  <a:lnTo>
                    <a:pt x="5437" y="22327"/>
                  </a:lnTo>
                  <a:lnTo>
                    <a:pt x="5464" y="22353"/>
                  </a:lnTo>
                  <a:lnTo>
                    <a:pt x="5622" y="22459"/>
                  </a:lnTo>
                  <a:lnTo>
                    <a:pt x="6097" y="22696"/>
                  </a:lnTo>
                  <a:lnTo>
                    <a:pt x="6361" y="22855"/>
                  </a:lnTo>
                  <a:lnTo>
                    <a:pt x="6625" y="23039"/>
                  </a:lnTo>
                  <a:lnTo>
                    <a:pt x="6730" y="23118"/>
                  </a:lnTo>
                  <a:lnTo>
                    <a:pt x="6836" y="23224"/>
                  </a:lnTo>
                  <a:lnTo>
                    <a:pt x="6889" y="23330"/>
                  </a:lnTo>
                  <a:lnTo>
                    <a:pt x="6941" y="23461"/>
                  </a:lnTo>
                  <a:lnTo>
                    <a:pt x="6941" y="23461"/>
                  </a:lnTo>
                  <a:lnTo>
                    <a:pt x="7971" y="22564"/>
                  </a:lnTo>
                  <a:lnTo>
                    <a:pt x="8498" y="22116"/>
                  </a:lnTo>
                  <a:lnTo>
                    <a:pt x="9026" y="21667"/>
                  </a:lnTo>
                  <a:lnTo>
                    <a:pt x="9607" y="21245"/>
                  </a:lnTo>
                  <a:lnTo>
                    <a:pt x="10161" y="20875"/>
                  </a:lnTo>
                  <a:lnTo>
                    <a:pt x="10742" y="20532"/>
                  </a:lnTo>
                  <a:lnTo>
                    <a:pt x="11032" y="20400"/>
                  </a:lnTo>
                  <a:lnTo>
                    <a:pt x="11296" y="20268"/>
                  </a:lnTo>
                  <a:lnTo>
                    <a:pt x="11296" y="20268"/>
                  </a:lnTo>
                  <a:lnTo>
                    <a:pt x="11454" y="20216"/>
                  </a:lnTo>
                  <a:lnTo>
                    <a:pt x="11612" y="20189"/>
                  </a:lnTo>
                  <a:lnTo>
                    <a:pt x="11718" y="20189"/>
                  </a:lnTo>
                  <a:lnTo>
                    <a:pt x="11850" y="20216"/>
                  </a:lnTo>
                  <a:lnTo>
                    <a:pt x="11929" y="20268"/>
                  </a:lnTo>
                  <a:lnTo>
                    <a:pt x="12035" y="20321"/>
                  </a:lnTo>
                  <a:lnTo>
                    <a:pt x="12087" y="20400"/>
                  </a:lnTo>
                  <a:lnTo>
                    <a:pt x="12167" y="20506"/>
                  </a:lnTo>
                  <a:lnTo>
                    <a:pt x="12272" y="20717"/>
                  </a:lnTo>
                  <a:lnTo>
                    <a:pt x="12351" y="21007"/>
                  </a:lnTo>
                  <a:lnTo>
                    <a:pt x="12378" y="21324"/>
                  </a:lnTo>
                  <a:lnTo>
                    <a:pt x="12431" y="21641"/>
                  </a:lnTo>
                  <a:lnTo>
                    <a:pt x="12483" y="22327"/>
                  </a:lnTo>
                  <a:lnTo>
                    <a:pt x="12510" y="22643"/>
                  </a:lnTo>
                  <a:lnTo>
                    <a:pt x="12536" y="22907"/>
                  </a:lnTo>
                  <a:lnTo>
                    <a:pt x="12589" y="23145"/>
                  </a:lnTo>
                  <a:lnTo>
                    <a:pt x="12694" y="23330"/>
                  </a:lnTo>
                  <a:lnTo>
                    <a:pt x="12747" y="23382"/>
                  </a:lnTo>
                  <a:lnTo>
                    <a:pt x="12800" y="23435"/>
                  </a:lnTo>
                  <a:lnTo>
                    <a:pt x="12879" y="23461"/>
                  </a:lnTo>
                  <a:lnTo>
                    <a:pt x="12958" y="23461"/>
                  </a:lnTo>
                  <a:lnTo>
                    <a:pt x="12958" y="23461"/>
                  </a:lnTo>
                  <a:lnTo>
                    <a:pt x="13460" y="23382"/>
                  </a:lnTo>
                  <a:lnTo>
                    <a:pt x="13935" y="23277"/>
                  </a:lnTo>
                  <a:lnTo>
                    <a:pt x="14410" y="23198"/>
                  </a:lnTo>
                  <a:lnTo>
                    <a:pt x="14621" y="23171"/>
                  </a:lnTo>
                  <a:lnTo>
                    <a:pt x="14806" y="23171"/>
                  </a:lnTo>
                  <a:lnTo>
                    <a:pt x="14990" y="23198"/>
                  </a:lnTo>
                  <a:lnTo>
                    <a:pt x="15175" y="23224"/>
                  </a:lnTo>
                  <a:lnTo>
                    <a:pt x="15307" y="23303"/>
                  </a:lnTo>
                  <a:lnTo>
                    <a:pt x="15465" y="23409"/>
                  </a:lnTo>
                  <a:lnTo>
                    <a:pt x="15571" y="23541"/>
                  </a:lnTo>
                  <a:lnTo>
                    <a:pt x="15650" y="23699"/>
                  </a:lnTo>
                  <a:lnTo>
                    <a:pt x="15729" y="23910"/>
                  </a:lnTo>
                  <a:lnTo>
                    <a:pt x="15782" y="24174"/>
                  </a:lnTo>
                  <a:lnTo>
                    <a:pt x="15782" y="24174"/>
                  </a:lnTo>
                  <a:lnTo>
                    <a:pt x="15782" y="24359"/>
                  </a:lnTo>
                  <a:lnTo>
                    <a:pt x="15756" y="24517"/>
                  </a:lnTo>
                  <a:lnTo>
                    <a:pt x="15676" y="24702"/>
                  </a:lnTo>
                  <a:lnTo>
                    <a:pt x="15571" y="24860"/>
                  </a:lnTo>
                  <a:lnTo>
                    <a:pt x="15413" y="24992"/>
                  </a:lnTo>
                  <a:lnTo>
                    <a:pt x="15228" y="25124"/>
                  </a:lnTo>
                  <a:lnTo>
                    <a:pt x="15043" y="25256"/>
                  </a:lnTo>
                  <a:lnTo>
                    <a:pt x="14806" y="25388"/>
                  </a:lnTo>
                  <a:lnTo>
                    <a:pt x="14331" y="25599"/>
                  </a:lnTo>
                  <a:lnTo>
                    <a:pt x="13776" y="25810"/>
                  </a:lnTo>
                  <a:lnTo>
                    <a:pt x="12642" y="26180"/>
                  </a:lnTo>
                  <a:lnTo>
                    <a:pt x="12114" y="26364"/>
                  </a:lnTo>
                  <a:lnTo>
                    <a:pt x="11639" y="26549"/>
                  </a:lnTo>
                  <a:lnTo>
                    <a:pt x="11428" y="26655"/>
                  </a:lnTo>
                  <a:lnTo>
                    <a:pt x="11269" y="26760"/>
                  </a:lnTo>
                  <a:lnTo>
                    <a:pt x="11111" y="26892"/>
                  </a:lnTo>
                  <a:lnTo>
                    <a:pt x="10979" y="26998"/>
                  </a:lnTo>
                  <a:lnTo>
                    <a:pt x="10900" y="27130"/>
                  </a:lnTo>
                  <a:lnTo>
                    <a:pt x="10847" y="27262"/>
                  </a:lnTo>
                  <a:lnTo>
                    <a:pt x="10847" y="27394"/>
                  </a:lnTo>
                  <a:lnTo>
                    <a:pt x="10874" y="27552"/>
                  </a:lnTo>
                  <a:lnTo>
                    <a:pt x="10953" y="27710"/>
                  </a:lnTo>
                  <a:lnTo>
                    <a:pt x="11111" y="27895"/>
                  </a:lnTo>
                  <a:lnTo>
                    <a:pt x="11296" y="28080"/>
                  </a:lnTo>
                  <a:lnTo>
                    <a:pt x="11533" y="28291"/>
                  </a:lnTo>
                  <a:lnTo>
                    <a:pt x="11533" y="28291"/>
                  </a:lnTo>
                  <a:lnTo>
                    <a:pt x="12087" y="28660"/>
                  </a:lnTo>
                  <a:lnTo>
                    <a:pt x="12536" y="29030"/>
                  </a:lnTo>
                  <a:lnTo>
                    <a:pt x="12747" y="29214"/>
                  </a:lnTo>
                  <a:lnTo>
                    <a:pt x="12958" y="29426"/>
                  </a:lnTo>
                  <a:lnTo>
                    <a:pt x="13143" y="29663"/>
                  </a:lnTo>
                  <a:lnTo>
                    <a:pt x="13301" y="29927"/>
                  </a:lnTo>
                  <a:lnTo>
                    <a:pt x="13301" y="29927"/>
                  </a:lnTo>
                  <a:lnTo>
                    <a:pt x="13381" y="30006"/>
                  </a:lnTo>
                  <a:lnTo>
                    <a:pt x="13460" y="30033"/>
                  </a:lnTo>
                  <a:lnTo>
                    <a:pt x="13539" y="30033"/>
                  </a:lnTo>
                  <a:lnTo>
                    <a:pt x="13618" y="30006"/>
                  </a:lnTo>
                  <a:lnTo>
                    <a:pt x="13724" y="29953"/>
                  </a:lnTo>
                  <a:lnTo>
                    <a:pt x="13829" y="29874"/>
                  </a:lnTo>
                  <a:lnTo>
                    <a:pt x="14040" y="29663"/>
                  </a:lnTo>
                  <a:lnTo>
                    <a:pt x="14225" y="29452"/>
                  </a:lnTo>
                  <a:lnTo>
                    <a:pt x="14410" y="29214"/>
                  </a:lnTo>
                  <a:lnTo>
                    <a:pt x="14542" y="29056"/>
                  </a:lnTo>
                  <a:lnTo>
                    <a:pt x="14594" y="28977"/>
                  </a:lnTo>
                  <a:lnTo>
                    <a:pt x="14594" y="28977"/>
                  </a:lnTo>
                  <a:lnTo>
                    <a:pt x="15835" y="29135"/>
                  </a:lnTo>
                  <a:lnTo>
                    <a:pt x="16890" y="29267"/>
                  </a:lnTo>
                  <a:lnTo>
                    <a:pt x="17339" y="29294"/>
                  </a:lnTo>
                  <a:lnTo>
                    <a:pt x="17788" y="29320"/>
                  </a:lnTo>
                  <a:lnTo>
                    <a:pt x="18184" y="29294"/>
                  </a:lnTo>
                  <a:lnTo>
                    <a:pt x="18527" y="29241"/>
                  </a:lnTo>
                  <a:lnTo>
                    <a:pt x="18527" y="20268"/>
                  </a:lnTo>
                  <a:lnTo>
                    <a:pt x="18527" y="20268"/>
                  </a:lnTo>
                  <a:lnTo>
                    <a:pt x="18368" y="20110"/>
                  </a:lnTo>
                  <a:lnTo>
                    <a:pt x="18315" y="20031"/>
                  </a:lnTo>
                  <a:lnTo>
                    <a:pt x="18289" y="19952"/>
                  </a:lnTo>
                  <a:lnTo>
                    <a:pt x="18289" y="19872"/>
                  </a:lnTo>
                  <a:lnTo>
                    <a:pt x="18342" y="19793"/>
                  </a:lnTo>
                  <a:lnTo>
                    <a:pt x="18421" y="19714"/>
                  </a:lnTo>
                  <a:lnTo>
                    <a:pt x="18527" y="19635"/>
                  </a:lnTo>
                  <a:lnTo>
                    <a:pt x="18527" y="16917"/>
                  </a:lnTo>
                  <a:lnTo>
                    <a:pt x="18527" y="16917"/>
                  </a:lnTo>
                  <a:lnTo>
                    <a:pt x="18421" y="16970"/>
                  </a:lnTo>
                  <a:lnTo>
                    <a:pt x="18368" y="16970"/>
                  </a:lnTo>
                  <a:lnTo>
                    <a:pt x="18315" y="16943"/>
                  </a:lnTo>
                  <a:lnTo>
                    <a:pt x="18315" y="16943"/>
                  </a:lnTo>
                  <a:lnTo>
                    <a:pt x="18025" y="16600"/>
                  </a:lnTo>
                  <a:lnTo>
                    <a:pt x="17682" y="16204"/>
                  </a:lnTo>
                  <a:lnTo>
                    <a:pt x="17339" y="15808"/>
                  </a:lnTo>
                  <a:lnTo>
                    <a:pt x="16996" y="15439"/>
                  </a:lnTo>
                  <a:lnTo>
                    <a:pt x="16996" y="15439"/>
                  </a:lnTo>
                  <a:lnTo>
                    <a:pt x="16758" y="15650"/>
                  </a:lnTo>
                  <a:lnTo>
                    <a:pt x="16468" y="15940"/>
                  </a:lnTo>
                  <a:lnTo>
                    <a:pt x="16310" y="16046"/>
                  </a:lnTo>
                  <a:lnTo>
                    <a:pt x="16151" y="16151"/>
                  </a:lnTo>
                  <a:lnTo>
                    <a:pt x="16046" y="16178"/>
                  </a:lnTo>
                  <a:lnTo>
                    <a:pt x="15993" y="16178"/>
                  </a:lnTo>
                  <a:lnTo>
                    <a:pt x="15940" y="16151"/>
                  </a:lnTo>
                  <a:lnTo>
                    <a:pt x="15940" y="16151"/>
                  </a:lnTo>
                  <a:lnTo>
                    <a:pt x="15888" y="16046"/>
                  </a:lnTo>
                  <a:lnTo>
                    <a:pt x="15861" y="15914"/>
                  </a:lnTo>
                  <a:lnTo>
                    <a:pt x="15808" y="15597"/>
                  </a:lnTo>
                  <a:lnTo>
                    <a:pt x="15782" y="15413"/>
                  </a:lnTo>
                  <a:lnTo>
                    <a:pt x="15756" y="15228"/>
                  </a:lnTo>
                  <a:lnTo>
                    <a:pt x="15703" y="15069"/>
                  </a:lnTo>
                  <a:lnTo>
                    <a:pt x="15597" y="14911"/>
                  </a:lnTo>
                  <a:lnTo>
                    <a:pt x="15597" y="14911"/>
                  </a:lnTo>
                  <a:lnTo>
                    <a:pt x="15465" y="14779"/>
                  </a:lnTo>
                  <a:lnTo>
                    <a:pt x="15333" y="14621"/>
                  </a:lnTo>
                  <a:lnTo>
                    <a:pt x="15307" y="14542"/>
                  </a:lnTo>
                  <a:lnTo>
                    <a:pt x="15307" y="14463"/>
                  </a:lnTo>
                  <a:lnTo>
                    <a:pt x="15333" y="14383"/>
                  </a:lnTo>
                  <a:lnTo>
                    <a:pt x="15413" y="14304"/>
                  </a:lnTo>
                  <a:lnTo>
                    <a:pt x="15413" y="14304"/>
                  </a:lnTo>
                  <a:lnTo>
                    <a:pt x="15545" y="14225"/>
                  </a:lnTo>
                  <a:lnTo>
                    <a:pt x="15650" y="14199"/>
                  </a:lnTo>
                  <a:lnTo>
                    <a:pt x="15940" y="14146"/>
                  </a:lnTo>
                  <a:lnTo>
                    <a:pt x="16231" y="14119"/>
                  </a:lnTo>
                  <a:lnTo>
                    <a:pt x="16363" y="14093"/>
                  </a:lnTo>
                  <a:lnTo>
                    <a:pt x="16468" y="14040"/>
                  </a:lnTo>
                  <a:lnTo>
                    <a:pt x="16468" y="14040"/>
                  </a:lnTo>
                  <a:lnTo>
                    <a:pt x="16917" y="13776"/>
                  </a:lnTo>
                  <a:lnTo>
                    <a:pt x="17260" y="13539"/>
                  </a:lnTo>
                  <a:lnTo>
                    <a:pt x="17577" y="13275"/>
                  </a:lnTo>
                  <a:lnTo>
                    <a:pt x="17972" y="12906"/>
                  </a:lnTo>
                  <a:lnTo>
                    <a:pt x="17972" y="12906"/>
                  </a:lnTo>
                  <a:lnTo>
                    <a:pt x="18210" y="12668"/>
                  </a:lnTo>
                  <a:lnTo>
                    <a:pt x="18527" y="12378"/>
                  </a:lnTo>
                  <a:lnTo>
                    <a:pt x="18527" y="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4" name="Google Shape;5874;p64"/>
            <p:cNvSpPr/>
            <p:nvPr/>
          </p:nvSpPr>
          <p:spPr>
            <a:xfrm>
              <a:off x="7590250" y="370575"/>
              <a:ext cx="418300" cy="116800"/>
            </a:xfrm>
            <a:custGeom>
              <a:avLst/>
              <a:gdLst/>
              <a:ahLst/>
              <a:cxnLst/>
              <a:rect l="l" t="t" r="r" b="b"/>
              <a:pathLst>
                <a:path w="16732" h="4672" extrusionOk="0">
                  <a:moveTo>
                    <a:pt x="4223" y="370"/>
                  </a:moveTo>
                  <a:lnTo>
                    <a:pt x="4223" y="370"/>
                  </a:lnTo>
                  <a:lnTo>
                    <a:pt x="4645" y="264"/>
                  </a:lnTo>
                  <a:lnTo>
                    <a:pt x="5437" y="106"/>
                  </a:lnTo>
                  <a:lnTo>
                    <a:pt x="5885" y="53"/>
                  </a:lnTo>
                  <a:lnTo>
                    <a:pt x="6255" y="0"/>
                  </a:lnTo>
                  <a:lnTo>
                    <a:pt x="6545" y="0"/>
                  </a:lnTo>
                  <a:lnTo>
                    <a:pt x="6650" y="0"/>
                  </a:lnTo>
                  <a:lnTo>
                    <a:pt x="6677" y="27"/>
                  </a:lnTo>
                  <a:lnTo>
                    <a:pt x="6677" y="27"/>
                  </a:lnTo>
                  <a:lnTo>
                    <a:pt x="6650" y="158"/>
                  </a:lnTo>
                  <a:lnTo>
                    <a:pt x="6571" y="422"/>
                  </a:lnTo>
                  <a:lnTo>
                    <a:pt x="6492" y="660"/>
                  </a:lnTo>
                  <a:lnTo>
                    <a:pt x="6492" y="765"/>
                  </a:lnTo>
                  <a:lnTo>
                    <a:pt x="6518" y="818"/>
                  </a:lnTo>
                  <a:lnTo>
                    <a:pt x="6518" y="818"/>
                  </a:lnTo>
                  <a:lnTo>
                    <a:pt x="6624" y="845"/>
                  </a:lnTo>
                  <a:lnTo>
                    <a:pt x="6809" y="845"/>
                  </a:lnTo>
                  <a:lnTo>
                    <a:pt x="7310" y="739"/>
                  </a:lnTo>
                  <a:lnTo>
                    <a:pt x="8023" y="607"/>
                  </a:lnTo>
                  <a:lnTo>
                    <a:pt x="8841" y="449"/>
                  </a:lnTo>
                  <a:lnTo>
                    <a:pt x="9289" y="370"/>
                  </a:lnTo>
                  <a:lnTo>
                    <a:pt x="9738" y="343"/>
                  </a:lnTo>
                  <a:lnTo>
                    <a:pt x="10187" y="290"/>
                  </a:lnTo>
                  <a:lnTo>
                    <a:pt x="10609" y="317"/>
                  </a:lnTo>
                  <a:lnTo>
                    <a:pt x="11031" y="343"/>
                  </a:lnTo>
                  <a:lnTo>
                    <a:pt x="11427" y="422"/>
                  </a:lnTo>
                  <a:lnTo>
                    <a:pt x="11796" y="554"/>
                  </a:lnTo>
                  <a:lnTo>
                    <a:pt x="11981" y="633"/>
                  </a:lnTo>
                  <a:lnTo>
                    <a:pt x="12140" y="739"/>
                  </a:lnTo>
                  <a:lnTo>
                    <a:pt x="12140" y="739"/>
                  </a:lnTo>
                  <a:lnTo>
                    <a:pt x="12219" y="792"/>
                  </a:lnTo>
                  <a:lnTo>
                    <a:pt x="12245" y="871"/>
                  </a:lnTo>
                  <a:lnTo>
                    <a:pt x="12245" y="977"/>
                  </a:lnTo>
                  <a:lnTo>
                    <a:pt x="12219" y="1056"/>
                  </a:lnTo>
                  <a:lnTo>
                    <a:pt x="12166" y="1267"/>
                  </a:lnTo>
                  <a:lnTo>
                    <a:pt x="12060" y="1452"/>
                  </a:lnTo>
                  <a:lnTo>
                    <a:pt x="11981" y="1584"/>
                  </a:lnTo>
                  <a:lnTo>
                    <a:pt x="11981" y="1636"/>
                  </a:lnTo>
                  <a:lnTo>
                    <a:pt x="12008" y="1689"/>
                  </a:lnTo>
                  <a:lnTo>
                    <a:pt x="12060" y="1715"/>
                  </a:lnTo>
                  <a:lnTo>
                    <a:pt x="12166" y="1689"/>
                  </a:lnTo>
                  <a:lnTo>
                    <a:pt x="12483" y="1610"/>
                  </a:lnTo>
                  <a:lnTo>
                    <a:pt x="12483" y="1610"/>
                  </a:lnTo>
                  <a:lnTo>
                    <a:pt x="12773" y="1531"/>
                  </a:lnTo>
                  <a:lnTo>
                    <a:pt x="13063" y="1452"/>
                  </a:lnTo>
                  <a:lnTo>
                    <a:pt x="13327" y="1399"/>
                  </a:lnTo>
                  <a:lnTo>
                    <a:pt x="13565" y="1372"/>
                  </a:lnTo>
                  <a:lnTo>
                    <a:pt x="13802" y="1372"/>
                  </a:lnTo>
                  <a:lnTo>
                    <a:pt x="14040" y="1372"/>
                  </a:lnTo>
                  <a:lnTo>
                    <a:pt x="14277" y="1399"/>
                  </a:lnTo>
                  <a:lnTo>
                    <a:pt x="14488" y="1452"/>
                  </a:lnTo>
                  <a:lnTo>
                    <a:pt x="14699" y="1531"/>
                  </a:lnTo>
                  <a:lnTo>
                    <a:pt x="14910" y="1610"/>
                  </a:lnTo>
                  <a:lnTo>
                    <a:pt x="15122" y="1715"/>
                  </a:lnTo>
                  <a:lnTo>
                    <a:pt x="15333" y="1847"/>
                  </a:lnTo>
                  <a:lnTo>
                    <a:pt x="15755" y="2138"/>
                  </a:lnTo>
                  <a:lnTo>
                    <a:pt x="16177" y="2481"/>
                  </a:lnTo>
                  <a:lnTo>
                    <a:pt x="16177" y="2481"/>
                  </a:lnTo>
                  <a:lnTo>
                    <a:pt x="16415" y="2692"/>
                  </a:lnTo>
                  <a:lnTo>
                    <a:pt x="16573" y="2877"/>
                  </a:lnTo>
                  <a:lnTo>
                    <a:pt x="16679" y="3035"/>
                  </a:lnTo>
                  <a:lnTo>
                    <a:pt x="16731" y="3141"/>
                  </a:lnTo>
                  <a:lnTo>
                    <a:pt x="16731" y="3246"/>
                  </a:lnTo>
                  <a:lnTo>
                    <a:pt x="16705" y="3299"/>
                  </a:lnTo>
                  <a:lnTo>
                    <a:pt x="16626" y="3352"/>
                  </a:lnTo>
                  <a:lnTo>
                    <a:pt x="16520" y="3378"/>
                  </a:lnTo>
                  <a:lnTo>
                    <a:pt x="16204" y="3404"/>
                  </a:lnTo>
                  <a:lnTo>
                    <a:pt x="15808" y="3404"/>
                  </a:lnTo>
                  <a:lnTo>
                    <a:pt x="15359" y="3378"/>
                  </a:lnTo>
                  <a:lnTo>
                    <a:pt x="14858" y="3378"/>
                  </a:lnTo>
                  <a:lnTo>
                    <a:pt x="14858" y="3378"/>
                  </a:lnTo>
                  <a:lnTo>
                    <a:pt x="13908" y="3352"/>
                  </a:lnTo>
                  <a:lnTo>
                    <a:pt x="13644" y="3352"/>
                  </a:lnTo>
                  <a:lnTo>
                    <a:pt x="13538" y="3378"/>
                  </a:lnTo>
                  <a:lnTo>
                    <a:pt x="13459" y="3404"/>
                  </a:lnTo>
                  <a:lnTo>
                    <a:pt x="13406" y="3457"/>
                  </a:lnTo>
                  <a:lnTo>
                    <a:pt x="13353" y="3536"/>
                  </a:lnTo>
                  <a:lnTo>
                    <a:pt x="13274" y="3748"/>
                  </a:lnTo>
                  <a:lnTo>
                    <a:pt x="13169" y="4064"/>
                  </a:lnTo>
                  <a:lnTo>
                    <a:pt x="13010" y="4513"/>
                  </a:lnTo>
                  <a:lnTo>
                    <a:pt x="13010" y="4513"/>
                  </a:lnTo>
                  <a:lnTo>
                    <a:pt x="12984" y="4592"/>
                  </a:lnTo>
                  <a:lnTo>
                    <a:pt x="12931" y="4618"/>
                  </a:lnTo>
                  <a:lnTo>
                    <a:pt x="12878" y="4671"/>
                  </a:lnTo>
                  <a:lnTo>
                    <a:pt x="12826" y="4671"/>
                  </a:lnTo>
                  <a:lnTo>
                    <a:pt x="12667" y="4671"/>
                  </a:lnTo>
                  <a:lnTo>
                    <a:pt x="12456" y="4618"/>
                  </a:lnTo>
                  <a:lnTo>
                    <a:pt x="12245" y="4513"/>
                  </a:lnTo>
                  <a:lnTo>
                    <a:pt x="11981" y="4381"/>
                  </a:lnTo>
                  <a:lnTo>
                    <a:pt x="11427" y="4038"/>
                  </a:lnTo>
                  <a:lnTo>
                    <a:pt x="10794" y="3695"/>
                  </a:lnTo>
                  <a:lnTo>
                    <a:pt x="10477" y="3510"/>
                  </a:lnTo>
                  <a:lnTo>
                    <a:pt x="10160" y="3378"/>
                  </a:lnTo>
                  <a:lnTo>
                    <a:pt x="9844" y="3246"/>
                  </a:lnTo>
                  <a:lnTo>
                    <a:pt x="9553" y="3141"/>
                  </a:lnTo>
                  <a:lnTo>
                    <a:pt x="9237" y="3114"/>
                  </a:lnTo>
                  <a:lnTo>
                    <a:pt x="8973" y="3114"/>
                  </a:lnTo>
                  <a:lnTo>
                    <a:pt x="8973" y="3114"/>
                  </a:lnTo>
                  <a:lnTo>
                    <a:pt x="8656" y="3167"/>
                  </a:lnTo>
                  <a:lnTo>
                    <a:pt x="8392" y="3220"/>
                  </a:lnTo>
                  <a:lnTo>
                    <a:pt x="8155" y="3325"/>
                  </a:lnTo>
                  <a:lnTo>
                    <a:pt x="7917" y="3431"/>
                  </a:lnTo>
                  <a:lnTo>
                    <a:pt x="7548" y="3642"/>
                  </a:lnTo>
                  <a:lnTo>
                    <a:pt x="7205" y="3853"/>
                  </a:lnTo>
                  <a:lnTo>
                    <a:pt x="7046" y="3959"/>
                  </a:lnTo>
                  <a:lnTo>
                    <a:pt x="6888" y="4011"/>
                  </a:lnTo>
                  <a:lnTo>
                    <a:pt x="6730" y="4064"/>
                  </a:lnTo>
                  <a:lnTo>
                    <a:pt x="6545" y="4064"/>
                  </a:lnTo>
                  <a:lnTo>
                    <a:pt x="6360" y="4038"/>
                  </a:lnTo>
                  <a:lnTo>
                    <a:pt x="6175" y="3985"/>
                  </a:lnTo>
                  <a:lnTo>
                    <a:pt x="5964" y="3879"/>
                  </a:lnTo>
                  <a:lnTo>
                    <a:pt x="5727" y="3721"/>
                  </a:lnTo>
                  <a:lnTo>
                    <a:pt x="5727" y="3721"/>
                  </a:lnTo>
                  <a:lnTo>
                    <a:pt x="5146" y="3299"/>
                  </a:lnTo>
                  <a:lnTo>
                    <a:pt x="4909" y="3114"/>
                  </a:lnTo>
                  <a:lnTo>
                    <a:pt x="4724" y="2929"/>
                  </a:lnTo>
                  <a:lnTo>
                    <a:pt x="4539" y="2718"/>
                  </a:lnTo>
                  <a:lnTo>
                    <a:pt x="4407" y="2481"/>
                  </a:lnTo>
                  <a:lnTo>
                    <a:pt x="4302" y="2190"/>
                  </a:lnTo>
                  <a:lnTo>
                    <a:pt x="4223" y="1874"/>
                  </a:lnTo>
                  <a:lnTo>
                    <a:pt x="4223" y="1874"/>
                  </a:lnTo>
                  <a:lnTo>
                    <a:pt x="4196" y="1821"/>
                  </a:lnTo>
                  <a:lnTo>
                    <a:pt x="4143" y="1795"/>
                  </a:lnTo>
                  <a:lnTo>
                    <a:pt x="3932" y="1715"/>
                  </a:lnTo>
                  <a:lnTo>
                    <a:pt x="3589" y="1663"/>
                  </a:lnTo>
                  <a:lnTo>
                    <a:pt x="3193" y="1636"/>
                  </a:lnTo>
                  <a:lnTo>
                    <a:pt x="2243" y="1584"/>
                  </a:lnTo>
                  <a:lnTo>
                    <a:pt x="1293" y="1557"/>
                  </a:lnTo>
                  <a:lnTo>
                    <a:pt x="475" y="1557"/>
                  </a:lnTo>
                  <a:lnTo>
                    <a:pt x="185" y="1531"/>
                  </a:lnTo>
                  <a:lnTo>
                    <a:pt x="27" y="1504"/>
                  </a:lnTo>
                  <a:lnTo>
                    <a:pt x="0" y="1478"/>
                  </a:lnTo>
                  <a:lnTo>
                    <a:pt x="0" y="1478"/>
                  </a:lnTo>
                  <a:lnTo>
                    <a:pt x="132" y="1425"/>
                  </a:lnTo>
                  <a:lnTo>
                    <a:pt x="449" y="1346"/>
                  </a:lnTo>
                  <a:lnTo>
                    <a:pt x="977" y="1267"/>
                  </a:lnTo>
                  <a:lnTo>
                    <a:pt x="977" y="1267"/>
                  </a:lnTo>
                  <a:lnTo>
                    <a:pt x="1452" y="1161"/>
                  </a:lnTo>
                  <a:lnTo>
                    <a:pt x="1874" y="1029"/>
                  </a:lnTo>
                  <a:lnTo>
                    <a:pt x="2270" y="897"/>
                  </a:lnTo>
                  <a:lnTo>
                    <a:pt x="2666" y="739"/>
                  </a:lnTo>
                  <a:lnTo>
                    <a:pt x="3035" y="607"/>
                  </a:lnTo>
                  <a:lnTo>
                    <a:pt x="3404" y="502"/>
                  </a:lnTo>
                  <a:lnTo>
                    <a:pt x="3800" y="422"/>
                  </a:lnTo>
                  <a:lnTo>
                    <a:pt x="4223" y="370"/>
                  </a:lnTo>
                  <a:lnTo>
                    <a:pt x="4223" y="3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75" name="Google Shape;5875;p64"/>
          <p:cNvGrpSpPr/>
          <p:nvPr/>
        </p:nvGrpSpPr>
        <p:grpSpPr>
          <a:xfrm flipH="1">
            <a:off x="1399959" y="916845"/>
            <a:ext cx="624398" cy="457192"/>
            <a:chOff x="7569775" y="778700"/>
            <a:chExt cx="913797" cy="669094"/>
          </a:xfrm>
        </p:grpSpPr>
        <p:sp>
          <p:nvSpPr>
            <p:cNvPr id="5876" name="Google Shape;5876;p64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extrusionOk="0">
                  <a:moveTo>
                    <a:pt x="17692" y="0"/>
                  </a:moveTo>
                  <a:lnTo>
                    <a:pt x="16831" y="21"/>
                  </a:lnTo>
                  <a:lnTo>
                    <a:pt x="15970" y="82"/>
                  </a:lnTo>
                  <a:lnTo>
                    <a:pt x="15129" y="205"/>
                  </a:lnTo>
                  <a:lnTo>
                    <a:pt x="14289" y="349"/>
                  </a:lnTo>
                  <a:lnTo>
                    <a:pt x="13469" y="533"/>
                  </a:lnTo>
                  <a:lnTo>
                    <a:pt x="12649" y="759"/>
                  </a:lnTo>
                  <a:lnTo>
                    <a:pt x="11829" y="1025"/>
                  </a:lnTo>
                  <a:lnTo>
                    <a:pt x="11029" y="1333"/>
                  </a:lnTo>
                  <a:lnTo>
                    <a:pt x="10250" y="1681"/>
                  </a:lnTo>
                  <a:lnTo>
                    <a:pt x="9471" y="2050"/>
                  </a:lnTo>
                  <a:lnTo>
                    <a:pt x="8733" y="2481"/>
                  </a:lnTo>
                  <a:lnTo>
                    <a:pt x="7995" y="2932"/>
                  </a:lnTo>
                  <a:lnTo>
                    <a:pt x="7298" y="3424"/>
                  </a:lnTo>
                  <a:lnTo>
                    <a:pt x="6601" y="3957"/>
                  </a:lnTo>
                  <a:lnTo>
                    <a:pt x="5945" y="4510"/>
                  </a:lnTo>
                  <a:lnTo>
                    <a:pt x="5310" y="5105"/>
                  </a:lnTo>
                  <a:lnTo>
                    <a:pt x="4695" y="5740"/>
                  </a:lnTo>
                  <a:lnTo>
                    <a:pt x="4100" y="6417"/>
                  </a:lnTo>
                  <a:lnTo>
                    <a:pt x="3547" y="7114"/>
                  </a:lnTo>
                  <a:lnTo>
                    <a:pt x="3034" y="7872"/>
                  </a:lnTo>
                  <a:lnTo>
                    <a:pt x="2542" y="8631"/>
                  </a:lnTo>
                  <a:lnTo>
                    <a:pt x="2091" y="9430"/>
                  </a:lnTo>
                  <a:lnTo>
                    <a:pt x="1681" y="10230"/>
                  </a:lnTo>
                  <a:lnTo>
                    <a:pt x="1333" y="11070"/>
                  </a:lnTo>
                  <a:lnTo>
                    <a:pt x="1005" y="11890"/>
                  </a:lnTo>
                  <a:lnTo>
                    <a:pt x="738" y="12731"/>
                  </a:lnTo>
                  <a:lnTo>
                    <a:pt x="513" y="13571"/>
                  </a:lnTo>
                  <a:lnTo>
                    <a:pt x="328" y="14432"/>
                  </a:lnTo>
                  <a:lnTo>
                    <a:pt x="185" y="15293"/>
                  </a:lnTo>
                  <a:lnTo>
                    <a:pt x="82" y="16134"/>
                  </a:lnTo>
                  <a:lnTo>
                    <a:pt x="21" y="16995"/>
                  </a:lnTo>
                  <a:lnTo>
                    <a:pt x="0" y="17856"/>
                  </a:lnTo>
                  <a:lnTo>
                    <a:pt x="41" y="18717"/>
                  </a:lnTo>
                  <a:lnTo>
                    <a:pt x="103" y="19557"/>
                  </a:lnTo>
                  <a:lnTo>
                    <a:pt x="205" y="20418"/>
                  </a:lnTo>
                  <a:lnTo>
                    <a:pt x="349" y="21259"/>
                  </a:lnTo>
                  <a:lnTo>
                    <a:pt x="554" y="22079"/>
                  </a:lnTo>
                  <a:lnTo>
                    <a:pt x="779" y="22899"/>
                  </a:lnTo>
                  <a:lnTo>
                    <a:pt x="1046" y="23719"/>
                  </a:lnTo>
                  <a:lnTo>
                    <a:pt x="1333" y="24518"/>
                  </a:lnTo>
                  <a:lnTo>
                    <a:pt x="1681" y="25297"/>
                  </a:lnTo>
                  <a:lnTo>
                    <a:pt x="2071" y="26056"/>
                  </a:lnTo>
                  <a:lnTo>
                    <a:pt x="2481" y="26814"/>
                  </a:lnTo>
                  <a:lnTo>
                    <a:pt x="2932" y="27552"/>
                  </a:lnTo>
                  <a:lnTo>
                    <a:pt x="3424" y="28249"/>
                  </a:lnTo>
                  <a:lnTo>
                    <a:pt x="3957" y="28946"/>
                  </a:lnTo>
                  <a:lnTo>
                    <a:pt x="4531" y="29602"/>
                  </a:lnTo>
                  <a:lnTo>
                    <a:pt x="5125" y="30238"/>
                  </a:lnTo>
                  <a:lnTo>
                    <a:pt x="5761" y="30853"/>
                  </a:lnTo>
                  <a:lnTo>
                    <a:pt x="6437" y="31447"/>
                  </a:lnTo>
                  <a:lnTo>
                    <a:pt x="7134" y="32001"/>
                  </a:lnTo>
                  <a:lnTo>
                    <a:pt x="7872" y="32513"/>
                  </a:lnTo>
                  <a:lnTo>
                    <a:pt x="8651" y="33005"/>
                  </a:lnTo>
                  <a:lnTo>
                    <a:pt x="10558" y="34153"/>
                  </a:lnTo>
                  <a:lnTo>
                    <a:pt x="12464" y="35281"/>
                  </a:lnTo>
                  <a:lnTo>
                    <a:pt x="14371" y="36367"/>
                  </a:lnTo>
                  <a:lnTo>
                    <a:pt x="16257" y="37454"/>
                  </a:lnTo>
                  <a:lnTo>
                    <a:pt x="18143" y="38499"/>
                  </a:lnTo>
                  <a:lnTo>
                    <a:pt x="20008" y="39524"/>
                  </a:lnTo>
                  <a:lnTo>
                    <a:pt x="21853" y="40549"/>
                  </a:lnTo>
                  <a:lnTo>
                    <a:pt x="23698" y="41533"/>
                  </a:lnTo>
                  <a:lnTo>
                    <a:pt x="25502" y="42497"/>
                  </a:lnTo>
                  <a:lnTo>
                    <a:pt x="27326" y="43440"/>
                  </a:lnTo>
                  <a:lnTo>
                    <a:pt x="29110" y="44342"/>
                  </a:lnTo>
                  <a:lnTo>
                    <a:pt x="30893" y="45244"/>
                  </a:lnTo>
                  <a:lnTo>
                    <a:pt x="32636" y="46105"/>
                  </a:lnTo>
                  <a:lnTo>
                    <a:pt x="34378" y="46966"/>
                  </a:lnTo>
                  <a:lnTo>
                    <a:pt x="36100" y="47786"/>
                  </a:lnTo>
                  <a:lnTo>
                    <a:pt x="37802" y="48585"/>
                  </a:lnTo>
                  <a:lnTo>
                    <a:pt x="39483" y="49344"/>
                  </a:lnTo>
                  <a:lnTo>
                    <a:pt x="41164" y="50102"/>
                  </a:lnTo>
                  <a:lnTo>
                    <a:pt x="42804" y="50820"/>
                  </a:lnTo>
                  <a:lnTo>
                    <a:pt x="44423" y="51517"/>
                  </a:lnTo>
                  <a:lnTo>
                    <a:pt x="46022" y="52193"/>
                  </a:lnTo>
                  <a:lnTo>
                    <a:pt x="47601" y="52849"/>
                  </a:lnTo>
                  <a:lnTo>
                    <a:pt x="49138" y="53464"/>
                  </a:lnTo>
                  <a:lnTo>
                    <a:pt x="50676" y="54059"/>
                  </a:lnTo>
                  <a:lnTo>
                    <a:pt x="52172" y="54633"/>
                  </a:lnTo>
                  <a:lnTo>
                    <a:pt x="53648" y="55186"/>
                  </a:lnTo>
                  <a:lnTo>
                    <a:pt x="55104" y="55699"/>
                  </a:lnTo>
                  <a:lnTo>
                    <a:pt x="56539" y="56191"/>
                  </a:lnTo>
                  <a:lnTo>
                    <a:pt x="57933" y="56662"/>
                  </a:lnTo>
                  <a:lnTo>
                    <a:pt x="59306" y="57093"/>
                  </a:lnTo>
                  <a:lnTo>
                    <a:pt x="60639" y="57503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38212" y="44260"/>
                  </a:lnTo>
                  <a:lnTo>
                    <a:pt x="38007" y="44116"/>
                  </a:lnTo>
                  <a:lnTo>
                    <a:pt x="37822" y="43952"/>
                  </a:lnTo>
                  <a:lnTo>
                    <a:pt x="37658" y="43788"/>
                  </a:lnTo>
                  <a:lnTo>
                    <a:pt x="37515" y="43604"/>
                  </a:lnTo>
                  <a:lnTo>
                    <a:pt x="37412" y="43378"/>
                  </a:lnTo>
                  <a:lnTo>
                    <a:pt x="37310" y="43173"/>
                  </a:lnTo>
                  <a:lnTo>
                    <a:pt x="37228" y="42948"/>
                  </a:lnTo>
                  <a:lnTo>
                    <a:pt x="37166" y="42702"/>
                  </a:lnTo>
                  <a:lnTo>
                    <a:pt x="37146" y="42456"/>
                  </a:lnTo>
                  <a:lnTo>
                    <a:pt x="37125" y="42210"/>
                  </a:lnTo>
                  <a:lnTo>
                    <a:pt x="37146" y="41943"/>
                  </a:lnTo>
                  <a:lnTo>
                    <a:pt x="37187" y="41697"/>
                  </a:lnTo>
                  <a:lnTo>
                    <a:pt x="37248" y="41431"/>
                  </a:lnTo>
                  <a:lnTo>
                    <a:pt x="37330" y="41185"/>
                  </a:lnTo>
                  <a:lnTo>
                    <a:pt x="37433" y="40939"/>
                  </a:lnTo>
                  <a:lnTo>
                    <a:pt x="37556" y="40693"/>
                  </a:lnTo>
                  <a:lnTo>
                    <a:pt x="37720" y="40447"/>
                  </a:lnTo>
                  <a:lnTo>
                    <a:pt x="37884" y="40242"/>
                  </a:lnTo>
                  <a:lnTo>
                    <a:pt x="38068" y="40037"/>
                  </a:lnTo>
                  <a:lnTo>
                    <a:pt x="38273" y="39873"/>
                  </a:lnTo>
                  <a:lnTo>
                    <a:pt x="38478" y="39709"/>
                  </a:lnTo>
                  <a:lnTo>
                    <a:pt x="38704" y="39586"/>
                  </a:lnTo>
                  <a:lnTo>
                    <a:pt x="38929" y="39483"/>
                  </a:lnTo>
                  <a:lnTo>
                    <a:pt x="39155" y="39381"/>
                  </a:lnTo>
                  <a:lnTo>
                    <a:pt x="39401" y="39319"/>
                  </a:lnTo>
                  <a:lnTo>
                    <a:pt x="39626" y="39278"/>
                  </a:lnTo>
                  <a:lnTo>
                    <a:pt x="40118" y="39278"/>
                  </a:lnTo>
                  <a:lnTo>
                    <a:pt x="40344" y="39319"/>
                  </a:lnTo>
                  <a:lnTo>
                    <a:pt x="40569" y="39381"/>
                  </a:lnTo>
                  <a:lnTo>
                    <a:pt x="40795" y="39463"/>
                  </a:lnTo>
                  <a:lnTo>
                    <a:pt x="41020" y="39565"/>
                  </a:lnTo>
                  <a:lnTo>
                    <a:pt x="55452" y="47540"/>
                  </a:lnTo>
                  <a:lnTo>
                    <a:pt x="70274" y="55719"/>
                  </a:lnTo>
                  <a:lnTo>
                    <a:pt x="87268" y="65067"/>
                  </a:lnTo>
                  <a:lnTo>
                    <a:pt x="104303" y="74395"/>
                  </a:lnTo>
                  <a:lnTo>
                    <a:pt x="112155" y="78679"/>
                  </a:lnTo>
                  <a:lnTo>
                    <a:pt x="119207" y="82513"/>
                  </a:lnTo>
                  <a:lnTo>
                    <a:pt x="125193" y="85752"/>
                  </a:lnTo>
                  <a:lnTo>
                    <a:pt x="129846" y="88232"/>
                  </a:lnTo>
                  <a:lnTo>
                    <a:pt x="131589" y="89134"/>
                  </a:lnTo>
                  <a:lnTo>
                    <a:pt x="132880" y="89790"/>
                  </a:lnTo>
                  <a:lnTo>
                    <a:pt x="133721" y="90200"/>
                  </a:lnTo>
                  <a:lnTo>
                    <a:pt x="133946" y="90303"/>
                  </a:lnTo>
                  <a:lnTo>
                    <a:pt x="134049" y="90323"/>
                  </a:lnTo>
                  <a:lnTo>
                    <a:pt x="48011" y="37700"/>
                  </a:lnTo>
                  <a:lnTo>
                    <a:pt x="47867" y="37597"/>
                  </a:lnTo>
                  <a:lnTo>
                    <a:pt x="47724" y="37474"/>
                  </a:lnTo>
                  <a:lnTo>
                    <a:pt x="47601" y="37351"/>
                  </a:lnTo>
                  <a:lnTo>
                    <a:pt x="47498" y="37228"/>
                  </a:lnTo>
                  <a:lnTo>
                    <a:pt x="47396" y="37085"/>
                  </a:lnTo>
                  <a:lnTo>
                    <a:pt x="47314" y="36921"/>
                  </a:lnTo>
                  <a:lnTo>
                    <a:pt x="47252" y="36757"/>
                  </a:lnTo>
                  <a:lnTo>
                    <a:pt x="47191" y="36593"/>
                  </a:lnTo>
                  <a:lnTo>
                    <a:pt x="47170" y="36429"/>
                  </a:lnTo>
                  <a:lnTo>
                    <a:pt x="47150" y="36265"/>
                  </a:lnTo>
                  <a:lnTo>
                    <a:pt x="47150" y="36080"/>
                  </a:lnTo>
                  <a:lnTo>
                    <a:pt x="47170" y="35916"/>
                  </a:lnTo>
                  <a:lnTo>
                    <a:pt x="47191" y="35732"/>
                  </a:lnTo>
                  <a:lnTo>
                    <a:pt x="47252" y="35568"/>
                  </a:lnTo>
                  <a:lnTo>
                    <a:pt x="47314" y="35404"/>
                  </a:lnTo>
                  <a:lnTo>
                    <a:pt x="47396" y="35240"/>
                  </a:lnTo>
                  <a:lnTo>
                    <a:pt x="47498" y="35096"/>
                  </a:lnTo>
                  <a:lnTo>
                    <a:pt x="47621" y="34953"/>
                  </a:lnTo>
                  <a:lnTo>
                    <a:pt x="47744" y="34830"/>
                  </a:lnTo>
                  <a:lnTo>
                    <a:pt x="47888" y="34727"/>
                  </a:lnTo>
                  <a:lnTo>
                    <a:pt x="48031" y="34625"/>
                  </a:lnTo>
                  <a:lnTo>
                    <a:pt x="48175" y="34543"/>
                  </a:lnTo>
                  <a:lnTo>
                    <a:pt x="48339" y="34481"/>
                  </a:lnTo>
                  <a:lnTo>
                    <a:pt x="48503" y="34420"/>
                  </a:lnTo>
                  <a:lnTo>
                    <a:pt x="48667" y="34399"/>
                  </a:lnTo>
                  <a:lnTo>
                    <a:pt x="48831" y="34379"/>
                  </a:lnTo>
                  <a:lnTo>
                    <a:pt x="49015" y="34379"/>
                  </a:lnTo>
                  <a:lnTo>
                    <a:pt x="49179" y="34399"/>
                  </a:lnTo>
                  <a:lnTo>
                    <a:pt x="49364" y="34420"/>
                  </a:lnTo>
                  <a:lnTo>
                    <a:pt x="49528" y="34481"/>
                  </a:lnTo>
                  <a:lnTo>
                    <a:pt x="49692" y="34543"/>
                  </a:lnTo>
                  <a:lnTo>
                    <a:pt x="49856" y="34625"/>
                  </a:lnTo>
                  <a:lnTo>
                    <a:pt x="136796" y="83948"/>
                  </a:lnTo>
                  <a:lnTo>
                    <a:pt x="136796" y="83948"/>
                  </a:lnTo>
                  <a:lnTo>
                    <a:pt x="136734" y="83866"/>
                  </a:lnTo>
                  <a:lnTo>
                    <a:pt x="136529" y="83702"/>
                  </a:lnTo>
                  <a:lnTo>
                    <a:pt x="135771" y="83189"/>
                  </a:lnTo>
                  <a:lnTo>
                    <a:pt x="134561" y="82369"/>
                  </a:lnTo>
                  <a:lnTo>
                    <a:pt x="132942" y="81324"/>
                  </a:lnTo>
                  <a:lnTo>
                    <a:pt x="128575" y="78515"/>
                  </a:lnTo>
                  <a:lnTo>
                    <a:pt x="122897" y="74928"/>
                  </a:lnTo>
                  <a:lnTo>
                    <a:pt x="116214" y="70725"/>
                  </a:lnTo>
                  <a:lnTo>
                    <a:pt x="108752" y="66051"/>
                  </a:lnTo>
                  <a:lnTo>
                    <a:pt x="92536" y="55965"/>
                  </a:lnTo>
                  <a:lnTo>
                    <a:pt x="76342" y="45900"/>
                  </a:lnTo>
                  <a:lnTo>
                    <a:pt x="62217" y="37146"/>
                  </a:lnTo>
                  <a:lnTo>
                    <a:pt x="48441" y="28618"/>
                  </a:lnTo>
                  <a:lnTo>
                    <a:pt x="48236" y="28475"/>
                  </a:lnTo>
                  <a:lnTo>
                    <a:pt x="48052" y="28311"/>
                  </a:lnTo>
                  <a:lnTo>
                    <a:pt x="47888" y="28147"/>
                  </a:lnTo>
                  <a:lnTo>
                    <a:pt x="47744" y="27942"/>
                  </a:lnTo>
                  <a:lnTo>
                    <a:pt x="47621" y="27737"/>
                  </a:lnTo>
                  <a:lnTo>
                    <a:pt x="47539" y="27511"/>
                  </a:lnTo>
                  <a:lnTo>
                    <a:pt x="47457" y="27286"/>
                  </a:lnTo>
                  <a:lnTo>
                    <a:pt x="47396" y="27040"/>
                  </a:lnTo>
                  <a:lnTo>
                    <a:pt x="47355" y="26794"/>
                  </a:lnTo>
                  <a:lnTo>
                    <a:pt x="47355" y="26548"/>
                  </a:lnTo>
                  <a:lnTo>
                    <a:pt x="47375" y="26281"/>
                  </a:lnTo>
                  <a:lnTo>
                    <a:pt x="47396" y="26035"/>
                  </a:lnTo>
                  <a:lnTo>
                    <a:pt x="47457" y="25769"/>
                  </a:lnTo>
                  <a:lnTo>
                    <a:pt x="47539" y="25523"/>
                  </a:lnTo>
                  <a:lnTo>
                    <a:pt x="47662" y="25256"/>
                  </a:lnTo>
                  <a:lnTo>
                    <a:pt x="47785" y="25010"/>
                  </a:lnTo>
                  <a:lnTo>
                    <a:pt x="47949" y="24785"/>
                  </a:lnTo>
                  <a:lnTo>
                    <a:pt x="48113" y="24559"/>
                  </a:lnTo>
                  <a:lnTo>
                    <a:pt x="48298" y="24354"/>
                  </a:lnTo>
                  <a:lnTo>
                    <a:pt x="48503" y="24190"/>
                  </a:lnTo>
                  <a:lnTo>
                    <a:pt x="48708" y="24026"/>
                  </a:lnTo>
                  <a:lnTo>
                    <a:pt x="48933" y="23903"/>
                  </a:lnTo>
                  <a:lnTo>
                    <a:pt x="49159" y="23801"/>
                  </a:lnTo>
                  <a:lnTo>
                    <a:pt x="49405" y="23698"/>
                  </a:lnTo>
                  <a:lnTo>
                    <a:pt x="49630" y="23637"/>
                  </a:lnTo>
                  <a:lnTo>
                    <a:pt x="49876" y="23596"/>
                  </a:lnTo>
                  <a:lnTo>
                    <a:pt x="50122" y="23575"/>
                  </a:lnTo>
                  <a:lnTo>
                    <a:pt x="50368" y="23596"/>
                  </a:lnTo>
                  <a:lnTo>
                    <a:pt x="50594" y="23616"/>
                  </a:lnTo>
                  <a:lnTo>
                    <a:pt x="50840" y="23678"/>
                  </a:lnTo>
                  <a:lnTo>
                    <a:pt x="51065" y="23780"/>
                  </a:lnTo>
                  <a:lnTo>
                    <a:pt x="51270" y="23883"/>
                  </a:lnTo>
                  <a:lnTo>
                    <a:pt x="70253" y="34502"/>
                  </a:lnTo>
                  <a:lnTo>
                    <a:pt x="69249" y="33559"/>
                  </a:lnTo>
                  <a:lnTo>
                    <a:pt x="68224" y="32616"/>
                  </a:lnTo>
                  <a:lnTo>
                    <a:pt x="67178" y="31652"/>
                  </a:lnTo>
                  <a:lnTo>
                    <a:pt x="66092" y="30689"/>
                  </a:lnTo>
                  <a:lnTo>
                    <a:pt x="63837" y="28741"/>
                  </a:lnTo>
                  <a:lnTo>
                    <a:pt x="61500" y="26753"/>
                  </a:lnTo>
                  <a:lnTo>
                    <a:pt x="59060" y="24764"/>
                  </a:lnTo>
                  <a:lnTo>
                    <a:pt x="56518" y="22735"/>
                  </a:lnTo>
                  <a:lnTo>
                    <a:pt x="53894" y="20726"/>
                  </a:lnTo>
                  <a:lnTo>
                    <a:pt x="51168" y="18676"/>
                  </a:lnTo>
                  <a:lnTo>
                    <a:pt x="48380" y="16646"/>
                  </a:lnTo>
                  <a:lnTo>
                    <a:pt x="45510" y="14596"/>
                  </a:lnTo>
                  <a:lnTo>
                    <a:pt x="42558" y="12546"/>
                  </a:lnTo>
                  <a:lnTo>
                    <a:pt x="39544" y="10517"/>
                  </a:lnTo>
                  <a:lnTo>
                    <a:pt x="36469" y="8508"/>
                  </a:lnTo>
                  <a:lnTo>
                    <a:pt x="33333" y="6499"/>
                  </a:lnTo>
                  <a:lnTo>
                    <a:pt x="30155" y="4490"/>
                  </a:lnTo>
                  <a:lnTo>
                    <a:pt x="26916" y="2522"/>
                  </a:lnTo>
                  <a:lnTo>
                    <a:pt x="26117" y="2071"/>
                  </a:lnTo>
                  <a:lnTo>
                    <a:pt x="25297" y="1681"/>
                  </a:lnTo>
                  <a:lnTo>
                    <a:pt x="24477" y="1312"/>
                  </a:lnTo>
                  <a:lnTo>
                    <a:pt x="23657" y="1005"/>
                  </a:lnTo>
                  <a:lnTo>
                    <a:pt x="22816" y="718"/>
                  </a:lnTo>
                  <a:lnTo>
                    <a:pt x="21976" y="492"/>
                  </a:lnTo>
                  <a:lnTo>
                    <a:pt x="21115" y="308"/>
                  </a:lnTo>
                  <a:lnTo>
                    <a:pt x="20254" y="164"/>
                  </a:lnTo>
                  <a:lnTo>
                    <a:pt x="19414" y="62"/>
                  </a:lnTo>
                  <a:lnTo>
                    <a:pt x="18553" y="21"/>
                  </a:lnTo>
                  <a:lnTo>
                    <a:pt x="1769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7" name="Google Shape;5877;p64"/>
            <p:cNvSpPr/>
            <p:nvPr/>
          </p:nvSpPr>
          <p:spPr>
            <a:xfrm>
              <a:off x="7569775" y="778700"/>
              <a:ext cx="913797" cy="603364"/>
            </a:xfrm>
            <a:custGeom>
              <a:avLst/>
              <a:gdLst/>
              <a:ahLst/>
              <a:cxnLst/>
              <a:rect l="l" t="t" r="r" b="b"/>
              <a:pathLst>
                <a:path w="136796" h="90324" fill="none" extrusionOk="0">
                  <a:moveTo>
                    <a:pt x="41020" y="39565"/>
                  </a:moveTo>
                  <a:lnTo>
                    <a:pt x="41020" y="39565"/>
                  </a:lnTo>
                  <a:lnTo>
                    <a:pt x="40795" y="39463"/>
                  </a:lnTo>
                  <a:lnTo>
                    <a:pt x="40569" y="39381"/>
                  </a:lnTo>
                  <a:lnTo>
                    <a:pt x="40344" y="39319"/>
                  </a:lnTo>
                  <a:lnTo>
                    <a:pt x="40118" y="39278"/>
                  </a:lnTo>
                  <a:lnTo>
                    <a:pt x="39872" y="39278"/>
                  </a:lnTo>
                  <a:lnTo>
                    <a:pt x="39626" y="39278"/>
                  </a:lnTo>
                  <a:lnTo>
                    <a:pt x="39401" y="39319"/>
                  </a:lnTo>
                  <a:lnTo>
                    <a:pt x="39155" y="39381"/>
                  </a:lnTo>
                  <a:lnTo>
                    <a:pt x="38929" y="39483"/>
                  </a:lnTo>
                  <a:lnTo>
                    <a:pt x="38704" y="39586"/>
                  </a:lnTo>
                  <a:lnTo>
                    <a:pt x="38478" y="39709"/>
                  </a:lnTo>
                  <a:lnTo>
                    <a:pt x="38273" y="39873"/>
                  </a:lnTo>
                  <a:lnTo>
                    <a:pt x="38068" y="40037"/>
                  </a:lnTo>
                  <a:lnTo>
                    <a:pt x="37884" y="40242"/>
                  </a:lnTo>
                  <a:lnTo>
                    <a:pt x="37720" y="40447"/>
                  </a:lnTo>
                  <a:lnTo>
                    <a:pt x="37556" y="40693"/>
                  </a:lnTo>
                  <a:lnTo>
                    <a:pt x="37556" y="40693"/>
                  </a:lnTo>
                  <a:lnTo>
                    <a:pt x="37433" y="40939"/>
                  </a:lnTo>
                  <a:lnTo>
                    <a:pt x="37330" y="41185"/>
                  </a:lnTo>
                  <a:lnTo>
                    <a:pt x="37248" y="41431"/>
                  </a:lnTo>
                  <a:lnTo>
                    <a:pt x="37187" y="41697"/>
                  </a:lnTo>
                  <a:lnTo>
                    <a:pt x="37146" y="41943"/>
                  </a:lnTo>
                  <a:lnTo>
                    <a:pt x="37125" y="42210"/>
                  </a:lnTo>
                  <a:lnTo>
                    <a:pt x="37146" y="42456"/>
                  </a:lnTo>
                  <a:lnTo>
                    <a:pt x="37166" y="42702"/>
                  </a:lnTo>
                  <a:lnTo>
                    <a:pt x="37228" y="42948"/>
                  </a:lnTo>
                  <a:lnTo>
                    <a:pt x="37310" y="43173"/>
                  </a:lnTo>
                  <a:lnTo>
                    <a:pt x="37412" y="43378"/>
                  </a:lnTo>
                  <a:lnTo>
                    <a:pt x="37515" y="43604"/>
                  </a:lnTo>
                  <a:lnTo>
                    <a:pt x="37658" y="43788"/>
                  </a:lnTo>
                  <a:lnTo>
                    <a:pt x="37822" y="43952"/>
                  </a:lnTo>
                  <a:lnTo>
                    <a:pt x="38007" y="44116"/>
                  </a:lnTo>
                  <a:lnTo>
                    <a:pt x="38212" y="44260"/>
                  </a:lnTo>
                  <a:lnTo>
                    <a:pt x="61951" y="57892"/>
                  </a:lnTo>
                  <a:lnTo>
                    <a:pt x="61951" y="57892"/>
                  </a:lnTo>
                  <a:lnTo>
                    <a:pt x="60639" y="57503"/>
                  </a:lnTo>
                  <a:lnTo>
                    <a:pt x="59306" y="57093"/>
                  </a:lnTo>
                  <a:lnTo>
                    <a:pt x="57933" y="56662"/>
                  </a:lnTo>
                  <a:lnTo>
                    <a:pt x="56539" y="56191"/>
                  </a:lnTo>
                  <a:lnTo>
                    <a:pt x="55104" y="55699"/>
                  </a:lnTo>
                  <a:lnTo>
                    <a:pt x="53648" y="55186"/>
                  </a:lnTo>
                  <a:lnTo>
                    <a:pt x="52172" y="54633"/>
                  </a:lnTo>
                  <a:lnTo>
                    <a:pt x="50676" y="54059"/>
                  </a:lnTo>
                  <a:lnTo>
                    <a:pt x="49138" y="53464"/>
                  </a:lnTo>
                  <a:lnTo>
                    <a:pt x="47601" y="52849"/>
                  </a:lnTo>
                  <a:lnTo>
                    <a:pt x="46022" y="52193"/>
                  </a:lnTo>
                  <a:lnTo>
                    <a:pt x="44423" y="51517"/>
                  </a:lnTo>
                  <a:lnTo>
                    <a:pt x="42804" y="50820"/>
                  </a:lnTo>
                  <a:lnTo>
                    <a:pt x="41164" y="50102"/>
                  </a:lnTo>
                  <a:lnTo>
                    <a:pt x="39483" y="49344"/>
                  </a:lnTo>
                  <a:lnTo>
                    <a:pt x="37802" y="48585"/>
                  </a:lnTo>
                  <a:lnTo>
                    <a:pt x="36100" y="47786"/>
                  </a:lnTo>
                  <a:lnTo>
                    <a:pt x="34378" y="46966"/>
                  </a:lnTo>
                  <a:lnTo>
                    <a:pt x="32636" y="46105"/>
                  </a:lnTo>
                  <a:lnTo>
                    <a:pt x="30893" y="45244"/>
                  </a:lnTo>
                  <a:lnTo>
                    <a:pt x="29110" y="44342"/>
                  </a:lnTo>
                  <a:lnTo>
                    <a:pt x="27326" y="43440"/>
                  </a:lnTo>
                  <a:lnTo>
                    <a:pt x="25502" y="42497"/>
                  </a:lnTo>
                  <a:lnTo>
                    <a:pt x="23698" y="41533"/>
                  </a:lnTo>
                  <a:lnTo>
                    <a:pt x="21853" y="40549"/>
                  </a:lnTo>
                  <a:lnTo>
                    <a:pt x="20008" y="39524"/>
                  </a:lnTo>
                  <a:lnTo>
                    <a:pt x="18143" y="38499"/>
                  </a:lnTo>
                  <a:lnTo>
                    <a:pt x="16257" y="37454"/>
                  </a:lnTo>
                  <a:lnTo>
                    <a:pt x="14371" y="36367"/>
                  </a:lnTo>
                  <a:lnTo>
                    <a:pt x="12464" y="35281"/>
                  </a:lnTo>
                  <a:lnTo>
                    <a:pt x="10558" y="34153"/>
                  </a:lnTo>
                  <a:lnTo>
                    <a:pt x="8651" y="33005"/>
                  </a:lnTo>
                  <a:lnTo>
                    <a:pt x="8651" y="33005"/>
                  </a:lnTo>
                  <a:lnTo>
                    <a:pt x="7872" y="32513"/>
                  </a:lnTo>
                  <a:lnTo>
                    <a:pt x="7134" y="32001"/>
                  </a:lnTo>
                  <a:lnTo>
                    <a:pt x="6437" y="31447"/>
                  </a:lnTo>
                  <a:lnTo>
                    <a:pt x="5761" y="30853"/>
                  </a:lnTo>
                  <a:lnTo>
                    <a:pt x="5125" y="30238"/>
                  </a:lnTo>
                  <a:lnTo>
                    <a:pt x="4531" y="29602"/>
                  </a:lnTo>
                  <a:lnTo>
                    <a:pt x="3957" y="28946"/>
                  </a:lnTo>
                  <a:lnTo>
                    <a:pt x="3424" y="28249"/>
                  </a:lnTo>
                  <a:lnTo>
                    <a:pt x="2932" y="27552"/>
                  </a:lnTo>
                  <a:lnTo>
                    <a:pt x="2481" y="26814"/>
                  </a:lnTo>
                  <a:lnTo>
                    <a:pt x="2071" y="26056"/>
                  </a:lnTo>
                  <a:lnTo>
                    <a:pt x="1681" y="25297"/>
                  </a:lnTo>
                  <a:lnTo>
                    <a:pt x="1333" y="24518"/>
                  </a:lnTo>
                  <a:lnTo>
                    <a:pt x="1046" y="23719"/>
                  </a:lnTo>
                  <a:lnTo>
                    <a:pt x="779" y="22899"/>
                  </a:lnTo>
                  <a:lnTo>
                    <a:pt x="554" y="22079"/>
                  </a:lnTo>
                  <a:lnTo>
                    <a:pt x="349" y="21259"/>
                  </a:lnTo>
                  <a:lnTo>
                    <a:pt x="205" y="20418"/>
                  </a:lnTo>
                  <a:lnTo>
                    <a:pt x="103" y="19557"/>
                  </a:lnTo>
                  <a:lnTo>
                    <a:pt x="41" y="18717"/>
                  </a:lnTo>
                  <a:lnTo>
                    <a:pt x="0" y="17856"/>
                  </a:lnTo>
                  <a:lnTo>
                    <a:pt x="21" y="16995"/>
                  </a:lnTo>
                  <a:lnTo>
                    <a:pt x="82" y="16134"/>
                  </a:lnTo>
                  <a:lnTo>
                    <a:pt x="185" y="15293"/>
                  </a:lnTo>
                  <a:lnTo>
                    <a:pt x="328" y="14432"/>
                  </a:lnTo>
                  <a:lnTo>
                    <a:pt x="513" y="13571"/>
                  </a:lnTo>
                  <a:lnTo>
                    <a:pt x="738" y="12731"/>
                  </a:lnTo>
                  <a:lnTo>
                    <a:pt x="1005" y="11890"/>
                  </a:lnTo>
                  <a:lnTo>
                    <a:pt x="1333" y="11070"/>
                  </a:lnTo>
                  <a:lnTo>
                    <a:pt x="1681" y="10230"/>
                  </a:lnTo>
                  <a:lnTo>
                    <a:pt x="2091" y="9430"/>
                  </a:lnTo>
                  <a:lnTo>
                    <a:pt x="2542" y="8631"/>
                  </a:lnTo>
                  <a:lnTo>
                    <a:pt x="2542" y="8631"/>
                  </a:lnTo>
                  <a:lnTo>
                    <a:pt x="3034" y="7872"/>
                  </a:lnTo>
                  <a:lnTo>
                    <a:pt x="3547" y="7114"/>
                  </a:lnTo>
                  <a:lnTo>
                    <a:pt x="4100" y="6417"/>
                  </a:lnTo>
                  <a:lnTo>
                    <a:pt x="4695" y="5740"/>
                  </a:lnTo>
                  <a:lnTo>
                    <a:pt x="5310" y="5105"/>
                  </a:lnTo>
                  <a:lnTo>
                    <a:pt x="5945" y="4510"/>
                  </a:lnTo>
                  <a:lnTo>
                    <a:pt x="6601" y="3957"/>
                  </a:lnTo>
                  <a:lnTo>
                    <a:pt x="7298" y="3424"/>
                  </a:lnTo>
                  <a:lnTo>
                    <a:pt x="7995" y="2932"/>
                  </a:lnTo>
                  <a:lnTo>
                    <a:pt x="8733" y="2481"/>
                  </a:lnTo>
                  <a:lnTo>
                    <a:pt x="9471" y="2050"/>
                  </a:lnTo>
                  <a:lnTo>
                    <a:pt x="10250" y="1681"/>
                  </a:lnTo>
                  <a:lnTo>
                    <a:pt x="11029" y="1333"/>
                  </a:lnTo>
                  <a:lnTo>
                    <a:pt x="11829" y="1025"/>
                  </a:lnTo>
                  <a:lnTo>
                    <a:pt x="12649" y="759"/>
                  </a:lnTo>
                  <a:lnTo>
                    <a:pt x="13469" y="533"/>
                  </a:lnTo>
                  <a:lnTo>
                    <a:pt x="14289" y="349"/>
                  </a:lnTo>
                  <a:lnTo>
                    <a:pt x="15129" y="205"/>
                  </a:lnTo>
                  <a:lnTo>
                    <a:pt x="15970" y="82"/>
                  </a:lnTo>
                  <a:lnTo>
                    <a:pt x="16831" y="21"/>
                  </a:lnTo>
                  <a:lnTo>
                    <a:pt x="17692" y="0"/>
                  </a:lnTo>
                  <a:lnTo>
                    <a:pt x="18553" y="21"/>
                  </a:lnTo>
                  <a:lnTo>
                    <a:pt x="19414" y="62"/>
                  </a:lnTo>
                  <a:lnTo>
                    <a:pt x="20254" y="164"/>
                  </a:lnTo>
                  <a:lnTo>
                    <a:pt x="21115" y="308"/>
                  </a:lnTo>
                  <a:lnTo>
                    <a:pt x="21976" y="492"/>
                  </a:lnTo>
                  <a:lnTo>
                    <a:pt x="22816" y="718"/>
                  </a:lnTo>
                  <a:lnTo>
                    <a:pt x="23657" y="1005"/>
                  </a:lnTo>
                  <a:lnTo>
                    <a:pt x="24477" y="1312"/>
                  </a:lnTo>
                  <a:lnTo>
                    <a:pt x="25297" y="1681"/>
                  </a:lnTo>
                  <a:lnTo>
                    <a:pt x="26117" y="2071"/>
                  </a:lnTo>
                  <a:lnTo>
                    <a:pt x="26916" y="2522"/>
                  </a:lnTo>
                  <a:lnTo>
                    <a:pt x="26916" y="2522"/>
                  </a:lnTo>
                  <a:lnTo>
                    <a:pt x="30155" y="4490"/>
                  </a:lnTo>
                  <a:lnTo>
                    <a:pt x="33333" y="6499"/>
                  </a:lnTo>
                  <a:lnTo>
                    <a:pt x="36469" y="8508"/>
                  </a:lnTo>
                  <a:lnTo>
                    <a:pt x="39544" y="10517"/>
                  </a:lnTo>
                  <a:lnTo>
                    <a:pt x="42558" y="12546"/>
                  </a:lnTo>
                  <a:lnTo>
                    <a:pt x="45510" y="14596"/>
                  </a:lnTo>
                  <a:lnTo>
                    <a:pt x="48380" y="16646"/>
                  </a:lnTo>
                  <a:lnTo>
                    <a:pt x="51168" y="18676"/>
                  </a:lnTo>
                  <a:lnTo>
                    <a:pt x="53894" y="20726"/>
                  </a:lnTo>
                  <a:lnTo>
                    <a:pt x="56518" y="22735"/>
                  </a:lnTo>
                  <a:lnTo>
                    <a:pt x="59060" y="24764"/>
                  </a:lnTo>
                  <a:lnTo>
                    <a:pt x="61500" y="26753"/>
                  </a:lnTo>
                  <a:lnTo>
                    <a:pt x="63837" y="28741"/>
                  </a:lnTo>
                  <a:lnTo>
                    <a:pt x="66092" y="30689"/>
                  </a:lnTo>
                  <a:lnTo>
                    <a:pt x="67178" y="31652"/>
                  </a:lnTo>
                  <a:lnTo>
                    <a:pt x="68224" y="32616"/>
                  </a:lnTo>
                  <a:lnTo>
                    <a:pt x="69249" y="33559"/>
                  </a:lnTo>
                  <a:lnTo>
                    <a:pt x="70253" y="34502"/>
                  </a:lnTo>
                  <a:lnTo>
                    <a:pt x="51270" y="23883"/>
                  </a:lnTo>
                  <a:lnTo>
                    <a:pt x="51270" y="23883"/>
                  </a:lnTo>
                  <a:lnTo>
                    <a:pt x="51065" y="23780"/>
                  </a:lnTo>
                  <a:lnTo>
                    <a:pt x="50840" y="23678"/>
                  </a:lnTo>
                  <a:lnTo>
                    <a:pt x="50594" y="23616"/>
                  </a:lnTo>
                  <a:lnTo>
                    <a:pt x="50368" y="23596"/>
                  </a:lnTo>
                  <a:lnTo>
                    <a:pt x="50122" y="23575"/>
                  </a:lnTo>
                  <a:lnTo>
                    <a:pt x="49876" y="23596"/>
                  </a:lnTo>
                  <a:lnTo>
                    <a:pt x="49630" y="23637"/>
                  </a:lnTo>
                  <a:lnTo>
                    <a:pt x="49405" y="23698"/>
                  </a:lnTo>
                  <a:lnTo>
                    <a:pt x="49159" y="23801"/>
                  </a:lnTo>
                  <a:lnTo>
                    <a:pt x="48933" y="23903"/>
                  </a:lnTo>
                  <a:lnTo>
                    <a:pt x="48708" y="24026"/>
                  </a:lnTo>
                  <a:lnTo>
                    <a:pt x="48503" y="24190"/>
                  </a:lnTo>
                  <a:lnTo>
                    <a:pt x="48298" y="24354"/>
                  </a:lnTo>
                  <a:lnTo>
                    <a:pt x="48113" y="24559"/>
                  </a:lnTo>
                  <a:lnTo>
                    <a:pt x="47949" y="24785"/>
                  </a:lnTo>
                  <a:lnTo>
                    <a:pt x="47785" y="25010"/>
                  </a:lnTo>
                  <a:lnTo>
                    <a:pt x="47785" y="25010"/>
                  </a:lnTo>
                  <a:lnTo>
                    <a:pt x="47662" y="25256"/>
                  </a:lnTo>
                  <a:lnTo>
                    <a:pt x="47539" y="25523"/>
                  </a:lnTo>
                  <a:lnTo>
                    <a:pt x="47457" y="25769"/>
                  </a:lnTo>
                  <a:lnTo>
                    <a:pt x="47396" y="26035"/>
                  </a:lnTo>
                  <a:lnTo>
                    <a:pt x="47375" y="26281"/>
                  </a:lnTo>
                  <a:lnTo>
                    <a:pt x="47355" y="26548"/>
                  </a:lnTo>
                  <a:lnTo>
                    <a:pt x="47355" y="26794"/>
                  </a:lnTo>
                  <a:lnTo>
                    <a:pt x="47396" y="27040"/>
                  </a:lnTo>
                  <a:lnTo>
                    <a:pt x="47457" y="27286"/>
                  </a:lnTo>
                  <a:lnTo>
                    <a:pt x="47539" y="27511"/>
                  </a:lnTo>
                  <a:lnTo>
                    <a:pt x="47621" y="27737"/>
                  </a:lnTo>
                  <a:lnTo>
                    <a:pt x="47744" y="27942"/>
                  </a:lnTo>
                  <a:lnTo>
                    <a:pt x="47888" y="28147"/>
                  </a:lnTo>
                  <a:lnTo>
                    <a:pt x="48052" y="28311"/>
                  </a:lnTo>
                  <a:lnTo>
                    <a:pt x="48236" y="28475"/>
                  </a:lnTo>
                  <a:lnTo>
                    <a:pt x="48441" y="28618"/>
                  </a:lnTo>
                  <a:lnTo>
                    <a:pt x="48441" y="28618"/>
                  </a:lnTo>
                  <a:lnTo>
                    <a:pt x="62217" y="37146"/>
                  </a:lnTo>
                  <a:lnTo>
                    <a:pt x="76342" y="45900"/>
                  </a:lnTo>
                  <a:lnTo>
                    <a:pt x="92536" y="55965"/>
                  </a:lnTo>
                  <a:lnTo>
                    <a:pt x="108752" y="66051"/>
                  </a:lnTo>
                  <a:lnTo>
                    <a:pt x="116214" y="70725"/>
                  </a:lnTo>
                  <a:lnTo>
                    <a:pt x="122897" y="74928"/>
                  </a:lnTo>
                  <a:lnTo>
                    <a:pt x="128575" y="78515"/>
                  </a:lnTo>
                  <a:lnTo>
                    <a:pt x="132942" y="81324"/>
                  </a:lnTo>
                  <a:lnTo>
                    <a:pt x="134561" y="82369"/>
                  </a:lnTo>
                  <a:lnTo>
                    <a:pt x="135771" y="83189"/>
                  </a:lnTo>
                  <a:lnTo>
                    <a:pt x="136529" y="83702"/>
                  </a:lnTo>
                  <a:lnTo>
                    <a:pt x="136734" y="83866"/>
                  </a:lnTo>
                  <a:lnTo>
                    <a:pt x="136796" y="83948"/>
                  </a:lnTo>
                  <a:lnTo>
                    <a:pt x="49856" y="34625"/>
                  </a:lnTo>
                  <a:lnTo>
                    <a:pt x="49856" y="34625"/>
                  </a:lnTo>
                  <a:lnTo>
                    <a:pt x="49692" y="34543"/>
                  </a:lnTo>
                  <a:lnTo>
                    <a:pt x="49528" y="34481"/>
                  </a:lnTo>
                  <a:lnTo>
                    <a:pt x="49364" y="34420"/>
                  </a:lnTo>
                  <a:lnTo>
                    <a:pt x="49179" y="34399"/>
                  </a:lnTo>
                  <a:lnTo>
                    <a:pt x="49015" y="34379"/>
                  </a:lnTo>
                  <a:lnTo>
                    <a:pt x="48831" y="34379"/>
                  </a:lnTo>
                  <a:lnTo>
                    <a:pt x="48667" y="34399"/>
                  </a:lnTo>
                  <a:lnTo>
                    <a:pt x="48503" y="34420"/>
                  </a:lnTo>
                  <a:lnTo>
                    <a:pt x="48339" y="34481"/>
                  </a:lnTo>
                  <a:lnTo>
                    <a:pt x="48175" y="34543"/>
                  </a:lnTo>
                  <a:lnTo>
                    <a:pt x="48031" y="34625"/>
                  </a:lnTo>
                  <a:lnTo>
                    <a:pt x="47888" y="34727"/>
                  </a:lnTo>
                  <a:lnTo>
                    <a:pt x="47744" y="34830"/>
                  </a:lnTo>
                  <a:lnTo>
                    <a:pt x="47621" y="34953"/>
                  </a:lnTo>
                  <a:lnTo>
                    <a:pt x="47498" y="35096"/>
                  </a:lnTo>
                  <a:lnTo>
                    <a:pt x="47396" y="35240"/>
                  </a:lnTo>
                  <a:lnTo>
                    <a:pt x="47396" y="35240"/>
                  </a:lnTo>
                  <a:lnTo>
                    <a:pt x="47314" y="35404"/>
                  </a:lnTo>
                  <a:lnTo>
                    <a:pt x="47252" y="35568"/>
                  </a:lnTo>
                  <a:lnTo>
                    <a:pt x="47191" y="35732"/>
                  </a:lnTo>
                  <a:lnTo>
                    <a:pt x="47170" y="35916"/>
                  </a:lnTo>
                  <a:lnTo>
                    <a:pt x="47150" y="36080"/>
                  </a:lnTo>
                  <a:lnTo>
                    <a:pt x="47150" y="36265"/>
                  </a:lnTo>
                  <a:lnTo>
                    <a:pt x="47170" y="36429"/>
                  </a:lnTo>
                  <a:lnTo>
                    <a:pt x="47191" y="36593"/>
                  </a:lnTo>
                  <a:lnTo>
                    <a:pt x="47252" y="36757"/>
                  </a:lnTo>
                  <a:lnTo>
                    <a:pt x="47314" y="36921"/>
                  </a:lnTo>
                  <a:lnTo>
                    <a:pt x="47396" y="37085"/>
                  </a:lnTo>
                  <a:lnTo>
                    <a:pt x="47498" y="37228"/>
                  </a:lnTo>
                  <a:lnTo>
                    <a:pt x="47601" y="37351"/>
                  </a:lnTo>
                  <a:lnTo>
                    <a:pt x="47724" y="37474"/>
                  </a:lnTo>
                  <a:lnTo>
                    <a:pt x="47867" y="37597"/>
                  </a:lnTo>
                  <a:lnTo>
                    <a:pt x="48011" y="37700"/>
                  </a:lnTo>
                  <a:lnTo>
                    <a:pt x="134049" y="90323"/>
                  </a:lnTo>
                  <a:lnTo>
                    <a:pt x="134049" y="90323"/>
                  </a:lnTo>
                  <a:lnTo>
                    <a:pt x="133946" y="90303"/>
                  </a:lnTo>
                  <a:lnTo>
                    <a:pt x="133721" y="90200"/>
                  </a:lnTo>
                  <a:lnTo>
                    <a:pt x="132880" y="89790"/>
                  </a:lnTo>
                  <a:lnTo>
                    <a:pt x="131589" y="89134"/>
                  </a:lnTo>
                  <a:lnTo>
                    <a:pt x="129846" y="88232"/>
                  </a:lnTo>
                  <a:lnTo>
                    <a:pt x="125193" y="85752"/>
                  </a:lnTo>
                  <a:lnTo>
                    <a:pt x="119207" y="82513"/>
                  </a:lnTo>
                  <a:lnTo>
                    <a:pt x="112155" y="78679"/>
                  </a:lnTo>
                  <a:lnTo>
                    <a:pt x="104303" y="74395"/>
                  </a:lnTo>
                  <a:lnTo>
                    <a:pt x="87268" y="65067"/>
                  </a:lnTo>
                  <a:lnTo>
                    <a:pt x="70274" y="55719"/>
                  </a:lnTo>
                  <a:lnTo>
                    <a:pt x="55452" y="47540"/>
                  </a:lnTo>
                  <a:lnTo>
                    <a:pt x="41020" y="395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8" name="Google Shape;5878;p64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extrusionOk="0">
                  <a:moveTo>
                    <a:pt x="16790" y="1"/>
                  </a:move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9" name="Google Shape;5879;p64"/>
            <p:cNvSpPr/>
            <p:nvPr/>
          </p:nvSpPr>
          <p:spPr>
            <a:xfrm>
              <a:off x="7574017" y="781846"/>
              <a:ext cx="279638" cy="241295"/>
            </a:xfrm>
            <a:custGeom>
              <a:avLst/>
              <a:gdLst/>
              <a:ahLst/>
              <a:cxnLst/>
              <a:rect l="l" t="t" r="r" b="b"/>
              <a:pathLst>
                <a:path w="41862" h="36122" fill="none" extrusionOk="0">
                  <a:moveTo>
                    <a:pt x="8201" y="31325"/>
                  </a:moveTo>
                  <a:lnTo>
                    <a:pt x="8201" y="31325"/>
                  </a:lnTo>
                  <a:lnTo>
                    <a:pt x="8980" y="31776"/>
                  </a:lnTo>
                  <a:lnTo>
                    <a:pt x="9841" y="32206"/>
                  </a:lnTo>
                  <a:lnTo>
                    <a:pt x="10743" y="32637"/>
                  </a:lnTo>
                  <a:lnTo>
                    <a:pt x="11706" y="33026"/>
                  </a:lnTo>
                  <a:lnTo>
                    <a:pt x="12711" y="33416"/>
                  </a:lnTo>
                  <a:lnTo>
                    <a:pt x="13756" y="33785"/>
                  </a:lnTo>
                  <a:lnTo>
                    <a:pt x="14863" y="34133"/>
                  </a:lnTo>
                  <a:lnTo>
                    <a:pt x="15991" y="34461"/>
                  </a:lnTo>
                  <a:lnTo>
                    <a:pt x="17139" y="34748"/>
                  </a:lnTo>
                  <a:lnTo>
                    <a:pt x="18328" y="35035"/>
                  </a:lnTo>
                  <a:lnTo>
                    <a:pt x="19537" y="35281"/>
                  </a:lnTo>
                  <a:lnTo>
                    <a:pt x="20767" y="35507"/>
                  </a:lnTo>
                  <a:lnTo>
                    <a:pt x="21997" y="35691"/>
                  </a:lnTo>
                  <a:lnTo>
                    <a:pt x="23227" y="35855"/>
                  </a:lnTo>
                  <a:lnTo>
                    <a:pt x="24457" y="35978"/>
                  </a:lnTo>
                  <a:lnTo>
                    <a:pt x="25687" y="36060"/>
                  </a:lnTo>
                  <a:lnTo>
                    <a:pt x="26917" y="36101"/>
                  </a:lnTo>
                  <a:lnTo>
                    <a:pt x="28126" y="36122"/>
                  </a:lnTo>
                  <a:lnTo>
                    <a:pt x="29315" y="36081"/>
                  </a:lnTo>
                  <a:lnTo>
                    <a:pt x="30463" y="36019"/>
                  </a:lnTo>
                  <a:lnTo>
                    <a:pt x="31611" y="35896"/>
                  </a:lnTo>
                  <a:lnTo>
                    <a:pt x="32165" y="35814"/>
                  </a:lnTo>
                  <a:lnTo>
                    <a:pt x="32698" y="35732"/>
                  </a:lnTo>
                  <a:lnTo>
                    <a:pt x="33251" y="35630"/>
                  </a:lnTo>
                  <a:lnTo>
                    <a:pt x="33764" y="35527"/>
                  </a:lnTo>
                  <a:lnTo>
                    <a:pt x="34276" y="35404"/>
                  </a:lnTo>
                  <a:lnTo>
                    <a:pt x="34789" y="35261"/>
                  </a:lnTo>
                  <a:lnTo>
                    <a:pt x="35281" y="35117"/>
                  </a:lnTo>
                  <a:lnTo>
                    <a:pt x="35752" y="34953"/>
                  </a:lnTo>
                  <a:lnTo>
                    <a:pt x="36224" y="34769"/>
                  </a:lnTo>
                  <a:lnTo>
                    <a:pt x="36675" y="34584"/>
                  </a:lnTo>
                  <a:lnTo>
                    <a:pt x="37105" y="34379"/>
                  </a:lnTo>
                  <a:lnTo>
                    <a:pt x="37536" y="34174"/>
                  </a:lnTo>
                  <a:lnTo>
                    <a:pt x="37946" y="33928"/>
                  </a:lnTo>
                  <a:lnTo>
                    <a:pt x="38335" y="33682"/>
                  </a:lnTo>
                  <a:lnTo>
                    <a:pt x="38704" y="33436"/>
                  </a:lnTo>
                  <a:lnTo>
                    <a:pt x="39053" y="33149"/>
                  </a:lnTo>
                  <a:lnTo>
                    <a:pt x="39401" y="32862"/>
                  </a:lnTo>
                  <a:lnTo>
                    <a:pt x="39709" y="32575"/>
                  </a:lnTo>
                  <a:lnTo>
                    <a:pt x="39996" y="32247"/>
                  </a:lnTo>
                  <a:lnTo>
                    <a:pt x="40283" y="31919"/>
                  </a:lnTo>
                  <a:lnTo>
                    <a:pt x="40549" y="31571"/>
                  </a:lnTo>
                  <a:lnTo>
                    <a:pt x="40775" y="31202"/>
                  </a:lnTo>
                  <a:lnTo>
                    <a:pt x="40775" y="31202"/>
                  </a:lnTo>
                  <a:lnTo>
                    <a:pt x="40980" y="30812"/>
                  </a:lnTo>
                  <a:lnTo>
                    <a:pt x="41185" y="30423"/>
                  </a:lnTo>
                  <a:lnTo>
                    <a:pt x="41349" y="30013"/>
                  </a:lnTo>
                  <a:lnTo>
                    <a:pt x="41472" y="29603"/>
                  </a:lnTo>
                  <a:lnTo>
                    <a:pt x="41595" y="29193"/>
                  </a:lnTo>
                  <a:lnTo>
                    <a:pt x="41697" y="28742"/>
                  </a:lnTo>
                  <a:lnTo>
                    <a:pt x="41779" y="28311"/>
                  </a:lnTo>
                  <a:lnTo>
                    <a:pt x="41820" y="27860"/>
                  </a:lnTo>
                  <a:lnTo>
                    <a:pt x="41861" y="27409"/>
                  </a:lnTo>
                  <a:lnTo>
                    <a:pt x="41861" y="26938"/>
                  </a:lnTo>
                  <a:lnTo>
                    <a:pt x="41861" y="26466"/>
                  </a:lnTo>
                  <a:lnTo>
                    <a:pt x="41841" y="25974"/>
                  </a:lnTo>
                  <a:lnTo>
                    <a:pt x="41779" y="25503"/>
                  </a:lnTo>
                  <a:lnTo>
                    <a:pt x="41718" y="25011"/>
                  </a:lnTo>
                  <a:lnTo>
                    <a:pt x="41636" y="24498"/>
                  </a:lnTo>
                  <a:lnTo>
                    <a:pt x="41533" y="24006"/>
                  </a:lnTo>
                  <a:lnTo>
                    <a:pt x="41431" y="23494"/>
                  </a:lnTo>
                  <a:lnTo>
                    <a:pt x="41287" y="22981"/>
                  </a:lnTo>
                  <a:lnTo>
                    <a:pt x="41144" y="22469"/>
                  </a:lnTo>
                  <a:lnTo>
                    <a:pt x="40980" y="21936"/>
                  </a:lnTo>
                  <a:lnTo>
                    <a:pt x="40795" y="21423"/>
                  </a:lnTo>
                  <a:lnTo>
                    <a:pt x="40590" y="20890"/>
                  </a:lnTo>
                  <a:lnTo>
                    <a:pt x="40160" y="19845"/>
                  </a:lnTo>
                  <a:lnTo>
                    <a:pt x="39688" y="18779"/>
                  </a:lnTo>
                  <a:lnTo>
                    <a:pt x="39155" y="17713"/>
                  </a:lnTo>
                  <a:lnTo>
                    <a:pt x="38561" y="16647"/>
                  </a:lnTo>
                  <a:lnTo>
                    <a:pt x="37946" y="15601"/>
                  </a:lnTo>
                  <a:lnTo>
                    <a:pt x="37290" y="14556"/>
                  </a:lnTo>
                  <a:lnTo>
                    <a:pt x="36613" y="13531"/>
                  </a:lnTo>
                  <a:lnTo>
                    <a:pt x="35875" y="12506"/>
                  </a:lnTo>
                  <a:lnTo>
                    <a:pt x="35137" y="11501"/>
                  </a:lnTo>
                  <a:lnTo>
                    <a:pt x="34358" y="10538"/>
                  </a:lnTo>
                  <a:lnTo>
                    <a:pt x="33579" y="9595"/>
                  </a:lnTo>
                  <a:lnTo>
                    <a:pt x="32780" y="8672"/>
                  </a:lnTo>
                  <a:lnTo>
                    <a:pt x="31960" y="7791"/>
                  </a:lnTo>
                  <a:lnTo>
                    <a:pt x="31140" y="6950"/>
                  </a:lnTo>
                  <a:lnTo>
                    <a:pt x="30320" y="6151"/>
                  </a:lnTo>
                  <a:lnTo>
                    <a:pt x="29500" y="5392"/>
                  </a:lnTo>
                  <a:lnTo>
                    <a:pt x="28680" y="4695"/>
                  </a:lnTo>
                  <a:lnTo>
                    <a:pt x="27880" y="4019"/>
                  </a:lnTo>
                  <a:lnTo>
                    <a:pt x="27081" y="3424"/>
                  </a:lnTo>
                  <a:lnTo>
                    <a:pt x="26302" y="2891"/>
                  </a:lnTo>
                  <a:lnTo>
                    <a:pt x="25543" y="2399"/>
                  </a:lnTo>
                  <a:lnTo>
                    <a:pt x="25543" y="2399"/>
                  </a:lnTo>
                  <a:lnTo>
                    <a:pt x="24785" y="1969"/>
                  </a:lnTo>
                  <a:lnTo>
                    <a:pt x="24026" y="1600"/>
                  </a:lnTo>
                  <a:lnTo>
                    <a:pt x="23247" y="1251"/>
                  </a:lnTo>
                  <a:lnTo>
                    <a:pt x="22448" y="944"/>
                  </a:lnTo>
                  <a:lnTo>
                    <a:pt x="21648" y="698"/>
                  </a:lnTo>
                  <a:lnTo>
                    <a:pt x="20849" y="472"/>
                  </a:lnTo>
                  <a:lnTo>
                    <a:pt x="20049" y="288"/>
                  </a:lnTo>
                  <a:lnTo>
                    <a:pt x="19230" y="165"/>
                  </a:lnTo>
                  <a:lnTo>
                    <a:pt x="18410" y="62"/>
                  </a:lnTo>
                  <a:lnTo>
                    <a:pt x="17610" y="21"/>
                  </a:lnTo>
                  <a:lnTo>
                    <a:pt x="16790" y="1"/>
                  </a:lnTo>
                  <a:lnTo>
                    <a:pt x="15970" y="21"/>
                  </a:lnTo>
                  <a:lnTo>
                    <a:pt x="15171" y="83"/>
                  </a:lnTo>
                  <a:lnTo>
                    <a:pt x="14371" y="185"/>
                  </a:lnTo>
                  <a:lnTo>
                    <a:pt x="13572" y="329"/>
                  </a:lnTo>
                  <a:lnTo>
                    <a:pt x="12772" y="513"/>
                  </a:lnTo>
                  <a:lnTo>
                    <a:pt x="11993" y="718"/>
                  </a:lnTo>
                  <a:lnTo>
                    <a:pt x="11235" y="985"/>
                  </a:lnTo>
                  <a:lnTo>
                    <a:pt x="10476" y="1272"/>
                  </a:lnTo>
                  <a:lnTo>
                    <a:pt x="9718" y="1600"/>
                  </a:lnTo>
                  <a:lnTo>
                    <a:pt x="9000" y="1948"/>
                  </a:lnTo>
                  <a:lnTo>
                    <a:pt x="8283" y="2358"/>
                  </a:lnTo>
                  <a:lnTo>
                    <a:pt x="7586" y="2789"/>
                  </a:lnTo>
                  <a:lnTo>
                    <a:pt x="6909" y="3240"/>
                  </a:lnTo>
                  <a:lnTo>
                    <a:pt x="6274" y="3752"/>
                  </a:lnTo>
                  <a:lnTo>
                    <a:pt x="5638" y="4285"/>
                  </a:lnTo>
                  <a:lnTo>
                    <a:pt x="5023" y="4859"/>
                  </a:lnTo>
                  <a:lnTo>
                    <a:pt x="4449" y="5454"/>
                  </a:lnTo>
                  <a:lnTo>
                    <a:pt x="3896" y="6089"/>
                  </a:lnTo>
                  <a:lnTo>
                    <a:pt x="3363" y="6766"/>
                  </a:lnTo>
                  <a:lnTo>
                    <a:pt x="2871" y="7463"/>
                  </a:lnTo>
                  <a:lnTo>
                    <a:pt x="2399" y="8201"/>
                  </a:lnTo>
                  <a:lnTo>
                    <a:pt x="2399" y="8201"/>
                  </a:lnTo>
                  <a:lnTo>
                    <a:pt x="1989" y="8959"/>
                  </a:lnTo>
                  <a:lnTo>
                    <a:pt x="1600" y="9718"/>
                  </a:lnTo>
                  <a:lnTo>
                    <a:pt x="1251" y="10497"/>
                  </a:lnTo>
                  <a:lnTo>
                    <a:pt x="944" y="11296"/>
                  </a:lnTo>
                  <a:lnTo>
                    <a:pt x="698" y="12075"/>
                  </a:lnTo>
                  <a:lnTo>
                    <a:pt x="472" y="12895"/>
                  </a:lnTo>
                  <a:lnTo>
                    <a:pt x="308" y="13695"/>
                  </a:lnTo>
                  <a:lnTo>
                    <a:pt x="165" y="14515"/>
                  </a:lnTo>
                  <a:lnTo>
                    <a:pt x="83" y="15314"/>
                  </a:lnTo>
                  <a:lnTo>
                    <a:pt x="21" y="16134"/>
                  </a:lnTo>
                  <a:lnTo>
                    <a:pt x="1" y="16954"/>
                  </a:lnTo>
                  <a:lnTo>
                    <a:pt x="21" y="17774"/>
                  </a:lnTo>
                  <a:lnTo>
                    <a:pt x="83" y="18574"/>
                  </a:lnTo>
                  <a:lnTo>
                    <a:pt x="185" y="19373"/>
                  </a:lnTo>
                  <a:lnTo>
                    <a:pt x="329" y="20173"/>
                  </a:lnTo>
                  <a:lnTo>
                    <a:pt x="513" y="20972"/>
                  </a:lnTo>
                  <a:lnTo>
                    <a:pt x="718" y="21751"/>
                  </a:lnTo>
                  <a:lnTo>
                    <a:pt x="985" y="22510"/>
                  </a:lnTo>
                  <a:lnTo>
                    <a:pt x="1272" y="23268"/>
                  </a:lnTo>
                  <a:lnTo>
                    <a:pt x="1600" y="24006"/>
                  </a:lnTo>
                  <a:lnTo>
                    <a:pt x="1948" y="24744"/>
                  </a:lnTo>
                  <a:lnTo>
                    <a:pt x="2358" y="25462"/>
                  </a:lnTo>
                  <a:lnTo>
                    <a:pt x="2789" y="26138"/>
                  </a:lnTo>
                  <a:lnTo>
                    <a:pt x="3260" y="26815"/>
                  </a:lnTo>
                  <a:lnTo>
                    <a:pt x="3752" y="27471"/>
                  </a:lnTo>
                  <a:lnTo>
                    <a:pt x="4285" y="28106"/>
                  </a:lnTo>
                  <a:lnTo>
                    <a:pt x="4859" y="28721"/>
                  </a:lnTo>
                  <a:lnTo>
                    <a:pt x="5454" y="29295"/>
                  </a:lnTo>
                  <a:lnTo>
                    <a:pt x="6089" y="29849"/>
                  </a:lnTo>
                  <a:lnTo>
                    <a:pt x="6766" y="30382"/>
                  </a:lnTo>
                  <a:lnTo>
                    <a:pt x="7463" y="30874"/>
                  </a:lnTo>
                  <a:lnTo>
                    <a:pt x="8201" y="3132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0" name="Google Shape;5880;p64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extrusionOk="0">
                  <a:moveTo>
                    <a:pt x="14617" y="0"/>
                  </a:move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1" name="Google Shape;5881;p64"/>
            <p:cNvSpPr/>
            <p:nvPr/>
          </p:nvSpPr>
          <p:spPr>
            <a:xfrm>
              <a:off x="7581960" y="792394"/>
              <a:ext cx="207882" cy="198977"/>
            </a:xfrm>
            <a:custGeom>
              <a:avLst/>
              <a:gdLst/>
              <a:ahLst/>
              <a:cxnLst/>
              <a:rect l="l" t="t" r="r" b="b"/>
              <a:pathLst>
                <a:path w="31120" h="29787" fill="none" extrusionOk="0">
                  <a:moveTo>
                    <a:pt x="7135" y="27286"/>
                  </a:moveTo>
                  <a:lnTo>
                    <a:pt x="7135" y="27286"/>
                  </a:lnTo>
                  <a:lnTo>
                    <a:pt x="7791" y="27655"/>
                  </a:lnTo>
                  <a:lnTo>
                    <a:pt x="8488" y="28003"/>
                  </a:lnTo>
                  <a:lnTo>
                    <a:pt x="9205" y="28331"/>
                  </a:lnTo>
                  <a:lnTo>
                    <a:pt x="9923" y="28618"/>
                  </a:lnTo>
                  <a:lnTo>
                    <a:pt x="10661" y="28864"/>
                  </a:lnTo>
                  <a:lnTo>
                    <a:pt x="11419" y="29090"/>
                  </a:lnTo>
                  <a:lnTo>
                    <a:pt x="12198" y="29274"/>
                  </a:lnTo>
                  <a:lnTo>
                    <a:pt x="12977" y="29438"/>
                  </a:lnTo>
                  <a:lnTo>
                    <a:pt x="13777" y="29582"/>
                  </a:lnTo>
                  <a:lnTo>
                    <a:pt x="14576" y="29684"/>
                  </a:lnTo>
                  <a:lnTo>
                    <a:pt x="15376" y="29746"/>
                  </a:lnTo>
                  <a:lnTo>
                    <a:pt x="16175" y="29787"/>
                  </a:lnTo>
                  <a:lnTo>
                    <a:pt x="16975" y="29787"/>
                  </a:lnTo>
                  <a:lnTo>
                    <a:pt x="17774" y="29766"/>
                  </a:lnTo>
                  <a:lnTo>
                    <a:pt x="18574" y="29705"/>
                  </a:lnTo>
                  <a:lnTo>
                    <a:pt x="19373" y="29602"/>
                  </a:lnTo>
                  <a:lnTo>
                    <a:pt x="20152" y="29479"/>
                  </a:lnTo>
                  <a:lnTo>
                    <a:pt x="20931" y="29336"/>
                  </a:lnTo>
                  <a:lnTo>
                    <a:pt x="21689" y="29131"/>
                  </a:lnTo>
                  <a:lnTo>
                    <a:pt x="22448" y="28905"/>
                  </a:lnTo>
                  <a:lnTo>
                    <a:pt x="23165" y="28659"/>
                  </a:lnTo>
                  <a:lnTo>
                    <a:pt x="23883" y="28372"/>
                  </a:lnTo>
                  <a:lnTo>
                    <a:pt x="24580" y="28044"/>
                  </a:lnTo>
                  <a:lnTo>
                    <a:pt x="25236" y="27675"/>
                  </a:lnTo>
                  <a:lnTo>
                    <a:pt x="25892" y="27286"/>
                  </a:lnTo>
                  <a:lnTo>
                    <a:pt x="26507" y="26876"/>
                  </a:lnTo>
                  <a:lnTo>
                    <a:pt x="27101" y="26404"/>
                  </a:lnTo>
                  <a:lnTo>
                    <a:pt x="27655" y="25912"/>
                  </a:lnTo>
                  <a:lnTo>
                    <a:pt x="28167" y="25379"/>
                  </a:lnTo>
                  <a:lnTo>
                    <a:pt x="28413" y="25113"/>
                  </a:lnTo>
                  <a:lnTo>
                    <a:pt x="28659" y="24826"/>
                  </a:lnTo>
                  <a:lnTo>
                    <a:pt x="28885" y="24518"/>
                  </a:lnTo>
                  <a:lnTo>
                    <a:pt x="29110" y="24211"/>
                  </a:lnTo>
                  <a:lnTo>
                    <a:pt x="29315" y="23903"/>
                  </a:lnTo>
                  <a:lnTo>
                    <a:pt x="29520" y="23575"/>
                  </a:lnTo>
                  <a:lnTo>
                    <a:pt x="29520" y="23575"/>
                  </a:lnTo>
                  <a:lnTo>
                    <a:pt x="29705" y="23247"/>
                  </a:lnTo>
                  <a:lnTo>
                    <a:pt x="29889" y="22919"/>
                  </a:lnTo>
                  <a:lnTo>
                    <a:pt x="30053" y="22591"/>
                  </a:lnTo>
                  <a:lnTo>
                    <a:pt x="30197" y="22243"/>
                  </a:lnTo>
                  <a:lnTo>
                    <a:pt x="30340" y="21894"/>
                  </a:lnTo>
                  <a:lnTo>
                    <a:pt x="30463" y="21546"/>
                  </a:lnTo>
                  <a:lnTo>
                    <a:pt x="30689" y="20828"/>
                  </a:lnTo>
                  <a:lnTo>
                    <a:pt x="30873" y="20111"/>
                  </a:lnTo>
                  <a:lnTo>
                    <a:pt x="30996" y="19373"/>
                  </a:lnTo>
                  <a:lnTo>
                    <a:pt x="31078" y="18635"/>
                  </a:lnTo>
                  <a:lnTo>
                    <a:pt x="31119" y="17876"/>
                  </a:lnTo>
                  <a:lnTo>
                    <a:pt x="31119" y="17118"/>
                  </a:lnTo>
                  <a:lnTo>
                    <a:pt x="31078" y="16359"/>
                  </a:lnTo>
                  <a:lnTo>
                    <a:pt x="30996" y="15601"/>
                  </a:lnTo>
                  <a:lnTo>
                    <a:pt x="30894" y="14822"/>
                  </a:lnTo>
                  <a:lnTo>
                    <a:pt x="30730" y="14063"/>
                  </a:lnTo>
                  <a:lnTo>
                    <a:pt x="30545" y="13305"/>
                  </a:lnTo>
                  <a:lnTo>
                    <a:pt x="30320" y="12546"/>
                  </a:lnTo>
                  <a:lnTo>
                    <a:pt x="30053" y="11788"/>
                  </a:lnTo>
                  <a:lnTo>
                    <a:pt x="29766" y="11050"/>
                  </a:lnTo>
                  <a:lnTo>
                    <a:pt x="29438" y="10312"/>
                  </a:lnTo>
                  <a:lnTo>
                    <a:pt x="29090" y="9594"/>
                  </a:lnTo>
                  <a:lnTo>
                    <a:pt x="28700" y="8897"/>
                  </a:lnTo>
                  <a:lnTo>
                    <a:pt x="28290" y="8200"/>
                  </a:lnTo>
                  <a:lnTo>
                    <a:pt x="27839" y="7524"/>
                  </a:lnTo>
                  <a:lnTo>
                    <a:pt x="27388" y="6868"/>
                  </a:lnTo>
                  <a:lnTo>
                    <a:pt x="26896" y="6232"/>
                  </a:lnTo>
                  <a:lnTo>
                    <a:pt x="26384" y="5617"/>
                  </a:lnTo>
                  <a:lnTo>
                    <a:pt x="25851" y="5023"/>
                  </a:lnTo>
                  <a:lnTo>
                    <a:pt x="25297" y="4469"/>
                  </a:lnTo>
                  <a:lnTo>
                    <a:pt x="24723" y="3936"/>
                  </a:lnTo>
                  <a:lnTo>
                    <a:pt x="24129" y="3424"/>
                  </a:lnTo>
                  <a:lnTo>
                    <a:pt x="23514" y="2952"/>
                  </a:lnTo>
                  <a:lnTo>
                    <a:pt x="22878" y="2501"/>
                  </a:lnTo>
                  <a:lnTo>
                    <a:pt x="22243" y="2091"/>
                  </a:lnTo>
                  <a:lnTo>
                    <a:pt x="22243" y="2091"/>
                  </a:lnTo>
                  <a:lnTo>
                    <a:pt x="21566" y="1722"/>
                  </a:lnTo>
                  <a:lnTo>
                    <a:pt x="20910" y="1394"/>
                  </a:lnTo>
                  <a:lnTo>
                    <a:pt x="20234" y="1087"/>
                  </a:lnTo>
                  <a:lnTo>
                    <a:pt x="19537" y="820"/>
                  </a:lnTo>
                  <a:lnTo>
                    <a:pt x="18840" y="595"/>
                  </a:lnTo>
                  <a:lnTo>
                    <a:pt x="18143" y="410"/>
                  </a:lnTo>
                  <a:lnTo>
                    <a:pt x="17446" y="267"/>
                  </a:lnTo>
                  <a:lnTo>
                    <a:pt x="16729" y="144"/>
                  </a:lnTo>
                  <a:lnTo>
                    <a:pt x="16032" y="62"/>
                  </a:lnTo>
                  <a:lnTo>
                    <a:pt x="15314" y="21"/>
                  </a:lnTo>
                  <a:lnTo>
                    <a:pt x="14617" y="0"/>
                  </a:lnTo>
                  <a:lnTo>
                    <a:pt x="13900" y="21"/>
                  </a:lnTo>
                  <a:lnTo>
                    <a:pt x="13203" y="82"/>
                  </a:lnTo>
                  <a:lnTo>
                    <a:pt x="12506" y="164"/>
                  </a:lnTo>
                  <a:lnTo>
                    <a:pt x="11809" y="287"/>
                  </a:lnTo>
                  <a:lnTo>
                    <a:pt x="11112" y="451"/>
                  </a:lnTo>
                  <a:lnTo>
                    <a:pt x="10435" y="636"/>
                  </a:lnTo>
                  <a:lnTo>
                    <a:pt x="9759" y="861"/>
                  </a:lnTo>
                  <a:lnTo>
                    <a:pt x="9103" y="1107"/>
                  </a:lnTo>
                  <a:lnTo>
                    <a:pt x="8467" y="1394"/>
                  </a:lnTo>
                  <a:lnTo>
                    <a:pt x="7832" y="1702"/>
                  </a:lnTo>
                  <a:lnTo>
                    <a:pt x="7217" y="2050"/>
                  </a:lnTo>
                  <a:lnTo>
                    <a:pt x="6602" y="2419"/>
                  </a:lnTo>
                  <a:lnTo>
                    <a:pt x="6007" y="2829"/>
                  </a:lnTo>
                  <a:lnTo>
                    <a:pt x="5454" y="3260"/>
                  </a:lnTo>
                  <a:lnTo>
                    <a:pt x="4900" y="3731"/>
                  </a:lnTo>
                  <a:lnTo>
                    <a:pt x="4367" y="4223"/>
                  </a:lnTo>
                  <a:lnTo>
                    <a:pt x="3875" y="4756"/>
                  </a:lnTo>
                  <a:lnTo>
                    <a:pt x="3383" y="5310"/>
                  </a:lnTo>
                  <a:lnTo>
                    <a:pt x="2932" y="5884"/>
                  </a:lnTo>
                  <a:lnTo>
                    <a:pt x="2502" y="6499"/>
                  </a:lnTo>
                  <a:lnTo>
                    <a:pt x="2092" y="7134"/>
                  </a:lnTo>
                  <a:lnTo>
                    <a:pt x="2092" y="7134"/>
                  </a:lnTo>
                  <a:lnTo>
                    <a:pt x="1723" y="7790"/>
                  </a:lnTo>
                  <a:lnTo>
                    <a:pt x="1374" y="8467"/>
                  </a:lnTo>
                  <a:lnTo>
                    <a:pt x="1087" y="9143"/>
                  </a:lnTo>
                  <a:lnTo>
                    <a:pt x="821" y="9840"/>
                  </a:lnTo>
                  <a:lnTo>
                    <a:pt x="595" y="10517"/>
                  </a:lnTo>
                  <a:lnTo>
                    <a:pt x="411" y="11234"/>
                  </a:lnTo>
                  <a:lnTo>
                    <a:pt x="247" y="11931"/>
                  </a:lnTo>
                  <a:lnTo>
                    <a:pt x="144" y="12628"/>
                  </a:lnTo>
                  <a:lnTo>
                    <a:pt x="62" y="13346"/>
                  </a:lnTo>
                  <a:lnTo>
                    <a:pt x="1" y="14063"/>
                  </a:lnTo>
                  <a:lnTo>
                    <a:pt x="1" y="14760"/>
                  </a:lnTo>
                  <a:lnTo>
                    <a:pt x="21" y="15478"/>
                  </a:lnTo>
                  <a:lnTo>
                    <a:pt x="83" y="16175"/>
                  </a:lnTo>
                  <a:lnTo>
                    <a:pt x="165" y="16872"/>
                  </a:lnTo>
                  <a:lnTo>
                    <a:pt x="288" y="17569"/>
                  </a:lnTo>
                  <a:lnTo>
                    <a:pt x="431" y="18266"/>
                  </a:lnTo>
                  <a:lnTo>
                    <a:pt x="636" y="18942"/>
                  </a:lnTo>
                  <a:lnTo>
                    <a:pt x="841" y="19598"/>
                  </a:lnTo>
                  <a:lnTo>
                    <a:pt x="1108" y="20275"/>
                  </a:lnTo>
                  <a:lnTo>
                    <a:pt x="1374" y="20910"/>
                  </a:lnTo>
                  <a:lnTo>
                    <a:pt x="1702" y="21546"/>
                  </a:lnTo>
                  <a:lnTo>
                    <a:pt x="2051" y="22161"/>
                  </a:lnTo>
                  <a:lnTo>
                    <a:pt x="2420" y="22776"/>
                  </a:lnTo>
                  <a:lnTo>
                    <a:pt x="2830" y="23350"/>
                  </a:lnTo>
                  <a:lnTo>
                    <a:pt x="3260" y="23924"/>
                  </a:lnTo>
                  <a:lnTo>
                    <a:pt x="3732" y="24477"/>
                  </a:lnTo>
                  <a:lnTo>
                    <a:pt x="4224" y="25010"/>
                  </a:lnTo>
                  <a:lnTo>
                    <a:pt x="4757" y="25502"/>
                  </a:lnTo>
                  <a:lnTo>
                    <a:pt x="5310" y="25994"/>
                  </a:lnTo>
                  <a:lnTo>
                    <a:pt x="5884" y="26445"/>
                  </a:lnTo>
                  <a:lnTo>
                    <a:pt x="6499" y="26876"/>
                  </a:lnTo>
                  <a:lnTo>
                    <a:pt x="7135" y="272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2" name="Google Shape;5882;p64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extrusionOk="0">
                  <a:moveTo>
                    <a:pt x="9574" y="0"/>
                  </a:move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3" name="Google Shape;5883;p64"/>
            <p:cNvSpPr/>
            <p:nvPr/>
          </p:nvSpPr>
          <p:spPr>
            <a:xfrm>
              <a:off x="7610991" y="800063"/>
              <a:ext cx="107227" cy="75324"/>
            </a:xfrm>
            <a:custGeom>
              <a:avLst/>
              <a:gdLst/>
              <a:ahLst/>
              <a:cxnLst/>
              <a:rect l="l" t="t" r="r" b="b"/>
              <a:pathLst>
                <a:path w="16052" h="11276" fill="none" extrusionOk="0">
                  <a:moveTo>
                    <a:pt x="9574" y="0"/>
                  </a:moveTo>
                  <a:lnTo>
                    <a:pt x="9574" y="0"/>
                  </a:lnTo>
                  <a:lnTo>
                    <a:pt x="8877" y="21"/>
                  </a:lnTo>
                  <a:lnTo>
                    <a:pt x="8160" y="82"/>
                  </a:lnTo>
                  <a:lnTo>
                    <a:pt x="7442" y="205"/>
                  </a:lnTo>
                  <a:lnTo>
                    <a:pt x="6704" y="369"/>
                  </a:lnTo>
                  <a:lnTo>
                    <a:pt x="6704" y="369"/>
                  </a:lnTo>
                  <a:lnTo>
                    <a:pt x="6294" y="472"/>
                  </a:lnTo>
                  <a:lnTo>
                    <a:pt x="5905" y="595"/>
                  </a:lnTo>
                  <a:lnTo>
                    <a:pt x="5515" y="718"/>
                  </a:lnTo>
                  <a:lnTo>
                    <a:pt x="5126" y="861"/>
                  </a:lnTo>
                  <a:lnTo>
                    <a:pt x="4777" y="1025"/>
                  </a:lnTo>
                  <a:lnTo>
                    <a:pt x="4408" y="1189"/>
                  </a:lnTo>
                  <a:lnTo>
                    <a:pt x="4060" y="1353"/>
                  </a:lnTo>
                  <a:lnTo>
                    <a:pt x="3732" y="1538"/>
                  </a:lnTo>
                  <a:lnTo>
                    <a:pt x="3404" y="1743"/>
                  </a:lnTo>
                  <a:lnTo>
                    <a:pt x="3096" y="1948"/>
                  </a:lnTo>
                  <a:lnTo>
                    <a:pt x="2789" y="2153"/>
                  </a:lnTo>
                  <a:lnTo>
                    <a:pt x="2502" y="2378"/>
                  </a:lnTo>
                  <a:lnTo>
                    <a:pt x="2235" y="2604"/>
                  </a:lnTo>
                  <a:lnTo>
                    <a:pt x="1969" y="2829"/>
                  </a:lnTo>
                  <a:lnTo>
                    <a:pt x="1723" y="3055"/>
                  </a:lnTo>
                  <a:lnTo>
                    <a:pt x="1497" y="3301"/>
                  </a:lnTo>
                  <a:lnTo>
                    <a:pt x="1272" y="3547"/>
                  </a:lnTo>
                  <a:lnTo>
                    <a:pt x="1087" y="3813"/>
                  </a:lnTo>
                  <a:lnTo>
                    <a:pt x="903" y="4059"/>
                  </a:lnTo>
                  <a:lnTo>
                    <a:pt x="718" y="4326"/>
                  </a:lnTo>
                  <a:lnTo>
                    <a:pt x="575" y="4592"/>
                  </a:lnTo>
                  <a:lnTo>
                    <a:pt x="431" y="4859"/>
                  </a:lnTo>
                  <a:lnTo>
                    <a:pt x="329" y="5125"/>
                  </a:lnTo>
                  <a:lnTo>
                    <a:pt x="226" y="5412"/>
                  </a:lnTo>
                  <a:lnTo>
                    <a:pt x="144" y="5679"/>
                  </a:lnTo>
                  <a:lnTo>
                    <a:pt x="83" y="5966"/>
                  </a:lnTo>
                  <a:lnTo>
                    <a:pt x="42" y="6232"/>
                  </a:lnTo>
                  <a:lnTo>
                    <a:pt x="1" y="6519"/>
                  </a:lnTo>
                  <a:lnTo>
                    <a:pt x="1" y="6786"/>
                  </a:lnTo>
                  <a:lnTo>
                    <a:pt x="21" y="7073"/>
                  </a:lnTo>
                  <a:lnTo>
                    <a:pt x="62" y="7339"/>
                  </a:lnTo>
                  <a:lnTo>
                    <a:pt x="103" y="7626"/>
                  </a:lnTo>
                  <a:lnTo>
                    <a:pt x="103" y="7626"/>
                  </a:lnTo>
                  <a:lnTo>
                    <a:pt x="165" y="7831"/>
                  </a:lnTo>
                  <a:lnTo>
                    <a:pt x="247" y="8036"/>
                  </a:lnTo>
                  <a:lnTo>
                    <a:pt x="329" y="8221"/>
                  </a:lnTo>
                  <a:lnTo>
                    <a:pt x="411" y="8426"/>
                  </a:lnTo>
                  <a:lnTo>
                    <a:pt x="636" y="8795"/>
                  </a:lnTo>
                  <a:lnTo>
                    <a:pt x="903" y="9143"/>
                  </a:lnTo>
                  <a:lnTo>
                    <a:pt x="1190" y="9471"/>
                  </a:lnTo>
                  <a:lnTo>
                    <a:pt x="1538" y="9758"/>
                  </a:lnTo>
                  <a:lnTo>
                    <a:pt x="1907" y="10045"/>
                  </a:lnTo>
                  <a:lnTo>
                    <a:pt x="2317" y="10291"/>
                  </a:lnTo>
                  <a:lnTo>
                    <a:pt x="2748" y="10517"/>
                  </a:lnTo>
                  <a:lnTo>
                    <a:pt x="3219" y="10701"/>
                  </a:lnTo>
                  <a:lnTo>
                    <a:pt x="3711" y="10886"/>
                  </a:lnTo>
                  <a:lnTo>
                    <a:pt x="4224" y="11009"/>
                  </a:lnTo>
                  <a:lnTo>
                    <a:pt x="4757" y="11132"/>
                  </a:lnTo>
                  <a:lnTo>
                    <a:pt x="5310" y="11214"/>
                  </a:lnTo>
                  <a:lnTo>
                    <a:pt x="5884" y="11255"/>
                  </a:lnTo>
                  <a:lnTo>
                    <a:pt x="6479" y="11275"/>
                  </a:lnTo>
                  <a:lnTo>
                    <a:pt x="6479" y="11275"/>
                  </a:lnTo>
                  <a:lnTo>
                    <a:pt x="7176" y="11255"/>
                  </a:lnTo>
                  <a:lnTo>
                    <a:pt x="7893" y="11173"/>
                  </a:lnTo>
                  <a:lnTo>
                    <a:pt x="8611" y="11070"/>
                  </a:lnTo>
                  <a:lnTo>
                    <a:pt x="9349" y="10906"/>
                  </a:lnTo>
                  <a:lnTo>
                    <a:pt x="9349" y="10906"/>
                  </a:lnTo>
                  <a:lnTo>
                    <a:pt x="9759" y="10804"/>
                  </a:lnTo>
                  <a:lnTo>
                    <a:pt x="10148" y="10681"/>
                  </a:lnTo>
                  <a:lnTo>
                    <a:pt x="10538" y="10537"/>
                  </a:lnTo>
                  <a:lnTo>
                    <a:pt x="10907" y="10394"/>
                  </a:lnTo>
                  <a:lnTo>
                    <a:pt x="11276" y="10250"/>
                  </a:lnTo>
                  <a:lnTo>
                    <a:pt x="11645" y="10086"/>
                  </a:lnTo>
                  <a:lnTo>
                    <a:pt x="11993" y="9902"/>
                  </a:lnTo>
                  <a:lnTo>
                    <a:pt x="12321" y="9717"/>
                  </a:lnTo>
                  <a:lnTo>
                    <a:pt x="12649" y="9533"/>
                  </a:lnTo>
                  <a:lnTo>
                    <a:pt x="12957" y="9328"/>
                  </a:lnTo>
                  <a:lnTo>
                    <a:pt x="13264" y="9123"/>
                  </a:lnTo>
                  <a:lnTo>
                    <a:pt x="13551" y="8897"/>
                  </a:lnTo>
                  <a:lnTo>
                    <a:pt x="13818" y="8672"/>
                  </a:lnTo>
                  <a:lnTo>
                    <a:pt x="14084" y="8446"/>
                  </a:lnTo>
                  <a:lnTo>
                    <a:pt x="14330" y="8200"/>
                  </a:lnTo>
                  <a:lnTo>
                    <a:pt x="14555" y="7954"/>
                  </a:lnTo>
                  <a:lnTo>
                    <a:pt x="14760" y="7708"/>
                  </a:lnTo>
                  <a:lnTo>
                    <a:pt x="14965" y="7462"/>
                  </a:lnTo>
                  <a:lnTo>
                    <a:pt x="15150" y="7196"/>
                  </a:lnTo>
                  <a:lnTo>
                    <a:pt x="15314" y="6950"/>
                  </a:lnTo>
                  <a:lnTo>
                    <a:pt x="15478" y="6683"/>
                  </a:lnTo>
                  <a:lnTo>
                    <a:pt x="15601" y="6396"/>
                  </a:lnTo>
                  <a:lnTo>
                    <a:pt x="15724" y="6130"/>
                  </a:lnTo>
                  <a:lnTo>
                    <a:pt x="15826" y="5863"/>
                  </a:lnTo>
                  <a:lnTo>
                    <a:pt x="15908" y="5597"/>
                  </a:lnTo>
                  <a:lnTo>
                    <a:pt x="15970" y="5310"/>
                  </a:lnTo>
                  <a:lnTo>
                    <a:pt x="16011" y="5043"/>
                  </a:lnTo>
                  <a:lnTo>
                    <a:pt x="16031" y="4756"/>
                  </a:lnTo>
                  <a:lnTo>
                    <a:pt x="16052" y="4469"/>
                  </a:lnTo>
                  <a:lnTo>
                    <a:pt x="16031" y="4203"/>
                  </a:lnTo>
                  <a:lnTo>
                    <a:pt x="15990" y="3936"/>
                  </a:lnTo>
                  <a:lnTo>
                    <a:pt x="15929" y="3649"/>
                  </a:lnTo>
                  <a:lnTo>
                    <a:pt x="15929" y="3649"/>
                  </a:lnTo>
                  <a:lnTo>
                    <a:pt x="15867" y="3444"/>
                  </a:lnTo>
                  <a:lnTo>
                    <a:pt x="15806" y="3239"/>
                  </a:lnTo>
                  <a:lnTo>
                    <a:pt x="15724" y="3034"/>
                  </a:lnTo>
                  <a:lnTo>
                    <a:pt x="15621" y="2850"/>
                  </a:lnTo>
                  <a:lnTo>
                    <a:pt x="15416" y="2481"/>
                  </a:lnTo>
                  <a:lnTo>
                    <a:pt x="15150" y="2132"/>
                  </a:lnTo>
                  <a:lnTo>
                    <a:pt x="14842" y="1804"/>
                  </a:lnTo>
                  <a:lnTo>
                    <a:pt x="14514" y="1497"/>
                  </a:lnTo>
                  <a:lnTo>
                    <a:pt x="14146" y="1230"/>
                  </a:lnTo>
                  <a:lnTo>
                    <a:pt x="13736" y="984"/>
                  </a:lnTo>
                  <a:lnTo>
                    <a:pt x="13305" y="759"/>
                  </a:lnTo>
                  <a:lnTo>
                    <a:pt x="12834" y="554"/>
                  </a:lnTo>
                  <a:lnTo>
                    <a:pt x="12342" y="390"/>
                  </a:lnTo>
                  <a:lnTo>
                    <a:pt x="11829" y="246"/>
                  </a:lnTo>
                  <a:lnTo>
                    <a:pt x="11296" y="144"/>
                  </a:lnTo>
                  <a:lnTo>
                    <a:pt x="10743" y="62"/>
                  </a:lnTo>
                  <a:lnTo>
                    <a:pt x="10148" y="21"/>
                  </a:lnTo>
                  <a:lnTo>
                    <a:pt x="95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4" name="Google Shape;5884;p64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extrusionOk="0">
                  <a:moveTo>
                    <a:pt x="4879" y="1"/>
                  </a:move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5" name="Google Shape;5885;p64"/>
            <p:cNvSpPr/>
            <p:nvPr/>
          </p:nvSpPr>
          <p:spPr>
            <a:xfrm>
              <a:off x="7708494" y="839362"/>
              <a:ext cx="54783" cy="38490"/>
            </a:xfrm>
            <a:custGeom>
              <a:avLst/>
              <a:gdLst/>
              <a:ahLst/>
              <a:cxnLst/>
              <a:rect l="l" t="t" r="r" b="b"/>
              <a:pathLst>
                <a:path w="8201" h="5762" fill="none" extrusionOk="0">
                  <a:moveTo>
                    <a:pt x="4879" y="1"/>
                  </a:moveTo>
                  <a:lnTo>
                    <a:pt x="4879" y="1"/>
                  </a:lnTo>
                  <a:lnTo>
                    <a:pt x="4531" y="21"/>
                  </a:lnTo>
                  <a:lnTo>
                    <a:pt x="4162" y="42"/>
                  </a:lnTo>
                  <a:lnTo>
                    <a:pt x="3793" y="103"/>
                  </a:lnTo>
                  <a:lnTo>
                    <a:pt x="3424" y="185"/>
                  </a:lnTo>
                  <a:lnTo>
                    <a:pt x="3424" y="185"/>
                  </a:lnTo>
                  <a:lnTo>
                    <a:pt x="3014" y="308"/>
                  </a:lnTo>
                  <a:lnTo>
                    <a:pt x="2624" y="452"/>
                  </a:lnTo>
                  <a:lnTo>
                    <a:pt x="2255" y="616"/>
                  </a:lnTo>
                  <a:lnTo>
                    <a:pt x="1907" y="800"/>
                  </a:lnTo>
                  <a:lnTo>
                    <a:pt x="1579" y="985"/>
                  </a:lnTo>
                  <a:lnTo>
                    <a:pt x="1292" y="1210"/>
                  </a:lnTo>
                  <a:lnTo>
                    <a:pt x="1005" y="1436"/>
                  </a:lnTo>
                  <a:lnTo>
                    <a:pt x="759" y="1682"/>
                  </a:lnTo>
                  <a:lnTo>
                    <a:pt x="554" y="1948"/>
                  </a:lnTo>
                  <a:lnTo>
                    <a:pt x="369" y="2215"/>
                  </a:lnTo>
                  <a:lnTo>
                    <a:pt x="226" y="2481"/>
                  </a:lnTo>
                  <a:lnTo>
                    <a:pt x="123" y="2768"/>
                  </a:lnTo>
                  <a:lnTo>
                    <a:pt x="41" y="3035"/>
                  </a:lnTo>
                  <a:lnTo>
                    <a:pt x="0" y="3322"/>
                  </a:lnTo>
                  <a:lnTo>
                    <a:pt x="21" y="3609"/>
                  </a:lnTo>
                  <a:lnTo>
                    <a:pt x="62" y="3896"/>
                  </a:lnTo>
                  <a:lnTo>
                    <a:pt x="62" y="3896"/>
                  </a:lnTo>
                  <a:lnTo>
                    <a:pt x="123" y="4101"/>
                  </a:lnTo>
                  <a:lnTo>
                    <a:pt x="226" y="4306"/>
                  </a:lnTo>
                  <a:lnTo>
                    <a:pt x="328" y="4490"/>
                  </a:lnTo>
                  <a:lnTo>
                    <a:pt x="472" y="4675"/>
                  </a:lnTo>
                  <a:lnTo>
                    <a:pt x="615" y="4839"/>
                  </a:lnTo>
                  <a:lnTo>
                    <a:pt x="779" y="4982"/>
                  </a:lnTo>
                  <a:lnTo>
                    <a:pt x="984" y="5126"/>
                  </a:lnTo>
                  <a:lnTo>
                    <a:pt x="1189" y="5249"/>
                  </a:lnTo>
                  <a:lnTo>
                    <a:pt x="1415" y="5372"/>
                  </a:lnTo>
                  <a:lnTo>
                    <a:pt x="1640" y="5474"/>
                  </a:lnTo>
                  <a:lnTo>
                    <a:pt x="1886" y="5556"/>
                  </a:lnTo>
                  <a:lnTo>
                    <a:pt x="2153" y="5618"/>
                  </a:lnTo>
                  <a:lnTo>
                    <a:pt x="2440" y="5679"/>
                  </a:lnTo>
                  <a:lnTo>
                    <a:pt x="2727" y="5720"/>
                  </a:lnTo>
                  <a:lnTo>
                    <a:pt x="3014" y="5741"/>
                  </a:lnTo>
                  <a:lnTo>
                    <a:pt x="3321" y="5761"/>
                  </a:lnTo>
                  <a:lnTo>
                    <a:pt x="3321" y="5761"/>
                  </a:lnTo>
                  <a:lnTo>
                    <a:pt x="3670" y="5741"/>
                  </a:lnTo>
                  <a:lnTo>
                    <a:pt x="4039" y="5720"/>
                  </a:lnTo>
                  <a:lnTo>
                    <a:pt x="4408" y="5659"/>
                  </a:lnTo>
                  <a:lnTo>
                    <a:pt x="4777" y="5577"/>
                  </a:lnTo>
                  <a:lnTo>
                    <a:pt x="4777" y="5577"/>
                  </a:lnTo>
                  <a:lnTo>
                    <a:pt x="5187" y="5454"/>
                  </a:lnTo>
                  <a:lnTo>
                    <a:pt x="5576" y="5310"/>
                  </a:lnTo>
                  <a:lnTo>
                    <a:pt x="5945" y="5146"/>
                  </a:lnTo>
                  <a:lnTo>
                    <a:pt x="6294" y="4962"/>
                  </a:lnTo>
                  <a:lnTo>
                    <a:pt x="6622" y="4757"/>
                  </a:lnTo>
                  <a:lnTo>
                    <a:pt x="6909" y="4552"/>
                  </a:lnTo>
                  <a:lnTo>
                    <a:pt x="7196" y="4306"/>
                  </a:lnTo>
                  <a:lnTo>
                    <a:pt x="7442" y="4060"/>
                  </a:lnTo>
                  <a:lnTo>
                    <a:pt x="7647" y="3814"/>
                  </a:lnTo>
                  <a:lnTo>
                    <a:pt x="7831" y="3547"/>
                  </a:lnTo>
                  <a:lnTo>
                    <a:pt x="7975" y="3281"/>
                  </a:lnTo>
                  <a:lnTo>
                    <a:pt x="8077" y="2994"/>
                  </a:lnTo>
                  <a:lnTo>
                    <a:pt x="8159" y="2707"/>
                  </a:lnTo>
                  <a:lnTo>
                    <a:pt x="8200" y="2440"/>
                  </a:lnTo>
                  <a:lnTo>
                    <a:pt x="8180" y="2153"/>
                  </a:lnTo>
                  <a:lnTo>
                    <a:pt x="8139" y="1866"/>
                  </a:lnTo>
                  <a:lnTo>
                    <a:pt x="8139" y="1866"/>
                  </a:lnTo>
                  <a:lnTo>
                    <a:pt x="8077" y="1661"/>
                  </a:lnTo>
                  <a:lnTo>
                    <a:pt x="7975" y="1456"/>
                  </a:lnTo>
                  <a:lnTo>
                    <a:pt x="7872" y="1272"/>
                  </a:lnTo>
                  <a:lnTo>
                    <a:pt x="7729" y="1087"/>
                  </a:lnTo>
                  <a:lnTo>
                    <a:pt x="7585" y="923"/>
                  </a:lnTo>
                  <a:lnTo>
                    <a:pt x="7421" y="780"/>
                  </a:lnTo>
                  <a:lnTo>
                    <a:pt x="7216" y="636"/>
                  </a:lnTo>
                  <a:lnTo>
                    <a:pt x="7011" y="493"/>
                  </a:lnTo>
                  <a:lnTo>
                    <a:pt x="6786" y="390"/>
                  </a:lnTo>
                  <a:lnTo>
                    <a:pt x="6560" y="288"/>
                  </a:lnTo>
                  <a:lnTo>
                    <a:pt x="6314" y="206"/>
                  </a:lnTo>
                  <a:lnTo>
                    <a:pt x="6048" y="124"/>
                  </a:lnTo>
                  <a:lnTo>
                    <a:pt x="5761" y="83"/>
                  </a:lnTo>
                  <a:lnTo>
                    <a:pt x="5474" y="42"/>
                  </a:lnTo>
                  <a:lnTo>
                    <a:pt x="5187" y="1"/>
                  </a:lnTo>
                  <a:lnTo>
                    <a:pt x="487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6" name="Google Shape;5886;p64"/>
            <p:cNvSpPr/>
            <p:nvPr/>
          </p:nvSpPr>
          <p:spPr>
            <a:xfrm>
              <a:off x="7588807" y="873324"/>
              <a:ext cx="193092" cy="111616"/>
            </a:xfrm>
            <a:custGeom>
              <a:avLst/>
              <a:gdLst/>
              <a:ahLst/>
              <a:cxnLst/>
              <a:rect l="l" t="t" r="r" b="b"/>
              <a:pathLst>
                <a:path w="28906" h="16709" extrusionOk="0">
                  <a:moveTo>
                    <a:pt x="27675" y="1"/>
                  </a:moveTo>
                  <a:lnTo>
                    <a:pt x="27573" y="718"/>
                  </a:lnTo>
                  <a:lnTo>
                    <a:pt x="27450" y="1456"/>
                  </a:lnTo>
                  <a:lnTo>
                    <a:pt x="27286" y="2235"/>
                  </a:lnTo>
                  <a:lnTo>
                    <a:pt x="27101" y="3014"/>
                  </a:lnTo>
                  <a:lnTo>
                    <a:pt x="26876" y="3773"/>
                  </a:lnTo>
                  <a:lnTo>
                    <a:pt x="26753" y="4162"/>
                  </a:lnTo>
                  <a:lnTo>
                    <a:pt x="26609" y="4531"/>
                  </a:lnTo>
                  <a:lnTo>
                    <a:pt x="26466" y="4900"/>
                  </a:lnTo>
                  <a:lnTo>
                    <a:pt x="26302" y="5249"/>
                  </a:lnTo>
                  <a:lnTo>
                    <a:pt x="26117" y="5597"/>
                  </a:lnTo>
                  <a:lnTo>
                    <a:pt x="25912" y="5925"/>
                  </a:lnTo>
                  <a:lnTo>
                    <a:pt x="25502" y="6540"/>
                  </a:lnTo>
                  <a:lnTo>
                    <a:pt x="25072" y="7114"/>
                  </a:lnTo>
                  <a:lnTo>
                    <a:pt x="24600" y="7647"/>
                  </a:lnTo>
                  <a:lnTo>
                    <a:pt x="24129" y="8139"/>
                  </a:lnTo>
                  <a:lnTo>
                    <a:pt x="23637" y="8611"/>
                  </a:lnTo>
                  <a:lnTo>
                    <a:pt x="23124" y="9041"/>
                  </a:lnTo>
                  <a:lnTo>
                    <a:pt x="22612" y="9431"/>
                  </a:lnTo>
                  <a:lnTo>
                    <a:pt x="22058" y="9779"/>
                  </a:lnTo>
                  <a:lnTo>
                    <a:pt x="21505" y="10107"/>
                  </a:lnTo>
                  <a:lnTo>
                    <a:pt x="20931" y="10394"/>
                  </a:lnTo>
                  <a:lnTo>
                    <a:pt x="20336" y="10661"/>
                  </a:lnTo>
                  <a:lnTo>
                    <a:pt x="19742" y="10886"/>
                  </a:lnTo>
                  <a:lnTo>
                    <a:pt x="19127" y="11071"/>
                  </a:lnTo>
                  <a:lnTo>
                    <a:pt x="18512" y="11235"/>
                  </a:lnTo>
                  <a:lnTo>
                    <a:pt x="17897" y="11378"/>
                  </a:lnTo>
                  <a:lnTo>
                    <a:pt x="17241" y="11460"/>
                  </a:lnTo>
                  <a:lnTo>
                    <a:pt x="16606" y="11542"/>
                  </a:lnTo>
                  <a:lnTo>
                    <a:pt x="15950" y="11563"/>
                  </a:lnTo>
                  <a:lnTo>
                    <a:pt x="15294" y="11583"/>
                  </a:lnTo>
                  <a:lnTo>
                    <a:pt x="14638" y="11542"/>
                  </a:lnTo>
                  <a:lnTo>
                    <a:pt x="13961" y="11501"/>
                  </a:lnTo>
                  <a:lnTo>
                    <a:pt x="13285" y="11419"/>
                  </a:lnTo>
                  <a:lnTo>
                    <a:pt x="12608" y="11296"/>
                  </a:lnTo>
                  <a:lnTo>
                    <a:pt x="11952" y="11173"/>
                  </a:lnTo>
                  <a:lnTo>
                    <a:pt x="11276" y="11009"/>
                  </a:lnTo>
                  <a:lnTo>
                    <a:pt x="10599" y="10804"/>
                  </a:lnTo>
                  <a:lnTo>
                    <a:pt x="9923" y="10579"/>
                  </a:lnTo>
                  <a:lnTo>
                    <a:pt x="9246" y="10333"/>
                  </a:lnTo>
                  <a:lnTo>
                    <a:pt x="8570" y="10066"/>
                  </a:lnTo>
                  <a:lnTo>
                    <a:pt x="7914" y="9759"/>
                  </a:lnTo>
                  <a:lnTo>
                    <a:pt x="7258" y="9431"/>
                  </a:lnTo>
                  <a:lnTo>
                    <a:pt x="6602" y="9082"/>
                  </a:lnTo>
                  <a:lnTo>
                    <a:pt x="6007" y="8734"/>
                  </a:lnTo>
                  <a:lnTo>
                    <a:pt x="5413" y="8344"/>
                  </a:lnTo>
                  <a:lnTo>
                    <a:pt x="4859" y="7934"/>
                  </a:lnTo>
                  <a:lnTo>
                    <a:pt x="4347" y="7504"/>
                  </a:lnTo>
                  <a:lnTo>
                    <a:pt x="3834" y="7073"/>
                  </a:lnTo>
                  <a:lnTo>
                    <a:pt x="3363" y="6602"/>
                  </a:lnTo>
                  <a:lnTo>
                    <a:pt x="2932" y="6110"/>
                  </a:lnTo>
                  <a:lnTo>
                    <a:pt x="2502" y="5618"/>
                  </a:lnTo>
                  <a:lnTo>
                    <a:pt x="2112" y="5085"/>
                  </a:lnTo>
                  <a:lnTo>
                    <a:pt x="1743" y="4552"/>
                  </a:lnTo>
                  <a:lnTo>
                    <a:pt x="1415" y="4019"/>
                  </a:lnTo>
                  <a:lnTo>
                    <a:pt x="1108" y="3445"/>
                  </a:lnTo>
                  <a:lnTo>
                    <a:pt x="821" y="2871"/>
                  </a:lnTo>
                  <a:lnTo>
                    <a:pt x="575" y="2297"/>
                  </a:lnTo>
                  <a:lnTo>
                    <a:pt x="349" y="1682"/>
                  </a:lnTo>
                  <a:lnTo>
                    <a:pt x="144" y="1087"/>
                  </a:lnTo>
                  <a:lnTo>
                    <a:pt x="83" y="1579"/>
                  </a:lnTo>
                  <a:lnTo>
                    <a:pt x="42" y="2092"/>
                  </a:lnTo>
                  <a:lnTo>
                    <a:pt x="21" y="2584"/>
                  </a:lnTo>
                  <a:lnTo>
                    <a:pt x="1" y="3096"/>
                  </a:lnTo>
                  <a:lnTo>
                    <a:pt x="21" y="3588"/>
                  </a:lnTo>
                  <a:lnTo>
                    <a:pt x="42" y="4101"/>
                  </a:lnTo>
                  <a:lnTo>
                    <a:pt x="103" y="4593"/>
                  </a:lnTo>
                  <a:lnTo>
                    <a:pt x="165" y="5085"/>
                  </a:lnTo>
                  <a:lnTo>
                    <a:pt x="247" y="5577"/>
                  </a:lnTo>
                  <a:lnTo>
                    <a:pt x="349" y="6069"/>
                  </a:lnTo>
                  <a:lnTo>
                    <a:pt x="472" y="6540"/>
                  </a:lnTo>
                  <a:lnTo>
                    <a:pt x="616" y="7012"/>
                  </a:lnTo>
                  <a:lnTo>
                    <a:pt x="780" y="7483"/>
                  </a:lnTo>
                  <a:lnTo>
                    <a:pt x="944" y="7955"/>
                  </a:lnTo>
                  <a:lnTo>
                    <a:pt x="1128" y="8406"/>
                  </a:lnTo>
                  <a:lnTo>
                    <a:pt x="1354" y="8877"/>
                  </a:lnTo>
                  <a:lnTo>
                    <a:pt x="1579" y="9308"/>
                  </a:lnTo>
                  <a:lnTo>
                    <a:pt x="1825" y="9759"/>
                  </a:lnTo>
                  <a:lnTo>
                    <a:pt x="2092" y="10189"/>
                  </a:lnTo>
                  <a:lnTo>
                    <a:pt x="2358" y="10599"/>
                  </a:lnTo>
                  <a:lnTo>
                    <a:pt x="2666" y="11009"/>
                  </a:lnTo>
                  <a:lnTo>
                    <a:pt x="2973" y="11419"/>
                  </a:lnTo>
                  <a:lnTo>
                    <a:pt x="3301" y="11809"/>
                  </a:lnTo>
                  <a:lnTo>
                    <a:pt x="3650" y="12198"/>
                  </a:lnTo>
                  <a:lnTo>
                    <a:pt x="4019" y="12567"/>
                  </a:lnTo>
                  <a:lnTo>
                    <a:pt x="4388" y="12916"/>
                  </a:lnTo>
                  <a:lnTo>
                    <a:pt x="4777" y="13264"/>
                  </a:lnTo>
                  <a:lnTo>
                    <a:pt x="5208" y="13592"/>
                  </a:lnTo>
                  <a:lnTo>
                    <a:pt x="5618" y="13920"/>
                  </a:lnTo>
                  <a:lnTo>
                    <a:pt x="6069" y="14228"/>
                  </a:lnTo>
                  <a:lnTo>
                    <a:pt x="6520" y="14515"/>
                  </a:lnTo>
                  <a:lnTo>
                    <a:pt x="7012" y="14781"/>
                  </a:lnTo>
                  <a:lnTo>
                    <a:pt x="7668" y="15130"/>
                  </a:lnTo>
                  <a:lnTo>
                    <a:pt x="8344" y="15437"/>
                  </a:lnTo>
                  <a:lnTo>
                    <a:pt x="9041" y="15724"/>
                  </a:lnTo>
                  <a:lnTo>
                    <a:pt x="9738" y="15950"/>
                  </a:lnTo>
                  <a:lnTo>
                    <a:pt x="10456" y="16155"/>
                  </a:lnTo>
                  <a:lnTo>
                    <a:pt x="11194" y="16339"/>
                  </a:lnTo>
                  <a:lnTo>
                    <a:pt x="11932" y="16462"/>
                  </a:lnTo>
                  <a:lnTo>
                    <a:pt x="12690" y="16585"/>
                  </a:lnTo>
                  <a:lnTo>
                    <a:pt x="13428" y="16647"/>
                  </a:lnTo>
                  <a:lnTo>
                    <a:pt x="14187" y="16688"/>
                  </a:lnTo>
                  <a:lnTo>
                    <a:pt x="14945" y="16708"/>
                  </a:lnTo>
                  <a:lnTo>
                    <a:pt x="15704" y="16688"/>
                  </a:lnTo>
                  <a:lnTo>
                    <a:pt x="16442" y="16626"/>
                  </a:lnTo>
                  <a:lnTo>
                    <a:pt x="17200" y="16544"/>
                  </a:lnTo>
                  <a:lnTo>
                    <a:pt x="17938" y="16442"/>
                  </a:lnTo>
                  <a:lnTo>
                    <a:pt x="18676" y="16319"/>
                  </a:lnTo>
                  <a:lnTo>
                    <a:pt x="19393" y="16155"/>
                  </a:lnTo>
                  <a:lnTo>
                    <a:pt x="20090" y="15970"/>
                  </a:lnTo>
                  <a:lnTo>
                    <a:pt x="20787" y="15745"/>
                  </a:lnTo>
                  <a:lnTo>
                    <a:pt x="21464" y="15519"/>
                  </a:lnTo>
                  <a:lnTo>
                    <a:pt x="22120" y="15253"/>
                  </a:lnTo>
                  <a:lnTo>
                    <a:pt x="22755" y="14966"/>
                  </a:lnTo>
                  <a:lnTo>
                    <a:pt x="23391" y="14658"/>
                  </a:lnTo>
                  <a:lnTo>
                    <a:pt x="23965" y="14310"/>
                  </a:lnTo>
                  <a:lnTo>
                    <a:pt x="24539" y="13961"/>
                  </a:lnTo>
                  <a:lnTo>
                    <a:pt x="25092" y="13592"/>
                  </a:lnTo>
                  <a:lnTo>
                    <a:pt x="25584" y="13182"/>
                  </a:lnTo>
                  <a:lnTo>
                    <a:pt x="26076" y="12772"/>
                  </a:lnTo>
                  <a:lnTo>
                    <a:pt x="26507" y="12321"/>
                  </a:lnTo>
                  <a:lnTo>
                    <a:pt x="26937" y="11870"/>
                  </a:lnTo>
                  <a:lnTo>
                    <a:pt x="27306" y="11399"/>
                  </a:lnTo>
                  <a:lnTo>
                    <a:pt x="27634" y="10886"/>
                  </a:lnTo>
                  <a:lnTo>
                    <a:pt x="27839" y="10558"/>
                  </a:lnTo>
                  <a:lnTo>
                    <a:pt x="28003" y="10230"/>
                  </a:lnTo>
                  <a:lnTo>
                    <a:pt x="28167" y="9902"/>
                  </a:lnTo>
                  <a:lnTo>
                    <a:pt x="28311" y="9554"/>
                  </a:lnTo>
                  <a:lnTo>
                    <a:pt x="28434" y="9226"/>
                  </a:lnTo>
                  <a:lnTo>
                    <a:pt x="28557" y="8877"/>
                  </a:lnTo>
                  <a:lnTo>
                    <a:pt x="28639" y="8549"/>
                  </a:lnTo>
                  <a:lnTo>
                    <a:pt x="28721" y="8201"/>
                  </a:lnTo>
                  <a:lnTo>
                    <a:pt x="28782" y="7873"/>
                  </a:lnTo>
                  <a:lnTo>
                    <a:pt x="28844" y="7524"/>
                  </a:lnTo>
                  <a:lnTo>
                    <a:pt x="28885" y="7176"/>
                  </a:lnTo>
                  <a:lnTo>
                    <a:pt x="28905" y="6848"/>
                  </a:lnTo>
                  <a:lnTo>
                    <a:pt x="28905" y="6151"/>
                  </a:lnTo>
                  <a:lnTo>
                    <a:pt x="28885" y="5474"/>
                  </a:lnTo>
                  <a:lnTo>
                    <a:pt x="28823" y="4777"/>
                  </a:lnTo>
                  <a:lnTo>
                    <a:pt x="28721" y="4101"/>
                  </a:lnTo>
                  <a:lnTo>
                    <a:pt x="28598" y="3404"/>
                  </a:lnTo>
                  <a:lnTo>
                    <a:pt x="28434" y="2727"/>
                  </a:lnTo>
                  <a:lnTo>
                    <a:pt x="28270" y="2030"/>
                  </a:lnTo>
                  <a:lnTo>
                    <a:pt x="28085" y="1354"/>
                  </a:lnTo>
                  <a:lnTo>
                    <a:pt x="2767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7" name="Google Shape;5887;p64"/>
            <p:cNvSpPr/>
            <p:nvPr/>
          </p:nvSpPr>
          <p:spPr>
            <a:xfrm>
              <a:off x="7665494" y="1084215"/>
              <a:ext cx="563097" cy="363579"/>
            </a:xfrm>
            <a:custGeom>
              <a:avLst/>
              <a:gdLst/>
              <a:ahLst/>
              <a:cxnLst/>
              <a:rect l="l" t="t" r="r" b="b"/>
              <a:pathLst>
                <a:path w="84296" h="54428" extrusionOk="0">
                  <a:moveTo>
                    <a:pt x="9287" y="1"/>
                  </a:moveTo>
                  <a:lnTo>
                    <a:pt x="8856" y="21"/>
                  </a:lnTo>
                  <a:lnTo>
                    <a:pt x="8405" y="62"/>
                  </a:lnTo>
                  <a:lnTo>
                    <a:pt x="7954" y="124"/>
                  </a:lnTo>
                  <a:lnTo>
                    <a:pt x="7503" y="185"/>
                  </a:lnTo>
                  <a:lnTo>
                    <a:pt x="7073" y="288"/>
                  </a:lnTo>
                  <a:lnTo>
                    <a:pt x="6642" y="411"/>
                  </a:lnTo>
                  <a:lnTo>
                    <a:pt x="6212" y="554"/>
                  </a:lnTo>
                  <a:lnTo>
                    <a:pt x="5802" y="718"/>
                  </a:lnTo>
                  <a:lnTo>
                    <a:pt x="5392" y="882"/>
                  </a:lnTo>
                  <a:lnTo>
                    <a:pt x="4982" y="1087"/>
                  </a:lnTo>
                  <a:lnTo>
                    <a:pt x="4593" y="1313"/>
                  </a:lnTo>
                  <a:lnTo>
                    <a:pt x="4203" y="1559"/>
                  </a:lnTo>
                  <a:lnTo>
                    <a:pt x="3834" y="1805"/>
                  </a:lnTo>
                  <a:lnTo>
                    <a:pt x="3465" y="2092"/>
                  </a:lnTo>
                  <a:lnTo>
                    <a:pt x="3117" y="2379"/>
                  </a:lnTo>
                  <a:lnTo>
                    <a:pt x="2789" y="2707"/>
                  </a:lnTo>
                  <a:lnTo>
                    <a:pt x="2461" y="3035"/>
                  </a:lnTo>
                  <a:lnTo>
                    <a:pt x="2153" y="3383"/>
                  </a:lnTo>
                  <a:lnTo>
                    <a:pt x="1866" y="3752"/>
                  </a:lnTo>
                  <a:lnTo>
                    <a:pt x="1600" y="4142"/>
                  </a:lnTo>
                  <a:lnTo>
                    <a:pt x="1333" y="4552"/>
                  </a:lnTo>
                  <a:lnTo>
                    <a:pt x="1108" y="4962"/>
                  </a:lnTo>
                  <a:lnTo>
                    <a:pt x="882" y="5392"/>
                  </a:lnTo>
                  <a:lnTo>
                    <a:pt x="698" y="5823"/>
                  </a:lnTo>
                  <a:lnTo>
                    <a:pt x="534" y="6253"/>
                  </a:lnTo>
                  <a:lnTo>
                    <a:pt x="390" y="6704"/>
                  </a:lnTo>
                  <a:lnTo>
                    <a:pt x="267" y="7155"/>
                  </a:lnTo>
                  <a:lnTo>
                    <a:pt x="165" y="7586"/>
                  </a:lnTo>
                  <a:lnTo>
                    <a:pt x="103" y="8037"/>
                  </a:lnTo>
                  <a:lnTo>
                    <a:pt x="42" y="8488"/>
                  </a:lnTo>
                  <a:lnTo>
                    <a:pt x="21" y="8939"/>
                  </a:lnTo>
                  <a:lnTo>
                    <a:pt x="1" y="9390"/>
                  </a:lnTo>
                  <a:lnTo>
                    <a:pt x="21" y="9841"/>
                  </a:lnTo>
                  <a:lnTo>
                    <a:pt x="62" y="10292"/>
                  </a:lnTo>
                  <a:lnTo>
                    <a:pt x="103" y="10743"/>
                  </a:lnTo>
                  <a:lnTo>
                    <a:pt x="185" y="11173"/>
                  </a:lnTo>
                  <a:lnTo>
                    <a:pt x="288" y="11624"/>
                  </a:lnTo>
                  <a:lnTo>
                    <a:pt x="411" y="12055"/>
                  </a:lnTo>
                  <a:lnTo>
                    <a:pt x="554" y="12485"/>
                  </a:lnTo>
                  <a:lnTo>
                    <a:pt x="698" y="12895"/>
                  </a:lnTo>
                  <a:lnTo>
                    <a:pt x="882" y="13305"/>
                  </a:lnTo>
                  <a:lnTo>
                    <a:pt x="1087" y="13715"/>
                  </a:lnTo>
                  <a:lnTo>
                    <a:pt x="1313" y="14105"/>
                  </a:lnTo>
                  <a:lnTo>
                    <a:pt x="1538" y="14494"/>
                  </a:lnTo>
                  <a:lnTo>
                    <a:pt x="1805" y="14863"/>
                  </a:lnTo>
                  <a:lnTo>
                    <a:pt x="2092" y="15212"/>
                  </a:lnTo>
                  <a:lnTo>
                    <a:pt x="2379" y="15560"/>
                  </a:lnTo>
                  <a:lnTo>
                    <a:pt x="2686" y="15909"/>
                  </a:lnTo>
                  <a:lnTo>
                    <a:pt x="3035" y="16237"/>
                  </a:lnTo>
                  <a:lnTo>
                    <a:pt x="3383" y="16524"/>
                  </a:lnTo>
                  <a:lnTo>
                    <a:pt x="3752" y="16831"/>
                  </a:lnTo>
                  <a:lnTo>
                    <a:pt x="4142" y="17098"/>
                  </a:lnTo>
                  <a:lnTo>
                    <a:pt x="4552" y="17364"/>
                  </a:lnTo>
                  <a:lnTo>
                    <a:pt x="6560" y="18553"/>
                  </a:lnTo>
                  <a:lnTo>
                    <a:pt x="8549" y="19681"/>
                  </a:lnTo>
                  <a:lnTo>
                    <a:pt x="10517" y="20788"/>
                  </a:lnTo>
                  <a:lnTo>
                    <a:pt x="12444" y="21833"/>
                  </a:lnTo>
                  <a:lnTo>
                    <a:pt x="14350" y="22838"/>
                  </a:lnTo>
                  <a:lnTo>
                    <a:pt x="16236" y="23781"/>
                  </a:lnTo>
                  <a:lnTo>
                    <a:pt x="18061" y="24683"/>
                  </a:lnTo>
                  <a:lnTo>
                    <a:pt x="19865" y="25544"/>
                  </a:lnTo>
                  <a:lnTo>
                    <a:pt x="21628" y="26343"/>
                  </a:lnTo>
                  <a:lnTo>
                    <a:pt x="23350" y="27081"/>
                  </a:lnTo>
                  <a:lnTo>
                    <a:pt x="25010" y="27778"/>
                  </a:lnTo>
                  <a:lnTo>
                    <a:pt x="26630" y="28414"/>
                  </a:lnTo>
                  <a:lnTo>
                    <a:pt x="28208" y="29008"/>
                  </a:lnTo>
                  <a:lnTo>
                    <a:pt x="29705" y="29541"/>
                  </a:lnTo>
                  <a:lnTo>
                    <a:pt x="31160" y="30013"/>
                  </a:lnTo>
                  <a:lnTo>
                    <a:pt x="32554" y="30443"/>
                  </a:lnTo>
                  <a:lnTo>
                    <a:pt x="32554" y="30443"/>
                  </a:lnTo>
                  <a:lnTo>
                    <a:pt x="20090" y="23268"/>
                  </a:lnTo>
                  <a:lnTo>
                    <a:pt x="19967" y="23207"/>
                  </a:lnTo>
                  <a:lnTo>
                    <a:pt x="19885" y="23104"/>
                  </a:lnTo>
                  <a:lnTo>
                    <a:pt x="19803" y="23022"/>
                  </a:lnTo>
                  <a:lnTo>
                    <a:pt x="19721" y="22920"/>
                  </a:lnTo>
                  <a:lnTo>
                    <a:pt x="19660" y="22817"/>
                  </a:lnTo>
                  <a:lnTo>
                    <a:pt x="19598" y="22694"/>
                  </a:lnTo>
                  <a:lnTo>
                    <a:pt x="19557" y="22571"/>
                  </a:lnTo>
                  <a:lnTo>
                    <a:pt x="19537" y="22448"/>
                  </a:lnTo>
                  <a:lnTo>
                    <a:pt x="19516" y="22182"/>
                  </a:lnTo>
                  <a:lnTo>
                    <a:pt x="19537" y="21915"/>
                  </a:lnTo>
                  <a:lnTo>
                    <a:pt x="19578" y="21792"/>
                  </a:lnTo>
                  <a:lnTo>
                    <a:pt x="19619" y="21649"/>
                  </a:lnTo>
                  <a:lnTo>
                    <a:pt x="19680" y="21526"/>
                  </a:lnTo>
                  <a:lnTo>
                    <a:pt x="19742" y="21403"/>
                  </a:lnTo>
                  <a:lnTo>
                    <a:pt x="19824" y="21280"/>
                  </a:lnTo>
                  <a:lnTo>
                    <a:pt x="19906" y="21157"/>
                  </a:lnTo>
                  <a:lnTo>
                    <a:pt x="20008" y="21054"/>
                  </a:lnTo>
                  <a:lnTo>
                    <a:pt x="20111" y="20972"/>
                  </a:lnTo>
                  <a:lnTo>
                    <a:pt x="20336" y="20808"/>
                  </a:lnTo>
                  <a:lnTo>
                    <a:pt x="20582" y="20706"/>
                  </a:lnTo>
                  <a:lnTo>
                    <a:pt x="20705" y="20685"/>
                  </a:lnTo>
                  <a:lnTo>
                    <a:pt x="20828" y="20665"/>
                  </a:lnTo>
                  <a:lnTo>
                    <a:pt x="20951" y="20644"/>
                  </a:lnTo>
                  <a:lnTo>
                    <a:pt x="21074" y="20644"/>
                  </a:lnTo>
                  <a:lnTo>
                    <a:pt x="21197" y="20665"/>
                  </a:lnTo>
                  <a:lnTo>
                    <a:pt x="21320" y="20706"/>
                  </a:lnTo>
                  <a:lnTo>
                    <a:pt x="21443" y="20747"/>
                  </a:lnTo>
                  <a:lnTo>
                    <a:pt x="21566" y="20808"/>
                  </a:lnTo>
                  <a:lnTo>
                    <a:pt x="31078" y="26077"/>
                  </a:lnTo>
                  <a:lnTo>
                    <a:pt x="52070" y="37680"/>
                  </a:lnTo>
                  <a:lnTo>
                    <a:pt x="63304" y="43871"/>
                  </a:lnTo>
                  <a:lnTo>
                    <a:pt x="73123" y="49242"/>
                  </a:lnTo>
                  <a:lnTo>
                    <a:pt x="77059" y="51394"/>
                  </a:lnTo>
                  <a:lnTo>
                    <a:pt x="80114" y="53034"/>
                  </a:lnTo>
                  <a:lnTo>
                    <a:pt x="82102" y="54080"/>
                  </a:lnTo>
                  <a:lnTo>
                    <a:pt x="82635" y="54346"/>
                  </a:lnTo>
                  <a:lnTo>
                    <a:pt x="82779" y="54428"/>
                  </a:lnTo>
                  <a:lnTo>
                    <a:pt x="82840" y="54428"/>
                  </a:lnTo>
                  <a:lnTo>
                    <a:pt x="25236" y="19824"/>
                  </a:lnTo>
                  <a:lnTo>
                    <a:pt x="25092" y="19701"/>
                  </a:lnTo>
                  <a:lnTo>
                    <a:pt x="24949" y="19578"/>
                  </a:lnTo>
                  <a:lnTo>
                    <a:pt x="24867" y="19414"/>
                  </a:lnTo>
                  <a:lnTo>
                    <a:pt x="24805" y="19250"/>
                  </a:lnTo>
                  <a:lnTo>
                    <a:pt x="24785" y="19066"/>
                  </a:lnTo>
                  <a:lnTo>
                    <a:pt x="24785" y="18881"/>
                  </a:lnTo>
                  <a:lnTo>
                    <a:pt x="24826" y="18697"/>
                  </a:lnTo>
                  <a:lnTo>
                    <a:pt x="24908" y="18533"/>
                  </a:lnTo>
                  <a:lnTo>
                    <a:pt x="25031" y="18389"/>
                  </a:lnTo>
                  <a:lnTo>
                    <a:pt x="25154" y="18266"/>
                  </a:lnTo>
                  <a:lnTo>
                    <a:pt x="25318" y="18164"/>
                  </a:lnTo>
                  <a:lnTo>
                    <a:pt x="25482" y="18102"/>
                  </a:lnTo>
                  <a:lnTo>
                    <a:pt x="25666" y="18082"/>
                  </a:lnTo>
                  <a:lnTo>
                    <a:pt x="25851" y="18082"/>
                  </a:lnTo>
                  <a:lnTo>
                    <a:pt x="26035" y="18123"/>
                  </a:lnTo>
                  <a:lnTo>
                    <a:pt x="26199" y="18205"/>
                  </a:lnTo>
                  <a:lnTo>
                    <a:pt x="84296" y="51087"/>
                  </a:lnTo>
                  <a:lnTo>
                    <a:pt x="84255" y="51046"/>
                  </a:lnTo>
                  <a:lnTo>
                    <a:pt x="84111" y="50943"/>
                  </a:lnTo>
                  <a:lnTo>
                    <a:pt x="83619" y="50615"/>
                  </a:lnTo>
                  <a:lnTo>
                    <a:pt x="81733" y="49406"/>
                  </a:lnTo>
                  <a:lnTo>
                    <a:pt x="78822" y="47602"/>
                  </a:lnTo>
                  <a:lnTo>
                    <a:pt x="75050" y="45265"/>
                  </a:lnTo>
                  <a:lnTo>
                    <a:pt x="65641" y="39484"/>
                  </a:lnTo>
                  <a:lnTo>
                    <a:pt x="54838" y="32903"/>
                  </a:lnTo>
                  <a:lnTo>
                    <a:pt x="34645" y="20624"/>
                  </a:lnTo>
                  <a:lnTo>
                    <a:pt x="25461" y="15048"/>
                  </a:lnTo>
                  <a:lnTo>
                    <a:pt x="25359" y="14986"/>
                  </a:lnTo>
                  <a:lnTo>
                    <a:pt x="25256" y="14884"/>
                  </a:lnTo>
                  <a:lnTo>
                    <a:pt x="25174" y="14802"/>
                  </a:lnTo>
                  <a:lnTo>
                    <a:pt x="25092" y="14699"/>
                  </a:lnTo>
                  <a:lnTo>
                    <a:pt x="25031" y="14597"/>
                  </a:lnTo>
                  <a:lnTo>
                    <a:pt x="24990" y="14474"/>
                  </a:lnTo>
                  <a:lnTo>
                    <a:pt x="24949" y="14351"/>
                  </a:lnTo>
                  <a:lnTo>
                    <a:pt x="24908" y="14228"/>
                  </a:lnTo>
                  <a:lnTo>
                    <a:pt x="24887" y="13961"/>
                  </a:lnTo>
                  <a:lnTo>
                    <a:pt x="24887" y="13818"/>
                  </a:lnTo>
                  <a:lnTo>
                    <a:pt x="24908" y="13695"/>
                  </a:lnTo>
                  <a:lnTo>
                    <a:pt x="24949" y="13551"/>
                  </a:lnTo>
                  <a:lnTo>
                    <a:pt x="24990" y="13428"/>
                  </a:lnTo>
                  <a:lnTo>
                    <a:pt x="25051" y="13285"/>
                  </a:lnTo>
                  <a:lnTo>
                    <a:pt x="25113" y="13162"/>
                  </a:lnTo>
                  <a:lnTo>
                    <a:pt x="25195" y="13039"/>
                  </a:lnTo>
                  <a:lnTo>
                    <a:pt x="25297" y="12916"/>
                  </a:lnTo>
                  <a:lnTo>
                    <a:pt x="25379" y="12813"/>
                  </a:lnTo>
                  <a:lnTo>
                    <a:pt x="25502" y="12731"/>
                  </a:lnTo>
                  <a:lnTo>
                    <a:pt x="25605" y="12649"/>
                  </a:lnTo>
                  <a:lnTo>
                    <a:pt x="25728" y="12567"/>
                  </a:lnTo>
                  <a:lnTo>
                    <a:pt x="25953" y="12465"/>
                  </a:lnTo>
                  <a:lnTo>
                    <a:pt x="26097" y="12424"/>
                  </a:lnTo>
                  <a:lnTo>
                    <a:pt x="26220" y="12403"/>
                  </a:lnTo>
                  <a:lnTo>
                    <a:pt x="26466" y="12403"/>
                  </a:lnTo>
                  <a:lnTo>
                    <a:pt x="26589" y="12424"/>
                  </a:lnTo>
                  <a:lnTo>
                    <a:pt x="26712" y="12465"/>
                  </a:lnTo>
                  <a:lnTo>
                    <a:pt x="26835" y="12506"/>
                  </a:lnTo>
                  <a:lnTo>
                    <a:pt x="26958" y="12567"/>
                  </a:lnTo>
                  <a:lnTo>
                    <a:pt x="36921" y="18143"/>
                  </a:lnTo>
                  <a:lnTo>
                    <a:pt x="36921" y="18143"/>
                  </a:lnTo>
                  <a:lnTo>
                    <a:pt x="35855" y="17159"/>
                  </a:lnTo>
                  <a:lnTo>
                    <a:pt x="34727" y="16134"/>
                  </a:lnTo>
                  <a:lnTo>
                    <a:pt x="33559" y="15109"/>
                  </a:lnTo>
                  <a:lnTo>
                    <a:pt x="32329" y="14064"/>
                  </a:lnTo>
                  <a:lnTo>
                    <a:pt x="31037" y="13018"/>
                  </a:lnTo>
                  <a:lnTo>
                    <a:pt x="29705" y="11973"/>
                  </a:lnTo>
                  <a:lnTo>
                    <a:pt x="28331" y="10907"/>
                  </a:lnTo>
                  <a:lnTo>
                    <a:pt x="26896" y="9820"/>
                  </a:lnTo>
                  <a:lnTo>
                    <a:pt x="25420" y="8754"/>
                  </a:lnTo>
                  <a:lnTo>
                    <a:pt x="23924" y="7688"/>
                  </a:lnTo>
                  <a:lnTo>
                    <a:pt x="22366" y="6602"/>
                  </a:lnTo>
                  <a:lnTo>
                    <a:pt x="20787" y="5536"/>
                  </a:lnTo>
                  <a:lnTo>
                    <a:pt x="19168" y="4470"/>
                  </a:lnTo>
                  <a:lnTo>
                    <a:pt x="17528" y="3424"/>
                  </a:lnTo>
                  <a:lnTo>
                    <a:pt x="15847" y="2379"/>
                  </a:lnTo>
                  <a:lnTo>
                    <a:pt x="14145" y="1333"/>
                  </a:lnTo>
                  <a:lnTo>
                    <a:pt x="13735" y="1108"/>
                  </a:lnTo>
                  <a:lnTo>
                    <a:pt x="13305" y="882"/>
                  </a:lnTo>
                  <a:lnTo>
                    <a:pt x="12874" y="698"/>
                  </a:lnTo>
                  <a:lnTo>
                    <a:pt x="12423" y="534"/>
                  </a:lnTo>
                  <a:lnTo>
                    <a:pt x="11993" y="390"/>
                  </a:lnTo>
                  <a:lnTo>
                    <a:pt x="11542" y="267"/>
                  </a:lnTo>
                  <a:lnTo>
                    <a:pt x="11091" y="185"/>
                  </a:lnTo>
                  <a:lnTo>
                    <a:pt x="10640" y="103"/>
                  </a:lnTo>
                  <a:lnTo>
                    <a:pt x="10189" y="42"/>
                  </a:lnTo>
                  <a:lnTo>
                    <a:pt x="9738" y="21"/>
                  </a:lnTo>
                  <a:lnTo>
                    <a:pt x="92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8" name="Google Shape;5888;p64"/>
            <p:cNvSpPr/>
            <p:nvPr/>
          </p:nvSpPr>
          <p:spPr>
            <a:xfrm>
              <a:off x="7667685" y="1085998"/>
              <a:ext cx="147080" cy="126673"/>
            </a:xfrm>
            <a:custGeom>
              <a:avLst/>
              <a:gdLst/>
              <a:ahLst/>
              <a:cxnLst/>
              <a:rect l="l" t="t" r="r" b="b"/>
              <a:pathLst>
                <a:path w="22018" h="18963" extrusionOk="0">
                  <a:moveTo>
                    <a:pt x="8405" y="0"/>
                  </a:moveTo>
                  <a:lnTo>
                    <a:pt x="7975" y="41"/>
                  </a:lnTo>
                  <a:lnTo>
                    <a:pt x="7565" y="82"/>
                  </a:lnTo>
                  <a:lnTo>
                    <a:pt x="7134" y="164"/>
                  </a:lnTo>
                  <a:lnTo>
                    <a:pt x="6724" y="267"/>
                  </a:lnTo>
                  <a:lnTo>
                    <a:pt x="6314" y="369"/>
                  </a:lnTo>
                  <a:lnTo>
                    <a:pt x="5905" y="513"/>
                  </a:lnTo>
                  <a:lnTo>
                    <a:pt x="5515" y="656"/>
                  </a:lnTo>
                  <a:lnTo>
                    <a:pt x="5126" y="820"/>
                  </a:lnTo>
                  <a:lnTo>
                    <a:pt x="4736" y="1025"/>
                  </a:lnTo>
                  <a:lnTo>
                    <a:pt x="4367" y="1230"/>
                  </a:lnTo>
                  <a:lnTo>
                    <a:pt x="3998" y="1456"/>
                  </a:lnTo>
                  <a:lnTo>
                    <a:pt x="3650" y="1702"/>
                  </a:lnTo>
                  <a:lnTo>
                    <a:pt x="3301" y="1968"/>
                  </a:lnTo>
                  <a:lnTo>
                    <a:pt x="2973" y="2235"/>
                  </a:lnTo>
                  <a:lnTo>
                    <a:pt x="2645" y="2542"/>
                  </a:lnTo>
                  <a:lnTo>
                    <a:pt x="2338" y="2850"/>
                  </a:lnTo>
                  <a:lnTo>
                    <a:pt x="2051" y="3198"/>
                  </a:lnTo>
                  <a:lnTo>
                    <a:pt x="1784" y="3547"/>
                  </a:lnTo>
                  <a:lnTo>
                    <a:pt x="1518" y="3916"/>
                  </a:lnTo>
                  <a:lnTo>
                    <a:pt x="1272" y="4305"/>
                  </a:lnTo>
                  <a:lnTo>
                    <a:pt x="1046" y="4695"/>
                  </a:lnTo>
                  <a:lnTo>
                    <a:pt x="841" y="5105"/>
                  </a:lnTo>
                  <a:lnTo>
                    <a:pt x="657" y="5515"/>
                  </a:lnTo>
                  <a:lnTo>
                    <a:pt x="513" y="5925"/>
                  </a:lnTo>
                  <a:lnTo>
                    <a:pt x="370" y="6335"/>
                  </a:lnTo>
                  <a:lnTo>
                    <a:pt x="267" y="6765"/>
                  </a:lnTo>
                  <a:lnTo>
                    <a:pt x="165" y="7196"/>
                  </a:lnTo>
                  <a:lnTo>
                    <a:pt x="103" y="7626"/>
                  </a:lnTo>
                  <a:lnTo>
                    <a:pt x="42" y="8036"/>
                  </a:lnTo>
                  <a:lnTo>
                    <a:pt x="21" y="8467"/>
                  </a:lnTo>
                  <a:lnTo>
                    <a:pt x="1" y="8897"/>
                  </a:lnTo>
                  <a:lnTo>
                    <a:pt x="21" y="9328"/>
                  </a:lnTo>
                  <a:lnTo>
                    <a:pt x="62" y="9758"/>
                  </a:lnTo>
                  <a:lnTo>
                    <a:pt x="103" y="10168"/>
                  </a:lnTo>
                  <a:lnTo>
                    <a:pt x="185" y="10599"/>
                  </a:lnTo>
                  <a:lnTo>
                    <a:pt x="267" y="11009"/>
                  </a:lnTo>
                  <a:lnTo>
                    <a:pt x="390" y="11419"/>
                  </a:lnTo>
                  <a:lnTo>
                    <a:pt x="513" y="11829"/>
                  </a:lnTo>
                  <a:lnTo>
                    <a:pt x="677" y="12218"/>
                  </a:lnTo>
                  <a:lnTo>
                    <a:pt x="841" y="12608"/>
                  </a:lnTo>
                  <a:lnTo>
                    <a:pt x="1026" y="12997"/>
                  </a:lnTo>
                  <a:lnTo>
                    <a:pt x="1251" y="13366"/>
                  </a:lnTo>
                  <a:lnTo>
                    <a:pt x="1477" y="13735"/>
                  </a:lnTo>
                  <a:lnTo>
                    <a:pt x="1723" y="14084"/>
                  </a:lnTo>
                  <a:lnTo>
                    <a:pt x="1989" y="14432"/>
                  </a:lnTo>
                  <a:lnTo>
                    <a:pt x="2256" y="14760"/>
                  </a:lnTo>
                  <a:lnTo>
                    <a:pt x="2563" y="15088"/>
                  </a:lnTo>
                  <a:lnTo>
                    <a:pt x="2871" y="15396"/>
                  </a:lnTo>
                  <a:lnTo>
                    <a:pt x="3219" y="15683"/>
                  </a:lnTo>
                  <a:lnTo>
                    <a:pt x="3568" y="15949"/>
                  </a:lnTo>
                  <a:lnTo>
                    <a:pt x="3937" y="16216"/>
                  </a:lnTo>
                  <a:lnTo>
                    <a:pt x="4326" y="16462"/>
                  </a:lnTo>
                  <a:lnTo>
                    <a:pt x="4736" y="16687"/>
                  </a:lnTo>
                  <a:lnTo>
                    <a:pt x="5167" y="16913"/>
                  </a:lnTo>
                  <a:lnTo>
                    <a:pt x="5659" y="17138"/>
                  </a:lnTo>
                  <a:lnTo>
                    <a:pt x="6150" y="17343"/>
                  </a:lnTo>
                  <a:lnTo>
                    <a:pt x="6683" y="17548"/>
                  </a:lnTo>
                  <a:lnTo>
                    <a:pt x="7237" y="17753"/>
                  </a:lnTo>
                  <a:lnTo>
                    <a:pt x="7811" y="17938"/>
                  </a:lnTo>
                  <a:lnTo>
                    <a:pt x="8405" y="18102"/>
                  </a:lnTo>
                  <a:lnTo>
                    <a:pt x="9020" y="18266"/>
                  </a:lnTo>
                  <a:lnTo>
                    <a:pt x="9635" y="18409"/>
                  </a:lnTo>
                  <a:lnTo>
                    <a:pt x="10271" y="18532"/>
                  </a:lnTo>
                  <a:lnTo>
                    <a:pt x="10906" y="18655"/>
                  </a:lnTo>
                  <a:lnTo>
                    <a:pt x="11562" y="18758"/>
                  </a:lnTo>
                  <a:lnTo>
                    <a:pt x="12218" y="18840"/>
                  </a:lnTo>
                  <a:lnTo>
                    <a:pt x="12854" y="18901"/>
                  </a:lnTo>
                  <a:lnTo>
                    <a:pt x="13510" y="18942"/>
                  </a:lnTo>
                  <a:lnTo>
                    <a:pt x="14145" y="18963"/>
                  </a:lnTo>
                  <a:lnTo>
                    <a:pt x="15416" y="18963"/>
                  </a:lnTo>
                  <a:lnTo>
                    <a:pt x="16031" y="18922"/>
                  </a:lnTo>
                  <a:lnTo>
                    <a:pt x="16626" y="18860"/>
                  </a:lnTo>
                  <a:lnTo>
                    <a:pt x="17200" y="18778"/>
                  </a:lnTo>
                  <a:lnTo>
                    <a:pt x="17753" y="18655"/>
                  </a:lnTo>
                  <a:lnTo>
                    <a:pt x="18286" y="18512"/>
                  </a:lnTo>
                  <a:lnTo>
                    <a:pt x="18799" y="18368"/>
                  </a:lnTo>
                  <a:lnTo>
                    <a:pt x="19291" y="18163"/>
                  </a:lnTo>
                  <a:lnTo>
                    <a:pt x="19742" y="17938"/>
                  </a:lnTo>
                  <a:lnTo>
                    <a:pt x="20152" y="17692"/>
                  </a:lnTo>
                  <a:lnTo>
                    <a:pt x="20541" y="17425"/>
                  </a:lnTo>
                  <a:lnTo>
                    <a:pt x="20705" y="17261"/>
                  </a:lnTo>
                  <a:lnTo>
                    <a:pt x="20869" y="17097"/>
                  </a:lnTo>
                  <a:lnTo>
                    <a:pt x="21033" y="16933"/>
                  </a:lnTo>
                  <a:lnTo>
                    <a:pt x="21177" y="16769"/>
                  </a:lnTo>
                  <a:lnTo>
                    <a:pt x="21320" y="16585"/>
                  </a:lnTo>
                  <a:lnTo>
                    <a:pt x="21443" y="16380"/>
                  </a:lnTo>
                  <a:lnTo>
                    <a:pt x="21546" y="16195"/>
                  </a:lnTo>
                  <a:lnTo>
                    <a:pt x="21648" y="15970"/>
                  </a:lnTo>
                  <a:lnTo>
                    <a:pt x="21730" y="15765"/>
                  </a:lnTo>
                  <a:lnTo>
                    <a:pt x="21812" y="15560"/>
                  </a:lnTo>
                  <a:lnTo>
                    <a:pt x="21874" y="15334"/>
                  </a:lnTo>
                  <a:lnTo>
                    <a:pt x="21915" y="15109"/>
                  </a:lnTo>
                  <a:lnTo>
                    <a:pt x="21997" y="14637"/>
                  </a:lnTo>
                  <a:lnTo>
                    <a:pt x="22017" y="14145"/>
                  </a:lnTo>
                  <a:lnTo>
                    <a:pt x="21997" y="13653"/>
                  </a:lnTo>
                  <a:lnTo>
                    <a:pt x="21935" y="13120"/>
                  </a:lnTo>
                  <a:lnTo>
                    <a:pt x="21833" y="12608"/>
                  </a:lnTo>
                  <a:lnTo>
                    <a:pt x="21710" y="12075"/>
                  </a:lnTo>
                  <a:lnTo>
                    <a:pt x="21546" y="11521"/>
                  </a:lnTo>
                  <a:lnTo>
                    <a:pt x="21341" y="10968"/>
                  </a:lnTo>
                  <a:lnTo>
                    <a:pt x="21115" y="10414"/>
                  </a:lnTo>
                  <a:lnTo>
                    <a:pt x="20869" y="9861"/>
                  </a:lnTo>
                  <a:lnTo>
                    <a:pt x="20582" y="9307"/>
                  </a:lnTo>
                  <a:lnTo>
                    <a:pt x="20275" y="8733"/>
                  </a:lnTo>
                  <a:lnTo>
                    <a:pt x="19947" y="8180"/>
                  </a:lnTo>
                  <a:lnTo>
                    <a:pt x="19598" y="7647"/>
                  </a:lnTo>
                  <a:lnTo>
                    <a:pt x="19250" y="7093"/>
                  </a:lnTo>
                  <a:lnTo>
                    <a:pt x="18860" y="6560"/>
                  </a:lnTo>
                  <a:lnTo>
                    <a:pt x="18471" y="6048"/>
                  </a:lnTo>
                  <a:lnTo>
                    <a:pt x="18061" y="5535"/>
                  </a:lnTo>
                  <a:lnTo>
                    <a:pt x="17651" y="5023"/>
                  </a:lnTo>
                  <a:lnTo>
                    <a:pt x="17241" y="4551"/>
                  </a:lnTo>
                  <a:lnTo>
                    <a:pt x="16810" y="4080"/>
                  </a:lnTo>
                  <a:lnTo>
                    <a:pt x="16380" y="3649"/>
                  </a:lnTo>
                  <a:lnTo>
                    <a:pt x="15949" y="3219"/>
                  </a:lnTo>
                  <a:lnTo>
                    <a:pt x="15519" y="2829"/>
                  </a:lnTo>
                  <a:lnTo>
                    <a:pt x="15088" y="2460"/>
                  </a:lnTo>
                  <a:lnTo>
                    <a:pt x="14658" y="2112"/>
                  </a:lnTo>
                  <a:lnTo>
                    <a:pt x="14248" y="1784"/>
                  </a:lnTo>
                  <a:lnTo>
                    <a:pt x="13838" y="1497"/>
                  </a:lnTo>
                  <a:lnTo>
                    <a:pt x="13428" y="1251"/>
                  </a:lnTo>
                  <a:lnTo>
                    <a:pt x="13038" y="1025"/>
                  </a:lnTo>
                  <a:lnTo>
                    <a:pt x="12628" y="820"/>
                  </a:lnTo>
                  <a:lnTo>
                    <a:pt x="12218" y="656"/>
                  </a:lnTo>
                  <a:lnTo>
                    <a:pt x="11808" y="492"/>
                  </a:lnTo>
                  <a:lnTo>
                    <a:pt x="11378" y="349"/>
                  </a:lnTo>
                  <a:lnTo>
                    <a:pt x="10968" y="246"/>
                  </a:lnTo>
                  <a:lnTo>
                    <a:pt x="10537" y="144"/>
                  </a:lnTo>
                  <a:lnTo>
                    <a:pt x="10107" y="82"/>
                  </a:lnTo>
                  <a:lnTo>
                    <a:pt x="9676" y="21"/>
                  </a:lnTo>
                  <a:lnTo>
                    <a:pt x="926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9" name="Google Shape;5889;p64"/>
            <p:cNvSpPr/>
            <p:nvPr/>
          </p:nvSpPr>
          <p:spPr>
            <a:xfrm>
              <a:off x="7671934" y="1091476"/>
              <a:ext cx="109278" cy="104629"/>
            </a:xfrm>
            <a:custGeom>
              <a:avLst/>
              <a:gdLst/>
              <a:ahLst/>
              <a:cxnLst/>
              <a:rect l="l" t="t" r="r" b="b"/>
              <a:pathLst>
                <a:path w="16359" h="15663" extrusionOk="0">
                  <a:moveTo>
                    <a:pt x="7667" y="0"/>
                  </a:moveTo>
                  <a:lnTo>
                    <a:pt x="7298" y="21"/>
                  </a:lnTo>
                  <a:lnTo>
                    <a:pt x="6929" y="41"/>
                  </a:lnTo>
                  <a:lnTo>
                    <a:pt x="6560" y="82"/>
                  </a:lnTo>
                  <a:lnTo>
                    <a:pt x="6191" y="144"/>
                  </a:lnTo>
                  <a:lnTo>
                    <a:pt x="5842" y="226"/>
                  </a:lnTo>
                  <a:lnTo>
                    <a:pt x="5473" y="328"/>
                  </a:lnTo>
                  <a:lnTo>
                    <a:pt x="5125" y="451"/>
                  </a:lnTo>
                  <a:lnTo>
                    <a:pt x="4777" y="574"/>
                  </a:lnTo>
                  <a:lnTo>
                    <a:pt x="4449" y="738"/>
                  </a:lnTo>
                  <a:lnTo>
                    <a:pt x="4100" y="902"/>
                  </a:lnTo>
                  <a:lnTo>
                    <a:pt x="3793" y="1087"/>
                  </a:lnTo>
                  <a:lnTo>
                    <a:pt x="3465" y="1271"/>
                  </a:lnTo>
                  <a:lnTo>
                    <a:pt x="3157" y="1497"/>
                  </a:lnTo>
                  <a:lnTo>
                    <a:pt x="2850" y="1722"/>
                  </a:lnTo>
                  <a:lnTo>
                    <a:pt x="2563" y="1968"/>
                  </a:lnTo>
                  <a:lnTo>
                    <a:pt x="2296" y="2214"/>
                  </a:lnTo>
                  <a:lnTo>
                    <a:pt x="2030" y="2501"/>
                  </a:lnTo>
                  <a:lnTo>
                    <a:pt x="1784" y="2788"/>
                  </a:lnTo>
                  <a:lnTo>
                    <a:pt x="1538" y="3096"/>
                  </a:lnTo>
                  <a:lnTo>
                    <a:pt x="1312" y="3424"/>
                  </a:lnTo>
                  <a:lnTo>
                    <a:pt x="1087" y="3752"/>
                  </a:lnTo>
                  <a:lnTo>
                    <a:pt x="902" y="4100"/>
                  </a:lnTo>
                  <a:lnTo>
                    <a:pt x="718" y="4449"/>
                  </a:lnTo>
                  <a:lnTo>
                    <a:pt x="574" y="4797"/>
                  </a:lnTo>
                  <a:lnTo>
                    <a:pt x="431" y="5166"/>
                  </a:lnTo>
                  <a:lnTo>
                    <a:pt x="308" y="5535"/>
                  </a:lnTo>
                  <a:lnTo>
                    <a:pt x="205" y="5904"/>
                  </a:lnTo>
                  <a:lnTo>
                    <a:pt x="123" y="6273"/>
                  </a:lnTo>
                  <a:lnTo>
                    <a:pt x="62" y="6642"/>
                  </a:lnTo>
                  <a:lnTo>
                    <a:pt x="21" y="7011"/>
                  </a:lnTo>
                  <a:lnTo>
                    <a:pt x="0" y="7380"/>
                  </a:lnTo>
                  <a:lnTo>
                    <a:pt x="0" y="7770"/>
                  </a:lnTo>
                  <a:lnTo>
                    <a:pt x="0" y="8139"/>
                  </a:lnTo>
                  <a:lnTo>
                    <a:pt x="41" y="8508"/>
                  </a:lnTo>
                  <a:lnTo>
                    <a:pt x="82" y="8877"/>
                  </a:lnTo>
                  <a:lnTo>
                    <a:pt x="144" y="9225"/>
                  </a:lnTo>
                  <a:lnTo>
                    <a:pt x="226" y="9594"/>
                  </a:lnTo>
                  <a:lnTo>
                    <a:pt x="328" y="9963"/>
                  </a:lnTo>
                  <a:lnTo>
                    <a:pt x="451" y="10312"/>
                  </a:lnTo>
                  <a:lnTo>
                    <a:pt x="574" y="10660"/>
                  </a:lnTo>
                  <a:lnTo>
                    <a:pt x="718" y="10988"/>
                  </a:lnTo>
                  <a:lnTo>
                    <a:pt x="882" y="11316"/>
                  </a:lnTo>
                  <a:lnTo>
                    <a:pt x="1066" y="11644"/>
                  </a:lnTo>
                  <a:lnTo>
                    <a:pt x="1271" y="11972"/>
                  </a:lnTo>
                  <a:lnTo>
                    <a:pt x="1476" y="12280"/>
                  </a:lnTo>
                  <a:lnTo>
                    <a:pt x="1702" y="12567"/>
                  </a:lnTo>
                  <a:lnTo>
                    <a:pt x="1948" y="12854"/>
                  </a:lnTo>
                  <a:lnTo>
                    <a:pt x="2214" y="13141"/>
                  </a:lnTo>
                  <a:lnTo>
                    <a:pt x="2501" y="13407"/>
                  </a:lnTo>
                  <a:lnTo>
                    <a:pt x="2788" y="13653"/>
                  </a:lnTo>
                  <a:lnTo>
                    <a:pt x="3096" y="13899"/>
                  </a:lnTo>
                  <a:lnTo>
                    <a:pt x="3403" y="14125"/>
                  </a:lnTo>
                  <a:lnTo>
                    <a:pt x="3752" y="14350"/>
                  </a:lnTo>
                  <a:lnTo>
                    <a:pt x="4100" y="14535"/>
                  </a:lnTo>
                  <a:lnTo>
                    <a:pt x="4449" y="14719"/>
                  </a:lnTo>
                  <a:lnTo>
                    <a:pt x="4838" y="14883"/>
                  </a:lnTo>
                  <a:lnTo>
                    <a:pt x="5207" y="15027"/>
                  </a:lnTo>
                  <a:lnTo>
                    <a:pt x="5596" y="15170"/>
                  </a:lnTo>
                  <a:lnTo>
                    <a:pt x="6006" y="15293"/>
                  </a:lnTo>
                  <a:lnTo>
                    <a:pt x="6416" y="15396"/>
                  </a:lnTo>
                  <a:lnTo>
                    <a:pt x="6826" y="15478"/>
                  </a:lnTo>
                  <a:lnTo>
                    <a:pt x="7236" y="15539"/>
                  </a:lnTo>
                  <a:lnTo>
                    <a:pt x="7646" y="15601"/>
                  </a:lnTo>
                  <a:lnTo>
                    <a:pt x="8077" y="15642"/>
                  </a:lnTo>
                  <a:lnTo>
                    <a:pt x="8507" y="15662"/>
                  </a:lnTo>
                  <a:lnTo>
                    <a:pt x="8917" y="15662"/>
                  </a:lnTo>
                  <a:lnTo>
                    <a:pt x="9348" y="15642"/>
                  </a:lnTo>
                  <a:lnTo>
                    <a:pt x="9758" y="15601"/>
                  </a:lnTo>
                  <a:lnTo>
                    <a:pt x="10168" y="15560"/>
                  </a:lnTo>
                  <a:lnTo>
                    <a:pt x="10598" y="15498"/>
                  </a:lnTo>
                  <a:lnTo>
                    <a:pt x="10988" y="15416"/>
                  </a:lnTo>
                  <a:lnTo>
                    <a:pt x="11398" y="15314"/>
                  </a:lnTo>
                  <a:lnTo>
                    <a:pt x="11787" y="15191"/>
                  </a:lnTo>
                  <a:lnTo>
                    <a:pt x="12177" y="15068"/>
                  </a:lnTo>
                  <a:lnTo>
                    <a:pt x="12546" y="14904"/>
                  </a:lnTo>
                  <a:lnTo>
                    <a:pt x="12915" y="14740"/>
                  </a:lnTo>
                  <a:lnTo>
                    <a:pt x="13263" y="14555"/>
                  </a:lnTo>
                  <a:lnTo>
                    <a:pt x="13591" y="14350"/>
                  </a:lnTo>
                  <a:lnTo>
                    <a:pt x="13919" y="14125"/>
                  </a:lnTo>
                  <a:lnTo>
                    <a:pt x="14227" y="13879"/>
                  </a:lnTo>
                  <a:lnTo>
                    <a:pt x="14534" y="13612"/>
                  </a:lnTo>
                  <a:lnTo>
                    <a:pt x="14801" y="13346"/>
                  </a:lnTo>
                  <a:lnTo>
                    <a:pt x="15067" y="13038"/>
                  </a:lnTo>
                  <a:lnTo>
                    <a:pt x="15293" y="12731"/>
                  </a:lnTo>
                  <a:lnTo>
                    <a:pt x="15518" y="12403"/>
                  </a:lnTo>
                  <a:lnTo>
                    <a:pt x="15703" y="12054"/>
                  </a:lnTo>
                  <a:lnTo>
                    <a:pt x="15867" y="11685"/>
                  </a:lnTo>
                  <a:lnTo>
                    <a:pt x="16010" y="11316"/>
                  </a:lnTo>
                  <a:lnTo>
                    <a:pt x="16133" y="10947"/>
                  </a:lnTo>
                  <a:lnTo>
                    <a:pt x="16215" y="10578"/>
                  </a:lnTo>
                  <a:lnTo>
                    <a:pt x="16277" y="10189"/>
                  </a:lnTo>
                  <a:lnTo>
                    <a:pt x="16338" y="9799"/>
                  </a:lnTo>
                  <a:lnTo>
                    <a:pt x="16359" y="9389"/>
                  </a:lnTo>
                  <a:lnTo>
                    <a:pt x="16359" y="9000"/>
                  </a:lnTo>
                  <a:lnTo>
                    <a:pt x="16338" y="8590"/>
                  </a:lnTo>
                  <a:lnTo>
                    <a:pt x="16297" y="8200"/>
                  </a:lnTo>
                  <a:lnTo>
                    <a:pt x="16236" y="7790"/>
                  </a:lnTo>
                  <a:lnTo>
                    <a:pt x="16154" y="7401"/>
                  </a:lnTo>
                  <a:lnTo>
                    <a:pt x="16051" y="6991"/>
                  </a:lnTo>
                  <a:lnTo>
                    <a:pt x="15928" y="6601"/>
                  </a:lnTo>
                  <a:lnTo>
                    <a:pt x="15785" y="6191"/>
                  </a:lnTo>
                  <a:lnTo>
                    <a:pt x="15641" y="5802"/>
                  </a:lnTo>
                  <a:lnTo>
                    <a:pt x="15457" y="5433"/>
                  </a:lnTo>
                  <a:lnTo>
                    <a:pt x="15272" y="5043"/>
                  </a:lnTo>
                  <a:lnTo>
                    <a:pt x="15088" y="4674"/>
                  </a:lnTo>
                  <a:lnTo>
                    <a:pt x="14862" y="4305"/>
                  </a:lnTo>
                  <a:lnTo>
                    <a:pt x="14637" y="3957"/>
                  </a:lnTo>
                  <a:lnTo>
                    <a:pt x="14391" y="3608"/>
                  </a:lnTo>
                  <a:lnTo>
                    <a:pt x="14124" y="3280"/>
                  </a:lnTo>
                  <a:lnTo>
                    <a:pt x="13858" y="2952"/>
                  </a:lnTo>
                  <a:lnTo>
                    <a:pt x="13571" y="2645"/>
                  </a:lnTo>
                  <a:lnTo>
                    <a:pt x="13284" y="2358"/>
                  </a:lnTo>
                  <a:lnTo>
                    <a:pt x="12976" y="2071"/>
                  </a:lnTo>
                  <a:lnTo>
                    <a:pt x="12669" y="1804"/>
                  </a:lnTo>
                  <a:lnTo>
                    <a:pt x="12341" y="1558"/>
                  </a:lnTo>
                  <a:lnTo>
                    <a:pt x="12013" y="1312"/>
                  </a:lnTo>
                  <a:lnTo>
                    <a:pt x="11685" y="1107"/>
                  </a:lnTo>
                  <a:lnTo>
                    <a:pt x="11336" y="902"/>
                  </a:lnTo>
                  <a:lnTo>
                    <a:pt x="10988" y="738"/>
                  </a:lnTo>
                  <a:lnTo>
                    <a:pt x="10619" y="574"/>
                  </a:lnTo>
                  <a:lnTo>
                    <a:pt x="10270" y="431"/>
                  </a:lnTo>
                  <a:lnTo>
                    <a:pt x="9901" y="328"/>
                  </a:lnTo>
                  <a:lnTo>
                    <a:pt x="9532" y="226"/>
                  </a:lnTo>
                  <a:lnTo>
                    <a:pt x="9163" y="144"/>
                  </a:lnTo>
                  <a:lnTo>
                    <a:pt x="8794" y="82"/>
                  </a:lnTo>
                  <a:lnTo>
                    <a:pt x="8425" y="41"/>
                  </a:lnTo>
                  <a:lnTo>
                    <a:pt x="80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0" name="Google Shape;5890;p64"/>
            <p:cNvSpPr/>
            <p:nvPr/>
          </p:nvSpPr>
          <p:spPr>
            <a:xfrm>
              <a:off x="7687131" y="1095584"/>
              <a:ext cx="56286" cy="39445"/>
            </a:xfrm>
            <a:custGeom>
              <a:avLst/>
              <a:gdLst/>
              <a:ahLst/>
              <a:cxnLst/>
              <a:rect l="l" t="t" r="r" b="b"/>
              <a:pathLst>
                <a:path w="8426" h="5905" extrusionOk="0">
                  <a:moveTo>
                    <a:pt x="4797" y="0"/>
                  </a:moveTo>
                  <a:lnTo>
                    <a:pt x="4387" y="21"/>
                  </a:lnTo>
                  <a:lnTo>
                    <a:pt x="3957" y="82"/>
                  </a:lnTo>
                  <a:lnTo>
                    <a:pt x="3526" y="185"/>
                  </a:lnTo>
                  <a:lnTo>
                    <a:pt x="3096" y="308"/>
                  </a:lnTo>
                  <a:lnTo>
                    <a:pt x="2707" y="451"/>
                  </a:lnTo>
                  <a:lnTo>
                    <a:pt x="2317" y="615"/>
                  </a:lnTo>
                  <a:lnTo>
                    <a:pt x="1969" y="800"/>
                  </a:lnTo>
                  <a:lnTo>
                    <a:pt x="1620" y="1005"/>
                  </a:lnTo>
                  <a:lnTo>
                    <a:pt x="1313" y="1230"/>
                  </a:lnTo>
                  <a:lnTo>
                    <a:pt x="1046" y="1476"/>
                  </a:lnTo>
                  <a:lnTo>
                    <a:pt x="800" y="1722"/>
                  </a:lnTo>
                  <a:lnTo>
                    <a:pt x="575" y="1989"/>
                  </a:lnTo>
                  <a:lnTo>
                    <a:pt x="390" y="2255"/>
                  </a:lnTo>
                  <a:lnTo>
                    <a:pt x="226" y="2542"/>
                  </a:lnTo>
                  <a:lnTo>
                    <a:pt x="124" y="2829"/>
                  </a:lnTo>
                  <a:lnTo>
                    <a:pt x="42" y="3116"/>
                  </a:lnTo>
                  <a:lnTo>
                    <a:pt x="1" y="3403"/>
                  </a:lnTo>
                  <a:lnTo>
                    <a:pt x="21" y="3711"/>
                  </a:lnTo>
                  <a:lnTo>
                    <a:pt x="62" y="3998"/>
                  </a:lnTo>
                  <a:lnTo>
                    <a:pt x="165" y="4264"/>
                  </a:lnTo>
                  <a:lnTo>
                    <a:pt x="288" y="4531"/>
                  </a:lnTo>
                  <a:lnTo>
                    <a:pt x="452" y="4777"/>
                  </a:lnTo>
                  <a:lnTo>
                    <a:pt x="657" y="4982"/>
                  </a:lnTo>
                  <a:lnTo>
                    <a:pt x="903" y="5187"/>
                  </a:lnTo>
                  <a:lnTo>
                    <a:pt x="1169" y="5371"/>
                  </a:lnTo>
                  <a:lnTo>
                    <a:pt x="1456" y="5515"/>
                  </a:lnTo>
                  <a:lnTo>
                    <a:pt x="1764" y="5638"/>
                  </a:lnTo>
                  <a:lnTo>
                    <a:pt x="2112" y="5761"/>
                  </a:lnTo>
                  <a:lnTo>
                    <a:pt x="2481" y="5822"/>
                  </a:lnTo>
                  <a:lnTo>
                    <a:pt x="2850" y="5884"/>
                  </a:lnTo>
                  <a:lnTo>
                    <a:pt x="3239" y="5904"/>
                  </a:lnTo>
                  <a:lnTo>
                    <a:pt x="3649" y="5904"/>
                  </a:lnTo>
                  <a:lnTo>
                    <a:pt x="4059" y="5884"/>
                  </a:lnTo>
                  <a:lnTo>
                    <a:pt x="4490" y="5822"/>
                  </a:lnTo>
                  <a:lnTo>
                    <a:pt x="4920" y="5720"/>
                  </a:lnTo>
                  <a:lnTo>
                    <a:pt x="5330" y="5597"/>
                  </a:lnTo>
                  <a:lnTo>
                    <a:pt x="5740" y="5453"/>
                  </a:lnTo>
                  <a:lnTo>
                    <a:pt x="6130" y="5289"/>
                  </a:lnTo>
                  <a:lnTo>
                    <a:pt x="6478" y="5105"/>
                  </a:lnTo>
                  <a:lnTo>
                    <a:pt x="6806" y="4900"/>
                  </a:lnTo>
                  <a:lnTo>
                    <a:pt x="7114" y="4674"/>
                  </a:lnTo>
                  <a:lnTo>
                    <a:pt x="7401" y="4428"/>
                  </a:lnTo>
                  <a:lnTo>
                    <a:pt x="7647" y="4182"/>
                  </a:lnTo>
                  <a:lnTo>
                    <a:pt x="7872" y="3916"/>
                  </a:lnTo>
                  <a:lnTo>
                    <a:pt x="8057" y="3629"/>
                  </a:lnTo>
                  <a:lnTo>
                    <a:pt x="8200" y="3362"/>
                  </a:lnTo>
                  <a:lnTo>
                    <a:pt x="8323" y="3075"/>
                  </a:lnTo>
                  <a:lnTo>
                    <a:pt x="8405" y="2788"/>
                  </a:lnTo>
                  <a:lnTo>
                    <a:pt x="8426" y="2481"/>
                  </a:lnTo>
                  <a:lnTo>
                    <a:pt x="8426" y="2194"/>
                  </a:lnTo>
                  <a:lnTo>
                    <a:pt x="8385" y="1907"/>
                  </a:lnTo>
                  <a:lnTo>
                    <a:pt x="8282" y="1640"/>
                  </a:lnTo>
                  <a:lnTo>
                    <a:pt x="8159" y="1374"/>
                  </a:lnTo>
                  <a:lnTo>
                    <a:pt x="7995" y="1128"/>
                  </a:lnTo>
                  <a:lnTo>
                    <a:pt x="7790" y="923"/>
                  </a:lnTo>
                  <a:lnTo>
                    <a:pt x="7544" y="718"/>
                  </a:lnTo>
                  <a:lnTo>
                    <a:pt x="7278" y="533"/>
                  </a:lnTo>
                  <a:lnTo>
                    <a:pt x="6991" y="390"/>
                  </a:lnTo>
                  <a:lnTo>
                    <a:pt x="6663" y="246"/>
                  </a:lnTo>
                  <a:lnTo>
                    <a:pt x="6335" y="144"/>
                  </a:lnTo>
                  <a:lnTo>
                    <a:pt x="5966" y="62"/>
                  </a:lnTo>
                  <a:lnTo>
                    <a:pt x="5597" y="21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1" name="Google Shape;5891;p64"/>
            <p:cNvSpPr/>
            <p:nvPr/>
          </p:nvSpPr>
          <p:spPr>
            <a:xfrm>
              <a:off x="7738481" y="1116126"/>
              <a:ext cx="28630" cy="20274"/>
            </a:xfrm>
            <a:custGeom>
              <a:avLst/>
              <a:gdLst/>
              <a:ahLst/>
              <a:cxnLst/>
              <a:rect l="l" t="t" r="r" b="b"/>
              <a:pathLst>
                <a:path w="4286" h="3035" extrusionOk="0">
                  <a:moveTo>
                    <a:pt x="2440" y="0"/>
                  </a:moveTo>
                  <a:lnTo>
                    <a:pt x="2215" y="21"/>
                  </a:lnTo>
                  <a:lnTo>
                    <a:pt x="2010" y="62"/>
                  </a:lnTo>
                  <a:lnTo>
                    <a:pt x="1784" y="103"/>
                  </a:lnTo>
                  <a:lnTo>
                    <a:pt x="1579" y="164"/>
                  </a:lnTo>
                  <a:lnTo>
                    <a:pt x="1374" y="246"/>
                  </a:lnTo>
                  <a:lnTo>
                    <a:pt x="1169" y="328"/>
                  </a:lnTo>
                  <a:lnTo>
                    <a:pt x="985" y="431"/>
                  </a:lnTo>
                  <a:lnTo>
                    <a:pt x="821" y="533"/>
                  </a:lnTo>
                  <a:lnTo>
                    <a:pt x="657" y="636"/>
                  </a:lnTo>
                  <a:lnTo>
                    <a:pt x="513" y="759"/>
                  </a:lnTo>
                  <a:lnTo>
                    <a:pt x="390" y="902"/>
                  </a:lnTo>
                  <a:lnTo>
                    <a:pt x="288" y="1025"/>
                  </a:lnTo>
                  <a:lnTo>
                    <a:pt x="185" y="1169"/>
                  </a:lnTo>
                  <a:lnTo>
                    <a:pt x="103" y="1312"/>
                  </a:lnTo>
                  <a:lnTo>
                    <a:pt x="42" y="1456"/>
                  </a:lnTo>
                  <a:lnTo>
                    <a:pt x="21" y="1599"/>
                  </a:lnTo>
                  <a:lnTo>
                    <a:pt x="1" y="1763"/>
                  </a:lnTo>
                  <a:lnTo>
                    <a:pt x="1" y="1907"/>
                  </a:lnTo>
                  <a:lnTo>
                    <a:pt x="21" y="2050"/>
                  </a:lnTo>
                  <a:lnTo>
                    <a:pt x="62" y="2194"/>
                  </a:lnTo>
                  <a:lnTo>
                    <a:pt x="144" y="2317"/>
                  </a:lnTo>
                  <a:lnTo>
                    <a:pt x="226" y="2440"/>
                  </a:lnTo>
                  <a:lnTo>
                    <a:pt x="329" y="2563"/>
                  </a:lnTo>
                  <a:lnTo>
                    <a:pt x="452" y="2665"/>
                  </a:lnTo>
                  <a:lnTo>
                    <a:pt x="575" y="2747"/>
                  </a:lnTo>
                  <a:lnTo>
                    <a:pt x="739" y="2829"/>
                  </a:lnTo>
                  <a:lnTo>
                    <a:pt x="903" y="2891"/>
                  </a:lnTo>
                  <a:lnTo>
                    <a:pt x="1067" y="2952"/>
                  </a:lnTo>
                  <a:lnTo>
                    <a:pt x="1251" y="2993"/>
                  </a:lnTo>
                  <a:lnTo>
                    <a:pt x="1436" y="3014"/>
                  </a:lnTo>
                  <a:lnTo>
                    <a:pt x="1641" y="3034"/>
                  </a:lnTo>
                  <a:lnTo>
                    <a:pt x="1846" y="3034"/>
                  </a:lnTo>
                  <a:lnTo>
                    <a:pt x="2071" y="3014"/>
                  </a:lnTo>
                  <a:lnTo>
                    <a:pt x="2276" y="2973"/>
                  </a:lnTo>
                  <a:lnTo>
                    <a:pt x="2502" y="2932"/>
                  </a:lnTo>
                  <a:lnTo>
                    <a:pt x="2707" y="2870"/>
                  </a:lnTo>
                  <a:lnTo>
                    <a:pt x="2912" y="2788"/>
                  </a:lnTo>
                  <a:lnTo>
                    <a:pt x="3117" y="2706"/>
                  </a:lnTo>
                  <a:lnTo>
                    <a:pt x="3301" y="2624"/>
                  </a:lnTo>
                  <a:lnTo>
                    <a:pt x="3465" y="2501"/>
                  </a:lnTo>
                  <a:lnTo>
                    <a:pt x="3629" y="2399"/>
                  </a:lnTo>
                  <a:lnTo>
                    <a:pt x="3773" y="2276"/>
                  </a:lnTo>
                  <a:lnTo>
                    <a:pt x="3896" y="2153"/>
                  </a:lnTo>
                  <a:lnTo>
                    <a:pt x="3998" y="2009"/>
                  </a:lnTo>
                  <a:lnTo>
                    <a:pt x="4101" y="1866"/>
                  </a:lnTo>
                  <a:lnTo>
                    <a:pt x="4183" y="1722"/>
                  </a:lnTo>
                  <a:lnTo>
                    <a:pt x="4244" y="1579"/>
                  </a:lnTo>
                  <a:lnTo>
                    <a:pt x="4285" y="1435"/>
                  </a:lnTo>
                  <a:lnTo>
                    <a:pt x="4285" y="1292"/>
                  </a:lnTo>
                  <a:lnTo>
                    <a:pt x="4285" y="1128"/>
                  </a:lnTo>
                  <a:lnTo>
                    <a:pt x="4265" y="984"/>
                  </a:lnTo>
                  <a:lnTo>
                    <a:pt x="4224" y="841"/>
                  </a:lnTo>
                  <a:lnTo>
                    <a:pt x="4142" y="718"/>
                  </a:lnTo>
                  <a:lnTo>
                    <a:pt x="4060" y="595"/>
                  </a:lnTo>
                  <a:lnTo>
                    <a:pt x="3957" y="472"/>
                  </a:lnTo>
                  <a:lnTo>
                    <a:pt x="3834" y="369"/>
                  </a:lnTo>
                  <a:lnTo>
                    <a:pt x="3711" y="287"/>
                  </a:lnTo>
                  <a:lnTo>
                    <a:pt x="3547" y="205"/>
                  </a:lnTo>
                  <a:lnTo>
                    <a:pt x="3404" y="144"/>
                  </a:lnTo>
                  <a:lnTo>
                    <a:pt x="3219" y="82"/>
                  </a:lnTo>
                  <a:lnTo>
                    <a:pt x="3035" y="41"/>
                  </a:lnTo>
                  <a:lnTo>
                    <a:pt x="2850" y="21"/>
                  </a:lnTo>
                  <a:lnTo>
                    <a:pt x="2645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2" name="Google Shape;5892;p64"/>
            <p:cNvSpPr/>
            <p:nvPr/>
          </p:nvSpPr>
          <p:spPr>
            <a:xfrm>
              <a:off x="7675494" y="1134062"/>
              <a:ext cx="101476" cy="58617"/>
            </a:xfrm>
            <a:custGeom>
              <a:avLst/>
              <a:gdLst/>
              <a:ahLst/>
              <a:cxnLst/>
              <a:rect l="l" t="t" r="r" b="b"/>
              <a:pathLst>
                <a:path w="15191" h="8775" extrusionOk="0">
                  <a:moveTo>
                    <a:pt x="14555" y="1"/>
                  </a:moveTo>
                  <a:lnTo>
                    <a:pt x="14432" y="759"/>
                  </a:lnTo>
                  <a:lnTo>
                    <a:pt x="14350" y="1169"/>
                  </a:lnTo>
                  <a:lnTo>
                    <a:pt x="14247" y="1579"/>
                  </a:lnTo>
                  <a:lnTo>
                    <a:pt x="14124" y="1989"/>
                  </a:lnTo>
                  <a:lnTo>
                    <a:pt x="13981" y="2379"/>
                  </a:lnTo>
                  <a:lnTo>
                    <a:pt x="13817" y="2748"/>
                  </a:lnTo>
                  <a:lnTo>
                    <a:pt x="13612" y="3096"/>
                  </a:lnTo>
                  <a:lnTo>
                    <a:pt x="13407" y="3424"/>
                  </a:lnTo>
                  <a:lnTo>
                    <a:pt x="13181" y="3732"/>
                  </a:lnTo>
                  <a:lnTo>
                    <a:pt x="12935" y="3998"/>
                  </a:lnTo>
                  <a:lnTo>
                    <a:pt x="12689" y="4265"/>
                  </a:lnTo>
                  <a:lnTo>
                    <a:pt x="12423" y="4511"/>
                  </a:lnTo>
                  <a:lnTo>
                    <a:pt x="12156" y="4736"/>
                  </a:lnTo>
                  <a:lnTo>
                    <a:pt x="11890" y="4941"/>
                  </a:lnTo>
                  <a:lnTo>
                    <a:pt x="11603" y="5126"/>
                  </a:lnTo>
                  <a:lnTo>
                    <a:pt x="11295" y="5310"/>
                  </a:lnTo>
                  <a:lnTo>
                    <a:pt x="11008" y="5454"/>
                  </a:lnTo>
                  <a:lnTo>
                    <a:pt x="10701" y="5597"/>
                  </a:lnTo>
                  <a:lnTo>
                    <a:pt x="10373" y="5720"/>
                  </a:lnTo>
                  <a:lnTo>
                    <a:pt x="10065" y="5823"/>
                  </a:lnTo>
                  <a:lnTo>
                    <a:pt x="9737" y="5905"/>
                  </a:lnTo>
                  <a:lnTo>
                    <a:pt x="9409" y="5966"/>
                  </a:lnTo>
                  <a:lnTo>
                    <a:pt x="9061" y="6028"/>
                  </a:lnTo>
                  <a:lnTo>
                    <a:pt x="8733" y="6048"/>
                  </a:lnTo>
                  <a:lnTo>
                    <a:pt x="8384" y="6069"/>
                  </a:lnTo>
                  <a:lnTo>
                    <a:pt x="7687" y="6069"/>
                  </a:lnTo>
                  <a:lnTo>
                    <a:pt x="7339" y="6028"/>
                  </a:lnTo>
                  <a:lnTo>
                    <a:pt x="6990" y="5987"/>
                  </a:lnTo>
                  <a:lnTo>
                    <a:pt x="6642" y="5925"/>
                  </a:lnTo>
                  <a:lnTo>
                    <a:pt x="6273" y="5864"/>
                  </a:lnTo>
                  <a:lnTo>
                    <a:pt x="5924" y="5782"/>
                  </a:lnTo>
                  <a:lnTo>
                    <a:pt x="5576" y="5679"/>
                  </a:lnTo>
                  <a:lnTo>
                    <a:pt x="5207" y="5556"/>
                  </a:lnTo>
                  <a:lnTo>
                    <a:pt x="4858" y="5433"/>
                  </a:lnTo>
                  <a:lnTo>
                    <a:pt x="4510" y="5290"/>
                  </a:lnTo>
                  <a:lnTo>
                    <a:pt x="4162" y="5126"/>
                  </a:lnTo>
                  <a:lnTo>
                    <a:pt x="3813" y="4941"/>
                  </a:lnTo>
                  <a:lnTo>
                    <a:pt x="3465" y="4757"/>
                  </a:lnTo>
                  <a:lnTo>
                    <a:pt x="3157" y="4572"/>
                  </a:lnTo>
                  <a:lnTo>
                    <a:pt x="2850" y="4367"/>
                  </a:lnTo>
                  <a:lnTo>
                    <a:pt x="2563" y="4162"/>
                  </a:lnTo>
                  <a:lnTo>
                    <a:pt x="2276" y="3937"/>
                  </a:lnTo>
                  <a:lnTo>
                    <a:pt x="2030" y="3711"/>
                  </a:lnTo>
                  <a:lnTo>
                    <a:pt x="1763" y="3465"/>
                  </a:lnTo>
                  <a:lnTo>
                    <a:pt x="1538" y="3199"/>
                  </a:lnTo>
                  <a:lnTo>
                    <a:pt x="1312" y="2932"/>
                  </a:lnTo>
                  <a:lnTo>
                    <a:pt x="1107" y="2666"/>
                  </a:lnTo>
                  <a:lnTo>
                    <a:pt x="923" y="2379"/>
                  </a:lnTo>
                  <a:lnTo>
                    <a:pt x="738" y="2092"/>
                  </a:lnTo>
                  <a:lnTo>
                    <a:pt x="574" y="1805"/>
                  </a:lnTo>
                  <a:lnTo>
                    <a:pt x="431" y="1497"/>
                  </a:lnTo>
                  <a:lnTo>
                    <a:pt x="308" y="1190"/>
                  </a:lnTo>
                  <a:lnTo>
                    <a:pt x="185" y="882"/>
                  </a:lnTo>
                  <a:lnTo>
                    <a:pt x="82" y="554"/>
                  </a:lnTo>
                  <a:lnTo>
                    <a:pt x="21" y="1087"/>
                  </a:lnTo>
                  <a:lnTo>
                    <a:pt x="0" y="1620"/>
                  </a:lnTo>
                  <a:lnTo>
                    <a:pt x="21" y="2153"/>
                  </a:lnTo>
                  <a:lnTo>
                    <a:pt x="82" y="2666"/>
                  </a:lnTo>
                  <a:lnTo>
                    <a:pt x="185" y="3178"/>
                  </a:lnTo>
                  <a:lnTo>
                    <a:pt x="328" y="3691"/>
                  </a:lnTo>
                  <a:lnTo>
                    <a:pt x="492" y="4183"/>
                  </a:lnTo>
                  <a:lnTo>
                    <a:pt x="718" y="4654"/>
                  </a:lnTo>
                  <a:lnTo>
                    <a:pt x="964" y="5126"/>
                  </a:lnTo>
                  <a:lnTo>
                    <a:pt x="1251" y="5556"/>
                  </a:lnTo>
                  <a:lnTo>
                    <a:pt x="1558" y="5987"/>
                  </a:lnTo>
                  <a:lnTo>
                    <a:pt x="1927" y="6397"/>
                  </a:lnTo>
                  <a:lnTo>
                    <a:pt x="2317" y="6786"/>
                  </a:lnTo>
                  <a:lnTo>
                    <a:pt x="2727" y="7135"/>
                  </a:lnTo>
                  <a:lnTo>
                    <a:pt x="3198" y="7463"/>
                  </a:lnTo>
                  <a:lnTo>
                    <a:pt x="3690" y="7770"/>
                  </a:lnTo>
                  <a:lnTo>
                    <a:pt x="4039" y="7955"/>
                  </a:lnTo>
                  <a:lnTo>
                    <a:pt x="4387" y="8119"/>
                  </a:lnTo>
                  <a:lnTo>
                    <a:pt x="4756" y="8262"/>
                  </a:lnTo>
                  <a:lnTo>
                    <a:pt x="5125" y="8385"/>
                  </a:lnTo>
                  <a:lnTo>
                    <a:pt x="5494" y="8488"/>
                  </a:lnTo>
                  <a:lnTo>
                    <a:pt x="5883" y="8570"/>
                  </a:lnTo>
                  <a:lnTo>
                    <a:pt x="6273" y="8652"/>
                  </a:lnTo>
                  <a:lnTo>
                    <a:pt x="6662" y="8713"/>
                  </a:lnTo>
                  <a:lnTo>
                    <a:pt x="7072" y="8734"/>
                  </a:lnTo>
                  <a:lnTo>
                    <a:pt x="7462" y="8754"/>
                  </a:lnTo>
                  <a:lnTo>
                    <a:pt x="7851" y="8775"/>
                  </a:lnTo>
                  <a:lnTo>
                    <a:pt x="8261" y="8754"/>
                  </a:lnTo>
                  <a:lnTo>
                    <a:pt x="8651" y="8734"/>
                  </a:lnTo>
                  <a:lnTo>
                    <a:pt x="9040" y="8693"/>
                  </a:lnTo>
                  <a:lnTo>
                    <a:pt x="9430" y="8631"/>
                  </a:lnTo>
                  <a:lnTo>
                    <a:pt x="9819" y="8570"/>
                  </a:lnTo>
                  <a:lnTo>
                    <a:pt x="10188" y="8488"/>
                  </a:lnTo>
                  <a:lnTo>
                    <a:pt x="10557" y="8385"/>
                  </a:lnTo>
                  <a:lnTo>
                    <a:pt x="10926" y="8262"/>
                  </a:lnTo>
                  <a:lnTo>
                    <a:pt x="11275" y="8139"/>
                  </a:lnTo>
                  <a:lnTo>
                    <a:pt x="11623" y="8016"/>
                  </a:lnTo>
                  <a:lnTo>
                    <a:pt x="11972" y="7852"/>
                  </a:lnTo>
                  <a:lnTo>
                    <a:pt x="12300" y="7688"/>
                  </a:lnTo>
                  <a:lnTo>
                    <a:pt x="12607" y="7524"/>
                  </a:lnTo>
                  <a:lnTo>
                    <a:pt x="12894" y="7319"/>
                  </a:lnTo>
                  <a:lnTo>
                    <a:pt x="13181" y="7135"/>
                  </a:lnTo>
                  <a:lnTo>
                    <a:pt x="13448" y="6930"/>
                  </a:lnTo>
                  <a:lnTo>
                    <a:pt x="13694" y="6704"/>
                  </a:lnTo>
                  <a:lnTo>
                    <a:pt x="13940" y="6479"/>
                  </a:lnTo>
                  <a:lnTo>
                    <a:pt x="14145" y="6233"/>
                  </a:lnTo>
                  <a:lnTo>
                    <a:pt x="14350" y="5987"/>
                  </a:lnTo>
                  <a:lnTo>
                    <a:pt x="14534" y="5720"/>
                  </a:lnTo>
                  <a:lnTo>
                    <a:pt x="14719" y="5372"/>
                  </a:lnTo>
                  <a:lnTo>
                    <a:pt x="14883" y="5023"/>
                  </a:lnTo>
                  <a:lnTo>
                    <a:pt x="15006" y="4654"/>
                  </a:lnTo>
                  <a:lnTo>
                    <a:pt x="15088" y="4306"/>
                  </a:lnTo>
                  <a:lnTo>
                    <a:pt x="15149" y="3937"/>
                  </a:lnTo>
                  <a:lnTo>
                    <a:pt x="15190" y="3588"/>
                  </a:lnTo>
                  <a:lnTo>
                    <a:pt x="15190" y="3219"/>
                  </a:lnTo>
                  <a:lnTo>
                    <a:pt x="15190" y="2871"/>
                  </a:lnTo>
                  <a:lnTo>
                    <a:pt x="15149" y="2502"/>
                  </a:lnTo>
                  <a:lnTo>
                    <a:pt x="15088" y="2153"/>
                  </a:lnTo>
                  <a:lnTo>
                    <a:pt x="15026" y="1784"/>
                  </a:lnTo>
                  <a:lnTo>
                    <a:pt x="14944" y="1415"/>
                  </a:lnTo>
                  <a:lnTo>
                    <a:pt x="14760" y="698"/>
                  </a:lnTo>
                  <a:lnTo>
                    <a:pt x="1455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93" name="Google Shape;5893;p64"/>
          <p:cNvGrpSpPr/>
          <p:nvPr/>
        </p:nvGrpSpPr>
        <p:grpSpPr>
          <a:xfrm rot="20399471">
            <a:off x="7250779" y="861759"/>
            <a:ext cx="750283" cy="1322877"/>
            <a:chOff x="713225" y="923550"/>
            <a:chExt cx="906903" cy="1598657"/>
          </a:xfrm>
        </p:grpSpPr>
        <p:sp>
          <p:nvSpPr>
            <p:cNvPr id="5894" name="Google Shape;5894;p64"/>
            <p:cNvSpPr/>
            <p:nvPr/>
          </p:nvSpPr>
          <p:spPr>
            <a:xfrm>
              <a:off x="716012" y="2269509"/>
              <a:ext cx="140923" cy="252698"/>
            </a:xfrm>
            <a:custGeom>
              <a:avLst/>
              <a:gdLst/>
              <a:ahLst/>
              <a:cxnLst/>
              <a:rect l="l" t="t" r="r" b="b"/>
              <a:pathLst>
                <a:path w="7078" h="12692" extrusionOk="0">
                  <a:moveTo>
                    <a:pt x="3168" y="1"/>
                  </a:moveTo>
                  <a:lnTo>
                    <a:pt x="2827" y="61"/>
                  </a:lnTo>
                  <a:lnTo>
                    <a:pt x="2486" y="121"/>
                  </a:lnTo>
                  <a:lnTo>
                    <a:pt x="2146" y="221"/>
                  </a:lnTo>
                  <a:lnTo>
                    <a:pt x="1845" y="361"/>
                  </a:lnTo>
                  <a:lnTo>
                    <a:pt x="1544" y="542"/>
                  </a:lnTo>
                  <a:lnTo>
                    <a:pt x="1283" y="762"/>
                  </a:lnTo>
                  <a:lnTo>
                    <a:pt x="1023" y="1003"/>
                  </a:lnTo>
                  <a:lnTo>
                    <a:pt x="802" y="1304"/>
                  </a:lnTo>
                  <a:lnTo>
                    <a:pt x="602" y="1624"/>
                  </a:lnTo>
                  <a:lnTo>
                    <a:pt x="421" y="2005"/>
                  </a:lnTo>
                  <a:lnTo>
                    <a:pt x="281" y="2446"/>
                  </a:lnTo>
                  <a:lnTo>
                    <a:pt x="161" y="2908"/>
                  </a:lnTo>
                  <a:lnTo>
                    <a:pt x="60" y="3429"/>
                  </a:lnTo>
                  <a:lnTo>
                    <a:pt x="20" y="4010"/>
                  </a:lnTo>
                  <a:lnTo>
                    <a:pt x="0" y="4632"/>
                  </a:lnTo>
                  <a:lnTo>
                    <a:pt x="0" y="4973"/>
                  </a:lnTo>
                  <a:lnTo>
                    <a:pt x="40" y="5313"/>
                  </a:lnTo>
                  <a:lnTo>
                    <a:pt x="81" y="5654"/>
                  </a:lnTo>
                  <a:lnTo>
                    <a:pt x="141" y="5995"/>
                  </a:lnTo>
                  <a:lnTo>
                    <a:pt x="241" y="6336"/>
                  </a:lnTo>
                  <a:lnTo>
                    <a:pt x="321" y="6677"/>
                  </a:lnTo>
                  <a:lnTo>
                    <a:pt x="562" y="7378"/>
                  </a:lnTo>
                  <a:lnTo>
                    <a:pt x="822" y="8060"/>
                  </a:lnTo>
                  <a:lnTo>
                    <a:pt x="1123" y="8722"/>
                  </a:lnTo>
                  <a:lnTo>
                    <a:pt x="1444" y="9363"/>
                  </a:lnTo>
                  <a:lnTo>
                    <a:pt x="1785" y="9985"/>
                  </a:lnTo>
                  <a:lnTo>
                    <a:pt x="2105" y="10546"/>
                  </a:lnTo>
                  <a:lnTo>
                    <a:pt x="2426" y="11067"/>
                  </a:lnTo>
                  <a:lnTo>
                    <a:pt x="2988" y="11930"/>
                  </a:lnTo>
                  <a:lnTo>
                    <a:pt x="3389" y="12491"/>
                  </a:lnTo>
                  <a:lnTo>
                    <a:pt x="3549" y="12691"/>
                  </a:lnTo>
                  <a:lnTo>
                    <a:pt x="3709" y="12491"/>
                  </a:lnTo>
                  <a:lnTo>
                    <a:pt x="4110" y="11930"/>
                  </a:lnTo>
                  <a:lnTo>
                    <a:pt x="4672" y="11067"/>
                  </a:lnTo>
                  <a:lnTo>
                    <a:pt x="4992" y="10546"/>
                  </a:lnTo>
                  <a:lnTo>
                    <a:pt x="5313" y="9965"/>
                  </a:lnTo>
                  <a:lnTo>
                    <a:pt x="5654" y="9363"/>
                  </a:lnTo>
                  <a:lnTo>
                    <a:pt x="5975" y="8722"/>
                  </a:lnTo>
                  <a:lnTo>
                    <a:pt x="6256" y="8060"/>
                  </a:lnTo>
                  <a:lnTo>
                    <a:pt x="6536" y="7358"/>
                  </a:lnTo>
                  <a:lnTo>
                    <a:pt x="6757" y="6677"/>
                  </a:lnTo>
                  <a:lnTo>
                    <a:pt x="6857" y="6336"/>
                  </a:lnTo>
                  <a:lnTo>
                    <a:pt x="6937" y="5975"/>
                  </a:lnTo>
                  <a:lnTo>
                    <a:pt x="6997" y="5634"/>
                  </a:lnTo>
                  <a:lnTo>
                    <a:pt x="7037" y="5293"/>
                  </a:lnTo>
                  <a:lnTo>
                    <a:pt x="7078" y="4953"/>
                  </a:lnTo>
                  <a:lnTo>
                    <a:pt x="7078" y="4632"/>
                  </a:lnTo>
                  <a:lnTo>
                    <a:pt x="7057" y="4010"/>
                  </a:lnTo>
                  <a:lnTo>
                    <a:pt x="6997" y="3429"/>
                  </a:lnTo>
                  <a:lnTo>
                    <a:pt x="6917" y="2908"/>
                  </a:lnTo>
                  <a:lnTo>
                    <a:pt x="6797" y="2426"/>
                  </a:lnTo>
                  <a:lnTo>
                    <a:pt x="6657" y="2005"/>
                  </a:lnTo>
                  <a:lnTo>
                    <a:pt x="6476" y="1624"/>
                  </a:lnTo>
                  <a:lnTo>
                    <a:pt x="6276" y="1284"/>
                  </a:lnTo>
                  <a:lnTo>
                    <a:pt x="6035" y="1003"/>
                  </a:lnTo>
                  <a:lnTo>
                    <a:pt x="5794" y="742"/>
                  </a:lnTo>
                  <a:lnTo>
                    <a:pt x="5514" y="542"/>
                  </a:lnTo>
                  <a:lnTo>
                    <a:pt x="5213" y="361"/>
                  </a:lnTo>
                  <a:lnTo>
                    <a:pt x="4912" y="221"/>
                  </a:lnTo>
                  <a:lnTo>
                    <a:pt x="4591" y="121"/>
                  </a:lnTo>
                  <a:lnTo>
                    <a:pt x="4251" y="41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5" name="Google Shape;5895;p64"/>
            <p:cNvSpPr/>
            <p:nvPr/>
          </p:nvSpPr>
          <p:spPr>
            <a:xfrm>
              <a:off x="738769" y="2269111"/>
              <a:ext cx="95011" cy="170469"/>
            </a:xfrm>
            <a:custGeom>
              <a:avLst/>
              <a:gdLst/>
              <a:ahLst/>
              <a:cxnLst/>
              <a:rect l="l" t="t" r="r" b="b"/>
              <a:pathLst>
                <a:path w="4772" h="8562" extrusionOk="0">
                  <a:moveTo>
                    <a:pt x="2386" y="0"/>
                  </a:moveTo>
                  <a:lnTo>
                    <a:pt x="2145" y="21"/>
                  </a:lnTo>
                  <a:lnTo>
                    <a:pt x="1905" y="41"/>
                  </a:lnTo>
                  <a:lnTo>
                    <a:pt x="1684" y="101"/>
                  </a:lnTo>
                  <a:lnTo>
                    <a:pt x="1464" y="161"/>
                  </a:lnTo>
                  <a:lnTo>
                    <a:pt x="1243" y="261"/>
                  </a:lnTo>
                  <a:lnTo>
                    <a:pt x="1063" y="381"/>
                  </a:lnTo>
                  <a:lnTo>
                    <a:pt x="862" y="522"/>
                  </a:lnTo>
                  <a:lnTo>
                    <a:pt x="702" y="682"/>
                  </a:lnTo>
                  <a:lnTo>
                    <a:pt x="541" y="883"/>
                  </a:lnTo>
                  <a:lnTo>
                    <a:pt x="421" y="1103"/>
                  </a:lnTo>
                  <a:lnTo>
                    <a:pt x="301" y="1364"/>
                  </a:lnTo>
                  <a:lnTo>
                    <a:pt x="201" y="1644"/>
                  </a:lnTo>
                  <a:lnTo>
                    <a:pt x="120" y="1965"/>
                  </a:lnTo>
                  <a:lnTo>
                    <a:pt x="60" y="2326"/>
                  </a:lnTo>
                  <a:lnTo>
                    <a:pt x="20" y="2707"/>
                  </a:lnTo>
                  <a:lnTo>
                    <a:pt x="0" y="3128"/>
                  </a:lnTo>
                  <a:lnTo>
                    <a:pt x="20" y="3369"/>
                  </a:lnTo>
                  <a:lnTo>
                    <a:pt x="40" y="3589"/>
                  </a:lnTo>
                  <a:lnTo>
                    <a:pt x="120" y="4050"/>
                  </a:lnTo>
                  <a:lnTo>
                    <a:pt x="221" y="4511"/>
                  </a:lnTo>
                  <a:lnTo>
                    <a:pt x="381" y="4973"/>
                  </a:lnTo>
                  <a:lnTo>
                    <a:pt x="561" y="5434"/>
                  </a:lnTo>
                  <a:lnTo>
                    <a:pt x="762" y="5895"/>
                  </a:lnTo>
                  <a:lnTo>
                    <a:pt x="983" y="6316"/>
                  </a:lnTo>
                  <a:lnTo>
                    <a:pt x="1203" y="6737"/>
                  </a:lnTo>
                  <a:lnTo>
                    <a:pt x="1424" y="7118"/>
                  </a:lnTo>
                  <a:lnTo>
                    <a:pt x="1644" y="7459"/>
                  </a:lnTo>
                  <a:lnTo>
                    <a:pt x="2025" y="8040"/>
                  </a:lnTo>
                  <a:lnTo>
                    <a:pt x="2306" y="8421"/>
                  </a:lnTo>
                  <a:lnTo>
                    <a:pt x="2406" y="8561"/>
                  </a:lnTo>
                  <a:lnTo>
                    <a:pt x="2506" y="8421"/>
                  </a:lnTo>
                  <a:lnTo>
                    <a:pt x="2767" y="8040"/>
                  </a:lnTo>
                  <a:lnTo>
                    <a:pt x="3148" y="7459"/>
                  </a:lnTo>
                  <a:lnTo>
                    <a:pt x="3368" y="7118"/>
                  </a:lnTo>
                  <a:lnTo>
                    <a:pt x="3589" y="6737"/>
                  </a:lnTo>
                  <a:lnTo>
                    <a:pt x="3809" y="6316"/>
                  </a:lnTo>
                  <a:lnTo>
                    <a:pt x="4030" y="5895"/>
                  </a:lnTo>
                  <a:lnTo>
                    <a:pt x="4230" y="5434"/>
                  </a:lnTo>
                  <a:lnTo>
                    <a:pt x="4411" y="4973"/>
                  </a:lnTo>
                  <a:lnTo>
                    <a:pt x="4551" y="4511"/>
                  </a:lnTo>
                  <a:lnTo>
                    <a:pt x="4671" y="4050"/>
                  </a:lnTo>
                  <a:lnTo>
                    <a:pt x="4752" y="3589"/>
                  </a:lnTo>
                  <a:lnTo>
                    <a:pt x="4772" y="3349"/>
                  </a:lnTo>
                  <a:lnTo>
                    <a:pt x="4772" y="3128"/>
                  </a:lnTo>
                  <a:lnTo>
                    <a:pt x="4772" y="2707"/>
                  </a:lnTo>
                  <a:lnTo>
                    <a:pt x="4732" y="2326"/>
                  </a:lnTo>
                  <a:lnTo>
                    <a:pt x="4671" y="1965"/>
                  </a:lnTo>
                  <a:lnTo>
                    <a:pt x="4591" y="1644"/>
                  </a:lnTo>
                  <a:lnTo>
                    <a:pt x="4491" y="1364"/>
                  </a:lnTo>
                  <a:lnTo>
                    <a:pt x="4371" y="1103"/>
                  </a:lnTo>
                  <a:lnTo>
                    <a:pt x="4230" y="883"/>
                  </a:lnTo>
                  <a:lnTo>
                    <a:pt x="4070" y="682"/>
                  </a:lnTo>
                  <a:lnTo>
                    <a:pt x="3910" y="522"/>
                  </a:lnTo>
                  <a:lnTo>
                    <a:pt x="3729" y="381"/>
                  </a:lnTo>
                  <a:lnTo>
                    <a:pt x="3529" y="261"/>
                  </a:lnTo>
                  <a:lnTo>
                    <a:pt x="3308" y="161"/>
                  </a:lnTo>
                  <a:lnTo>
                    <a:pt x="3108" y="101"/>
                  </a:lnTo>
                  <a:lnTo>
                    <a:pt x="2867" y="41"/>
                  </a:lnTo>
                  <a:lnTo>
                    <a:pt x="2626" y="21"/>
                  </a:lnTo>
                  <a:lnTo>
                    <a:pt x="2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6" name="Google Shape;5896;p64"/>
            <p:cNvSpPr/>
            <p:nvPr/>
          </p:nvSpPr>
          <p:spPr>
            <a:xfrm>
              <a:off x="759117" y="2269111"/>
              <a:ext cx="54314" cy="97420"/>
            </a:xfrm>
            <a:custGeom>
              <a:avLst/>
              <a:gdLst/>
              <a:ahLst/>
              <a:cxnLst/>
              <a:rect l="l" t="t" r="r" b="b"/>
              <a:pathLst>
                <a:path w="2728" h="4893" extrusionOk="0">
                  <a:moveTo>
                    <a:pt x="1364" y="0"/>
                  </a:moveTo>
                  <a:lnTo>
                    <a:pt x="1083" y="21"/>
                  </a:lnTo>
                  <a:lnTo>
                    <a:pt x="963" y="61"/>
                  </a:lnTo>
                  <a:lnTo>
                    <a:pt x="843" y="101"/>
                  </a:lnTo>
                  <a:lnTo>
                    <a:pt x="722" y="161"/>
                  </a:lnTo>
                  <a:lnTo>
                    <a:pt x="602" y="221"/>
                  </a:lnTo>
                  <a:lnTo>
                    <a:pt x="502" y="301"/>
                  </a:lnTo>
                  <a:lnTo>
                    <a:pt x="402" y="401"/>
                  </a:lnTo>
                  <a:lnTo>
                    <a:pt x="321" y="502"/>
                  </a:lnTo>
                  <a:lnTo>
                    <a:pt x="241" y="642"/>
                  </a:lnTo>
                  <a:lnTo>
                    <a:pt x="161" y="782"/>
                  </a:lnTo>
                  <a:lnTo>
                    <a:pt x="101" y="943"/>
                  </a:lnTo>
                  <a:lnTo>
                    <a:pt x="61" y="1123"/>
                  </a:lnTo>
                  <a:lnTo>
                    <a:pt x="41" y="1324"/>
                  </a:lnTo>
                  <a:lnTo>
                    <a:pt x="21" y="1564"/>
                  </a:lnTo>
                  <a:lnTo>
                    <a:pt x="1" y="1805"/>
                  </a:lnTo>
                  <a:lnTo>
                    <a:pt x="21" y="2045"/>
                  </a:lnTo>
                  <a:lnTo>
                    <a:pt x="61" y="2326"/>
                  </a:lnTo>
                  <a:lnTo>
                    <a:pt x="141" y="2587"/>
                  </a:lnTo>
                  <a:lnTo>
                    <a:pt x="221" y="2847"/>
                  </a:lnTo>
                  <a:lnTo>
                    <a:pt x="321" y="3108"/>
                  </a:lnTo>
                  <a:lnTo>
                    <a:pt x="442" y="3369"/>
                  </a:lnTo>
                  <a:lnTo>
                    <a:pt x="682" y="3850"/>
                  </a:lnTo>
                  <a:lnTo>
                    <a:pt x="943" y="4271"/>
                  </a:lnTo>
                  <a:lnTo>
                    <a:pt x="1163" y="4612"/>
                  </a:lnTo>
                  <a:lnTo>
                    <a:pt x="1364" y="4892"/>
                  </a:lnTo>
                  <a:lnTo>
                    <a:pt x="1584" y="4612"/>
                  </a:lnTo>
                  <a:lnTo>
                    <a:pt x="1805" y="4271"/>
                  </a:lnTo>
                  <a:lnTo>
                    <a:pt x="2046" y="3850"/>
                  </a:lnTo>
                  <a:lnTo>
                    <a:pt x="2306" y="3369"/>
                  </a:lnTo>
                  <a:lnTo>
                    <a:pt x="2426" y="3108"/>
                  </a:lnTo>
                  <a:lnTo>
                    <a:pt x="2527" y="2847"/>
                  </a:lnTo>
                  <a:lnTo>
                    <a:pt x="2607" y="2587"/>
                  </a:lnTo>
                  <a:lnTo>
                    <a:pt x="2667" y="2306"/>
                  </a:lnTo>
                  <a:lnTo>
                    <a:pt x="2727" y="2045"/>
                  </a:lnTo>
                  <a:lnTo>
                    <a:pt x="2727" y="1785"/>
                  </a:lnTo>
                  <a:lnTo>
                    <a:pt x="2727" y="1544"/>
                  </a:lnTo>
                  <a:lnTo>
                    <a:pt x="2707" y="1324"/>
                  </a:lnTo>
                  <a:lnTo>
                    <a:pt x="2667" y="1123"/>
                  </a:lnTo>
                  <a:lnTo>
                    <a:pt x="2627" y="943"/>
                  </a:lnTo>
                  <a:lnTo>
                    <a:pt x="2567" y="782"/>
                  </a:lnTo>
                  <a:lnTo>
                    <a:pt x="2507" y="642"/>
                  </a:lnTo>
                  <a:lnTo>
                    <a:pt x="2426" y="502"/>
                  </a:lnTo>
                  <a:lnTo>
                    <a:pt x="2326" y="401"/>
                  </a:lnTo>
                  <a:lnTo>
                    <a:pt x="2226" y="301"/>
                  </a:lnTo>
                  <a:lnTo>
                    <a:pt x="2126" y="221"/>
                  </a:lnTo>
                  <a:lnTo>
                    <a:pt x="2026" y="141"/>
                  </a:lnTo>
                  <a:lnTo>
                    <a:pt x="1905" y="101"/>
                  </a:lnTo>
                  <a:lnTo>
                    <a:pt x="1765" y="61"/>
                  </a:lnTo>
                  <a:lnTo>
                    <a:pt x="1645" y="21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7" name="Google Shape;5897;p64"/>
            <p:cNvSpPr/>
            <p:nvPr/>
          </p:nvSpPr>
          <p:spPr>
            <a:xfrm>
              <a:off x="1096404" y="2268713"/>
              <a:ext cx="140923" cy="252698"/>
            </a:xfrm>
            <a:custGeom>
              <a:avLst/>
              <a:gdLst/>
              <a:ahLst/>
              <a:cxnLst/>
              <a:rect l="l" t="t" r="r" b="b"/>
              <a:pathLst>
                <a:path w="7078" h="12692" extrusionOk="0">
                  <a:moveTo>
                    <a:pt x="3529" y="0"/>
                  </a:moveTo>
                  <a:lnTo>
                    <a:pt x="3168" y="20"/>
                  </a:lnTo>
                  <a:lnTo>
                    <a:pt x="2828" y="61"/>
                  </a:lnTo>
                  <a:lnTo>
                    <a:pt x="2487" y="141"/>
                  </a:lnTo>
                  <a:lnTo>
                    <a:pt x="2146" y="241"/>
                  </a:lnTo>
                  <a:lnTo>
                    <a:pt x="1845" y="381"/>
                  </a:lnTo>
                  <a:lnTo>
                    <a:pt x="1544" y="562"/>
                  </a:lnTo>
                  <a:lnTo>
                    <a:pt x="1284" y="762"/>
                  </a:lnTo>
                  <a:lnTo>
                    <a:pt x="1023" y="1023"/>
                  </a:lnTo>
                  <a:lnTo>
                    <a:pt x="803" y="1304"/>
                  </a:lnTo>
                  <a:lnTo>
                    <a:pt x="602" y="1644"/>
                  </a:lnTo>
                  <a:lnTo>
                    <a:pt x="422" y="2025"/>
                  </a:lnTo>
                  <a:lnTo>
                    <a:pt x="281" y="2446"/>
                  </a:lnTo>
                  <a:lnTo>
                    <a:pt x="161" y="2928"/>
                  </a:lnTo>
                  <a:lnTo>
                    <a:pt x="61" y="3449"/>
                  </a:lnTo>
                  <a:lnTo>
                    <a:pt x="21" y="4030"/>
                  </a:lnTo>
                  <a:lnTo>
                    <a:pt x="1" y="4652"/>
                  </a:lnTo>
                  <a:lnTo>
                    <a:pt x="1" y="4993"/>
                  </a:lnTo>
                  <a:lnTo>
                    <a:pt x="41" y="5313"/>
                  </a:lnTo>
                  <a:lnTo>
                    <a:pt x="81" y="5654"/>
                  </a:lnTo>
                  <a:lnTo>
                    <a:pt x="161" y="5995"/>
                  </a:lnTo>
                  <a:lnTo>
                    <a:pt x="241" y="6356"/>
                  </a:lnTo>
                  <a:lnTo>
                    <a:pt x="322" y="6697"/>
                  </a:lnTo>
                  <a:lnTo>
                    <a:pt x="562" y="7398"/>
                  </a:lnTo>
                  <a:lnTo>
                    <a:pt x="823" y="8080"/>
                  </a:lnTo>
                  <a:lnTo>
                    <a:pt x="1123" y="8742"/>
                  </a:lnTo>
                  <a:lnTo>
                    <a:pt x="1444" y="9383"/>
                  </a:lnTo>
                  <a:lnTo>
                    <a:pt x="1785" y="9985"/>
                  </a:lnTo>
                  <a:lnTo>
                    <a:pt x="2106" y="10566"/>
                  </a:lnTo>
                  <a:lnTo>
                    <a:pt x="2427" y="11087"/>
                  </a:lnTo>
                  <a:lnTo>
                    <a:pt x="2988" y="11929"/>
                  </a:lnTo>
                  <a:lnTo>
                    <a:pt x="3409" y="12491"/>
                  </a:lnTo>
                  <a:lnTo>
                    <a:pt x="3549" y="12691"/>
                  </a:lnTo>
                  <a:lnTo>
                    <a:pt x="3710" y="12491"/>
                  </a:lnTo>
                  <a:lnTo>
                    <a:pt x="4111" y="11929"/>
                  </a:lnTo>
                  <a:lnTo>
                    <a:pt x="4672" y="11067"/>
                  </a:lnTo>
                  <a:lnTo>
                    <a:pt x="4993" y="10546"/>
                  </a:lnTo>
                  <a:lnTo>
                    <a:pt x="5314" y="9985"/>
                  </a:lnTo>
                  <a:lnTo>
                    <a:pt x="5654" y="9383"/>
                  </a:lnTo>
                  <a:lnTo>
                    <a:pt x="5975" y="8742"/>
                  </a:lnTo>
                  <a:lnTo>
                    <a:pt x="6256" y="8060"/>
                  </a:lnTo>
                  <a:lnTo>
                    <a:pt x="6537" y="7378"/>
                  </a:lnTo>
                  <a:lnTo>
                    <a:pt x="6757" y="6697"/>
                  </a:lnTo>
                  <a:lnTo>
                    <a:pt x="6857" y="6336"/>
                  </a:lnTo>
                  <a:lnTo>
                    <a:pt x="6938" y="5995"/>
                  </a:lnTo>
                  <a:lnTo>
                    <a:pt x="6998" y="5654"/>
                  </a:lnTo>
                  <a:lnTo>
                    <a:pt x="7038" y="5313"/>
                  </a:lnTo>
                  <a:lnTo>
                    <a:pt x="7078" y="4973"/>
                  </a:lnTo>
                  <a:lnTo>
                    <a:pt x="7078" y="4652"/>
                  </a:lnTo>
                  <a:lnTo>
                    <a:pt x="7058" y="4010"/>
                  </a:lnTo>
                  <a:lnTo>
                    <a:pt x="7018" y="3429"/>
                  </a:lnTo>
                  <a:lnTo>
                    <a:pt x="6918" y="2908"/>
                  </a:lnTo>
                  <a:lnTo>
                    <a:pt x="6797" y="2446"/>
                  </a:lnTo>
                  <a:lnTo>
                    <a:pt x="6657" y="2005"/>
                  </a:lnTo>
                  <a:lnTo>
                    <a:pt x="6476" y="1644"/>
                  </a:lnTo>
                  <a:lnTo>
                    <a:pt x="6276" y="1304"/>
                  </a:lnTo>
                  <a:lnTo>
                    <a:pt x="6035" y="1003"/>
                  </a:lnTo>
                  <a:lnTo>
                    <a:pt x="5795" y="762"/>
                  </a:lnTo>
                  <a:lnTo>
                    <a:pt x="5514" y="542"/>
                  </a:lnTo>
                  <a:lnTo>
                    <a:pt x="5213" y="381"/>
                  </a:lnTo>
                  <a:lnTo>
                    <a:pt x="4913" y="241"/>
                  </a:lnTo>
                  <a:lnTo>
                    <a:pt x="4592" y="141"/>
                  </a:lnTo>
                  <a:lnTo>
                    <a:pt x="4251" y="61"/>
                  </a:lnTo>
                  <a:lnTo>
                    <a:pt x="3890" y="20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8" name="Google Shape;5898;p64"/>
            <p:cNvSpPr/>
            <p:nvPr/>
          </p:nvSpPr>
          <p:spPr>
            <a:xfrm>
              <a:off x="1119161" y="2268713"/>
              <a:ext cx="95030" cy="170071"/>
            </a:xfrm>
            <a:custGeom>
              <a:avLst/>
              <a:gdLst/>
              <a:ahLst/>
              <a:cxnLst/>
              <a:rect l="l" t="t" r="r" b="b"/>
              <a:pathLst>
                <a:path w="4773" h="8542" extrusionOk="0">
                  <a:moveTo>
                    <a:pt x="2146" y="0"/>
                  </a:moveTo>
                  <a:lnTo>
                    <a:pt x="1905" y="41"/>
                  </a:lnTo>
                  <a:lnTo>
                    <a:pt x="1685" y="81"/>
                  </a:lnTo>
                  <a:lnTo>
                    <a:pt x="1464" y="161"/>
                  </a:lnTo>
                  <a:lnTo>
                    <a:pt x="1244" y="261"/>
                  </a:lnTo>
                  <a:lnTo>
                    <a:pt x="1063" y="361"/>
                  </a:lnTo>
                  <a:lnTo>
                    <a:pt x="883" y="502"/>
                  </a:lnTo>
                  <a:lnTo>
                    <a:pt x="702" y="682"/>
                  </a:lnTo>
                  <a:lnTo>
                    <a:pt x="542" y="883"/>
                  </a:lnTo>
                  <a:lnTo>
                    <a:pt x="422" y="1103"/>
                  </a:lnTo>
                  <a:lnTo>
                    <a:pt x="301" y="1364"/>
                  </a:lnTo>
                  <a:lnTo>
                    <a:pt x="201" y="1644"/>
                  </a:lnTo>
                  <a:lnTo>
                    <a:pt x="121" y="1965"/>
                  </a:lnTo>
                  <a:lnTo>
                    <a:pt x="61" y="2326"/>
                  </a:lnTo>
                  <a:lnTo>
                    <a:pt x="21" y="2707"/>
                  </a:lnTo>
                  <a:lnTo>
                    <a:pt x="1" y="3128"/>
                  </a:lnTo>
                  <a:lnTo>
                    <a:pt x="21" y="3349"/>
                  </a:lnTo>
                  <a:lnTo>
                    <a:pt x="41" y="3589"/>
                  </a:lnTo>
                  <a:lnTo>
                    <a:pt x="121" y="4030"/>
                  </a:lnTo>
                  <a:lnTo>
                    <a:pt x="221" y="4511"/>
                  </a:lnTo>
                  <a:lnTo>
                    <a:pt x="381" y="4973"/>
                  </a:lnTo>
                  <a:lnTo>
                    <a:pt x="562" y="5434"/>
                  </a:lnTo>
                  <a:lnTo>
                    <a:pt x="762" y="5875"/>
                  </a:lnTo>
                  <a:lnTo>
                    <a:pt x="983" y="6316"/>
                  </a:lnTo>
                  <a:lnTo>
                    <a:pt x="1203" y="6717"/>
                  </a:lnTo>
                  <a:lnTo>
                    <a:pt x="1424" y="7118"/>
                  </a:lnTo>
                  <a:lnTo>
                    <a:pt x="1645" y="7459"/>
                  </a:lnTo>
                  <a:lnTo>
                    <a:pt x="2025" y="8040"/>
                  </a:lnTo>
                  <a:lnTo>
                    <a:pt x="2306" y="8421"/>
                  </a:lnTo>
                  <a:lnTo>
                    <a:pt x="2406" y="8541"/>
                  </a:lnTo>
                  <a:lnTo>
                    <a:pt x="2507" y="8421"/>
                  </a:lnTo>
                  <a:lnTo>
                    <a:pt x="2767" y="8040"/>
                  </a:lnTo>
                  <a:lnTo>
                    <a:pt x="3148" y="7459"/>
                  </a:lnTo>
                  <a:lnTo>
                    <a:pt x="3369" y="7098"/>
                  </a:lnTo>
                  <a:lnTo>
                    <a:pt x="3589" y="6717"/>
                  </a:lnTo>
                  <a:lnTo>
                    <a:pt x="3810" y="6316"/>
                  </a:lnTo>
                  <a:lnTo>
                    <a:pt x="4030" y="5875"/>
                  </a:lnTo>
                  <a:lnTo>
                    <a:pt x="4231" y="5434"/>
                  </a:lnTo>
                  <a:lnTo>
                    <a:pt x="4411" y="4973"/>
                  </a:lnTo>
                  <a:lnTo>
                    <a:pt x="4572" y="4491"/>
                  </a:lnTo>
                  <a:lnTo>
                    <a:pt x="4672" y="4030"/>
                  </a:lnTo>
                  <a:lnTo>
                    <a:pt x="4752" y="3569"/>
                  </a:lnTo>
                  <a:lnTo>
                    <a:pt x="4772" y="3349"/>
                  </a:lnTo>
                  <a:lnTo>
                    <a:pt x="4772" y="3128"/>
                  </a:lnTo>
                  <a:lnTo>
                    <a:pt x="4772" y="2707"/>
                  </a:lnTo>
                  <a:lnTo>
                    <a:pt x="4732" y="2306"/>
                  </a:lnTo>
                  <a:lnTo>
                    <a:pt x="4672" y="1965"/>
                  </a:lnTo>
                  <a:lnTo>
                    <a:pt x="4592" y="1644"/>
                  </a:lnTo>
                  <a:lnTo>
                    <a:pt x="4491" y="1344"/>
                  </a:lnTo>
                  <a:lnTo>
                    <a:pt x="4371" y="1103"/>
                  </a:lnTo>
                  <a:lnTo>
                    <a:pt x="4231" y="863"/>
                  </a:lnTo>
                  <a:lnTo>
                    <a:pt x="4070" y="682"/>
                  </a:lnTo>
                  <a:lnTo>
                    <a:pt x="3910" y="502"/>
                  </a:lnTo>
                  <a:lnTo>
                    <a:pt x="3730" y="361"/>
                  </a:lnTo>
                  <a:lnTo>
                    <a:pt x="3529" y="241"/>
                  </a:lnTo>
                  <a:lnTo>
                    <a:pt x="3329" y="161"/>
                  </a:lnTo>
                  <a:lnTo>
                    <a:pt x="3108" y="81"/>
                  </a:lnTo>
                  <a:lnTo>
                    <a:pt x="2867" y="41"/>
                  </a:lnTo>
                  <a:lnTo>
                    <a:pt x="2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9" name="Google Shape;5899;p64"/>
            <p:cNvSpPr/>
            <p:nvPr/>
          </p:nvSpPr>
          <p:spPr>
            <a:xfrm>
              <a:off x="1139508" y="2268713"/>
              <a:ext cx="54314" cy="97420"/>
            </a:xfrm>
            <a:custGeom>
              <a:avLst/>
              <a:gdLst/>
              <a:ahLst/>
              <a:cxnLst/>
              <a:rect l="l" t="t" r="r" b="b"/>
              <a:pathLst>
                <a:path w="2728" h="4893" extrusionOk="0">
                  <a:moveTo>
                    <a:pt x="1364" y="0"/>
                  </a:moveTo>
                  <a:lnTo>
                    <a:pt x="1084" y="20"/>
                  </a:lnTo>
                  <a:lnTo>
                    <a:pt x="963" y="41"/>
                  </a:lnTo>
                  <a:lnTo>
                    <a:pt x="843" y="81"/>
                  </a:lnTo>
                  <a:lnTo>
                    <a:pt x="723" y="141"/>
                  </a:lnTo>
                  <a:lnTo>
                    <a:pt x="602" y="201"/>
                  </a:lnTo>
                  <a:lnTo>
                    <a:pt x="502" y="301"/>
                  </a:lnTo>
                  <a:lnTo>
                    <a:pt x="402" y="381"/>
                  </a:lnTo>
                  <a:lnTo>
                    <a:pt x="322" y="502"/>
                  </a:lnTo>
                  <a:lnTo>
                    <a:pt x="242" y="622"/>
                  </a:lnTo>
                  <a:lnTo>
                    <a:pt x="161" y="782"/>
                  </a:lnTo>
                  <a:lnTo>
                    <a:pt x="121" y="943"/>
                  </a:lnTo>
                  <a:lnTo>
                    <a:pt x="61" y="1123"/>
                  </a:lnTo>
                  <a:lnTo>
                    <a:pt x="41" y="1324"/>
                  </a:lnTo>
                  <a:lnTo>
                    <a:pt x="21" y="1544"/>
                  </a:lnTo>
                  <a:lnTo>
                    <a:pt x="1" y="1785"/>
                  </a:lnTo>
                  <a:lnTo>
                    <a:pt x="21" y="2045"/>
                  </a:lnTo>
                  <a:lnTo>
                    <a:pt x="61" y="2306"/>
                  </a:lnTo>
                  <a:lnTo>
                    <a:pt x="141" y="2567"/>
                  </a:lnTo>
                  <a:lnTo>
                    <a:pt x="222" y="2847"/>
                  </a:lnTo>
                  <a:lnTo>
                    <a:pt x="322" y="3108"/>
                  </a:lnTo>
                  <a:lnTo>
                    <a:pt x="442" y="3369"/>
                  </a:lnTo>
                  <a:lnTo>
                    <a:pt x="683" y="3850"/>
                  </a:lnTo>
                  <a:lnTo>
                    <a:pt x="943" y="4271"/>
                  </a:lnTo>
                  <a:lnTo>
                    <a:pt x="1164" y="4592"/>
                  </a:lnTo>
                  <a:lnTo>
                    <a:pt x="1384" y="4892"/>
                  </a:lnTo>
                  <a:lnTo>
                    <a:pt x="1585" y="4592"/>
                  </a:lnTo>
                  <a:lnTo>
                    <a:pt x="1805" y="4271"/>
                  </a:lnTo>
                  <a:lnTo>
                    <a:pt x="2046" y="3850"/>
                  </a:lnTo>
                  <a:lnTo>
                    <a:pt x="2307" y="3369"/>
                  </a:lnTo>
                  <a:lnTo>
                    <a:pt x="2427" y="3108"/>
                  </a:lnTo>
                  <a:lnTo>
                    <a:pt x="2527" y="2847"/>
                  </a:lnTo>
                  <a:lnTo>
                    <a:pt x="2607" y="2567"/>
                  </a:lnTo>
                  <a:lnTo>
                    <a:pt x="2667" y="2306"/>
                  </a:lnTo>
                  <a:lnTo>
                    <a:pt x="2728" y="2045"/>
                  </a:lnTo>
                  <a:lnTo>
                    <a:pt x="2728" y="1785"/>
                  </a:lnTo>
                  <a:lnTo>
                    <a:pt x="2728" y="1544"/>
                  </a:lnTo>
                  <a:lnTo>
                    <a:pt x="2708" y="1324"/>
                  </a:lnTo>
                  <a:lnTo>
                    <a:pt x="2667" y="1123"/>
                  </a:lnTo>
                  <a:lnTo>
                    <a:pt x="2627" y="943"/>
                  </a:lnTo>
                  <a:lnTo>
                    <a:pt x="2567" y="782"/>
                  </a:lnTo>
                  <a:lnTo>
                    <a:pt x="2507" y="622"/>
                  </a:lnTo>
                  <a:lnTo>
                    <a:pt x="2427" y="502"/>
                  </a:lnTo>
                  <a:lnTo>
                    <a:pt x="2327" y="381"/>
                  </a:lnTo>
                  <a:lnTo>
                    <a:pt x="2226" y="281"/>
                  </a:lnTo>
                  <a:lnTo>
                    <a:pt x="2126" y="201"/>
                  </a:lnTo>
                  <a:lnTo>
                    <a:pt x="2026" y="141"/>
                  </a:lnTo>
                  <a:lnTo>
                    <a:pt x="1906" y="81"/>
                  </a:lnTo>
                  <a:lnTo>
                    <a:pt x="1765" y="41"/>
                  </a:lnTo>
                  <a:lnTo>
                    <a:pt x="1645" y="20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0" name="Google Shape;5900;p64"/>
            <p:cNvSpPr/>
            <p:nvPr/>
          </p:nvSpPr>
          <p:spPr>
            <a:xfrm>
              <a:off x="1474805" y="2268315"/>
              <a:ext cx="140943" cy="252698"/>
            </a:xfrm>
            <a:custGeom>
              <a:avLst/>
              <a:gdLst/>
              <a:ahLst/>
              <a:cxnLst/>
              <a:rect l="l" t="t" r="r" b="b"/>
              <a:pathLst>
                <a:path w="7079" h="12692" extrusionOk="0">
                  <a:moveTo>
                    <a:pt x="3529" y="0"/>
                  </a:moveTo>
                  <a:lnTo>
                    <a:pt x="3169" y="20"/>
                  </a:lnTo>
                  <a:lnTo>
                    <a:pt x="2828" y="61"/>
                  </a:lnTo>
                  <a:lnTo>
                    <a:pt x="2487" y="121"/>
                  </a:lnTo>
                  <a:lnTo>
                    <a:pt x="2166" y="241"/>
                  </a:lnTo>
                  <a:lnTo>
                    <a:pt x="1845" y="381"/>
                  </a:lnTo>
                  <a:lnTo>
                    <a:pt x="1565" y="542"/>
                  </a:lnTo>
                  <a:lnTo>
                    <a:pt x="1284" y="762"/>
                  </a:lnTo>
                  <a:lnTo>
                    <a:pt x="1043" y="1003"/>
                  </a:lnTo>
                  <a:lnTo>
                    <a:pt x="803" y="1304"/>
                  </a:lnTo>
                  <a:lnTo>
                    <a:pt x="602" y="1644"/>
                  </a:lnTo>
                  <a:lnTo>
                    <a:pt x="422" y="2005"/>
                  </a:lnTo>
                  <a:lnTo>
                    <a:pt x="282" y="2446"/>
                  </a:lnTo>
                  <a:lnTo>
                    <a:pt x="161" y="2907"/>
                  </a:lnTo>
                  <a:lnTo>
                    <a:pt x="81" y="3449"/>
                  </a:lnTo>
                  <a:lnTo>
                    <a:pt x="21" y="4010"/>
                  </a:lnTo>
                  <a:lnTo>
                    <a:pt x="1" y="4652"/>
                  </a:lnTo>
                  <a:lnTo>
                    <a:pt x="21" y="4972"/>
                  </a:lnTo>
                  <a:lnTo>
                    <a:pt x="41" y="5313"/>
                  </a:lnTo>
                  <a:lnTo>
                    <a:pt x="81" y="5654"/>
                  </a:lnTo>
                  <a:lnTo>
                    <a:pt x="161" y="5995"/>
                  </a:lnTo>
                  <a:lnTo>
                    <a:pt x="241" y="6336"/>
                  </a:lnTo>
                  <a:lnTo>
                    <a:pt x="322" y="6697"/>
                  </a:lnTo>
                  <a:lnTo>
                    <a:pt x="562" y="7378"/>
                  </a:lnTo>
                  <a:lnTo>
                    <a:pt x="823" y="8060"/>
                  </a:lnTo>
                  <a:lnTo>
                    <a:pt x="1124" y="8722"/>
                  </a:lnTo>
                  <a:lnTo>
                    <a:pt x="1444" y="9383"/>
                  </a:lnTo>
                  <a:lnTo>
                    <a:pt x="1785" y="9985"/>
                  </a:lnTo>
                  <a:lnTo>
                    <a:pt x="2106" y="10546"/>
                  </a:lnTo>
                  <a:lnTo>
                    <a:pt x="2427" y="11067"/>
                  </a:lnTo>
                  <a:lnTo>
                    <a:pt x="3008" y="11929"/>
                  </a:lnTo>
                  <a:lnTo>
                    <a:pt x="3409" y="12491"/>
                  </a:lnTo>
                  <a:lnTo>
                    <a:pt x="3550" y="12691"/>
                  </a:lnTo>
                  <a:lnTo>
                    <a:pt x="3710" y="12491"/>
                  </a:lnTo>
                  <a:lnTo>
                    <a:pt x="4111" y="11929"/>
                  </a:lnTo>
                  <a:lnTo>
                    <a:pt x="4672" y="11067"/>
                  </a:lnTo>
                  <a:lnTo>
                    <a:pt x="4993" y="10546"/>
                  </a:lnTo>
                  <a:lnTo>
                    <a:pt x="5314" y="9985"/>
                  </a:lnTo>
                  <a:lnTo>
                    <a:pt x="5655" y="9363"/>
                  </a:lnTo>
                  <a:lnTo>
                    <a:pt x="5975" y="8722"/>
                  </a:lnTo>
                  <a:lnTo>
                    <a:pt x="6276" y="8060"/>
                  </a:lnTo>
                  <a:lnTo>
                    <a:pt x="6537" y="7378"/>
                  </a:lnTo>
                  <a:lnTo>
                    <a:pt x="6757" y="6677"/>
                  </a:lnTo>
                  <a:lnTo>
                    <a:pt x="6858" y="6336"/>
                  </a:lnTo>
                  <a:lnTo>
                    <a:pt x="6938" y="5995"/>
                  </a:lnTo>
                  <a:lnTo>
                    <a:pt x="6998" y="5634"/>
                  </a:lnTo>
                  <a:lnTo>
                    <a:pt x="7038" y="5293"/>
                  </a:lnTo>
                  <a:lnTo>
                    <a:pt x="7078" y="4972"/>
                  </a:lnTo>
                  <a:lnTo>
                    <a:pt x="7078" y="4632"/>
                  </a:lnTo>
                  <a:lnTo>
                    <a:pt x="7058" y="4010"/>
                  </a:lnTo>
                  <a:lnTo>
                    <a:pt x="7018" y="3429"/>
                  </a:lnTo>
                  <a:lnTo>
                    <a:pt x="6918" y="2907"/>
                  </a:lnTo>
                  <a:lnTo>
                    <a:pt x="6797" y="2426"/>
                  </a:lnTo>
                  <a:lnTo>
                    <a:pt x="6657" y="2005"/>
                  </a:lnTo>
                  <a:lnTo>
                    <a:pt x="6477" y="1624"/>
                  </a:lnTo>
                  <a:lnTo>
                    <a:pt x="6276" y="1284"/>
                  </a:lnTo>
                  <a:lnTo>
                    <a:pt x="6036" y="1003"/>
                  </a:lnTo>
                  <a:lnTo>
                    <a:pt x="5795" y="742"/>
                  </a:lnTo>
                  <a:lnTo>
                    <a:pt x="5514" y="542"/>
                  </a:lnTo>
                  <a:lnTo>
                    <a:pt x="5234" y="361"/>
                  </a:lnTo>
                  <a:lnTo>
                    <a:pt x="4913" y="221"/>
                  </a:lnTo>
                  <a:lnTo>
                    <a:pt x="4592" y="121"/>
                  </a:lnTo>
                  <a:lnTo>
                    <a:pt x="4251" y="61"/>
                  </a:lnTo>
                  <a:lnTo>
                    <a:pt x="3890" y="20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1" name="Google Shape;5901;p64"/>
            <p:cNvSpPr/>
            <p:nvPr/>
          </p:nvSpPr>
          <p:spPr>
            <a:xfrm>
              <a:off x="1497960" y="2268315"/>
              <a:ext cx="95030" cy="170071"/>
            </a:xfrm>
            <a:custGeom>
              <a:avLst/>
              <a:gdLst/>
              <a:ahLst/>
              <a:cxnLst/>
              <a:rect l="l" t="t" r="r" b="b"/>
              <a:pathLst>
                <a:path w="4773" h="8542" extrusionOk="0">
                  <a:moveTo>
                    <a:pt x="2126" y="0"/>
                  </a:moveTo>
                  <a:lnTo>
                    <a:pt x="1885" y="20"/>
                  </a:lnTo>
                  <a:lnTo>
                    <a:pt x="1665" y="81"/>
                  </a:lnTo>
                  <a:lnTo>
                    <a:pt x="1444" y="141"/>
                  </a:lnTo>
                  <a:lnTo>
                    <a:pt x="1244" y="241"/>
                  </a:lnTo>
                  <a:lnTo>
                    <a:pt x="1043" y="361"/>
                  </a:lnTo>
                  <a:lnTo>
                    <a:pt x="863" y="502"/>
                  </a:lnTo>
                  <a:lnTo>
                    <a:pt x="682" y="682"/>
                  </a:lnTo>
                  <a:lnTo>
                    <a:pt x="542" y="862"/>
                  </a:lnTo>
                  <a:lnTo>
                    <a:pt x="402" y="1103"/>
                  </a:lnTo>
                  <a:lnTo>
                    <a:pt x="281" y="1344"/>
                  </a:lnTo>
                  <a:lnTo>
                    <a:pt x="181" y="1644"/>
                  </a:lnTo>
                  <a:lnTo>
                    <a:pt x="101" y="1965"/>
                  </a:lnTo>
                  <a:lnTo>
                    <a:pt x="41" y="2306"/>
                  </a:lnTo>
                  <a:lnTo>
                    <a:pt x="1" y="2707"/>
                  </a:lnTo>
                  <a:lnTo>
                    <a:pt x="1" y="3128"/>
                  </a:lnTo>
                  <a:lnTo>
                    <a:pt x="1" y="3349"/>
                  </a:lnTo>
                  <a:lnTo>
                    <a:pt x="21" y="3569"/>
                  </a:lnTo>
                  <a:lnTo>
                    <a:pt x="101" y="4030"/>
                  </a:lnTo>
                  <a:lnTo>
                    <a:pt x="221" y="4491"/>
                  </a:lnTo>
                  <a:lnTo>
                    <a:pt x="362" y="4972"/>
                  </a:lnTo>
                  <a:lnTo>
                    <a:pt x="542" y="5434"/>
                  </a:lnTo>
                  <a:lnTo>
                    <a:pt x="743" y="5875"/>
                  </a:lnTo>
                  <a:lnTo>
                    <a:pt x="963" y="6316"/>
                  </a:lnTo>
                  <a:lnTo>
                    <a:pt x="1184" y="6717"/>
                  </a:lnTo>
                  <a:lnTo>
                    <a:pt x="1404" y="7098"/>
                  </a:lnTo>
                  <a:lnTo>
                    <a:pt x="1625" y="7459"/>
                  </a:lnTo>
                  <a:lnTo>
                    <a:pt x="2006" y="8020"/>
                  </a:lnTo>
                  <a:lnTo>
                    <a:pt x="2286" y="8401"/>
                  </a:lnTo>
                  <a:lnTo>
                    <a:pt x="2387" y="8541"/>
                  </a:lnTo>
                  <a:lnTo>
                    <a:pt x="2487" y="8401"/>
                  </a:lnTo>
                  <a:lnTo>
                    <a:pt x="2767" y="8020"/>
                  </a:lnTo>
                  <a:lnTo>
                    <a:pt x="3148" y="7438"/>
                  </a:lnTo>
                  <a:lnTo>
                    <a:pt x="3349" y="7098"/>
                  </a:lnTo>
                  <a:lnTo>
                    <a:pt x="3569" y="6717"/>
                  </a:lnTo>
                  <a:lnTo>
                    <a:pt x="3790" y="6296"/>
                  </a:lnTo>
                  <a:lnTo>
                    <a:pt x="4010" y="5875"/>
                  </a:lnTo>
                  <a:lnTo>
                    <a:pt x="4211" y="5414"/>
                  </a:lnTo>
                  <a:lnTo>
                    <a:pt x="4391" y="4952"/>
                  </a:lnTo>
                  <a:lnTo>
                    <a:pt x="4552" y="4491"/>
                  </a:lnTo>
                  <a:lnTo>
                    <a:pt x="4672" y="4030"/>
                  </a:lnTo>
                  <a:lnTo>
                    <a:pt x="4732" y="3569"/>
                  </a:lnTo>
                  <a:lnTo>
                    <a:pt x="4752" y="3328"/>
                  </a:lnTo>
                  <a:lnTo>
                    <a:pt x="4772" y="3108"/>
                  </a:lnTo>
                  <a:lnTo>
                    <a:pt x="4752" y="2687"/>
                  </a:lnTo>
                  <a:lnTo>
                    <a:pt x="4712" y="2306"/>
                  </a:lnTo>
                  <a:lnTo>
                    <a:pt x="4652" y="1945"/>
                  </a:lnTo>
                  <a:lnTo>
                    <a:pt x="4572" y="1624"/>
                  </a:lnTo>
                  <a:lnTo>
                    <a:pt x="4472" y="1344"/>
                  </a:lnTo>
                  <a:lnTo>
                    <a:pt x="4351" y="1083"/>
                  </a:lnTo>
                  <a:lnTo>
                    <a:pt x="4211" y="862"/>
                  </a:lnTo>
                  <a:lnTo>
                    <a:pt x="4071" y="662"/>
                  </a:lnTo>
                  <a:lnTo>
                    <a:pt x="3890" y="502"/>
                  </a:lnTo>
                  <a:lnTo>
                    <a:pt x="3710" y="361"/>
                  </a:lnTo>
                  <a:lnTo>
                    <a:pt x="3509" y="241"/>
                  </a:lnTo>
                  <a:lnTo>
                    <a:pt x="3309" y="141"/>
                  </a:lnTo>
                  <a:lnTo>
                    <a:pt x="3088" y="81"/>
                  </a:lnTo>
                  <a:lnTo>
                    <a:pt x="2848" y="20"/>
                  </a:lnTo>
                  <a:lnTo>
                    <a:pt x="2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2" name="Google Shape;5902;p64"/>
            <p:cNvSpPr/>
            <p:nvPr/>
          </p:nvSpPr>
          <p:spPr>
            <a:xfrm>
              <a:off x="1517929" y="2268315"/>
              <a:ext cx="54693" cy="97021"/>
            </a:xfrm>
            <a:custGeom>
              <a:avLst/>
              <a:gdLst/>
              <a:ahLst/>
              <a:cxnLst/>
              <a:rect l="l" t="t" r="r" b="b"/>
              <a:pathLst>
                <a:path w="2747" h="4873" extrusionOk="0">
                  <a:moveTo>
                    <a:pt x="1363" y="0"/>
                  </a:moveTo>
                  <a:lnTo>
                    <a:pt x="1103" y="20"/>
                  </a:lnTo>
                  <a:lnTo>
                    <a:pt x="962" y="40"/>
                  </a:lnTo>
                  <a:lnTo>
                    <a:pt x="842" y="81"/>
                  </a:lnTo>
                  <a:lnTo>
                    <a:pt x="722" y="141"/>
                  </a:lnTo>
                  <a:lnTo>
                    <a:pt x="602" y="201"/>
                  </a:lnTo>
                  <a:lnTo>
                    <a:pt x="501" y="281"/>
                  </a:lnTo>
                  <a:lnTo>
                    <a:pt x="401" y="381"/>
                  </a:lnTo>
                  <a:lnTo>
                    <a:pt x="321" y="502"/>
                  </a:lnTo>
                  <a:lnTo>
                    <a:pt x="241" y="622"/>
                  </a:lnTo>
                  <a:lnTo>
                    <a:pt x="181" y="762"/>
                  </a:lnTo>
                  <a:lnTo>
                    <a:pt x="120" y="923"/>
                  </a:lnTo>
                  <a:lnTo>
                    <a:pt x="60" y="1123"/>
                  </a:lnTo>
                  <a:lnTo>
                    <a:pt x="40" y="1324"/>
                  </a:lnTo>
                  <a:lnTo>
                    <a:pt x="20" y="1544"/>
                  </a:lnTo>
                  <a:lnTo>
                    <a:pt x="0" y="1785"/>
                  </a:lnTo>
                  <a:lnTo>
                    <a:pt x="20" y="2045"/>
                  </a:lnTo>
                  <a:lnTo>
                    <a:pt x="60" y="2306"/>
                  </a:lnTo>
                  <a:lnTo>
                    <a:pt x="140" y="2567"/>
                  </a:lnTo>
                  <a:lnTo>
                    <a:pt x="221" y="2827"/>
                  </a:lnTo>
                  <a:lnTo>
                    <a:pt x="321" y="3108"/>
                  </a:lnTo>
                  <a:lnTo>
                    <a:pt x="441" y="3349"/>
                  </a:lnTo>
                  <a:lnTo>
                    <a:pt x="702" y="3830"/>
                  </a:lnTo>
                  <a:lnTo>
                    <a:pt x="942" y="4251"/>
                  </a:lnTo>
                  <a:lnTo>
                    <a:pt x="1163" y="4592"/>
                  </a:lnTo>
                  <a:lnTo>
                    <a:pt x="1384" y="4872"/>
                  </a:lnTo>
                  <a:lnTo>
                    <a:pt x="1584" y="4592"/>
                  </a:lnTo>
                  <a:lnTo>
                    <a:pt x="1805" y="4251"/>
                  </a:lnTo>
                  <a:lnTo>
                    <a:pt x="2065" y="3830"/>
                  </a:lnTo>
                  <a:lnTo>
                    <a:pt x="2306" y="3349"/>
                  </a:lnTo>
                  <a:lnTo>
                    <a:pt x="2426" y="3088"/>
                  </a:lnTo>
                  <a:lnTo>
                    <a:pt x="2526" y="2827"/>
                  </a:lnTo>
                  <a:lnTo>
                    <a:pt x="2606" y="2567"/>
                  </a:lnTo>
                  <a:lnTo>
                    <a:pt x="2687" y="2306"/>
                  </a:lnTo>
                  <a:lnTo>
                    <a:pt x="2727" y="2025"/>
                  </a:lnTo>
                  <a:lnTo>
                    <a:pt x="2747" y="1785"/>
                  </a:lnTo>
                  <a:lnTo>
                    <a:pt x="2727" y="1544"/>
                  </a:lnTo>
                  <a:lnTo>
                    <a:pt x="2707" y="1304"/>
                  </a:lnTo>
                  <a:lnTo>
                    <a:pt x="2667" y="1103"/>
                  </a:lnTo>
                  <a:lnTo>
                    <a:pt x="2627" y="923"/>
                  </a:lnTo>
                  <a:lnTo>
                    <a:pt x="2566" y="762"/>
                  </a:lnTo>
                  <a:lnTo>
                    <a:pt x="2506" y="622"/>
                  </a:lnTo>
                  <a:lnTo>
                    <a:pt x="2426" y="482"/>
                  </a:lnTo>
                  <a:lnTo>
                    <a:pt x="2326" y="381"/>
                  </a:lnTo>
                  <a:lnTo>
                    <a:pt x="2246" y="281"/>
                  </a:lnTo>
                  <a:lnTo>
                    <a:pt x="2125" y="201"/>
                  </a:lnTo>
                  <a:lnTo>
                    <a:pt x="2025" y="141"/>
                  </a:lnTo>
                  <a:lnTo>
                    <a:pt x="1905" y="81"/>
                  </a:lnTo>
                  <a:lnTo>
                    <a:pt x="1784" y="40"/>
                  </a:lnTo>
                  <a:lnTo>
                    <a:pt x="1644" y="2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3" name="Google Shape;5903;p64"/>
            <p:cNvSpPr/>
            <p:nvPr/>
          </p:nvSpPr>
          <p:spPr>
            <a:xfrm>
              <a:off x="972268" y="1742227"/>
              <a:ext cx="387210" cy="387608"/>
            </a:xfrm>
            <a:custGeom>
              <a:avLst/>
              <a:gdLst/>
              <a:ahLst/>
              <a:cxnLst/>
              <a:rect l="l" t="t" r="r" b="b"/>
              <a:pathLst>
                <a:path w="19448" h="19468" extrusionOk="0">
                  <a:moveTo>
                    <a:pt x="9704" y="0"/>
                  </a:moveTo>
                  <a:lnTo>
                    <a:pt x="9203" y="20"/>
                  </a:lnTo>
                  <a:lnTo>
                    <a:pt x="8722" y="60"/>
                  </a:lnTo>
                  <a:lnTo>
                    <a:pt x="8221" y="120"/>
                  </a:lnTo>
                  <a:lnTo>
                    <a:pt x="7739" y="201"/>
                  </a:lnTo>
                  <a:lnTo>
                    <a:pt x="7278" y="321"/>
                  </a:lnTo>
                  <a:lnTo>
                    <a:pt x="6817" y="441"/>
                  </a:lnTo>
                  <a:lnTo>
                    <a:pt x="6356" y="602"/>
                  </a:lnTo>
                  <a:lnTo>
                    <a:pt x="5915" y="782"/>
                  </a:lnTo>
                  <a:lnTo>
                    <a:pt x="5494" y="962"/>
                  </a:lnTo>
                  <a:lnTo>
                    <a:pt x="5073" y="1183"/>
                  </a:lnTo>
                  <a:lnTo>
                    <a:pt x="4672" y="1424"/>
                  </a:lnTo>
                  <a:lnTo>
                    <a:pt x="4271" y="1684"/>
                  </a:lnTo>
                  <a:lnTo>
                    <a:pt x="3890" y="1945"/>
                  </a:lnTo>
                  <a:lnTo>
                    <a:pt x="3529" y="2246"/>
                  </a:lnTo>
                  <a:lnTo>
                    <a:pt x="3168" y="2546"/>
                  </a:lnTo>
                  <a:lnTo>
                    <a:pt x="2827" y="2867"/>
                  </a:lnTo>
                  <a:lnTo>
                    <a:pt x="2507" y="3208"/>
                  </a:lnTo>
                  <a:lnTo>
                    <a:pt x="2206" y="3549"/>
                  </a:lnTo>
                  <a:lnTo>
                    <a:pt x="1925" y="3930"/>
                  </a:lnTo>
                  <a:lnTo>
                    <a:pt x="1645" y="4311"/>
                  </a:lnTo>
                  <a:lnTo>
                    <a:pt x="1404" y="4712"/>
                  </a:lnTo>
                  <a:lnTo>
                    <a:pt x="1163" y="5113"/>
                  </a:lnTo>
                  <a:lnTo>
                    <a:pt x="943" y="5534"/>
                  </a:lnTo>
                  <a:lnTo>
                    <a:pt x="762" y="5955"/>
                  </a:lnTo>
                  <a:lnTo>
                    <a:pt x="582" y="6396"/>
                  </a:lnTo>
                  <a:lnTo>
                    <a:pt x="422" y="6857"/>
                  </a:lnTo>
                  <a:lnTo>
                    <a:pt x="301" y="7318"/>
                  </a:lnTo>
                  <a:lnTo>
                    <a:pt x="181" y="7799"/>
                  </a:lnTo>
                  <a:lnTo>
                    <a:pt x="101" y="8260"/>
                  </a:lnTo>
                  <a:lnTo>
                    <a:pt x="41" y="8761"/>
                  </a:lnTo>
                  <a:lnTo>
                    <a:pt x="1" y="9243"/>
                  </a:lnTo>
                  <a:lnTo>
                    <a:pt x="1" y="9744"/>
                  </a:lnTo>
                  <a:lnTo>
                    <a:pt x="1" y="10245"/>
                  </a:lnTo>
                  <a:lnTo>
                    <a:pt x="41" y="10746"/>
                  </a:lnTo>
                  <a:lnTo>
                    <a:pt x="101" y="11227"/>
                  </a:lnTo>
                  <a:lnTo>
                    <a:pt x="201" y="11709"/>
                  </a:lnTo>
                  <a:lnTo>
                    <a:pt x="301" y="12190"/>
                  </a:lnTo>
                  <a:lnTo>
                    <a:pt x="442" y="12651"/>
                  </a:lnTo>
                  <a:lnTo>
                    <a:pt x="582" y="13092"/>
                  </a:lnTo>
                  <a:lnTo>
                    <a:pt x="762" y="13533"/>
                  </a:lnTo>
                  <a:lnTo>
                    <a:pt x="963" y="13974"/>
                  </a:lnTo>
                  <a:lnTo>
                    <a:pt x="1183" y="14395"/>
                  </a:lnTo>
                  <a:lnTo>
                    <a:pt x="1404" y="14796"/>
                  </a:lnTo>
                  <a:lnTo>
                    <a:pt x="1665" y="15197"/>
                  </a:lnTo>
                  <a:lnTo>
                    <a:pt x="1945" y="15578"/>
                  </a:lnTo>
                  <a:lnTo>
                    <a:pt x="2226" y="15939"/>
                  </a:lnTo>
                  <a:lnTo>
                    <a:pt x="2527" y="16280"/>
                  </a:lnTo>
                  <a:lnTo>
                    <a:pt x="2848" y="16621"/>
                  </a:lnTo>
                  <a:lnTo>
                    <a:pt x="3188" y="16941"/>
                  </a:lnTo>
                  <a:lnTo>
                    <a:pt x="3549" y="17262"/>
                  </a:lnTo>
                  <a:lnTo>
                    <a:pt x="3910" y="17543"/>
                  </a:lnTo>
                  <a:lnTo>
                    <a:pt x="4291" y="17803"/>
                  </a:lnTo>
                  <a:lnTo>
                    <a:pt x="4692" y="18064"/>
                  </a:lnTo>
                  <a:lnTo>
                    <a:pt x="5093" y="18305"/>
                  </a:lnTo>
                  <a:lnTo>
                    <a:pt x="5514" y="18505"/>
                  </a:lnTo>
                  <a:lnTo>
                    <a:pt x="5955" y="18706"/>
                  </a:lnTo>
                  <a:lnTo>
                    <a:pt x="6396" y="18886"/>
                  </a:lnTo>
                  <a:lnTo>
                    <a:pt x="6837" y="19026"/>
                  </a:lnTo>
                  <a:lnTo>
                    <a:pt x="7298" y="19167"/>
                  </a:lnTo>
                  <a:lnTo>
                    <a:pt x="7779" y="19267"/>
                  </a:lnTo>
                  <a:lnTo>
                    <a:pt x="8261" y="19347"/>
                  </a:lnTo>
                  <a:lnTo>
                    <a:pt x="8742" y="19407"/>
                  </a:lnTo>
                  <a:lnTo>
                    <a:pt x="9243" y="19447"/>
                  </a:lnTo>
                  <a:lnTo>
                    <a:pt x="9744" y="19467"/>
                  </a:lnTo>
                  <a:lnTo>
                    <a:pt x="10245" y="19447"/>
                  </a:lnTo>
                  <a:lnTo>
                    <a:pt x="10727" y="19407"/>
                  </a:lnTo>
                  <a:lnTo>
                    <a:pt x="11228" y="19347"/>
                  </a:lnTo>
                  <a:lnTo>
                    <a:pt x="11689" y="19267"/>
                  </a:lnTo>
                  <a:lnTo>
                    <a:pt x="12170" y="19147"/>
                  </a:lnTo>
                  <a:lnTo>
                    <a:pt x="12631" y="19026"/>
                  </a:lnTo>
                  <a:lnTo>
                    <a:pt x="13072" y="18866"/>
                  </a:lnTo>
                  <a:lnTo>
                    <a:pt x="13533" y="18686"/>
                  </a:lnTo>
                  <a:lnTo>
                    <a:pt x="13954" y="18505"/>
                  </a:lnTo>
                  <a:lnTo>
                    <a:pt x="14376" y="18285"/>
                  </a:lnTo>
                  <a:lnTo>
                    <a:pt x="14776" y="18044"/>
                  </a:lnTo>
                  <a:lnTo>
                    <a:pt x="15177" y="17803"/>
                  </a:lnTo>
                  <a:lnTo>
                    <a:pt x="15558" y="17523"/>
                  </a:lnTo>
                  <a:lnTo>
                    <a:pt x="15919" y="17242"/>
                  </a:lnTo>
                  <a:lnTo>
                    <a:pt x="16280" y="16921"/>
                  </a:lnTo>
                  <a:lnTo>
                    <a:pt x="16621" y="16600"/>
                  </a:lnTo>
                  <a:lnTo>
                    <a:pt x="16942" y="16260"/>
                  </a:lnTo>
                  <a:lnTo>
                    <a:pt x="17242" y="15919"/>
                  </a:lnTo>
                  <a:lnTo>
                    <a:pt x="17523" y="15538"/>
                  </a:lnTo>
                  <a:lnTo>
                    <a:pt x="17804" y="15157"/>
                  </a:lnTo>
                  <a:lnTo>
                    <a:pt x="18044" y="14776"/>
                  </a:lnTo>
                  <a:lnTo>
                    <a:pt x="18285" y="14355"/>
                  </a:lnTo>
                  <a:lnTo>
                    <a:pt x="18506" y="13934"/>
                  </a:lnTo>
                  <a:lnTo>
                    <a:pt x="18686" y="13513"/>
                  </a:lnTo>
                  <a:lnTo>
                    <a:pt x="18866" y="13072"/>
                  </a:lnTo>
                  <a:lnTo>
                    <a:pt x="19027" y="12611"/>
                  </a:lnTo>
                  <a:lnTo>
                    <a:pt x="19147" y="12150"/>
                  </a:lnTo>
                  <a:lnTo>
                    <a:pt x="19267" y="11689"/>
                  </a:lnTo>
                  <a:lnTo>
                    <a:pt x="19348" y="11207"/>
                  </a:lnTo>
                  <a:lnTo>
                    <a:pt x="19408" y="10726"/>
                  </a:lnTo>
                  <a:lnTo>
                    <a:pt x="19448" y="10225"/>
                  </a:lnTo>
                  <a:lnTo>
                    <a:pt x="19448" y="9724"/>
                  </a:lnTo>
                  <a:lnTo>
                    <a:pt x="19448" y="9223"/>
                  </a:lnTo>
                  <a:lnTo>
                    <a:pt x="19408" y="8721"/>
                  </a:lnTo>
                  <a:lnTo>
                    <a:pt x="19348" y="8240"/>
                  </a:lnTo>
                  <a:lnTo>
                    <a:pt x="19247" y="7759"/>
                  </a:lnTo>
                  <a:lnTo>
                    <a:pt x="19147" y="7298"/>
                  </a:lnTo>
                  <a:lnTo>
                    <a:pt x="19007" y="6837"/>
                  </a:lnTo>
                  <a:lnTo>
                    <a:pt x="18866" y="6376"/>
                  </a:lnTo>
                  <a:lnTo>
                    <a:pt x="18686" y="5935"/>
                  </a:lnTo>
                  <a:lnTo>
                    <a:pt x="18485" y="5513"/>
                  </a:lnTo>
                  <a:lnTo>
                    <a:pt x="18265" y="5092"/>
                  </a:lnTo>
                  <a:lnTo>
                    <a:pt x="18044" y="4671"/>
                  </a:lnTo>
                  <a:lnTo>
                    <a:pt x="17784" y="4291"/>
                  </a:lnTo>
                  <a:lnTo>
                    <a:pt x="17503" y="3910"/>
                  </a:lnTo>
                  <a:lnTo>
                    <a:pt x="17222" y="3529"/>
                  </a:lnTo>
                  <a:lnTo>
                    <a:pt x="16922" y="3188"/>
                  </a:lnTo>
                  <a:lnTo>
                    <a:pt x="16601" y="2847"/>
                  </a:lnTo>
                  <a:lnTo>
                    <a:pt x="16260" y="2526"/>
                  </a:lnTo>
                  <a:lnTo>
                    <a:pt x="15899" y="2225"/>
                  </a:lnTo>
                  <a:lnTo>
                    <a:pt x="15538" y="1925"/>
                  </a:lnTo>
                  <a:lnTo>
                    <a:pt x="15157" y="1664"/>
                  </a:lnTo>
                  <a:lnTo>
                    <a:pt x="14756" y="1403"/>
                  </a:lnTo>
                  <a:lnTo>
                    <a:pt x="14355" y="1183"/>
                  </a:lnTo>
                  <a:lnTo>
                    <a:pt x="13934" y="962"/>
                  </a:lnTo>
                  <a:lnTo>
                    <a:pt x="13493" y="762"/>
                  </a:lnTo>
                  <a:lnTo>
                    <a:pt x="13052" y="602"/>
                  </a:lnTo>
                  <a:lnTo>
                    <a:pt x="12611" y="441"/>
                  </a:lnTo>
                  <a:lnTo>
                    <a:pt x="12150" y="301"/>
                  </a:lnTo>
                  <a:lnTo>
                    <a:pt x="11669" y="201"/>
                  </a:lnTo>
                  <a:lnTo>
                    <a:pt x="11188" y="120"/>
                  </a:lnTo>
                  <a:lnTo>
                    <a:pt x="10707" y="60"/>
                  </a:lnTo>
                  <a:lnTo>
                    <a:pt x="10205" y="20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4" name="Google Shape;5904;p64"/>
            <p:cNvSpPr/>
            <p:nvPr/>
          </p:nvSpPr>
          <p:spPr>
            <a:xfrm>
              <a:off x="1147492" y="923550"/>
              <a:ext cx="34763" cy="309362"/>
            </a:xfrm>
            <a:custGeom>
              <a:avLst/>
              <a:gdLst/>
              <a:ahLst/>
              <a:cxnLst/>
              <a:rect l="l" t="t" r="r" b="b"/>
              <a:pathLst>
                <a:path w="1746" h="15538" extrusionOk="0">
                  <a:moveTo>
                    <a:pt x="843" y="0"/>
                  </a:moveTo>
                  <a:lnTo>
                    <a:pt x="1" y="15538"/>
                  </a:lnTo>
                  <a:lnTo>
                    <a:pt x="1745" y="15538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5" name="Google Shape;5905;p64"/>
            <p:cNvSpPr/>
            <p:nvPr/>
          </p:nvSpPr>
          <p:spPr>
            <a:xfrm>
              <a:off x="973861" y="1254047"/>
              <a:ext cx="383228" cy="773603"/>
            </a:xfrm>
            <a:custGeom>
              <a:avLst/>
              <a:gdLst/>
              <a:ahLst/>
              <a:cxnLst/>
              <a:rect l="l" t="t" r="r" b="b"/>
              <a:pathLst>
                <a:path w="19248" h="38855" extrusionOk="0">
                  <a:moveTo>
                    <a:pt x="9504" y="0"/>
                  </a:moveTo>
                  <a:lnTo>
                    <a:pt x="9003" y="20"/>
                  </a:lnTo>
                  <a:lnTo>
                    <a:pt x="8521" y="61"/>
                  </a:lnTo>
                  <a:lnTo>
                    <a:pt x="8040" y="121"/>
                  </a:lnTo>
                  <a:lnTo>
                    <a:pt x="7579" y="201"/>
                  </a:lnTo>
                  <a:lnTo>
                    <a:pt x="7118" y="301"/>
                  </a:lnTo>
                  <a:lnTo>
                    <a:pt x="6677" y="441"/>
                  </a:lnTo>
                  <a:lnTo>
                    <a:pt x="6236" y="582"/>
                  </a:lnTo>
                  <a:lnTo>
                    <a:pt x="5795" y="762"/>
                  </a:lnTo>
                  <a:lnTo>
                    <a:pt x="5374" y="943"/>
                  </a:lnTo>
                  <a:lnTo>
                    <a:pt x="4973" y="1163"/>
                  </a:lnTo>
                  <a:lnTo>
                    <a:pt x="4572" y="1384"/>
                  </a:lnTo>
                  <a:lnTo>
                    <a:pt x="4191" y="1644"/>
                  </a:lnTo>
                  <a:lnTo>
                    <a:pt x="3810" y="1905"/>
                  </a:lnTo>
                  <a:lnTo>
                    <a:pt x="3449" y="2186"/>
                  </a:lnTo>
                  <a:lnTo>
                    <a:pt x="3108" y="2486"/>
                  </a:lnTo>
                  <a:lnTo>
                    <a:pt x="2768" y="2807"/>
                  </a:lnTo>
                  <a:lnTo>
                    <a:pt x="2467" y="3128"/>
                  </a:lnTo>
                  <a:lnTo>
                    <a:pt x="2166" y="3469"/>
                  </a:lnTo>
                  <a:lnTo>
                    <a:pt x="1885" y="3830"/>
                  </a:lnTo>
                  <a:lnTo>
                    <a:pt x="1625" y="4211"/>
                  </a:lnTo>
                  <a:lnTo>
                    <a:pt x="1364" y="4592"/>
                  </a:lnTo>
                  <a:lnTo>
                    <a:pt x="1144" y="4993"/>
                  </a:lnTo>
                  <a:lnTo>
                    <a:pt x="923" y="5394"/>
                  </a:lnTo>
                  <a:lnTo>
                    <a:pt x="743" y="5815"/>
                  </a:lnTo>
                  <a:lnTo>
                    <a:pt x="582" y="6256"/>
                  </a:lnTo>
                  <a:lnTo>
                    <a:pt x="422" y="6697"/>
                  </a:lnTo>
                  <a:lnTo>
                    <a:pt x="302" y="7158"/>
                  </a:lnTo>
                  <a:lnTo>
                    <a:pt x="201" y="7619"/>
                  </a:lnTo>
                  <a:lnTo>
                    <a:pt x="101" y="8080"/>
                  </a:lnTo>
                  <a:lnTo>
                    <a:pt x="41" y="8561"/>
                  </a:lnTo>
                  <a:lnTo>
                    <a:pt x="21" y="9042"/>
                  </a:lnTo>
                  <a:lnTo>
                    <a:pt x="1" y="9524"/>
                  </a:lnTo>
                  <a:lnTo>
                    <a:pt x="41" y="38855"/>
                  </a:lnTo>
                  <a:lnTo>
                    <a:pt x="19248" y="38835"/>
                  </a:lnTo>
                  <a:lnTo>
                    <a:pt x="19207" y="9504"/>
                  </a:lnTo>
                  <a:lnTo>
                    <a:pt x="19207" y="9002"/>
                  </a:lnTo>
                  <a:lnTo>
                    <a:pt x="19167" y="8521"/>
                  </a:lnTo>
                  <a:lnTo>
                    <a:pt x="19107" y="8060"/>
                  </a:lnTo>
                  <a:lnTo>
                    <a:pt x="19027" y="7579"/>
                  </a:lnTo>
                  <a:lnTo>
                    <a:pt x="18907" y="7118"/>
                  </a:lnTo>
                  <a:lnTo>
                    <a:pt x="18786" y="6677"/>
                  </a:lnTo>
                  <a:lnTo>
                    <a:pt x="18626" y="6236"/>
                  </a:lnTo>
                  <a:lnTo>
                    <a:pt x="18466" y="5795"/>
                  </a:lnTo>
                  <a:lnTo>
                    <a:pt x="18265" y="5373"/>
                  </a:lnTo>
                  <a:lnTo>
                    <a:pt x="18065" y="4973"/>
                  </a:lnTo>
                  <a:lnTo>
                    <a:pt x="17824" y="4572"/>
                  </a:lnTo>
                  <a:lnTo>
                    <a:pt x="17583" y="4191"/>
                  </a:lnTo>
                  <a:lnTo>
                    <a:pt x="17323" y="3810"/>
                  </a:lnTo>
                  <a:lnTo>
                    <a:pt x="17042" y="3449"/>
                  </a:lnTo>
                  <a:lnTo>
                    <a:pt x="16741" y="3108"/>
                  </a:lnTo>
                  <a:lnTo>
                    <a:pt x="16421" y="2787"/>
                  </a:lnTo>
                  <a:lnTo>
                    <a:pt x="16080" y="2466"/>
                  </a:lnTo>
                  <a:lnTo>
                    <a:pt x="15739" y="2166"/>
                  </a:lnTo>
                  <a:lnTo>
                    <a:pt x="15378" y="1885"/>
                  </a:lnTo>
                  <a:lnTo>
                    <a:pt x="15017" y="1624"/>
                  </a:lnTo>
                  <a:lnTo>
                    <a:pt x="14616" y="1364"/>
                  </a:lnTo>
                  <a:lnTo>
                    <a:pt x="14215" y="1143"/>
                  </a:lnTo>
                  <a:lnTo>
                    <a:pt x="13814" y="943"/>
                  </a:lnTo>
                  <a:lnTo>
                    <a:pt x="13393" y="742"/>
                  </a:lnTo>
                  <a:lnTo>
                    <a:pt x="12952" y="582"/>
                  </a:lnTo>
                  <a:lnTo>
                    <a:pt x="12511" y="421"/>
                  </a:lnTo>
                  <a:lnTo>
                    <a:pt x="12070" y="301"/>
                  </a:lnTo>
                  <a:lnTo>
                    <a:pt x="11609" y="201"/>
                  </a:lnTo>
                  <a:lnTo>
                    <a:pt x="11128" y="101"/>
                  </a:lnTo>
                  <a:lnTo>
                    <a:pt x="10667" y="41"/>
                  </a:lnTo>
                  <a:lnTo>
                    <a:pt x="10186" y="20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6" name="Google Shape;5906;p64"/>
            <p:cNvSpPr/>
            <p:nvPr/>
          </p:nvSpPr>
          <p:spPr>
            <a:xfrm>
              <a:off x="973861" y="1254047"/>
              <a:ext cx="383228" cy="773603"/>
            </a:xfrm>
            <a:custGeom>
              <a:avLst/>
              <a:gdLst/>
              <a:ahLst/>
              <a:cxnLst/>
              <a:rect l="l" t="t" r="r" b="b"/>
              <a:pathLst>
                <a:path w="19248" h="38855" fill="none" extrusionOk="0">
                  <a:moveTo>
                    <a:pt x="19248" y="38835"/>
                  </a:moveTo>
                  <a:lnTo>
                    <a:pt x="41" y="38855"/>
                  </a:lnTo>
                  <a:lnTo>
                    <a:pt x="1" y="9524"/>
                  </a:lnTo>
                  <a:lnTo>
                    <a:pt x="1" y="9524"/>
                  </a:lnTo>
                  <a:lnTo>
                    <a:pt x="21" y="9042"/>
                  </a:lnTo>
                  <a:lnTo>
                    <a:pt x="41" y="8561"/>
                  </a:lnTo>
                  <a:lnTo>
                    <a:pt x="101" y="8080"/>
                  </a:lnTo>
                  <a:lnTo>
                    <a:pt x="201" y="7619"/>
                  </a:lnTo>
                  <a:lnTo>
                    <a:pt x="302" y="7158"/>
                  </a:lnTo>
                  <a:lnTo>
                    <a:pt x="422" y="6697"/>
                  </a:lnTo>
                  <a:lnTo>
                    <a:pt x="582" y="6256"/>
                  </a:lnTo>
                  <a:lnTo>
                    <a:pt x="743" y="5815"/>
                  </a:lnTo>
                  <a:lnTo>
                    <a:pt x="923" y="5394"/>
                  </a:lnTo>
                  <a:lnTo>
                    <a:pt x="1144" y="4993"/>
                  </a:lnTo>
                  <a:lnTo>
                    <a:pt x="1364" y="4592"/>
                  </a:lnTo>
                  <a:lnTo>
                    <a:pt x="1625" y="4211"/>
                  </a:lnTo>
                  <a:lnTo>
                    <a:pt x="1885" y="3830"/>
                  </a:lnTo>
                  <a:lnTo>
                    <a:pt x="2166" y="3469"/>
                  </a:lnTo>
                  <a:lnTo>
                    <a:pt x="2467" y="3128"/>
                  </a:lnTo>
                  <a:lnTo>
                    <a:pt x="2768" y="2807"/>
                  </a:lnTo>
                  <a:lnTo>
                    <a:pt x="3108" y="2486"/>
                  </a:lnTo>
                  <a:lnTo>
                    <a:pt x="3449" y="2186"/>
                  </a:lnTo>
                  <a:lnTo>
                    <a:pt x="3810" y="1905"/>
                  </a:lnTo>
                  <a:lnTo>
                    <a:pt x="4191" y="1644"/>
                  </a:lnTo>
                  <a:lnTo>
                    <a:pt x="4572" y="1384"/>
                  </a:lnTo>
                  <a:lnTo>
                    <a:pt x="4973" y="1163"/>
                  </a:lnTo>
                  <a:lnTo>
                    <a:pt x="5374" y="943"/>
                  </a:lnTo>
                  <a:lnTo>
                    <a:pt x="5795" y="762"/>
                  </a:lnTo>
                  <a:lnTo>
                    <a:pt x="6236" y="582"/>
                  </a:lnTo>
                  <a:lnTo>
                    <a:pt x="6677" y="441"/>
                  </a:lnTo>
                  <a:lnTo>
                    <a:pt x="7118" y="301"/>
                  </a:lnTo>
                  <a:lnTo>
                    <a:pt x="7579" y="201"/>
                  </a:lnTo>
                  <a:lnTo>
                    <a:pt x="8040" y="121"/>
                  </a:lnTo>
                  <a:lnTo>
                    <a:pt x="8521" y="61"/>
                  </a:lnTo>
                  <a:lnTo>
                    <a:pt x="9003" y="20"/>
                  </a:lnTo>
                  <a:lnTo>
                    <a:pt x="9504" y="0"/>
                  </a:lnTo>
                  <a:lnTo>
                    <a:pt x="9684" y="0"/>
                  </a:lnTo>
                  <a:lnTo>
                    <a:pt x="9684" y="0"/>
                  </a:lnTo>
                  <a:lnTo>
                    <a:pt x="10186" y="20"/>
                  </a:lnTo>
                  <a:lnTo>
                    <a:pt x="10667" y="41"/>
                  </a:lnTo>
                  <a:lnTo>
                    <a:pt x="11128" y="101"/>
                  </a:lnTo>
                  <a:lnTo>
                    <a:pt x="11609" y="201"/>
                  </a:lnTo>
                  <a:lnTo>
                    <a:pt x="12070" y="301"/>
                  </a:lnTo>
                  <a:lnTo>
                    <a:pt x="12511" y="421"/>
                  </a:lnTo>
                  <a:lnTo>
                    <a:pt x="12952" y="582"/>
                  </a:lnTo>
                  <a:lnTo>
                    <a:pt x="13393" y="742"/>
                  </a:lnTo>
                  <a:lnTo>
                    <a:pt x="13814" y="943"/>
                  </a:lnTo>
                  <a:lnTo>
                    <a:pt x="14215" y="1143"/>
                  </a:lnTo>
                  <a:lnTo>
                    <a:pt x="14616" y="1364"/>
                  </a:lnTo>
                  <a:lnTo>
                    <a:pt x="15017" y="1624"/>
                  </a:lnTo>
                  <a:lnTo>
                    <a:pt x="15378" y="1885"/>
                  </a:lnTo>
                  <a:lnTo>
                    <a:pt x="15739" y="2166"/>
                  </a:lnTo>
                  <a:lnTo>
                    <a:pt x="16080" y="2466"/>
                  </a:lnTo>
                  <a:lnTo>
                    <a:pt x="16421" y="2787"/>
                  </a:lnTo>
                  <a:lnTo>
                    <a:pt x="16741" y="3108"/>
                  </a:lnTo>
                  <a:lnTo>
                    <a:pt x="17042" y="3449"/>
                  </a:lnTo>
                  <a:lnTo>
                    <a:pt x="17323" y="3810"/>
                  </a:lnTo>
                  <a:lnTo>
                    <a:pt x="17583" y="4191"/>
                  </a:lnTo>
                  <a:lnTo>
                    <a:pt x="17824" y="4572"/>
                  </a:lnTo>
                  <a:lnTo>
                    <a:pt x="18065" y="4973"/>
                  </a:lnTo>
                  <a:lnTo>
                    <a:pt x="18265" y="5373"/>
                  </a:lnTo>
                  <a:lnTo>
                    <a:pt x="18466" y="5795"/>
                  </a:lnTo>
                  <a:lnTo>
                    <a:pt x="18626" y="6236"/>
                  </a:lnTo>
                  <a:lnTo>
                    <a:pt x="18786" y="6677"/>
                  </a:lnTo>
                  <a:lnTo>
                    <a:pt x="18907" y="7118"/>
                  </a:lnTo>
                  <a:lnTo>
                    <a:pt x="19027" y="7579"/>
                  </a:lnTo>
                  <a:lnTo>
                    <a:pt x="19107" y="8060"/>
                  </a:lnTo>
                  <a:lnTo>
                    <a:pt x="19167" y="8521"/>
                  </a:lnTo>
                  <a:lnTo>
                    <a:pt x="19207" y="9002"/>
                  </a:lnTo>
                  <a:lnTo>
                    <a:pt x="19207" y="9504"/>
                  </a:lnTo>
                  <a:lnTo>
                    <a:pt x="19248" y="38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7" name="Google Shape;5907;p64"/>
            <p:cNvSpPr/>
            <p:nvPr/>
          </p:nvSpPr>
          <p:spPr>
            <a:xfrm>
              <a:off x="1018976" y="1299142"/>
              <a:ext cx="292597" cy="148529"/>
            </a:xfrm>
            <a:custGeom>
              <a:avLst/>
              <a:gdLst/>
              <a:ahLst/>
              <a:cxnLst/>
              <a:rect l="l" t="t" r="r" b="b"/>
              <a:pathLst>
                <a:path w="14696" h="7460" extrusionOk="0">
                  <a:moveTo>
                    <a:pt x="6857" y="1"/>
                  </a:moveTo>
                  <a:lnTo>
                    <a:pt x="6496" y="41"/>
                  </a:lnTo>
                  <a:lnTo>
                    <a:pt x="6135" y="81"/>
                  </a:lnTo>
                  <a:lnTo>
                    <a:pt x="5774" y="141"/>
                  </a:lnTo>
                  <a:lnTo>
                    <a:pt x="5433" y="221"/>
                  </a:lnTo>
                  <a:lnTo>
                    <a:pt x="5073" y="322"/>
                  </a:lnTo>
                  <a:lnTo>
                    <a:pt x="4752" y="442"/>
                  </a:lnTo>
                  <a:lnTo>
                    <a:pt x="4411" y="582"/>
                  </a:lnTo>
                  <a:lnTo>
                    <a:pt x="4090" y="723"/>
                  </a:lnTo>
                  <a:lnTo>
                    <a:pt x="3789" y="883"/>
                  </a:lnTo>
                  <a:lnTo>
                    <a:pt x="3489" y="1064"/>
                  </a:lnTo>
                  <a:lnTo>
                    <a:pt x="3188" y="1244"/>
                  </a:lnTo>
                  <a:lnTo>
                    <a:pt x="2907" y="1444"/>
                  </a:lnTo>
                  <a:lnTo>
                    <a:pt x="2627" y="1665"/>
                  </a:lnTo>
                  <a:lnTo>
                    <a:pt x="2366" y="1886"/>
                  </a:lnTo>
                  <a:lnTo>
                    <a:pt x="2105" y="2126"/>
                  </a:lnTo>
                  <a:lnTo>
                    <a:pt x="1865" y="2387"/>
                  </a:lnTo>
                  <a:lnTo>
                    <a:pt x="1644" y="2647"/>
                  </a:lnTo>
                  <a:lnTo>
                    <a:pt x="1424" y="2928"/>
                  </a:lnTo>
                  <a:lnTo>
                    <a:pt x="1223" y="3209"/>
                  </a:lnTo>
                  <a:lnTo>
                    <a:pt x="1043" y="3509"/>
                  </a:lnTo>
                  <a:lnTo>
                    <a:pt x="862" y="3810"/>
                  </a:lnTo>
                  <a:lnTo>
                    <a:pt x="702" y="4111"/>
                  </a:lnTo>
                  <a:lnTo>
                    <a:pt x="562" y="4432"/>
                  </a:lnTo>
                  <a:lnTo>
                    <a:pt x="441" y="4773"/>
                  </a:lnTo>
                  <a:lnTo>
                    <a:pt x="321" y="5113"/>
                  </a:lnTo>
                  <a:lnTo>
                    <a:pt x="221" y="5454"/>
                  </a:lnTo>
                  <a:lnTo>
                    <a:pt x="141" y="5795"/>
                  </a:lnTo>
                  <a:lnTo>
                    <a:pt x="80" y="6156"/>
                  </a:lnTo>
                  <a:lnTo>
                    <a:pt x="40" y="6517"/>
                  </a:lnTo>
                  <a:lnTo>
                    <a:pt x="0" y="6878"/>
                  </a:lnTo>
                  <a:lnTo>
                    <a:pt x="0" y="7259"/>
                  </a:lnTo>
                  <a:lnTo>
                    <a:pt x="0" y="7459"/>
                  </a:lnTo>
                  <a:lnTo>
                    <a:pt x="14696" y="7439"/>
                  </a:lnTo>
                  <a:lnTo>
                    <a:pt x="14696" y="7239"/>
                  </a:lnTo>
                  <a:lnTo>
                    <a:pt x="14676" y="6858"/>
                  </a:lnTo>
                  <a:lnTo>
                    <a:pt x="14656" y="6497"/>
                  </a:lnTo>
                  <a:lnTo>
                    <a:pt x="14596" y="6136"/>
                  </a:lnTo>
                  <a:lnTo>
                    <a:pt x="14536" y="5775"/>
                  </a:lnTo>
                  <a:lnTo>
                    <a:pt x="14455" y="5434"/>
                  </a:lnTo>
                  <a:lnTo>
                    <a:pt x="14355" y="5093"/>
                  </a:lnTo>
                  <a:lnTo>
                    <a:pt x="14235" y="4752"/>
                  </a:lnTo>
                  <a:lnTo>
                    <a:pt x="14115" y="4412"/>
                  </a:lnTo>
                  <a:lnTo>
                    <a:pt x="13974" y="4091"/>
                  </a:lnTo>
                  <a:lnTo>
                    <a:pt x="13814" y="3790"/>
                  </a:lnTo>
                  <a:lnTo>
                    <a:pt x="13633" y="3489"/>
                  </a:lnTo>
                  <a:lnTo>
                    <a:pt x="13433" y="3189"/>
                  </a:lnTo>
                  <a:lnTo>
                    <a:pt x="13232" y="2908"/>
                  </a:lnTo>
                  <a:lnTo>
                    <a:pt x="13032" y="2627"/>
                  </a:lnTo>
                  <a:lnTo>
                    <a:pt x="12791" y="2367"/>
                  </a:lnTo>
                  <a:lnTo>
                    <a:pt x="12551" y="2126"/>
                  </a:lnTo>
                  <a:lnTo>
                    <a:pt x="12310" y="1886"/>
                  </a:lnTo>
                  <a:lnTo>
                    <a:pt x="12030" y="1645"/>
                  </a:lnTo>
                  <a:lnTo>
                    <a:pt x="11769" y="1424"/>
                  </a:lnTo>
                  <a:lnTo>
                    <a:pt x="11488" y="1224"/>
                  </a:lnTo>
                  <a:lnTo>
                    <a:pt x="11187" y="1043"/>
                  </a:lnTo>
                  <a:lnTo>
                    <a:pt x="10887" y="863"/>
                  </a:lnTo>
                  <a:lnTo>
                    <a:pt x="10566" y="703"/>
                  </a:lnTo>
                  <a:lnTo>
                    <a:pt x="10245" y="562"/>
                  </a:lnTo>
                  <a:lnTo>
                    <a:pt x="9924" y="442"/>
                  </a:lnTo>
                  <a:lnTo>
                    <a:pt x="9584" y="322"/>
                  </a:lnTo>
                  <a:lnTo>
                    <a:pt x="9243" y="221"/>
                  </a:lnTo>
                  <a:lnTo>
                    <a:pt x="8882" y="141"/>
                  </a:lnTo>
                  <a:lnTo>
                    <a:pt x="8521" y="81"/>
                  </a:lnTo>
                  <a:lnTo>
                    <a:pt x="8160" y="41"/>
                  </a:lnTo>
                  <a:lnTo>
                    <a:pt x="77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8" name="Google Shape;5908;p64"/>
            <p:cNvSpPr/>
            <p:nvPr/>
          </p:nvSpPr>
          <p:spPr>
            <a:xfrm>
              <a:off x="1018976" y="1299142"/>
              <a:ext cx="292597" cy="148529"/>
            </a:xfrm>
            <a:custGeom>
              <a:avLst/>
              <a:gdLst/>
              <a:ahLst/>
              <a:cxnLst/>
              <a:rect l="l" t="t" r="r" b="b"/>
              <a:pathLst>
                <a:path w="14696" h="7460" fill="none" extrusionOk="0">
                  <a:moveTo>
                    <a:pt x="7418" y="1"/>
                  </a:moveTo>
                  <a:lnTo>
                    <a:pt x="7238" y="1"/>
                  </a:lnTo>
                  <a:lnTo>
                    <a:pt x="7238" y="1"/>
                  </a:lnTo>
                  <a:lnTo>
                    <a:pt x="6857" y="1"/>
                  </a:lnTo>
                  <a:lnTo>
                    <a:pt x="6496" y="41"/>
                  </a:lnTo>
                  <a:lnTo>
                    <a:pt x="6135" y="81"/>
                  </a:lnTo>
                  <a:lnTo>
                    <a:pt x="5774" y="141"/>
                  </a:lnTo>
                  <a:lnTo>
                    <a:pt x="5433" y="221"/>
                  </a:lnTo>
                  <a:lnTo>
                    <a:pt x="5073" y="322"/>
                  </a:lnTo>
                  <a:lnTo>
                    <a:pt x="4752" y="442"/>
                  </a:lnTo>
                  <a:lnTo>
                    <a:pt x="4411" y="582"/>
                  </a:lnTo>
                  <a:lnTo>
                    <a:pt x="4090" y="723"/>
                  </a:lnTo>
                  <a:lnTo>
                    <a:pt x="3789" y="883"/>
                  </a:lnTo>
                  <a:lnTo>
                    <a:pt x="3489" y="1064"/>
                  </a:lnTo>
                  <a:lnTo>
                    <a:pt x="3188" y="1244"/>
                  </a:lnTo>
                  <a:lnTo>
                    <a:pt x="2907" y="1444"/>
                  </a:lnTo>
                  <a:lnTo>
                    <a:pt x="2627" y="1665"/>
                  </a:lnTo>
                  <a:lnTo>
                    <a:pt x="2366" y="1886"/>
                  </a:lnTo>
                  <a:lnTo>
                    <a:pt x="2105" y="2126"/>
                  </a:lnTo>
                  <a:lnTo>
                    <a:pt x="1865" y="2387"/>
                  </a:lnTo>
                  <a:lnTo>
                    <a:pt x="1644" y="2647"/>
                  </a:lnTo>
                  <a:lnTo>
                    <a:pt x="1424" y="2928"/>
                  </a:lnTo>
                  <a:lnTo>
                    <a:pt x="1223" y="3209"/>
                  </a:lnTo>
                  <a:lnTo>
                    <a:pt x="1043" y="3509"/>
                  </a:lnTo>
                  <a:lnTo>
                    <a:pt x="862" y="3810"/>
                  </a:lnTo>
                  <a:lnTo>
                    <a:pt x="702" y="4111"/>
                  </a:lnTo>
                  <a:lnTo>
                    <a:pt x="562" y="4432"/>
                  </a:lnTo>
                  <a:lnTo>
                    <a:pt x="441" y="4773"/>
                  </a:lnTo>
                  <a:lnTo>
                    <a:pt x="321" y="5113"/>
                  </a:lnTo>
                  <a:lnTo>
                    <a:pt x="221" y="5454"/>
                  </a:lnTo>
                  <a:lnTo>
                    <a:pt x="141" y="5795"/>
                  </a:lnTo>
                  <a:lnTo>
                    <a:pt x="80" y="6156"/>
                  </a:lnTo>
                  <a:lnTo>
                    <a:pt x="40" y="6517"/>
                  </a:lnTo>
                  <a:lnTo>
                    <a:pt x="0" y="6878"/>
                  </a:lnTo>
                  <a:lnTo>
                    <a:pt x="0" y="7259"/>
                  </a:lnTo>
                  <a:lnTo>
                    <a:pt x="0" y="7459"/>
                  </a:lnTo>
                  <a:lnTo>
                    <a:pt x="14696" y="7439"/>
                  </a:lnTo>
                  <a:lnTo>
                    <a:pt x="14696" y="7239"/>
                  </a:lnTo>
                  <a:lnTo>
                    <a:pt x="14696" y="7239"/>
                  </a:lnTo>
                  <a:lnTo>
                    <a:pt x="14676" y="6858"/>
                  </a:lnTo>
                  <a:lnTo>
                    <a:pt x="14656" y="6497"/>
                  </a:lnTo>
                  <a:lnTo>
                    <a:pt x="14596" y="6136"/>
                  </a:lnTo>
                  <a:lnTo>
                    <a:pt x="14536" y="5775"/>
                  </a:lnTo>
                  <a:lnTo>
                    <a:pt x="14455" y="5434"/>
                  </a:lnTo>
                  <a:lnTo>
                    <a:pt x="14355" y="5093"/>
                  </a:lnTo>
                  <a:lnTo>
                    <a:pt x="14235" y="4752"/>
                  </a:lnTo>
                  <a:lnTo>
                    <a:pt x="14115" y="4412"/>
                  </a:lnTo>
                  <a:lnTo>
                    <a:pt x="13974" y="4091"/>
                  </a:lnTo>
                  <a:lnTo>
                    <a:pt x="13814" y="3790"/>
                  </a:lnTo>
                  <a:lnTo>
                    <a:pt x="13633" y="3489"/>
                  </a:lnTo>
                  <a:lnTo>
                    <a:pt x="13433" y="3189"/>
                  </a:lnTo>
                  <a:lnTo>
                    <a:pt x="13232" y="2908"/>
                  </a:lnTo>
                  <a:lnTo>
                    <a:pt x="13032" y="2627"/>
                  </a:lnTo>
                  <a:lnTo>
                    <a:pt x="12791" y="2367"/>
                  </a:lnTo>
                  <a:lnTo>
                    <a:pt x="12551" y="2126"/>
                  </a:lnTo>
                  <a:lnTo>
                    <a:pt x="12310" y="1886"/>
                  </a:lnTo>
                  <a:lnTo>
                    <a:pt x="12030" y="1645"/>
                  </a:lnTo>
                  <a:lnTo>
                    <a:pt x="11769" y="1424"/>
                  </a:lnTo>
                  <a:lnTo>
                    <a:pt x="11488" y="1224"/>
                  </a:lnTo>
                  <a:lnTo>
                    <a:pt x="11187" y="1043"/>
                  </a:lnTo>
                  <a:lnTo>
                    <a:pt x="10887" y="863"/>
                  </a:lnTo>
                  <a:lnTo>
                    <a:pt x="10566" y="703"/>
                  </a:lnTo>
                  <a:lnTo>
                    <a:pt x="10245" y="562"/>
                  </a:lnTo>
                  <a:lnTo>
                    <a:pt x="9924" y="442"/>
                  </a:lnTo>
                  <a:lnTo>
                    <a:pt x="9584" y="322"/>
                  </a:lnTo>
                  <a:lnTo>
                    <a:pt x="9243" y="221"/>
                  </a:lnTo>
                  <a:lnTo>
                    <a:pt x="8882" y="141"/>
                  </a:lnTo>
                  <a:lnTo>
                    <a:pt x="8521" y="81"/>
                  </a:lnTo>
                  <a:lnTo>
                    <a:pt x="8160" y="41"/>
                  </a:lnTo>
                  <a:lnTo>
                    <a:pt x="7799" y="1"/>
                  </a:lnTo>
                  <a:lnTo>
                    <a:pt x="74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9" name="Google Shape;5909;p64"/>
            <p:cNvSpPr/>
            <p:nvPr/>
          </p:nvSpPr>
          <p:spPr>
            <a:xfrm>
              <a:off x="1032534" y="1306727"/>
              <a:ext cx="132561" cy="133357"/>
            </a:xfrm>
            <a:custGeom>
              <a:avLst/>
              <a:gdLst/>
              <a:ahLst/>
              <a:cxnLst/>
              <a:rect l="l" t="t" r="r" b="b"/>
              <a:pathLst>
                <a:path w="6658" h="6698" extrusionOk="0">
                  <a:moveTo>
                    <a:pt x="6657" y="1"/>
                  </a:moveTo>
                  <a:lnTo>
                    <a:pt x="6316" y="21"/>
                  </a:lnTo>
                  <a:lnTo>
                    <a:pt x="5996" y="41"/>
                  </a:lnTo>
                  <a:lnTo>
                    <a:pt x="5675" y="81"/>
                  </a:lnTo>
                  <a:lnTo>
                    <a:pt x="5374" y="121"/>
                  </a:lnTo>
                  <a:lnTo>
                    <a:pt x="5053" y="181"/>
                  </a:lnTo>
                  <a:lnTo>
                    <a:pt x="4752" y="261"/>
                  </a:lnTo>
                  <a:lnTo>
                    <a:pt x="4452" y="342"/>
                  </a:lnTo>
                  <a:lnTo>
                    <a:pt x="4151" y="442"/>
                  </a:lnTo>
                  <a:lnTo>
                    <a:pt x="3710" y="662"/>
                  </a:lnTo>
                  <a:lnTo>
                    <a:pt x="3269" y="903"/>
                  </a:lnTo>
                  <a:lnTo>
                    <a:pt x="2868" y="1184"/>
                  </a:lnTo>
                  <a:lnTo>
                    <a:pt x="2467" y="1484"/>
                  </a:lnTo>
                  <a:lnTo>
                    <a:pt x="2106" y="1825"/>
                  </a:lnTo>
                  <a:lnTo>
                    <a:pt x="1765" y="2166"/>
                  </a:lnTo>
                  <a:lnTo>
                    <a:pt x="1444" y="2547"/>
                  </a:lnTo>
                  <a:lnTo>
                    <a:pt x="1164" y="2948"/>
                  </a:lnTo>
                  <a:lnTo>
                    <a:pt x="903" y="3349"/>
                  </a:lnTo>
                  <a:lnTo>
                    <a:pt x="683" y="3790"/>
                  </a:lnTo>
                  <a:lnTo>
                    <a:pt x="482" y="4231"/>
                  </a:lnTo>
                  <a:lnTo>
                    <a:pt x="302" y="4712"/>
                  </a:lnTo>
                  <a:lnTo>
                    <a:pt x="181" y="5173"/>
                  </a:lnTo>
                  <a:lnTo>
                    <a:pt x="81" y="5675"/>
                  </a:lnTo>
                  <a:lnTo>
                    <a:pt x="21" y="6176"/>
                  </a:lnTo>
                  <a:lnTo>
                    <a:pt x="1" y="6697"/>
                  </a:lnTo>
                  <a:lnTo>
                    <a:pt x="2086" y="6697"/>
                  </a:lnTo>
                  <a:lnTo>
                    <a:pt x="2126" y="6116"/>
                  </a:lnTo>
                  <a:lnTo>
                    <a:pt x="2206" y="5574"/>
                  </a:lnTo>
                  <a:lnTo>
                    <a:pt x="2327" y="5033"/>
                  </a:lnTo>
                  <a:lnTo>
                    <a:pt x="2487" y="4512"/>
                  </a:lnTo>
                  <a:lnTo>
                    <a:pt x="2687" y="4011"/>
                  </a:lnTo>
                  <a:lnTo>
                    <a:pt x="2908" y="3529"/>
                  </a:lnTo>
                  <a:lnTo>
                    <a:pt x="3169" y="3068"/>
                  </a:lnTo>
                  <a:lnTo>
                    <a:pt x="3449" y="2607"/>
                  </a:lnTo>
                  <a:lnTo>
                    <a:pt x="3770" y="2186"/>
                  </a:lnTo>
                  <a:lnTo>
                    <a:pt x="4111" y="1785"/>
                  </a:lnTo>
                  <a:lnTo>
                    <a:pt x="4472" y="1424"/>
                  </a:lnTo>
                  <a:lnTo>
                    <a:pt x="4873" y="1083"/>
                  </a:lnTo>
                  <a:lnTo>
                    <a:pt x="5274" y="763"/>
                  </a:lnTo>
                  <a:lnTo>
                    <a:pt x="5715" y="482"/>
                  </a:lnTo>
                  <a:lnTo>
                    <a:pt x="6176" y="221"/>
                  </a:lnTo>
                  <a:lnTo>
                    <a:pt x="665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0" name="Google Shape;5910;p64"/>
            <p:cNvSpPr/>
            <p:nvPr/>
          </p:nvSpPr>
          <p:spPr>
            <a:xfrm>
              <a:off x="1032534" y="1306727"/>
              <a:ext cx="132561" cy="133357"/>
            </a:xfrm>
            <a:custGeom>
              <a:avLst/>
              <a:gdLst/>
              <a:ahLst/>
              <a:cxnLst/>
              <a:rect l="l" t="t" r="r" b="b"/>
              <a:pathLst>
                <a:path w="6658" h="6698" fill="none" extrusionOk="0">
                  <a:moveTo>
                    <a:pt x="6657" y="1"/>
                  </a:moveTo>
                  <a:lnTo>
                    <a:pt x="6657" y="1"/>
                  </a:lnTo>
                  <a:lnTo>
                    <a:pt x="6316" y="21"/>
                  </a:lnTo>
                  <a:lnTo>
                    <a:pt x="5996" y="41"/>
                  </a:lnTo>
                  <a:lnTo>
                    <a:pt x="5675" y="81"/>
                  </a:lnTo>
                  <a:lnTo>
                    <a:pt x="5374" y="121"/>
                  </a:lnTo>
                  <a:lnTo>
                    <a:pt x="5053" y="181"/>
                  </a:lnTo>
                  <a:lnTo>
                    <a:pt x="4752" y="261"/>
                  </a:lnTo>
                  <a:lnTo>
                    <a:pt x="4452" y="342"/>
                  </a:lnTo>
                  <a:lnTo>
                    <a:pt x="4151" y="442"/>
                  </a:lnTo>
                  <a:lnTo>
                    <a:pt x="4151" y="442"/>
                  </a:lnTo>
                  <a:lnTo>
                    <a:pt x="3710" y="662"/>
                  </a:lnTo>
                  <a:lnTo>
                    <a:pt x="3269" y="903"/>
                  </a:lnTo>
                  <a:lnTo>
                    <a:pt x="2868" y="1184"/>
                  </a:lnTo>
                  <a:lnTo>
                    <a:pt x="2467" y="1484"/>
                  </a:lnTo>
                  <a:lnTo>
                    <a:pt x="2106" y="1825"/>
                  </a:lnTo>
                  <a:lnTo>
                    <a:pt x="1765" y="2166"/>
                  </a:lnTo>
                  <a:lnTo>
                    <a:pt x="1444" y="2547"/>
                  </a:lnTo>
                  <a:lnTo>
                    <a:pt x="1164" y="2948"/>
                  </a:lnTo>
                  <a:lnTo>
                    <a:pt x="903" y="3349"/>
                  </a:lnTo>
                  <a:lnTo>
                    <a:pt x="683" y="3790"/>
                  </a:lnTo>
                  <a:lnTo>
                    <a:pt x="482" y="4231"/>
                  </a:lnTo>
                  <a:lnTo>
                    <a:pt x="302" y="4712"/>
                  </a:lnTo>
                  <a:lnTo>
                    <a:pt x="181" y="5173"/>
                  </a:lnTo>
                  <a:lnTo>
                    <a:pt x="81" y="5675"/>
                  </a:lnTo>
                  <a:lnTo>
                    <a:pt x="21" y="6176"/>
                  </a:lnTo>
                  <a:lnTo>
                    <a:pt x="1" y="6697"/>
                  </a:lnTo>
                  <a:lnTo>
                    <a:pt x="2086" y="6697"/>
                  </a:lnTo>
                  <a:lnTo>
                    <a:pt x="2086" y="6697"/>
                  </a:lnTo>
                  <a:lnTo>
                    <a:pt x="2126" y="6116"/>
                  </a:lnTo>
                  <a:lnTo>
                    <a:pt x="2206" y="5574"/>
                  </a:lnTo>
                  <a:lnTo>
                    <a:pt x="2327" y="5033"/>
                  </a:lnTo>
                  <a:lnTo>
                    <a:pt x="2487" y="4512"/>
                  </a:lnTo>
                  <a:lnTo>
                    <a:pt x="2687" y="4011"/>
                  </a:lnTo>
                  <a:lnTo>
                    <a:pt x="2908" y="3529"/>
                  </a:lnTo>
                  <a:lnTo>
                    <a:pt x="3169" y="3068"/>
                  </a:lnTo>
                  <a:lnTo>
                    <a:pt x="3449" y="2607"/>
                  </a:lnTo>
                  <a:lnTo>
                    <a:pt x="3770" y="2186"/>
                  </a:lnTo>
                  <a:lnTo>
                    <a:pt x="4111" y="1785"/>
                  </a:lnTo>
                  <a:lnTo>
                    <a:pt x="4472" y="1424"/>
                  </a:lnTo>
                  <a:lnTo>
                    <a:pt x="4873" y="1083"/>
                  </a:lnTo>
                  <a:lnTo>
                    <a:pt x="5274" y="763"/>
                  </a:lnTo>
                  <a:lnTo>
                    <a:pt x="5715" y="482"/>
                  </a:lnTo>
                  <a:lnTo>
                    <a:pt x="6176" y="221"/>
                  </a:lnTo>
                  <a:lnTo>
                    <a:pt x="6657" y="1"/>
                  </a:lnTo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1" name="Google Shape;5911;p64"/>
            <p:cNvSpPr/>
            <p:nvPr/>
          </p:nvSpPr>
          <p:spPr>
            <a:xfrm>
              <a:off x="996219" y="1276405"/>
              <a:ext cx="337713" cy="193605"/>
            </a:xfrm>
            <a:custGeom>
              <a:avLst/>
              <a:gdLst/>
              <a:ahLst/>
              <a:cxnLst/>
              <a:rect l="l" t="t" r="r" b="b"/>
              <a:pathLst>
                <a:path w="16962" h="9724" extrusionOk="0">
                  <a:moveTo>
                    <a:pt x="8942" y="1143"/>
                  </a:moveTo>
                  <a:lnTo>
                    <a:pt x="9303" y="1183"/>
                  </a:lnTo>
                  <a:lnTo>
                    <a:pt x="9664" y="1223"/>
                  </a:lnTo>
                  <a:lnTo>
                    <a:pt x="10025" y="1283"/>
                  </a:lnTo>
                  <a:lnTo>
                    <a:pt x="10386" y="1363"/>
                  </a:lnTo>
                  <a:lnTo>
                    <a:pt x="10727" y="1464"/>
                  </a:lnTo>
                  <a:lnTo>
                    <a:pt x="11067" y="1584"/>
                  </a:lnTo>
                  <a:lnTo>
                    <a:pt x="11388" y="1704"/>
                  </a:lnTo>
                  <a:lnTo>
                    <a:pt x="11709" y="1845"/>
                  </a:lnTo>
                  <a:lnTo>
                    <a:pt x="12030" y="2005"/>
                  </a:lnTo>
                  <a:lnTo>
                    <a:pt x="12330" y="2185"/>
                  </a:lnTo>
                  <a:lnTo>
                    <a:pt x="12631" y="2366"/>
                  </a:lnTo>
                  <a:lnTo>
                    <a:pt x="12912" y="2566"/>
                  </a:lnTo>
                  <a:lnTo>
                    <a:pt x="13173" y="2787"/>
                  </a:lnTo>
                  <a:lnTo>
                    <a:pt x="13453" y="3028"/>
                  </a:lnTo>
                  <a:lnTo>
                    <a:pt x="13694" y="3268"/>
                  </a:lnTo>
                  <a:lnTo>
                    <a:pt x="13934" y="3509"/>
                  </a:lnTo>
                  <a:lnTo>
                    <a:pt x="14175" y="3769"/>
                  </a:lnTo>
                  <a:lnTo>
                    <a:pt x="14375" y="4050"/>
                  </a:lnTo>
                  <a:lnTo>
                    <a:pt x="14576" y="4331"/>
                  </a:lnTo>
                  <a:lnTo>
                    <a:pt x="14776" y="4631"/>
                  </a:lnTo>
                  <a:lnTo>
                    <a:pt x="14957" y="4932"/>
                  </a:lnTo>
                  <a:lnTo>
                    <a:pt x="15117" y="5233"/>
                  </a:lnTo>
                  <a:lnTo>
                    <a:pt x="15258" y="5554"/>
                  </a:lnTo>
                  <a:lnTo>
                    <a:pt x="15378" y="5894"/>
                  </a:lnTo>
                  <a:lnTo>
                    <a:pt x="15498" y="6235"/>
                  </a:lnTo>
                  <a:lnTo>
                    <a:pt x="15598" y="6576"/>
                  </a:lnTo>
                  <a:lnTo>
                    <a:pt x="15679" y="6917"/>
                  </a:lnTo>
                  <a:lnTo>
                    <a:pt x="15739" y="7278"/>
                  </a:lnTo>
                  <a:lnTo>
                    <a:pt x="15799" y="7639"/>
                  </a:lnTo>
                  <a:lnTo>
                    <a:pt x="15819" y="8000"/>
                  </a:lnTo>
                  <a:lnTo>
                    <a:pt x="15839" y="8381"/>
                  </a:lnTo>
                  <a:lnTo>
                    <a:pt x="15839" y="8581"/>
                  </a:lnTo>
                  <a:lnTo>
                    <a:pt x="1143" y="8601"/>
                  </a:lnTo>
                  <a:lnTo>
                    <a:pt x="1143" y="8401"/>
                  </a:lnTo>
                  <a:lnTo>
                    <a:pt x="1143" y="8020"/>
                  </a:lnTo>
                  <a:lnTo>
                    <a:pt x="1183" y="7659"/>
                  </a:lnTo>
                  <a:lnTo>
                    <a:pt x="1223" y="7298"/>
                  </a:lnTo>
                  <a:lnTo>
                    <a:pt x="1284" y="6937"/>
                  </a:lnTo>
                  <a:lnTo>
                    <a:pt x="1364" y="6596"/>
                  </a:lnTo>
                  <a:lnTo>
                    <a:pt x="1464" y="6255"/>
                  </a:lnTo>
                  <a:lnTo>
                    <a:pt x="1584" y="5915"/>
                  </a:lnTo>
                  <a:lnTo>
                    <a:pt x="1705" y="5574"/>
                  </a:lnTo>
                  <a:lnTo>
                    <a:pt x="1845" y="5253"/>
                  </a:lnTo>
                  <a:lnTo>
                    <a:pt x="2005" y="4952"/>
                  </a:lnTo>
                  <a:lnTo>
                    <a:pt x="2186" y="4651"/>
                  </a:lnTo>
                  <a:lnTo>
                    <a:pt x="2366" y="4351"/>
                  </a:lnTo>
                  <a:lnTo>
                    <a:pt x="2567" y="4070"/>
                  </a:lnTo>
                  <a:lnTo>
                    <a:pt x="2787" y="3789"/>
                  </a:lnTo>
                  <a:lnTo>
                    <a:pt x="3008" y="3529"/>
                  </a:lnTo>
                  <a:lnTo>
                    <a:pt x="3248" y="3268"/>
                  </a:lnTo>
                  <a:lnTo>
                    <a:pt x="3509" y="3028"/>
                  </a:lnTo>
                  <a:lnTo>
                    <a:pt x="3770" y="2807"/>
                  </a:lnTo>
                  <a:lnTo>
                    <a:pt x="4050" y="2586"/>
                  </a:lnTo>
                  <a:lnTo>
                    <a:pt x="4331" y="2386"/>
                  </a:lnTo>
                  <a:lnTo>
                    <a:pt x="4632" y="2206"/>
                  </a:lnTo>
                  <a:lnTo>
                    <a:pt x="4932" y="2025"/>
                  </a:lnTo>
                  <a:lnTo>
                    <a:pt x="5233" y="1865"/>
                  </a:lnTo>
                  <a:lnTo>
                    <a:pt x="5554" y="1724"/>
                  </a:lnTo>
                  <a:lnTo>
                    <a:pt x="5895" y="1584"/>
                  </a:lnTo>
                  <a:lnTo>
                    <a:pt x="6216" y="1464"/>
                  </a:lnTo>
                  <a:lnTo>
                    <a:pt x="6576" y="1363"/>
                  </a:lnTo>
                  <a:lnTo>
                    <a:pt x="6917" y="1283"/>
                  </a:lnTo>
                  <a:lnTo>
                    <a:pt x="7278" y="1223"/>
                  </a:lnTo>
                  <a:lnTo>
                    <a:pt x="7639" y="1183"/>
                  </a:lnTo>
                  <a:lnTo>
                    <a:pt x="8000" y="1143"/>
                  </a:lnTo>
                  <a:close/>
                  <a:moveTo>
                    <a:pt x="8381" y="0"/>
                  </a:moveTo>
                  <a:lnTo>
                    <a:pt x="7940" y="20"/>
                  </a:lnTo>
                  <a:lnTo>
                    <a:pt x="7519" y="60"/>
                  </a:lnTo>
                  <a:lnTo>
                    <a:pt x="7098" y="100"/>
                  </a:lnTo>
                  <a:lnTo>
                    <a:pt x="6697" y="181"/>
                  </a:lnTo>
                  <a:lnTo>
                    <a:pt x="6276" y="281"/>
                  </a:lnTo>
                  <a:lnTo>
                    <a:pt x="5895" y="401"/>
                  </a:lnTo>
                  <a:lnTo>
                    <a:pt x="5494" y="521"/>
                  </a:lnTo>
                  <a:lnTo>
                    <a:pt x="5113" y="682"/>
                  </a:lnTo>
                  <a:lnTo>
                    <a:pt x="4752" y="842"/>
                  </a:lnTo>
                  <a:lnTo>
                    <a:pt x="4391" y="1023"/>
                  </a:lnTo>
                  <a:lnTo>
                    <a:pt x="4030" y="1223"/>
                  </a:lnTo>
                  <a:lnTo>
                    <a:pt x="3689" y="1444"/>
                  </a:lnTo>
                  <a:lnTo>
                    <a:pt x="3369" y="1684"/>
                  </a:lnTo>
                  <a:lnTo>
                    <a:pt x="3048" y="1925"/>
                  </a:lnTo>
                  <a:lnTo>
                    <a:pt x="2747" y="2206"/>
                  </a:lnTo>
                  <a:lnTo>
                    <a:pt x="2446" y="2466"/>
                  </a:lnTo>
                  <a:lnTo>
                    <a:pt x="2186" y="2767"/>
                  </a:lnTo>
                  <a:lnTo>
                    <a:pt x="1925" y="3068"/>
                  </a:lnTo>
                  <a:lnTo>
                    <a:pt x="1665" y="3388"/>
                  </a:lnTo>
                  <a:lnTo>
                    <a:pt x="1444" y="3709"/>
                  </a:lnTo>
                  <a:lnTo>
                    <a:pt x="1223" y="4050"/>
                  </a:lnTo>
                  <a:lnTo>
                    <a:pt x="1023" y="4411"/>
                  </a:lnTo>
                  <a:lnTo>
                    <a:pt x="823" y="4772"/>
                  </a:lnTo>
                  <a:lnTo>
                    <a:pt x="662" y="5153"/>
                  </a:lnTo>
                  <a:lnTo>
                    <a:pt x="522" y="5514"/>
                  </a:lnTo>
                  <a:lnTo>
                    <a:pt x="381" y="5915"/>
                  </a:lnTo>
                  <a:lnTo>
                    <a:pt x="261" y="6316"/>
                  </a:lnTo>
                  <a:lnTo>
                    <a:pt x="181" y="6716"/>
                  </a:lnTo>
                  <a:lnTo>
                    <a:pt x="101" y="7138"/>
                  </a:lnTo>
                  <a:lnTo>
                    <a:pt x="41" y="7538"/>
                  </a:lnTo>
                  <a:lnTo>
                    <a:pt x="21" y="7980"/>
                  </a:lnTo>
                  <a:lnTo>
                    <a:pt x="1" y="8401"/>
                  </a:lnTo>
                  <a:lnTo>
                    <a:pt x="1" y="9724"/>
                  </a:lnTo>
                  <a:lnTo>
                    <a:pt x="16962" y="9704"/>
                  </a:lnTo>
                  <a:lnTo>
                    <a:pt x="16962" y="8381"/>
                  </a:lnTo>
                  <a:lnTo>
                    <a:pt x="16942" y="7939"/>
                  </a:lnTo>
                  <a:lnTo>
                    <a:pt x="16922" y="7518"/>
                  </a:lnTo>
                  <a:lnTo>
                    <a:pt x="16861" y="7097"/>
                  </a:lnTo>
                  <a:lnTo>
                    <a:pt x="16781" y="6696"/>
                  </a:lnTo>
                  <a:lnTo>
                    <a:pt x="16701" y="6295"/>
                  </a:lnTo>
                  <a:lnTo>
                    <a:pt x="16581" y="5894"/>
                  </a:lnTo>
                  <a:lnTo>
                    <a:pt x="16440" y="5494"/>
                  </a:lnTo>
                  <a:lnTo>
                    <a:pt x="16300" y="5113"/>
                  </a:lnTo>
                  <a:lnTo>
                    <a:pt x="16120" y="4752"/>
                  </a:lnTo>
                  <a:lnTo>
                    <a:pt x="15939" y="4391"/>
                  </a:lnTo>
                  <a:lnTo>
                    <a:pt x="15739" y="4030"/>
                  </a:lnTo>
                  <a:lnTo>
                    <a:pt x="15518" y="3689"/>
                  </a:lnTo>
                  <a:lnTo>
                    <a:pt x="15278" y="3368"/>
                  </a:lnTo>
                  <a:lnTo>
                    <a:pt x="15037" y="3048"/>
                  </a:lnTo>
                  <a:lnTo>
                    <a:pt x="14776" y="2747"/>
                  </a:lnTo>
                  <a:lnTo>
                    <a:pt x="14496" y="2466"/>
                  </a:lnTo>
                  <a:lnTo>
                    <a:pt x="14195" y="2185"/>
                  </a:lnTo>
                  <a:lnTo>
                    <a:pt x="13894" y="1925"/>
                  </a:lnTo>
                  <a:lnTo>
                    <a:pt x="13573" y="1664"/>
                  </a:lnTo>
                  <a:lnTo>
                    <a:pt x="13253" y="1444"/>
                  </a:lnTo>
                  <a:lnTo>
                    <a:pt x="12912" y="1223"/>
                  </a:lnTo>
                  <a:lnTo>
                    <a:pt x="12551" y="1023"/>
                  </a:lnTo>
                  <a:lnTo>
                    <a:pt x="12190" y="822"/>
                  </a:lnTo>
                  <a:lnTo>
                    <a:pt x="11829" y="662"/>
                  </a:lnTo>
                  <a:lnTo>
                    <a:pt x="11448" y="521"/>
                  </a:lnTo>
                  <a:lnTo>
                    <a:pt x="11067" y="381"/>
                  </a:lnTo>
                  <a:lnTo>
                    <a:pt x="10666" y="281"/>
                  </a:lnTo>
                  <a:lnTo>
                    <a:pt x="10245" y="181"/>
                  </a:lnTo>
                  <a:lnTo>
                    <a:pt x="9844" y="100"/>
                  </a:lnTo>
                  <a:lnTo>
                    <a:pt x="9423" y="60"/>
                  </a:lnTo>
                  <a:lnTo>
                    <a:pt x="9002" y="20"/>
                  </a:lnTo>
                  <a:lnTo>
                    <a:pt x="8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2" name="Google Shape;5912;p64"/>
            <p:cNvSpPr/>
            <p:nvPr/>
          </p:nvSpPr>
          <p:spPr>
            <a:xfrm>
              <a:off x="1129136" y="1220918"/>
              <a:ext cx="71477" cy="36734"/>
            </a:xfrm>
            <a:custGeom>
              <a:avLst/>
              <a:gdLst/>
              <a:ahLst/>
              <a:cxnLst/>
              <a:rect l="l" t="t" r="r" b="b"/>
              <a:pathLst>
                <a:path w="3590" h="1845" extrusionOk="0">
                  <a:moveTo>
                    <a:pt x="1" y="0"/>
                  </a:moveTo>
                  <a:lnTo>
                    <a:pt x="1" y="1845"/>
                  </a:lnTo>
                  <a:lnTo>
                    <a:pt x="3589" y="1825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3" name="Google Shape;5913;p64"/>
            <p:cNvSpPr/>
            <p:nvPr/>
          </p:nvSpPr>
          <p:spPr>
            <a:xfrm>
              <a:off x="1052902" y="2093072"/>
              <a:ext cx="227153" cy="61900"/>
            </a:xfrm>
            <a:custGeom>
              <a:avLst/>
              <a:gdLst/>
              <a:ahLst/>
              <a:cxnLst/>
              <a:rect l="l" t="t" r="r" b="b"/>
              <a:pathLst>
                <a:path w="11409" h="3109" extrusionOk="0">
                  <a:moveTo>
                    <a:pt x="11408" y="1"/>
                  </a:moveTo>
                  <a:lnTo>
                    <a:pt x="0" y="21"/>
                  </a:lnTo>
                  <a:lnTo>
                    <a:pt x="0" y="1545"/>
                  </a:lnTo>
                  <a:lnTo>
                    <a:pt x="20" y="1705"/>
                  </a:lnTo>
                  <a:lnTo>
                    <a:pt x="41" y="1866"/>
                  </a:lnTo>
                  <a:lnTo>
                    <a:pt x="81" y="2006"/>
                  </a:lnTo>
                  <a:lnTo>
                    <a:pt x="121" y="2146"/>
                  </a:lnTo>
                  <a:lnTo>
                    <a:pt x="201" y="2287"/>
                  </a:lnTo>
                  <a:lnTo>
                    <a:pt x="281" y="2407"/>
                  </a:lnTo>
                  <a:lnTo>
                    <a:pt x="361" y="2527"/>
                  </a:lnTo>
                  <a:lnTo>
                    <a:pt x="462" y="2647"/>
                  </a:lnTo>
                  <a:lnTo>
                    <a:pt x="582" y="2748"/>
                  </a:lnTo>
                  <a:lnTo>
                    <a:pt x="702" y="2828"/>
                  </a:lnTo>
                  <a:lnTo>
                    <a:pt x="822" y="2908"/>
                  </a:lnTo>
                  <a:lnTo>
                    <a:pt x="963" y="2988"/>
                  </a:lnTo>
                  <a:lnTo>
                    <a:pt x="1103" y="3028"/>
                  </a:lnTo>
                  <a:lnTo>
                    <a:pt x="1263" y="3068"/>
                  </a:lnTo>
                  <a:lnTo>
                    <a:pt x="1404" y="3088"/>
                  </a:lnTo>
                  <a:lnTo>
                    <a:pt x="1564" y="3109"/>
                  </a:lnTo>
                  <a:lnTo>
                    <a:pt x="9844" y="3088"/>
                  </a:lnTo>
                  <a:lnTo>
                    <a:pt x="10005" y="3088"/>
                  </a:lnTo>
                  <a:lnTo>
                    <a:pt x="10165" y="3048"/>
                  </a:lnTo>
                  <a:lnTo>
                    <a:pt x="10305" y="3008"/>
                  </a:lnTo>
                  <a:lnTo>
                    <a:pt x="10466" y="2968"/>
                  </a:lnTo>
                  <a:lnTo>
                    <a:pt x="10586" y="2908"/>
                  </a:lnTo>
                  <a:lnTo>
                    <a:pt x="10726" y="2828"/>
                  </a:lnTo>
                  <a:lnTo>
                    <a:pt x="10847" y="2728"/>
                  </a:lnTo>
                  <a:lnTo>
                    <a:pt x="10947" y="2627"/>
                  </a:lnTo>
                  <a:lnTo>
                    <a:pt x="11047" y="2527"/>
                  </a:lnTo>
                  <a:lnTo>
                    <a:pt x="11148" y="2407"/>
                  </a:lnTo>
                  <a:lnTo>
                    <a:pt x="11228" y="2266"/>
                  </a:lnTo>
                  <a:lnTo>
                    <a:pt x="11288" y="2126"/>
                  </a:lnTo>
                  <a:lnTo>
                    <a:pt x="11348" y="1986"/>
                  </a:lnTo>
                  <a:lnTo>
                    <a:pt x="11368" y="1845"/>
                  </a:lnTo>
                  <a:lnTo>
                    <a:pt x="11408" y="1685"/>
                  </a:lnTo>
                  <a:lnTo>
                    <a:pt x="11408" y="1525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4" name="Google Shape;5914;p64"/>
            <p:cNvSpPr/>
            <p:nvPr/>
          </p:nvSpPr>
          <p:spPr>
            <a:xfrm>
              <a:off x="729571" y="2030416"/>
              <a:ext cx="117788" cy="246705"/>
            </a:xfrm>
            <a:custGeom>
              <a:avLst/>
              <a:gdLst/>
              <a:ahLst/>
              <a:cxnLst/>
              <a:rect l="l" t="t" r="r" b="b"/>
              <a:pathLst>
                <a:path w="5916" h="12391" extrusionOk="0">
                  <a:moveTo>
                    <a:pt x="2788" y="0"/>
                  </a:moveTo>
                  <a:lnTo>
                    <a:pt x="2647" y="40"/>
                  </a:lnTo>
                  <a:lnTo>
                    <a:pt x="2487" y="101"/>
                  </a:lnTo>
                  <a:lnTo>
                    <a:pt x="2347" y="161"/>
                  </a:lnTo>
                  <a:lnTo>
                    <a:pt x="2206" y="261"/>
                  </a:lnTo>
                  <a:lnTo>
                    <a:pt x="2066" y="381"/>
                  </a:lnTo>
                  <a:lnTo>
                    <a:pt x="1926" y="502"/>
                  </a:lnTo>
                  <a:lnTo>
                    <a:pt x="1805" y="662"/>
                  </a:lnTo>
                  <a:lnTo>
                    <a:pt x="1665" y="822"/>
                  </a:lnTo>
                  <a:lnTo>
                    <a:pt x="1545" y="1003"/>
                  </a:lnTo>
                  <a:lnTo>
                    <a:pt x="1304" y="1424"/>
                  </a:lnTo>
                  <a:lnTo>
                    <a:pt x="1064" y="1905"/>
                  </a:lnTo>
                  <a:lnTo>
                    <a:pt x="863" y="2446"/>
                  </a:lnTo>
                  <a:lnTo>
                    <a:pt x="683" y="3048"/>
                  </a:lnTo>
                  <a:lnTo>
                    <a:pt x="502" y="3689"/>
                  </a:lnTo>
                  <a:lnTo>
                    <a:pt x="362" y="4391"/>
                  </a:lnTo>
                  <a:lnTo>
                    <a:pt x="242" y="5113"/>
                  </a:lnTo>
                  <a:lnTo>
                    <a:pt x="141" y="5875"/>
                  </a:lnTo>
                  <a:lnTo>
                    <a:pt x="61" y="6677"/>
                  </a:lnTo>
                  <a:lnTo>
                    <a:pt x="21" y="7519"/>
                  </a:lnTo>
                  <a:lnTo>
                    <a:pt x="1" y="8381"/>
                  </a:lnTo>
                  <a:lnTo>
                    <a:pt x="21" y="8922"/>
                  </a:lnTo>
                  <a:lnTo>
                    <a:pt x="41" y="9443"/>
                  </a:lnTo>
                  <a:lnTo>
                    <a:pt x="61" y="9965"/>
                  </a:lnTo>
                  <a:lnTo>
                    <a:pt x="101" y="10486"/>
                  </a:lnTo>
                  <a:lnTo>
                    <a:pt x="222" y="11468"/>
                  </a:lnTo>
                  <a:lnTo>
                    <a:pt x="302" y="11949"/>
                  </a:lnTo>
                  <a:lnTo>
                    <a:pt x="382" y="12390"/>
                  </a:lnTo>
                  <a:lnTo>
                    <a:pt x="5554" y="12390"/>
                  </a:lnTo>
                  <a:lnTo>
                    <a:pt x="5635" y="11929"/>
                  </a:lnTo>
                  <a:lnTo>
                    <a:pt x="5695" y="11468"/>
                  </a:lnTo>
                  <a:lnTo>
                    <a:pt x="5815" y="10486"/>
                  </a:lnTo>
                  <a:lnTo>
                    <a:pt x="5855" y="9965"/>
                  </a:lnTo>
                  <a:lnTo>
                    <a:pt x="5875" y="9443"/>
                  </a:lnTo>
                  <a:lnTo>
                    <a:pt x="5895" y="8902"/>
                  </a:lnTo>
                  <a:lnTo>
                    <a:pt x="5915" y="8361"/>
                  </a:lnTo>
                  <a:lnTo>
                    <a:pt x="5895" y="7519"/>
                  </a:lnTo>
                  <a:lnTo>
                    <a:pt x="5835" y="6677"/>
                  </a:lnTo>
                  <a:lnTo>
                    <a:pt x="5775" y="5875"/>
                  </a:lnTo>
                  <a:lnTo>
                    <a:pt x="5675" y="5113"/>
                  </a:lnTo>
                  <a:lnTo>
                    <a:pt x="5554" y="4371"/>
                  </a:lnTo>
                  <a:lnTo>
                    <a:pt x="5394" y="3689"/>
                  </a:lnTo>
                  <a:lnTo>
                    <a:pt x="5234" y="3048"/>
                  </a:lnTo>
                  <a:lnTo>
                    <a:pt x="5033" y="2446"/>
                  </a:lnTo>
                  <a:lnTo>
                    <a:pt x="4833" y="1905"/>
                  </a:lnTo>
                  <a:lnTo>
                    <a:pt x="4592" y="1424"/>
                  </a:lnTo>
                  <a:lnTo>
                    <a:pt x="4352" y="1003"/>
                  </a:lnTo>
                  <a:lnTo>
                    <a:pt x="4231" y="822"/>
                  </a:lnTo>
                  <a:lnTo>
                    <a:pt x="4091" y="642"/>
                  </a:lnTo>
                  <a:lnTo>
                    <a:pt x="3951" y="502"/>
                  </a:lnTo>
                  <a:lnTo>
                    <a:pt x="3830" y="361"/>
                  </a:lnTo>
                  <a:lnTo>
                    <a:pt x="3690" y="261"/>
                  </a:lnTo>
                  <a:lnTo>
                    <a:pt x="3550" y="161"/>
                  </a:lnTo>
                  <a:lnTo>
                    <a:pt x="3389" y="81"/>
                  </a:lnTo>
                  <a:lnTo>
                    <a:pt x="3249" y="40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5" name="Google Shape;5915;p64"/>
            <p:cNvSpPr/>
            <p:nvPr/>
          </p:nvSpPr>
          <p:spPr>
            <a:xfrm>
              <a:off x="798239" y="1895888"/>
              <a:ext cx="161689" cy="106200"/>
            </a:xfrm>
            <a:custGeom>
              <a:avLst/>
              <a:gdLst/>
              <a:ahLst/>
              <a:cxnLst/>
              <a:rect l="l" t="t" r="r" b="b"/>
              <a:pathLst>
                <a:path w="8121" h="5334" extrusionOk="0">
                  <a:moveTo>
                    <a:pt x="7198" y="1"/>
                  </a:moveTo>
                  <a:lnTo>
                    <a:pt x="0" y="3289"/>
                  </a:lnTo>
                  <a:lnTo>
                    <a:pt x="923" y="5334"/>
                  </a:lnTo>
                  <a:lnTo>
                    <a:pt x="8120" y="2026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6" name="Google Shape;5916;p64"/>
            <p:cNvSpPr/>
            <p:nvPr/>
          </p:nvSpPr>
          <p:spPr>
            <a:xfrm>
              <a:off x="921977" y="1851590"/>
              <a:ext cx="105404" cy="105802"/>
            </a:xfrm>
            <a:custGeom>
              <a:avLst/>
              <a:gdLst/>
              <a:ahLst/>
              <a:cxnLst/>
              <a:rect l="l" t="t" r="r" b="b"/>
              <a:pathLst>
                <a:path w="5294" h="5314" extrusionOk="0">
                  <a:moveTo>
                    <a:pt x="2647" y="0"/>
                  </a:moveTo>
                  <a:lnTo>
                    <a:pt x="2366" y="20"/>
                  </a:lnTo>
                  <a:lnTo>
                    <a:pt x="2106" y="61"/>
                  </a:lnTo>
                  <a:lnTo>
                    <a:pt x="1845" y="121"/>
                  </a:lnTo>
                  <a:lnTo>
                    <a:pt x="1604" y="221"/>
                  </a:lnTo>
                  <a:lnTo>
                    <a:pt x="1384" y="321"/>
                  </a:lnTo>
                  <a:lnTo>
                    <a:pt x="1163" y="462"/>
                  </a:lnTo>
                  <a:lnTo>
                    <a:pt x="963" y="622"/>
                  </a:lnTo>
                  <a:lnTo>
                    <a:pt x="762" y="782"/>
                  </a:lnTo>
                  <a:lnTo>
                    <a:pt x="602" y="983"/>
                  </a:lnTo>
                  <a:lnTo>
                    <a:pt x="442" y="1183"/>
                  </a:lnTo>
                  <a:lnTo>
                    <a:pt x="301" y="1404"/>
                  </a:lnTo>
                  <a:lnTo>
                    <a:pt x="201" y="1624"/>
                  </a:lnTo>
                  <a:lnTo>
                    <a:pt x="101" y="1865"/>
                  </a:lnTo>
                  <a:lnTo>
                    <a:pt x="41" y="2126"/>
                  </a:lnTo>
                  <a:lnTo>
                    <a:pt x="0" y="2386"/>
                  </a:lnTo>
                  <a:lnTo>
                    <a:pt x="0" y="2667"/>
                  </a:lnTo>
                  <a:lnTo>
                    <a:pt x="0" y="2928"/>
                  </a:lnTo>
                  <a:lnTo>
                    <a:pt x="41" y="3188"/>
                  </a:lnTo>
                  <a:lnTo>
                    <a:pt x="121" y="3449"/>
                  </a:lnTo>
                  <a:lnTo>
                    <a:pt x="201" y="3689"/>
                  </a:lnTo>
                  <a:lnTo>
                    <a:pt x="321" y="3930"/>
                  </a:lnTo>
                  <a:lnTo>
                    <a:pt x="442" y="4151"/>
                  </a:lnTo>
                  <a:lnTo>
                    <a:pt x="602" y="4351"/>
                  </a:lnTo>
                  <a:lnTo>
                    <a:pt x="762" y="4531"/>
                  </a:lnTo>
                  <a:lnTo>
                    <a:pt x="963" y="4712"/>
                  </a:lnTo>
                  <a:lnTo>
                    <a:pt x="1163" y="4852"/>
                  </a:lnTo>
                  <a:lnTo>
                    <a:pt x="1384" y="4993"/>
                  </a:lnTo>
                  <a:lnTo>
                    <a:pt x="1604" y="5093"/>
                  </a:lnTo>
                  <a:lnTo>
                    <a:pt x="1865" y="5193"/>
                  </a:lnTo>
                  <a:lnTo>
                    <a:pt x="2106" y="5253"/>
                  </a:lnTo>
                  <a:lnTo>
                    <a:pt x="2366" y="5293"/>
                  </a:lnTo>
                  <a:lnTo>
                    <a:pt x="2647" y="5313"/>
                  </a:lnTo>
                  <a:lnTo>
                    <a:pt x="2908" y="5293"/>
                  </a:lnTo>
                  <a:lnTo>
                    <a:pt x="3188" y="5253"/>
                  </a:lnTo>
                  <a:lnTo>
                    <a:pt x="3429" y="5193"/>
                  </a:lnTo>
                  <a:lnTo>
                    <a:pt x="3669" y="5093"/>
                  </a:lnTo>
                  <a:lnTo>
                    <a:pt x="3910" y="4993"/>
                  </a:lnTo>
                  <a:lnTo>
                    <a:pt x="4130" y="4852"/>
                  </a:lnTo>
                  <a:lnTo>
                    <a:pt x="4331" y="4692"/>
                  </a:lnTo>
                  <a:lnTo>
                    <a:pt x="4511" y="4531"/>
                  </a:lnTo>
                  <a:lnTo>
                    <a:pt x="4692" y="4331"/>
                  </a:lnTo>
                  <a:lnTo>
                    <a:pt x="4832" y="4131"/>
                  </a:lnTo>
                  <a:lnTo>
                    <a:pt x="4973" y="3910"/>
                  </a:lnTo>
                  <a:lnTo>
                    <a:pt x="5093" y="3689"/>
                  </a:lnTo>
                  <a:lnTo>
                    <a:pt x="5173" y="3449"/>
                  </a:lnTo>
                  <a:lnTo>
                    <a:pt x="5233" y="3188"/>
                  </a:lnTo>
                  <a:lnTo>
                    <a:pt x="5273" y="2928"/>
                  </a:lnTo>
                  <a:lnTo>
                    <a:pt x="5293" y="2647"/>
                  </a:lnTo>
                  <a:lnTo>
                    <a:pt x="5273" y="2386"/>
                  </a:lnTo>
                  <a:lnTo>
                    <a:pt x="5233" y="2126"/>
                  </a:lnTo>
                  <a:lnTo>
                    <a:pt x="5173" y="1865"/>
                  </a:lnTo>
                  <a:lnTo>
                    <a:pt x="5073" y="1624"/>
                  </a:lnTo>
                  <a:lnTo>
                    <a:pt x="4973" y="1384"/>
                  </a:lnTo>
                  <a:lnTo>
                    <a:pt x="4832" y="1183"/>
                  </a:lnTo>
                  <a:lnTo>
                    <a:pt x="4692" y="963"/>
                  </a:lnTo>
                  <a:lnTo>
                    <a:pt x="4511" y="782"/>
                  </a:lnTo>
                  <a:lnTo>
                    <a:pt x="4331" y="602"/>
                  </a:lnTo>
                  <a:lnTo>
                    <a:pt x="4110" y="462"/>
                  </a:lnTo>
                  <a:lnTo>
                    <a:pt x="3910" y="321"/>
                  </a:lnTo>
                  <a:lnTo>
                    <a:pt x="3669" y="221"/>
                  </a:lnTo>
                  <a:lnTo>
                    <a:pt x="3429" y="121"/>
                  </a:lnTo>
                  <a:lnTo>
                    <a:pt x="3168" y="61"/>
                  </a:lnTo>
                  <a:lnTo>
                    <a:pt x="2908" y="20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7" name="Google Shape;5917;p64"/>
            <p:cNvSpPr/>
            <p:nvPr/>
          </p:nvSpPr>
          <p:spPr>
            <a:xfrm>
              <a:off x="713225" y="1923045"/>
              <a:ext cx="150101" cy="315354"/>
            </a:xfrm>
            <a:custGeom>
              <a:avLst/>
              <a:gdLst/>
              <a:ahLst/>
              <a:cxnLst/>
              <a:rect l="l" t="t" r="r" b="b"/>
              <a:pathLst>
                <a:path w="7539" h="15839" extrusionOk="0">
                  <a:moveTo>
                    <a:pt x="3569" y="0"/>
                  </a:moveTo>
                  <a:lnTo>
                    <a:pt x="3368" y="40"/>
                  </a:lnTo>
                  <a:lnTo>
                    <a:pt x="3188" y="120"/>
                  </a:lnTo>
                  <a:lnTo>
                    <a:pt x="3007" y="221"/>
                  </a:lnTo>
                  <a:lnTo>
                    <a:pt x="2827" y="321"/>
                  </a:lnTo>
                  <a:lnTo>
                    <a:pt x="2646" y="481"/>
                  </a:lnTo>
                  <a:lnTo>
                    <a:pt x="2466" y="642"/>
                  </a:lnTo>
                  <a:lnTo>
                    <a:pt x="2286" y="842"/>
                  </a:lnTo>
                  <a:lnTo>
                    <a:pt x="2125" y="1043"/>
                  </a:lnTo>
                  <a:lnTo>
                    <a:pt x="1965" y="1283"/>
                  </a:lnTo>
                  <a:lnTo>
                    <a:pt x="1804" y="1544"/>
                  </a:lnTo>
                  <a:lnTo>
                    <a:pt x="1664" y="1825"/>
                  </a:lnTo>
                  <a:lnTo>
                    <a:pt x="1504" y="2125"/>
                  </a:lnTo>
                  <a:lnTo>
                    <a:pt x="1363" y="2446"/>
                  </a:lnTo>
                  <a:lnTo>
                    <a:pt x="1103" y="3128"/>
                  </a:lnTo>
                  <a:lnTo>
                    <a:pt x="862" y="3890"/>
                  </a:lnTo>
                  <a:lnTo>
                    <a:pt x="642" y="4712"/>
                  </a:lnTo>
                  <a:lnTo>
                    <a:pt x="461" y="5594"/>
                  </a:lnTo>
                  <a:lnTo>
                    <a:pt x="301" y="6536"/>
                  </a:lnTo>
                  <a:lnTo>
                    <a:pt x="180" y="7518"/>
                  </a:lnTo>
                  <a:lnTo>
                    <a:pt x="80" y="8541"/>
                  </a:lnTo>
                  <a:lnTo>
                    <a:pt x="20" y="9604"/>
                  </a:lnTo>
                  <a:lnTo>
                    <a:pt x="0" y="10706"/>
                  </a:lnTo>
                  <a:lnTo>
                    <a:pt x="20" y="11388"/>
                  </a:lnTo>
                  <a:lnTo>
                    <a:pt x="40" y="12070"/>
                  </a:lnTo>
                  <a:lnTo>
                    <a:pt x="80" y="12751"/>
                  </a:lnTo>
                  <a:lnTo>
                    <a:pt x="140" y="13393"/>
                  </a:lnTo>
                  <a:lnTo>
                    <a:pt x="200" y="14034"/>
                  </a:lnTo>
                  <a:lnTo>
                    <a:pt x="281" y="14656"/>
                  </a:lnTo>
                  <a:lnTo>
                    <a:pt x="381" y="15257"/>
                  </a:lnTo>
                  <a:lnTo>
                    <a:pt x="481" y="15839"/>
                  </a:lnTo>
                  <a:lnTo>
                    <a:pt x="7077" y="15839"/>
                  </a:lnTo>
                  <a:lnTo>
                    <a:pt x="7197" y="15257"/>
                  </a:lnTo>
                  <a:lnTo>
                    <a:pt x="7278" y="14656"/>
                  </a:lnTo>
                  <a:lnTo>
                    <a:pt x="7358" y="14034"/>
                  </a:lnTo>
                  <a:lnTo>
                    <a:pt x="7418" y="13393"/>
                  </a:lnTo>
                  <a:lnTo>
                    <a:pt x="7478" y="12731"/>
                  </a:lnTo>
                  <a:lnTo>
                    <a:pt x="7518" y="12070"/>
                  </a:lnTo>
                  <a:lnTo>
                    <a:pt x="7538" y="11388"/>
                  </a:lnTo>
                  <a:lnTo>
                    <a:pt x="7538" y="10686"/>
                  </a:lnTo>
                  <a:lnTo>
                    <a:pt x="7518" y="9604"/>
                  </a:lnTo>
                  <a:lnTo>
                    <a:pt x="7458" y="8541"/>
                  </a:lnTo>
                  <a:lnTo>
                    <a:pt x="7358" y="7498"/>
                  </a:lnTo>
                  <a:lnTo>
                    <a:pt x="7238" y="6516"/>
                  </a:lnTo>
                  <a:lnTo>
                    <a:pt x="7077" y="5594"/>
                  </a:lnTo>
                  <a:lnTo>
                    <a:pt x="6897" y="4712"/>
                  </a:lnTo>
                  <a:lnTo>
                    <a:pt x="6676" y="3890"/>
                  </a:lnTo>
                  <a:lnTo>
                    <a:pt x="6436" y="3128"/>
                  </a:lnTo>
                  <a:lnTo>
                    <a:pt x="6155" y="2426"/>
                  </a:lnTo>
                  <a:lnTo>
                    <a:pt x="6015" y="2105"/>
                  </a:lnTo>
                  <a:lnTo>
                    <a:pt x="5874" y="1825"/>
                  </a:lnTo>
                  <a:lnTo>
                    <a:pt x="5714" y="1544"/>
                  </a:lnTo>
                  <a:lnTo>
                    <a:pt x="5553" y="1283"/>
                  </a:lnTo>
                  <a:lnTo>
                    <a:pt x="5393" y="1043"/>
                  </a:lnTo>
                  <a:lnTo>
                    <a:pt x="5233" y="822"/>
                  </a:lnTo>
                  <a:lnTo>
                    <a:pt x="5052" y="642"/>
                  </a:lnTo>
                  <a:lnTo>
                    <a:pt x="4872" y="481"/>
                  </a:lnTo>
                  <a:lnTo>
                    <a:pt x="4691" y="321"/>
                  </a:lnTo>
                  <a:lnTo>
                    <a:pt x="4511" y="201"/>
                  </a:lnTo>
                  <a:lnTo>
                    <a:pt x="4331" y="120"/>
                  </a:lnTo>
                  <a:lnTo>
                    <a:pt x="4150" y="40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8" name="Google Shape;5918;p64"/>
            <p:cNvSpPr/>
            <p:nvPr/>
          </p:nvSpPr>
          <p:spPr>
            <a:xfrm>
              <a:off x="1113168" y="1851590"/>
              <a:ext cx="105404" cy="105404"/>
            </a:xfrm>
            <a:custGeom>
              <a:avLst/>
              <a:gdLst/>
              <a:ahLst/>
              <a:cxnLst/>
              <a:rect l="l" t="t" r="r" b="b"/>
              <a:pathLst>
                <a:path w="5294" h="5294" extrusionOk="0">
                  <a:moveTo>
                    <a:pt x="2367" y="0"/>
                  </a:moveTo>
                  <a:lnTo>
                    <a:pt x="2106" y="41"/>
                  </a:lnTo>
                  <a:lnTo>
                    <a:pt x="1845" y="121"/>
                  </a:lnTo>
                  <a:lnTo>
                    <a:pt x="1605" y="201"/>
                  </a:lnTo>
                  <a:lnTo>
                    <a:pt x="1384" y="321"/>
                  </a:lnTo>
                  <a:lnTo>
                    <a:pt x="1164" y="442"/>
                  </a:lnTo>
                  <a:lnTo>
                    <a:pt x="963" y="602"/>
                  </a:lnTo>
                  <a:lnTo>
                    <a:pt x="763" y="782"/>
                  </a:lnTo>
                  <a:lnTo>
                    <a:pt x="602" y="963"/>
                  </a:lnTo>
                  <a:lnTo>
                    <a:pt x="442" y="1163"/>
                  </a:lnTo>
                  <a:lnTo>
                    <a:pt x="322" y="1384"/>
                  </a:lnTo>
                  <a:lnTo>
                    <a:pt x="201" y="1624"/>
                  </a:lnTo>
                  <a:lnTo>
                    <a:pt x="121" y="1865"/>
                  </a:lnTo>
                  <a:lnTo>
                    <a:pt x="41" y="2106"/>
                  </a:lnTo>
                  <a:lnTo>
                    <a:pt x="1" y="2386"/>
                  </a:lnTo>
                  <a:lnTo>
                    <a:pt x="1" y="2647"/>
                  </a:lnTo>
                  <a:lnTo>
                    <a:pt x="1" y="2928"/>
                  </a:lnTo>
                  <a:lnTo>
                    <a:pt x="41" y="3188"/>
                  </a:lnTo>
                  <a:lnTo>
                    <a:pt x="121" y="3429"/>
                  </a:lnTo>
                  <a:lnTo>
                    <a:pt x="201" y="3669"/>
                  </a:lnTo>
                  <a:lnTo>
                    <a:pt x="322" y="3910"/>
                  </a:lnTo>
                  <a:lnTo>
                    <a:pt x="442" y="4131"/>
                  </a:lnTo>
                  <a:lnTo>
                    <a:pt x="602" y="4331"/>
                  </a:lnTo>
                  <a:lnTo>
                    <a:pt x="783" y="4511"/>
                  </a:lnTo>
                  <a:lnTo>
                    <a:pt x="963" y="4692"/>
                  </a:lnTo>
                  <a:lnTo>
                    <a:pt x="1164" y="4832"/>
                  </a:lnTo>
                  <a:lnTo>
                    <a:pt x="1384" y="4973"/>
                  </a:lnTo>
                  <a:lnTo>
                    <a:pt x="1625" y="5093"/>
                  </a:lnTo>
                  <a:lnTo>
                    <a:pt x="1865" y="5173"/>
                  </a:lnTo>
                  <a:lnTo>
                    <a:pt x="2106" y="5233"/>
                  </a:lnTo>
                  <a:lnTo>
                    <a:pt x="2387" y="5273"/>
                  </a:lnTo>
                  <a:lnTo>
                    <a:pt x="2647" y="5293"/>
                  </a:lnTo>
                  <a:lnTo>
                    <a:pt x="2928" y="5273"/>
                  </a:lnTo>
                  <a:lnTo>
                    <a:pt x="3189" y="5233"/>
                  </a:lnTo>
                  <a:lnTo>
                    <a:pt x="3429" y="5173"/>
                  </a:lnTo>
                  <a:lnTo>
                    <a:pt x="3670" y="5073"/>
                  </a:lnTo>
                  <a:lnTo>
                    <a:pt x="3910" y="4973"/>
                  </a:lnTo>
                  <a:lnTo>
                    <a:pt x="4131" y="4832"/>
                  </a:lnTo>
                  <a:lnTo>
                    <a:pt x="4331" y="4692"/>
                  </a:lnTo>
                  <a:lnTo>
                    <a:pt x="4512" y="4511"/>
                  </a:lnTo>
                  <a:lnTo>
                    <a:pt x="4692" y="4331"/>
                  </a:lnTo>
                  <a:lnTo>
                    <a:pt x="4853" y="4131"/>
                  </a:lnTo>
                  <a:lnTo>
                    <a:pt x="4973" y="3910"/>
                  </a:lnTo>
                  <a:lnTo>
                    <a:pt x="5093" y="3669"/>
                  </a:lnTo>
                  <a:lnTo>
                    <a:pt x="5173" y="3429"/>
                  </a:lnTo>
                  <a:lnTo>
                    <a:pt x="5233" y="3168"/>
                  </a:lnTo>
                  <a:lnTo>
                    <a:pt x="5274" y="2908"/>
                  </a:lnTo>
                  <a:lnTo>
                    <a:pt x="5294" y="2647"/>
                  </a:lnTo>
                  <a:lnTo>
                    <a:pt x="5274" y="2366"/>
                  </a:lnTo>
                  <a:lnTo>
                    <a:pt x="5233" y="2106"/>
                  </a:lnTo>
                  <a:lnTo>
                    <a:pt x="5173" y="1845"/>
                  </a:lnTo>
                  <a:lnTo>
                    <a:pt x="5093" y="1604"/>
                  </a:lnTo>
                  <a:lnTo>
                    <a:pt x="4973" y="1384"/>
                  </a:lnTo>
                  <a:lnTo>
                    <a:pt x="4833" y="1163"/>
                  </a:lnTo>
                  <a:lnTo>
                    <a:pt x="4692" y="963"/>
                  </a:lnTo>
                  <a:lnTo>
                    <a:pt x="4512" y="762"/>
                  </a:lnTo>
                  <a:lnTo>
                    <a:pt x="4331" y="602"/>
                  </a:lnTo>
                  <a:lnTo>
                    <a:pt x="4131" y="442"/>
                  </a:lnTo>
                  <a:lnTo>
                    <a:pt x="3910" y="321"/>
                  </a:lnTo>
                  <a:lnTo>
                    <a:pt x="3670" y="201"/>
                  </a:lnTo>
                  <a:lnTo>
                    <a:pt x="3429" y="121"/>
                  </a:lnTo>
                  <a:lnTo>
                    <a:pt x="3168" y="4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9" name="Google Shape;5919;p64"/>
            <p:cNvSpPr/>
            <p:nvPr/>
          </p:nvSpPr>
          <p:spPr>
            <a:xfrm>
              <a:off x="1107992" y="2029620"/>
              <a:ext cx="117369" cy="247103"/>
            </a:xfrm>
            <a:custGeom>
              <a:avLst/>
              <a:gdLst/>
              <a:ahLst/>
              <a:cxnLst/>
              <a:rect l="l" t="t" r="r" b="b"/>
              <a:pathLst>
                <a:path w="5895" h="12411" extrusionOk="0">
                  <a:moveTo>
                    <a:pt x="2927" y="0"/>
                  </a:moveTo>
                  <a:lnTo>
                    <a:pt x="2787" y="20"/>
                  </a:lnTo>
                  <a:lnTo>
                    <a:pt x="2627" y="60"/>
                  </a:lnTo>
                  <a:lnTo>
                    <a:pt x="2486" y="100"/>
                  </a:lnTo>
                  <a:lnTo>
                    <a:pt x="2346" y="181"/>
                  </a:lnTo>
                  <a:lnTo>
                    <a:pt x="2185" y="281"/>
                  </a:lnTo>
                  <a:lnTo>
                    <a:pt x="2045" y="381"/>
                  </a:lnTo>
                  <a:lnTo>
                    <a:pt x="1925" y="521"/>
                  </a:lnTo>
                  <a:lnTo>
                    <a:pt x="1784" y="662"/>
                  </a:lnTo>
                  <a:lnTo>
                    <a:pt x="1644" y="842"/>
                  </a:lnTo>
                  <a:lnTo>
                    <a:pt x="1524" y="1023"/>
                  </a:lnTo>
                  <a:lnTo>
                    <a:pt x="1283" y="1444"/>
                  </a:lnTo>
                  <a:lnTo>
                    <a:pt x="1063" y="1925"/>
                  </a:lnTo>
                  <a:lnTo>
                    <a:pt x="842" y="2466"/>
                  </a:lnTo>
                  <a:lnTo>
                    <a:pt x="662" y="3068"/>
                  </a:lnTo>
                  <a:lnTo>
                    <a:pt x="481" y="3709"/>
                  </a:lnTo>
                  <a:lnTo>
                    <a:pt x="341" y="4391"/>
                  </a:lnTo>
                  <a:lnTo>
                    <a:pt x="221" y="5133"/>
                  </a:lnTo>
                  <a:lnTo>
                    <a:pt x="120" y="5895"/>
                  </a:lnTo>
                  <a:lnTo>
                    <a:pt x="60" y="6697"/>
                  </a:lnTo>
                  <a:lnTo>
                    <a:pt x="0" y="7539"/>
                  </a:lnTo>
                  <a:lnTo>
                    <a:pt x="0" y="8381"/>
                  </a:lnTo>
                  <a:lnTo>
                    <a:pt x="0" y="8922"/>
                  </a:lnTo>
                  <a:lnTo>
                    <a:pt x="20" y="9463"/>
                  </a:lnTo>
                  <a:lnTo>
                    <a:pt x="60" y="9985"/>
                  </a:lnTo>
                  <a:lnTo>
                    <a:pt x="100" y="10506"/>
                  </a:lnTo>
                  <a:lnTo>
                    <a:pt x="201" y="11488"/>
                  </a:lnTo>
                  <a:lnTo>
                    <a:pt x="281" y="11949"/>
                  </a:lnTo>
                  <a:lnTo>
                    <a:pt x="361" y="12410"/>
                  </a:lnTo>
                  <a:lnTo>
                    <a:pt x="5534" y="12410"/>
                  </a:lnTo>
                  <a:lnTo>
                    <a:pt x="5614" y="11949"/>
                  </a:lnTo>
                  <a:lnTo>
                    <a:pt x="5694" y="11468"/>
                  </a:lnTo>
                  <a:lnTo>
                    <a:pt x="5794" y="10486"/>
                  </a:lnTo>
                  <a:lnTo>
                    <a:pt x="5834" y="9985"/>
                  </a:lnTo>
                  <a:lnTo>
                    <a:pt x="5874" y="9463"/>
                  </a:lnTo>
                  <a:lnTo>
                    <a:pt x="5894" y="8922"/>
                  </a:lnTo>
                  <a:lnTo>
                    <a:pt x="5894" y="8381"/>
                  </a:lnTo>
                  <a:lnTo>
                    <a:pt x="5874" y="7519"/>
                  </a:lnTo>
                  <a:lnTo>
                    <a:pt x="5834" y="6697"/>
                  </a:lnTo>
                  <a:lnTo>
                    <a:pt x="5754" y="5895"/>
                  </a:lnTo>
                  <a:lnTo>
                    <a:pt x="5654" y="5113"/>
                  </a:lnTo>
                  <a:lnTo>
                    <a:pt x="5534" y="4391"/>
                  </a:lnTo>
                  <a:lnTo>
                    <a:pt x="5373" y="3689"/>
                  </a:lnTo>
                  <a:lnTo>
                    <a:pt x="5213" y="3048"/>
                  </a:lnTo>
                  <a:lnTo>
                    <a:pt x="5012" y="2466"/>
                  </a:lnTo>
                  <a:lnTo>
                    <a:pt x="4812" y="1925"/>
                  </a:lnTo>
                  <a:lnTo>
                    <a:pt x="4571" y="1444"/>
                  </a:lnTo>
                  <a:lnTo>
                    <a:pt x="4331" y="1023"/>
                  </a:lnTo>
                  <a:lnTo>
                    <a:pt x="4210" y="822"/>
                  </a:lnTo>
                  <a:lnTo>
                    <a:pt x="4070" y="662"/>
                  </a:lnTo>
                  <a:lnTo>
                    <a:pt x="3950" y="521"/>
                  </a:lnTo>
                  <a:lnTo>
                    <a:pt x="3809" y="381"/>
                  </a:lnTo>
                  <a:lnTo>
                    <a:pt x="3669" y="261"/>
                  </a:lnTo>
                  <a:lnTo>
                    <a:pt x="3529" y="181"/>
                  </a:lnTo>
                  <a:lnTo>
                    <a:pt x="3388" y="100"/>
                  </a:lnTo>
                  <a:lnTo>
                    <a:pt x="3228" y="40"/>
                  </a:lnTo>
                  <a:lnTo>
                    <a:pt x="3088" y="20"/>
                  </a:lnTo>
                  <a:lnTo>
                    <a:pt x="29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0" name="Google Shape;5920;p64"/>
            <p:cNvSpPr/>
            <p:nvPr/>
          </p:nvSpPr>
          <p:spPr>
            <a:xfrm>
              <a:off x="1091626" y="1922248"/>
              <a:ext cx="149703" cy="315753"/>
            </a:xfrm>
            <a:custGeom>
              <a:avLst/>
              <a:gdLst/>
              <a:ahLst/>
              <a:cxnLst/>
              <a:rect l="l" t="t" r="r" b="b"/>
              <a:pathLst>
                <a:path w="7519" h="15859" extrusionOk="0">
                  <a:moveTo>
                    <a:pt x="3749" y="0"/>
                  </a:moveTo>
                  <a:lnTo>
                    <a:pt x="3549" y="20"/>
                  </a:lnTo>
                  <a:lnTo>
                    <a:pt x="3368" y="60"/>
                  </a:lnTo>
                  <a:lnTo>
                    <a:pt x="3168" y="120"/>
                  </a:lnTo>
                  <a:lnTo>
                    <a:pt x="2987" y="221"/>
                  </a:lnTo>
                  <a:lnTo>
                    <a:pt x="2807" y="341"/>
                  </a:lnTo>
                  <a:lnTo>
                    <a:pt x="2627" y="481"/>
                  </a:lnTo>
                  <a:lnTo>
                    <a:pt x="2446" y="662"/>
                  </a:lnTo>
                  <a:lnTo>
                    <a:pt x="2286" y="842"/>
                  </a:lnTo>
                  <a:lnTo>
                    <a:pt x="2105" y="1063"/>
                  </a:lnTo>
                  <a:lnTo>
                    <a:pt x="1945" y="1303"/>
                  </a:lnTo>
                  <a:lnTo>
                    <a:pt x="1784" y="1564"/>
                  </a:lnTo>
                  <a:lnTo>
                    <a:pt x="1644" y="1845"/>
                  </a:lnTo>
                  <a:lnTo>
                    <a:pt x="1484" y="2125"/>
                  </a:lnTo>
                  <a:lnTo>
                    <a:pt x="1343" y="2446"/>
                  </a:lnTo>
                  <a:lnTo>
                    <a:pt x="1083" y="3148"/>
                  </a:lnTo>
                  <a:lnTo>
                    <a:pt x="842" y="3910"/>
                  </a:lnTo>
                  <a:lnTo>
                    <a:pt x="622" y="4732"/>
                  </a:lnTo>
                  <a:lnTo>
                    <a:pt x="441" y="5614"/>
                  </a:lnTo>
                  <a:lnTo>
                    <a:pt x="281" y="6536"/>
                  </a:lnTo>
                  <a:lnTo>
                    <a:pt x="161" y="7538"/>
                  </a:lnTo>
                  <a:lnTo>
                    <a:pt x="60" y="8561"/>
                  </a:lnTo>
                  <a:lnTo>
                    <a:pt x="20" y="9624"/>
                  </a:lnTo>
                  <a:lnTo>
                    <a:pt x="0" y="10706"/>
                  </a:lnTo>
                  <a:lnTo>
                    <a:pt x="0" y="11408"/>
                  </a:lnTo>
                  <a:lnTo>
                    <a:pt x="20" y="12090"/>
                  </a:lnTo>
                  <a:lnTo>
                    <a:pt x="60" y="12751"/>
                  </a:lnTo>
                  <a:lnTo>
                    <a:pt x="120" y="13413"/>
                  </a:lnTo>
                  <a:lnTo>
                    <a:pt x="181" y="14054"/>
                  </a:lnTo>
                  <a:lnTo>
                    <a:pt x="261" y="14676"/>
                  </a:lnTo>
                  <a:lnTo>
                    <a:pt x="361" y="15277"/>
                  </a:lnTo>
                  <a:lnTo>
                    <a:pt x="461" y="15859"/>
                  </a:lnTo>
                  <a:lnTo>
                    <a:pt x="7077" y="15839"/>
                  </a:lnTo>
                  <a:lnTo>
                    <a:pt x="7178" y="15257"/>
                  </a:lnTo>
                  <a:lnTo>
                    <a:pt x="7258" y="14656"/>
                  </a:lnTo>
                  <a:lnTo>
                    <a:pt x="7338" y="14034"/>
                  </a:lnTo>
                  <a:lnTo>
                    <a:pt x="7418" y="13393"/>
                  </a:lnTo>
                  <a:lnTo>
                    <a:pt x="7458" y="12751"/>
                  </a:lnTo>
                  <a:lnTo>
                    <a:pt x="7498" y="12069"/>
                  </a:lnTo>
                  <a:lnTo>
                    <a:pt x="7518" y="11388"/>
                  </a:lnTo>
                  <a:lnTo>
                    <a:pt x="7518" y="10706"/>
                  </a:lnTo>
                  <a:lnTo>
                    <a:pt x="7498" y="9603"/>
                  </a:lnTo>
                  <a:lnTo>
                    <a:pt x="7438" y="8541"/>
                  </a:lnTo>
                  <a:lnTo>
                    <a:pt x="7358" y="7518"/>
                  </a:lnTo>
                  <a:lnTo>
                    <a:pt x="7218" y="6536"/>
                  </a:lnTo>
                  <a:lnTo>
                    <a:pt x="7057" y="5594"/>
                  </a:lnTo>
                  <a:lnTo>
                    <a:pt x="6877" y="4712"/>
                  </a:lnTo>
                  <a:lnTo>
                    <a:pt x="6656" y="3890"/>
                  </a:lnTo>
                  <a:lnTo>
                    <a:pt x="6416" y="3128"/>
                  </a:lnTo>
                  <a:lnTo>
                    <a:pt x="6135" y="2446"/>
                  </a:lnTo>
                  <a:lnTo>
                    <a:pt x="5995" y="2125"/>
                  </a:lnTo>
                  <a:lnTo>
                    <a:pt x="5854" y="1825"/>
                  </a:lnTo>
                  <a:lnTo>
                    <a:pt x="5694" y="1544"/>
                  </a:lnTo>
                  <a:lnTo>
                    <a:pt x="5534" y="1283"/>
                  </a:lnTo>
                  <a:lnTo>
                    <a:pt x="5373" y="1063"/>
                  </a:lnTo>
                  <a:lnTo>
                    <a:pt x="5213" y="842"/>
                  </a:lnTo>
                  <a:lnTo>
                    <a:pt x="5032" y="662"/>
                  </a:lnTo>
                  <a:lnTo>
                    <a:pt x="4872" y="481"/>
                  </a:lnTo>
                  <a:lnTo>
                    <a:pt x="4692" y="341"/>
                  </a:lnTo>
                  <a:lnTo>
                    <a:pt x="4511" y="221"/>
                  </a:lnTo>
                  <a:lnTo>
                    <a:pt x="4311" y="120"/>
                  </a:lnTo>
                  <a:lnTo>
                    <a:pt x="4130" y="60"/>
                  </a:lnTo>
                  <a:lnTo>
                    <a:pt x="3930" y="20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1" name="Google Shape;5921;p64"/>
            <p:cNvSpPr/>
            <p:nvPr/>
          </p:nvSpPr>
          <p:spPr>
            <a:xfrm>
              <a:off x="1486393" y="2029222"/>
              <a:ext cx="117369" cy="247103"/>
            </a:xfrm>
            <a:custGeom>
              <a:avLst/>
              <a:gdLst/>
              <a:ahLst/>
              <a:cxnLst/>
              <a:rect l="l" t="t" r="r" b="b"/>
              <a:pathLst>
                <a:path w="5895" h="12411" extrusionOk="0">
                  <a:moveTo>
                    <a:pt x="2787" y="0"/>
                  </a:moveTo>
                  <a:lnTo>
                    <a:pt x="2627" y="40"/>
                  </a:lnTo>
                  <a:lnTo>
                    <a:pt x="2486" y="100"/>
                  </a:lnTo>
                  <a:lnTo>
                    <a:pt x="2346" y="161"/>
                  </a:lnTo>
                  <a:lnTo>
                    <a:pt x="2206" y="261"/>
                  </a:lnTo>
                  <a:lnTo>
                    <a:pt x="2065" y="381"/>
                  </a:lnTo>
                  <a:lnTo>
                    <a:pt x="1925" y="501"/>
                  </a:lnTo>
                  <a:lnTo>
                    <a:pt x="1785" y="662"/>
                  </a:lnTo>
                  <a:lnTo>
                    <a:pt x="1664" y="822"/>
                  </a:lnTo>
                  <a:lnTo>
                    <a:pt x="1524" y="1003"/>
                  </a:lnTo>
                  <a:lnTo>
                    <a:pt x="1283" y="1424"/>
                  </a:lnTo>
                  <a:lnTo>
                    <a:pt x="1063" y="1905"/>
                  </a:lnTo>
                  <a:lnTo>
                    <a:pt x="862" y="2446"/>
                  </a:lnTo>
                  <a:lnTo>
                    <a:pt x="662" y="3048"/>
                  </a:lnTo>
                  <a:lnTo>
                    <a:pt x="502" y="3689"/>
                  </a:lnTo>
                  <a:lnTo>
                    <a:pt x="341" y="4391"/>
                  </a:lnTo>
                  <a:lnTo>
                    <a:pt x="221" y="5113"/>
                  </a:lnTo>
                  <a:lnTo>
                    <a:pt x="121" y="5895"/>
                  </a:lnTo>
                  <a:lnTo>
                    <a:pt x="60" y="6696"/>
                  </a:lnTo>
                  <a:lnTo>
                    <a:pt x="20" y="7518"/>
                  </a:lnTo>
                  <a:lnTo>
                    <a:pt x="0" y="8381"/>
                  </a:lnTo>
                  <a:lnTo>
                    <a:pt x="0" y="8922"/>
                  </a:lnTo>
                  <a:lnTo>
                    <a:pt x="20" y="9463"/>
                  </a:lnTo>
                  <a:lnTo>
                    <a:pt x="60" y="9984"/>
                  </a:lnTo>
                  <a:lnTo>
                    <a:pt x="101" y="10486"/>
                  </a:lnTo>
                  <a:lnTo>
                    <a:pt x="221" y="11468"/>
                  </a:lnTo>
                  <a:lnTo>
                    <a:pt x="281" y="11949"/>
                  </a:lnTo>
                  <a:lnTo>
                    <a:pt x="361" y="12410"/>
                  </a:lnTo>
                  <a:lnTo>
                    <a:pt x="5534" y="12390"/>
                  </a:lnTo>
                  <a:lnTo>
                    <a:pt x="5614" y="11949"/>
                  </a:lnTo>
                  <a:lnTo>
                    <a:pt x="5694" y="11468"/>
                  </a:lnTo>
                  <a:lnTo>
                    <a:pt x="5814" y="10486"/>
                  </a:lnTo>
                  <a:lnTo>
                    <a:pt x="5855" y="9964"/>
                  </a:lnTo>
                  <a:lnTo>
                    <a:pt x="5875" y="9443"/>
                  </a:lnTo>
                  <a:lnTo>
                    <a:pt x="5895" y="8922"/>
                  </a:lnTo>
                  <a:lnTo>
                    <a:pt x="5895" y="8361"/>
                  </a:lnTo>
                  <a:lnTo>
                    <a:pt x="5875" y="7518"/>
                  </a:lnTo>
                  <a:lnTo>
                    <a:pt x="5834" y="6676"/>
                  </a:lnTo>
                  <a:lnTo>
                    <a:pt x="5754" y="5874"/>
                  </a:lnTo>
                  <a:lnTo>
                    <a:pt x="5654" y="5113"/>
                  </a:lnTo>
                  <a:lnTo>
                    <a:pt x="5534" y="4371"/>
                  </a:lnTo>
                  <a:lnTo>
                    <a:pt x="5393" y="3689"/>
                  </a:lnTo>
                  <a:lnTo>
                    <a:pt x="5213" y="3048"/>
                  </a:lnTo>
                  <a:lnTo>
                    <a:pt x="5033" y="2446"/>
                  </a:lnTo>
                  <a:lnTo>
                    <a:pt x="4812" y="1905"/>
                  </a:lnTo>
                  <a:lnTo>
                    <a:pt x="4591" y="1424"/>
                  </a:lnTo>
                  <a:lnTo>
                    <a:pt x="4351" y="1003"/>
                  </a:lnTo>
                  <a:lnTo>
                    <a:pt x="4211" y="822"/>
                  </a:lnTo>
                  <a:lnTo>
                    <a:pt x="4090" y="662"/>
                  </a:lnTo>
                  <a:lnTo>
                    <a:pt x="3950" y="501"/>
                  </a:lnTo>
                  <a:lnTo>
                    <a:pt x="3810" y="381"/>
                  </a:lnTo>
                  <a:lnTo>
                    <a:pt x="3669" y="261"/>
                  </a:lnTo>
                  <a:lnTo>
                    <a:pt x="3529" y="161"/>
                  </a:lnTo>
                  <a:lnTo>
                    <a:pt x="3389" y="100"/>
                  </a:lnTo>
                  <a:lnTo>
                    <a:pt x="3248" y="40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2" name="Google Shape;5922;p64"/>
            <p:cNvSpPr/>
            <p:nvPr/>
          </p:nvSpPr>
          <p:spPr>
            <a:xfrm>
              <a:off x="1373028" y="1895490"/>
              <a:ext cx="161689" cy="105404"/>
            </a:xfrm>
            <a:custGeom>
              <a:avLst/>
              <a:gdLst/>
              <a:ahLst/>
              <a:cxnLst/>
              <a:rect l="l" t="t" r="r" b="b"/>
              <a:pathLst>
                <a:path w="8121" h="5294" extrusionOk="0">
                  <a:moveTo>
                    <a:pt x="923" y="1"/>
                  </a:moveTo>
                  <a:lnTo>
                    <a:pt x="0" y="2026"/>
                  </a:lnTo>
                  <a:lnTo>
                    <a:pt x="7198" y="5294"/>
                  </a:lnTo>
                  <a:lnTo>
                    <a:pt x="8120" y="326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3" name="Google Shape;5923;p64"/>
            <p:cNvSpPr/>
            <p:nvPr/>
          </p:nvSpPr>
          <p:spPr>
            <a:xfrm>
              <a:off x="1305574" y="1851191"/>
              <a:ext cx="105404" cy="105404"/>
            </a:xfrm>
            <a:custGeom>
              <a:avLst/>
              <a:gdLst/>
              <a:ahLst/>
              <a:cxnLst/>
              <a:rect l="l" t="t" r="r" b="b"/>
              <a:pathLst>
                <a:path w="5294" h="5294" extrusionOk="0">
                  <a:moveTo>
                    <a:pt x="2647" y="0"/>
                  </a:moveTo>
                  <a:lnTo>
                    <a:pt x="2366" y="20"/>
                  </a:lnTo>
                  <a:lnTo>
                    <a:pt x="2105" y="61"/>
                  </a:lnTo>
                  <a:lnTo>
                    <a:pt x="1845" y="121"/>
                  </a:lnTo>
                  <a:lnTo>
                    <a:pt x="1604" y="201"/>
                  </a:lnTo>
                  <a:lnTo>
                    <a:pt x="1384" y="321"/>
                  </a:lnTo>
                  <a:lnTo>
                    <a:pt x="1163" y="462"/>
                  </a:lnTo>
                  <a:lnTo>
                    <a:pt x="963" y="602"/>
                  </a:lnTo>
                  <a:lnTo>
                    <a:pt x="762" y="782"/>
                  </a:lnTo>
                  <a:lnTo>
                    <a:pt x="602" y="963"/>
                  </a:lnTo>
                  <a:lnTo>
                    <a:pt x="441" y="1163"/>
                  </a:lnTo>
                  <a:lnTo>
                    <a:pt x="301" y="1384"/>
                  </a:lnTo>
                  <a:lnTo>
                    <a:pt x="201" y="1624"/>
                  </a:lnTo>
                  <a:lnTo>
                    <a:pt x="100" y="1865"/>
                  </a:lnTo>
                  <a:lnTo>
                    <a:pt x="40" y="2126"/>
                  </a:lnTo>
                  <a:lnTo>
                    <a:pt x="0" y="2386"/>
                  </a:lnTo>
                  <a:lnTo>
                    <a:pt x="0" y="2647"/>
                  </a:lnTo>
                  <a:lnTo>
                    <a:pt x="0" y="2928"/>
                  </a:lnTo>
                  <a:lnTo>
                    <a:pt x="40" y="3188"/>
                  </a:lnTo>
                  <a:lnTo>
                    <a:pt x="121" y="3449"/>
                  </a:lnTo>
                  <a:lnTo>
                    <a:pt x="201" y="3689"/>
                  </a:lnTo>
                  <a:lnTo>
                    <a:pt x="321" y="3910"/>
                  </a:lnTo>
                  <a:lnTo>
                    <a:pt x="441" y="4130"/>
                  </a:lnTo>
                  <a:lnTo>
                    <a:pt x="602" y="4331"/>
                  </a:lnTo>
                  <a:lnTo>
                    <a:pt x="762" y="4531"/>
                  </a:lnTo>
                  <a:lnTo>
                    <a:pt x="963" y="4692"/>
                  </a:lnTo>
                  <a:lnTo>
                    <a:pt x="1163" y="4852"/>
                  </a:lnTo>
                  <a:lnTo>
                    <a:pt x="1384" y="4973"/>
                  </a:lnTo>
                  <a:lnTo>
                    <a:pt x="1604" y="5093"/>
                  </a:lnTo>
                  <a:lnTo>
                    <a:pt x="1865" y="5173"/>
                  </a:lnTo>
                  <a:lnTo>
                    <a:pt x="2105" y="5253"/>
                  </a:lnTo>
                  <a:lnTo>
                    <a:pt x="2366" y="5293"/>
                  </a:lnTo>
                  <a:lnTo>
                    <a:pt x="2907" y="5293"/>
                  </a:lnTo>
                  <a:lnTo>
                    <a:pt x="3188" y="5253"/>
                  </a:lnTo>
                  <a:lnTo>
                    <a:pt x="3429" y="5173"/>
                  </a:lnTo>
                  <a:lnTo>
                    <a:pt x="3669" y="5093"/>
                  </a:lnTo>
                  <a:lnTo>
                    <a:pt x="3910" y="4973"/>
                  </a:lnTo>
                  <a:lnTo>
                    <a:pt x="4130" y="4852"/>
                  </a:lnTo>
                  <a:lnTo>
                    <a:pt x="4331" y="4692"/>
                  </a:lnTo>
                  <a:lnTo>
                    <a:pt x="4511" y="4511"/>
                  </a:lnTo>
                  <a:lnTo>
                    <a:pt x="4692" y="4331"/>
                  </a:lnTo>
                  <a:lnTo>
                    <a:pt x="4832" y="4130"/>
                  </a:lnTo>
                  <a:lnTo>
                    <a:pt x="4972" y="3910"/>
                  </a:lnTo>
                  <a:lnTo>
                    <a:pt x="5093" y="3669"/>
                  </a:lnTo>
                  <a:lnTo>
                    <a:pt x="5173" y="3429"/>
                  </a:lnTo>
                  <a:lnTo>
                    <a:pt x="5233" y="3188"/>
                  </a:lnTo>
                  <a:lnTo>
                    <a:pt x="5273" y="2907"/>
                  </a:lnTo>
                  <a:lnTo>
                    <a:pt x="5293" y="2647"/>
                  </a:lnTo>
                  <a:lnTo>
                    <a:pt x="5273" y="2366"/>
                  </a:lnTo>
                  <a:lnTo>
                    <a:pt x="5233" y="2106"/>
                  </a:lnTo>
                  <a:lnTo>
                    <a:pt x="5173" y="1865"/>
                  </a:lnTo>
                  <a:lnTo>
                    <a:pt x="5073" y="1624"/>
                  </a:lnTo>
                  <a:lnTo>
                    <a:pt x="4972" y="1384"/>
                  </a:lnTo>
                  <a:lnTo>
                    <a:pt x="4832" y="1163"/>
                  </a:lnTo>
                  <a:lnTo>
                    <a:pt x="4692" y="963"/>
                  </a:lnTo>
                  <a:lnTo>
                    <a:pt x="4511" y="782"/>
                  </a:lnTo>
                  <a:lnTo>
                    <a:pt x="4331" y="602"/>
                  </a:lnTo>
                  <a:lnTo>
                    <a:pt x="4110" y="441"/>
                  </a:lnTo>
                  <a:lnTo>
                    <a:pt x="3910" y="321"/>
                  </a:lnTo>
                  <a:lnTo>
                    <a:pt x="3669" y="201"/>
                  </a:lnTo>
                  <a:lnTo>
                    <a:pt x="3429" y="121"/>
                  </a:lnTo>
                  <a:lnTo>
                    <a:pt x="3168" y="61"/>
                  </a:lnTo>
                  <a:lnTo>
                    <a:pt x="2907" y="20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4" name="Google Shape;5924;p64"/>
            <p:cNvSpPr/>
            <p:nvPr/>
          </p:nvSpPr>
          <p:spPr>
            <a:xfrm>
              <a:off x="1470027" y="1921850"/>
              <a:ext cx="150101" cy="315354"/>
            </a:xfrm>
            <a:custGeom>
              <a:avLst/>
              <a:gdLst/>
              <a:ahLst/>
              <a:cxnLst/>
              <a:rect l="l" t="t" r="r" b="b"/>
              <a:pathLst>
                <a:path w="7539" h="15839" extrusionOk="0">
                  <a:moveTo>
                    <a:pt x="3749" y="0"/>
                  </a:moveTo>
                  <a:lnTo>
                    <a:pt x="3549" y="20"/>
                  </a:lnTo>
                  <a:lnTo>
                    <a:pt x="3368" y="60"/>
                  </a:lnTo>
                  <a:lnTo>
                    <a:pt x="3168" y="120"/>
                  </a:lnTo>
                  <a:lnTo>
                    <a:pt x="2988" y="221"/>
                  </a:lnTo>
                  <a:lnTo>
                    <a:pt x="2807" y="341"/>
                  </a:lnTo>
                  <a:lnTo>
                    <a:pt x="2627" y="481"/>
                  </a:lnTo>
                  <a:lnTo>
                    <a:pt x="2466" y="642"/>
                  </a:lnTo>
                  <a:lnTo>
                    <a:pt x="2286" y="842"/>
                  </a:lnTo>
                  <a:lnTo>
                    <a:pt x="2125" y="1063"/>
                  </a:lnTo>
                  <a:lnTo>
                    <a:pt x="1965" y="1283"/>
                  </a:lnTo>
                  <a:lnTo>
                    <a:pt x="1805" y="1544"/>
                  </a:lnTo>
                  <a:lnTo>
                    <a:pt x="1644" y="1824"/>
                  </a:lnTo>
                  <a:lnTo>
                    <a:pt x="1504" y="2125"/>
                  </a:lnTo>
                  <a:lnTo>
                    <a:pt x="1364" y="2446"/>
                  </a:lnTo>
                  <a:lnTo>
                    <a:pt x="1083" y="3128"/>
                  </a:lnTo>
                  <a:lnTo>
                    <a:pt x="842" y="3890"/>
                  </a:lnTo>
                  <a:lnTo>
                    <a:pt x="642" y="4712"/>
                  </a:lnTo>
                  <a:lnTo>
                    <a:pt x="441" y="5594"/>
                  </a:lnTo>
                  <a:lnTo>
                    <a:pt x="281" y="6536"/>
                  </a:lnTo>
                  <a:lnTo>
                    <a:pt x="161" y="7518"/>
                  </a:lnTo>
                  <a:lnTo>
                    <a:pt x="81" y="8541"/>
                  </a:lnTo>
                  <a:lnTo>
                    <a:pt x="20" y="9603"/>
                  </a:lnTo>
                  <a:lnTo>
                    <a:pt x="0" y="10706"/>
                  </a:lnTo>
                  <a:lnTo>
                    <a:pt x="0" y="11388"/>
                  </a:lnTo>
                  <a:lnTo>
                    <a:pt x="40" y="12069"/>
                  </a:lnTo>
                  <a:lnTo>
                    <a:pt x="81" y="12751"/>
                  </a:lnTo>
                  <a:lnTo>
                    <a:pt x="121" y="13393"/>
                  </a:lnTo>
                  <a:lnTo>
                    <a:pt x="201" y="14034"/>
                  </a:lnTo>
                  <a:lnTo>
                    <a:pt x="281" y="14656"/>
                  </a:lnTo>
                  <a:lnTo>
                    <a:pt x="361" y="15257"/>
                  </a:lnTo>
                  <a:lnTo>
                    <a:pt x="461" y="15839"/>
                  </a:lnTo>
                  <a:lnTo>
                    <a:pt x="7077" y="15839"/>
                  </a:lnTo>
                  <a:lnTo>
                    <a:pt x="7178" y="15257"/>
                  </a:lnTo>
                  <a:lnTo>
                    <a:pt x="7278" y="14656"/>
                  </a:lnTo>
                  <a:lnTo>
                    <a:pt x="7358" y="14034"/>
                  </a:lnTo>
                  <a:lnTo>
                    <a:pt x="7418" y="13393"/>
                  </a:lnTo>
                  <a:lnTo>
                    <a:pt x="7458" y="12731"/>
                  </a:lnTo>
                  <a:lnTo>
                    <a:pt x="7499" y="12069"/>
                  </a:lnTo>
                  <a:lnTo>
                    <a:pt x="7519" y="11388"/>
                  </a:lnTo>
                  <a:lnTo>
                    <a:pt x="7539" y="10686"/>
                  </a:lnTo>
                  <a:lnTo>
                    <a:pt x="7519" y="9603"/>
                  </a:lnTo>
                  <a:lnTo>
                    <a:pt x="7458" y="8541"/>
                  </a:lnTo>
                  <a:lnTo>
                    <a:pt x="7358" y="7518"/>
                  </a:lnTo>
                  <a:lnTo>
                    <a:pt x="7238" y="6536"/>
                  </a:lnTo>
                  <a:lnTo>
                    <a:pt x="7077" y="5594"/>
                  </a:lnTo>
                  <a:lnTo>
                    <a:pt x="6877" y="4712"/>
                  </a:lnTo>
                  <a:lnTo>
                    <a:pt x="6656" y="3890"/>
                  </a:lnTo>
                  <a:lnTo>
                    <a:pt x="6416" y="3128"/>
                  </a:lnTo>
                  <a:lnTo>
                    <a:pt x="6155" y="2446"/>
                  </a:lnTo>
                  <a:lnTo>
                    <a:pt x="6015" y="2125"/>
                  </a:lnTo>
                  <a:lnTo>
                    <a:pt x="5855" y="1824"/>
                  </a:lnTo>
                  <a:lnTo>
                    <a:pt x="5714" y="1544"/>
                  </a:lnTo>
                  <a:lnTo>
                    <a:pt x="5554" y="1283"/>
                  </a:lnTo>
                  <a:lnTo>
                    <a:pt x="5393" y="1043"/>
                  </a:lnTo>
                  <a:lnTo>
                    <a:pt x="5213" y="842"/>
                  </a:lnTo>
                  <a:lnTo>
                    <a:pt x="5053" y="642"/>
                  </a:lnTo>
                  <a:lnTo>
                    <a:pt x="4872" y="481"/>
                  </a:lnTo>
                  <a:lnTo>
                    <a:pt x="4692" y="341"/>
                  </a:lnTo>
                  <a:lnTo>
                    <a:pt x="4511" y="221"/>
                  </a:lnTo>
                  <a:lnTo>
                    <a:pt x="4331" y="120"/>
                  </a:lnTo>
                  <a:lnTo>
                    <a:pt x="4130" y="60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5" name="Google Shape;5925;p64"/>
            <p:cNvSpPr/>
            <p:nvPr/>
          </p:nvSpPr>
          <p:spPr>
            <a:xfrm>
              <a:off x="1088819" y="1507913"/>
              <a:ext cx="45136" cy="96623"/>
            </a:xfrm>
            <a:custGeom>
              <a:avLst/>
              <a:gdLst/>
              <a:ahLst/>
              <a:cxnLst/>
              <a:rect l="l" t="t" r="r" b="b"/>
              <a:pathLst>
                <a:path w="2267" h="4853" extrusionOk="0">
                  <a:moveTo>
                    <a:pt x="1224" y="682"/>
                  </a:moveTo>
                  <a:lnTo>
                    <a:pt x="1304" y="702"/>
                  </a:lnTo>
                  <a:lnTo>
                    <a:pt x="1364" y="742"/>
                  </a:lnTo>
                  <a:lnTo>
                    <a:pt x="1424" y="782"/>
                  </a:lnTo>
                  <a:lnTo>
                    <a:pt x="1464" y="842"/>
                  </a:lnTo>
                  <a:lnTo>
                    <a:pt x="1504" y="923"/>
                  </a:lnTo>
                  <a:lnTo>
                    <a:pt x="1525" y="1023"/>
                  </a:lnTo>
                  <a:lnTo>
                    <a:pt x="1525" y="1143"/>
                  </a:lnTo>
                  <a:lnTo>
                    <a:pt x="1525" y="3709"/>
                  </a:lnTo>
                  <a:lnTo>
                    <a:pt x="1525" y="3830"/>
                  </a:lnTo>
                  <a:lnTo>
                    <a:pt x="1504" y="3930"/>
                  </a:lnTo>
                  <a:lnTo>
                    <a:pt x="1464" y="4010"/>
                  </a:lnTo>
                  <a:lnTo>
                    <a:pt x="1424" y="4070"/>
                  </a:lnTo>
                  <a:lnTo>
                    <a:pt x="1364" y="4110"/>
                  </a:lnTo>
                  <a:lnTo>
                    <a:pt x="1304" y="4151"/>
                  </a:lnTo>
                  <a:lnTo>
                    <a:pt x="1224" y="4171"/>
                  </a:lnTo>
                  <a:lnTo>
                    <a:pt x="1063" y="4171"/>
                  </a:lnTo>
                  <a:lnTo>
                    <a:pt x="983" y="4151"/>
                  </a:lnTo>
                  <a:lnTo>
                    <a:pt x="923" y="4110"/>
                  </a:lnTo>
                  <a:lnTo>
                    <a:pt x="863" y="4070"/>
                  </a:lnTo>
                  <a:lnTo>
                    <a:pt x="823" y="4010"/>
                  </a:lnTo>
                  <a:lnTo>
                    <a:pt x="783" y="3930"/>
                  </a:lnTo>
                  <a:lnTo>
                    <a:pt x="763" y="3830"/>
                  </a:lnTo>
                  <a:lnTo>
                    <a:pt x="763" y="3709"/>
                  </a:lnTo>
                  <a:lnTo>
                    <a:pt x="743" y="1143"/>
                  </a:lnTo>
                  <a:lnTo>
                    <a:pt x="763" y="1023"/>
                  </a:lnTo>
                  <a:lnTo>
                    <a:pt x="783" y="923"/>
                  </a:lnTo>
                  <a:lnTo>
                    <a:pt x="803" y="842"/>
                  </a:lnTo>
                  <a:lnTo>
                    <a:pt x="863" y="782"/>
                  </a:lnTo>
                  <a:lnTo>
                    <a:pt x="903" y="742"/>
                  </a:lnTo>
                  <a:lnTo>
                    <a:pt x="983" y="702"/>
                  </a:lnTo>
                  <a:lnTo>
                    <a:pt x="1043" y="682"/>
                  </a:lnTo>
                  <a:close/>
                  <a:moveTo>
                    <a:pt x="1144" y="0"/>
                  </a:moveTo>
                  <a:lnTo>
                    <a:pt x="883" y="20"/>
                  </a:lnTo>
                  <a:lnTo>
                    <a:pt x="642" y="81"/>
                  </a:lnTo>
                  <a:lnTo>
                    <a:pt x="542" y="121"/>
                  </a:lnTo>
                  <a:lnTo>
                    <a:pt x="462" y="181"/>
                  </a:lnTo>
                  <a:lnTo>
                    <a:pt x="382" y="241"/>
                  </a:lnTo>
                  <a:lnTo>
                    <a:pt x="302" y="321"/>
                  </a:lnTo>
                  <a:lnTo>
                    <a:pt x="221" y="401"/>
                  </a:lnTo>
                  <a:lnTo>
                    <a:pt x="161" y="482"/>
                  </a:lnTo>
                  <a:lnTo>
                    <a:pt x="81" y="682"/>
                  </a:lnTo>
                  <a:lnTo>
                    <a:pt x="21" y="923"/>
                  </a:lnTo>
                  <a:lnTo>
                    <a:pt x="1" y="1203"/>
                  </a:lnTo>
                  <a:lnTo>
                    <a:pt x="1" y="3669"/>
                  </a:lnTo>
                  <a:lnTo>
                    <a:pt x="21" y="3930"/>
                  </a:lnTo>
                  <a:lnTo>
                    <a:pt x="81" y="4171"/>
                  </a:lnTo>
                  <a:lnTo>
                    <a:pt x="181" y="4371"/>
                  </a:lnTo>
                  <a:lnTo>
                    <a:pt x="241" y="4471"/>
                  </a:lnTo>
                  <a:lnTo>
                    <a:pt x="302" y="4552"/>
                  </a:lnTo>
                  <a:lnTo>
                    <a:pt x="382" y="4612"/>
                  </a:lnTo>
                  <a:lnTo>
                    <a:pt x="462" y="4672"/>
                  </a:lnTo>
                  <a:lnTo>
                    <a:pt x="562" y="4732"/>
                  </a:lnTo>
                  <a:lnTo>
                    <a:pt x="662" y="4772"/>
                  </a:lnTo>
                  <a:lnTo>
                    <a:pt x="883" y="4832"/>
                  </a:lnTo>
                  <a:lnTo>
                    <a:pt x="1144" y="4852"/>
                  </a:lnTo>
                  <a:lnTo>
                    <a:pt x="1404" y="4832"/>
                  </a:lnTo>
                  <a:lnTo>
                    <a:pt x="1625" y="4772"/>
                  </a:lnTo>
                  <a:lnTo>
                    <a:pt x="1725" y="4732"/>
                  </a:lnTo>
                  <a:lnTo>
                    <a:pt x="1825" y="4672"/>
                  </a:lnTo>
                  <a:lnTo>
                    <a:pt x="1905" y="4612"/>
                  </a:lnTo>
                  <a:lnTo>
                    <a:pt x="1986" y="4531"/>
                  </a:lnTo>
                  <a:lnTo>
                    <a:pt x="2046" y="4451"/>
                  </a:lnTo>
                  <a:lnTo>
                    <a:pt x="2106" y="4371"/>
                  </a:lnTo>
                  <a:lnTo>
                    <a:pt x="2206" y="4171"/>
                  </a:lnTo>
                  <a:lnTo>
                    <a:pt x="2246" y="3930"/>
                  </a:lnTo>
                  <a:lnTo>
                    <a:pt x="2266" y="3649"/>
                  </a:lnTo>
                  <a:lnTo>
                    <a:pt x="2266" y="1183"/>
                  </a:lnTo>
                  <a:lnTo>
                    <a:pt x="2246" y="923"/>
                  </a:lnTo>
                  <a:lnTo>
                    <a:pt x="2186" y="682"/>
                  </a:lnTo>
                  <a:lnTo>
                    <a:pt x="2106" y="482"/>
                  </a:lnTo>
                  <a:lnTo>
                    <a:pt x="2046" y="381"/>
                  </a:lnTo>
                  <a:lnTo>
                    <a:pt x="1986" y="301"/>
                  </a:lnTo>
                  <a:lnTo>
                    <a:pt x="1905" y="241"/>
                  </a:lnTo>
                  <a:lnTo>
                    <a:pt x="1825" y="181"/>
                  </a:lnTo>
                  <a:lnTo>
                    <a:pt x="1725" y="121"/>
                  </a:lnTo>
                  <a:lnTo>
                    <a:pt x="1625" y="81"/>
                  </a:lnTo>
                  <a:lnTo>
                    <a:pt x="1404" y="2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6" name="Google Shape;5926;p64"/>
            <p:cNvSpPr/>
            <p:nvPr/>
          </p:nvSpPr>
          <p:spPr>
            <a:xfrm>
              <a:off x="1142714" y="1507913"/>
              <a:ext cx="44320" cy="96623"/>
            </a:xfrm>
            <a:custGeom>
              <a:avLst/>
              <a:gdLst/>
              <a:ahLst/>
              <a:cxnLst/>
              <a:rect l="l" t="t" r="r" b="b"/>
              <a:pathLst>
                <a:path w="2226" h="4853" extrusionOk="0">
                  <a:moveTo>
                    <a:pt x="1123" y="0"/>
                  </a:moveTo>
                  <a:lnTo>
                    <a:pt x="862" y="20"/>
                  </a:lnTo>
                  <a:lnTo>
                    <a:pt x="622" y="81"/>
                  </a:lnTo>
                  <a:lnTo>
                    <a:pt x="542" y="121"/>
                  </a:lnTo>
                  <a:lnTo>
                    <a:pt x="441" y="181"/>
                  </a:lnTo>
                  <a:lnTo>
                    <a:pt x="361" y="241"/>
                  </a:lnTo>
                  <a:lnTo>
                    <a:pt x="281" y="301"/>
                  </a:lnTo>
                  <a:lnTo>
                    <a:pt x="221" y="381"/>
                  </a:lnTo>
                  <a:lnTo>
                    <a:pt x="161" y="482"/>
                  </a:lnTo>
                  <a:lnTo>
                    <a:pt x="81" y="682"/>
                  </a:lnTo>
                  <a:lnTo>
                    <a:pt x="20" y="923"/>
                  </a:lnTo>
                  <a:lnTo>
                    <a:pt x="0" y="1183"/>
                  </a:lnTo>
                  <a:lnTo>
                    <a:pt x="0" y="1444"/>
                  </a:lnTo>
                  <a:lnTo>
                    <a:pt x="702" y="1444"/>
                  </a:lnTo>
                  <a:lnTo>
                    <a:pt x="702" y="1143"/>
                  </a:lnTo>
                  <a:lnTo>
                    <a:pt x="722" y="1023"/>
                  </a:lnTo>
                  <a:lnTo>
                    <a:pt x="742" y="923"/>
                  </a:lnTo>
                  <a:lnTo>
                    <a:pt x="762" y="842"/>
                  </a:lnTo>
                  <a:lnTo>
                    <a:pt x="822" y="782"/>
                  </a:lnTo>
                  <a:lnTo>
                    <a:pt x="862" y="742"/>
                  </a:lnTo>
                  <a:lnTo>
                    <a:pt x="943" y="702"/>
                  </a:lnTo>
                  <a:lnTo>
                    <a:pt x="1003" y="682"/>
                  </a:lnTo>
                  <a:lnTo>
                    <a:pt x="1183" y="682"/>
                  </a:lnTo>
                  <a:lnTo>
                    <a:pt x="1263" y="702"/>
                  </a:lnTo>
                  <a:lnTo>
                    <a:pt x="1324" y="742"/>
                  </a:lnTo>
                  <a:lnTo>
                    <a:pt x="1384" y="782"/>
                  </a:lnTo>
                  <a:lnTo>
                    <a:pt x="1424" y="863"/>
                  </a:lnTo>
                  <a:lnTo>
                    <a:pt x="1464" y="943"/>
                  </a:lnTo>
                  <a:lnTo>
                    <a:pt x="1484" y="1063"/>
                  </a:lnTo>
                  <a:lnTo>
                    <a:pt x="1484" y="1223"/>
                  </a:lnTo>
                  <a:lnTo>
                    <a:pt x="1484" y="1484"/>
                  </a:lnTo>
                  <a:lnTo>
                    <a:pt x="1484" y="1604"/>
                  </a:lnTo>
                  <a:lnTo>
                    <a:pt x="1444" y="1725"/>
                  </a:lnTo>
                  <a:lnTo>
                    <a:pt x="1424" y="1805"/>
                  </a:lnTo>
                  <a:lnTo>
                    <a:pt x="1364" y="1865"/>
                  </a:lnTo>
                  <a:lnTo>
                    <a:pt x="1304" y="1925"/>
                  </a:lnTo>
                  <a:lnTo>
                    <a:pt x="1223" y="1965"/>
                  </a:lnTo>
                  <a:lnTo>
                    <a:pt x="1143" y="1985"/>
                  </a:lnTo>
                  <a:lnTo>
                    <a:pt x="742" y="1985"/>
                  </a:lnTo>
                  <a:lnTo>
                    <a:pt x="742" y="2667"/>
                  </a:lnTo>
                  <a:lnTo>
                    <a:pt x="1123" y="2667"/>
                  </a:lnTo>
                  <a:lnTo>
                    <a:pt x="1223" y="2687"/>
                  </a:lnTo>
                  <a:lnTo>
                    <a:pt x="1304" y="2727"/>
                  </a:lnTo>
                  <a:lnTo>
                    <a:pt x="1364" y="2787"/>
                  </a:lnTo>
                  <a:lnTo>
                    <a:pt x="1424" y="2887"/>
                  </a:lnTo>
                  <a:lnTo>
                    <a:pt x="1464" y="2988"/>
                  </a:lnTo>
                  <a:lnTo>
                    <a:pt x="1484" y="3108"/>
                  </a:lnTo>
                  <a:lnTo>
                    <a:pt x="1484" y="3268"/>
                  </a:lnTo>
                  <a:lnTo>
                    <a:pt x="1484" y="3629"/>
                  </a:lnTo>
                  <a:lnTo>
                    <a:pt x="1484" y="3770"/>
                  </a:lnTo>
                  <a:lnTo>
                    <a:pt x="1464" y="3890"/>
                  </a:lnTo>
                  <a:lnTo>
                    <a:pt x="1424" y="3990"/>
                  </a:lnTo>
                  <a:lnTo>
                    <a:pt x="1384" y="4070"/>
                  </a:lnTo>
                  <a:lnTo>
                    <a:pt x="1324" y="4110"/>
                  </a:lnTo>
                  <a:lnTo>
                    <a:pt x="1263" y="4151"/>
                  </a:lnTo>
                  <a:lnTo>
                    <a:pt x="1183" y="4171"/>
                  </a:lnTo>
                  <a:lnTo>
                    <a:pt x="1023" y="4171"/>
                  </a:lnTo>
                  <a:lnTo>
                    <a:pt x="943" y="4151"/>
                  </a:lnTo>
                  <a:lnTo>
                    <a:pt x="883" y="4110"/>
                  </a:lnTo>
                  <a:lnTo>
                    <a:pt x="822" y="4070"/>
                  </a:lnTo>
                  <a:lnTo>
                    <a:pt x="782" y="4010"/>
                  </a:lnTo>
                  <a:lnTo>
                    <a:pt x="742" y="3910"/>
                  </a:lnTo>
                  <a:lnTo>
                    <a:pt x="722" y="3830"/>
                  </a:lnTo>
                  <a:lnTo>
                    <a:pt x="722" y="3709"/>
                  </a:lnTo>
                  <a:lnTo>
                    <a:pt x="722" y="3268"/>
                  </a:lnTo>
                  <a:lnTo>
                    <a:pt x="0" y="3268"/>
                  </a:lnTo>
                  <a:lnTo>
                    <a:pt x="0" y="3649"/>
                  </a:lnTo>
                  <a:lnTo>
                    <a:pt x="20" y="3930"/>
                  </a:lnTo>
                  <a:lnTo>
                    <a:pt x="81" y="4171"/>
                  </a:lnTo>
                  <a:lnTo>
                    <a:pt x="161" y="4371"/>
                  </a:lnTo>
                  <a:lnTo>
                    <a:pt x="221" y="4451"/>
                  </a:lnTo>
                  <a:lnTo>
                    <a:pt x="281" y="4531"/>
                  </a:lnTo>
                  <a:lnTo>
                    <a:pt x="361" y="4612"/>
                  </a:lnTo>
                  <a:lnTo>
                    <a:pt x="441" y="4672"/>
                  </a:lnTo>
                  <a:lnTo>
                    <a:pt x="542" y="4732"/>
                  </a:lnTo>
                  <a:lnTo>
                    <a:pt x="642" y="4772"/>
                  </a:lnTo>
                  <a:lnTo>
                    <a:pt x="862" y="4832"/>
                  </a:lnTo>
                  <a:lnTo>
                    <a:pt x="1123" y="4852"/>
                  </a:lnTo>
                  <a:lnTo>
                    <a:pt x="1384" y="4832"/>
                  </a:lnTo>
                  <a:lnTo>
                    <a:pt x="1604" y="4772"/>
                  </a:lnTo>
                  <a:lnTo>
                    <a:pt x="1705" y="4732"/>
                  </a:lnTo>
                  <a:lnTo>
                    <a:pt x="1785" y="4672"/>
                  </a:lnTo>
                  <a:lnTo>
                    <a:pt x="1885" y="4612"/>
                  </a:lnTo>
                  <a:lnTo>
                    <a:pt x="1945" y="4531"/>
                  </a:lnTo>
                  <a:lnTo>
                    <a:pt x="2025" y="4451"/>
                  </a:lnTo>
                  <a:lnTo>
                    <a:pt x="2065" y="4371"/>
                  </a:lnTo>
                  <a:lnTo>
                    <a:pt x="2166" y="4171"/>
                  </a:lnTo>
                  <a:lnTo>
                    <a:pt x="2206" y="3930"/>
                  </a:lnTo>
                  <a:lnTo>
                    <a:pt x="2226" y="3649"/>
                  </a:lnTo>
                  <a:lnTo>
                    <a:pt x="2226" y="3288"/>
                  </a:lnTo>
                  <a:lnTo>
                    <a:pt x="2226" y="3108"/>
                  </a:lnTo>
                  <a:lnTo>
                    <a:pt x="2206" y="2948"/>
                  </a:lnTo>
                  <a:lnTo>
                    <a:pt x="2166" y="2807"/>
                  </a:lnTo>
                  <a:lnTo>
                    <a:pt x="2105" y="2667"/>
                  </a:lnTo>
                  <a:lnTo>
                    <a:pt x="2045" y="2547"/>
                  </a:lnTo>
                  <a:lnTo>
                    <a:pt x="1945" y="2446"/>
                  </a:lnTo>
                  <a:lnTo>
                    <a:pt x="1845" y="2346"/>
                  </a:lnTo>
                  <a:lnTo>
                    <a:pt x="1705" y="2286"/>
                  </a:lnTo>
                  <a:lnTo>
                    <a:pt x="1825" y="2226"/>
                  </a:lnTo>
                  <a:lnTo>
                    <a:pt x="1945" y="2146"/>
                  </a:lnTo>
                  <a:lnTo>
                    <a:pt x="2025" y="2045"/>
                  </a:lnTo>
                  <a:lnTo>
                    <a:pt x="2105" y="1925"/>
                  </a:lnTo>
                  <a:lnTo>
                    <a:pt x="2166" y="1805"/>
                  </a:lnTo>
                  <a:lnTo>
                    <a:pt x="2206" y="1664"/>
                  </a:lnTo>
                  <a:lnTo>
                    <a:pt x="2226" y="1484"/>
                  </a:lnTo>
                  <a:lnTo>
                    <a:pt x="2226" y="1304"/>
                  </a:lnTo>
                  <a:lnTo>
                    <a:pt x="2226" y="1183"/>
                  </a:lnTo>
                  <a:lnTo>
                    <a:pt x="2206" y="923"/>
                  </a:lnTo>
                  <a:lnTo>
                    <a:pt x="2166" y="682"/>
                  </a:lnTo>
                  <a:lnTo>
                    <a:pt x="2065" y="482"/>
                  </a:lnTo>
                  <a:lnTo>
                    <a:pt x="2005" y="381"/>
                  </a:lnTo>
                  <a:lnTo>
                    <a:pt x="1945" y="301"/>
                  </a:lnTo>
                  <a:lnTo>
                    <a:pt x="1865" y="241"/>
                  </a:lnTo>
                  <a:lnTo>
                    <a:pt x="1785" y="181"/>
                  </a:lnTo>
                  <a:lnTo>
                    <a:pt x="1705" y="121"/>
                  </a:lnTo>
                  <a:lnTo>
                    <a:pt x="1604" y="81"/>
                  </a:lnTo>
                  <a:lnTo>
                    <a:pt x="1364" y="2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7" name="Google Shape;5927;p64"/>
            <p:cNvSpPr/>
            <p:nvPr/>
          </p:nvSpPr>
          <p:spPr>
            <a:xfrm>
              <a:off x="1194996" y="1507913"/>
              <a:ext cx="46729" cy="96623"/>
            </a:xfrm>
            <a:custGeom>
              <a:avLst/>
              <a:gdLst/>
              <a:ahLst/>
              <a:cxnLst/>
              <a:rect l="l" t="t" r="r" b="b"/>
              <a:pathLst>
                <a:path w="2347" h="4853" extrusionOk="0">
                  <a:moveTo>
                    <a:pt x="1184" y="662"/>
                  </a:moveTo>
                  <a:lnTo>
                    <a:pt x="1264" y="682"/>
                  </a:lnTo>
                  <a:lnTo>
                    <a:pt x="1344" y="702"/>
                  </a:lnTo>
                  <a:lnTo>
                    <a:pt x="1404" y="722"/>
                  </a:lnTo>
                  <a:lnTo>
                    <a:pt x="1464" y="782"/>
                  </a:lnTo>
                  <a:lnTo>
                    <a:pt x="1524" y="842"/>
                  </a:lnTo>
                  <a:lnTo>
                    <a:pt x="1565" y="943"/>
                  </a:lnTo>
                  <a:lnTo>
                    <a:pt x="1585" y="1063"/>
                  </a:lnTo>
                  <a:lnTo>
                    <a:pt x="1605" y="1203"/>
                  </a:lnTo>
                  <a:lnTo>
                    <a:pt x="1605" y="1484"/>
                  </a:lnTo>
                  <a:lnTo>
                    <a:pt x="1585" y="1604"/>
                  </a:lnTo>
                  <a:lnTo>
                    <a:pt x="1565" y="1705"/>
                  </a:lnTo>
                  <a:lnTo>
                    <a:pt x="1524" y="1805"/>
                  </a:lnTo>
                  <a:lnTo>
                    <a:pt x="1484" y="1865"/>
                  </a:lnTo>
                  <a:lnTo>
                    <a:pt x="1404" y="1925"/>
                  </a:lnTo>
                  <a:lnTo>
                    <a:pt x="1344" y="1945"/>
                  </a:lnTo>
                  <a:lnTo>
                    <a:pt x="1264" y="1965"/>
                  </a:lnTo>
                  <a:lnTo>
                    <a:pt x="1184" y="1985"/>
                  </a:lnTo>
                  <a:lnTo>
                    <a:pt x="1083" y="1965"/>
                  </a:lnTo>
                  <a:lnTo>
                    <a:pt x="1003" y="1945"/>
                  </a:lnTo>
                  <a:lnTo>
                    <a:pt x="943" y="1925"/>
                  </a:lnTo>
                  <a:lnTo>
                    <a:pt x="883" y="1865"/>
                  </a:lnTo>
                  <a:lnTo>
                    <a:pt x="823" y="1805"/>
                  </a:lnTo>
                  <a:lnTo>
                    <a:pt x="783" y="1725"/>
                  </a:lnTo>
                  <a:lnTo>
                    <a:pt x="763" y="1604"/>
                  </a:lnTo>
                  <a:lnTo>
                    <a:pt x="763" y="1484"/>
                  </a:lnTo>
                  <a:lnTo>
                    <a:pt x="763" y="1203"/>
                  </a:lnTo>
                  <a:lnTo>
                    <a:pt x="763" y="1063"/>
                  </a:lnTo>
                  <a:lnTo>
                    <a:pt x="783" y="943"/>
                  </a:lnTo>
                  <a:lnTo>
                    <a:pt x="823" y="863"/>
                  </a:lnTo>
                  <a:lnTo>
                    <a:pt x="883" y="782"/>
                  </a:lnTo>
                  <a:lnTo>
                    <a:pt x="943" y="722"/>
                  </a:lnTo>
                  <a:lnTo>
                    <a:pt x="1003" y="702"/>
                  </a:lnTo>
                  <a:lnTo>
                    <a:pt x="1083" y="682"/>
                  </a:lnTo>
                  <a:lnTo>
                    <a:pt x="1184" y="662"/>
                  </a:lnTo>
                  <a:close/>
                  <a:moveTo>
                    <a:pt x="1184" y="2647"/>
                  </a:moveTo>
                  <a:lnTo>
                    <a:pt x="1264" y="2667"/>
                  </a:lnTo>
                  <a:lnTo>
                    <a:pt x="1364" y="2687"/>
                  </a:lnTo>
                  <a:lnTo>
                    <a:pt x="1424" y="2727"/>
                  </a:lnTo>
                  <a:lnTo>
                    <a:pt x="1484" y="2787"/>
                  </a:lnTo>
                  <a:lnTo>
                    <a:pt x="1524" y="2847"/>
                  </a:lnTo>
                  <a:lnTo>
                    <a:pt x="1565" y="2948"/>
                  </a:lnTo>
                  <a:lnTo>
                    <a:pt x="1585" y="3068"/>
                  </a:lnTo>
                  <a:lnTo>
                    <a:pt x="1605" y="3188"/>
                  </a:lnTo>
                  <a:lnTo>
                    <a:pt x="1605" y="3629"/>
                  </a:lnTo>
                  <a:lnTo>
                    <a:pt x="1585" y="3770"/>
                  </a:lnTo>
                  <a:lnTo>
                    <a:pt x="1565" y="3890"/>
                  </a:lnTo>
                  <a:lnTo>
                    <a:pt x="1524" y="3990"/>
                  </a:lnTo>
                  <a:lnTo>
                    <a:pt x="1484" y="4050"/>
                  </a:lnTo>
                  <a:lnTo>
                    <a:pt x="1424" y="4110"/>
                  </a:lnTo>
                  <a:lnTo>
                    <a:pt x="1344" y="4151"/>
                  </a:lnTo>
                  <a:lnTo>
                    <a:pt x="1264" y="4171"/>
                  </a:lnTo>
                  <a:lnTo>
                    <a:pt x="1083" y="4171"/>
                  </a:lnTo>
                  <a:lnTo>
                    <a:pt x="1023" y="4151"/>
                  </a:lnTo>
                  <a:lnTo>
                    <a:pt x="943" y="4110"/>
                  </a:lnTo>
                  <a:lnTo>
                    <a:pt x="883" y="4050"/>
                  </a:lnTo>
                  <a:lnTo>
                    <a:pt x="823" y="3990"/>
                  </a:lnTo>
                  <a:lnTo>
                    <a:pt x="783" y="3890"/>
                  </a:lnTo>
                  <a:lnTo>
                    <a:pt x="763" y="3770"/>
                  </a:lnTo>
                  <a:lnTo>
                    <a:pt x="763" y="3629"/>
                  </a:lnTo>
                  <a:lnTo>
                    <a:pt x="763" y="3188"/>
                  </a:lnTo>
                  <a:lnTo>
                    <a:pt x="763" y="3068"/>
                  </a:lnTo>
                  <a:lnTo>
                    <a:pt x="783" y="2948"/>
                  </a:lnTo>
                  <a:lnTo>
                    <a:pt x="823" y="2867"/>
                  </a:lnTo>
                  <a:lnTo>
                    <a:pt x="863" y="2787"/>
                  </a:lnTo>
                  <a:lnTo>
                    <a:pt x="923" y="2727"/>
                  </a:lnTo>
                  <a:lnTo>
                    <a:pt x="1003" y="2687"/>
                  </a:lnTo>
                  <a:lnTo>
                    <a:pt x="1083" y="2667"/>
                  </a:lnTo>
                  <a:lnTo>
                    <a:pt x="1184" y="2647"/>
                  </a:lnTo>
                  <a:close/>
                  <a:moveTo>
                    <a:pt x="1164" y="0"/>
                  </a:moveTo>
                  <a:lnTo>
                    <a:pt x="903" y="20"/>
                  </a:lnTo>
                  <a:lnTo>
                    <a:pt x="682" y="81"/>
                  </a:lnTo>
                  <a:lnTo>
                    <a:pt x="562" y="121"/>
                  </a:lnTo>
                  <a:lnTo>
                    <a:pt x="482" y="161"/>
                  </a:lnTo>
                  <a:lnTo>
                    <a:pt x="382" y="241"/>
                  </a:lnTo>
                  <a:lnTo>
                    <a:pt x="301" y="301"/>
                  </a:lnTo>
                  <a:lnTo>
                    <a:pt x="241" y="381"/>
                  </a:lnTo>
                  <a:lnTo>
                    <a:pt x="181" y="482"/>
                  </a:lnTo>
                  <a:lnTo>
                    <a:pt x="81" y="682"/>
                  </a:lnTo>
                  <a:lnTo>
                    <a:pt x="21" y="923"/>
                  </a:lnTo>
                  <a:lnTo>
                    <a:pt x="1" y="1183"/>
                  </a:lnTo>
                  <a:lnTo>
                    <a:pt x="1" y="1344"/>
                  </a:lnTo>
                  <a:lnTo>
                    <a:pt x="21" y="1504"/>
                  </a:lnTo>
                  <a:lnTo>
                    <a:pt x="41" y="1664"/>
                  </a:lnTo>
                  <a:lnTo>
                    <a:pt x="81" y="1805"/>
                  </a:lnTo>
                  <a:lnTo>
                    <a:pt x="121" y="1925"/>
                  </a:lnTo>
                  <a:lnTo>
                    <a:pt x="181" y="2045"/>
                  </a:lnTo>
                  <a:lnTo>
                    <a:pt x="261" y="2146"/>
                  </a:lnTo>
                  <a:lnTo>
                    <a:pt x="362" y="2226"/>
                  </a:lnTo>
                  <a:lnTo>
                    <a:pt x="462" y="2286"/>
                  </a:lnTo>
                  <a:lnTo>
                    <a:pt x="362" y="2366"/>
                  </a:lnTo>
                  <a:lnTo>
                    <a:pt x="261" y="2466"/>
                  </a:lnTo>
                  <a:lnTo>
                    <a:pt x="181" y="2567"/>
                  </a:lnTo>
                  <a:lnTo>
                    <a:pt x="121" y="2687"/>
                  </a:lnTo>
                  <a:lnTo>
                    <a:pt x="81" y="2807"/>
                  </a:lnTo>
                  <a:lnTo>
                    <a:pt x="41" y="2968"/>
                  </a:lnTo>
                  <a:lnTo>
                    <a:pt x="21" y="3108"/>
                  </a:lnTo>
                  <a:lnTo>
                    <a:pt x="21" y="3288"/>
                  </a:lnTo>
                  <a:lnTo>
                    <a:pt x="21" y="3649"/>
                  </a:lnTo>
                  <a:lnTo>
                    <a:pt x="41" y="3930"/>
                  </a:lnTo>
                  <a:lnTo>
                    <a:pt x="81" y="4151"/>
                  </a:lnTo>
                  <a:lnTo>
                    <a:pt x="181" y="4371"/>
                  </a:lnTo>
                  <a:lnTo>
                    <a:pt x="241" y="4451"/>
                  </a:lnTo>
                  <a:lnTo>
                    <a:pt x="322" y="4531"/>
                  </a:lnTo>
                  <a:lnTo>
                    <a:pt x="402" y="4612"/>
                  </a:lnTo>
                  <a:lnTo>
                    <a:pt x="482" y="4672"/>
                  </a:lnTo>
                  <a:lnTo>
                    <a:pt x="582" y="4712"/>
                  </a:lnTo>
                  <a:lnTo>
                    <a:pt x="682" y="4772"/>
                  </a:lnTo>
                  <a:lnTo>
                    <a:pt x="923" y="4832"/>
                  </a:lnTo>
                  <a:lnTo>
                    <a:pt x="1184" y="4852"/>
                  </a:lnTo>
                  <a:lnTo>
                    <a:pt x="1444" y="4832"/>
                  </a:lnTo>
                  <a:lnTo>
                    <a:pt x="1685" y="4772"/>
                  </a:lnTo>
                  <a:lnTo>
                    <a:pt x="1785" y="4712"/>
                  </a:lnTo>
                  <a:lnTo>
                    <a:pt x="1885" y="4672"/>
                  </a:lnTo>
                  <a:lnTo>
                    <a:pt x="1966" y="4612"/>
                  </a:lnTo>
                  <a:lnTo>
                    <a:pt x="2046" y="4531"/>
                  </a:lnTo>
                  <a:lnTo>
                    <a:pt x="2106" y="4451"/>
                  </a:lnTo>
                  <a:lnTo>
                    <a:pt x="2166" y="4371"/>
                  </a:lnTo>
                  <a:lnTo>
                    <a:pt x="2266" y="4151"/>
                  </a:lnTo>
                  <a:lnTo>
                    <a:pt x="2326" y="3910"/>
                  </a:lnTo>
                  <a:lnTo>
                    <a:pt x="2346" y="3649"/>
                  </a:lnTo>
                  <a:lnTo>
                    <a:pt x="2346" y="3268"/>
                  </a:lnTo>
                  <a:lnTo>
                    <a:pt x="2346" y="3108"/>
                  </a:lnTo>
                  <a:lnTo>
                    <a:pt x="2326" y="2948"/>
                  </a:lnTo>
                  <a:lnTo>
                    <a:pt x="2286" y="2807"/>
                  </a:lnTo>
                  <a:lnTo>
                    <a:pt x="2226" y="2687"/>
                  </a:lnTo>
                  <a:lnTo>
                    <a:pt x="2166" y="2567"/>
                  </a:lnTo>
                  <a:lnTo>
                    <a:pt x="2086" y="2446"/>
                  </a:lnTo>
                  <a:lnTo>
                    <a:pt x="1986" y="2366"/>
                  </a:lnTo>
                  <a:lnTo>
                    <a:pt x="1885" y="2286"/>
                  </a:lnTo>
                  <a:lnTo>
                    <a:pt x="1986" y="2226"/>
                  </a:lnTo>
                  <a:lnTo>
                    <a:pt x="2086" y="2126"/>
                  </a:lnTo>
                  <a:lnTo>
                    <a:pt x="2166" y="2025"/>
                  </a:lnTo>
                  <a:lnTo>
                    <a:pt x="2226" y="1925"/>
                  </a:lnTo>
                  <a:lnTo>
                    <a:pt x="2266" y="1805"/>
                  </a:lnTo>
                  <a:lnTo>
                    <a:pt x="2306" y="1664"/>
                  </a:lnTo>
                  <a:lnTo>
                    <a:pt x="2326" y="1504"/>
                  </a:lnTo>
                  <a:lnTo>
                    <a:pt x="2346" y="1324"/>
                  </a:lnTo>
                  <a:lnTo>
                    <a:pt x="2346" y="1183"/>
                  </a:lnTo>
                  <a:lnTo>
                    <a:pt x="2326" y="923"/>
                  </a:lnTo>
                  <a:lnTo>
                    <a:pt x="2266" y="682"/>
                  </a:lnTo>
                  <a:lnTo>
                    <a:pt x="2166" y="482"/>
                  </a:lnTo>
                  <a:lnTo>
                    <a:pt x="2106" y="381"/>
                  </a:lnTo>
                  <a:lnTo>
                    <a:pt x="2046" y="301"/>
                  </a:lnTo>
                  <a:lnTo>
                    <a:pt x="1966" y="241"/>
                  </a:lnTo>
                  <a:lnTo>
                    <a:pt x="1865" y="161"/>
                  </a:lnTo>
                  <a:lnTo>
                    <a:pt x="1785" y="121"/>
                  </a:lnTo>
                  <a:lnTo>
                    <a:pt x="1665" y="81"/>
                  </a:lnTo>
                  <a:lnTo>
                    <a:pt x="1444" y="20"/>
                  </a:lnTo>
                  <a:lnTo>
                    <a:pt x="116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8" name="Google Shape;5928;p64"/>
            <p:cNvSpPr/>
            <p:nvPr/>
          </p:nvSpPr>
          <p:spPr>
            <a:xfrm>
              <a:off x="974259" y="1665177"/>
              <a:ext cx="382431" cy="27575"/>
            </a:xfrm>
            <a:custGeom>
              <a:avLst/>
              <a:gdLst/>
              <a:ahLst/>
              <a:cxnLst/>
              <a:rect l="l" t="t" r="r" b="b"/>
              <a:pathLst>
                <a:path w="19208" h="1385" extrusionOk="0">
                  <a:moveTo>
                    <a:pt x="19207" y="1"/>
                  </a:moveTo>
                  <a:lnTo>
                    <a:pt x="1" y="41"/>
                  </a:lnTo>
                  <a:lnTo>
                    <a:pt x="1" y="1384"/>
                  </a:lnTo>
                  <a:lnTo>
                    <a:pt x="19207" y="1344"/>
                  </a:lnTo>
                  <a:lnTo>
                    <a:pt x="1920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9" name="Google Shape;5929;p64"/>
            <p:cNvSpPr/>
            <p:nvPr/>
          </p:nvSpPr>
          <p:spPr>
            <a:xfrm>
              <a:off x="974259" y="1704299"/>
              <a:ext cx="382431" cy="18377"/>
            </a:xfrm>
            <a:custGeom>
              <a:avLst/>
              <a:gdLst/>
              <a:ahLst/>
              <a:cxnLst/>
              <a:rect l="l" t="t" r="r" b="b"/>
              <a:pathLst>
                <a:path w="19208" h="923" extrusionOk="0">
                  <a:moveTo>
                    <a:pt x="19207" y="0"/>
                  </a:moveTo>
                  <a:lnTo>
                    <a:pt x="1" y="20"/>
                  </a:lnTo>
                  <a:lnTo>
                    <a:pt x="1" y="923"/>
                  </a:lnTo>
                  <a:lnTo>
                    <a:pt x="19207" y="903"/>
                  </a:lnTo>
                  <a:lnTo>
                    <a:pt x="19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p60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err="1"/>
              <a:t>Herangehensweise</a:t>
            </a:r>
            <a:endParaRPr lang="en">
              <a:solidFill>
                <a:schemeClr val="dk2"/>
              </a:solidFill>
            </a:endParaRPr>
          </a:p>
        </p:txBody>
      </p:sp>
      <p:sp>
        <p:nvSpPr>
          <p:cNvPr id="5290" name="Google Shape;5290;p60"/>
          <p:cNvSpPr txBox="1"/>
          <p:nvPr/>
        </p:nvSpPr>
        <p:spPr>
          <a:xfrm>
            <a:off x="731274" y="1521893"/>
            <a:ext cx="179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Überblick</a:t>
            </a:r>
            <a:endParaRPr lang="de-DE"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291" name="Google Shape;5291;p60"/>
          <p:cNvSpPr txBox="1"/>
          <p:nvPr/>
        </p:nvSpPr>
        <p:spPr>
          <a:xfrm>
            <a:off x="731724" y="1788080"/>
            <a:ext cx="1791300" cy="65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Eckpunkte und Zielsetzung</a:t>
            </a:r>
            <a:endParaRPr lang="en" sz="1500">
              <a:solidFill>
                <a:schemeClr val="lt1"/>
              </a:solidFill>
              <a:latin typeface="Mulish"/>
              <a:ea typeface="Mulish"/>
              <a:cs typeface="Mulish"/>
            </a:endParaRPr>
          </a:p>
        </p:txBody>
      </p:sp>
      <p:sp>
        <p:nvSpPr>
          <p:cNvPr id="5292" name="Google Shape;5292;p60"/>
          <p:cNvSpPr txBox="1"/>
          <p:nvPr/>
        </p:nvSpPr>
        <p:spPr>
          <a:xfrm>
            <a:off x="2693424" y="1521893"/>
            <a:ext cx="179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</a:rPr>
              <a:t>Probleme</a:t>
            </a:r>
            <a:endParaRPr lang="en" sz="2200" b="1">
              <a:solidFill>
                <a:schemeClr val="lt1"/>
              </a:solidFill>
              <a:latin typeface="MuseoModerno"/>
              <a:ea typeface="MuseoModerno"/>
              <a:cs typeface="MuseoModerno"/>
            </a:endParaRPr>
          </a:p>
        </p:txBody>
      </p:sp>
      <p:sp>
        <p:nvSpPr>
          <p:cNvPr id="5293" name="Google Shape;5293;p60"/>
          <p:cNvSpPr txBox="1"/>
          <p:nvPr/>
        </p:nvSpPr>
        <p:spPr>
          <a:xfrm>
            <a:off x="2521225" y="1788097"/>
            <a:ext cx="2132931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Relevante Anforderungen</a:t>
            </a:r>
            <a:endParaRPr sz="1500">
              <a:solidFill>
                <a:schemeClr val="lt1"/>
              </a:solidFill>
              <a:latin typeface="Mulish"/>
              <a:ea typeface="Mulish"/>
              <a:cs typeface="Mulish"/>
              <a:sym typeface="Mulish"/>
            </a:endParaRPr>
          </a:p>
        </p:txBody>
      </p:sp>
      <p:sp>
        <p:nvSpPr>
          <p:cNvPr id="5294" name="Google Shape;5294;p60"/>
          <p:cNvSpPr txBox="1"/>
          <p:nvPr/>
        </p:nvSpPr>
        <p:spPr>
          <a:xfrm>
            <a:off x="4655574" y="1521893"/>
            <a:ext cx="1792200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Ansatz</a:t>
            </a:r>
            <a:endParaRPr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295" name="Google Shape;5295;p60"/>
          <p:cNvSpPr txBox="1"/>
          <p:nvPr/>
        </p:nvSpPr>
        <p:spPr>
          <a:xfrm>
            <a:off x="4657892" y="1788096"/>
            <a:ext cx="17913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Strategien und Lösungswege</a:t>
            </a:r>
            <a:endParaRPr lang="en" sz="1500">
              <a:solidFill>
                <a:schemeClr val="lt1"/>
              </a:solidFill>
              <a:latin typeface="Mulish"/>
              <a:ea typeface="Mulish"/>
              <a:cs typeface="Mulish"/>
            </a:endParaRPr>
          </a:p>
        </p:txBody>
      </p:sp>
      <p:sp>
        <p:nvSpPr>
          <p:cNvPr id="5296" name="Google Shape;5296;p60"/>
          <p:cNvSpPr txBox="1"/>
          <p:nvPr/>
        </p:nvSpPr>
        <p:spPr>
          <a:xfrm>
            <a:off x="6570357" y="1535025"/>
            <a:ext cx="1892538" cy="3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200" b="1" err="1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rPr>
              <a:t>Realisierung</a:t>
            </a:r>
            <a:endParaRPr lang="de-DE" sz="2200" b="1">
              <a:solidFill>
                <a:schemeClr val="lt1"/>
              </a:solidFill>
              <a:latin typeface="MuseoModerno"/>
              <a:ea typeface="MuseoModerno"/>
              <a:cs typeface="MuseoModerno"/>
              <a:sym typeface="MuseoModerno"/>
            </a:endParaRPr>
          </a:p>
        </p:txBody>
      </p:sp>
      <p:sp>
        <p:nvSpPr>
          <p:cNvPr id="5297" name="Google Shape;5297;p60"/>
          <p:cNvSpPr txBox="1"/>
          <p:nvPr/>
        </p:nvSpPr>
        <p:spPr>
          <a:xfrm>
            <a:off x="6620976" y="1788096"/>
            <a:ext cx="17913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Umsetzung der finalen Lösung</a:t>
            </a:r>
            <a:endParaRPr lang="en" sz="1500">
              <a:solidFill>
                <a:schemeClr val="lt1"/>
              </a:solidFill>
              <a:latin typeface="Mulish"/>
              <a:ea typeface="Mulish"/>
              <a:cs typeface="Mulish"/>
            </a:endParaRPr>
          </a:p>
        </p:txBody>
      </p:sp>
      <p:cxnSp>
        <p:nvCxnSpPr>
          <p:cNvPr id="5298" name="Google Shape;5298;p60"/>
          <p:cNvCxnSpPr>
            <a:cxnSpLocks/>
            <a:stCxn id="5291" idx="2"/>
            <a:endCxn id="5299" idx="0"/>
          </p:cNvCxnSpPr>
          <p:nvPr/>
        </p:nvCxnSpPr>
        <p:spPr>
          <a:xfrm>
            <a:off x="1627374" y="2439096"/>
            <a:ext cx="0" cy="651017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300" name="Google Shape;5300;p60"/>
          <p:cNvCxnSpPr>
            <a:cxnSpLocks/>
            <a:stCxn id="5293" idx="2"/>
            <a:endCxn id="5301" idx="0"/>
          </p:cNvCxnSpPr>
          <p:nvPr/>
        </p:nvCxnSpPr>
        <p:spPr>
          <a:xfrm>
            <a:off x="3587691" y="2439097"/>
            <a:ext cx="1833" cy="651016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302" name="Google Shape;5302;p60"/>
          <p:cNvCxnSpPr>
            <a:cxnSpLocks/>
            <a:stCxn id="5295" idx="2"/>
            <a:endCxn id="5303" idx="0"/>
          </p:cNvCxnSpPr>
          <p:nvPr/>
        </p:nvCxnSpPr>
        <p:spPr>
          <a:xfrm flipH="1">
            <a:off x="5551674" y="2439096"/>
            <a:ext cx="1868" cy="651017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5304" name="Google Shape;5304;p60"/>
          <p:cNvCxnSpPr>
            <a:cxnSpLocks/>
            <a:stCxn id="5297" idx="2"/>
            <a:endCxn id="5305" idx="0"/>
          </p:cNvCxnSpPr>
          <p:nvPr/>
        </p:nvCxnSpPr>
        <p:spPr>
          <a:xfrm>
            <a:off x="7516626" y="2439096"/>
            <a:ext cx="0" cy="651017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299" name="Google Shape;5299;p60"/>
          <p:cNvSpPr/>
          <p:nvPr/>
        </p:nvSpPr>
        <p:spPr>
          <a:xfrm>
            <a:off x="1170174" y="3090113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1" name="Google Shape;5301;p60"/>
          <p:cNvSpPr/>
          <p:nvPr/>
        </p:nvSpPr>
        <p:spPr>
          <a:xfrm>
            <a:off x="3132324" y="3090113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3" name="Google Shape;5303;p60"/>
          <p:cNvSpPr/>
          <p:nvPr/>
        </p:nvSpPr>
        <p:spPr>
          <a:xfrm>
            <a:off x="5094474" y="3090113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5" name="Google Shape;5305;p60"/>
          <p:cNvSpPr/>
          <p:nvPr/>
        </p:nvSpPr>
        <p:spPr>
          <a:xfrm>
            <a:off x="7059426" y="3090113"/>
            <a:ext cx="914400" cy="914400"/>
          </a:xfrm>
          <a:prstGeom prst="ellips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306" name="Google Shape;5306;p60"/>
          <p:cNvCxnSpPr>
            <a:stCxn id="5299" idx="6"/>
            <a:endCxn id="5301" idx="2"/>
          </p:cNvCxnSpPr>
          <p:nvPr/>
        </p:nvCxnSpPr>
        <p:spPr>
          <a:xfrm>
            <a:off x="2084574" y="3547313"/>
            <a:ext cx="104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7" name="Google Shape;5307;p60"/>
          <p:cNvCxnSpPr>
            <a:stCxn id="5301" idx="6"/>
            <a:endCxn id="5303" idx="2"/>
          </p:cNvCxnSpPr>
          <p:nvPr/>
        </p:nvCxnSpPr>
        <p:spPr>
          <a:xfrm>
            <a:off x="4046724" y="3547313"/>
            <a:ext cx="1047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08" name="Google Shape;5308;p60"/>
          <p:cNvCxnSpPr>
            <a:stCxn id="5303" idx="6"/>
            <a:endCxn id="5305" idx="2"/>
          </p:cNvCxnSpPr>
          <p:nvPr/>
        </p:nvCxnSpPr>
        <p:spPr>
          <a:xfrm>
            <a:off x="6008874" y="3547313"/>
            <a:ext cx="10506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309" name="Google Shape;5309;p60"/>
          <p:cNvGrpSpPr/>
          <p:nvPr/>
        </p:nvGrpSpPr>
        <p:grpSpPr>
          <a:xfrm>
            <a:off x="5431650" y="3318727"/>
            <a:ext cx="240047" cy="457170"/>
            <a:chOff x="102989" y="1212075"/>
            <a:chExt cx="208157" cy="395066"/>
          </a:xfrm>
        </p:grpSpPr>
        <p:sp>
          <p:nvSpPr>
            <p:cNvPr id="5310" name="Google Shape;5310;p60"/>
            <p:cNvSpPr/>
            <p:nvPr/>
          </p:nvSpPr>
          <p:spPr>
            <a:xfrm>
              <a:off x="119961" y="1360765"/>
              <a:ext cx="25524" cy="39101"/>
            </a:xfrm>
            <a:custGeom>
              <a:avLst/>
              <a:gdLst/>
              <a:ahLst/>
              <a:cxnLst/>
              <a:rect l="l" t="t" r="r" b="b"/>
              <a:pathLst>
                <a:path w="579" h="887" extrusionOk="0">
                  <a:moveTo>
                    <a:pt x="0" y="0"/>
                  </a:moveTo>
                  <a:lnTo>
                    <a:pt x="0" y="887"/>
                  </a:lnTo>
                  <a:lnTo>
                    <a:pt x="579" y="887"/>
                  </a:lnTo>
                  <a:lnTo>
                    <a:pt x="579" y="116"/>
                  </a:lnTo>
                  <a:lnTo>
                    <a:pt x="501" y="39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60"/>
            <p:cNvSpPr/>
            <p:nvPr/>
          </p:nvSpPr>
          <p:spPr>
            <a:xfrm>
              <a:off x="102989" y="1360765"/>
              <a:ext cx="18691" cy="39101"/>
            </a:xfrm>
            <a:custGeom>
              <a:avLst/>
              <a:gdLst/>
              <a:ahLst/>
              <a:cxnLst/>
              <a:rect l="l" t="t" r="r" b="b"/>
              <a:pathLst>
                <a:path w="424" h="887" extrusionOk="0">
                  <a:moveTo>
                    <a:pt x="58" y="0"/>
                  </a:moveTo>
                  <a:lnTo>
                    <a:pt x="0" y="39"/>
                  </a:lnTo>
                  <a:lnTo>
                    <a:pt x="0" y="887"/>
                  </a:lnTo>
                  <a:lnTo>
                    <a:pt x="424" y="887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60"/>
            <p:cNvSpPr/>
            <p:nvPr/>
          </p:nvSpPr>
          <p:spPr>
            <a:xfrm>
              <a:off x="119961" y="1427858"/>
              <a:ext cx="25524" cy="120654"/>
            </a:xfrm>
            <a:custGeom>
              <a:avLst/>
              <a:gdLst/>
              <a:ahLst/>
              <a:cxnLst/>
              <a:rect l="l" t="t" r="r" b="b"/>
              <a:pathLst>
                <a:path w="579" h="2737" extrusionOk="0">
                  <a:moveTo>
                    <a:pt x="0" y="0"/>
                  </a:moveTo>
                  <a:lnTo>
                    <a:pt x="0" y="2737"/>
                  </a:lnTo>
                  <a:lnTo>
                    <a:pt x="579" y="2043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60"/>
            <p:cNvSpPr/>
            <p:nvPr/>
          </p:nvSpPr>
          <p:spPr>
            <a:xfrm>
              <a:off x="102989" y="1427858"/>
              <a:ext cx="18691" cy="132556"/>
            </a:xfrm>
            <a:custGeom>
              <a:avLst/>
              <a:gdLst/>
              <a:ahLst/>
              <a:cxnLst/>
              <a:rect l="l" t="t" r="r" b="b"/>
              <a:pathLst>
                <a:path w="424" h="3007" extrusionOk="0">
                  <a:moveTo>
                    <a:pt x="0" y="0"/>
                  </a:moveTo>
                  <a:lnTo>
                    <a:pt x="0" y="2332"/>
                  </a:lnTo>
                  <a:lnTo>
                    <a:pt x="0" y="3007"/>
                  </a:lnTo>
                  <a:lnTo>
                    <a:pt x="154" y="3007"/>
                  </a:lnTo>
                  <a:lnTo>
                    <a:pt x="424" y="2698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60"/>
            <p:cNvSpPr/>
            <p:nvPr/>
          </p:nvSpPr>
          <p:spPr>
            <a:xfrm>
              <a:off x="119961" y="1398146"/>
              <a:ext cx="25524" cy="30593"/>
            </a:xfrm>
            <a:custGeom>
              <a:avLst/>
              <a:gdLst/>
              <a:ahLst/>
              <a:cxnLst/>
              <a:rect l="l" t="t" r="r" b="b"/>
              <a:pathLst>
                <a:path w="579" h="694" extrusionOk="0">
                  <a:moveTo>
                    <a:pt x="0" y="0"/>
                  </a:moveTo>
                  <a:lnTo>
                    <a:pt x="0" y="694"/>
                  </a:lnTo>
                  <a:lnTo>
                    <a:pt x="579" y="694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60"/>
            <p:cNvSpPr/>
            <p:nvPr/>
          </p:nvSpPr>
          <p:spPr>
            <a:xfrm>
              <a:off x="102989" y="1398146"/>
              <a:ext cx="18691" cy="30593"/>
            </a:xfrm>
            <a:custGeom>
              <a:avLst/>
              <a:gdLst/>
              <a:ahLst/>
              <a:cxnLst/>
              <a:rect l="l" t="t" r="r" b="b"/>
              <a:pathLst>
                <a:path w="424" h="694" extrusionOk="0">
                  <a:moveTo>
                    <a:pt x="0" y="0"/>
                  </a:moveTo>
                  <a:lnTo>
                    <a:pt x="0" y="694"/>
                  </a:lnTo>
                  <a:lnTo>
                    <a:pt x="424" y="694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60"/>
            <p:cNvSpPr/>
            <p:nvPr/>
          </p:nvSpPr>
          <p:spPr>
            <a:xfrm>
              <a:off x="119961" y="1326777"/>
              <a:ext cx="22129" cy="35707"/>
            </a:xfrm>
            <a:custGeom>
              <a:avLst/>
              <a:gdLst/>
              <a:ahLst/>
              <a:cxnLst/>
              <a:rect l="l" t="t" r="r" b="b"/>
              <a:pathLst>
                <a:path w="502" h="810" extrusionOk="0">
                  <a:moveTo>
                    <a:pt x="270" y="0"/>
                  </a:moveTo>
                  <a:lnTo>
                    <a:pt x="232" y="39"/>
                  </a:lnTo>
                  <a:lnTo>
                    <a:pt x="0" y="810"/>
                  </a:lnTo>
                  <a:lnTo>
                    <a:pt x="501" y="81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60"/>
            <p:cNvSpPr/>
            <p:nvPr/>
          </p:nvSpPr>
          <p:spPr>
            <a:xfrm>
              <a:off x="102989" y="1314037"/>
              <a:ext cx="28918" cy="48447"/>
            </a:xfrm>
            <a:custGeom>
              <a:avLst/>
              <a:gdLst/>
              <a:ahLst/>
              <a:cxnLst/>
              <a:rect l="l" t="t" r="r" b="b"/>
              <a:pathLst>
                <a:path w="656" h="1099" extrusionOk="0">
                  <a:moveTo>
                    <a:pt x="443" y="0"/>
                  </a:moveTo>
                  <a:lnTo>
                    <a:pt x="385" y="19"/>
                  </a:lnTo>
                  <a:lnTo>
                    <a:pt x="347" y="39"/>
                  </a:lnTo>
                  <a:lnTo>
                    <a:pt x="308" y="77"/>
                  </a:lnTo>
                  <a:lnTo>
                    <a:pt x="270" y="135"/>
                  </a:lnTo>
                  <a:lnTo>
                    <a:pt x="0" y="1099"/>
                  </a:lnTo>
                  <a:lnTo>
                    <a:pt x="424" y="1099"/>
                  </a:lnTo>
                  <a:lnTo>
                    <a:pt x="655" y="289"/>
                  </a:lnTo>
                  <a:lnTo>
                    <a:pt x="617" y="135"/>
                  </a:lnTo>
                  <a:lnTo>
                    <a:pt x="578" y="77"/>
                  </a:lnTo>
                  <a:lnTo>
                    <a:pt x="540" y="39"/>
                  </a:lnTo>
                  <a:lnTo>
                    <a:pt x="501" y="19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60"/>
            <p:cNvSpPr/>
            <p:nvPr/>
          </p:nvSpPr>
          <p:spPr>
            <a:xfrm>
              <a:off x="288179" y="1360765"/>
              <a:ext cx="22967" cy="39101"/>
            </a:xfrm>
            <a:custGeom>
              <a:avLst/>
              <a:gdLst/>
              <a:ahLst/>
              <a:cxnLst/>
              <a:rect l="l" t="t" r="r" b="b"/>
              <a:pathLst>
                <a:path w="521" h="887" extrusionOk="0">
                  <a:moveTo>
                    <a:pt x="0" y="0"/>
                  </a:moveTo>
                  <a:lnTo>
                    <a:pt x="0" y="887"/>
                  </a:lnTo>
                  <a:lnTo>
                    <a:pt x="520" y="887"/>
                  </a:lnTo>
                  <a:lnTo>
                    <a:pt x="520" y="39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60"/>
            <p:cNvSpPr/>
            <p:nvPr/>
          </p:nvSpPr>
          <p:spPr>
            <a:xfrm>
              <a:off x="268607" y="1360765"/>
              <a:ext cx="22129" cy="3910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155" y="0"/>
                  </a:moveTo>
                  <a:lnTo>
                    <a:pt x="78" y="39"/>
                  </a:lnTo>
                  <a:lnTo>
                    <a:pt x="1" y="116"/>
                  </a:lnTo>
                  <a:lnTo>
                    <a:pt x="1" y="887"/>
                  </a:lnTo>
                  <a:lnTo>
                    <a:pt x="502" y="887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60"/>
            <p:cNvSpPr/>
            <p:nvPr/>
          </p:nvSpPr>
          <p:spPr>
            <a:xfrm>
              <a:off x="288179" y="1427858"/>
              <a:ext cx="22967" cy="132556"/>
            </a:xfrm>
            <a:custGeom>
              <a:avLst/>
              <a:gdLst/>
              <a:ahLst/>
              <a:cxnLst/>
              <a:rect l="l" t="t" r="r" b="b"/>
              <a:pathLst>
                <a:path w="521" h="3007" extrusionOk="0">
                  <a:moveTo>
                    <a:pt x="0" y="0"/>
                  </a:moveTo>
                  <a:lnTo>
                    <a:pt x="0" y="2583"/>
                  </a:lnTo>
                  <a:lnTo>
                    <a:pt x="366" y="3007"/>
                  </a:lnTo>
                  <a:lnTo>
                    <a:pt x="520" y="3007"/>
                  </a:lnTo>
                  <a:lnTo>
                    <a:pt x="520" y="2332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60"/>
            <p:cNvSpPr/>
            <p:nvPr/>
          </p:nvSpPr>
          <p:spPr>
            <a:xfrm>
              <a:off x="268607" y="1427858"/>
              <a:ext cx="22129" cy="116422"/>
            </a:xfrm>
            <a:custGeom>
              <a:avLst/>
              <a:gdLst/>
              <a:ahLst/>
              <a:cxnLst/>
              <a:rect l="l" t="t" r="r" b="b"/>
              <a:pathLst>
                <a:path w="502" h="2641" extrusionOk="0">
                  <a:moveTo>
                    <a:pt x="1" y="0"/>
                  </a:moveTo>
                  <a:lnTo>
                    <a:pt x="1" y="2043"/>
                  </a:lnTo>
                  <a:lnTo>
                    <a:pt x="502" y="2641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60"/>
            <p:cNvSpPr/>
            <p:nvPr/>
          </p:nvSpPr>
          <p:spPr>
            <a:xfrm>
              <a:off x="288179" y="1398146"/>
              <a:ext cx="22967" cy="30593"/>
            </a:xfrm>
            <a:custGeom>
              <a:avLst/>
              <a:gdLst/>
              <a:ahLst/>
              <a:cxnLst/>
              <a:rect l="l" t="t" r="r" b="b"/>
              <a:pathLst>
                <a:path w="521" h="694" extrusionOk="0">
                  <a:moveTo>
                    <a:pt x="0" y="0"/>
                  </a:moveTo>
                  <a:lnTo>
                    <a:pt x="0" y="694"/>
                  </a:lnTo>
                  <a:lnTo>
                    <a:pt x="520" y="694"/>
                  </a:lnTo>
                  <a:lnTo>
                    <a:pt x="52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60"/>
            <p:cNvSpPr/>
            <p:nvPr/>
          </p:nvSpPr>
          <p:spPr>
            <a:xfrm>
              <a:off x="268607" y="1398146"/>
              <a:ext cx="22129" cy="30593"/>
            </a:xfrm>
            <a:custGeom>
              <a:avLst/>
              <a:gdLst/>
              <a:ahLst/>
              <a:cxnLst/>
              <a:rect l="l" t="t" r="r" b="b"/>
              <a:pathLst>
                <a:path w="502" h="694" extrusionOk="0">
                  <a:moveTo>
                    <a:pt x="1" y="0"/>
                  </a:moveTo>
                  <a:lnTo>
                    <a:pt x="1" y="694"/>
                  </a:lnTo>
                  <a:lnTo>
                    <a:pt x="502" y="694"/>
                  </a:lnTo>
                  <a:lnTo>
                    <a:pt x="5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60"/>
            <p:cNvSpPr/>
            <p:nvPr/>
          </p:nvSpPr>
          <p:spPr>
            <a:xfrm>
              <a:off x="170083" y="1289395"/>
              <a:ext cx="101963" cy="227686"/>
            </a:xfrm>
            <a:custGeom>
              <a:avLst/>
              <a:gdLst/>
              <a:ahLst/>
              <a:cxnLst/>
              <a:rect l="l" t="t" r="r" b="b"/>
              <a:pathLst>
                <a:path w="2313" h="5165" extrusionOk="0">
                  <a:moveTo>
                    <a:pt x="39" y="0"/>
                  </a:moveTo>
                  <a:lnTo>
                    <a:pt x="0" y="270"/>
                  </a:lnTo>
                  <a:lnTo>
                    <a:pt x="0" y="5165"/>
                  </a:lnTo>
                  <a:lnTo>
                    <a:pt x="2236" y="5165"/>
                  </a:lnTo>
                  <a:lnTo>
                    <a:pt x="2313" y="5088"/>
                  </a:lnTo>
                  <a:lnTo>
                    <a:pt x="2313" y="887"/>
                  </a:lnTo>
                  <a:lnTo>
                    <a:pt x="2294" y="482"/>
                  </a:lnTo>
                  <a:lnTo>
                    <a:pt x="2236" y="97"/>
                  </a:lnTo>
                  <a:lnTo>
                    <a:pt x="21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60"/>
            <p:cNvSpPr/>
            <p:nvPr/>
          </p:nvSpPr>
          <p:spPr>
            <a:xfrm>
              <a:off x="142046" y="1289395"/>
              <a:ext cx="38264" cy="227686"/>
            </a:xfrm>
            <a:custGeom>
              <a:avLst/>
              <a:gdLst/>
              <a:ahLst/>
              <a:cxnLst/>
              <a:rect l="l" t="t" r="r" b="b"/>
              <a:pathLst>
                <a:path w="868" h="5165" extrusionOk="0">
                  <a:moveTo>
                    <a:pt x="193" y="0"/>
                  </a:moveTo>
                  <a:lnTo>
                    <a:pt x="78" y="97"/>
                  </a:lnTo>
                  <a:lnTo>
                    <a:pt x="20" y="482"/>
                  </a:lnTo>
                  <a:lnTo>
                    <a:pt x="0" y="887"/>
                  </a:lnTo>
                  <a:lnTo>
                    <a:pt x="0" y="5088"/>
                  </a:lnTo>
                  <a:lnTo>
                    <a:pt x="116" y="5165"/>
                  </a:lnTo>
                  <a:lnTo>
                    <a:pt x="791" y="5165"/>
                  </a:lnTo>
                  <a:lnTo>
                    <a:pt x="675" y="5088"/>
                  </a:lnTo>
                  <a:lnTo>
                    <a:pt x="675" y="887"/>
                  </a:lnTo>
                  <a:lnTo>
                    <a:pt x="694" y="482"/>
                  </a:lnTo>
                  <a:lnTo>
                    <a:pt x="733" y="97"/>
                  </a:lnTo>
                  <a:lnTo>
                    <a:pt x="86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60"/>
            <p:cNvSpPr/>
            <p:nvPr/>
          </p:nvSpPr>
          <p:spPr>
            <a:xfrm>
              <a:off x="170920" y="1214632"/>
              <a:ext cx="97731" cy="79040"/>
            </a:xfrm>
            <a:custGeom>
              <a:avLst/>
              <a:gdLst/>
              <a:ahLst/>
              <a:cxnLst/>
              <a:rect l="l" t="t" r="r" b="b"/>
              <a:pathLst>
                <a:path w="2217" h="1793" extrusionOk="0">
                  <a:moveTo>
                    <a:pt x="964" y="1"/>
                  </a:moveTo>
                  <a:lnTo>
                    <a:pt x="444" y="579"/>
                  </a:lnTo>
                  <a:lnTo>
                    <a:pt x="78" y="1388"/>
                  </a:lnTo>
                  <a:lnTo>
                    <a:pt x="1" y="1793"/>
                  </a:lnTo>
                  <a:lnTo>
                    <a:pt x="2217" y="1793"/>
                  </a:lnTo>
                  <a:lnTo>
                    <a:pt x="2159" y="1465"/>
                  </a:lnTo>
                  <a:lnTo>
                    <a:pt x="2063" y="1176"/>
                  </a:lnTo>
                  <a:lnTo>
                    <a:pt x="1947" y="887"/>
                  </a:lnTo>
                  <a:lnTo>
                    <a:pt x="1831" y="656"/>
                  </a:lnTo>
                  <a:lnTo>
                    <a:pt x="1677" y="424"/>
                  </a:lnTo>
                  <a:lnTo>
                    <a:pt x="1523" y="251"/>
                  </a:lnTo>
                  <a:lnTo>
                    <a:pt x="1350" y="116"/>
                  </a:lnTo>
                  <a:lnTo>
                    <a:pt x="11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60"/>
            <p:cNvSpPr/>
            <p:nvPr/>
          </p:nvSpPr>
          <p:spPr>
            <a:xfrm>
              <a:off x="145441" y="1212075"/>
              <a:ext cx="76483" cy="81597"/>
            </a:xfrm>
            <a:custGeom>
              <a:avLst/>
              <a:gdLst/>
              <a:ahLst/>
              <a:cxnLst/>
              <a:rect l="l" t="t" r="r" b="b"/>
              <a:pathLst>
                <a:path w="1735" h="1851" extrusionOk="0">
                  <a:moveTo>
                    <a:pt x="1272" y="1"/>
                  </a:moveTo>
                  <a:lnTo>
                    <a:pt x="1157" y="39"/>
                  </a:lnTo>
                  <a:lnTo>
                    <a:pt x="1041" y="78"/>
                  </a:lnTo>
                  <a:lnTo>
                    <a:pt x="926" y="136"/>
                  </a:lnTo>
                  <a:lnTo>
                    <a:pt x="810" y="213"/>
                  </a:lnTo>
                  <a:lnTo>
                    <a:pt x="714" y="290"/>
                  </a:lnTo>
                  <a:lnTo>
                    <a:pt x="617" y="405"/>
                  </a:lnTo>
                  <a:lnTo>
                    <a:pt x="521" y="521"/>
                  </a:lnTo>
                  <a:lnTo>
                    <a:pt x="347" y="791"/>
                  </a:lnTo>
                  <a:lnTo>
                    <a:pt x="193" y="1099"/>
                  </a:lnTo>
                  <a:lnTo>
                    <a:pt x="78" y="1465"/>
                  </a:lnTo>
                  <a:lnTo>
                    <a:pt x="1" y="1851"/>
                  </a:lnTo>
                  <a:lnTo>
                    <a:pt x="656" y="1851"/>
                  </a:lnTo>
                  <a:lnTo>
                    <a:pt x="733" y="1523"/>
                  </a:lnTo>
                  <a:lnTo>
                    <a:pt x="829" y="1234"/>
                  </a:lnTo>
                  <a:lnTo>
                    <a:pt x="945" y="945"/>
                  </a:lnTo>
                  <a:lnTo>
                    <a:pt x="1060" y="714"/>
                  </a:lnTo>
                  <a:lnTo>
                    <a:pt x="1215" y="482"/>
                  </a:lnTo>
                  <a:lnTo>
                    <a:pt x="1369" y="309"/>
                  </a:lnTo>
                  <a:lnTo>
                    <a:pt x="1542" y="174"/>
                  </a:lnTo>
                  <a:lnTo>
                    <a:pt x="1735" y="59"/>
                  </a:lnTo>
                  <a:lnTo>
                    <a:pt x="1561" y="20"/>
                  </a:lnTo>
                  <a:lnTo>
                    <a:pt x="14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60"/>
            <p:cNvSpPr/>
            <p:nvPr/>
          </p:nvSpPr>
          <p:spPr>
            <a:xfrm>
              <a:off x="289855" y="1326777"/>
              <a:ext cx="21292" cy="35707"/>
            </a:xfrm>
            <a:custGeom>
              <a:avLst/>
              <a:gdLst/>
              <a:ahLst/>
              <a:cxnLst/>
              <a:rect l="l" t="t" r="r" b="b"/>
              <a:pathLst>
                <a:path w="483" h="810" extrusionOk="0">
                  <a:moveTo>
                    <a:pt x="213" y="0"/>
                  </a:moveTo>
                  <a:lnTo>
                    <a:pt x="1" y="810"/>
                  </a:lnTo>
                  <a:lnTo>
                    <a:pt x="482" y="810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60"/>
            <p:cNvSpPr/>
            <p:nvPr/>
          </p:nvSpPr>
          <p:spPr>
            <a:xfrm>
              <a:off x="272001" y="1314037"/>
              <a:ext cx="28962" cy="48447"/>
            </a:xfrm>
            <a:custGeom>
              <a:avLst/>
              <a:gdLst/>
              <a:ahLst/>
              <a:cxnLst/>
              <a:rect l="l" t="t" r="r" b="b"/>
              <a:pathLst>
                <a:path w="657" h="1099" extrusionOk="0">
                  <a:moveTo>
                    <a:pt x="444" y="0"/>
                  </a:moveTo>
                  <a:lnTo>
                    <a:pt x="386" y="19"/>
                  </a:lnTo>
                  <a:lnTo>
                    <a:pt x="348" y="39"/>
                  </a:lnTo>
                  <a:lnTo>
                    <a:pt x="309" y="77"/>
                  </a:lnTo>
                  <a:lnTo>
                    <a:pt x="271" y="135"/>
                  </a:lnTo>
                  <a:lnTo>
                    <a:pt x="1" y="1099"/>
                  </a:lnTo>
                  <a:lnTo>
                    <a:pt x="425" y="1099"/>
                  </a:lnTo>
                  <a:lnTo>
                    <a:pt x="656" y="289"/>
                  </a:lnTo>
                  <a:lnTo>
                    <a:pt x="618" y="135"/>
                  </a:lnTo>
                  <a:lnTo>
                    <a:pt x="598" y="77"/>
                  </a:lnTo>
                  <a:lnTo>
                    <a:pt x="540" y="39"/>
                  </a:lnTo>
                  <a:lnTo>
                    <a:pt x="502" y="19"/>
                  </a:lnTo>
                  <a:lnTo>
                    <a:pt x="4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60"/>
            <p:cNvSpPr/>
            <p:nvPr/>
          </p:nvSpPr>
          <p:spPr>
            <a:xfrm>
              <a:off x="251635" y="1462683"/>
              <a:ext cx="59511" cy="130881"/>
            </a:xfrm>
            <a:custGeom>
              <a:avLst/>
              <a:gdLst/>
              <a:ahLst/>
              <a:cxnLst/>
              <a:rect l="l" t="t" r="r" b="b"/>
              <a:pathLst>
                <a:path w="1350" h="2969" extrusionOk="0">
                  <a:moveTo>
                    <a:pt x="58" y="1"/>
                  </a:moveTo>
                  <a:lnTo>
                    <a:pt x="0" y="58"/>
                  </a:lnTo>
                  <a:lnTo>
                    <a:pt x="0" y="2910"/>
                  </a:lnTo>
                  <a:lnTo>
                    <a:pt x="58" y="2968"/>
                  </a:lnTo>
                  <a:lnTo>
                    <a:pt x="1272" y="2968"/>
                  </a:lnTo>
                  <a:lnTo>
                    <a:pt x="1311" y="2930"/>
                  </a:lnTo>
                  <a:lnTo>
                    <a:pt x="1349" y="2891"/>
                  </a:lnTo>
                  <a:lnTo>
                    <a:pt x="1349" y="2833"/>
                  </a:lnTo>
                  <a:lnTo>
                    <a:pt x="1349" y="2217"/>
                  </a:lnTo>
                  <a:lnTo>
                    <a:pt x="1330" y="2082"/>
                  </a:lnTo>
                  <a:lnTo>
                    <a:pt x="1272" y="1947"/>
                  </a:lnTo>
                  <a:lnTo>
                    <a:pt x="1195" y="1831"/>
                  </a:lnTo>
                  <a:lnTo>
                    <a:pt x="1099" y="1696"/>
                  </a:lnTo>
                  <a:lnTo>
                    <a:pt x="983" y="1581"/>
                  </a:lnTo>
                  <a:lnTo>
                    <a:pt x="848" y="1465"/>
                  </a:lnTo>
                  <a:lnTo>
                    <a:pt x="617" y="1292"/>
                  </a:lnTo>
                  <a:lnTo>
                    <a:pt x="482" y="1176"/>
                  </a:lnTo>
                  <a:lnTo>
                    <a:pt x="367" y="1041"/>
                  </a:lnTo>
                  <a:lnTo>
                    <a:pt x="289" y="906"/>
                  </a:lnTo>
                  <a:lnTo>
                    <a:pt x="232" y="733"/>
                  </a:lnTo>
                  <a:lnTo>
                    <a:pt x="97" y="116"/>
                  </a:lnTo>
                  <a:lnTo>
                    <a:pt x="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60"/>
            <p:cNvSpPr/>
            <p:nvPr/>
          </p:nvSpPr>
          <p:spPr>
            <a:xfrm>
              <a:off x="124193" y="1466077"/>
              <a:ext cx="61231" cy="127487"/>
            </a:xfrm>
            <a:custGeom>
              <a:avLst/>
              <a:gdLst/>
              <a:ahLst/>
              <a:cxnLst/>
              <a:rect l="l" t="t" r="r" b="b"/>
              <a:pathLst>
                <a:path w="1389" h="2892" extrusionOk="0">
                  <a:moveTo>
                    <a:pt x="1388" y="1"/>
                  </a:moveTo>
                  <a:lnTo>
                    <a:pt x="1196" y="213"/>
                  </a:lnTo>
                  <a:lnTo>
                    <a:pt x="1003" y="887"/>
                  </a:lnTo>
                  <a:lnTo>
                    <a:pt x="656" y="1215"/>
                  </a:lnTo>
                  <a:lnTo>
                    <a:pt x="1" y="1889"/>
                  </a:lnTo>
                  <a:lnTo>
                    <a:pt x="1" y="2833"/>
                  </a:lnTo>
                  <a:lnTo>
                    <a:pt x="59" y="2891"/>
                  </a:lnTo>
                  <a:lnTo>
                    <a:pt x="1273" y="2891"/>
                  </a:lnTo>
                  <a:lnTo>
                    <a:pt x="1388" y="2814"/>
                  </a:lnTo>
                  <a:lnTo>
                    <a:pt x="138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60"/>
            <p:cNvSpPr/>
            <p:nvPr/>
          </p:nvSpPr>
          <p:spPr>
            <a:xfrm>
              <a:off x="229550" y="1445711"/>
              <a:ext cx="24686" cy="147853"/>
            </a:xfrm>
            <a:custGeom>
              <a:avLst/>
              <a:gdLst/>
              <a:ahLst/>
              <a:cxnLst/>
              <a:rect l="l" t="t" r="r" b="b"/>
              <a:pathLst>
                <a:path w="560" h="3354" extrusionOk="0">
                  <a:moveTo>
                    <a:pt x="77" y="0"/>
                  </a:moveTo>
                  <a:lnTo>
                    <a:pt x="0" y="39"/>
                  </a:lnTo>
                  <a:lnTo>
                    <a:pt x="0" y="3315"/>
                  </a:lnTo>
                  <a:lnTo>
                    <a:pt x="97" y="3353"/>
                  </a:lnTo>
                  <a:lnTo>
                    <a:pt x="559" y="3353"/>
                  </a:lnTo>
                  <a:lnTo>
                    <a:pt x="559" y="386"/>
                  </a:lnTo>
                  <a:lnTo>
                    <a:pt x="463" y="251"/>
                  </a:lnTo>
                  <a:lnTo>
                    <a:pt x="347" y="154"/>
                  </a:lnTo>
                  <a:lnTo>
                    <a:pt x="212" y="58"/>
                  </a:lnTo>
                  <a:lnTo>
                    <a:pt x="7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60"/>
            <p:cNvSpPr/>
            <p:nvPr/>
          </p:nvSpPr>
          <p:spPr>
            <a:xfrm>
              <a:off x="102989" y="1445711"/>
              <a:ext cx="82434" cy="147853"/>
            </a:xfrm>
            <a:custGeom>
              <a:avLst/>
              <a:gdLst/>
              <a:ahLst/>
              <a:cxnLst/>
              <a:rect l="l" t="t" r="r" b="b"/>
              <a:pathLst>
                <a:path w="1870" h="3354" extrusionOk="0">
                  <a:moveTo>
                    <a:pt x="1773" y="0"/>
                  </a:moveTo>
                  <a:lnTo>
                    <a:pt x="1599" y="77"/>
                  </a:lnTo>
                  <a:lnTo>
                    <a:pt x="1445" y="193"/>
                  </a:lnTo>
                  <a:lnTo>
                    <a:pt x="1368" y="270"/>
                  </a:lnTo>
                  <a:lnTo>
                    <a:pt x="1330" y="347"/>
                  </a:lnTo>
                  <a:lnTo>
                    <a:pt x="1272" y="424"/>
                  </a:lnTo>
                  <a:lnTo>
                    <a:pt x="1253" y="501"/>
                  </a:lnTo>
                  <a:lnTo>
                    <a:pt x="1118" y="1118"/>
                  </a:lnTo>
                  <a:lnTo>
                    <a:pt x="1060" y="1291"/>
                  </a:lnTo>
                  <a:lnTo>
                    <a:pt x="983" y="1426"/>
                  </a:lnTo>
                  <a:lnTo>
                    <a:pt x="867" y="1561"/>
                  </a:lnTo>
                  <a:lnTo>
                    <a:pt x="732" y="1677"/>
                  </a:lnTo>
                  <a:lnTo>
                    <a:pt x="501" y="1850"/>
                  </a:lnTo>
                  <a:lnTo>
                    <a:pt x="366" y="1966"/>
                  </a:lnTo>
                  <a:lnTo>
                    <a:pt x="251" y="2081"/>
                  </a:lnTo>
                  <a:lnTo>
                    <a:pt x="154" y="2216"/>
                  </a:lnTo>
                  <a:lnTo>
                    <a:pt x="77" y="2332"/>
                  </a:lnTo>
                  <a:lnTo>
                    <a:pt x="19" y="2467"/>
                  </a:lnTo>
                  <a:lnTo>
                    <a:pt x="0" y="2602"/>
                  </a:lnTo>
                  <a:lnTo>
                    <a:pt x="0" y="3218"/>
                  </a:lnTo>
                  <a:lnTo>
                    <a:pt x="0" y="3276"/>
                  </a:lnTo>
                  <a:lnTo>
                    <a:pt x="39" y="3315"/>
                  </a:lnTo>
                  <a:lnTo>
                    <a:pt x="77" y="3353"/>
                  </a:lnTo>
                  <a:lnTo>
                    <a:pt x="636" y="3353"/>
                  </a:lnTo>
                  <a:lnTo>
                    <a:pt x="578" y="3315"/>
                  </a:lnTo>
                  <a:lnTo>
                    <a:pt x="559" y="3276"/>
                  </a:lnTo>
                  <a:lnTo>
                    <a:pt x="540" y="3218"/>
                  </a:lnTo>
                  <a:lnTo>
                    <a:pt x="540" y="2602"/>
                  </a:lnTo>
                  <a:lnTo>
                    <a:pt x="559" y="2467"/>
                  </a:lnTo>
                  <a:lnTo>
                    <a:pt x="617" y="2332"/>
                  </a:lnTo>
                  <a:lnTo>
                    <a:pt x="694" y="2216"/>
                  </a:lnTo>
                  <a:lnTo>
                    <a:pt x="809" y="2081"/>
                  </a:lnTo>
                  <a:lnTo>
                    <a:pt x="925" y="1966"/>
                  </a:lnTo>
                  <a:lnTo>
                    <a:pt x="1041" y="1850"/>
                  </a:lnTo>
                  <a:lnTo>
                    <a:pt x="1291" y="1677"/>
                  </a:lnTo>
                  <a:lnTo>
                    <a:pt x="1426" y="1561"/>
                  </a:lnTo>
                  <a:lnTo>
                    <a:pt x="1522" y="1426"/>
                  </a:lnTo>
                  <a:lnTo>
                    <a:pt x="1599" y="1291"/>
                  </a:lnTo>
                  <a:lnTo>
                    <a:pt x="1657" y="1118"/>
                  </a:lnTo>
                  <a:lnTo>
                    <a:pt x="1792" y="501"/>
                  </a:lnTo>
                  <a:lnTo>
                    <a:pt x="1831" y="424"/>
                  </a:lnTo>
                  <a:lnTo>
                    <a:pt x="1869" y="347"/>
                  </a:lnTo>
                  <a:lnTo>
                    <a:pt x="1869" y="77"/>
                  </a:lnTo>
                  <a:lnTo>
                    <a:pt x="177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60"/>
            <p:cNvSpPr/>
            <p:nvPr/>
          </p:nvSpPr>
          <p:spPr>
            <a:xfrm>
              <a:off x="202351" y="1394708"/>
              <a:ext cx="31475" cy="170820"/>
            </a:xfrm>
            <a:custGeom>
              <a:avLst/>
              <a:gdLst/>
              <a:ahLst/>
              <a:cxnLst/>
              <a:rect l="l" t="t" r="r" b="b"/>
              <a:pathLst>
                <a:path w="714" h="3875" extrusionOk="0">
                  <a:moveTo>
                    <a:pt x="213" y="1"/>
                  </a:moveTo>
                  <a:lnTo>
                    <a:pt x="155" y="136"/>
                  </a:lnTo>
                  <a:lnTo>
                    <a:pt x="39" y="772"/>
                  </a:lnTo>
                  <a:lnTo>
                    <a:pt x="1" y="1311"/>
                  </a:lnTo>
                  <a:lnTo>
                    <a:pt x="1" y="3874"/>
                  </a:lnTo>
                  <a:lnTo>
                    <a:pt x="617" y="3874"/>
                  </a:lnTo>
                  <a:lnTo>
                    <a:pt x="714" y="3817"/>
                  </a:lnTo>
                  <a:lnTo>
                    <a:pt x="714" y="1485"/>
                  </a:lnTo>
                  <a:lnTo>
                    <a:pt x="694" y="1157"/>
                  </a:lnTo>
                  <a:lnTo>
                    <a:pt x="675" y="810"/>
                  </a:lnTo>
                  <a:lnTo>
                    <a:pt x="617" y="483"/>
                  </a:lnTo>
                  <a:lnTo>
                    <a:pt x="540" y="155"/>
                  </a:lnTo>
                  <a:lnTo>
                    <a:pt x="521" y="78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60"/>
            <p:cNvSpPr/>
            <p:nvPr/>
          </p:nvSpPr>
          <p:spPr>
            <a:xfrm>
              <a:off x="180266" y="1394708"/>
              <a:ext cx="35751" cy="170820"/>
            </a:xfrm>
            <a:custGeom>
              <a:avLst/>
              <a:gdLst/>
              <a:ahLst/>
              <a:cxnLst/>
              <a:rect l="l" t="t" r="r" b="b"/>
              <a:pathLst>
                <a:path w="811" h="3875" extrusionOk="0">
                  <a:moveTo>
                    <a:pt x="290" y="1"/>
                  </a:moveTo>
                  <a:lnTo>
                    <a:pt x="193" y="78"/>
                  </a:lnTo>
                  <a:lnTo>
                    <a:pt x="174" y="155"/>
                  </a:lnTo>
                  <a:lnTo>
                    <a:pt x="97" y="483"/>
                  </a:lnTo>
                  <a:lnTo>
                    <a:pt x="39" y="810"/>
                  </a:lnTo>
                  <a:lnTo>
                    <a:pt x="20" y="1157"/>
                  </a:lnTo>
                  <a:lnTo>
                    <a:pt x="1" y="1485"/>
                  </a:lnTo>
                  <a:lnTo>
                    <a:pt x="1" y="3817"/>
                  </a:lnTo>
                  <a:lnTo>
                    <a:pt x="97" y="3874"/>
                  </a:lnTo>
                  <a:lnTo>
                    <a:pt x="617" y="3874"/>
                  </a:lnTo>
                  <a:lnTo>
                    <a:pt x="521" y="3817"/>
                  </a:lnTo>
                  <a:lnTo>
                    <a:pt x="521" y="1485"/>
                  </a:lnTo>
                  <a:lnTo>
                    <a:pt x="540" y="1157"/>
                  </a:lnTo>
                  <a:lnTo>
                    <a:pt x="559" y="810"/>
                  </a:lnTo>
                  <a:lnTo>
                    <a:pt x="617" y="483"/>
                  </a:lnTo>
                  <a:lnTo>
                    <a:pt x="694" y="155"/>
                  </a:lnTo>
                  <a:lnTo>
                    <a:pt x="714" y="78"/>
                  </a:lnTo>
                  <a:lnTo>
                    <a:pt x="8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60"/>
            <p:cNvSpPr/>
            <p:nvPr/>
          </p:nvSpPr>
          <p:spPr>
            <a:xfrm>
              <a:off x="210021" y="1377736"/>
              <a:ext cx="15297" cy="20410"/>
            </a:xfrm>
            <a:custGeom>
              <a:avLst/>
              <a:gdLst/>
              <a:ahLst/>
              <a:cxnLst/>
              <a:rect l="l" t="t" r="r" b="b"/>
              <a:pathLst>
                <a:path w="347" h="463" extrusionOk="0">
                  <a:moveTo>
                    <a:pt x="193" y="1"/>
                  </a:moveTo>
                  <a:lnTo>
                    <a:pt x="154" y="39"/>
                  </a:lnTo>
                  <a:lnTo>
                    <a:pt x="0" y="463"/>
                  </a:lnTo>
                  <a:lnTo>
                    <a:pt x="347" y="463"/>
                  </a:lnTo>
                  <a:lnTo>
                    <a:pt x="270" y="212"/>
                  </a:lnTo>
                  <a:lnTo>
                    <a:pt x="1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60"/>
            <p:cNvSpPr/>
            <p:nvPr/>
          </p:nvSpPr>
          <p:spPr>
            <a:xfrm>
              <a:off x="188774" y="1365834"/>
              <a:ext cx="29756" cy="32312"/>
            </a:xfrm>
            <a:custGeom>
              <a:avLst/>
              <a:gdLst/>
              <a:ahLst/>
              <a:cxnLst/>
              <a:rect l="l" t="t" r="r" b="b"/>
              <a:pathLst>
                <a:path w="675" h="733" extrusionOk="0">
                  <a:moveTo>
                    <a:pt x="424" y="1"/>
                  </a:moveTo>
                  <a:lnTo>
                    <a:pt x="366" y="20"/>
                  </a:lnTo>
                  <a:lnTo>
                    <a:pt x="309" y="59"/>
                  </a:lnTo>
                  <a:lnTo>
                    <a:pt x="251" y="116"/>
                  </a:lnTo>
                  <a:lnTo>
                    <a:pt x="193" y="193"/>
                  </a:lnTo>
                  <a:lnTo>
                    <a:pt x="97" y="425"/>
                  </a:lnTo>
                  <a:lnTo>
                    <a:pt x="0" y="733"/>
                  </a:lnTo>
                  <a:lnTo>
                    <a:pt x="521" y="733"/>
                  </a:lnTo>
                  <a:lnTo>
                    <a:pt x="598" y="482"/>
                  </a:lnTo>
                  <a:lnTo>
                    <a:pt x="675" y="271"/>
                  </a:lnTo>
                  <a:lnTo>
                    <a:pt x="617" y="155"/>
                  </a:lnTo>
                  <a:lnTo>
                    <a:pt x="540" y="78"/>
                  </a:lnTo>
                  <a:lnTo>
                    <a:pt x="482" y="20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60"/>
            <p:cNvSpPr/>
            <p:nvPr/>
          </p:nvSpPr>
          <p:spPr>
            <a:xfrm>
              <a:off x="180266" y="1562926"/>
              <a:ext cx="22129" cy="38264"/>
            </a:xfrm>
            <a:custGeom>
              <a:avLst/>
              <a:gdLst/>
              <a:ahLst/>
              <a:cxnLst/>
              <a:rect l="l" t="t" r="r" b="b"/>
              <a:pathLst>
                <a:path w="502" h="868" extrusionOk="0">
                  <a:moveTo>
                    <a:pt x="1" y="1"/>
                  </a:moveTo>
                  <a:lnTo>
                    <a:pt x="1" y="752"/>
                  </a:lnTo>
                  <a:lnTo>
                    <a:pt x="20" y="791"/>
                  </a:lnTo>
                  <a:lnTo>
                    <a:pt x="39" y="829"/>
                  </a:lnTo>
                  <a:lnTo>
                    <a:pt x="78" y="848"/>
                  </a:lnTo>
                  <a:lnTo>
                    <a:pt x="136" y="868"/>
                  </a:lnTo>
                  <a:lnTo>
                    <a:pt x="502" y="868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60"/>
            <p:cNvSpPr/>
            <p:nvPr/>
          </p:nvSpPr>
          <p:spPr>
            <a:xfrm>
              <a:off x="211697" y="1562926"/>
              <a:ext cx="22129" cy="38264"/>
            </a:xfrm>
            <a:custGeom>
              <a:avLst/>
              <a:gdLst/>
              <a:ahLst/>
              <a:cxnLst/>
              <a:rect l="l" t="t" r="r" b="b"/>
              <a:pathLst>
                <a:path w="502" h="868" extrusionOk="0">
                  <a:moveTo>
                    <a:pt x="1" y="1"/>
                  </a:moveTo>
                  <a:lnTo>
                    <a:pt x="1" y="868"/>
                  </a:lnTo>
                  <a:lnTo>
                    <a:pt x="367" y="868"/>
                  </a:lnTo>
                  <a:lnTo>
                    <a:pt x="425" y="848"/>
                  </a:lnTo>
                  <a:lnTo>
                    <a:pt x="463" y="829"/>
                  </a:lnTo>
                  <a:lnTo>
                    <a:pt x="482" y="791"/>
                  </a:lnTo>
                  <a:lnTo>
                    <a:pt x="502" y="752"/>
                  </a:lnTo>
                  <a:lnTo>
                    <a:pt x="50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60"/>
            <p:cNvSpPr/>
            <p:nvPr/>
          </p:nvSpPr>
          <p:spPr>
            <a:xfrm>
              <a:off x="201514" y="1508572"/>
              <a:ext cx="11065" cy="98568"/>
            </a:xfrm>
            <a:custGeom>
              <a:avLst/>
              <a:gdLst/>
              <a:ahLst/>
              <a:cxnLst/>
              <a:rect l="l" t="t" r="r" b="b"/>
              <a:pathLst>
                <a:path w="251" h="2236" extrusionOk="0">
                  <a:moveTo>
                    <a:pt x="77" y="0"/>
                  </a:moveTo>
                  <a:lnTo>
                    <a:pt x="39" y="39"/>
                  </a:lnTo>
                  <a:lnTo>
                    <a:pt x="0" y="77"/>
                  </a:lnTo>
                  <a:lnTo>
                    <a:pt x="0" y="135"/>
                  </a:lnTo>
                  <a:lnTo>
                    <a:pt x="0" y="2101"/>
                  </a:lnTo>
                  <a:lnTo>
                    <a:pt x="0" y="2159"/>
                  </a:lnTo>
                  <a:lnTo>
                    <a:pt x="39" y="2197"/>
                  </a:lnTo>
                  <a:lnTo>
                    <a:pt x="77" y="2216"/>
                  </a:lnTo>
                  <a:lnTo>
                    <a:pt x="135" y="2236"/>
                  </a:lnTo>
                  <a:lnTo>
                    <a:pt x="174" y="2216"/>
                  </a:lnTo>
                  <a:lnTo>
                    <a:pt x="212" y="2197"/>
                  </a:lnTo>
                  <a:lnTo>
                    <a:pt x="251" y="2159"/>
                  </a:lnTo>
                  <a:lnTo>
                    <a:pt x="251" y="2101"/>
                  </a:lnTo>
                  <a:lnTo>
                    <a:pt x="251" y="135"/>
                  </a:lnTo>
                  <a:lnTo>
                    <a:pt x="251" y="77"/>
                  </a:lnTo>
                  <a:lnTo>
                    <a:pt x="212" y="39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60"/>
            <p:cNvSpPr/>
            <p:nvPr/>
          </p:nvSpPr>
          <p:spPr>
            <a:xfrm>
              <a:off x="201514" y="1422744"/>
              <a:ext cx="11065" cy="17897"/>
            </a:xfrm>
            <a:custGeom>
              <a:avLst/>
              <a:gdLst/>
              <a:ahLst/>
              <a:cxnLst/>
              <a:rect l="l" t="t" r="r" b="b"/>
              <a:pathLst>
                <a:path w="251" h="406" extrusionOk="0">
                  <a:moveTo>
                    <a:pt x="135" y="1"/>
                  </a:moveTo>
                  <a:lnTo>
                    <a:pt x="77" y="20"/>
                  </a:lnTo>
                  <a:lnTo>
                    <a:pt x="39" y="39"/>
                  </a:lnTo>
                  <a:lnTo>
                    <a:pt x="0" y="78"/>
                  </a:lnTo>
                  <a:lnTo>
                    <a:pt x="0" y="136"/>
                  </a:lnTo>
                  <a:lnTo>
                    <a:pt x="0" y="271"/>
                  </a:lnTo>
                  <a:lnTo>
                    <a:pt x="0" y="328"/>
                  </a:lnTo>
                  <a:lnTo>
                    <a:pt x="39" y="367"/>
                  </a:lnTo>
                  <a:lnTo>
                    <a:pt x="77" y="386"/>
                  </a:lnTo>
                  <a:lnTo>
                    <a:pt x="135" y="406"/>
                  </a:lnTo>
                  <a:lnTo>
                    <a:pt x="174" y="386"/>
                  </a:lnTo>
                  <a:lnTo>
                    <a:pt x="212" y="367"/>
                  </a:lnTo>
                  <a:lnTo>
                    <a:pt x="251" y="328"/>
                  </a:lnTo>
                  <a:lnTo>
                    <a:pt x="251" y="271"/>
                  </a:lnTo>
                  <a:lnTo>
                    <a:pt x="251" y="136"/>
                  </a:lnTo>
                  <a:lnTo>
                    <a:pt x="251" y="78"/>
                  </a:lnTo>
                  <a:lnTo>
                    <a:pt x="212" y="39"/>
                  </a:lnTo>
                  <a:lnTo>
                    <a:pt x="174" y="20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2" name="Google Shape;5342;p60"/>
          <p:cNvGrpSpPr/>
          <p:nvPr/>
        </p:nvGrpSpPr>
        <p:grpSpPr>
          <a:xfrm>
            <a:off x="1399095" y="3318727"/>
            <a:ext cx="456557" cy="457170"/>
            <a:chOff x="3875600" y="1212075"/>
            <a:chExt cx="395905" cy="395066"/>
          </a:xfrm>
        </p:grpSpPr>
        <p:sp>
          <p:nvSpPr>
            <p:cNvPr id="5343" name="Google Shape;5343;p60"/>
            <p:cNvSpPr/>
            <p:nvPr/>
          </p:nvSpPr>
          <p:spPr>
            <a:xfrm>
              <a:off x="4102404" y="1229928"/>
              <a:ext cx="21292" cy="97731"/>
            </a:xfrm>
            <a:custGeom>
              <a:avLst/>
              <a:gdLst/>
              <a:ahLst/>
              <a:cxnLst/>
              <a:rect l="l" t="t" r="r" b="b"/>
              <a:pathLst>
                <a:path w="483" h="2217" extrusionOk="0">
                  <a:moveTo>
                    <a:pt x="309" y="0"/>
                  </a:moveTo>
                  <a:lnTo>
                    <a:pt x="270" y="20"/>
                  </a:lnTo>
                  <a:lnTo>
                    <a:pt x="232" y="58"/>
                  </a:lnTo>
                  <a:lnTo>
                    <a:pt x="213" y="116"/>
                  </a:lnTo>
                  <a:lnTo>
                    <a:pt x="1" y="2062"/>
                  </a:lnTo>
                  <a:lnTo>
                    <a:pt x="1" y="2120"/>
                  </a:lnTo>
                  <a:lnTo>
                    <a:pt x="20" y="2159"/>
                  </a:lnTo>
                  <a:lnTo>
                    <a:pt x="58" y="2197"/>
                  </a:lnTo>
                  <a:lnTo>
                    <a:pt x="116" y="2217"/>
                  </a:lnTo>
                  <a:lnTo>
                    <a:pt x="135" y="2217"/>
                  </a:lnTo>
                  <a:lnTo>
                    <a:pt x="174" y="2197"/>
                  </a:lnTo>
                  <a:lnTo>
                    <a:pt x="213" y="2178"/>
                  </a:lnTo>
                  <a:lnTo>
                    <a:pt x="251" y="2139"/>
                  </a:lnTo>
                  <a:lnTo>
                    <a:pt x="270" y="2082"/>
                  </a:lnTo>
                  <a:lnTo>
                    <a:pt x="482" y="155"/>
                  </a:lnTo>
                  <a:lnTo>
                    <a:pt x="482" y="97"/>
                  </a:lnTo>
                  <a:lnTo>
                    <a:pt x="463" y="39"/>
                  </a:lnTo>
                  <a:lnTo>
                    <a:pt x="405" y="20"/>
                  </a:lnTo>
                  <a:lnTo>
                    <a:pt x="36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60"/>
            <p:cNvSpPr/>
            <p:nvPr/>
          </p:nvSpPr>
          <p:spPr>
            <a:xfrm>
              <a:off x="4016620" y="1219745"/>
              <a:ext cx="98568" cy="22129"/>
            </a:xfrm>
            <a:custGeom>
              <a:avLst/>
              <a:gdLst/>
              <a:ahLst/>
              <a:cxnLst/>
              <a:rect l="l" t="t" r="r" b="b"/>
              <a:pathLst>
                <a:path w="2236" h="502" extrusionOk="0">
                  <a:moveTo>
                    <a:pt x="2081" y="0"/>
                  </a:moveTo>
                  <a:lnTo>
                    <a:pt x="116" y="231"/>
                  </a:lnTo>
                  <a:lnTo>
                    <a:pt x="58" y="231"/>
                  </a:lnTo>
                  <a:lnTo>
                    <a:pt x="19" y="270"/>
                  </a:lnTo>
                  <a:lnTo>
                    <a:pt x="0" y="328"/>
                  </a:lnTo>
                  <a:lnTo>
                    <a:pt x="0" y="366"/>
                  </a:lnTo>
                  <a:lnTo>
                    <a:pt x="0" y="424"/>
                  </a:lnTo>
                  <a:lnTo>
                    <a:pt x="39" y="463"/>
                  </a:lnTo>
                  <a:lnTo>
                    <a:pt x="77" y="482"/>
                  </a:lnTo>
                  <a:lnTo>
                    <a:pt x="135" y="501"/>
                  </a:lnTo>
                  <a:lnTo>
                    <a:pt x="2120" y="270"/>
                  </a:lnTo>
                  <a:lnTo>
                    <a:pt x="2159" y="251"/>
                  </a:lnTo>
                  <a:lnTo>
                    <a:pt x="2197" y="212"/>
                  </a:lnTo>
                  <a:lnTo>
                    <a:pt x="2236" y="174"/>
                  </a:lnTo>
                  <a:lnTo>
                    <a:pt x="2236" y="116"/>
                  </a:lnTo>
                  <a:lnTo>
                    <a:pt x="2216" y="77"/>
                  </a:lnTo>
                  <a:lnTo>
                    <a:pt x="2178" y="39"/>
                  </a:lnTo>
                  <a:lnTo>
                    <a:pt x="213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60"/>
            <p:cNvSpPr/>
            <p:nvPr/>
          </p:nvSpPr>
          <p:spPr>
            <a:xfrm>
              <a:off x="4020014" y="1252851"/>
              <a:ext cx="88385" cy="86710"/>
            </a:xfrm>
            <a:custGeom>
              <a:avLst/>
              <a:gdLst/>
              <a:ahLst/>
              <a:cxnLst/>
              <a:rect l="l" t="t" r="r" b="b"/>
              <a:pathLst>
                <a:path w="2005" h="1967" extrusionOk="0">
                  <a:moveTo>
                    <a:pt x="444" y="1"/>
                  </a:moveTo>
                  <a:lnTo>
                    <a:pt x="347" y="59"/>
                  </a:lnTo>
                  <a:lnTo>
                    <a:pt x="135" y="444"/>
                  </a:lnTo>
                  <a:lnTo>
                    <a:pt x="0" y="887"/>
                  </a:lnTo>
                  <a:lnTo>
                    <a:pt x="0" y="1234"/>
                  </a:lnTo>
                  <a:lnTo>
                    <a:pt x="39" y="1485"/>
                  </a:lnTo>
                  <a:lnTo>
                    <a:pt x="675" y="1909"/>
                  </a:lnTo>
                  <a:lnTo>
                    <a:pt x="848" y="1947"/>
                  </a:lnTo>
                  <a:lnTo>
                    <a:pt x="1022" y="1966"/>
                  </a:lnTo>
                  <a:lnTo>
                    <a:pt x="1195" y="1947"/>
                  </a:lnTo>
                  <a:lnTo>
                    <a:pt x="1369" y="1909"/>
                  </a:lnTo>
                  <a:lnTo>
                    <a:pt x="1542" y="1851"/>
                  </a:lnTo>
                  <a:lnTo>
                    <a:pt x="1696" y="1774"/>
                  </a:lnTo>
                  <a:lnTo>
                    <a:pt x="1850" y="1677"/>
                  </a:lnTo>
                  <a:lnTo>
                    <a:pt x="2004" y="1562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60"/>
            <p:cNvSpPr/>
            <p:nvPr/>
          </p:nvSpPr>
          <p:spPr>
            <a:xfrm>
              <a:off x="4004718" y="1235879"/>
              <a:ext cx="36588" cy="84153"/>
            </a:xfrm>
            <a:custGeom>
              <a:avLst/>
              <a:gdLst/>
              <a:ahLst/>
              <a:cxnLst/>
              <a:rect l="l" t="t" r="r" b="b"/>
              <a:pathLst>
                <a:path w="830" h="1909" extrusionOk="0">
                  <a:moveTo>
                    <a:pt x="405" y="0"/>
                  </a:moveTo>
                  <a:lnTo>
                    <a:pt x="309" y="97"/>
                  </a:lnTo>
                  <a:lnTo>
                    <a:pt x="232" y="193"/>
                  </a:lnTo>
                  <a:lnTo>
                    <a:pt x="116" y="405"/>
                  </a:lnTo>
                  <a:lnTo>
                    <a:pt x="39" y="636"/>
                  </a:lnTo>
                  <a:lnTo>
                    <a:pt x="0" y="867"/>
                  </a:lnTo>
                  <a:lnTo>
                    <a:pt x="0" y="1118"/>
                  </a:lnTo>
                  <a:lnTo>
                    <a:pt x="58" y="1349"/>
                  </a:lnTo>
                  <a:lnTo>
                    <a:pt x="135" y="1580"/>
                  </a:lnTo>
                  <a:lnTo>
                    <a:pt x="270" y="1792"/>
                  </a:lnTo>
                  <a:lnTo>
                    <a:pt x="424" y="1908"/>
                  </a:lnTo>
                  <a:lnTo>
                    <a:pt x="424" y="1908"/>
                  </a:lnTo>
                  <a:lnTo>
                    <a:pt x="405" y="1715"/>
                  </a:lnTo>
                  <a:lnTo>
                    <a:pt x="386" y="1503"/>
                  </a:lnTo>
                  <a:lnTo>
                    <a:pt x="405" y="1311"/>
                  </a:lnTo>
                  <a:lnTo>
                    <a:pt x="444" y="1118"/>
                  </a:lnTo>
                  <a:lnTo>
                    <a:pt x="501" y="945"/>
                  </a:lnTo>
                  <a:lnTo>
                    <a:pt x="598" y="752"/>
                  </a:lnTo>
                  <a:lnTo>
                    <a:pt x="694" y="578"/>
                  </a:lnTo>
                  <a:lnTo>
                    <a:pt x="829" y="42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60"/>
            <p:cNvSpPr/>
            <p:nvPr/>
          </p:nvSpPr>
          <p:spPr>
            <a:xfrm>
              <a:off x="4020014" y="1313156"/>
              <a:ext cx="35707" cy="78202"/>
            </a:xfrm>
            <a:custGeom>
              <a:avLst/>
              <a:gdLst/>
              <a:ahLst/>
              <a:cxnLst/>
              <a:rect l="l" t="t" r="r" b="b"/>
              <a:pathLst>
                <a:path w="810" h="1774" extrusionOk="0">
                  <a:moveTo>
                    <a:pt x="328" y="1"/>
                  </a:moveTo>
                  <a:lnTo>
                    <a:pt x="193" y="232"/>
                  </a:lnTo>
                  <a:lnTo>
                    <a:pt x="0" y="1774"/>
                  </a:lnTo>
                  <a:lnTo>
                    <a:pt x="694" y="1774"/>
                  </a:lnTo>
                  <a:lnTo>
                    <a:pt x="810" y="1677"/>
                  </a:lnTo>
                  <a:lnTo>
                    <a:pt x="636" y="329"/>
                  </a:lnTo>
                  <a:lnTo>
                    <a:pt x="617" y="232"/>
                  </a:lnTo>
                  <a:lnTo>
                    <a:pt x="559" y="136"/>
                  </a:lnTo>
                  <a:lnTo>
                    <a:pt x="501" y="59"/>
                  </a:lnTo>
                  <a:lnTo>
                    <a:pt x="4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60"/>
            <p:cNvSpPr/>
            <p:nvPr/>
          </p:nvSpPr>
          <p:spPr>
            <a:xfrm>
              <a:off x="4002161" y="1310643"/>
              <a:ext cx="36588" cy="80715"/>
            </a:xfrm>
            <a:custGeom>
              <a:avLst/>
              <a:gdLst/>
              <a:ahLst/>
              <a:cxnLst/>
              <a:rect l="l" t="t" r="r" b="b"/>
              <a:pathLst>
                <a:path w="830" h="1831" extrusionOk="0">
                  <a:moveTo>
                    <a:pt x="637" y="0"/>
                  </a:moveTo>
                  <a:lnTo>
                    <a:pt x="540" y="19"/>
                  </a:lnTo>
                  <a:lnTo>
                    <a:pt x="425" y="39"/>
                  </a:lnTo>
                  <a:lnTo>
                    <a:pt x="328" y="96"/>
                  </a:lnTo>
                  <a:lnTo>
                    <a:pt x="251" y="174"/>
                  </a:lnTo>
                  <a:lnTo>
                    <a:pt x="193" y="270"/>
                  </a:lnTo>
                  <a:lnTo>
                    <a:pt x="174" y="386"/>
                  </a:lnTo>
                  <a:lnTo>
                    <a:pt x="1" y="1734"/>
                  </a:lnTo>
                  <a:lnTo>
                    <a:pt x="116" y="1831"/>
                  </a:lnTo>
                  <a:lnTo>
                    <a:pt x="579" y="1831"/>
                  </a:lnTo>
                  <a:lnTo>
                    <a:pt x="463" y="1734"/>
                  </a:lnTo>
                  <a:lnTo>
                    <a:pt x="637" y="386"/>
                  </a:lnTo>
                  <a:lnTo>
                    <a:pt x="656" y="289"/>
                  </a:lnTo>
                  <a:lnTo>
                    <a:pt x="694" y="193"/>
                  </a:lnTo>
                  <a:lnTo>
                    <a:pt x="771" y="116"/>
                  </a:lnTo>
                  <a:lnTo>
                    <a:pt x="829" y="58"/>
                  </a:lnTo>
                  <a:lnTo>
                    <a:pt x="733" y="19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60"/>
            <p:cNvSpPr/>
            <p:nvPr/>
          </p:nvSpPr>
          <p:spPr>
            <a:xfrm>
              <a:off x="4010669" y="1223977"/>
              <a:ext cx="109633" cy="108796"/>
            </a:xfrm>
            <a:custGeom>
              <a:avLst/>
              <a:gdLst/>
              <a:ahLst/>
              <a:cxnLst/>
              <a:rect l="l" t="t" r="r" b="b"/>
              <a:pathLst>
                <a:path w="2487" h="2468" extrusionOk="0">
                  <a:moveTo>
                    <a:pt x="77" y="0"/>
                  </a:moveTo>
                  <a:lnTo>
                    <a:pt x="39" y="39"/>
                  </a:lnTo>
                  <a:lnTo>
                    <a:pt x="0" y="78"/>
                  </a:lnTo>
                  <a:lnTo>
                    <a:pt x="0" y="135"/>
                  </a:lnTo>
                  <a:lnTo>
                    <a:pt x="0" y="174"/>
                  </a:lnTo>
                  <a:lnTo>
                    <a:pt x="39" y="232"/>
                  </a:lnTo>
                  <a:lnTo>
                    <a:pt x="2255" y="2429"/>
                  </a:lnTo>
                  <a:lnTo>
                    <a:pt x="2294" y="2467"/>
                  </a:lnTo>
                  <a:lnTo>
                    <a:pt x="2390" y="2467"/>
                  </a:lnTo>
                  <a:lnTo>
                    <a:pt x="2428" y="2429"/>
                  </a:lnTo>
                  <a:lnTo>
                    <a:pt x="2467" y="2390"/>
                  </a:lnTo>
                  <a:lnTo>
                    <a:pt x="2486" y="2332"/>
                  </a:lnTo>
                  <a:lnTo>
                    <a:pt x="2467" y="2294"/>
                  </a:lnTo>
                  <a:lnTo>
                    <a:pt x="2428" y="2236"/>
                  </a:lnTo>
                  <a:lnTo>
                    <a:pt x="232" y="39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60"/>
            <p:cNvSpPr/>
            <p:nvPr/>
          </p:nvSpPr>
          <p:spPr>
            <a:xfrm>
              <a:off x="3900242" y="1387082"/>
              <a:ext cx="371263" cy="175052"/>
            </a:xfrm>
            <a:custGeom>
              <a:avLst/>
              <a:gdLst/>
              <a:ahLst/>
              <a:cxnLst/>
              <a:rect l="l" t="t" r="r" b="b"/>
              <a:pathLst>
                <a:path w="8422" h="3971" extrusionOk="0">
                  <a:moveTo>
                    <a:pt x="154" y="0"/>
                  </a:moveTo>
                  <a:lnTo>
                    <a:pt x="96" y="39"/>
                  </a:lnTo>
                  <a:lnTo>
                    <a:pt x="0" y="232"/>
                  </a:lnTo>
                  <a:lnTo>
                    <a:pt x="0" y="3835"/>
                  </a:lnTo>
                  <a:lnTo>
                    <a:pt x="135" y="3970"/>
                  </a:lnTo>
                  <a:lnTo>
                    <a:pt x="8171" y="3970"/>
                  </a:lnTo>
                  <a:lnTo>
                    <a:pt x="8267" y="3951"/>
                  </a:lnTo>
                  <a:lnTo>
                    <a:pt x="8344" y="3912"/>
                  </a:lnTo>
                  <a:lnTo>
                    <a:pt x="8402" y="3835"/>
                  </a:lnTo>
                  <a:lnTo>
                    <a:pt x="8421" y="3739"/>
                  </a:lnTo>
                  <a:lnTo>
                    <a:pt x="8421" y="2236"/>
                  </a:lnTo>
                  <a:lnTo>
                    <a:pt x="8209" y="2062"/>
                  </a:lnTo>
                  <a:lnTo>
                    <a:pt x="8209" y="1850"/>
                  </a:lnTo>
                  <a:lnTo>
                    <a:pt x="6995" y="868"/>
                  </a:lnTo>
                  <a:lnTo>
                    <a:pt x="7092" y="694"/>
                  </a:lnTo>
                  <a:lnTo>
                    <a:pt x="6552" y="212"/>
                  </a:lnTo>
                  <a:lnTo>
                    <a:pt x="6437" y="116"/>
                  </a:lnTo>
                  <a:lnTo>
                    <a:pt x="6321" y="58"/>
                  </a:lnTo>
                  <a:lnTo>
                    <a:pt x="6167" y="20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60"/>
            <p:cNvSpPr/>
            <p:nvPr/>
          </p:nvSpPr>
          <p:spPr>
            <a:xfrm>
              <a:off x="3875600" y="1387082"/>
              <a:ext cx="36544" cy="175052"/>
            </a:xfrm>
            <a:custGeom>
              <a:avLst/>
              <a:gdLst/>
              <a:ahLst/>
              <a:cxnLst/>
              <a:rect l="l" t="t" r="r" b="b"/>
              <a:pathLst>
                <a:path w="829" h="3971" extrusionOk="0">
                  <a:moveTo>
                    <a:pt x="251" y="0"/>
                  </a:moveTo>
                  <a:lnTo>
                    <a:pt x="154" y="20"/>
                  </a:lnTo>
                  <a:lnTo>
                    <a:pt x="77" y="78"/>
                  </a:lnTo>
                  <a:lnTo>
                    <a:pt x="20" y="155"/>
                  </a:lnTo>
                  <a:lnTo>
                    <a:pt x="0" y="232"/>
                  </a:lnTo>
                  <a:lnTo>
                    <a:pt x="0" y="1947"/>
                  </a:lnTo>
                  <a:lnTo>
                    <a:pt x="97" y="2005"/>
                  </a:lnTo>
                  <a:lnTo>
                    <a:pt x="97" y="2621"/>
                  </a:lnTo>
                  <a:lnTo>
                    <a:pt x="0" y="2679"/>
                  </a:lnTo>
                  <a:lnTo>
                    <a:pt x="0" y="3739"/>
                  </a:lnTo>
                  <a:lnTo>
                    <a:pt x="20" y="3835"/>
                  </a:lnTo>
                  <a:lnTo>
                    <a:pt x="77" y="3912"/>
                  </a:lnTo>
                  <a:lnTo>
                    <a:pt x="154" y="3951"/>
                  </a:lnTo>
                  <a:lnTo>
                    <a:pt x="251" y="3970"/>
                  </a:lnTo>
                  <a:lnTo>
                    <a:pt x="829" y="3970"/>
                  </a:lnTo>
                  <a:lnTo>
                    <a:pt x="752" y="3951"/>
                  </a:lnTo>
                  <a:lnTo>
                    <a:pt x="675" y="3912"/>
                  </a:lnTo>
                  <a:lnTo>
                    <a:pt x="617" y="3835"/>
                  </a:lnTo>
                  <a:lnTo>
                    <a:pt x="598" y="3739"/>
                  </a:lnTo>
                  <a:lnTo>
                    <a:pt x="598" y="232"/>
                  </a:lnTo>
                  <a:lnTo>
                    <a:pt x="617" y="155"/>
                  </a:lnTo>
                  <a:lnTo>
                    <a:pt x="675" y="78"/>
                  </a:lnTo>
                  <a:lnTo>
                    <a:pt x="752" y="20"/>
                  </a:lnTo>
                  <a:lnTo>
                    <a:pt x="8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60"/>
            <p:cNvSpPr/>
            <p:nvPr/>
          </p:nvSpPr>
          <p:spPr>
            <a:xfrm>
              <a:off x="4161034" y="1519593"/>
              <a:ext cx="66300" cy="85873"/>
            </a:xfrm>
            <a:custGeom>
              <a:avLst/>
              <a:gdLst/>
              <a:ahLst/>
              <a:cxnLst/>
              <a:rect l="l" t="t" r="r" b="b"/>
              <a:pathLst>
                <a:path w="1504" h="1948" extrusionOk="0">
                  <a:moveTo>
                    <a:pt x="598" y="1"/>
                  </a:moveTo>
                  <a:lnTo>
                    <a:pt x="97" y="425"/>
                  </a:lnTo>
                  <a:lnTo>
                    <a:pt x="0" y="772"/>
                  </a:lnTo>
                  <a:lnTo>
                    <a:pt x="0" y="1196"/>
                  </a:lnTo>
                  <a:lnTo>
                    <a:pt x="270" y="1716"/>
                  </a:lnTo>
                  <a:lnTo>
                    <a:pt x="501" y="1889"/>
                  </a:lnTo>
                  <a:lnTo>
                    <a:pt x="752" y="1947"/>
                  </a:lnTo>
                  <a:lnTo>
                    <a:pt x="906" y="1889"/>
                  </a:lnTo>
                  <a:lnTo>
                    <a:pt x="1041" y="1812"/>
                  </a:lnTo>
                  <a:lnTo>
                    <a:pt x="1176" y="1716"/>
                  </a:lnTo>
                  <a:lnTo>
                    <a:pt x="1291" y="1600"/>
                  </a:lnTo>
                  <a:lnTo>
                    <a:pt x="1388" y="1465"/>
                  </a:lnTo>
                  <a:lnTo>
                    <a:pt x="1446" y="1311"/>
                  </a:lnTo>
                  <a:lnTo>
                    <a:pt x="1484" y="1138"/>
                  </a:lnTo>
                  <a:lnTo>
                    <a:pt x="1503" y="964"/>
                  </a:lnTo>
                  <a:lnTo>
                    <a:pt x="1484" y="810"/>
                  </a:lnTo>
                  <a:lnTo>
                    <a:pt x="1446" y="637"/>
                  </a:lnTo>
                  <a:lnTo>
                    <a:pt x="1388" y="502"/>
                  </a:lnTo>
                  <a:lnTo>
                    <a:pt x="1311" y="367"/>
                  </a:lnTo>
                  <a:lnTo>
                    <a:pt x="1195" y="251"/>
                  </a:lnTo>
                  <a:lnTo>
                    <a:pt x="1079" y="136"/>
                  </a:lnTo>
                  <a:lnTo>
                    <a:pt x="944" y="59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60"/>
            <p:cNvSpPr/>
            <p:nvPr/>
          </p:nvSpPr>
          <p:spPr>
            <a:xfrm>
              <a:off x="4138067" y="1517918"/>
              <a:ext cx="57836" cy="89223"/>
            </a:xfrm>
            <a:custGeom>
              <a:avLst/>
              <a:gdLst/>
              <a:ahLst/>
              <a:cxnLst/>
              <a:rect l="l" t="t" r="r" b="b"/>
              <a:pathLst>
                <a:path w="1312" h="2024" extrusionOk="0">
                  <a:moveTo>
                    <a:pt x="1022" y="0"/>
                  </a:moveTo>
                  <a:lnTo>
                    <a:pt x="810" y="19"/>
                  </a:lnTo>
                  <a:lnTo>
                    <a:pt x="618" y="77"/>
                  </a:lnTo>
                  <a:lnTo>
                    <a:pt x="444" y="174"/>
                  </a:lnTo>
                  <a:lnTo>
                    <a:pt x="290" y="289"/>
                  </a:lnTo>
                  <a:lnTo>
                    <a:pt x="174" y="443"/>
                  </a:lnTo>
                  <a:lnTo>
                    <a:pt x="78" y="617"/>
                  </a:lnTo>
                  <a:lnTo>
                    <a:pt x="20" y="810"/>
                  </a:lnTo>
                  <a:lnTo>
                    <a:pt x="1" y="1002"/>
                  </a:lnTo>
                  <a:lnTo>
                    <a:pt x="20" y="1214"/>
                  </a:lnTo>
                  <a:lnTo>
                    <a:pt x="78" y="1407"/>
                  </a:lnTo>
                  <a:lnTo>
                    <a:pt x="174" y="1580"/>
                  </a:lnTo>
                  <a:lnTo>
                    <a:pt x="290" y="1715"/>
                  </a:lnTo>
                  <a:lnTo>
                    <a:pt x="444" y="1850"/>
                  </a:lnTo>
                  <a:lnTo>
                    <a:pt x="618" y="1947"/>
                  </a:lnTo>
                  <a:lnTo>
                    <a:pt x="810" y="2004"/>
                  </a:lnTo>
                  <a:lnTo>
                    <a:pt x="1022" y="2024"/>
                  </a:lnTo>
                  <a:lnTo>
                    <a:pt x="1157" y="2004"/>
                  </a:lnTo>
                  <a:lnTo>
                    <a:pt x="1311" y="1985"/>
                  </a:lnTo>
                  <a:lnTo>
                    <a:pt x="1157" y="1908"/>
                  </a:lnTo>
                  <a:lnTo>
                    <a:pt x="1022" y="1831"/>
                  </a:lnTo>
                  <a:lnTo>
                    <a:pt x="907" y="1735"/>
                  </a:lnTo>
                  <a:lnTo>
                    <a:pt x="791" y="1619"/>
                  </a:lnTo>
                  <a:lnTo>
                    <a:pt x="714" y="1484"/>
                  </a:lnTo>
                  <a:lnTo>
                    <a:pt x="637" y="1330"/>
                  </a:lnTo>
                  <a:lnTo>
                    <a:pt x="598" y="1176"/>
                  </a:lnTo>
                  <a:lnTo>
                    <a:pt x="598" y="1002"/>
                  </a:lnTo>
                  <a:lnTo>
                    <a:pt x="598" y="848"/>
                  </a:lnTo>
                  <a:lnTo>
                    <a:pt x="637" y="675"/>
                  </a:lnTo>
                  <a:lnTo>
                    <a:pt x="714" y="540"/>
                  </a:lnTo>
                  <a:lnTo>
                    <a:pt x="791" y="405"/>
                  </a:lnTo>
                  <a:lnTo>
                    <a:pt x="907" y="289"/>
                  </a:lnTo>
                  <a:lnTo>
                    <a:pt x="1022" y="174"/>
                  </a:lnTo>
                  <a:lnTo>
                    <a:pt x="1157" y="97"/>
                  </a:lnTo>
                  <a:lnTo>
                    <a:pt x="1311" y="3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60"/>
            <p:cNvSpPr/>
            <p:nvPr/>
          </p:nvSpPr>
          <p:spPr>
            <a:xfrm>
              <a:off x="4166985" y="1417675"/>
              <a:ext cx="104520" cy="67975"/>
            </a:xfrm>
            <a:custGeom>
              <a:avLst/>
              <a:gdLst/>
              <a:ahLst/>
              <a:cxnLst/>
              <a:rect l="l" t="t" r="r" b="b"/>
              <a:pathLst>
                <a:path w="2371" h="1542" extrusionOk="0">
                  <a:moveTo>
                    <a:pt x="96" y="0"/>
                  </a:moveTo>
                  <a:lnTo>
                    <a:pt x="0" y="97"/>
                  </a:lnTo>
                  <a:lnTo>
                    <a:pt x="0" y="1446"/>
                  </a:lnTo>
                  <a:lnTo>
                    <a:pt x="135" y="1542"/>
                  </a:lnTo>
                  <a:lnTo>
                    <a:pt x="2370" y="1542"/>
                  </a:lnTo>
                  <a:lnTo>
                    <a:pt x="2370" y="1311"/>
                  </a:lnTo>
                  <a:lnTo>
                    <a:pt x="2351" y="1214"/>
                  </a:lnTo>
                  <a:lnTo>
                    <a:pt x="2293" y="1137"/>
                  </a:lnTo>
                  <a:lnTo>
                    <a:pt x="104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60"/>
            <p:cNvSpPr/>
            <p:nvPr/>
          </p:nvSpPr>
          <p:spPr>
            <a:xfrm>
              <a:off x="4064185" y="1417675"/>
              <a:ext cx="48447" cy="67975"/>
            </a:xfrm>
            <a:custGeom>
              <a:avLst/>
              <a:gdLst/>
              <a:ahLst/>
              <a:cxnLst/>
              <a:rect l="l" t="t" r="r" b="b"/>
              <a:pathLst>
                <a:path w="1099" h="1542" extrusionOk="0">
                  <a:moveTo>
                    <a:pt x="155" y="0"/>
                  </a:moveTo>
                  <a:lnTo>
                    <a:pt x="58" y="97"/>
                  </a:lnTo>
                  <a:lnTo>
                    <a:pt x="0" y="212"/>
                  </a:lnTo>
                  <a:lnTo>
                    <a:pt x="0" y="1426"/>
                  </a:lnTo>
                  <a:lnTo>
                    <a:pt x="193" y="1542"/>
                  </a:lnTo>
                  <a:lnTo>
                    <a:pt x="887" y="1542"/>
                  </a:lnTo>
                  <a:lnTo>
                    <a:pt x="964" y="1523"/>
                  </a:lnTo>
                  <a:lnTo>
                    <a:pt x="1041" y="1465"/>
                  </a:lnTo>
                  <a:lnTo>
                    <a:pt x="1080" y="1407"/>
                  </a:lnTo>
                  <a:lnTo>
                    <a:pt x="1099" y="1311"/>
                  </a:lnTo>
                  <a:lnTo>
                    <a:pt x="1099" y="231"/>
                  </a:lnTo>
                  <a:lnTo>
                    <a:pt x="1080" y="135"/>
                  </a:lnTo>
                  <a:lnTo>
                    <a:pt x="1041" y="77"/>
                  </a:lnTo>
                  <a:lnTo>
                    <a:pt x="964" y="20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60"/>
            <p:cNvSpPr/>
            <p:nvPr/>
          </p:nvSpPr>
          <p:spPr>
            <a:xfrm>
              <a:off x="3965616" y="1417675"/>
              <a:ext cx="45934" cy="67975"/>
            </a:xfrm>
            <a:custGeom>
              <a:avLst/>
              <a:gdLst/>
              <a:ahLst/>
              <a:cxnLst/>
              <a:rect l="l" t="t" r="r" b="b"/>
              <a:pathLst>
                <a:path w="1042" h="1542" extrusionOk="0">
                  <a:moveTo>
                    <a:pt x="97" y="0"/>
                  </a:moveTo>
                  <a:lnTo>
                    <a:pt x="1" y="97"/>
                  </a:lnTo>
                  <a:lnTo>
                    <a:pt x="1" y="1446"/>
                  </a:lnTo>
                  <a:lnTo>
                    <a:pt x="117" y="1542"/>
                  </a:lnTo>
                  <a:lnTo>
                    <a:pt x="830" y="1542"/>
                  </a:lnTo>
                  <a:lnTo>
                    <a:pt x="926" y="1523"/>
                  </a:lnTo>
                  <a:lnTo>
                    <a:pt x="984" y="1465"/>
                  </a:lnTo>
                  <a:lnTo>
                    <a:pt x="1042" y="1407"/>
                  </a:lnTo>
                  <a:lnTo>
                    <a:pt x="1042" y="1311"/>
                  </a:lnTo>
                  <a:lnTo>
                    <a:pt x="1042" y="231"/>
                  </a:lnTo>
                  <a:lnTo>
                    <a:pt x="1042" y="135"/>
                  </a:lnTo>
                  <a:lnTo>
                    <a:pt x="984" y="77"/>
                  </a:lnTo>
                  <a:lnTo>
                    <a:pt x="926" y="20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60"/>
            <p:cNvSpPr/>
            <p:nvPr/>
          </p:nvSpPr>
          <p:spPr>
            <a:xfrm>
              <a:off x="4146575" y="1417675"/>
              <a:ext cx="30637" cy="67975"/>
            </a:xfrm>
            <a:custGeom>
              <a:avLst/>
              <a:gdLst/>
              <a:ahLst/>
              <a:cxnLst/>
              <a:rect l="l" t="t" r="r" b="b"/>
              <a:pathLst>
                <a:path w="695" h="1542" extrusionOk="0">
                  <a:moveTo>
                    <a:pt x="193" y="0"/>
                  </a:moveTo>
                  <a:lnTo>
                    <a:pt x="116" y="20"/>
                  </a:lnTo>
                  <a:lnTo>
                    <a:pt x="58" y="58"/>
                  </a:lnTo>
                  <a:lnTo>
                    <a:pt x="20" y="135"/>
                  </a:lnTo>
                  <a:lnTo>
                    <a:pt x="1" y="212"/>
                  </a:lnTo>
                  <a:lnTo>
                    <a:pt x="1" y="1330"/>
                  </a:lnTo>
                  <a:lnTo>
                    <a:pt x="20" y="1407"/>
                  </a:lnTo>
                  <a:lnTo>
                    <a:pt x="58" y="1484"/>
                  </a:lnTo>
                  <a:lnTo>
                    <a:pt x="116" y="1523"/>
                  </a:lnTo>
                  <a:lnTo>
                    <a:pt x="193" y="1542"/>
                  </a:lnTo>
                  <a:lnTo>
                    <a:pt x="694" y="1542"/>
                  </a:lnTo>
                  <a:lnTo>
                    <a:pt x="617" y="1523"/>
                  </a:lnTo>
                  <a:lnTo>
                    <a:pt x="540" y="1484"/>
                  </a:lnTo>
                  <a:lnTo>
                    <a:pt x="502" y="1407"/>
                  </a:lnTo>
                  <a:lnTo>
                    <a:pt x="482" y="1330"/>
                  </a:lnTo>
                  <a:lnTo>
                    <a:pt x="482" y="212"/>
                  </a:lnTo>
                  <a:lnTo>
                    <a:pt x="502" y="135"/>
                  </a:lnTo>
                  <a:lnTo>
                    <a:pt x="540" y="58"/>
                  </a:lnTo>
                  <a:lnTo>
                    <a:pt x="617" y="2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60"/>
            <p:cNvSpPr/>
            <p:nvPr/>
          </p:nvSpPr>
          <p:spPr>
            <a:xfrm>
              <a:off x="4045494" y="1417675"/>
              <a:ext cx="30637" cy="67975"/>
            </a:xfrm>
            <a:custGeom>
              <a:avLst/>
              <a:gdLst/>
              <a:ahLst/>
              <a:cxnLst/>
              <a:rect l="l" t="t" r="r" b="b"/>
              <a:pathLst>
                <a:path w="695" h="1542" extrusionOk="0">
                  <a:moveTo>
                    <a:pt x="212" y="0"/>
                  </a:moveTo>
                  <a:lnTo>
                    <a:pt x="135" y="20"/>
                  </a:lnTo>
                  <a:lnTo>
                    <a:pt x="58" y="77"/>
                  </a:lnTo>
                  <a:lnTo>
                    <a:pt x="20" y="135"/>
                  </a:lnTo>
                  <a:lnTo>
                    <a:pt x="0" y="231"/>
                  </a:lnTo>
                  <a:lnTo>
                    <a:pt x="0" y="1311"/>
                  </a:lnTo>
                  <a:lnTo>
                    <a:pt x="20" y="1407"/>
                  </a:lnTo>
                  <a:lnTo>
                    <a:pt x="58" y="1465"/>
                  </a:lnTo>
                  <a:lnTo>
                    <a:pt x="135" y="1523"/>
                  </a:lnTo>
                  <a:lnTo>
                    <a:pt x="212" y="1542"/>
                  </a:lnTo>
                  <a:lnTo>
                    <a:pt x="694" y="1542"/>
                  </a:lnTo>
                  <a:lnTo>
                    <a:pt x="617" y="1523"/>
                  </a:lnTo>
                  <a:lnTo>
                    <a:pt x="540" y="1465"/>
                  </a:lnTo>
                  <a:lnTo>
                    <a:pt x="501" y="1407"/>
                  </a:lnTo>
                  <a:lnTo>
                    <a:pt x="482" y="1311"/>
                  </a:lnTo>
                  <a:lnTo>
                    <a:pt x="482" y="231"/>
                  </a:lnTo>
                  <a:lnTo>
                    <a:pt x="501" y="135"/>
                  </a:lnTo>
                  <a:lnTo>
                    <a:pt x="540" y="77"/>
                  </a:lnTo>
                  <a:lnTo>
                    <a:pt x="617" y="20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60"/>
            <p:cNvSpPr/>
            <p:nvPr/>
          </p:nvSpPr>
          <p:spPr>
            <a:xfrm>
              <a:off x="3944413" y="1417675"/>
              <a:ext cx="31475" cy="67975"/>
            </a:xfrm>
            <a:custGeom>
              <a:avLst/>
              <a:gdLst/>
              <a:ahLst/>
              <a:cxnLst/>
              <a:rect l="l" t="t" r="r" b="b"/>
              <a:pathLst>
                <a:path w="714" h="1542" extrusionOk="0">
                  <a:moveTo>
                    <a:pt x="212" y="0"/>
                  </a:moveTo>
                  <a:lnTo>
                    <a:pt x="135" y="20"/>
                  </a:lnTo>
                  <a:lnTo>
                    <a:pt x="58" y="77"/>
                  </a:lnTo>
                  <a:lnTo>
                    <a:pt x="19" y="135"/>
                  </a:lnTo>
                  <a:lnTo>
                    <a:pt x="0" y="231"/>
                  </a:lnTo>
                  <a:lnTo>
                    <a:pt x="0" y="1311"/>
                  </a:lnTo>
                  <a:lnTo>
                    <a:pt x="19" y="1407"/>
                  </a:lnTo>
                  <a:lnTo>
                    <a:pt x="58" y="1465"/>
                  </a:lnTo>
                  <a:lnTo>
                    <a:pt x="135" y="1523"/>
                  </a:lnTo>
                  <a:lnTo>
                    <a:pt x="212" y="1542"/>
                  </a:lnTo>
                  <a:lnTo>
                    <a:pt x="713" y="1542"/>
                  </a:lnTo>
                  <a:lnTo>
                    <a:pt x="617" y="1523"/>
                  </a:lnTo>
                  <a:lnTo>
                    <a:pt x="559" y="1465"/>
                  </a:lnTo>
                  <a:lnTo>
                    <a:pt x="501" y="1407"/>
                  </a:lnTo>
                  <a:lnTo>
                    <a:pt x="482" y="1311"/>
                  </a:lnTo>
                  <a:lnTo>
                    <a:pt x="482" y="231"/>
                  </a:lnTo>
                  <a:lnTo>
                    <a:pt x="501" y="135"/>
                  </a:lnTo>
                  <a:lnTo>
                    <a:pt x="559" y="77"/>
                  </a:lnTo>
                  <a:lnTo>
                    <a:pt x="617" y="20"/>
                  </a:lnTo>
                  <a:lnTo>
                    <a:pt x="71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60"/>
            <p:cNvSpPr/>
            <p:nvPr/>
          </p:nvSpPr>
          <p:spPr>
            <a:xfrm>
              <a:off x="3875600" y="1472866"/>
              <a:ext cx="29756" cy="32357"/>
            </a:xfrm>
            <a:custGeom>
              <a:avLst/>
              <a:gdLst/>
              <a:ahLst/>
              <a:cxnLst/>
              <a:rect l="l" t="t" r="r" b="b"/>
              <a:pathLst>
                <a:path w="675" h="734" extrusionOk="0">
                  <a:moveTo>
                    <a:pt x="0" y="1"/>
                  </a:moveTo>
                  <a:lnTo>
                    <a:pt x="0" y="733"/>
                  </a:lnTo>
                  <a:lnTo>
                    <a:pt x="559" y="733"/>
                  </a:lnTo>
                  <a:lnTo>
                    <a:pt x="617" y="695"/>
                  </a:lnTo>
                  <a:lnTo>
                    <a:pt x="655" y="617"/>
                  </a:lnTo>
                  <a:lnTo>
                    <a:pt x="675" y="560"/>
                  </a:lnTo>
                  <a:lnTo>
                    <a:pt x="675" y="174"/>
                  </a:lnTo>
                  <a:lnTo>
                    <a:pt x="655" y="116"/>
                  </a:lnTo>
                  <a:lnTo>
                    <a:pt x="617" y="59"/>
                  </a:lnTo>
                  <a:lnTo>
                    <a:pt x="5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60"/>
            <p:cNvSpPr/>
            <p:nvPr/>
          </p:nvSpPr>
          <p:spPr>
            <a:xfrm>
              <a:off x="4177168" y="1544235"/>
              <a:ext cx="26361" cy="36588"/>
            </a:xfrm>
            <a:custGeom>
              <a:avLst/>
              <a:gdLst/>
              <a:ahLst/>
              <a:cxnLst/>
              <a:rect l="l" t="t" r="r" b="b"/>
              <a:pathLst>
                <a:path w="598" h="830" extrusionOk="0">
                  <a:moveTo>
                    <a:pt x="212" y="1"/>
                  </a:moveTo>
                  <a:lnTo>
                    <a:pt x="0" y="270"/>
                  </a:lnTo>
                  <a:lnTo>
                    <a:pt x="0" y="559"/>
                  </a:lnTo>
                  <a:lnTo>
                    <a:pt x="135" y="771"/>
                  </a:lnTo>
                  <a:lnTo>
                    <a:pt x="232" y="810"/>
                  </a:lnTo>
                  <a:lnTo>
                    <a:pt x="347" y="829"/>
                  </a:lnTo>
                  <a:lnTo>
                    <a:pt x="444" y="752"/>
                  </a:lnTo>
                  <a:lnTo>
                    <a:pt x="521" y="656"/>
                  </a:lnTo>
                  <a:lnTo>
                    <a:pt x="578" y="540"/>
                  </a:lnTo>
                  <a:lnTo>
                    <a:pt x="598" y="405"/>
                  </a:lnTo>
                  <a:lnTo>
                    <a:pt x="578" y="270"/>
                  </a:lnTo>
                  <a:lnTo>
                    <a:pt x="521" y="155"/>
                  </a:lnTo>
                  <a:lnTo>
                    <a:pt x="444" y="58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60"/>
            <p:cNvSpPr/>
            <p:nvPr/>
          </p:nvSpPr>
          <p:spPr>
            <a:xfrm>
              <a:off x="4161871" y="1541678"/>
              <a:ext cx="30637" cy="41702"/>
            </a:xfrm>
            <a:custGeom>
              <a:avLst/>
              <a:gdLst/>
              <a:ahLst/>
              <a:cxnLst/>
              <a:rect l="l" t="t" r="r" b="b"/>
              <a:pathLst>
                <a:path w="695" h="946" extrusionOk="0">
                  <a:moveTo>
                    <a:pt x="386" y="1"/>
                  </a:moveTo>
                  <a:lnTo>
                    <a:pt x="290" y="39"/>
                  </a:lnTo>
                  <a:lnTo>
                    <a:pt x="212" y="78"/>
                  </a:lnTo>
                  <a:lnTo>
                    <a:pt x="135" y="136"/>
                  </a:lnTo>
                  <a:lnTo>
                    <a:pt x="78" y="213"/>
                  </a:lnTo>
                  <a:lnTo>
                    <a:pt x="39" y="290"/>
                  </a:lnTo>
                  <a:lnTo>
                    <a:pt x="20" y="367"/>
                  </a:lnTo>
                  <a:lnTo>
                    <a:pt x="0" y="463"/>
                  </a:lnTo>
                  <a:lnTo>
                    <a:pt x="20" y="560"/>
                  </a:lnTo>
                  <a:lnTo>
                    <a:pt x="39" y="656"/>
                  </a:lnTo>
                  <a:lnTo>
                    <a:pt x="78" y="733"/>
                  </a:lnTo>
                  <a:lnTo>
                    <a:pt x="135" y="810"/>
                  </a:lnTo>
                  <a:lnTo>
                    <a:pt x="212" y="868"/>
                  </a:lnTo>
                  <a:lnTo>
                    <a:pt x="290" y="906"/>
                  </a:lnTo>
                  <a:lnTo>
                    <a:pt x="386" y="926"/>
                  </a:lnTo>
                  <a:lnTo>
                    <a:pt x="482" y="945"/>
                  </a:lnTo>
                  <a:lnTo>
                    <a:pt x="579" y="926"/>
                  </a:lnTo>
                  <a:lnTo>
                    <a:pt x="694" y="887"/>
                  </a:lnTo>
                  <a:lnTo>
                    <a:pt x="598" y="810"/>
                  </a:lnTo>
                  <a:lnTo>
                    <a:pt x="502" y="714"/>
                  </a:lnTo>
                  <a:lnTo>
                    <a:pt x="463" y="598"/>
                  </a:lnTo>
                  <a:lnTo>
                    <a:pt x="444" y="463"/>
                  </a:lnTo>
                  <a:lnTo>
                    <a:pt x="463" y="328"/>
                  </a:lnTo>
                  <a:lnTo>
                    <a:pt x="502" y="213"/>
                  </a:lnTo>
                  <a:lnTo>
                    <a:pt x="598" y="116"/>
                  </a:lnTo>
                  <a:lnTo>
                    <a:pt x="694" y="59"/>
                  </a:lnTo>
                  <a:lnTo>
                    <a:pt x="579" y="20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60"/>
            <p:cNvSpPr/>
            <p:nvPr/>
          </p:nvSpPr>
          <p:spPr>
            <a:xfrm>
              <a:off x="4044656" y="1519593"/>
              <a:ext cx="66300" cy="85873"/>
            </a:xfrm>
            <a:custGeom>
              <a:avLst/>
              <a:gdLst/>
              <a:ahLst/>
              <a:cxnLst/>
              <a:rect l="l" t="t" r="r" b="b"/>
              <a:pathLst>
                <a:path w="1504" h="1948" extrusionOk="0">
                  <a:moveTo>
                    <a:pt x="598" y="1"/>
                  </a:moveTo>
                  <a:lnTo>
                    <a:pt x="96" y="425"/>
                  </a:lnTo>
                  <a:lnTo>
                    <a:pt x="0" y="772"/>
                  </a:lnTo>
                  <a:lnTo>
                    <a:pt x="0" y="1196"/>
                  </a:lnTo>
                  <a:lnTo>
                    <a:pt x="270" y="1716"/>
                  </a:lnTo>
                  <a:lnTo>
                    <a:pt x="520" y="1889"/>
                  </a:lnTo>
                  <a:lnTo>
                    <a:pt x="752" y="1947"/>
                  </a:lnTo>
                  <a:lnTo>
                    <a:pt x="906" y="1889"/>
                  </a:lnTo>
                  <a:lnTo>
                    <a:pt x="1041" y="1812"/>
                  </a:lnTo>
                  <a:lnTo>
                    <a:pt x="1176" y="1716"/>
                  </a:lnTo>
                  <a:lnTo>
                    <a:pt x="1291" y="1600"/>
                  </a:lnTo>
                  <a:lnTo>
                    <a:pt x="1388" y="1465"/>
                  </a:lnTo>
                  <a:lnTo>
                    <a:pt x="1445" y="1311"/>
                  </a:lnTo>
                  <a:lnTo>
                    <a:pt x="1484" y="1138"/>
                  </a:lnTo>
                  <a:lnTo>
                    <a:pt x="1503" y="964"/>
                  </a:lnTo>
                  <a:lnTo>
                    <a:pt x="1484" y="810"/>
                  </a:lnTo>
                  <a:lnTo>
                    <a:pt x="1445" y="637"/>
                  </a:lnTo>
                  <a:lnTo>
                    <a:pt x="1388" y="502"/>
                  </a:lnTo>
                  <a:lnTo>
                    <a:pt x="1311" y="367"/>
                  </a:lnTo>
                  <a:lnTo>
                    <a:pt x="1195" y="251"/>
                  </a:lnTo>
                  <a:lnTo>
                    <a:pt x="1079" y="136"/>
                  </a:lnTo>
                  <a:lnTo>
                    <a:pt x="944" y="59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60"/>
            <p:cNvSpPr/>
            <p:nvPr/>
          </p:nvSpPr>
          <p:spPr>
            <a:xfrm>
              <a:off x="4021689" y="1517918"/>
              <a:ext cx="57836" cy="89223"/>
            </a:xfrm>
            <a:custGeom>
              <a:avLst/>
              <a:gdLst/>
              <a:ahLst/>
              <a:cxnLst/>
              <a:rect l="l" t="t" r="r" b="b"/>
              <a:pathLst>
                <a:path w="1312" h="2024" extrusionOk="0">
                  <a:moveTo>
                    <a:pt x="1022" y="0"/>
                  </a:moveTo>
                  <a:lnTo>
                    <a:pt x="810" y="19"/>
                  </a:lnTo>
                  <a:lnTo>
                    <a:pt x="617" y="77"/>
                  </a:lnTo>
                  <a:lnTo>
                    <a:pt x="444" y="174"/>
                  </a:lnTo>
                  <a:lnTo>
                    <a:pt x="290" y="289"/>
                  </a:lnTo>
                  <a:lnTo>
                    <a:pt x="174" y="443"/>
                  </a:lnTo>
                  <a:lnTo>
                    <a:pt x="78" y="617"/>
                  </a:lnTo>
                  <a:lnTo>
                    <a:pt x="20" y="810"/>
                  </a:lnTo>
                  <a:lnTo>
                    <a:pt x="1" y="1002"/>
                  </a:lnTo>
                  <a:lnTo>
                    <a:pt x="20" y="1214"/>
                  </a:lnTo>
                  <a:lnTo>
                    <a:pt x="78" y="1407"/>
                  </a:lnTo>
                  <a:lnTo>
                    <a:pt x="174" y="1580"/>
                  </a:lnTo>
                  <a:lnTo>
                    <a:pt x="290" y="1715"/>
                  </a:lnTo>
                  <a:lnTo>
                    <a:pt x="444" y="1850"/>
                  </a:lnTo>
                  <a:lnTo>
                    <a:pt x="617" y="1947"/>
                  </a:lnTo>
                  <a:lnTo>
                    <a:pt x="810" y="2004"/>
                  </a:lnTo>
                  <a:lnTo>
                    <a:pt x="1022" y="2024"/>
                  </a:lnTo>
                  <a:lnTo>
                    <a:pt x="1157" y="2004"/>
                  </a:lnTo>
                  <a:lnTo>
                    <a:pt x="1311" y="1985"/>
                  </a:lnTo>
                  <a:lnTo>
                    <a:pt x="1157" y="1908"/>
                  </a:lnTo>
                  <a:lnTo>
                    <a:pt x="1022" y="1831"/>
                  </a:lnTo>
                  <a:lnTo>
                    <a:pt x="907" y="1735"/>
                  </a:lnTo>
                  <a:lnTo>
                    <a:pt x="791" y="1619"/>
                  </a:lnTo>
                  <a:lnTo>
                    <a:pt x="714" y="1484"/>
                  </a:lnTo>
                  <a:lnTo>
                    <a:pt x="656" y="1330"/>
                  </a:lnTo>
                  <a:lnTo>
                    <a:pt x="598" y="1176"/>
                  </a:lnTo>
                  <a:lnTo>
                    <a:pt x="598" y="1002"/>
                  </a:lnTo>
                  <a:lnTo>
                    <a:pt x="598" y="848"/>
                  </a:lnTo>
                  <a:lnTo>
                    <a:pt x="656" y="675"/>
                  </a:lnTo>
                  <a:lnTo>
                    <a:pt x="714" y="540"/>
                  </a:lnTo>
                  <a:lnTo>
                    <a:pt x="791" y="405"/>
                  </a:lnTo>
                  <a:lnTo>
                    <a:pt x="907" y="289"/>
                  </a:lnTo>
                  <a:lnTo>
                    <a:pt x="1022" y="174"/>
                  </a:lnTo>
                  <a:lnTo>
                    <a:pt x="1157" y="97"/>
                  </a:lnTo>
                  <a:lnTo>
                    <a:pt x="1311" y="39"/>
                  </a:lnTo>
                  <a:lnTo>
                    <a:pt x="115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60"/>
            <p:cNvSpPr/>
            <p:nvPr/>
          </p:nvSpPr>
          <p:spPr>
            <a:xfrm>
              <a:off x="4060790" y="1544235"/>
              <a:ext cx="26361" cy="36588"/>
            </a:xfrm>
            <a:custGeom>
              <a:avLst/>
              <a:gdLst/>
              <a:ahLst/>
              <a:cxnLst/>
              <a:rect l="l" t="t" r="r" b="b"/>
              <a:pathLst>
                <a:path w="598" h="830" extrusionOk="0">
                  <a:moveTo>
                    <a:pt x="212" y="1"/>
                  </a:moveTo>
                  <a:lnTo>
                    <a:pt x="0" y="270"/>
                  </a:lnTo>
                  <a:lnTo>
                    <a:pt x="0" y="559"/>
                  </a:lnTo>
                  <a:lnTo>
                    <a:pt x="135" y="771"/>
                  </a:lnTo>
                  <a:lnTo>
                    <a:pt x="232" y="810"/>
                  </a:lnTo>
                  <a:lnTo>
                    <a:pt x="347" y="829"/>
                  </a:lnTo>
                  <a:lnTo>
                    <a:pt x="444" y="752"/>
                  </a:lnTo>
                  <a:lnTo>
                    <a:pt x="521" y="656"/>
                  </a:lnTo>
                  <a:lnTo>
                    <a:pt x="578" y="540"/>
                  </a:lnTo>
                  <a:lnTo>
                    <a:pt x="598" y="405"/>
                  </a:lnTo>
                  <a:lnTo>
                    <a:pt x="578" y="270"/>
                  </a:lnTo>
                  <a:lnTo>
                    <a:pt x="521" y="155"/>
                  </a:lnTo>
                  <a:lnTo>
                    <a:pt x="444" y="58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60"/>
            <p:cNvSpPr/>
            <p:nvPr/>
          </p:nvSpPr>
          <p:spPr>
            <a:xfrm>
              <a:off x="4045494" y="1541678"/>
              <a:ext cx="30637" cy="41702"/>
            </a:xfrm>
            <a:custGeom>
              <a:avLst/>
              <a:gdLst/>
              <a:ahLst/>
              <a:cxnLst/>
              <a:rect l="l" t="t" r="r" b="b"/>
              <a:pathLst>
                <a:path w="695" h="946" extrusionOk="0">
                  <a:moveTo>
                    <a:pt x="386" y="1"/>
                  </a:moveTo>
                  <a:lnTo>
                    <a:pt x="289" y="39"/>
                  </a:lnTo>
                  <a:lnTo>
                    <a:pt x="212" y="78"/>
                  </a:lnTo>
                  <a:lnTo>
                    <a:pt x="135" y="136"/>
                  </a:lnTo>
                  <a:lnTo>
                    <a:pt x="77" y="213"/>
                  </a:lnTo>
                  <a:lnTo>
                    <a:pt x="39" y="290"/>
                  </a:lnTo>
                  <a:lnTo>
                    <a:pt x="20" y="367"/>
                  </a:lnTo>
                  <a:lnTo>
                    <a:pt x="0" y="463"/>
                  </a:lnTo>
                  <a:lnTo>
                    <a:pt x="20" y="560"/>
                  </a:lnTo>
                  <a:lnTo>
                    <a:pt x="39" y="656"/>
                  </a:lnTo>
                  <a:lnTo>
                    <a:pt x="77" y="733"/>
                  </a:lnTo>
                  <a:lnTo>
                    <a:pt x="135" y="810"/>
                  </a:lnTo>
                  <a:lnTo>
                    <a:pt x="212" y="868"/>
                  </a:lnTo>
                  <a:lnTo>
                    <a:pt x="289" y="906"/>
                  </a:lnTo>
                  <a:lnTo>
                    <a:pt x="386" y="926"/>
                  </a:lnTo>
                  <a:lnTo>
                    <a:pt x="482" y="945"/>
                  </a:lnTo>
                  <a:lnTo>
                    <a:pt x="598" y="926"/>
                  </a:lnTo>
                  <a:lnTo>
                    <a:pt x="694" y="887"/>
                  </a:lnTo>
                  <a:lnTo>
                    <a:pt x="598" y="810"/>
                  </a:lnTo>
                  <a:lnTo>
                    <a:pt x="521" y="714"/>
                  </a:lnTo>
                  <a:lnTo>
                    <a:pt x="463" y="598"/>
                  </a:lnTo>
                  <a:lnTo>
                    <a:pt x="444" y="463"/>
                  </a:lnTo>
                  <a:lnTo>
                    <a:pt x="463" y="328"/>
                  </a:lnTo>
                  <a:lnTo>
                    <a:pt x="521" y="213"/>
                  </a:lnTo>
                  <a:lnTo>
                    <a:pt x="598" y="116"/>
                  </a:lnTo>
                  <a:lnTo>
                    <a:pt x="694" y="59"/>
                  </a:lnTo>
                  <a:lnTo>
                    <a:pt x="598" y="20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60"/>
            <p:cNvSpPr/>
            <p:nvPr/>
          </p:nvSpPr>
          <p:spPr>
            <a:xfrm>
              <a:off x="3928279" y="1519593"/>
              <a:ext cx="66300" cy="85873"/>
            </a:xfrm>
            <a:custGeom>
              <a:avLst/>
              <a:gdLst/>
              <a:ahLst/>
              <a:cxnLst/>
              <a:rect l="l" t="t" r="r" b="b"/>
              <a:pathLst>
                <a:path w="1504" h="1948" extrusionOk="0">
                  <a:moveTo>
                    <a:pt x="597" y="1"/>
                  </a:moveTo>
                  <a:lnTo>
                    <a:pt x="96" y="425"/>
                  </a:lnTo>
                  <a:lnTo>
                    <a:pt x="0" y="772"/>
                  </a:lnTo>
                  <a:lnTo>
                    <a:pt x="0" y="1196"/>
                  </a:lnTo>
                  <a:lnTo>
                    <a:pt x="270" y="1716"/>
                  </a:lnTo>
                  <a:lnTo>
                    <a:pt x="520" y="1889"/>
                  </a:lnTo>
                  <a:lnTo>
                    <a:pt x="752" y="1947"/>
                  </a:lnTo>
                  <a:lnTo>
                    <a:pt x="906" y="1889"/>
                  </a:lnTo>
                  <a:lnTo>
                    <a:pt x="1041" y="1812"/>
                  </a:lnTo>
                  <a:lnTo>
                    <a:pt x="1176" y="1716"/>
                  </a:lnTo>
                  <a:lnTo>
                    <a:pt x="1291" y="1600"/>
                  </a:lnTo>
                  <a:lnTo>
                    <a:pt x="1388" y="1465"/>
                  </a:lnTo>
                  <a:lnTo>
                    <a:pt x="1445" y="1311"/>
                  </a:lnTo>
                  <a:lnTo>
                    <a:pt x="1484" y="1138"/>
                  </a:lnTo>
                  <a:lnTo>
                    <a:pt x="1503" y="964"/>
                  </a:lnTo>
                  <a:lnTo>
                    <a:pt x="1503" y="810"/>
                  </a:lnTo>
                  <a:lnTo>
                    <a:pt x="1445" y="637"/>
                  </a:lnTo>
                  <a:lnTo>
                    <a:pt x="1388" y="502"/>
                  </a:lnTo>
                  <a:lnTo>
                    <a:pt x="1310" y="367"/>
                  </a:lnTo>
                  <a:lnTo>
                    <a:pt x="1195" y="251"/>
                  </a:lnTo>
                  <a:lnTo>
                    <a:pt x="1079" y="136"/>
                  </a:lnTo>
                  <a:lnTo>
                    <a:pt x="944" y="59"/>
                  </a:lnTo>
                  <a:lnTo>
                    <a:pt x="79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60"/>
            <p:cNvSpPr/>
            <p:nvPr/>
          </p:nvSpPr>
          <p:spPr>
            <a:xfrm>
              <a:off x="3905312" y="1517918"/>
              <a:ext cx="57836" cy="89223"/>
            </a:xfrm>
            <a:custGeom>
              <a:avLst/>
              <a:gdLst/>
              <a:ahLst/>
              <a:cxnLst/>
              <a:rect l="l" t="t" r="r" b="b"/>
              <a:pathLst>
                <a:path w="1312" h="2024" extrusionOk="0">
                  <a:moveTo>
                    <a:pt x="1022" y="0"/>
                  </a:moveTo>
                  <a:lnTo>
                    <a:pt x="810" y="19"/>
                  </a:lnTo>
                  <a:lnTo>
                    <a:pt x="617" y="77"/>
                  </a:lnTo>
                  <a:lnTo>
                    <a:pt x="444" y="174"/>
                  </a:lnTo>
                  <a:lnTo>
                    <a:pt x="309" y="289"/>
                  </a:lnTo>
                  <a:lnTo>
                    <a:pt x="174" y="443"/>
                  </a:lnTo>
                  <a:lnTo>
                    <a:pt x="78" y="617"/>
                  </a:lnTo>
                  <a:lnTo>
                    <a:pt x="20" y="810"/>
                  </a:lnTo>
                  <a:lnTo>
                    <a:pt x="1" y="1002"/>
                  </a:lnTo>
                  <a:lnTo>
                    <a:pt x="20" y="1214"/>
                  </a:lnTo>
                  <a:lnTo>
                    <a:pt x="78" y="1407"/>
                  </a:lnTo>
                  <a:lnTo>
                    <a:pt x="174" y="1580"/>
                  </a:lnTo>
                  <a:lnTo>
                    <a:pt x="309" y="1715"/>
                  </a:lnTo>
                  <a:lnTo>
                    <a:pt x="444" y="1850"/>
                  </a:lnTo>
                  <a:lnTo>
                    <a:pt x="617" y="1947"/>
                  </a:lnTo>
                  <a:lnTo>
                    <a:pt x="810" y="2004"/>
                  </a:lnTo>
                  <a:lnTo>
                    <a:pt x="1022" y="2024"/>
                  </a:lnTo>
                  <a:lnTo>
                    <a:pt x="1176" y="2004"/>
                  </a:lnTo>
                  <a:lnTo>
                    <a:pt x="1311" y="1985"/>
                  </a:lnTo>
                  <a:lnTo>
                    <a:pt x="1157" y="1908"/>
                  </a:lnTo>
                  <a:lnTo>
                    <a:pt x="1022" y="1831"/>
                  </a:lnTo>
                  <a:lnTo>
                    <a:pt x="906" y="1735"/>
                  </a:lnTo>
                  <a:lnTo>
                    <a:pt x="791" y="1619"/>
                  </a:lnTo>
                  <a:lnTo>
                    <a:pt x="714" y="1484"/>
                  </a:lnTo>
                  <a:lnTo>
                    <a:pt x="656" y="1330"/>
                  </a:lnTo>
                  <a:lnTo>
                    <a:pt x="598" y="1176"/>
                  </a:lnTo>
                  <a:lnTo>
                    <a:pt x="598" y="1002"/>
                  </a:lnTo>
                  <a:lnTo>
                    <a:pt x="598" y="848"/>
                  </a:lnTo>
                  <a:lnTo>
                    <a:pt x="656" y="675"/>
                  </a:lnTo>
                  <a:lnTo>
                    <a:pt x="714" y="540"/>
                  </a:lnTo>
                  <a:lnTo>
                    <a:pt x="791" y="405"/>
                  </a:lnTo>
                  <a:lnTo>
                    <a:pt x="906" y="289"/>
                  </a:lnTo>
                  <a:lnTo>
                    <a:pt x="1022" y="174"/>
                  </a:lnTo>
                  <a:lnTo>
                    <a:pt x="1157" y="97"/>
                  </a:lnTo>
                  <a:lnTo>
                    <a:pt x="1311" y="39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60"/>
            <p:cNvSpPr/>
            <p:nvPr/>
          </p:nvSpPr>
          <p:spPr>
            <a:xfrm>
              <a:off x="3944413" y="1544235"/>
              <a:ext cx="26361" cy="36588"/>
            </a:xfrm>
            <a:custGeom>
              <a:avLst/>
              <a:gdLst/>
              <a:ahLst/>
              <a:cxnLst/>
              <a:rect l="l" t="t" r="r" b="b"/>
              <a:pathLst>
                <a:path w="598" h="830" extrusionOk="0">
                  <a:moveTo>
                    <a:pt x="212" y="1"/>
                  </a:moveTo>
                  <a:lnTo>
                    <a:pt x="0" y="270"/>
                  </a:lnTo>
                  <a:lnTo>
                    <a:pt x="0" y="559"/>
                  </a:lnTo>
                  <a:lnTo>
                    <a:pt x="135" y="771"/>
                  </a:lnTo>
                  <a:lnTo>
                    <a:pt x="231" y="810"/>
                  </a:lnTo>
                  <a:lnTo>
                    <a:pt x="347" y="829"/>
                  </a:lnTo>
                  <a:lnTo>
                    <a:pt x="443" y="752"/>
                  </a:lnTo>
                  <a:lnTo>
                    <a:pt x="520" y="656"/>
                  </a:lnTo>
                  <a:lnTo>
                    <a:pt x="578" y="540"/>
                  </a:lnTo>
                  <a:lnTo>
                    <a:pt x="598" y="405"/>
                  </a:lnTo>
                  <a:lnTo>
                    <a:pt x="578" y="270"/>
                  </a:lnTo>
                  <a:lnTo>
                    <a:pt x="520" y="155"/>
                  </a:lnTo>
                  <a:lnTo>
                    <a:pt x="443" y="58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60"/>
            <p:cNvSpPr/>
            <p:nvPr/>
          </p:nvSpPr>
          <p:spPr>
            <a:xfrm>
              <a:off x="3929116" y="1541678"/>
              <a:ext cx="30637" cy="41702"/>
            </a:xfrm>
            <a:custGeom>
              <a:avLst/>
              <a:gdLst/>
              <a:ahLst/>
              <a:cxnLst/>
              <a:rect l="l" t="t" r="r" b="b"/>
              <a:pathLst>
                <a:path w="695" h="946" extrusionOk="0">
                  <a:moveTo>
                    <a:pt x="386" y="1"/>
                  </a:moveTo>
                  <a:lnTo>
                    <a:pt x="289" y="39"/>
                  </a:lnTo>
                  <a:lnTo>
                    <a:pt x="212" y="78"/>
                  </a:lnTo>
                  <a:lnTo>
                    <a:pt x="135" y="136"/>
                  </a:lnTo>
                  <a:lnTo>
                    <a:pt x="77" y="213"/>
                  </a:lnTo>
                  <a:lnTo>
                    <a:pt x="39" y="290"/>
                  </a:lnTo>
                  <a:lnTo>
                    <a:pt x="20" y="367"/>
                  </a:lnTo>
                  <a:lnTo>
                    <a:pt x="0" y="463"/>
                  </a:lnTo>
                  <a:lnTo>
                    <a:pt x="20" y="560"/>
                  </a:lnTo>
                  <a:lnTo>
                    <a:pt x="39" y="656"/>
                  </a:lnTo>
                  <a:lnTo>
                    <a:pt x="77" y="733"/>
                  </a:lnTo>
                  <a:lnTo>
                    <a:pt x="135" y="810"/>
                  </a:lnTo>
                  <a:lnTo>
                    <a:pt x="212" y="868"/>
                  </a:lnTo>
                  <a:lnTo>
                    <a:pt x="289" y="906"/>
                  </a:lnTo>
                  <a:lnTo>
                    <a:pt x="386" y="926"/>
                  </a:lnTo>
                  <a:lnTo>
                    <a:pt x="482" y="945"/>
                  </a:lnTo>
                  <a:lnTo>
                    <a:pt x="598" y="926"/>
                  </a:lnTo>
                  <a:lnTo>
                    <a:pt x="694" y="887"/>
                  </a:lnTo>
                  <a:lnTo>
                    <a:pt x="598" y="810"/>
                  </a:lnTo>
                  <a:lnTo>
                    <a:pt x="521" y="714"/>
                  </a:lnTo>
                  <a:lnTo>
                    <a:pt x="463" y="598"/>
                  </a:lnTo>
                  <a:lnTo>
                    <a:pt x="444" y="463"/>
                  </a:lnTo>
                  <a:lnTo>
                    <a:pt x="463" y="328"/>
                  </a:lnTo>
                  <a:lnTo>
                    <a:pt x="521" y="213"/>
                  </a:lnTo>
                  <a:lnTo>
                    <a:pt x="598" y="116"/>
                  </a:lnTo>
                  <a:lnTo>
                    <a:pt x="694" y="59"/>
                  </a:lnTo>
                  <a:lnTo>
                    <a:pt x="598" y="20"/>
                  </a:lnTo>
                  <a:lnTo>
                    <a:pt x="4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60"/>
            <p:cNvSpPr/>
            <p:nvPr/>
          </p:nvSpPr>
          <p:spPr>
            <a:xfrm>
              <a:off x="4112587" y="1213794"/>
              <a:ext cx="19617" cy="28081"/>
            </a:xfrm>
            <a:custGeom>
              <a:avLst/>
              <a:gdLst/>
              <a:ahLst/>
              <a:cxnLst/>
              <a:rect l="l" t="t" r="r" b="b"/>
              <a:pathLst>
                <a:path w="445" h="637" extrusionOk="0">
                  <a:moveTo>
                    <a:pt x="136" y="0"/>
                  </a:moveTo>
                  <a:lnTo>
                    <a:pt x="1" y="231"/>
                  </a:lnTo>
                  <a:lnTo>
                    <a:pt x="1" y="443"/>
                  </a:lnTo>
                  <a:lnTo>
                    <a:pt x="136" y="617"/>
                  </a:lnTo>
                  <a:lnTo>
                    <a:pt x="232" y="636"/>
                  </a:lnTo>
                  <a:lnTo>
                    <a:pt x="328" y="578"/>
                  </a:lnTo>
                  <a:lnTo>
                    <a:pt x="386" y="521"/>
                  </a:lnTo>
                  <a:lnTo>
                    <a:pt x="405" y="443"/>
                  </a:lnTo>
                  <a:lnTo>
                    <a:pt x="425" y="386"/>
                  </a:lnTo>
                  <a:lnTo>
                    <a:pt x="444" y="309"/>
                  </a:lnTo>
                  <a:lnTo>
                    <a:pt x="425" y="251"/>
                  </a:lnTo>
                  <a:lnTo>
                    <a:pt x="405" y="174"/>
                  </a:lnTo>
                  <a:lnTo>
                    <a:pt x="386" y="116"/>
                  </a:lnTo>
                  <a:lnTo>
                    <a:pt x="328" y="58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60"/>
            <p:cNvSpPr/>
            <p:nvPr/>
          </p:nvSpPr>
          <p:spPr>
            <a:xfrm>
              <a:off x="4099847" y="1212075"/>
              <a:ext cx="23011" cy="31475"/>
            </a:xfrm>
            <a:custGeom>
              <a:avLst/>
              <a:gdLst/>
              <a:ahLst/>
              <a:cxnLst/>
              <a:rect l="l" t="t" r="r" b="b"/>
              <a:pathLst>
                <a:path w="522" h="714" extrusionOk="0">
                  <a:moveTo>
                    <a:pt x="309" y="1"/>
                  </a:moveTo>
                  <a:lnTo>
                    <a:pt x="213" y="39"/>
                  </a:lnTo>
                  <a:lnTo>
                    <a:pt x="116" y="97"/>
                  </a:lnTo>
                  <a:lnTo>
                    <a:pt x="59" y="155"/>
                  </a:lnTo>
                  <a:lnTo>
                    <a:pt x="39" y="213"/>
                  </a:lnTo>
                  <a:lnTo>
                    <a:pt x="20" y="290"/>
                  </a:lnTo>
                  <a:lnTo>
                    <a:pt x="1" y="348"/>
                  </a:lnTo>
                  <a:lnTo>
                    <a:pt x="20" y="425"/>
                  </a:lnTo>
                  <a:lnTo>
                    <a:pt x="39" y="482"/>
                  </a:lnTo>
                  <a:lnTo>
                    <a:pt x="59" y="560"/>
                  </a:lnTo>
                  <a:lnTo>
                    <a:pt x="116" y="617"/>
                  </a:lnTo>
                  <a:lnTo>
                    <a:pt x="213" y="675"/>
                  </a:lnTo>
                  <a:lnTo>
                    <a:pt x="309" y="714"/>
                  </a:lnTo>
                  <a:lnTo>
                    <a:pt x="425" y="714"/>
                  </a:lnTo>
                  <a:lnTo>
                    <a:pt x="521" y="675"/>
                  </a:lnTo>
                  <a:lnTo>
                    <a:pt x="425" y="617"/>
                  </a:lnTo>
                  <a:lnTo>
                    <a:pt x="386" y="560"/>
                  </a:lnTo>
                  <a:lnTo>
                    <a:pt x="348" y="482"/>
                  </a:lnTo>
                  <a:lnTo>
                    <a:pt x="328" y="425"/>
                  </a:lnTo>
                  <a:lnTo>
                    <a:pt x="328" y="348"/>
                  </a:lnTo>
                  <a:lnTo>
                    <a:pt x="328" y="290"/>
                  </a:lnTo>
                  <a:lnTo>
                    <a:pt x="348" y="213"/>
                  </a:lnTo>
                  <a:lnTo>
                    <a:pt x="386" y="155"/>
                  </a:lnTo>
                  <a:lnTo>
                    <a:pt x="425" y="97"/>
                  </a:lnTo>
                  <a:lnTo>
                    <a:pt x="521" y="39"/>
                  </a:lnTo>
                  <a:lnTo>
                    <a:pt x="4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73" name="Google Shape;5373;p60"/>
          <p:cNvGrpSpPr/>
          <p:nvPr/>
        </p:nvGrpSpPr>
        <p:grpSpPr>
          <a:xfrm>
            <a:off x="7329994" y="3318749"/>
            <a:ext cx="373265" cy="457126"/>
            <a:chOff x="1702742" y="1987896"/>
            <a:chExt cx="260915" cy="318444"/>
          </a:xfrm>
        </p:grpSpPr>
        <p:sp>
          <p:nvSpPr>
            <p:cNvPr id="5374" name="Google Shape;5374;p60"/>
            <p:cNvSpPr/>
            <p:nvPr/>
          </p:nvSpPr>
          <p:spPr>
            <a:xfrm>
              <a:off x="1852691" y="2060489"/>
              <a:ext cx="36350" cy="47258"/>
            </a:xfrm>
            <a:custGeom>
              <a:avLst/>
              <a:gdLst/>
              <a:ahLst/>
              <a:cxnLst/>
              <a:rect l="l" t="t" r="r" b="b"/>
              <a:pathLst>
                <a:path w="1023" h="1330" extrusionOk="0">
                  <a:moveTo>
                    <a:pt x="40" y="0"/>
                  </a:moveTo>
                  <a:lnTo>
                    <a:pt x="1" y="39"/>
                  </a:lnTo>
                  <a:lnTo>
                    <a:pt x="1" y="752"/>
                  </a:lnTo>
                  <a:lnTo>
                    <a:pt x="40" y="829"/>
                  </a:lnTo>
                  <a:lnTo>
                    <a:pt x="252" y="829"/>
                  </a:lnTo>
                  <a:lnTo>
                    <a:pt x="309" y="848"/>
                  </a:lnTo>
                  <a:lnTo>
                    <a:pt x="348" y="887"/>
                  </a:lnTo>
                  <a:lnTo>
                    <a:pt x="386" y="925"/>
                  </a:lnTo>
                  <a:lnTo>
                    <a:pt x="463" y="1079"/>
                  </a:lnTo>
                  <a:lnTo>
                    <a:pt x="541" y="1176"/>
                  </a:lnTo>
                  <a:lnTo>
                    <a:pt x="656" y="1253"/>
                  </a:lnTo>
                  <a:lnTo>
                    <a:pt x="772" y="1311"/>
                  </a:lnTo>
                  <a:lnTo>
                    <a:pt x="907" y="1330"/>
                  </a:lnTo>
                  <a:lnTo>
                    <a:pt x="965" y="1311"/>
                  </a:lnTo>
                  <a:lnTo>
                    <a:pt x="1003" y="1272"/>
                  </a:lnTo>
                  <a:lnTo>
                    <a:pt x="1022" y="1214"/>
                  </a:lnTo>
                  <a:lnTo>
                    <a:pt x="1022" y="1156"/>
                  </a:lnTo>
                  <a:lnTo>
                    <a:pt x="753" y="386"/>
                  </a:lnTo>
                  <a:lnTo>
                    <a:pt x="714" y="289"/>
                  </a:lnTo>
                  <a:lnTo>
                    <a:pt x="637" y="231"/>
                  </a:lnTo>
                  <a:lnTo>
                    <a:pt x="579" y="174"/>
                  </a:lnTo>
                  <a:lnTo>
                    <a:pt x="483" y="13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516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60"/>
            <p:cNvSpPr/>
            <p:nvPr/>
          </p:nvSpPr>
          <p:spPr>
            <a:xfrm>
              <a:off x="1777397" y="2060489"/>
              <a:ext cx="36314" cy="47258"/>
            </a:xfrm>
            <a:custGeom>
              <a:avLst/>
              <a:gdLst/>
              <a:ahLst/>
              <a:cxnLst/>
              <a:rect l="l" t="t" r="r" b="b"/>
              <a:pathLst>
                <a:path w="1022" h="1330" extrusionOk="0">
                  <a:moveTo>
                    <a:pt x="983" y="0"/>
                  </a:moveTo>
                  <a:lnTo>
                    <a:pt x="540" y="135"/>
                  </a:lnTo>
                  <a:lnTo>
                    <a:pt x="463" y="174"/>
                  </a:lnTo>
                  <a:lnTo>
                    <a:pt x="386" y="231"/>
                  </a:lnTo>
                  <a:lnTo>
                    <a:pt x="309" y="289"/>
                  </a:lnTo>
                  <a:lnTo>
                    <a:pt x="270" y="386"/>
                  </a:lnTo>
                  <a:lnTo>
                    <a:pt x="0" y="1156"/>
                  </a:lnTo>
                  <a:lnTo>
                    <a:pt x="0" y="1214"/>
                  </a:lnTo>
                  <a:lnTo>
                    <a:pt x="19" y="1272"/>
                  </a:lnTo>
                  <a:lnTo>
                    <a:pt x="58" y="1311"/>
                  </a:lnTo>
                  <a:lnTo>
                    <a:pt x="116" y="1330"/>
                  </a:lnTo>
                  <a:lnTo>
                    <a:pt x="251" y="1311"/>
                  </a:lnTo>
                  <a:lnTo>
                    <a:pt x="366" y="1253"/>
                  </a:lnTo>
                  <a:lnTo>
                    <a:pt x="482" y="1176"/>
                  </a:lnTo>
                  <a:lnTo>
                    <a:pt x="559" y="1079"/>
                  </a:lnTo>
                  <a:lnTo>
                    <a:pt x="636" y="925"/>
                  </a:lnTo>
                  <a:lnTo>
                    <a:pt x="675" y="887"/>
                  </a:lnTo>
                  <a:lnTo>
                    <a:pt x="713" y="848"/>
                  </a:lnTo>
                  <a:lnTo>
                    <a:pt x="771" y="829"/>
                  </a:lnTo>
                  <a:lnTo>
                    <a:pt x="983" y="829"/>
                  </a:lnTo>
                  <a:lnTo>
                    <a:pt x="1022" y="790"/>
                  </a:lnTo>
                  <a:lnTo>
                    <a:pt x="1022" y="39"/>
                  </a:lnTo>
                  <a:lnTo>
                    <a:pt x="983" y="0"/>
                  </a:lnTo>
                  <a:close/>
                </a:path>
              </a:pathLst>
            </a:custGeom>
            <a:solidFill>
              <a:srgbClr val="5169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60"/>
            <p:cNvSpPr/>
            <p:nvPr/>
          </p:nvSpPr>
          <p:spPr>
            <a:xfrm>
              <a:off x="1852691" y="2060489"/>
              <a:ext cx="34289" cy="36314"/>
            </a:xfrm>
            <a:custGeom>
              <a:avLst/>
              <a:gdLst/>
              <a:ahLst/>
              <a:cxnLst/>
              <a:rect l="l" t="t" r="r" b="b"/>
              <a:pathLst>
                <a:path w="965" h="1022" extrusionOk="0">
                  <a:moveTo>
                    <a:pt x="40" y="0"/>
                  </a:moveTo>
                  <a:lnTo>
                    <a:pt x="1" y="39"/>
                  </a:lnTo>
                  <a:lnTo>
                    <a:pt x="1" y="540"/>
                  </a:lnTo>
                  <a:lnTo>
                    <a:pt x="271" y="540"/>
                  </a:lnTo>
                  <a:lnTo>
                    <a:pt x="521" y="887"/>
                  </a:lnTo>
                  <a:lnTo>
                    <a:pt x="695" y="1022"/>
                  </a:lnTo>
                  <a:lnTo>
                    <a:pt x="945" y="1022"/>
                  </a:lnTo>
                  <a:lnTo>
                    <a:pt x="965" y="983"/>
                  </a:lnTo>
                  <a:lnTo>
                    <a:pt x="753" y="386"/>
                  </a:lnTo>
                  <a:lnTo>
                    <a:pt x="714" y="289"/>
                  </a:lnTo>
                  <a:lnTo>
                    <a:pt x="637" y="231"/>
                  </a:lnTo>
                  <a:lnTo>
                    <a:pt x="579" y="174"/>
                  </a:lnTo>
                  <a:lnTo>
                    <a:pt x="483" y="13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60"/>
            <p:cNvSpPr/>
            <p:nvPr/>
          </p:nvSpPr>
          <p:spPr>
            <a:xfrm>
              <a:off x="1779458" y="2060489"/>
              <a:ext cx="34253" cy="36989"/>
            </a:xfrm>
            <a:custGeom>
              <a:avLst/>
              <a:gdLst/>
              <a:ahLst/>
              <a:cxnLst/>
              <a:rect l="l" t="t" r="r" b="b"/>
              <a:pathLst>
                <a:path w="964" h="1041" extrusionOk="0">
                  <a:moveTo>
                    <a:pt x="925" y="0"/>
                  </a:moveTo>
                  <a:lnTo>
                    <a:pt x="482" y="135"/>
                  </a:lnTo>
                  <a:lnTo>
                    <a:pt x="405" y="174"/>
                  </a:lnTo>
                  <a:lnTo>
                    <a:pt x="328" y="231"/>
                  </a:lnTo>
                  <a:lnTo>
                    <a:pt x="251" y="289"/>
                  </a:lnTo>
                  <a:lnTo>
                    <a:pt x="212" y="386"/>
                  </a:lnTo>
                  <a:lnTo>
                    <a:pt x="0" y="983"/>
                  </a:lnTo>
                  <a:lnTo>
                    <a:pt x="19" y="1022"/>
                  </a:lnTo>
                  <a:lnTo>
                    <a:pt x="77" y="1041"/>
                  </a:lnTo>
                  <a:lnTo>
                    <a:pt x="193" y="1022"/>
                  </a:lnTo>
                  <a:lnTo>
                    <a:pt x="405" y="887"/>
                  </a:lnTo>
                  <a:lnTo>
                    <a:pt x="597" y="655"/>
                  </a:lnTo>
                  <a:lnTo>
                    <a:pt x="694" y="540"/>
                  </a:lnTo>
                  <a:lnTo>
                    <a:pt x="964" y="540"/>
                  </a:lnTo>
                  <a:lnTo>
                    <a:pt x="964" y="39"/>
                  </a:lnTo>
                  <a:lnTo>
                    <a:pt x="9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60"/>
            <p:cNvSpPr/>
            <p:nvPr/>
          </p:nvSpPr>
          <p:spPr>
            <a:xfrm>
              <a:off x="1852691" y="2075555"/>
              <a:ext cx="36350" cy="32192"/>
            </a:xfrm>
            <a:custGeom>
              <a:avLst/>
              <a:gdLst/>
              <a:ahLst/>
              <a:cxnLst/>
              <a:rect l="l" t="t" r="r" b="b"/>
              <a:pathLst>
                <a:path w="1023" h="906" extrusionOk="0">
                  <a:moveTo>
                    <a:pt x="1" y="0"/>
                  </a:moveTo>
                  <a:lnTo>
                    <a:pt x="1" y="328"/>
                  </a:lnTo>
                  <a:lnTo>
                    <a:pt x="40" y="405"/>
                  </a:lnTo>
                  <a:lnTo>
                    <a:pt x="252" y="405"/>
                  </a:lnTo>
                  <a:lnTo>
                    <a:pt x="309" y="424"/>
                  </a:lnTo>
                  <a:lnTo>
                    <a:pt x="348" y="463"/>
                  </a:lnTo>
                  <a:lnTo>
                    <a:pt x="386" y="501"/>
                  </a:lnTo>
                  <a:lnTo>
                    <a:pt x="463" y="655"/>
                  </a:lnTo>
                  <a:lnTo>
                    <a:pt x="541" y="752"/>
                  </a:lnTo>
                  <a:lnTo>
                    <a:pt x="656" y="829"/>
                  </a:lnTo>
                  <a:lnTo>
                    <a:pt x="772" y="887"/>
                  </a:lnTo>
                  <a:lnTo>
                    <a:pt x="907" y="906"/>
                  </a:lnTo>
                  <a:lnTo>
                    <a:pt x="965" y="887"/>
                  </a:lnTo>
                  <a:lnTo>
                    <a:pt x="1003" y="848"/>
                  </a:lnTo>
                  <a:lnTo>
                    <a:pt x="1022" y="790"/>
                  </a:lnTo>
                  <a:lnTo>
                    <a:pt x="1022" y="732"/>
                  </a:lnTo>
                  <a:lnTo>
                    <a:pt x="965" y="559"/>
                  </a:lnTo>
                  <a:lnTo>
                    <a:pt x="907" y="578"/>
                  </a:lnTo>
                  <a:lnTo>
                    <a:pt x="772" y="559"/>
                  </a:lnTo>
                  <a:lnTo>
                    <a:pt x="656" y="501"/>
                  </a:lnTo>
                  <a:lnTo>
                    <a:pt x="541" y="424"/>
                  </a:lnTo>
                  <a:lnTo>
                    <a:pt x="463" y="328"/>
                  </a:lnTo>
                  <a:lnTo>
                    <a:pt x="386" y="174"/>
                  </a:lnTo>
                  <a:lnTo>
                    <a:pt x="348" y="135"/>
                  </a:lnTo>
                  <a:lnTo>
                    <a:pt x="309" y="96"/>
                  </a:lnTo>
                  <a:lnTo>
                    <a:pt x="252" y="77"/>
                  </a:lnTo>
                  <a:lnTo>
                    <a:pt x="194" y="58"/>
                  </a:lnTo>
                  <a:lnTo>
                    <a:pt x="40" y="5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60"/>
            <p:cNvSpPr/>
            <p:nvPr/>
          </p:nvSpPr>
          <p:spPr>
            <a:xfrm>
              <a:off x="1777397" y="2076905"/>
              <a:ext cx="36314" cy="30842"/>
            </a:xfrm>
            <a:custGeom>
              <a:avLst/>
              <a:gdLst/>
              <a:ahLst/>
              <a:cxnLst/>
              <a:rect l="l" t="t" r="r" b="b"/>
              <a:pathLst>
                <a:path w="1022" h="868" extrusionOk="0">
                  <a:moveTo>
                    <a:pt x="1022" y="1"/>
                  </a:moveTo>
                  <a:lnTo>
                    <a:pt x="983" y="20"/>
                  </a:lnTo>
                  <a:lnTo>
                    <a:pt x="829" y="20"/>
                  </a:lnTo>
                  <a:lnTo>
                    <a:pt x="771" y="39"/>
                  </a:lnTo>
                  <a:lnTo>
                    <a:pt x="713" y="58"/>
                  </a:lnTo>
                  <a:lnTo>
                    <a:pt x="675" y="97"/>
                  </a:lnTo>
                  <a:lnTo>
                    <a:pt x="636" y="136"/>
                  </a:lnTo>
                  <a:lnTo>
                    <a:pt x="559" y="290"/>
                  </a:lnTo>
                  <a:lnTo>
                    <a:pt x="482" y="386"/>
                  </a:lnTo>
                  <a:lnTo>
                    <a:pt x="366" y="463"/>
                  </a:lnTo>
                  <a:lnTo>
                    <a:pt x="251" y="521"/>
                  </a:lnTo>
                  <a:lnTo>
                    <a:pt x="116" y="540"/>
                  </a:lnTo>
                  <a:lnTo>
                    <a:pt x="58" y="521"/>
                  </a:lnTo>
                  <a:lnTo>
                    <a:pt x="0" y="694"/>
                  </a:lnTo>
                  <a:lnTo>
                    <a:pt x="0" y="752"/>
                  </a:lnTo>
                  <a:lnTo>
                    <a:pt x="19" y="810"/>
                  </a:lnTo>
                  <a:lnTo>
                    <a:pt x="58" y="849"/>
                  </a:lnTo>
                  <a:lnTo>
                    <a:pt x="116" y="868"/>
                  </a:lnTo>
                  <a:lnTo>
                    <a:pt x="251" y="849"/>
                  </a:lnTo>
                  <a:lnTo>
                    <a:pt x="366" y="791"/>
                  </a:lnTo>
                  <a:lnTo>
                    <a:pt x="482" y="714"/>
                  </a:lnTo>
                  <a:lnTo>
                    <a:pt x="559" y="617"/>
                  </a:lnTo>
                  <a:lnTo>
                    <a:pt x="636" y="463"/>
                  </a:lnTo>
                  <a:lnTo>
                    <a:pt x="675" y="425"/>
                  </a:lnTo>
                  <a:lnTo>
                    <a:pt x="713" y="386"/>
                  </a:lnTo>
                  <a:lnTo>
                    <a:pt x="771" y="367"/>
                  </a:lnTo>
                  <a:lnTo>
                    <a:pt x="983" y="367"/>
                  </a:lnTo>
                  <a:lnTo>
                    <a:pt x="1022" y="328"/>
                  </a:lnTo>
                  <a:lnTo>
                    <a:pt x="102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60"/>
            <p:cNvSpPr/>
            <p:nvPr/>
          </p:nvSpPr>
          <p:spPr>
            <a:xfrm>
              <a:off x="1717133" y="2096768"/>
              <a:ext cx="246524" cy="134242"/>
            </a:xfrm>
            <a:custGeom>
              <a:avLst/>
              <a:gdLst/>
              <a:ahLst/>
              <a:cxnLst/>
              <a:rect l="l" t="t" r="r" b="b"/>
              <a:pathLst>
                <a:path w="6938" h="3778" extrusionOk="0">
                  <a:moveTo>
                    <a:pt x="3276" y="1"/>
                  </a:moveTo>
                  <a:lnTo>
                    <a:pt x="3276" y="848"/>
                  </a:lnTo>
                  <a:lnTo>
                    <a:pt x="3064" y="1292"/>
                  </a:lnTo>
                  <a:lnTo>
                    <a:pt x="2775" y="1292"/>
                  </a:lnTo>
                  <a:lnTo>
                    <a:pt x="2583" y="1330"/>
                  </a:lnTo>
                  <a:lnTo>
                    <a:pt x="2371" y="1407"/>
                  </a:lnTo>
                  <a:lnTo>
                    <a:pt x="2217" y="1658"/>
                  </a:lnTo>
                  <a:lnTo>
                    <a:pt x="1619" y="1658"/>
                  </a:lnTo>
                  <a:lnTo>
                    <a:pt x="1426" y="1754"/>
                  </a:lnTo>
                  <a:lnTo>
                    <a:pt x="1060" y="1600"/>
                  </a:lnTo>
                  <a:lnTo>
                    <a:pt x="1022" y="1619"/>
                  </a:lnTo>
                  <a:lnTo>
                    <a:pt x="925" y="1619"/>
                  </a:lnTo>
                  <a:lnTo>
                    <a:pt x="887" y="1581"/>
                  </a:lnTo>
                  <a:lnTo>
                    <a:pt x="848" y="1561"/>
                  </a:lnTo>
                  <a:lnTo>
                    <a:pt x="617" y="1561"/>
                  </a:lnTo>
                  <a:lnTo>
                    <a:pt x="174" y="1812"/>
                  </a:lnTo>
                  <a:lnTo>
                    <a:pt x="0" y="2217"/>
                  </a:lnTo>
                  <a:lnTo>
                    <a:pt x="0" y="2486"/>
                  </a:lnTo>
                  <a:lnTo>
                    <a:pt x="135" y="2949"/>
                  </a:lnTo>
                  <a:lnTo>
                    <a:pt x="405" y="3199"/>
                  </a:lnTo>
                  <a:lnTo>
                    <a:pt x="617" y="3778"/>
                  </a:lnTo>
                  <a:lnTo>
                    <a:pt x="5916" y="3778"/>
                  </a:lnTo>
                  <a:lnTo>
                    <a:pt x="6090" y="3720"/>
                  </a:lnTo>
                  <a:lnTo>
                    <a:pt x="6225" y="3623"/>
                  </a:lnTo>
                  <a:lnTo>
                    <a:pt x="6302" y="3585"/>
                  </a:lnTo>
                  <a:lnTo>
                    <a:pt x="6360" y="3508"/>
                  </a:lnTo>
                  <a:lnTo>
                    <a:pt x="6398" y="3431"/>
                  </a:lnTo>
                  <a:lnTo>
                    <a:pt x="6437" y="3334"/>
                  </a:lnTo>
                  <a:lnTo>
                    <a:pt x="6475" y="3238"/>
                  </a:lnTo>
                  <a:lnTo>
                    <a:pt x="6495" y="3122"/>
                  </a:lnTo>
                  <a:lnTo>
                    <a:pt x="6495" y="3045"/>
                  </a:lnTo>
                  <a:lnTo>
                    <a:pt x="6533" y="2968"/>
                  </a:lnTo>
                  <a:lnTo>
                    <a:pt x="6572" y="2910"/>
                  </a:lnTo>
                  <a:lnTo>
                    <a:pt x="6630" y="2853"/>
                  </a:lnTo>
                  <a:lnTo>
                    <a:pt x="6707" y="2795"/>
                  </a:lnTo>
                  <a:lnTo>
                    <a:pt x="6764" y="2718"/>
                  </a:lnTo>
                  <a:lnTo>
                    <a:pt x="6822" y="2641"/>
                  </a:lnTo>
                  <a:lnTo>
                    <a:pt x="6880" y="2564"/>
                  </a:lnTo>
                  <a:lnTo>
                    <a:pt x="6899" y="2467"/>
                  </a:lnTo>
                  <a:lnTo>
                    <a:pt x="6938" y="2371"/>
                  </a:lnTo>
                  <a:lnTo>
                    <a:pt x="6938" y="2274"/>
                  </a:lnTo>
                  <a:lnTo>
                    <a:pt x="6938" y="2159"/>
                  </a:lnTo>
                  <a:lnTo>
                    <a:pt x="6919" y="2024"/>
                  </a:lnTo>
                  <a:lnTo>
                    <a:pt x="6880" y="1889"/>
                  </a:lnTo>
                  <a:lnTo>
                    <a:pt x="6803" y="1754"/>
                  </a:lnTo>
                  <a:lnTo>
                    <a:pt x="6707" y="1658"/>
                  </a:lnTo>
                  <a:lnTo>
                    <a:pt x="6610" y="1561"/>
                  </a:lnTo>
                  <a:lnTo>
                    <a:pt x="6475" y="1484"/>
                  </a:lnTo>
                  <a:lnTo>
                    <a:pt x="6340" y="1446"/>
                  </a:lnTo>
                  <a:lnTo>
                    <a:pt x="6206" y="1427"/>
                  </a:lnTo>
                  <a:lnTo>
                    <a:pt x="6051" y="1427"/>
                  </a:lnTo>
                  <a:lnTo>
                    <a:pt x="5897" y="1446"/>
                  </a:lnTo>
                  <a:lnTo>
                    <a:pt x="5762" y="1504"/>
                  </a:lnTo>
                  <a:lnTo>
                    <a:pt x="5647" y="1581"/>
                  </a:lnTo>
                  <a:lnTo>
                    <a:pt x="5608" y="1619"/>
                  </a:lnTo>
                  <a:lnTo>
                    <a:pt x="5512" y="1619"/>
                  </a:lnTo>
                  <a:lnTo>
                    <a:pt x="5454" y="1600"/>
                  </a:lnTo>
                  <a:lnTo>
                    <a:pt x="5396" y="1542"/>
                  </a:lnTo>
                  <a:lnTo>
                    <a:pt x="5300" y="1504"/>
                  </a:lnTo>
                  <a:lnTo>
                    <a:pt x="5223" y="1484"/>
                  </a:lnTo>
                  <a:lnTo>
                    <a:pt x="5126" y="1484"/>
                  </a:lnTo>
                  <a:lnTo>
                    <a:pt x="5011" y="1504"/>
                  </a:lnTo>
                  <a:lnTo>
                    <a:pt x="4914" y="1523"/>
                  </a:lnTo>
                  <a:lnTo>
                    <a:pt x="4837" y="1542"/>
                  </a:lnTo>
                  <a:lnTo>
                    <a:pt x="4760" y="1542"/>
                  </a:lnTo>
                  <a:lnTo>
                    <a:pt x="4702" y="1504"/>
                  </a:lnTo>
                  <a:lnTo>
                    <a:pt x="4664" y="1427"/>
                  </a:lnTo>
                  <a:lnTo>
                    <a:pt x="4587" y="1330"/>
                  </a:lnTo>
                  <a:lnTo>
                    <a:pt x="4490" y="1234"/>
                  </a:lnTo>
                  <a:lnTo>
                    <a:pt x="4375" y="1176"/>
                  </a:lnTo>
                  <a:lnTo>
                    <a:pt x="4240" y="1157"/>
                  </a:lnTo>
                  <a:lnTo>
                    <a:pt x="4163" y="1157"/>
                  </a:lnTo>
                  <a:lnTo>
                    <a:pt x="4086" y="1176"/>
                  </a:lnTo>
                  <a:lnTo>
                    <a:pt x="4028" y="1195"/>
                  </a:lnTo>
                  <a:lnTo>
                    <a:pt x="3970" y="1195"/>
                  </a:lnTo>
                  <a:lnTo>
                    <a:pt x="3932" y="1176"/>
                  </a:lnTo>
                  <a:lnTo>
                    <a:pt x="3874" y="1137"/>
                  </a:lnTo>
                  <a:lnTo>
                    <a:pt x="3797" y="1022"/>
                  </a:lnTo>
                  <a:lnTo>
                    <a:pt x="3739" y="906"/>
                  </a:lnTo>
                  <a:lnTo>
                    <a:pt x="3700" y="771"/>
                  </a:lnTo>
                  <a:lnTo>
                    <a:pt x="3681" y="636"/>
                  </a:lnTo>
                  <a:lnTo>
                    <a:pt x="3681" y="78"/>
                  </a:lnTo>
                  <a:lnTo>
                    <a:pt x="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60"/>
            <p:cNvSpPr/>
            <p:nvPr/>
          </p:nvSpPr>
          <p:spPr>
            <a:xfrm>
              <a:off x="1702742" y="2147438"/>
              <a:ext cx="47294" cy="83572"/>
            </a:xfrm>
            <a:custGeom>
              <a:avLst/>
              <a:gdLst/>
              <a:ahLst/>
              <a:cxnLst/>
              <a:rect l="l" t="t" r="r" b="b"/>
              <a:pathLst>
                <a:path w="1331" h="2352" extrusionOk="0">
                  <a:moveTo>
                    <a:pt x="733" y="1"/>
                  </a:moveTo>
                  <a:lnTo>
                    <a:pt x="598" y="20"/>
                  </a:lnTo>
                  <a:lnTo>
                    <a:pt x="463" y="58"/>
                  </a:lnTo>
                  <a:lnTo>
                    <a:pt x="328" y="135"/>
                  </a:lnTo>
                  <a:lnTo>
                    <a:pt x="232" y="232"/>
                  </a:lnTo>
                  <a:lnTo>
                    <a:pt x="136" y="328"/>
                  </a:lnTo>
                  <a:lnTo>
                    <a:pt x="59" y="463"/>
                  </a:lnTo>
                  <a:lnTo>
                    <a:pt x="20" y="598"/>
                  </a:lnTo>
                  <a:lnTo>
                    <a:pt x="1" y="733"/>
                  </a:lnTo>
                  <a:lnTo>
                    <a:pt x="1" y="848"/>
                  </a:lnTo>
                  <a:lnTo>
                    <a:pt x="1" y="945"/>
                  </a:lnTo>
                  <a:lnTo>
                    <a:pt x="39" y="1041"/>
                  </a:lnTo>
                  <a:lnTo>
                    <a:pt x="59" y="1138"/>
                  </a:lnTo>
                  <a:lnTo>
                    <a:pt x="116" y="1215"/>
                  </a:lnTo>
                  <a:lnTo>
                    <a:pt x="174" y="1292"/>
                  </a:lnTo>
                  <a:lnTo>
                    <a:pt x="232" y="1369"/>
                  </a:lnTo>
                  <a:lnTo>
                    <a:pt x="309" y="1427"/>
                  </a:lnTo>
                  <a:lnTo>
                    <a:pt x="367" y="1484"/>
                  </a:lnTo>
                  <a:lnTo>
                    <a:pt x="405" y="1542"/>
                  </a:lnTo>
                  <a:lnTo>
                    <a:pt x="444" y="1619"/>
                  </a:lnTo>
                  <a:lnTo>
                    <a:pt x="444" y="1696"/>
                  </a:lnTo>
                  <a:lnTo>
                    <a:pt x="463" y="1812"/>
                  </a:lnTo>
                  <a:lnTo>
                    <a:pt x="502" y="1908"/>
                  </a:lnTo>
                  <a:lnTo>
                    <a:pt x="540" y="2005"/>
                  </a:lnTo>
                  <a:lnTo>
                    <a:pt x="579" y="2082"/>
                  </a:lnTo>
                  <a:lnTo>
                    <a:pt x="637" y="2159"/>
                  </a:lnTo>
                  <a:lnTo>
                    <a:pt x="714" y="2217"/>
                  </a:lnTo>
                  <a:lnTo>
                    <a:pt x="849" y="2294"/>
                  </a:lnTo>
                  <a:lnTo>
                    <a:pt x="926" y="2352"/>
                  </a:lnTo>
                  <a:lnTo>
                    <a:pt x="1118" y="2352"/>
                  </a:lnTo>
                  <a:lnTo>
                    <a:pt x="1041" y="2255"/>
                  </a:lnTo>
                  <a:lnTo>
                    <a:pt x="984" y="2159"/>
                  </a:lnTo>
                  <a:lnTo>
                    <a:pt x="945" y="2024"/>
                  </a:lnTo>
                  <a:lnTo>
                    <a:pt x="926" y="1889"/>
                  </a:lnTo>
                  <a:lnTo>
                    <a:pt x="906" y="1812"/>
                  </a:lnTo>
                  <a:lnTo>
                    <a:pt x="868" y="1735"/>
                  </a:lnTo>
                  <a:lnTo>
                    <a:pt x="829" y="1677"/>
                  </a:lnTo>
                  <a:lnTo>
                    <a:pt x="772" y="1619"/>
                  </a:lnTo>
                  <a:lnTo>
                    <a:pt x="694" y="1561"/>
                  </a:lnTo>
                  <a:lnTo>
                    <a:pt x="637" y="1484"/>
                  </a:lnTo>
                  <a:lnTo>
                    <a:pt x="579" y="1407"/>
                  </a:lnTo>
                  <a:lnTo>
                    <a:pt x="540" y="1330"/>
                  </a:lnTo>
                  <a:lnTo>
                    <a:pt x="502" y="1234"/>
                  </a:lnTo>
                  <a:lnTo>
                    <a:pt x="463" y="1138"/>
                  </a:lnTo>
                  <a:lnTo>
                    <a:pt x="463" y="1041"/>
                  </a:lnTo>
                  <a:lnTo>
                    <a:pt x="463" y="926"/>
                  </a:lnTo>
                  <a:lnTo>
                    <a:pt x="482" y="791"/>
                  </a:lnTo>
                  <a:lnTo>
                    <a:pt x="540" y="656"/>
                  </a:lnTo>
                  <a:lnTo>
                    <a:pt x="598" y="521"/>
                  </a:lnTo>
                  <a:lnTo>
                    <a:pt x="694" y="424"/>
                  </a:lnTo>
                  <a:lnTo>
                    <a:pt x="810" y="328"/>
                  </a:lnTo>
                  <a:lnTo>
                    <a:pt x="926" y="251"/>
                  </a:lnTo>
                  <a:lnTo>
                    <a:pt x="1061" y="213"/>
                  </a:lnTo>
                  <a:lnTo>
                    <a:pt x="1195" y="174"/>
                  </a:lnTo>
                  <a:lnTo>
                    <a:pt x="1330" y="174"/>
                  </a:lnTo>
                  <a:lnTo>
                    <a:pt x="1292" y="155"/>
                  </a:lnTo>
                  <a:lnTo>
                    <a:pt x="1176" y="78"/>
                  </a:lnTo>
                  <a:lnTo>
                    <a:pt x="1041" y="20"/>
                  </a:lnTo>
                  <a:lnTo>
                    <a:pt x="88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60"/>
            <p:cNvSpPr/>
            <p:nvPr/>
          </p:nvSpPr>
          <p:spPr>
            <a:xfrm>
              <a:off x="1752737" y="2096768"/>
              <a:ext cx="82187" cy="64385"/>
            </a:xfrm>
            <a:custGeom>
              <a:avLst/>
              <a:gdLst/>
              <a:ahLst/>
              <a:cxnLst/>
              <a:rect l="l" t="t" r="r" b="b"/>
              <a:pathLst>
                <a:path w="2313" h="1812" extrusionOk="0">
                  <a:moveTo>
                    <a:pt x="1908" y="1"/>
                  </a:moveTo>
                  <a:lnTo>
                    <a:pt x="1850" y="78"/>
                  </a:lnTo>
                  <a:lnTo>
                    <a:pt x="1850" y="636"/>
                  </a:lnTo>
                  <a:lnTo>
                    <a:pt x="1831" y="771"/>
                  </a:lnTo>
                  <a:lnTo>
                    <a:pt x="1793" y="906"/>
                  </a:lnTo>
                  <a:lnTo>
                    <a:pt x="1735" y="1022"/>
                  </a:lnTo>
                  <a:lnTo>
                    <a:pt x="1658" y="1137"/>
                  </a:lnTo>
                  <a:lnTo>
                    <a:pt x="1600" y="1176"/>
                  </a:lnTo>
                  <a:lnTo>
                    <a:pt x="1561" y="1195"/>
                  </a:lnTo>
                  <a:lnTo>
                    <a:pt x="1504" y="1195"/>
                  </a:lnTo>
                  <a:lnTo>
                    <a:pt x="1446" y="1176"/>
                  </a:lnTo>
                  <a:lnTo>
                    <a:pt x="1369" y="1157"/>
                  </a:lnTo>
                  <a:lnTo>
                    <a:pt x="1292" y="1157"/>
                  </a:lnTo>
                  <a:lnTo>
                    <a:pt x="1157" y="1176"/>
                  </a:lnTo>
                  <a:lnTo>
                    <a:pt x="1041" y="1234"/>
                  </a:lnTo>
                  <a:lnTo>
                    <a:pt x="945" y="1330"/>
                  </a:lnTo>
                  <a:lnTo>
                    <a:pt x="868" y="1427"/>
                  </a:lnTo>
                  <a:lnTo>
                    <a:pt x="829" y="1504"/>
                  </a:lnTo>
                  <a:lnTo>
                    <a:pt x="771" y="1542"/>
                  </a:lnTo>
                  <a:lnTo>
                    <a:pt x="694" y="1542"/>
                  </a:lnTo>
                  <a:lnTo>
                    <a:pt x="617" y="1523"/>
                  </a:lnTo>
                  <a:lnTo>
                    <a:pt x="521" y="1504"/>
                  </a:lnTo>
                  <a:lnTo>
                    <a:pt x="405" y="1484"/>
                  </a:lnTo>
                  <a:lnTo>
                    <a:pt x="309" y="1484"/>
                  </a:lnTo>
                  <a:lnTo>
                    <a:pt x="232" y="1504"/>
                  </a:lnTo>
                  <a:lnTo>
                    <a:pt x="135" y="1542"/>
                  </a:lnTo>
                  <a:lnTo>
                    <a:pt x="78" y="1600"/>
                  </a:lnTo>
                  <a:lnTo>
                    <a:pt x="0" y="1619"/>
                  </a:lnTo>
                  <a:lnTo>
                    <a:pt x="97" y="1639"/>
                  </a:lnTo>
                  <a:lnTo>
                    <a:pt x="193" y="1677"/>
                  </a:lnTo>
                  <a:lnTo>
                    <a:pt x="270" y="1716"/>
                  </a:lnTo>
                  <a:lnTo>
                    <a:pt x="347" y="1773"/>
                  </a:lnTo>
                  <a:lnTo>
                    <a:pt x="405" y="1812"/>
                  </a:lnTo>
                  <a:lnTo>
                    <a:pt x="501" y="1812"/>
                  </a:lnTo>
                  <a:lnTo>
                    <a:pt x="540" y="1773"/>
                  </a:lnTo>
                  <a:lnTo>
                    <a:pt x="617" y="1735"/>
                  </a:lnTo>
                  <a:lnTo>
                    <a:pt x="694" y="1696"/>
                  </a:lnTo>
                  <a:lnTo>
                    <a:pt x="771" y="1677"/>
                  </a:lnTo>
                  <a:lnTo>
                    <a:pt x="983" y="1677"/>
                  </a:lnTo>
                  <a:lnTo>
                    <a:pt x="1080" y="1716"/>
                  </a:lnTo>
                  <a:lnTo>
                    <a:pt x="1157" y="1735"/>
                  </a:lnTo>
                  <a:lnTo>
                    <a:pt x="1234" y="1716"/>
                  </a:lnTo>
                  <a:lnTo>
                    <a:pt x="1292" y="1677"/>
                  </a:lnTo>
                  <a:lnTo>
                    <a:pt x="1330" y="1619"/>
                  </a:lnTo>
                  <a:lnTo>
                    <a:pt x="1407" y="1523"/>
                  </a:lnTo>
                  <a:lnTo>
                    <a:pt x="1504" y="1427"/>
                  </a:lnTo>
                  <a:lnTo>
                    <a:pt x="1619" y="1369"/>
                  </a:lnTo>
                  <a:lnTo>
                    <a:pt x="1754" y="1349"/>
                  </a:lnTo>
                  <a:lnTo>
                    <a:pt x="1850" y="1349"/>
                  </a:lnTo>
                  <a:lnTo>
                    <a:pt x="1908" y="1369"/>
                  </a:lnTo>
                  <a:lnTo>
                    <a:pt x="1966" y="1388"/>
                  </a:lnTo>
                  <a:lnTo>
                    <a:pt x="2024" y="1388"/>
                  </a:lnTo>
                  <a:lnTo>
                    <a:pt x="2082" y="1369"/>
                  </a:lnTo>
                  <a:lnTo>
                    <a:pt x="2120" y="1330"/>
                  </a:lnTo>
                  <a:lnTo>
                    <a:pt x="2197" y="1215"/>
                  </a:lnTo>
                  <a:lnTo>
                    <a:pt x="2255" y="1099"/>
                  </a:lnTo>
                  <a:lnTo>
                    <a:pt x="2294" y="964"/>
                  </a:lnTo>
                  <a:lnTo>
                    <a:pt x="2313" y="829"/>
                  </a:lnTo>
                  <a:lnTo>
                    <a:pt x="23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60"/>
            <p:cNvSpPr/>
            <p:nvPr/>
          </p:nvSpPr>
          <p:spPr>
            <a:xfrm>
              <a:off x="1928020" y="2101565"/>
              <a:ext cx="13751" cy="21959"/>
            </a:xfrm>
            <a:custGeom>
              <a:avLst/>
              <a:gdLst/>
              <a:ahLst/>
              <a:cxnLst/>
              <a:rect l="l" t="t" r="r" b="b"/>
              <a:pathLst>
                <a:path w="387" h="618" extrusionOk="0">
                  <a:moveTo>
                    <a:pt x="116" y="0"/>
                  </a:moveTo>
                  <a:lnTo>
                    <a:pt x="1" y="174"/>
                  </a:lnTo>
                  <a:lnTo>
                    <a:pt x="1" y="463"/>
                  </a:lnTo>
                  <a:lnTo>
                    <a:pt x="97" y="598"/>
                  </a:lnTo>
                  <a:lnTo>
                    <a:pt x="213" y="617"/>
                  </a:lnTo>
                  <a:lnTo>
                    <a:pt x="271" y="559"/>
                  </a:lnTo>
                  <a:lnTo>
                    <a:pt x="328" y="501"/>
                  </a:lnTo>
                  <a:lnTo>
                    <a:pt x="367" y="405"/>
                  </a:lnTo>
                  <a:lnTo>
                    <a:pt x="386" y="309"/>
                  </a:lnTo>
                  <a:lnTo>
                    <a:pt x="367" y="212"/>
                  </a:lnTo>
                  <a:lnTo>
                    <a:pt x="328" y="135"/>
                  </a:lnTo>
                  <a:lnTo>
                    <a:pt x="271" y="58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60"/>
            <p:cNvSpPr/>
            <p:nvPr/>
          </p:nvSpPr>
          <p:spPr>
            <a:xfrm>
              <a:off x="1916401" y="2099504"/>
              <a:ext cx="19188" cy="26045"/>
            </a:xfrm>
            <a:custGeom>
              <a:avLst/>
              <a:gdLst/>
              <a:ahLst/>
              <a:cxnLst/>
              <a:rect l="l" t="t" r="r" b="b"/>
              <a:pathLst>
                <a:path w="540" h="733" extrusionOk="0">
                  <a:moveTo>
                    <a:pt x="347" y="1"/>
                  </a:moveTo>
                  <a:lnTo>
                    <a:pt x="270" y="20"/>
                  </a:lnTo>
                  <a:lnTo>
                    <a:pt x="212" y="39"/>
                  </a:lnTo>
                  <a:lnTo>
                    <a:pt x="154" y="78"/>
                  </a:lnTo>
                  <a:lnTo>
                    <a:pt x="97" y="116"/>
                  </a:lnTo>
                  <a:lnTo>
                    <a:pt x="58" y="174"/>
                  </a:lnTo>
                  <a:lnTo>
                    <a:pt x="19" y="232"/>
                  </a:lnTo>
                  <a:lnTo>
                    <a:pt x="0" y="290"/>
                  </a:lnTo>
                  <a:lnTo>
                    <a:pt x="0" y="367"/>
                  </a:lnTo>
                  <a:lnTo>
                    <a:pt x="0" y="444"/>
                  </a:lnTo>
                  <a:lnTo>
                    <a:pt x="19" y="502"/>
                  </a:lnTo>
                  <a:lnTo>
                    <a:pt x="58" y="579"/>
                  </a:lnTo>
                  <a:lnTo>
                    <a:pt x="97" y="617"/>
                  </a:lnTo>
                  <a:lnTo>
                    <a:pt x="154" y="675"/>
                  </a:lnTo>
                  <a:lnTo>
                    <a:pt x="212" y="694"/>
                  </a:lnTo>
                  <a:lnTo>
                    <a:pt x="270" y="714"/>
                  </a:lnTo>
                  <a:lnTo>
                    <a:pt x="347" y="733"/>
                  </a:lnTo>
                  <a:lnTo>
                    <a:pt x="443" y="714"/>
                  </a:lnTo>
                  <a:lnTo>
                    <a:pt x="540" y="675"/>
                  </a:lnTo>
                  <a:lnTo>
                    <a:pt x="463" y="617"/>
                  </a:lnTo>
                  <a:lnTo>
                    <a:pt x="405" y="559"/>
                  </a:lnTo>
                  <a:lnTo>
                    <a:pt x="366" y="463"/>
                  </a:lnTo>
                  <a:lnTo>
                    <a:pt x="347" y="367"/>
                  </a:lnTo>
                  <a:lnTo>
                    <a:pt x="366" y="270"/>
                  </a:lnTo>
                  <a:lnTo>
                    <a:pt x="405" y="193"/>
                  </a:lnTo>
                  <a:lnTo>
                    <a:pt x="463" y="116"/>
                  </a:lnTo>
                  <a:lnTo>
                    <a:pt x="540" y="58"/>
                  </a:lnTo>
                  <a:lnTo>
                    <a:pt x="443" y="20"/>
                  </a:lnTo>
                  <a:lnTo>
                    <a:pt x="3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60"/>
            <p:cNvSpPr/>
            <p:nvPr/>
          </p:nvSpPr>
          <p:spPr>
            <a:xfrm>
              <a:off x="1746590" y="2174158"/>
              <a:ext cx="205449" cy="132181"/>
            </a:xfrm>
            <a:custGeom>
              <a:avLst/>
              <a:gdLst/>
              <a:ahLst/>
              <a:cxnLst/>
              <a:rect l="l" t="t" r="r" b="b"/>
              <a:pathLst>
                <a:path w="5782" h="3720" extrusionOk="0">
                  <a:moveTo>
                    <a:pt x="2814" y="0"/>
                  </a:moveTo>
                  <a:lnTo>
                    <a:pt x="2794" y="19"/>
                  </a:lnTo>
                  <a:lnTo>
                    <a:pt x="2544" y="77"/>
                  </a:lnTo>
                  <a:lnTo>
                    <a:pt x="2293" y="135"/>
                  </a:lnTo>
                  <a:lnTo>
                    <a:pt x="2062" y="231"/>
                  </a:lnTo>
                  <a:lnTo>
                    <a:pt x="1831" y="347"/>
                  </a:lnTo>
                  <a:lnTo>
                    <a:pt x="1599" y="482"/>
                  </a:lnTo>
                  <a:lnTo>
                    <a:pt x="1388" y="617"/>
                  </a:lnTo>
                  <a:lnTo>
                    <a:pt x="1195" y="771"/>
                  </a:lnTo>
                  <a:lnTo>
                    <a:pt x="1002" y="944"/>
                  </a:lnTo>
                  <a:lnTo>
                    <a:pt x="829" y="1137"/>
                  </a:lnTo>
                  <a:lnTo>
                    <a:pt x="674" y="1330"/>
                  </a:lnTo>
                  <a:lnTo>
                    <a:pt x="520" y="1542"/>
                  </a:lnTo>
                  <a:lnTo>
                    <a:pt x="405" y="1773"/>
                  </a:lnTo>
                  <a:lnTo>
                    <a:pt x="289" y="2004"/>
                  </a:lnTo>
                  <a:lnTo>
                    <a:pt x="193" y="2255"/>
                  </a:lnTo>
                  <a:lnTo>
                    <a:pt x="116" y="2505"/>
                  </a:lnTo>
                  <a:lnTo>
                    <a:pt x="58" y="2775"/>
                  </a:lnTo>
                  <a:lnTo>
                    <a:pt x="19" y="3006"/>
                  </a:lnTo>
                  <a:lnTo>
                    <a:pt x="0" y="3238"/>
                  </a:lnTo>
                  <a:lnTo>
                    <a:pt x="0" y="3450"/>
                  </a:lnTo>
                  <a:lnTo>
                    <a:pt x="19" y="3681"/>
                  </a:lnTo>
                  <a:lnTo>
                    <a:pt x="39" y="3719"/>
                  </a:lnTo>
                  <a:lnTo>
                    <a:pt x="964" y="3719"/>
                  </a:lnTo>
                  <a:lnTo>
                    <a:pt x="1176" y="3565"/>
                  </a:lnTo>
                  <a:lnTo>
                    <a:pt x="2293" y="3565"/>
                  </a:lnTo>
                  <a:lnTo>
                    <a:pt x="2505" y="3719"/>
                  </a:lnTo>
                  <a:lnTo>
                    <a:pt x="5704" y="3719"/>
                  </a:lnTo>
                  <a:lnTo>
                    <a:pt x="5723" y="3700"/>
                  </a:lnTo>
                  <a:lnTo>
                    <a:pt x="5762" y="3662"/>
                  </a:lnTo>
                  <a:lnTo>
                    <a:pt x="5762" y="3623"/>
                  </a:lnTo>
                  <a:lnTo>
                    <a:pt x="5781" y="3411"/>
                  </a:lnTo>
                  <a:lnTo>
                    <a:pt x="5781" y="3199"/>
                  </a:lnTo>
                  <a:lnTo>
                    <a:pt x="5762" y="2968"/>
                  </a:lnTo>
                  <a:lnTo>
                    <a:pt x="5723" y="2756"/>
                  </a:lnTo>
                  <a:lnTo>
                    <a:pt x="5666" y="2486"/>
                  </a:lnTo>
                  <a:lnTo>
                    <a:pt x="5608" y="2236"/>
                  </a:lnTo>
                  <a:lnTo>
                    <a:pt x="5511" y="2004"/>
                  </a:lnTo>
                  <a:lnTo>
                    <a:pt x="5396" y="1773"/>
                  </a:lnTo>
                  <a:lnTo>
                    <a:pt x="5261" y="1542"/>
                  </a:lnTo>
                  <a:lnTo>
                    <a:pt x="5126" y="1349"/>
                  </a:lnTo>
                  <a:lnTo>
                    <a:pt x="4972" y="1137"/>
                  </a:lnTo>
                  <a:lnTo>
                    <a:pt x="4798" y="964"/>
                  </a:lnTo>
                  <a:lnTo>
                    <a:pt x="4606" y="790"/>
                  </a:lnTo>
                  <a:lnTo>
                    <a:pt x="4413" y="636"/>
                  </a:lnTo>
                  <a:lnTo>
                    <a:pt x="4220" y="501"/>
                  </a:lnTo>
                  <a:lnTo>
                    <a:pt x="3989" y="366"/>
                  </a:lnTo>
                  <a:lnTo>
                    <a:pt x="3777" y="270"/>
                  </a:lnTo>
                  <a:lnTo>
                    <a:pt x="3546" y="174"/>
                  </a:lnTo>
                  <a:lnTo>
                    <a:pt x="3295" y="96"/>
                  </a:lnTo>
                  <a:lnTo>
                    <a:pt x="3045" y="39"/>
                  </a:lnTo>
                  <a:lnTo>
                    <a:pt x="281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60"/>
            <p:cNvSpPr/>
            <p:nvPr/>
          </p:nvSpPr>
          <p:spPr>
            <a:xfrm>
              <a:off x="1714397" y="2173448"/>
              <a:ext cx="136303" cy="132892"/>
            </a:xfrm>
            <a:custGeom>
              <a:avLst/>
              <a:gdLst/>
              <a:ahLst/>
              <a:cxnLst/>
              <a:rect l="l" t="t" r="r" b="b"/>
              <a:pathLst>
                <a:path w="3836" h="3740" extrusionOk="0">
                  <a:moveTo>
                    <a:pt x="3315" y="1"/>
                  </a:moveTo>
                  <a:lnTo>
                    <a:pt x="3064" y="20"/>
                  </a:lnTo>
                  <a:lnTo>
                    <a:pt x="2814" y="59"/>
                  </a:lnTo>
                  <a:lnTo>
                    <a:pt x="2583" y="97"/>
                  </a:lnTo>
                  <a:lnTo>
                    <a:pt x="2332" y="155"/>
                  </a:lnTo>
                  <a:lnTo>
                    <a:pt x="2120" y="251"/>
                  </a:lnTo>
                  <a:lnTo>
                    <a:pt x="1908" y="328"/>
                  </a:lnTo>
                  <a:lnTo>
                    <a:pt x="1850" y="483"/>
                  </a:lnTo>
                  <a:lnTo>
                    <a:pt x="867" y="1350"/>
                  </a:lnTo>
                  <a:lnTo>
                    <a:pt x="656" y="1369"/>
                  </a:lnTo>
                  <a:lnTo>
                    <a:pt x="482" y="1600"/>
                  </a:lnTo>
                  <a:lnTo>
                    <a:pt x="347" y="1870"/>
                  </a:lnTo>
                  <a:lnTo>
                    <a:pt x="232" y="2140"/>
                  </a:lnTo>
                  <a:lnTo>
                    <a:pt x="135" y="2429"/>
                  </a:lnTo>
                  <a:lnTo>
                    <a:pt x="58" y="2718"/>
                  </a:lnTo>
                  <a:lnTo>
                    <a:pt x="20" y="3026"/>
                  </a:lnTo>
                  <a:lnTo>
                    <a:pt x="0" y="3335"/>
                  </a:lnTo>
                  <a:lnTo>
                    <a:pt x="20" y="3643"/>
                  </a:lnTo>
                  <a:lnTo>
                    <a:pt x="20" y="3682"/>
                  </a:lnTo>
                  <a:lnTo>
                    <a:pt x="58" y="3720"/>
                  </a:lnTo>
                  <a:lnTo>
                    <a:pt x="77" y="3739"/>
                  </a:lnTo>
                  <a:lnTo>
                    <a:pt x="1041" y="3739"/>
                  </a:lnTo>
                  <a:lnTo>
                    <a:pt x="1022" y="3720"/>
                  </a:lnTo>
                  <a:lnTo>
                    <a:pt x="1002" y="3682"/>
                  </a:lnTo>
                  <a:lnTo>
                    <a:pt x="983" y="3643"/>
                  </a:lnTo>
                  <a:lnTo>
                    <a:pt x="964" y="3431"/>
                  </a:lnTo>
                  <a:lnTo>
                    <a:pt x="964" y="3219"/>
                  </a:lnTo>
                  <a:lnTo>
                    <a:pt x="983" y="2988"/>
                  </a:lnTo>
                  <a:lnTo>
                    <a:pt x="1022" y="2776"/>
                  </a:lnTo>
                  <a:lnTo>
                    <a:pt x="1079" y="2506"/>
                  </a:lnTo>
                  <a:lnTo>
                    <a:pt x="1157" y="2256"/>
                  </a:lnTo>
                  <a:lnTo>
                    <a:pt x="1253" y="2024"/>
                  </a:lnTo>
                  <a:lnTo>
                    <a:pt x="1349" y="1793"/>
                  </a:lnTo>
                  <a:lnTo>
                    <a:pt x="1484" y="1562"/>
                  </a:lnTo>
                  <a:lnTo>
                    <a:pt x="1619" y="1369"/>
                  </a:lnTo>
                  <a:lnTo>
                    <a:pt x="1773" y="1157"/>
                  </a:lnTo>
                  <a:lnTo>
                    <a:pt x="1947" y="984"/>
                  </a:lnTo>
                  <a:lnTo>
                    <a:pt x="2139" y="810"/>
                  </a:lnTo>
                  <a:lnTo>
                    <a:pt x="2332" y="656"/>
                  </a:lnTo>
                  <a:lnTo>
                    <a:pt x="2544" y="521"/>
                  </a:lnTo>
                  <a:lnTo>
                    <a:pt x="2756" y="386"/>
                  </a:lnTo>
                  <a:lnTo>
                    <a:pt x="2968" y="290"/>
                  </a:lnTo>
                  <a:lnTo>
                    <a:pt x="3219" y="194"/>
                  </a:lnTo>
                  <a:lnTo>
                    <a:pt x="3450" y="116"/>
                  </a:lnTo>
                  <a:lnTo>
                    <a:pt x="3700" y="59"/>
                  </a:lnTo>
                  <a:lnTo>
                    <a:pt x="3835" y="39"/>
                  </a:lnTo>
                  <a:lnTo>
                    <a:pt x="3565" y="20"/>
                  </a:lnTo>
                  <a:lnTo>
                    <a:pt x="331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60"/>
            <p:cNvSpPr/>
            <p:nvPr/>
          </p:nvSpPr>
          <p:spPr>
            <a:xfrm>
              <a:off x="1828742" y="1987896"/>
              <a:ext cx="8954" cy="26756"/>
            </a:xfrm>
            <a:custGeom>
              <a:avLst/>
              <a:gdLst/>
              <a:ahLst/>
              <a:cxnLst/>
              <a:rect l="l" t="t" r="r" b="b"/>
              <a:pathLst>
                <a:path w="252" h="753" extrusionOk="0">
                  <a:moveTo>
                    <a:pt x="135" y="0"/>
                  </a:moveTo>
                  <a:lnTo>
                    <a:pt x="78" y="20"/>
                  </a:lnTo>
                  <a:lnTo>
                    <a:pt x="39" y="39"/>
                  </a:lnTo>
                  <a:lnTo>
                    <a:pt x="1" y="78"/>
                  </a:lnTo>
                  <a:lnTo>
                    <a:pt x="1" y="135"/>
                  </a:lnTo>
                  <a:lnTo>
                    <a:pt x="1" y="617"/>
                  </a:lnTo>
                  <a:lnTo>
                    <a:pt x="1" y="675"/>
                  </a:lnTo>
                  <a:lnTo>
                    <a:pt x="39" y="713"/>
                  </a:lnTo>
                  <a:lnTo>
                    <a:pt x="78" y="752"/>
                  </a:lnTo>
                  <a:lnTo>
                    <a:pt x="174" y="752"/>
                  </a:lnTo>
                  <a:lnTo>
                    <a:pt x="212" y="713"/>
                  </a:lnTo>
                  <a:lnTo>
                    <a:pt x="251" y="675"/>
                  </a:lnTo>
                  <a:lnTo>
                    <a:pt x="251" y="617"/>
                  </a:lnTo>
                  <a:lnTo>
                    <a:pt x="251" y="135"/>
                  </a:lnTo>
                  <a:lnTo>
                    <a:pt x="251" y="78"/>
                  </a:lnTo>
                  <a:lnTo>
                    <a:pt x="212" y="39"/>
                  </a:lnTo>
                  <a:lnTo>
                    <a:pt x="174" y="20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60"/>
            <p:cNvSpPr/>
            <p:nvPr/>
          </p:nvSpPr>
          <p:spPr>
            <a:xfrm>
              <a:off x="1822595" y="2030357"/>
              <a:ext cx="31517" cy="69182"/>
            </a:xfrm>
            <a:custGeom>
              <a:avLst/>
              <a:gdLst/>
              <a:ahLst/>
              <a:cxnLst/>
              <a:rect l="l" t="t" r="r" b="b"/>
              <a:pathLst>
                <a:path w="887" h="1947" extrusionOk="0">
                  <a:moveTo>
                    <a:pt x="0" y="0"/>
                  </a:moveTo>
                  <a:lnTo>
                    <a:pt x="0" y="1870"/>
                  </a:lnTo>
                  <a:lnTo>
                    <a:pt x="96" y="1947"/>
                  </a:lnTo>
                  <a:lnTo>
                    <a:pt x="809" y="1947"/>
                  </a:lnTo>
                  <a:lnTo>
                    <a:pt x="848" y="1908"/>
                  </a:lnTo>
                  <a:lnTo>
                    <a:pt x="887" y="1870"/>
                  </a:lnTo>
                  <a:lnTo>
                    <a:pt x="887" y="1812"/>
                  </a:lnTo>
                  <a:lnTo>
                    <a:pt x="887" y="39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60"/>
            <p:cNvSpPr/>
            <p:nvPr/>
          </p:nvSpPr>
          <p:spPr>
            <a:xfrm>
              <a:off x="1812326" y="2030357"/>
              <a:ext cx="15066" cy="69182"/>
            </a:xfrm>
            <a:custGeom>
              <a:avLst/>
              <a:gdLst/>
              <a:ahLst/>
              <a:cxnLst/>
              <a:rect l="l" t="t" r="r" b="b"/>
              <a:pathLst>
                <a:path w="424" h="1947" extrusionOk="0">
                  <a:moveTo>
                    <a:pt x="39" y="0"/>
                  </a:moveTo>
                  <a:lnTo>
                    <a:pt x="0" y="39"/>
                  </a:lnTo>
                  <a:lnTo>
                    <a:pt x="0" y="1812"/>
                  </a:lnTo>
                  <a:lnTo>
                    <a:pt x="0" y="1870"/>
                  </a:lnTo>
                  <a:lnTo>
                    <a:pt x="39" y="1908"/>
                  </a:lnTo>
                  <a:lnTo>
                    <a:pt x="77" y="1947"/>
                  </a:lnTo>
                  <a:lnTo>
                    <a:pt x="424" y="1947"/>
                  </a:lnTo>
                  <a:lnTo>
                    <a:pt x="385" y="1908"/>
                  </a:lnTo>
                  <a:lnTo>
                    <a:pt x="347" y="1870"/>
                  </a:lnTo>
                  <a:lnTo>
                    <a:pt x="347" y="1812"/>
                  </a:lnTo>
                  <a:lnTo>
                    <a:pt x="347" y="39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60"/>
            <p:cNvSpPr/>
            <p:nvPr/>
          </p:nvSpPr>
          <p:spPr>
            <a:xfrm>
              <a:off x="1828742" y="2071433"/>
              <a:ext cx="8954" cy="32228"/>
            </a:xfrm>
            <a:custGeom>
              <a:avLst/>
              <a:gdLst/>
              <a:ahLst/>
              <a:cxnLst/>
              <a:rect l="l" t="t" r="r" b="b"/>
              <a:pathLst>
                <a:path w="252" h="907" extrusionOk="0">
                  <a:moveTo>
                    <a:pt x="78" y="0"/>
                  </a:moveTo>
                  <a:lnTo>
                    <a:pt x="39" y="39"/>
                  </a:lnTo>
                  <a:lnTo>
                    <a:pt x="1" y="78"/>
                  </a:lnTo>
                  <a:lnTo>
                    <a:pt x="1" y="135"/>
                  </a:lnTo>
                  <a:lnTo>
                    <a:pt x="1" y="771"/>
                  </a:lnTo>
                  <a:lnTo>
                    <a:pt x="1" y="829"/>
                  </a:lnTo>
                  <a:lnTo>
                    <a:pt x="39" y="868"/>
                  </a:lnTo>
                  <a:lnTo>
                    <a:pt x="78" y="887"/>
                  </a:lnTo>
                  <a:lnTo>
                    <a:pt x="135" y="906"/>
                  </a:lnTo>
                  <a:lnTo>
                    <a:pt x="174" y="887"/>
                  </a:lnTo>
                  <a:lnTo>
                    <a:pt x="212" y="868"/>
                  </a:lnTo>
                  <a:lnTo>
                    <a:pt x="251" y="829"/>
                  </a:lnTo>
                  <a:lnTo>
                    <a:pt x="251" y="771"/>
                  </a:lnTo>
                  <a:lnTo>
                    <a:pt x="251" y="135"/>
                  </a:lnTo>
                  <a:lnTo>
                    <a:pt x="251" y="78"/>
                  </a:lnTo>
                  <a:lnTo>
                    <a:pt x="212" y="39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60"/>
            <p:cNvSpPr/>
            <p:nvPr/>
          </p:nvSpPr>
          <p:spPr>
            <a:xfrm>
              <a:off x="1813001" y="2272051"/>
              <a:ext cx="12365" cy="19223"/>
            </a:xfrm>
            <a:custGeom>
              <a:avLst/>
              <a:gdLst/>
              <a:ahLst/>
              <a:cxnLst/>
              <a:rect l="l" t="t" r="r" b="b"/>
              <a:pathLst>
                <a:path w="348" h="541" extrusionOk="0">
                  <a:moveTo>
                    <a:pt x="193" y="1"/>
                  </a:moveTo>
                  <a:lnTo>
                    <a:pt x="154" y="20"/>
                  </a:lnTo>
                  <a:lnTo>
                    <a:pt x="135" y="59"/>
                  </a:lnTo>
                  <a:lnTo>
                    <a:pt x="0" y="386"/>
                  </a:lnTo>
                  <a:lnTo>
                    <a:pt x="0" y="425"/>
                  </a:lnTo>
                  <a:lnTo>
                    <a:pt x="20" y="483"/>
                  </a:lnTo>
                  <a:lnTo>
                    <a:pt x="39" y="502"/>
                  </a:lnTo>
                  <a:lnTo>
                    <a:pt x="77" y="540"/>
                  </a:lnTo>
                  <a:lnTo>
                    <a:pt x="116" y="540"/>
                  </a:lnTo>
                  <a:lnTo>
                    <a:pt x="174" y="521"/>
                  </a:lnTo>
                  <a:lnTo>
                    <a:pt x="212" y="463"/>
                  </a:lnTo>
                  <a:lnTo>
                    <a:pt x="328" y="136"/>
                  </a:lnTo>
                  <a:lnTo>
                    <a:pt x="347" y="97"/>
                  </a:lnTo>
                  <a:lnTo>
                    <a:pt x="328" y="59"/>
                  </a:lnTo>
                  <a:lnTo>
                    <a:pt x="309" y="20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60"/>
            <p:cNvSpPr/>
            <p:nvPr/>
          </p:nvSpPr>
          <p:spPr>
            <a:xfrm>
              <a:off x="1780133" y="2278233"/>
              <a:ext cx="15776" cy="17837"/>
            </a:xfrm>
            <a:custGeom>
              <a:avLst/>
              <a:gdLst/>
              <a:ahLst/>
              <a:cxnLst/>
              <a:rect l="l" t="t" r="r" b="b"/>
              <a:pathLst>
                <a:path w="444" h="502" extrusionOk="0">
                  <a:moveTo>
                    <a:pt x="77" y="0"/>
                  </a:moveTo>
                  <a:lnTo>
                    <a:pt x="39" y="20"/>
                  </a:lnTo>
                  <a:lnTo>
                    <a:pt x="0" y="58"/>
                  </a:lnTo>
                  <a:lnTo>
                    <a:pt x="0" y="97"/>
                  </a:lnTo>
                  <a:lnTo>
                    <a:pt x="0" y="154"/>
                  </a:lnTo>
                  <a:lnTo>
                    <a:pt x="20" y="193"/>
                  </a:lnTo>
                  <a:lnTo>
                    <a:pt x="251" y="463"/>
                  </a:lnTo>
                  <a:lnTo>
                    <a:pt x="289" y="501"/>
                  </a:lnTo>
                  <a:lnTo>
                    <a:pt x="386" y="501"/>
                  </a:lnTo>
                  <a:lnTo>
                    <a:pt x="405" y="482"/>
                  </a:lnTo>
                  <a:lnTo>
                    <a:pt x="444" y="443"/>
                  </a:lnTo>
                  <a:lnTo>
                    <a:pt x="444" y="405"/>
                  </a:lnTo>
                  <a:lnTo>
                    <a:pt x="444" y="366"/>
                  </a:lnTo>
                  <a:lnTo>
                    <a:pt x="424" y="328"/>
                  </a:lnTo>
                  <a:lnTo>
                    <a:pt x="193" y="39"/>
                  </a:lnTo>
                  <a:lnTo>
                    <a:pt x="154" y="2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60"/>
            <p:cNvSpPr/>
            <p:nvPr/>
          </p:nvSpPr>
          <p:spPr>
            <a:xfrm>
              <a:off x="1790402" y="2201518"/>
              <a:ext cx="22634" cy="10304"/>
            </a:xfrm>
            <a:custGeom>
              <a:avLst/>
              <a:gdLst/>
              <a:ahLst/>
              <a:cxnLst/>
              <a:rect l="l" t="t" r="r" b="b"/>
              <a:pathLst>
                <a:path w="637" h="290" extrusionOk="0">
                  <a:moveTo>
                    <a:pt x="501" y="1"/>
                  </a:moveTo>
                  <a:lnTo>
                    <a:pt x="97" y="78"/>
                  </a:lnTo>
                  <a:lnTo>
                    <a:pt x="58" y="97"/>
                  </a:lnTo>
                  <a:lnTo>
                    <a:pt x="20" y="117"/>
                  </a:lnTo>
                  <a:lnTo>
                    <a:pt x="0" y="155"/>
                  </a:lnTo>
                  <a:lnTo>
                    <a:pt x="0" y="213"/>
                  </a:lnTo>
                  <a:lnTo>
                    <a:pt x="20" y="232"/>
                  </a:lnTo>
                  <a:lnTo>
                    <a:pt x="39" y="271"/>
                  </a:lnTo>
                  <a:lnTo>
                    <a:pt x="77" y="290"/>
                  </a:lnTo>
                  <a:lnTo>
                    <a:pt x="135" y="290"/>
                  </a:lnTo>
                  <a:lnTo>
                    <a:pt x="540" y="213"/>
                  </a:lnTo>
                  <a:lnTo>
                    <a:pt x="578" y="213"/>
                  </a:lnTo>
                  <a:lnTo>
                    <a:pt x="617" y="174"/>
                  </a:lnTo>
                  <a:lnTo>
                    <a:pt x="636" y="136"/>
                  </a:lnTo>
                  <a:lnTo>
                    <a:pt x="636" y="97"/>
                  </a:lnTo>
                  <a:lnTo>
                    <a:pt x="617" y="59"/>
                  </a:lnTo>
                  <a:lnTo>
                    <a:pt x="578" y="20"/>
                  </a:lnTo>
                  <a:lnTo>
                    <a:pt x="5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60"/>
            <p:cNvSpPr/>
            <p:nvPr/>
          </p:nvSpPr>
          <p:spPr>
            <a:xfrm>
              <a:off x="1748615" y="2235097"/>
              <a:ext cx="13040" cy="21248"/>
            </a:xfrm>
            <a:custGeom>
              <a:avLst/>
              <a:gdLst/>
              <a:ahLst/>
              <a:cxnLst/>
              <a:rect l="l" t="t" r="r" b="b"/>
              <a:pathLst>
                <a:path w="367" h="598" extrusionOk="0">
                  <a:moveTo>
                    <a:pt x="213" y="0"/>
                  </a:moveTo>
                  <a:lnTo>
                    <a:pt x="174" y="39"/>
                  </a:lnTo>
                  <a:lnTo>
                    <a:pt x="155" y="77"/>
                  </a:lnTo>
                  <a:lnTo>
                    <a:pt x="20" y="443"/>
                  </a:lnTo>
                  <a:lnTo>
                    <a:pt x="1" y="501"/>
                  </a:lnTo>
                  <a:lnTo>
                    <a:pt x="20" y="540"/>
                  </a:lnTo>
                  <a:lnTo>
                    <a:pt x="39" y="559"/>
                  </a:lnTo>
                  <a:lnTo>
                    <a:pt x="78" y="598"/>
                  </a:lnTo>
                  <a:lnTo>
                    <a:pt x="116" y="598"/>
                  </a:lnTo>
                  <a:lnTo>
                    <a:pt x="174" y="578"/>
                  </a:lnTo>
                  <a:lnTo>
                    <a:pt x="213" y="521"/>
                  </a:lnTo>
                  <a:lnTo>
                    <a:pt x="367" y="154"/>
                  </a:lnTo>
                  <a:lnTo>
                    <a:pt x="367" y="97"/>
                  </a:lnTo>
                  <a:lnTo>
                    <a:pt x="367" y="58"/>
                  </a:lnTo>
                  <a:lnTo>
                    <a:pt x="328" y="19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60"/>
            <p:cNvSpPr/>
            <p:nvPr/>
          </p:nvSpPr>
          <p:spPr>
            <a:xfrm>
              <a:off x="1781483" y="2230975"/>
              <a:ext cx="17162" cy="17837"/>
            </a:xfrm>
            <a:custGeom>
              <a:avLst/>
              <a:gdLst/>
              <a:ahLst/>
              <a:cxnLst/>
              <a:rect l="l" t="t" r="r" b="b"/>
              <a:pathLst>
                <a:path w="483" h="502" extrusionOk="0">
                  <a:moveTo>
                    <a:pt x="78" y="1"/>
                  </a:moveTo>
                  <a:lnTo>
                    <a:pt x="39" y="20"/>
                  </a:lnTo>
                  <a:lnTo>
                    <a:pt x="20" y="58"/>
                  </a:lnTo>
                  <a:lnTo>
                    <a:pt x="1" y="97"/>
                  </a:lnTo>
                  <a:lnTo>
                    <a:pt x="20" y="135"/>
                  </a:lnTo>
                  <a:lnTo>
                    <a:pt x="39" y="174"/>
                  </a:lnTo>
                  <a:lnTo>
                    <a:pt x="271" y="463"/>
                  </a:lnTo>
                  <a:lnTo>
                    <a:pt x="309" y="502"/>
                  </a:lnTo>
                  <a:lnTo>
                    <a:pt x="406" y="502"/>
                  </a:lnTo>
                  <a:lnTo>
                    <a:pt x="444" y="482"/>
                  </a:lnTo>
                  <a:lnTo>
                    <a:pt x="463" y="444"/>
                  </a:lnTo>
                  <a:lnTo>
                    <a:pt x="483" y="405"/>
                  </a:lnTo>
                  <a:lnTo>
                    <a:pt x="463" y="367"/>
                  </a:lnTo>
                  <a:lnTo>
                    <a:pt x="444" y="328"/>
                  </a:lnTo>
                  <a:lnTo>
                    <a:pt x="194" y="39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60"/>
            <p:cNvSpPr/>
            <p:nvPr/>
          </p:nvSpPr>
          <p:spPr>
            <a:xfrm>
              <a:off x="1891066" y="2232361"/>
              <a:ext cx="17837" cy="9594"/>
            </a:xfrm>
            <a:custGeom>
              <a:avLst/>
              <a:gdLst/>
              <a:ahLst/>
              <a:cxnLst/>
              <a:rect l="l" t="t" r="r" b="b"/>
              <a:pathLst>
                <a:path w="502" h="270" extrusionOk="0">
                  <a:moveTo>
                    <a:pt x="366" y="0"/>
                  </a:moveTo>
                  <a:lnTo>
                    <a:pt x="77" y="58"/>
                  </a:lnTo>
                  <a:lnTo>
                    <a:pt x="39" y="58"/>
                  </a:lnTo>
                  <a:lnTo>
                    <a:pt x="19" y="96"/>
                  </a:lnTo>
                  <a:lnTo>
                    <a:pt x="0" y="135"/>
                  </a:lnTo>
                  <a:lnTo>
                    <a:pt x="0" y="174"/>
                  </a:lnTo>
                  <a:lnTo>
                    <a:pt x="0" y="212"/>
                  </a:lnTo>
                  <a:lnTo>
                    <a:pt x="39" y="251"/>
                  </a:lnTo>
                  <a:lnTo>
                    <a:pt x="58" y="270"/>
                  </a:lnTo>
                  <a:lnTo>
                    <a:pt x="116" y="270"/>
                  </a:lnTo>
                  <a:lnTo>
                    <a:pt x="405" y="212"/>
                  </a:lnTo>
                  <a:lnTo>
                    <a:pt x="443" y="193"/>
                  </a:lnTo>
                  <a:lnTo>
                    <a:pt x="482" y="174"/>
                  </a:lnTo>
                  <a:lnTo>
                    <a:pt x="501" y="135"/>
                  </a:lnTo>
                  <a:lnTo>
                    <a:pt x="501" y="96"/>
                  </a:lnTo>
                  <a:lnTo>
                    <a:pt x="482" y="39"/>
                  </a:lnTo>
                  <a:lnTo>
                    <a:pt x="463" y="19"/>
                  </a:lnTo>
                  <a:lnTo>
                    <a:pt x="42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60"/>
            <p:cNvSpPr/>
            <p:nvPr/>
          </p:nvSpPr>
          <p:spPr>
            <a:xfrm>
              <a:off x="1836950" y="2241244"/>
              <a:ext cx="19223" cy="9629"/>
            </a:xfrm>
            <a:custGeom>
              <a:avLst/>
              <a:gdLst/>
              <a:ahLst/>
              <a:cxnLst/>
              <a:rect l="l" t="t" r="r" b="b"/>
              <a:pathLst>
                <a:path w="541" h="271" extrusionOk="0">
                  <a:moveTo>
                    <a:pt x="405" y="1"/>
                  </a:moveTo>
                  <a:lnTo>
                    <a:pt x="97" y="58"/>
                  </a:lnTo>
                  <a:lnTo>
                    <a:pt x="59" y="78"/>
                  </a:lnTo>
                  <a:lnTo>
                    <a:pt x="20" y="97"/>
                  </a:lnTo>
                  <a:lnTo>
                    <a:pt x="1" y="136"/>
                  </a:lnTo>
                  <a:lnTo>
                    <a:pt x="1" y="193"/>
                  </a:lnTo>
                  <a:lnTo>
                    <a:pt x="20" y="232"/>
                  </a:lnTo>
                  <a:lnTo>
                    <a:pt x="39" y="251"/>
                  </a:lnTo>
                  <a:lnTo>
                    <a:pt x="78" y="270"/>
                  </a:lnTo>
                  <a:lnTo>
                    <a:pt x="136" y="270"/>
                  </a:lnTo>
                  <a:lnTo>
                    <a:pt x="444" y="232"/>
                  </a:lnTo>
                  <a:lnTo>
                    <a:pt x="483" y="213"/>
                  </a:lnTo>
                  <a:lnTo>
                    <a:pt x="521" y="174"/>
                  </a:lnTo>
                  <a:lnTo>
                    <a:pt x="540" y="136"/>
                  </a:lnTo>
                  <a:lnTo>
                    <a:pt x="540" y="97"/>
                  </a:lnTo>
                  <a:lnTo>
                    <a:pt x="521" y="58"/>
                  </a:lnTo>
                  <a:lnTo>
                    <a:pt x="483" y="20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60"/>
            <p:cNvSpPr/>
            <p:nvPr/>
          </p:nvSpPr>
          <p:spPr>
            <a:xfrm>
              <a:off x="1876675" y="2207026"/>
              <a:ext cx="11690" cy="18512"/>
            </a:xfrm>
            <a:custGeom>
              <a:avLst/>
              <a:gdLst/>
              <a:ahLst/>
              <a:cxnLst/>
              <a:rect l="l" t="t" r="r" b="b"/>
              <a:pathLst>
                <a:path w="329" h="521" extrusionOk="0">
                  <a:moveTo>
                    <a:pt x="212" y="0"/>
                  </a:moveTo>
                  <a:lnTo>
                    <a:pt x="174" y="19"/>
                  </a:lnTo>
                  <a:lnTo>
                    <a:pt x="135" y="39"/>
                  </a:lnTo>
                  <a:lnTo>
                    <a:pt x="116" y="77"/>
                  </a:lnTo>
                  <a:lnTo>
                    <a:pt x="0" y="386"/>
                  </a:lnTo>
                  <a:lnTo>
                    <a:pt x="0" y="424"/>
                  </a:lnTo>
                  <a:lnTo>
                    <a:pt x="0" y="463"/>
                  </a:lnTo>
                  <a:lnTo>
                    <a:pt x="20" y="501"/>
                  </a:lnTo>
                  <a:lnTo>
                    <a:pt x="58" y="520"/>
                  </a:lnTo>
                  <a:lnTo>
                    <a:pt x="97" y="520"/>
                  </a:lnTo>
                  <a:lnTo>
                    <a:pt x="174" y="501"/>
                  </a:lnTo>
                  <a:lnTo>
                    <a:pt x="212" y="443"/>
                  </a:lnTo>
                  <a:lnTo>
                    <a:pt x="309" y="154"/>
                  </a:lnTo>
                  <a:lnTo>
                    <a:pt x="328" y="116"/>
                  </a:lnTo>
                  <a:lnTo>
                    <a:pt x="309" y="77"/>
                  </a:lnTo>
                  <a:lnTo>
                    <a:pt x="290" y="39"/>
                  </a:lnTo>
                  <a:lnTo>
                    <a:pt x="251" y="19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60"/>
            <p:cNvSpPr/>
            <p:nvPr/>
          </p:nvSpPr>
          <p:spPr>
            <a:xfrm>
              <a:off x="1858198" y="2257696"/>
              <a:ext cx="11655" cy="18512"/>
            </a:xfrm>
            <a:custGeom>
              <a:avLst/>
              <a:gdLst/>
              <a:ahLst/>
              <a:cxnLst/>
              <a:rect l="l" t="t" r="r" b="b"/>
              <a:pathLst>
                <a:path w="328" h="521" extrusionOk="0">
                  <a:moveTo>
                    <a:pt x="174" y="0"/>
                  </a:moveTo>
                  <a:lnTo>
                    <a:pt x="135" y="39"/>
                  </a:lnTo>
                  <a:lnTo>
                    <a:pt x="116" y="77"/>
                  </a:lnTo>
                  <a:lnTo>
                    <a:pt x="0" y="366"/>
                  </a:lnTo>
                  <a:lnTo>
                    <a:pt x="0" y="405"/>
                  </a:lnTo>
                  <a:lnTo>
                    <a:pt x="0" y="463"/>
                  </a:lnTo>
                  <a:lnTo>
                    <a:pt x="19" y="482"/>
                  </a:lnTo>
                  <a:lnTo>
                    <a:pt x="58" y="520"/>
                  </a:lnTo>
                  <a:lnTo>
                    <a:pt x="97" y="520"/>
                  </a:lnTo>
                  <a:lnTo>
                    <a:pt x="174" y="501"/>
                  </a:lnTo>
                  <a:lnTo>
                    <a:pt x="212" y="443"/>
                  </a:lnTo>
                  <a:lnTo>
                    <a:pt x="308" y="154"/>
                  </a:lnTo>
                  <a:lnTo>
                    <a:pt x="328" y="96"/>
                  </a:lnTo>
                  <a:lnTo>
                    <a:pt x="308" y="58"/>
                  </a:lnTo>
                  <a:lnTo>
                    <a:pt x="289" y="19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60"/>
            <p:cNvSpPr/>
            <p:nvPr/>
          </p:nvSpPr>
          <p:spPr>
            <a:xfrm>
              <a:off x="1848605" y="2213173"/>
              <a:ext cx="15101" cy="17162"/>
            </a:xfrm>
            <a:custGeom>
              <a:avLst/>
              <a:gdLst/>
              <a:ahLst/>
              <a:cxnLst/>
              <a:rect l="l" t="t" r="r" b="b"/>
              <a:pathLst>
                <a:path w="425" h="483" extrusionOk="0">
                  <a:moveTo>
                    <a:pt x="77" y="1"/>
                  </a:moveTo>
                  <a:lnTo>
                    <a:pt x="39" y="20"/>
                  </a:lnTo>
                  <a:lnTo>
                    <a:pt x="0" y="58"/>
                  </a:lnTo>
                  <a:lnTo>
                    <a:pt x="0" y="97"/>
                  </a:lnTo>
                  <a:lnTo>
                    <a:pt x="0" y="135"/>
                  </a:lnTo>
                  <a:lnTo>
                    <a:pt x="20" y="174"/>
                  </a:lnTo>
                  <a:lnTo>
                    <a:pt x="232" y="444"/>
                  </a:lnTo>
                  <a:lnTo>
                    <a:pt x="270" y="463"/>
                  </a:lnTo>
                  <a:lnTo>
                    <a:pt x="328" y="482"/>
                  </a:lnTo>
                  <a:lnTo>
                    <a:pt x="367" y="463"/>
                  </a:lnTo>
                  <a:lnTo>
                    <a:pt x="386" y="444"/>
                  </a:lnTo>
                  <a:lnTo>
                    <a:pt x="424" y="424"/>
                  </a:lnTo>
                  <a:lnTo>
                    <a:pt x="424" y="367"/>
                  </a:lnTo>
                  <a:lnTo>
                    <a:pt x="424" y="328"/>
                  </a:lnTo>
                  <a:lnTo>
                    <a:pt x="405" y="290"/>
                  </a:lnTo>
                  <a:lnTo>
                    <a:pt x="193" y="39"/>
                  </a:lnTo>
                  <a:lnTo>
                    <a:pt x="15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60"/>
            <p:cNvSpPr/>
            <p:nvPr/>
          </p:nvSpPr>
          <p:spPr>
            <a:xfrm>
              <a:off x="1883533" y="2254960"/>
              <a:ext cx="14391" cy="15776"/>
            </a:xfrm>
            <a:custGeom>
              <a:avLst/>
              <a:gdLst/>
              <a:ahLst/>
              <a:cxnLst/>
              <a:rect l="l" t="t" r="r" b="b"/>
              <a:pathLst>
                <a:path w="405" h="444" extrusionOk="0">
                  <a:moveTo>
                    <a:pt x="77" y="0"/>
                  </a:moveTo>
                  <a:lnTo>
                    <a:pt x="39" y="19"/>
                  </a:lnTo>
                  <a:lnTo>
                    <a:pt x="0" y="58"/>
                  </a:lnTo>
                  <a:lnTo>
                    <a:pt x="0" y="96"/>
                  </a:lnTo>
                  <a:lnTo>
                    <a:pt x="0" y="135"/>
                  </a:lnTo>
                  <a:lnTo>
                    <a:pt x="19" y="173"/>
                  </a:lnTo>
                  <a:lnTo>
                    <a:pt x="212" y="405"/>
                  </a:lnTo>
                  <a:lnTo>
                    <a:pt x="251" y="424"/>
                  </a:lnTo>
                  <a:lnTo>
                    <a:pt x="289" y="443"/>
                  </a:lnTo>
                  <a:lnTo>
                    <a:pt x="328" y="424"/>
                  </a:lnTo>
                  <a:lnTo>
                    <a:pt x="366" y="405"/>
                  </a:lnTo>
                  <a:lnTo>
                    <a:pt x="386" y="385"/>
                  </a:lnTo>
                  <a:lnTo>
                    <a:pt x="405" y="347"/>
                  </a:lnTo>
                  <a:lnTo>
                    <a:pt x="405" y="289"/>
                  </a:lnTo>
                  <a:lnTo>
                    <a:pt x="366" y="251"/>
                  </a:lnTo>
                  <a:lnTo>
                    <a:pt x="193" y="39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60"/>
            <p:cNvSpPr/>
            <p:nvPr/>
          </p:nvSpPr>
          <p:spPr>
            <a:xfrm>
              <a:off x="1800671" y="2285766"/>
              <a:ext cx="34964" cy="20573"/>
            </a:xfrm>
            <a:custGeom>
              <a:avLst/>
              <a:gdLst/>
              <a:ahLst/>
              <a:cxnLst/>
              <a:rect l="l" t="t" r="r" b="b"/>
              <a:pathLst>
                <a:path w="984" h="579" extrusionOk="0">
                  <a:moveTo>
                    <a:pt x="405" y="0"/>
                  </a:moveTo>
                  <a:lnTo>
                    <a:pt x="135" y="193"/>
                  </a:lnTo>
                  <a:lnTo>
                    <a:pt x="0" y="482"/>
                  </a:lnTo>
                  <a:lnTo>
                    <a:pt x="20" y="578"/>
                  </a:lnTo>
                  <a:lnTo>
                    <a:pt x="983" y="578"/>
                  </a:lnTo>
                  <a:lnTo>
                    <a:pt x="964" y="482"/>
                  </a:lnTo>
                  <a:lnTo>
                    <a:pt x="925" y="386"/>
                  </a:lnTo>
                  <a:lnTo>
                    <a:pt x="868" y="309"/>
                  </a:lnTo>
                  <a:lnTo>
                    <a:pt x="810" y="212"/>
                  </a:lnTo>
                  <a:lnTo>
                    <a:pt x="752" y="154"/>
                  </a:lnTo>
                  <a:lnTo>
                    <a:pt x="675" y="97"/>
                  </a:lnTo>
                  <a:lnTo>
                    <a:pt x="598" y="39"/>
                  </a:lnTo>
                  <a:lnTo>
                    <a:pt x="5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60"/>
            <p:cNvSpPr/>
            <p:nvPr/>
          </p:nvSpPr>
          <p:spPr>
            <a:xfrm>
              <a:off x="1758209" y="2197432"/>
              <a:ext cx="40436" cy="46583"/>
            </a:xfrm>
            <a:custGeom>
              <a:avLst/>
              <a:gdLst/>
              <a:ahLst/>
              <a:cxnLst/>
              <a:rect l="l" t="t" r="r" b="b"/>
              <a:pathLst>
                <a:path w="1138" h="1311" extrusionOk="0">
                  <a:moveTo>
                    <a:pt x="1022" y="0"/>
                  </a:moveTo>
                  <a:lnTo>
                    <a:pt x="868" y="135"/>
                  </a:lnTo>
                  <a:lnTo>
                    <a:pt x="714" y="270"/>
                  </a:lnTo>
                  <a:lnTo>
                    <a:pt x="559" y="405"/>
                  </a:lnTo>
                  <a:lnTo>
                    <a:pt x="444" y="559"/>
                  </a:lnTo>
                  <a:lnTo>
                    <a:pt x="309" y="733"/>
                  </a:lnTo>
                  <a:lnTo>
                    <a:pt x="193" y="906"/>
                  </a:lnTo>
                  <a:lnTo>
                    <a:pt x="97" y="1079"/>
                  </a:lnTo>
                  <a:lnTo>
                    <a:pt x="1" y="1272"/>
                  </a:lnTo>
                  <a:lnTo>
                    <a:pt x="97" y="1291"/>
                  </a:lnTo>
                  <a:lnTo>
                    <a:pt x="193" y="1311"/>
                  </a:lnTo>
                  <a:lnTo>
                    <a:pt x="309" y="1311"/>
                  </a:lnTo>
                  <a:lnTo>
                    <a:pt x="405" y="1291"/>
                  </a:lnTo>
                  <a:lnTo>
                    <a:pt x="579" y="1253"/>
                  </a:lnTo>
                  <a:lnTo>
                    <a:pt x="733" y="1176"/>
                  </a:lnTo>
                  <a:lnTo>
                    <a:pt x="868" y="1060"/>
                  </a:lnTo>
                  <a:lnTo>
                    <a:pt x="964" y="945"/>
                  </a:lnTo>
                  <a:lnTo>
                    <a:pt x="1061" y="790"/>
                  </a:lnTo>
                  <a:lnTo>
                    <a:pt x="1118" y="636"/>
                  </a:lnTo>
                  <a:lnTo>
                    <a:pt x="1138" y="463"/>
                  </a:lnTo>
                  <a:lnTo>
                    <a:pt x="1118" y="289"/>
                  </a:lnTo>
                  <a:lnTo>
                    <a:pt x="1080" y="135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60"/>
            <p:cNvSpPr/>
            <p:nvPr/>
          </p:nvSpPr>
          <p:spPr>
            <a:xfrm>
              <a:off x="1737671" y="2185102"/>
              <a:ext cx="57563" cy="57563"/>
            </a:xfrm>
            <a:custGeom>
              <a:avLst/>
              <a:gdLst/>
              <a:ahLst/>
              <a:cxnLst/>
              <a:rect l="l" t="t" r="r" b="b"/>
              <a:pathLst>
                <a:path w="1620" h="1620" extrusionOk="0">
                  <a:moveTo>
                    <a:pt x="1253" y="0"/>
                  </a:moveTo>
                  <a:lnTo>
                    <a:pt x="1060" y="97"/>
                  </a:lnTo>
                  <a:lnTo>
                    <a:pt x="887" y="212"/>
                  </a:lnTo>
                  <a:lnTo>
                    <a:pt x="714" y="328"/>
                  </a:lnTo>
                  <a:lnTo>
                    <a:pt x="559" y="444"/>
                  </a:lnTo>
                  <a:lnTo>
                    <a:pt x="405" y="579"/>
                  </a:lnTo>
                  <a:lnTo>
                    <a:pt x="251" y="733"/>
                  </a:lnTo>
                  <a:lnTo>
                    <a:pt x="116" y="868"/>
                  </a:lnTo>
                  <a:lnTo>
                    <a:pt x="1" y="1041"/>
                  </a:lnTo>
                  <a:lnTo>
                    <a:pt x="39" y="1137"/>
                  </a:lnTo>
                  <a:lnTo>
                    <a:pt x="97" y="1234"/>
                  </a:lnTo>
                  <a:lnTo>
                    <a:pt x="155" y="1330"/>
                  </a:lnTo>
                  <a:lnTo>
                    <a:pt x="232" y="1407"/>
                  </a:lnTo>
                  <a:lnTo>
                    <a:pt x="328" y="1484"/>
                  </a:lnTo>
                  <a:lnTo>
                    <a:pt x="405" y="1542"/>
                  </a:lnTo>
                  <a:lnTo>
                    <a:pt x="521" y="1600"/>
                  </a:lnTo>
                  <a:lnTo>
                    <a:pt x="617" y="1619"/>
                  </a:lnTo>
                  <a:lnTo>
                    <a:pt x="714" y="1446"/>
                  </a:lnTo>
                  <a:lnTo>
                    <a:pt x="810" y="1272"/>
                  </a:lnTo>
                  <a:lnTo>
                    <a:pt x="925" y="1099"/>
                  </a:lnTo>
                  <a:lnTo>
                    <a:pt x="1041" y="945"/>
                  </a:lnTo>
                  <a:lnTo>
                    <a:pt x="1176" y="791"/>
                  </a:lnTo>
                  <a:lnTo>
                    <a:pt x="1311" y="636"/>
                  </a:lnTo>
                  <a:lnTo>
                    <a:pt x="1465" y="501"/>
                  </a:lnTo>
                  <a:lnTo>
                    <a:pt x="1619" y="367"/>
                  </a:lnTo>
                  <a:lnTo>
                    <a:pt x="1542" y="270"/>
                  </a:lnTo>
                  <a:lnTo>
                    <a:pt x="1446" y="155"/>
                  </a:lnTo>
                  <a:lnTo>
                    <a:pt x="1349" y="78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60"/>
            <p:cNvSpPr/>
            <p:nvPr/>
          </p:nvSpPr>
          <p:spPr>
            <a:xfrm>
              <a:off x="1867082" y="2220031"/>
              <a:ext cx="30167" cy="43172"/>
            </a:xfrm>
            <a:custGeom>
              <a:avLst/>
              <a:gdLst/>
              <a:ahLst/>
              <a:cxnLst/>
              <a:rect l="l" t="t" r="r" b="b"/>
              <a:pathLst>
                <a:path w="849" h="1215" extrusionOk="0">
                  <a:moveTo>
                    <a:pt x="270" y="0"/>
                  </a:moveTo>
                  <a:lnTo>
                    <a:pt x="39" y="347"/>
                  </a:lnTo>
                  <a:lnTo>
                    <a:pt x="1" y="636"/>
                  </a:lnTo>
                  <a:lnTo>
                    <a:pt x="97" y="1002"/>
                  </a:lnTo>
                  <a:lnTo>
                    <a:pt x="290" y="1195"/>
                  </a:lnTo>
                  <a:lnTo>
                    <a:pt x="463" y="1214"/>
                  </a:lnTo>
                  <a:lnTo>
                    <a:pt x="560" y="1156"/>
                  </a:lnTo>
                  <a:lnTo>
                    <a:pt x="637" y="1099"/>
                  </a:lnTo>
                  <a:lnTo>
                    <a:pt x="714" y="1002"/>
                  </a:lnTo>
                  <a:lnTo>
                    <a:pt x="771" y="925"/>
                  </a:lnTo>
                  <a:lnTo>
                    <a:pt x="810" y="829"/>
                  </a:lnTo>
                  <a:lnTo>
                    <a:pt x="829" y="713"/>
                  </a:lnTo>
                  <a:lnTo>
                    <a:pt x="849" y="617"/>
                  </a:lnTo>
                  <a:lnTo>
                    <a:pt x="829" y="501"/>
                  </a:lnTo>
                  <a:lnTo>
                    <a:pt x="791" y="347"/>
                  </a:lnTo>
                  <a:lnTo>
                    <a:pt x="694" y="193"/>
                  </a:lnTo>
                  <a:lnTo>
                    <a:pt x="598" y="97"/>
                  </a:lnTo>
                  <a:lnTo>
                    <a:pt x="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60"/>
            <p:cNvSpPr/>
            <p:nvPr/>
          </p:nvSpPr>
          <p:spPr>
            <a:xfrm>
              <a:off x="1780808" y="2283706"/>
              <a:ext cx="37700" cy="22634"/>
            </a:xfrm>
            <a:custGeom>
              <a:avLst/>
              <a:gdLst/>
              <a:ahLst/>
              <a:cxnLst/>
              <a:rect l="l" t="t" r="r" b="b"/>
              <a:pathLst>
                <a:path w="1061" h="637" extrusionOk="0">
                  <a:moveTo>
                    <a:pt x="636" y="0"/>
                  </a:moveTo>
                  <a:lnTo>
                    <a:pt x="521" y="39"/>
                  </a:lnTo>
                  <a:lnTo>
                    <a:pt x="405" y="77"/>
                  </a:lnTo>
                  <a:lnTo>
                    <a:pt x="309" y="155"/>
                  </a:lnTo>
                  <a:lnTo>
                    <a:pt x="213" y="232"/>
                  </a:lnTo>
                  <a:lnTo>
                    <a:pt x="135" y="309"/>
                  </a:lnTo>
                  <a:lnTo>
                    <a:pt x="78" y="424"/>
                  </a:lnTo>
                  <a:lnTo>
                    <a:pt x="20" y="521"/>
                  </a:lnTo>
                  <a:lnTo>
                    <a:pt x="1" y="636"/>
                  </a:lnTo>
                  <a:lnTo>
                    <a:pt x="579" y="636"/>
                  </a:lnTo>
                  <a:lnTo>
                    <a:pt x="617" y="540"/>
                  </a:lnTo>
                  <a:lnTo>
                    <a:pt x="636" y="444"/>
                  </a:lnTo>
                  <a:lnTo>
                    <a:pt x="694" y="367"/>
                  </a:lnTo>
                  <a:lnTo>
                    <a:pt x="752" y="289"/>
                  </a:lnTo>
                  <a:lnTo>
                    <a:pt x="810" y="212"/>
                  </a:lnTo>
                  <a:lnTo>
                    <a:pt x="887" y="155"/>
                  </a:lnTo>
                  <a:lnTo>
                    <a:pt x="964" y="97"/>
                  </a:lnTo>
                  <a:lnTo>
                    <a:pt x="1060" y="58"/>
                  </a:lnTo>
                  <a:lnTo>
                    <a:pt x="964" y="20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60"/>
            <p:cNvSpPr/>
            <p:nvPr/>
          </p:nvSpPr>
          <p:spPr>
            <a:xfrm>
              <a:off x="1849280" y="2217970"/>
              <a:ext cx="34289" cy="47294"/>
            </a:xfrm>
            <a:custGeom>
              <a:avLst/>
              <a:gdLst/>
              <a:ahLst/>
              <a:cxnLst/>
              <a:rect l="l" t="t" r="r" b="b"/>
              <a:pathLst>
                <a:path w="965" h="1331" extrusionOk="0">
                  <a:moveTo>
                    <a:pt x="559" y="0"/>
                  </a:moveTo>
                  <a:lnTo>
                    <a:pt x="425" y="39"/>
                  </a:lnTo>
                  <a:lnTo>
                    <a:pt x="309" y="97"/>
                  </a:lnTo>
                  <a:lnTo>
                    <a:pt x="213" y="193"/>
                  </a:lnTo>
                  <a:lnTo>
                    <a:pt x="116" y="289"/>
                  </a:lnTo>
                  <a:lnTo>
                    <a:pt x="58" y="386"/>
                  </a:lnTo>
                  <a:lnTo>
                    <a:pt x="20" y="521"/>
                  </a:lnTo>
                  <a:lnTo>
                    <a:pt x="1" y="656"/>
                  </a:lnTo>
                  <a:lnTo>
                    <a:pt x="1" y="791"/>
                  </a:lnTo>
                  <a:lnTo>
                    <a:pt x="39" y="906"/>
                  </a:lnTo>
                  <a:lnTo>
                    <a:pt x="97" y="1041"/>
                  </a:lnTo>
                  <a:lnTo>
                    <a:pt x="193" y="1137"/>
                  </a:lnTo>
                  <a:lnTo>
                    <a:pt x="290" y="1214"/>
                  </a:lnTo>
                  <a:lnTo>
                    <a:pt x="386" y="1272"/>
                  </a:lnTo>
                  <a:lnTo>
                    <a:pt x="521" y="1330"/>
                  </a:lnTo>
                  <a:lnTo>
                    <a:pt x="791" y="1330"/>
                  </a:lnTo>
                  <a:lnTo>
                    <a:pt x="868" y="1311"/>
                  </a:lnTo>
                  <a:lnTo>
                    <a:pt x="964" y="1272"/>
                  </a:lnTo>
                  <a:lnTo>
                    <a:pt x="829" y="1195"/>
                  </a:lnTo>
                  <a:lnTo>
                    <a:pt x="733" y="1080"/>
                  </a:lnTo>
                  <a:lnTo>
                    <a:pt x="637" y="945"/>
                  </a:lnTo>
                  <a:lnTo>
                    <a:pt x="598" y="791"/>
                  </a:lnTo>
                  <a:lnTo>
                    <a:pt x="579" y="675"/>
                  </a:lnTo>
                  <a:lnTo>
                    <a:pt x="598" y="559"/>
                  </a:lnTo>
                  <a:lnTo>
                    <a:pt x="617" y="463"/>
                  </a:lnTo>
                  <a:lnTo>
                    <a:pt x="656" y="367"/>
                  </a:lnTo>
                  <a:lnTo>
                    <a:pt x="714" y="270"/>
                  </a:lnTo>
                  <a:lnTo>
                    <a:pt x="791" y="193"/>
                  </a:lnTo>
                  <a:lnTo>
                    <a:pt x="868" y="116"/>
                  </a:lnTo>
                  <a:lnTo>
                    <a:pt x="964" y="58"/>
                  </a:lnTo>
                  <a:lnTo>
                    <a:pt x="868" y="20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60"/>
            <p:cNvSpPr/>
            <p:nvPr/>
          </p:nvSpPr>
          <p:spPr>
            <a:xfrm>
              <a:off x="1822595" y="2005698"/>
              <a:ext cx="31517" cy="26045"/>
            </a:xfrm>
            <a:custGeom>
              <a:avLst/>
              <a:gdLst/>
              <a:ahLst/>
              <a:cxnLst/>
              <a:rect l="l" t="t" r="r" b="b"/>
              <a:pathLst>
                <a:path w="887" h="733" extrusionOk="0">
                  <a:moveTo>
                    <a:pt x="347" y="0"/>
                  </a:moveTo>
                  <a:lnTo>
                    <a:pt x="96" y="251"/>
                  </a:lnTo>
                  <a:lnTo>
                    <a:pt x="0" y="656"/>
                  </a:lnTo>
                  <a:lnTo>
                    <a:pt x="0" y="733"/>
                  </a:lnTo>
                  <a:lnTo>
                    <a:pt x="887" y="733"/>
                  </a:lnTo>
                  <a:lnTo>
                    <a:pt x="887" y="617"/>
                  </a:lnTo>
                  <a:lnTo>
                    <a:pt x="867" y="482"/>
                  </a:lnTo>
                  <a:lnTo>
                    <a:pt x="829" y="386"/>
                  </a:lnTo>
                  <a:lnTo>
                    <a:pt x="771" y="270"/>
                  </a:lnTo>
                  <a:lnTo>
                    <a:pt x="713" y="193"/>
                  </a:lnTo>
                  <a:lnTo>
                    <a:pt x="636" y="116"/>
                  </a:lnTo>
                  <a:lnTo>
                    <a:pt x="559" y="39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60"/>
            <p:cNvSpPr/>
            <p:nvPr/>
          </p:nvSpPr>
          <p:spPr>
            <a:xfrm>
              <a:off x="1812326" y="2004312"/>
              <a:ext cx="27396" cy="27431"/>
            </a:xfrm>
            <a:custGeom>
              <a:avLst/>
              <a:gdLst/>
              <a:ahLst/>
              <a:cxnLst/>
              <a:rect l="l" t="t" r="r" b="b"/>
              <a:pathLst>
                <a:path w="771" h="772" extrusionOk="0">
                  <a:moveTo>
                    <a:pt x="597" y="1"/>
                  </a:moveTo>
                  <a:lnTo>
                    <a:pt x="463" y="20"/>
                  </a:lnTo>
                  <a:lnTo>
                    <a:pt x="366" y="59"/>
                  </a:lnTo>
                  <a:lnTo>
                    <a:pt x="251" y="136"/>
                  </a:lnTo>
                  <a:lnTo>
                    <a:pt x="173" y="232"/>
                  </a:lnTo>
                  <a:lnTo>
                    <a:pt x="96" y="348"/>
                  </a:lnTo>
                  <a:lnTo>
                    <a:pt x="39" y="483"/>
                  </a:lnTo>
                  <a:lnTo>
                    <a:pt x="0" y="618"/>
                  </a:lnTo>
                  <a:lnTo>
                    <a:pt x="0" y="772"/>
                  </a:lnTo>
                  <a:lnTo>
                    <a:pt x="347" y="772"/>
                  </a:lnTo>
                  <a:lnTo>
                    <a:pt x="347" y="656"/>
                  </a:lnTo>
                  <a:lnTo>
                    <a:pt x="366" y="521"/>
                  </a:lnTo>
                  <a:lnTo>
                    <a:pt x="405" y="425"/>
                  </a:lnTo>
                  <a:lnTo>
                    <a:pt x="463" y="309"/>
                  </a:lnTo>
                  <a:lnTo>
                    <a:pt x="520" y="232"/>
                  </a:lnTo>
                  <a:lnTo>
                    <a:pt x="597" y="155"/>
                  </a:lnTo>
                  <a:lnTo>
                    <a:pt x="674" y="78"/>
                  </a:lnTo>
                  <a:lnTo>
                    <a:pt x="771" y="39"/>
                  </a:lnTo>
                  <a:lnTo>
                    <a:pt x="674" y="20"/>
                  </a:lnTo>
                  <a:lnTo>
                    <a:pt x="59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10" name="Google Shape;5410;p60"/>
          <p:cNvGrpSpPr/>
          <p:nvPr/>
        </p:nvGrpSpPr>
        <p:grpSpPr>
          <a:xfrm>
            <a:off x="3379380" y="3318749"/>
            <a:ext cx="420287" cy="457126"/>
            <a:chOff x="1697270" y="3424483"/>
            <a:chExt cx="293784" cy="318444"/>
          </a:xfrm>
        </p:grpSpPr>
        <p:sp>
          <p:nvSpPr>
            <p:cNvPr id="5411" name="Google Shape;5411;p60"/>
            <p:cNvSpPr/>
            <p:nvPr/>
          </p:nvSpPr>
          <p:spPr>
            <a:xfrm>
              <a:off x="1728752" y="3425158"/>
              <a:ext cx="247910" cy="275306"/>
            </a:xfrm>
            <a:custGeom>
              <a:avLst/>
              <a:gdLst/>
              <a:ahLst/>
              <a:cxnLst/>
              <a:rect l="l" t="t" r="r" b="b"/>
              <a:pathLst>
                <a:path w="6977" h="7748" extrusionOk="0">
                  <a:moveTo>
                    <a:pt x="3161" y="1"/>
                  </a:moveTo>
                  <a:lnTo>
                    <a:pt x="1388" y="906"/>
                  </a:lnTo>
                  <a:lnTo>
                    <a:pt x="463" y="2101"/>
                  </a:lnTo>
                  <a:lnTo>
                    <a:pt x="1" y="4260"/>
                  </a:lnTo>
                  <a:lnTo>
                    <a:pt x="213" y="5339"/>
                  </a:lnTo>
                  <a:lnTo>
                    <a:pt x="675" y="6206"/>
                  </a:lnTo>
                  <a:lnTo>
                    <a:pt x="791" y="6611"/>
                  </a:lnTo>
                  <a:lnTo>
                    <a:pt x="791" y="7748"/>
                  </a:lnTo>
                  <a:lnTo>
                    <a:pt x="5917" y="7748"/>
                  </a:lnTo>
                  <a:lnTo>
                    <a:pt x="6168" y="7593"/>
                  </a:lnTo>
                  <a:lnTo>
                    <a:pt x="6360" y="7381"/>
                  </a:lnTo>
                  <a:lnTo>
                    <a:pt x="6534" y="7131"/>
                  </a:lnTo>
                  <a:lnTo>
                    <a:pt x="6707" y="6880"/>
                  </a:lnTo>
                  <a:lnTo>
                    <a:pt x="6842" y="6611"/>
                  </a:lnTo>
                  <a:lnTo>
                    <a:pt x="6707" y="6244"/>
                  </a:lnTo>
                  <a:lnTo>
                    <a:pt x="6977" y="3469"/>
                  </a:lnTo>
                  <a:lnTo>
                    <a:pt x="5512" y="1292"/>
                  </a:lnTo>
                  <a:lnTo>
                    <a:pt x="5512" y="829"/>
                  </a:lnTo>
                  <a:lnTo>
                    <a:pt x="5416" y="752"/>
                  </a:lnTo>
                  <a:lnTo>
                    <a:pt x="5416" y="598"/>
                  </a:lnTo>
                  <a:lnTo>
                    <a:pt x="5243" y="483"/>
                  </a:lnTo>
                  <a:lnTo>
                    <a:pt x="5050" y="386"/>
                  </a:lnTo>
                  <a:lnTo>
                    <a:pt x="4838" y="290"/>
                  </a:lnTo>
                  <a:lnTo>
                    <a:pt x="4626" y="213"/>
                  </a:lnTo>
                  <a:lnTo>
                    <a:pt x="4414" y="136"/>
                  </a:lnTo>
                  <a:lnTo>
                    <a:pt x="4202" y="78"/>
                  </a:lnTo>
                  <a:lnTo>
                    <a:pt x="3990" y="39"/>
                  </a:lnTo>
                  <a:lnTo>
                    <a:pt x="37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60"/>
            <p:cNvSpPr/>
            <p:nvPr/>
          </p:nvSpPr>
          <p:spPr>
            <a:xfrm>
              <a:off x="1697270" y="3424483"/>
              <a:ext cx="165048" cy="275981"/>
            </a:xfrm>
            <a:custGeom>
              <a:avLst/>
              <a:gdLst/>
              <a:ahLst/>
              <a:cxnLst/>
              <a:rect l="l" t="t" r="r" b="b"/>
              <a:pathLst>
                <a:path w="4645" h="7767" extrusionOk="0">
                  <a:moveTo>
                    <a:pt x="4124" y="0"/>
                  </a:moveTo>
                  <a:lnTo>
                    <a:pt x="3701" y="20"/>
                  </a:lnTo>
                  <a:lnTo>
                    <a:pt x="3296" y="78"/>
                  </a:lnTo>
                  <a:lnTo>
                    <a:pt x="2891" y="174"/>
                  </a:lnTo>
                  <a:lnTo>
                    <a:pt x="2525" y="309"/>
                  </a:lnTo>
                  <a:lnTo>
                    <a:pt x="2159" y="482"/>
                  </a:lnTo>
                  <a:lnTo>
                    <a:pt x="1812" y="694"/>
                  </a:lnTo>
                  <a:lnTo>
                    <a:pt x="1504" y="945"/>
                  </a:lnTo>
                  <a:lnTo>
                    <a:pt x="1215" y="1195"/>
                  </a:lnTo>
                  <a:lnTo>
                    <a:pt x="945" y="1504"/>
                  </a:lnTo>
                  <a:lnTo>
                    <a:pt x="694" y="1812"/>
                  </a:lnTo>
                  <a:lnTo>
                    <a:pt x="502" y="2159"/>
                  </a:lnTo>
                  <a:lnTo>
                    <a:pt x="328" y="2506"/>
                  </a:lnTo>
                  <a:lnTo>
                    <a:pt x="193" y="2891"/>
                  </a:lnTo>
                  <a:lnTo>
                    <a:pt x="78" y="3296"/>
                  </a:lnTo>
                  <a:lnTo>
                    <a:pt x="20" y="3700"/>
                  </a:lnTo>
                  <a:lnTo>
                    <a:pt x="1" y="4124"/>
                  </a:lnTo>
                  <a:lnTo>
                    <a:pt x="1" y="4433"/>
                  </a:lnTo>
                  <a:lnTo>
                    <a:pt x="20" y="4433"/>
                  </a:lnTo>
                  <a:lnTo>
                    <a:pt x="135" y="4587"/>
                  </a:lnTo>
                  <a:lnTo>
                    <a:pt x="309" y="5319"/>
                  </a:lnTo>
                  <a:lnTo>
                    <a:pt x="791" y="6263"/>
                  </a:lnTo>
                  <a:lnTo>
                    <a:pt x="848" y="6591"/>
                  </a:lnTo>
                  <a:lnTo>
                    <a:pt x="714" y="6784"/>
                  </a:lnTo>
                  <a:lnTo>
                    <a:pt x="714" y="6842"/>
                  </a:lnTo>
                  <a:lnTo>
                    <a:pt x="714" y="7612"/>
                  </a:lnTo>
                  <a:lnTo>
                    <a:pt x="868" y="7767"/>
                  </a:lnTo>
                  <a:lnTo>
                    <a:pt x="1889" y="7767"/>
                  </a:lnTo>
                  <a:lnTo>
                    <a:pt x="1754" y="7612"/>
                  </a:lnTo>
                  <a:lnTo>
                    <a:pt x="1754" y="6842"/>
                  </a:lnTo>
                  <a:lnTo>
                    <a:pt x="1735" y="6668"/>
                  </a:lnTo>
                  <a:lnTo>
                    <a:pt x="1696" y="6495"/>
                  </a:lnTo>
                  <a:lnTo>
                    <a:pt x="1639" y="6321"/>
                  </a:lnTo>
                  <a:lnTo>
                    <a:pt x="1561" y="6167"/>
                  </a:lnTo>
                  <a:lnTo>
                    <a:pt x="1465" y="5974"/>
                  </a:lnTo>
                  <a:lnTo>
                    <a:pt x="1369" y="5762"/>
                  </a:lnTo>
                  <a:lnTo>
                    <a:pt x="1292" y="5550"/>
                  </a:lnTo>
                  <a:lnTo>
                    <a:pt x="1215" y="5338"/>
                  </a:lnTo>
                  <a:lnTo>
                    <a:pt x="1157" y="5107"/>
                  </a:lnTo>
                  <a:lnTo>
                    <a:pt x="1099" y="4895"/>
                  </a:lnTo>
                  <a:lnTo>
                    <a:pt x="1060" y="4664"/>
                  </a:lnTo>
                  <a:lnTo>
                    <a:pt x="1041" y="4433"/>
                  </a:lnTo>
                  <a:lnTo>
                    <a:pt x="1041" y="4009"/>
                  </a:lnTo>
                  <a:lnTo>
                    <a:pt x="1060" y="3604"/>
                  </a:lnTo>
                  <a:lnTo>
                    <a:pt x="1138" y="3219"/>
                  </a:lnTo>
                  <a:lnTo>
                    <a:pt x="1234" y="2833"/>
                  </a:lnTo>
                  <a:lnTo>
                    <a:pt x="1369" y="2467"/>
                  </a:lnTo>
                  <a:lnTo>
                    <a:pt x="1542" y="2120"/>
                  </a:lnTo>
                  <a:lnTo>
                    <a:pt x="1754" y="1793"/>
                  </a:lnTo>
                  <a:lnTo>
                    <a:pt x="1985" y="1484"/>
                  </a:lnTo>
                  <a:lnTo>
                    <a:pt x="2236" y="1215"/>
                  </a:lnTo>
                  <a:lnTo>
                    <a:pt x="2525" y="945"/>
                  </a:lnTo>
                  <a:lnTo>
                    <a:pt x="2833" y="713"/>
                  </a:lnTo>
                  <a:lnTo>
                    <a:pt x="3161" y="521"/>
                  </a:lnTo>
                  <a:lnTo>
                    <a:pt x="3508" y="347"/>
                  </a:lnTo>
                  <a:lnTo>
                    <a:pt x="3874" y="193"/>
                  </a:lnTo>
                  <a:lnTo>
                    <a:pt x="4259" y="97"/>
                  </a:lnTo>
                  <a:lnTo>
                    <a:pt x="4645" y="20"/>
                  </a:lnTo>
                  <a:lnTo>
                    <a:pt x="43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60"/>
            <p:cNvSpPr/>
            <p:nvPr/>
          </p:nvSpPr>
          <p:spPr>
            <a:xfrm>
              <a:off x="1752737" y="3694958"/>
              <a:ext cx="202038" cy="29492"/>
            </a:xfrm>
            <a:custGeom>
              <a:avLst/>
              <a:gdLst/>
              <a:ahLst/>
              <a:cxnLst/>
              <a:rect l="l" t="t" r="r" b="b"/>
              <a:pathLst>
                <a:path w="5686" h="830" extrusionOk="0">
                  <a:moveTo>
                    <a:pt x="97" y="0"/>
                  </a:moveTo>
                  <a:lnTo>
                    <a:pt x="58" y="20"/>
                  </a:lnTo>
                  <a:lnTo>
                    <a:pt x="20" y="58"/>
                  </a:lnTo>
                  <a:lnTo>
                    <a:pt x="0" y="97"/>
                  </a:lnTo>
                  <a:lnTo>
                    <a:pt x="0" y="155"/>
                  </a:lnTo>
                  <a:lnTo>
                    <a:pt x="0" y="733"/>
                  </a:lnTo>
                  <a:lnTo>
                    <a:pt x="116" y="829"/>
                  </a:lnTo>
                  <a:lnTo>
                    <a:pt x="5589" y="829"/>
                  </a:lnTo>
                  <a:lnTo>
                    <a:pt x="5685" y="713"/>
                  </a:lnTo>
                  <a:lnTo>
                    <a:pt x="5685" y="155"/>
                  </a:lnTo>
                  <a:lnTo>
                    <a:pt x="5666" y="97"/>
                  </a:lnTo>
                  <a:lnTo>
                    <a:pt x="5647" y="39"/>
                  </a:lnTo>
                  <a:lnTo>
                    <a:pt x="55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60"/>
            <p:cNvSpPr/>
            <p:nvPr/>
          </p:nvSpPr>
          <p:spPr>
            <a:xfrm>
              <a:off x="1714397" y="3694958"/>
              <a:ext cx="43847" cy="29492"/>
            </a:xfrm>
            <a:custGeom>
              <a:avLst/>
              <a:gdLst/>
              <a:ahLst/>
              <a:cxnLst/>
              <a:rect l="l" t="t" r="r" b="b"/>
              <a:pathLst>
                <a:path w="1234" h="830" extrusionOk="0">
                  <a:moveTo>
                    <a:pt x="97" y="0"/>
                  </a:moveTo>
                  <a:lnTo>
                    <a:pt x="39" y="39"/>
                  </a:lnTo>
                  <a:lnTo>
                    <a:pt x="0" y="97"/>
                  </a:lnTo>
                  <a:lnTo>
                    <a:pt x="0" y="155"/>
                  </a:lnTo>
                  <a:lnTo>
                    <a:pt x="0" y="713"/>
                  </a:lnTo>
                  <a:lnTo>
                    <a:pt x="116" y="829"/>
                  </a:lnTo>
                  <a:lnTo>
                    <a:pt x="1234" y="829"/>
                  </a:lnTo>
                  <a:lnTo>
                    <a:pt x="1099" y="713"/>
                  </a:lnTo>
                  <a:lnTo>
                    <a:pt x="1099" y="155"/>
                  </a:lnTo>
                  <a:lnTo>
                    <a:pt x="1099" y="97"/>
                  </a:lnTo>
                  <a:lnTo>
                    <a:pt x="1137" y="39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60"/>
            <p:cNvSpPr/>
            <p:nvPr/>
          </p:nvSpPr>
          <p:spPr>
            <a:xfrm>
              <a:off x="1843808" y="3464883"/>
              <a:ext cx="147247" cy="195180"/>
            </a:xfrm>
            <a:custGeom>
              <a:avLst/>
              <a:gdLst/>
              <a:ahLst/>
              <a:cxnLst/>
              <a:rect l="l" t="t" r="r" b="b"/>
              <a:pathLst>
                <a:path w="4144" h="5493" extrusionOk="0">
                  <a:moveTo>
                    <a:pt x="2679" y="0"/>
                  </a:moveTo>
                  <a:lnTo>
                    <a:pt x="0" y="1889"/>
                  </a:lnTo>
                  <a:lnTo>
                    <a:pt x="78" y="2005"/>
                  </a:lnTo>
                  <a:lnTo>
                    <a:pt x="290" y="2563"/>
                  </a:lnTo>
                  <a:lnTo>
                    <a:pt x="212" y="3142"/>
                  </a:lnTo>
                  <a:lnTo>
                    <a:pt x="347" y="3469"/>
                  </a:lnTo>
                  <a:lnTo>
                    <a:pt x="1850" y="4124"/>
                  </a:lnTo>
                  <a:lnTo>
                    <a:pt x="2236" y="4760"/>
                  </a:lnTo>
                  <a:lnTo>
                    <a:pt x="2583" y="5416"/>
                  </a:lnTo>
                  <a:lnTo>
                    <a:pt x="2718" y="5493"/>
                  </a:lnTo>
                  <a:lnTo>
                    <a:pt x="3604" y="5493"/>
                  </a:lnTo>
                  <a:lnTo>
                    <a:pt x="3720" y="5242"/>
                  </a:lnTo>
                  <a:lnTo>
                    <a:pt x="3835" y="4953"/>
                  </a:lnTo>
                  <a:lnTo>
                    <a:pt x="3932" y="4664"/>
                  </a:lnTo>
                  <a:lnTo>
                    <a:pt x="4009" y="4356"/>
                  </a:lnTo>
                  <a:lnTo>
                    <a:pt x="4067" y="4028"/>
                  </a:lnTo>
                  <a:lnTo>
                    <a:pt x="4105" y="3700"/>
                  </a:lnTo>
                  <a:lnTo>
                    <a:pt x="4124" y="3354"/>
                  </a:lnTo>
                  <a:lnTo>
                    <a:pt x="4144" y="2987"/>
                  </a:lnTo>
                  <a:lnTo>
                    <a:pt x="4124" y="2563"/>
                  </a:lnTo>
                  <a:lnTo>
                    <a:pt x="4047" y="2139"/>
                  </a:lnTo>
                  <a:lnTo>
                    <a:pt x="3951" y="1735"/>
                  </a:lnTo>
                  <a:lnTo>
                    <a:pt x="3797" y="1349"/>
                  </a:lnTo>
                  <a:lnTo>
                    <a:pt x="3623" y="983"/>
                  </a:lnTo>
                  <a:lnTo>
                    <a:pt x="3392" y="636"/>
                  </a:lnTo>
                  <a:lnTo>
                    <a:pt x="3142" y="309"/>
                  </a:lnTo>
                  <a:lnTo>
                    <a:pt x="28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60"/>
            <p:cNvSpPr/>
            <p:nvPr/>
          </p:nvSpPr>
          <p:spPr>
            <a:xfrm>
              <a:off x="1823270" y="3530619"/>
              <a:ext cx="121912" cy="129445"/>
            </a:xfrm>
            <a:custGeom>
              <a:avLst/>
              <a:gdLst/>
              <a:ahLst/>
              <a:cxnLst/>
              <a:rect l="l" t="t" r="r" b="b"/>
              <a:pathLst>
                <a:path w="3431" h="3643" extrusionOk="0">
                  <a:moveTo>
                    <a:pt x="617" y="0"/>
                  </a:moveTo>
                  <a:lnTo>
                    <a:pt x="0" y="424"/>
                  </a:lnTo>
                  <a:lnTo>
                    <a:pt x="270" y="1137"/>
                  </a:lnTo>
                  <a:lnTo>
                    <a:pt x="135" y="1638"/>
                  </a:lnTo>
                  <a:lnTo>
                    <a:pt x="251" y="1793"/>
                  </a:lnTo>
                  <a:lnTo>
                    <a:pt x="1773" y="2448"/>
                  </a:lnTo>
                  <a:lnTo>
                    <a:pt x="1850" y="2486"/>
                  </a:lnTo>
                  <a:lnTo>
                    <a:pt x="1908" y="2525"/>
                  </a:lnTo>
                  <a:lnTo>
                    <a:pt x="1966" y="2583"/>
                  </a:lnTo>
                  <a:lnTo>
                    <a:pt x="2004" y="2641"/>
                  </a:lnTo>
                  <a:lnTo>
                    <a:pt x="2448" y="3411"/>
                  </a:lnTo>
                  <a:lnTo>
                    <a:pt x="2525" y="3508"/>
                  </a:lnTo>
                  <a:lnTo>
                    <a:pt x="2621" y="3585"/>
                  </a:lnTo>
                  <a:lnTo>
                    <a:pt x="2737" y="3623"/>
                  </a:lnTo>
                  <a:lnTo>
                    <a:pt x="2872" y="3643"/>
                  </a:lnTo>
                  <a:lnTo>
                    <a:pt x="3431" y="3643"/>
                  </a:lnTo>
                  <a:lnTo>
                    <a:pt x="3373" y="3604"/>
                  </a:lnTo>
                  <a:lnTo>
                    <a:pt x="3296" y="3566"/>
                  </a:lnTo>
                  <a:lnTo>
                    <a:pt x="3238" y="3508"/>
                  </a:lnTo>
                  <a:lnTo>
                    <a:pt x="3180" y="3431"/>
                  </a:lnTo>
                  <a:lnTo>
                    <a:pt x="2583" y="2332"/>
                  </a:lnTo>
                  <a:lnTo>
                    <a:pt x="2525" y="2274"/>
                  </a:lnTo>
                  <a:lnTo>
                    <a:pt x="2467" y="2217"/>
                  </a:lnTo>
                  <a:lnTo>
                    <a:pt x="2409" y="2178"/>
                  </a:lnTo>
                  <a:lnTo>
                    <a:pt x="2351" y="2139"/>
                  </a:lnTo>
                  <a:lnTo>
                    <a:pt x="1195" y="1658"/>
                  </a:lnTo>
                  <a:lnTo>
                    <a:pt x="1118" y="1619"/>
                  </a:lnTo>
                  <a:lnTo>
                    <a:pt x="1041" y="1561"/>
                  </a:lnTo>
                  <a:lnTo>
                    <a:pt x="983" y="1504"/>
                  </a:lnTo>
                  <a:lnTo>
                    <a:pt x="945" y="1426"/>
                  </a:lnTo>
                  <a:lnTo>
                    <a:pt x="906" y="1349"/>
                  </a:lnTo>
                  <a:lnTo>
                    <a:pt x="887" y="1272"/>
                  </a:lnTo>
                  <a:lnTo>
                    <a:pt x="887" y="1176"/>
                  </a:lnTo>
                  <a:lnTo>
                    <a:pt x="906" y="1099"/>
                  </a:lnTo>
                  <a:lnTo>
                    <a:pt x="925" y="964"/>
                  </a:lnTo>
                  <a:lnTo>
                    <a:pt x="925" y="829"/>
                  </a:lnTo>
                  <a:lnTo>
                    <a:pt x="906" y="694"/>
                  </a:lnTo>
                  <a:lnTo>
                    <a:pt x="887" y="579"/>
                  </a:lnTo>
                  <a:lnTo>
                    <a:pt x="848" y="444"/>
                  </a:lnTo>
                  <a:lnTo>
                    <a:pt x="790" y="289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60"/>
            <p:cNvSpPr/>
            <p:nvPr/>
          </p:nvSpPr>
          <p:spPr>
            <a:xfrm>
              <a:off x="1732874" y="3596354"/>
              <a:ext cx="100024" cy="69182"/>
            </a:xfrm>
            <a:custGeom>
              <a:avLst/>
              <a:gdLst/>
              <a:ahLst/>
              <a:cxnLst/>
              <a:rect l="l" t="t" r="r" b="b"/>
              <a:pathLst>
                <a:path w="2815" h="1947" extrusionOk="0">
                  <a:moveTo>
                    <a:pt x="1" y="0"/>
                  </a:moveTo>
                  <a:lnTo>
                    <a:pt x="97" y="521"/>
                  </a:lnTo>
                  <a:lnTo>
                    <a:pt x="559" y="1388"/>
                  </a:lnTo>
                  <a:lnTo>
                    <a:pt x="675" y="1793"/>
                  </a:lnTo>
                  <a:lnTo>
                    <a:pt x="675" y="1947"/>
                  </a:lnTo>
                  <a:lnTo>
                    <a:pt x="2390" y="1947"/>
                  </a:lnTo>
                  <a:lnTo>
                    <a:pt x="2467" y="1927"/>
                  </a:lnTo>
                  <a:lnTo>
                    <a:pt x="2544" y="1908"/>
                  </a:lnTo>
                  <a:lnTo>
                    <a:pt x="2621" y="1870"/>
                  </a:lnTo>
                  <a:lnTo>
                    <a:pt x="2699" y="1812"/>
                  </a:lnTo>
                  <a:lnTo>
                    <a:pt x="2737" y="1754"/>
                  </a:lnTo>
                  <a:lnTo>
                    <a:pt x="2795" y="1677"/>
                  </a:lnTo>
                  <a:lnTo>
                    <a:pt x="2814" y="1581"/>
                  </a:lnTo>
                  <a:lnTo>
                    <a:pt x="2814" y="1504"/>
                  </a:lnTo>
                  <a:lnTo>
                    <a:pt x="2795" y="1369"/>
                  </a:lnTo>
                  <a:lnTo>
                    <a:pt x="2756" y="1253"/>
                  </a:lnTo>
                  <a:lnTo>
                    <a:pt x="2660" y="1157"/>
                  </a:lnTo>
                  <a:lnTo>
                    <a:pt x="2544" y="1099"/>
                  </a:lnTo>
                  <a:lnTo>
                    <a:pt x="1831" y="791"/>
                  </a:lnTo>
                  <a:lnTo>
                    <a:pt x="1812" y="694"/>
                  </a:lnTo>
                  <a:lnTo>
                    <a:pt x="270" y="78"/>
                  </a:lnTo>
                  <a:lnTo>
                    <a:pt x="174" y="7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60"/>
            <p:cNvSpPr/>
            <p:nvPr/>
          </p:nvSpPr>
          <p:spPr>
            <a:xfrm>
              <a:off x="1697945" y="3581964"/>
              <a:ext cx="61684" cy="83572"/>
            </a:xfrm>
            <a:custGeom>
              <a:avLst/>
              <a:gdLst/>
              <a:ahLst/>
              <a:cxnLst/>
              <a:rect l="l" t="t" r="r" b="b"/>
              <a:pathLst>
                <a:path w="1736" h="2352" extrusionOk="0">
                  <a:moveTo>
                    <a:pt x="1" y="1"/>
                  </a:moveTo>
                  <a:lnTo>
                    <a:pt x="20" y="232"/>
                  </a:lnTo>
                  <a:lnTo>
                    <a:pt x="59" y="463"/>
                  </a:lnTo>
                  <a:lnTo>
                    <a:pt x="97" y="675"/>
                  </a:lnTo>
                  <a:lnTo>
                    <a:pt x="155" y="906"/>
                  </a:lnTo>
                  <a:lnTo>
                    <a:pt x="232" y="1118"/>
                  </a:lnTo>
                  <a:lnTo>
                    <a:pt x="309" y="1330"/>
                  </a:lnTo>
                  <a:lnTo>
                    <a:pt x="405" y="1542"/>
                  </a:lnTo>
                  <a:lnTo>
                    <a:pt x="521" y="1735"/>
                  </a:lnTo>
                  <a:lnTo>
                    <a:pt x="598" y="1870"/>
                  </a:lnTo>
                  <a:lnTo>
                    <a:pt x="637" y="2024"/>
                  </a:lnTo>
                  <a:lnTo>
                    <a:pt x="675" y="2178"/>
                  </a:lnTo>
                  <a:lnTo>
                    <a:pt x="695" y="2352"/>
                  </a:lnTo>
                  <a:lnTo>
                    <a:pt x="1735" y="2352"/>
                  </a:lnTo>
                  <a:lnTo>
                    <a:pt x="1716" y="2178"/>
                  </a:lnTo>
                  <a:lnTo>
                    <a:pt x="1677" y="2024"/>
                  </a:lnTo>
                  <a:lnTo>
                    <a:pt x="1620" y="1870"/>
                  </a:lnTo>
                  <a:lnTo>
                    <a:pt x="1542" y="1735"/>
                  </a:lnTo>
                  <a:lnTo>
                    <a:pt x="1388" y="1427"/>
                  </a:lnTo>
                  <a:lnTo>
                    <a:pt x="1273" y="1118"/>
                  </a:lnTo>
                  <a:lnTo>
                    <a:pt x="1157" y="791"/>
                  </a:lnTo>
                  <a:lnTo>
                    <a:pt x="1080" y="46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60"/>
            <p:cNvSpPr/>
            <p:nvPr/>
          </p:nvSpPr>
          <p:spPr>
            <a:xfrm>
              <a:off x="1846544" y="3644288"/>
              <a:ext cx="9629" cy="17162"/>
            </a:xfrm>
            <a:custGeom>
              <a:avLst/>
              <a:gdLst/>
              <a:ahLst/>
              <a:cxnLst/>
              <a:rect l="l" t="t" r="r" b="b"/>
              <a:pathLst>
                <a:path w="271" h="483" extrusionOk="0">
                  <a:moveTo>
                    <a:pt x="78" y="0"/>
                  </a:moveTo>
                  <a:lnTo>
                    <a:pt x="39" y="39"/>
                  </a:lnTo>
                  <a:lnTo>
                    <a:pt x="20" y="77"/>
                  </a:lnTo>
                  <a:lnTo>
                    <a:pt x="1" y="135"/>
                  </a:lnTo>
                  <a:lnTo>
                    <a:pt x="1" y="347"/>
                  </a:lnTo>
                  <a:lnTo>
                    <a:pt x="20" y="405"/>
                  </a:lnTo>
                  <a:lnTo>
                    <a:pt x="39" y="444"/>
                  </a:lnTo>
                  <a:lnTo>
                    <a:pt x="78" y="463"/>
                  </a:lnTo>
                  <a:lnTo>
                    <a:pt x="135" y="482"/>
                  </a:lnTo>
                  <a:lnTo>
                    <a:pt x="193" y="463"/>
                  </a:lnTo>
                  <a:lnTo>
                    <a:pt x="232" y="444"/>
                  </a:lnTo>
                  <a:lnTo>
                    <a:pt x="251" y="405"/>
                  </a:lnTo>
                  <a:lnTo>
                    <a:pt x="270" y="347"/>
                  </a:lnTo>
                  <a:lnTo>
                    <a:pt x="270" y="135"/>
                  </a:lnTo>
                  <a:lnTo>
                    <a:pt x="251" y="77"/>
                  </a:lnTo>
                  <a:lnTo>
                    <a:pt x="232" y="39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60"/>
            <p:cNvSpPr/>
            <p:nvPr/>
          </p:nvSpPr>
          <p:spPr>
            <a:xfrm>
              <a:off x="1864346" y="3644288"/>
              <a:ext cx="9629" cy="17162"/>
            </a:xfrm>
            <a:custGeom>
              <a:avLst/>
              <a:gdLst/>
              <a:ahLst/>
              <a:cxnLst/>
              <a:rect l="l" t="t" r="r" b="b"/>
              <a:pathLst>
                <a:path w="271" h="483" extrusionOk="0">
                  <a:moveTo>
                    <a:pt x="78" y="0"/>
                  </a:moveTo>
                  <a:lnTo>
                    <a:pt x="39" y="39"/>
                  </a:lnTo>
                  <a:lnTo>
                    <a:pt x="1" y="77"/>
                  </a:lnTo>
                  <a:lnTo>
                    <a:pt x="1" y="135"/>
                  </a:lnTo>
                  <a:lnTo>
                    <a:pt x="1" y="347"/>
                  </a:lnTo>
                  <a:lnTo>
                    <a:pt x="1" y="405"/>
                  </a:lnTo>
                  <a:lnTo>
                    <a:pt x="39" y="444"/>
                  </a:lnTo>
                  <a:lnTo>
                    <a:pt x="78" y="463"/>
                  </a:lnTo>
                  <a:lnTo>
                    <a:pt x="135" y="482"/>
                  </a:lnTo>
                  <a:lnTo>
                    <a:pt x="174" y="463"/>
                  </a:lnTo>
                  <a:lnTo>
                    <a:pt x="232" y="444"/>
                  </a:lnTo>
                  <a:lnTo>
                    <a:pt x="251" y="405"/>
                  </a:lnTo>
                  <a:lnTo>
                    <a:pt x="270" y="347"/>
                  </a:lnTo>
                  <a:lnTo>
                    <a:pt x="270" y="135"/>
                  </a:lnTo>
                  <a:lnTo>
                    <a:pt x="251" y="77"/>
                  </a:lnTo>
                  <a:lnTo>
                    <a:pt x="232" y="39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60"/>
            <p:cNvSpPr/>
            <p:nvPr/>
          </p:nvSpPr>
          <p:spPr>
            <a:xfrm>
              <a:off x="1881472" y="3644288"/>
              <a:ext cx="9629" cy="17162"/>
            </a:xfrm>
            <a:custGeom>
              <a:avLst/>
              <a:gdLst/>
              <a:ahLst/>
              <a:cxnLst/>
              <a:rect l="l" t="t" r="r" b="b"/>
              <a:pathLst>
                <a:path w="271" h="483" extrusionOk="0">
                  <a:moveTo>
                    <a:pt x="77" y="0"/>
                  </a:moveTo>
                  <a:lnTo>
                    <a:pt x="39" y="39"/>
                  </a:lnTo>
                  <a:lnTo>
                    <a:pt x="20" y="77"/>
                  </a:lnTo>
                  <a:lnTo>
                    <a:pt x="0" y="135"/>
                  </a:lnTo>
                  <a:lnTo>
                    <a:pt x="0" y="347"/>
                  </a:lnTo>
                  <a:lnTo>
                    <a:pt x="20" y="405"/>
                  </a:lnTo>
                  <a:lnTo>
                    <a:pt x="39" y="444"/>
                  </a:lnTo>
                  <a:lnTo>
                    <a:pt x="77" y="463"/>
                  </a:lnTo>
                  <a:lnTo>
                    <a:pt x="135" y="482"/>
                  </a:lnTo>
                  <a:lnTo>
                    <a:pt x="193" y="463"/>
                  </a:lnTo>
                  <a:lnTo>
                    <a:pt x="232" y="444"/>
                  </a:lnTo>
                  <a:lnTo>
                    <a:pt x="270" y="405"/>
                  </a:lnTo>
                  <a:lnTo>
                    <a:pt x="270" y="347"/>
                  </a:lnTo>
                  <a:lnTo>
                    <a:pt x="270" y="135"/>
                  </a:lnTo>
                  <a:lnTo>
                    <a:pt x="270" y="77"/>
                  </a:lnTo>
                  <a:lnTo>
                    <a:pt x="232" y="39"/>
                  </a:lnTo>
                  <a:lnTo>
                    <a:pt x="1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60"/>
            <p:cNvSpPr/>
            <p:nvPr/>
          </p:nvSpPr>
          <p:spPr>
            <a:xfrm>
              <a:off x="1826681" y="3442960"/>
              <a:ext cx="121912" cy="90430"/>
            </a:xfrm>
            <a:custGeom>
              <a:avLst/>
              <a:gdLst/>
              <a:ahLst/>
              <a:cxnLst/>
              <a:rect l="l" t="t" r="r" b="b"/>
              <a:pathLst>
                <a:path w="3431" h="2545" extrusionOk="0">
                  <a:moveTo>
                    <a:pt x="2795" y="1"/>
                  </a:moveTo>
                  <a:lnTo>
                    <a:pt x="2756" y="39"/>
                  </a:lnTo>
                  <a:lnTo>
                    <a:pt x="1" y="1928"/>
                  </a:lnTo>
                  <a:lnTo>
                    <a:pt x="193" y="2101"/>
                  </a:lnTo>
                  <a:lnTo>
                    <a:pt x="348" y="2275"/>
                  </a:lnTo>
                  <a:lnTo>
                    <a:pt x="482" y="2448"/>
                  </a:lnTo>
                  <a:lnTo>
                    <a:pt x="560" y="2545"/>
                  </a:lnTo>
                  <a:lnTo>
                    <a:pt x="3354" y="617"/>
                  </a:lnTo>
                  <a:lnTo>
                    <a:pt x="3412" y="560"/>
                  </a:lnTo>
                  <a:lnTo>
                    <a:pt x="3431" y="483"/>
                  </a:lnTo>
                  <a:lnTo>
                    <a:pt x="3431" y="425"/>
                  </a:lnTo>
                  <a:lnTo>
                    <a:pt x="3373" y="348"/>
                  </a:lnTo>
                  <a:lnTo>
                    <a:pt x="3161" y="193"/>
                  </a:lnTo>
                  <a:lnTo>
                    <a:pt x="2949" y="20"/>
                  </a:lnTo>
                  <a:lnTo>
                    <a:pt x="28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60"/>
            <p:cNvSpPr/>
            <p:nvPr/>
          </p:nvSpPr>
          <p:spPr>
            <a:xfrm>
              <a:off x="1740407" y="3720292"/>
              <a:ext cx="226697" cy="22634"/>
            </a:xfrm>
            <a:custGeom>
              <a:avLst/>
              <a:gdLst/>
              <a:ahLst/>
              <a:cxnLst/>
              <a:rect l="l" t="t" r="r" b="b"/>
              <a:pathLst>
                <a:path w="6380" h="637" extrusionOk="0">
                  <a:moveTo>
                    <a:pt x="213" y="0"/>
                  </a:moveTo>
                  <a:lnTo>
                    <a:pt x="135" y="58"/>
                  </a:lnTo>
                  <a:lnTo>
                    <a:pt x="58" y="135"/>
                  </a:lnTo>
                  <a:lnTo>
                    <a:pt x="20" y="212"/>
                  </a:lnTo>
                  <a:lnTo>
                    <a:pt x="1" y="328"/>
                  </a:lnTo>
                  <a:lnTo>
                    <a:pt x="20" y="424"/>
                  </a:lnTo>
                  <a:lnTo>
                    <a:pt x="58" y="521"/>
                  </a:lnTo>
                  <a:lnTo>
                    <a:pt x="135" y="579"/>
                  </a:lnTo>
                  <a:lnTo>
                    <a:pt x="213" y="636"/>
                  </a:lnTo>
                  <a:lnTo>
                    <a:pt x="6071" y="636"/>
                  </a:lnTo>
                  <a:lnTo>
                    <a:pt x="6148" y="617"/>
                  </a:lnTo>
                  <a:lnTo>
                    <a:pt x="6206" y="617"/>
                  </a:lnTo>
                  <a:lnTo>
                    <a:pt x="6244" y="579"/>
                  </a:lnTo>
                  <a:lnTo>
                    <a:pt x="6302" y="540"/>
                  </a:lnTo>
                  <a:lnTo>
                    <a:pt x="6341" y="501"/>
                  </a:lnTo>
                  <a:lnTo>
                    <a:pt x="6360" y="444"/>
                  </a:lnTo>
                  <a:lnTo>
                    <a:pt x="6379" y="386"/>
                  </a:lnTo>
                  <a:lnTo>
                    <a:pt x="6379" y="328"/>
                  </a:lnTo>
                  <a:lnTo>
                    <a:pt x="6379" y="251"/>
                  </a:lnTo>
                  <a:lnTo>
                    <a:pt x="6360" y="193"/>
                  </a:lnTo>
                  <a:lnTo>
                    <a:pt x="6341" y="155"/>
                  </a:lnTo>
                  <a:lnTo>
                    <a:pt x="6302" y="97"/>
                  </a:lnTo>
                  <a:lnTo>
                    <a:pt x="6244" y="58"/>
                  </a:lnTo>
                  <a:lnTo>
                    <a:pt x="6206" y="39"/>
                  </a:lnTo>
                  <a:lnTo>
                    <a:pt x="6148" y="20"/>
                  </a:lnTo>
                  <a:lnTo>
                    <a:pt x="60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60"/>
            <p:cNvSpPr/>
            <p:nvPr/>
          </p:nvSpPr>
          <p:spPr>
            <a:xfrm>
              <a:off x="1701392" y="3720292"/>
              <a:ext cx="50705" cy="22634"/>
            </a:xfrm>
            <a:custGeom>
              <a:avLst/>
              <a:gdLst/>
              <a:ahLst/>
              <a:cxnLst/>
              <a:rect l="l" t="t" r="r" b="b"/>
              <a:pathLst>
                <a:path w="1427" h="637" extrusionOk="0">
                  <a:moveTo>
                    <a:pt x="308" y="0"/>
                  </a:moveTo>
                  <a:lnTo>
                    <a:pt x="251" y="20"/>
                  </a:lnTo>
                  <a:lnTo>
                    <a:pt x="193" y="39"/>
                  </a:lnTo>
                  <a:lnTo>
                    <a:pt x="135" y="58"/>
                  </a:lnTo>
                  <a:lnTo>
                    <a:pt x="97" y="97"/>
                  </a:lnTo>
                  <a:lnTo>
                    <a:pt x="58" y="155"/>
                  </a:lnTo>
                  <a:lnTo>
                    <a:pt x="39" y="193"/>
                  </a:lnTo>
                  <a:lnTo>
                    <a:pt x="19" y="251"/>
                  </a:lnTo>
                  <a:lnTo>
                    <a:pt x="0" y="328"/>
                  </a:lnTo>
                  <a:lnTo>
                    <a:pt x="19" y="386"/>
                  </a:lnTo>
                  <a:lnTo>
                    <a:pt x="39" y="444"/>
                  </a:lnTo>
                  <a:lnTo>
                    <a:pt x="58" y="501"/>
                  </a:lnTo>
                  <a:lnTo>
                    <a:pt x="97" y="540"/>
                  </a:lnTo>
                  <a:lnTo>
                    <a:pt x="135" y="579"/>
                  </a:lnTo>
                  <a:lnTo>
                    <a:pt x="193" y="617"/>
                  </a:lnTo>
                  <a:lnTo>
                    <a:pt x="251" y="617"/>
                  </a:lnTo>
                  <a:lnTo>
                    <a:pt x="308" y="636"/>
                  </a:lnTo>
                  <a:lnTo>
                    <a:pt x="1426" y="636"/>
                  </a:lnTo>
                  <a:lnTo>
                    <a:pt x="1349" y="617"/>
                  </a:lnTo>
                  <a:lnTo>
                    <a:pt x="1291" y="617"/>
                  </a:lnTo>
                  <a:lnTo>
                    <a:pt x="1253" y="579"/>
                  </a:lnTo>
                  <a:lnTo>
                    <a:pt x="1195" y="540"/>
                  </a:lnTo>
                  <a:lnTo>
                    <a:pt x="1156" y="501"/>
                  </a:lnTo>
                  <a:lnTo>
                    <a:pt x="1137" y="444"/>
                  </a:lnTo>
                  <a:lnTo>
                    <a:pt x="1118" y="386"/>
                  </a:lnTo>
                  <a:lnTo>
                    <a:pt x="1118" y="328"/>
                  </a:lnTo>
                  <a:lnTo>
                    <a:pt x="1118" y="251"/>
                  </a:lnTo>
                  <a:lnTo>
                    <a:pt x="1137" y="193"/>
                  </a:lnTo>
                  <a:lnTo>
                    <a:pt x="1156" y="155"/>
                  </a:lnTo>
                  <a:lnTo>
                    <a:pt x="1195" y="97"/>
                  </a:lnTo>
                  <a:lnTo>
                    <a:pt x="1253" y="58"/>
                  </a:lnTo>
                  <a:lnTo>
                    <a:pt x="1291" y="39"/>
                  </a:lnTo>
                  <a:lnTo>
                    <a:pt x="1349" y="20"/>
                  </a:lnTo>
                  <a:lnTo>
                    <a:pt x="14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60"/>
            <p:cNvSpPr/>
            <p:nvPr/>
          </p:nvSpPr>
          <p:spPr>
            <a:xfrm>
              <a:off x="1804793" y="3510756"/>
              <a:ext cx="41786" cy="34964"/>
            </a:xfrm>
            <a:custGeom>
              <a:avLst/>
              <a:gdLst/>
              <a:ahLst/>
              <a:cxnLst/>
              <a:rect l="l" t="t" r="r" b="b"/>
              <a:pathLst>
                <a:path w="1176" h="984" extrusionOk="0">
                  <a:moveTo>
                    <a:pt x="636" y="1"/>
                  </a:moveTo>
                  <a:lnTo>
                    <a:pt x="0" y="444"/>
                  </a:lnTo>
                  <a:lnTo>
                    <a:pt x="0" y="540"/>
                  </a:lnTo>
                  <a:lnTo>
                    <a:pt x="443" y="983"/>
                  </a:lnTo>
                  <a:lnTo>
                    <a:pt x="655" y="983"/>
                  </a:lnTo>
                  <a:lnTo>
                    <a:pt x="1176" y="617"/>
                  </a:lnTo>
                  <a:lnTo>
                    <a:pt x="1021" y="405"/>
                  </a:lnTo>
                  <a:lnTo>
                    <a:pt x="848" y="213"/>
                  </a:lnTo>
                  <a:lnTo>
                    <a:pt x="752" y="97"/>
                  </a:lnTo>
                  <a:lnTo>
                    <a:pt x="63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60"/>
            <p:cNvSpPr/>
            <p:nvPr/>
          </p:nvSpPr>
          <p:spPr>
            <a:xfrm>
              <a:off x="1758884" y="3523761"/>
              <a:ext cx="77425" cy="101374"/>
            </a:xfrm>
            <a:custGeom>
              <a:avLst/>
              <a:gdLst/>
              <a:ahLst/>
              <a:cxnLst/>
              <a:rect l="l" t="t" r="r" b="b"/>
              <a:pathLst>
                <a:path w="2179" h="2853" extrusionOk="0">
                  <a:moveTo>
                    <a:pt x="1042" y="1"/>
                  </a:moveTo>
                  <a:lnTo>
                    <a:pt x="810" y="78"/>
                  </a:lnTo>
                  <a:lnTo>
                    <a:pt x="618" y="213"/>
                  </a:lnTo>
                  <a:lnTo>
                    <a:pt x="444" y="348"/>
                  </a:lnTo>
                  <a:lnTo>
                    <a:pt x="290" y="521"/>
                  </a:lnTo>
                  <a:lnTo>
                    <a:pt x="174" y="733"/>
                  </a:lnTo>
                  <a:lnTo>
                    <a:pt x="78" y="945"/>
                  </a:lnTo>
                  <a:lnTo>
                    <a:pt x="20" y="1176"/>
                  </a:lnTo>
                  <a:lnTo>
                    <a:pt x="1" y="1427"/>
                  </a:lnTo>
                  <a:lnTo>
                    <a:pt x="20" y="1658"/>
                  </a:lnTo>
                  <a:lnTo>
                    <a:pt x="78" y="1889"/>
                  </a:lnTo>
                  <a:lnTo>
                    <a:pt x="174" y="2121"/>
                  </a:lnTo>
                  <a:lnTo>
                    <a:pt x="290" y="2313"/>
                  </a:lnTo>
                  <a:lnTo>
                    <a:pt x="444" y="2487"/>
                  </a:lnTo>
                  <a:lnTo>
                    <a:pt x="618" y="2641"/>
                  </a:lnTo>
                  <a:lnTo>
                    <a:pt x="810" y="2756"/>
                  </a:lnTo>
                  <a:lnTo>
                    <a:pt x="1042" y="2853"/>
                  </a:lnTo>
                  <a:lnTo>
                    <a:pt x="1273" y="2776"/>
                  </a:lnTo>
                  <a:lnTo>
                    <a:pt x="1485" y="2660"/>
                  </a:lnTo>
                  <a:lnTo>
                    <a:pt x="1677" y="2525"/>
                  </a:lnTo>
                  <a:lnTo>
                    <a:pt x="1851" y="2332"/>
                  </a:lnTo>
                  <a:lnTo>
                    <a:pt x="1986" y="2140"/>
                  </a:lnTo>
                  <a:lnTo>
                    <a:pt x="2101" y="1909"/>
                  </a:lnTo>
                  <a:lnTo>
                    <a:pt x="2159" y="1677"/>
                  </a:lnTo>
                  <a:lnTo>
                    <a:pt x="2178" y="1427"/>
                  </a:lnTo>
                  <a:lnTo>
                    <a:pt x="2159" y="1157"/>
                  </a:lnTo>
                  <a:lnTo>
                    <a:pt x="2101" y="926"/>
                  </a:lnTo>
                  <a:lnTo>
                    <a:pt x="1986" y="694"/>
                  </a:lnTo>
                  <a:lnTo>
                    <a:pt x="1851" y="502"/>
                  </a:lnTo>
                  <a:lnTo>
                    <a:pt x="1677" y="328"/>
                  </a:lnTo>
                  <a:lnTo>
                    <a:pt x="1485" y="174"/>
                  </a:lnTo>
                  <a:lnTo>
                    <a:pt x="1273" y="59"/>
                  </a:lnTo>
                  <a:lnTo>
                    <a:pt x="10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60"/>
            <p:cNvSpPr/>
            <p:nvPr/>
          </p:nvSpPr>
          <p:spPr>
            <a:xfrm>
              <a:off x="1732199" y="3522411"/>
              <a:ext cx="65771" cy="104110"/>
            </a:xfrm>
            <a:custGeom>
              <a:avLst/>
              <a:gdLst/>
              <a:ahLst/>
              <a:cxnLst/>
              <a:rect l="l" t="t" r="r" b="b"/>
              <a:pathLst>
                <a:path w="1851" h="2930" extrusionOk="0">
                  <a:moveTo>
                    <a:pt x="1311" y="0"/>
                  </a:moveTo>
                  <a:lnTo>
                    <a:pt x="1176" y="19"/>
                  </a:lnTo>
                  <a:lnTo>
                    <a:pt x="1041" y="58"/>
                  </a:lnTo>
                  <a:lnTo>
                    <a:pt x="906" y="116"/>
                  </a:lnTo>
                  <a:lnTo>
                    <a:pt x="771" y="174"/>
                  </a:lnTo>
                  <a:lnTo>
                    <a:pt x="656" y="251"/>
                  </a:lnTo>
                  <a:lnTo>
                    <a:pt x="540" y="328"/>
                  </a:lnTo>
                  <a:lnTo>
                    <a:pt x="444" y="424"/>
                  </a:lnTo>
                  <a:lnTo>
                    <a:pt x="347" y="520"/>
                  </a:lnTo>
                  <a:lnTo>
                    <a:pt x="251" y="636"/>
                  </a:lnTo>
                  <a:lnTo>
                    <a:pt x="174" y="752"/>
                  </a:lnTo>
                  <a:lnTo>
                    <a:pt x="116" y="887"/>
                  </a:lnTo>
                  <a:lnTo>
                    <a:pt x="77" y="1022"/>
                  </a:lnTo>
                  <a:lnTo>
                    <a:pt x="39" y="1156"/>
                  </a:lnTo>
                  <a:lnTo>
                    <a:pt x="20" y="1311"/>
                  </a:lnTo>
                  <a:lnTo>
                    <a:pt x="0" y="1465"/>
                  </a:lnTo>
                  <a:lnTo>
                    <a:pt x="20" y="1600"/>
                  </a:lnTo>
                  <a:lnTo>
                    <a:pt x="39" y="1754"/>
                  </a:lnTo>
                  <a:lnTo>
                    <a:pt x="77" y="1889"/>
                  </a:lnTo>
                  <a:lnTo>
                    <a:pt x="116" y="2024"/>
                  </a:lnTo>
                  <a:lnTo>
                    <a:pt x="174" y="2159"/>
                  </a:lnTo>
                  <a:lnTo>
                    <a:pt x="251" y="2274"/>
                  </a:lnTo>
                  <a:lnTo>
                    <a:pt x="347" y="2390"/>
                  </a:lnTo>
                  <a:lnTo>
                    <a:pt x="444" y="2486"/>
                  </a:lnTo>
                  <a:lnTo>
                    <a:pt x="540" y="2582"/>
                  </a:lnTo>
                  <a:lnTo>
                    <a:pt x="656" y="2679"/>
                  </a:lnTo>
                  <a:lnTo>
                    <a:pt x="771" y="2737"/>
                  </a:lnTo>
                  <a:lnTo>
                    <a:pt x="906" y="2814"/>
                  </a:lnTo>
                  <a:lnTo>
                    <a:pt x="1041" y="2852"/>
                  </a:lnTo>
                  <a:lnTo>
                    <a:pt x="1176" y="2891"/>
                  </a:lnTo>
                  <a:lnTo>
                    <a:pt x="1311" y="2910"/>
                  </a:lnTo>
                  <a:lnTo>
                    <a:pt x="1465" y="2929"/>
                  </a:lnTo>
                  <a:lnTo>
                    <a:pt x="1658" y="2910"/>
                  </a:lnTo>
                  <a:lnTo>
                    <a:pt x="1850" y="2872"/>
                  </a:lnTo>
                  <a:lnTo>
                    <a:pt x="1619" y="2794"/>
                  </a:lnTo>
                  <a:lnTo>
                    <a:pt x="1426" y="2679"/>
                  </a:lnTo>
                  <a:lnTo>
                    <a:pt x="1234" y="2525"/>
                  </a:lnTo>
                  <a:lnTo>
                    <a:pt x="1079" y="2351"/>
                  </a:lnTo>
                  <a:lnTo>
                    <a:pt x="945" y="2159"/>
                  </a:lnTo>
                  <a:lnTo>
                    <a:pt x="848" y="1947"/>
                  </a:lnTo>
                  <a:lnTo>
                    <a:pt x="790" y="1715"/>
                  </a:lnTo>
                  <a:lnTo>
                    <a:pt x="771" y="1465"/>
                  </a:lnTo>
                  <a:lnTo>
                    <a:pt x="790" y="1214"/>
                  </a:lnTo>
                  <a:lnTo>
                    <a:pt x="848" y="983"/>
                  </a:lnTo>
                  <a:lnTo>
                    <a:pt x="945" y="752"/>
                  </a:lnTo>
                  <a:lnTo>
                    <a:pt x="1079" y="559"/>
                  </a:lnTo>
                  <a:lnTo>
                    <a:pt x="1234" y="386"/>
                  </a:lnTo>
                  <a:lnTo>
                    <a:pt x="1426" y="251"/>
                  </a:lnTo>
                  <a:lnTo>
                    <a:pt x="1619" y="135"/>
                  </a:lnTo>
                  <a:lnTo>
                    <a:pt x="1850" y="39"/>
                  </a:lnTo>
                  <a:lnTo>
                    <a:pt x="16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60"/>
            <p:cNvSpPr/>
            <p:nvPr/>
          </p:nvSpPr>
          <p:spPr>
            <a:xfrm>
              <a:off x="1785605" y="3551832"/>
              <a:ext cx="24695" cy="44558"/>
            </a:xfrm>
            <a:custGeom>
              <a:avLst/>
              <a:gdLst/>
              <a:ahLst/>
              <a:cxnLst/>
              <a:rect l="l" t="t" r="r" b="b"/>
              <a:pathLst>
                <a:path w="695" h="1254" extrusionOk="0">
                  <a:moveTo>
                    <a:pt x="328" y="1"/>
                  </a:moveTo>
                  <a:lnTo>
                    <a:pt x="193" y="116"/>
                  </a:lnTo>
                  <a:lnTo>
                    <a:pt x="78" y="271"/>
                  </a:lnTo>
                  <a:lnTo>
                    <a:pt x="39" y="348"/>
                  </a:lnTo>
                  <a:lnTo>
                    <a:pt x="20" y="444"/>
                  </a:lnTo>
                  <a:lnTo>
                    <a:pt x="0" y="540"/>
                  </a:lnTo>
                  <a:lnTo>
                    <a:pt x="0" y="637"/>
                  </a:lnTo>
                  <a:lnTo>
                    <a:pt x="0" y="733"/>
                  </a:lnTo>
                  <a:lnTo>
                    <a:pt x="20" y="829"/>
                  </a:lnTo>
                  <a:lnTo>
                    <a:pt x="39" y="907"/>
                  </a:lnTo>
                  <a:lnTo>
                    <a:pt x="78" y="1003"/>
                  </a:lnTo>
                  <a:lnTo>
                    <a:pt x="193" y="1138"/>
                  </a:lnTo>
                  <a:lnTo>
                    <a:pt x="328" y="1253"/>
                  </a:lnTo>
                  <a:lnTo>
                    <a:pt x="405" y="1215"/>
                  </a:lnTo>
                  <a:lnTo>
                    <a:pt x="482" y="1157"/>
                  </a:lnTo>
                  <a:lnTo>
                    <a:pt x="540" y="1080"/>
                  </a:lnTo>
                  <a:lnTo>
                    <a:pt x="598" y="1003"/>
                  </a:lnTo>
                  <a:lnTo>
                    <a:pt x="636" y="907"/>
                  </a:lnTo>
                  <a:lnTo>
                    <a:pt x="675" y="829"/>
                  </a:lnTo>
                  <a:lnTo>
                    <a:pt x="694" y="733"/>
                  </a:lnTo>
                  <a:lnTo>
                    <a:pt x="694" y="637"/>
                  </a:lnTo>
                  <a:lnTo>
                    <a:pt x="694" y="540"/>
                  </a:lnTo>
                  <a:lnTo>
                    <a:pt x="675" y="444"/>
                  </a:lnTo>
                  <a:lnTo>
                    <a:pt x="636" y="348"/>
                  </a:lnTo>
                  <a:lnTo>
                    <a:pt x="598" y="271"/>
                  </a:lnTo>
                  <a:lnTo>
                    <a:pt x="540" y="174"/>
                  </a:lnTo>
                  <a:lnTo>
                    <a:pt x="482" y="116"/>
                  </a:lnTo>
                  <a:lnTo>
                    <a:pt x="405" y="59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60"/>
            <p:cNvSpPr/>
            <p:nvPr/>
          </p:nvSpPr>
          <p:spPr>
            <a:xfrm>
              <a:off x="1758209" y="3548421"/>
              <a:ext cx="39761" cy="52091"/>
            </a:xfrm>
            <a:custGeom>
              <a:avLst/>
              <a:gdLst/>
              <a:ahLst/>
              <a:cxnLst/>
              <a:rect l="l" t="t" r="r" b="b"/>
              <a:pathLst>
                <a:path w="1119" h="1466" extrusionOk="0">
                  <a:moveTo>
                    <a:pt x="598" y="0"/>
                  </a:moveTo>
                  <a:lnTo>
                    <a:pt x="444" y="58"/>
                  </a:lnTo>
                  <a:lnTo>
                    <a:pt x="328" y="116"/>
                  </a:lnTo>
                  <a:lnTo>
                    <a:pt x="213" y="212"/>
                  </a:lnTo>
                  <a:lnTo>
                    <a:pt x="136" y="309"/>
                  </a:lnTo>
                  <a:lnTo>
                    <a:pt x="58" y="444"/>
                  </a:lnTo>
                  <a:lnTo>
                    <a:pt x="20" y="579"/>
                  </a:lnTo>
                  <a:lnTo>
                    <a:pt x="1" y="733"/>
                  </a:lnTo>
                  <a:lnTo>
                    <a:pt x="20" y="868"/>
                  </a:lnTo>
                  <a:lnTo>
                    <a:pt x="58" y="1003"/>
                  </a:lnTo>
                  <a:lnTo>
                    <a:pt x="136" y="1137"/>
                  </a:lnTo>
                  <a:lnTo>
                    <a:pt x="213" y="1253"/>
                  </a:lnTo>
                  <a:lnTo>
                    <a:pt x="328" y="1330"/>
                  </a:lnTo>
                  <a:lnTo>
                    <a:pt x="444" y="1407"/>
                  </a:lnTo>
                  <a:lnTo>
                    <a:pt x="598" y="1446"/>
                  </a:lnTo>
                  <a:lnTo>
                    <a:pt x="733" y="1465"/>
                  </a:lnTo>
                  <a:lnTo>
                    <a:pt x="849" y="1446"/>
                  </a:lnTo>
                  <a:lnTo>
                    <a:pt x="945" y="1427"/>
                  </a:lnTo>
                  <a:lnTo>
                    <a:pt x="1041" y="1388"/>
                  </a:lnTo>
                  <a:lnTo>
                    <a:pt x="1118" y="1349"/>
                  </a:lnTo>
                  <a:lnTo>
                    <a:pt x="983" y="1234"/>
                  </a:lnTo>
                  <a:lnTo>
                    <a:pt x="868" y="1080"/>
                  </a:lnTo>
                  <a:lnTo>
                    <a:pt x="829" y="1003"/>
                  </a:lnTo>
                  <a:lnTo>
                    <a:pt x="791" y="925"/>
                  </a:lnTo>
                  <a:lnTo>
                    <a:pt x="771" y="829"/>
                  </a:lnTo>
                  <a:lnTo>
                    <a:pt x="771" y="733"/>
                  </a:lnTo>
                  <a:lnTo>
                    <a:pt x="771" y="636"/>
                  </a:lnTo>
                  <a:lnTo>
                    <a:pt x="791" y="540"/>
                  </a:lnTo>
                  <a:lnTo>
                    <a:pt x="829" y="444"/>
                  </a:lnTo>
                  <a:lnTo>
                    <a:pt x="868" y="367"/>
                  </a:lnTo>
                  <a:lnTo>
                    <a:pt x="983" y="212"/>
                  </a:lnTo>
                  <a:lnTo>
                    <a:pt x="1118" y="97"/>
                  </a:lnTo>
                  <a:lnTo>
                    <a:pt x="1041" y="58"/>
                  </a:lnTo>
                  <a:lnTo>
                    <a:pt x="945" y="20"/>
                  </a:lnTo>
                  <a:lnTo>
                    <a:pt x="8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p43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Überblick</a:t>
            </a:r>
            <a:endParaRPr/>
          </a:p>
        </p:txBody>
      </p:sp>
      <p:sp>
        <p:nvSpPr>
          <p:cNvPr id="2594" name="Google Shape;2594;p43"/>
          <p:cNvSpPr txBox="1">
            <a:spLocks noGrp="1"/>
          </p:cNvSpPr>
          <p:nvPr>
            <p:ph type="body" idx="1"/>
          </p:nvPr>
        </p:nvSpPr>
        <p:spPr>
          <a:xfrm>
            <a:off x="1607436" y="1265218"/>
            <a:ext cx="6450218" cy="27855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de-DE" b="1"/>
              <a:t>Zentrale Eckpunkte und Zielsetzung</a:t>
            </a:r>
            <a:br>
              <a:rPr lang="de-DE"/>
            </a:br>
            <a:endParaRPr lang="de-DE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de-DE"/>
              <a:t>Optimierung der Flugvorbereitung für Kunden und Mitarbeitende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de-DE"/>
              <a:t>Intuitive und ansprechende Vorbereitungserfahrung für alle Kundentypen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de-DE"/>
              <a:t>Strukturierter Datencheck für alle Beteiligten </a:t>
            </a:r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de-DE"/>
              <a:t>       (</a:t>
            </a:r>
            <a:r>
              <a:rPr lang="de-DE" err="1"/>
              <a:t>Trainer:innen</a:t>
            </a:r>
            <a:r>
              <a:rPr lang="de-DE"/>
              <a:t>, </a:t>
            </a:r>
            <a:r>
              <a:rPr lang="de-DE" err="1"/>
              <a:t>Ärzt:innen</a:t>
            </a:r>
            <a:r>
              <a:rPr lang="de-DE"/>
              <a:t>, </a:t>
            </a:r>
            <a:r>
              <a:rPr lang="de-DE" err="1"/>
              <a:t>Anzugsspezialist:innen</a:t>
            </a:r>
            <a:r>
              <a:rPr lang="de-DE"/>
              <a:t>)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de-DE"/>
              <a:t>Entwicklung von Personas zur gezielten Bedürfnisanalyse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endParaRPr lang="de-DE"/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de-DE" b="1"/>
              <a:t>Eingangsdaten aus vorangegangenen Prozessschritten</a:t>
            </a: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Catamaran"/>
              <a:buChar char="●"/>
            </a:pPr>
            <a:r>
              <a:rPr lang="de-DE"/>
              <a:t>Vor-/Nachname, Geburtsdatum, Flugdatum und E-Mail-Adresse</a:t>
            </a:r>
            <a:endParaRPr lang="de-DE" b="1"/>
          </a:p>
          <a:p>
            <a:pPr marL="133350" lvl="0" indent="0" algn="l" rtl="0">
              <a:spcBef>
                <a:spcPts val="0"/>
              </a:spcBef>
              <a:spcAft>
                <a:spcPts val="0"/>
              </a:spcAft>
              <a:buSzPts val="1500"/>
              <a:buNone/>
            </a:pPr>
            <a:endParaRPr lang="de-DE"/>
          </a:p>
        </p:txBody>
      </p:sp>
      <p:grpSp>
        <p:nvGrpSpPr>
          <p:cNvPr id="2595" name="Google Shape;2595;p43"/>
          <p:cNvGrpSpPr/>
          <p:nvPr/>
        </p:nvGrpSpPr>
        <p:grpSpPr>
          <a:xfrm rot="20317363">
            <a:off x="7937780" y="274853"/>
            <a:ext cx="588812" cy="1122577"/>
            <a:chOff x="713225" y="923550"/>
            <a:chExt cx="906903" cy="1598657"/>
          </a:xfrm>
        </p:grpSpPr>
        <p:sp>
          <p:nvSpPr>
            <p:cNvPr id="2596" name="Google Shape;2596;p43"/>
            <p:cNvSpPr/>
            <p:nvPr/>
          </p:nvSpPr>
          <p:spPr>
            <a:xfrm>
              <a:off x="716012" y="2269509"/>
              <a:ext cx="140923" cy="252698"/>
            </a:xfrm>
            <a:custGeom>
              <a:avLst/>
              <a:gdLst/>
              <a:ahLst/>
              <a:cxnLst/>
              <a:rect l="l" t="t" r="r" b="b"/>
              <a:pathLst>
                <a:path w="7078" h="12692" extrusionOk="0">
                  <a:moveTo>
                    <a:pt x="3168" y="1"/>
                  </a:moveTo>
                  <a:lnTo>
                    <a:pt x="2827" y="61"/>
                  </a:lnTo>
                  <a:lnTo>
                    <a:pt x="2486" y="121"/>
                  </a:lnTo>
                  <a:lnTo>
                    <a:pt x="2146" y="221"/>
                  </a:lnTo>
                  <a:lnTo>
                    <a:pt x="1845" y="361"/>
                  </a:lnTo>
                  <a:lnTo>
                    <a:pt x="1544" y="542"/>
                  </a:lnTo>
                  <a:lnTo>
                    <a:pt x="1283" y="762"/>
                  </a:lnTo>
                  <a:lnTo>
                    <a:pt x="1023" y="1003"/>
                  </a:lnTo>
                  <a:lnTo>
                    <a:pt x="802" y="1304"/>
                  </a:lnTo>
                  <a:lnTo>
                    <a:pt x="602" y="1624"/>
                  </a:lnTo>
                  <a:lnTo>
                    <a:pt x="421" y="2005"/>
                  </a:lnTo>
                  <a:lnTo>
                    <a:pt x="281" y="2446"/>
                  </a:lnTo>
                  <a:lnTo>
                    <a:pt x="161" y="2908"/>
                  </a:lnTo>
                  <a:lnTo>
                    <a:pt x="60" y="3429"/>
                  </a:lnTo>
                  <a:lnTo>
                    <a:pt x="20" y="4010"/>
                  </a:lnTo>
                  <a:lnTo>
                    <a:pt x="0" y="4632"/>
                  </a:lnTo>
                  <a:lnTo>
                    <a:pt x="0" y="4973"/>
                  </a:lnTo>
                  <a:lnTo>
                    <a:pt x="40" y="5313"/>
                  </a:lnTo>
                  <a:lnTo>
                    <a:pt x="81" y="5654"/>
                  </a:lnTo>
                  <a:lnTo>
                    <a:pt x="141" y="5995"/>
                  </a:lnTo>
                  <a:lnTo>
                    <a:pt x="241" y="6336"/>
                  </a:lnTo>
                  <a:lnTo>
                    <a:pt x="321" y="6677"/>
                  </a:lnTo>
                  <a:lnTo>
                    <a:pt x="562" y="7378"/>
                  </a:lnTo>
                  <a:lnTo>
                    <a:pt x="822" y="8060"/>
                  </a:lnTo>
                  <a:lnTo>
                    <a:pt x="1123" y="8722"/>
                  </a:lnTo>
                  <a:lnTo>
                    <a:pt x="1444" y="9363"/>
                  </a:lnTo>
                  <a:lnTo>
                    <a:pt x="1785" y="9985"/>
                  </a:lnTo>
                  <a:lnTo>
                    <a:pt x="2105" y="10546"/>
                  </a:lnTo>
                  <a:lnTo>
                    <a:pt x="2426" y="11067"/>
                  </a:lnTo>
                  <a:lnTo>
                    <a:pt x="2988" y="11930"/>
                  </a:lnTo>
                  <a:lnTo>
                    <a:pt x="3389" y="12491"/>
                  </a:lnTo>
                  <a:lnTo>
                    <a:pt x="3549" y="12691"/>
                  </a:lnTo>
                  <a:lnTo>
                    <a:pt x="3709" y="12491"/>
                  </a:lnTo>
                  <a:lnTo>
                    <a:pt x="4110" y="11930"/>
                  </a:lnTo>
                  <a:lnTo>
                    <a:pt x="4672" y="11067"/>
                  </a:lnTo>
                  <a:lnTo>
                    <a:pt x="4992" y="10546"/>
                  </a:lnTo>
                  <a:lnTo>
                    <a:pt x="5313" y="9965"/>
                  </a:lnTo>
                  <a:lnTo>
                    <a:pt x="5654" y="9363"/>
                  </a:lnTo>
                  <a:lnTo>
                    <a:pt x="5975" y="8722"/>
                  </a:lnTo>
                  <a:lnTo>
                    <a:pt x="6256" y="8060"/>
                  </a:lnTo>
                  <a:lnTo>
                    <a:pt x="6536" y="7358"/>
                  </a:lnTo>
                  <a:lnTo>
                    <a:pt x="6757" y="6677"/>
                  </a:lnTo>
                  <a:lnTo>
                    <a:pt x="6857" y="6336"/>
                  </a:lnTo>
                  <a:lnTo>
                    <a:pt x="6937" y="5975"/>
                  </a:lnTo>
                  <a:lnTo>
                    <a:pt x="6997" y="5634"/>
                  </a:lnTo>
                  <a:lnTo>
                    <a:pt x="7037" y="5293"/>
                  </a:lnTo>
                  <a:lnTo>
                    <a:pt x="7078" y="4953"/>
                  </a:lnTo>
                  <a:lnTo>
                    <a:pt x="7078" y="4632"/>
                  </a:lnTo>
                  <a:lnTo>
                    <a:pt x="7057" y="4010"/>
                  </a:lnTo>
                  <a:lnTo>
                    <a:pt x="6997" y="3429"/>
                  </a:lnTo>
                  <a:lnTo>
                    <a:pt x="6917" y="2908"/>
                  </a:lnTo>
                  <a:lnTo>
                    <a:pt x="6797" y="2426"/>
                  </a:lnTo>
                  <a:lnTo>
                    <a:pt x="6657" y="2005"/>
                  </a:lnTo>
                  <a:lnTo>
                    <a:pt x="6476" y="1624"/>
                  </a:lnTo>
                  <a:lnTo>
                    <a:pt x="6276" y="1284"/>
                  </a:lnTo>
                  <a:lnTo>
                    <a:pt x="6035" y="1003"/>
                  </a:lnTo>
                  <a:lnTo>
                    <a:pt x="5794" y="742"/>
                  </a:lnTo>
                  <a:lnTo>
                    <a:pt x="5514" y="542"/>
                  </a:lnTo>
                  <a:lnTo>
                    <a:pt x="5213" y="361"/>
                  </a:lnTo>
                  <a:lnTo>
                    <a:pt x="4912" y="221"/>
                  </a:lnTo>
                  <a:lnTo>
                    <a:pt x="4591" y="121"/>
                  </a:lnTo>
                  <a:lnTo>
                    <a:pt x="4251" y="41"/>
                  </a:lnTo>
                  <a:lnTo>
                    <a:pt x="389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43"/>
            <p:cNvSpPr/>
            <p:nvPr/>
          </p:nvSpPr>
          <p:spPr>
            <a:xfrm>
              <a:off x="738769" y="2269111"/>
              <a:ext cx="95011" cy="170469"/>
            </a:xfrm>
            <a:custGeom>
              <a:avLst/>
              <a:gdLst/>
              <a:ahLst/>
              <a:cxnLst/>
              <a:rect l="l" t="t" r="r" b="b"/>
              <a:pathLst>
                <a:path w="4772" h="8562" extrusionOk="0">
                  <a:moveTo>
                    <a:pt x="2386" y="0"/>
                  </a:moveTo>
                  <a:lnTo>
                    <a:pt x="2145" y="21"/>
                  </a:lnTo>
                  <a:lnTo>
                    <a:pt x="1905" y="41"/>
                  </a:lnTo>
                  <a:lnTo>
                    <a:pt x="1684" y="101"/>
                  </a:lnTo>
                  <a:lnTo>
                    <a:pt x="1464" y="161"/>
                  </a:lnTo>
                  <a:lnTo>
                    <a:pt x="1243" y="261"/>
                  </a:lnTo>
                  <a:lnTo>
                    <a:pt x="1063" y="381"/>
                  </a:lnTo>
                  <a:lnTo>
                    <a:pt x="862" y="522"/>
                  </a:lnTo>
                  <a:lnTo>
                    <a:pt x="702" y="682"/>
                  </a:lnTo>
                  <a:lnTo>
                    <a:pt x="541" y="883"/>
                  </a:lnTo>
                  <a:lnTo>
                    <a:pt x="421" y="1103"/>
                  </a:lnTo>
                  <a:lnTo>
                    <a:pt x="301" y="1364"/>
                  </a:lnTo>
                  <a:lnTo>
                    <a:pt x="201" y="1644"/>
                  </a:lnTo>
                  <a:lnTo>
                    <a:pt x="120" y="1965"/>
                  </a:lnTo>
                  <a:lnTo>
                    <a:pt x="60" y="2326"/>
                  </a:lnTo>
                  <a:lnTo>
                    <a:pt x="20" y="2707"/>
                  </a:lnTo>
                  <a:lnTo>
                    <a:pt x="0" y="3128"/>
                  </a:lnTo>
                  <a:lnTo>
                    <a:pt x="20" y="3369"/>
                  </a:lnTo>
                  <a:lnTo>
                    <a:pt x="40" y="3589"/>
                  </a:lnTo>
                  <a:lnTo>
                    <a:pt x="120" y="4050"/>
                  </a:lnTo>
                  <a:lnTo>
                    <a:pt x="221" y="4511"/>
                  </a:lnTo>
                  <a:lnTo>
                    <a:pt x="381" y="4973"/>
                  </a:lnTo>
                  <a:lnTo>
                    <a:pt x="561" y="5434"/>
                  </a:lnTo>
                  <a:lnTo>
                    <a:pt x="762" y="5895"/>
                  </a:lnTo>
                  <a:lnTo>
                    <a:pt x="983" y="6316"/>
                  </a:lnTo>
                  <a:lnTo>
                    <a:pt x="1203" y="6737"/>
                  </a:lnTo>
                  <a:lnTo>
                    <a:pt x="1424" y="7118"/>
                  </a:lnTo>
                  <a:lnTo>
                    <a:pt x="1644" y="7459"/>
                  </a:lnTo>
                  <a:lnTo>
                    <a:pt x="2025" y="8040"/>
                  </a:lnTo>
                  <a:lnTo>
                    <a:pt x="2306" y="8421"/>
                  </a:lnTo>
                  <a:lnTo>
                    <a:pt x="2406" y="8561"/>
                  </a:lnTo>
                  <a:lnTo>
                    <a:pt x="2506" y="8421"/>
                  </a:lnTo>
                  <a:lnTo>
                    <a:pt x="2767" y="8040"/>
                  </a:lnTo>
                  <a:lnTo>
                    <a:pt x="3148" y="7459"/>
                  </a:lnTo>
                  <a:lnTo>
                    <a:pt x="3368" y="7118"/>
                  </a:lnTo>
                  <a:lnTo>
                    <a:pt x="3589" y="6737"/>
                  </a:lnTo>
                  <a:lnTo>
                    <a:pt x="3809" y="6316"/>
                  </a:lnTo>
                  <a:lnTo>
                    <a:pt x="4030" y="5895"/>
                  </a:lnTo>
                  <a:lnTo>
                    <a:pt x="4230" y="5434"/>
                  </a:lnTo>
                  <a:lnTo>
                    <a:pt x="4411" y="4973"/>
                  </a:lnTo>
                  <a:lnTo>
                    <a:pt x="4551" y="4511"/>
                  </a:lnTo>
                  <a:lnTo>
                    <a:pt x="4671" y="4050"/>
                  </a:lnTo>
                  <a:lnTo>
                    <a:pt x="4752" y="3589"/>
                  </a:lnTo>
                  <a:lnTo>
                    <a:pt x="4772" y="3349"/>
                  </a:lnTo>
                  <a:lnTo>
                    <a:pt x="4772" y="3128"/>
                  </a:lnTo>
                  <a:lnTo>
                    <a:pt x="4772" y="2707"/>
                  </a:lnTo>
                  <a:lnTo>
                    <a:pt x="4732" y="2326"/>
                  </a:lnTo>
                  <a:lnTo>
                    <a:pt x="4671" y="1965"/>
                  </a:lnTo>
                  <a:lnTo>
                    <a:pt x="4591" y="1644"/>
                  </a:lnTo>
                  <a:lnTo>
                    <a:pt x="4491" y="1364"/>
                  </a:lnTo>
                  <a:lnTo>
                    <a:pt x="4371" y="1103"/>
                  </a:lnTo>
                  <a:lnTo>
                    <a:pt x="4230" y="883"/>
                  </a:lnTo>
                  <a:lnTo>
                    <a:pt x="4070" y="682"/>
                  </a:lnTo>
                  <a:lnTo>
                    <a:pt x="3910" y="522"/>
                  </a:lnTo>
                  <a:lnTo>
                    <a:pt x="3729" y="381"/>
                  </a:lnTo>
                  <a:lnTo>
                    <a:pt x="3529" y="261"/>
                  </a:lnTo>
                  <a:lnTo>
                    <a:pt x="3308" y="161"/>
                  </a:lnTo>
                  <a:lnTo>
                    <a:pt x="3108" y="101"/>
                  </a:lnTo>
                  <a:lnTo>
                    <a:pt x="2867" y="41"/>
                  </a:lnTo>
                  <a:lnTo>
                    <a:pt x="2626" y="21"/>
                  </a:lnTo>
                  <a:lnTo>
                    <a:pt x="2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43"/>
            <p:cNvSpPr/>
            <p:nvPr/>
          </p:nvSpPr>
          <p:spPr>
            <a:xfrm>
              <a:off x="759117" y="2269111"/>
              <a:ext cx="54314" cy="97420"/>
            </a:xfrm>
            <a:custGeom>
              <a:avLst/>
              <a:gdLst/>
              <a:ahLst/>
              <a:cxnLst/>
              <a:rect l="l" t="t" r="r" b="b"/>
              <a:pathLst>
                <a:path w="2728" h="4893" extrusionOk="0">
                  <a:moveTo>
                    <a:pt x="1364" y="0"/>
                  </a:moveTo>
                  <a:lnTo>
                    <a:pt x="1083" y="21"/>
                  </a:lnTo>
                  <a:lnTo>
                    <a:pt x="963" y="61"/>
                  </a:lnTo>
                  <a:lnTo>
                    <a:pt x="843" y="101"/>
                  </a:lnTo>
                  <a:lnTo>
                    <a:pt x="722" y="161"/>
                  </a:lnTo>
                  <a:lnTo>
                    <a:pt x="602" y="221"/>
                  </a:lnTo>
                  <a:lnTo>
                    <a:pt x="502" y="301"/>
                  </a:lnTo>
                  <a:lnTo>
                    <a:pt x="402" y="401"/>
                  </a:lnTo>
                  <a:lnTo>
                    <a:pt x="321" y="502"/>
                  </a:lnTo>
                  <a:lnTo>
                    <a:pt x="241" y="642"/>
                  </a:lnTo>
                  <a:lnTo>
                    <a:pt x="161" y="782"/>
                  </a:lnTo>
                  <a:lnTo>
                    <a:pt x="101" y="943"/>
                  </a:lnTo>
                  <a:lnTo>
                    <a:pt x="61" y="1123"/>
                  </a:lnTo>
                  <a:lnTo>
                    <a:pt x="41" y="1324"/>
                  </a:lnTo>
                  <a:lnTo>
                    <a:pt x="21" y="1564"/>
                  </a:lnTo>
                  <a:lnTo>
                    <a:pt x="1" y="1805"/>
                  </a:lnTo>
                  <a:lnTo>
                    <a:pt x="21" y="2045"/>
                  </a:lnTo>
                  <a:lnTo>
                    <a:pt x="61" y="2326"/>
                  </a:lnTo>
                  <a:lnTo>
                    <a:pt x="141" y="2587"/>
                  </a:lnTo>
                  <a:lnTo>
                    <a:pt x="221" y="2847"/>
                  </a:lnTo>
                  <a:lnTo>
                    <a:pt x="321" y="3108"/>
                  </a:lnTo>
                  <a:lnTo>
                    <a:pt x="442" y="3369"/>
                  </a:lnTo>
                  <a:lnTo>
                    <a:pt x="682" y="3850"/>
                  </a:lnTo>
                  <a:lnTo>
                    <a:pt x="943" y="4271"/>
                  </a:lnTo>
                  <a:lnTo>
                    <a:pt x="1163" y="4612"/>
                  </a:lnTo>
                  <a:lnTo>
                    <a:pt x="1364" y="4892"/>
                  </a:lnTo>
                  <a:lnTo>
                    <a:pt x="1584" y="4612"/>
                  </a:lnTo>
                  <a:lnTo>
                    <a:pt x="1805" y="4271"/>
                  </a:lnTo>
                  <a:lnTo>
                    <a:pt x="2046" y="3850"/>
                  </a:lnTo>
                  <a:lnTo>
                    <a:pt x="2306" y="3369"/>
                  </a:lnTo>
                  <a:lnTo>
                    <a:pt x="2426" y="3108"/>
                  </a:lnTo>
                  <a:lnTo>
                    <a:pt x="2527" y="2847"/>
                  </a:lnTo>
                  <a:lnTo>
                    <a:pt x="2607" y="2587"/>
                  </a:lnTo>
                  <a:lnTo>
                    <a:pt x="2667" y="2306"/>
                  </a:lnTo>
                  <a:lnTo>
                    <a:pt x="2727" y="2045"/>
                  </a:lnTo>
                  <a:lnTo>
                    <a:pt x="2727" y="1785"/>
                  </a:lnTo>
                  <a:lnTo>
                    <a:pt x="2727" y="1544"/>
                  </a:lnTo>
                  <a:lnTo>
                    <a:pt x="2707" y="1324"/>
                  </a:lnTo>
                  <a:lnTo>
                    <a:pt x="2667" y="1123"/>
                  </a:lnTo>
                  <a:lnTo>
                    <a:pt x="2627" y="943"/>
                  </a:lnTo>
                  <a:lnTo>
                    <a:pt x="2567" y="782"/>
                  </a:lnTo>
                  <a:lnTo>
                    <a:pt x="2507" y="642"/>
                  </a:lnTo>
                  <a:lnTo>
                    <a:pt x="2426" y="502"/>
                  </a:lnTo>
                  <a:lnTo>
                    <a:pt x="2326" y="401"/>
                  </a:lnTo>
                  <a:lnTo>
                    <a:pt x="2226" y="301"/>
                  </a:lnTo>
                  <a:lnTo>
                    <a:pt x="2126" y="221"/>
                  </a:lnTo>
                  <a:lnTo>
                    <a:pt x="2026" y="141"/>
                  </a:lnTo>
                  <a:lnTo>
                    <a:pt x="1905" y="101"/>
                  </a:lnTo>
                  <a:lnTo>
                    <a:pt x="1765" y="61"/>
                  </a:lnTo>
                  <a:lnTo>
                    <a:pt x="1645" y="21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43"/>
            <p:cNvSpPr/>
            <p:nvPr/>
          </p:nvSpPr>
          <p:spPr>
            <a:xfrm>
              <a:off x="1096404" y="2268713"/>
              <a:ext cx="140923" cy="252698"/>
            </a:xfrm>
            <a:custGeom>
              <a:avLst/>
              <a:gdLst/>
              <a:ahLst/>
              <a:cxnLst/>
              <a:rect l="l" t="t" r="r" b="b"/>
              <a:pathLst>
                <a:path w="7078" h="12692" extrusionOk="0">
                  <a:moveTo>
                    <a:pt x="3529" y="0"/>
                  </a:moveTo>
                  <a:lnTo>
                    <a:pt x="3168" y="20"/>
                  </a:lnTo>
                  <a:lnTo>
                    <a:pt x="2828" y="61"/>
                  </a:lnTo>
                  <a:lnTo>
                    <a:pt x="2487" y="141"/>
                  </a:lnTo>
                  <a:lnTo>
                    <a:pt x="2146" y="241"/>
                  </a:lnTo>
                  <a:lnTo>
                    <a:pt x="1845" y="381"/>
                  </a:lnTo>
                  <a:lnTo>
                    <a:pt x="1544" y="562"/>
                  </a:lnTo>
                  <a:lnTo>
                    <a:pt x="1284" y="762"/>
                  </a:lnTo>
                  <a:lnTo>
                    <a:pt x="1023" y="1023"/>
                  </a:lnTo>
                  <a:lnTo>
                    <a:pt x="803" y="1304"/>
                  </a:lnTo>
                  <a:lnTo>
                    <a:pt x="602" y="1644"/>
                  </a:lnTo>
                  <a:lnTo>
                    <a:pt x="422" y="2025"/>
                  </a:lnTo>
                  <a:lnTo>
                    <a:pt x="281" y="2446"/>
                  </a:lnTo>
                  <a:lnTo>
                    <a:pt x="161" y="2928"/>
                  </a:lnTo>
                  <a:lnTo>
                    <a:pt x="61" y="3449"/>
                  </a:lnTo>
                  <a:lnTo>
                    <a:pt x="21" y="4030"/>
                  </a:lnTo>
                  <a:lnTo>
                    <a:pt x="1" y="4652"/>
                  </a:lnTo>
                  <a:lnTo>
                    <a:pt x="1" y="4993"/>
                  </a:lnTo>
                  <a:lnTo>
                    <a:pt x="41" y="5313"/>
                  </a:lnTo>
                  <a:lnTo>
                    <a:pt x="81" y="5654"/>
                  </a:lnTo>
                  <a:lnTo>
                    <a:pt x="161" y="5995"/>
                  </a:lnTo>
                  <a:lnTo>
                    <a:pt x="241" y="6356"/>
                  </a:lnTo>
                  <a:lnTo>
                    <a:pt x="322" y="6697"/>
                  </a:lnTo>
                  <a:lnTo>
                    <a:pt x="562" y="7398"/>
                  </a:lnTo>
                  <a:lnTo>
                    <a:pt x="823" y="8080"/>
                  </a:lnTo>
                  <a:lnTo>
                    <a:pt x="1123" y="8742"/>
                  </a:lnTo>
                  <a:lnTo>
                    <a:pt x="1444" y="9383"/>
                  </a:lnTo>
                  <a:lnTo>
                    <a:pt x="1785" y="9985"/>
                  </a:lnTo>
                  <a:lnTo>
                    <a:pt x="2106" y="10566"/>
                  </a:lnTo>
                  <a:lnTo>
                    <a:pt x="2427" y="11087"/>
                  </a:lnTo>
                  <a:lnTo>
                    <a:pt x="2988" y="11929"/>
                  </a:lnTo>
                  <a:lnTo>
                    <a:pt x="3409" y="12491"/>
                  </a:lnTo>
                  <a:lnTo>
                    <a:pt x="3549" y="12691"/>
                  </a:lnTo>
                  <a:lnTo>
                    <a:pt x="3710" y="12491"/>
                  </a:lnTo>
                  <a:lnTo>
                    <a:pt x="4111" y="11929"/>
                  </a:lnTo>
                  <a:lnTo>
                    <a:pt x="4672" y="11067"/>
                  </a:lnTo>
                  <a:lnTo>
                    <a:pt x="4993" y="10546"/>
                  </a:lnTo>
                  <a:lnTo>
                    <a:pt x="5314" y="9985"/>
                  </a:lnTo>
                  <a:lnTo>
                    <a:pt x="5654" y="9383"/>
                  </a:lnTo>
                  <a:lnTo>
                    <a:pt x="5975" y="8742"/>
                  </a:lnTo>
                  <a:lnTo>
                    <a:pt x="6256" y="8060"/>
                  </a:lnTo>
                  <a:lnTo>
                    <a:pt x="6537" y="7378"/>
                  </a:lnTo>
                  <a:lnTo>
                    <a:pt x="6757" y="6697"/>
                  </a:lnTo>
                  <a:lnTo>
                    <a:pt x="6857" y="6336"/>
                  </a:lnTo>
                  <a:lnTo>
                    <a:pt x="6938" y="5995"/>
                  </a:lnTo>
                  <a:lnTo>
                    <a:pt x="6998" y="5654"/>
                  </a:lnTo>
                  <a:lnTo>
                    <a:pt x="7038" y="5313"/>
                  </a:lnTo>
                  <a:lnTo>
                    <a:pt x="7078" y="4973"/>
                  </a:lnTo>
                  <a:lnTo>
                    <a:pt x="7078" y="4652"/>
                  </a:lnTo>
                  <a:lnTo>
                    <a:pt x="7058" y="4010"/>
                  </a:lnTo>
                  <a:lnTo>
                    <a:pt x="7018" y="3429"/>
                  </a:lnTo>
                  <a:lnTo>
                    <a:pt x="6918" y="2908"/>
                  </a:lnTo>
                  <a:lnTo>
                    <a:pt x="6797" y="2446"/>
                  </a:lnTo>
                  <a:lnTo>
                    <a:pt x="6657" y="2005"/>
                  </a:lnTo>
                  <a:lnTo>
                    <a:pt x="6476" y="1644"/>
                  </a:lnTo>
                  <a:lnTo>
                    <a:pt x="6276" y="1304"/>
                  </a:lnTo>
                  <a:lnTo>
                    <a:pt x="6035" y="1003"/>
                  </a:lnTo>
                  <a:lnTo>
                    <a:pt x="5795" y="762"/>
                  </a:lnTo>
                  <a:lnTo>
                    <a:pt x="5514" y="542"/>
                  </a:lnTo>
                  <a:lnTo>
                    <a:pt x="5213" y="381"/>
                  </a:lnTo>
                  <a:lnTo>
                    <a:pt x="4913" y="241"/>
                  </a:lnTo>
                  <a:lnTo>
                    <a:pt x="4592" y="141"/>
                  </a:lnTo>
                  <a:lnTo>
                    <a:pt x="4251" y="61"/>
                  </a:lnTo>
                  <a:lnTo>
                    <a:pt x="3890" y="20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43"/>
            <p:cNvSpPr/>
            <p:nvPr/>
          </p:nvSpPr>
          <p:spPr>
            <a:xfrm>
              <a:off x="1119161" y="2268713"/>
              <a:ext cx="95030" cy="170071"/>
            </a:xfrm>
            <a:custGeom>
              <a:avLst/>
              <a:gdLst/>
              <a:ahLst/>
              <a:cxnLst/>
              <a:rect l="l" t="t" r="r" b="b"/>
              <a:pathLst>
                <a:path w="4773" h="8542" extrusionOk="0">
                  <a:moveTo>
                    <a:pt x="2146" y="0"/>
                  </a:moveTo>
                  <a:lnTo>
                    <a:pt x="1905" y="41"/>
                  </a:lnTo>
                  <a:lnTo>
                    <a:pt x="1685" y="81"/>
                  </a:lnTo>
                  <a:lnTo>
                    <a:pt x="1464" y="161"/>
                  </a:lnTo>
                  <a:lnTo>
                    <a:pt x="1244" y="261"/>
                  </a:lnTo>
                  <a:lnTo>
                    <a:pt x="1063" y="361"/>
                  </a:lnTo>
                  <a:lnTo>
                    <a:pt x="883" y="502"/>
                  </a:lnTo>
                  <a:lnTo>
                    <a:pt x="702" y="682"/>
                  </a:lnTo>
                  <a:lnTo>
                    <a:pt x="542" y="883"/>
                  </a:lnTo>
                  <a:lnTo>
                    <a:pt x="422" y="1103"/>
                  </a:lnTo>
                  <a:lnTo>
                    <a:pt x="301" y="1364"/>
                  </a:lnTo>
                  <a:lnTo>
                    <a:pt x="201" y="1644"/>
                  </a:lnTo>
                  <a:lnTo>
                    <a:pt x="121" y="1965"/>
                  </a:lnTo>
                  <a:lnTo>
                    <a:pt x="61" y="2326"/>
                  </a:lnTo>
                  <a:lnTo>
                    <a:pt x="21" y="2707"/>
                  </a:lnTo>
                  <a:lnTo>
                    <a:pt x="1" y="3128"/>
                  </a:lnTo>
                  <a:lnTo>
                    <a:pt x="21" y="3349"/>
                  </a:lnTo>
                  <a:lnTo>
                    <a:pt x="41" y="3589"/>
                  </a:lnTo>
                  <a:lnTo>
                    <a:pt x="121" y="4030"/>
                  </a:lnTo>
                  <a:lnTo>
                    <a:pt x="221" y="4511"/>
                  </a:lnTo>
                  <a:lnTo>
                    <a:pt x="381" y="4973"/>
                  </a:lnTo>
                  <a:lnTo>
                    <a:pt x="562" y="5434"/>
                  </a:lnTo>
                  <a:lnTo>
                    <a:pt x="762" y="5875"/>
                  </a:lnTo>
                  <a:lnTo>
                    <a:pt x="983" y="6316"/>
                  </a:lnTo>
                  <a:lnTo>
                    <a:pt x="1203" y="6717"/>
                  </a:lnTo>
                  <a:lnTo>
                    <a:pt x="1424" y="7118"/>
                  </a:lnTo>
                  <a:lnTo>
                    <a:pt x="1645" y="7459"/>
                  </a:lnTo>
                  <a:lnTo>
                    <a:pt x="2025" y="8040"/>
                  </a:lnTo>
                  <a:lnTo>
                    <a:pt x="2306" y="8421"/>
                  </a:lnTo>
                  <a:lnTo>
                    <a:pt x="2406" y="8541"/>
                  </a:lnTo>
                  <a:lnTo>
                    <a:pt x="2507" y="8421"/>
                  </a:lnTo>
                  <a:lnTo>
                    <a:pt x="2767" y="8040"/>
                  </a:lnTo>
                  <a:lnTo>
                    <a:pt x="3148" y="7459"/>
                  </a:lnTo>
                  <a:lnTo>
                    <a:pt x="3369" y="7098"/>
                  </a:lnTo>
                  <a:lnTo>
                    <a:pt x="3589" y="6717"/>
                  </a:lnTo>
                  <a:lnTo>
                    <a:pt x="3810" y="6316"/>
                  </a:lnTo>
                  <a:lnTo>
                    <a:pt x="4030" y="5875"/>
                  </a:lnTo>
                  <a:lnTo>
                    <a:pt x="4231" y="5434"/>
                  </a:lnTo>
                  <a:lnTo>
                    <a:pt x="4411" y="4973"/>
                  </a:lnTo>
                  <a:lnTo>
                    <a:pt x="4572" y="4491"/>
                  </a:lnTo>
                  <a:lnTo>
                    <a:pt x="4672" y="4030"/>
                  </a:lnTo>
                  <a:lnTo>
                    <a:pt x="4752" y="3569"/>
                  </a:lnTo>
                  <a:lnTo>
                    <a:pt x="4772" y="3349"/>
                  </a:lnTo>
                  <a:lnTo>
                    <a:pt x="4772" y="3128"/>
                  </a:lnTo>
                  <a:lnTo>
                    <a:pt x="4772" y="2707"/>
                  </a:lnTo>
                  <a:lnTo>
                    <a:pt x="4732" y="2306"/>
                  </a:lnTo>
                  <a:lnTo>
                    <a:pt x="4672" y="1965"/>
                  </a:lnTo>
                  <a:lnTo>
                    <a:pt x="4592" y="1644"/>
                  </a:lnTo>
                  <a:lnTo>
                    <a:pt x="4491" y="1344"/>
                  </a:lnTo>
                  <a:lnTo>
                    <a:pt x="4371" y="1103"/>
                  </a:lnTo>
                  <a:lnTo>
                    <a:pt x="4231" y="863"/>
                  </a:lnTo>
                  <a:lnTo>
                    <a:pt x="4070" y="682"/>
                  </a:lnTo>
                  <a:lnTo>
                    <a:pt x="3910" y="502"/>
                  </a:lnTo>
                  <a:lnTo>
                    <a:pt x="3730" y="361"/>
                  </a:lnTo>
                  <a:lnTo>
                    <a:pt x="3529" y="241"/>
                  </a:lnTo>
                  <a:lnTo>
                    <a:pt x="3329" y="161"/>
                  </a:lnTo>
                  <a:lnTo>
                    <a:pt x="3108" y="81"/>
                  </a:lnTo>
                  <a:lnTo>
                    <a:pt x="2867" y="41"/>
                  </a:lnTo>
                  <a:lnTo>
                    <a:pt x="2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43"/>
            <p:cNvSpPr/>
            <p:nvPr/>
          </p:nvSpPr>
          <p:spPr>
            <a:xfrm>
              <a:off x="1139508" y="2268713"/>
              <a:ext cx="54314" cy="97420"/>
            </a:xfrm>
            <a:custGeom>
              <a:avLst/>
              <a:gdLst/>
              <a:ahLst/>
              <a:cxnLst/>
              <a:rect l="l" t="t" r="r" b="b"/>
              <a:pathLst>
                <a:path w="2728" h="4893" extrusionOk="0">
                  <a:moveTo>
                    <a:pt x="1364" y="0"/>
                  </a:moveTo>
                  <a:lnTo>
                    <a:pt x="1084" y="20"/>
                  </a:lnTo>
                  <a:lnTo>
                    <a:pt x="963" y="41"/>
                  </a:lnTo>
                  <a:lnTo>
                    <a:pt x="843" y="81"/>
                  </a:lnTo>
                  <a:lnTo>
                    <a:pt x="723" y="141"/>
                  </a:lnTo>
                  <a:lnTo>
                    <a:pt x="602" y="201"/>
                  </a:lnTo>
                  <a:lnTo>
                    <a:pt x="502" y="301"/>
                  </a:lnTo>
                  <a:lnTo>
                    <a:pt x="402" y="381"/>
                  </a:lnTo>
                  <a:lnTo>
                    <a:pt x="322" y="502"/>
                  </a:lnTo>
                  <a:lnTo>
                    <a:pt x="242" y="622"/>
                  </a:lnTo>
                  <a:lnTo>
                    <a:pt x="161" y="782"/>
                  </a:lnTo>
                  <a:lnTo>
                    <a:pt x="121" y="943"/>
                  </a:lnTo>
                  <a:lnTo>
                    <a:pt x="61" y="1123"/>
                  </a:lnTo>
                  <a:lnTo>
                    <a:pt x="41" y="1324"/>
                  </a:lnTo>
                  <a:lnTo>
                    <a:pt x="21" y="1544"/>
                  </a:lnTo>
                  <a:lnTo>
                    <a:pt x="1" y="1785"/>
                  </a:lnTo>
                  <a:lnTo>
                    <a:pt x="21" y="2045"/>
                  </a:lnTo>
                  <a:lnTo>
                    <a:pt x="61" y="2306"/>
                  </a:lnTo>
                  <a:lnTo>
                    <a:pt x="141" y="2567"/>
                  </a:lnTo>
                  <a:lnTo>
                    <a:pt x="222" y="2847"/>
                  </a:lnTo>
                  <a:lnTo>
                    <a:pt x="322" y="3108"/>
                  </a:lnTo>
                  <a:lnTo>
                    <a:pt x="442" y="3369"/>
                  </a:lnTo>
                  <a:lnTo>
                    <a:pt x="683" y="3850"/>
                  </a:lnTo>
                  <a:lnTo>
                    <a:pt x="943" y="4271"/>
                  </a:lnTo>
                  <a:lnTo>
                    <a:pt x="1164" y="4592"/>
                  </a:lnTo>
                  <a:lnTo>
                    <a:pt x="1384" y="4892"/>
                  </a:lnTo>
                  <a:lnTo>
                    <a:pt x="1585" y="4592"/>
                  </a:lnTo>
                  <a:lnTo>
                    <a:pt x="1805" y="4271"/>
                  </a:lnTo>
                  <a:lnTo>
                    <a:pt x="2046" y="3850"/>
                  </a:lnTo>
                  <a:lnTo>
                    <a:pt x="2307" y="3369"/>
                  </a:lnTo>
                  <a:lnTo>
                    <a:pt x="2427" y="3108"/>
                  </a:lnTo>
                  <a:lnTo>
                    <a:pt x="2527" y="2847"/>
                  </a:lnTo>
                  <a:lnTo>
                    <a:pt x="2607" y="2567"/>
                  </a:lnTo>
                  <a:lnTo>
                    <a:pt x="2667" y="2306"/>
                  </a:lnTo>
                  <a:lnTo>
                    <a:pt x="2728" y="2045"/>
                  </a:lnTo>
                  <a:lnTo>
                    <a:pt x="2728" y="1785"/>
                  </a:lnTo>
                  <a:lnTo>
                    <a:pt x="2728" y="1544"/>
                  </a:lnTo>
                  <a:lnTo>
                    <a:pt x="2708" y="1324"/>
                  </a:lnTo>
                  <a:lnTo>
                    <a:pt x="2667" y="1123"/>
                  </a:lnTo>
                  <a:lnTo>
                    <a:pt x="2627" y="943"/>
                  </a:lnTo>
                  <a:lnTo>
                    <a:pt x="2567" y="782"/>
                  </a:lnTo>
                  <a:lnTo>
                    <a:pt x="2507" y="622"/>
                  </a:lnTo>
                  <a:lnTo>
                    <a:pt x="2427" y="502"/>
                  </a:lnTo>
                  <a:lnTo>
                    <a:pt x="2327" y="381"/>
                  </a:lnTo>
                  <a:lnTo>
                    <a:pt x="2226" y="281"/>
                  </a:lnTo>
                  <a:lnTo>
                    <a:pt x="2126" y="201"/>
                  </a:lnTo>
                  <a:lnTo>
                    <a:pt x="2026" y="141"/>
                  </a:lnTo>
                  <a:lnTo>
                    <a:pt x="1906" y="81"/>
                  </a:lnTo>
                  <a:lnTo>
                    <a:pt x="1765" y="41"/>
                  </a:lnTo>
                  <a:lnTo>
                    <a:pt x="1645" y="20"/>
                  </a:lnTo>
                  <a:lnTo>
                    <a:pt x="136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43"/>
            <p:cNvSpPr/>
            <p:nvPr/>
          </p:nvSpPr>
          <p:spPr>
            <a:xfrm>
              <a:off x="1474805" y="2268315"/>
              <a:ext cx="140943" cy="252698"/>
            </a:xfrm>
            <a:custGeom>
              <a:avLst/>
              <a:gdLst/>
              <a:ahLst/>
              <a:cxnLst/>
              <a:rect l="l" t="t" r="r" b="b"/>
              <a:pathLst>
                <a:path w="7079" h="12692" extrusionOk="0">
                  <a:moveTo>
                    <a:pt x="3529" y="0"/>
                  </a:moveTo>
                  <a:lnTo>
                    <a:pt x="3169" y="20"/>
                  </a:lnTo>
                  <a:lnTo>
                    <a:pt x="2828" y="61"/>
                  </a:lnTo>
                  <a:lnTo>
                    <a:pt x="2487" y="121"/>
                  </a:lnTo>
                  <a:lnTo>
                    <a:pt x="2166" y="241"/>
                  </a:lnTo>
                  <a:lnTo>
                    <a:pt x="1845" y="381"/>
                  </a:lnTo>
                  <a:lnTo>
                    <a:pt x="1565" y="542"/>
                  </a:lnTo>
                  <a:lnTo>
                    <a:pt x="1284" y="762"/>
                  </a:lnTo>
                  <a:lnTo>
                    <a:pt x="1043" y="1003"/>
                  </a:lnTo>
                  <a:lnTo>
                    <a:pt x="803" y="1304"/>
                  </a:lnTo>
                  <a:lnTo>
                    <a:pt x="602" y="1644"/>
                  </a:lnTo>
                  <a:lnTo>
                    <a:pt x="422" y="2005"/>
                  </a:lnTo>
                  <a:lnTo>
                    <a:pt x="282" y="2446"/>
                  </a:lnTo>
                  <a:lnTo>
                    <a:pt x="161" y="2907"/>
                  </a:lnTo>
                  <a:lnTo>
                    <a:pt x="81" y="3449"/>
                  </a:lnTo>
                  <a:lnTo>
                    <a:pt x="21" y="4010"/>
                  </a:lnTo>
                  <a:lnTo>
                    <a:pt x="1" y="4652"/>
                  </a:lnTo>
                  <a:lnTo>
                    <a:pt x="21" y="4972"/>
                  </a:lnTo>
                  <a:lnTo>
                    <a:pt x="41" y="5313"/>
                  </a:lnTo>
                  <a:lnTo>
                    <a:pt x="81" y="5654"/>
                  </a:lnTo>
                  <a:lnTo>
                    <a:pt x="161" y="5995"/>
                  </a:lnTo>
                  <a:lnTo>
                    <a:pt x="241" y="6336"/>
                  </a:lnTo>
                  <a:lnTo>
                    <a:pt x="322" y="6697"/>
                  </a:lnTo>
                  <a:lnTo>
                    <a:pt x="562" y="7378"/>
                  </a:lnTo>
                  <a:lnTo>
                    <a:pt x="823" y="8060"/>
                  </a:lnTo>
                  <a:lnTo>
                    <a:pt x="1124" y="8722"/>
                  </a:lnTo>
                  <a:lnTo>
                    <a:pt x="1444" y="9383"/>
                  </a:lnTo>
                  <a:lnTo>
                    <a:pt x="1785" y="9985"/>
                  </a:lnTo>
                  <a:lnTo>
                    <a:pt x="2106" y="10546"/>
                  </a:lnTo>
                  <a:lnTo>
                    <a:pt x="2427" y="11067"/>
                  </a:lnTo>
                  <a:lnTo>
                    <a:pt x="3008" y="11929"/>
                  </a:lnTo>
                  <a:lnTo>
                    <a:pt x="3409" y="12491"/>
                  </a:lnTo>
                  <a:lnTo>
                    <a:pt x="3550" y="12691"/>
                  </a:lnTo>
                  <a:lnTo>
                    <a:pt x="3710" y="12491"/>
                  </a:lnTo>
                  <a:lnTo>
                    <a:pt x="4111" y="11929"/>
                  </a:lnTo>
                  <a:lnTo>
                    <a:pt x="4672" y="11067"/>
                  </a:lnTo>
                  <a:lnTo>
                    <a:pt x="4993" y="10546"/>
                  </a:lnTo>
                  <a:lnTo>
                    <a:pt x="5314" y="9985"/>
                  </a:lnTo>
                  <a:lnTo>
                    <a:pt x="5655" y="9363"/>
                  </a:lnTo>
                  <a:lnTo>
                    <a:pt x="5975" y="8722"/>
                  </a:lnTo>
                  <a:lnTo>
                    <a:pt x="6276" y="8060"/>
                  </a:lnTo>
                  <a:lnTo>
                    <a:pt x="6537" y="7378"/>
                  </a:lnTo>
                  <a:lnTo>
                    <a:pt x="6757" y="6677"/>
                  </a:lnTo>
                  <a:lnTo>
                    <a:pt x="6858" y="6336"/>
                  </a:lnTo>
                  <a:lnTo>
                    <a:pt x="6938" y="5995"/>
                  </a:lnTo>
                  <a:lnTo>
                    <a:pt x="6998" y="5634"/>
                  </a:lnTo>
                  <a:lnTo>
                    <a:pt x="7038" y="5293"/>
                  </a:lnTo>
                  <a:lnTo>
                    <a:pt x="7078" y="4972"/>
                  </a:lnTo>
                  <a:lnTo>
                    <a:pt x="7078" y="4632"/>
                  </a:lnTo>
                  <a:lnTo>
                    <a:pt x="7058" y="4010"/>
                  </a:lnTo>
                  <a:lnTo>
                    <a:pt x="7018" y="3429"/>
                  </a:lnTo>
                  <a:lnTo>
                    <a:pt x="6918" y="2907"/>
                  </a:lnTo>
                  <a:lnTo>
                    <a:pt x="6797" y="2426"/>
                  </a:lnTo>
                  <a:lnTo>
                    <a:pt x="6657" y="2005"/>
                  </a:lnTo>
                  <a:lnTo>
                    <a:pt x="6477" y="1624"/>
                  </a:lnTo>
                  <a:lnTo>
                    <a:pt x="6276" y="1284"/>
                  </a:lnTo>
                  <a:lnTo>
                    <a:pt x="6036" y="1003"/>
                  </a:lnTo>
                  <a:lnTo>
                    <a:pt x="5795" y="742"/>
                  </a:lnTo>
                  <a:lnTo>
                    <a:pt x="5514" y="542"/>
                  </a:lnTo>
                  <a:lnTo>
                    <a:pt x="5234" y="361"/>
                  </a:lnTo>
                  <a:lnTo>
                    <a:pt x="4913" y="221"/>
                  </a:lnTo>
                  <a:lnTo>
                    <a:pt x="4592" y="121"/>
                  </a:lnTo>
                  <a:lnTo>
                    <a:pt x="4251" y="61"/>
                  </a:lnTo>
                  <a:lnTo>
                    <a:pt x="3890" y="20"/>
                  </a:lnTo>
                  <a:lnTo>
                    <a:pt x="352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43"/>
            <p:cNvSpPr/>
            <p:nvPr/>
          </p:nvSpPr>
          <p:spPr>
            <a:xfrm>
              <a:off x="1497960" y="2268315"/>
              <a:ext cx="95030" cy="170071"/>
            </a:xfrm>
            <a:custGeom>
              <a:avLst/>
              <a:gdLst/>
              <a:ahLst/>
              <a:cxnLst/>
              <a:rect l="l" t="t" r="r" b="b"/>
              <a:pathLst>
                <a:path w="4773" h="8542" extrusionOk="0">
                  <a:moveTo>
                    <a:pt x="2126" y="0"/>
                  </a:moveTo>
                  <a:lnTo>
                    <a:pt x="1885" y="20"/>
                  </a:lnTo>
                  <a:lnTo>
                    <a:pt x="1665" y="81"/>
                  </a:lnTo>
                  <a:lnTo>
                    <a:pt x="1444" y="141"/>
                  </a:lnTo>
                  <a:lnTo>
                    <a:pt x="1244" y="241"/>
                  </a:lnTo>
                  <a:lnTo>
                    <a:pt x="1043" y="361"/>
                  </a:lnTo>
                  <a:lnTo>
                    <a:pt x="863" y="502"/>
                  </a:lnTo>
                  <a:lnTo>
                    <a:pt x="682" y="682"/>
                  </a:lnTo>
                  <a:lnTo>
                    <a:pt x="542" y="862"/>
                  </a:lnTo>
                  <a:lnTo>
                    <a:pt x="402" y="1103"/>
                  </a:lnTo>
                  <a:lnTo>
                    <a:pt x="281" y="1344"/>
                  </a:lnTo>
                  <a:lnTo>
                    <a:pt x="181" y="1644"/>
                  </a:lnTo>
                  <a:lnTo>
                    <a:pt x="101" y="1965"/>
                  </a:lnTo>
                  <a:lnTo>
                    <a:pt x="41" y="2306"/>
                  </a:lnTo>
                  <a:lnTo>
                    <a:pt x="1" y="2707"/>
                  </a:lnTo>
                  <a:lnTo>
                    <a:pt x="1" y="3128"/>
                  </a:lnTo>
                  <a:lnTo>
                    <a:pt x="1" y="3349"/>
                  </a:lnTo>
                  <a:lnTo>
                    <a:pt x="21" y="3569"/>
                  </a:lnTo>
                  <a:lnTo>
                    <a:pt x="101" y="4030"/>
                  </a:lnTo>
                  <a:lnTo>
                    <a:pt x="221" y="4491"/>
                  </a:lnTo>
                  <a:lnTo>
                    <a:pt x="362" y="4972"/>
                  </a:lnTo>
                  <a:lnTo>
                    <a:pt x="542" y="5434"/>
                  </a:lnTo>
                  <a:lnTo>
                    <a:pt x="743" y="5875"/>
                  </a:lnTo>
                  <a:lnTo>
                    <a:pt x="963" y="6316"/>
                  </a:lnTo>
                  <a:lnTo>
                    <a:pt x="1184" y="6717"/>
                  </a:lnTo>
                  <a:lnTo>
                    <a:pt x="1404" y="7098"/>
                  </a:lnTo>
                  <a:lnTo>
                    <a:pt x="1625" y="7459"/>
                  </a:lnTo>
                  <a:lnTo>
                    <a:pt x="2006" y="8020"/>
                  </a:lnTo>
                  <a:lnTo>
                    <a:pt x="2286" y="8401"/>
                  </a:lnTo>
                  <a:lnTo>
                    <a:pt x="2387" y="8541"/>
                  </a:lnTo>
                  <a:lnTo>
                    <a:pt x="2487" y="8401"/>
                  </a:lnTo>
                  <a:lnTo>
                    <a:pt x="2767" y="8020"/>
                  </a:lnTo>
                  <a:lnTo>
                    <a:pt x="3148" y="7438"/>
                  </a:lnTo>
                  <a:lnTo>
                    <a:pt x="3349" y="7098"/>
                  </a:lnTo>
                  <a:lnTo>
                    <a:pt x="3569" y="6717"/>
                  </a:lnTo>
                  <a:lnTo>
                    <a:pt x="3790" y="6296"/>
                  </a:lnTo>
                  <a:lnTo>
                    <a:pt x="4010" y="5875"/>
                  </a:lnTo>
                  <a:lnTo>
                    <a:pt x="4211" y="5414"/>
                  </a:lnTo>
                  <a:lnTo>
                    <a:pt x="4391" y="4952"/>
                  </a:lnTo>
                  <a:lnTo>
                    <a:pt x="4552" y="4491"/>
                  </a:lnTo>
                  <a:lnTo>
                    <a:pt x="4672" y="4030"/>
                  </a:lnTo>
                  <a:lnTo>
                    <a:pt x="4732" y="3569"/>
                  </a:lnTo>
                  <a:lnTo>
                    <a:pt x="4752" y="3328"/>
                  </a:lnTo>
                  <a:lnTo>
                    <a:pt x="4772" y="3108"/>
                  </a:lnTo>
                  <a:lnTo>
                    <a:pt x="4752" y="2687"/>
                  </a:lnTo>
                  <a:lnTo>
                    <a:pt x="4712" y="2306"/>
                  </a:lnTo>
                  <a:lnTo>
                    <a:pt x="4652" y="1945"/>
                  </a:lnTo>
                  <a:lnTo>
                    <a:pt x="4572" y="1624"/>
                  </a:lnTo>
                  <a:lnTo>
                    <a:pt x="4472" y="1344"/>
                  </a:lnTo>
                  <a:lnTo>
                    <a:pt x="4351" y="1083"/>
                  </a:lnTo>
                  <a:lnTo>
                    <a:pt x="4211" y="862"/>
                  </a:lnTo>
                  <a:lnTo>
                    <a:pt x="4071" y="662"/>
                  </a:lnTo>
                  <a:lnTo>
                    <a:pt x="3890" y="502"/>
                  </a:lnTo>
                  <a:lnTo>
                    <a:pt x="3710" y="361"/>
                  </a:lnTo>
                  <a:lnTo>
                    <a:pt x="3509" y="241"/>
                  </a:lnTo>
                  <a:lnTo>
                    <a:pt x="3309" y="141"/>
                  </a:lnTo>
                  <a:lnTo>
                    <a:pt x="3088" y="81"/>
                  </a:lnTo>
                  <a:lnTo>
                    <a:pt x="2848" y="20"/>
                  </a:lnTo>
                  <a:lnTo>
                    <a:pt x="26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43"/>
            <p:cNvSpPr/>
            <p:nvPr/>
          </p:nvSpPr>
          <p:spPr>
            <a:xfrm>
              <a:off x="1517929" y="2268315"/>
              <a:ext cx="54693" cy="97021"/>
            </a:xfrm>
            <a:custGeom>
              <a:avLst/>
              <a:gdLst/>
              <a:ahLst/>
              <a:cxnLst/>
              <a:rect l="l" t="t" r="r" b="b"/>
              <a:pathLst>
                <a:path w="2747" h="4873" extrusionOk="0">
                  <a:moveTo>
                    <a:pt x="1363" y="0"/>
                  </a:moveTo>
                  <a:lnTo>
                    <a:pt x="1103" y="20"/>
                  </a:lnTo>
                  <a:lnTo>
                    <a:pt x="962" y="40"/>
                  </a:lnTo>
                  <a:lnTo>
                    <a:pt x="842" y="81"/>
                  </a:lnTo>
                  <a:lnTo>
                    <a:pt x="722" y="141"/>
                  </a:lnTo>
                  <a:lnTo>
                    <a:pt x="602" y="201"/>
                  </a:lnTo>
                  <a:lnTo>
                    <a:pt x="501" y="281"/>
                  </a:lnTo>
                  <a:lnTo>
                    <a:pt x="401" y="381"/>
                  </a:lnTo>
                  <a:lnTo>
                    <a:pt x="321" y="502"/>
                  </a:lnTo>
                  <a:lnTo>
                    <a:pt x="241" y="622"/>
                  </a:lnTo>
                  <a:lnTo>
                    <a:pt x="181" y="762"/>
                  </a:lnTo>
                  <a:lnTo>
                    <a:pt x="120" y="923"/>
                  </a:lnTo>
                  <a:lnTo>
                    <a:pt x="60" y="1123"/>
                  </a:lnTo>
                  <a:lnTo>
                    <a:pt x="40" y="1324"/>
                  </a:lnTo>
                  <a:lnTo>
                    <a:pt x="20" y="1544"/>
                  </a:lnTo>
                  <a:lnTo>
                    <a:pt x="0" y="1785"/>
                  </a:lnTo>
                  <a:lnTo>
                    <a:pt x="20" y="2045"/>
                  </a:lnTo>
                  <a:lnTo>
                    <a:pt x="60" y="2306"/>
                  </a:lnTo>
                  <a:lnTo>
                    <a:pt x="140" y="2567"/>
                  </a:lnTo>
                  <a:lnTo>
                    <a:pt x="221" y="2827"/>
                  </a:lnTo>
                  <a:lnTo>
                    <a:pt x="321" y="3108"/>
                  </a:lnTo>
                  <a:lnTo>
                    <a:pt x="441" y="3349"/>
                  </a:lnTo>
                  <a:lnTo>
                    <a:pt x="702" y="3830"/>
                  </a:lnTo>
                  <a:lnTo>
                    <a:pt x="942" y="4251"/>
                  </a:lnTo>
                  <a:lnTo>
                    <a:pt x="1163" y="4592"/>
                  </a:lnTo>
                  <a:lnTo>
                    <a:pt x="1384" y="4872"/>
                  </a:lnTo>
                  <a:lnTo>
                    <a:pt x="1584" y="4592"/>
                  </a:lnTo>
                  <a:lnTo>
                    <a:pt x="1805" y="4251"/>
                  </a:lnTo>
                  <a:lnTo>
                    <a:pt x="2065" y="3830"/>
                  </a:lnTo>
                  <a:lnTo>
                    <a:pt x="2306" y="3349"/>
                  </a:lnTo>
                  <a:lnTo>
                    <a:pt x="2426" y="3088"/>
                  </a:lnTo>
                  <a:lnTo>
                    <a:pt x="2526" y="2827"/>
                  </a:lnTo>
                  <a:lnTo>
                    <a:pt x="2606" y="2567"/>
                  </a:lnTo>
                  <a:lnTo>
                    <a:pt x="2687" y="2306"/>
                  </a:lnTo>
                  <a:lnTo>
                    <a:pt x="2727" y="2025"/>
                  </a:lnTo>
                  <a:lnTo>
                    <a:pt x="2747" y="1785"/>
                  </a:lnTo>
                  <a:lnTo>
                    <a:pt x="2727" y="1544"/>
                  </a:lnTo>
                  <a:lnTo>
                    <a:pt x="2707" y="1304"/>
                  </a:lnTo>
                  <a:lnTo>
                    <a:pt x="2667" y="1103"/>
                  </a:lnTo>
                  <a:lnTo>
                    <a:pt x="2627" y="923"/>
                  </a:lnTo>
                  <a:lnTo>
                    <a:pt x="2566" y="762"/>
                  </a:lnTo>
                  <a:lnTo>
                    <a:pt x="2506" y="622"/>
                  </a:lnTo>
                  <a:lnTo>
                    <a:pt x="2426" y="482"/>
                  </a:lnTo>
                  <a:lnTo>
                    <a:pt x="2326" y="381"/>
                  </a:lnTo>
                  <a:lnTo>
                    <a:pt x="2246" y="281"/>
                  </a:lnTo>
                  <a:lnTo>
                    <a:pt x="2125" y="201"/>
                  </a:lnTo>
                  <a:lnTo>
                    <a:pt x="2025" y="141"/>
                  </a:lnTo>
                  <a:lnTo>
                    <a:pt x="1905" y="81"/>
                  </a:lnTo>
                  <a:lnTo>
                    <a:pt x="1784" y="40"/>
                  </a:lnTo>
                  <a:lnTo>
                    <a:pt x="1644" y="20"/>
                  </a:lnTo>
                  <a:lnTo>
                    <a:pt x="13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43"/>
            <p:cNvSpPr/>
            <p:nvPr/>
          </p:nvSpPr>
          <p:spPr>
            <a:xfrm>
              <a:off x="972268" y="1742227"/>
              <a:ext cx="387210" cy="387608"/>
            </a:xfrm>
            <a:custGeom>
              <a:avLst/>
              <a:gdLst/>
              <a:ahLst/>
              <a:cxnLst/>
              <a:rect l="l" t="t" r="r" b="b"/>
              <a:pathLst>
                <a:path w="19448" h="19468" extrusionOk="0">
                  <a:moveTo>
                    <a:pt x="9704" y="0"/>
                  </a:moveTo>
                  <a:lnTo>
                    <a:pt x="9203" y="20"/>
                  </a:lnTo>
                  <a:lnTo>
                    <a:pt x="8722" y="60"/>
                  </a:lnTo>
                  <a:lnTo>
                    <a:pt x="8221" y="120"/>
                  </a:lnTo>
                  <a:lnTo>
                    <a:pt x="7739" y="201"/>
                  </a:lnTo>
                  <a:lnTo>
                    <a:pt x="7278" y="321"/>
                  </a:lnTo>
                  <a:lnTo>
                    <a:pt x="6817" y="441"/>
                  </a:lnTo>
                  <a:lnTo>
                    <a:pt x="6356" y="602"/>
                  </a:lnTo>
                  <a:lnTo>
                    <a:pt x="5915" y="782"/>
                  </a:lnTo>
                  <a:lnTo>
                    <a:pt x="5494" y="962"/>
                  </a:lnTo>
                  <a:lnTo>
                    <a:pt x="5073" y="1183"/>
                  </a:lnTo>
                  <a:lnTo>
                    <a:pt x="4672" y="1424"/>
                  </a:lnTo>
                  <a:lnTo>
                    <a:pt x="4271" y="1684"/>
                  </a:lnTo>
                  <a:lnTo>
                    <a:pt x="3890" y="1945"/>
                  </a:lnTo>
                  <a:lnTo>
                    <a:pt x="3529" y="2246"/>
                  </a:lnTo>
                  <a:lnTo>
                    <a:pt x="3168" y="2546"/>
                  </a:lnTo>
                  <a:lnTo>
                    <a:pt x="2827" y="2867"/>
                  </a:lnTo>
                  <a:lnTo>
                    <a:pt x="2507" y="3208"/>
                  </a:lnTo>
                  <a:lnTo>
                    <a:pt x="2206" y="3549"/>
                  </a:lnTo>
                  <a:lnTo>
                    <a:pt x="1925" y="3930"/>
                  </a:lnTo>
                  <a:lnTo>
                    <a:pt x="1645" y="4311"/>
                  </a:lnTo>
                  <a:lnTo>
                    <a:pt x="1404" y="4712"/>
                  </a:lnTo>
                  <a:lnTo>
                    <a:pt x="1163" y="5113"/>
                  </a:lnTo>
                  <a:lnTo>
                    <a:pt x="943" y="5534"/>
                  </a:lnTo>
                  <a:lnTo>
                    <a:pt x="762" y="5955"/>
                  </a:lnTo>
                  <a:lnTo>
                    <a:pt x="582" y="6396"/>
                  </a:lnTo>
                  <a:lnTo>
                    <a:pt x="422" y="6857"/>
                  </a:lnTo>
                  <a:lnTo>
                    <a:pt x="301" y="7318"/>
                  </a:lnTo>
                  <a:lnTo>
                    <a:pt x="181" y="7799"/>
                  </a:lnTo>
                  <a:lnTo>
                    <a:pt x="101" y="8260"/>
                  </a:lnTo>
                  <a:lnTo>
                    <a:pt x="41" y="8761"/>
                  </a:lnTo>
                  <a:lnTo>
                    <a:pt x="1" y="9243"/>
                  </a:lnTo>
                  <a:lnTo>
                    <a:pt x="1" y="9744"/>
                  </a:lnTo>
                  <a:lnTo>
                    <a:pt x="1" y="10245"/>
                  </a:lnTo>
                  <a:lnTo>
                    <a:pt x="41" y="10746"/>
                  </a:lnTo>
                  <a:lnTo>
                    <a:pt x="101" y="11227"/>
                  </a:lnTo>
                  <a:lnTo>
                    <a:pt x="201" y="11709"/>
                  </a:lnTo>
                  <a:lnTo>
                    <a:pt x="301" y="12190"/>
                  </a:lnTo>
                  <a:lnTo>
                    <a:pt x="442" y="12651"/>
                  </a:lnTo>
                  <a:lnTo>
                    <a:pt x="582" y="13092"/>
                  </a:lnTo>
                  <a:lnTo>
                    <a:pt x="762" y="13533"/>
                  </a:lnTo>
                  <a:lnTo>
                    <a:pt x="963" y="13974"/>
                  </a:lnTo>
                  <a:lnTo>
                    <a:pt x="1183" y="14395"/>
                  </a:lnTo>
                  <a:lnTo>
                    <a:pt x="1404" y="14796"/>
                  </a:lnTo>
                  <a:lnTo>
                    <a:pt x="1665" y="15197"/>
                  </a:lnTo>
                  <a:lnTo>
                    <a:pt x="1945" y="15578"/>
                  </a:lnTo>
                  <a:lnTo>
                    <a:pt x="2226" y="15939"/>
                  </a:lnTo>
                  <a:lnTo>
                    <a:pt x="2527" y="16280"/>
                  </a:lnTo>
                  <a:lnTo>
                    <a:pt x="2848" y="16621"/>
                  </a:lnTo>
                  <a:lnTo>
                    <a:pt x="3188" y="16941"/>
                  </a:lnTo>
                  <a:lnTo>
                    <a:pt x="3549" y="17262"/>
                  </a:lnTo>
                  <a:lnTo>
                    <a:pt x="3910" y="17543"/>
                  </a:lnTo>
                  <a:lnTo>
                    <a:pt x="4291" y="17803"/>
                  </a:lnTo>
                  <a:lnTo>
                    <a:pt x="4692" y="18064"/>
                  </a:lnTo>
                  <a:lnTo>
                    <a:pt x="5093" y="18305"/>
                  </a:lnTo>
                  <a:lnTo>
                    <a:pt x="5514" y="18505"/>
                  </a:lnTo>
                  <a:lnTo>
                    <a:pt x="5955" y="18706"/>
                  </a:lnTo>
                  <a:lnTo>
                    <a:pt x="6396" y="18886"/>
                  </a:lnTo>
                  <a:lnTo>
                    <a:pt x="6837" y="19026"/>
                  </a:lnTo>
                  <a:lnTo>
                    <a:pt x="7298" y="19167"/>
                  </a:lnTo>
                  <a:lnTo>
                    <a:pt x="7779" y="19267"/>
                  </a:lnTo>
                  <a:lnTo>
                    <a:pt x="8261" y="19347"/>
                  </a:lnTo>
                  <a:lnTo>
                    <a:pt x="8742" y="19407"/>
                  </a:lnTo>
                  <a:lnTo>
                    <a:pt x="9243" y="19447"/>
                  </a:lnTo>
                  <a:lnTo>
                    <a:pt x="9744" y="19467"/>
                  </a:lnTo>
                  <a:lnTo>
                    <a:pt x="10245" y="19447"/>
                  </a:lnTo>
                  <a:lnTo>
                    <a:pt x="10727" y="19407"/>
                  </a:lnTo>
                  <a:lnTo>
                    <a:pt x="11228" y="19347"/>
                  </a:lnTo>
                  <a:lnTo>
                    <a:pt x="11689" y="19267"/>
                  </a:lnTo>
                  <a:lnTo>
                    <a:pt x="12170" y="19147"/>
                  </a:lnTo>
                  <a:lnTo>
                    <a:pt x="12631" y="19026"/>
                  </a:lnTo>
                  <a:lnTo>
                    <a:pt x="13072" y="18866"/>
                  </a:lnTo>
                  <a:lnTo>
                    <a:pt x="13533" y="18686"/>
                  </a:lnTo>
                  <a:lnTo>
                    <a:pt x="13954" y="18505"/>
                  </a:lnTo>
                  <a:lnTo>
                    <a:pt x="14376" y="18285"/>
                  </a:lnTo>
                  <a:lnTo>
                    <a:pt x="14776" y="18044"/>
                  </a:lnTo>
                  <a:lnTo>
                    <a:pt x="15177" y="17803"/>
                  </a:lnTo>
                  <a:lnTo>
                    <a:pt x="15558" y="17523"/>
                  </a:lnTo>
                  <a:lnTo>
                    <a:pt x="15919" y="17242"/>
                  </a:lnTo>
                  <a:lnTo>
                    <a:pt x="16280" y="16921"/>
                  </a:lnTo>
                  <a:lnTo>
                    <a:pt x="16621" y="16600"/>
                  </a:lnTo>
                  <a:lnTo>
                    <a:pt x="16942" y="16260"/>
                  </a:lnTo>
                  <a:lnTo>
                    <a:pt x="17242" y="15919"/>
                  </a:lnTo>
                  <a:lnTo>
                    <a:pt x="17523" y="15538"/>
                  </a:lnTo>
                  <a:lnTo>
                    <a:pt x="17804" y="15157"/>
                  </a:lnTo>
                  <a:lnTo>
                    <a:pt x="18044" y="14776"/>
                  </a:lnTo>
                  <a:lnTo>
                    <a:pt x="18285" y="14355"/>
                  </a:lnTo>
                  <a:lnTo>
                    <a:pt x="18506" y="13934"/>
                  </a:lnTo>
                  <a:lnTo>
                    <a:pt x="18686" y="13513"/>
                  </a:lnTo>
                  <a:lnTo>
                    <a:pt x="18866" y="13072"/>
                  </a:lnTo>
                  <a:lnTo>
                    <a:pt x="19027" y="12611"/>
                  </a:lnTo>
                  <a:lnTo>
                    <a:pt x="19147" y="12150"/>
                  </a:lnTo>
                  <a:lnTo>
                    <a:pt x="19267" y="11689"/>
                  </a:lnTo>
                  <a:lnTo>
                    <a:pt x="19348" y="11207"/>
                  </a:lnTo>
                  <a:lnTo>
                    <a:pt x="19408" y="10726"/>
                  </a:lnTo>
                  <a:lnTo>
                    <a:pt x="19448" y="10225"/>
                  </a:lnTo>
                  <a:lnTo>
                    <a:pt x="19448" y="9724"/>
                  </a:lnTo>
                  <a:lnTo>
                    <a:pt x="19448" y="9223"/>
                  </a:lnTo>
                  <a:lnTo>
                    <a:pt x="19408" y="8721"/>
                  </a:lnTo>
                  <a:lnTo>
                    <a:pt x="19348" y="8240"/>
                  </a:lnTo>
                  <a:lnTo>
                    <a:pt x="19247" y="7759"/>
                  </a:lnTo>
                  <a:lnTo>
                    <a:pt x="19147" y="7298"/>
                  </a:lnTo>
                  <a:lnTo>
                    <a:pt x="19007" y="6837"/>
                  </a:lnTo>
                  <a:lnTo>
                    <a:pt x="18866" y="6376"/>
                  </a:lnTo>
                  <a:lnTo>
                    <a:pt x="18686" y="5935"/>
                  </a:lnTo>
                  <a:lnTo>
                    <a:pt x="18485" y="5513"/>
                  </a:lnTo>
                  <a:lnTo>
                    <a:pt x="18265" y="5092"/>
                  </a:lnTo>
                  <a:lnTo>
                    <a:pt x="18044" y="4671"/>
                  </a:lnTo>
                  <a:lnTo>
                    <a:pt x="17784" y="4291"/>
                  </a:lnTo>
                  <a:lnTo>
                    <a:pt x="17503" y="3910"/>
                  </a:lnTo>
                  <a:lnTo>
                    <a:pt x="17222" y="3529"/>
                  </a:lnTo>
                  <a:lnTo>
                    <a:pt x="16922" y="3188"/>
                  </a:lnTo>
                  <a:lnTo>
                    <a:pt x="16601" y="2847"/>
                  </a:lnTo>
                  <a:lnTo>
                    <a:pt x="16260" y="2526"/>
                  </a:lnTo>
                  <a:lnTo>
                    <a:pt x="15899" y="2225"/>
                  </a:lnTo>
                  <a:lnTo>
                    <a:pt x="15538" y="1925"/>
                  </a:lnTo>
                  <a:lnTo>
                    <a:pt x="15157" y="1664"/>
                  </a:lnTo>
                  <a:lnTo>
                    <a:pt x="14756" y="1403"/>
                  </a:lnTo>
                  <a:lnTo>
                    <a:pt x="14355" y="1183"/>
                  </a:lnTo>
                  <a:lnTo>
                    <a:pt x="13934" y="962"/>
                  </a:lnTo>
                  <a:lnTo>
                    <a:pt x="13493" y="762"/>
                  </a:lnTo>
                  <a:lnTo>
                    <a:pt x="13052" y="602"/>
                  </a:lnTo>
                  <a:lnTo>
                    <a:pt x="12611" y="441"/>
                  </a:lnTo>
                  <a:lnTo>
                    <a:pt x="12150" y="301"/>
                  </a:lnTo>
                  <a:lnTo>
                    <a:pt x="11669" y="201"/>
                  </a:lnTo>
                  <a:lnTo>
                    <a:pt x="11188" y="120"/>
                  </a:lnTo>
                  <a:lnTo>
                    <a:pt x="10707" y="60"/>
                  </a:lnTo>
                  <a:lnTo>
                    <a:pt x="10205" y="20"/>
                  </a:lnTo>
                  <a:lnTo>
                    <a:pt x="970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43"/>
            <p:cNvSpPr/>
            <p:nvPr/>
          </p:nvSpPr>
          <p:spPr>
            <a:xfrm>
              <a:off x="1147492" y="923550"/>
              <a:ext cx="34763" cy="309362"/>
            </a:xfrm>
            <a:custGeom>
              <a:avLst/>
              <a:gdLst/>
              <a:ahLst/>
              <a:cxnLst/>
              <a:rect l="l" t="t" r="r" b="b"/>
              <a:pathLst>
                <a:path w="1746" h="15538" extrusionOk="0">
                  <a:moveTo>
                    <a:pt x="843" y="0"/>
                  </a:moveTo>
                  <a:lnTo>
                    <a:pt x="1" y="15538"/>
                  </a:lnTo>
                  <a:lnTo>
                    <a:pt x="1745" y="15538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43"/>
            <p:cNvSpPr/>
            <p:nvPr/>
          </p:nvSpPr>
          <p:spPr>
            <a:xfrm>
              <a:off x="973861" y="1254047"/>
              <a:ext cx="383228" cy="773603"/>
            </a:xfrm>
            <a:custGeom>
              <a:avLst/>
              <a:gdLst/>
              <a:ahLst/>
              <a:cxnLst/>
              <a:rect l="l" t="t" r="r" b="b"/>
              <a:pathLst>
                <a:path w="19248" h="38855" extrusionOk="0">
                  <a:moveTo>
                    <a:pt x="9504" y="0"/>
                  </a:moveTo>
                  <a:lnTo>
                    <a:pt x="9003" y="20"/>
                  </a:lnTo>
                  <a:lnTo>
                    <a:pt x="8521" y="61"/>
                  </a:lnTo>
                  <a:lnTo>
                    <a:pt x="8040" y="121"/>
                  </a:lnTo>
                  <a:lnTo>
                    <a:pt x="7579" y="201"/>
                  </a:lnTo>
                  <a:lnTo>
                    <a:pt x="7118" y="301"/>
                  </a:lnTo>
                  <a:lnTo>
                    <a:pt x="6677" y="441"/>
                  </a:lnTo>
                  <a:lnTo>
                    <a:pt x="6236" y="582"/>
                  </a:lnTo>
                  <a:lnTo>
                    <a:pt x="5795" y="762"/>
                  </a:lnTo>
                  <a:lnTo>
                    <a:pt x="5374" y="943"/>
                  </a:lnTo>
                  <a:lnTo>
                    <a:pt x="4973" y="1163"/>
                  </a:lnTo>
                  <a:lnTo>
                    <a:pt x="4572" y="1384"/>
                  </a:lnTo>
                  <a:lnTo>
                    <a:pt x="4191" y="1644"/>
                  </a:lnTo>
                  <a:lnTo>
                    <a:pt x="3810" y="1905"/>
                  </a:lnTo>
                  <a:lnTo>
                    <a:pt x="3449" y="2186"/>
                  </a:lnTo>
                  <a:lnTo>
                    <a:pt x="3108" y="2486"/>
                  </a:lnTo>
                  <a:lnTo>
                    <a:pt x="2768" y="2807"/>
                  </a:lnTo>
                  <a:lnTo>
                    <a:pt x="2467" y="3128"/>
                  </a:lnTo>
                  <a:lnTo>
                    <a:pt x="2166" y="3469"/>
                  </a:lnTo>
                  <a:lnTo>
                    <a:pt x="1885" y="3830"/>
                  </a:lnTo>
                  <a:lnTo>
                    <a:pt x="1625" y="4211"/>
                  </a:lnTo>
                  <a:lnTo>
                    <a:pt x="1364" y="4592"/>
                  </a:lnTo>
                  <a:lnTo>
                    <a:pt x="1144" y="4993"/>
                  </a:lnTo>
                  <a:lnTo>
                    <a:pt x="923" y="5394"/>
                  </a:lnTo>
                  <a:lnTo>
                    <a:pt x="743" y="5815"/>
                  </a:lnTo>
                  <a:lnTo>
                    <a:pt x="582" y="6256"/>
                  </a:lnTo>
                  <a:lnTo>
                    <a:pt x="422" y="6697"/>
                  </a:lnTo>
                  <a:lnTo>
                    <a:pt x="302" y="7158"/>
                  </a:lnTo>
                  <a:lnTo>
                    <a:pt x="201" y="7619"/>
                  </a:lnTo>
                  <a:lnTo>
                    <a:pt x="101" y="8080"/>
                  </a:lnTo>
                  <a:lnTo>
                    <a:pt x="41" y="8561"/>
                  </a:lnTo>
                  <a:lnTo>
                    <a:pt x="21" y="9042"/>
                  </a:lnTo>
                  <a:lnTo>
                    <a:pt x="1" y="9524"/>
                  </a:lnTo>
                  <a:lnTo>
                    <a:pt x="41" y="38855"/>
                  </a:lnTo>
                  <a:lnTo>
                    <a:pt x="19248" y="38835"/>
                  </a:lnTo>
                  <a:lnTo>
                    <a:pt x="19207" y="9504"/>
                  </a:lnTo>
                  <a:lnTo>
                    <a:pt x="19207" y="9002"/>
                  </a:lnTo>
                  <a:lnTo>
                    <a:pt x="19167" y="8521"/>
                  </a:lnTo>
                  <a:lnTo>
                    <a:pt x="19107" y="8060"/>
                  </a:lnTo>
                  <a:lnTo>
                    <a:pt x="19027" y="7579"/>
                  </a:lnTo>
                  <a:lnTo>
                    <a:pt x="18907" y="7118"/>
                  </a:lnTo>
                  <a:lnTo>
                    <a:pt x="18786" y="6677"/>
                  </a:lnTo>
                  <a:lnTo>
                    <a:pt x="18626" y="6236"/>
                  </a:lnTo>
                  <a:lnTo>
                    <a:pt x="18466" y="5795"/>
                  </a:lnTo>
                  <a:lnTo>
                    <a:pt x="18265" y="5373"/>
                  </a:lnTo>
                  <a:lnTo>
                    <a:pt x="18065" y="4973"/>
                  </a:lnTo>
                  <a:lnTo>
                    <a:pt x="17824" y="4572"/>
                  </a:lnTo>
                  <a:lnTo>
                    <a:pt x="17583" y="4191"/>
                  </a:lnTo>
                  <a:lnTo>
                    <a:pt x="17323" y="3810"/>
                  </a:lnTo>
                  <a:lnTo>
                    <a:pt x="17042" y="3449"/>
                  </a:lnTo>
                  <a:lnTo>
                    <a:pt x="16741" y="3108"/>
                  </a:lnTo>
                  <a:lnTo>
                    <a:pt x="16421" y="2787"/>
                  </a:lnTo>
                  <a:lnTo>
                    <a:pt x="16080" y="2466"/>
                  </a:lnTo>
                  <a:lnTo>
                    <a:pt x="15739" y="2166"/>
                  </a:lnTo>
                  <a:lnTo>
                    <a:pt x="15378" y="1885"/>
                  </a:lnTo>
                  <a:lnTo>
                    <a:pt x="15017" y="1624"/>
                  </a:lnTo>
                  <a:lnTo>
                    <a:pt x="14616" y="1364"/>
                  </a:lnTo>
                  <a:lnTo>
                    <a:pt x="14215" y="1143"/>
                  </a:lnTo>
                  <a:lnTo>
                    <a:pt x="13814" y="943"/>
                  </a:lnTo>
                  <a:lnTo>
                    <a:pt x="13393" y="742"/>
                  </a:lnTo>
                  <a:lnTo>
                    <a:pt x="12952" y="582"/>
                  </a:lnTo>
                  <a:lnTo>
                    <a:pt x="12511" y="421"/>
                  </a:lnTo>
                  <a:lnTo>
                    <a:pt x="12070" y="301"/>
                  </a:lnTo>
                  <a:lnTo>
                    <a:pt x="11609" y="201"/>
                  </a:lnTo>
                  <a:lnTo>
                    <a:pt x="11128" y="101"/>
                  </a:lnTo>
                  <a:lnTo>
                    <a:pt x="10667" y="41"/>
                  </a:lnTo>
                  <a:lnTo>
                    <a:pt x="10186" y="20"/>
                  </a:lnTo>
                  <a:lnTo>
                    <a:pt x="968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43"/>
            <p:cNvSpPr/>
            <p:nvPr/>
          </p:nvSpPr>
          <p:spPr>
            <a:xfrm>
              <a:off x="973861" y="1254047"/>
              <a:ext cx="383228" cy="773603"/>
            </a:xfrm>
            <a:custGeom>
              <a:avLst/>
              <a:gdLst/>
              <a:ahLst/>
              <a:cxnLst/>
              <a:rect l="l" t="t" r="r" b="b"/>
              <a:pathLst>
                <a:path w="19248" h="38855" fill="none" extrusionOk="0">
                  <a:moveTo>
                    <a:pt x="19248" y="38835"/>
                  </a:moveTo>
                  <a:lnTo>
                    <a:pt x="41" y="38855"/>
                  </a:lnTo>
                  <a:lnTo>
                    <a:pt x="1" y="9524"/>
                  </a:lnTo>
                  <a:lnTo>
                    <a:pt x="1" y="9524"/>
                  </a:lnTo>
                  <a:lnTo>
                    <a:pt x="21" y="9042"/>
                  </a:lnTo>
                  <a:lnTo>
                    <a:pt x="41" y="8561"/>
                  </a:lnTo>
                  <a:lnTo>
                    <a:pt x="101" y="8080"/>
                  </a:lnTo>
                  <a:lnTo>
                    <a:pt x="201" y="7619"/>
                  </a:lnTo>
                  <a:lnTo>
                    <a:pt x="302" y="7158"/>
                  </a:lnTo>
                  <a:lnTo>
                    <a:pt x="422" y="6697"/>
                  </a:lnTo>
                  <a:lnTo>
                    <a:pt x="582" y="6256"/>
                  </a:lnTo>
                  <a:lnTo>
                    <a:pt x="743" y="5815"/>
                  </a:lnTo>
                  <a:lnTo>
                    <a:pt x="923" y="5394"/>
                  </a:lnTo>
                  <a:lnTo>
                    <a:pt x="1144" y="4993"/>
                  </a:lnTo>
                  <a:lnTo>
                    <a:pt x="1364" y="4592"/>
                  </a:lnTo>
                  <a:lnTo>
                    <a:pt x="1625" y="4211"/>
                  </a:lnTo>
                  <a:lnTo>
                    <a:pt x="1885" y="3830"/>
                  </a:lnTo>
                  <a:lnTo>
                    <a:pt x="2166" y="3469"/>
                  </a:lnTo>
                  <a:lnTo>
                    <a:pt x="2467" y="3128"/>
                  </a:lnTo>
                  <a:lnTo>
                    <a:pt x="2768" y="2807"/>
                  </a:lnTo>
                  <a:lnTo>
                    <a:pt x="3108" y="2486"/>
                  </a:lnTo>
                  <a:lnTo>
                    <a:pt x="3449" y="2186"/>
                  </a:lnTo>
                  <a:lnTo>
                    <a:pt x="3810" y="1905"/>
                  </a:lnTo>
                  <a:lnTo>
                    <a:pt x="4191" y="1644"/>
                  </a:lnTo>
                  <a:lnTo>
                    <a:pt x="4572" y="1384"/>
                  </a:lnTo>
                  <a:lnTo>
                    <a:pt x="4973" y="1163"/>
                  </a:lnTo>
                  <a:lnTo>
                    <a:pt x="5374" y="943"/>
                  </a:lnTo>
                  <a:lnTo>
                    <a:pt x="5795" y="762"/>
                  </a:lnTo>
                  <a:lnTo>
                    <a:pt x="6236" y="582"/>
                  </a:lnTo>
                  <a:lnTo>
                    <a:pt x="6677" y="441"/>
                  </a:lnTo>
                  <a:lnTo>
                    <a:pt x="7118" y="301"/>
                  </a:lnTo>
                  <a:lnTo>
                    <a:pt x="7579" y="201"/>
                  </a:lnTo>
                  <a:lnTo>
                    <a:pt x="8040" y="121"/>
                  </a:lnTo>
                  <a:lnTo>
                    <a:pt x="8521" y="61"/>
                  </a:lnTo>
                  <a:lnTo>
                    <a:pt x="9003" y="20"/>
                  </a:lnTo>
                  <a:lnTo>
                    <a:pt x="9504" y="0"/>
                  </a:lnTo>
                  <a:lnTo>
                    <a:pt x="9684" y="0"/>
                  </a:lnTo>
                  <a:lnTo>
                    <a:pt x="9684" y="0"/>
                  </a:lnTo>
                  <a:lnTo>
                    <a:pt x="10186" y="20"/>
                  </a:lnTo>
                  <a:lnTo>
                    <a:pt x="10667" y="41"/>
                  </a:lnTo>
                  <a:lnTo>
                    <a:pt x="11128" y="101"/>
                  </a:lnTo>
                  <a:lnTo>
                    <a:pt x="11609" y="201"/>
                  </a:lnTo>
                  <a:lnTo>
                    <a:pt x="12070" y="301"/>
                  </a:lnTo>
                  <a:lnTo>
                    <a:pt x="12511" y="421"/>
                  </a:lnTo>
                  <a:lnTo>
                    <a:pt x="12952" y="582"/>
                  </a:lnTo>
                  <a:lnTo>
                    <a:pt x="13393" y="742"/>
                  </a:lnTo>
                  <a:lnTo>
                    <a:pt x="13814" y="943"/>
                  </a:lnTo>
                  <a:lnTo>
                    <a:pt x="14215" y="1143"/>
                  </a:lnTo>
                  <a:lnTo>
                    <a:pt x="14616" y="1364"/>
                  </a:lnTo>
                  <a:lnTo>
                    <a:pt x="15017" y="1624"/>
                  </a:lnTo>
                  <a:lnTo>
                    <a:pt x="15378" y="1885"/>
                  </a:lnTo>
                  <a:lnTo>
                    <a:pt x="15739" y="2166"/>
                  </a:lnTo>
                  <a:lnTo>
                    <a:pt x="16080" y="2466"/>
                  </a:lnTo>
                  <a:lnTo>
                    <a:pt x="16421" y="2787"/>
                  </a:lnTo>
                  <a:lnTo>
                    <a:pt x="16741" y="3108"/>
                  </a:lnTo>
                  <a:lnTo>
                    <a:pt x="17042" y="3449"/>
                  </a:lnTo>
                  <a:lnTo>
                    <a:pt x="17323" y="3810"/>
                  </a:lnTo>
                  <a:lnTo>
                    <a:pt x="17583" y="4191"/>
                  </a:lnTo>
                  <a:lnTo>
                    <a:pt x="17824" y="4572"/>
                  </a:lnTo>
                  <a:lnTo>
                    <a:pt x="18065" y="4973"/>
                  </a:lnTo>
                  <a:lnTo>
                    <a:pt x="18265" y="5373"/>
                  </a:lnTo>
                  <a:lnTo>
                    <a:pt x="18466" y="5795"/>
                  </a:lnTo>
                  <a:lnTo>
                    <a:pt x="18626" y="6236"/>
                  </a:lnTo>
                  <a:lnTo>
                    <a:pt x="18786" y="6677"/>
                  </a:lnTo>
                  <a:lnTo>
                    <a:pt x="18907" y="7118"/>
                  </a:lnTo>
                  <a:lnTo>
                    <a:pt x="19027" y="7579"/>
                  </a:lnTo>
                  <a:lnTo>
                    <a:pt x="19107" y="8060"/>
                  </a:lnTo>
                  <a:lnTo>
                    <a:pt x="19167" y="8521"/>
                  </a:lnTo>
                  <a:lnTo>
                    <a:pt x="19207" y="9002"/>
                  </a:lnTo>
                  <a:lnTo>
                    <a:pt x="19207" y="9504"/>
                  </a:lnTo>
                  <a:lnTo>
                    <a:pt x="19248" y="38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43"/>
            <p:cNvSpPr/>
            <p:nvPr/>
          </p:nvSpPr>
          <p:spPr>
            <a:xfrm>
              <a:off x="1018976" y="1299142"/>
              <a:ext cx="292597" cy="148529"/>
            </a:xfrm>
            <a:custGeom>
              <a:avLst/>
              <a:gdLst/>
              <a:ahLst/>
              <a:cxnLst/>
              <a:rect l="l" t="t" r="r" b="b"/>
              <a:pathLst>
                <a:path w="14696" h="7460" extrusionOk="0">
                  <a:moveTo>
                    <a:pt x="6857" y="1"/>
                  </a:moveTo>
                  <a:lnTo>
                    <a:pt x="6496" y="41"/>
                  </a:lnTo>
                  <a:lnTo>
                    <a:pt x="6135" y="81"/>
                  </a:lnTo>
                  <a:lnTo>
                    <a:pt x="5774" y="141"/>
                  </a:lnTo>
                  <a:lnTo>
                    <a:pt x="5433" y="221"/>
                  </a:lnTo>
                  <a:lnTo>
                    <a:pt x="5073" y="322"/>
                  </a:lnTo>
                  <a:lnTo>
                    <a:pt x="4752" y="442"/>
                  </a:lnTo>
                  <a:lnTo>
                    <a:pt x="4411" y="582"/>
                  </a:lnTo>
                  <a:lnTo>
                    <a:pt x="4090" y="723"/>
                  </a:lnTo>
                  <a:lnTo>
                    <a:pt x="3789" y="883"/>
                  </a:lnTo>
                  <a:lnTo>
                    <a:pt x="3489" y="1064"/>
                  </a:lnTo>
                  <a:lnTo>
                    <a:pt x="3188" y="1244"/>
                  </a:lnTo>
                  <a:lnTo>
                    <a:pt x="2907" y="1444"/>
                  </a:lnTo>
                  <a:lnTo>
                    <a:pt x="2627" y="1665"/>
                  </a:lnTo>
                  <a:lnTo>
                    <a:pt x="2366" y="1886"/>
                  </a:lnTo>
                  <a:lnTo>
                    <a:pt x="2105" y="2126"/>
                  </a:lnTo>
                  <a:lnTo>
                    <a:pt x="1865" y="2387"/>
                  </a:lnTo>
                  <a:lnTo>
                    <a:pt x="1644" y="2647"/>
                  </a:lnTo>
                  <a:lnTo>
                    <a:pt x="1424" y="2928"/>
                  </a:lnTo>
                  <a:lnTo>
                    <a:pt x="1223" y="3209"/>
                  </a:lnTo>
                  <a:lnTo>
                    <a:pt x="1043" y="3509"/>
                  </a:lnTo>
                  <a:lnTo>
                    <a:pt x="862" y="3810"/>
                  </a:lnTo>
                  <a:lnTo>
                    <a:pt x="702" y="4111"/>
                  </a:lnTo>
                  <a:lnTo>
                    <a:pt x="562" y="4432"/>
                  </a:lnTo>
                  <a:lnTo>
                    <a:pt x="441" y="4773"/>
                  </a:lnTo>
                  <a:lnTo>
                    <a:pt x="321" y="5113"/>
                  </a:lnTo>
                  <a:lnTo>
                    <a:pt x="221" y="5454"/>
                  </a:lnTo>
                  <a:lnTo>
                    <a:pt x="141" y="5795"/>
                  </a:lnTo>
                  <a:lnTo>
                    <a:pt x="80" y="6156"/>
                  </a:lnTo>
                  <a:lnTo>
                    <a:pt x="40" y="6517"/>
                  </a:lnTo>
                  <a:lnTo>
                    <a:pt x="0" y="6878"/>
                  </a:lnTo>
                  <a:lnTo>
                    <a:pt x="0" y="7259"/>
                  </a:lnTo>
                  <a:lnTo>
                    <a:pt x="0" y="7459"/>
                  </a:lnTo>
                  <a:lnTo>
                    <a:pt x="14696" y="7439"/>
                  </a:lnTo>
                  <a:lnTo>
                    <a:pt x="14696" y="7239"/>
                  </a:lnTo>
                  <a:lnTo>
                    <a:pt x="14676" y="6858"/>
                  </a:lnTo>
                  <a:lnTo>
                    <a:pt x="14656" y="6497"/>
                  </a:lnTo>
                  <a:lnTo>
                    <a:pt x="14596" y="6136"/>
                  </a:lnTo>
                  <a:lnTo>
                    <a:pt x="14536" y="5775"/>
                  </a:lnTo>
                  <a:lnTo>
                    <a:pt x="14455" y="5434"/>
                  </a:lnTo>
                  <a:lnTo>
                    <a:pt x="14355" y="5093"/>
                  </a:lnTo>
                  <a:lnTo>
                    <a:pt x="14235" y="4752"/>
                  </a:lnTo>
                  <a:lnTo>
                    <a:pt x="14115" y="4412"/>
                  </a:lnTo>
                  <a:lnTo>
                    <a:pt x="13974" y="4091"/>
                  </a:lnTo>
                  <a:lnTo>
                    <a:pt x="13814" y="3790"/>
                  </a:lnTo>
                  <a:lnTo>
                    <a:pt x="13633" y="3489"/>
                  </a:lnTo>
                  <a:lnTo>
                    <a:pt x="13433" y="3189"/>
                  </a:lnTo>
                  <a:lnTo>
                    <a:pt x="13232" y="2908"/>
                  </a:lnTo>
                  <a:lnTo>
                    <a:pt x="13032" y="2627"/>
                  </a:lnTo>
                  <a:lnTo>
                    <a:pt x="12791" y="2367"/>
                  </a:lnTo>
                  <a:lnTo>
                    <a:pt x="12551" y="2126"/>
                  </a:lnTo>
                  <a:lnTo>
                    <a:pt x="12310" y="1886"/>
                  </a:lnTo>
                  <a:lnTo>
                    <a:pt x="12030" y="1645"/>
                  </a:lnTo>
                  <a:lnTo>
                    <a:pt x="11769" y="1424"/>
                  </a:lnTo>
                  <a:lnTo>
                    <a:pt x="11488" y="1224"/>
                  </a:lnTo>
                  <a:lnTo>
                    <a:pt x="11187" y="1043"/>
                  </a:lnTo>
                  <a:lnTo>
                    <a:pt x="10887" y="863"/>
                  </a:lnTo>
                  <a:lnTo>
                    <a:pt x="10566" y="703"/>
                  </a:lnTo>
                  <a:lnTo>
                    <a:pt x="10245" y="562"/>
                  </a:lnTo>
                  <a:lnTo>
                    <a:pt x="9924" y="442"/>
                  </a:lnTo>
                  <a:lnTo>
                    <a:pt x="9584" y="322"/>
                  </a:lnTo>
                  <a:lnTo>
                    <a:pt x="9243" y="221"/>
                  </a:lnTo>
                  <a:lnTo>
                    <a:pt x="8882" y="141"/>
                  </a:lnTo>
                  <a:lnTo>
                    <a:pt x="8521" y="81"/>
                  </a:lnTo>
                  <a:lnTo>
                    <a:pt x="8160" y="41"/>
                  </a:lnTo>
                  <a:lnTo>
                    <a:pt x="77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43"/>
            <p:cNvSpPr/>
            <p:nvPr/>
          </p:nvSpPr>
          <p:spPr>
            <a:xfrm>
              <a:off x="1018976" y="1299142"/>
              <a:ext cx="292597" cy="148529"/>
            </a:xfrm>
            <a:custGeom>
              <a:avLst/>
              <a:gdLst/>
              <a:ahLst/>
              <a:cxnLst/>
              <a:rect l="l" t="t" r="r" b="b"/>
              <a:pathLst>
                <a:path w="14696" h="7460" fill="none" extrusionOk="0">
                  <a:moveTo>
                    <a:pt x="7418" y="1"/>
                  </a:moveTo>
                  <a:lnTo>
                    <a:pt x="7238" y="1"/>
                  </a:lnTo>
                  <a:lnTo>
                    <a:pt x="7238" y="1"/>
                  </a:lnTo>
                  <a:lnTo>
                    <a:pt x="6857" y="1"/>
                  </a:lnTo>
                  <a:lnTo>
                    <a:pt x="6496" y="41"/>
                  </a:lnTo>
                  <a:lnTo>
                    <a:pt x="6135" y="81"/>
                  </a:lnTo>
                  <a:lnTo>
                    <a:pt x="5774" y="141"/>
                  </a:lnTo>
                  <a:lnTo>
                    <a:pt x="5433" y="221"/>
                  </a:lnTo>
                  <a:lnTo>
                    <a:pt x="5073" y="322"/>
                  </a:lnTo>
                  <a:lnTo>
                    <a:pt x="4752" y="442"/>
                  </a:lnTo>
                  <a:lnTo>
                    <a:pt x="4411" y="582"/>
                  </a:lnTo>
                  <a:lnTo>
                    <a:pt x="4090" y="723"/>
                  </a:lnTo>
                  <a:lnTo>
                    <a:pt x="3789" y="883"/>
                  </a:lnTo>
                  <a:lnTo>
                    <a:pt x="3489" y="1064"/>
                  </a:lnTo>
                  <a:lnTo>
                    <a:pt x="3188" y="1244"/>
                  </a:lnTo>
                  <a:lnTo>
                    <a:pt x="2907" y="1444"/>
                  </a:lnTo>
                  <a:lnTo>
                    <a:pt x="2627" y="1665"/>
                  </a:lnTo>
                  <a:lnTo>
                    <a:pt x="2366" y="1886"/>
                  </a:lnTo>
                  <a:lnTo>
                    <a:pt x="2105" y="2126"/>
                  </a:lnTo>
                  <a:lnTo>
                    <a:pt x="1865" y="2387"/>
                  </a:lnTo>
                  <a:lnTo>
                    <a:pt x="1644" y="2647"/>
                  </a:lnTo>
                  <a:lnTo>
                    <a:pt x="1424" y="2928"/>
                  </a:lnTo>
                  <a:lnTo>
                    <a:pt x="1223" y="3209"/>
                  </a:lnTo>
                  <a:lnTo>
                    <a:pt x="1043" y="3509"/>
                  </a:lnTo>
                  <a:lnTo>
                    <a:pt x="862" y="3810"/>
                  </a:lnTo>
                  <a:lnTo>
                    <a:pt x="702" y="4111"/>
                  </a:lnTo>
                  <a:lnTo>
                    <a:pt x="562" y="4432"/>
                  </a:lnTo>
                  <a:lnTo>
                    <a:pt x="441" y="4773"/>
                  </a:lnTo>
                  <a:lnTo>
                    <a:pt x="321" y="5113"/>
                  </a:lnTo>
                  <a:lnTo>
                    <a:pt x="221" y="5454"/>
                  </a:lnTo>
                  <a:lnTo>
                    <a:pt x="141" y="5795"/>
                  </a:lnTo>
                  <a:lnTo>
                    <a:pt x="80" y="6156"/>
                  </a:lnTo>
                  <a:lnTo>
                    <a:pt x="40" y="6517"/>
                  </a:lnTo>
                  <a:lnTo>
                    <a:pt x="0" y="6878"/>
                  </a:lnTo>
                  <a:lnTo>
                    <a:pt x="0" y="7259"/>
                  </a:lnTo>
                  <a:lnTo>
                    <a:pt x="0" y="7459"/>
                  </a:lnTo>
                  <a:lnTo>
                    <a:pt x="14696" y="7439"/>
                  </a:lnTo>
                  <a:lnTo>
                    <a:pt x="14696" y="7239"/>
                  </a:lnTo>
                  <a:lnTo>
                    <a:pt x="14696" y="7239"/>
                  </a:lnTo>
                  <a:lnTo>
                    <a:pt x="14676" y="6858"/>
                  </a:lnTo>
                  <a:lnTo>
                    <a:pt x="14656" y="6497"/>
                  </a:lnTo>
                  <a:lnTo>
                    <a:pt x="14596" y="6136"/>
                  </a:lnTo>
                  <a:lnTo>
                    <a:pt x="14536" y="5775"/>
                  </a:lnTo>
                  <a:lnTo>
                    <a:pt x="14455" y="5434"/>
                  </a:lnTo>
                  <a:lnTo>
                    <a:pt x="14355" y="5093"/>
                  </a:lnTo>
                  <a:lnTo>
                    <a:pt x="14235" y="4752"/>
                  </a:lnTo>
                  <a:lnTo>
                    <a:pt x="14115" y="4412"/>
                  </a:lnTo>
                  <a:lnTo>
                    <a:pt x="13974" y="4091"/>
                  </a:lnTo>
                  <a:lnTo>
                    <a:pt x="13814" y="3790"/>
                  </a:lnTo>
                  <a:lnTo>
                    <a:pt x="13633" y="3489"/>
                  </a:lnTo>
                  <a:lnTo>
                    <a:pt x="13433" y="3189"/>
                  </a:lnTo>
                  <a:lnTo>
                    <a:pt x="13232" y="2908"/>
                  </a:lnTo>
                  <a:lnTo>
                    <a:pt x="13032" y="2627"/>
                  </a:lnTo>
                  <a:lnTo>
                    <a:pt x="12791" y="2367"/>
                  </a:lnTo>
                  <a:lnTo>
                    <a:pt x="12551" y="2126"/>
                  </a:lnTo>
                  <a:lnTo>
                    <a:pt x="12310" y="1886"/>
                  </a:lnTo>
                  <a:lnTo>
                    <a:pt x="12030" y="1645"/>
                  </a:lnTo>
                  <a:lnTo>
                    <a:pt x="11769" y="1424"/>
                  </a:lnTo>
                  <a:lnTo>
                    <a:pt x="11488" y="1224"/>
                  </a:lnTo>
                  <a:lnTo>
                    <a:pt x="11187" y="1043"/>
                  </a:lnTo>
                  <a:lnTo>
                    <a:pt x="10887" y="863"/>
                  </a:lnTo>
                  <a:lnTo>
                    <a:pt x="10566" y="703"/>
                  </a:lnTo>
                  <a:lnTo>
                    <a:pt x="10245" y="562"/>
                  </a:lnTo>
                  <a:lnTo>
                    <a:pt x="9924" y="442"/>
                  </a:lnTo>
                  <a:lnTo>
                    <a:pt x="9584" y="322"/>
                  </a:lnTo>
                  <a:lnTo>
                    <a:pt x="9243" y="221"/>
                  </a:lnTo>
                  <a:lnTo>
                    <a:pt x="8882" y="141"/>
                  </a:lnTo>
                  <a:lnTo>
                    <a:pt x="8521" y="81"/>
                  </a:lnTo>
                  <a:lnTo>
                    <a:pt x="8160" y="41"/>
                  </a:lnTo>
                  <a:lnTo>
                    <a:pt x="7799" y="1"/>
                  </a:lnTo>
                  <a:lnTo>
                    <a:pt x="74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43"/>
            <p:cNvSpPr/>
            <p:nvPr/>
          </p:nvSpPr>
          <p:spPr>
            <a:xfrm>
              <a:off x="1032534" y="1306727"/>
              <a:ext cx="132561" cy="133357"/>
            </a:xfrm>
            <a:custGeom>
              <a:avLst/>
              <a:gdLst/>
              <a:ahLst/>
              <a:cxnLst/>
              <a:rect l="l" t="t" r="r" b="b"/>
              <a:pathLst>
                <a:path w="6658" h="6698" extrusionOk="0">
                  <a:moveTo>
                    <a:pt x="6657" y="1"/>
                  </a:moveTo>
                  <a:lnTo>
                    <a:pt x="6316" y="21"/>
                  </a:lnTo>
                  <a:lnTo>
                    <a:pt x="5996" y="41"/>
                  </a:lnTo>
                  <a:lnTo>
                    <a:pt x="5675" y="81"/>
                  </a:lnTo>
                  <a:lnTo>
                    <a:pt x="5374" y="121"/>
                  </a:lnTo>
                  <a:lnTo>
                    <a:pt x="5053" y="181"/>
                  </a:lnTo>
                  <a:lnTo>
                    <a:pt x="4752" y="261"/>
                  </a:lnTo>
                  <a:lnTo>
                    <a:pt x="4452" y="342"/>
                  </a:lnTo>
                  <a:lnTo>
                    <a:pt x="4151" y="442"/>
                  </a:lnTo>
                  <a:lnTo>
                    <a:pt x="3710" y="662"/>
                  </a:lnTo>
                  <a:lnTo>
                    <a:pt x="3269" y="903"/>
                  </a:lnTo>
                  <a:lnTo>
                    <a:pt x="2868" y="1184"/>
                  </a:lnTo>
                  <a:lnTo>
                    <a:pt x="2467" y="1484"/>
                  </a:lnTo>
                  <a:lnTo>
                    <a:pt x="2106" y="1825"/>
                  </a:lnTo>
                  <a:lnTo>
                    <a:pt x="1765" y="2166"/>
                  </a:lnTo>
                  <a:lnTo>
                    <a:pt x="1444" y="2547"/>
                  </a:lnTo>
                  <a:lnTo>
                    <a:pt x="1164" y="2948"/>
                  </a:lnTo>
                  <a:lnTo>
                    <a:pt x="903" y="3349"/>
                  </a:lnTo>
                  <a:lnTo>
                    <a:pt x="683" y="3790"/>
                  </a:lnTo>
                  <a:lnTo>
                    <a:pt x="482" y="4231"/>
                  </a:lnTo>
                  <a:lnTo>
                    <a:pt x="302" y="4712"/>
                  </a:lnTo>
                  <a:lnTo>
                    <a:pt x="181" y="5173"/>
                  </a:lnTo>
                  <a:lnTo>
                    <a:pt x="81" y="5675"/>
                  </a:lnTo>
                  <a:lnTo>
                    <a:pt x="21" y="6176"/>
                  </a:lnTo>
                  <a:lnTo>
                    <a:pt x="1" y="6697"/>
                  </a:lnTo>
                  <a:lnTo>
                    <a:pt x="2086" y="6697"/>
                  </a:lnTo>
                  <a:lnTo>
                    <a:pt x="2126" y="6116"/>
                  </a:lnTo>
                  <a:lnTo>
                    <a:pt x="2206" y="5574"/>
                  </a:lnTo>
                  <a:lnTo>
                    <a:pt x="2327" y="5033"/>
                  </a:lnTo>
                  <a:lnTo>
                    <a:pt x="2487" y="4512"/>
                  </a:lnTo>
                  <a:lnTo>
                    <a:pt x="2687" y="4011"/>
                  </a:lnTo>
                  <a:lnTo>
                    <a:pt x="2908" y="3529"/>
                  </a:lnTo>
                  <a:lnTo>
                    <a:pt x="3169" y="3068"/>
                  </a:lnTo>
                  <a:lnTo>
                    <a:pt x="3449" y="2607"/>
                  </a:lnTo>
                  <a:lnTo>
                    <a:pt x="3770" y="2186"/>
                  </a:lnTo>
                  <a:lnTo>
                    <a:pt x="4111" y="1785"/>
                  </a:lnTo>
                  <a:lnTo>
                    <a:pt x="4472" y="1424"/>
                  </a:lnTo>
                  <a:lnTo>
                    <a:pt x="4873" y="1083"/>
                  </a:lnTo>
                  <a:lnTo>
                    <a:pt x="5274" y="763"/>
                  </a:lnTo>
                  <a:lnTo>
                    <a:pt x="5715" y="482"/>
                  </a:lnTo>
                  <a:lnTo>
                    <a:pt x="6176" y="221"/>
                  </a:lnTo>
                  <a:lnTo>
                    <a:pt x="665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43"/>
            <p:cNvSpPr/>
            <p:nvPr/>
          </p:nvSpPr>
          <p:spPr>
            <a:xfrm>
              <a:off x="1032534" y="1306727"/>
              <a:ext cx="132561" cy="133357"/>
            </a:xfrm>
            <a:custGeom>
              <a:avLst/>
              <a:gdLst/>
              <a:ahLst/>
              <a:cxnLst/>
              <a:rect l="l" t="t" r="r" b="b"/>
              <a:pathLst>
                <a:path w="6658" h="6698" fill="none" extrusionOk="0">
                  <a:moveTo>
                    <a:pt x="6657" y="1"/>
                  </a:moveTo>
                  <a:lnTo>
                    <a:pt x="6657" y="1"/>
                  </a:lnTo>
                  <a:lnTo>
                    <a:pt x="6316" y="21"/>
                  </a:lnTo>
                  <a:lnTo>
                    <a:pt x="5996" y="41"/>
                  </a:lnTo>
                  <a:lnTo>
                    <a:pt x="5675" y="81"/>
                  </a:lnTo>
                  <a:lnTo>
                    <a:pt x="5374" y="121"/>
                  </a:lnTo>
                  <a:lnTo>
                    <a:pt x="5053" y="181"/>
                  </a:lnTo>
                  <a:lnTo>
                    <a:pt x="4752" y="261"/>
                  </a:lnTo>
                  <a:lnTo>
                    <a:pt x="4452" y="342"/>
                  </a:lnTo>
                  <a:lnTo>
                    <a:pt x="4151" y="442"/>
                  </a:lnTo>
                  <a:lnTo>
                    <a:pt x="4151" y="442"/>
                  </a:lnTo>
                  <a:lnTo>
                    <a:pt x="3710" y="662"/>
                  </a:lnTo>
                  <a:lnTo>
                    <a:pt x="3269" y="903"/>
                  </a:lnTo>
                  <a:lnTo>
                    <a:pt x="2868" y="1184"/>
                  </a:lnTo>
                  <a:lnTo>
                    <a:pt x="2467" y="1484"/>
                  </a:lnTo>
                  <a:lnTo>
                    <a:pt x="2106" y="1825"/>
                  </a:lnTo>
                  <a:lnTo>
                    <a:pt x="1765" y="2166"/>
                  </a:lnTo>
                  <a:lnTo>
                    <a:pt x="1444" y="2547"/>
                  </a:lnTo>
                  <a:lnTo>
                    <a:pt x="1164" y="2948"/>
                  </a:lnTo>
                  <a:lnTo>
                    <a:pt x="903" y="3349"/>
                  </a:lnTo>
                  <a:lnTo>
                    <a:pt x="683" y="3790"/>
                  </a:lnTo>
                  <a:lnTo>
                    <a:pt x="482" y="4231"/>
                  </a:lnTo>
                  <a:lnTo>
                    <a:pt x="302" y="4712"/>
                  </a:lnTo>
                  <a:lnTo>
                    <a:pt x="181" y="5173"/>
                  </a:lnTo>
                  <a:lnTo>
                    <a:pt x="81" y="5675"/>
                  </a:lnTo>
                  <a:lnTo>
                    <a:pt x="21" y="6176"/>
                  </a:lnTo>
                  <a:lnTo>
                    <a:pt x="1" y="6697"/>
                  </a:lnTo>
                  <a:lnTo>
                    <a:pt x="2086" y="6697"/>
                  </a:lnTo>
                  <a:lnTo>
                    <a:pt x="2086" y="6697"/>
                  </a:lnTo>
                  <a:lnTo>
                    <a:pt x="2126" y="6116"/>
                  </a:lnTo>
                  <a:lnTo>
                    <a:pt x="2206" y="5574"/>
                  </a:lnTo>
                  <a:lnTo>
                    <a:pt x="2327" y="5033"/>
                  </a:lnTo>
                  <a:lnTo>
                    <a:pt x="2487" y="4512"/>
                  </a:lnTo>
                  <a:lnTo>
                    <a:pt x="2687" y="4011"/>
                  </a:lnTo>
                  <a:lnTo>
                    <a:pt x="2908" y="3529"/>
                  </a:lnTo>
                  <a:lnTo>
                    <a:pt x="3169" y="3068"/>
                  </a:lnTo>
                  <a:lnTo>
                    <a:pt x="3449" y="2607"/>
                  </a:lnTo>
                  <a:lnTo>
                    <a:pt x="3770" y="2186"/>
                  </a:lnTo>
                  <a:lnTo>
                    <a:pt x="4111" y="1785"/>
                  </a:lnTo>
                  <a:lnTo>
                    <a:pt x="4472" y="1424"/>
                  </a:lnTo>
                  <a:lnTo>
                    <a:pt x="4873" y="1083"/>
                  </a:lnTo>
                  <a:lnTo>
                    <a:pt x="5274" y="763"/>
                  </a:lnTo>
                  <a:lnTo>
                    <a:pt x="5715" y="482"/>
                  </a:lnTo>
                  <a:lnTo>
                    <a:pt x="6176" y="221"/>
                  </a:lnTo>
                  <a:lnTo>
                    <a:pt x="6657" y="1"/>
                  </a:lnTo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43"/>
            <p:cNvSpPr/>
            <p:nvPr/>
          </p:nvSpPr>
          <p:spPr>
            <a:xfrm>
              <a:off x="996219" y="1276405"/>
              <a:ext cx="337713" cy="193605"/>
            </a:xfrm>
            <a:custGeom>
              <a:avLst/>
              <a:gdLst/>
              <a:ahLst/>
              <a:cxnLst/>
              <a:rect l="l" t="t" r="r" b="b"/>
              <a:pathLst>
                <a:path w="16962" h="9724" extrusionOk="0">
                  <a:moveTo>
                    <a:pt x="8942" y="1143"/>
                  </a:moveTo>
                  <a:lnTo>
                    <a:pt x="9303" y="1183"/>
                  </a:lnTo>
                  <a:lnTo>
                    <a:pt x="9664" y="1223"/>
                  </a:lnTo>
                  <a:lnTo>
                    <a:pt x="10025" y="1283"/>
                  </a:lnTo>
                  <a:lnTo>
                    <a:pt x="10386" y="1363"/>
                  </a:lnTo>
                  <a:lnTo>
                    <a:pt x="10727" y="1464"/>
                  </a:lnTo>
                  <a:lnTo>
                    <a:pt x="11067" y="1584"/>
                  </a:lnTo>
                  <a:lnTo>
                    <a:pt x="11388" y="1704"/>
                  </a:lnTo>
                  <a:lnTo>
                    <a:pt x="11709" y="1845"/>
                  </a:lnTo>
                  <a:lnTo>
                    <a:pt x="12030" y="2005"/>
                  </a:lnTo>
                  <a:lnTo>
                    <a:pt x="12330" y="2185"/>
                  </a:lnTo>
                  <a:lnTo>
                    <a:pt x="12631" y="2366"/>
                  </a:lnTo>
                  <a:lnTo>
                    <a:pt x="12912" y="2566"/>
                  </a:lnTo>
                  <a:lnTo>
                    <a:pt x="13173" y="2787"/>
                  </a:lnTo>
                  <a:lnTo>
                    <a:pt x="13453" y="3028"/>
                  </a:lnTo>
                  <a:lnTo>
                    <a:pt x="13694" y="3268"/>
                  </a:lnTo>
                  <a:lnTo>
                    <a:pt x="13934" y="3509"/>
                  </a:lnTo>
                  <a:lnTo>
                    <a:pt x="14175" y="3769"/>
                  </a:lnTo>
                  <a:lnTo>
                    <a:pt x="14375" y="4050"/>
                  </a:lnTo>
                  <a:lnTo>
                    <a:pt x="14576" y="4331"/>
                  </a:lnTo>
                  <a:lnTo>
                    <a:pt x="14776" y="4631"/>
                  </a:lnTo>
                  <a:lnTo>
                    <a:pt x="14957" y="4932"/>
                  </a:lnTo>
                  <a:lnTo>
                    <a:pt x="15117" y="5233"/>
                  </a:lnTo>
                  <a:lnTo>
                    <a:pt x="15258" y="5554"/>
                  </a:lnTo>
                  <a:lnTo>
                    <a:pt x="15378" y="5894"/>
                  </a:lnTo>
                  <a:lnTo>
                    <a:pt x="15498" y="6235"/>
                  </a:lnTo>
                  <a:lnTo>
                    <a:pt x="15598" y="6576"/>
                  </a:lnTo>
                  <a:lnTo>
                    <a:pt x="15679" y="6917"/>
                  </a:lnTo>
                  <a:lnTo>
                    <a:pt x="15739" y="7278"/>
                  </a:lnTo>
                  <a:lnTo>
                    <a:pt x="15799" y="7639"/>
                  </a:lnTo>
                  <a:lnTo>
                    <a:pt x="15819" y="8000"/>
                  </a:lnTo>
                  <a:lnTo>
                    <a:pt x="15839" y="8381"/>
                  </a:lnTo>
                  <a:lnTo>
                    <a:pt x="15839" y="8581"/>
                  </a:lnTo>
                  <a:lnTo>
                    <a:pt x="1143" y="8601"/>
                  </a:lnTo>
                  <a:lnTo>
                    <a:pt x="1143" y="8401"/>
                  </a:lnTo>
                  <a:lnTo>
                    <a:pt x="1143" y="8020"/>
                  </a:lnTo>
                  <a:lnTo>
                    <a:pt x="1183" y="7659"/>
                  </a:lnTo>
                  <a:lnTo>
                    <a:pt x="1223" y="7298"/>
                  </a:lnTo>
                  <a:lnTo>
                    <a:pt x="1284" y="6937"/>
                  </a:lnTo>
                  <a:lnTo>
                    <a:pt x="1364" y="6596"/>
                  </a:lnTo>
                  <a:lnTo>
                    <a:pt x="1464" y="6255"/>
                  </a:lnTo>
                  <a:lnTo>
                    <a:pt x="1584" y="5915"/>
                  </a:lnTo>
                  <a:lnTo>
                    <a:pt x="1705" y="5574"/>
                  </a:lnTo>
                  <a:lnTo>
                    <a:pt x="1845" y="5253"/>
                  </a:lnTo>
                  <a:lnTo>
                    <a:pt x="2005" y="4952"/>
                  </a:lnTo>
                  <a:lnTo>
                    <a:pt x="2186" y="4651"/>
                  </a:lnTo>
                  <a:lnTo>
                    <a:pt x="2366" y="4351"/>
                  </a:lnTo>
                  <a:lnTo>
                    <a:pt x="2567" y="4070"/>
                  </a:lnTo>
                  <a:lnTo>
                    <a:pt x="2787" y="3789"/>
                  </a:lnTo>
                  <a:lnTo>
                    <a:pt x="3008" y="3529"/>
                  </a:lnTo>
                  <a:lnTo>
                    <a:pt x="3248" y="3268"/>
                  </a:lnTo>
                  <a:lnTo>
                    <a:pt x="3509" y="3028"/>
                  </a:lnTo>
                  <a:lnTo>
                    <a:pt x="3770" y="2807"/>
                  </a:lnTo>
                  <a:lnTo>
                    <a:pt x="4050" y="2586"/>
                  </a:lnTo>
                  <a:lnTo>
                    <a:pt x="4331" y="2386"/>
                  </a:lnTo>
                  <a:lnTo>
                    <a:pt x="4632" y="2206"/>
                  </a:lnTo>
                  <a:lnTo>
                    <a:pt x="4932" y="2025"/>
                  </a:lnTo>
                  <a:lnTo>
                    <a:pt x="5233" y="1865"/>
                  </a:lnTo>
                  <a:lnTo>
                    <a:pt x="5554" y="1724"/>
                  </a:lnTo>
                  <a:lnTo>
                    <a:pt x="5895" y="1584"/>
                  </a:lnTo>
                  <a:lnTo>
                    <a:pt x="6216" y="1464"/>
                  </a:lnTo>
                  <a:lnTo>
                    <a:pt x="6576" y="1363"/>
                  </a:lnTo>
                  <a:lnTo>
                    <a:pt x="6917" y="1283"/>
                  </a:lnTo>
                  <a:lnTo>
                    <a:pt x="7278" y="1223"/>
                  </a:lnTo>
                  <a:lnTo>
                    <a:pt x="7639" y="1183"/>
                  </a:lnTo>
                  <a:lnTo>
                    <a:pt x="8000" y="1143"/>
                  </a:lnTo>
                  <a:close/>
                  <a:moveTo>
                    <a:pt x="8381" y="0"/>
                  </a:moveTo>
                  <a:lnTo>
                    <a:pt x="7940" y="20"/>
                  </a:lnTo>
                  <a:lnTo>
                    <a:pt x="7519" y="60"/>
                  </a:lnTo>
                  <a:lnTo>
                    <a:pt x="7098" y="100"/>
                  </a:lnTo>
                  <a:lnTo>
                    <a:pt x="6697" y="181"/>
                  </a:lnTo>
                  <a:lnTo>
                    <a:pt x="6276" y="281"/>
                  </a:lnTo>
                  <a:lnTo>
                    <a:pt x="5895" y="401"/>
                  </a:lnTo>
                  <a:lnTo>
                    <a:pt x="5494" y="521"/>
                  </a:lnTo>
                  <a:lnTo>
                    <a:pt x="5113" y="682"/>
                  </a:lnTo>
                  <a:lnTo>
                    <a:pt x="4752" y="842"/>
                  </a:lnTo>
                  <a:lnTo>
                    <a:pt x="4391" y="1023"/>
                  </a:lnTo>
                  <a:lnTo>
                    <a:pt x="4030" y="1223"/>
                  </a:lnTo>
                  <a:lnTo>
                    <a:pt x="3689" y="1444"/>
                  </a:lnTo>
                  <a:lnTo>
                    <a:pt x="3369" y="1684"/>
                  </a:lnTo>
                  <a:lnTo>
                    <a:pt x="3048" y="1925"/>
                  </a:lnTo>
                  <a:lnTo>
                    <a:pt x="2747" y="2206"/>
                  </a:lnTo>
                  <a:lnTo>
                    <a:pt x="2446" y="2466"/>
                  </a:lnTo>
                  <a:lnTo>
                    <a:pt x="2186" y="2767"/>
                  </a:lnTo>
                  <a:lnTo>
                    <a:pt x="1925" y="3068"/>
                  </a:lnTo>
                  <a:lnTo>
                    <a:pt x="1665" y="3388"/>
                  </a:lnTo>
                  <a:lnTo>
                    <a:pt x="1444" y="3709"/>
                  </a:lnTo>
                  <a:lnTo>
                    <a:pt x="1223" y="4050"/>
                  </a:lnTo>
                  <a:lnTo>
                    <a:pt x="1023" y="4411"/>
                  </a:lnTo>
                  <a:lnTo>
                    <a:pt x="823" y="4772"/>
                  </a:lnTo>
                  <a:lnTo>
                    <a:pt x="662" y="5153"/>
                  </a:lnTo>
                  <a:lnTo>
                    <a:pt x="522" y="5514"/>
                  </a:lnTo>
                  <a:lnTo>
                    <a:pt x="381" y="5915"/>
                  </a:lnTo>
                  <a:lnTo>
                    <a:pt x="261" y="6316"/>
                  </a:lnTo>
                  <a:lnTo>
                    <a:pt x="181" y="6716"/>
                  </a:lnTo>
                  <a:lnTo>
                    <a:pt x="101" y="7138"/>
                  </a:lnTo>
                  <a:lnTo>
                    <a:pt x="41" y="7538"/>
                  </a:lnTo>
                  <a:lnTo>
                    <a:pt x="21" y="7980"/>
                  </a:lnTo>
                  <a:lnTo>
                    <a:pt x="1" y="8401"/>
                  </a:lnTo>
                  <a:lnTo>
                    <a:pt x="1" y="9724"/>
                  </a:lnTo>
                  <a:lnTo>
                    <a:pt x="16962" y="9704"/>
                  </a:lnTo>
                  <a:lnTo>
                    <a:pt x="16962" y="8381"/>
                  </a:lnTo>
                  <a:lnTo>
                    <a:pt x="16942" y="7939"/>
                  </a:lnTo>
                  <a:lnTo>
                    <a:pt x="16922" y="7518"/>
                  </a:lnTo>
                  <a:lnTo>
                    <a:pt x="16861" y="7097"/>
                  </a:lnTo>
                  <a:lnTo>
                    <a:pt x="16781" y="6696"/>
                  </a:lnTo>
                  <a:lnTo>
                    <a:pt x="16701" y="6295"/>
                  </a:lnTo>
                  <a:lnTo>
                    <a:pt x="16581" y="5894"/>
                  </a:lnTo>
                  <a:lnTo>
                    <a:pt x="16440" y="5494"/>
                  </a:lnTo>
                  <a:lnTo>
                    <a:pt x="16300" y="5113"/>
                  </a:lnTo>
                  <a:lnTo>
                    <a:pt x="16120" y="4752"/>
                  </a:lnTo>
                  <a:lnTo>
                    <a:pt x="15939" y="4391"/>
                  </a:lnTo>
                  <a:lnTo>
                    <a:pt x="15739" y="4030"/>
                  </a:lnTo>
                  <a:lnTo>
                    <a:pt x="15518" y="3689"/>
                  </a:lnTo>
                  <a:lnTo>
                    <a:pt x="15278" y="3368"/>
                  </a:lnTo>
                  <a:lnTo>
                    <a:pt x="15037" y="3048"/>
                  </a:lnTo>
                  <a:lnTo>
                    <a:pt x="14776" y="2747"/>
                  </a:lnTo>
                  <a:lnTo>
                    <a:pt x="14496" y="2466"/>
                  </a:lnTo>
                  <a:lnTo>
                    <a:pt x="14195" y="2185"/>
                  </a:lnTo>
                  <a:lnTo>
                    <a:pt x="13894" y="1925"/>
                  </a:lnTo>
                  <a:lnTo>
                    <a:pt x="13573" y="1664"/>
                  </a:lnTo>
                  <a:lnTo>
                    <a:pt x="13253" y="1444"/>
                  </a:lnTo>
                  <a:lnTo>
                    <a:pt x="12912" y="1223"/>
                  </a:lnTo>
                  <a:lnTo>
                    <a:pt x="12551" y="1023"/>
                  </a:lnTo>
                  <a:lnTo>
                    <a:pt x="12190" y="822"/>
                  </a:lnTo>
                  <a:lnTo>
                    <a:pt x="11829" y="662"/>
                  </a:lnTo>
                  <a:lnTo>
                    <a:pt x="11448" y="521"/>
                  </a:lnTo>
                  <a:lnTo>
                    <a:pt x="11067" y="381"/>
                  </a:lnTo>
                  <a:lnTo>
                    <a:pt x="10666" y="281"/>
                  </a:lnTo>
                  <a:lnTo>
                    <a:pt x="10245" y="181"/>
                  </a:lnTo>
                  <a:lnTo>
                    <a:pt x="9844" y="100"/>
                  </a:lnTo>
                  <a:lnTo>
                    <a:pt x="9423" y="60"/>
                  </a:lnTo>
                  <a:lnTo>
                    <a:pt x="9002" y="20"/>
                  </a:lnTo>
                  <a:lnTo>
                    <a:pt x="85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43"/>
            <p:cNvSpPr/>
            <p:nvPr/>
          </p:nvSpPr>
          <p:spPr>
            <a:xfrm>
              <a:off x="1129136" y="1220918"/>
              <a:ext cx="71477" cy="36734"/>
            </a:xfrm>
            <a:custGeom>
              <a:avLst/>
              <a:gdLst/>
              <a:ahLst/>
              <a:cxnLst/>
              <a:rect l="l" t="t" r="r" b="b"/>
              <a:pathLst>
                <a:path w="3590" h="1845" extrusionOk="0">
                  <a:moveTo>
                    <a:pt x="1" y="0"/>
                  </a:moveTo>
                  <a:lnTo>
                    <a:pt x="1" y="1845"/>
                  </a:lnTo>
                  <a:lnTo>
                    <a:pt x="3589" y="1825"/>
                  </a:lnTo>
                  <a:lnTo>
                    <a:pt x="358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43"/>
            <p:cNvSpPr/>
            <p:nvPr/>
          </p:nvSpPr>
          <p:spPr>
            <a:xfrm>
              <a:off x="1052902" y="2093072"/>
              <a:ext cx="227153" cy="61900"/>
            </a:xfrm>
            <a:custGeom>
              <a:avLst/>
              <a:gdLst/>
              <a:ahLst/>
              <a:cxnLst/>
              <a:rect l="l" t="t" r="r" b="b"/>
              <a:pathLst>
                <a:path w="11409" h="3109" extrusionOk="0">
                  <a:moveTo>
                    <a:pt x="11408" y="1"/>
                  </a:moveTo>
                  <a:lnTo>
                    <a:pt x="0" y="21"/>
                  </a:lnTo>
                  <a:lnTo>
                    <a:pt x="0" y="1545"/>
                  </a:lnTo>
                  <a:lnTo>
                    <a:pt x="20" y="1705"/>
                  </a:lnTo>
                  <a:lnTo>
                    <a:pt x="41" y="1866"/>
                  </a:lnTo>
                  <a:lnTo>
                    <a:pt x="81" y="2006"/>
                  </a:lnTo>
                  <a:lnTo>
                    <a:pt x="121" y="2146"/>
                  </a:lnTo>
                  <a:lnTo>
                    <a:pt x="201" y="2287"/>
                  </a:lnTo>
                  <a:lnTo>
                    <a:pt x="281" y="2407"/>
                  </a:lnTo>
                  <a:lnTo>
                    <a:pt x="361" y="2527"/>
                  </a:lnTo>
                  <a:lnTo>
                    <a:pt x="462" y="2647"/>
                  </a:lnTo>
                  <a:lnTo>
                    <a:pt x="582" y="2748"/>
                  </a:lnTo>
                  <a:lnTo>
                    <a:pt x="702" y="2828"/>
                  </a:lnTo>
                  <a:lnTo>
                    <a:pt x="822" y="2908"/>
                  </a:lnTo>
                  <a:lnTo>
                    <a:pt x="963" y="2988"/>
                  </a:lnTo>
                  <a:lnTo>
                    <a:pt x="1103" y="3028"/>
                  </a:lnTo>
                  <a:lnTo>
                    <a:pt x="1263" y="3068"/>
                  </a:lnTo>
                  <a:lnTo>
                    <a:pt x="1404" y="3088"/>
                  </a:lnTo>
                  <a:lnTo>
                    <a:pt x="1564" y="3109"/>
                  </a:lnTo>
                  <a:lnTo>
                    <a:pt x="9844" y="3088"/>
                  </a:lnTo>
                  <a:lnTo>
                    <a:pt x="10005" y="3088"/>
                  </a:lnTo>
                  <a:lnTo>
                    <a:pt x="10165" y="3048"/>
                  </a:lnTo>
                  <a:lnTo>
                    <a:pt x="10305" y="3008"/>
                  </a:lnTo>
                  <a:lnTo>
                    <a:pt x="10466" y="2968"/>
                  </a:lnTo>
                  <a:lnTo>
                    <a:pt x="10586" y="2908"/>
                  </a:lnTo>
                  <a:lnTo>
                    <a:pt x="10726" y="2828"/>
                  </a:lnTo>
                  <a:lnTo>
                    <a:pt x="10847" y="2728"/>
                  </a:lnTo>
                  <a:lnTo>
                    <a:pt x="10947" y="2627"/>
                  </a:lnTo>
                  <a:lnTo>
                    <a:pt x="11047" y="2527"/>
                  </a:lnTo>
                  <a:lnTo>
                    <a:pt x="11148" y="2407"/>
                  </a:lnTo>
                  <a:lnTo>
                    <a:pt x="11228" y="2266"/>
                  </a:lnTo>
                  <a:lnTo>
                    <a:pt x="11288" y="2126"/>
                  </a:lnTo>
                  <a:lnTo>
                    <a:pt x="11348" y="1986"/>
                  </a:lnTo>
                  <a:lnTo>
                    <a:pt x="11368" y="1845"/>
                  </a:lnTo>
                  <a:lnTo>
                    <a:pt x="11408" y="1685"/>
                  </a:lnTo>
                  <a:lnTo>
                    <a:pt x="11408" y="1525"/>
                  </a:lnTo>
                  <a:lnTo>
                    <a:pt x="1140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43"/>
            <p:cNvSpPr/>
            <p:nvPr/>
          </p:nvSpPr>
          <p:spPr>
            <a:xfrm>
              <a:off x="729571" y="2030416"/>
              <a:ext cx="117788" cy="246705"/>
            </a:xfrm>
            <a:custGeom>
              <a:avLst/>
              <a:gdLst/>
              <a:ahLst/>
              <a:cxnLst/>
              <a:rect l="l" t="t" r="r" b="b"/>
              <a:pathLst>
                <a:path w="5916" h="12391" extrusionOk="0">
                  <a:moveTo>
                    <a:pt x="2788" y="0"/>
                  </a:moveTo>
                  <a:lnTo>
                    <a:pt x="2647" y="40"/>
                  </a:lnTo>
                  <a:lnTo>
                    <a:pt x="2487" y="101"/>
                  </a:lnTo>
                  <a:lnTo>
                    <a:pt x="2347" y="161"/>
                  </a:lnTo>
                  <a:lnTo>
                    <a:pt x="2206" y="261"/>
                  </a:lnTo>
                  <a:lnTo>
                    <a:pt x="2066" y="381"/>
                  </a:lnTo>
                  <a:lnTo>
                    <a:pt x="1926" y="502"/>
                  </a:lnTo>
                  <a:lnTo>
                    <a:pt x="1805" y="662"/>
                  </a:lnTo>
                  <a:lnTo>
                    <a:pt x="1665" y="822"/>
                  </a:lnTo>
                  <a:lnTo>
                    <a:pt x="1545" y="1003"/>
                  </a:lnTo>
                  <a:lnTo>
                    <a:pt x="1304" y="1424"/>
                  </a:lnTo>
                  <a:lnTo>
                    <a:pt x="1064" y="1905"/>
                  </a:lnTo>
                  <a:lnTo>
                    <a:pt x="863" y="2446"/>
                  </a:lnTo>
                  <a:lnTo>
                    <a:pt x="683" y="3048"/>
                  </a:lnTo>
                  <a:lnTo>
                    <a:pt x="502" y="3689"/>
                  </a:lnTo>
                  <a:lnTo>
                    <a:pt x="362" y="4391"/>
                  </a:lnTo>
                  <a:lnTo>
                    <a:pt x="242" y="5113"/>
                  </a:lnTo>
                  <a:lnTo>
                    <a:pt x="141" y="5875"/>
                  </a:lnTo>
                  <a:lnTo>
                    <a:pt x="61" y="6677"/>
                  </a:lnTo>
                  <a:lnTo>
                    <a:pt x="21" y="7519"/>
                  </a:lnTo>
                  <a:lnTo>
                    <a:pt x="1" y="8381"/>
                  </a:lnTo>
                  <a:lnTo>
                    <a:pt x="21" y="8922"/>
                  </a:lnTo>
                  <a:lnTo>
                    <a:pt x="41" y="9443"/>
                  </a:lnTo>
                  <a:lnTo>
                    <a:pt x="61" y="9965"/>
                  </a:lnTo>
                  <a:lnTo>
                    <a:pt x="101" y="10486"/>
                  </a:lnTo>
                  <a:lnTo>
                    <a:pt x="222" y="11468"/>
                  </a:lnTo>
                  <a:lnTo>
                    <a:pt x="302" y="11949"/>
                  </a:lnTo>
                  <a:lnTo>
                    <a:pt x="382" y="12390"/>
                  </a:lnTo>
                  <a:lnTo>
                    <a:pt x="5554" y="12390"/>
                  </a:lnTo>
                  <a:lnTo>
                    <a:pt x="5635" y="11929"/>
                  </a:lnTo>
                  <a:lnTo>
                    <a:pt x="5695" y="11468"/>
                  </a:lnTo>
                  <a:lnTo>
                    <a:pt x="5815" y="10486"/>
                  </a:lnTo>
                  <a:lnTo>
                    <a:pt x="5855" y="9965"/>
                  </a:lnTo>
                  <a:lnTo>
                    <a:pt x="5875" y="9443"/>
                  </a:lnTo>
                  <a:lnTo>
                    <a:pt x="5895" y="8902"/>
                  </a:lnTo>
                  <a:lnTo>
                    <a:pt x="5915" y="8361"/>
                  </a:lnTo>
                  <a:lnTo>
                    <a:pt x="5895" y="7519"/>
                  </a:lnTo>
                  <a:lnTo>
                    <a:pt x="5835" y="6677"/>
                  </a:lnTo>
                  <a:lnTo>
                    <a:pt x="5775" y="5875"/>
                  </a:lnTo>
                  <a:lnTo>
                    <a:pt x="5675" y="5113"/>
                  </a:lnTo>
                  <a:lnTo>
                    <a:pt x="5554" y="4371"/>
                  </a:lnTo>
                  <a:lnTo>
                    <a:pt x="5394" y="3689"/>
                  </a:lnTo>
                  <a:lnTo>
                    <a:pt x="5234" y="3048"/>
                  </a:lnTo>
                  <a:lnTo>
                    <a:pt x="5033" y="2446"/>
                  </a:lnTo>
                  <a:lnTo>
                    <a:pt x="4833" y="1905"/>
                  </a:lnTo>
                  <a:lnTo>
                    <a:pt x="4592" y="1424"/>
                  </a:lnTo>
                  <a:lnTo>
                    <a:pt x="4352" y="1003"/>
                  </a:lnTo>
                  <a:lnTo>
                    <a:pt x="4231" y="822"/>
                  </a:lnTo>
                  <a:lnTo>
                    <a:pt x="4091" y="642"/>
                  </a:lnTo>
                  <a:lnTo>
                    <a:pt x="3951" y="502"/>
                  </a:lnTo>
                  <a:lnTo>
                    <a:pt x="3830" y="361"/>
                  </a:lnTo>
                  <a:lnTo>
                    <a:pt x="3690" y="261"/>
                  </a:lnTo>
                  <a:lnTo>
                    <a:pt x="3550" y="161"/>
                  </a:lnTo>
                  <a:lnTo>
                    <a:pt x="3389" y="81"/>
                  </a:lnTo>
                  <a:lnTo>
                    <a:pt x="3249" y="40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43"/>
            <p:cNvSpPr/>
            <p:nvPr/>
          </p:nvSpPr>
          <p:spPr>
            <a:xfrm>
              <a:off x="798239" y="1895888"/>
              <a:ext cx="161689" cy="106200"/>
            </a:xfrm>
            <a:custGeom>
              <a:avLst/>
              <a:gdLst/>
              <a:ahLst/>
              <a:cxnLst/>
              <a:rect l="l" t="t" r="r" b="b"/>
              <a:pathLst>
                <a:path w="8121" h="5334" extrusionOk="0">
                  <a:moveTo>
                    <a:pt x="7198" y="1"/>
                  </a:moveTo>
                  <a:lnTo>
                    <a:pt x="0" y="3289"/>
                  </a:lnTo>
                  <a:lnTo>
                    <a:pt x="923" y="5334"/>
                  </a:lnTo>
                  <a:lnTo>
                    <a:pt x="8120" y="2026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43"/>
            <p:cNvSpPr/>
            <p:nvPr/>
          </p:nvSpPr>
          <p:spPr>
            <a:xfrm>
              <a:off x="921977" y="1851590"/>
              <a:ext cx="105404" cy="105802"/>
            </a:xfrm>
            <a:custGeom>
              <a:avLst/>
              <a:gdLst/>
              <a:ahLst/>
              <a:cxnLst/>
              <a:rect l="l" t="t" r="r" b="b"/>
              <a:pathLst>
                <a:path w="5294" h="5314" extrusionOk="0">
                  <a:moveTo>
                    <a:pt x="2647" y="0"/>
                  </a:moveTo>
                  <a:lnTo>
                    <a:pt x="2366" y="20"/>
                  </a:lnTo>
                  <a:lnTo>
                    <a:pt x="2106" y="61"/>
                  </a:lnTo>
                  <a:lnTo>
                    <a:pt x="1845" y="121"/>
                  </a:lnTo>
                  <a:lnTo>
                    <a:pt x="1604" y="221"/>
                  </a:lnTo>
                  <a:lnTo>
                    <a:pt x="1384" y="321"/>
                  </a:lnTo>
                  <a:lnTo>
                    <a:pt x="1163" y="462"/>
                  </a:lnTo>
                  <a:lnTo>
                    <a:pt x="963" y="622"/>
                  </a:lnTo>
                  <a:lnTo>
                    <a:pt x="762" y="782"/>
                  </a:lnTo>
                  <a:lnTo>
                    <a:pt x="602" y="983"/>
                  </a:lnTo>
                  <a:lnTo>
                    <a:pt x="442" y="1183"/>
                  </a:lnTo>
                  <a:lnTo>
                    <a:pt x="301" y="1404"/>
                  </a:lnTo>
                  <a:lnTo>
                    <a:pt x="201" y="1624"/>
                  </a:lnTo>
                  <a:lnTo>
                    <a:pt x="101" y="1865"/>
                  </a:lnTo>
                  <a:lnTo>
                    <a:pt x="41" y="2126"/>
                  </a:lnTo>
                  <a:lnTo>
                    <a:pt x="0" y="2386"/>
                  </a:lnTo>
                  <a:lnTo>
                    <a:pt x="0" y="2667"/>
                  </a:lnTo>
                  <a:lnTo>
                    <a:pt x="0" y="2928"/>
                  </a:lnTo>
                  <a:lnTo>
                    <a:pt x="41" y="3188"/>
                  </a:lnTo>
                  <a:lnTo>
                    <a:pt x="121" y="3449"/>
                  </a:lnTo>
                  <a:lnTo>
                    <a:pt x="201" y="3689"/>
                  </a:lnTo>
                  <a:lnTo>
                    <a:pt x="321" y="3930"/>
                  </a:lnTo>
                  <a:lnTo>
                    <a:pt x="442" y="4151"/>
                  </a:lnTo>
                  <a:lnTo>
                    <a:pt x="602" y="4351"/>
                  </a:lnTo>
                  <a:lnTo>
                    <a:pt x="762" y="4531"/>
                  </a:lnTo>
                  <a:lnTo>
                    <a:pt x="963" y="4712"/>
                  </a:lnTo>
                  <a:lnTo>
                    <a:pt x="1163" y="4852"/>
                  </a:lnTo>
                  <a:lnTo>
                    <a:pt x="1384" y="4993"/>
                  </a:lnTo>
                  <a:lnTo>
                    <a:pt x="1604" y="5093"/>
                  </a:lnTo>
                  <a:lnTo>
                    <a:pt x="1865" y="5193"/>
                  </a:lnTo>
                  <a:lnTo>
                    <a:pt x="2106" y="5253"/>
                  </a:lnTo>
                  <a:lnTo>
                    <a:pt x="2366" y="5293"/>
                  </a:lnTo>
                  <a:lnTo>
                    <a:pt x="2647" y="5313"/>
                  </a:lnTo>
                  <a:lnTo>
                    <a:pt x="2908" y="5293"/>
                  </a:lnTo>
                  <a:lnTo>
                    <a:pt x="3188" y="5253"/>
                  </a:lnTo>
                  <a:lnTo>
                    <a:pt x="3429" y="5193"/>
                  </a:lnTo>
                  <a:lnTo>
                    <a:pt x="3669" y="5093"/>
                  </a:lnTo>
                  <a:lnTo>
                    <a:pt x="3910" y="4993"/>
                  </a:lnTo>
                  <a:lnTo>
                    <a:pt x="4130" y="4852"/>
                  </a:lnTo>
                  <a:lnTo>
                    <a:pt x="4331" y="4692"/>
                  </a:lnTo>
                  <a:lnTo>
                    <a:pt x="4511" y="4531"/>
                  </a:lnTo>
                  <a:lnTo>
                    <a:pt x="4692" y="4331"/>
                  </a:lnTo>
                  <a:lnTo>
                    <a:pt x="4832" y="4131"/>
                  </a:lnTo>
                  <a:lnTo>
                    <a:pt x="4973" y="3910"/>
                  </a:lnTo>
                  <a:lnTo>
                    <a:pt x="5093" y="3689"/>
                  </a:lnTo>
                  <a:lnTo>
                    <a:pt x="5173" y="3449"/>
                  </a:lnTo>
                  <a:lnTo>
                    <a:pt x="5233" y="3188"/>
                  </a:lnTo>
                  <a:lnTo>
                    <a:pt x="5273" y="2928"/>
                  </a:lnTo>
                  <a:lnTo>
                    <a:pt x="5293" y="2647"/>
                  </a:lnTo>
                  <a:lnTo>
                    <a:pt x="5273" y="2386"/>
                  </a:lnTo>
                  <a:lnTo>
                    <a:pt x="5233" y="2126"/>
                  </a:lnTo>
                  <a:lnTo>
                    <a:pt x="5173" y="1865"/>
                  </a:lnTo>
                  <a:lnTo>
                    <a:pt x="5073" y="1624"/>
                  </a:lnTo>
                  <a:lnTo>
                    <a:pt x="4973" y="1384"/>
                  </a:lnTo>
                  <a:lnTo>
                    <a:pt x="4832" y="1183"/>
                  </a:lnTo>
                  <a:lnTo>
                    <a:pt x="4692" y="963"/>
                  </a:lnTo>
                  <a:lnTo>
                    <a:pt x="4511" y="782"/>
                  </a:lnTo>
                  <a:lnTo>
                    <a:pt x="4331" y="602"/>
                  </a:lnTo>
                  <a:lnTo>
                    <a:pt x="4110" y="462"/>
                  </a:lnTo>
                  <a:lnTo>
                    <a:pt x="3910" y="321"/>
                  </a:lnTo>
                  <a:lnTo>
                    <a:pt x="3669" y="221"/>
                  </a:lnTo>
                  <a:lnTo>
                    <a:pt x="3429" y="121"/>
                  </a:lnTo>
                  <a:lnTo>
                    <a:pt x="3168" y="61"/>
                  </a:lnTo>
                  <a:lnTo>
                    <a:pt x="2908" y="20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43"/>
            <p:cNvSpPr/>
            <p:nvPr/>
          </p:nvSpPr>
          <p:spPr>
            <a:xfrm>
              <a:off x="713225" y="1923045"/>
              <a:ext cx="150101" cy="315354"/>
            </a:xfrm>
            <a:custGeom>
              <a:avLst/>
              <a:gdLst/>
              <a:ahLst/>
              <a:cxnLst/>
              <a:rect l="l" t="t" r="r" b="b"/>
              <a:pathLst>
                <a:path w="7539" h="15839" extrusionOk="0">
                  <a:moveTo>
                    <a:pt x="3569" y="0"/>
                  </a:moveTo>
                  <a:lnTo>
                    <a:pt x="3368" y="40"/>
                  </a:lnTo>
                  <a:lnTo>
                    <a:pt x="3188" y="120"/>
                  </a:lnTo>
                  <a:lnTo>
                    <a:pt x="3007" y="221"/>
                  </a:lnTo>
                  <a:lnTo>
                    <a:pt x="2827" y="321"/>
                  </a:lnTo>
                  <a:lnTo>
                    <a:pt x="2646" y="481"/>
                  </a:lnTo>
                  <a:lnTo>
                    <a:pt x="2466" y="642"/>
                  </a:lnTo>
                  <a:lnTo>
                    <a:pt x="2286" y="842"/>
                  </a:lnTo>
                  <a:lnTo>
                    <a:pt x="2125" y="1043"/>
                  </a:lnTo>
                  <a:lnTo>
                    <a:pt x="1965" y="1283"/>
                  </a:lnTo>
                  <a:lnTo>
                    <a:pt x="1804" y="1544"/>
                  </a:lnTo>
                  <a:lnTo>
                    <a:pt x="1664" y="1825"/>
                  </a:lnTo>
                  <a:lnTo>
                    <a:pt x="1504" y="2125"/>
                  </a:lnTo>
                  <a:lnTo>
                    <a:pt x="1363" y="2446"/>
                  </a:lnTo>
                  <a:lnTo>
                    <a:pt x="1103" y="3128"/>
                  </a:lnTo>
                  <a:lnTo>
                    <a:pt x="862" y="3890"/>
                  </a:lnTo>
                  <a:lnTo>
                    <a:pt x="642" y="4712"/>
                  </a:lnTo>
                  <a:lnTo>
                    <a:pt x="461" y="5594"/>
                  </a:lnTo>
                  <a:lnTo>
                    <a:pt x="301" y="6536"/>
                  </a:lnTo>
                  <a:lnTo>
                    <a:pt x="180" y="7518"/>
                  </a:lnTo>
                  <a:lnTo>
                    <a:pt x="80" y="8541"/>
                  </a:lnTo>
                  <a:lnTo>
                    <a:pt x="20" y="9604"/>
                  </a:lnTo>
                  <a:lnTo>
                    <a:pt x="0" y="10706"/>
                  </a:lnTo>
                  <a:lnTo>
                    <a:pt x="20" y="11388"/>
                  </a:lnTo>
                  <a:lnTo>
                    <a:pt x="40" y="12070"/>
                  </a:lnTo>
                  <a:lnTo>
                    <a:pt x="80" y="12751"/>
                  </a:lnTo>
                  <a:lnTo>
                    <a:pt x="140" y="13393"/>
                  </a:lnTo>
                  <a:lnTo>
                    <a:pt x="200" y="14034"/>
                  </a:lnTo>
                  <a:lnTo>
                    <a:pt x="281" y="14656"/>
                  </a:lnTo>
                  <a:lnTo>
                    <a:pt x="381" y="15257"/>
                  </a:lnTo>
                  <a:lnTo>
                    <a:pt x="481" y="15839"/>
                  </a:lnTo>
                  <a:lnTo>
                    <a:pt x="7077" y="15839"/>
                  </a:lnTo>
                  <a:lnTo>
                    <a:pt x="7197" y="15257"/>
                  </a:lnTo>
                  <a:lnTo>
                    <a:pt x="7278" y="14656"/>
                  </a:lnTo>
                  <a:lnTo>
                    <a:pt x="7358" y="14034"/>
                  </a:lnTo>
                  <a:lnTo>
                    <a:pt x="7418" y="13393"/>
                  </a:lnTo>
                  <a:lnTo>
                    <a:pt x="7478" y="12731"/>
                  </a:lnTo>
                  <a:lnTo>
                    <a:pt x="7518" y="12070"/>
                  </a:lnTo>
                  <a:lnTo>
                    <a:pt x="7538" y="11388"/>
                  </a:lnTo>
                  <a:lnTo>
                    <a:pt x="7538" y="10686"/>
                  </a:lnTo>
                  <a:lnTo>
                    <a:pt x="7518" y="9604"/>
                  </a:lnTo>
                  <a:lnTo>
                    <a:pt x="7458" y="8541"/>
                  </a:lnTo>
                  <a:lnTo>
                    <a:pt x="7358" y="7498"/>
                  </a:lnTo>
                  <a:lnTo>
                    <a:pt x="7238" y="6516"/>
                  </a:lnTo>
                  <a:lnTo>
                    <a:pt x="7077" y="5594"/>
                  </a:lnTo>
                  <a:lnTo>
                    <a:pt x="6897" y="4712"/>
                  </a:lnTo>
                  <a:lnTo>
                    <a:pt x="6676" y="3890"/>
                  </a:lnTo>
                  <a:lnTo>
                    <a:pt x="6436" y="3128"/>
                  </a:lnTo>
                  <a:lnTo>
                    <a:pt x="6155" y="2426"/>
                  </a:lnTo>
                  <a:lnTo>
                    <a:pt x="6015" y="2105"/>
                  </a:lnTo>
                  <a:lnTo>
                    <a:pt x="5874" y="1825"/>
                  </a:lnTo>
                  <a:lnTo>
                    <a:pt x="5714" y="1544"/>
                  </a:lnTo>
                  <a:lnTo>
                    <a:pt x="5553" y="1283"/>
                  </a:lnTo>
                  <a:lnTo>
                    <a:pt x="5393" y="1043"/>
                  </a:lnTo>
                  <a:lnTo>
                    <a:pt x="5233" y="822"/>
                  </a:lnTo>
                  <a:lnTo>
                    <a:pt x="5052" y="642"/>
                  </a:lnTo>
                  <a:lnTo>
                    <a:pt x="4872" y="481"/>
                  </a:lnTo>
                  <a:lnTo>
                    <a:pt x="4691" y="321"/>
                  </a:lnTo>
                  <a:lnTo>
                    <a:pt x="4511" y="201"/>
                  </a:lnTo>
                  <a:lnTo>
                    <a:pt x="4331" y="120"/>
                  </a:lnTo>
                  <a:lnTo>
                    <a:pt x="4150" y="40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43"/>
            <p:cNvSpPr/>
            <p:nvPr/>
          </p:nvSpPr>
          <p:spPr>
            <a:xfrm>
              <a:off x="1113168" y="1851590"/>
              <a:ext cx="105404" cy="105404"/>
            </a:xfrm>
            <a:custGeom>
              <a:avLst/>
              <a:gdLst/>
              <a:ahLst/>
              <a:cxnLst/>
              <a:rect l="l" t="t" r="r" b="b"/>
              <a:pathLst>
                <a:path w="5294" h="5294" extrusionOk="0">
                  <a:moveTo>
                    <a:pt x="2367" y="0"/>
                  </a:moveTo>
                  <a:lnTo>
                    <a:pt x="2106" y="41"/>
                  </a:lnTo>
                  <a:lnTo>
                    <a:pt x="1845" y="121"/>
                  </a:lnTo>
                  <a:lnTo>
                    <a:pt x="1605" y="201"/>
                  </a:lnTo>
                  <a:lnTo>
                    <a:pt x="1384" y="321"/>
                  </a:lnTo>
                  <a:lnTo>
                    <a:pt x="1164" y="442"/>
                  </a:lnTo>
                  <a:lnTo>
                    <a:pt x="963" y="602"/>
                  </a:lnTo>
                  <a:lnTo>
                    <a:pt x="763" y="782"/>
                  </a:lnTo>
                  <a:lnTo>
                    <a:pt x="602" y="963"/>
                  </a:lnTo>
                  <a:lnTo>
                    <a:pt x="442" y="1163"/>
                  </a:lnTo>
                  <a:lnTo>
                    <a:pt x="322" y="1384"/>
                  </a:lnTo>
                  <a:lnTo>
                    <a:pt x="201" y="1624"/>
                  </a:lnTo>
                  <a:lnTo>
                    <a:pt x="121" y="1865"/>
                  </a:lnTo>
                  <a:lnTo>
                    <a:pt x="41" y="2106"/>
                  </a:lnTo>
                  <a:lnTo>
                    <a:pt x="1" y="2386"/>
                  </a:lnTo>
                  <a:lnTo>
                    <a:pt x="1" y="2647"/>
                  </a:lnTo>
                  <a:lnTo>
                    <a:pt x="1" y="2928"/>
                  </a:lnTo>
                  <a:lnTo>
                    <a:pt x="41" y="3188"/>
                  </a:lnTo>
                  <a:lnTo>
                    <a:pt x="121" y="3429"/>
                  </a:lnTo>
                  <a:lnTo>
                    <a:pt x="201" y="3669"/>
                  </a:lnTo>
                  <a:lnTo>
                    <a:pt x="322" y="3910"/>
                  </a:lnTo>
                  <a:lnTo>
                    <a:pt x="442" y="4131"/>
                  </a:lnTo>
                  <a:lnTo>
                    <a:pt x="602" y="4331"/>
                  </a:lnTo>
                  <a:lnTo>
                    <a:pt x="783" y="4511"/>
                  </a:lnTo>
                  <a:lnTo>
                    <a:pt x="963" y="4692"/>
                  </a:lnTo>
                  <a:lnTo>
                    <a:pt x="1164" y="4832"/>
                  </a:lnTo>
                  <a:lnTo>
                    <a:pt x="1384" y="4973"/>
                  </a:lnTo>
                  <a:lnTo>
                    <a:pt x="1625" y="5093"/>
                  </a:lnTo>
                  <a:lnTo>
                    <a:pt x="1865" y="5173"/>
                  </a:lnTo>
                  <a:lnTo>
                    <a:pt x="2106" y="5233"/>
                  </a:lnTo>
                  <a:lnTo>
                    <a:pt x="2387" y="5273"/>
                  </a:lnTo>
                  <a:lnTo>
                    <a:pt x="2647" y="5293"/>
                  </a:lnTo>
                  <a:lnTo>
                    <a:pt x="2928" y="5273"/>
                  </a:lnTo>
                  <a:lnTo>
                    <a:pt x="3189" y="5233"/>
                  </a:lnTo>
                  <a:lnTo>
                    <a:pt x="3429" y="5173"/>
                  </a:lnTo>
                  <a:lnTo>
                    <a:pt x="3670" y="5073"/>
                  </a:lnTo>
                  <a:lnTo>
                    <a:pt x="3910" y="4973"/>
                  </a:lnTo>
                  <a:lnTo>
                    <a:pt x="4131" y="4832"/>
                  </a:lnTo>
                  <a:lnTo>
                    <a:pt x="4331" y="4692"/>
                  </a:lnTo>
                  <a:lnTo>
                    <a:pt x="4512" y="4511"/>
                  </a:lnTo>
                  <a:lnTo>
                    <a:pt x="4692" y="4331"/>
                  </a:lnTo>
                  <a:lnTo>
                    <a:pt x="4853" y="4131"/>
                  </a:lnTo>
                  <a:lnTo>
                    <a:pt x="4973" y="3910"/>
                  </a:lnTo>
                  <a:lnTo>
                    <a:pt x="5093" y="3669"/>
                  </a:lnTo>
                  <a:lnTo>
                    <a:pt x="5173" y="3429"/>
                  </a:lnTo>
                  <a:lnTo>
                    <a:pt x="5233" y="3168"/>
                  </a:lnTo>
                  <a:lnTo>
                    <a:pt x="5274" y="2908"/>
                  </a:lnTo>
                  <a:lnTo>
                    <a:pt x="5294" y="2647"/>
                  </a:lnTo>
                  <a:lnTo>
                    <a:pt x="5274" y="2366"/>
                  </a:lnTo>
                  <a:lnTo>
                    <a:pt x="5233" y="2106"/>
                  </a:lnTo>
                  <a:lnTo>
                    <a:pt x="5173" y="1845"/>
                  </a:lnTo>
                  <a:lnTo>
                    <a:pt x="5093" y="1604"/>
                  </a:lnTo>
                  <a:lnTo>
                    <a:pt x="4973" y="1384"/>
                  </a:lnTo>
                  <a:lnTo>
                    <a:pt x="4833" y="1163"/>
                  </a:lnTo>
                  <a:lnTo>
                    <a:pt x="4692" y="963"/>
                  </a:lnTo>
                  <a:lnTo>
                    <a:pt x="4512" y="762"/>
                  </a:lnTo>
                  <a:lnTo>
                    <a:pt x="4331" y="602"/>
                  </a:lnTo>
                  <a:lnTo>
                    <a:pt x="4131" y="442"/>
                  </a:lnTo>
                  <a:lnTo>
                    <a:pt x="3910" y="321"/>
                  </a:lnTo>
                  <a:lnTo>
                    <a:pt x="3670" y="201"/>
                  </a:lnTo>
                  <a:lnTo>
                    <a:pt x="3429" y="121"/>
                  </a:lnTo>
                  <a:lnTo>
                    <a:pt x="3168" y="41"/>
                  </a:lnTo>
                  <a:lnTo>
                    <a:pt x="29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43"/>
            <p:cNvSpPr/>
            <p:nvPr/>
          </p:nvSpPr>
          <p:spPr>
            <a:xfrm>
              <a:off x="1107992" y="2029620"/>
              <a:ext cx="117369" cy="247103"/>
            </a:xfrm>
            <a:custGeom>
              <a:avLst/>
              <a:gdLst/>
              <a:ahLst/>
              <a:cxnLst/>
              <a:rect l="l" t="t" r="r" b="b"/>
              <a:pathLst>
                <a:path w="5895" h="12411" extrusionOk="0">
                  <a:moveTo>
                    <a:pt x="2927" y="0"/>
                  </a:moveTo>
                  <a:lnTo>
                    <a:pt x="2787" y="20"/>
                  </a:lnTo>
                  <a:lnTo>
                    <a:pt x="2627" y="60"/>
                  </a:lnTo>
                  <a:lnTo>
                    <a:pt x="2486" y="100"/>
                  </a:lnTo>
                  <a:lnTo>
                    <a:pt x="2346" y="181"/>
                  </a:lnTo>
                  <a:lnTo>
                    <a:pt x="2185" y="281"/>
                  </a:lnTo>
                  <a:lnTo>
                    <a:pt x="2045" y="381"/>
                  </a:lnTo>
                  <a:lnTo>
                    <a:pt x="1925" y="521"/>
                  </a:lnTo>
                  <a:lnTo>
                    <a:pt x="1784" y="662"/>
                  </a:lnTo>
                  <a:lnTo>
                    <a:pt x="1644" y="842"/>
                  </a:lnTo>
                  <a:lnTo>
                    <a:pt x="1524" y="1023"/>
                  </a:lnTo>
                  <a:lnTo>
                    <a:pt x="1283" y="1444"/>
                  </a:lnTo>
                  <a:lnTo>
                    <a:pt x="1063" y="1925"/>
                  </a:lnTo>
                  <a:lnTo>
                    <a:pt x="842" y="2466"/>
                  </a:lnTo>
                  <a:lnTo>
                    <a:pt x="662" y="3068"/>
                  </a:lnTo>
                  <a:lnTo>
                    <a:pt x="481" y="3709"/>
                  </a:lnTo>
                  <a:lnTo>
                    <a:pt x="341" y="4391"/>
                  </a:lnTo>
                  <a:lnTo>
                    <a:pt x="221" y="5133"/>
                  </a:lnTo>
                  <a:lnTo>
                    <a:pt x="120" y="5895"/>
                  </a:lnTo>
                  <a:lnTo>
                    <a:pt x="60" y="6697"/>
                  </a:lnTo>
                  <a:lnTo>
                    <a:pt x="0" y="7539"/>
                  </a:lnTo>
                  <a:lnTo>
                    <a:pt x="0" y="8381"/>
                  </a:lnTo>
                  <a:lnTo>
                    <a:pt x="0" y="8922"/>
                  </a:lnTo>
                  <a:lnTo>
                    <a:pt x="20" y="9463"/>
                  </a:lnTo>
                  <a:lnTo>
                    <a:pt x="60" y="9985"/>
                  </a:lnTo>
                  <a:lnTo>
                    <a:pt x="100" y="10506"/>
                  </a:lnTo>
                  <a:lnTo>
                    <a:pt x="201" y="11488"/>
                  </a:lnTo>
                  <a:lnTo>
                    <a:pt x="281" y="11949"/>
                  </a:lnTo>
                  <a:lnTo>
                    <a:pt x="361" y="12410"/>
                  </a:lnTo>
                  <a:lnTo>
                    <a:pt x="5534" y="12410"/>
                  </a:lnTo>
                  <a:lnTo>
                    <a:pt x="5614" y="11949"/>
                  </a:lnTo>
                  <a:lnTo>
                    <a:pt x="5694" y="11468"/>
                  </a:lnTo>
                  <a:lnTo>
                    <a:pt x="5794" y="10486"/>
                  </a:lnTo>
                  <a:lnTo>
                    <a:pt x="5834" y="9985"/>
                  </a:lnTo>
                  <a:lnTo>
                    <a:pt x="5874" y="9463"/>
                  </a:lnTo>
                  <a:lnTo>
                    <a:pt x="5894" y="8922"/>
                  </a:lnTo>
                  <a:lnTo>
                    <a:pt x="5894" y="8381"/>
                  </a:lnTo>
                  <a:lnTo>
                    <a:pt x="5874" y="7519"/>
                  </a:lnTo>
                  <a:lnTo>
                    <a:pt x="5834" y="6697"/>
                  </a:lnTo>
                  <a:lnTo>
                    <a:pt x="5754" y="5895"/>
                  </a:lnTo>
                  <a:lnTo>
                    <a:pt x="5654" y="5113"/>
                  </a:lnTo>
                  <a:lnTo>
                    <a:pt x="5534" y="4391"/>
                  </a:lnTo>
                  <a:lnTo>
                    <a:pt x="5373" y="3689"/>
                  </a:lnTo>
                  <a:lnTo>
                    <a:pt x="5213" y="3048"/>
                  </a:lnTo>
                  <a:lnTo>
                    <a:pt x="5012" y="2466"/>
                  </a:lnTo>
                  <a:lnTo>
                    <a:pt x="4812" y="1925"/>
                  </a:lnTo>
                  <a:lnTo>
                    <a:pt x="4571" y="1444"/>
                  </a:lnTo>
                  <a:lnTo>
                    <a:pt x="4331" y="1023"/>
                  </a:lnTo>
                  <a:lnTo>
                    <a:pt x="4210" y="822"/>
                  </a:lnTo>
                  <a:lnTo>
                    <a:pt x="4070" y="662"/>
                  </a:lnTo>
                  <a:lnTo>
                    <a:pt x="3950" y="521"/>
                  </a:lnTo>
                  <a:lnTo>
                    <a:pt x="3809" y="381"/>
                  </a:lnTo>
                  <a:lnTo>
                    <a:pt x="3669" y="261"/>
                  </a:lnTo>
                  <a:lnTo>
                    <a:pt x="3529" y="181"/>
                  </a:lnTo>
                  <a:lnTo>
                    <a:pt x="3388" y="100"/>
                  </a:lnTo>
                  <a:lnTo>
                    <a:pt x="3228" y="40"/>
                  </a:lnTo>
                  <a:lnTo>
                    <a:pt x="3088" y="20"/>
                  </a:lnTo>
                  <a:lnTo>
                    <a:pt x="29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43"/>
            <p:cNvSpPr/>
            <p:nvPr/>
          </p:nvSpPr>
          <p:spPr>
            <a:xfrm>
              <a:off x="1091626" y="1922248"/>
              <a:ext cx="149703" cy="315753"/>
            </a:xfrm>
            <a:custGeom>
              <a:avLst/>
              <a:gdLst/>
              <a:ahLst/>
              <a:cxnLst/>
              <a:rect l="l" t="t" r="r" b="b"/>
              <a:pathLst>
                <a:path w="7519" h="15859" extrusionOk="0">
                  <a:moveTo>
                    <a:pt x="3749" y="0"/>
                  </a:moveTo>
                  <a:lnTo>
                    <a:pt x="3549" y="20"/>
                  </a:lnTo>
                  <a:lnTo>
                    <a:pt x="3368" y="60"/>
                  </a:lnTo>
                  <a:lnTo>
                    <a:pt x="3168" y="120"/>
                  </a:lnTo>
                  <a:lnTo>
                    <a:pt x="2987" y="221"/>
                  </a:lnTo>
                  <a:lnTo>
                    <a:pt x="2807" y="341"/>
                  </a:lnTo>
                  <a:lnTo>
                    <a:pt x="2627" y="481"/>
                  </a:lnTo>
                  <a:lnTo>
                    <a:pt x="2446" y="662"/>
                  </a:lnTo>
                  <a:lnTo>
                    <a:pt x="2286" y="842"/>
                  </a:lnTo>
                  <a:lnTo>
                    <a:pt x="2105" y="1063"/>
                  </a:lnTo>
                  <a:lnTo>
                    <a:pt x="1945" y="1303"/>
                  </a:lnTo>
                  <a:lnTo>
                    <a:pt x="1784" y="1564"/>
                  </a:lnTo>
                  <a:lnTo>
                    <a:pt x="1644" y="1845"/>
                  </a:lnTo>
                  <a:lnTo>
                    <a:pt x="1484" y="2125"/>
                  </a:lnTo>
                  <a:lnTo>
                    <a:pt x="1343" y="2446"/>
                  </a:lnTo>
                  <a:lnTo>
                    <a:pt x="1083" y="3148"/>
                  </a:lnTo>
                  <a:lnTo>
                    <a:pt x="842" y="3910"/>
                  </a:lnTo>
                  <a:lnTo>
                    <a:pt x="622" y="4732"/>
                  </a:lnTo>
                  <a:lnTo>
                    <a:pt x="441" y="5614"/>
                  </a:lnTo>
                  <a:lnTo>
                    <a:pt x="281" y="6536"/>
                  </a:lnTo>
                  <a:lnTo>
                    <a:pt x="161" y="7538"/>
                  </a:lnTo>
                  <a:lnTo>
                    <a:pt x="60" y="8561"/>
                  </a:lnTo>
                  <a:lnTo>
                    <a:pt x="20" y="9624"/>
                  </a:lnTo>
                  <a:lnTo>
                    <a:pt x="0" y="10706"/>
                  </a:lnTo>
                  <a:lnTo>
                    <a:pt x="0" y="11408"/>
                  </a:lnTo>
                  <a:lnTo>
                    <a:pt x="20" y="12090"/>
                  </a:lnTo>
                  <a:lnTo>
                    <a:pt x="60" y="12751"/>
                  </a:lnTo>
                  <a:lnTo>
                    <a:pt x="120" y="13413"/>
                  </a:lnTo>
                  <a:lnTo>
                    <a:pt x="181" y="14054"/>
                  </a:lnTo>
                  <a:lnTo>
                    <a:pt x="261" y="14676"/>
                  </a:lnTo>
                  <a:lnTo>
                    <a:pt x="361" y="15277"/>
                  </a:lnTo>
                  <a:lnTo>
                    <a:pt x="461" y="15859"/>
                  </a:lnTo>
                  <a:lnTo>
                    <a:pt x="7077" y="15839"/>
                  </a:lnTo>
                  <a:lnTo>
                    <a:pt x="7178" y="15257"/>
                  </a:lnTo>
                  <a:lnTo>
                    <a:pt x="7258" y="14656"/>
                  </a:lnTo>
                  <a:lnTo>
                    <a:pt x="7338" y="14034"/>
                  </a:lnTo>
                  <a:lnTo>
                    <a:pt x="7418" y="13393"/>
                  </a:lnTo>
                  <a:lnTo>
                    <a:pt x="7458" y="12751"/>
                  </a:lnTo>
                  <a:lnTo>
                    <a:pt x="7498" y="12069"/>
                  </a:lnTo>
                  <a:lnTo>
                    <a:pt x="7518" y="11388"/>
                  </a:lnTo>
                  <a:lnTo>
                    <a:pt x="7518" y="10706"/>
                  </a:lnTo>
                  <a:lnTo>
                    <a:pt x="7498" y="9603"/>
                  </a:lnTo>
                  <a:lnTo>
                    <a:pt x="7438" y="8541"/>
                  </a:lnTo>
                  <a:lnTo>
                    <a:pt x="7358" y="7518"/>
                  </a:lnTo>
                  <a:lnTo>
                    <a:pt x="7218" y="6536"/>
                  </a:lnTo>
                  <a:lnTo>
                    <a:pt x="7057" y="5594"/>
                  </a:lnTo>
                  <a:lnTo>
                    <a:pt x="6877" y="4712"/>
                  </a:lnTo>
                  <a:lnTo>
                    <a:pt x="6656" y="3890"/>
                  </a:lnTo>
                  <a:lnTo>
                    <a:pt x="6416" y="3128"/>
                  </a:lnTo>
                  <a:lnTo>
                    <a:pt x="6135" y="2446"/>
                  </a:lnTo>
                  <a:lnTo>
                    <a:pt x="5995" y="2125"/>
                  </a:lnTo>
                  <a:lnTo>
                    <a:pt x="5854" y="1825"/>
                  </a:lnTo>
                  <a:lnTo>
                    <a:pt x="5694" y="1544"/>
                  </a:lnTo>
                  <a:lnTo>
                    <a:pt x="5534" y="1283"/>
                  </a:lnTo>
                  <a:lnTo>
                    <a:pt x="5373" y="1063"/>
                  </a:lnTo>
                  <a:lnTo>
                    <a:pt x="5213" y="842"/>
                  </a:lnTo>
                  <a:lnTo>
                    <a:pt x="5032" y="662"/>
                  </a:lnTo>
                  <a:lnTo>
                    <a:pt x="4872" y="481"/>
                  </a:lnTo>
                  <a:lnTo>
                    <a:pt x="4692" y="341"/>
                  </a:lnTo>
                  <a:lnTo>
                    <a:pt x="4511" y="221"/>
                  </a:lnTo>
                  <a:lnTo>
                    <a:pt x="4311" y="120"/>
                  </a:lnTo>
                  <a:lnTo>
                    <a:pt x="4130" y="60"/>
                  </a:lnTo>
                  <a:lnTo>
                    <a:pt x="3930" y="20"/>
                  </a:lnTo>
                  <a:lnTo>
                    <a:pt x="37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43"/>
            <p:cNvSpPr/>
            <p:nvPr/>
          </p:nvSpPr>
          <p:spPr>
            <a:xfrm>
              <a:off x="1486393" y="2029222"/>
              <a:ext cx="117369" cy="247103"/>
            </a:xfrm>
            <a:custGeom>
              <a:avLst/>
              <a:gdLst/>
              <a:ahLst/>
              <a:cxnLst/>
              <a:rect l="l" t="t" r="r" b="b"/>
              <a:pathLst>
                <a:path w="5895" h="12411" extrusionOk="0">
                  <a:moveTo>
                    <a:pt x="2787" y="0"/>
                  </a:moveTo>
                  <a:lnTo>
                    <a:pt x="2627" y="40"/>
                  </a:lnTo>
                  <a:lnTo>
                    <a:pt x="2486" y="100"/>
                  </a:lnTo>
                  <a:lnTo>
                    <a:pt x="2346" y="161"/>
                  </a:lnTo>
                  <a:lnTo>
                    <a:pt x="2206" y="261"/>
                  </a:lnTo>
                  <a:lnTo>
                    <a:pt x="2065" y="381"/>
                  </a:lnTo>
                  <a:lnTo>
                    <a:pt x="1925" y="501"/>
                  </a:lnTo>
                  <a:lnTo>
                    <a:pt x="1785" y="662"/>
                  </a:lnTo>
                  <a:lnTo>
                    <a:pt x="1664" y="822"/>
                  </a:lnTo>
                  <a:lnTo>
                    <a:pt x="1524" y="1003"/>
                  </a:lnTo>
                  <a:lnTo>
                    <a:pt x="1283" y="1424"/>
                  </a:lnTo>
                  <a:lnTo>
                    <a:pt x="1063" y="1905"/>
                  </a:lnTo>
                  <a:lnTo>
                    <a:pt x="862" y="2446"/>
                  </a:lnTo>
                  <a:lnTo>
                    <a:pt x="662" y="3048"/>
                  </a:lnTo>
                  <a:lnTo>
                    <a:pt x="502" y="3689"/>
                  </a:lnTo>
                  <a:lnTo>
                    <a:pt x="341" y="4391"/>
                  </a:lnTo>
                  <a:lnTo>
                    <a:pt x="221" y="5113"/>
                  </a:lnTo>
                  <a:lnTo>
                    <a:pt x="121" y="5895"/>
                  </a:lnTo>
                  <a:lnTo>
                    <a:pt x="60" y="6696"/>
                  </a:lnTo>
                  <a:lnTo>
                    <a:pt x="20" y="7518"/>
                  </a:lnTo>
                  <a:lnTo>
                    <a:pt x="0" y="8381"/>
                  </a:lnTo>
                  <a:lnTo>
                    <a:pt x="0" y="8922"/>
                  </a:lnTo>
                  <a:lnTo>
                    <a:pt x="20" y="9463"/>
                  </a:lnTo>
                  <a:lnTo>
                    <a:pt x="60" y="9984"/>
                  </a:lnTo>
                  <a:lnTo>
                    <a:pt x="101" y="10486"/>
                  </a:lnTo>
                  <a:lnTo>
                    <a:pt x="221" y="11468"/>
                  </a:lnTo>
                  <a:lnTo>
                    <a:pt x="281" y="11949"/>
                  </a:lnTo>
                  <a:lnTo>
                    <a:pt x="361" y="12410"/>
                  </a:lnTo>
                  <a:lnTo>
                    <a:pt x="5534" y="12390"/>
                  </a:lnTo>
                  <a:lnTo>
                    <a:pt x="5614" y="11949"/>
                  </a:lnTo>
                  <a:lnTo>
                    <a:pt x="5694" y="11468"/>
                  </a:lnTo>
                  <a:lnTo>
                    <a:pt x="5814" y="10486"/>
                  </a:lnTo>
                  <a:lnTo>
                    <a:pt x="5855" y="9964"/>
                  </a:lnTo>
                  <a:lnTo>
                    <a:pt x="5875" y="9443"/>
                  </a:lnTo>
                  <a:lnTo>
                    <a:pt x="5895" y="8922"/>
                  </a:lnTo>
                  <a:lnTo>
                    <a:pt x="5895" y="8361"/>
                  </a:lnTo>
                  <a:lnTo>
                    <a:pt x="5875" y="7518"/>
                  </a:lnTo>
                  <a:lnTo>
                    <a:pt x="5834" y="6676"/>
                  </a:lnTo>
                  <a:lnTo>
                    <a:pt x="5754" y="5874"/>
                  </a:lnTo>
                  <a:lnTo>
                    <a:pt x="5654" y="5113"/>
                  </a:lnTo>
                  <a:lnTo>
                    <a:pt x="5534" y="4371"/>
                  </a:lnTo>
                  <a:lnTo>
                    <a:pt x="5393" y="3689"/>
                  </a:lnTo>
                  <a:lnTo>
                    <a:pt x="5213" y="3048"/>
                  </a:lnTo>
                  <a:lnTo>
                    <a:pt x="5033" y="2446"/>
                  </a:lnTo>
                  <a:lnTo>
                    <a:pt x="4812" y="1905"/>
                  </a:lnTo>
                  <a:lnTo>
                    <a:pt x="4591" y="1424"/>
                  </a:lnTo>
                  <a:lnTo>
                    <a:pt x="4351" y="1003"/>
                  </a:lnTo>
                  <a:lnTo>
                    <a:pt x="4211" y="822"/>
                  </a:lnTo>
                  <a:lnTo>
                    <a:pt x="4090" y="662"/>
                  </a:lnTo>
                  <a:lnTo>
                    <a:pt x="3950" y="501"/>
                  </a:lnTo>
                  <a:lnTo>
                    <a:pt x="3810" y="381"/>
                  </a:lnTo>
                  <a:lnTo>
                    <a:pt x="3669" y="261"/>
                  </a:lnTo>
                  <a:lnTo>
                    <a:pt x="3529" y="161"/>
                  </a:lnTo>
                  <a:lnTo>
                    <a:pt x="3389" y="100"/>
                  </a:lnTo>
                  <a:lnTo>
                    <a:pt x="3248" y="40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43"/>
            <p:cNvSpPr/>
            <p:nvPr/>
          </p:nvSpPr>
          <p:spPr>
            <a:xfrm>
              <a:off x="1373028" y="1895490"/>
              <a:ext cx="161689" cy="105404"/>
            </a:xfrm>
            <a:custGeom>
              <a:avLst/>
              <a:gdLst/>
              <a:ahLst/>
              <a:cxnLst/>
              <a:rect l="l" t="t" r="r" b="b"/>
              <a:pathLst>
                <a:path w="8121" h="5294" extrusionOk="0">
                  <a:moveTo>
                    <a:pt x="923" y="1"/>
                  </a:moveTo>
                  <a:lnTo>
                    <a:pt x="0" y="2026"/>
                  </a:lnTo>
                  <a:lnTo>
                    <a:pt x="7198" y="5294"/>
                  </a:lnTo>
                  <a:lnTo>
                    <a:pt x="8120" y="3269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43"/>
            <p:cNvSpPr/>
            <p:nvPr/>
          </p:nvSpPr>
          <p:spPr>
            <a:xfrm>
              <a:off x="1305574" y="1851191"/>
              <a:ext cx="105404" cy="105404"/>
            </a:xfrm>
            <a:custGeom>
              <a:avLst/>
              <a:gdLst/>
              <a:ahLst/>
              <a:cxnLst/>
              <a:rect l="l" t="t" r="r" b="b"/>
              <a:pathLst>
                <a:path w="5294" h="5294" extrusionOk="0">
                  <a:moveTo>
                    <a:pt x="2647" y="0"/>
                  </a:moveTo>
                  <a:lnTo>
                    <a:pt x="2366" y="20"/>
                  </a:lnTo>
                  <a:lnTo>
                    <a:pt x="2105" y="61"/>
                  </a:lnTo>
                  <a:lnTo>
                    <a:pt x="1845" y="121"/>
                  </a:lnTo>
                  <a:lnTo>
                    <a:pt x="1604" y="201"/>
                  </a:lnTo>
                  <a:lnTo>
                    <a:pt x="1384" y="321"/>
                  </a:lnTo>
                  <a:lnTo>
                    <a:pt x="1163" y="462"/>
                  </a:lnTo>
                  <a:lnTo>
                    <a:pt x="963" y="602"/>
                  </a:lnTo>
                  <a:lnTo>
                    <a:pt x="762" y="782"/>
                  </a:lnTo>
                  <a:lnTo>
                    <a:pt x="602" y="963"/>
                  </a:lnTo>
                  <a:lnTo>
                    <a:pt x="441" y="1163"/>
                  </a:lnTo>
                  <a:lnTo>
                    <a:pt x="301" y="1384"/>
                  </a:lnTo>
                  <a:lnTo>
                    <a:pt x="201" y="1624"/>
                  </a:lnTo>
                  <a:lnTo>
                    <a:pt x="100" y="1865"/>
                  </a:lnTo>
                  <a:lnTo>
                    <a:pt x="40" y="2126"/>
                  </a:lnTo>
                  <a:lnTo>
                    <a:pt x="0" y="2386"/>
                  </a:lnTo>
                  <a:lnTo>
                    <a:pt x="0" y="2647"/>
                  </a:lnTo>
                  <a:lnTo>
                    <a:pt x="0" y="2928"/>
                  </a:lnTo>
                  <a:lnTo>
                    <a:pt x="40" y="3188"/>
                  </a:lnTo>
                  <a:lnTo>
                    <a:pt x="121" y="3449"/>
                  </a:lnTo>
                  <a:lnTo>
                    <a:pt x="201" y="3689"/>
                  </a:lnTo>
                  <a:lnTo>
                    <a:pt x="321" y="3910"/>
                  </a:lnTo>
                  <a:lnTo>
                    <a:pt x="441" y="4130"/>
                  </a:lnTo>
                  <a:lnTo>
                    <a:pt x="602" y="4331"/>
                  </a:lnTo>
                  <a:lnTo>
                    <a:pt x="762" y="4531"/>
                  </a:lnTo>
                  <a:lnTo>
                    <a:pt x="963" y="4692"/>
                  </a:lnTo>
                  <a:lnTo>
                    <a:pt x="1163" y="4852"/>
                  </a:lnTo>
                  <a:lnTo>
                    <a:pt x="1384" y="4973"/>
                  </a:lnTo>
                  <a:lnTo>
                    <a:pt x="1604" y="5093"/>
                  </a:lnTo>
                  <a:lnTo>
                    <a:pt x="1865" y="5173"/>
                  </a:lnTo>
                  <a:lnTo>
                    <a:pt x="2105" y="5253"/>
                  </a:lnTo>
                  <a:lnTo>
                    <a:pt x="2366" y="5293"/>
                  </a:lnTo>
                  <a:lnTo>
                    <a:pt x="2907" y="5293"/>
                  </a:lnTo>
                  <a:lnTo>
                    <a:pt x="3188" y="5253"/>
                  </a:lnTo>
                  <a:lnTo>
                    <a:pt x="3429" y="5173"/>
                  </a:lnTo>
                  <a:lnTo>
                    <a:pt x="3669" y="5093"/>
                  </a:lnTo>
                  <a:lnTo>
                    <a:pt x="3910" y="4973"/>
                  </a:lnTo>
                  <a:lnTo>
                    <a:pt x="4130" y="4852"/>
                  </a:lnTo>
                  <a:lnTo>
                    <a:pt x="4331" y="4692"/>
                  </a:lnTo>
                  <a:lnTo>
                    <a:pt x="4511" y="4511"/>
                  </a:lnTo>
                  <a:lnTo>
                    <a:pt x="4692" y="4331"/>
                  </a:lnTo>
                  <a:lnTo>
                    <a:pt x="4832" y="4130"/>
                  </a:lnTo>
                  <a:lnTo>
                    <a:pt x="4972" y="3910"/>
                  </a:lnTo>
                  <a:lnTo>
                    <a:pt x="5093" y="3669"/>
                  </a:lnTo>
                  <a:lnTo>
                    <a:pt x="5173" y="3429"/>
                  </a:lnTo>
                  <a:lnTo>
                    <a:pt x="5233" y="3188"/>
                  </a:lnTo>
                  <a:lnTo>
                    <a:pt x="5273" y="2907"/>
                  </a:lnTo>
                  <a:lnTo>
                    <a:pt x="5293" y="2647"/>
                  </a:lnTo>
                  <a:lnTo>
                    <a:pt x="5273" y="2366"/>
                  </a:lnTo>
                  <a:lnTo>
                    <a:pt x="5233" y="2106"/>
                  </a:lnTo>
                  <a:lnTo>
                    <a:pt x="5173" y="1865"/>
                  </a:lnTo>
                  <a:lnTo>
                    <a:pt x="5073" y="1624"/>
                  </a:lnTo>
                  <a:lnTo>
                    <a:pt x="4972" y="1384"/>
                  </a:lnTo>
                  <a:lnTo>
                    <a:pt x="4832" y="1163"/>
                  </a:lnTo>
                  <a:lnTo>
                    <a:pt x="4692" y="963"/>
                  </a:lnTo>
                  <a:lnTo>
                    <a:pt x="4511" y="782"/>
                  </a:lnTo>
                  <a:lnTo>
                    <a:pt x="4331" y="602"/>
                  </a:lnTo>
                  <a:lnTo>
                    <a:pt x="4110" y="441"/>
                  </a:lnTo>
                  <a:lnTo>
                    <a:pt x="3910" y="321"/>
                  </a:lnTo>
                  <a:lnTo>
                    <a:pt x="3669" y="201"/>
                  </a:lnTo>
                  <a:lnTo>
                    <a:pt x="3429" y="121"/>
                  </a:lnTo>
                  <a:lnTo>
                    <a:pt x="3168" y="61"/>
                  </a:lnTo>
                  <a:lnTo>
                    <a:pt x="2907" y="20"/>
                  </a:lnTo>
                  <a:lnTo>
                    <a:pt x="264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43"/>
            <p:cNvSpPr/>
            <p:nvPr/>
          </p:nvSpPr>
          <p:spPr>
            <a:xfrm>
              <a:off x="1470027" y="1921850"/>
              <a:ext cx="150101" cy="315354"/>
            </a:xfrm>
            <a:custGeom>
              <a:avLst/>
              <a:gdLst/>
              <a:ahLst/>
              <a:cxnLst/>
              <a:rect l="l" t="t" r="r" b="b"/>
              <a:pathLst>
                <a:path w="7539" h="15839" extrusionOk="0">
                  <a:moveTo>
                    <a:pt x="3749" y="0"/>
                  </a:moveTo>
                  <a:lnTo>
                    <a:pt x="3549" y="20"/>
                  </a:lnTo>
                  <a:lnTo>
                    <a:pt x="3368" y="60"/>
                  </a:lnTo>
                  <a:lnTo>
                    <a:pt x="3168" y="120"/>
                  </a:lnTo>
                  <a:lnTo>
                    <a:pt x="2988" y="221"/>
                  </a:lnTo>
                  <a:lnTo>
                    <a:pt x="2807" y="341"/>
                  </a:lnTo>
                  <a:lnTo>
                    <a:pt x="2627" y="481"/>
                  </a:lnTo>
                  <a:lnTo>
                    <a:pt x="2466" y="642"/>
                  </a:lnTo>
                  <a:lnTo>
                    <a:pt x="2286" y="842"/>
                  </a:lnTo>
                  <a:lnTo>
                    <a:pt x="2125" y="1063"/>
                  </a:lnTo>
                  <a:lnTo>
                    <a:pt x="1965" y="1283"/>
                  </a:lnTo>
                  <a:lnTo>
                    <a:pt x="1805" y="1544"/>
                  </a:lnTo>
                  <a:lnTo>
                    <a:pt x="1644" y="1824"/>
                  </a:lnTo>
                  <a:lnTo>
                    <a:pt x="1504" y="2125"/>
                  </a:lnTo>
                  <a:lnTo>
                    <a:pt x="1364" y="2446"/>
                  </a:lnTo>
                  <a:lnTo>
                    <a:pt x="1083" y="3128"/>
                  </a:lnTo>
                  <a:lnTo>
                    <a:pt x="842" y="3890"/>
                  </a:lnTo>
                  <a:lnTo>
                    <a:pt x="642" y="4712"/>
                  </a:lnTo>
                  <a:lnTo>
                    <a:pt x="441" y="5594"/>
                  </a:lnTo>
                  <a:lnTo>
                    <a:pt x="281" y="6536"/>
                  </a:lnTo>
                  <a:lnTo>
                    <a:pt x="161" y="7518"/>
                  </a:lnTo>
                  <a:lnTo>
                    <a:pt x="81" y="8541"/>
                  </a:lnTo>
                  <a:lnTo>
                    <a:pt x="20" y="9603"/>
                  </a:lnTo>
                  <a:lnTo>
                    <a:pt x="0" y="10706"/>
                  </a:lnTo>
                  <a:lnTo>
                    <a:pt x="0" y="11388"/>
                  </a:lnTo>
                  <a:lnTo>
                    <a:pt x="40" y="12069"/>
                  </a:lnTo>
                  <a:lnTo>
                    <a:pt x="81" y="12751"/>
                  </a:lnTo>
                  <a:lnTo>
                    <a:pt x="121" y="13393"/>
                  </a:lnTo>
                  <a:lnTo>
                    <a:pt x="201" y="14034"/>
                  </a:lnTo>
                  <a:lnTo>
                    <a:pt x="281" y="14656"/>
                  </a:lnTo>
                  <a:lnTo>
                    <a:pt x="361" y="15257"/>
                  </a:lnTo>
                  <a:lnTo>
                    <a:pt x="461" y="15839"/>
                  </a:lnTo>
                  <a:lnTo>
                    <a:pt x="7077" y="15839"/>
                  </a:lnTo>
                  <a:lnTo>
                    <a:pt x="7178" y="15257"/>
                  </a:lnTo>
                  <a:lnTo>
                    <a:pt x="7278" y="14656"/>
                  </a:lnTo>
                  <a:lnTo>
                    <a:pt x="7358" y="14034"/>
                  </a:lnTo>
                  <a:lnTo>
                    <a:pt x="7418" y="13393"/>
                  </a:lnTo>
                  <a:lnTo>
                    <a:pt x="7458" y="12731"/>
                  </a:lnTo>
                  <a:lnTo>
                    <a:pt x="7499" y="12069"/>
                  </a:lnTo>
                  <a:lnTo>
                    <a:pt x="7519" y="11388"/>
                  </a:lnTo>
                  <a:lnTo>
                    <a:pt x="7539" y="10686"/>
                  </a:lnTo>
                  <a:lnTo>
                    <a:pt x="7519" y="9603"/>
                  </a:lnTo>
                  <a:lnTo>
                    <a:pt x="7458" y="8541"/>
                  </a:lnTo>
                  <a:lnTo>
                    <a:pt x="7358" y="7518"/>
                  </a:lnTo>
                  <a:lnTo>
                    <a:pt x="7238" y="6536"/>
                  </a:lnTo>
                  <a:lnTo>
                    <a:pt x="7077" y="5594"/>
                  </a:lnTo>
                  <a:lnTo>
                    <a:pt x="6877" y="4712"/>
                  </a:lnTo>
                  <a:lnTo>
                    <a:pt x="6656" y="3890"/>
                  </a:lnTo>
                  <a:lnTo>
                    <a:pt x="6416" y="3128"/>
                  </a:lnTo>
                  <a:lnTo>
                    <a:pt x="6155" y="2446"/>
                  </a:lnTo>
                  <a:lnTo>
                    <a:pt x="6015" y="2125"/>
                  </a:lnTo>
                  <a:lnTo>
                    <a:pt x="5855" y="1824"/>
                  </a:lnTo>
                  <a:lnTo>
                    <a:pt x="5714" y="1544"/>
                  </a:lnTo>
                  <a:lnTo>
                    <a:pt x="5554" y="1283"/>
                  </a:lnTo>
                  <a:lnTo>
                    <a:pt x="5393" y="1043"/>
                  </a:lnTo>
                  <a:lnTo>
                    <a:pt x="5213" y="842"/>
                  </a:lnTo>
                  <a:lnTo>
                    <a:pt x="5053" y="642"/>
                  </a:lnTo>
                  <a:lnTo>
                    <a:pt x="4872" y="481"/>
                  </a:lnTo>
                  <a:lnTo>
                    <a:pt x="4692" y="341"/>
                  </a:lnTo>
                  <a:lnTo>
                    <a:pt x="4511" y="221"/>
                  </a:lnTo>
                  <a:lnTo>
                    <a:pt x="4331" y="120"/>
                  </a:lnTo>
                  <a:lnTo>
                    <a:pt x="4130" y="60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43"/>
            <p:cNvSpPr/>
            <p:nvPr/>
          </p:nvSpPr>
          <p:spPr>
            <a:xfrm>
              <a:off x="1088819" y="1507913"/>
              <a:ext cx="45136" cy="96623"/>
            </a:xfrm>
            <a:custGeom>
              <a:avLst/>
              <a:gdLst/>
              <a:ahLst/>
              <a:cxnLst/>
              <a:rect l="l" t="t" r="r" b="b"/>
              <a:pathLst>
                <a:path w="2267" h="4853" extrusionOk="0">
                  <a:moveTo>
                    <a:pt x="1224" y="682"/>
                  </a:moveTo>
                  <a:lnTo>
                    <a:pt x="1304" y="702"/>
                  </a:lnTo>
                  <a:lnTo>
                    <a:pt x="1364" y="742"/>
                  </a:lnTo>
                  <a:lnTo>
                    <a:pt x="1424" y="782"/>
                  </a:lnTo>
                  <a:lnTo>
                    <a:pt x="1464" y="842"/>
                  </a:lnTo>
                  <a:lnTo>
                    <a:pt x="1504" y="923"/>
                  </a:lnTo>
                  <a:lnTo>
                    <a:pt x="1525" y="1023"/>
                  </a:lnTo>
                  <a:lnTo>
                    <a:pt x="1525" y="1143"/>
                  </a:lnTo>
                  <a:lnTo>
                    <a:pt x="1525" y="3709"/>
                  </a:lnTo>
                  <a:lnTo>
                    <a:pt x="1525" y="3830"/>
                  </a:lnTo>
                  <a:lnTo>
                    <a:pt x="1504" y="3930"/>
                  </a:lnTo>
                  <a:lnTo>
                    <a:pt x="1464" y="4010"/>
                  </a:lnTo>
                  <a:lnTo>
                    <a:pt x="1424" y="4070"/>
                  </a:lnTo>
                  <a:lnTo>
                    <a:pt x="1364" y="4110"/>
                  </a:lnTo>
                  <a:lnTo>
                    <a:pt x="1304" y="4151"/>
                  </a:lnTo>
                  <a:lnTo>
                    <a:pt x="1224" y="4171"/>
                  </a:lnTo>
                  <a:lnTo>
                    <a:pt x="1063" y="4171"/>
                  </a:lnTo>
                  <a:lnTo>
                    <a:pt x="983" y="4151"/>
                  </a:lnTo>
                  <a:lnTo>
                    <a:pt x="923" y="4110"/>
                  </a:lnTo>
                  <a:lnTo>
                    <a:pt x="863" y="4070"/>
                  </a:lnTo>
                  <a:lnTo>
                    <a:pt x="823" y="4010"/>
                  </a:lnTo>
                  <a:lnTo>
                    <a:pt x="783" y="3930"/>
                  </a:lnTo>
                  <a:lnTo>
                    <a:pt x="763" y="3830"/>
                  </a:lnTo>
                  <a:lnTo>
                    <a:pt x="763" y="3709"/>
                  </a:lnTo>
                  <a:lnTo>
                    <a:pt x="743" y="1143"/>
                  </a:lnTo>
                  <a:lnTo>
                    <a:pt x="763" y="1023"/>
                  </a:lnTo>
                  <a:lnTo>
                    <a:pt x="783" y="923"/>
                  </a:lnTo>
                  <a:lnTo>
                    <a:pt x="803" y="842"/>
                  </a:lnTo>
                  <a:lnTo>
                    <a:pt x="863" y="782"/>
                  </a:lnTo>
                  <a:lnTo>
                    <a:pt x="903" y="742"/>
                  </a:lnTo>
                  <a:lnTo>
                    <a:pt x="983" y="702"/>
                  </a:lnTo>
                  <a:lnTo>
                    <a:pt x="1043" y="682"/>
                  </a:lnTo>
                  <a:close/>
                  <a:moveTo>
                    <a:pt x="1144" y="0"/>
                  </a:moveTo>
                  <a:lnTo>
                    <a:pt x="883" y="20"/>
                  </a:lnTo>
                  <a:lnTo>
                    <a:pt x="642" y="81"/>
                  </a:lnTo>
                  <a:lnTo>
                    <a:pt x="542" y="121"/>
                  </a:lnTo>
                  <a:lnTo>
                    <a:pt x="462" y="181"/>
                  </a:lnTo>
                  <a:lnTo>
                    <a:pt x="382" y="241"/>
                  </a:lnTo>
                  <a:lnTo>
                    <a:pt x="302" y="321"/>
                  </a:lnTo>
                  <a:lnTo>
                    <a:pt x="221" y="401"/>
                  </a:lnTo>
                  <a:lnTo>
                    <a:pt x="161" y="482"/>
                  </a:lnTo>
                  <a:lnTo>
                    <a:pt x="81" y="682"/>
                  </a:lnTo>
                  <a:lnTo>
                    <a:pt x="21" y="923"/>
                  </a:lnTo>
                  <a:lnTo>
                    <a:pt x="1" y="1203"/>
                  </a:lnTo>
                  <a:lnTo>
                    <a:pt x="1" y="3669"/>
                  </a:lnTo>
                  <a:lnTo>
                    <a:pt x="21" y="3930"/>
                  </a:lnTo>
                  <a:lnTo>
                    <a:pt x="81" y="4171"/>
                  </a:lnTo>
                  <a:lnTo>
                    <a:pt x="181" y="4371"/>
                  </a:lnTo>
                  <a:lnTo>
                    <a:pt x="241" y="4471"/>
                  </a:lnTo>
                  <a:lnTo>
                    <a:pt x="302" y="4552"/>
                  </a:lnTo>
                  <a:lnTo>
                    <a:pt x="382" y="4612"/>
                  </a:lnTo>
                  <a:lnTo>
                    <a:pt x="462" y="4672"/>
                  </a:lnTo>
                  <a:lnTo>
                    <a:pt x="562" y="4732"/>
                  </a:lnTo>
                  <a:lnTo>
                    <a:pt x="662" y="4772"/>
                  </a:lnTo>
                  <a:lnTo>
                    <a:pt x="883" y="4832"/>
                  </a:lnTo>
                  <a:lnTo>
                    <a:pt x="1144" y="4852"/>
                  </a:lnTo>
                  <a:lnTo>
                    <a:pt x="1404" y="4832"/>
                  </a:lnTo>
                  <a:lnTo>
                    <a:pt x="1625" y="4772"/>
                  </a:lnTo>
                  <a:lnTo>
                    <a:pt x="1725" y="4732"/>
                  </a:lnTo>
                  <a:lnTo>
                    <a:pt x="1825" y="4672"/>
                  </a:lnTo>
                  <a:lnTo>
                    <a:pt x="1905" y="4612"/>
                  </a:lnTo>
                  <a:lnTo>
                    <a:pt x="1986" y="4531"/>
                  </a:lnTo>
                  <a:lnTo>
                    <a:pt x="2046" y="4451"/>
                  </a:lnTo>
                  <a:lnTo>
                    <a:pt x="2106" y="4371"/>
                  </a:lnTo>
                  <a:lnTo>
                    <a:pt x="2206" y="4171"/>
                  </a:lnTo>
                  <a:lnTo>
                    <a:pt x="2246" y="3930"/>
                  </a:lnTo>
                  <a:lnTo>
                    <a:pt x="2266" y="3649"/>
                  </a:lnTo>
                  <a:lnTo>
                    <a:pt x="2266" y="1183"/>
                  </a:lnTo>
                  <a:lnTo>
                    <a:pt x="2246" y="923"/>
                  </a:lnTo>
                  <a:lnTo>
                    <a:pt x="2186" y="682"/>
                  </a:lnTo>
                  <a:lnTo>
                    <a:pt x="2106" y="482"/>
                  </a:lnTo>
                  <a:lnTo>
                    <a:pt x="2046" y="381"/>
                  </a:lnTo>
                  <a:lnTo>
                    <a:pt x="1986" y="301"/>
                  </a:lnTo>
                  <a:lnTo>
                    <a:pt x="1905" y="241"/>
                  </a:lnTo>
                  <a:lnTo>
                    <a:pt x="1825" y="181"/>
                  </a:lnTo>
                  <a:lnTo>
                    <a:pt x="1725" y="121"/>
                  </a:lnTo>
                  <a:lnTo>
                    <a:pt x="1625" y="81"/>
                  </a:lnTo>
                  <a:lnTo>
                    <a:pt x="1404" y="20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43"/>
            <p:cNvSpPr/>
            <p:nvPr/>
          </p:nvSpPr>
          <p:spPr>
            <a:xfrm>
              <a:off x="1142714" y="1507913"/>
              <a:ext cx="44320" cy="96623"/>
            </a:xfrm>
            <a:custGeom>
              <a:avLst/>
              <a:gdLst/>
              <a:ahLst/>
              <a:cxnLst/>
              <a:rect l="l" t="t" r="r" b="b"/>
              <a:pathLst>
                <a:path w="2226" h="4853" extrusionOk="0">
                  <a:moveTo>
                    <a:pt x="1123" y="0"/>
                  </a:moveTo>
                  <a:lnTo>
                    <a:pt x="862" y="20"/>
                  </a:lnTo>
                  <a:lnTo>
                    <a:pt x="622" y="81"/>
                  </a:lnTo>
                  <a:lnTo>
                    <a:pt x="542" y="121"/>
                  </a:lnTo>
                  <a:lnTo>
                    <a:pt x="441" y="181"/>
                  </a:lnTo>
                  <a:lnTo>
                    <a:pt x="361" y="241"/>
                  </a:lnTo>
                  <a:lnTo>
                    <a:pt x="281" y="301"/>
                  </a:lnTo>
                  <a:lnTo>
                    <a:pt x="221" y="381"/>
                  </a:lnTo>
                  <a:lnTo>
                    <a:pt x="161" y="482"/>
                  </a:lnTo>
                  <a:lnTo>
                    <a:pt x="81" y="682"/>
                  </a:lnTo>
                  <a:lnTo>
                    <a:pt x="20" y="923"/>
                  </a:lnTo>
                  <a:lnTo>
                    <a:pt x="0" y="1183"/>
                  </a:lnTo>
                  <a:lnTo>
                    <a:pt x="0" y="1444"/>
                  </a:lnTo>
                  <a:lnTo>
                    <a:pt x="702" y="1444"/>
                  </a:lnTo>
                  <a:lnTo>
                    <a:pt x="702" y="1143"/>
                  </a:lnTo>
                  <a:lnTo>
                    <a:pt x="722" y="1023"/>
                  </a:lnTo>
                  <a:lnTo>
                    <a:pt x="742" y="923"/>
                  </a:lnTo>
                  <a:lnTo>
                    <a:pt x="762" y="842"/>
                  </a:lnTo>
                  <a:lnTo>
                    <a:pt x="822" y="782"/>
                  </a:lnTo>
                  <a:lnTo>
                    <a:pt x="862" y="742"/>
                  </a:lnTo>
                  <a:lnTo>
                    <a:pt x="943" y="702"/>
                  </a:lnTo>
                  <a:lnTo>
                    <a:pt x="1003" y="682"/>
                  </a:lnTo>
                  <a:lnTo>
                    <a:pt x="1183" y="682"/>
                  </a:lnTo>
                  <a:lnTo>
                    <a:pt x="1263" y="702"/>
                  </a:lnTo>
                  <a:lnTo>
                    <a:pt x="1324" y="742"/>
                  </a:lnTo>
                  <a:lnTo>
                    <a:pt x="1384" y="782"/>
                  </a:lnTo>
                  <a:lnTo>
                    <a:pt x="1424" y="863"/>
                  </a:lnTo>
                  <a:lnTo>
                    <a:pt x="1464" y="943"/>
                  </a:lnTo>
                  <a:lnTo>
                    <a:pt x="1484" y="1063"/>
                  </a:lnTo>
                  <a:lnTo>
                    <a:pt x="1484" y="1223"/>
                  </a:lnTo>
                  <a:lnTo>
                    <a:pt x="1484" y="1484"/>
                  </a:lnTo>
                  <a:lnTo>
                    <a:pt x="1484" y="1604"/>
                  </a:lnTo>
                  <a:lnTo>
                    <a:pt x="1444" y="1725"/>
                  </a:lnTo>
                  <a:lnTo>
                    <a:pt x="1424" y="1805"/>
                  </a:lnTo>
                  <a:lnTo>
                    <a:pt x="1364" y="1865"/>
                  </a:lnTo>
                  <a:lnTo>
                    <a:pt x="1304" y="1925"/>
                  </a:lnTo>
                  <a:lnTo>
                    <a:pt x="1223" y="1965"/>
                  </a:lnTo>
                  <a:lnTo>
                    <a:pt x="1143" y="1985"/>
                  </a:lnTo>
                  <a:lnTo>
                    <a:pt x="742" y="1985"/>
                  </a:lnTo>
                  <a:lnTo>
                    <a:pt x="742" y="2667"/>
                  </a:lnTo>
                  <a:lnTo>
                    <a:pt x="1123" y="2667"/>
                  </a:lnTo>
                  <a:lnTo>
                    <a:pt x="1223" y="2687"/>
                  </a:lnTo>
                  <a:lnTo>
                    <a:pt x="1304" y="2727"/>
                  </a:lnTo>
                  <a:lnTo>
                    <a:pt x="1364" y="2787"/>
                  </a:lnTo>
                  <a:lnTo>
                    <a:pt x="1424" y="2887"/>
                  </a:lnTo>
                  <a:lnTo>
                    <a:pt x="1464" y="2988"/>
                  </a:lnTo>
                  <a:lnTo>
                    <a:pt x="1484" y="3108"/>
                  </a:lnTo>
                  <a:lnTo>
                    <a:pt x="1484" y="3268"/>
                  </a:lnTo>
                  <a:lnTo>
                    <a:pt x="1484" y="3629"/>
                  </a:lnTo>
                  <a:lnTo>
                    <a:pt x="1484" y="3770"/>
                  </a:lnTo>
                  <a:lnTo>
                    <a:pt x="1464" y="3890"/>
                  </a:lnTo>
                  <a:lnTo>
                    <a:pt x="1424" y="3990"/>
                  </a:lnTo>
                  <a:lnTo>
                    <a:pt x="1384" y="4070"/>
                  </a:lnTo>
                  <a:lnTo>
                    <a:pt x="1324" y="4110"/>
                  </a:lnTo>
                  <a:lnTo>
                    <a:pt x="1263" y="4151"/>
                  </a:lnTo>
                  <a:lnTo>
                    <a:pt x="1183" y="4171"/>
                  </a:lnTo>
                  <a:lnTo>
                    <a:pt x="1023" y="4171"/>
                  </a:lnTo>
                  <a:lnTo>
                    <a:pt x="943" y="4151"/>
                  </a:lnTo>
                  <a:lnTo>
                    <a:pt x="883" y="4110"/>
                  </a:lnTo>
                  <a:lnTo>
                    <a:pt x="822" y="4070"/>
                  </a:lnTo>
                  <a:lnTo>
                    <a:pt x="782" y="4010"/>
                  </a:lnTo>
                  <a:lnTo>
                    <a:pt x="742" y="3910"/>
                  </a:lnTo>
                  <a:lnTo>
                    <a:pt x="722" y="3830"/>
                  </a:lnTo>
                  <a:lnTo>
                    <a:pt x="722" y="3709"/>
                  </a:lnTo>
                  <a:lnTo>
                    <a:pt x="722" y="3268"/>
                  </a:lnTo>
                  <a:lnTo>
                    <a:pt x="0" y="3268"/>
                  </a:lnTo>
                  <a:lnTo>
                    <a:pt x="0" y="3649"/>
                  </a:lnTo>
                  <a:lnTo>
                    <a:pt x="20" y="3930"/>
                  </a:lnTo>
                  <a:lnTo>
                    <a:pt x="81" y="4171"/>
                  </a:lnTo>
                  <a:lnTo>
                    <a:pt x="161" y="4371"/>
                  </a:lnTo>
                  <a:lnTo>
                    <a:pt x="221" y="4451"/>
                  </a:lnTo>
                  <a:lnTo>
                    <a:pt x="281" y="4531"/>
                  </a:lnTo>
                  <a:lnTo>
                    <a:pt x="361" y="4612"/>
                  </a:lnTo>
                  <a:lnTo>
                    <a:pt x="441" y="4672"/>
                  </a:lnTo>
                  <a:lnTo>
                    <a:pt x="542" y="4732"/>
                  </a:lnTo>
                  <a:lnTo>
                    <a:pt x="642" y="4772"/>
                  </a:lnTo>
                  <a:lnTo>
                    <a:pt x="862" y="4832"/>
                  </a:lnTo>
                  <a:lnTo>
                    <a:pt x="1123" y="4852"/>
                  </a:lnTo>
                  <a:lnTo>
                    <a:pt x="1384" y="4832"/>
                  </a:lnTo>
                  <a:lnTo>
                    <a:pt x="1604" y="4772"/>
                  </a:lnTo>
                  <a:lnTo>
                    <a:pt x="1705" y="4732"/>
                  </a:lnTo>
                  <a:lnTo>
                    <a:pt x="1785" y="4672"/>
                  </a:lnTo>
                  <a:lnTo>
                    <a:pt x="1885" y="4612"/>
                  </a:lnTo>
                  <a:lnTo>
                    <a:pt x="1945" y="4531"/>
                  </a:lnTo>
                  <a:lnTo>
                    <a:pt x="2025" y="4451"/>
                  </a:lnTo>
                  <a:lnTo>
                    <a:pt x="2065" y="4371"/>
                  </a:lnTo>
                  <a:lnTo>
                    <a:pt x="2166" y="4171"/>
                  </a:lnTo>
                  <a:lnTo>
                    <a:pt x="2206" y="3930"/>
                  </a:lnTo>
                  <a:lnTo>
                    <a:pt x="2226" y="3649"/>
                  </a:lnTo>
                  <a:lnTo>
                    <a:pt x="2226" y="3288"/>
                  </a:lnTo>
                  <a:lnTo>
                    <a:pt x="2226" y="3108"/>
                  </a:lnTo>
                  <a:lnTo>
                    <a:pt x="2206" y="2948"/>
                  </a:lnTo>
                  <a:lnTo>
                    <a:pt x="2166" y="2807"/>
                  </a:lnTo>
                  <a:lnTo>
                    <a:pt x="2105" y="2667"/>
                  </a:lnTo>
                  <a:lnTo>
                    <a:pt x="2045" y="2547"/>
                  </a:lnTo>
                  <a:lnTo>
                    <a:pt x="1945" y="2446"/>
                  </a:lnTo>
                  <a:lnTo>
                    <a:pt x="1845" y="2346"/>
                  </a:lnTo>
                  <a:lnTo>
                    <a:pt x="1705" y="2286"/>
                  </a:lnTo>
                  <a:lnTo>
                    <a:pt x="1825" y="2226"/>
                  </a:lnTo>
                  <a:lnTo>
                    <a:pt x="1945" y="2146"/>
                  </a:lnTo>
                  <a:lnTo>
                    <a:pt x="2025" y="2045"/>
                  </a:lnTo>
                  <a:lnTo>
                    <a:pt x="2105" y="1925"/>
                  </a:lnTo>
                  <a:lnTo>
                    <a:pt x="2166" y="1805"/>
                  </a:lnTo>
                  <a:lnTo>
                    <a:pt x="2206" y="1664"/>
                  </a:lnTo>
                  <a:lnTo>
                    <a:pt x="2226" y="1484"/>
                  </a:lnTo>
                  <a:lnTo>
                    <a:pt x="2226" y="1304"/>
                  </a:lnTo>
                  <a:lnTo>
                    <a:pt x="2226" y="1183"/>
                  </a:lnTo>
                  <a:lnTo>
                    <a:pt x="2206" y="923"/>
                  </a:lnTo>
                  <a:lnTo>
                    <a:pt x="2166" y="682"/>
                  </a:lnTo>
                  <a:lnTo>
                    <a:pt x="2065" y="482"/>
                  </a:lnTo>
                  <a:lnTo>
                    <a:pt x="2005" y="381"/>
                  </a:lnTo>
                  <a:lnTo>
                    <a:pt x="1945" y="301"/>
                  </a:lnTo>
                  <a:lnTo>
                    <a:pt x="1865" y="241"/>
                  </a:lnTo>
                  <a:lnTo>
                    <a:pt x="1785" y="181"/>
                  </a:lnTo>
                  <a:lnTo>
                    <a:pt x="1705" y="121"/>
                  </a:lnTo>
                  <a:lnTo>
                    <a:pt x="1604" y="81"/>
                  </a:lnTo>
                  <a:lnTo>
                    <a:pt x="1364" y="20"/>
                  </a:lnTo>
                  <a:lnTo>
                    <a:pt x="1123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43"/>
            <p:cNvSpPr/>
            <p:nvPr/>
          </p:nvSpPr>
          <p:spPr>
            <a:xfrm>
              <a:off x="1194996" y="1507913"/>
              <a:ext cx="46729" cy="96623"/>
            </a:xfrm>
            <a:custGeom>
              <a:avLst/>
              <a:gdLst/>
              <a:ahLst/>
              <a:cxnLst/>
              <a:rect l="l" t="t" r="r" b="b"/>
              <a:pathLst>
                <a:path w="2347" h="4853" extrusionOk="0">
                  <a:moveTo>
                    <a:pt x="1184" y="662"/>
                  </a:moveTo>
                  <a:lnTo>
                    <a:pt x="1264" y="682"/>
                  </a:lnTo>
                  <a:lnTo>
                    <a:pt x="1344" y="702"/>
                  </a:lnTo>
                  <a:lnTo>
                    <a:pt x="1404" y="722"/>
                  </a:lnTo>
                  <a:lnTo>
                    <a:pt x="1464" y="782"/>
                  </a:lnTo>
                  <a:lnTo>
                    <a:pt x="1524" y="842"/>
                  </a:lnTo>
                  <a:lnTo>
                    <a:pt x="1565" y="943"/>
                  </a:lnTo>
                  <a:lnTo>
                    <a:pt x="1585" y="1063"/>
                  </a:lnTo>
                  <a:lnTo>
                    <a:pt x="1605" y="1203"/>
                  </a:lnTo>
                  <a:lnTo>
                    <a:pt x="1605" y="1484"/>
                  </a:lnTo>
                  <a:lnTo>
                    <a:pt x="1585" y="1604"/>
                  </a:lnTo>
                  <a:lnTo>
                    <a:pt x="1565" y="1705"/>
                  </a:lnTo>
                  <a:lnTo>
                    <a:pt x="1524" y="1805"/>
                  </a:lnTo>
                  <a:lnTo>
                    <a:pt x="1484" y="1865"/>
                  </a:lnTo>
                  <a:lnTo>
                    <a:pt x="1404" y="1925"/>
                  </a:lnTo>
                  <a:lnTo>
                    <a:pt x="1344" y="1945"/>
                  </a:lnTo>
                  <a:lnTo>
                    <a:pt x="1264" y="1965"/>
                  </a:lnTo>
                  <a:lnTo>
                    <a:pt x="1184" y="1985"/>
                  </a:lnTo>
                  <a:lnTo>
                    <a:pt x="1083" y="1965"/>
                  </a:lnTo>
                  <a:lnTo>
                    <a:pt x="1003" y="1945"/>
                  </a:lnTo>
                  <a:lnTo>
                    <a:pt x="943" y="1925"/>
                  </a:lnTo>
                  <a:lnTo>
                    <a:pt x="883" y="1865"/>
                  </a:lnTo>
                  <a:lnTo>
                    <a:pt x="823" y="1805"/>
                  </a:lnTo>
                  <a:lnTo>
                    <a:pt x="783" y="1725"/>
                  </a:lnTo>
                  <a:lnTo>
                    <a:pt x="763" y="1604"/>
                  </a:lnTo>
                  <a:lnTo>
                    <a:pt x="763" y="1484"/>
                  </a:lnTo>
                  <a:lnTo>
                    <a:pt x="763" y="1203"/>
                  </a:lnTo>
                  <a:lnTo>
                    <a:pt x="763" y="1063"/>
                  </a:lnTo>
                  <a:lnTo>
                    <a:pt x="783" y="943"/>
                  </a:lnTo>
                  <a:lnTo>
                    <a:pt x="823" y="863"/>
                  </a:lnTo>
                  <a:lnTo>
                    <a:pt x="883" y="782"/>
                  </a:lnTo>
                  <a:lnTo>
                    <a:pt x="943" y="722"/>
                  </a:lnTo>
                  <a:lnTo>
                    <a:pt x="1003" y="702"/>
                  </a:lnTo>
                  <a:lnTo>
                    <a:pt x="1083" y="682"/>
                  </a:lnTo>
                  <a:lnTo>
                    <a:pt x="1184" y="662"/>
                  </a:lnTo>
                  <a:close/>
                  <a:moveTo>
                    <a:pt x="1184" y="2647"/>
                  </a:moveTo>
                  <a:lnTo>
                    <a:pt x="1264" y="2667"/>
                  </a:lnTo>
                  <a:lnTo>
                    <a:pt x="1364" y="2687"/>
                  </a:lnTo>
                  <a:lnTo>
                    <a:pt x="1424" y="2727"/>
                  </a:lnTo>
                  <a:lnTo>
                    <a:pt x="1484" y="2787"/>
                  </a:lnTo>
                  <a:lnTo>
                    <a:pt x="1524" y="2847"/>
                  </a:lnTo>
                  <a:lnTo>
                    <a:pt x="1565" y="2948"/>
                  </a:lnTo>
                  <a:lnTo>
                    <a:pt x="1585" y="3068"/>
                  </a:lnTo>
                  <a:lnTo>
                    <a:pt x="1605" y="3188"/>
                  </a:lnTo>
                  <a:lnTo>
                    <a:pt x="1605" y="3629"/>
                  </a:lnTo>
                  <a:lnTo>
                    <a:pt x="1585" y="3770"/>
                  </a:lnTo>
                  <a:lnTo>
                    <a:pt x="1565" y="3890"/>
                  </a:lnTo>
                  <a:lnTo>
                    <a:pt x="1524" y="3990"/>
                  </a:lnTo>
                  <a:lnTo>
                    <a:pt x="1484" y="4050"/>
                  </a:lnTo>
                  <a:lnTo>
                    <a:pt x="1424" y="4110"/>
                  </a:lnTo>
                  <a:lnTo>
                    <a:pt x="1344" y="4151"/>
                  </a:lnTo>
                  <a:lnTo>
                    <a:pt x="1264" y="4171"/>
                  </a:lnTo>
                  <a:lnTo>
                    <a:pt x="1083" y="4171"/>
                  </a:lnTo>
                  <a:lnTo>
                    <a:pt x="1023" y="4151"/>
                  </a:lnTo>
                  <a:lnTo>
                    <a:pt x="943" y="4110"/>
                  </a:lnTo>
                  <a:lnTo>
                    <a:pt x="883" y="4050"/>
                  </a:lnTo>
                  <a:lnTo>
                    <a:pt x="823" y="3990"/>
                  </a:lnTo>
                  <a:lnTo>
                    <a:pt x="783" y="3890"/>
                  </a:lnTo>
                  <a:lnTo>
                    <a:pt x="763" y="3770"/>
                  </a:lnTo>
                  <a:lnTo>
                    <a:pt x="763" y="3629"/>
                  </a:lnTo>
                  <a:lnTo>
                    <a:pt x="763" y="3188"/>
                  </a:lnTo>
                  <a:lnTo>
                    <a:pt x="763" y="3068"/>
                  </a:lnTo>
                  <a:lnTo>
                    <a:pt x="783" y="2948"/>
                  </a:lnTo>
                  <a:lnTo>
                    <a:pt x="823" y="2867"/>
                  </a:lnTo>
                  <a:lnTo>
                    <a:pt x="863" y="2787"/>
                  </a:lnTo>
                  <a:lnTo>
                    <a:pt x="923" y="2727"/>
                  </a:lnTo>
                  <a:lnTo>
                    <a:pt x="1003" y="2687"/>
                  </a:lnTo>
                  <a:lnTo>
                    <a:pt x="1083" y="2667"/>
                  </a:lnTo>
                  <a:lnTo>
                    <a:pt x="1184" y="2647"/>
                  </a:lnTo>
                  <a:close/>
                  <a:moveTo>
                    <a:pt x="1164" y="0"/>
                  </a:moveTo>
                  <a:lnTo>
                    <a:pt x="903" y="20"/>
                  </a:lnTo>
                  <a:lnTo>
                    <a:pt x="682" y="81"/>
                  </a:lnTo>
                  <a:lnTo>
                    <a:pt x="562" y="121"/>
                  </a:lnTo>
                  <a:lnTo>
                    <a:pt x="482" y="161"/>
                  </a:lnTo>
                  <a:lnTo>
                    <a:pt x="382" y="241"/>
                  </a:lnTo>
                  <a:lnTo>
                    <a:pt x="301" y="301"/>
                  </a:lnTo>
                  <a:lnTo>
                    <a:pt x="241" y="381"/>
                  </a:lnTo>
                  <a:lnTo>
                    <a:pt x="181" y="482"/>
                  </a:lnTo>
                  <a:lnTo>
                    <a:pt x="81" y="682"/>
                  </a:lnTo>
                  <a:lnTo>
                    <a:pt x="21" y="923"/>
                  </a:lnTo>
                  <a:lnTo>
                    <a:pt x="1" y="1183"/>
                  </a:lnTo>
                  <a:lnTo>
                    <a:pt x="1" y="1344"/>
                  </a:lnTo>
                  <a:lnTo>
                    <a:pt x="21" y="1504"/>
                  </a:lnTo>
                  <a:lnTo>
                    <a:pt x="41" y="1664"/>
                  </a:lnTo>
                  <a:lnTo>
                    <a:pt x="81" y="1805"/>
                  </a:lnTo>
                  <a:lnTo>
                    <a:pt x="121" y="1925"/>
                  </a:lnTo>
                  <a:lnTo>
                    <a:pt x="181" y="2045"/>
                  </a:lnTo>
                  <a:lnTo>
                    <a:pt x="261" y="2146"/>
                  </a:lnTo>
                  <a:lnTo>
                    <a:pt x="362" y="2226"/>
                  </a:lnTo>
                  <a:lnTo>
                    <a:pt x="462" y="2286"/>
                  </a:lnTo>
                  <a:lnTo>
                    <a:pt x="362" y="2366"/>
                  </a:lnTo>
                  <a:lnTo>
                    <a:pt x="261" y="2466"/>
                  </a:lnTo>
                  <a:lnTo>
                    <a:pt x="181" y="2567"/>
                  </a:lnTo>
                  <a:lnTo>
                    <a:pt x="121" y="2687"/>
                  </a:lnTo>
                  <a:lnTo>
                    <a:pt x="81" y="2807"/>
                  </a:lnTo>
                  <a:lnTo>
                    <a:pt x="41" y="2968"/>
                  </a:lnTo>
                  <a:lnTo>
                    <a:pt x="21" y="3108"/>
                  </a:lnTo>
                  <a:lnTo>
                    <a:pt x="21" y="3288"/>
                  </a:lnTo>
                  <a:lnTo>
                    <a:pt x="21" y="3649"/>
                  </a:lnTo>
                  <a:lnTo>
                    <a:pt x="41" y="3930"/>
                  </a:lnTo>
                  <a:lnTo>
                    <a:pt x="81" y="4151"/>
                  </a:lnTo>
                  <a:lnTo>
                    <a:pt x="181" y="4371"/>
                  </a:lnTo>
                  <a:lnTo>
                    <a:pt x="241" y="4451"/>
                  </a:lnTo>
                  <a:lnTo>
                    <a:pt x="322" y="4531"/>
                  </a:lnTo>
                  <a:lnTo>
                    <a:pt x="402" y="4612"/>
                  </a:lnTo>
                  <a:lnTo>
                    <a:pt x="482" y="4672"/>
                  </a:lnTo>
                  <a:lnTo>
                    <a:pt x="582" y="4712"/>
                  </a:lnTo>
                  <a:lnTo>
                    <a:pt x="682" y="4772"/>
                  </a:lnTo>
                  <a:lnTo>
                    <a:pt x="923" y="4832"/>
                  </a:lnTo>
                  <a:lnTo>
                    <a:pt x="1184" y="4852"/>
                  </a:lnTo>
                  <a:lnTo>
                    <a:pt x="1444" y="4832"/>
                  </a:lnTo>
                  <a:lnTo>
                    <a:pt x="1685" y="4772"/>
                  </a:lnTo>
                  <a:lnTo>
                    <a:pt x="1785" y="4712"/>
                  </a:lnTo>
                  <a:lnTo>
                    <a:pt x="1885" y="4672"/>
                  </a:lnTo>
                  <a:lnTo>
                    <a:pt x="1966" y="4612"/>
                  </a:lnTo>
                  <a:lnTo>
                    <a:pt x="2046" y="4531"/>
                  </a:lnTo>
                  <a:lnTo>
                    <a:pt x="2106" y="4451"/>
                  </a:lnTo>
                  <a:lnTo>
                    <a:pt x="2166" y="4371"/>
                  </a:lnTo>
                  <a:lnTo>
                    <a:pt x="2266" y="4151"/>
                  </a:lnTo>
                  <a:lnTo>
                    <a:pt x="2326" y="3910"/>
                  </a:lnTo>
                  <a:lnTo>
                    <a:pt x="2346" y="3649"/>
                  </a:lnTo>
                  <a:lnTo>
                    <a:pt x="2346" y="3268"/>
                  </a:lnTo>
                  <a:lnTo>
                    <a:pt x="2346" y="3108"/>
                  </a:lnTo>
                  <a:lnTo>
                    <a:pt x="2326" y="2948"/>
                  </a:lnTo>
                  <a:lnTo>
                    <a:pt x="2286" y="2807"/>
                  </a:lnTo>
                  <a:lnTo>
                    <a:pt x="2226" y="2687"/>
                  </a:lnTo>
                  <a:lnTo>
                    <a:pt x="2166" y="2567"/>
                  </a:lnTo>
                  <a:lnTo>
                    <a:pt x="2086" y="2446"/>
                  </a:lnTo>
                  <a:lnTo>
                    <a:pt x="1986" y="2366"/>
                  </a:lnTo>
                  <a:lnTo>
                    <a:pt x="1885" y="2286"/>
                  </a:lnTo>
                  <a:lnTo>
                    <a:pt x="1986" y="2226"/>
                  </a:lnTo>
                  <a:lnTo>
                    <a:pt x="2086" y="2126"/>
                  </a:lnTo>
                  <a:lnTo>
                    <a:pt x="2166" y="2025"/>
                  </a:lnTo>
                  <a:lnTo>
                    <a:pt x="2226" y="1925"/>
                  </a:lnTo>
                  <a:lnTo>
                    <a:pt x="2266" y="1805"/>
                  </a:lnTo>
                  <a:lnTo>
                    <a:pt x="2306" y="1664"/>
                  </a:lnTo>
                  <a:lnTo>
                    <a:pt x="2326" y="1504"/>
                  </a:lnTo>
                  <a:lnTo>
                    <a:pt x="2346" y="1324"/>
                  </a:lnTo>
                  <a:lnTo>
                    <a:pt x="2346" y="1183"/>
                  </a:lnTo>
                  <a:lnTo>
                    <a:pt x="2326" y="923"/>
                  </a:lnTo>
                  <a:lnTo>
                    <a:pt x="2266" y="682"/>
                  </a:lnTo>
                  <a:lnTo>
                    <a:pt x="2166" y="482"/>
                  </a:lnTo>
                  <a:lnTo>
                    <a:pt x="2106" y="381"/>
                  </a:lnTo>
                  <a:lnTo>
                    <a:pt x="2046" y="301"/>
                  </a:lnTo>
                  <a:lnTo>
                    <a:pt x="1966" y="241"/>
                  </a:lnTo>
                  <a:lnTo>
                    <a:pt x="1865" y="161"/>
                  </a:lnTo>
                  <a:lnTo>
                    <a:pt x="1785" y="121"/>
                  </a:lnTo>
                  <a:lnTo>
                    <a:pt x="1665" y="81"/>
                  </a:lnTo>
                  <a:lnTo>
                    <a:pt x="1444" y="20"/>
                  </a:lnTo>
                  <a:lnTo>
                    <a:pt x="116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43"/>
            <p:cNvSpPr/>
            <p:nvPr/>
          </p:nvSpPr>
          <p:spPr>
            <a:xfrm>
              <a:off x="974259" y="1665177"/>
              <a:ext cx="382431" cy="27575"/>
            </a:xfrm>
            <a:custGeom>
              <a:avLst/>
              <a:gdLst/>
              <a:ahLst/>
              <a:cxnLst/>
              <a:rect l="l" t="t" r="r" b="b"/>
              <a:pathLst>
                <a:path w="19208" h="1385" extrusionOk="0">
                  <a:moveTo>
                    <a:pt x="19207" y="1"/>
                  </a:moveTo>
                  <a:lnTo>
                    <a:pt x="1" y="41"/>
                  </a:lnTo>
                  <a:lnTo>
                    <a:pt x="1" y="1384"/>
                  </a:lnTo>
                  <a:lnTo>
                    <a:pt x="19207" y="1344"/>
                  </a:lnTo>
                  <a:lnTo>
                    <a:pt x="1920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43"/>
            <p:cNvSpPr/>
            <p:nvPr/>
          </p:nvSpPr>
          <p:spPr>
            <a:xfrm>
              <a:off x="974259" y="1704299"/>
              <a:ext cx="382431" cy="18377"/>
            </a:xfrm>
            <a:custGeom>
              <a:avLst/>
              <a:gdLst/>
              <a:ahLst/>
              <a:cxnLst/>
              <a:rect l="l" t="t" r="r" b="b"/>
              <a:pathLst>
                <a:path w="19208" h="923" extrusionOk="0">
                  <a:moveTo>
                    <a:pt x="19207" y="0"/>
                  </a:moveTo>
                  <a:lnTo>
                    <a:pt x="1" y="20"/>
                  </a:lnTo>
                  <a:lnTo>
                    <a:pt x="1" y="923"/>
                  </a:lnTo>
                  <a:lnTo>
                    <a:pt x="19207" y="903"/>
                  </a:lnTo>
                  <a:lnTo>
                    <a:pt x="19207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2" name="Google Shape;2632;p43"/>
          <p:cNvGrpSpPr/>
          <p:nvPr/>
        </p:nvGrpSpPr>
        <p:grpSpPr>
          <a:xfrm>
            <a:off x="759125" y="458849"/>
            <a:ext cx="366040" cy="365670"/>
            <a:chOff x="7121150" y="303275"/>
            <a:chExt cx="1309625" cy="1308300"/>
          </a:xfrm>
        </p:grpSpPr>
        <p:sp>
          <p:nvSpPr>
            <p:cNvPr id="2633" name="Google Shape;2633;p43"/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43"/>
            <p:cNvSpPr/>
            <p:nvPr/>
          </p:nvSpPr>
          <p:spPr>
            <a:xfrm>
              <a:off x="7121150" y="303275"/>
              <a:ext cx="1309625" cy="1308300"/>
            </a:xfrm>
            <a:custGeom>
              <a:avLst/>
              <a:gdLst/>
              <a:ahLst/>
              <a:cxnLst/>
              <a:rect l="l" t="t" r="r" b="b"/>
              <a:pathLst>
                <a:path w="52385" h="52332" extrusionOk="0">
                  <a:moveTo>
                    <a:pt x="26180" y="52331"/>
                  </a:moveTo>
                  <a:lnTo>
                    <a:pt x="26180" y="52331"/>
                  </a:lnTo>
                  <a:lnTo>
                    <a:pt x="26866" y="52305"/>
                  </a:lnTo>
                  <a:lnTo>
                    <a:pt x="27526" y="52305"/>
                  </a:lnTo>
                  <a:lnTo>
                    <a:pt x="28185" y="52252"/>
                  </a:lnTo>
                  <a:lnTo>
                    <a:pt x="28845" y="52200"/>
                  </a:lnTo>
                  <a:lnTo>
                    <a:pt x="29505" y="52120"/>
                  </a:lnTo>
                  <a:lnTo>
                    <a:pt x="30165" y="52015"/>
                  </a:lnTo>
                  <a:lnTo>
                    <a:pt x="30798" y="51909"/>
                  </a:lnTo>
                  <a:lnTo>
                    <a:pt x="31458" y="51804"/>
                  </a:lnTo>
                  <a:lnTo>
                    <a:pt x="32091" y="51645"/>
                  </a:lnTo>
                  <a:lnTo>
                    <a:pt x="32724" y="51513"/>
                  </a:lnTo>
                  <a:lnTo>
                    <a:pt x="33331" y="51329"/>
                  </a:lnTo>
                  <a:lnTo>
                    <a:pt x="33965" y="51144"/>
                  </a:lnTo>
                  <a:lnTo>
                    <a:pt x="34572" y="50959"/>
                  </a:lnTo>
                  <a:lnTo>
                    <a:pt x="35179" y="50722"/>
                  </a:lnTo>
                  <a:lnTo>
                    <a:pt x="36366" y="50273"/>
                  </a:lnTo>
                  <a:lnTo>
                    <a:pt x="37527" y="49745"/>
                  </a:lnTo>
                  <a:lnTo>
                    <a:pt x="38662" y="49165"/>
                  </a:lnTo>
                  <a:lnTo>
                    <a:pt x="39744" y="48531"/>
                  </a:lnTo>
                  <a:lnTo>
                    <a:pt x="40800" y="47845"/>
                  </a:lnTo>
                  <a:lnTo>
                    <a:pt x="41829" y="47106"/>
                  </a:lnTo>
                  <a:lnTo>
                    <a:pt x="42832" y="46341"/>
                  </a:lnTo>
                  <a:lnTo>
                    <a:pt x="43782" y="45523"/>
                  </a:lnTo>
                  <a:lnTo>
                    <a:pt x="44679" y="44652"/>
                  </a:lnTo>
                  <a:lnTo>
                    <a:pt x="45550" y="43728"/>
                  </a:lnTo>
                  <a:lnTo>
                    <a:pt x="46368" y="42778"/>
                  </a:lnTo>
                  <a:lnTo>
                    <a:pt x="47160" y="41802"/>
                  </a:lnTo>
                  <a:lnTo>
                    <a:pt x="47899" y="40773"/>
                  </a:lnTo>
                  <a:lnTo>
                    <a:pt x="48585" y="39717"/>
                  </a:lnTo>
                  <a:lnTo>
                    <a:pt x="49192" y="38609"/>
                  </a:lnTo>
                  <a:lnTo>
                    <a:pt x="49772" y="37500"/>
                  </a:lnTo>
                  <a:lnTo>
                    <a:pt x="50300" y="36339"/>
                  </a:lnTo>
                  <a:lnTo>
                    <a:pt x="50775" y="35152"/>
                  </a:lnTo>
                  <a:lnTo>
                    <a:pt x="50986" y="34545"/>
                  </a:lnTo>
                  <a:lnTo>
                    <a:pt x="51197" y="33938"/>
                  </a:lnTo>
                  <a:lnTo>
                    <a:pt x="51382" y="33304"/>
                  </a:lnTo>
                  <a:lnTo>
                    <a:pt x="51540" y="32697"/>
                  </a:lnTo>
                  <a:lnTo>
                    <a:pt x="51699" y="32064"/>
                  </a:lnTo>
                  <a:lnTo>
                    <a:pt x="51831" y="31431"/>
                  </a:lnTo>
                  <a:lnTo>
                    <a:pt x="51963" y="30771"/>
                  </a:lnTo>
                  <a:lnTo>
                    <a:pt x="52068" y="30138"/>
                  </a:lnTo>
                  <a:lnTo>
                    <a:pt x="52174" y="29478"/>
                  </a:lnTo>
                  <a:lnTo>
                    <a:pt x="52227" y="28818"/>
                  </a:lnTo>
                  <a:lnTo>
                    <a:pt x="52306" y="28158"/>
                  </a:lnTo>
                  <a:lnTo>
                    <a:pt x="52332" y="27499"/>
                  </a:lnTo>
                  <a:lnTo>
                    <a:pt x="52359" y="26839"/>
                  </a:lnTo>
                  <a:lnTo>
                    <a:pt x="52385" y="26153"/>
                  </a:lnTo>
                  <a:lnTo>
                    <a:pt x="52385" y="26153"/>
                  </a:lnTo>
                  <a:lnTo>
                    <a:pt x="52359" y="25493"/>
                  </a:lnTo>
                  <a:lnTo>
                    <a:pt x="52332" y="24807"/>
                  </a:lnTo>
                  <a:lnTo>
                    <a:pt x="52306" y="24147"/>
                  </a:lnTo>
                  <a:lnTo>
                    <a:pt x="52227" y="23487"/>
                  </a:lnTo>
                  <a:lnTo>
                    <a:pt x="52174" y="22828"/>
                  </a:lnTo>
                  <a:lnTo>
                    <a:pt x="52068" y="22194"/>
                  </a:lnTo>
                  <a:lnTo>
                    <a:pt x="51963" y="21535"/>
                  </a:lnTo>
                  <a:lnTo>
                    <a:pt x="51831" y="20901"/>
                  </a:lnTo>
                  <a:lnTo>
                    <a:pt x="51699" y="20268"/>
                  </a:lnTo>
                  <a:lnTo>
                    <a:pt x="51540" y="19634"/>
                  </a:lnTo>
                  <a:lnTo>
                    <a:pt x="51382" y="19001"/>
                  </a:lnTo>
                  <a:lnTo>
                    <a:pt x="51197" y="18394"/>
                  </a:lnTo>
                  <a:lnTo>
                    <a:pt x="50986" y="17787"/>
                  </a:lnTo>
                  <a:lnTo>
                    <a:pt x="50775" y="17180"/>
                  </a:lnTo>
                  <a:lnTo>
                    <a:pt x="50300" y="15993"/>
                  </a:lnTo>
                  <a:lnTo>
                    <a:pt x="49772" y="14831"/>
                  </a:lnTo>
                  <a:lnTo>
                    <a:pt x="49192" y="13697"/>
                  </a:lnTo>
                  <a:lnTo>
                    <a:pt x="48585" y="12615"/>
                  </a:lnTo>
                  <a:lnTo>
                    <a:pt x="47899" y="11559"/>
                  </a:lnTo>
                  <a:lnTo>
                    <a:pt x="47160" y="10530"/>
                  </a:lnTo>
                  <a:lnTo>
                    <a:pt x="46368" y="9527"/>
                  </a:lnTo>
                  <a:lnTo>
                    <a:pt x="45550" y="8577"/>
                  </a:lnTo>
                  <a:lnTo>
                    <a:pt x="44679" y="7680"/>
                  </a:lnTo>
                  <a:lnTo>
                    <a:pt x="43782" y="6809"/>
                  </a:lnTo>
                  <a:lnTo>
                    <a:pt x="42832" y="5991"/>
                  </a:lnTo>
                  <a:lnTo>
                    <a:pt x="41829" y="5199"/>
                  </a:lnTo>
                  <a:lnTo>
                    <a:pt x="40800" y="4487"/>
                  </a:lnTo>
                  <a:lnTo>
                    <a:pt x="39744" y="3801"/>
                  </a:lnTo>
                  <a:lnTo>
                    <a:pt x="38662" y="3167"/>
                  </a:lnTo>
                  <a:lnTo>
                    <a:pt x="37527" y="2587"/>
                  </a:lnTo>
                  <a:lnTo>
                    <a:pt x="36366" y="2059"/>
                  </a:lnTo>
                  <a:lnTo>
                    <a:pt x="35179" y="1584"/>
                  </a:lnTo>
                  <a:lnTo>
                    <a:pt x="34572" y="1373"/>
                  </a:lnTo>
                  <a:lnTo>
                    <a:pt x="33965" y="1188"/>
                  </a:lnTo>
                  <a:lnTo>
                    <a:pt x="33331" y="1003"/>
                  </a:lnTo>
                  <a:lnTo>
                    <a:pt x="32724" y="818"/>
                  </a:lnTo>
                  <a:lnTo>
                    <a:pt x="32091" y="660"/>
                  </a:lnTo>
                  <a:lnTo>
                    <a:pt x="31458" y="528"/>
                  </a:lnTo>
                  <a:lnTo>
                    <a:pt x="30798" y="396"/>
                  </a:lnTo>
                  <a:lnTo>
                    <a:pt x="30165" y="291"/>
                  </a:lnTo>
                  <a:lnTo>
                    <a:pt x="29505" y="211"/>
                  </a:lnTo>
                  <a:lnTo>
                    <a:pt x="28845" y="132"/>
                  </a:lnTo>
                  <a:lnTo>
                    <a:pt x="28185" y="80"/>
                  </a:lnTo>
                  <a:lnTo>
                    <a:pt x="27526" y="27"/>
                  </a:lnTo>
                  <a:lnTo>
                    <a:pt x="26866" y="0"/>
                  </a:lnTo>
                  <a:lnTo>
                    <a:pt x="26180" y="0"/>
                  </a:lnTo>
                  <a:lnTo>
                    <a:pt x="26180" y="0"/>
                  </a:lnTo>
                  <a:lnTo>
                    <a:pt x="25520" y="0"/>
                  </a:lnTo>
                  <a:lnTo>
                    <a:pt x="24834" y="27"/>
                  </a:lnTo>
                  <a:lnTo>
                    <a:pt x="24174" y="80"/>
                  </a:lnTo>
                  <a:lnTo>
                    <a:pt x="23514" y="132"/>
                  </a:lnTo>
                  <a:lnTo>
                    <a:pt x="22855" y="211"/>
                  </a:lnTo>
                  <a:lnTo>
                    <a:pt x="22195" y="291"/>
                  </a:lnTo>
                  <a:lnTo>
                    <a:pt x="21562" y="396"/>
                  </a:lnTo>
                  <a:lnTo>
                    <a:pt x="20928" y="528"/>
                  </a:lnTo>
                  <a:lnTo>
                    <a:pt x="20268" y="660"/>
                  </a:lnTo>
                  <a:lnTo>
                    <a:pt x="19661" y="818"/>
                  </a:lnTo>
                  <a:lnTo>
                    <a:pt x="19028" y="1003"/>
                  </a:lnTo>
                  <a:lnTo>
                    <a:pt x="18421" y="1188"/>
                  </a:lnTo>
                  <a:lnTo>
                    <a:pt x="17788" y="1373"/>
                  </a:lnTo>
                  <a:lnTo>
                    <a:pt x="17207" y="1584"/>
                  </a:lnTo>
                  <a:lnTo>
                    <a:pt x="15993" y="2059"/>
                  </a:lnTo>
                  <a:lnTo>
                    <a:pt x="14858" y="2587"/>
                  </a:lnTo>
                  <a:lnTo>
                    <a:pt x="13724" y="3167"/>
                  </a:lnTo>
                  <a:lnTo>
                    <a:pt x="12615" y="3801"/>
                  </a:lnTo>
                  <a:lnTo>
                    <a:pt x="11560" y="4487"/>
                  </a:lnTo>
                  <a:lnTo>
                    <a:pt x="10531" y="5199"/>
                  </a:lnTo>
                  <a:lnTo>
                    <a:pt x="9554" y="5991"/>
                  </a:lnTo>
                  <a:lnTo>
                    <a:pt x="8578" y="6809"/>
                  </a:lnTo>
                  <a:lnTo>
                    <a:pt x="7680" y="7680"/>
                  </a:lnTo>
                  <a:lnTo>
                    <a:pt x="6810" y="8577"/>
                  </a:lnTo>
                  <a:lnTo>
                    <a:pt x="5991" y="9527"/>
                  </a:lnTo>
                  <a:lnTo>
                    <a:pt x="5200" y="10530"/>
                  </a:lnTo>
                  <a:lnTo>
                    <a:pt x="4487" y="11559"/>
                  </a:lnTo>
                  <a:lnTo>
                    <a:pt x="3801" y="12615"/>
                  </a:lnTo>
                  <a:lnTo>
                    <a:pt x="3168" y="13697"/>
                  </a:lnTo>
                  <a:lnTo>
                    <a:pt x="2587" y="14831"/>
                  </a:lnTo>
                  <a:lnTo>
                    <a:pt x="2059" y="15993"/>
                  </a:lnTo>
                  <a:lnTo>
                    <a:pt x="1584" y="17180"/>
                  </a:lnTo>
                  <a:lnTo>
                    <a:pt x="1373" y="17787"/>
                  </a:lnTo>
                  <a:lnTo>
                    <a:pt x="1162" y="18394"/>
                  </a:lnTo>
                  <a:lnTo>
                    <a:pt x="1004" y="19001"/>
                  </a:lnTo>
                  <a:lnTo>
                    <a:pt x="819" y="19634"/>
                  </a:lnTo>
                  <a:lnTo>
                    <a:pt x="661" y="20268"/>
                  </a:lnTo>
                  <a:lnTo>
                    <a:pt x="529" y="20901"/>
                  </a:lnTo>
                  <a:lnTo>
                    <a:pt x="397" y="21535"/>
                  </a:lnTo>
                  <a:lnTo>
                    <a:pt x="291" y="22194"/>
                  </a:lnTo>
                  <a:lnTo>
                    <a:pt x="212" y="22828"/>
                  </a:lnTo>
                  <a:lnTo>
                    <a:pt x="133" y="23487"/>
                  </a:lnTo>
                  <a:lnTo>
                    <a:pt x="80" y="24147"/>
                  </a:lnTo>
                  <a:lnTo>
                    <a:pt x="27" y="24807"/>
                  </a:lnTo>
                  <a:lnTo>
                    <a:pt x="1" y="25493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6839"/>
                  </a:lnTo>
                  <a:lnTo>
                    <a:pt x="27" y="27499"/>
                  </a:lnTo>
                  <a:lnTo>
                    <a:pt x="80" y="28158"/>
                  </a:lnTo>
                  <a:lnTo>
                    <a:pt x="133" y="28818"/>
                  </a:lnTo>
                  <a:lnTo>
                    <a:pt x="212" y="29478"/>
                  </a:lnTo>
                  <a:lnTo>
                    <a:pt x="291" y="30138"/>
                  </a:lnTo>
                  <a:lnTo>
                    <a:pt x="397" y="30771"/>
                  </a:lnTo>
                  <a:lnTo>
                    <a:pt x="529" y="31431"/>
                  </a:lnTo>
                  <a:lnTo>
                    <a:pt x="661" y="32064"/>
                  </a:lnTo>
                  <a:lnTo>
                    <a:pt x="819" y="32697"/>
                  </a:lnTo>
                  <a:lnTo>
                    <a:pt x="1004" y="33304"/>
                  </a:lnTo>
                  <a:lnTo>
                    <a:pt x="1162" y="33938"/>
                  </a:lnTo>
                  <a:lnTo>
                    <a:pt x="1373" y="34545"/>
                  </a:lnTo>
                  <a:lnTo>
                    <a:pt x="1584" y="35152"/>
                  </a:lnTo>
                  <a:lnTo>
                    <a:pt x="2059" y="36339"/>
                  </a:lnTo>
                  <a:lnTo>
                    <a:pt x="2587" y="37500"/>
                  </a:lnTo>
                  <a:lnTo>
                    <a:pt x="3168" y="38609"/>
                  </a:lnTo>
                  <a:lnTo>
                    <a:pt x="3801" y="39717"/>
                  </a:lnTo>
                  <a:lnTo>
                    <a:pt x="4487" y="40773"/>
                  </a:lnTo>
                  <a:lnTo>
                    <a:pt x="5200" y="41802"/>
                  </a:lnTo>
                  <a:lnTo>
                    <a:pt x="5991" y="42778"/>
                  </a:lnTo>
                  <a:lnTo>
                    <a:pt x="6810" y="43728"/>
                  </a:lnTo>
                  <a:lnTo>
                    <a:pt x="7680" y="44652"/>
                  </a:lnTo>
                  <a:lnTo>
                    <a:pt x="8578" y="45523"/>
                  </a:lnTo>
                  <a:lnTo>
                    <a:pt x="9554" y="46341"/>
                  </a:lnTo>
                  <a:lnTo>
                    <a:pt x="10531" y="47106"/>
                  </a:lnTo>
                  <a:lnTo>
                    <a:pt x="11560" y="47845"/>
                  </a:lnTo>
                  <a:lnTo>
                    <a:pt x="12615" y="48531"/>
                  </a:lnTo>
                  <a:lnTo>
                    <a:pt x="13724" y="49165"/>
                  </a:lnTo>
                  <a:lnTo>
                    <a:pt x="14858" y="49745"/>
                  </a:lnTo>
                  <a:lnTo>
                    <a:pt x="15993" y="50273"/>
                  </a:lnTo>
                  <a:lnTo>
                    <a:pt x="17207" y="50722"/>
                  </a:lnTo>
                  <a:lnTo>
                    <a:pt x="17788" y="50959"/>
                  </a:lnTo>
                  <a:lnTo>
                    <a:pt x="18421" y="51144"/>
                  </a:lnTo>
                  <a:lnTo>
                    <a:pt x="19028" y="51329"/>
                  </a:lnTo>
                  <a:lnTo>
                    <a:pt x="19661" y="51513"/>
                  </a:lnTo>
                  <a:lnTo>
                    <a:pt x="20268" y="51645"/>
                  </a:lnTo>
                  <a:lnTo>
                    <a:pt x="20928" y="51804"/>
                  </a:lnTo>
                  <a:lnTo>
                    <a:pt x="21562" y="51909"/>
                  </a:lnTo>
                  <a:lnTo>
                    <a:pt x="22195" y="52015"/>
                  </a:lnTo>
                  <a:lnTo>
                    <a:pt x="22855" y="52120"/>
                  </a:lnTo>
                  <a:lnTo>
                    <a:pt x="23514" y="52200"/>
                  </a:lnTo>
                  <a:lnTo>
                    <a:pt x="24174" y="52252"/>
                  </a:lnTo>
                  <a:lnTo>
                    <a:pt x="24834" y="52305"/>
                  </a:lnTo>
                  <a:lnTo>
                    <a:pt x="25520" y="52305"/>
                  </a:lnTo>
                  <a:lnTo>
                    <a:pt x="26180" y="52331"/>
                  </a:lnTo>
                  <a:lnTo>
                    <a:pt x="26180" y="5233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43"/>
            <p:cNvSpPr/>
            <p:nvPr/>
          </p:nvSpPr>
          <p:spPr>
            <a:xfrm>
              <a:off x="7121150" y="303275"/>
              <a:ext cx="1171100" cy="1210650"/>
            </a:xfrm>
            <a:custGeom>
              <a:avLst/>
              <a:gdLst/>
              <a:ahLst/>
              <a:cxnLst/>
              <a:rect l="l" t="t" r="r" b="b"/>
              <a:pathLst>
                <a:path w="46844" h="48426" extrusionOk="0">
                  <a:moveTo>
                    <a:pt x="26180" y="0"/>
                  </a:moveTo>
                  <a:lnTo>
                    <a:pt x="26180" y="0"/>
                  </a:lnTo>
                  <a:lnTo>
                    <a:pt x="26998" y="0"/>
                  </a:lnTo>
                  <a:lnTo>
                    <a:pt x="27816" y="53"/>
                  </a:lnTo>
                  <a:lnTo>
                    <a:pt x="28634" y="106"/>
                  </a:lnTo>
                  <a:lnTo>
                    <a:pt x="29426" y="185"/>
                  </a:lnTo>
                  <a:lnTo>
                    <a:pt x="30217" y="317"/>
                  </a:lnTo>
                  <a:lnTo>
                    <a:pt x="31009" y="449"/>
                  </a:lnTo>
                  <a:lnTo>
                    <a:pt x="31774" y="607"/>
                  </a:lnTo>
                  <a:lnTo>
                    <a:pt x="32540" y="766"/>
                  </a:lnTo>
                  <a:lnTo>
                    <a:pt x="33305" y="977"/>
                  </a:lnTo>
                  <a:lnTo>
                    <a:pt x="34044" y="1188"/>
                  </a:lnTo>
                  <a:lnTo>
                    <a:pt x="34783" y="1452"/>
                  </a:lnTo>
                  <a:lnTo>
                    <a:pt x="35522" y="1716"/>
                  </a:lnTo>
                  <a:lnTo>
                    <a:pt x="36234" y="2006"/>
                  </a:lnTo>
                  <a:lnTo>
                    <a:pt x="36947" y="2296"/>
                  </a:lnTo>
                  <a:lnTo>
                    <a:pt x="37659" y="2639"/>
                  </a:lnTo>
                  <a:lnTo>
                    <a:pt x="38346" y="2982"/>
                  </a:lnTo>
                  <a:lnTo>
                    <a:pt x="38346" y="2982"/>
                  </a:lnTo>
                  <a:lnTo>
                    <a:pt x="38821" y="3431"/>
                  </a:lnTo>
                  <a:lnTo>
                    <a:pt x="39296" y="3906"/>
                  </a:lnTo>
                  <a:lnTo>
                    <a:pt x="39744" y="4381"/>
                  </a:lnTo>
                  <a:lnTo>
                    <a:pt x="40193" y="4882"/>
                  </a:lnTo>
                  <a:lnTo>
                    <a:pt x="40641" y="5384"/>
                  </a:lnTo>
                  <a:lnTo>
                    <a:pt x="41064" y="5885"/>
                  </a:lnTo>
                  <a:lnTo>
                    <a:pt x="41486" y="6413"/>
                  </a:lnTo>
                  <a:lnTo>
                    <a:pt x="41882" y="6941"/>
                  </a:lnTo>
                  <a:lnTo>
                    <a:pt x="42251" y="7495"/>
                  </a:lnTo>
                  <a:lnTo>
                    <a:pt x="42621" y="8049"/>
                  </a:lnTo>
                  <a:lnTo>
                    <a:pt x="42990" y="8603"/>
                  </a:lnTo>
                  <a:lnTo>
                    <a:pt x="43333" y="9184"/>
                  </a:lnTo>
                  <a:lnTo>
                    <a:pt x="43650" y="9765"/>
                  </a:lnTo>
                  <a:lnTo>
                    <a:pt x="43967" y="10345"/>
                  </a:lnTo>
                  <a:lnTo>
                    <a:pt x="44257" y="10952"/>
                  </a:lnTo>
                  <a:lnTo>
                    <a:pt x="44547" y="11559"/>
                  </a:lnTo>
                  <a:lnTo>
                    <a:pt x="44811" y="12166"/>
                  </a:lnTo>
                  <a:lnTo>
                    <a:pt x="45075" y="12799"/>
                  </a:lnTo>
                  <a:lnTo>
                    <a:pt x="45312" y="13433"/>
                  </a:lnTo>
                  <a:lnTo>
                    <a:pt x="45524" y="14066"/>
                  </a:lnTo>
                  <a:lnTo>
                    <a:pt x="45735" y="14726"/>
                  </a:lnTo>
                  <a:lnTo>
                    <a:pt x="45919" y="15386"/>
                  </a:lnTo>
                  <a:lnTo>
                    <a:pt x="46078" y="16045"/>
                  </a:lnTo>
                  <a:lnTo>
                    <a:pt x="46236" y="16705"/>
                  </a:lnTo>
                  <a:lnTo>
                    <a:pt x="46368" y="17391"/>
                  </a:lnTo>
                  <a:lnTo>
                    <a:pt x="46500" y="18051"/>
                  </a:lnTo>
                  <a:lnTo>
                    <a:pt x="46606" y="18737"/>
                  </a:lnTo>
                  <a:lnTo>
                    <a:pt x="46685" y="19450"/>
                  </a:lnTo>
                  <a:lnTo>
                    <a:pt x="46737" y="20136"/>
                  </a:lnTo>
                  <a:lnTo>
                    <a:pt x="46790" y="20848"/>
                  </a:lnTo>
                  <a:lnTo>
                    <a:pt x="46817" y="21561"/>
                  </a:lnTo>
                  <a:lnTo>
                    <a:pt x="46843" y="22273"/>
                  </a:lnTo>
                  <a:lnTo>
                    <a:pt x="46843" y="22273"/>
                  </a:lnTo>
                  <a:lnTo>
                    <a:pt x="46817" y="22933"/>
                  </a:lnTo>
                  <a:lnTo>
                    <a:pt x="46790" y="23619"/>
                  </a:lnTo>
                  <a:lnTo>
                    <a:pt x="46764" y="24279"/>
                  </a:lnTo>
                  <a:lnTo>
                    <a:pt x="46685" y="24939"/>
                  </a:lnTo>
                  <a:lnTo>
                    <a:pt x="46632" y="25599"/>
                  </a:lnTo>
                  <a:lnTo>
                    <a:pt x="46526" y="26258"/>
                  </a:lnTo>
                  <a:lnTo>
                    <a:pt x="46421" y="26892"/>
                  </a:lnTo>
                  <a:lnTo>
                    <a:pt x="46289" y="27551"/>
                  </a:lnTo>
                  <a:lnTo>
                    <a:pt x="46157" y="28185"/>
                  </a:lnTo>
                  <a:lnTo>
                    <a:pt x="45999" y="28792"/>
                  </a:lnTo>
                  <a:lnTo>
                    <a:pt x="45840" y="29425"/>
                  </a:lnTo>
                  <a:lnTo>
                    <a:pt x="45656" y="30058"/>
                  </a:lnTo>
                  <a:lnTo>
                    <a:pt x="45444" y="30665"/>
                  </a:lnTo>
                  <a:lnTo>
                    <a:pt x="45233" y="31272"/>
                  </a:lnTo>
                  <a:lnTo>
                    <a:pt x="44785" y="32460"/>
                  </a:lnTo>
                  <a:lnTo>
                    <a:pt x="44257" y="33621"/>
                  </a:lnTo>
                  <a:lnTo>
                    <a:pt x="43676" y="34729"/>
                  </a:lnTo>
                  <a:lnTo>
                    <a:pt x="43043" y="35838"/>
                  </a:lnTo>
                  <a:lnTo>
                    <a:pt x="42357" y="36893"/>
                  </a:lnTo>
                  <a:lnTo>
                    <a:pt x="41618" y="37923"/>
                  </a:lnTo>
                  <a:lnTo>
                    <a:pt x="40853" y="38899"/>
                  </a:lnTo>
                  <a:lnTo>
                    <a:pt x="40034" y="39849"/>
                  </a:lnTo>
                  <a:lnTo>
                    <a:pt x="39164" y="40773"/>
                  </a:lnTo>
                  <a:lnTo>
                    <a:pt x="38240" y="41644"/>
                  </a:lnTo>
                  <a:lnTo>
                    <a:pt x="37290" y="42462"/>
                  </a:lnTo>
                  <a:lnTo>
                    <a:pt x="36313" y="43227"/>
                  </a:lnTo>
                  <a:lnTo>
                    <a:pt x="35284" y="43966"/>
                  </a:lnTo>
                  <a:lnTo>
                    <a:pt x="34229" y="44652"/>
                  </a:lnTo>
                  <a:lnTo>
                    <a:pt x="33120" y="45285"/>
                  </a:lnTo>
                  <a:lnTo>
                    <a:pt x="31986" y="45840"/>
                  </a:lnTo>
                  <a:lnTo>
                    <a:pt x="30824" y="46367"/>
                  </a:lnTo>
                  <a:lnTo>
                    <a:pt x="29637" y="46842"/>
                  </a:lnTo>
                  <a:lnTo>
                    <a:pt x="29030" y="47054"/>
                  </a:lnTo>
                  <a:lnTo>
                    <a:pt x="28423" y="47265"/>
                  </a:lnTo>
                  <a:lnTo>
                    <a:pt x="27816" y="47449"/>
                  </a:lnTo>
                  <a:lnTo>
                    <a:pt x="27183" y="47608"/>
                  </a:lnTo>
                  <a:lnTo>
                    <a:pt x="26549" y="47766"/>
                  </a:lnTo>
                  <a:lnTo>
                    <a:pt x="25916" y="47898"/>
                  </a:lnTo>
                  <a:lnTo>
                    <a:pt x="25282" y="48030"/>
                  </a:lnTo>
                  <a:lnTo>
                    <a:pt x="24623" y="48135"/>
                  </a:lnTo>
                  <a:lnTo>
                    <a:pt x="23989" y="48215"/>
                  </a:lnTo>
                  <a:lnTo>
                    <a:pt x="23330" y="48294"/>
                  </a:lnTo>
                  <a:lnTo>
                    <a:pt x="22670" y="48347"/>
                  </a:lnTo>
                  <a:lnTo>
                    <a:pt x="21984" y="48399"/>
                  </a:lnTo>
                  <a:lnTo>
                    <a:pt x="21324" y="48426"/>
                  </a:lnTo>
                  <a:lnTo>
                    <a:pt x="20638" y="48426"/>
                  </a:lnTo>
                  <a:lnTo>
                    <a:pt x="20638" y="48426"/>
                  </a:lnTo>
                  <a:lnTo>
                    <a:pt x="19820" y="48426"/>
                  </a:lnTo>
                  <a:lnTo>
                    <a:pt x="19002" y="48373"/>
                  </a:lnTo>
                  <a:lnTo>
                    <a:pt x="18210" y="48320"/>
                  </a:lnTo>
                  <a:lnTo>
                    <a:pt x="17392" y="48241"/>
                  </a:lnTo>
                  <a:lnTo>
                    <a:pt x="16600" y="48135"/>
                  </a:lnTo>
                  <a:lnTo>
                    <a:pt x="15835" y="47977"/>
                  </a:lnTo>
                  <a:lnTo>
                    <a:pt x="15043" y="47819"/>
                  </a:lnTo>
                  <a:lnTo>
                    <a:pt x="14278" y="47660"/>
                  </a:lnTo>
                  <a:lnTo>
                    <a:pt x="13513" y="47449"/>
                  </a:lnTo>
                  <a:lnTo>
                    <a:pt x="12774" y="47238"/>
                  </a:lnTo>
                  <a:lnTo>
                    <a:pt x="12035" y="46974"/>
                  </a:lnTo>
                  <a:lnTo>
                    <a:pt x="11296" y="46710"/>
                  </a:lnTo>
                  <a:lnTo>
                    <a:pt x="10583" y="46420"/>
                  </a:lnTo>
                  <a:lnTo>
                    <a:pt x="9871" y="46130"/>
                  </a:lnTo>
                  <a:lnTo>
                    <a:pt x="9185" y="45787"/>
                  </a:lnTo>
                  <a:lnTo>
                    <a:pt x="8472" y="45444"/>
                  </a:lnTo>
                  <a:lnTo>
                    <a:pt x="8472" y="45444"/>
                  </a:lnTo>
                  <a:lnTo>
                    <a:pt x="7997" y="44995"/>
                  </a:lnTo>
                  <a:lnTo>
                    <a:pt x="7522" y="44520"/>
                  </a:lnTo>
                  <a:lnTo>
                    <a:pt x="7073" y="44045"/>
                  </a:lnTo>
                  <a:lnTo>
                    <a:pt x="6625" y="43544"/>
                  </a:lnTo>
                  <a:lnTo>
                    <a:pt x="6176" y="43042"/>
                  </a:lnTo>
                  <a:lnTo>
                    <a:pt x="5754" y="42541"/>
                  </a:lnTo>
                  <a:lnTo>
                    <a:pt x="5358" y="42013"/>
                  </a:lnTo>
                  <a:lnTo>
                    <a:pt x="4962" y="41485"/>
                  </a:lnTo>
                  <a:lnTo>
                    <a:pt x="4566" y="40931"/>
                  </a:lnTo>
                  <a:lnTo>
                    <a:pt x="4197" y="40377"/>
                  </a:lnTo>
                  <a:lnTo>
                    <a:pt x="3854" y="39823"/>
                  </a:lnTo>
                  <a:lnTo>
                    <a:pt x="3511" y="39242"/>
                  </a:lnTo>
                  <a:lnTo>
                    <a:pt x="3168" y="38662"/>
                  </a:lnTo>
                  <a:lnTo>
                    <a:pt x="2877" y="38081"/>
                  </a:lnTo>
                  <a:lnTo>
                    <a:pt x="2561" y="37474"/>
                  </a:lnTo>
                  <a:lnTo>
                    <a:pt x="2270" y="36867"/>
                  </a:lnTo>
                  <a:lnTo>
                    <a:pt x="2007" y="36260"/>
                  </a:lnTo>
                  <a:lnTo>
                    <a:pt x="1769" y="35627"/>
                  </a:lnTo>
                  <a:lnTo>
                    <a:pt x="1532" y="34993"/>
                  </a:lnTo>
                  <a:lnTo>
                    <a:pt x="1294" y="34360"/>
                  </a:lnTo>
                  <a:lnTo>
                    <a:pt x="1109" y="33700"/>
                  </a:lnTo>
                  <a:lnTo>
                    <a:pt x="925" y="33040"/>
                  </a:lnTo>
                  <a:lnTo>
                    <a:pt x="740" y="32381"/>
                  </a:lnTo>
                  <a:lnTo>
                    <a:pt x="582" y="31721"/>
                  </a:lnTo>
                  <a:lnTo>
                    <a:pt x="450" y="31035"/>
                  </a:lnTo>
                  <a:lnTo>
                    <a:pt x="344" y="30375"/>
                  </a:lnTo>
                  <a:lnTo>
                    <a:pt x="238" y="29689"/>
                  </a:lnTo>
                  <a:lnTo>
                    <a:pt x="133" y="28976"/>
                  </a:lnTo>
                  <a:lnTo>
                    <a:pt x="80" y="28290"/>
                  </a:lnTo>
                  <a:lnTo>
                    <a:pt x="27" y="27578"/>
                  </a:lnTo>
                  <a:lnTo>
                    <a:pt x="1" y="26865"/>
                  </a:lnTo>
                  <a:lnTo>
                    <a:pt x="1" y="26153"/>
                  </a:lnTo>
                  <a:lnTo>
                    <a:pt x="1" y="26153"/>
                  </a:lnTo>
                  <a:lnTo>
                    <a:pt x="1" y="25493"/>
                  </a:lnTo>
                  <a:lnTo>
                    <a:pt x="27" y="24807"/>
                  </a:lnTo>
                  <a:lnTo>
                    <a:pt x="80" y="24147"/>
                  </a:lnTo>
                  <a:lnTo>
                    <a:pt x="133" y="23487"/>
                  </a:lnTo>
                  <a:lnTo>
                    <a:pt x="212" y="22828"/>
                  </a:lnTo>
                  <a:lnTo>
                    <a:pt x="291" y="22168"/>
                  </a:lnTo>
                  <a:lnTo>
                    <a:pt x="397" y="21535"/>
                  </a:lnTo>
                  <a:lnTo>
                    <a:pt x="529" y="20901"/>
                  </a:lnTo>
                  <a:lnTo>
                    <a:pt x="661" y="20241"/>
                  </a:lnTo>
                  <a:lnTo>
                    <a:pt x="819" y="19634"/>
                  </a:lnTo>
                  <a:lnTo>
                    <a:pt x="977" y="19001"/>
                  </a:lnTo>
                  <a:lnTo>
                    <a:pt x="1162" y="18394"/>
                  </a:lnTo>
                  <a:lnTo>
                    <a:pt x="1373" y="17761"/>
                  </a:lnTo>
                  <a:lnTo>
                    <a:pt x="1584" y="17154"/>
                  </a:lnTo>
                  <a:lnTo>
                    <a:pt x="2059" y="15966"/>
                  </a:lnTo>
                  <a:lnTo>
                    <a:pt x="2587" y="14831"/>
                  </a:lnTo>
                  <a:lnTo>
                    <a:pt x="3168" y="13697"/>
                  </a:lnTo>
                  <a:lnTo>
                    <a:pt x="3775" y="12588"/>
                  </a:lnTo>
                  <a:lnTo>
                    <a:pt x="4461" y="11533"/>
                  </a:lnTo>
                  <a:lnTo>
                    <a:pt x="5200" y="10504"/>
                  </a:lnTo>
                  <a:lnTo>
                    <a:pt x="5965" y="9527"/>
                  </a:lnTo>
                  <a:lnTo>
                    <a:pt x="6810" y="8577"/>
                  </a:lnTo>
                  <a:lnTo>
                    <a:pt x="7654" y="7653"/>
                  </a:lnTo>
                  <a:lnTo>
                    <a:pt x="8578" y="6783"/>
                  </a:lnTo>
                  <a:lnTo>
                    <a:pt x="9528" y="5964"/>
                  </a:lnTo>
                  <a:lnTo>
                    <a:pt x="10504" y="5199"/>
                  </a:lnTo>
                  <a:lnTo>
                    <a:pt x="11533" y="4460"/>
                  </a:lnTo>
                  <a:lnTo>
                    <a:pt x="12615" y="3774"/>
                  </a:lnTo>
                  <a:lnTo>
                    <a:pt x="13697" y="3167"/>
                  </a:lnTo>
                  <a:lnTo>
                    <a:pt x="14832" y="2587"/>
                  </a:lnTo>
                  <a:lnTo>
                    <a:pt x="15993" y="2059"/>
                  </a:lnTo>
                  <a:lnTo>
                    <a:pt x="17181" y="1584"/>
                  </a:lnTo>
                  <a:lnTo>
                    <a:pt x="17788" y="1373"/>
                  </a:lnTo>
                  <a:lnTo>
                    <a:pt x="18395" y="1162"/>
                  </a:lnTo>
                  <a:lnTo>
                    <a:pt x="19028" y="977"/>
                  </a:lnTo>
                  <a:lnTo>
                    <a:pt x="19635" y="818"/>
                  </a:lnTo>
                  <a:lnTo>
                    <a:pt x="20268" y="660"/>
                  </a:lnTo>
                  <a:lnTo>
                    <a:pt x="20902" y="528"/>
                  </a:lnTo>
                  <a:lnTo>
                    <a:pt x="21562" y="396"/>
                  </a:lnTo>
                  <a:lnTo>
                    <a:pt x="22195" y="291"/>
                  </a:lnTo>
                  <a:lnTo>
                    <a:pt x="22855" y="211"/>
                  </a:lnTo>
                  <a:lnTo>
                    <a:pt x="23514" y="132"/>
                  </a:lnTo>
                  <a:lnTo>
                    <a:pt x="24174" y="80"/>
                  </a:lnTo>
                  <a:lnTo>
                    <a:pt x="24834" y="27"/>
                  </a:lnTo>
                  <a:lnTo>
                    <a:pt x="25520" y="0"/>
                  </a:lnTo>
                  <a:lnTo>
                    <a:pt x="26180" y="0"/>
                  </a:lnTo>
                  <a:lnTo>
                    <a:pt x="2618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43"/>
            <p:cNvSpPr/>
            <p:nvPr/>
          </p:nvSpPr>
          <p:spPr>
            <a:xfrm>
              <a:off x="7140300" y="389050"/>
              <a:ext cx="467125" cy="591800"/>
            </a:xfrm>
            <a:custGeom>
              <a:avLst/>
              <a:gdLst/>
              <a:ahLst/>
              <a:cxnLst/>
              <a:rect l="l" t="t" r="r" b="b"/>
              <a:pathLst>
                <a:path w="18685" h="23672" extrusionOk="0">
                  <a:moveTo>
                    <a:pt x="0" y="16388"/>
                  </a:moveTo>
                  <a:lnTo>
                    <a:pt x="0" y="16388"/>
                  </a:lnTo>
                  <a:lnTo>
                    <a:pt x="370" y="16335"/>
                  </a:lnTo>
                  <a:lnTo>
                    <a:pt x="713" y="16309"/>
                  </a:lnTo>
                  <a:lnTo>
                    <a:pt x="1003" y="16309"/>
                  </a:lnTo>
                  <a:lnTo>
                    <a:pt x="1241" y="16362"/>
                  </a:lnTo>
                  <a:lnTo>
                    <a:pt x="1241" y="16362"/>
                  </a:lnTo>
                  <a:lnTo>
                    <a:pt x="1320" y="16415"/>
                  </a:lnTo>
                  <a:lnTo>
                    <a:pt x="1425" y="16547"/>
                  </a:lnTo>
                  <a:lnTo>
                    <a:pt x="1504" y="16731"/>
                  </a:lnTo>
                  <a:lnTo>
                    <a:pt x="1584" y="16942"/>
                  </a:lnTo>
                  <a:lnTo>
                    <a:pt x="1742" y="17523"/>
                  </a:lnTo>
                  <a:lnTo>
                    <a:pt x="1874" y="18209"/>
                  </a:lnTo>
                  <a:lnTo>
                    <a:pt x="2006" y="18922"/>
                  </a:lnTo>
                  <a:lnTo>
                    <a:pt x="2111" y="19581"/>
                  </a:lnTo>
                  <a:lnTo>
                    <a:pt x="2164" y="20109"/>
                  </a:lnTo>
                  <a:lnTo>
                    <a:pt x="2191" y="20479"/>
                  </a:lnTo>
                  <a:lnTo>
                    <a:pt x="2191" y="20479"/>
                  </a:lnTo>
                  <a:lnTo>
                    <a:pt x="2164" y="21165"/>
                  </a:lnTo>
                  <a:lnTo>
                    <a:pt x="2085" y="21772"/>
                  </a:lnTo>
                  <a:lnTo>
                    <a:pt x="1980" y="22379"/>
                  </a:lnTo>
                  <a:lnTo>
                    <a:pt x="1848" y="23065"/>
                  </a:lnTo>
                  <a:lnTo>
                    <a:pt x="1848" y="23065"/>
                  </a:lnTo>
                  <a:lnTo>
                    <a:pt x="1821" y="23276"/>
                  </a:lnTo>
                  <a:lnTo>
                    <a:pt x="1848" y="23434"/>
                  </a:lnTo>
                  <a:lnTo>
                    <a:pt x="1953" y="23540"/>
                  </a:lnTo>
                  <a:lnTo>
                    <a:pt x="2059" y="23619"/>
                  </a:lnTo>
                  <a:lnTo>
                    <a:pt x="2217" y="23672"/>
                  </a:lnTo>
                  <a:lnTo>
                    <a:pt x="2428" y="23672"/>
                  </a:lnTo>
                  <a:lnTo>
                    <a:pt x="2639" y="23645"/>
                  </a:lnTo>
                  <a:lnTo>
                    <a:pt x="2850" y="23619"/>
                  </a:lnTo>
                  <a:lnTo>
                    <a:pt x="3325" y="23487"/>
                  </a:lnTo>
                  <a:lnTo>
                    <a:pt x="3774" y="23302"/>
                  </a:lnTo>
                  <a:lnTo>
                    <a:pt x="4170" y="23118"/>
                  </a:lnTo>
                  <a:lnTo>
                    <a:pt x="4434" y="22933"/>
                  </a:lnTo>
                  <a:lnTo>
                    <a:pt x="4434" y="22933"/>
                  </a:lnTo>
                  <a:lnTo>
                    <a:pt x="4988" y="23091"/>
                  </a:lnTo>
                  <a:lnTo>
                    <a:pt x="5595" y="23250"/>
                  </a:lnTo>
                  <a:lnTo>
                    <a:pt x="5885" y="23302"/>
                  </a:lnTo>
                  <a:lnTo>
                    <a:pt x="6176" y="23329"/>
                  </a:lnTo>
                  <a:lnTo>
                    <a:pt x="6466" y="23355"/>
                  </a:lnTo>
                  <a:lnTo>
                    <a:pt x="6756" y="23355"/>
                  </a:lnTo>
                  <a:lnTo>
                    <a:pt x="7020" y="23302"/>
                  </a:lnTo>
                  <a:lnTo>
                    <a:pt x="7284" y="23250"/>
                  </a:lnTo>
                  <a:lnTo>
                    <a:pt x="7521" y="23118"/>
                  </a:lnTo>
                  <a:lnTo>
                    <a:pt x="7733" y="22986"/>
                  </a:lnTo>
                  <a:lnTo>
                    <a:pt x="7917" y="22775"/>
                  </a:lnTo>
                  <a:lnTo>
                    <a:pt x="8076" y="22537"/>
                  </a:lnTo>
                  <a:lnTo>
                    <a:pt x="8208" y="22247"/>
                  </a:lnTo>
                  <a:lnTo>
                    <a:pt x="8313" y="21877"/>
                  </a:lnTo>
                  <a:lnTo>
                    <a:pt x="8313" y="21877"/>
                  </a:lnTo>
                  <a:lnTo>
                    <a:pt x="8392" y="21508"/>
                  </a:lnTo>
                  <a:lnTo>
                    <a:pt x="8445" y="21059"/>
                  </a:lnTo>
                  <a:lnTo>
                    <a:pt x="8471" y="20584"/>
                  </a:lnTo>
                  <a:lnTo>
                    <a:pt x="8498" y="20056"/>
                  </a:lnTo>
                  <a:lnTo>
                    <a:pt x="8498" y="19529"/>
                  </a:lnTo>
                  <a:lnTo>
                    <a:pt x="8471" y="19054"/>
                  </a:lnTo>
                  <a:lnTo>
                    <a:pt x="8419" y="18605"/>
                  </a:lnTo>
                  <a:lnTo>
                    <a:pt x="8366" y="18420"/>
                  </a:lnTo>
                  <a:lnTo>
                    <a:pt x="8313" y="18235"/>
                  </a:lnTo>
                  <a:lnTo>
                    <a:pt x="8313" y="18235"/>
                  </a:lnTo>
                  <a:lnTo>
                    <a:pt x="8155" y="17945"/>
                  </a:lnTo>
                  <a:lnTo>
                    <a:pt x="7970" y="17628"/>
                  </a:lnTo>
                  <a:lnTo>
                    <a:pt x="7733" y="17285"/>
                  </a:lnTo>
                  <a:lnTo>
                    <a:pt x="7733" y="17285"/>
                  </a:lnTo>
                  <a:lnTo>
                    <a:pt x="7917" y="17233"/>
                  </a:lnTo>
                  <a:lnTo>
                    <a:pt x="8181" y="17153"/>
                  </a:lnTo>
                  <a:lnTo>
                    <a:pt x="8814" y="17048"/>
                  </a:lnTo>
                  <a:lnTo>
                    <a:pt x="9448" y="16969"/>
                  </a:lnTo>
                  <a:lnTo>
                    <a:pt x="9976" y="16942"/>
                  </a:lnTo>
                  <a:lnTo>
                    <a:pt x="9976" y="16942"/>
                  </a:lnTo>
                  <a:lnTo>
                    <a:pt x="10108" y="16969"/>
                  </a:lnTo>
                  <a:lnTo>
                    <a:pt x="10213" y="17022"/>
                  </a:lnTo>
                  <a:lnTo>
                    <a:pt x="10319" y="17127"/>
                  </a:lnTo>
                  <a:lnTo>
                    <a:pt x="10398" y="17259"/>
                  </a:lnTo>
                  <a:lnTo>
                    <a:pt x="10477" y="17444"/>
                  </a:lnTo>
                  <a:lnTo>
                    <a:pt x="10556" y="17628"/>
                  </a:lnTo>
                  <a:lnTo>
                    <a:pt x="10635" y="18024"/>
                  </a:lnTo>
                  <a:lnTo>
                    <a:pt x="10715" y="18499"/>
                  </a:lnTo>
                  <a:lnTo>
                    <a:pt x="10741" y="18922"/>
                  </a:lnTo>
                  <a:lnTo>
                    <a:pt x="10794" y="19661"/>
                  </a:lnTo>
                  <a:lnTo>
                    <a:pt x="10794" y="19661"/>
                  </a:lnTo>
                  <a:lnTo>
                    <a:pt x="10820" y="19845"/>
                  </a:lnTo>
                  <a:lnTo>
                    <a:pt x="10847" y="20030"/>
                  </a:lnTo>
                  <a:lnTo>
                    <a:pt x="10978" y="20347"/>
                  </a:lnTo>
                  <a:lnTo>
                    <a:pt x="11084" y="20663"/>
                  </a:lnTo>
                  <a:lnTo>
                    <a:pt x="11137" y="20848"/>
                  </a:lnTo>
                  <a:lnTo>
                    <a:pt x="11137" y="21059"/>
                  </a:lnTo>
                  <a:lnTo>
                    <a:pt x="11137" y="21059"/>
                  </a:lnTo>
                  <a:lnTo>
                    <a:pt x="11322" y="20663"/>
                  </a:lnTo>
                  <a:lnTo>
                    <a:pt x="11506" y="20399"/>
                  </a:lnTo>
                  <a:lnTo>
                    <a:pt x="11691" y="20188"/>
                  </a:lnTo>
                  <a:lnTo>
                    <a:pt x="11876" y="20004"/>
                  </a:lnTo>
                  <a:lnTo>
                    <a:pt x="12087" y="19819"/>
                  </a:lnTo>
                  <a:lnTo>
                    <a:pt x="12324" y="19555"/>
                  </a:lnTo>
                  <a:lnTo>
                    <a:pt x="12535" y="19212"/>
                  </a:lnTo>
                  <a:lnTo>
                    <a:pt x="12799" y="18710"/>
                  </a:lnTo>
                  <a:lnTo>
                    <a:pt x="12799" y="18710"/>
                  </a:lnTo>
                  <a:lnTo>
                    <a:pt x="13037" y="18077"/>
                  </a:lnTo>
                  <a:lnTo>
                    <a:pt x="13274" y="17391"/>
                  </a:lnTo>
                  <a:lnTo>
                    <a:pt x="13486" y="16678"/>
                  </a:lnTo>
                  <a:lnTo>
                    <a:pt x="13644" y="15940"/>
                  </a:lnTo>
                  <a:lnTo>
                    <a:pt x="13776" y="15201"/>
                  </a:lnTo>
                  <a:lnTo>
                    <a:pt x="13881" y="14462"/>
                  </a:lnTo>
                  <a:lnTo>
                    <a:pt x="13961" y="13749"/>
                  </a:lnTo>
                  <a:lnTo>
                    <a:pt x="13961" y="13063"/>
                  </a:lnTo>
                  <a:lnTo>
                    <a:pt x="13961" y="13063"/>
                  </a:lnTo>
                  <a:lnTo>
                    <a:pt x="13987" y="12878"/>
                  </a:lnTo>
                  <a:lnTo>
                    <a:pt x="14040" y="12694"/>
                  </a:lnTo>
                  <a:lnTo>
                    <a:pt x="14119" y="12509"/>
                  </a:lnTo>
                  <a:lnTo>
                    <a:pt x="14198" y="12377"/>
                  </a:lnTo>
                  <a:lnTo>
                    <a:pt x="14330" y="12219"/>
                  </a:lnTo>
                  <a:lnTo>
                    <a:pt x="14488" y="12087"/>
                  </a:lnTo>
                  <a:lnTo>
                    <a:pt x="14647" y="11955"/>
                  </a:lnTo>
                  <a:lnTo>
                    <a:pt x="14831" y="11823"/>
                  </a:lnTo>
                  <a:lnTo>
                    <a:pt x="15254" y="11612"/>
                  </a:lnTo>
                  <a:lnTo>
                    <a:pt x="15702" y="11427"/>
                  </a:lnTo>
                  <a:lnTo>
                    <a:pt x="16177" y="11269"/>
                  </a:lnTo>
                  <a:lnTo>
                    <a:pt x="16652" y="11137"/>
                  </a:lnTo>
                  <a:lnTo>
                    <a:pt x="17550" y="10873"/>
                  </a:lnTo>
                  <a:lnTo>
                    <a:pt x="17945" y="10741"/>
                  </a:lnTo>
                  <a:lnTo>
                    <a:pt x="18288" y="10609"/>
                  </a:lnTo>
                  <a:lnTo>
                    <a:pt x="18526" y="10477"/>
                  </a:lnTo>
                  <a:lnTo>
                    <a:pt x="18605" y="10424"/>
                  </a:lnTo>
                  <a:lnTo>
                    <a:pt x="18658" y="10345"/>
                  </a:lnTo>
                  <a:lnTo>
                    <a:pt x="18684" y="10266"/>
                  </a:lnTo>
                  <a:lnTo>
                    <a:pt x="18684" y="10187"/>
                  </a:lnTo>
                  <a:lnTo>
                    <a:pt x="18632" y="10081"/>
                  </a:lnTo>
                  <a:lnTo>
                    <a:pt x="18552" y="10002"/>
                  </a:lnTo>
                  <a:lnTo>
                    <a:pt x="18552" y="10002"/>
                  </a:lnTo>
                  <a:lnTo>
                    <a:pt x="18236" y="9712"/>
                  </a:lnTo>
                  <a:lnTo>
                    <a:pt x="17893" y="9421"/>
                  </a:lnTo>
                  <a:lnTo>
                    <a:pt x="17101" y="8814"/>
                  </a:lnTo>
                  <a:lnTo>
                    <a:pt x="16336" y="8207"/>
                  </a:lnTo>
                  <a:lnTo>
                    <a:pt x="15993" y="7891"/>
                  </a:lnTo>
                  <a:lnTo>
                    <a:pt x="15702" y="7600"/>
                  </a:lnTo>
                  <a:lnTo>
                    <a:pt x="15465" y="7310"/>
                  </a:lnTo>
                  <a:lnTo>
                    <a:pt x="15359" y="7152"/>
                  </a:lnTo>
                  <a:lnTo>
                    <a:pt x="15306" y="6993"/>
                  </a:lnTo>
                  <a:lnTo>
                    <a:pt x="15254" y="6861"/>
                  </a:lnTo>
                  <a:lnTo>
                    <a:pt x="15227" y="6729"/>
                  </a:lnTo>
                  <a:lnTo>
                    <a:pt x="15227" y="6571"/>
                  </a:lnTo>
                  <a:lnTo>
                    <a:pt x="15280" y="6439"/>
                  </a:lnTo>
                  <a:lnTo>
                    <a:pt x="15333" y="6307"/>
                  </a:lnTo>
                  <a:lnTo>
                    <a:pt x="15438" y="6175"/>
                  </a:lnTo>
                  <a:lnTo>
                    <a:pt x="15570" y="6043"/>
                  </a:lnTo>
                  <a:lnTo>
                    <a:pt x="15729" y="5911"/>
                  </a:lnTo>
                  <a:lnTo>
                    <a:pt x="15940" y="5779"/>
                  </a:lnTo>
                  <a:lnTo>
                    <a:pt x="16177" y="5647"/>
                  </a:lnTo>
                  <a:lnTo>
                    <a:pt x="16468" y="5516"/>
                  </a:lnTo>
                  <a:lnTo>
                    <a:pt x="16784" y="5410"/>
                  </a:lnTo>
                  <a:lnTo>
                    <a:pt x="16784" y="5410"/>
                  </a:lnTo>
                  <a:lnTo>
                    <a:pt x="15412" y="4302"/>
                  </a:lnTo>
                  <a:lnTo>
                    <a:pt x="14779" y="3747"/>
                  </a:lnTo>
                  <a:lnTo>
                    <a:pt x="14172" y="3167"/>
                  </a:lnTo>
                  <a:lnTo>
                    <a:pt x="13908" y="2877"/>
                  </a:lnTo>
                  <a:lnTo>
                    <a:pt x="13644" y="2560"/>
                  </a:lnTo>
                  <a:lnTo>
                    <a:pt x="13406" y="2243"/>
                  </a:lnTo>
                  <a:lnTo>
                    <a:pt x="13169" y="1900"/>
                  </a:lnTo>
                  <a:lnTo>
                    <a:pt x="12958" y="1557"/>
                  </a:lnTo>
                  <a:lnTo>
                    <a:pt x="12773" y="1188"/>
                  </a:lnTo>
                  <a:lnTo>
                    <a:pt x="12588" y="765"/>
                  </a:lnTo>
                  <a:lnTo>
                    <a:pt x="12430" y="343"/>
                  </a:lnTo>
                  <a:lnTo>
                    <a:pt x="12430" y="343"/>
                  </a:lnTo>
                  <a:lnTo>
                    <a:pt x="12404" y="185"/>
                  </a:lnTo>
                  <a:lnTo>
                    <a:pt x="12430" y="0"/>
                  </a:lnTo>
                  <a:lnTo>
                    <a:pt x="12430" y="0"/>
                  </a:lnTo>
                  <a:lnTo>
                    <a:pt x="11849" y="343"/>
                  </a:lnTo>
                  <a:lnTo>
                    <a:pt x="11295" y="686"/>
                  </a:lnTo>
                  <a:lnTo>
                    <a:pt x="10741" y="1056"/>
                  </a:lnTo>
                  <a:lnTo>
                    <a:pt x="10213" y="1425"/>
                  </a:lnTo>
                  <a:lnTo>
                    <a:pt x="9685" y="1821"/>
                  </a:lnTo>
                  <a:lnTo>
                    <a:pt x="9158" y="2217"/>
                  </a:lnTo>
                  <a:lnTo>
                    <a:pt x="8656" y="2639"/>
                  </a:lnTo>
                  <a:lnTo>
                    <a:pt x="8155" y="3061"/>
                  </a:lnTo>
                  <a:lnTo>
                    <a:pt x="7653" y="3510"/>
                  </a:lnTo>
                  <a:lnTo>
                    <a:pt x="7178" y="3959"/>
                  </a:lnTo>
                  <a:lnTo>
                    <a:pt x="6730" y="4407"/>
                  </a:lnTo>
                  <a:lnTo>
                    <a:pt x="6255" y="4882"/>
                  </a:lnTo>
                  <a:lnTo>
                    <a:pt x="5832" y="5357"/>
                  </a:lnTo>
                  <a:lnTo>
                    <a:pt x="5384" y="5859"/>
                  </a:lnTo>
                  <a:lnTo>
                    <a:pt x="4988" y="6360"/>
                  </a:lnTo>
                  <a:lnTo>
                    <a:pt x="4566" y="6888"/>
                  </a:lnTo>
                  <a:lnTo>
                    <a:pt x="4170" y="7416"/>
                  </a:lnTo>
                  <a:lnTo>
                    <a:pt x="3800" y="7943"/>
                  </a:lnTo>
                  <a:lnTo>
                    <a:pt x="3431" y="8498"/>
                  </a:lnTo>
                  <a:lnTo>
                    <a:pt x="3088" y="9052"/>
                  </a:lnTo>
                  <a:lnTo>
                    <a:pt x="2745" y="9632"/>
                  </a:lnTo>
                  <a:lnTo>
                    <a:pt x="2428" y="10187"/>
                  </a:lnTo>
                  <a:lnTo>
                    <a:pt x="2111" y="10794"/>
                  </a:lnTo>
                  <a:lnTo>
                    <a:pt x="1821" y="11374"/>
                  </a:lnTo>
                  <a:lnTo>
                    <a:pt x="1531" y="11981"/>
                  </a:lnTo>
                  <a:lnTo>
                    <a:pt x="1267" y="12588"/>
                  </a:lnTo>
                  <a:lnTo>
                    <a:pt x="1029" y="13195"/>
                  </a:lnTo>
                  <a:lnTo>
                    <a:pt x="792" y="13828"/>
                  </a:lnTo>
                  <a:lnTo>
                    <a:pt x="554" y="14462"/>
                  </a:lnTo>
                  <a:lnTo>
                    <a:pt x="370" y="15095"/>
                  </a:lnTo>
                  <a:lnTo>
                    <a:pt x="185" y="15755"/>
                  </a:lnTo>
                  <a:lnTo>
                    <a:pt x="0" y="16388"/>
                  </a:lnTo>
                  <a:lnTo>
                    <a:pt x="0" y="1638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43"/>
            <p:cNvSpPr/>
            <p:nvPr/>
          </p:nvSpPr>
          <p:spPr>
            <a:xfrm>
              <a:off x="7398925" y="1273750"/>
              <a:ext cx="480300" cy="337825"/>
            </a:xfrm>
            <a:custGeom>
              <a:avLst/>
              <a:gdLst/>
              <a:ahLst/>
              <a:cxnLst/>
              <a:rect l="l" t="t" r="r" b="b"/>
              <a:pathLst>
                <a:path w="19212" h="13513" extrusionOk="0">
                  <a:moveTo>
                    <a:pt x="2454" y="8973"/>
                  </a:moveTo>
                  <a:lnTo>
                    <a:pt x="2454" y="8973"/>
                  </a:lnTo>
                  <a:lnTo>
                    <a:pt x="2217" y="8657"/>
                  </a:lnTo>
                  <a:lnTo>
                    <a:pt x="2006" y="8314"/>
                  </a:lnTo>
                  <a:lnTo>
                    <a:pt x="1768" y="7997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53" y="7100"/>
                  </a:lnTo>
                  <a:lnTo>
                    <a:pt x="27" y="7258"/>
                  </a:lnTo>
                  <a:lnTo>
                    <a:pt x="0" y="7548"/>
                  </a:lnTo>
                  <a:lnTo>
                    <a:pt x="0" y="8155"/>
                  </a:lnTo>
                  <a:lnTo>
                    <a:pt x="0" y="8155"/>
                  </a:lnTo>
                  <a:lnTo>
                    <a:pt x="0" y="8314"/>
                  </a:lnTo>
                  <a:lnTo>
                    <a:pt x="27" y="8393"/>
                  </a:lnTo>
                  <a:lnTo>
                    <a:pt x="79" y="8472"/>
                  </a:lnTo>
                  <a:lnTo>
                    <a:pt x="106" y="8630"/>
                  </a:lnTo>
                  <a:lnTo>
                    <a:pt x="106" y="8630"/>
                  </a:lnTo>
                  <a:lnTo>
                    <a:pt x="132" y="8657"/>
                  </a:lnTo>
                  <a:lnTo>
                    <a:pt x="158" y="8683"/>
                  </a:lnTo>
                  <a:lnTo>
                    <a:pt x="185" y="8710"/>
                  </a:lnTo>
                  <a:lnTo>
                    <a:pt x="238" y="8736"/>
                  </a:lnTo>
                  <a:lnTo>
                    <a:pt x="238" y="8736"/>
                  </a:lnTo>
                  <a:lnTo>
                    <a:pt x="238" y="8894"/>
                  </a:lnTo>
                  <a:lnTo>
                    <a:pt x="238" y="8894"/>
                  </a:lnTo>
                  <a:lnTo>
                    <a:pt x="1029" y="9422"/>
                  </a:lnTo>
                  <a:lnTo>
                    <a:pt x="1847" y="9923"/>
                  </a:lnTo>
                  <a:lnTo>
                    <a:pt x="2692" y="10398"/>
                  </a:lnTo>
                  <a:lnTo>
                    <a:pt x="3563" y="10847"/>
                  </a:lnTo>
                  <a:lnTo>
                    <a:pt x="4434" y="11269"/>
                  </a:lnTo>
                  <a:lnTo>
                    <a:pt x="5331" y="11639"/>
                  </a:lnTo>
                  <a:lnTo>
                    <a:pt x="6255" y="11982"/>
                  </a:lnTo>
                  <a:lnTo>
                    <a:pt x="7178" y="12299"/>
                  </a:lnTo>
                  <a:lnTo>
                    <a:pt x="8102" y="12562"/>
                  </a:lnTo>
                  <a:lnTo>
                    <a:pt x="9078" y="12826"/>
                  </a:lnTo>
                  <a:lnTo>
                    <a:pt x="10028" y="13037"/>
                  </a:lnTo>
                  <a:lnTo>
                    <a:pt x="11031" y="13196"/>
                  </a:lnTo>
                  <a:lnTo>
                    <a:pt x="12008" y="13328"/>
                  </a:lnTo>
                  <a:lnTo>
                    <a:pt x="13037" y="13433"/>
                  </a:lnTo>
                  <a:lnTo>
                    <a:pt x="14040" y="13486"/>
                  </a:lnTo>
                  <a:lnTo>
                    <a:pt x="15069" y="13512"/>
                  </a:lnTo>
                  <a:lnTo>
                    <a:pt x="15069" y="13512"/>
                  </a:lnTo>
                  <a:lnTo>
                    <a:pt x="16124" y="13486"/>
                  </a:lnTo>
                  <a:lnTo>
                    <a:pt x="17180" y="13433"/>
                  </a:lnTo>
                  <a:lnTo>
                    <a:pt x="18209" y="13328"/>
                  </a:lnTo>
                  <a:lnTo>
                    <a:pt x="19212" y="13169"/>
                  </a:lnTo>
                  <a:lnTo>
                    <a:pt x="19212" y="13169"/>
                  </a:lnTo>
                  <a:lnTo>
                    <a:pt x="18763" y="12774"/>
                  </a:lnTo>
                  <a:lnTo>
                    <a:pt x="18315" y="12378"/>
                  </a:lnTo>
                  <a:lnTo>
                    <a:pt x="17919" y="11955"/>
                  </a:lnTo>
                  <a:lnTo>
                    <a:pt x="17523" y="11507"/>
                  </a:lnTo>
                  <a:lnTo>
                    <a:pt x="17180" y="11032"/>
                  </a:lnTo>
                  <a:lnTo>
                    <a:pt x="16890" y="10504"/>
                  </a:lnTo>
                  <a:lnTo>
                    <a:pt x="16599" y="9950"/>
                  </a:lnTo>
                  <a:lnTo>
                    <a:pt x="16362" y="9316"/>
                  </a:lnTo>
                  <a:lnTo>
                    <a:pt x="16362" y="9316"/>
                  </a:lnTo>
                  <a:lnTo>
                    <a:pt x="16335" y="9237"/>
                  </a:lnTo>
                  <a:lnTo>
                    <a:pt x="16335" y="9132"/>
                  </a:lnTo>
                  <a:lnTo>
                    <a:pt x="16362" y="9000"/>
                  </a:lnTo>
                  <a:lnTo>
                    <a:pt x="16388" y="8894"/>
                  </a:lnTo>
                  <a:lnTo>
                    <a:pt x="16494" y="8683"/>
                  </a:lnTo>
                  <a:lnTo>
                    <a:pt x="16626" y="8446"/>
                  </a:lnTo>
                  <a:lnTo>
                    <a:pt x="16837" y="8208"/>
                  </a:lnTo>
                  <a:lnTo>
                    <a:pt x="17048" y="7944"/>
                  </a:lnTo>
                  <a:lnTo>
                    <a:pt x="17549" y="7416"/>
                  </a:lnTo>
                  <a:lnTo>
                    <a:pt x="17813" y="7126"/>
                  </a:lnTo>
                  <a:lnTo>
                    <a:pt x="18077" y="6836"/>
                  </a:lnTo>
                  <a:lnTo>
                    <a:pt x="18315" y="6546"/>
                  </a:lnTo>
                  <a:lnTo>
                    <a:pt x="18499" y="6229"/>
                  </a:lnTo>
                  <a:lnTo>
                    <a:pt x="18684" y="5912"/>
                  </a:lnTo>
                  <a:lnTo>
                    <a:pt x="18790" y="5569"/>
                  </a:lnTo>
                  <a:lnTo>
                    <a:pt x="18843" y="5384"/>
                  </a:lnTo>
                  <a:lnTo>
                    <a:pt x="18843" y="5226"/>
                  </a:lnTo>
                  <a:lnTo>
                    <a:pt x="18843" y="504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790" y="4751"/>
                  </a:lnTo>
                  <a:lnTo>
                    <a:pt x="18658" y="4593"/>
                  </a:lnTo>
                  <a:lnTo>
                    <a:pt x="18156" y="4144"/>
                  </a:lnTo>
                  <a:lnTo>
                    <a:pt x="17497" y="3563"/>
                  </a:lnTo>
                  <a:lnTo>
                    <a:pt x="16705" y="2957"/>
                  </a:lnTo>
                  <a:lnTo>
                    <a:pt x="15887" y="2323"/>
                  </a:lnTo>
                  <a:lnTo>
                    <a:pt x="15148" y="1795"/>
                  </a:lnTo>
                  <a:lnTo>
                    <a:pt x="14567" y="1400"/>
                  </a:lnTo>
                  <a:lnTo>
                    <a:pt x="14383" y="1268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3459" y="1637"/>
                  </a:lnTo>
                  <a:lnTo>
                    <a:pt x="13169" y="1769"/>
                  </a:lnTo>
                  <a:lnTo>
                    <a:pt x="12931" y="1848"/>
                  </a:lnTo>
                  <a:lnTo>
                    <a:pt x="12746" y="1901"/>
                  </a:lnTo>
                  <a:lnTo>
                    <a:pt x="12614" y="1875"/>
                  </a:lnTo>
                  <a:lnTo>
                    <a:pt x="12483" y="1848"/>
                  </a:lnTo>
                  <a:lnTo>
                    <a:pt x="12377" y="1769"/>
                  </a:lnTo>
                  <a:lnTo>
                    <a:pt x="12166" y="1531"/>
                  </a:lnTo>
                  <a:lnTo>
                    <a:pt x="11902" y="1215"/>
                  </a:lnTo>
                  <a:lnTo>
                    <a:pt x="11717" y="1056"/>
                  </a:lnTo>
                  <a:lnTo>
                    <a:pt x="11480" y="872"/>
                  </a:lnTo>
                  <a:lnTo>
                    <a:pt x="11189" y="687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0530" y="344"/>
                  </a:lnTo>
                  <a:lnTo>
                    <a:pt x="10292" y="186"/>
                  </a:lnTo>
                  <a:lnTo>
                    <a:pt x="10134" y="80"/>
                  </a:lnTo>
                  <a:lnTo>
                    <a:pt x="10002" y="1"/>
                  </a:lnTo>
                  <a:lnTo>
                    <a:pt x="9949" y="1"/>
                  </a:lnTo>
                  <a:lnTo>
                    <a:pt x="9923" y="27"/>
                  </a:lnTo>
                  <a:lnTo>
                    <a:pt x="9870" y="54"/>
                  </a:lnTo>
                  <a:lnTo>
                    <a:pt x="9817" y="133"/>
                  </a:lnTo>
                  <a:lnTo>
                    <a:pt x="9685" y="370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421" y="1109"/>
                  </a:lnTo>
                  <a:lnTo>
                    <a:pt x="9316" y="1505"/>
                  </a:lnTo>
                  <a:lnTo>
                    <a:pt x="9263" y="1901"/>
                  </a:lnTo>
                  <a:lnTo>
                    <a:pt x="9184" y="2323"/>
                  </a:lnTo>
                  <a:lnTo>
                    <a:pt x="9105" y="3141"/>
                  </a:lnTo>
                  <a:lnTo>
                    <a:pt x="9025" y="3537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8630" y="4830"/>
                  </a:lnTo>
                  <a:lnTo>
                    <a:pt x="8102" y="6308"/>
                  </a:lnTo>
                  <a:lnTo>
                    <a:pt x="7574" y="7654"/>
                  </a:lnTo>
                  <a:lnTo>
                    <a:pt x="7389" y="8103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178" y="8261"/>
                  </a:lnTo>
                  <a:lnTo>
                    <a:pt x="7073" y="8235"/>
                  </a:lnTo>
                  <a:lnTo>
                    <a:pt x="6835" y="8129"/>
                  </a:lnTo>
                  <a:lnTo>
                    <a:pt x="6624" y="7971"/>
                  </a:lnTo>
                  <a:lnTo>
                    <a:pt x="6413" y="7786"/>
                  </a:lnTo>
                  <a:lnTo>
                    <a:pt x="6017" y="7364"/>
                  </a:lnTo>
                  <a:lnTo>
                    <a:pt x="5674" y="6968"/>
                  </a:lnTo>
                  <a:lnTo>
                    <a:pt x="5516" y="6836"/>
                  </a:lnTo>
                  <a:lnTo>
                    <a:pt x="5357" y="6730"/>
                  </a:lnTo>
                  <a:lnTo>
                    <a:pt x="5304" y="6704"/>
                  </a:lnTo>
                  <a:lnTo>
                    <a:pt x="5252" y="6704"/>
                  </a:lnTo>
                  <a:lnTo>
                    <a:pt x="5199" y="6704"/>
                  </a:lnTo>
                  <a:lnTo>
                    <a:pt x="5146" y="6757"/>
                  </a:lnTo>
                  <a:lnTo>
                    <a:pt x="5093" y="6809"/>
                  </a:lnTo>
                  <a:lnTo>
                    <a:pt x="5067" y="6889"/>
                  </a:lnTo>
                  <a:lnTo>
                    <a:pt x="4988" y="7153"/>
                  </a:lnTo>
                  <a:lnTo>
                    <a:pt x="4961" y="7522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35" y="8419"/>
                  </a:lnTo>
                  <a:lnTo>
                    <a:pt x="4882" y="8710"/>
                  </a:lnTo>
                  <a:lnTo>
                    <a:pt x="4829" y="8947"/>
                  </a:lnTo>
                  <a:lnTo>
                    <a:pt x="4750" y="9132"/>
                  </a:lnTo>
                  <a:lnTo>
                    <a:pt x="4645" y="9237"/>
                  </a:lnTo>
                  <a:lnTo>
                    <a:pt x="4539" y="9316"/>
                  </a:lnTo>
                  <a:lnTo>
                    <a:pt x="4381" y="9343"/>
                  </a:lnTo>
                  <a:lnTo>
                    <a:pt x="4223" y="9343"/>
                  </a:lnTo>
                  <a:lnTo>
                    <a:pt x="4064" y="9316"/>
                  </a:lnTo>
                  <a:lnTo>
                    <a:pt x="3879" y="9264"/>
                  </a:lnTo>
                  <a:lnTo>
                    <a:pt x="3457" y="9132"/>
                  </a:lnTo>
                  <a:lnTo>
                    <a:pt x="2982" y="9026"/>
                  </a:lnTo>
                  <a:lnTo>
                    <a:pt x="2718" y="9000"/>
                  </a:lnTo>
                  <a:lnTo>
                    <a:pt x="2454" y="8973"/>
                  </a:lnTo>
                  <a:lnTo>
                    <a:pt x="2454" y="897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43"/>
            <p:cNvSpPr/>
            <p:nvPr/>
          </p:nvSpPr>
          <p:spPr>
            <a:xfrm>
              <a:off x="7398925" y="1273750"/>
              <a:ext cx="471075" cy="240175"/>
            </a:xfrm>
            <a:custGeom>
              <a:avLst/>
              <a:gdLst/>
              <a:ahLst/>
              <a:cxnLst/>
              <a:rect l="l" t="t" r="r" b="b"/>
              <a:pathLst>
                <a:path w="18843" h="9607" extrusionOk="0">
                  <a:moveTo>
                    <a:pt x="2164" y="8551"/>
                  </a:moveTo>
                  <a:lnTo>
                    <a:pt x="2164" y="8551"/>
                  </a:lnTo>
                  <a:lnTo>
                    <a:pt x="1847" y="8103"/>
                  </a:lnTo>
                  <a:lnTo>
                    <a:pt x="1531" y="7680"/>
                  </a:lnTo>
                  <a:lnTo>
                    <a:pt x="1531" y="7680"/>
                  </a:lnTo>
                  <a:lnTo>
                    <a:pt x="1478" y="7601"/>
                  </a:lnTo>
                  <a:lnTo>
                    <a:pt x="1425" y="7496"/>
                  </a:lnTo>
                  <a:lnTo>
                    <a:pt x="1372" y="7416"/>
                  </a:lnTo>
                  <a:lnTo>
                    <a:pt x="1293" y="7337"/>
                  </a:lnTo>
                  <a:lnTo>
                    <a:pt x="1293" y="7337"/>
                  </a:lnTo>
                  <a:lnTo>
                    <a:pt x="1214" y="7284"/>
                  </a:lnTo>
                  <a:lnTo>
                    <a:pt x="1161" y="7284"/>
                  </a:lnTo>
                  <a:lnTo>
                    <a:pt x="1108" y="7258"/>
                  </a:lnTo>
                  <a:lnTo>
                    <a:pt x="1056" y="7205"/>
                  </a:lnTo>
                  <a:lnTo>
                    <a:pt x="1056" y="7205"/>
                  </a:lnTo>
                  <a:lnTo>
                    <a:pt x="977" y="7153"/>
                  </a:lnTo>
                  <a:lnTo>
                    <a:pt x="924" y="7126"/>
                  </a:lnTo>
                  <a:lnTo>
                    <a:pt x="818" y="7126"/>
                  </a:lnTo>
                  <a:lnTo>
                    <a:pt x="765" y="7100"/>
                  </a:lnTo>
                  <a:lnTo>
                    <a:pt x="739" y="7100"/>
                  </a:lnTo>
                  <a:lnTo>
                    <a:pt x="713" y="7047"/>
                  </a:lnTo>
                  <a:lnTo>
                    <a:pt x="713" y="6968"/>
                  </a:lnTo>
                  <a:lnTo>
                    <a:pt x="713" y="6862"/>
                  </a:lnTo>
                  <a:lnTo>
                    <a:pt x="581" y="6862"/>
                  </a:lnTo>
                  <a:lnTo>
                    <a:pt x="581" y="6862"/>
                  </a:lnTo>
                  <a:lnTo>
                    <a:pt x="502" y="6836"/>
                  </a:lnTo>
                  <a:lnTo>
                    <a:pt x="422" y="6809"/>
                  </a:lnTo>
                  <a:lnTo>
                    <a:pt x="343" y="6783"/>
                  </a:lnTo>
                  <a:lnTo>
                    <a:pt x="290" y="6757"/>
                  </a:lnTo>
                  <a:lnTo>
                    <a:pt x="238" y="6783"/>
                  </a:lnTo>
                  <a:lnTo>
                    <a:pt x="185" y="6862"/>
                  </a:lnTo>
                  <a:lnTo>
                    <a:pt x="106" y="6968"/>
                  </a:lnTo>
                  <a:lnTo>
                    <a:pt x="106" y="6968"/>
                  </a:lnTo>
                  <a:lnTo>
                    <a:pt x="27" y="7179"/>
                  </a:lnTo>
                  <a:lnTo>
                    <a:pt x="0" y="7390"/>
                  </a:lnTo>
                  <a:lnTo>
                    <a:pt x="0" y="7601"/>
                  </a:lnTo>
                  <a:lnTo>
                    <a:pt x="0" y="7812"/>
                  </a:lnTo>
                  <a:lnTo>
                    <a:pt x="0" y="7812"/>
                  </a:lnTo>
                  <a:lnTo>
                    <a:pt x="1056" y="8208"/>
                  </a:lnTo>
                  <a:lnTo>
                    <a:pt x="2164" y="8551"/>
                  </a:lnTo>
                  <a:lnTo>
                    <a:pt x="2164" y="8551"/>
                  </a:lnTo>
                  <a:close/>
                  <a:moveTo>
                    <a:pt x="18843" y="4936"/>
                  </a:moveTo>
                  <a:lnTo>
                    <a:pt x="18843" y="5226"/>
                  </a:lnTo>
                  <a:lnTo>
                    <a:pt x="18843" y="5226"/>
                  </a:lnTo>
                  <a:lnTo>
                    <a:pt x="18816" y="5490"/>
                  </a:lnTo>
                  <a:lnTo>
                    <a:pt x="18737" y="5754"/>
                  </a:lnTo>
                  <a:lnTo>
                    <a:pt x="18631" y="5991"/>
                  </a:lnTo>
                  <a:lnTo>
                    <a:pt x="18499" y="6229"/>
                  </a:lnTo>
                  <a:lnTo>
                    <a:pt x="18367" y="6466"/>
                  </a:lnTo>
                  <a:lnTo>
                    <a:pt x="18183" y="6704"/>
                  </a:lnTo>
                  <a:lnTo>
                    <a:pt x="17813" y="7153"/>
                  </a:lnTo>
                  <a:lnTo>
                    <a:pt x="17048" y="7944"/>
                  </a:lnTo>
                  <a:lnTo>
                    <a:pt x="16731" y="8340"/>
                  </a:lnTo>
                  <a:lnTo>
                    <a:pt x="16599" y="8498"/>
                  </a:lnTo>
                  <a:lnTo>
                    <a:pt x="16467" y="8683"/>
                  </a:lnTo>
                  <a:lnTo>
                    <a:pt x="16467" y="8683"/>
                  </a:lnTo>
                  <a:lnTo>
                    <a:pt x="15649" y="8894"/>
                  </a:lnTo>
                  <a:lnTo>
                    <a:pt x="14805" y="9079"/>
                  </a:lnTo>
                  <a:lnTo>
                    <a:pt x="13934" y="9237"/>
                  </a:lnTo>
                  <a:lnTo>
                    <a:pt x="13090" y="9369"/>
                  </a:lnTo>
                  <a:lnTo>
                    <a:pt x="12192" y="9475"/>
                  </a:lnTo>
                  <a:lnTo>
                    <a:pt x="11321" y="9554"/>
                  </a:lnTo>
                  <a:lnTo>
                    <a:pt x="10424" y="9607"/>
                  </a:lnTo>
                  <a:lnTo>
                    <a:pt x="9527" y="9607"/>
                  </a:lnTo>
                  <a:lnTo>
                    <a:pt x="9527" y="9607"/>
                  </a:lnTo>
                  <a:lnTo>
                    <a:pt x="8313" y="9580"/>
                  </a:lnTo>
                  <a:lnTo>
                    <a:pt x="7099" y="9501"/>
                  </a:lnTo>
                  <a:lnTo>
                    <a:pt x="5885" y="9369"/>
                  </a:lnTo>
                  <a:lnTo>
                    <a:pt x="4724" y="9158"/>
                  </a:lnTo>
                  <a:lnTo>
                    <a:pt x="4724" y="9158"/>
                  </a:lnTo>
                  <a:lnTo>
                    <a:pt x="4803" y="9000"/>
                  </a:lnTo>
                  <a:lnTo>
                    <a:pt x="4882" y="8762"/>
                  </a:lnTo>
                  <a:lnTo>
                    <a:pt x="4935" y="8446"/>
                  </a:lnTo>
                  <a:lnTo>
                    <a:pt x="4935" y="8023"/>
                  </a:lnTo>
                  <a:lnTo>
                    <a:pt x="4935" y="8023"/>
                  </a:lnTo>
                  <a:lnTo>
                    <a:pt x="4961" y="7522"/>
                  </a:lnTo>
                  <a:lnTo>
                    <a:pt x="4988" y="7153"/>
                  </a:lnTo>
                  <a:lnTo>
                    <a:pt x="5067" y="6889"/>
                  </a:lnTo>
                  <a:lnTo>
                    <a:pt x="5093" y="6809"/>
                  </a:lnTo>
                  <a:lnTo>
                    <a:pt x="5146" y="6757"/>
                  </a:lnTo>
                  <a:lnTo>
                    <a:pt x="5199" y="6704"/>
                  </a:lnTo>
                  <a:lnTo>
                    <a:pt x="5252" y="6704"/>
                  </a:lnTo>
                  <a:lnTo>
                    <a:pt x="5304" y="6704"/>
                  </a:lnTo>
                  <a:lnTo>
                    <a:pt x="5357" y="6730"/>
                  </a:lnTo>
                  <a:lnTo>
                    <a:pt x="5516" y="6836"/>
                  </a:lnTo>
                  <a:lnTo>
                    <a:pt x="5674" y="6968"/>
                  </a:lnTo>
                  <a:lnTo>
                    <a:pt x="6017" y="7364"/>
                  </a:lnTo>
                  <a:lnTo>
                    <a:pt x="6413" y="7786"/>
                  </a:lnTo>
                  <a:lnTo>
                    <a:pt x="6624" y="7971"/>
                  </a:lnTo>
                  <a:lnTo>
                    <a:pt x="6835" y="8129"/>
                  </a:lnTo>
                  <a:lnTo>
                    <a:pt x="7073" y="8235"/>
                  </a:lnTo>
                  <a:lnTo>
                    <a:pt x="7178" y="8261"/>
                  </a:lnTo>
                  <a:lnTo>
                    <a:pt x="7284" y="8261"/>
                  </a:lnTo>
                  <a:lnTo>
                    <a:pt x="7284" y="8261"/>
                  </a:lnTo>
                  <a:lnTo>
                    <a:pt x="7389" y="8103"/>
                  </a:lnTo>
                  <a:lnTo>
                    <a:pt x="7574" y="7654"/>
                  </a:lnTo>
                  <a:lnTo>
                    <a:pt x="8102" y="6308"/>
                  </a:lnTo>
                  <a:lnTo>
                    <a:pt x="8630" y="4830"/>
                  </a:lnTo>
                  <a:lnTo>
                    <a:pt x="8946" y="3907"/>
                  </a:lnTo>
                  <a:lnTo>
                    <a:pt x="8946" y="3907"/>
                  </a:lnTo>
                  <a:lnTo>
                    <a:pt x="9025" y="3537"/>
                  </a:lnTo>
                  <a:lnTo>
                    <a:pt x="9105" y="3141"/>
                  </a:lnTo>
                  <a:lnTo>
                    <a:pt x="9184" y="2323"/>
                  </a:lnTo>
                  <a:lnTo>
                    <a:pt x="9263" y="1901"/>
                  </a:lnTo>
                  <a:lnTo>
                    <a:pt x="9316" y="1505"/>
                  </a:lnTo>
                  <a:lnTo>
                    <a:pt x="9421" y="1109"/>
                  </a:lnTo>
                  <a:lnTo>
                    <a:pt x="9527" y="740"/>
                  </a:lnTo>
                  <a:lnTo>
                    <a:pt x="9527" y="740"/>
                  </a:lnTo>
                  <a:lnTo>
                    <a:pt x="9685" y="370"/>
                  </a:lnTo>
                  <a:lnTo>
                    <a:pt x="9817" y="133"/>
                  </a:lnTo>
                  <a:lnTo>
                    <a:pt x="9870" y="54"/>
                  </a:lnTo>
                  <a:lnTo>
                    <a:pt x="9923" y="27"/>
                  </a:lnTo>
                  <a:lnTo>
                    <a:pt x="9949" y="1"/>
                  </a:lnTo>
                  <a:lnTo>
                    <a:pt x="10002" y="1"/>
                  </a:lnTo>
                  <a:lnTo>
                    <a:pt x="10134" y="80"/>
                  </a:lnTo>
                  <a:lnTo>
                    <a:pt x="10292" y="186"/>
                  </a:lnTo>
                  <a:lnTo>
                    <a:pt x="10530" y="344"/>
                  </a:lnTo>
                  <a:lnTo>
                    <a:pt x="10820" y="502"/>
                  </a:lnTo>
                  <a:lnTo>
                    <a:pt x="10820" y="502"/>
                  </a:lnTo>
                  <a:lnTo>
                    <a:pt x="11189" y="687"/>
                  </a:lnTo>
                  <a:lnTo>
                    <a:pt x="11480" y="872"/>
                  </a:lnTo>
                  <a:lnTo>
                    <a:pt x="11717" y="1056"/>
                  </a:lnTo>
                  <a:lnTo>
                    <a:pt x="11902" y="1215"/>
                  </a:lnTo>
                  <a:lnTo>
                    <a:pt x="12166" y="1531"/>
                  </a:lnTo>
                  <a:lnTo>
                    <a:pt x="12377" y="1769"/>
                  </a:lnTo>
                  <a:lnTo>
                    <a:pt x="12483" y="1848"/>
                  </a:lnTo>
                  <a:lnTo>
                    <a:pt x="12614" y="1875"/>
                  </a:lnTo>
                  <a:lnTo>
                    <a:pt x="12746" y="1901"/>
                  </a:lnTo>
                  <a:lnTo>
                    <a:pt x="12931" y="1848"/>
                  </a:lnTo>
                  <a:lnTo>
                    <a:pt x="13169" y="1769"/>
                  </a:lnTo>
                  <a:lnTo>
                    <a:pt x="13459" y="1637"/>
                  </a:lnTo>
                  <a:lnTo>
                    <a:pt x="14251" y="1215"/>
                  </a:lnTo>
                  <a:lnTo>
                    <a:pt x="14251" y="1215"/>
                  </a:lnTo>
                  <a:lnTo>
                    <a:pt x="14383" y="1268"/>
                  </a:lnTo>
                  <a:lnTo>
                    <a:pt x="14567" y="1400"/>
                  </a:lnTo>
                  <a:lnTo>
                    <a:pt x="15148" y="1795"/>
                  </a:lnTo>
                  <a:lnTo>
                    <a:pt x="15887" y="2323"/>
                  </a:lnTo>
                  <a:lnTo>
                    <a:pt x="16705" y="2957"/>
                  </a:lnTo>
                  <a:lnTo>
                    <a:pt x="17497" y="3563"/>
                  </a:lnTo>
                  <a:lnTo>
                    <a:pt x="18156" y="4144"/>
                  </a:lnTo>
                  <a:lnTo>
                    <a:pt x="18658" y="4593"/>
                  </a:lnTo>
                  <a:lnTo>
                    <a:pt x="18790" y="4751"/>
                  </a:lnTo>
                  <a:lnTo>
                    <a:pt x="18843" y="4857"/>
                  </a:lnTo>
                  <a:lnTo>
                    <a:pt x="18843" y="4857"/>
                  </a:lnTo>
                  <a:lnTo>
                    <a:pt x="18843" y="4936"/>
                  </a:lnTo>
                  <a:lnTo>
                    <a:pt x="18843" y="493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43"/>
            <p:cNvSpPr/>
            <p:nvPr/>
          </p:nvSpPr>
          <p:spPr>
            <a:xfrm>
              <a:off x="7598150" y="527575"/>
              <a:ext cx="832625" cy="793050"/>
            </a:xfrm>
            <a:custGeom>
              <a:avLst/>
              <a:gdLst/>
              <a:ahLst/>
              <a:cxnLst/>
              <a:rect l="l" t="t" r="r" b="b"/>
              <a:pathLst>
                <a:path w="33305" h="31722" extrusionOk="0">
                  <a:moveTo>
                    <a:pt x="20743" y="3959"/>
                  </a:moveTo>
                  <a:lnTo>
                    <a:pt x="20743" y="3959"/>
                  </a:lnTo>
                  <a:lnTo>
                    <a:pt x="20479" y="3643"/>
                  </a:lnTo>
                  <a:lnTo>
                    <a:pt x="20268" y="3300"/>
                  </a:lnTo>
                  <a:lnTo>
                    <a:pt x="20031" y="2983"/>
                  </a:lnTo>
                  <a:lnTo>
                    <a:pt x="19793" y="2666"/>
                  </a:lnTo>
                  <a:lnTo>
                    <a:pt x="19793" y="2666"/>
                  </a:lnTo>
                  <a:lnTo>
                    <a:pt x="19688" y="2482"/>
                  </a:lnTo>
                  <a:lnTo>
                    <a:pt x="19635" y="2402"/>
                  </a:lnTo>
                  <a:lnTo>
                    <a:pt x="19556" y="2323"/>
                  </a:lnTo>
                  <a:lnTo>
                    <a:pt x="19556" y="2323"/>
                  </a:lnTo>
                  <a:lnTo>
                    <a:pt x="19477" y="2270"/>
                  </a:lnTo>
                  <a:lnTo>
                    <a:pt x="19424" y="2270"/>
                  </a:lnTo>
                  <a:lnTo>
                    <a:pt x="19371" y="2244"/>
                  </a:lnTo>
                  <a:lnTo>
                    <a:pt x="19318" y="2191"/>
                  </a:lnTo>
                  <a:lnTo>
                    <a:pt x="19318" y="2191"/>
                  </a:lnTo>
                  <a:lnTo>
                    <a:pt x="19266" y="2139"/>
                  </a:lnTo>
                  <a:lnTo>
                    <a:pt x="19186" y="2112"/>
                  </a:lnTo>
                  <a:lnTo>
                    <a:pt x="19081" y="2112"/>
                  </a:lnTo>
                  <a:lnTo>
                    <a:pt x="19028" y="2086"/>
                  </a:lnTo>
                  <a:lnTo>
                    <a:pt x="19002" y="2086"/>
                  </a:lnTo>
                  <a:lnTo>
                    <a:pt x="18975" y="2033"/>
                  </a:lnTo>
                  <a:lnTo>
                    <a:pt x="18975" y="1954"/>
                  </a:lnTo>
                  <a:lnTo>
                    <a:pt x="18975" y="1848"/>
                  </a:lnTo>
                  <a:lnTo>
                    <a:pt x="18843" y="1848"/>
                  </a:lnTo>
                  <a:lnTo>
                    <a:pt x="18843" y="1848"/>
                  </a:lnTo>
                  <a:lnTo>
                    <a:pt x="18738" y="1822"/>
                  </a:lnTo>
                  <a:lnTo>
                    <a:pt x="18659" y="1795"/>
                  </a:lnTo>
                  <a:lnTo>
                    <a:pt x="18606" y="1769"/>
                  </a:lnTo>
                  <a:lnTo>
                    <a:pt x="18527" y="1743"/>
                  </a:lnTo>
                  <a:lnTo>
                    <a:pt x="18527" y="14067"/>
                  </a:lnTo>
                  <a:lnTo>
                    <a:pt x="18527" y="14067"/>
                  </a:lnTo>
                  <a:lnTo>
                    <a:pt x="18738" y="13961"/>
                  </a:lnTo>
                  <a:lnTo>
                    <a:pt x="18790" y="13935"/>
                  </a:lnTo>
                  <a:lnTo>
                    <a:pt x="18843" y="13961"/>
                  </a:lnTo>
                  <a:lnTo>
                    <a:pt x="18843" y="13961"/>
                  </a:lnTo>
                  <a:lnTo>
                    <a:pt x="19424" y="14700"/>
                  </a:lnTo>
                  <a:lnTo>
                    <a:pt x="19741" y="15122"/>
                  </a:lnTo>
                  <a:lnTo>
                    <a:pt x="20004" y="15545"/>
                  </a:lnTo>
                  <a:lnTo>
                    <a:pt x="20004" y="15545"/>
                  </a:lnTo>
                  <a:lnTo>
                    <a:pt x="20084" y="15597"/>
                  </a:lnTo>
                  <a:lnTo>
                    <a:pt x="20189" y="15650"/>
                  </a:lnTo>
                  <a:lnTo>
                    <a:pt x="20268" y="15729"/>
                  </a:lnTo>
                  <a:lnTo>
                    <a:pt x="20321" y="15808"/>
                  </a:lnTo>
                  <a:lnTo>
                    <a:pt x="20427" y="15993"/>
                  </a:lnTo>
                  <a:lnTo>
                    <a:pt x="20532" y="16231"/>
                  </a:lnTo>
                  <a:lnTo>
                    <a:pt x="20638" y="16653"/>
                  </a:lnTo>
                  <a:lnTo>
                    <a:pt x="20717" y="16838"/>
                  </a:lnTo>
                  <a:lnTo>
                    <a:pt x="20796" y="16943"/>
                  </a:lnTo>
                  <a:lnTo>
                    <a:pt x="20796" y="16943"/>
                  </a:lnTo>
                  <a:lnTo>
                    <a:pt x="21377" y="17656"/>
                  </a:lnTo>
                  <a:lnTo>
                    <a:pt x="21693" y="18078"/>
                  </a:lnTo>
                  <a:lnTo>
                    <a:pt x="21773" y="18210"/>
                  </a:lnTo>
                  <a:lnTo>
                    <a:pt x="21773" y="18263"/>
                  </a:lnTo>
                  <a:lnTo>
                    <a:pt x="21746" y="18263"/>
                  </a:lnTo>
                  <a:lnTo>
                    <a:pt x="21746" y="18263"/>
                  </a:lnTo>
                  <a:lnTo>
                    <a:pt x="21561" y="18263"/>
                  </a:lnTo>
                  <a:lnTo>
                    <a:pt x="21350" y="18210"/>
                  </a:lnTo>
                  <a:lnTo>
                    <a:pt x="21139" y="18131"/>
                  </a:lnTo>
                  <a:lnTo>
                    <a:pt x="20902" y="18025"/>
                  </a:lnTo>
                  <a:lnTo>
                    <a:pt x="20691" y="17920"/>
                  </a:lnTo>
                  <a:lnTo>
                    <a:pt x="20453" y="17840"/>
                  </a:lnTo>
                  <a:lnTo>
                    <a:pt x="20216" y="17761"/>
                  </a:lnTo>
                  <a:lnTo>
                    <a:pt x="20004" y="17735"/>
                  </a:lnTo>
                  <a:lnTo>
                    <a:pt x="20004" y="17735"/>
                  </a:lnTo>
                  <a:lnTo>
                    <a:pt x="19820" y="17788"/>
                  </a:lnTo>
                  <a:lnTo>
                    <a:pt x="19609" y="17867"/>
                  </a:lnTo>
                  <a:lnTo>
                    <a:pt x="19424" y="17972"/>
                  </a:lnTo>
                  <a:lnTo>
                    <a:pt x="19213" y="18104"/>
                  </a:lnTo>
                  <a:lnTo>
                    <a:pt x="18843" y="18395"/>
                  </a:lnTo>
                  <a:lnTo>
                    <a:pt x="18685" y="18527"/>
                  </a:lnTo>
                  <a:lnTo>
                    <a:pt x="18527" y="18606"/>
                  </a:lnTo>
                  <a:lnTo>
                    <a:pt x="18527" y="21324"/>
                  </a:lnTo>
                  <a:lnTo>
                    <a:pt x="18527" y="21324"/>
                  </a:lnTo>
                  <a:lnTo>
                    <a:pt x="18764" y="21245"/>
                  </a:lnTo>
                  <a:lnTo>
                    <a:pt x="19081" y="21139"/>
                  </a:lnTo>
                  <a:lnTo>
                    <a:pt x="19081" y="21139"/>
                  </a:lnTo>
                  <a:lnTo>
                    <a:pt x="20031" y="20875"/>
                  </a:lnTo>
                  <a:lnTo>
                    <a:pt x="21271" y="20559"/>
                  </a:lnTo>
                  <a:lnTo>
                    <a:pt x="21904" y="20427"/>
                  </a:lnTo>
                  <a:lnTo>
                    <a:pt x="22511" y="20321"/>
                  </a:lnTo>
                  <a:lnTo>
                    <a:pt x="22775" y="20295"/>
                  </a:lnTo>
                  <a:lnTo>
                    <a:pt x="23039" y="20268"/>
                  </a:lnTo>
                  <a:lnTo>
                    <a:pt x="23250" y="20295"/>
                  </a:lnTo>
                  <a:lnTo>
                    <a:pt x="23435" y="20321"/>
                  </a:lnTo>
                  <a:lnTo>
                    <a:pt x="23435" y="20321"/>
                  </a:lnTo>
                  <a:lnTo>
                    <a:pt x="23514" y="20374"/>
                  </a:lnTo>
                  <a:lnTo>
                    <a:pt x="23620" y="20506"/>
                  </a:lnTo>
                  <a:lnTo>
                    <a:pt x="23699" y="20691"/>
                  </a:lnTo>
                  <a:lnTo>
                    <a:pt x="23778" y="20928"/>
                  </a:lnTo>
                  <a:lnTo>
                    <a:pt x="23937" y="21509"/>
                  </a:lnTo>
                  <a:lnTo>
                    <a:pt x="24068" y="22168"/>
                  </a:lnTo>
                  <a:lnTo>
                    <a:pt x="24200" y="22881"/>
                  </a:lnTo>
                  <a:lnTo>
                    <a:pt x="24306" y="23541"/>
                  </a:lnTo>
                  <a:lnTo>
                    <a:pt x="24359" y="24068"/>
                  </a:lnTo>
                  <a:lnTo>
                    <a:pt x="24385" y="24438"/>
                  </a:lnTo>
                  <a:lnTo>
                    <a:pt x="24385" y="24438"/>
                  </a:lnTo>
                  <a:lnTo>
                    <a:pt x="24359" y="25124"/>
                  </a:lnTo>
                  <a:lnTo>
                    <a:pt x="24280" y="25731"/>
                  </a:lnTo>
                  <a:lnTo>
                    <a:pt x="24174" y="26338"/>
                  </a:lnTo>
                  <a:lnTo>
                    <a:pt x="24042" y="27024"/>
                  </a:lnTo>
                  <a:lnTo>
                    <a:pt x="24042" y="27024"/>
                  </a:lnTo>
                  <a:lnTo>
                    <a:pt x="24016" y="27235"/>
                  </a:lnTo>
                  <a:lnTo>
                    <a:pt x="24042" y="27394"/>
                  </a:lnTo>
                  <a:lnTo>
                    <a:pt x="24121" y="27499"/>
                  </a:lnTo>
                  <a:lnTo>
                    <a:pt x="24253" y="27578"/>
                  </a:lnTo>
                  <a:lnTo>
                    <a:pt x="24412" y="27631"/>
                  </a:lnTo>
                  <a:lnTo>
                    <a:pt x="24623" y="27631"/>
                  </a:lnTo>
                  <a:lnTo>
                    <a:pt x="24834" y="27631"/>
                  </a:lnTo>
                  <a:lnTo>
                    <a:pt x="25045" y="27578"/>
                  </a:lnTo>
                  <a:lnTo>
                    <a:pt x="25520" y="27446"/>
                  </a:lnTo>
                  <a:lnTo>
                    <a:pt x="25969" y="27262"/>
                  </a:lnTo>
                  <a:lnTo>
                    <a:pt x="26364" y="27077"/>
                  </a:lnTo>
                  <a:lnTo>
                    <a:pt x="26628" y="26919"/>
                  </a:lnTo>
                  <a:lnTo>
                    <a:pt x="26628" y="26919"/>
                  </a:lnTo>
                  <a:lnTo>
                    <a:pt x="27182" y="27077"/>
                  </a:lnTo>
                  <a:lnTo>
                    <a:pt x="27789" y="27209"/>
                  </a:lnTo>
                  <a:lnTo>
                    <a:pt x="28080" y="27262"/>
                  </a:lnTo>
                  <a:lnTo>
                    <a:pt x="28370" y="27288"/>
                  </a:lnTo>
                  <a:lnTo>
                    <a:pt x="28660" y="27314"/>
                  </a:lnTo>
                  <a:lnTo>
                    <a:pt x="28951" y="27314"/>
                  </a:lnTo>
                  <a:lnTo>
                    <a:pt x="29215" y="27262"/>
                  </a:lnTo>
                  <a:lnTo>
                    <a:pt x="29478" y="27209"/>
                  </a:lnTo>
                  <a:lnTo>
                    <a:pt x="29716" y="27103"/>
                  </a:lnTo>
                  <a:lnTo>
                    <a:pt x="29927" y="26945"/>
                  </a:lnTo>
                  <a:lnTo>
                    <a:pt x="30112" y="26760"/>
                  </a:lnTo>
                  <a:lnTo>
                    <a:pt x="30270" y="26496"/>
                  </a:lnTo>
                  <a:lnTo>
                    <a:pt x="30402" y="26206"/>
                  </a:lnTo>
                  <a:lnTo>
                    <a:pt x="30508" y="25863"/>
                  </a:lnTo>
                  <a:lnTo>
                    <a:pt x="30508" y="25863"/>
                  </a:lnTo>
                  <a:lnTo>
                    <a:pt x="30587" y="25467"/>
                  </a:lnTo>
                  <a:lnTo>
                    <a:pt x="30640" y="25045"/>
                  </a:lnTo>
                  <a:lnTo>
                    <a:pt x="30666" y="24544"/>
                  </a:lnTo>
                  <a:lnTo>
                    <a:pt x="30692" y="24016"/>
                  </a:lnTo>
                  <a:lnTo>
                    <a:pt x="30692" y="23488"/>
                  </a:lnTo>
                  <a:lnTo>
                    <a:pt x="30666" y="23013"/>
                  </a:lnTo>
                  <a:lnTo>
                    <a:pt x="30613" y="22564"/>
                  </a:lnTo>
                  <a:lnTo>
                    <a:pt x="30560" y="22380"/>
                  </a:lnTo>
                  <a:lnTo>
                    <a:pt x="30508" y="22195"/>
                  </a:lnTo>
                  <a:lnTo>
                    <a:pt x="30508" y="22195"/>
                  </a:lnTo>
                  <a:lnTo>
                    <a:pt x="30349" y="21905"/>
                  </a:lnTo>
                  <a:lnTo>
                    <a:pt x="30165" y="21588"/>
                  </a:lnTo>
                  <a:lnTo>
                    <a:pt x="29927" y="21271"/>
                  </a:lnTo>
                  <a:lnTo>
                    <a:pt x="29927" y="21271"/>
                  </a:lnTo>
                  <a:lnTo>
                    <a:pt x="30112" y="21192"/>
                  </a:lnTo>
                  <a:lnTo>
                    <a:pt x="30376" y="21113"/>
                  </a:lnTo>
                  <a:lnTo>
                    <a:pt x="31009" y="21007"/>
                  </a:lnTo>
                  <a:lnTo>
                    <a:pt x="31642" y="20928"/>
                  </a:lnTo>
                  <a:lnTo>
                    <a:pt x="32144" y="20902"/>
                  </a:lnTo>
                  <a:lnTo>
                    <a:pt x="32144" y="20902"/>
                  </a:lnTo>
                  <a:lnTo>
                    <a:pt x="32302" y="20928"/>
                  </a:lnTo>
                  <a:lnTo>
                    <a:pt x="32408" y="21007"/>
                  </a:lnTo>
                  <a:lnTo>
                    <a:pt x="32513" y="21113"/>
                  </a:lnTo>
                  <a:lnTo>
                    <a:pt x="32592" y="21245"/>
                  </a:lnTo>
                  <a:lnTo>
                    <a:pt x="32672" y="21403"/>
                  </a:lnTo>
                  <a:lnTo>
                    <a:pt x="32751" y="21588"/>
                  </a:lnTo>
                  <a:lnTo>
                    <a:pt x="32830" y="22036"/>
                  </a:lnTo>
                  <a:lnTo>
                    <a:pt x="32830" y="22036"/>
                  </a:lnTo>
                  <a:lnTo>
                    <a:pt x="33041" y="20849"/>
                  </a:lnTo>
                  <a:lnTo>
                    <a:pt x="33173" y="19635"/>
                  </a:lnTo>
                  <a:lnTo>
                    <a:pt x="33252" y="18421"/>
                  </a:lnTo>
                  <a:lnTo>
                    <a:pt x="33305" y="17181"/>
                  </a:lnTo>
                  <a:lnTo>
                    <a:pt x="33305" y="17181"/>
                  </a:lnTo>
                  <a:lnTo>
                    <a:pt x="33252" y="15967"/>
                  </a:lnTo>
                  <a:lnTo>
                    <a:pt x="33173" y="14753"/>
                  </a:lnTo>
                  <a:lnTo>
                    <a:pt x="33041" y="13565"/>
                  </a:lnTo>
                  <a:lnTo>
                    <a:pt x="32856" y="12378"/>
                  </a:lnTo>
                  <a:lnTo>
                    <a:pt x="32592" y="11217"/>
                  </a:lnTo>
                  <a:lnTo>
                    <a:pt x="32302" y="10055"/>
                  </a:lnTo>
                  <a:lnTo>
                    <a:pt x="31959" y="8947"/>
                  </a:lnTo>
                  <a:lnTo>
                    <a:pt x="31563" y="7839"/>
                  </a:lnTo>
                  <a:lnTo>
                    <a:pt x="31141" y="6783"/>
                  </a:lnTo>
                  <a:lnTo>
                    <a:pt x="30640" y="5728"/>
                  </a:lnTo>
                  <a:lnTo>
                    <a:pt x="30112" y="4698"/>
                  </a:lnTo>
                  <a:lnTo>
                    <a:pt x="29531" y="3696"/>
                  </a:lnTo>
                  <a:lnTo>
                    <a:pt x="28924" y="2719"/>
                  </a:lnTo>
                  <a:lnTo>
                    <a:pt x="28264" y="1795"/>
                  </a:lnTo>
                  <a:lnTo>
                    <a:pt x="27578" y="872"/>
                  </a:lnTo>
                  <a:lnTo>
                    <a:pt x="26839" y="1"/>
                  </a:lnTo>
                  <a:lnTo>
                    <a:pt x="26839" y="1"/>
                  </a:lnTo>
                  <a:lnTo>
                    <a:pt x="26048" y="2112"/>
                  </a:lnTo>
                  <a:lnTo>
                    <a:pt x="25731" y="2930"/>
                  </a:lnTo>
                  <a:lnTo>
                    <a:pt x="25625" y="3168"/>
                  </a:lnTo>
                  <a:lnTo>
                    <a:pt x="25573" y="3247"/>
                  </a:lnTo>
                  <a:lnTo>
                    <a:pt x="25573" y="3247"/>
                  </a:lnTo>
                  <a:lnTo>
                    <a:pt x="25441" y="3247"/>
                  </a:lnTo>
                  <a:lnTo>
                    <a:pt x="25335" y="3220"/>
                  </a:lnTo>
                  <a:lnTo>
                    <a:pt x="25098" y="3115"/>
                  </a:lnTo>
                  <a:lnTo>
                    <a:pt x="24887" y="2957"/>
                  </a:lnTo>
                  <a:lnTo>
                    <a:pt x="24675" y="2772"/>
                  </a:lnTo>
                  <a:lnTo>
                    <a:pt x="24280" y="2350"/>
                  </a:lnTo>
                  <a:lnTo>
                    <a:pt x="23937" y="1954"/>
                  </a:lnTo>
                  <a:lnTo>
                    <a:pt x="23778" y="1822"/>
                  </a:lnTo>
                  <a:lnTo>
                    <a:pt x="23620" y="1716"/>
                  </a:lnTo>
                  <a:lnTo>
                    <a:pt x="23567" y="1690"/>
                  </a:lnTo>
                  <a:lnTo>
                    <a:pt x="23514" y="1690"/>
                  </a:lnTo>
                  <a:lnTo>
                    <a:pt x="23462" y="1690"/>
                  </a:lnTo>
                  <a:lnTo>
                    <a:pt x="23409" y="1743"/>
                  </a:lnTo>
                  <a:lnTo>
                    <a:pt x="23356" y="1795"/>
                  </a:lnTo>
                  <a:lnTo>
                    <a:pt x="23330" y="1875"/>
                  </a:lnTo>
                  <a:lnTo>
                    <a:pt x="23250" y="2139"/>
                  </a:lnTo>
                  <a:lnTo>
                    <a:pt x="23224" y="2508"/>
                  </a:lnTo>
                  <a:lnTo>
                    <a:pt x="23198" y="3009"/>
                  </a:lnTo>
                  <a:lnTo>
                    <a:pt x="23198" y="3009"/>
                  </a:lnTo>
                  <a:lnTo>
                    <a:pt x="23198" y="3405"/>
                  </a:lnTo>
                  <a:lnTo>
                    <a:pt x="23145" y="3696"/>
                  </a:lnTo>
                  <a:lnTo>
                    <a:pt x="23092" y="3933"/>
                  </a:lnTo>
                  <a:lnTo>
                    <a:pt x="23013" y="4118"/>
                  </a:lnTo>
                  <a:lnTo>
                    <a:pt x="22907" y="4223"/>
                  </a:lnTo>
                  <a:lnTo>
                    <a:pt x="22802" y="4302"/>
                  </a:lnTo>
                  <a:lnTo>
                    <a:pt x="22643" y="4329"/>
                  </a:lnTo>
                  <a:lnTo>
                    <a:pt x="22485" y="4329"/>
                  </a:lnTo>
                  <a:lnTo>
                    <a:pt x="22327" y="4302"/>
                  </a:lnTo>
                  <a:lnTo>
                    <a:pt x="22142" y="4250"/>
                  </a:lnTo>
                  <a:lnTo>
                    <a:pt x="21720" y="4118"/>
                  </a:lnTo>
                  <a:lnTo>
                    <a:pt x="21245" y="4012"/>
                  </a:lnTo>
                  <a:lnTo>
                    <a:pt x="20981" y="3986"/>
                  </a:lnTo>
                  <a:lnTo>
                    <a:pt x="20743" y="3959"/>
                  </a:lnTo>
                  <a:lnTo>
                    <a:pt x="20743" y="3959"/>
                  </a:lnTo>
                  <a:close/>
                  <a:moveTo>
                    <a:pt x="18527" y="30930"/>
                  </a:moveTo>
                  <a:lnTo>
                    <a:pt x="18527" y="21957"/>
                  </a:lnTo>
                  <a:lnTo>
                    <a:pt x="18527" y="21957"/>
                  </a:lnTo>
                  <a:lnTo>
                    <a:pt x="18738" y="22089"/>
                  </a:lnTo>
                  <a:lnTo>
                    <a:pt x="18975" y="22248"/>
                  </a:lnTo>
                  <a:lnTo>
                    <a:pt x="19503" y="22511"/>
                  </a:lnTo>
                  <a:lnTo>
                    <a:pt x="20057" y="22828"/>
                  </a:lnTo>
                  <a:lnTo>
                    <a:pt x="20295" y="22987"/>
                  </a:lnTo>
                  <a:lnTo>
                    <a:pt x="20506" y="23145"/>
                  </a:lnTo>
                  <a:lnTo>
                    <a:pt x="20506" y="23145"/>
                  </a:lnTo>
                  <a:lnTo>
                    <a:pt x="20717" y="23356"/>
                  </a:lnTo>
                  <a:lnTo>
                    <a:pt x="20875" y="23593"/>
                  </a:lnTo>
                  <a:lnTo>
                    <a:pt x="21007" y="23857"/>
                  </a:lnTo>
                  <a:lnTo>
                    <a:pt x="21086" y="24148"/>
                  </a:lnTo>
                  <a:lnTo>
                    <a:pt x="21139" y="24438"/>
                  </a:lnTo>
                  <a:lnTo>
                    <a:pt x="21166" y="24728"/>
                  </a:lnTo>
                  <a:lnTo>
                    <a:pt x="21166" y="25071"/>
                  </a:lnTo>
                  <a:lnTo>
                    <a:pt x="21139" y="25388"/>
                  </a:lnTo>
                  <a:lnTo>
                    <a:pt x="21086" y="25731"/>
                  </a:lnTo>
                  <a:lnTo>
                    <a:pt x="21034" y="26074"/>
                  </a:lnTo>
                  <a:lnTo>
                    <a:pt x="20849" y="26760"/>
                  </a:lnTo>
                  <a:lnTo>
                    <a:pt x="20506" y="28080"/>
                  </a:lnTo>
                  <a:lnTo>
                    <a:pt x="20506" y="28080"/>
                  </a:lnTo>
                  <a:lnTo>
                    <a:pt x="20321" y="28739"/>
                  </a:lnTo>
                  <a:lnTo>
                    <a:pt x="20110" y="29267"/>
                  </a:lnTo>
                  <a:lnTo>
                    <a:pt x="19899" y="29742"/>
                  </a:lnTo>
                  <a:lnTo>
                    <a:pt x="19661" y="30112"/>
                  </a:lnTo>
                  <a:lnTo>
                    <a:pt x="19424" y="30402"/>
                  </a:lnTo>
                  <a:lnTo>
                    <a:pt x="19292" y="30534"/>
                  </a:lnTo>
                  <a:lnTo>
                    <a:pt x="19134" y="30640"/>
                  </a:lnTo>
                  <a:lnTo>
                    <a:pt x="18843" y="30798"/>
                  </a:lnTo>
                  <a:lnTo>
                    <a:pt x="18527" y="30930"/>
                  </a:lnTo>
                  <a:lnTo>
                    <a:pt x="18527" y="30930"/>
                  </a:lnTo>
                  <a:close/>
                  <a:moveTo>
                    <a:pt x="18527" y="1743"/>
                  </a:moveTo>
                  <a:lnTo>
                    <a:pt x="18527" y="1743"/>
                  </a:lnTo>
                  <a:lnTo>
                    <a:pt x="18474" y="1822"/>
                  </a:lnTo>
                  <a:lnTo>
                    <a:pt x="18368" y="1954"/>
                  </a:lnTo>
                  <a:lnTo>
                    <a:pt x="18368" y="1954"/>
                  </a:lnTo>
                  <a:lnTo>
                    <a:pt x="18315" y="2086"/>
                  </a:lnTo>
                  <a:lnTo>
                    <a:pt x="18289" y="2218"/>
                  </a:lnTo>
                  <a:lnTo>
                    <a:pt x="18263" y="2534"/>
                  </a:lnTo>
                  <a:lnTo>
                    <a:pt x="18263" y="3141"/>
                  </a:lnTo>
                  <a:lnTo>
                    <a:pt x="18263" y="3141"/>
                  </a:lnTo>
                  <a:lnTo>
                    <a:pt x="18263" y="3300"/>
                  </a:lnTo>
                  <a:lnTo>
                    <a:pt x="18315" y="3379"/>
                  </a:lnTo>
                  <a:lnTo>
                    <a:pt x="18342" y="3458"/>
                  </a:lnTo>
                  <a:lnTo>
                    <a:pt x="18368" y="3616"/>
                  </a:lnTo>
                  <a:lnTo>
                    <a:pt x="18368" y="3616"/>
                  </a:lnTo>
                  <a:lnTo>
                    <a:pt x="18395" y="3643"/>
                  </a:lnTo>
                  <a:lnTo>
                    <a:pt x="18421" y="3669"/>
                  </a:lnTo>
                  <a:lnTo>
                    <a:pt x="18447" y="3696"/>
                  </a:lnTo>
                  <a:lnTo>
                    <a:pt x="18500" y="3722"/>
                  </a:lnTo>
                  <a:lnTo>
                    <a:pt x="18500" y="3722"/>
                  </a:lnTo>
                  <a:lnTo>
                    <a:pt x="18500" y="3907"/>
                  </a:lnTo>
                  <a:lnTo>
                    <a:pt x="18500" y="4091"/>
                  </a:lnTo>
                  <a:lnTo>
                    <a:pt x="18500" y="4091"/>
                  </a:lnTo>
                  <a:lnTo>
                    <a:pt x="18104" y="4091"/>
                  </a:lnTo>
                  <a:lnTo>
                    <a:pt x="17656" y="4118"/>
                  </a:lnTo>
                  <a:lnTo>
                    <a:pt x="16679" y="4118"/>
                  </a:lnTo>
                  <a:lnTo>
                    <a:pt x="16204" y="4144"/>
                  </a:lnTo>
                  <a:lnTo>
                    <a:pt x="15729" y="4197"/>
                  </a:lnTo>
                  <a:lnTo>
                    <a:pt x="15307" y="4302"/>
                  </a:lnTo>
                  <a:lnTo>
                    <a:pt x="15122" y="4355"/>
                  </a:lnTo>
                  <a:lnTo>
                    <a:pt x="14964" y="4434"/>
                  </a:lnTo>
                  <a:lnTo>
                    <a:pt x="14964" y="4434"/>
                  </a:lnTo>
                  <a:lnTo>
                    <a:pt x="14779" y="4540"/>
                  </a:lnTo>
                  <a:lnTo>
                    <a:pt x="14647" y="4619"/>
                  </a:lnTo>
                  <a:lnTo>
                    <a:pt x="14568" y="4725"/>
                  </a:lnTo>
                  <a:lnTo>
                    <a:pt x="14515" y="4804"/>
                  </a:lnTo>
                  <a:lnTo>
                    <a:pt x="14489" y="4909"/>
                  </a:lnTo>
                  <a:lnTo>
                    <a:pt x="14515" y="4989"/>
                  </a:lnTo>
                  <a:lnTo>
                    <a:pt x="14542" y="5068"/>
                  </a:lnTo>
                  <a:lnTo>
                    <a:pt x="14621" y="5173"/>
                  </a:lnTo>
                  <a:lnTo>
                    <a:pt x="14806" y="5332"/>
                  </a:lnTo>
                  <a:lnTo>
                    <a:pt x="15070" y="5490"/>
                  </a:lnTo>
                  <a:lnTo>
                    <a:pt x="15676" y="5807"/>
                  </a:lnTo>
                  <a:lnTo>
                    <a:pt x="16231" y="6123"/>
                  </a:lnTo>
                  <a:lnTo>
                    <a:pt x="16442" y="6255"/>
                  </a:lnTo>
                  <a:lnTo>
                    <a:pt x="16521" y="6334"/>
                  </a:lnTo>
                  <a:lnTo>
                    <a:pt x="16574" y="6387"/>
                  </a:lnTo>
                  <a:lnTo>
                    <a:pt x="16600" y="6466"/>
                  </a:lnTo>
                  <a:lnTo>
                    <a:pt x="16600" y="6519"/>
                  </a:lnTo>
                  <a:lnTo>
                    <a:pt x="16574" y="6598"/>
                  </a:lnTo>
                  <a:lnTo>
                    <a:pt x="16495" y="6651"/>
                  </a:lnTo>
                  <a:lnTo>
                    <a:pt x="16389" y="6730"/>
                  </a:lnTo>
                  <a:lnTo>
                    <a:pt x="16231" y="6783"/>
                  </a:lnTo>
                  <a:lnTo>
                    <a:pt x="15782" y="6915"/>
                  </a:lnTo>
                  <a:lnTo>
                    <a:pt x="15782" y="6915"/>
                  </a:lnTo>
                  <a:lnTo>
                    <a:pt x="15439" y="7021"/>
                  </a:lnTo>
                  <a:lnTo>
                    <a:pt x="15096" y="7179"/>
                  </a:lnTo>
                  <a:lnTo>
                    <a:pt x="14700" y="7416"/>
                  </a:lnTo>
                  <a:lnTo>
                    <a:pt x="14304" y="7680"/>
                  </a:lnTo>
                  <a:lnTo>
                    <a:pt x="13486" y="8314"/>
                  </a:lnTo>
                  <a:lnTo>
                    <a:pt x="12642" y="8973"/>
                  </a:lnTo>
                  <a:lnTo>
                    <a:pt x="11824" y="9607"/>
                  </a:lnTo>
                  <a:lnTo>
                    <a:pt x="11428" y="9897"/>
                  </a:lnTo>
                  <a:lnTo>
                    <a:pt x="11032" y="10108"/>
                  </a:lnTo>
                  <a:lnTo>
                    <a:pt x="10689" y="10293"/>
                  </a:lnTo>
                  <a:lnTo>
                    <a:pt x="10346" y="10425"/>
                  </a:lnTo>
                  <a:lnTo>
                    <a:pt x="10187" y="10451"/>
                  </a:lnTo>
                  <a:lnTo>
                    <a:pt x="10055" y="10478"/>
                  </a:lnTo>
                  <a:lnTo>
                    <a:pt x="9897" y="10451"/>
                  </a:lnTo>
                  <a:lnTo>
                    <a:pt x="9765" y="10425"/>
                  </a:lnTo>
                  <a:lnTo>
                    <a:pt x="9765" y="10425"/>
                  </a:lnTo>
                  <a:lnTo>
                    <a:pt x="9607" y="10372"/>
                  </a:lnTo>
                  <a:lnTo>
                    <a:pt x="9448" y="10293"/>
                  </a:lnTo>
                  <a:lnTo>
                    <a:pt x="9317" y="10187"/>
                  </a:lnTo>
                  <a:lnTo>
                    <a:pt x="9158" y="10055"/>
                  </a:lnTo>
                  <a:lnTo>
                    <a:pt x="8894" y="9765"/>
                  </a:lnTo>
                  <a:lnTo>
                    <a:pt x="8604" y="9449"/>
                  </a:lnTo>
                  <a:lnTo>
                    <a:pt x="8340" y="9105"/>
                  </a:lnTo>
                  <a:lnTo>
                    <a:pt x="8050" y="8762"/>
                  </a:lnTo>
                  <a:lnTo>
                    <a:pt x="7760" y="8472"/>
                  </a:lnTo>
                  <a:lnTo>
                    <a:pt x="7416" y="8208"/>
                  </a:lnTo>
                  <a:lnTo>
                    <a:pt x="7416" y="8208"/>
                  </a:lnTo>
                  <a:lnTo>
                    <a:pt x="7258" y="8103"/>
                  </a:lnTo>
                  <a:lnTo>
                    <a:pt x="7100" y="8076"/>
                  </a:lnTo>
                  <a:lnTo>
                    <a:pt x="6941" y="8076"/>
                  </a:lnTo>
                  <a:lnTo>
                    <a:pt x="6783" y="8103"/>
                  </a:lnTo>
                  <a:lnTo>
                    <a:pt x="6625" y="8155"/>
                  </a:lnTo>
                  <a:lnTo>
                    <a:pt x="6466" y="8261"/>
                  </a:lnTo>
                  <a:lnTo>
                    <a:pt x="6308" y="8393"/>
                  </a:lnTo>
                  <a:lnTo>
                    <a:pt x="6176" y="8525"/>
                  </a:lnTo>
                  <a:lnTo>
                    <a:pt x="6044" y="8683"/>
                  </a:lnTo>
                  <a:lnTo>
                    <a:pt x="5912" y="8868"/>
                  </a:lnTo>
                  <a:lnTo>
                    <a:pt x="5807" y="9026"/>
                  </a:lnTo>
                  <a:lnTo>
                    <a:pt x="5701" y="9237"/>
                  </a:lnTo>
                  <a:lnTo>
                    <a:pt x="5648" y="9422"/>
                  </a:lnTo>
                  <a:lnTo>
                    <a:pt x="5596" y="9607"/>
                  </a:lnTo>
                  <a:lnTo>
                    <a:pt x="5543" y="9792"/>
                  </a:lnTo>
                  <a:lnTo>
                    <a:pt x="5543" y="9950"/>
                  </a:lnTo>
                  <a:lnTo>
                    <a:pt x="5543" y="9950"/>
                  </a:lnTo>
                  <a:lnTo>
                    <a:pt x="4566" y="10003"/>
                  </a:lnTo>
                  <a:lnTo>
                    <a:pt x="3801" y="10055"/>
                  </a:lnTo>
                  <a:lnTo>
                    <a:pt x="3009" y="10161"/>
                  </a:lnTo>
                  <a:lnTo>
                    <a:pt x="2218" y="10267"/>
                  </a:lnTo>
                  <a:lnTo>
                    <a:pt x="1848" y="10346"/>
                  </a:lnTo>
                  <a:lnTo>
                    <a:pt x="1558" y="10425"/>
                  </a:lnTo>
                  <a:lnTo>
                    <a:pt x="1294" y="10530"/>
                  </a:lnTo>
                  <a:lnTo>
                    <a:pt x="1083" y="10636"/>
                  </a:lnTo>
                  <a:lnTo>
                    <a:pt x="1030" y="10715"/>
                  </a:lnTo>
                  <a:lnTo>
                    <a:pt x="977" y="10768"/>
                  </a:lnTo>
                  <a:lnTo>
                    <a:pt x="951" y="10847"/>
                  </a:lnTo>
                  <a:lnTo>
                    <a:pt x="951" y="10900"/>
                  </a:lnTo>
                  <a:lnTo>
                    <a:pt x="951" y="10900"/>
                  </a:lnTo>
                  <a:lnTo>
                    <a:pt x="1004" y="11085"/>
                  </a:lnTo>
                  <a:lnTo>
                    <a:pt x="1109" y="11296"/>
                  </a:lnTo>
                  <a:lnTo>
                    <a:pt x="1294" y="11533"/>
                  </a:lnTo>
                  <a:lnTo>
                    <a:pt x="1479" y="11797"/>
                  </a:lnTo>
                  <a:lnTo>
                    <a:pt x="1927" y="12299"/>
                  </a:lnTo>
                  <a:lnTo>
                    <a:pt x="2244" y="12668"/>
                  </a:lnTo>
                  <a:lnTo>
                    <a:pt x="2244" y="12668"/>
                  </a:lnTo>
                  <a:lnTo>
                    <a:pt x="2323" y="12800"/>
                  </a:lnTo>
                  <a:lnTo>
                    <a:pt x="2376" y="12906"/>
                  </a:lnTo>
                  <a:lnTo>
                    <a:pt x="2429" y="13011"/>
                  </a:lnTo>
                  <a:lnTo>
                    <a:pt x="2429" y="13117"/>
                  </a:lnTo>
                  <a:lnTo>
                    <a:pt x="2429" y="13196"/>
                  </a:lnTo>
                  <a:lnTo>
                    <a:pt x="2402" y="13301"/>
                  </a:lnTo>
                  <a:lnTo>
                    <a:pt x="2376" y="13381"/>
                  </a:lnTo>
                  <a:lnTo>
                    <a:pt x="2323" y="13460"/>
                  </a:lnTo>
                  <a:lnTo>
                    <a:pt x="2165" y="13618"/>
                  </a:lnTo>
                  <a:lnTo>
                    <a:pt x="1954" y="13776"/>
                  </a:lnTo>
                  <a:lnTo>
                    <a:pt x="1716" y="13908"/>
                  </a:lnTo>
                  <a:lnTo>
                    <a:pt x="1479" y="14040"/>
                  </a:lnTo>
                  <a:lnTo>
                    <a:pt x="925" y="14278"/>
                  </a:lnTo>
                  <a:lnTo>
                    <a:pt x="687" y="14410"/>
                  </a:lnTo>
                  <a:lnTo>
                    <a:pt x="449" y="14542"/>
                  </a:lnTo>
                  <a:lnTo>
                    <a:pt x="238" y="14674"/>
                  </a:lnTo>
                  <a:lnTo>
                    <a:pt x="106" y="14806"/>
                  </a:lnTo>
                  <a:lnTo>
                    <a:pt x="54" y="14885"/>
                  </a:lnTo>
                  <a:lnTo>
                    <a:pt x="27" y="14964"/>
                  </a:lnTo>
                  <a:lnTo>
                    <a:pt x="1" y="15043"/>
                  </a:lnTo>
                  <a:lnTo>
                    <a:pt x="1" y="15149"/>
                  </a:lnTo>
                  <a:lnTo>
                    <a:pt x="1" y="15149"/>
                  </a:lnTo>
                  <a:lnTo>
                    <a:pt x="27" y="15201"/>
                  </a:lnTo>
                  <a:lnTo>
                    <a:pt x="106" y="15228"/>
                  </a:lnTo>
                  <a:lnTo>
                    <a:pt x="186" y="15254"/>
                  </a:lnTo>
                  <a:lnTo>
                    <a:pt x="318" y="15281"/>
                  </a:lnTo>
                  <a:lnTo>
                    <a:pt x="661" y="15281"/>
                  </a:lnTo>
                  <a:lnTo>
                    <a:pt x="1030" y="15254"/>
                  </a:lnTo>
                  <a:lnTo>
                    <a:pt x="1769" y="15228"/>
                  </a:lnTo>
                  <a:lnTo>
                    <a:pt x="2059" y="15228"/>
                  </a:lnTo>
                  <a:lnTo>
                    <a:pt x="2165" y="15228"/>
                  </a:lnTo>
                  <a:lnTo>
                    <a:pt x="2244" y="15254"/>
                  </a:lnTo>
                  <a:lnTo>
                    <a:pt x="2244" y="15254"/>
                  </a:lnTo>
                  <a:lnTo>
                    <a:pt x="2297" y="15307"/>
                  </a:lnTo>
                  <a:lnTo>
                    <a:pt x="2323" y="15360"/>
                  </a:lnTo>
                  <a:lnTo>
                    <a:pt x="2402" y="15545"/>
                  </a:lnTo>
                  <a:lnTo>
                    <a:pt x="2482" y="15782"/>
                  </a:lnTo>
                  <a:lnTo>
                    <a:pt x="2534" y="16072"/>
                  </a:lnTo>
                  <a:lnTo>
                    <a:pt x="2587" y="16627"/>
                  </a:lnTo>
                  <a:lnTo>
                    <a:pt x="2587" y="17022"/>
                  </a:lnTo>
                  <a:lnTo>
                    <a:pt x="2587" y="17022"/>
                  </a:lnTo>
                  <a:lnTo>
                    <a:pt x="2429" y="17577"/>
                  </a:lnTo>
                  <a:lnTo>
                    <a:pt x="2244" y="18052"/>
                  </a:lnTo>
                  <a:lnTo>
                    <a:pt x="2086" y="18474"/>
                  </a:lnTo>
                  <a:lnTo>
                    <a:pt x="1927" y="18870"/>
                  </a:lnTo>
                  <a:lnTo>
                    <a:pt x="1558" y="19609"/>
                  </a:lnTo>
                  <a:lnTo>
                    <a:pt x="1188" y="20427"/>
                  </a:lnTo>
                  <a:lnTo>
                    <a:pt x="1188" y="20427"/>
                  </a:lnTo>
                  <a:lnTo>
                    <a:pt x="1109" y="20611"/>
                  </a:lnTo>
                  <a:lnTo>
                    <a:pt x="1109" y="20743"/>
                  </a:lnTo>
                  <a:lnTo>
                    <a:pt x="1136" y="20770"/>
                  </a:lnTo>
                  <a:lnTo>
                    <a:pt x="1162" y="20796"/>
                  </a:lnTo>
                  <a:lnTo>
                    <a:pt x="1268" y="20823"/>
                  </a:lnTo>
                  <a:lnTo>
                    <a:pt x="1400" y="20823"/>
                  </a:lnTo>
                  <a:lnTo>
                    <a:pt x="1531" y="20796"/>
                  </a:lnTo>
                  <a:lnTo>
                    <a:pt x="1875" y="20664"/>
                  </a:lnTo>
                  <a:lnTo>
                    <a:pt x="1875" y="20664"/>
                  </a:lnTo>
                  <a:lnTo>
                    <a:pt x="2323" y="20532"/>
                  </a:lnTo>
                  <a:lnTo>
                    <a:pt x="3062" y="20374"/>
                  </a:lnTo>
                  <a:lnTo>
                    <a:pt x="3933" y="20216"/>
                  </a:lnTo>
                  <a:lnTo>
                    <a:pt x="4909" y="20084"/>
                  </a:lnTo>
                  <a:lnTo>
                    <a:pt x="5358" y="20031"/>
                  </a:lnTo>
                  <a:lnTo>
                    <a:pt x="5807" y="20004"/>
                  </a:lnTo>
                  <a:lnTo>
                    <a:pt x="6202" y="20004"/>
                  </a:lnTo>
                  <a:lnTo>
                    <a:pt x="6572" y="20004"/>
                  </a:lnTo>
                  <a:lnTo>
                    <a:pt x="6862" y="20057"/>
                  </a:lnTo>
                  <a:lnTo>
                    <a:pt x="6968" y="20110"/>
                  </a:lnTo>
                  <a:lnTo>
                    <a:pt x="7047" y="20163"/>
                  </a:lnTo>
                  <a:lnTo>
                    <a:pt x="7126" y="20216"/>
                  </a:lnTo>
                  <a:lnTo>
                    <a:pt x="7179" y="20268"/>
                  </a:lnTo>
                  <a:lnTo>
                    <a:pt x="7205" y="20348"/>
                  </a:lnTo>
                  <a:lnTo>
                    <a:pt x="7179" y="20427"/>
                  </a:lnTo>
                  <a:lnTo>
                    <a:pt x="7179" y="20427"/>
                  </a:lnTo>
                  <a:lnTo>
                    <a:pt x="7126" y="20638"/>
                  </a:lnTo>
                  <a:lnTo>
                    <a:pt x="7021" y="20823"/>
                  </a:lnTo>
                  <a:lnTo>
                    <a:pt x="6809" y="21218"/>
                  </a:lnTo>
                  <a:lnTo>
                    <a:pt x="6519" y="21614"/>
                  </a:lnTo>
                  <a:lnTo>
                    <a:pt x="6202" y="22036"/>
                  </a:lnTo>
                  <a:lnTo>
                    <a:pt x="5912" y="22485"/>
                  </a:lnTo>
                  <a:lnTo>
                    <a:pt x="5780" y="22696"/>
                  </a:lnTo>
                  <a:lnTo>
                    <a:pt x="5648" y="22934"/>
                  </a:lnTo>
                  <a:lnTo>
                    <a:pt x="5569" y="23171"/>
                  </a:lnTo>
                  <a:lnTo>
                    <a:pt x="5490" y="23435"/>
                  </a:lnTo>
                  <a:lnTo>
                    <a:pt x="5437" y="23699"/>
                  </a:lnTo>
                  <a:lnTo>
                    <a:pt x="5411" y="23963"/>
                  </a:lnTo>
                  <a:lnTo>
                    <a:pt x="5411" y="23963"/>
                  </a:lnTo>
                  <a:lnTo>
                    <a:pt x="5437" y="24016"/>
                  </a:lnTo>
                  <a:lnTo>
                    <a:pt x="5464" y="24042"/>
                  </a:lnTo>
                  <a:lnTo>
                    <a:pt x="5622" y="24148"/>
                  </a:lnTo>
                  <a:lnTo>
                    <a:pt x="6097" y="24385"/>
                  </a:lnTo>
                  <a:lnTo>
                    <a:pt x="6361" y="24544"/>
                  </a:lnTo>
                  <a:lnTo>
                    <a:pt x="6625" y="24728"/>
                  </a:lnTo>
                  <a:lnTo>
                    <a:pt x="6730" y="24807"/>
                  </a:lnTo>
                  <a:lnTo>
                    <a:pt x="6836" y="24913"/>
                  </a:lnTo>
                  <a:lnTo>
                    <a:pt x="6889" y="25019"/>
                  </a:lnTo>
                  <a:lnTo>
                    <a:pt x="6941" y="25150"/>
                  </a:lnTo>
                  <a:lnTo>
                    <a:pt x="6941" y="25150"/>
                  </a:lnTo>
                  <a:lnTo>
                    <a:pt x="7971" y="24253"/>
                  </a:lnTo>
                  <a:lnTo>
                    <a:pt x="8498" y="23805"/>
                  </a:lnTo>
                  <a:lnTo>
                    <a:pt x="9026" y="23356"/>
                  </a:lnTo>
                  <a:lnTo>
                    <a:pt x="9607" y="22934"/>
                  </a:lnTo>
                  <a:lnTo>
                    <a:pt x="10161" y="22564"/>
                  </a:lnTo>
                  <a:lnTo>
                    <a:pt x="10742" y="22221"/>
                  </a:lnTo>
                  <a:lnTo>
                    <a:pt x="11032" y="22089"/>
                  </a:lnTo>
                  <a:lnTo>
                    <a:pt x="11296" y="21957"/>
                  </a:lnTo>
                  <a:lnTo>
                    <a:pt x="11296" y="21957"/>
                  </a:lnTo>
                  <a:lnTo>
                    <a:pt x="11454" y="21905"/>
                  </a:lnTo>
                  <a:lnTo>
                    <a:pt x="11612" y="21878"/>
                  </a:lnTo>
                  <a:lnTo>
                    <a:pt x="11718" y="21878"/>
                  </a:lnTo>
                  <a:lnTo>
                    <a:pt x="11850" y="21905"/>
                  </a:lnTo>
                  <a:lnTo>
                    <a:pt x="11929" y="21957"/>
                  </a:lnTo>
                  <a:lnTo>
                    <a:pt x="12035" y="22010"/>
                  </a:lnTo>
                  <a:lnTo>
                    <a:pt x="12087" y="22089"/>
                  </a:lnTo>
                  <a:lnTo>
                    <a:pt x="12167" y="22195"/>
                  </a:lnTo>
                  <a:lnTo>
                    <a:pt x="12272" y="22406"/>
                  </a:lnTo>
                  <a:lnTo>
                    <a:pt x="12351" y="22696"/>
                  </a:lnTo>
                  <a:lnTo>
                    <a:pt x="12378" y="23013"/>
                  </a:lnTo>
                  <a:lnTo>
                    <a:pt x="12431" y="23330"/>
                  </a:lnTo>
                  <a:lnTo>
                    <a:pt x="12483" y="24016"/>
                  </a:lnTo>
                  <a:lnTo>
                    <a:pt x="12510" y="24332"/>
                  </a:lnTo>
                  <a:lnTo>
                    <a:pt x="12536" y="24596"/>
                  </a:lnTo>
                  <a:lnTo>
                    <a:pt x="12589" y="24834"/>
                  </a:lnTo>
                  <a:lnTo>
                    <a:pt x="12694" y="25019"/>
                  </a:lnTo>
                  <a:lnTo>
                    <a:pt x="12747" y="25071"/>
                  </a:lnTo>
                  <a:lnTo>
                    <a:pt x="12800" y="25124"/>
                  </a:lnTo>
                  <a:lnTo>
                    <a:pt x="12879" y="25150"/>
                  </a:lnTo>
                  <a:lnTo>
                    <a:pt x="12958" y="25150"/>
                  </a:lnTo>
                  <a:lnTo>
                    <a:pt x="12958" y="25150"/>
                  </a:lnTo>
                  <a:lnTo>
                    <a:pt x="13460" y="25071"/>
                  </a:lnTo>
                  <a:lnTo>
                    <a:pt x="13935" y="24966"/>
                  </a:lnTo>
                  <a:lnTo>
                    <a:pt x="14410" y="24887"/>
                  </a:lnTo>
                  <a:lnTo>
                    <a:pt x="14621" y="24860"/>
                  </a:lnTo>
                  <a:lnTo>
                    <a:pt x="14806" y="24860"/>
                  </a:lnTo>
                  <a:lnTo>
                    <a:pt x="14990" y="24887"/>
                  </a:lnTo>
                  <a:lnTo>
                    <a:pt x="15175" y="24913"/>
                  </a:lnTo>
                  <a:lnTo>
                    <a:pt x="15307" y="24992"/>
                  </a:lnTo>
                  <a:lnTo>
                    <a:pt x="15465" y="25098"/>
                  </a:lnTo>
                  <a:lnTo>
                    <a:pt x="15571" y="25230"/>
                  </a:lnTo>
                  <a:lnTo>
                    <a:pt x="15650" y="25388"/>
                  </a:lnTo>
                  <a:lnTo>
                    <a:pt x="15729" y="25599"/>
                  </a:lnTo>
                  <a:lnTo>
                    <a:pt x="15782" y="25863"/>
                  </a:lnTo>
                  <a:lnTo>
                    <a:pt x="15782" y="25863"/>
                  </a:lnTo>
                  <a:lnTo>
                    <a:pt x="15782" y="26048"/>
                  </a:lnTo>
                  <a:lnTo>
                    <a:pt x="15756" y="26206"/>
                  </a:lnTo>
                  <a:lnTo>
                    <a:pt x="15676" y="26391"/>
                  </a:lnTo>
                  <a:lnTo>
                    <a:pt x="15571" y="26549"/>
                  </a:lnTo>
                  <a:lnTo>
                    <a:pt x="15413" y="26681"/>
                  </a:lnTo>
                  <a:lnTo>
                    <a:pt x="15228" y="26813"/>
                  </a:lnTo>
                  <a:lnTo>
                    <a:pt x="15043" y="26945"/>
                  </a:lnTo>
                  <a:lnTo>
                    <a:pt x="14806" y="27077"/>
                  </a:lnTo>
                  <a:lnTo>
                    <a:pt x="14331" y="27288"/>
                  </a:lnTo>
                  <a:lnTo>
                    <a:pt x="13776" y="27499"/>
                  </a:lnTo>
                  <a:lnTo>
                    <a:pt x="12642" y="27869"/>
                  </a:lnTo>
                  <a:lnTo>
                    <a:pt x="12114" y="28053"/>
                  </a:lnTo>
                  <a:lnTo>
                    <a:pt x="11639" y="28238"/>
                  </a:lnTo>
                  <a:lnTo>
                    <a:pt x="11428" y="28344"/>
                  </a:lnTo>
                  <a:lnTo>
                    <a:pt x="11269" y="28449"/>
                  </a:lnTo>
                  <a:lnTo>
                    <a:pt x="11111" y="28581"/>
                  </a:lnTo>
                  <a:lnTo>
                    <a:pt x="10979" y="28687"/>
                  </a:lnTo>
                  <a:lnTo>
                    <a:pt x="10900" y="28819"/>
                  </a:lnTo>
                  <a:lnTo>
                    <a:pt x="10847" y="28951"/>
                  </a:lnTo>
                  <a:lnTo>
                    <a:pt x="10847" y="29083"/>
                  </a:lnTo>
                  <a:lnTo>
                    <a:pt x="10874" y="29241"/>
                  </a:lnTo>
                  <a:lnTo>
                    <a:pt x="10953" y="29399"/>
                  </a:lnTo>
                  <a:lnTo>
                    <a:pt x="11111" y="29584"/>
                  </a:lnTo>
                  <a:lnTo>
                    <a:pt x="11296" y="29769"/>
                  </a:lnTo>
                  <a:lnTo>
                    <a:pt x="11533" y="29980"/>
                  </a:lnTo>
                  <a:lnTo>
                    <a:pt x="11533" y="29980"/>
                  </a:lnTo>
                  <a:lnTo>
                    <a:pt x="12087" y="30349"/>
                  </a:lnTo>
                  <a:lnTo>
                    <a:pt x="12536" y="30719"/>
                  </a:lnTo>
                  <a:lnTo>
                    <a:pt x="12747" y="30903"/>
                  </a:lnTo>
                  <a:lnTo>
                    <a:pt x="12958" y="31115"/>
                  </a:lnTo>
                  <a:lnTo>
                    <a:pt x="13143" y="31352"/>
                  </a:lnTo>
                  <a:lnTo>
                    <a:pt x="13301" y="31616"/>
                  </a:lnTo>
                  <a:lnTo>
                    <a:pt x="13301" y="31616"/>
                  </a:lnTo>
                  <a:lnTo>
                    <a:pt x="13381" y="31695"/>
                  </a:lnTo>
                  <a:lnTo>
                    <a:pt x="13460" y="31722"/>
                  </a:lnTo>
                  <a:lnTo>
                    <a:pt x="13539" y="31722"/>
                  </a:lnTo>
                  <a:lnTo>
                    <a:pt x="13618" y="31695"/>
                  </a:lnTo>
                  <a:lnTo>
                    <a:pt x="13724" y="31642"/>
                  </a:lnTo>
                  <a:lnTo>
                    <a:pt x="13829" y="31563"/>
                  </a:lnTo>
                  <a:lnTo>
                    <a:pt x="14040" y="31352"/>
                  </a:lnTo>
                  <a:lnTo>
                    <a:pt x="14225" y="31141"/>
                  </a:lnTo>
                  <a:lnTo>
                    <a:pt x="14410" y="30903"/>
                  </a:lnTo>
                  <a:lnTo>
                    <a:pt x="14542" y="30745"/>
                  </a:lnTo>
                  <a:lnTo>
                    <a:pt x="14594" y="30666"/>
                  </a:lnTo>
                  <a:lnTo>
                    <a:pt x="14594" y="30666"/>
                  </a:lnTo>
                  <a:lnTo>
                    <a:pt x="15835" y="30824"/>
                  </a:lnTo>
                  <a:lnTo>
                    <a:pt x="16890" y="30956"/>
                  </a:lnTo>
                  <a:lnTo>
                    <a:pt x="17339" y="30983"/>
                  </a:lnTo>
                  <a:lnTo>
                    <a:pt x="17788" y="31009"/>
                  </a:lnTo>
                  <a:lnTo>
                    <a:pt x="18184" y="30983"/>
                  </a:lnTo>
                  <a:lnTo>
                    <a:pt x="18527" y="30930"/>
                  </a:lnTo>
                  <a:lnTo>
                    <a:pt x="18527" y="21957"/>
                  </a:lnTo>
                  <a:lnTo>
                    <a:pt x="18527" y="21957"/>
                  </a:lnTo>
                  <a:lnTo>
                    <a:pt x="18368" y="21799"/>
                  </a:lnTo>
                  <a:lnTo>
                    <a:pt x="18315" y="21720"/>
                  </a:lnTo>
                  <a:lnTo>
                    <a:pt x="18289" y="21641"/>
                  </a:lnTo>
                  <a:lnTo>
                    <a:pt x="18289" y="21561"/>
                  </a:lnTo>
                  <a:lnTo>
                    <a:pt x="18342" y="21482"/>
                  </a:lnTo>
                  <a:lnTo>
                    <a:pt x="18421" y="21403"/>
                  </a:lnTo>
                  <a:lnTo>
                    <a:pt x="18527" y="21324"/>
                  </a:lnTo>
                  <a:lnTo>
                    <a:pt x="18527" y="18606"/>
                  </a:lnTo>
                  <a:lnTo>
                    <a:pt x="18527" y="18606"/>
                  </a:lnTo>
                  <a:lnTo>
                    <a:pt x="18421" y="18659"/>
                  </a:lnTo>
                  <a:lnTo>
                    <a:pt x="18368" y="18659"/>
                  </a:lnTo>
                  <a:lnTo>
                    <a:pt x="18315" y="18632"/>
                  </a:lnTo>
                  <a:lnTo>
                    <a:pt x="18315" y="18632"/>
                  </a:lnTo>
                  <a:lnTo>
                    <a:pt x="18025" y="18289"/>
                  </a:lnTo>
                  <a:lnTo>
                    <a:pt x="17682" y="17893"/>
                  </a:lnTo>
                  <a:lnTo>
                    <a:pt x="17339" y="17497"/>
                  </a:lnTo>
                  <a:lnTo>
                    <a:pt x="16996" y="17128"/>
                  </a:lnTo>
                  <a:lnTo>
                    <a:pt x="16996" y="17128"/>
                  </a:lnTo>
                  <a:lnTo>
                    <a:pt x="16758" y="17339"/>
                  </a:lnTo>
                  <a:lnTo>
                    <a:pt x="16468" y="17629"/>
                  </a:lnTo>
                  <a:lnTo>
                    <a:pt x="16310" y="17735"/>
                  </a:lnTo>
                  <a:lnTo>
                    <a:pt x="16151" y="17840"/>
                  </a:lnTo>
                  <a:lnTo>
                    <a:pt x="16046" y="17867"/>
                  </a:lnTo>
                  <a:lnTo>
                    <a:pt x="15993" y="17867"/>
                  </a:lnTo>
                  <a:lnTo>
                    <a:pt x="15940" y="17840"/>
                  </a:lnTo>
                  <a:lnTo>
                    <a:pt x="15940" y="17840"/>
                  </a:lnTo>
                  <a:lnTo>
                    <a:pt x="15888" y="17735"/>
                  </a:lnTo>
                  <a:lnTo>
                    <a:pt x="15861" y="17603"/>
                  </a:lnTo>
                  <a:lnTo>
                    <a:pt x="15808" y="17286"/>
                  </a:lnTo>
                  <a:lnTo>
                    <a:pt x="15782" y="17102"/>
                  </a:lnTo>
                  <a:lnTo>
                    <a:pt x="15756" y="16917"/>
                  </a:lnTo>
                  <a:lnTo>
                    <a:pt x="15703" y="16758"/>
                  </a:lnTo>
                  <a:lnTo>
                    <a:pt x="15597" y="16600"/>
                  </a:lnTo>
                  <a:lnTo>
                    <a:pt x="15597" y="16600"/>
                  </a:lnTo>
                  <a:lnTo>
                    <a:pt x="15465" y="16468"/>
                  </a:lnTo>
                  <a:lnTo>
                    <a:pt x="15333" y="16310"/>
                  </a:lnTo>
                  <a:lnTo>
                    <a:pt x="15307" y="16231"/>
                  </a:lnTo>
                  <a:lnTo>
                    <a:pt x="15307" y="16152"/>
                  </a:lnTo>
                  <a:lnTo>
                    <a:pt x="15333" y="16072"/>
                  </a:lnTo>
                  <a:lnTo>
                    <a:pt x="15413" y="15993"/>
                  </a:lnTo>
                  <a:lnTo>
                    <a:pt x="15413" y="15993"/>
                  </a:lnTo>
                  <a:lnTo>
                    <a:pt x="15545" y="15914"/>
                  </a:lnTo>
                  <a:lnTo>
                    <a:pt x="15650" y="15888"/>
                  </a:lnTo>
                  <a:lnTo>
                    <a:pt x="15940" y="15835"/>
                  </a:lnTo>
                  <a:lnTo>
                    <a:pt x="16231" y="15808"/>
                  </a:lnTo>
                  <a:lnTo>
                    <a:pt x="16363" y="15782"/>
                  </a:lnTo>
                  <a:lnTo>
                    <a:pt x="16468" y="15729"/>
                  </a:lnTo>
                  <a:lnTo>
                    <a:pt x="16468" y="15729"/>
                  </a:lnTo>
                  <a:lnTo>
                    <a:pt x="16917" y="15465"/>
                  </a:lnTo>
                  <a:lnTo>
                    <a:pt x="17260" y="15228"/>
                  </a:lnTo>
                  <a:lnTo>
                    <a:pt x="17577" y="14964"/>
                  </a:lnTo>
                  <a:lnTo>
                    <a:pt x="17972" y="14595"/>
                  </a:lnTo>
                  <a:lnTo>
                    <a:pt x="17972" y="14595"/>
                  </a:lnTo>
                  <a:lnTo>
                    <a:pt x="18210" y="14357"/>
                  </a:lnTo>
                  <a:lnTo>
                    <a:pt x="18527" y="14067"/>
                  </a:lnTo>
                  <a:lnTo>
                    <a:pt x="18527" y="174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43"/>
            <p:cNvSpPr/>
            <p:nvPr/>
          </p:nvSpPr>
          <p:spPr>
            <a:xfrm>
              <a:off x="7598150" y="569800"/>
              <a:ext cx="694100" cy="750825"/>
            </a:xfrm>
            <a:custGeom>
              <a:avLst/>
              <a:gdLst/>
              <a:ahLst/>
              <a:cxnLst/>
              <a:rect l="l" t="t" r="r" b="b"/>
              <a:pathLst>
                <a:path w="27764" h="30033" extrusionOk="0">
                  <a:moveTo>
                    <a:pt x="20743" y="2270"/>
                  </a:moveTo>
                  <a:lnTo>
                    <a:pt x="20743" y="2270"/>
                  </a:lnTo>
                  <a:lnTo>
                    <a:pt x="20479" y="1954"/>
                  </a:lnTo>
                  <a:lnTo>
                    <a:pt x="20268" y="1611"/>
                  </a:lnTo>
                  <a:lnTo>
                    <a:pt x="20031" y="1294"/>
                  </a:lnTo>
                  <a:lnTo>
                    <a:pt x="19793" y="977"/>
                  </a:lnTo>
                  <a:lnTo>
                    <a:pt x="19793" y="977"/>
                  </a:lnTo>
                  <a:lnTo>
                    <a:pt x="19688" y="793"/>
                  </a:lnTo>
                  <a:lnTo>
                    <a:pt x="19635" y="713"/>
                  </a:lnTo>
                  <a:lnTo>
                    <a:pt x="19556" y="634"/>
                  </a:lnTo>
                  <a:lnTo>
                    <a:pt x="19556" y="634"/>
                  </a:lnTo>
                  <a:lnTo>
                    <a:pt x="19477" y="581"/>
                  </a:lnTo>
                  <a:lnTo>
                    <a:pt x="19424" y="581"/>
                  </a:lnTo>
                  <a:lnTo>
                    <a:pt x="19371" y="555"/>
                  </a:lnTo>
                  <a:lnTo>
                    <a:pt x="19318" y="502"/>
                  </a:lnTo>
                  <a:lnTo>
                    <a:pt x="19318" y="502"/>
                  </a:lnTo>
                  <a:lnTo>
                    <a:pt x="19266" y="450"/>
                  </a:lnTo>
                  <a:lnTo>
                    <a:pt x="19186" y="423"/>
                  </a:lnTo>
                  <a:lnTo>
                    <a:pt x="19081" y="423"/>
                  </a:lnTo>
                  <a:lnTo>
                    <a:pt x="19028" y="397"/>
                  </a:lnTo>
                  <a:lnTo>
                    <a:pt x="19002" y="397"/>
                  </a:lnTo>
                  <a:lnTo>
                    <a:pt x="18975" y="344"/>
                  </a:lnTo>
                  <a:lnTo>
                    <a:pt x="18975" y="265"/>
                  </a:lnTo>
                  <a:lnTo>
                    <a:pt x="18975" y="159"/>
                  </a:lnTo>
                  <a:lnTo>
                    <a:pt x="18843" y="159"/>
                  </a:lnTo>
                  <a:lnTo>
                    <a:pt x="18843" y="159"/>
                  </a:lnTo>
                  <a:lnTo>
                    <a:pt x="18738" y="133"/>
                  </a:lnTo>
                  <a:lnTo>
                    <a:pt x="18659" y="106"/>
                  </a:lnTo>
                  <a:lnTo>
                    <a:pt x="18606" y="80"/>
                  </a:lnTo>
                  <a:lnTo>
                    <a:pt x="18527" y="54"/>
                  </a:lnTo>
                  <a:lnTo>
                    <a:pt x="18527" y="12378"/>
                  </a:lnTo>
                  <a:lnTo>
                    <a:pt x="18527" y="12378"/>
                  </a:lnTo>
                  <a:lnTo>
                    <a:pt x="18738" y="12272"/>
                  </a:lnTo>
                  <a:lnTo>
                    <a:pt x="18790" y="12246"/>
                  </a:lnTo>
                  <a:lnTo>
                    <a:pt x="18843" y="12272"/>
                  </a:lnTo>
                  <a:lnTo>
                    <a:pt x="18843" y="12272"/>
                  </a:lnTo>
                  <a:lnTo>
                    <a:pt x="19424" y="13011"/>
                  </a:lnTo>
                  <a:lnTo>
                    <a:pt x="19741" y="13433"/>
                  </a:lnTo>
                  <a:lnTo>
                    <a:pt x="20004" y="13856"/>
                  </a:lnTo>
                  <a:lnTo>
                    <a:pt x="20004" y="13856"/>
                  </a:lnTo>
                  <a:lnTo>
                    <a:pt x="20084" y="13908"/>
                  </a:lnTo>
                  <a:lnTo>
                    <a:pt x="20189" y="13961"/>
                  </a:lnTo>
                  <a:lnTo>
                    <a:pt x="20268" y="14040"/>
                  </a:lnTo>
                  <a:lnTo>
                    <a:pt x="20321" y="14119"/>
                  </a:lnTo>
                  <a:lnTo>
                    <a:pt x="20427" y="14304"/>
                  </a:lnTo>
                  <a:lnTo>
                    <a:pt x="20532" y="14542"/>
                  </a:lnTo>
                  <a:lnTo>
                    <a:pt x="20638" y="14964"/>
                  </a:lnTo>
                  <a:lnTo>
                    <a:pt x="20717" y="15149"/>
                  </a:lnTo>
                  <a:lnTo>
                    <a:pt x="20796" y="15254"/>
                  </a:lnTo>
                  <a:lnTo>
                    <a:pt x="20796" y="15254"/>
                  </a:lnTo>
                  <a:lnTo>
                    <a:pt x="21377" y="15967"/>
                  </a:lnTo>
                  <a:lnTo>
                    <a:pt x="21693" y="16389"/>
                  </a:lnTo>
                  <a:lnTo>
                    <a:pt x="21773" y="16521"/>
                  </a:lnTo>
                  <a:lnTo>
                    <a:pt x="21773" y="16574"/>
                  </a:lnTo>
                  <a:lnTo>
                    <a:pt x="21746" y="16574"/>
                  </a:lnTo>
                  <a:lnTo>
                    <a:pt x="21746" y="16574"/>
                  </a:lnTo>
                  <a:lnTo>
                    <a:pt x="21561" y="16574"/>
                  </a:lnTo>
                  <a:lnTo>
                    <a:pt x="21350" y="16521"/>
                  </a:lnTo>
                  <a:lnTo>
                    <a:pt x="21139" y="16442"/>
                  </a:lnTo>
                  <a:lnTo>
                    <a:pt x="20902" y="16336"/>
                  </a:lnTo>
                  <a:lnTo>
                    <a:pt x="20691" y="16231"/>
                  </a:lnTo>
                  <a:lnTo>
                    <a:pt x="20453" y="16151"/>
                  </a:lnTo>
                  <a:lnTo>
                    <a:pt x="20216" y="16072"/>
                  </a:lnTo>
                  <a:lnTo>
                    <a:pt x="20004" y="16046"/>
                  </a:lnTo>
                  <a:lnTo>
                    <a:pt x="20004" y="16046"/>
                  </a:lnTo>
                  <a:lnTo>
                    <a:pt x="19820" y="16099"/>
                  </a:lnTo>
                  <a:lnTo>
                    <a:pt x="19609" y="16178"/>
                  </a:lnTo>
                  <a:lnTo>
                    <a:pt x="19424" y="16283"/>
                  </a:lnTo>
                  <a:lnTo>
                    <a:pt x="19213" y="16415"/>
                  </a:lnTo>
                  <a:lnTo>
                    <a:pt x="18843" y="16706"/>
                  </a:lnTo>
                  <a:lnTo>
                    <a:pt x="18685" y="16838"/>
                  </a:lnTo>
                  <a:lnTo>
                    <a:pt x="18527" y="16917"/>
                  </a:lnTo>
                  <a:lnTo>
                    <a:pt x="18527" y="19635"/>
                  </a:lnTo>
                  <a:lnTo>
                    <a:pt x="18527" y="19635"/>
                  </a:lnTo>
                  <a:lnTo>
                    <a:pt x="18764" y="19556"/>
                  </a:lnTo>
                  <a:lnTo>
                    <a:pt x="19081" y="19450"/>
                  </a:lnTo>
                  <a:lnTo>
                    <a:pt x="19081" y="19450"/>
                  </a:lnTo>
                  <a:lnTo>
                    <a:pt x="20031" y="19186"/>
                  </a:lnTo>
                  <a:lnTo>
                    <a:pt x="21271" y="18870"/>
                  </a:lnTo>
                  <a:lnTo>
                    <a:pt x="21904" y="18738"/>
                  </a:lnTo>
                  <a:lnTo>
                    <a:pt x="22511" y="18632"/>
                  </a:lnTo>
                  <a:lnTo>
                    <a:pt x="22775" y="18606"/>
                  </a:lnTo>
                  <a:lnTo>
                    <a:pt x="23039" y="18579"/>
                  </a:lnTo>
                  <a:lnTo>
                    <a:pt x="23250" y="18606"/>
                  </a:lnTo>
                  <a:lnTo>
                    <a:pt x="23435" y="18632"/>
                  </a:lnTo>
                  <a:lnTo>
                    <a:pt x="23435" y="18632"/>
                  </a:lnTo>
                  <a:lnTo>
                    <a:pt x="23514" y="18685"/>
                  </a:lnTo>
                  <a:lnTo>
                    <a:pt x="23620" y="18817"/>
                  </a:lnTo>
                  <a:lnTo>
                    <a:pt x="23699" y="19002"/>
                  </a:lnTo>
                  <a:lnTo>
                    <a:pt x="23778" y="19239"/>
                  </a:lnTo>
                  <a:lnTo>
                    <a:pt x="23937" y="19820"/>
                  </a:lnTo>
                  <a:lnTo>
                    <a:pt x="24068" y="20479"/>
                  </a:lnTo>
                  <a:lnTo>
                    <a:pt x="24200" y="21192"/>
                  </a:lnTo>
                  <a:lnTo>
                    <a:pt x="24306" y="21852"/>
                  </a:lnTo>
                  <a:lnTo>
                    <a:pt x="24359" y="22379"/>
                  </a:lnTo>
                  <a:lnTo>
                    <a:pt x="24385" y="22749"/>
                  </a:lnTo>
                  <a:lnTo>
                    <a:pt x="24385" y="22749"/>
                  </a:lnTo>
                  <a:lnTo>
                    <a:pt x="24359" y="23330"/>
                  </a:lnTo>
                  <a:lnTo>
                    <a:pt x="24306" y="23857"/>
                  </a:lnTo>
                  <a:lnTo>
                    <a:pt x="24227" y="24385"/>
                  </a:lnTo>
                  <a:lnTo>
                    <a:pt x="24121" y="24913"/>
                  </a:lnTo>
                  <a:lnTo>
                    <a:pt x="24121" y="24913"/>
                  </a:lnTo>
                  <a:lnTo>
                    <a:pt x="24543" y="24174"/>
                  </a:lnTo>
                  <a:lnTo>
                    <a:pt x="24939" y="23409"/>
                  </a:lnTo>
                  <a:lnTo>
                    <a:pt x="25309" y="22643"/>
                  </a:lnTo>
                  <a:lnTo>
                    <a:pt x="25652" y="21878"/>
                  </a:lnTo>
                  <a:lnTo>
                    <a:pt x="25995" y="21060"/>
                  </a:lnTo>
                  <a:lnTo>
                    <a:pt x="26285" y="20268"/>
                  </a:lnTo>
                  <a:lnTo>
                    <a:pt x="26549" y="19450"/>
                  </a:lnTo>
                  <a:lnTo>
                    <a:pt x="26813" y="18606"/>
                  </a:lnTo>
                  <a:lnTo>
                    <a:pt x="27024" y="17761"/>
                  </a:lnTo>
                  <a:lnTo>
                    <a:pt x="27209" y="16917"/>
                  </a:lnTo>
                  <a:lnTo>
                    <a:pt x="27367" y="16046"/>
                  </a:lnTo>
                  <a:lnTo>
                    <a:pt x="27499" y="15175"/>
                  </a:lnTo>
                  <a:lnTo>
                    <a:pt x="27605" y="14304"/>
                  </a:lnTo>
                  <a:lnTo>
                    <a:pt x="27684" y="13407"/>
                  </a:lnTo>
                  <a:lnTo>
                    <a:pt x="27737" y="12510"/>
                  </a:lnTo>
                  <a:lnTo>
                    <a:pt x="27763" y="11612"/>
                  </a:lnTo>
                  <a:lnTo>
                    <a:pt x="27763" y="11612"/>
                  </a:lnTo>
                  <a:lnTo>
                    <a:pt x="27737" y="10926"/>
                  </a:lnTo>
                  <a:lnTo>
                    <a:pt x="27710" y="10240"/>
                  </a:lnTo>
                  <a:lnTo>
                    <a:pt x="27684" y="9580"/>
                  </a:lnTo>
                  <a:lnTo>
                    <a:pt x="27605" y="8921"/>
                  </a:lnTo>
                  <a:lnTo>
                    <a:pt x="27552" y="8261"/>
                  </a:lnTo>
                  <a:lnTo>
                    <a:pt x="27446" y="7601"/>
                  </a:lnTo>
                  <a:lnTo>
                    <a:pt x="27341" y="6941"/>
                  </a:lnTo>
                  <a:lnTo>
                    <a:pt x="27209" y="6308"/>
                  </a:lnTo>
                  <a:lnTo>
                    <a:pt x="27077" y="5648"/>
                  </a:lnTo>
                  <a:lnTo>
                    <a:pt x="26919" y="5015"/>
                  </a:lnTo>
                  <a:lnTo>
                    <a:pt x="26734" y="4408"/>
                  </a:lnTo>
                  <a:lnTo>
                    <a:pt x="26549" y="3775"/>
                  </a:lnTo>
                  <a:lnTo>
                    <a:pt x="26364" y="3168"/>
                  </a:lnTo>
                  <a:lnTo>
                    <a:pt x="26153" y="2561"/>
                  </a:lnTo>
                  <a:lnTo>
                    <a:pt x="25916" y="1954"/>
                  </a:lnTo>
                  <a:lnTo>
                    <a:pt x="25678" y="1373"/>
                  </a:lnTo>
                  <a:lnTo>
                    <a:pt x="25678" y="1373"/>
                  </a:lnTo>
                  <a:lnTo>
                    <a:pt x="25599" y="1505"/>
                  </a:lnTo>
                  <a:lnTo>
                    <a:pt x="25573" y="1558"/>
                  </a:lnTo>
                  <a:lnTo>
                    <a:pt x="25573" y="1558"/>
                  </a:lnTo>
                  <a:lnTo>
                    <a:pt x="25441" y="1558"/>
                  </a:lnTo>
                  <a:lnTo>
                    <a:pt x="25335" y="1531"/>
                  </a:lnTo>
                  <a:lnTo>
                    <a:pt x="25098" y="1426"/>
                  </a:lnTo>
                  <a:lnTo>
                    <a:pt x="24887" y="1268"/>
                  </a:lnTo>
                  <a:lnTo>
                    <a:pt x="24675" y="1083"/>
                  </a:lnTo>
                  <a:lnTo>
                    <a:pt x="24280" y="661"/>
                  </a:lnTo>
                  <a:lnTo>
                    <a:pt x="23937" y="265"/>
                  </a:lnTo>
                  <a:lnTo>
                    <a:pt x="23778" y="133"/>
                  </a:lnTo>
                  <a:lnTo>
                    <a:pt x="23620" y="27"/>
                  </a:lnTo>
                  <a:lnTo>
                    <a:pt x="23567" y="1"/>
                  </a:lnTo>
                  <a:lnTo>
                    <a:pt x="23514" y="1"/>
                  </a:lnTo>
                  <a:lnTo>
                    <a:pt x="23462" y="1"/>
                  </a:lnTo>
                  <a:lnTo>
                    <a:pt x="23409" y="54"/>
                  </a:lnTo>
                  <a:lnTo>
                    <a:pt x="23356" y="106"/>
                  </a:lnTo>
                  <a:lnTo>
                    <a:pt x="23330" y="186"/>
                  </a:lnTo>
                  <a:lnTo>
                    <a:pt x="23250" y="450"/>
                  </a:lnTo>
                  <a:lnTo>
                    <a:pt x="23224" y="819"/>
                  </a:lnTo>
                  <a:lnTo>
                    <a:pt x="23198" y="1320"/>
                  </a:lnTo>
                  <a:lnTo>
                    <a:pt x="23198" y="1320"/>
                  </a:lnTo>
                  <a:lnTo>
                    <a:pt x="23198" y="1716"/>
                  </a:lnTo>
                  <a:lnTo>
                    <a:pt x="23145" y="2007"/>
                  </a:lnTo>
                  <a:lnTo>
                    <a:pt x="23092" y="2244"/>
                  </a:lnTo>
                  <a:lnTo>
                    <a:pt x="23013" y="2429"/>
                  </a:lnTo>
                  <a:lnTo>
                    <a:pt x="22907" y="2534"/>
                  </a:lnTo>
                  <a:lnTo>
                    <a:pt x="22802" y="2613"/>
                  </a:lnTo>
                  <a:lnTo>
                    <a:pt x="22643" y="2640"/>
                  </a:lnTo>
                  <a:lnTo>
                    <a:pt x="22485" y="2640"/>
                  </a:lnTo>
                  <a:lnTo>
                    <a:pt x="22327" y="2613"/>
                  </a:lnTo>
                  <a:lnTo>
                    <a:pt x="22142" y="2561"/>
                  </a:lnTo>
                  <a:lnTo>
                    <a:pt x="21720" y="2429"/>
                  </a:lnTo>
                  <a:lnTo>
                    <a:pt x="21245" y="2323"/>
                  </a:lnTo>
                  <a:lnTo>
                    <a:pt x="20981" y="2297"/>
                  </a:lnTo>
                  <a:lnTo>
                    <a:pt x="20743" y="2270"/>
                  </a:lnTo>
                  <a:lnTo>
                    <a:pt x="20743" y="2270"/>
                  </a:lnTo>
                  <a:close/>
                  <a:moveTo>
                    <a:pt x="18527" y="29241"/>
                  </a:moveTo>
                  <a:lnTo>
                    <a:pt x="18527" y="20268"/>
                  </a:lnTo>
                  <a:lnTo>
                    <a:pt x="18527" y="20268"/>
                  </a:lnTo>
                  <a:lnTo>
                    <a:pt x="18738" y="20400"/>
                  </a:lnTo>
                  <a:lnTo>
                    <a:pt x="18975" y="20559"/>
                  </a:lnTo>
                  <a:lnTo>
                    <a:pt x="19503" y="20822"/>
                  </a:lnTo>
                  <a:lnTo>
                    <a:pt x="20057" y="21139"/>
                  </a:lnTo>
                  <a:lnTo>
                    <a:pt x="20295" y="21298"/>
                  </a:lnTo>
                  <a:lnTo>
                    <a:pt x="20506" y="21456"/>
                  </a:lnTo>
                  <a:lnTo>
                    <a:pt x="20506" y="21456"/>
                  </a:lnTo>
                  <a:lnTo>
                    <a:pt x="20717" y="21667"/>
                  </a:lnTo>
                  <a:lnTo>
                    <a:pt x="20875" y="21904"/>
                  </a:lnTo>
                  <a:lnTo>
                    <a:pt x="21007" y="22168"/>
                  </a:lnTo>
                  <a:lnTo>
                    <a:pt x="21086" y="22459"/>
                  </a:lnTo>
                  <a:lnTo>
                    <a:pt x="21139" y="22749"/>
                  </a:lnTo>
                  <a:lnTo>
                    <a:pt x="21166" y="23039"/>
                  </a:lnTo>
                  <a:lnTo>
                    <a:pt x="21166" y="23382"/>
                  </a:lnTo>
                  <a:lnTo>
                    <a:pt x="21139" y="23699"/>
                  </a:lnTo>
                  <a:lnTo>
                    <a:pt x="21086" y="24042"/>
                  </a:lnTo>
                  <a:lnTo>
                    <a:pt x="21034" y="24385"/>
                  </a:lnTo>
                  <a:lnTo>
                    <a:pt x="20849" y="25071"/>
                  </a:lnTo>
                  <a:lnTo>
                    <a:pt x="20506" y="26391"/>
                  </a:lnTo>
                  <a:lnTo>
                    <a:pt x="20506" y="26391"/>
                  </a:lnTo>
                  <a:lnTo>
                    <a:pt x="20321" y="27050"/>
                  </a:lnTo>
                  <a:lnTo>
                    <a:pt x="20110" y="27578"/>
                  </a:lnTo>
                  <a:lnTo>
                    <a:pt x="19899" y="28053"/>
                  </a:lnTo>
                  <a:lnTo>
                    <a:pt x="19661" y="28423"/>
                  </a:lnTo>
                  <a:lnTo>
                    <a:pt x="19424" y="28713"/>
                  </a:lnTo>
                  <a:lnTo>
                    <a:pt x="19292" y="28845"/>
                  </a:lnTo>
                  <a:lnTo>
                    <a:pt x="19134" y="28951"/>
                  </a:lnTo>
                  <a:lnTo>
                    <a:pt x="18843" y="29109"/>
                  </a:lnTo>
                  <a:lnTo>
                    <a:pt x="18527" y="29241"/>
                  </a:lnTo>
                  <a:lnTo>
                    <a:pt x="18527" y="29241"/>
                  </a:lnTo>
                  <a:close/>
                  <a:moveTo>
                    <a:pt x="18527" y="54"/>
                  </a:moveTo>
                  <a:lnTo>
                    <a:pt x="18527" y="54"/>
                  </a:lnTo>
                  <a:lnTo>
                    <a:pt x="18474" y="133"/>
                  </a:lnTo>
                  <a:lnTo>
                    <a:pt x="18368" y="265"/>
                  </a:lnTo>
                  <a:lnTo>
                    <a:pt x="18368" y="265"/>
                  </a:lnTo>
                  <a:lnTo>
                    <a:pt x="18315" y="397"/>
                  </a:lnTo>
                  <a:lnTo>
                    <a:pt x="18289" y="529"/>
                  </a:lnTo>
                  <a:lnTo>
                    <a:pt x="18263" y="845"/>
                  </a:lnTo>
                  <a:lnTo>
                    <a:pt x="18263" y="1452"/>
                  </a:lnTo>
                  <a:lnTo>
                    <a:pt x="18263" y="1452"/>
                  </a:lnTo>
                  <a:lnTo>
                    <a:pt x="18263" y="1611"/>
                  </a:lnTo>
                  <a:lnTo>
                    <a:pt x="18315" y="1690"/>
                  </a:lnTo>
                  <a:lnTo>
                    <a:pt x="18342" y="1769"/>
                  </a:lnTo>
                  <a:lnTo>
                    <a:pt x="18368" y="1927"/>
                  </a:lnTo>
                  <a:lnTo>
                    <a:pt x="18368" y="1927"/>
                  </a:lnTo>
                  <a:lnTo>
                    <a:pt x="18395" y="1954"/>
                  </a:lnTo>
                  <a:lnTo>
                    <a:pt x="18421" y="1980"/>
                  </a:lnTo>
                  <a:lnTo>
                    <a:pt x="18447" y="2007"/>
                  </a:lnTo>
                  <a:lnTo>
                    <a:pt x="18500" y="2033"/>
                  </a:lnTo>
                  <a:lnTo>
                    <a:pt x="18500" y="2033"/>
                  </a:lnTo>
                  <a:lnTo>
                    <a:pt x="18500" y="2218"/>
                  </a:lnTo>
                  <a:lnTo>
                    <a:pt x="18500" y="2402"/>
                  </a:lnTo>
                  <a:lnTo>
                    <a:pt x="18500" y="2402"/>
                  </a:lnTo>
                  <a:lnTo>
                    <a:pt x="18104" y="2402"/>
                  </a:lnTo>
                  <a:lnTo>
                    <a:pt x="17656" y="2429"/>
                  </a:lnTo>
                  <a:lnTo>
                    <a:pt x="16679" y="2429"/>
                  </a:lnTo>
                  <a:lnTo>
                    <a:pt x="16204" y="2455"/>
                  </a:lnTo>
                  <a:lnTo>
                    <a:pt x="15729" y="2508"/>
                  </a:lnTo>
                  <a:lnTo>
                    <a:pt x="15307" y="2613"/>
                  </a:lnTo>
                  <a:lnTo>
                    <a:pt x="15122" y="2666"/>
                  </a:lnTo>
                  <a:lnTo>
                    <a:pt x="14964" y="2745"/>
                  </a:lnTo>
                  <a:lnTo>
                    <a:pt x="14964" y="2745"/>
                  </a:lnTo>
                  <a:lnTo>
                    <a:pt x="14779" y="2851"/>
                  </a:lnTo>
                  <a:lnTo>
                    <a:pt x="14647" y="2930"/>
                  </a:lnTo>
                  <a:lnTo>
                    <a:pt x="14568" y="3036"/>
                  </a:lnTo>
                  <a:lnTo>
                    <a:pt x="14515" y="3115"/>
                  </a:lnTo>
                  <a:lnTo>
                    <a:pt x="14489" y="3220"/>
                  </a:lnTo>
                  <a:lnTo>
                    <a:pt x="14515" y="3300"/>
                  </a:lnTo>
                  <a:lnTo>
                    <a:pt x="14542" y="3379"/>
                  </a:lnTo>
                  <a:lnTo>
                    <a:pt x="14621" y="3484"/>
                  </a:lnTo>
                  <a:lnTo>
                    <a:pt x="14806" y="3643"/>
                  </a:lnTo>
                  <a:lnTo>
                    <a:pt x="15070" y="3801"/>
                  </a:lnTo>
                  <a:lnTo>
                    <a:pt x="15676" y="4118"/>
                  </a:lnTo>
                  <a:lnTo>
                    <a:pt x="16231" y="4434"/>
                  </a:lnTo>
                  <a:lnTo>
                    <a:pt x="16442" y="4566"/>
                  </a:lnTo>
                  <a:lnTo>
                    <a:pt x="16521" y="4645"/>
                  </a:lnTo>
                  <a:lnTo>
                    <a:pt x="16574" y="4698"/>
                  </a:lnTo>
                  <a:lnTo>
                    <a:pt x="16600" y="4777"/>
                  </a:lnTo>
                  <a:lnTo>
                    <a:pt x="16600" y="4830"/>
                  </a:lnTo>
                  <a:lnTo>
                    <a:pt x="16574" y="4909"/>
                  </a:lnTo>
                  <a:lnTo>
                    <a:pt x="16495" y="4962"/>
                  </a:lnTo>
                  <a:lnTo>
                    <a:pt x="16389" y="5041"/>
                  </a:lnTo>
                  <a:lnTo>
                    <a:pt x="16231" y="5094"/>
                  </a:lnTo>
                  <a:lnTo>
                    <a:pt x="15782" y="5226"/>
                  </a:lnTo>
                  <a:lnTo>
                    <a:pt x="15782" y="5226"/>
                  </a:lnTo>
                  <a:lnTo>
                    <a:pt x="15439" y="5332"/>
                  </a:lnTo>
                  <a:lnTo>
                    <a:pt x="15096" y="5490"/>
                  </a:lnTo>
                  <a:lnTo>
                    <a:pt x="14700" y="5727"/>
                  </a:lnTo>
                  <a:lnTo>
                    <a:pt x="14304" y="5991"/>
                  </a:lnTo>
                  <a:lnTo>
                    <a:pt x="13486" y="6625"/>
                  </a:lnTo>
                  <a:lnTo>
                    <a:pt x="12642" y="7284"/>
                  </a:lnTo>
                  <a:lnTo>
                    <a:pt x="11824" y="7918"/>
                  </a:lnTo>
                  <a:lnTo>
                    <a:pt x="11428" y="8208"/>
                  </a:lnTo>
                  <a:lnTo>
                    <a:pt x="11032" y="8419"/>
                  </a:lnTo>
                  <a:lnTo>
                    <a:pt x="10689" y="8604"/>
                  </a:lnTo>
                  <a:lnTo>
                    <a:pt x="10346" y="8736"/>
                  </a:lnTo>
                  <a:lnTo>
                    <a:pt x="10187" y="8762"/>
                  </a:lnTo>
                  <a:lnTo>
                    <a:pt x="10055" y="8789"/>
                  </a:lnTo>
                  <a:lnTo>
                    <a:pt x="9897" y="8762"/>
                  </a:lnTo>
                  <a:lnTo>
                    <a:pt x="9765" y="8736"/>
                  </a:lnTo>
                  <a:lnTo>
                    <a:pt x="9765" y="8736"/>
                  </a:lnTo>
                  <a:lnTo>
                    <a:pt x="9607" y="8683"/>
                  </a:lnTo>
                  <a:lnTo>
                    <a:pt x="9448" y="8604"/>
                  </a:lnTo>
                  <a:lnTo>
                    <a:pt x="9317" y="8498"/>
                  </a:lnTo>
                  <a:lnTo>
                    <a:pt x="9158" y="8366"/>
                  </a:lnTo>
                  <a:lnTo>
                    <a:pt x="8894" y="8076"/>
                  </a:lnTo>
                  <a:lnTo>
                    <a:pt x="8604" y="7760"/>
                  </a:lnTo>
                  <a:lnTo>
                    <a:pt x="8340" y="7416"/>
                  </a:lnTo>
                  <a:lnTo>
                    <a:pt x="8050" y="7073"/>
                  </a:lnTo>
                  <a:lnTo>
                    <a:pt x="7760" y="6783"/>
                  </a:lnTo>
                  <a:lnTo>
                    <a:pt x="7416" y="6519"/>
                  </a:lnTo>
                  <a:lnTo>
                    <a:pt x="7416" y="6519"/>
                  </a:lnTo>
                  <a:lnTo>
                    <a:pt x="7258" y="6414"/>
                  </a:lnTo>
                  <a:lnTo>
                    <a:pt x="7100" y="6387"/>
                  </a:lnTo>
                  <a:lnTo>
                    <a:pt x="6941" y="6387"/>
                  </a:lnTo>
                  <a:lnTo>
                    <a:pt x="6783" y="6414"/>
                  </a:lnTo>
                  <a:lnTo>
                    <a:pt x="6625" y="6466"/>
                  </a:lnTo>
                  <a:lnTo>
                    <a:pt x="6466" y="6572"/>
                  </a:lnTo>
                  <a:lnTo>
                    <a:pt x="6308" y="6704"/>
                  </a:lnTo>
                  <a:lnTo>
                    <a:pt x="6176" y="6836"/>
                  </a:lnTo>
                  <a:lnTo>
                    <a:pt x="6044" y="6994"/>
                  </a:lnTo>
                  <a:lnTo>
                    <a:pt x="5912" y="7179"/>
                  </a:lnTo>
                  <a:lnTo>
                    <a:pt x="5807" y="7337"/>
                  </a:lnTo>
                  <a:lnTo>
                    <a:pt x="5701" y="7548"/>
                  </a:lnTo>
                  <a:lnTo>
                    <a:pt x="5648" y="7733"/>
                  </a:lnTo>
                  <a:lnTo>
                    <a:pt x="5596" y="7918"/>
                  </a:lnTo>
                  <a:lnTo>
                    <a:pt x="5543" y="8103"/>
                  </a:lnTo>
                  <a:lnTo>
                    <a:pt x="5543" y="8261"/>
                  </a:lnTo>
                  <a:lnTo>
                    <a:pt x="5543" y="8261"/>
                  </a:lnTo>
                  <a:lnTo>
                    <a:pt x="4566" y="8314"/>
                  </a:lnTo>
                  <a:lnTo>
                    <a:pt x="3801" y="8366"/>
                  </a:lnTo>
                  <a:lnTo>
                    <a:pt x="3009" y="8472"/>
                  </a:lnTo>
                  <a:lnTo>
                    <a:pt x="2218" y="8578"/>
                  </a:lnTo>
                  <a:lnTo>
                    <a:pt x="1848" y="8657"/>
                  </a:lnTo>
                  <a:lnTo>
                    <a:pt x="1558" y="8736"/>
                  </a:lnTo>
                  <a:lnTo>
                    <a:pt x="1294" y="8841"/>
                  </a:lnTo>
                  <a:lnTo>
                    <a:pt x="1083" y="8947"/>
                  </a:lnTo>
                  <a:lnTo>
                    <a:pt x="1030" y="9026"/>
                  </a:lnTo>
                  <a:lnTo>
                    <a:pt x="977" y="9079"/>
                  </a:lnTo>
                  <a:lnTo>
                    <a:pt x="951" y="9158"/>
                  </a:lnTo>
                  <a:lnTo>
                    <a:pt x="951" y="9211"/>
                  </a:lnTo>
                  <a:lnTo>
                    <a:pt x="951" y="9211"/>
                  </a:lnTo>
                  <a:lnTo>
                    <a:pt x="1004" y="9396"/>
                  </a:lnTo>
                  <a:lnTo>
                    <a:pt x="1109" y="9607"/>
                  </a:lnTo>
                  <a:lnTo>
                    <a:pt x="1294" y="9844"/>
                  </a:lnTo>
                  <a:lnTo>
                    <a:pt x="1479" y="10108"/>
                  </a:lnTo>
                  <a:lnTo>
                    <a:pt x="1927" y="10610"/>
                  </a:lnTo>
                  <a:lnTo>
                    <a:pt x="2244" y="10979"/>
                  </a:lnTo>
                  <a:lnTo>
                    <a:pt x="2244" y="10979"/>
                  </a:lnTo>
                  <a:lnTo>
                    <a:pt x="2323" y="11111"/>
                  </a:lnTo>
                  <a:lnTo>
                    <a:pt x="2376" y="11217"/>
                  </a:lnTo>
                  <a:lnTo>
                    <a:pt x="2429" y="11322"/>
                  </a:lnTo>
                  <a:lnTo>
                    <a:pt x="2429" y="11428"/>
                  </a:lnTo>
                  <a:lnTo>
                    <a:pt x="2429" y="11507"/>
                  </a:lnTo>
                  <a:lnTo>
                    <a:pt x="2402" y="11612"/>
                  </a:lnTo>
                  <a:lnTo>
                    <a:pt x="2376" y="11692"/>
                  </a:lnTo>
                  <a:lnTo>
                    <a:pt x="2323" y="11771"/>
                  </a:lnTo>
                  <a:lnTo>
                    <a:pt x="2165" y="11929"/>
                  </a:lnTo>
                  <a:lnTo>
                    <a:pt x="1954" y="12087"/>
                  </a:lnTo>
                  <a:lnTo>
                    <a:pt x="1716" y="12219"/>
                  </a:lnTo>
                  <a:lnTo>
                    <a:pt x="1479" y="12351"/>
                  </a:lnTo>
                  <a:lnTo>
                    <a:pt x="925" y="12589"/>
                  </a:lnTo>
                  <a:lnTo>
                    <a:pt x="687" y="12721"/>
                  </a:lnTo>
                  <a:lnTo>
                    <a:pt x="449" y="12853"/>
                  </a:lnTo>
                  <a:lnTo>
                    <a:pt x="238" y="12985"/>
                  </a:lnTo>
                  <a:lnTo>
                    <a:pt x="106" y="13117"/>
                  </a:lnTo>
                  <a:lnTo>
                    <a:pt x="54" y="13196"/>
                  </a:lnTo>
                  <a:lnTo>
                    <a:pt x="27" y="13275"/>
                  </a:lnTo>
                  <a:lnTo>
                    <a:pt x="1" y="13354"/>
                  </a:lnTo>
                  <a:lnTo>
                    <a:pt x="1" y="13460"/>
                  </a:lnTo>
                  <a:lnTo>
                    <a:pt x="1" y="13460"/>
                  </a:lnTo>
                  <a:lnTo>
                    <a:pt x="27" y="13512"/>
                  </a:lnTo>
                  <a:lnTo>
                    <a:pt x="106" y="13539"/>
                  </a:lnTo>
                  <a:lnTo>
                    <a:pt x="186" y="13565"/>
                  </a:lnTo>
                  <a:lnTo>
                    <a:pt x="318" y="13592"/>
                  </a:lnTo>
                  <a:lnTo>
                    <a:pt x="661" y="13592"/>
                  </a:lnTo>
                  <a:lnTo>
                    <a:pt x="1030" y="13565"/>
                  </a:lnTo>
                  <a:lnTo>
                    <a:pt x="1769" y="13539"/>
                  </a:lnTo>
                  <a:lnTo>
                    <a:pt x="2059" y="13539"/>
                  </a:lnTo>
                  <a:lnTo>
                    <a:pt x="2165" y="13539"/>
                  </a:lnTo>
                  <a:lnTo>
                    <a:pt x="2244" y="13565"/>
                  </a:lnTo>
                  <a:lnTo>
                    <a:pt x="2244" y="13565"/>
                  </a:lnTo>
                  <a:lnTo>
                    <a:pt x="2297" y="13618"/>
                  </a:lnTo>
                  <a:lnTo>
                    <a:pt x="2323" y="13671"/>
                  </a:lnTo>
                  <a:lnTo>
                    <a:pt x="2402" y="13856"/>
                  </a:lnTo>
                  <a:lnTo>
                    <a:pt x="2482" y="14093"/>
                  </a:lnTo>
                  <a:lnTo>
                    <a:pt x="2534" y="14383"/>
                  </a:lnTo>
                  <a:lnTo>
                    <a:pt x="2587" y="14938"/>
                  </a:lnTo>
                  <a:lnTo>
                    <a:pt x="2587" y="15333"/>
                  </a:lnTo>
                  <a:lnTo>
                    <a:pt x="2587" y="15333"/>
                  </a:lnTo>
                  <a:lnTo>
                    <a:pt x="2429" y="15888"/>
                  </a:lnTo>
                  <a:lnTo>
                    <a:pt x="2244" y="16363"/>
                  </a:lnTo>
                  <a:lnTo>
                    <a:pt x="2086" y="16785"/>
                  </a:lnTo>
                  <a:lnTo>
                    <a:pt x="1927" y="17181"/>
                  </a:lnTo>
                  <a:lnTo>
                    <a:pt x="1558" y="17920"/>
                  </a:lnTo>
                  <a:lnTo>
                    <a:pt x="1188" y="18738"/>
                  </a:lnTo>
                  <a:lnTo>
                    <a:pt x="1188" y="18738"/>
                  </a:lnTo>
                  <a:lnTo>
                    <a:pt x="1109" y="18922"/>
                  </a:lnTo>
                  <a:lnTo>
                    <a:pt x="1109" y="19054"/>
                  </a:lnTo>
                  <a:lnTo>
                    <a:pt x="1136" y="19081"/>
                  </a:lnTo>
                  <a:lnTo>
                    <a:pt x="1162" y="19107"/>
                  </a:lnTo>
                  <a:lnTo>
                    <a:pt x="1268" y="19134"/>
                  </a:lnTo>
                  <a:lnTo>
                    <a:pt x="1400" y="19134"/>
                  </a:lnTo>
                  <a:lnTo>
                    <a:pt x="1531" y="19107"/>
                  </a:lnTo>
                  <a:lnTo>
                    <a:pt x="1875" y="18975"/>
                  </a:lnTo>
                  <a:lnTo>
                    <a:pt x="1875" y="18975"/>
                  </a:lnTo>
                  <a:lnTo>
                    <a:pt x="2323" y="18843"/>
                  </a:lnTo>
                  <a:lnTo>
                    <a:pt x="3062" y="18685"/>
                  </a:lnTo>
                  <a:lnTo>
                    <a:pt x="3933" y="18527"/>
                  </a:lnTo>
                  <a:lnTo>
                    <a:pt x="4909" y="18395"/>
                  </a:lnTo>
                  <a:lnTo>
                    <a:pt x="5358" y="18342"/>
                  </a:lnTo>
                  <a:lnTo>
                    <a:pt x="5807" y="18315"/>
                  </a:lnTo>
                  <a:lnTo>
                    <a:pt x="6202" y="18315"/>
                  </a:lnTo>
                  <a:lnTo>
                    <a:pt x="6572" y="18315"/>
                  </a:lnTo>
                  <a:lnTo>
                    <a:pt x="6862" y="18368"/>
                  </a:lnTo>
                  <a:lnTo>
                    <a:pt x="6968" y="18421"/>
                  </a:lnTo>
                  <a:lnTo>
                    <a:pt x="7047" y="18474"/>
                  </a:lnTo>
                  <a:lnTo>
                    <a:pt x="7126" y="18527"/>
                  </a:lnTo>
                  <a:lnTo>
                    <a:pt x="7179" y="18579"/>
                  </a:lnTo>
                  <a:lnTo>
                    <a:pt x="7205" y="18659"/>
                  </a:lnTo>
                  <a:lnTo>
                    <a:pt x="7179" y="18738"/>
                  </a:lnTo>
                  <a:lnTo>
                    <a:pt x="7179" y="18738"/>
                  </a:lnTo>
                  <a:lnTo>
                    <a:pt x="7126" y="18949"/>
                  </a:lnTo>
                  <a:lnTo>
                    <a:pt x="7021" y="19134"/>
                  </a:lnTo>
                  <a:lnTo>
                    <a:pt x="6809" y="19529"/>
                  </a:lnTo>
                  <a:lnTo>
                    <a:pt x="6519" y="19925"/>
                  </a:lnTo>
                  <a:lnTo>
                    <a:pt x="6202" y="20347"/>
                  </a:lnTo>
                  <a:lnTo>
                    <a:pt x="5912" y="20796"/>
                  </a:lnTo>
                  <a:lnTo>
                    <a:pt x="5780" y="21007"/>
                  </a:lnTo>
                  <a:lnTo>
                    <a:pt x="5648" y="21245"/>
                  </a:lnTo>
                  <a:lnTo>
                    <a:pt x="5569" y="21482"/>
                  </a:lnTo>
                  <a:lnTo>
                    <a:pt x="5490" y="21746"/>
                  </a:lnTo>
                  <a:lnTo>
                    <a:pt x="5437" y="22010"/>
                  </a:lnTo>
                  <a:lnTo>
                    <a:pt x="5411" y="22274"/>
                  </a:lnTo>
                  <a:lnTo>
                    <a:pt x="5411" y="22274"/>
                  </a:lnTo>
                  <a:lnTo>
                    <a:pt x="5437" y="22327"/>
                  </a:lnTo>
                  <a:lnTo>
                    <a:pt x="5464" y="22353"/>
                  </a:lnTo>
                  <a:lnTo>
                    <a:pt x="5622" y="22459"/>
                  </a:lnTo>
                  <a:lnTo>
                    <a:pt x="6097" y="22696"/>
                  </a:lnTo>
                  <a:lnTo>
                    <a:pt x="6361" y="22855"/>
                  </a:lnTo>
                  <a:lnTo>
                    <a:pt x="6625" y="23039"/>
                  </a:lnTo>
                  <a:lnTo>
                    <a:pt x="6730" y="23118"/>
                  </a:lnTo>
                  <a:lnTo>
                    <a:pt x="6836" y="23224"/>
                  </a:lnTo>
                  <a:lnTo>
                    <a:pt x="6889" y="23330"/>
                  </a:lnTo>
                  <a:lnTo>
                    <a:pt x="6941" y="23461"/>
                  </a:lnTo>
                  <a:lnTo>
                    <a:pt x="6941" y="23461"/>
                  </a:lnTo>
                  <a:lnTo>
                    <a:pt x="7971" y="22564"/>
                  </a:lnTo>
                  <a:lnTo>
                    <a:pt x="8498" y="22116"/>
                  </a:lnTo>
                  <a:lnTo>
                    <a:pt x="9026" y="21667"/>
                  </a:lnTo>
                  <a:lnTo>
                    <a:pt x="9607" y="21245"/>
                  </a:lnTo>
                  <a:lnTo>
                    <a:pt x="10161" y="20875"/>
                  </a:lnTo>
                  <a:lnTo>
                    <a:pt x="10742" y="20532"/>
                  </a:lnTo>
                  <a:lnTo>
                    <a:pt x="11032" y="20400"/>
                  </a:lnTo>
                  <a:lnTo>
                    <a:pt x="11296" y="20268"/>
                  </a:lnTo>
                  <a:lnTo>
                    <a:pt x="11296" y="20268"/>
                  </a:lnTo>
                  <a:lnTo>
                    <a:pt x="11454" y="20216"/>
                  </a:lnTo>
                  <a:lnTo>
                    <a:pt x="11612" y="20189"/>
                  </a:lnTo>
                  <a:lnTo>
                    <a:pt x="11718" y="20189"/>
                  </a:lnTo>
                  <a:lnTo>
                    <a:pt x="11850" y="20216"/>
                  </a:lnTo>
                  <a:lnTo>
                    <a:pt x="11929" y="20268"/>
                  </a:lnTo>
                  <a:lnTo>
                    <a:pt x="12035" y="20321"/>
                  </a:lnTo>
                  <a:lnTo>
                    <a:pt x="12087" y="20400"/>
                  </a:lnTo>
                  <a:lnTo>
                    <a:pt x="12167" y="20506"/>
                  </a:lnTo>
                  <a:lnTo>
                    <a:pt x="12272" y="20717"/>
                  </a:lnTo>
                  <a:lnTo>
                    <a:pt x="12351" y="21007"/>
                  </a:lnTo>
                  <a:lnTo>
                    <a:pt x="12378" y="21324"/>
                  </a:lnTo>
                  <a:lnTo>
                    <a:pt x="12431" y="21641"/>
                  </a:lnTo>
                  <a:lnTo>
                    <a:pt x="12483" y="22327"/>
                  </a:lnTo>
                  <a:lnTo>
                    <a:pt x="12510" y="22643"/>
                  </a:lnTo>
                  <a:lnTo>
                    <a:pt x="12536" y="22907"/>
                  </a:lnTo>
                  <a:lnTo>
                    <a:pt x="12589" y="23145"/>
                  </a:lnTo>
                  <a:lnTo>
                    <a:pt x="12694" y="23330"/>
                  </a:lnTo>
                  <a:lnTo>
                    <a:pt x="12747" y="23382"/>
                  </a:lnTo>
                  <a:lnTo>
                    <a:pt x="12800" y="23435"/>
                  </a:lnTo>
                  <a:lnTo>
                    <a:pt x="12879" y="23461"/>
                  </a:lnTo>
                  <a:lnTo>
                    <a:pt x="12958" y="23461"/>
                  </a:lnTo>
                  <a:lnTo>
                    <a:pt x="12958" y="23461"/>
                  </a:lnTo>
                  <a:lnTo>
                    <a:pt x="13460" y="23382"/>
                  </a:lnTo>
                  <a:lnTo>
                    <a:pt x="13935" y="23277"/>
                  </a:lnTo>
                  <a:lnTo>
                    <a:pt x="14410" y="23198"/>
                  </a:lnTo>
                  <a:lnTo>
                    <a:pt x="14621" y="23171"/>
                  </a:lnTo>
                  <a:lnTo>
                    <a:pt x="14806" y="23171"/>
                  </a:lnTo>
                  <a:lnTo>
                    <a:pt x="14990" y="23198"/>
                  </a:lnTo>
                  <a:lnTo>
                    <a:pt x="15175" y="23224"/>
                  </a:lnTo>
                  <a:lnTo>
                    <a:pt x="15307" y="23303"/>
                  </a:lnTo>
                  <a:lnTo>
                    <a:pt x="15465" y="23409"/>
                  </a:lnTo>
                  <a:lnTo>
                    <a:pt x="15571" y="23541"/>
                  </a:lnTo>
                  <a:lnTo>
                    <a:pt x="15650" y="23699"/>
                  </a:lnTo>
                  <a:lnTo>
                    <a:pt x="15729" y="23910"/>
                  </a:lnTo>
                  <a:lnTo>
                    <a:pt x="15782" y="24174"/>
                  </a:lnTo>
                  <a:lnTo>
                    <a:pt x="15782" y="24174"/>
                  </a:lnTo>
                  <a:lnTo>
                    <a:pt x="15782" y="24359"/>
                  </a:lnTo>
                  <a:lnTo>
                    <a:pt x="15756" y="24517"/>
                  </a:lnTo>
                  <a:lnTo>
                    <a:pt x="15676" y="24702"/>
                  </a:lnTo>
                  <a:lnTo>
                    <a:pt x="15571" y="24860"/>
                  </a:lnTo>
                  <a:lnTo>
                    <a:pt x="15413" y="24992"/>
                  </a:lnTo>
                  <a:lnTo>
                    <a:pt x="15228" y="25124"/>
                  </a:lnTo>
                  <a:lnTo>
                    <a:pt x="15043" y="25256"/>
                  </a:lnTo>
                  <a:lnTo>
                    <a:pt x="14806" y="25388"/>
                  </a:lnTo>
                  <a:lnTo>
                    <a:pt x="14331" y="25599"/>
                  </a:lnTo>
                  <a:lnTo>
                    <a:pt x="13776" y="25810"/>
                  </a:lnTo>
                  <a:lnTo>
                    <a:pt x="12642" y="26180"/>
                  </a:lnTo>
                  <a:lnTo>
                    <a:pt x="12114" y="26364"/>
                  </a:lnTo>
                  <a:lnTo>
                    <a:pt x="11639" y="26549"/>
                  </a:lnTo>
                  <a:lnTo>
                    <a:pt x="11428" y="26655"/>
                  </a:lnTo>
                  <a:lnTo>
                    <a:pt x="11269" y="26760"/>
                  </a:lnTo>
                  <a:lnTo>
                    <a:pt x="11111" y="26892"/>
                  </a:lnTo>
                  <a:lnTo>
                    <a:pt x="10979" y="26998"/>
                  </a:lnTo>
                  <a:lnTo>
                    <a:pt x="10900" y="27130"/>
                  </a:lnTo>
                  <a:lnTo>
                    <a:pt x="10847" y="27262"/>
                  </a:lnTo>
                  <a:lnTo>
                    <a:pt x="10847" y="27394"/>
                  </a:lnTo>
                  <a:lnTo>
                    <a:pt x="10874" y="27552"/>
                  </a:lnTo>
                  <a:lnTo>
                    <a:pt x="10953" y="27710"/>
                  </a:lnTo>
                  <a:lnTo>
                    <a:pt x="11111" y="27895"/>
                  </a:lnTo>
                  <a:lnTo>
                    <a:pt x="11296" y="28080"/>
                  </a:lnTo>
                  <a:lnTo>
                    <a:pt x="11533" y="28291"/>
                  </a:lnTo>
                  <a:lnTo>
                    <a:pt x="11533" y="28291"/>
                  </a:lnTo>
                  <a:lnTo>
                    <a:pt x="12087" y="28660"/>
                  </a:lnTo>
                  <a:lnTo>
                    <a:pt x="12536" y="29030"/>
                  </a:lnTo>
                  <a:lnTo>
                    <a:pt x="12747" y="29214"/>
                  </a:lnTo>
                  <a:lnTo>
                    <a:pt x="12958" y="29426"/>
                  </a:lnTo>
                  <a:lnTo>
                    <a:pt x="13143" y="29663"/>
                  </a:lnTo>
                  <a:lnTo>
                    <a:pt x="13301" y="29927"/>
                  </a:lnTo>
                  <a:lnTo>
                    <a:pt x="13301" y="29927"/>
                  </a:lnTo>
                  <a:lnTo>
                    <a:pt x="13381" y="30006"/>
                  </a:lnTo>
                  <a:lnTo>
                    <a:pt x="13460" y="30033"/>
                  </a:lnTo>
                  <a:lnTo>
                    <a:pt x="13539" y="30033"/>
                  </a:lnTo>
                  <a:lnTo>
                    <a:pt x="13618" y="30006"/>
                  </a:lnTo>
                  <a:lnTo>
                    <a:pt x="13724" y="29953"/>
                  </a:lnTo>
                  <a:lnTo>
                    <a:pt x="13829" y="29874"/>
                  </a:lnTo>
                  <a:lnTo>
                    <a:pt x="14040" y="29663"/>
                  </a:lnTo>
                  <a:lnTo>
                    <a:pt x="14225" y="29452"/>
                  </a:lnTo>
                  <a:lnTo>
                    <a:pt x="14410" y="29214"/>
                  </a:lnTo>
                  <a:lnTo>
                    <a:pt x="14542" y="29056"/>
                  </a:lnTo>
                  <a:lnTo>
                    <a:pt x="14594" y="28977"/>
                  </a:lnTo>
                  <a:lnTo>
                    <a:pt x="14594" y="28977"/>
                  </a:lnTo>
                  <a:lnTo>
                    <a:pt x="15835" y="29135"/>
                  </a:lnTo>
                  <a:lnTo>
                    <a:pt x="16890" y="29267"/>
                  </a:lnTo>
                  <a:lnTo>
                    <a:pt x="17339" y="29294"/>
                  </a:lnTo>
                  <a:lnTo>
                    <a:pt x="17788" y="29320"/>
                  </a:lnTo>
                  <a:lnTo>
                    <a:pt x="18184" y="29294"/>
                  </a:lnTo>
                  <a:lnTo>
                    <a:pt x="18527" y="29241"/>
                  </a:lnTo>
                  <a:lnTo>
                    <a:pt x="18527" y="20268"/>
                  </a:lnTo>
                  <a:lnTo>
                    <a:pt x="18527" y="20268"/>
                  </a:lnTo>
                  <a:lnTo>
                    <a:pt x="18368" y="20110"/>
                  </a:lnTo>
                  <a:lnTo>
                    <a:pt x="18315" y="20031"/>
                  </a:lnTo>
                  <a:lnTo>
                    <a:pt x="18289" y="19952"/>
                  </a:lnTo>
                  <a:lnTo>
                    <a:pt x="18289" y="19872"/>
                  </a:lnTo>
                  <a:lnTo>
                    <a:pt x="18342" y="19793"/>
                  </a:lnTo>
                  <a:lnTo>
                    <a:pt x="18421" y="19714"/>
                  </a:lnTo>
                  <a:lnTo>
                    <a:pt x="18527" y="19635"/>
                  </a:lnTo>
                  <a:lnTo>
                    <a:pt x="18527" y="16917"/>
                  </a:lnTo>
                  <a:lnTo>
                    <a:pt x="18527" y="16917"/>
                  </a:lnTo>
                  <a:lnTo>
                    <a:pt x="18421" y="16970"/>
                  </a:lnTo>
                  <a:lnTo>
                    <a:pt x="18368" y="16970"/>
                  </a:lnTo>
                  <a:lnTo>
                    <a:pt x="18315" y="16943"/>
                  </a:lnTo>
                  <a:lnTo>
                    <a:pt x="18315" y="16943"/>
                  </a:lnTo>
                  <a:lnTo>
                    <a:pt x="18025" y="16600"/>
                  </a:lnTo>
                  <a:lnTo>
                    <a:pt x="17682" y="16204"/>
                  </a:lnTo>
                  <a:lnTo>
                    <a:pt x="17339" y="15808"/>
                  </a:lnTo>
                  <a:lnTo>
                    <a:pt x="16996" y="15439"/>
                  </a:lnTo>
                  <a:lnTo>
                    <a:pt x="16996" y="15439"/>
                  </a:lnTo>
                  <a:lnTo>
                    <a:pt x="16758" y="15650"/>
                  </a:lnTo>
                  <a:lnTo>
                    <a:pt x="16468" y="15940"/>
                  </a:lnTo>
                  <a:lnTo>
                    <a:pt x="16310" y="16046"/>
                  </a:lnTo>
                  <a:lnTo>
                    <a:pt x="16151" y="16151"/>
                  </a:lnTo>
                  <a:lnTo>
                    <a:pt x="16046" y="16178"/>
                  </a:lnTo>
                  <a:lnTo>
                    <a:pt x="15993" y="16178"/>
                  </a:lnTo>
                  <a:lnTo>
                    <a:pt x="15940" y="16151"/>
                  </a:lnTo>
                  <a:lnTo>
                    <a:pt x="15940" y="16151"/>
                  </a:lnTo>
                  <a:lnTo>
                    <a:pt x="15888" y="16046"/>
                  </a:lnTo>
                  <a:lnTo>
                    <a:pt x="15861" y="15914"/>
                  </a:lnTo>
                  <a:lnTo>
                    <a:pt x="15808" y="15597"/>
                  </a:lnTo>
                  <a:lnTo>
                    <a:pt x="15782" y="15413"/>
                  </a:lnTo>
                  <a:lnTo>
                    <a:pt x="15756" y="15228"/>
                  </a:lnTo>
                  <a:lnTo>
                    <a:pt x="15703" y="15069"/>
                  </a:lnTo>
                  <a:lnTo>
                    <a:pt x="15597" y="14911"/>
                  </a:lnTo>
                  <a:lnTo>
                    <a:pt x="15597" y="14911"/>
                  </a:lnTo>
                  <a:lnTo>
                    <a:pt x="15465" y="14779"/>
                  </a:lnTo>
                  <a:lnTo>
                    <a:pt x="15333" y="14621"/>
                  </a:lnTo>
                  <a:lnTo>
                    <a:pt x="15307" y="14542"/>
                  </a:lnTo>
                  <a:lnTo>
                    <a:pt x="15307" y="14463"/>
                  </a:lnTo>
                  <a:lnTo>
                    <a:pt x="15333" y="14383"/>
                  </a:lnTo>
                  <a:lnTo>
                    <a:pt x="15413" y="14304"/>
                  </a:lnTo>
                  <a:lnTo>
                    <a:pt x="15413" y="14304"/>
                  </a:lnTo>
                  <a:lnTo>
                    <a:pt x="15545" y="14225"/>
                  </a:lnTo>
                  <a:lnTo>
                    <a:pt x="15650" y="14199"/>
                  </a:lnTo>
                  <a:lnTo>
                    <a:pt x="15940" y="14146"/>
                  </a:lnTo>
                  <a:lnTo>
                    <a:pt x="16231" y="14119"/>
                  </a:lnTo>
                  <a:lnTo>
                    <a:pt x="16363" y="14093"/>
                  </a:lnTo>
                  <a:lnTo>
                    <a:pt x="16468" y="14040"/>
                  </a:lnTo>
                  <a:lnTo>
                    <a:pt x="16468" y="14040"/>
                  </a:lnTo>
                  <a:lnTo>
                    <a:pt x="16917" y="13776"/>
                  </a:lnTo>
                  <a:lnTo>
                    <a:pt x="17260" y="13539"/>
                  </a:lnTo>
                  <a:lnTo>
                    <a:pt x="17577" y="13275"/>
                  </a:lnTo>
                  <a:lnTo>
                    <a:pt x="17972" y="12906"/>
                  </a:lnTo>
                  <a:lnTo>
                    <a:pt x="17972" y="12906"/>
                  </a:lnTo>
                  <a:lnTo>
                    <a:pt x="18210" y="12668"/>
                  </a:lnTo>
                  <a:lnTo>
                    <a:pt x="18527" y="12378"/>
                  </a:lnTo>
                  <a:lnTo>
                    <a:pt x="18527" y="5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43"/>
            <p:cNvSpPr/>
            <p:nvPr/>
          </p:nvSpPr>
          <p:spPr>
            <a:xfrm>
              <a:off x="7590250" y="370575"/>
              <a:ext cx="418300" cy="116800"/>
            </a:xfrm>
            <a:custGeom>
              <a:avLst/>
              <a:gdLst/>
              <a:ahLst/>
              <a:cxnLst/>
              <a:rect l="l" t="t" r="r" b="b"/>
              <a:pathLst>
                <a:path w="16732" h="4672" extrusionOk="0">
                  <a:moveTo>
                    <a:pt x="4223" y="370"/>
                  </a:moveTo>
                  <a:lnTo>
                    <a:pt x="4223" y="370"/>
                  </a:lnTo>
                  <a:lnTo>
                    <a:pt x="4645" y="264"/>
                  </a:lnTo>
                  <a:lnTo>
                    <a:pt x="5437" y="106"/>
                  </a:lnTo>
                  <a:lnTo>
                    <a:pt x="5885" y="53"/>
                  </a:lnTo>
                  <a:lnTo>
                    <a:pt x="6255" y="0"/>
                  </a:lnTo>
                  <a:lnTo>
                    <a:pt x="6545" y="0"/>
                  </a:lnTo>
                  <a:lnTo>
                    <a:pt x="6650" y="0"/>
                  </a:lnTo>
                  <a:lnTo>
                    <a:pt x="6677" y="27"/>
                  </a:lnTo>
                  <a:lnTo>
                    <a:pt x="6677" y="27"/>
                  </a:lnTo>
                  <a:lnTo>
                    <a:pt x="6650" y="158"/>
                  </a:lnTo>
                  <a:lnTo>
                    <a:pt x="6571" y="422"/>
                  </a:lnTo>
                  <a:lnTo>
                    <a:pt x="6492" y="660"/>
                  </a:lnTo>
                  <a:lnTo>
                    <a:pt x="6492" y="765"/>
                  </a:lnTo>
                  <a:lnTo>
                    <a:pt x="6518" y="818"/>
                  </a:lnTo>
                  <a:lnTo>
                    <a:pt x="6518" y="818"/>
                  </a:lnTo>
                  <a:lnTo>
                    <a:pt x="6624" y="845"/>
                  </a:lnTo>
                  <a:lnTo>
                    <a:pt x="6809" y="845"/>
                  </a:lnTo>
                  <a:lnTo>
                    <a:pt x="7310" y="739"/>
                  </a:lnTo>
                  <a:lnTo>
                    <a:pt x="8023" y="607"/>
                  </a:lnTo>
                  <a:lnTo>
                    <a:pt x="8841" y="449"/>
                  </a:lnTo>
                  <a:lnTo>
                    <a:pt x="9289" y="370"/>
                  </a:lnTo>
                  <a:lnTo>
                    <a:pt x="9738" y="343"/>
                  </a:lnTo>
                  <a:lnTo>
                    <a:pt x="10187" y="290"/>
                  </a:lnTo>
                  <a:lnTo>
                    <a:pt x="10609" y="317"/>
                  </a:lnTo>
                  <a:lnTo>
                    <a:pt x="11031" y="343"/>
                  </a:lnTo>
                  <a:lnTo>
                    <a:pt x="11427" y="422"/>
                  </a:lnTo>
                  <a:lnTo>
                    <a:pt x="11796" y="554"/>
                  </a:lnTo>
                  <a:lnTo>
                    <a:pt x="11981" y="633"/>
                  </a:lnTo>
                  <a:lnTo>
                    <a:pt x="12140" y="739"/>
                  </a:lnTo>
                  <a:lnTo>
                    <a:pt x="12140" y="739"/>
                  </a:lnTo>
                  <a:lnTo>
                    <a:pt x="12219" y="792"/>
                  </a:lnTo>
                  <a:lnTo>
                    <a:pt x="12245" y="871"/>
                  </a:lnTo>
                  <a:lnTo>
                    <a:pt x="12245" y="977"/>
                  </a:lnTo>
                  <a:lnTo>
                    <a:pt x="12219" y="1056"/>
                  </a:lnTo>
                  <a:lnTo>
                    <a:pt x="12166" y="1267"/>
                  </a:lnTo>
                  <a:lnTo>
                    <a:pt x="12060" y="1452"/>
                  </a:lnTo>
                  <a:lnTo>
                    <a:pt x="11981" y="1584"/>
                  </a:lnTo>
                  <a:lnTo>
                    <a:pt x="11981" y="1636"/>
                  </a:lnTo>
                  <a:lnTo>
                    <a:pt x="12008" y="1689"/>
                  </a:lnTo>
                  <a:lnTo>
                    <a:pt x="12060" y="1715"/>
                  </a:lnTo>
                  <a:lnTo>
                    <a:pt x="12166" y="1689"/>
                  </a:lnTo>
                  <a:lnTo>
                    <a:pt x="12483" y="1610"/>
                  </a:lnTo>
                  <a:lnTo>
                    <a:pt x="12483" y="1610"/>
                  </a:lnTo>
                  <a:lnTo>
                    <a:pt x="12773" y="1531"/>
                  </a:lnTo>
                  <a:lnTo>
                    <a:pt x="13063" y="1452"/>
                  </a:lnTo>
                  <a:lnTo>
                    <a:pt x="13327" y="1399"/>
                  </a:lnTo>
                  <a:lnTo>
                    <a:pt x="13565" y="1372"/>
                  </a:lnTo>
                  <a:lnTo>
                    <a:pt x="13802" y="1372"/>
                  </a:lnTo>
                  <a:lnTo>
                    <a:pt x="14040" y="1372"/>
                  </a:lnTo>
                  <a:lnTo>
                    <a:pt x="14277" y="1399"/>
                  </a:lnTo>
                  <a:lnTo>
                    <a:pt x="14488" y="1452"/>
                  </a:lnTo>
                  <a:lnTo>
                    <a:pt x="14699" y="1531"/>
                  </a:lnTo>
                  <a:lnTo>
                    <a:pt x="14910" y="1610"/>
                  </a:lnTo>
                  <a:lnTo>
                    <a:pt x="15122" y="1715"/>
                  </a:lnTo>
                  <a:lnTo>
                    <a:pt x="15333" y="1847"/>
                  </a:lnTo>
                  <a:lnTo>
                    <a:pt x="15755" y="2138"/>
                  </a:lnTo>
                  <a:lnTo>
                    <a:pt x="16177" y="2481"/>
                  </a:lnTo>
                  <a:lnTo>
                    <a:pt x="16177" y="2481"/>
                  </a:lnTo>
                  <a:lnTo>
                    <a:pt x="16415" y="2692"/>
                  </a:lnTo>
                  <a:lnTo>
                    <a:pt x="16573" y="2877"/>
                  </a:lnTo>
                  <a:lnTo>
                    <a:pt x="16679" y="3035"/>
                  </a:lnTo>
                  <a:lnTo>
                    <a:pt x="16731" y="3141"/>
                  </a:lnTo>
                  <a:lnTo>
                    <a:pt x="16731" y="3246"/>
                  </a:lnTo>
                  <a:lnTo>
                    <a:pt x="16705" y="3299"/>
                  </a:lnTo>
                  <a:lnTo>
                    <a:pt x="16626" y="3352"/>
                  </a:lnTo>
                  <a:lnTo>
                    <a:pt x="16520" y="3378"/>
                  </a:lnTo>
                  <a:lnTo>
                    <a:pt x="16204" y="3404"/>
                  </a:lnTo>
                  <a:lnTo>
                    <a:pt x="15808" y="3404"/>
                  </a:lnTo>
                  <a:lnTo>
                    <a:pt x="15359" y="3378"/>
                  </a:lnTo>
                  <a:lnTo>
                    <a:pt x="14858" y="3378"/>
                  </a:lnTo>
                  <a:lnTo>
                    <a:pt x="14858" y="3378"/>
                  </a:lnTo>
                  <a:lnTo>
                    <a:pt x="13908" y="3352"/>
                  </a:lnTo>
                  <a:lnTo>
                    <a:pt x="13644" y="3352"/>
                  </a:lnTo>
                  <a:lnTo>
                    <a:pt x="13538" y="3378"/>
                  </a:lnTo>
                  <a:lnTo>
                    <a:pt x="13459" y="3404"/>
                  </a:lnTo>
                  <a:lnTo>
                    <a:pt x="13406" y="3457"/>
                  </a:lnTo>
                  <a:lnTo>
                    <a:pt x="13353" y="3536"/>
                  </a:lnTo>
                  <a:lnTo>
                    <a:pt x="13274" y="3748"/>
                  </a:lnTo>
                  <a:lnTo>
                    <a:pt x="13169" y="4064"/>
                  </a:lnTo>
                  <a:lnTo>
                    <a:pt x="13010" y="4513"/>
                  </a:lnTo>
                  <a:lnTo>
                    <a:pt x="13010" y="4513"/>
                  </a:lnTo>
                  <a:lnTo>
                    <a:pt x="12984" y="4592"/>
                  </a:lnTo>
                  <a:lnTo>
                    <a:pt x="12931" y="4618"/>
                  </a:lnTo>
                  <a:lnTo>
                    <a:pt x="12878" y="4671"/>
                  </a:lnTo>
                  <a:lnTo>
                    <a:pt x="12826" y="4671"/>
                  </a:lnTo>
                  <a:lnTo>
                    <a:pt x="12667" y="4671"/>
                  </a:lnTo>
                  <a:lnTo>
                    <a:pt x="12456" y="4618"/>
                  </a:lnTo>
                  <a:lnTo>
                    <a:pt x="12245" y="4513"/>
                  </a:lnTo>
                  <a:lnTo>
                    <a:pt x="11981" y="4381"/>
                  </a:lnTo>
                  <a:lnTo>
                    <a:pt x="11427" y="4038"/>
                  </a:lnTo>
                  <a:lnTo>
                    <a:pt x="10794" y="3695"/>
                  </a:lnTo>
                  <a:lnTo>
                    <a:pt x="10477" y="3510"/>
                  </a:lnTo>
                  <a:lnTo>
                    <a:pt x="10160" y="3378"/>
                  </a:lnTo>
                  <a:lnTo>
                    <a:pt x="9844" y="3246"/>
                  </a:lnTo>
                  <a:lnTo>
                    <a:pt x="9553" y="3141"/>
                  </a:lnTo>
                  <a:lnTo>
                    <a:pt x="9237" y="3114"/>
                  </a:lnTo>
                  <a:lnTo>
                    <a:pt x="8973" y="3114"/>
                  </a:lnTo>
                  <a:lnTo>
                    <a:pt x="8973" y="3114"/>
                  </a:lnTo>
                  <a:lnTo>
                    <a:pt x="8656" y="3167"/>
                  </a:lnTo>
                  <a:lnTo>
                    <a:pt x="8392" y="3220"/>
                  </a:lnTo>
                  <a:lnTo>
                    <a:pt x="8155" y="3325"/>
                  </a:lnTo>
                  <a:lnTo>
                    <a:pt x="7917" y="3431"/>
                  </a:lnTo>
                  <a:lnTo>
                    <a:pt x="7548" y="3642"/>
                  </a:lnTo>
                  <a:lnTo>
                    <a:pt x="7205" y="3853"/>
                  </a:lnTo>
                  <a:lnTo>
                    <a:pt x="7046" y="3959"/>
                  </a:lnTo>
                  <a:lnTo>
                    <a:pt x="6888" y="4011"/>
                  </a:lnTo>
                  <a:lnTo>
                    <a:pt x="6730" y="4064"/>
                  </a:lnTo>
                  <a:lnTo>
                    <a:pt x="6545" y="4064"/>
                  </a:lnTo>
                  <a:lnTo>
                    <a:pt x="6360" y="4038"/>
                  </a:lnTo>
                  <a:lnTo>
                    <a:pt x="6175" y="3985"/>
                  </a:lnTo>
                  <a:lnTo>
                    <a:pt x="5964" y="3879"/>
                  </a:lnTo>
                  <a:lnTo>
                    <a:pt x="5727" y="3721"/>
                  </a:lnTo>
                  <a:lnTo>
                    <a:pt x="5727" y="3721"/>
                  </a:lnTo>
                  <a:lnTo>
                    <a:pt x="5146" y="3299"/>
                  </a:lnTo>
                  <a:lnTo>
                    <a:pt x="4909" y="3114"/>
                  </a:lnTo>
                  <a:lnTo>
                    <a:pt x="4724" y="2929"/>
                  </a:lnTo>
                  <a:lnTo>
                    <a:pt x="4539" y="2718"/>
                  </a:lnTo>
                  <a:lnTo>
                    <a:pt x="4407" y="2481"/>
                  </a:lnTo>
                  <a:lnTo>
                    <a:pt x="4302" y="2190"/>
                  </a:lnTo>
                  <a:lnTo>
                    <a:pt x="4223" y="1874"/>
                  </a:lnTo>
                  <a:lnTo>
                    <a:pt x="4223" y="1874"/>
                  </a:lnTo>
                  <a:lnTo>
                    <a:pt x="4196" y="1821"/>
                  </a:lnTo>
                  <a:lnTo>
                    <a:pt x="4143" y="1795"/>
                  </a:lnTo>
                  <a:lnTo>
                    <a:pt x="3932" y="1715"/>
                  </a:lnTo>
                  <a:lnTo>
                    <a:pt x="3589" y="1663"/>
                  </a:lnTo>
                  <a:lnTo>
                    <a:pt x="3193" y="1636"/>
                  </a:lnTo>
                  <a:lnTo>
                    <a:pt x="2243" y="1584"/>
                  </a:lnTo>
                  <a:lnTo>
                    <a:pt x="1293" y="1557"/>
                  </a:lnTo>
                  <a:lnTo>
                    <a:pt x="475" y="1557"/>
                  </a:lnTo>
                  <a:lnTo>
                    <a:pt x="185" y="1531"/>
                  </a:lnTo>
                  <a:lnTo>
                    <a:pt x="27" y="1504"/>
                  </a:lnTo>
                  <a:lnTo>
                    <a:pt x="0" y="1478"/>
                  </a:lnTo>
                  <a:lnTo>
                    <a:pt x="0" y="1478"/>
                  </a:lnTo>
                  <a:lnTo>
                    <a:pt x="132" y="1425"/>
                  </a:lnTo>
                  <a:lnTo>
                    <a:pt x="449" y="1346"/>
                  </a:lnTo>
                  <a:lnTo>
                    <a:pt x="977" y="1267"/>
                  </a:lnTo>
                  <a:lnTo>
                    <a:pt x="977" y="1267"/>
                  </a:lnTo>
                  <a:lnTo>
                    <a:pt x="1452" y="1161"/>
                  </a:lnTo>
                  <a:lnTo>
                    <a:pt x="1874" y="1029"/>
                  </a:lnTo>
                  <a:lnTo>
                    <a:pt x="2270" y="897"/>
                  </a:lnTo>
                  <a:lnTo>
                    <a:pt x="2666" y="739"/>
                  </a:lnTo>
                  <a:lnTo>
                    <a:pt x="3035" y="607"/>
                  </a:lnTo>
                  <a:lnTo>
                    <a:pt x="3404" y="502"/>
                  </a:lnTo>
                  <a:lnTo>
                    <a:pt x="3800" y="422"/>
                  </a:lnTo>
                  <a:lnTo>
                    <a:pt x="4223" y="370"/>
                  </a:lnTo>
                  <a:lnTo>
                    <a:pt x="4223" y="37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08" name="Google Shape;2096;p40">
            <a:extLst>
              <a:ext uri="{FF2B5EF4-FFF2-40B4-BE49-F238E27FC236}">
                <a16:creationId xmlns:a16="http://schemas.microsoft.com/office/drawing/2014/main" id="{DDF5A7BB-042E-BDC3-06C0-BAD9B9A6E0E5}"/>
              </a:ext>
            </a:extLst>
          </p:cNvPr>
          <p:cNvGrpSpPr/>
          <p:nvPr/>
        </p:nvGrpSpPr>
        <p:grpSpPr>
          <a:xfrm>
            <a:off x="1" y="3830128"/>
            <a:ext cx="2122098" cy="1095340"/>
            <a:chOff x="5224125" y="1558225"/>
            <a:chExt cx="3098400" cy="2187414"/>
          </a:xfrm>
        </p:grpSpPr>
        <p:sp>
          <p:nvSpPr>
            <p:cNvPr id="2709" name="Google Shape;2097;p40">
              <a:extLst>
                <a:ext uri="{FF2B5EF4-FFF2-40B4-BE49-F238E27FC236}">
                  <a16:creationId xmlns:a16="http://schemas.microsoft.com/office/drawing/2014/main" id="{7D594751-0B30-9434-A50E-2F6F077CD3FC}"/>
                </a:ext>
              </a:extLst>
            </p:cNvPr>
            <p:cNvSpPr/>
            <p:nvPr/>
          </p:nvSpPr>
          <p:spPr>
            <a:xfrm>
              <a:off x="5224125" y="3595639"/>
              <a:ext cx="3098400" cy="150000"/>
            </a:xfrm>
            <a:prstGeom prst="ellipse">
              <a:avLst/>
            </a:pr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098;p40">
              <a:extLst>
                <a:ext uri="{FF2B5EF4-FFF2-40B4-BE49-F238E27FC236}">
                  <a16:creationId xmlns:a16="http://schemas.microsoft.com/office/drawing/2014/main" id="{D367A0E3-303F-5FC2-2CF2-8EE301B5854F}"/>
                </a:ext>
              </a:extLst>
            </p:cNvPr>
            <p:cNvSpPr/>
            <p:nvPr/>
          </p:nvSpPr>
          <p:spPr>
            <a:xfrm>
              <a:off x="6296252" y="1558225"/>
              <a:ext cx="934839" cy="102901"/>
            </a:xfrm>
            <a:custGeom>
              <a:avLst/>
              <a:gdLst/>
              <a:ahLst/>
              <a:cxnLst/>
              <a:rect l="l" t="t" r="r" b="b"/>
              <a:pathLst>
                <a:path w="33405" h="3677" extrusionOk="0">
                  <a:moveTo>
                    <a:pt x="547" y="1"/>
                  </a:moveTo>
                  <a:lnTo>
                    <a:pt x="434" y="19"/>
                  </a:lnTo>
                  <a:lnTo>
                    <a:pt x="339" y="38"/>
                  </a:lnTo>
                  <a:lnTo>
                    <a:pt x="245" y="95"/>
                  </a:lnTo>
                  <a:lnTo>
                    <a:pt x="151" y="170"/>
                  </a:lnTo>
                  <a:lnTo>
                    <a:pt x="94" y="246"/>
                  </a:lnTo>
                  <a:lnTo>
                    <a:pt x="38" y="340"/>
                  </a:lnTo>
                  <a:lnTo>
                    <a:pt x="19" y="434"/>
                  </a:lnTo>
                  <a:lnTo>
                    <a:pt x="0" y="547"/>
                  </a:lnTo>
                  <a:lnTo>
                    <a:pt x="0" y="3677"/>
                  </a:lnTo>
                  <a:lnTo>
                    <a:pt x="33404" y="3677"/>
                  </a:lnTo>
                  <a:lnTo>
                    <a:pt x="33404" y="547"/>
                  </a:lnTo>
                  <a:lnTo>
                    <a:pt x="33386" y="434"/>
                  </a:lnTo>
                  <a:lnTo>
                    <a:pt x="33348" y="340"/>
                  </a:lnTo>
                  <a:lnTo>
                    <a:pt x="33310" y="246"/>
                  </a:lnTo>
                  <a:lnTo>
                    <a:pt x="33235" y="170"/>
                  </a:lnTo>
                  <a:lnTo>
                    <a:pt x="33159" y="95"/>
                  </a:lnTo>
                  <a:lnTo>
                    <a:pt x="33065" y="38"/>
                  </a:lnTo>
                  <a:lnTo>
                    <a:pt x="32952" y="19"/>
                  </a:lnTo>
                  <a:lnTo>
                    <a:pt x="3285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099;p40">
              <a:extLst>
                <a:ext uri="{FF2B5EF4-FFF2-40B4-BE49-F238E27FC236}">
                  <a16:creationId xmlns:a16="http://schemas.microsoft.com/office/drawing/2014/main" id="{A06415F5-C818-FF66-4715-133D468D405D}"/>
                </a:ext>
              </a:extLst>
            </p:cNvPr>
            <p:cNvSpPr/>
            <p:nvPr/>
          </p:nvSpPr>
          <p:spPr>
            <a:xfrm>
              <a:off x="6827483" y="1558225"/>
              <a:ext cx="466902" cy="102901"/>
            </a:xfrm>
            <a:custGeom>
              <a:avLst/>
              <a:gdLst/>
              <a:ahLst/>
              <a:cxnLst/>
              <a:rect l="l" t="t" r="r" b="b"/>
              <a:pathLst>
                <a:path w="16684" h="3677" extrusionOk="0">
                  <a:moveTo>
                    <a:pt x="547" y="1"/>
                  </a:moveTo>
                  <a:lnTo>
                    <a:pt x="434" y="19"/>
                  </a:lnTo>
                  <a:lnTo>
                    <a:pt x="321" y="38"/>
                  </a:lnTo>
                  <a:lnTo>
                    <a:pt x="226" y="95"/>
                  </a:lnTo>
                  <a:lnTo>
                    <a:pt x="151" y="170"/>
                  </a:lnTo>
                  <a:lnTo>
                    <a:pt x="95" y="246"/>
                  </a:lnTo>
                  <a:lnTo>
                    <a:pt x="38" y="340"/>
                  </a:lnTo>
                  <a:lnTo>
                    <a:pt x="0" y="434"/>
                  </a:lnTo>
                  <a:lnTo>
                    <a:pt x="0" y="547"/>
                  </a:lnTo>
                  <a:lnTo>
                    <a:pt x="0" y="3677"/>
                  </a:lnTo>
                  <a:lnTo>
                    <a:pt x="16684" y="3677"/>
                  </a:lnTo>
                  <a:lnTo>
                    <a:pt x="16684" y="547"/>
                  </a:lnTo>
                  <a:lnTo>
                    <a:pt x="16684" y="434"/>
                  </a:lnTo>
                  <a:lnTo>
                    <a:pt x="16646" y="340"/>
                  </a:lnTo>
                  <a:lnTo>
                    <a:pt x="16608" y="246"/>
                  </a:lnTo>
                  <a:lnTo>
                    <a:pt x="16533" y="170"/>
                  </a:lnTo>
                  <a:lnTo>
                    <a:pt x="16457" y="95"/>
                  </a:lnTo>
                  <a:lnTo>
                    <a:pt x="16363" y="38"/>
                  </a:lnTo>
                  <a:lnTo>
                    <a:pt x="16250" y="19"/>
                  </a:lnTo>
                  <a:lnTo>
                    <a:pt x="1615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100;p40">
              <a:extLst>
                <a:ext uri="{FF2B5EF4-FFF2-40B4-BE49-F238E27FC236}">
                  <a16:creationId xmlns:a16="http://schemas.microsoft.com/office/drawing/2014/main" id="{0D29E874-ED4D-7C20-398F-60C5E29ABA7E}"/>
                </a:ext>
              </a:extLst>
            </p:cNvPr>
            <p:cNvSpPr/>
            <p:nvPr/>
          </p:nvSpPr>
          <p:spPr>
            <a:xfrm>
              <a:off x="6155378" y="1614138"/>
              <a:ext cx="1216564" cy="78106"/>
            </a:xfrm>
            <a:custGeom>
              <a:avLst/>
              <a:gdLst/>
              <a:ahLst/>
              <a:cxnLst/>
              <a:rect l="l" t="t" r="r" b="b"/>
              <a:pathLst>
                <a:path w="43472" h="2791" extrusionOk="0">
                  <a:moveTo>
                    <a:pt x="453" y="1"/>
                  </a:moveTo>
                  <a:lnTo>
                    <a:pt x="359" y="20"/>
                  </a:lnTo>
                  <a:lnTo>
                    <a:pt x="284" y="39"/>
                  </a:lnTo>
                  <a:lnTo>
                    <a:pt x="189" y="76"/>
                  </a:lnTo>
                  <a:lnTo>
                    <a:pt x="133" y="133"/>
                  </a:lnTo>
                  <a:lnTo>
                    <a:pt x="76" y="208"/>
                  </a:lnTo>
                  <a:lnTo>
                    <a:pt x="39" y="284"/>
                  </a:lnTo>
                  <a:lnTo>
                    <a:pt x="1" y="378"/>
                  </a:lnTo>
                  <a:lnTo>
                    <a:pt x="1" y="472"/>
                  </a:lnTo>
                  <a:lnTo>
                    <a:pt x="1" y="2791"/>
                  </a:lnTo>
                  <a:lnTo>
                    <a:pt x="43472" y="2791"/>
                  </a:lnTo>
                  <a:lnTo>
                    <a:pt x="43472" y="472"/>
                  </a:lnTo>
                  <a:lnTo>
                    <a:pt x="43453" y="378"/>
                  </a:lnTo>
                  <a:lnTo>
                    <a:pt x="43434" y="284"/>
                  </a:lnTo>
                  <a:lnTo>
                    <a:pt x="43396" y="208"/>
                  </a:lnTo>
                  <a:lnTo>
                    <a:pt x="43340" y="133"/>
                  </a:lnTo>
                  <a:lnTo>
                    <a:pt x="43264" y="76"/>
                  </a:lnTo>
                  <a:lnTo>
                    <a:pt x="43189" y="39"/>
                  </a:lnTo>
                  <a:lnTo>
                    <a:pt x="43095" y="20"/>
                  </a:lnTo>
                  <a:lnTo>
                    <a:pt x="4300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101;p40">
              <a:extLst>
                <a:ext uri="{FF2B5EF4-FFF2-40B4-BE49-F238E27FC236}">
                  <a16:creationId xmlns:a16="http://schemas.microsoft.com/office/drawing/2014/main" id="{394D89FB-EC2B-9924-AACA-28DA649C59A8}"/>
                </a:ext>
              </a:extLst>
            </p:cNvPr>
            <p:cNvSpPr/>
            <p:nvPr/>
          </p:nvSpPr>
          <p:spPr>
            <a:xfrm>
              <a:off x="6708241" y="1614138"/>
              <a:ext cx="699037" cy="78106"/>
            </a:xfrm>
            <a:custGeom>
              <a:avLst/>
              <a:gdLst/>
              <a:ahLst/>
              <a:cxnLst/>
              <a:rect l="l" t="t" r="r" b="b"/>
              <a:pathLst>
                <a:path w="24979" h="2791" extrusionOk="0">
                  <a:moveTo>
                    <a:pt x="453" y="1"/>
                  </a:moveTo>
                  <a:lnTo>
                    <a:pt x="359" y="20"/>
                  </a:lnTo>
                  <a:lnTo>
                    <a:pt x="284" y="39"/>
                  </a:lnTo>
                  <a:lnTo>
                    <a:pt x="189" y="76"/>
                  </a:lnTo>
                  <a:lnTo>
                    <a:pt x="133" y="133"/>
                  </a:lnTo>
                  <a:lnTo>
                    <a:pt x="76" y="208"/>
                  </a:lnTo>
                  <a:lnTo>
                    <a:pt x="39" y="284"/>
                  </a:lnTo>
                  <a:lnTo>
                    <a:pt x="1" y="378"/>
                  </a:lnTo>
                  <a:lnTo>
                    <a:pt x="1" y="472"/>
                  </a:lnTo>
                  <a:lnTo>
                    <a:pt x="1" y="2791"/>
                  </a:lnTo>
                  <a:lnTo>
                    <a:pt x="24979" y="2791"/>
                  </a:lnTo>
                  <a:lnTo>
                    <a:pt x="24979" y="472"/>
                  </a:lnTo>
                  <a:lnTo>
                    <a:pt x="24960" y="378"/>
                  </a:lnTo>
                  <a:lnTo>
                    <a:pt x="24941" y="284"/>
                  </a:lnTo>
                  <a:lnTo>
                    <a:pt x="24903" y="208"/>
                  </a:lnTo>
                  <a:lnTo>
                    <a:pt x="24847" y="133"/>
                  </a:lnTo>
                  <a:lnTo>
                    <a:pt x="24771" y="76"/>
                  </a:lnTo>
                  <a:lnTo>
                    <a:pt x="24696" y="39"/>
                  </a:lnTo>
                  <a:lnTo>
                    <a:pt x="24602" y="20"/>
                  </a:lnTo>
                  <a:lnTo>
                    <a:pt x="2450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102;p40">
              <a:extLst>
                <a:ext uri="{FF2B5EF4-FFF2-40B4-BE49-F238E27FC236}">
                  <a16:creationId xmlns:a16="http://schemas.microsoft.com/office/drawing/2014/main" id="{254C600B-4E65-D69D-E6E6-2A17E81EB447}"/>
                </a:ext>
              </a:extLst>
            </p:cNvPr>
            <p:cNvSpPr/>
            <p:nvPr/>
          </p:nvSpPr>
          <p:spPr>
            <a:xfrm>
              <a:off x="5585109" y="2936692"/>
              <a:ext cx="333441" cy="693776"/>
            </a:xfrm>
            <a:custGeom>
              <a:avLst/>
              <a:gdLst/>
              <a:ahLst/>
              <a:cxnLst/>
              <a:rect l="l" t="t" r="r" b="b"/>
              <a:pathLst>
                <a:path w="11915" h="24791" extrusionOk="0">
                  <a:moveTo>
                    <a:pt x="6919" y="1"/>
                  </a:moveTo>
                  <a:lnTo>
                    <a:pt x="1" y="24790"/>
                  </a:lnTo>
                  <a:lnTo>
                    <a:pt x="736" y="24790"/>
                  </a:lnTo>
                  <a:lnTo>
                    <a:pt x="11915" y="5656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103;p40">
              <a:extLst>
                <a:ext uri="{FF2B5EF4-FFF2-40B4-BE49-F238E27FC236}">
                  <a16:creationId xmlns:a16="http://schemas.microsoft.com/office/drawing/2014/main" id="{F3241AA5-3B32-746E-822E-2CE1FB0028B8}"/>
                </a:ext>
              </a:extLst>
            </p:cNvPr>
            <p:cNvSpPr/>
            <p:nvPr/>
          </p:nvSpPr>
          <p:spPr>
            <a:xfrm>
              <a:off x="5552395" y="2936692"/>
              <a:ext cx="333441" cy="693776"/>
            </a:xfrm>
            <a:custGeom>
              <a:avLst/>
              <a:gdLst/>
              <a:ahLst/>
              <a:cxnLst/>
              <a:rect l="l" t="t" r="r" b="b"/>
              <a:pathLst>
                <a:path w="11915" h="24791" extrusionOk="0">
                  <a:moveTo>
                    <a:pt x="6919" y="1"/>
                  </a:moveTo>
                  <a:lnTo>
                    <a:pt x="1" y="24790"/>
                  </a:lnTo>
                  <a:lnTo>
                    <a:pt x="736" y="24790"/>
                  </a:lnTo>
                  <a:lnTo>
                    <a:pt x="11915" y="5656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104;p40">
              <a:extLst>
                <a:ext uri="{FF2B5EF4-FFF2-40B4-BE49-F238E27FC236}">
                  <a16:creationId xmlns:a16="http://schemas.microsoft.com/office/drawing/2014/main" id="{FD201435-5ABE-DBA2-98A5-925FD9B32BA5}"/>
                </a:ext>
              </a:extLst>
            </p:cNvPr>
            <p:cNvSpPr/>
            <p:nvPr/>
          </p:nvSpPr>
          <p:spPr>
            <a:xfrm>
              <a:off x="5431082" y="3530189"/>
              <a:ext cx="352415" cy="135615"/>
            </a:xfrm>
            <a:custGeom>
              <a:avLst/>
              <a:gdLst/>
              <a:ahLst/>
              <a:cxnLst/>
              <a:rect l="l" t="t" r="r" b="b"/>
              <a:pathLst>
                <a:path w="12593" h="4846" extrusionOk="0">
                  <a:moveTo>
                    <a:pt x="5863" y="0"/>
                  </a:moveTo>
                  <a:lnTo>
                    <a:pt x="0" y="4845"/>
                  </a:lnTo>
                  <a:lnTo>
                    <a:pt x="12593" y="4845"/>
                  </a:lnTo>
                  <a:lnTo>
                    <a:pt x="104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105;p40">
              <a:extLst>
                <a:ext uri="{FF2B5EF4-FFF2-40B4-BE49-F238E27FC236}">
                  <a16:creationId xmlns:a16="http://schemas.microsoft.com/office/drawing/2014/main" id="{D66233F7-400B-81A5-9D84-AD2F75697199}"/>
                </a:ext>
              </a:extLst>
            </p:cNvPr>
            <p:cNvSpPr/>
            <p:nvPr/>
          </p:nvSpPr>
          <p:spPr>
            <a:xfrm>
              <a:off x="5362492" y="3530189"/>
              <a:ext cx="352443" cy="135615"/>
            </a:xfrm>
            <a:custGeom>
              <a:avLst/>
              <a:gdLst/>
              <a:ahLst/>
              <a:cxnLst/>
              <a:rect l="l" t="t" r="r" b="b"/>
              <a:pathLst>
                <a:path w="12594" h="4846" extrusionOk="0">
                  <a:moveTo>
                    <a:pt x="5863" y="0"/>
                  </a:moveTo>
                  <a:lnTo>
                    <a:pt x="0" y="4845"/>
                  </a:lnTo>
                  <a:lnTo>
                    <a:pt x="12593" y="4845"/>
                  </a:lnTo>
                  <a:lnTo>
                    <a:pt x="1048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106;p40">
              <a:extLst>
                <a:ext uri="{FF2B5EF4-FFF2-40B4-BE49-F238E27FC236}">
                  <a16:creationId xmlns:a16="http://schemas.microsoft.com/office/drawing/2014/main" id="{DADDE75B-99A6-FE1E-9B99-1C3AAE8A4F67}"/>
                </a:ext>
              </a:extLst>
            </p:cNvPr>
            <p:cNvSpPr/>
            <p:nvPr/>
          </p:nvSpPr>
          <p:spPr>
            <a:xfrm>
              <a:off x="7606656" y="2946206"/>
              <a:ext cx="388824" cy="686892"/>
            </a:xfrm>
            <a:custGeom>
              <a:avLst/>
              <a:gdLst/>
              <a:ahLst/>
              <a:cxnLst/>
              <a:rect l="l" t="t" r="r" b="b"/>
              <a:pathLst>
                <a:path w="13894" h="24545" extrusionOk="0">
                  <a:moveTo>
                    <a:pt x="5430" y="0"/>
                  </a:moveTo>
                  <a:lnTo>
                    <a:pt x="1" y="5599"/>
                  </a:lnTo>
                  <a:lnTo>
                    <a:pt x="13083" y="24544"/>
                  </a:lnTo>
                  <a:lnTo>
                    <a:pt x="13894" y="24544"/>
                  </a:lnTo>
                  <a:lnTo>
                    <a:pt x="54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107;p40">
              <a:extLst>
                <a:ext uri="{FF2B5EF4-FFF2-40B4-BE49-F238E27FC236}">
                  <a16:creationId xmlns:a16="http://schemas.microsoft.com/office/drawing/2014/main" id="{ECCB85E2-4782-9EE3-4729-6EB45F484D5A}"/>
                </a:ext>
              </a:extLst>
            </p:cNvPr>
            <p:cNvSpPr/>
            <p:nvPr/>
          </p:nvSpPr>
          <p:spPr>
            <a:xfrm>
              <a:off x="7572375" y="2946206"/>
              <a:ext cx="388292" cy="686892"/>
            </a:xfrm>
            <a:custGeom>
              <a:avLst/>
              <a:gdLst/>
              <a:ahLst/>
              <a:cxnLst/>
              <a:rect l="l" t="t" r="r" b="b"/>
              <a:pathLst>
                <a:path w="13875" h="24545" extrusionOk="0">
                  <a:moveTo>
                    <a:pt x="5429" y="0"/>
                  </a:moveTo>
                  <a:lnTo>
                    <a:pt x="0" y="5599"/>
                  </a:lnTo>
                  <a:lnTo>
                    <a:pt x="13083" y="24544"/>
                  </a:lnTo>
                  <a:lnTo>
                    <a:pt x="13875" y="24544"/>
                  </a:lnTo>
                  <a:lnTo>
                    <a:pt x="542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108;p40">
              <a:extLst>
                <a:ext uri="{FF2B5EF4-FFF2-40B4-BE49-F238E27FC236}">
                  <a16:creationId xmlns:a16="http://schemas.microsoft.com/office/drawing/2014/main" id="{CFC5CED5-EDAF-DD16-95BE-E6B0FB83B835}"/>
                </a:ext>
              </a:extLst>
            </p:cNvPr>
            <p:cNvSpPr/>
            <p:nvPr/>
          </p:nvSpPr>
          <p:spPr>
            <a:xfrm>
              <a:off x="6815337" y="3261677"/>
              <a:ext cx="180447" cy="371417"/>
            </a:xfrm>
            <a:custGeom>
              <a:avLst/>
              <a:gdLst/>
              <a:ahLst/>
              <a:cxnLst/>
              <a:rect l="l" t="t" r="r" b="b"/>
              <a:pathLst>
                <a:path w="6448" h="13272" extrusionOk="0">
                  <a:moveTo>
                    <a:pt x="1" y="0"/>
                  </a:moveTo>
                  <a:lnTo>
                    <a:pt x="5863" y="13271"/>
                  </a:lnTo>
                  <a:lnTo>
                    <a:pt x="6448" y="13271"/>
                  </a:lnTo>
                  <a:lnTo>
                    <a:pt x="448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109;p40">
              <a:extLst>
                <a:ext uri="{FF2B5EF4-FFF2-40B4-BE49-F238E27FC236}">
                  <a16:creationId xmlns:a16="http://schemas.microsoft.com/office/drawing/2014/main" id="{F78DDE1E-AB16-E959-FDC4-7E77F844914E}"/>
                </a:ext>
              </a:extLst>
            </p:cNvPr>
            <p:cNvSpPr/>
            <p:nvPr/>
          </p:nvSpPr>
          <p:spPr>
            <a:xfrm>
              <a:off x="5694836" y="2838046"/>
              <a:ext cx="2137662" cy="535493"/>
            </a:xfrm>
            <a:custGeom>
              <a:avLst/>
              <a:gdLst/>
              <a:ahLst/>
              <a:cxnLst/>
              <a:rect l="l" t="t" r="r" b="b"/>
              <a:pathLst>
                <a:path w="76386" h="19135" extrusionOk="0">
                  <a:moveTo>
                    <a:pt x="378" y="1"/>
                  </a:moveTo>
                  <a:lnTo>
                    <a:pt x="1" y="3017"/>
                  </a:lnTo>
                  <a:lnTo>
                    <a:pt x="11010" y="16646"/>
                  </a:lnTo>
                  <a:lnTo>
                    <a:pt x="17231" y="19135"/>
                  </a:lnTo>
                  <a:lnTo>
                    <a:pt x="59137" y="19135"/>
                  </a:lnTo>
                  <a:lnTo>
                    <a:pt x="65377" y="16646"/>
                  </a:lnTo>
                  <a:lnTo>
                    <a:pt x="76386" y="3017"/>
                  </a:lnTo>
                  <a:lnTo>
                    <a:pt x="7600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110;p40">
              <a:extLst>
                <a:ext uri="{FF2B5EF4-FFF2-40B4-BE49-F238E27FC236}">
                  <a16:creationId xmlns:a16="http://schemas.microsoft.com/office/drawing/2014/main" id="{34CFD3BB-802D-EB9F-D8AE-C998005CF2CD}"/>
                </a:ext>
              </a:extLst>
            </p:cNvPr>
            <p:cNvSpPr/>
            <p:nvPr/>
          </p:nvSpPr>
          <p:spPr>
            <a:xfrm>
              <a:off x="5811420" y="2900312"/>
              <a:ext cx="1408065" cy="450531"/>
            </a:xfrm>
            <a:custGeom>
              <a:avLst/>
              <a:gdLst/>
              <a:ahLst/>
              <a:cxnLst/>
              <a:rect l="l" t="t" r="r" b="b"/>
              <a:pathLst>
                <a:path w="50315" h="16099" extrusionOk="0">
                  <a:moveTo>
                    <a:pt x="50315" y="0"/>
                  </a:moveTo>
                  <a:lnTo>
                    <a:pt x="1" y="792"/>
                  </a:lnTo>
                  <a:lnTo>
                    <a:pt x="10162" y="14421"/>
                  </a:lnTo>
                  <a:lnTo>
                    <a:pt x="16892" y="16099"/>
                  </a:lnTo>
                  <a:lnTo>
                    <a:pt x="48637" y="15043"/>
                  </a:lnTo>
                  <a:lnTo>
                    <a:pt x="47204" y="10293"/>
                  </a:lnTo>
                  <a:lnTo>
                    <a:pt x="503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111;p40">
              <a:extLst>
                <a:ext uri="{FF2B5EF4-FFF2-40B4-BE49-F238E27FC236}">
                  <a16:creationId xmlns:a16="http://schemas.microsoft.com/office/drawing/2014/main" id="{CD7AE824-A143-3424-996C-F99D4D1A33AD}"/>
                </a:ext>
              </a:extLst>
            </p:cNvPr>
            <p:cNvSpPr/>
            <p:nvPr/>
          </p:nvSpPr>
          <p:spPr>
            <a:xfrm>
              <a:off x="7100752" y="2916655"/>
              <a:ext cx="442107" cy="434187"/>
            </a:xfrm>
            <a:custGeom>
              <a:avLst/>
              <a:gdLst/>
              <a:ahLst/>
              <a:cxnLst/>
              <a:rect l="l" t="t" r="r" b="b"/>
              <a:pathLst>
                <a:path w="15798" h="15515" extrusionOk="0">
                  <a:moveTo>
                    <a:pt x="15798" y="0"/>
                  </a:moveTo>
                  <a:lnTo>
                    <a:pt x="4562" y="208"/>
                  </a:lnTo>
                  <a:lnTo>
                    <a:pt x="0" y="13837"/>
                  </a:lnTo>
                  <a:lnTo>
                    <a:pt x="4110" y="15515"/>
                  </a:lnTo>
                  <a:lnTo>
                    <a:pt x="11085" y="14139"/>
                  </a:lnTo>
                  <a:lnTo>
                    <a:pt x="1579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112;p40">
              <a:extLst>
                <a:ext uri="{FF2B5EF4-FFF2-40B4-BE49-F238E27FC236}">
                  <a16:creationId xmlns:a16="http://schemas.microsoft.com/office/drawing/2014/main" id="{BDE818FA-EA36-6150-31AA-B97DEB05E0E8}"/>
                </a:ext>
              </a:extLst>
            </p:cNvPr>
            <p:cNvSpPr/>
            <p:nvPr/>
          </p:nvSpPr>
          <p:spPr>
            <a:xfrm>
              <a:off x="5694836" y="2838046"/>
              <a:ext cx="2137662" cy="83395"/>
            </a:xfrm>
            <a:custGeom>
              <a:avLst/>
              <a:gdLst/>
              <a:ahLst/>
              <a:cxnLst/>
              <a:rect l="l" t="t" r="r" b="b"/>
              <a:pathLst>
                <a:path w="76386" h="2980" extrusionOk="0">
                  <a:moveTo>
                    <a:pt x="378" y="1"/>
                  </a:moveTo>
                  <a:lnTo>
                    <a:pt x="1" y="2979"/>
                  </a:lnTo>
                  <a:lnTo>
                    <a:pt x="76386" y="2979"/>
                  </a:lnTo>
                  <a:lnTo>
                    <a:pt x="7600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113;p40">
              <a:extLst>
                <a:ext uri="{FF2B5EF4-FFF2-40B4-BE49-F238E27FC236}">
                  <a16:creationId xmlns:a16="http://schemas.microsoft.com/office/drawing/2014/main" id="{342357E2-C66E-A7AA-EEFF-F3328A4D3A04}"/>
                </a:ext>
              </a:extLst>
            </p:cNvPr>
            <p:cNvSpPr/>
            <p:nvPr/>
          </p:nvSpPr>
          <p:spPr>
            <a:xfrm>
              <a:off x="6002918" y="3303878"/>
              <a:ext cx="1521488" cy="69655"/>
            </a:xfrm>
            <a:custGeom>
              <a:avLst/>
              <a:gdLst/>
              <a:ahLst/>
              <a:cxnLst/>
              <a:rect l="l" t="t" r="r" b="b"/>
              <a:pathLst>
                <a:path w="54368" h="2489" extrusionOk="0">
                  <a:moveTo>
                    <a:pt x="1" y="0"/>
                  </a:moveTo>
                  <a:lnTo>
                    <a:pt x="6222" y="2489"/>
                  </a:lnTo>
                  <a:lnTo>
                    <a:pt x="48128" y="2489"/>
                  </a:lnTo>
                  <a:lnTo>
                    <a:pt x="543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114;p40">
              <a:extLst>
                <a:ext uri="{FF2B5EF4-FFF2-40B4-BE49-F238E27FC236}">
                  <a16:creationId xmlns:a16="http://schemas.microsoft.com/office/drawing/2014/main" id="{82E96226-BB2A-B761-45F6-846723D164E8}"/>
                </a:ext>
              </a:extLst>
            </p:cNvPr>
            <p:cNvSpPr/>
            <p:nvPr/>
          </p:nvSpPr>
          <p:spPr>
            <a:xfrm>
              <a:off x="5638391" y="1670080"/>
              <a:ext cx="2250050" cy="1210743"/>
            </a:xfrm>
            <a:custGeom>
              <a:avLst/>
              <a:gdLst/>
              <a:ahLst/>
              <a:cxnLst/>
              <a:rect l="l" t="t" r="r" b="b"/>
              <a:pathLst>
                <a:path w="80402" h="43264" extrusionOk="0">
                  <a:moveTo>
                    <a:pt x="15119" y="0"/>
                  </a:moveTo>
                  <a:lnTo>
                    <a:pt x="11330" y="2451"/>
                  </a:lnTo>
                  <a:lnTo>
                    <a:pt x="1" y="40926"/>
                  </a:lnTo>
                  <a:lnTo>
                    <a:pt x="1169" y="43264"/>
                  </a:lnTo>
                  <a:lnTo>
                    <a:pt x="79232" y="43264"/>
                  </a:lnTo>
                  <a:lnTo>
                    <a:pt x="80401" y="40926"/>
                  </a:lnTo>
                  <a:lnTo>
                    <a:pt x="69071" y="2451"/>
                  </a:lnTo>
                  <a:lnTo>
                    <a:pt x="65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115;p40">
              <a:extLst>
                <a:ext uri="{FF2B5EF4-FFF2-40B4-BE49-F238E27FC236}">
                  <a16:creationId xmlns:a16="http://schemas.microsoft.com/office/drawing/2014/main" id="{60704399-E573-CA12-DFDC-03B8C13AA1B2}"/>
                </a:ext>
              </a:extLst>
            </p:cNvPr>
            <p:cNvSpPr/>
            <p:nvPr/>
          </p:nvSpPr>
          <p:spPr>
            <a:xfrm>
              <a:off x="5791915" y="1670080"/>
              <a:ext cx="1526750" cy="1210743"/>
            </a:xfrm>
            <a:custGeom>
              <a:avLst/>
              <a:gdLst/>
              <a:ahLst/>
              <a:cxnLst/>
              <a:rect l="l" t="t" r="r" b="b"/>
              <a:pathLst>
                <a:path w="54556" h="43264" extrusionOk="0">
                  <a:moveTo>
                    <a:pt x="10255" y="0"/>
                  </a:moveTo>
                  <a:lnTo>
                    <a:pt x="7692" y="2451"/>
                  </a:lnTo>
                  <a:lnTo>
                    <a:pt x="0" y="40926"/>
                  </a:lnTo>
                  <a:lnTo>
                    <a:pt x="792" y="43264"/>
                  </a:lnTo>
                  <a:lnTo>
                    <a:pt x="53764" y="43264"/>
                  </a:lnTo>
                  <a:lnTo>
                    <a:pt x="54556" y="40926"/>
                  </a:lnTo>
                  <a:lnTo>
                    <a:pt x="46864" y="2451"/>
                  </a:lnTo>
                  <a:lnTo>
                    <a:pt x="4430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116;p40">
              <a:extLst>
                <a:ext uri="{FF2B5EF4-FFF2-40B4-BE49-F238E27FC236}">
                  <a16:creationId xmlns:a16="http://schemas.microsoft.com/office/drawing/2014/main" id="{E4E7BAB2-0773-C9DB-B90C-BD347AAE8E2F}"/>
                </a:ext>
              </a:extLst>
            </p:cNvPr>
            <p:cNvSpPr/>
            <p:nvPr/>
          </p:nvSpPr>
          <p:spPr>
            <a:xfrm>
              <a:off x="5960186" y="1659529"/>
              <a:ext cx="1606423" cy="75979"/>
            </a:xfrm>
            <a:custGeom>
              <a:avLst/>
              <a:gdLst/>
              <a:ahLst/>
              <a:cxnLst/>
              <a:rect l="l" t="t" r="r" b="b"/>
              <a:pathLst>
                <a:path w="57403" h="2715" extrusionOk="0">
                  <a:moveTo>
                    <a:pt x="3620" y="0"/>
                  </a:moveTo>
                  <a:lnTo>
                    <a:pt x="1" y="2715"/>
                  </a:lnTo>
                  <a:lnTo>
                    <a:pt x="57403" y="2715"/>
                  </a:lnTo>
                  <a:lnTo>
                    <a:pt x="5380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117;p40">
              <a:extLst>
                <a:ext uri="{FF2B5EF4-FFF2-40B4-BE49-F238E27FC236}">
                  <a16:creationId xmlns:a16="http://schemas.microsoft.com/office/drawing/2014/main" id="{6A607432-C317-88B5-96CA-1FE7FD1A84CB}"/>
                </a:ext>
              </a:extLst>
            </p:cNvPr>
            <p:cNvSpPr/>
            <p:nvPr/>
          </p:nvSpPr>
          <p:spPr>
            <a:xfrm>
              <a:off x="5638391" y="2815378"/>
              <a:ext cx="2250050" cy="65429"/>
            </a:xfrm>
            <a:custGeom>
              <a:avLst/>
              <a:gdLst/>
              <a:ahLst/>
              <a:cxnLst/>
              <a:rect l="l" t="t" r="r" b="b"/>
              <a:pathLst>
                <a:path w="80402" h="2338" extrusionOk="0">
                  <a:moveTo>
                    <a:pt x="1" y="0"/>
                  </a:moveTo>
                  <a:lnTo>
                    <a:pt x="1169" y="2338"/>
                  </a:lnTo>
                  <a:lnTo>
                    <a:pt x="79232" y="2338"/>
                  </a:lnTo>
                  <a:lnTo>
                    <a:pt x="8040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118;p40">
              <a:extLst>
                <a:ext uri="{FF2B5EF4-FFF2-40B4-BE49-F238E27FC236}">
                  <a16:creationId xmlns:a16="http://schemas.microsoft.com/office/drawing/2014/main" id="{B3105855-F006-023C-346F-EC3EF9DB67A7}"/>
                </a:ext>
              </a:extLst>
            </p:cNvPr>
            <p:cNvSpPr/>
            <p:nvPr/>
          </p:nvSpPr>
          <p:spPr>
            <a:xfrm>
              <a:off x="7352389" y="3530189"/>
              <a:ext cx="352415" cy="135615"/>
            </a:xfrm>
            <a:custGeom>
              <a:avLst/>
              <a:gdLst/>
              <a:ahLst/>
              <a:cxnLst/>
              <a:rect l="l" t="t" r="r" b="b"/>
              <a:pathLst>
                <a:path w="12593" h="4846" extrusionOk="0">
                  <a:moveTo>
                    <a:pt x="1584" y="0"/>
                  </a:moveTo>
                  <a:lnTo>
                    <a:pt x="0" y="4845"/>
                  </a:lnTo>
                  <a:lnTo>
                    <a:pt x="12593" y="4845"/>
                  </a:lnTo>
                  <a:lnTo>
                    <a:pt x="620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119;p40">
              <a:extLst>
                <a:ext uri="{FF2B5EF4-FFF2-40B4-BE49-F238E27FC236}">
                  <a16:creationId xmlns:a16="http://schemas.microsoft.com/office/drawing/2014/main" id="{1E78DCEE-84C1-FF66-6668-3E71B08CF358}"/>
                </a:ext>
              </a:extLst>
            </p:cNvPr>
            <p:cNvSpPr/>
            <p:nvPr/>
          </p:nvSpPr>
          <p:spPr>
            <a:xfrm>
              <a:off x="7209416" y="2908735"/>
              <a:ext cx="271203" cy="724364"/>
            </a:xfrm>
            <a:custGeom>
              <a:avLst/>
              <a:gdLst/>
              <a:ahLst/>
              <a:cxnLst/>
              <a:rect l="l" t="t" r="r" b="b"/>
              <a:pathLst>
                <a:path w="9691" h="25884" extrusionOk="0">
                  <a:moveTo>
                    <a:pt x="1" y="1"/>
                  </a:moveTo>
                  <a:lnTo>
                    <a:pt x="7956" y="25883"/>
                  </a:lnTo>
                  <a:lnTo>
                    <a:pt x="9690" y="25883"/>
                  </a:lnTo>
                  <a:lnTo>
                    <a:pt x="1245" y="1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120;p40">
              <a:extLst>
                <a:ext uri="{FF2B5EF4-FFF2-40B4-BE49-F238E27FC236}">
                  <a16:creationId xmlns:a16="http://schemas.microsoft.com/office/drawing/2014/main" id="{BE46EDF5-9F9B-DB40-41C0-77DF99F9D890}"/>
                </a:ext>
              </a:extLst>
            </p:cNvPr>
            <p:cNvSpPr/>
            <p:nvPr/>
          </p:nvSpPr>
          <p:spPr>
            <a:xfrm>
              <a:off x="7129240" y="2921412"/>
              <a:ext cx="317070" cy="711687"/>
            </a:xfrm>
            <a:custGeom>
              <a:avLst/>
              <a:gdLst/>
              <a:ahLst/>
              <a:cxnLst/>
              <a:rect l="l" t="t" r="r" b="b"/>
              <a:pathLst>
                <a:path w="11330" h="25431" extrusionOk="0">
                  <a:moveTo>
                    <a:pt x="3016" y="0"/>
                  </a:moveTo>
                  <a:lnTo>
                    <a:pt x="0" y="9350"/>
                  </a:lnTo>
                  <a:lnTo>
                    <a:pt x="10519" y="25430"/>
                  </a:lnTo>
                  <a:lnTo>
                    <a:pt x="11330" y="25430"/>
                  </a:lnTo>
                  <a:lnTo>
                    <a:pt x="30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121;p40">
              <a:extLst>
                <a:ext uri="{FF2B5EF4-FFF2-40B4-BE49-F238E27FC236}">
                  <a16:creationId xmlns:a16="http://schemas.microsoft.com/office/drawing/2014/main" id="{9281BB64-47CF-E5B8-7A76-4C69A14CF4D6}"/>
                </a:ext>
              </a:extLst>
            </p:cNvPr>
            <p:cNvSpPr/>
            <p:nvPr/>
          </p:nvSpPr>
          <p:spPr>
            <a:xfrm>
              <a:off x="7299106" y="3530189"/>
              <a:ext cx="268012" cy="135615"/>
            </a:xfrm>
            <a:custGeom>
              <a:avLst/>
              <a:gdLst/>
              <a:ahLst/>
              <a:cxnLst/>
              <a:rect l="l" t="t" r="r" b="b"/>
              <a:pathLst>
                <a:path w="9577" h="4846" extrusionOk="0">
                  <a:moveTo>
                    <a:pt x="1207" y="0"/>
                  </a:moveTo>
                  <a:lnTo>
                    <a:pt x="0" y="4845"/>
                  </a:lnTo>
                  <a:lnTo>
                    <a:pt x="9577" y="4845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122;p40">
              <a:extLst>
                <a:ext uri="{FF2B5EF4-FFF2-40B4-BE49-F238E27FC236}">
                  <a16:creationId xmlns:a16="http://schemas.microsoft.com/office/drawing/2014/main" id="{C8CF2921-265B-07AC-3761-524AAB9EC64B}"/>
                </a:ext>
              </a:extLst>
            </p:cNvPr>
            <p:cNvSpPr/>
            <p:nvPr/>
          </p:nvSpPr>
          <p:spPr>
            <a:xfrm>
              <a:off x="6632822" y="1647384"/>
              <a:ext cx="144039" cy="1233971"/>
            </a:xfrm>
            <a:custGeom>
              <a:avLst/>
              <a:gdLst/>
              <a:ahLst/>
              <a:cxnLst/>
              <a:rect l="l" t="t" r="r" b="b"/>
              <a:pathLst>
                <a:path w="5147" h="44094" extrusionOk="0">
                  <a:moveTo>
                    <a:pt x="340" y="0"/>
                  </a:moveTo>
                  <a:lnTo>
                    <a:pt x="0" y="302"/>
                  </a:lnTo>
                  <a:lnTo>
                    <a:pt x="2470" y="3243"/>
                  </a:lnTo>
                  <a:lnTo>
                    <a:pt x="4694" y="41699"/>
                  </a:lnTo>
                  <a:lnTo>
                    <a:pt x="3469" y="44075"/>
                  </a:lnTo>
                  <a:lnTo>
                    <a:pt x="3959" y="44093"/>
                  </a:lnTo>
                  <a:lnTo>
                    <a:pt x="5147" y="41794"/>
                  </a:lnTo>
                  <a:lnTo>
                    <a:pt x="2903" y="3149"/>
                  </a:lnTo>
                  <a:lnTo>
                    <a:pt x="2903" y="3073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123;p40">
              <a:extLst>
                <a:ext uri="{FF2B5EF4-FFF2-40B4-BE49-F238E27FC236}">
                  <a16:creationId xmlns:a16="http://schemas.microsoft.com/office/drawing/2014/main" id="{6997A540-22A7-451B-60D7-3F45D0698DA0}"/>
                </a:ext>
              </a:extLst>
            </p:cNvPr>
            <p:cNvSpPr/>
            <p:nvPr/>
          </p:nvSpPr>
          <p:spPr>
            <a:xfrm>
              <a:off x="7305431" y="1659529"/>
              <a:ext cx="343460" cy="1221825"/>
            </a:xfrm>
            <a:custGeom>
              <a:avLst/>
              <a:gdLst/>
              <a:ahLst/>
              <a:cxnLst/>
              <a:rect l="l" t="t" r="r" b="b"/>
              <a:pathLst>
                <a:path w="12273" h="43660" extrusionOk="0">
                  <a:moveTo>
                    <a:pt x="0" y="0"/>
                  </a:moveTo>
                  <a:lnTo>
                    <a:pt x="3054" y="2828"/>
                  </a:lnTo>
                  <a:lnTo>
                    <a:pt x="11820" y="41303"/>
                  </a:lnTo>
                  <a:lnTo>
                    <a:pt x="11047" y="43659"/>
                  </a:lnTo>
                  <a:lnTo>
                    <a:pt x="11462" y="43659"/>
                  </a:lnTo>
                  <a:lnTo>
                    <a:pt x="12273" y="41322"/>
                  </a:lnTo>
                  <a:lnTo>
                    <a:pt x="3450" y="2601"/>
                  </a:lnTo>
                  <a:lnTo>
                    <a:pt x="4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124;p40">
              <a:extLst>
                <a:ext uri="{FF2B5EF4-FFF2-40B4-BE49-F238E27FC236}">
                  <a16:creationId xmlns:a16="http://schemas.microsoft.com/office/drawing/2014/main" id="{459AE21E-923A-C596-4390-306A07BF8DB3}"/>
                </a:ext>
              </a:extLst>
            </p:cNvPr>
            <p:cNvSpPr/>
            <p:nvPr/>
          </p:nvSpPr>
          <p:spPr>
            <a:xfrm>
              <a:off x="5768687" y="1659529"/>
              <a:ext cx="329244" cy="1221293"/>
            </a:xfrm>
            <a:custGeom>
              <a:avLst/>
              <a:gdLst/>
              <a:ahLst/>
              <a:cxnLst/>
              <a:rect l="l" t="t" r="r" b="b"/>
              <a:pathLst>
                <a:path w="11765" h="43641" extrusionOk="0">
                  <a:moveTo>
                    <a:pt x="11142" y="0"/>
                  </a:moveTo>
                  <a:lnTo>
                    <a:pt x="8578" y="2564"/>
                  </a:lnTo>
                  <a:lnTo>
                    <a:pt x="8522" y="2601"/>
                  </a:lnTo>
                  <a:lnTo>
                    <a:pt x="1" y="41322"/>
                  </a:lnTo>
                  <a:lnTo>
                    <a:pt x="812" y="43641"/>
                  </a:lnTo>
                  <a:lnTo>
                    <a:pt x="1283" y="43641"/>
                  </a:lnTo>
                  <a:lnTo>
                    <a:pt x="472" y="41284"/>
                  </a:lnTo>
                  <a:lnTo>
                    <a:pt x="8936" y="2828"/>
                  </a:lnTo>
                  <a:lnTo>
                    <a:pt x="1176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125;p40">
              <a:extLst>
                <a:ext uri="{FF2B5EF4-FFF2-40B4-BE49-F238E27FC236}">
                  <a16:creationId xmlns:a16="http://schemas.microsoft.com/office/drawing/2014/main" id="{1776FA48-D63C-4579-A12A-612834B142A7}"/>
                </a:ext>
              </a:extLst>
            </p:cNvPr>
            <p:cNvSpPr/>
            <p:nvPr/>
          </p:nvSpPr>
          <p:spPr>
            <a:xfrm>
              <a:off x="6749406" y="2457679"/>
              <a:ext cx="444206" cy="423665"/>
            </a:xfrm>
            <a:custGeom>
              <a:avLst/>
              <a:gdLst/>
              <a:ahLst/>
              <a:cxnLst/>
              <a:rect l="l" t="t" r="r" b="b"/>
              <a:pathLst>
                <a:path w="15873" h="15139" extrusionOk="0">
                  <a:moveTo>
                    <a:pt x="0" y="1"/>
                  </a:moveTo>
                  <a:lnTo>
                    <a:pt x="0" y="434"/>
                  </a:lnTo>
                  <a:lnTo>
                    <a:pt x="13573" y="434"/>
                  </a:lnTo>
                  <a:lnTo>
                    <a:pt x="15421" y="12763"/>
                  </a:lnTo>
                  <a:lnTo>
                    <a:pt x="14478" y="15138"/>
                  </a:lnTo>
                  <a:lnTo>
                    <a:pt x="14893" y="15138"/>
                  </a:lnTo>
                  <a:lnTo>
                    <a:pt x="15873" y="12820"/>
                  </a:lnTo>
                  <a:lnTo>
                    <a:pt x="1395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126;p40">
              <a:extLst>
                <a:ext uri="{FF2B5EF4-FFF2-40B4-BE49-F238E27FC236}">
                  <a16:creationId xmlns:a16="http://schemas.microsoft.com/office/drawing/2014/main" id="{2DD13B47-7732-09D7-F564-676F7A445847}"/>
                </a:ext>
              </a:extLst>
            </p:cNvPr>
            <p:cNvSpPr/>
            <p:nvPr/>
          </p:nvSpPr>
          <p:spPr>
            <a:xfrm>
              <a:off x="6737261" y="2233494"/>
              <a:ext cx="983393" cy="12677"/>
            </a:xfrm>
            <a:custGeom>
              <a:avLst/>
              <a:gdLst/>
              <a:ahLst/>
              <a:cxnLst/>
              <a:rect l="l" t="t" r="r" b="b"/>
              <a:pathLst>
                <a:path w="35140" h="453" extrusionOk="0">
                  <a:moveTo>
                    <a:pt x="1" y="0"/>
                  </a:moveTo>
                  <a:lnTo>
                    <a:pt x="1" y="453"/>
                  </a:lnTo>
                  <a:lnTo>
                    <a:pt x="35139" y="453"/>
                  </a:lnTo>
                  <a:lnTo>
                    <a:pt x="350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127;p40">
              <a:extLst>
                <a:ext uri="{FF2B5EF4-FFF2-40B4-BE49-F238E27FC236}">
                  <a16:creationId xmlns:a16="http://schemas.microsoft.com/office/drawing/2014/main" id="{E7E25851-5F48-C706-250D-846F36F61758}"/>
                </a:ext>
              </a:extLst>
            </p:cNvPr>
            <p:cNvSpPr/>
            <p:nvPr/>
          </p:nvSpPr>
          <p:spPr>
            <a:xfrm>
              <a:off x="5835710" y="2140109"/>
              <a:ext cx="116082" cy="217891"/>
            </a:xfrm>
            <a:custGeom>
              <a:avLst/>
              <a:gdLst/>
              <a:ahLst/>
              <a:cxnLst/>
              <a:rect l="l" t="t" r="r" b="b"/>
              <a:pathLst>
                <a:path w="4148" h="7786" extrusionOk="0">
                  <a:moveTo>
                    <a:pt x="2978" y="0"/>
                  </a:moveTo>
                  <a:lnTo>
                    <a:pt x="2771" y="19"/>
                  </a:lnTo>
                  <a:lnTo>
                    <a:pt x="2583" y="76"/>
                  </a:lnTo>
                  <a:lnTo>
                    <a:pt x="2375" y="170"/>
                  </a:lnTo>
                  <a:lnTo>
                    <a:pt x="2187" y="302"/>
                  </a:lnTo>
                  <a:lnTo>
                    <a:pt x="1979" y="472"/>
                  </a:lnTo>
                  <a:lnTo>
                    <a:pt x="1772" y="660"/>
                  </a:lnTo>
                  <a:lnTo>
                    <a:pt x="1584" y="886"/>
                  </a:lnTo>
                  <a:lnTo>
                    <a:pt x="1395" y="1150"/>
                  </a:lnTo>
                  <a:lnTo>
                    <a:pt x="1206" y="1414"/>
                  </a:lnTo>
                  <a:lnTo>
                    <a:pt x="1037" y="1716"/>
                  </a:lnTo>
                  <a:lnTo>
                    <a:pt x="867" y="2036"/>
                  </a:lnTo>
                  <a:lnTo>
                    <a:pt x="698" y="2376"/>
                  </a:lnTo>
                  <a:lnTo>
                    <a:pt x="566" y="2734"/>
                  </a:lnTo>
                  <a:lnTo>
                    <a:pt x="434" y="3111"/>
                  </a:lnTo>
                  <a:lnTo>
                    <a:pt x="302" y="3488"/>
                  </a:lnTo>
                  <a:lnTo>
                    <a:pt x="207" y="3903"/>
                  </a:lnTo>
                  <a:lnTo>
                    <a:pt x="132" y="4299"/>
                  </a:lnTo>
                  <a:lnTo>
                    <a:pt x="57" y="4676"/>
                  </a:lnTo>
                  <a:lnTo>
                    <a:pt x="19" y="5053"/>
                  </a:lnTo>
                  <a:lnTo>
                    <a:pt x="0" y="5411"/>
                  </a:lnTo>
                  <a:lnTo>
                    <a:pt x="0" y="5750"/>
                  </a:lnTo>
                  <a:lnTo>
                    <a:pt x="19" y="6071"/>
                  </a:lnTo>
                  <a:lnTo>
                    <a:pt x="57" y="6372"/>
                  </a:lnTo>
                  <a:lnTo>
                    <a:pt x="113" y="6655"/>
                  </a:lnTo>
                  <a:lnTo>
                    <a:pt x="189" y="6900"/>
                  </a:lnTo>
                  <a:lnTo>
                    <a:pt x="283" y="7126"/>
                  </a:lnTo>
                  <a:lnTo>
                    <a:pt x="396" y="7315"/>
                  </a:lnTo>
                  <a:lnTo>
                    <a:pt x="509" y="7484"/>
                  </a:lnTo>
                  <a:lnTo>
                    <a:pt x="660" y="7616"/>
                  </a:lnTo>
                  <a:lnTo>
                    <a:pt x="811" y="7711"/>
                  </a:lnTo>
                  <a:lnTo>
                    <a:pt x="980" y="7767"/>
                  </a:lnTo>
                  <a:lnTo>
                    <a:pt x="1169" y="7786"/>
                  </a:lnTo>
                  <a:lnTo>
                    <a:pt x="1357" y="7767"/>
                  </a:lnTo>
                  <a:lnTo>
                    <a:pt x="1565" y="7711"/>
                  </a:lnTo>
                  <a:lnTo>
                    <a:pt x="1753" y="7616"/>
                  </a:lnTo>
                  <a:lnTo>
                    <a:pt x="1961" y="7484"/>
                  </a:lnTo>
                  <a:lnTo>
                    <a:pt x="2168" y="7315"/>
                  </a:lnTo>
                  <a:lnTo>
                    <a:pt x="2356" y="7126"/>
                  </a:lnTo>
                  <a:lnTo>
                    <a:pt x="2564" y="6900"/>
                  </a:lnTo>
                  <a:lnTo>
                    <a:pt x="2752" y="6655"/>
                  </a:lnTo>
                  <a:lnTo>
                    <a:pt x="2941" y="6372"/>
                  </a:lnTo>
                  <a:lnTo>
                    <a:pt x="3110" y="6071"/>
                  </a:lnTo>
                  <a:lnTo>
                    <a:pt x="3280" y="5750"/>
                  </a:lnTo>
                  <a:lnTo>
                    <a:pt x="3431" y="5411"/>
                  </a:lnTo>
                  <a:lnTo>
                    <a:pt x="3582" y="5053"/>
                  </a:lnTo>
                  <a:lnTo>
                    <a:pt x="3714" y="4676"/>
                  </a:lnTo>
                  <a:lnTo>
                    <a:pt x="3827" y="4299"/>
                  </a:lnTo>
                  <a:lnTo>
                    <a:pt x="3940" y="3903"/>
                  </a:lnTo>
                  <a:lnTo>
                    <a:pt x="4015" y="3488"/>
                  </a:lnTo>
                  <a:lnTo>
                    <a:pt x="4072" y="3111"/>
                  </a:lnTo>
                  <a:lnTo>
                    <a:pt x="4110" y="2734"/>
                  </a:lnTo>
                  <a:lnTo>
                    <a:pt x="4147" y="2376"/>
                  </a:lnTo>
                  <a:lnTo>
                    <a:pt x="4147" y="2036"/>
                  </a:lnTo>
                  <a:lnTo>
                    <a:pt x="4128" y="1716"/>
                  </a:lnTo>
                  <a:lnTo>
                    <a:pt x="4091" y="1414"/>
                  </a:lnTo>
                  <a:lnTo>
                    <a:pt x="4034" y="1150"/>
                  </a:lnTo>
                  <a:lnTo>
                    <a:pt x="3959" y="886"/>
                  </a:lnTo>
                  <a:lnTo>
                    <a:pt x="3865" y="660"/>
                  </a:lnTo>
                  <a:lnTo>
                    <a:pt x="3751" y="472"/>
                  </a:lnTo>
                  <a:lnTo>
                    <a:pt x="3619" y="302"/>
                  </a:lnTo>
                  <a:lnTo>
                    <a:pt x="3487" y="170"/>
                  </a:lnTo>
                  <a:lnTo>
                    <a:pt x="3337" y="76"/>
                  </a:lnTo>
                  <a:lnTo>
                    <a:pt x="3167" y="19"/>
                  </a:lnTo>
                  <a:lnTo>
                    <a:pt x="297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128;p40">
              <a:extLst>
                <a:ext uri="{FF2B5EF4-FFF2-40B4-BE49-F238E27FC236}">
                  <a16:creationId xmlns:a16="http://schemas.microsoft.com/office/drawing/2014/main" id="{2D9A655E-DF3C-965A-9D25-BB12CD93BC60}"/>
                </a:ext>
              </a:extLst>
            </p:cNvPr>
            <p:cNvSpPr/>
            <p:nvPr/>
          </p:nvSpPr>
          <p:spPr>
            <a:xfrm>
              <a:off x="5854684" y="2166499"/>
              <a:ext cx="76539" cy="163041"/>
            </a:xfrm>
            <a:custGeom>
              <a:avLst/>
              <a:gdLst/>
              <a:ahLst/>
              <a:cxnLst/>
              <a:rect l="l" t="t" r="r" b="b"/>
              <a:pathLst>
                <a:path w="2735" h="5826" extrusionOk="0">
                  <a:moveTo>
                    <a:pt x="2112" y="0"/>
                  </a:moveTo>
                  <a:lnTo>
                    <a:pt x="1980" y="19"/>
                  </a:lnTo>
                  <a:lnTo>
                    <a:pt x="1867" y="57"/>
                  </a:lnTo>
                  <a:lnTo>
                    <a:pt x="1735" y="113"/>
                  </a:lnTo>
                  <a:lnTo>
                    <a:pt x="1603" y="207"/>
                  </a:lnTo>
                  <a:lnTo>
                    <a:pt x="1471" y="320"/>
                  </a:lnTo>
                  <a:lnTo>
                    <a:pt x="1339" y="471"/>
                  </a:lnTo>
                  <a:lnTo>
                    <a:pt x="1207" y="622"/>
                  </a:lnTo>
                  <a:lnTo>
                    <a:pt x="1075" y="811"/>
                  </a:lnTo>
                  <a:lnTo>
                    <a:pt x="943" y="1018"/>
                  </a:lnTo>
                  <a:lnTo>
                    <a:pt x="830" y="1225"/>
                  </a:lnTo>
                  <a:lnTo>
                    <a:pt x="698" y="1470"/>
                  </a:lnTo>
                  <a:lnTo>
                    <a:pt x="585" y="1715"/>
                  </a:lnTo>
                  <a:lnTo>
                    <a:pt x="491" y="1979"/>
                  </a:lnTo>
                  <a:lnTo>
                    <a:pt x="378" y="2262"/>
                  </a:lnTo>
                  <a:lnTo>
                    <a:pt x="283" y="2545"/>
                  </a:lnTo>
                  <a:lnTo>
                    <a:pt x="208" y="2847"/>
                  </a:lnTo>
                  <a:lnTo>
                    <a:pt x="133" y="3148"/>
                  </a:lnTo>
                  <a:lnTo>
                    <a:pt x="76" y="3431"/>
                  </a:lnTo>
                  <a:lnTo>
                    <a:pt x="38" y="3714"/>
                  </a:lnTo>
                  <a:lnTo>
                    <a:pt x="20" y="3978"/>
                  </a:lnTo>
                  <a:lnTo>
                    <a:pt x="1" y="4242"/>
                  </a:lnTo>
                  <a:lnTo>
                    <a:pt x="1" y="4487"/>
                  </a:lnTo>
                  <a:lnTo>
                    <a:pt x="1" y="4713"/>
                  </a:lnTo>
                  <a:lnTo>
                    <a:pt x="20" y="4920"/>
                  </a:lnTo>
                  <a:lnTo>
                    <a:pt x="57" y="5109"/>
                  </a:lnTo>
                  <a:lnTo>
                    <a:pt x="95" y="5278"/>
                  </a:lnTo>
                  <a:lnTo>
                    <a:pt x="170" y="5429"/>
                  </a:lnTo>
                  <a:lnTo>
                    <a:pt x="227" y="5561"/>
                  </a:lnTo>
                  <a:lnTo>
                    <a:pt x="321" y="5674"/>
                  </a:lnTo>
                  <a:lnTo>
                    <a:pt x="415" y="5750"/>
                  </a:lnTo>
                  <a:lnTo>
                    <a:pt x="510" y="5806"/>
                  </a:lnTo>
                  <a:lnTo>
                    <a:pt x="623" y="5825"/>
                  </a:lnTo>
                  <a:lnTo>
                    <a:pt x="755" y="5806"/>
                  </a:lnTo>
                  <a:lnTo>
                    <a:pt x="868" y="5768"/>
                  </a:lnTo>
                  <a:lnTo>
                    <a:pt x="1000" y="5712"/>
                  </a:lnTo>
                  <a:lnTo>
                    <a:pt x="1132" y="5618"/>
                  </a:lnTo>
                  <a:lnTo>
                    <a:pt x="1264" y="5505"/>
                  </a:lnTo>
                  <a:lnTo>
                    <a:pt x="1396" y="5373"/>
                  </a:lnTo>
                  <a:lnTo>
                    <a:pt x="1528" y="5203"/>
                  </a:lnTo>
                  <a:lnTo>
                    <a:pt x="1660" y="5014"/>
                  </a:lnTo>
                  <a:lnTo>
                    <a:pt x="1792" y="4826"/>
                  </a:lnTo>
                  <a:lnTo>
                    <a:pt x="1905" y="4600"/>
                  </a:lnTo>
                  <a:lnTo>
                    <a:pt x="2037" y="4355"/>
                  </a:lnTo>
                  <a:lnTo>
                    <a:pt x="2150" y="4110"/>
                  </a:lnTo>
                  <a:lnTo>
                    <a:pt x="2244" y="3846"/>
                  </a:lnTo>
                  <a:lnTo>
                    <a:pt x="2357" y="3563"/>
                  </a:lnTo>
                  <a:lnTo>
                    <a:pt x="2451" y="3280"/>
                  </a:lnTo>
                  <a:lnTo>
                    <a:pt x="2527" y="2979"/>
                  </a:lnTo>
                  <a:lnTo>
                    <a:pt x="2602" y="2696"/>
                  </a:lnTo>
                  <a:lnTo>
                    <a:pt x="2659" y="2394"/>
                  </a:lnTo>
                  <a:lnTo>
                    <a:pt x="2696" y="2111"/>
                  </a:lnTo>
                  <a:lnTo>
                    <a:pt x="2715" y="1847"/>
                  </a:lnTo>
                  <a:lnTo>
                    <a:pt x="2734" y="1584"/>
                  </a:lnTo>
                  <a:lnTo>
                    <a:pt x="2734" y="1357"/>
                  </a:lnTo>
                  <a:lnTo>
                    <a:pt x="2734" y="1112"/>
                  </a:lnTo>
                  <a:lnTo>
                    <a:pt x="2715" y="905"/>
                  </a:lnTo>
                  <a:lnTo>
                    <a:pt x="2678" y="716"/>
                  </a:lnTo>
                  <a:lnTo>
                    <a:pt x="2621" y="547"/>
                  </a:lnTo>
                  <a:lnTo>
                    <a:pt x="2564" y="396"/>
                  </a:lnTo>
                  <a:lnTo>
                    <a:pt x="2508" y="264"/>
                  </a:lnTo>
                  <a:lnTo>
                    <a:pt x="2414" y="151"/>
                  </a:lnTo>
                  <a:lnTo>
                    <a:pt x="2319" y="75"/>
                  </a:lnTo>
                  <a:lnTo>
                    <a:pt x="2225" y="38"/>
                  </a:lnTo>
                  <a:lnTo>
                    <a:pt x="211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129;p40">
              <a:extLst>
                <a:ext uri="{FF2B5EF4-FFF2-40B4-BE49-F238E27FC236}">
                  <a16:creationId xmlns:a16="http://schemas.microsoft.com/office/drawing/2014/main" id="{243BB5EA-D76E-F572-B4D5-7CA7986C8BB3}"/>
                </a:ext>
              </a:extLst>
            </p:cNvPr>
            <p:cNvSpPr/>
            <p:nvPr/>
          </p:nvSpPr>
          <p:spPr>
            <a:xfrm>
              <a:off x="5879478" y="2187067"/>
              <a:ext cx="49617" cy="134552"/>
            </a:xfrm>
            <a:custGeom>
              <a:avLst/>
              <a:gdLst/>
              <a:ahLst/>
              <a:cxnLst/>
              <a:rect l="l" t="t" r="r" b="b"/>
              <a:pathLst>
                <a:path w="1773" h="4808" extrusionOk="0">
                  <a:moveTo>
                    <a:pt x="1660" y="0"/>
                  </a:moveTo>
                  <a:lnTo>
                    <a:pt x="1565" y="57"/>
                  </a:lnTo>
                  <a:lnTo>
                    <a:pt x="1471" y="132"/>
                  </a:lnTo>
                  <a:lnTo>
                    <a:pt x="1264" y="340"/>
                  </a:lnTo>
                  <a:lnTo>
                    <a:pt x="1056" y="585"/>
                  </a:lnTo>
                  <a:lnTo>
                    <a:pt x="849" y="905"/>
                  </a:lnTo>
                  <a:lnTo>
                    <a:pt x="660" y="1263"/>
                  </a:lnTo>
                  <a:lnTo>
                    <a:pt x="491" y="1659"/>
                  </a:lnTo>
                  <a:lnTo>
                    <a:pt x="340" y="2093"/>
                  </a:lnTo>
                  <a:lnTo>
                    <a:pt x="208" y="2545"/>
                  </a:lnTo>
                  <a:lnTo>
                    <a:pt x="114" y="2884"/>
                  </a:lnTo>
                  <a:lnTo>
                    <a:pt x="57" y="3224"/>
                  </a:lnTo>
                  <a:lnTo>
                    <a:pt x="20" y="3525"/>
                  </a:lnTo>
                  <a:lnTo>
                    <a:pt x="1" y="3827"/>
                  </a:lnTo>
                  <a:lnTo>
                    <a:pt x="1" y="4110"/>
                  </a:lnTo>
                  <a:lnTo>
                    <a:pt x="20" y="4374"/>
                  </a:lnTo>
                  <a:lnTo>
                    <a:pt x="57" y="4600"/>
                  </a:lnTo>
                  <a:lnTo>
                    <a:pt x="114" y="4807"/>
                  </a:lnTo>
                  <a:lnTo>
                    <a:pt x="208" y="4751"/>
                  </a:lnTo>
                  <a:lnTo>
                    <a:pt x="321" y="4675"/>
                  </a:lnTo>
                  <a:lnTo>
                    <a:pt x="528" y="4468"/>
                  </a:lnTo>
                  <a:lnTo>
                    <a:pt x="717" y="4204"/>
                  </a:lnTo>
                  <a:lnTo>
                    <a:pt x="924" y="3902"/>
                  </a:lnTo>
                  <a:lnTo>
                    <a:pt x="1113" y="3544"/>
                  </a:lnTo>
                  <a:lnTo>
                    <a:pt x="1283" y="3148"/>
                  </a:lnTo>
                  <a:lnTo>
                    <a:pt x="1452" y="2715"/>
                  </a:lnTo>
                  <a:lnTo>
                    <a:pt x="1584" y="2262"/>
                  </a:lnTo>
                  <a:lnTo>
                    <a:pt x="1660" y="1923"/>
                  </a:lnTo>
                  <a:lnTo>
                    <a:pt x="1716" y="1584"/>
                  </a:lnTo>
                  <a:lnTo>
                    <a:pt x="1754" y="1263"/>
                  </a:lnTo>
                  <a:lnTo>
                    <a:pt x="1773" y="962"/>
                  </a:lnTo>
                  <a:lnTo>
                    <a:pt x="1773" y="698"/>
                  </a:lnTo>
                  <a:lnTo>
                    <a:pt x="1754" y="434"/>
                  </a:lnTo>
                  <a:lnTo>
                    <a:pt x="1716" y="208"/>
                  </a:lnTo>
                  <a:lnTo>
                    <a:pt x="166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130;p40">
              <a:extLst>
                <a:ext uri="{FF2B5EF4-FFF2-40B4-BE49-F238E27FC236}">
                  <a16:creationId xmlns:a16="http://schemas.microsoft.com/office/drawing/2014/main" id="{68E80BC7-A657-09C6-67E9-D3CF40EF76CB}"/>
                </a:ext>
              </a:extLst>
            </p:cNvPr>
            <p:cNvSpPr/>
            <p:nvPr/>
          </p:nvSpPr>
          <p:spPr>
            <a:xfrm>
              <a:off x="5883172" y="2187067"/>
              <a:ext cx="45923" cy="79673"/>
            </a:xfrm>
            <a:custGeom>
              <a:avLst/>
              <a:gdLst/>
              <a:ahLst/>
              <a:cxnLst/>
              <a:rect l="l" t="t" r="r" b="b"/>
              <a:pathLst>
                <a:path w="1641" h="2847" extrusionOk="0">
                  <a:moveTo>
                    <a:pt x="1528" y="0"/>
                  </a:moveTo>
                  <a:lnTo>
                    <a:pt x="1433" y="57"/>
                  </a:lnTo>
                  <a:lnTo>
                    <a:pt x="1339" y="132"/>
                  </a:lnTo>
                  <a:lnTo>
                    <a:pt x="1132" y="340"/>
                  </a:lnTo>
                  <a:lnTo>
                    <a:pt x="924" y="585"/>
                  </a:lnTo>
                  <a:lnTo>
                    <a:pt x="717" y="905"/>
                  </a:lnTo>
                  <a:lnTo>
                    <a:pt x="528" y="1263"/>
                  </a:lnTo>
                  <a:lnTo>
                    <a:pt x="359" y="1659"/>
                  </a:lnTo>
                  <a:lnTo>
                    <a:pt x="208" y="2093"/>
                  </a:lnTo>
                  <a:lnTo>
                    <a:pt x="76" y="2545"/>
                  </a:lnTo>
                  <a:lnTo>
                    <a:pt x="1" y="2847"/>
                  </a:lnTo>
                  <a:lnTo>
                    <a:pt x="189" y="2621"/>
                  </a:lnTo>
                  <a:lnTo>
                    <a:pt x="396" y="2394"/>
                  </a:lnTo>
                  <a:lnTo>
                    <a:pt x="585" y="2206"/>
                  </a:lnTo>
                  <a:lnTo>
                    <a:pt x="792" y="2036"/>
                  </a:lnTo>
                  <a:lnTo>
                    <a:pt x="1000" y="1885"/>
                  </a:lnTo>
                  <a:lnTo>
                    <a:pt x="1188" y="1753"/>
                  </a:lnTo>
                  <a:lnTo>
                    <a:pt x="1396" y="1659"/>
                  </a:lnTo>
                  <a:lnTo>
                    <a:pt x="1584" y="1565"/>
                  </a:lnTo>
                  <a:lnTo>
                    <a:pt x="1641" y="1112"/>
                  </a:lnTo>
                  <a:lnTo>
                    <a:pt x="1641" y="679"/>
                  </a:lnTo>
                  <a:lnTo>
                    <a:pt x="1622" y="490"/>
                  </a:lnTo>
                  <a:lnTo>
                    <a:pt x="1603" y="321"/>
                  </a:lnTo>
                  <a:lnTo>
                    <a:pt x="1584" y="151"/>
                  </a:lnTo>
                  <a:lnTo>
                    <a:pt x="152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131;p40">
              <a:extLst>
                <a:ext uri="{FF2B5EF4-FFF2-40B4-BE49-F238E27FC236}">
                  <a16:creationId xmlns:a16="http://schemas.microsoft.com/office/drawing/2014/main" id="{74F759C4-A14A-0DB0-09AD-460BE1021E9E}"/>
                </a:ext>
              </a:extLst>
            </p:cNvPr>
            <p:cNvSpPr/>
            <p:nvPr/>
          </p:nvSpPr>
          <p:spPr>
            <a:xfrm>
              <a:off x="7399851" y="2140109"/>
              <a:ext cx="195755" cy="217891"/>
            </a:xfrm>
            <a:custGeom>
              <a:avLst/>
              <a:gdLst/>
              <a:ahLst/>
              <a:cxnLst/>
              <a:rect l="l" t="t" r="r" b="b"/>
              <a:pathLst>
                <a:path w="6995" h="7786" extrusionOk="0">
                  <a:moveTo>
                    <a:pt x="2451" y="0"/>
                  </a:moveTo>
                  <a:lnTo>
                    <a:pt x="2112" y="19"/>
                  </a:lnTo>
                  <a:lnTo>
                    <a:pt x="1792" y="76"/>
                  </a:lnTo>
                  <a:lnTo>
                    <a:pt x="1509" y="170"/>
                  </a:lnTo>
                  <a:lnTo>
                    <a:pt x="1226" y="302"/>
                  </a:lnTo>
                  <a:lnTo>
                    <a:pt x="981" y="472"/>
                  </a:lnTo>
                  <a:lnTo>
                    <a:pt x="755" y="660"/>
                  </a:lnTo>
                  <a:lnTo>
                    <a:pt x="566" y="886"/>
                  </a:lnTo>
                  <a:lnTo>
                    <a:pt x="397" y="1150"/>
                  </a:lnTo>
                  <a:lnTo>
                    <a:pt x="265" y="1414"/>
                  </a:lnTo>
                  <a:lnTo>
                    <a:pt x="152" y="1716"/>
                  </a:lnTo>
                  <a:lnTo>
                    <a:pt x="57" y="2036"/>
                  </a:lnTo>
                  <a:lnTo>
                    <a:pt x="20" y="2376"/>
                  </a:lnTo>
                  <a:lnTo>
                    <a:pt x="1" y="2734"/>
                  </a:lnTo>
                  <a:lnTo>
                    <a:pt x="20" y="3111"/>
                  </a:lnTo>
                  <a:lnTo>
                    <a:pt x="76" y="3488"/>
                  </a:lnTo>
                  <a:lnTo>
                    <a:pt x="170" y="3903"/>
                  </a:lnTo>
                  <a:lnTo>
                    <a:pt x="284" y="4299"/>
                  </a:lnTo>
                  <a:lnTo>
                    <a:pt x="453" y="4676"/>
                  </a:lnTo>
                  <a:lnTo>
                    <a:pt x="623" y="5053"/>
                  </a:lnTo>
                  <a:lnTo>
                    <a:pt x="830" y="5411"/>
                  </a:lnTo>
                  <a:lnTo>
                    <a:pt x="1075" y="5750"/>
                  </a:lnTo>
                  <a:lnTo>
                    <a:pt x="1320" y="6071"/>
                  </a:lnTo>
                  <a:lnTo>
                    <a:pt x="1603" y="6372"/>
                  </a:lnTo>
                  <a:lnTo>
                    <a:pt x="1886" y="6655"/>
                  </a:lnTo>
                  <a:lnTo>
                    <a:pt x="2188" y="6900"/>
                  </a:lnTo>
                  <a:lnTo>
                    <a:pt x="2508" y="7126"/>
                  </a:lnTo>
                  <a:lnTo>
                    <a:pt x="2829" y="7315"/>
                  </a:lnTo>
                  <a:lnTo>
                    <a:pt x="3168" y="7484"/>
                  </a:lnTo>
                  <a:lnTo>
                    <a:pt x="3507" y="7616"/>
                  </a:lnTo>
                  <a:lnTo>
                    <a:pt x="3846" y="7711"/>
                  </a:lnTo>
                  <a:lnTo>
                    <a:pt x="4205" y="7767"/>
                  </a:lnTo>
                  <a:lnTo>
                    <a:pt x="4544" y="7786"/>
                  </a:lnTo>
                  <a:lnTo>
                    <a:pt x="4883" y="7767"/>
                  </a:lnTo>
                  <a:lnTo>
                    <a:pt x="5204" y="7711"/>
                  </a:lnTo>
                  <a:lnTo>
                    <a:pt x="5487" y="7616"/>
                  </a:lnTo>
                  <a:lnTo>
                    <a:pt x="5769" y="7484"/>
                  </a:lnTo>
                  <a:lnTo>
                    <a:pt x="6014" y="7315"/>
                  </a:lnTo>
                  <a:lnTo>
                    <a:pt x="6241" y="7126"/>
                  </a:lnTo>
                  <a:lnTo>
                    <a:pt x="6429" y="6900"/>
                  </a:lnTo>
                  <a:lnTo>
                    <a:pt x="6599" y="6655"/>
                  </a:lnTo>
                  <a:lnTo>
                    <a:pt x="6731" y="6372"/>
                  </a:lnTo>
                  <a:lnTo>
                    <a:pt x="6844" y="6071"/>
                  </a:lnTo>
                  <a:lnTo>
                    <a:pt x="6938" y="5750"/>
                  </a:lnTo>
                  <a:lnTo>
                    <a:pt x="6976" y="5411"/>
                  </a:lnTo>
                  <a:lnTo>
                    <a:pt x="6995" y="5053"/>
                  </a:lnTo>
                  <a:lnTo>
                    <a:pt x="6976" y="4676"/>
                  </a:lnTo>
                  <a:lnTo>
                    <a:pt x="6919" y="4299"/>
                  </a:lnTo>
                  <a:lnTo>
                    <a:pt x="6825" y="3903"/>
                  </a:lnTo>
                  <a:lnTo>
                    <a:pt x="6712" y="3488"/>
                  </a:lnTo>
                  <a:lnTo>
                    <a:pt x="6542" y="3111"/>
                  </a:lnTo>
                  <a:lnTo>
                    <a:pt x="6373" y="2734"/>
                  </a:lnTo>
                  <a:lnTo>
                    <a:pt x="6165" y="2376"/>
                  </a:lnTo>
                  <a:lnTo>
                    <a:pt x="5920" y="2036"/>
                  </a:lnTo>
                  <a:lnTo>
                    <a:pt x="5675" y="1716"/>
                  </a:lnTo>
                  <a:lnTo>
                    <a:pt x="5392" y="1414"/>
                  </a:lnTo>
                  <a:lnTo>
                    <a:pt x="5110" y="1150"/>
                  </a:lnTo>
                  <a:lnTo>
                    <a:pt x="4808" y="886"/>
                  </a:lnTo>
                  <a:lnTo>
                    <a:pt x="4487" y="660"/>
                  </a:lnTo>
                  <a:lnTo>
                    <a:pt x="4167" y="472"/>
                  </a:lnTo>
                  <a:lnTo>
                    <a:pt x="3828" y="302"/>
                  </a:lnTo>
                  <a:lnTo>
                    <a:pt x="3488" y="170"/>
                  </a:lnTo>
                  <a:lnTo>
                    <a:pt x="3149" y="76"/>
                  </a:lnTo>
                  <a:lnTo>
                    <a:pt x="2791" y="19"/>
                  </a:lnTo>
                  <a:lnTo>
                    <a:pt x="245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132;p40">
              <a:extLst>
                <a:ext uri="{FF2B5EF4-FFF2-40B4-BE49-F238E27FC236}">
                  <a16:creationId xmlns:a16="http://schemas.microsoft.com/office/drawing/2014/main" id="{EBCBA465-90E4-A5FE-D063-C2F7D6745F4C}"/>
                </a:ext>
              </a:extLst>
            </p:cNvPr>
            <p:cNvSpPr/>
            <p:nvPr/>
          </p:nvSpPr>
          <p:spPr>
            <a:xfrm>
              <a:off x="7434160" y="2168066"/>
              <a:ext cx="134552" cy="149860"/>
            </a:xfrm>
            <a:custGeom>
              <a:avLst/>
              <a:gdLst/>
              <a:ahLst/>
              <a:cxnLst/>
              <a:rect l="l" t="t" r="r" b="b"/>
              <a:pathLst>
                <a:path w="4808" h="5355" extrusionOk="0">
                  <a:moveTo>
                    <a:pt x="1697" y="1"/>
                  </a:moveTo>
                  <a:lnTo>
                    <a:pt x="1452" y="19"/>
                  </a:lnTo>
                  <a:lnTo>
                    <a:pt x="1244" y="57"/>
                  </a:lnTo>
                  <a:lnTo>
                    <a:pt x="1037" y="114"/>
                  </a:lnTo>
                  <a:lnTo>
                    <a:pt x="848" y="208"/>
                  </a:lnTo>
                  <a:lnTo>
                    <a:pt x="679" y="321"/>
                  </a:lnTo>
                  <a:lnTo>
                    <a:pt x="528" y="453"/>
                  </a:lnTo>
                  <a:lnTo>
                    <a:pt x="396" y="604"/>
                  </a:lnTo>
                  <a:lnTo>
                    <a:pt x="283" y="773"/>
                  </a:lnTo>
                  <a:lnTo>
                    <a:pt x="189" y="962"/>
                  </a:lnTo>
                  <a:lnTo>
                    <a:pt x="113" y="1169"/>
                  </a:lnTo>
                  <a:lnTo>
                    <a:pt x="57" y="1396"/>
                  </a:lnTo>
                  <a:lnTo>
                    <a:pt x="19" y="1641"/>
                  </a:lnTo>
                  <a:lnTo>
                    <a:pt x="0" y="1886"/>
                  </a:lnTo>
                  <a:lnTo>
                    <a:pt x="19" y="2131"/>
                  </a:lnTo>
                  <a:lnTo>
                    <a:pt x="57" y="2395"/>
                  </a:lnTo>
                  <a:lnTo>
                    <a:pt x="113" y="2677"/>
                  </a:lnTo>
                  <a:lnTo>
                    <a:pt x="208" y="2941"/>
                  </a:lnTo>
                  <a:lnTo>
                    <a:pt x="321" y="3205"/>
                  </a:lnTo>
                  <a:lnTo>
                    <a:pt x="434" y="3469"/>
                  </a:lnTo>
                  <a:lnTo>
                    <a:pt x="585" y="3714"/>
                  </a:lnTo>
                  <a:lnTo>
                    <a:pt x="735" y="3940"/>
                  </a:lnTo>
                  <a:lnTo>
                    <a:pt x="924" y="4167"/>
                  </a:lnTo>
                  <a:lnTo>
                    <a:pt x="1094" y="4374"/>
                  </a:lnTo>
                  <a:lnTo>
                    <a:pt x="1301" y="4563"/>
                  </a:lnTo>
                  <a:lnTo>
                    <a:pt x="1508" y="4732"/>
                  </a:lnTo>
                  <a:lnTo>
                    <a:pt x="1734" y="4883"/>
                  </a:lnTo>
                  <a:lnTo>
                    <a:pt x="1961" y="5034"/>
                  </a:lnTo>
                  <a:lnTo>
                    <a:pt x="2187" y="5147"/>
                  </a:lnTo>
                  <a:lnTo>
                    <a:pt x="2413" y="5222"/>
                  </a:lnTo>
                  <a:lnTo>
                    <a:pt x="2658" y="5298"/>
                  </a:lnTo>
                  <a:lnTo>
                    <a:pt x="2903" y="5335"/>
                  </a:lnTo>
                  <a:lnTo>
                    <a:pt x="3129" y="5354"/>
                  </a:lnTo>
                  <a:lnTo>
                    <a:pt x="3356" y="5335"/>
                  </a:lnTo>
                  <a:lnTo>
                    <a:pt x="3582" y="5298"/>
                  </a:lnTo>
                  <a:lnTo>
                    <a:pt x="3789" y="5222"/>
                  </a:lnTo>
                  <a:lnTo>
                    <a:pt x="3959" y="5147"/>
                  </a:lnTo>
                  <a:lnTo>
                    <a:pt x="4147" y="5034"/>
                  </a:lnTo>
                  <a:lnTo>
                    <a:pt x="4298" y="4883"/>
                  </a:lnTo>
                  <a:lnTo>
                    <a:pt x="4430" y="4732"/>
                  </a:lnTo>
                  <a:lnTo>
                    <a:pt x="4543" y="4563"/>
                  </a:lnTo>
                  <a:lnTo>
                    <a:pt x="4638" y="4374"/>
                  </a:lnTo>
                  <a:lnTo>
                    <a:pt x="4713" y="4167"/>
                  </a:lnTo>
                  <a:lnTo>
                    <a:pt x="4770" y="3940"/>
                  </a:lnTo>
                  <a:lnTo>
                    <a:pt x="4807" y="3714"/>
                  </a:lnTo>
                  <a:lnTo>
                    <a:pt x="4807" y="3469"/>
                  </a:lnTo>
                  <a:lnTo>
                    <a:pt x="4807" y="3205"/>
                  </a:lnTo>
                  <a:lnTo>
                    <a:pt x="4770" y="2941"/>
                  </a:lnTo>
                  <a:lnTo>
                    <a:pt x="4694" y="2677"/>
                  </a:lnTo>
                  <a:lnTo>
                    <a:pt x="4619" y="2395"/>
                  </a:lnTo>
                  <a:lnTo>
                    <a:pt x="4506" y="2131"/>
                  </a:lnTo>
                  <a:lnTo>
                    <a:pt x="4392" y="1886"/>
                  </a:lnTo>
                  <a:lnTo>
                    <a:pt x="4242" y="1641"/>
                  </a:lnTo>
                  <a:lnTo>
                    <a:pt x="4072" y="1396"/>
                  </a:lnTo>
                  <a:lnTo>
                    <a:pt x="3902" y="1169"/>
                  </a:lnTo>
                  <a:lnTo>
                    <a:pt x="3714" y="962"/>
                  </a:lnTo>
                  <a:lnTo>
                    <a:pt x="3525" y="773"/>
                  </a:lnTo>
                  <a:lnTo>
                    <a:pt x="3318" y="604"/>
                  </a:lnTo>
                  <a:lnTo>
                    <a:pt x="3092" y="453"/>
                  </a:lnTo>
                  <a:lnTo>
                    <a:pt x="2866" y="321"/>
                  </a:lnTo>
                  <a:lnTo>
                    <a:pt x="2639" y="208"/>
                  </a:lnTo>
                  <a:lnTo>
                    <a:pt x="2394" y="114"/>
                  </a:lnTo>
                  <a:lnTo>
                    <a:pt x="2168" y="57"/>
                  </a:lnTo>
                  <a:lnTo>
                    <a:pt x="1923" y="19"/>
                  </a:lnTo>
                  <a:lnTo>
                    <a:pt x="1697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133;p40">
              <a:extLst>
                <a:ext uri="{FF2B5EF4-FFF2-40B4-BE49-F238E27FC236}">
                  <a16:creationId xmlns:a16="http://schemas.microsoft.com/office/drawing/2014/main" id="{578F3B85-F575-DAA4-5104-AD2864654717}"/>
                </a:ext>
              </a:extLst>
            </p:cNvPr>
            <p:cNvSpPr/>
            <p:nvPr/>
          </p:nvSpPr>
          <p:spPr>
            <a:xfrm>
              <a:off x="7441016" y="2179148"/>
              <a:ext cx="118712" cy="132453"/>
            </a:xfrm>
            <a:custGeom>
              <a:avLst/>
              <a:gdLst/>
              <a:ahLst/>
              <a:cxnLst/>
              <a:rect l="l" t="t" r="r" b="b"/>
              <a:pathLst>
                <a:path w="4242" h="4733" extrusionOk="0">
                  <a:moveTo>
                    <a:pt x="1471" y="0"/>
                  </a:moveTo>
                  <a:lnTo>
                    <a:pt x="1282" y="19"/>
                  </a:lnTo>
                  <a:lnTo>
                    <a:pt x="1094" y="57"/>
                  </a:lnTo>
                  <a:lnTo>
                    <a:pt x="905" y="114"/>
                  </a:lnTo>
                  <a:lnTo>
                    <a:pt x="735" y="189"/>
                  </a:lnTo>
                  <a:lnTo>
                    <a:pt x="585" y="302"/>
                  </a:lnTo>
                  <a:lnTo>
                    <a:pt x="453" y="415"/>
                  </a:lnTo>
                  <a:lnTo>
                    <a:pt x="340" y="547"/>
                  </a:lnTo>
                  <a:lnTo>
                    <a:pt x="245" y="698"/>
                  </a:lnTo>
                  <a:lnTo>
                    <a:pt x="151" y="868"/>
                  </a:lnTo>
                  <a:lnTo>
                    <a:pt x="76" y="1056"/>
                  </a:lnTo>
                  <a:lnTo>
                    <a:pt x="38" y="1245"/>
                  </a:lnTo>
                  <a:lnTo>
                    <a:pt x="0" y="1452"/>
                  </a:lnTo>
                  <a:lnTo>
                    <a:pt x="0" y="1659"/>
                  </a:lnTo>
                  <a:lnTo>
                    <a:pt x="0" y="1886"/>
                  </a:lnTo>
                  <a:lnTo>
                    <a:pt x="38" y="2131"/>
                  </a:lnTo>
                  <a:lnTo>
                    <a:pt x="94" y="2376"/>
                  </a:lnTo>
                  <a:lnTo>
                    <a:pt x="170" y="2602"/>
                  </a:lnTo>
                  <a:lnTo>
                    <a:pt x="264" y="2847"/>
                  </a:lnTo>
                  <a:lnTo>
                    <a:pt x="377" y="3073"/>
                  </a:lnTo>
                  <a:lnTo>
                    <a:pt x="509" y="3281"/>
                  </a:lnTo>
                  <a:lnTo>
                    <a:pt x="641" y="3488"/>
                  </a:lnTo>
                  <a:lnTo>
                    <a:pt x="792" y="3695"/>
                  </a:lnTo>
                  <a:lnTo>
                    <a:pt x="962" y="3865"/>
                  </a:lnTo>
                  <a:lnTo>
                    <a:pt x="1131" y="4035"/>
                  </a:lnTo>
                  <a:lnTo>
                    <a:pt x="1320" y="4185"/>
                  </a:lnTo>
                  <a:lnTo>
                    <a:pt x="1508" y="4317"/>
                  </a:lnTo>
                  <a:lnTo>
                    <a:pt x="1716" y="4449"/>
                  </a:lnTo>
                  <a:lnTo>
                    <a:pt x="1923" y="4544"/>
                  </a:lnTo>
                  <a:lnTo>
                    <a:pt x="2130" y="4619"/>
                  </a:lnTo>
                  <a:lnTo>
                    <a:pt x="2338" y="4676"/>
                  </a:lnTo>
                  <a:lnTo>
                    <a:pt x="2545" y="4713"/>
                  </a:lnTo>
                  <a:lnTo>
                    <a:pt x="2753" y="4732"/>
                  </a:lnTo>
                  <a:lnTo>
                    <a:pt x="2960" y="4713"/>
                  </a:lnTo>
                  <a:lnTo>
                    <a:pt x="3148" y="4676"/>
                  </a:lnTo>
                  <a:lnTo>
                    <a:pt x="3318" y="4619"/>
                  </a:lnTo>
                  <a:lnTo>
                    <a:pt x="3488" y="4544"/>
                  </a:lnTo>
                  <a:lnTo>
                    <a:pt x="3639" y="4449"/>
                  </a:lnTo>
                  <a:lnTo>
                    <a:pt x="3770" y="4317"/>
                  </a:lnTo>
                  <a:lnTo>
                    <a:pt x="3884" y="4185"/>
                  </a:lnTo>
                  <a:lnTo>
                    <a:pt x="3997" y="4035"/>
                  </a:lnTo>
                  <a:lnTo>
                    <a:pt x="4072" y="3865"/>
                  </a:lnTo>
                  <a:lnTo>
                    <a:pt x="4147" y="3695"/>
                  </a:lnTo>
                  <a:lnTo>
                    <a:pt x="4204" y="3488"/>
                  </a:lnTo>
                  <a:lnTo>
                    <a:pt x="4223" y="3281"/>
                  </a:lnTo>
                  <a:lnTo>
                    <a:pt x="4242" y="3073"/>
                  </a:lnTo>
                  <a:lnTo>
                    <a:pt x="4223" y="2847"/>
                  </a:lnTo>
                  <a:lnTo>
                    <a:pt x="4185" y="2602"/>
                  </a:lnTo>
                  <a:lnTo>
                    <a:pt x="4129" y="2376"/>
                  </a:lnTo>
                  <a:lnTo>
                    <a:pt x="4053" y="2131"/>
                  </a:lnTo>
                  <a:lnTo>
                    <a:pt x="3959" y="1886"/>
                  </a:lnTo>
                  <a:lnTo>
                    <a:pt x="3865" y="1659"/>
                  </a:lnTo>
                  <a:lnTo>
                    <a:pt x="3733" y="1452"/>
                  </a:lnTo>
                  <a:lnTo>
                    <a:pt x="3582" y="1245"/>
                  </a:lnTo>
                  <a:lnTo>
                    <a:pt x="3431" y="1056"/>
                  </a:lnTo>
                  <a:lnTo>
                    <a:pt x="3261" y="868"/>
                  </a:lnTo>
                  <a:lnTo>
                    <a:pt x="3092" y="698"/>
                  </a:lnTo>
                  <a:lnTo>
                    <a:pt x="2903" y="547"/>
                  </a:lnTo>
                  <a:lnTo>
                    <a:pt x="2715" y="415"/>
                  </a:lnTo>
                  <a:lnTo>
                    <a:pt x="2526" y="302"/>
                  </a:lnTo>
                  <a:lnTo>
                    <a:pt x="2319" y="189"/>
                  </a:lnTo>
                  <a:lnTo>
                    <a:pt x="2112" y="114"/>
                  </a:lnTo>
                  <a:lnTo>
                    <a:pt x="1904" y="57"/>
                  </a:lnTo>
                  <a:lnTo>
                    <a:pt x="1697" y="19"/>
                  </a:lnTo>
                  <a:lnTo>
                    <a:pt x="147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134;p40">
              <a:extLst>
                <a:ext uri="{FF2B5EF4-FFF2-40B4-BE49-F238E27FC236}">
                  <a16:creationId xmlns:a16="http://schemas.microsoft.com/office/drawing/2014/main" id="{0BCEAB81-3B03-BDD1-F981-E8F61BB740F2}"/>
                </a:ext>
              </a:extLst>
            </p:cNvPr>
            <p:cNvSpPr/>
            <p:nvPr/>
          </p:nvSpPr>
          <p:spPr>
            <a:xfrm>
              <a:off x="7441016" y="2179148"/>
              <a:ext cx="118181" cy="106595"/>
            </a:xfrm>
            <a:custGeom>
              <a:avLst/>
              <a:gdLst/>
              <a:ahLst/>
              <a:cxnLst/>
              <a:rect l="l" t="t" r="r" b="b"/>
              <a:pathLst>
                <a:path w="4223" h="3809" extrusionOk="0">
                  <a:moveTo>
                    <a:pt x="1471" y="0"/>
                  </a:moveTo>
                  <a:lnTo>
                    <a:pt x="1282" y="19"/>
                  </a:lnTo>
                  <a:lnTo>
                    <a:pt x="1112" y="57"/>
                  </a:lnTo>
                  <a:lnTo>
                    <a:pt x="943" y="95"/>
                  </a:lnTo>
                  <a:lnTo>
                    <a:pt x="792" y="170"/>
                  </a:lnTo>
                  <a:lnTo>
                    <a:pt x="641" y="264"/>
                  </a:lnTo>
                  <a:lnTo>
                    <a:pt x="509" y="359"/>
                  </a:lnTo>
                  <a:lnTo>
                    <a:pt x="396" y="491"/>
                  </a:lnTo>
                  <a:lnTo>
                    <a:pt x="283" y="623"/>
                  </a:lnTo>
                  <a:lnTo>
                    <a:pt x="208" y="773"/>
                  </a:lnTo>
                  <a:lnTo>
                    <a:pt x="132" y="943"/>
                  </a:lnTo>
                  <a:lnTo>
                    <a:pt x="76" y="1113"/>
                  </a:lnTo>
                  <a:lnTo>
                    <a:pt x="38" y="1301"/>
                  </a:lnTo>
                  <a:lnTo>
                    <a:pt x="19" y="1490"/>
                  </a:lnTo>
                  <a:lnTo>
                    <a:pt x="0" y="1697"/>
                  </a:lnTo>
                  <a:lnTo>
                    <a:pt x="19" y="1904"/>
                  </a:lnTo>
                  <a:lnTo>
                    <a:pt x="57" y="2131"/>
                  </a:lnTo>
                  <a:lnTo>
                    <a:pt x="151" y="1923"/>
                  </a:lnTo>
                  <a:lnTo>
                    <a:pt x="264" y="1754"/>
                  </a:lnTo>
                  <a:lnTo>
                    <a:pt x="396" y="1584"/>
                  </a:lnTo>
                  <a:lnTo>
                    <a:pt x="566" y="1452"/>
                  </a:lnTo>
                  <a:lnTo>
                    <a:pt x="735" y="1358"/>
                  </a:lnTo>
                  <a:lnTo>
                    <a:pt x="943" y="1263"/>
                  </a:lnTo>
                  <a:lnTo>
                    <a:pt x="1169" y="1226"/>
                  </a:lnTo>
                  <a:lnTo>
                    <a:pt x="1395" y="1207"/>
                  </a:lnTo>
                  <a:lnTo>
                    <a:pt x="1603" y="1226"/>
                  </a:lnTo>
                  <a:lnTo>
                    <a:pt x="1810" y="1245"/>
                  </a:lnTo>
                  <a:lnTo>
                    <a:pt x="2017" y="1320"/>
                  </a:lnTo>
                  <a:lnTo>
                    <a:pt x="2225" y="1395"/>
                  </a:lnTo>
                  <a:lnTo>
                    <a:pt x="2432" y="1490"/>
                  </a:lnTo>
                  <a:lnTo>
                    <a:pt x="2639" y="1603"/>
                  </a:lnTo>
                  <a:lnTo>
                    <a:pt x="2828" y="1735"/>
                  </a:lnTo>
                  <a:lnTo>
                    <a:pt x="3016" y="1904"/>
                  </a:lnTo>
                  <a:lnTo>
                    <a:pt x="3186" y="2055"/>
                  </a:lnTo>
                  <a:lnTo>
                    <a:pt x="3356" y="2244"/>
                  </a:lnTo>
                  <a:lnTo>
                    <a:pt x="3507" y="2432"/>
                  </a:lnTo>
                  <a:lnTo>
                    <a:pt x="3639" y="2640"/>
                  </a:lnTo>
                  <a:lnTo>
                    <a:pt x="3770" y="2866"/>
                  </a:lnTo>
                  <a:lnTo>
                    <a:pt x="3884" y="3092"/>
                  </a:lnTo>
                  <a:lnTo>
                    <a:pt x="3978" y="3318"/>
                  </a:lnTo>
                  <a:lnTo>
                    <a:pt x="4053" y="3563"/>
                  </a:lnTo>
                  <a:lnTo>
                    <a:pt x="4091" y="3808"/>
                  </a:lnTo>
                  <a:lnTo>
                    <a:pt x="4147" y="3658"/>
                  </a:lnTo>
                  <a:lnTo>
                    <a:pt x="4185" y="3488"/>
                  </a:lnTo>
                  <a:lnTo>
                    <a:pt x="4223" y="3318"/>
                  </a:lnTo>
                  <a:lnTo>
                    <a:pt x="4223" y="3149"/>
                  </a:lnTo>
                  <a:lnTo>
                    <a:pt x="4223" y="2960"/>
                  </a:lnTo>
                  <a:lnTo>
                    <a:pt x="4223" y="2772"/>
                  </a:lnTo>
                  <a:lnTo>
                    <a:pt x="4185" y="2564"/>
                  </a:lnTo>
                  <a:lnTo>
                    <a:pt x="4129" y="2376"/>
                  </a:lnTo>
                  <a:lnTo>
                    <a:pt x="4053" y="2131"/>
                  </a:lnTo>
                  <a:lnTo>
                    <a:pt x="3959" y="1886"/>
                  </a:lnTo>
                  <a:lnTo>
                    <a:pt x="3865" y="1659"/>
                  </a:lnTo>
                  <a:lnTo>
                    <a:pt x="3733" y="1452"/>
                  </a:lnTo>
                  <a:lnTo>
                    <a:pt x="3582" y="1245"/>
                  </a:lnTo>
                  <a:lnTo>
                    <a:pt x="3431" y="1056"/>
                  </a:lnTo>
                  <a:lnTo>
                    <a:pt x="3261" y="868"/>
                  </a:lnTo>
                  <a:lnTo>
                    <a:pt x="3092" y="698"/>
                  </a:lnTo>
                  <a:lnTo>
                    <a:pt x="2903" y="547"/>
                  </a:lnTo>
                  <a:lnTo>
                    <a:pt x="2715" y="415"/>
                  </a:lnTo>
                  <a:lnTo>
                    <a:pt x="2526" y="302"/>
                  </a:lnTo>
                  <a:lnTo>
                    <a:pt x="2319" y="189"/>
                  </a:lnTo>
                  <a:lnTo>
                    <a:pt x="2112" y="114"/>
                  </a:lnTo>
                  <a:lnTo>
                    <a:pt x="1904" y="57"/>
                  </a:lnTo>
                  <a:lnTo>
                    <a:pt x="1697" y="19"/>
                  </a:lnTo>
                  <a:lnTo>
                    <a:pt x="147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135;p40">
              <a:extLst>
                <a:ext uri="{FF2B5EF4-FFF2-40B4-BE49-F238E27FC236}">
                  <a16:creationId xmlns:a16="http://schemas.microsoft.com/office/drawing/2014/main" id="{B2102C56-5649-AE72-EC97-E094922E22D4}"/>
                </a:ext>
              </a:extLst>
            </p:cNvPr>
            <p:cNvSpPr/>
            <p:nvPr/>
          </p:nvSpPr>
          <p:spPr>
            <a:xfrm>
              <a:off x="6960941" y="2140109"/>
              <a:ext cx="217919" cy="217891"/>
            </a:xfrm>
            <a:custGeom>
              <a:avLst/>
              <a:gdLst/>
              <a:ahLst/>
              <a:cxnLst/>
              <a:rect l="l" t="t" r="r" b="b"/>
              <a:pathLst>
                <a:path w="7787" h="7786" extrusionOk="0">
                  <a:moveTo>
                    <a:pt x="3903" y="0"/>
                  </a:moveTo>
                  <a:lnTo>
                    <a:pt x="3507" y="19"/>
                  </a:lnTo>
                  <a:lnTo>
                    <a:pt x="3111" y="76"/>
                  </a:lnTo>
                  <a:lnTo>
                    <a:pt x="2734" y="170"/>
                  </a:lnTo>
                  <a:lnTo>
                    <a:pt x="2376" y="302"/>
                  </a:lnTo>
                  <a:lnTo>
                    <a:pt x="2037" y="472"/>
                  </a:lnTo>
                  <a:lnTo>
                    <a:pt x="1716" y="660"/>
                  </a:lnTo>
                  <a:lnTo>
                    <a:pt x="1414" y="886"/>
                  </a:lnTo>
                  <a:lnTo>
                    <a:pt x="1151" y="1150"/>
                  </a:lnTo>
                  <a:lnTo>
                    <a:pt x="887" y="1414"/>
                  </a:lnTo>
                  <a:lnTo>
                    <a:pt x="679" y="1716"/>
                  </a:lnTo>
                  <a:lnTo>
                    <a:pt x="472" y="2036"/>
                  </a:lnTo>
                  <a:lnTo>
                    <a:pt x="321" y="2376"/>
                  </a:lnTo>
                  <a:lnTo>
                    <a:pt x="189" y="2734"/>
                  </a:lnTo>
                  <a:lnTo>
                    <a:pt x="95" y="3111"/>
                  </a:lnTo>
                  <a:lnTo>
                    <a:pt x="19" y="3488"/>
                  </a:lnTo>
                  <a:lnTo>
                    <a:pt x="1" y="3903"/>
                  </a:lnTo>
                  <a:lnTo>
                    <a:pt x="19" y="4299"/>
                  </a:lnTo>
                  <a:lnTo>
                    <a:pt x="95" y="4676"/>
                  </a:lnTo>
                  <a:lnTo>
                    <a:pt x="189" y="5053"/>
                  </a:lnTo>
                  <a:lnTo>
                    <a:pt x="321" y="5411"/>
                  </a:lnTo>
                  <a:lnTo>
                    <a:pt x="472" y="5750"/>
                  </a:lnTo>
                  <a:lnTo>
                    <a:pt x="679" y="6071"/>
                  </a:lnTo>
                  <a:lnTo>
                    <a:pt x="887" y="6372"/>
                  </a:lnTo>
                  <a:lnTo>
                    <a:pt x="1151" y="6655"/>
                  </a:lnTo>
                  <a:lnTo>
                    <a:pt x="1414" y="6900"/>
                  </a:lnTo>
                  <a:lnTo>
                    <a:pt x="1716" y="7126"/>
                  </a:lnTo>
                  <a:lnTo>
                    <a:pt x="2037" y="7315"/>
                  </a:lnTo>
                  <a:lnTo>
                    <a:pt x="2376" y="7484"/>
                  </a:lnTo>
                  <a:lnTo>
                    <a:pt x="2734" y="7616"/>
                  </a:lnTo>
                  <a:lnTo>
                    <a:pt x="3111" y="7711"/>
                  </a:lnTo>
                  <a:lnTo>
                    <a:pt x="3507" y="7767"/>
                  </a:lnTo>
                  <a:lnTo>
                    <a:pt x="3903" y="7786"/>
                  </a:lnTo>
                  <a:lnTo>
                    <a:pt x="4299" y="7767"/>
                  </a:lnTo>
                  <a:lnTo>
                    <a:pt x="4676" y="7711"/>
                  </a:lnTo>
                  <a:lnTo>
                    <a:pt x="5053" y="7616"/>
                  </a:lnTo>
                  <a:lnTo>
                    <a:pt x="5411" y="7484"/>
                  </a:lnTo>
                  <a:lnTo>
                    <a:pt x="5750" y="7315"/>
                  </a:lnTo>
                  <a:lnTo>
                    <a:pt x="6071" y="7126"/>
                  </a:lnTo>
                  <a:lnTo>
                    <a:pt x="6372" y="6900"/>
                  </a:lnTo>
                  <a:lnTo>
                    <a:pt x="6655" y="6655"/>
                  </a:lnTo>
                  <a:lnTo>
                    <a:pt x="6900" y="6372"/>
                  </a:lnTo>
                  <a:lnTo>
                    <a:pt x="7126" y="6071"/>
                  </a:lnTo>
                  <a:lnTo>
                    <a:pt x="7315" y="5750"/>
                  </a:lnTo>
                  <a:lnTo>
                    <a:pt x="7485" y="5411"/>
                  </a:lnTo>
                  <a:lnTo>
                    <a:pt x="7617" y="5053"/>
                  </a:lnTo>
                  <a:lnTo>
                    <a:pt x="7711" y="4676"/>
                  </a:lnTo>
                  <a:lnTo>
                    <a:pt x="7767" y="4299"/>
                  </a:lnTo>
                  <a:lnTo>
                    <a:pt x="7786" y="3903"/>
                  </a:lnTo>
                  <a:lnTo>
                    <a:pt x="7767" y="3488"/>
                  </a:lnTo>
                  <a:lnTo>
                    <a:pt x="7711" y="3111"/>
                  </a:lnTo>
                  <a:lnTo>
                    <a:pt x="7617" y="2734"/>
                  </a:lnTo>
                  <a:lnTo>
                    <a:pt x="7485" y="2376"/>
                  </a:lnTo>
                  <a:lnTo>
                    <a:pt x="7315" y="2036"/>
                  </a:lnTo>
                  <a:lnTo>
                    <a:pt x="7126" y="1716"/>
                  </a:lnTo>
                  <a:lnTo>
                    <a:pt x="6900" y="1414"/>
                  </a:lnTo>
                  <a:lnTo>
                    <a:pt x="6655" y="1150"/>
                  </a:lnTo>
                  <a:lnTo>
                    <a:pt x="6372" y="886"/>
                  </a:lnTo>
                  <a:lnTo>
                    <a:pt x="6071" y="660"/>
                  </a:lnTo>
                  <a:lnTo>
                    <a:pt x="5750" y="472"/>
                  </a:lnTo>
                  <a:lnTo>
                    <a:pt x="5411" y="302"/>
                  </a:lnTo>
                  <a:lnTo>
                    <a:pt x="5053" y="170"/>
                  </a:lnTo>
                  <a:lnTo>
                    <a:pt x="4676" y="76"/>
                  </a:lnTo>
                  <a:lnTo>
                    <a:pt x="4299" y="19"/>
                  </a:lnTo>
                  <a:lnTo>
                    <a:pt x="39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136;p40">
              <a:extLst>
                <a:ext uri="{FF2B5EF4-FFF2-40B4-BE49-F238E27FC236}">
                  <a16:creationId xmlns:a16="http://schemas.microsoft.com/office/drawing/2014/main" id="{08427CA5-B4B8-35A6-C235-394457411B19}"/>
                </a:ext>
              </a:extLst>
            </p:cNvPr>
            <p:cNvSpPr/>
            <p:nvPr/>
          </p:nvSpPr>
          <p:spPr>
            <a:xfrm>
              <a:off x="6993123" y="2165967"/>
              <a:ext cx="157779" cy="157751"/>
            </a:xfrm>
            <a:custGeom>
              <a:avLst/>
              <a:gdLst/>
              <a:ahLst/>
              <a:cxnLst/>
              <a:rect l="l" t="t" r="r" b="b"/>
              <a:pathLst>
                <a:path w="5638" h="5637" extrusionOk="0">
                  <a:moveTo>
                    <a:pt x="2828" y="0"/>
                  </a:moveTo>
                  <a:lnTo>
                    <a:pt x="2527" y="19"/>
                  </a:lnTo>
                  <a:lnTo>
                    <a:pt x="2263" y="57"/>
                  </a:lnTo>
                  <a:lnTo>
                    <a:pt x="1980" y="132"/>
                  </a:lnTo>
                  <a:lnTo>
                    <a:pt x="1735" y="226"/>
                  </a:lnTo>
                  <a:lnTo>
                    <a:pt x="1490" y="339"/>
                  </a:lnTo>
                  <a:lnTo>
                    <a:pt x="1245" y="490"/>
                  </a:lnTo>
                  <a:lnTo>
                    <a:pt x="1037" y="641"/>
                  </a:lnTo>
                  <a:lnTo>
                    <a:pt x="830" y="830"/>
                  </a:lnTo>
                  <a:lnTo>
                    <a:pt x="641" y="1037"/>
                  </a:lnTo>
                  <a:lnTo>
                    <a:pt x="491" y="1244"/>
                  </a:lnTo>
                  <a:lnTo>
                    <a:pt x="340" y="1471"/>
                  </a:lnTo>
                  <a:lnTo>
                    <a:pt x="227" y="1734"/>
                  </a:lnTo>
                  <a:lnTo>
                    <a:pt x="133" y="1980"/>
                  </a:lnTo>
                  <a:lnTo>
                    <a:pt x="57" y="2262"/>
                  </a:lnTo>
                  <a:lnTo>
                    <a:pt x="19" y="2526"/>
                  </a:lnTo>
                  <a:lnTo>
                    <a:pt x="1" y="2828"/>
                  </a:lnTo>
                  <a:lnTo>
                    <a:pt x="19" y="3111"/>
                  </a:lnTo>
                  <a:lnTo>
                    <a:pt x="57" y="3393"/>
                  </a:lnTo>
                  <a:lnTo>
                    <a:pt x="133" y="3657"/>
                  </a:lnTo>
                  <a:lnTo>
                    <a:pt x="227" y="3921"/>
                  </a:lnTo>
                  <a:lnTo>
                    <a:pt x="340" y="4166"/>
                  </a:lnTo>
                  <a:lnTo>
                    <a:pt x="491" y="4392"/>
                  </a:lnTo>
                  <a:lnTo>
                    <a:pt x="641" y="4619"/>
                  </a:lnTo>
                  <a:lnTo>
                    <a:pt x="830" y="4807"/>
                  </a:lnTo>
                  <a:lnTo>
                    <a:pt x="1037" y="4996"/>
                  </a:lnTo>
                  <a:lnTo>
                    <a:pt x="1245" y="5165"/>
                  </a:lnTo>
                  <a:lnTo>
                    <a:pt x="1490" y="5297"/>
                  </a:lnTo>
                  <a:lnTo>
                    <a:pt x="1735" y="5410"/>
                  </a:lnTo>
                  <a:lnTo>
                    <a:pt x="1980" y="5505"/>
                  </a:lnTo>
                  <a:lnTo>
                    <a:pt x="2263" y="5580"/>
                  </a:lnTo>
                  <a:lnTo>
                    <a:pt x="2527" y="5618"/>
                  </a:lnTo>
                  <a:lnTo>
                    <a:pt x="2828" y="5637"/>
                  </a:lnTo>
                  <a:lnTo>
                    <a:pt x="3111" y="5618"/>
                  </a:lnTo>
                  <a:lnTo>
                    <a:pt x="3394" y="5580"/>
                  </a:lnTo>
                  <a:lnTo>
                    <a:pt x="3658" y="5505"/>
                  </a:lnTo>
                  <a:lnTo>
                    <a:pt x="3922" y="5410"/>
                  </a:lnTo>
                  <a:lnTo>
                    <a:pt x="4167" y="5297"/>
                  </a:lnTo>
                  <a:lnTo>
                    <a:pt x="4393" y="5165"/>
                  </a:lnTo>
                  <a:lnTo>
                    <a:pt x="4619" y="4996"/>
                  </a:lnTo>
                  <a:lnTo>
                    <a:pt x="4808" y="4807"/>
                  </a:lnTo>
                  <a:lnTo>
                    <a:pt x="4996" y="4619"/>
                  </a:lnTo>
                  <a:lnTo>
                    <a:pt x="5166" y="4392"/>
                  </a:lnTo>
                  <a:lnTo>
                    <a:pt x="5298" y="4166"/>
                  </a:lnTo>
                  <a:lnTo>
                    <a:pt x="5411" y="3921"/>
                  </a:lnTo>
                  <a:lnTo>
                    <a:pt x="5505" y="3657"/>
                  </a:lnTo>
                  <a:lnTo>
                    <a:pt x="5581" y="3393"/>
                  </a:lnTo>
                  <a:lnTo>
                    <a:pt x="5618" y="3111"/>
                  </a:lnTo>
                  <a:lnTo>
                    <a:pt x="5637" y="2828"/>
                  </a:lnTo>
                  <a:lnTo>
                    <a:pt x="5618" y="2526"/>
                  </a:lnTo>
                  <a:lnTo>
                    <a:pt x="5581" y="2262"/>
                  </a:lnTo>
                  <a:lnTo>
                    <a:pt x="5505" y="1980"/>
                  </a:lnTo>
                  <a:lnTo>
                    <a:pt x="5411" y="1734"/>
                  </a:lnTo>
                  <a:lnTo>
                    <a:pt x="5298" y="1471"/>
                  </a:lnTo>
                  <a:lnTo>
                    <a:pt x="5166" y="1244"/>
                  </a:lnTo>
                  <a:lnTo>
                    <a:pt x="4996" y="1037"/>
                  </a:lnTo>
                  <a:lnTo>
                    <a:pt x="4808" y="830"/>
                  </a:lnTo>
                  <a:lnTo>
                    <a:pt x="4619" y="641"/>
                  </a:lnTo>
                  <a:lnTo>
                    <a:pt x="4393" y="490"/>
                  </a:lnTo>
                  <a:lnTo>
                    <a:pt x="4167" y="339"/>
                  </a:lnTo>
                  <a:lnTo>
                    <a:pt x="3922" y="226"/>
                  </a:lnTo>
                  <a:lnTo>
                    <a:pt x="3658" y="132"/>
                  </a:lnTo>
                  <a:lnTo>
                    <a:pt x="3394" y="57"/>
                  </a:lnTo>
                  <a:lnTo>
                    <a:pt x="3111" y="19"/>
                  </a:lnTo>
                  <a:lnTo>
                    <a:pt x="282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137;p40">
              <a:extLst>
                <a:ext uri="{FF2B5EF4-FFF2-40B4-BE49-F238E27FC236}">
                  <a16:creationId xmlns:a16="http://schemas.microsoft.com/office/drawing/2014/main" id="{00988EA5-ECC7-358D-CA8F-6A019D311147}"/>
                </a:ext>
              </a:extLst>
            </p:cNvPr>
            <p:cNvSpPr/>
            <p:nvPr/>
          </p:nvSpPr>
          <p:spPr>
            <a:xfrm>
              <a:off x="7001043" y="2173859"/>
              <a:ext cx="141940" cy="141940"/>
            </a:xfrm>
            <a:custGeom>
              <a:avLst/>
              <a:gdLst/>
              <a:ahLst/>
              <a:cxnLst/>
              <a:rect l="l" t="t" r="r" b="b"/>
              <a:pathLst>
                <a:path w="5072" h="5072" extrusionOk="0">
                  <a:moveTo>
                    <a:pt x="2545" y="1"/>
                  </a:moveTo>
                  <a:lnTo>
                    <a:pt x="2281" y="20"/>
                  </a:lnTo>
                  <a:lnTo>
                    <a:pt x="2036" y="57"/>
                  </a:lnTo>
                  <a:lnTo>
                    <a:pt x="1791" y="114"/>
                  </a:lnTo>
                  <a:lnTo>
                    <a:pt x="1546" y="208"/>
                  </a:lnTo>
                  <a:lnTo>
                    <a:pt x="1339" y="303"/>
                  </a:lnTo>
                  <a:lnTo>
                    <a:pt x="1113" y="435"/>
                  </a:lnTo>
                  <a:lnTo>
                    <a:pt x="924" y="585"/>
                  </a:lnTo>
                  <a:lnTo>
                    <a:pt x="736" y="736"/>
                  </a:lnTo>
                  <a:lnTo>
                    <a:pt x="585" y="925"/>
                  </a:lnTo>
                  <a:lnTo>
                    <a:pt x="434" y="1113"/>
                  </a:lnTo>
                  <a:lnTo>
                    <a:pt x="302" y="1321"/>
                  </a:lnTo>
                  <a:lnTo>
                    <a:pt x="208" y="1547"/>
                  </a:lnTo>
                  <a:lnTo>
                    <a:pt x="113" y="1792"/>
                  </a:lnTo>
                  <a:lnTo>
                    <a:pt x="57" y="2037"/>
                  </a:lnTo>
                  <a:lnTo>
                    <a:pt x="19" y="2282"/>
                  </a:lnTo>
                  <a:lnTo>
                    <a:pt x="0" y="2546"/>
                  </a:lnTo>
                  <a:lnTo>
                    <a:pt x="19" y="2791"/>
                  </a:lnTo>
                  <a:lnTo>
                    <a:pt x="57" y="3055"/>
                  </a:lnTo>
                  <a:lnTo>
                    <a:pt x="113" y="3300"/>
                  </a:lnTo>
                  <a:lnTo>
                    <a:pt x="208" y="3526"/>
                  </a:lnTo>
                  <a:lnTo>
                    <a:pt x="302" y="3752"/>
                  </a:lnTo>
                  <a:lnTo>
                    <a:pt x="434" y="3960"/>
                  </a:lnTo>
                  <a:lnTo>
                    <a:pt x="585" y="4148"/>
                  </a:lnTo>
                  <a:lnTo>
                    <a:pt x="736" y="4337"/>
                  </a:lnTo>
                  <a:lnTo>
                    <a:pt x="924" y="4506"/>
                  </a:lnTo>
                  <a:lnTo>
                    <a:pt x="1113" y="4638"/>
                  </a:lnTo>
                  <a:lnTo>
                    <a:pt x="1339" y="4770"/>
                  </a:lnTo>
                  <a:lnTo>
                    <a:pt x="1546" y="4883"/>
                  </a:lnTo>
                  <a:lnTo>
                    <a:pt x="1791" y="4959"/>
                  </a:lnTo>
                  <a:lnTo>
                    <a:pt x="2036" y="5034"/>
                  </a:lnTo>
                  <a:lnTo>
                    <a:pt x="2281" y="5072"/>
                  </a:lnTo>
                  <a:lnTo>
                    <a:pt x="2809" y="5072"/>
                  </a:lnTo>
                  <a:lnTo>
                    <a:pt x="3054" y="5034"/>
                  </a:lnTo>
                  <a:lnTo>
                    <a:pt x="3299" y="4959"/>
                  </a:lnTo>
                  <a:lnTo>
                    <a:pt x="3525" y="4883"/>
                  </a:lnTo>
                  <a:lnTo>
                    <a:pt x="3752" y="4770"/>
                  </a:lnTo>
                  <a:lnTo>
                    <a:pt x="3959" y="4638"/>
                  </a:lnTo>
                  <a:lnTo>
                    <a:pt x="4148" y="4506"/>
                  </a:lnTo>
                  <a:lnTo>
                    <a:pt x="4336" y="4337"/>
                  </a:lnTo>
                  <a:lnTo>
                    <a:pt x="4506" y="4148"/>
                  </a:lnTo>
                  <a:lnTo>
                    <a:pt x="4638" y="3960"/>
                  </a:lnTo>
                  <a:lnTo>
                    <a:pt x="4770" y="3752"/>
                  </a:lnTo>
                  <a:lnTo>
                    <a:pt x="4883" y="3526"/>
                  </a:lnTo>
                  <a:lnTo>
                    <a:pt x="4958" y="3300"/>
                  </a:lnTo>
                  <a:lnTo>
                    <a:pt x="5034" y="3055"/>
                  </a:lnTo>
                  <a:lnTo>
                    <a:pt x="5071" y="2791"/>
                  </a:lnTo>
                  <a:lnTo>
                    <a:pt x="5071" y="2546"/>
                  </a:lnTo>
                  <a:lnTo>
                    <a:pt x="5071" y="2282"/>
                  </a:lnTo>
                  <a:lnTo>
                    <a:pt x="5034" y="2037"/>
                  </a:lnTo>
                  <a:lnTo>
                    <a:pt x="4958" y="1792"/>
                  </a:lnTo>
                  <a:lnTo>
                    <a:pt x="4883" y="1547"/>
                  </a:lnTo>
                  <a:lnTo>
                    <a:pt x="4770" y="1321"/>
                  </a:lnTo>
                  <a:lnTo>
                    <a:pt x="4638" y="1113"/>
                  </a:lnTo>
                  <a:lnTo>
                    <a:pt x="4506" y="925"/>
                  </a:lnTo>
                  <a:lnTo>
                    <a:pt x="4336" y="736"/>
                  </a:lnTo>
                  <a:lnTo>
                    <a:pt x="4148" y="585"/>
                  </a:lnTo>
                  <a:lnTo>
                    <a:pt x="3959" y="435"/>
                  </a:lnTo>
                  <a:lnTo>
                    <a:pt x="3752" y="303"/>
                  </a:lnTo>
                  <a:lnTo>
                    <a:pt x="3525" y="208"/>
                  </a:lnTo>
                  <a:lnTo>
                    <a:pt x="3299" y="114"/>
                  </a:lnTo>
                  <a:lnTo>
                    <a:pt x="3054" y="57"/>
                  </a:lnTo>
                  <a:lnTo>
                    <a:pt x="2809" y="2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138;p40">
              <a:extLst>
                <a:ext uri="{FF2B5EF4-FFF2-40B4-BE49-F238E27FC236}">
                  <a16:creationId xmlns:a16="http://schemas.microsoft.com/office/drawing/2014/main" id="{9F4AFBA1-0701-E1F7-C76A-C5934BDC6B91}"/>
                </a:ext>
              </a:extLst>
            </p:cNvPr>
            <p:cNvSpPr/>
            <p:nvPr/>
          </p:nvSpPr>
          <p:spPr>
            <a:xfrm>
              <a:off x="7001043" y="2173859"/>
              <a:ext cx="141940" cy="108190"/>
            </a:xfrm>
            <a:custGeom>
              <a:avLst/>
              <a:gdLst/>
              <a:ahLst/>
              <a:cxnLst/>
              <a:rect l="l" t="t" r="r" b="b"/>
              <a:pathLst>
                <a:path w="5072" h="3866" extrusionOk="0">
                  <a:moveTo>
                    <a:pt x="2545" y="1"/>
                  </a:moveTo>
                  <a:lnTo>
                    <a:pt x="2281" y="20"/>
                  </a:lnTo>
                  <a:lnTo>
                    <a:pt x="2036" y="57"/>
                  </a:lnTo>
                  <a:lnTo>
                    <a:pt x="1791" y="114"/>
                  </a:lnTo>
                  <a:lnTo>
                    <a:pt x="1546" y="208"/>
                  </a:lnTo>
                  <a:lnTo>
                    <a:pt x="1339" y="303"/>
                  </a:lnTo>
                  <a:lnTo>
                    <a:pt x="1113" y="435"/>
                  </a:lnTo>
                  <a:lnTo>
                    <a:pt x="924" y="585"/>
                  </a:lnTo>
                  <a:lnTo>
                    <a:pt x="736" y="736"/>
                  </a:lnTo>
                  <a:lnTo>
                    <a:pt x="585" y="925"/>
                  </a:lnTo>
                  <a:lnTo>
                    <a:pt x="434" y="1113"/>
                  </a:lnTo>
                  <a:lnTo>
                    <a:pt x="302" y="1321"/>
                  </a:lnTo>
                  <a:lnTo>
                    <a:pt x="208" y="1547"/>
                  </a:lnTo>
                  <a:lnTo>
                    <a:pt x="113" y="1792"/>
                  </a:lnTo>
                  <a:lnTo>
                    <a:pt x="57" y="2037"/>
                  </a:lnTo>
                  <a:lnTo>
                    <a:pt x="19" y="2282"/>
                  </a:lnTo>
                  <a:lnTo>
                    <a:pt x="0" y="2546"/>
                  </a:lnTo>
                  <a:lnTo>
                    <a:pt x="0" y="2584"/>
                  </a:lnTo>
                  <a:lnTo>
                    <a:pt x="189" y="2338"/>
                  </a:lnTo>
                  <a:lnTo>
                    <a:pt x="396" y="2093"/>
                  </a:lnTo>
                  <a:lnTo>
                    <a:pt x="641" y="1886"/>
                  </a:lnTo>
                  <a:lnTo>
                    <a:pt x="905" y="1716"/>
                  </a:lnTo>
                  <a:lnTo>
                    <a:pt x="1207" y="1566"/>
                  </a:lnTo>
                  <a:lnTo>
                    <a:pt x="1508" y="1452"/>
                  </a:lnTo>
                  <a:lnTo>
                    <a:pt x="1829" y="1396"/>
                  </a:lnTo>
                  <a:lnTo>
                    <a:pt x="1999" y="1377"/>
                  </a:lnTo>
                  <a:lnTo>
                    <a:pt x="2432" y="1377"/>
                  </a:lnTo>
                  <a:lnTo>
                    <a:pt x="2677" y="1415"/>
                  </a:lnTo>
                  <a:lnTo>
                    <a:pt x="2922" y="1490"/>
                  </a:lnTo>
                  <a:lnTo>
                    <a:pt x="3148" y="1566"/>
                  </a:lnTo>
                  <a:lnTo>
                    <a:pt x="3375" y="1679"/>
                  </a:lnTo>
                  <a:lnTo>
                    <a:pt x="3582" y="1792"/>
                  </a:lnTo>
                  <a:lnTo>
                    <a:pt x="3771" y="1943"/>
                  </a:lnTo>
                  <a:lnTo>
                    <a:pt x="3940" y="2093"/>
                  </a:lnTo>
                  <a:lnTo>
                    <a:pt x="4110" y="2282"/>
                  </a:lnTo>
                  <a:lnTo>
                    <a:pt x="4261" y="2470"/>
                  </a:lnTo>
                  <a:lnTo>
                    <a:pt x="4393" y="2678"/>
                  </a:lnTo>
                  <a:lnTo>
                    <a:pt x="4487" y="2885"/>
                  </a:lnTo>
                  <a:lnTo>
                    <a:pt x="4581" y="3111"/>
                  </a:lnTo>
                  <a:lnTo>
                    <a:pt x="4638" y="3356"/>
                  </a:lnTo>
                  <a:lnTo>
                    <a:pt x="4694" y="3602"/>
                  </a:lnTo>
                  <a:lnTo>
                    <a:pt x="4713" y="3865"/>
                  </a:lnTo>
                  <a:lnTo>
                    <a:pt x="4864" y="3564"/>
                  </a:lnTo>
                  <a:lnTo>
                    <a:pt x="4920" y="3394"/>
                  </a:lnTo>
                  <a:lnTo>
                    <a:pt x="4977" y="3243"/>
                  </a:lnTo>
                  <a:lnTo>
                    <a:pt x="5015" y="3074"/>
                  </a:lnTo>
                  <a:lnTo>
                    <a:pt x="5052" y="2904"/>
                  </a:lnTo>
                  <a:lnTo>
                    <a:pt x="5071" y="2716"/>
                  </a:lnTo>
                  <a:lnTo>
                    <a:pt x="5071" y="2546"/>
                  </a:lnTo>
                  <a:lnTo>
                    <a:pt x="5071" y="2282"/>
                  </a:lnTo>
                  <a:lnTo>
                    <a:pt x="5034" y="2037"/>
                  </a:lnTo>
                  <a:lnTo>
                    <a:pt x="4958" y="1792"/>
                  </a:lnTo>
                  <a:lnTo>
                    <a:pt x="4883" y="1547"/>
                  </a:lnTo>
                  <a:lnTo>
                    <a:pt x="4770" y="1321"/>
                  </a:lnTo>
                  <a:lnTo>
                    <a:pt x="4638" y="1113"/>
                  </a:lnTo>
                  <a:lnTo>
                    <a:pt x="4506" y="925"/>
                  </a:lnTo>
                  <a:lnTo>
                    <a:pt x="4336" y="736"/>
                  </a:lnTo>
                  <a:lnTo>
                    <a:pt x="4148" y="585"/>
                  </a:lnTo>
                  <a:lnTo>
                    <a:pt x="3959" y="435"/>
                  </a:lnTo>
                  <a:lnTo>
                    <a:pt x="3752" y="303"/>
                  </a:lnTo>
                  <a:lnTo>
                    <a:pt x="3525" y="208"/>
                  </a:lnTo>
                  <a:lnTo>
                    <a:pt x="3299" y="114"/>
                  </a:lnTo>
                  <a:lnTo>
                    <a:pt x="3054" y="57"/>
                  </a:lnTo>
                  <a:lnTo>
                    <a:pt x="2809" y="20"/>
                  </a:lnTo>
                  <a:lnTo>
                    <a:pt x="2545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139;p40">
              <a:extLst>
                <a:ext uri="{FF2B5EF4-FFF2-40B4-BE49-F238E27FC236}">
                  <a16:creationId xmlns:a16="http://schemas.microsoft.com/office/drawing/2014/main" id="{B187671B-6478-A80B-5FBC-5FA28F20AFA7}"/>
                </a:ext>
              </a:extLst>
            </p:cNvPr>
            <p:cNvSpPr/>
            <p:nvPr/>
          </p:nvSpPr>
          <p:spPr>
            <a:xfrm>
              <a:off x="5996594" y="1851000"/>
              <a:ext cx="600390" cy="901621"/>
            </a:xfrm>
            <a:custGeom>
              <a:avLst/>
              <a:gdLst/>
              <a:ahLst/>
              <a:cxnLst/>
              <a:rect l="l" t="t" r="r" b="b"/>
              <a:pathLst>
                <a:path w="21454" h="32218" extrusionOk="0">
                  <a:moveTo>
                    <a:pt x="15817" y="1151"/>
                  </a:moveTo>
                  <a:lnTo>
                    <a:pt x="16100" y="1170"/>
                  </a:lnTo>
                  <a:lnTo>
                    <a:pt x="16363" y="1189"/>
                  </a:lnTo>
                  <a:lnTo>
                    <a:pt x="16627" y="1226"/>
                  </a:lnTo>
                  <a:lnTo>
                    <a:pt x="16891" y="1264"/>
                  </a:lnTo>
                  <a:lnTo>
                    <a:pt x="17136" y="1339"/>
                  </a:lnTo>
                  <a:lnTo>
                    <a:pt x="17381" y="1415"/>
                  </a:lnTo>
                  <a:lnTo>
                    <a:pt x="17627" y="1490"/>
                  </a:lnTo>
                  <a:lnTo>
                    <a:pt x="17853" y="1603"/>
                  </a:lnTo>
                  <a:lnTo>
                    <a:pt x="18060" y="1716"/>
                  </a:lnTo>
                  <a:lnTo>
                    <a:pt x="18267" y="1830"/>
                  </a:lnTo>
                  <a:lnTo>
                    <a:pt x="18475" y="1962"/>
                  </a:lnTo>
                  <a:lnTo>
                    <a:pt x="18663" y="2112"/>
                  </a:lnTo>
                  <a:lnTo>
                    <a:pt x="18852" y="2263"/>
                  </a:lnTo>
                  <a:lnTo>
                    <a:pt x="19021" y="2433"/>
                  </a:lnTo>
                  <a:lnTo>
                    <a:pt x="19191" y="2602"/>
                  </a:lnTo>
                  <a:lnTo>
                    <a:pt x="19342" y="2791"/>
                  </a:lnTo>
                  <a:lnTo>
                    <a:pt x="19493" y="2979"/>
                  </a:lnTo>
                  <a:lnTo>
                    <a:pt x="19625" y="3187"/>
                  </a:lnTo>
                  <a:lnTo>
                    <a:pt x="19757" y="3394"/>
                  </a:lnTo>
                  <a:lnTo>
                    <a:pt x="19870" y="3620"/>
                  </a:lnTo>
                  <a:lnTo>
                    <a:pt x="19964" y="3847"/>
                  </a:lnTo>
                  <a:lnTo>
                    <a:pt x="20058" y="4073"/>
                  </a:lnTo>
                  <a:lnTo>
                    <a:pt x="20134" y="4318"/>
                  </a:lnTo>
                  <a:lnTo>
                    <a:pt x="20190" y="4563"/>
                  </a:lnTo>
                  <a:lnTo>
                    <a:pt x="20247" y="4808"/>
                  </a:lnTo>
                  <a:lnTo>
                    <a:pt x="20285" y="5072"/>
                  </a:lnTo>
                  <a:lnTo>
                    <a:pt x="20303" y="5336"/>
                  </a:lnTo>
                  <a:lnTo>
                    <a:pt x="20322" y="5600"/>
                  </a:lnTo>
                  <a:lnTo>
                    <a:pt x="20322" y="5883"/>
                  </a:lnTo>
                  <a:lnTo>
                    <a:pt x="20303" y="6146"/>
                  </a:lnTo>
                  <a:lnTo>
                    <a:pt x="20266" y="6429"/>
                  </a:lnTo>
                  <a:lnTo>
                    <a:pt x="20228" y="6712"/>
                  </a:lnTo>
                  <a:lnTo>
                    <a:pt x="16835" y="25488"/>
                  </a:lnTo>
                  <a:lnTo>
                    <a:pt x="16778" y="25789"/>
                  </a:lnTo>
                  <a:lnTo>
                    <a:pt x="16703" y="26072"/>
                  </a:lnTo>
                  <a:lnTo>
                    <a:pt x="16627" y="26336"/>
                  </a:lnTo>
                  <a:lnTo>
                    <a:pt x="16514" y="26619"/>
                  </a:lnTo>
                  <a:lnTo>
                    <a:pt x="16420" y="26883"/>
                  </a:lnTo>
                  <a:lnTo>
                    <a:pt x="16288" y="27147"/>
                  </a:lnTo>
                  <a:lnTo>
                    <a:pt x="16156" y="27411"/>
                  </a:lnTo>
                  <a:lnTo>
                    <a:pt x="16024" y="27656"/>
                  </a:lnTo>
                  <a:lnTo>
                    <a:pt x="15873" y="27901"/>
                  </a:lnTo>
                  <a:lnTo>
                    <a:pt x="15704" y="28146"/>
                  </a:lnTo>
                  <a:lnTo>
                    <a:pt x="15534" y="28372"/>
                  </a:lnTo>
                  <a:lnTo>
                    <a:pt x="15346" y="28598"/>
                  </a:lnTo>
                  <a:lnTo>
                    <a:pt x="15157" y="28824"/>
                  </a:lnTo>
                  <a:lnTo>
                    <a:pt x="14950" y="29032"/>
                  </a:lnTo>
                  <a:lnTo>
                    <a:pt x="14761" y="29239"/>
                  </a:lnTo>
                  <a:lnTo>
                    <a:pt x="14535" y="29428"/>
                  </a:lnTo>
                  <a:lnTo>
                    <a:pt x="14309" y="29616"/>
                  </a:lnTo>
                  <a:lnTo>
                    <a:pt x="14082" y="29786"/>
                  </a:lnTo>
                  <a:lnTo>
                    <a:pt x="13856" y="29956"/>
                  </a:lnTo>
                  <a:lnTo>
                    <a:pt x="13611" y="30106"/>
                  </a:lnTo>
                  <a:lnTo>
                    <a:pt x="13366" y="30257"/>
                  </a:lnTo>
                  <a:lnTo>
                    <a:pt x="13121" y="30389"/>
                  </a:lnTo>
                  <a:lnTo>
                    <a:pt x="12857" y="30502"/>
                  </a:lnTo>
                  <a:lnTo>
                    <a:pt x="12593" y="30615"/>
                  </a:lnTo>
                  <a:lnTo>
                    <a:pt x="12329" y="30728"/>
                  </a:lnTo>
                  <a:lnTo>
                    <a:pt x="12065" y="30804"/>
                  </a:lnTo>
                  <a:lnTo>
                    <a:pt x="11801" y="30879"/>
                  </a:lnTo>
                  <a:lnTo>
                    <a:pt x="11519" y="30936"/>
                  </a:lnTo>
                  <a:lnTo>
                    <a:pt x="11255" y="30992"/>
                  </a:lnTo>
                  <a:lnTo>
                    <a:pt x="10972" y="31030"/>
                  </a:lnTo>
                  <a:lnTo>
                    <a:pt x="10689" y="31049"/>
                  </a:lnTo>
                  <a:lnTo>
                    <a:pt x="5354" y="31049"/>
                  </a:lnTo>
                  <a:lnTo>
                    <a:pt x="5090" y="31030"/>
                  </a:lnTo>
                  <a:lnTo>
                    <a:pt x="4827" y="30992"/>
                  </a:lnTo>
                  <a:lnTo>
                    <a:pt x="4563" y="30936"/>
                  </a:lnTo>
                  <a:lnTo>
                    <a:pt x="4318" y="30879"/>
                  </a:lnTo>
                  <a:lnTo>
                    <a:pt x="4072" y="30804"/>
                  </a:lnTo>
                  <a:lnTo>
                    <a:pt x="3846" y="30728"/>
                  </a:lnTo>
                  <a:lnTo>
                    <a:pt x="3620" y="30615"/>
                  </a:lnTo>
                  <a:lnTo>
                    <a:pt x="3394" y="30502"/>
                  </a:lnTo>
                  <a:lnTo>
                    <a:pt x="3186" y="30389"/>
                  </a:lnTo>
                  <a:lnTo>
                    <a:pt x="2979" y="30257"/>
                  </a:lnTo>
                  <a:lnTo>
                    <a:pt x="2791" y="30106"/>
                  </a:lnTo>
                  <a:lnTo>
                    <a:pt x="2602" y="29956"/>
                  </a:lnTo>
                  <a:lnTo>
                    <a:pt x="2432" y="29786"/>
                  </a:lnTo>
                  <a:lnTo>
                    <a:pt x="2263" y="29616"/>
                  </a:lnTo>
                  <a:lnTo>
                    <a:pt x="2112" y="29428"/>
                  </a:lnTo>
                  <a:lnTo>
                    <a:pt x="1961" y="29239"/>
                  </a:lnTo>
                  <a:lnTo>
                    <a:pt x="1829" y="29032"/>
                  </a:lnTo>
                  <a:lnTo>
                    <a:pt x="1716" y="28824"/>
                  </a:lnTo>
                  <a:lnTo>
                    <a:pt x="1603" y="28598"/>
                  </a:lnTo>
                  <a:lnTo>
                    <a:pt x="1490" y="28372"/>
                  </a:lnTo>
                  <a:lnTo>
                    <a:pt x="1414" y="28146"/>
                  </a:lnTo>
                  <a:lnTo>
                    <a:pt x="1339" y="27901"/>
                  </a:lnTo>
                  <a:lnTo>
                    <a:pt x="1264" y="27656"/>
                  </a:lnTo>
                  <a:lnTo>
                    <a:pt x="1207" y="27411"/>
                  </a:lnTo>
                  <a:lnTo>
                    <a:pt x="1169" y="27147"/>
                  </a:lnTo>
                  <a:lnTo>
                    <a:pt x="1151" y="26883"/>
                  </a:lnTo>
                  <a:lnTo>
                    <a:pt x="1132" y="26619"/>
                  </a:lnTo>
                  <a:lnTo>
                    <a:pt x="1151" y="26336"/>
                  </a:lnTo>
                  <a:lnTo>
                    <a:pt x="1151" y="26072"/>
                  </a:lnTo>
                  <a:lnTo>
                    <a:pt x="1188" y="25789"/>
                  </a:lnTo>
                  <a:lnTo>
                    <a:pt x="1226" y="25488"/>
                  </a:lnTo>
                  <a:lnTo>
                    <a:pt x="4619" y="6712"/>
                  </a:lnTo>
                  <a:lnTo>
                    <a:pt x="4676" y="6429"/>
                  </a:lnTo>
                  <a:lnTo>
                    <a:pt x="4751" y="6146"/>
                  </a:lnTo>
                  <a:lnTo>
                    <a:pt x="4845" y="5883"/>
                  </a:lnTo>
                  <a:lnTo>
                    <a:pt x="4940" y="5600"/>
                  </a:lnTo>
                  <a:lnTo>
                    <a:pt x="5053" y="5336"/>
                  </a:lnTo>
                  <a:lnTo>
                    <a:pt x="5166" y="5072"/>
                  </a:lnTo>
                  <a:lnTo>
                    <a:pt x="5298" y="4808"/>
                  </a:lnTo>
                  <a:lnTo>
                    <a:pt x="5449" y="4563"/>
                  </a:lnTo>
                  <a:lnTo>
                    <a:pt x="5599" y="4318"/>
                  </a:lnTo>
                  <a:lnTo>
                    <a:pt x="5750" y="4073"/>
                  </a:lnTo>
                  <a:lnTo>
                    <a:pt x="5920" y="3847"/>
                  </a:lnTo>
                  <a:lnTo>
                    <a:pt x="6108" y="3620"/>
                  </a:lnTo>
                  <a:lnTo>
                    <a:pt x="6297" y="3394"/>
                  </a:lnTo>
                  <a:lnTo>
                    <a:pt x="6504" y="3187"/>
                  </a:lnTo>
                  <a:lnTo>
                    <a:pt x="6712" y="2979"/>
                  </a:lnTo>
                  <a:lnTo>
                    <a:pt x="6919" y="2791"/>
                  </a:lnTo>
                  <a:lnTo>
                    <a:pt x="7145" y="2602"/>
                  </a:lnTo>
                  <a:lnTo>
                    <a:pt x="7371" y="2433"/>
                  </a:lnTo>
                  <a:lnTo>
                    <a:pt x="7598" y="2263"/>
                  </a:lnTo>
                  <a:lnTo>
                    <a:pt x="7843" y="2112"/>
                  </a:lnTo>
                  <a:lnTo>
                    <a:pt x="8088" y="1962"/>
                  </a:lnTo>
                  <a:lnTo>
                    <a:pt x="8333" y="1830"/>
                  </a:lnTo>
                  <a:lnTo>
                    <a:pt x="8597" y="1716"/>
                  </a:lnTo>
                  <a:lnTo>
                    <a:pt x="8861" y="1603"/>
                  </a:lnTo>
                  <a:lnTo>
                    <a:pt x="9125" y="1490"/>
                  </a:lnTo>
                  <a:lnTo>
                    <a:pt x="9389" y="1415"/>
                  </a:lnTo>
                  <a:lnTo>
                    <a:pt x="9652" y="1339"/>
                  </a:lnTo>
                  <a:lnTo>
                    <a:pt x="9935" y="1264"/>
                  </a:lnTo>
                  <a:lnTo>
                    <a:pt x="10199" y="1226"/>
                  </a:lnTo>
                  <a:lnTo>
                    <a:pt x="10482" y="1189"/>
                  </a:lnTo>
                  <a:lnTo>
                    <a:pt x="10765" y="1170"/>
                  </a:lnTo>
                  <a:lnTo>
                    <a:pt x="11047" y="1151"/>
                  </a:lnTo>
                  <a:close/>
                  <a:moveTo>
                    <a:pt x="11255" y="1"/>
                  </a:moveTo>
                  <a:lnTo>
                    <a:pt x="10915" y="20"/>
                  </a:lnTo>
                  <a:lnTo>
                    <a:pt x="10576" y="39"/>
                  </a:lnTo>
                  <a:lnTo>
                    <a:pt x="10237" y="76"/>
                  </a:lnTo>
                  <a:lnTo>
                    <a:pt x="9916" y="133"/>
                  </a:lnTo>
                  <a:lnTo>
                    <a:pt x="9577" y="208"/>
                  </a:lnTo>
                  <a:lnTo>
                    <a:pt x="9257" y="303"/>
                  </a:lnTo>
                  <a:lnTo>
                    <a:pt x="8936" y="416"/>
                  </a:lnTo>
                  <a:lnTo>
                    <a:pt x="8616" y="529"/>
                  </a:lnTo>
                  <a:lnTo>
                    <a:pt x="8295" y="661"/>
                  </a:lnTo>
                  <a:lnTo>
                    <a:pt x="7994" y="812"/>
                  </a:lnTo>
                  <a:lnTo>
                    <a:pt x="7692" y="981"/>
                  </a:lnTo>
                  <a:lnTo>
                    <a:pt x="7390" y="1151"/>
                  </a:lnTo>
                  <a:lnTo>
                    <a:pt x="7108" y="1339"/>
                  </a:lnTo>
                  <a:lnTo>
                    <a:pt x="6825" y="1547"/>
                  </a:lnTo>
                  <a:lnTo>
                    <a:pt x="6542" y="1754"/>
                  </a:lnTo>
                  <a:lnTo>
                    <a:pt x="6278" y="1980"/>
                  </a:lnTo>
                  <a:lnTo>
                    <a:pt x="6014" y="2207"/>
                  </a:lnTo>
                  <a:lnTo>
                    <a:pt x="5769" y="2452"/>
                  </a:lnTo>
                  <a:lnTo>
                    <a:pt x="5524" y="2697"/>
                  </a:lnTo>
                  <a:lnTo>
                    <a:pt x="5298" y="2961"/>
                  </a:lnTo>
                  <a:lnTo>
                    <a:pt x="5072" y="3243"/>
                  </a:lnTo>
                  <a:lnTo>
                    <a:pt x="4864" y="3526"/>
                  </a:lnTo>
                  <a:lnTo>
                    <a:pt x="4676" y="3809"/>
                  </a:lnTo>
                  <a:lnTo>
                    <a:pt x="4487" y="4111"/>
                  </a:lnTo>
                  <a:lnTo>
                    <a:pt x="4318" y="4412"/>
                  </a:lnTo>
                  <a:lnTo>
                    <a:pt x="4148" y="4733"/>
                  </a:lnTo>
                  <a:lnTo>
                    <a:pt x="4016" y="5034"/>
                  </a:lnTo>
                  <a:lnTo>
                    <a:pt x="3884" y="5374"/>
                  </a:lnTo>
                  <a:lnTo>
                    <a:pt x="3752" y="5694"/>
                  </a:lnTo>
                  <a:lnTo>
                    <a:pt x="3658" y="6033"/>
                  </a:lnTo>
                  <a:lnTo>
                    <a:pt x="3564" y="6373"/>
                  </a:lnTo>
                  <a:lnTo>
                    <a:pt x="3507" y="6712"/>
                  </a:lnTo>
                  <a:lnTo>
                    <a:pt x="114" y="25488"/>
                  </a:lnTo>
                  <a:lnTo>
                    <a:pt x="57" y="25846"/>
                  </a:lnTo>
                  <a:lnTo>
                    <a:pt x="19" y="26185"/>
                  </a:lnTo>
                  <a:lnTo>
                    <a:pt x="1" y="26525"/>
                  </a:lnTo>
                  <a:lnTo>
                    <a:pt x="1" y="26845"/>
                  </a:lnTo>
                  <a:lnTo>
                    <a:pt x="19" y="27166"/>
                  </a:lnTo>
                  <a:lnTo>
                    <a:pt x="38" y="27486"/>
                  </a:lnTo>
                  <a:lnTo>
                    <a:pt x="95" y="27807"/>
                  </a:lnTo>
                  <a:lnTo>
                    <a:pt x="151" y="28108"/>
                  </a:lnTo>
                  <a:lnTo>
                    <a:pt x="227" y="28410"/>
                  </a:lnTo>
                  <a:lnTo>
                    <a:pt x="321" y="28693"/>
                  </a:lnTo>
                  <a:lnTo>
                    <a:pt x="434" y="28975"/>
                  </a:lnTo>
                  <a:lnTo>
                    <a:pt x="547" y="29258"/>
                  </a:lnTo>
                  <a:lnTo>
                    <a:pt x="679" y="29522"/>
                  </a:lnTo>
                  <a:lnTo>
                    <a:pt x="830" y="29767"/>
                  </a:lnTo>
                  <a:lnTo>
                    <a:pt x="1000" y="30012"/>
                  </a:lnTo>
                  <a:lnTo>
                    <a:pt x="1169" y="30238"/>
                  </a:lnTo>
                  <a:lnTo>
                    <a:pt x="1358" y="30465"/>
                  </a:lnTo>
                  <a:lnTo>
                    <a:pt x="1546" y="30672"/>
                  </a:lnTo>
                  <a:lnTo>
                    <a:pt x="1773" y="30879"/>
                  </a:lnTo>
                  <a:lnTo>
                    <a:pt x="1980" y="31068"/>
                  </a:lnTo>
                  <a:lnTo>
                    <a:pt x="2225" y="31237"/>
                  </a:lnTo>
                  <a:lnTo>
                    <a:pt x="2470" y="31407"/>
                  </a:lnTo>
                  <a:lnTo>
                    <a:pt x="2715" y="31558"/>
                  </a:lnTo>
                  <a:lnTo>
                    <a:pt x="2979" y="31690"/>
                  </a:lnTo>
                  <a:lnTo>
                    <a:pt x="3262" y="31803"/>
                  </a:lnTo>
                  <a:lnTo>
                    <a:pt x="3545" y="31916"/>
                  </a:lnTo>
                  <a:lnTo>
                    <a:pt x="3846" y="32010"/>
                  </a:lnTo>
                  <a:lnTo>
                    <a:pt x="4148" y="32086"/>
                  </a:lnTo>
                  <a:lnTo>
                    <a:pt x="4450" y="32142"/>
                  </a:lnTo>
                  <a:lnTo>
                    <a:pt x="4770" y="32180"/>
                  </a:lnTo>
                  <a:lnTo>
                    <a:pt x="5090" y="32199"/>
                  </a:lnTo>
                  <a:lnTo>
                    <a:pt x="5430" y="32218"/>
                  </a:lnTo>
                  <a:lnTo>
                    <a:pt x="10218" y="32218"/>
                  </a:lnTo>
                  <a:lnTo>
                    <a:pt x="10538" y="32199"/>
                  </a:lnTo>
                  <a:lnTo>
                    <a:pt x="10878" y="32180"/>
                  </a:lnTo>
                  <a:lnTo>
                    <a:pt x="11217" y="32142"/>
                  </a:lnTo>
                  <a:lnTo>
                    <a:pt x="11556" y="32086"/>
                  </a:lnTo>
                  <a:lnTo>
                    <a:pt x="11877" y="32010"/>
                  </a:lnTo>
                  <a:lnTo>
                    <a:pt x="12197" y="31916"/>
                  </a:lnTo>
                  <a:lnTo>
                    <a:pt x="12537" y="31803"/>
                  </a:lnTo>
                  <a:lnTo>
                    <a:pt x="12838" y="31690"/>
                  </a:lnTo>
                  <a:lnTo>
                    <a:pt x="13159" y="31558"/>
                  </a:lnTo>
                  <a:lnTo>
                    <a:pt x="13460" y="31407"/>
                  </a:lnTo>
                  <a:lnTo>
                    <a:pt x="13781" y="31237"/>
                  </a:lnTo>
                  <a:lnTo>
                    <a:pt x="14064" y="31068"/>
                  </a:lnTo>
                  <a:lnTo>
                    <a:pt x="14365" y="30879"/>
                  </a:lnTo>
                  <a:lnTo>
                    <a:pt x="14648" y="30672"/>
                  </a:lnTo>
                  <a:lnTo>
                    <a:pt x="14912" y="30465"/>
                  </a:lnTo>
                  <a:lnTo>
                    <a:pt x="15176" y="30238"/>
                  </a:lnTo>
                  <a:lnTo>
                    <a:pt x="15440" y="30012"/>
                  </a:lnTo>
                  <a:lnTo>
                    <a:pt x="15685" y="29767"/>
                  </a:lnTo>
                  <a:lnTo>
                    <a:pt x="15930" y="29522"/>
                  </a:lnTo>
                  <a:lnTo>
                    <a:pt x="16156" y="29258"/>
                  </a:lnTo>
                  <a:lnTo>
                    <a:pt x="16382" y="28975"/>
                  </a:lnTo>
                  <a:lnTo>
                    <a:pt x="16590" y="28693"/>
                  </a:lnTo>
                  <a:lnTo>
                    <a:pt x="16797" y="28410"/>
                  </a:lnTo>
                  <a:lnTo>
                    <a:pt x="16967" y="28108"/>
                  </a:lnTo>
                  <a:lnTo>
                    <a:pt x="17136" y="27807"/>
                  </a:lnTo>
                  <a:lnTo>
                    <a:pt x="17306" y="27486"/>
                  </a:lnTo>
                  <a:lnTo>
                    <a:pt x="17457" y="27166"/>
                  </a:lnTo>
                  <a:lnTo>
                    <a:pt x="17589" y="26845"/>
                  </a:lnTo>
                  <a:lnTo>
                    <a:pt x="17702" y="26525"/>
                  </a:lnTo>
                  <a:lnTo>
                    <a:pt x="17796" y="26185"/>
                  </a:lnTo>
                  <a:lnTo>
                    <a:pt x="17890" y="25846"/>
                  </a:lnTo>
                  <a:lnTo>
                    <a:pt x="17966" y="25488"/>
                  </a:lnTo>
                  <a:lnTo>
                    <a:pt x="21359" y="6712"/>
                  </a:lnTo>
                  <a:lnTo>
                    <a:pt x="21397" y="6373"/>
                  </a:lnTo>
                  <a:lnTo>
                    <a:pt x="21434" y="6033"/>
                  </a:lnTo>
                  <a:lnTo>
                    <a:pt x="21453" y="5694"/>
                  </a:lnTo>
                  <a:lnTo>
                    <a:pt x="21453" y="5374"/>
                  </a:lnTo>
                  <a:lnTo>
                    <a:pt x="21453" y="5034"/>
                  </a:lnTo>
                  <a:lnTo>
                    <a:pt x="21416" y="4733"/>
                  </a:lnTo>
                  <a:lnTo>
                    <a:pt x="21378" y="4412"/>
                  </a:lnTo>
                  <a:lnTo>
                    <a:pt x="21302" y="4111"/>
                  </a:lnTo>
                  <a:lnTo>
                    <a:pt x="21227" y="3809"/>
                  </a:lnTo>
                  <a:lnTo>
                    <a:pt x="21133" y="3526"/>
                  </a:lnTo>
                  <a:lnTo>
                    <a:pt x="21039" y="3243"/>
                  </a:lnTo>
                  <a:lnTo>
                    <a:pt x="20907" y="2961"/>
                  </a:lnTo>
                  <a:lnTo>
                    <a:pt x="20775" y="2697"/>
                  </a:lnTo>
                  <a:lnTo>
                    <a:pt x="20624" y="2452"/>
                  </a:lnTo>
                  <a:lnTo>
                    <a:pt x="20473" y="2207"/>
                  </a:lnTo>
                  <a:lnTo>
                    <a:pt x="20285" y="1980"/>
                  </a:lnTo>
                  <a:lnTo>
                    <a:pt x="20096" y="1754"/>
                  </a:lnTo>
                  <a:lnTo>
                    <a:pt x="19907" y="1547"/>
                  </a:lnTo>
                  <a:lnTo>
                    <a:pt x="19700" y="1339"/>
                  </a:lnTo>
                  <a:lnTo>
                    <a:pt x="19474" y="1151"/>
                  </a:lnTo>
                  <a:lnTo>
                    <a:pt x="19248" y="981"/>
                  </a:lnTo>
                  <a:lnTo>
                    <a:pt x="19003" y="812"/>
                  </a:lnTo>
                  <a:lnTo>
                    <a:pt x="18739" y="661"/>
                  </a:lnTo>
                  <a:lnTo>
                    <a:pt x="18475" y="529"/>
                  </a:lnTo>
                  <a:lnTo>
                    <a:pt x="18192" y="416"/>
                  </a:lnTo>
                  <a:lnTo>
                    <a:pt x="17909" y="303"/>
                  </a:lnTo>
                  <a:lnTo>
                    <a:pt x="17627" y="208"/>
                  </a:lnTo>
                  <a:lnTo>
                    <a:pt x="17325" y="133"/>
                  </a:lnTo>
                  <a:lnTo>
                    <a:pt x="17004" y="76"/>
                  </a:lnTo>
                  <a:lnTo>
                    <a:pt x="16684" y="39"/>
                  </a:lnTo>
                  <a:lnTo>
                    <a:pt x="16363" y="20"/>
                  </a:lnTo>
                  <a:lnTo>
                    <a:pt x="16024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140;p40">
              <a:extLst>
                <a:ext uri="{FF2B5EF4-FFF2-40B4-BE49-F238E27FC236}">
                  <a16:creationId xmlns:a16="http://schemas.microsoft.com/office/drawing/2014/main" id="{78B0381C-726E-3F1C-DEC6-AF6D5BC83770}"/>
                </a:ext>
              </a:extLst>
            </p:cNvPr>
            <p:cNvSpPr/>
            <p:nvPr/>
          </p:nvSpPr>
          <p:spPr>
            <a:xfrm>
              <a:off x="5985512" y="1843108"/>
              <a:ext cx="591407" cy="890007"/>
            </a:xfrm>
            <a:custGeom>
              <a:avLst/>
              <a:gdLst/>
              <a:ahLst/>
              <a:cxnLst/>
              <a:rect l="l" t="t" r="r" b="b"/>
              <a:pathLst>
                <a:path w="21133" h="31803" extrusionOk="0">
                  <a:moveTo>
                    <a:pt x="15855" y="1150"/>
                  </a:moveTo>
                  <a:lnTo>
                    <a:pt x="16119" y="1169"/>
                  </a:lnTo>
                  <a:lnTo>
                    <a:pt x="16382" y="1207"/>
                  </a:lnTo>
                  <a:lnTo>
                    <a:pt x="16628" y="1263"/>
                  </a:lnTo>
                  <a:lnTo>
                    <a:pt x="16891" y="1320"/>
                  </a:lnTo>
                  <a:lnTo>
                    <a:pt x="17118" y="1395"/>
                  </a:lnTo>
                  <a:lnTo>
                    <a:pt x="17363" y="1489"/>
                  </a:lnTo>
                  <a:lnTo>
                    <a:pt x="17570" y="1584"/>
                  </a:lnTo>
                  <a:lnTo>
                    <a:pt x="17796" y="1697"/>
                  </a:lnTo>
                  <a:lnTo>
                    <a:pt x="18004" y="1810"/>
                  </a:lnTo>
                  <a:lnTo>
                    <a:pt x="18211" y="1942"/>
                  </a:lnTo>
                  <a:lnTo>
                    <a:pt x="18400" y="2093"/>
                  </a:lnTo>
                  <a:lnTo>
                    <a:pt x="18569" y="2244"/>
                  </a:lnTo>
                  <a:lnTo>
                    <a:pt x="18739" y="2413"/>
                  </a:lnTo>
                  <a:lnTo>
                    <a:pt x="18909" y="2583"/>
                  </a:lnTo>
                  <a:lnTo>
                    <a:pt x="19059" y="2753"/>
                  </a:lnTo>
                  <a:lnTo>
                    <a:pt x="19210" y="2941"/>
                  </a:lnTo>
                  <a:lnTo>
                    <a:pt x="19342" y="3148"/>
                  </a:lnTo>
                  <a:lnTo>
                    <a:pt x="19455" y="3356"/>
                  </a:lnTo>
                  <a:lnTo>
                    <a:pt x="19568" y="3563"/>
                  </a:lnTo>
                  <a:lnTo>
                    <a:pt x="19663" y="3789"/>
                  </a:lnTo>
                  <a:lnTo>
                    <a:pt x="19757" y="4016"/>
                  </a:lnTo>
                  <a:lnTo>
                    <a:pt x="19832" y="4261"/>
                  </a:lnTo>
                  <a:lnTo>
                    <a:pt x="19889" y="4506"/>
                  </a:lnTo>
                  <a:lnTo>
                    <a:pt x="19945" y="4751"/>
                  </a:lnTo>
                  <a:lnTo>
                    <a:pt x="19983" y="5015"/>
                  </a:lnTo>
                  <a:lnTo>
                    <a:pt x="20002" y="5260"/>
                  </a:lnTo>
                  <a:lnTo>
                    <a:pt x="20021" y="5542"/>
                  </a:lnTo>
                  <a:lnTo>
                    <a:pt x="20021" y="5806"/>
                  </a:lnTo>
                  <a:lnTo>
                    <a:pt x="20002" y="6070"/>
                  </a:lnTo>
                  <a:lnTo>
                    <a:pt x="19964" y="6353"/>
                  </a:lnTo>
                  <a:lnTo>
                    <a:pt x="19926" y="6636"/>
                  </a:lnTo>
                  <a:lnTo>
                    <a:pt x="16590" y="25167"/>
                  </a:lnTo>
                  <a:lnTo>
                    <a:pt x="16533" y="25449"/>
                  </a:lnTo>
                  <a:lnTo>
                    <a:pt x="16458" y="25732"/>
                  </a:lnTo>
                  <a:lnTo>
                    <a:pt x="16364" y="26015"/>
                  </a:lnTo>
                  <a:lnTo>
                    <a:pt x="16269" y="26279"/>
                  </a:lnTo>
                  <a:lnTo>
                    <a:pt x="16175" y="26543"/>
                  </a:lnTo>
                  <a:lnTo>
                    <a:pt x="16043" y="26807"/>
                  </a:lnTo>
                  <a:lnTo>
                    <a:pt x="15911" y="27052"/>
                  </a:lnTo>
                  <a:lnTo>
                    <a:pt x="15779" y="27316"/>
                  </a:lnTo>
                  <a:lnTo>
                    <a:pt x="15628" y="27542"/>
                  </a:lnTo>
                  <a:lnTo>
                    <a:pt x="15478" y="27787"/>
                  </a:lnTo>
                  <a:lnTo>
                    <a:pt x="15289" y="28013"/>
                  </a:lnTo>
                  <a:lnTo>
                    <a:pt x="15119" y="28239"/>
                  </a:lnTo>
                  <a:lnTo>
                    <a:pt x="14931" y="28447"/>
                  </a:lnTo>
                  <a:lnTo>
                    <a:pt x="14742" y="28654"/>
                  </a:lnTo>
                  <a:lnTo>
                    <a:pt x="14328" y="29050"/>
                  </a:lnTo>
                  <a:lnTo>
                    <a:pt x="14101" y="29238"/>
                  </a:lnTo>
                  <a:lnTo>
                    <a:pt x="13875" y="29408"/>
                  </a:lnTo>
                  <a:lnTo>
                    <a:pt x="13649" y="29578"/>
                  </a:lnTo>
                  <a:lnTo>
                    <a:pt x="13404" y="29729"/>
                  </a:lnTo>
                  <a:lnTo>
                    <a:pt x="13178" y="29861"/>
                  </a:lnTo>
                  <a:lnTo>
                    <a:pt x="12914" y="29993"/>
                  </a:lnTo>
                  <a:lnTo>
                    <a:pt x="12669" y="30124"/>
                  </a:lnTo>
                  <a:lnTo>
                    <a:pt x="12424" y="30238"/>
                  </a:lnTo>
                  <a:lnTo>
                    <a:pt x="12160" y="30332"/>
                  </a:lnTo>
                  <a:lnTo>
                    <a:pt x="11896" y="30407"/>
                  </a:lnTo>
                  <a:lnTo>
                    <a:pt x="11632" y="30483"/>
                  </a:lnTo>
                  <a:lnTo>
                    <a:pt x="11349" y="30558"/>
                  </a:lnTo>
                  <a:lnTo>
                    <a:pt x="11085" y="30596"/>
                  </a:lnTo>
                  <a:lnTo>
                    <a:pt x="10821" y="30633"/>
                  </a:lnTo>
                  <a:lnTo>
                    <a:pt x="10539" y="30652"/>
                  </a:lnTo>
                  <a:lnTo>
                    <a:pt x="10256" y="30671"/>
                  </a:lnTo>
                  <a:lnTo>
                    <a:pt x="5562" y="30671"/>
                  </a:lnTo>
                  <a:lnTo>
                    <a:pt x="5279" y="30652"/>
                  </a:lnTo>
                  <a:lnTo>
                    <a:pt x="5015" y="30633"/>
                  </a:lnTo>
                  <a:lnTo>
                    <a:pt x="4751" y="30596"/>
                  </a:lnTo>
                  <a:lnTo>
                    <a:pt x="4506" y="30558"/>
                  </a:lnTo>
                  <a:lnTo>
                    <a:pt x="4261" y="30483"/>
                  </a:lnTo>
                  <a:lnTo>
                    <a:pt x="4016" y="30407"/>
                  </a:lnTo>
                  <a:lnTo>
                    <a:pt x="3790" y="30332"/>
                  </a:lnTo>
                  <a:lnTo>
                    <a:pt x="3564" y="30238"/>
                  </a:lnTo>
                  <a:lnTo>
                    <a:pt x="3337" y="30124"/>
                  </a:lnTo>
                  <a:lnTo>
                    <a:pt x="3130" y="29993"/>
                  </a:lnTo>
                  <a:lnTo>
                    <a:pt x="2942" y="29861"/>
                  </a:lnTo>
                  <a:lnTo>
                    <a:pt x="2753" y="29729"/>
                  </a:lnTo>
                  <a:lnTo>
                    <a:pt x="2565" y="29578"/>
                  </a:lnTo>
                  <a:lnTo>
                    <a:pt x="2395" y="29408"/>
                  </a:lnTo>
                  <a:lnTo>
                    <a:pt x="2225" y="29238"/>
                  </a:lnTo>
                  <a:lnTo>
                    <a:pt x="2074" y="29050"/>
                  </a:lnTo>
                  <a:lnTo>
                    <a:pt x="1942" y="28861"/>
                  </a:lnTo>
                  <a:lnTo>
                    <a:pt x="1810" y="28654"/>
                  </a:lnTo>
                  <a:lnTo>
                    <a:pt x="1679" y="28447"/>
                  </a:lnTo>
                  <a:lnTo>
                    <a:pt x="1584" y="28239"/>
                  </a:lnTo>
                  <a:lnTo>
                    <a:pt x="1471" y="28013"/>
                  </a:lnTo>
                  <a:lnTo>
                    <a:pt x="1396" y="27787"/>
                  </a:lnTo>
                  <a:lnTo>
                    <a:pt x="1320" y="27542"/>
                  </a:lnTo>
                  <a:lnTo>
                    <a:pt x="1245" y="27316"/>
                  </a:lnTo>
                  <a:lnTo>
                    <a:pt x="1207" y="27052"/>
                  </a:lnTo>
                  <a:lnTo>
                    <a:pt x="1170" y="26807"/>
                  </a:lnTo>
                  <a:lnTo>
                    <a:pt x="1132" y="26543"/>
                  </a:lnTo>
                  <a:lnTo>
                    <a:pt x="1132" y="26279"/>
                  </a:lnTo>
                  <a:lnTo>
                    <a:pt x="1132" y="26015"/>
                  </a:lnTo>
                  <a:lnTo>
                    <a:pt x="1151" y="25732"/>
                  </a:lnTo>
                  <a:lnTo>
                    <a:pt x="1170" y="25449"/>
                  </a:lnTo>
                  <a:lnTo>
                    <a:pt x="1226" y="25167"/>
                  </a:lnTo>
                  <a:lnTo>
                    <a:pt x="4563" y="6636"/>
                  </a:lnTo>
                  <a:lnTo>
                    <a:pt x="4619" y="6353"/>
                  </a:lnTo>
                  <a:lnTo>
                    <a:pt x="4695" y="6070"/>
                  </a:lnTo>
                  <a:lnTo>
                    <a:pt x="4770" y="5806"/>
                  </a:lnTo>
                  <a:lnTo>
                    <a:pt x="4864" y="5542"/>
                  </a:lnTo>
                  <a:lnTo>
                    <a:pt x="4977" y="5260"/>
                  </a:lnTo>
                  <a:lnTo>
                    <a:pt x="5091" y="5015"/>
                  </a:lnTo>
                  <a:lnTo>
                    <a:pt x="5223" y="4751"/>
                  </a:lnTo>
                  <a:lnTo>
                    <a:pt x="5354" y="4506"/>
                  </a:lnTo>
                  <a:lnTo>
                    <a:pt x="5505" y="4261"/>
                  </a:lnTo>
                  <a:lnTo>
                    <a:pt x="5675" y="4016"/>
                  </a:lnTo>
                  <a:lnTo>
                    <a:pt x="5845" y="3789"/>
                  </a:lnTo>
                  <a:lnTo>
                    <a:pt x="6014" y="3563"/>
                  </a:lnTo>
                  <a:lnTo>
                    <a:pt x="6203" y="3356"/>
                  </a:lnTo>
                  <a:lnTo>
                    <a:pt x="6410" y="3148"/>
                  </a:lnTo>
                  <a:lnTo>
                    <a:pt x="6825" y="2753"/>
                  </a:lnTo>
                  <a:lnTo>
                    <a:pt x="7032" y="2583"/>
                  </a:lnTo>
                  <a:lnTo>
                    <a:pt x="7258" y="2413"/>
                  </a:lnTo>
                  <a:lnTo>
                    <a:pt x="7485" y="2244"/>
                  </a:lnTo>
                  <a:lnTo>
                    <a:pt x="7730" y="2093"/>
                  </a:lnTo>
                  <a:lnTo>
                    <a:pt x="7975" y="1942"/>
                  </a:lnTo>
                  <a:lnTo>
                    <a:pt x="8220" y="1810"/>
                  </a:lnTo>
                  <a:lnTo>
                    <a:pt x="8465" y="1697"/>
                  </a:lnTo>
                  <a:lnTo>
                    <a:pt x="8729" y="1584"/>
                  </a:lnTo>
                  <a:lnTo>
                    <a:pt x="8993" y="1489"/>
                  </a:lnTo>
                  <a:lnTo>
                    <a:pt x="9257" y="1395"/>
                  </a:lnTo>
                  <a:lnTo>
                    <a:pt x="9521" y="1320"/>
                  </a:lnTo>
                  <a:lnTo>
                    <a:pt x="9785" y="1263"/>
                  </a:lnTo>
                  <a:lnTo>
                    <a:pt x="10048" y="1207"/>
                  </a:lnTo>
                  <a:lnTo>
                    <a:pt x="10331" y="1169"/>
                  </a:lnTo>
                  <a:lnTo>
                    <a:pt x="10595" y="1150"/>
                  </a:lnTo>
                  <a:close/>
                  <a:moveTo>
                    <a:pt x="11085" y="0"/>
                  </a:moveTo>
                  <a:lnTo>
                    <a:pt x="10746" y="19"/>
                  </a:lnTo>
                  <a:lnTo>
                    <a:pt x="10425" y="38"/>
                  </a:lnTo>
                  <a:lnTo>
                    <a:pt x="10086" y="76"/>
                  </a:lnTo>
                  <a:lnTo>
                    <a:pt x="9766" y="151"/>
                  </a:lnTo>
                  <a:lnTo>
                    <a:pt x="9445" y="226"/>
                  </a:lnTo>
                  <a:lnTo>
                    <a:pt x="9125" y="302"/>
                  </a:lnTo>
                  <a:lnTo>
                    <a:pt x="8804" y="415"/>
                  </a:lnTo>
                  <a:lnTo>
                    <a:pt x="8484" y="528"/>
                  </a:lnTo>
                  <a:lnTo>
                    <a:pt x="8182" y="660"/>
                  </a:lnTo>
                  <a:lnTo>
                    <a:pt x="7881" y="811"/>
                  </a:lnTo>
                  <a:lnTo>
                    <a:pt x="7579" y="962"/>
                  </a:lnTo>
                  <a:lnTo>
                    <a:pt x="7277" y="1150"/>
                  </a:lnTo>
                  <a:lnTo>
                    <a:pt x="6995" y="1320"/>
                  </a:lnTo>
                  <a:lnTo>
                    <a:pt x="6712" y="1527"/>
                  </a:lnTo>
                  <a:lnTo>
                    <a:pt x="6448" y="1735"/>
                  </a:lnTo>
                  <a:lnTo>
                    <a:pt x="6184" y="1961"/>
                  </a:lnTo>
                  <a:lnTo>
                    <a:pt x="5920" y="2187"/>
                  </a:lnTo>
                  <a:lnTo>
                    <a:pt x="5675" y="2432"/>
                  </a:lnTo>
                  <a:lnTo>
                    <a:pt x="5449" y="2677"/>
                  </a:lnTo>
                  <a:lnTo>
                    <a:pt x="5223" y="2941"/>
                  </a:lnTo>
                  <a:lnTo>
                    <a:pt x="4996" y="3205"/>
                  </a:lnTo>
                  <a:lnTo>
                    <a:pt x="4789" y="3488"/>
                  </a:lnTo>
                  <a:lnTo>
                    <a:pt x="4600" y="3770"/>
                  </a:lnTo>
                  <a:lnTo>
                    <a:pt x="4431" y="4053"/>
                  </a:lnTo>
                  <a:lnTo>
                    <a:pt x="4261" y="4355"/>
                  </a:lnTo>
                  <a:lnTo>
                    <a:pt x="4091" y="4675"/>
                  </a:lnTo>
                  <a:lnTo>
                    <a:pt x="3960" y="4977"/>
                  </a:lnTo>
                  <a:lnTo>
                    <a:pt x="3828" y="5297"/>
                  </a:lnTo>
                  <a:lnTo>
                    <a:pt x="3714" y="5637"/>
                  </a:lnTo>
                  <a:lnTo>
                    <a:pt x="3601" y="5957"/>
                  </a:lnTo>
                  <a:lnTo>
                    <a:pt x="3526" y="6297"/>
                  </a:lnTo>
                  <a:lnTo>
                    <a:pt x="3451" y="6636"/>
                  </a:lnTo>
                  <a:lnTo>
                    <a:pt x="114" y="25167"/>
                  </a:lnTo>
                  <a:lnTo>
                    <a:pt x="57" y="25506"/>
                  </a:lnTo>
                  <a:lnTo>
                    <a:pt x="20" y="25845"/>
                  </a:lnTo>
                  <a:lnTo>
                    <a:pt x="1" y="26185"/>
                  </a:lnTo>
                  <a:lnTo>
                    <a:pt x="1" y="26505"/>
                  </a:lnTo>
                  <a:lnTo>
                    <a:pt x="20" y="26825"/>
                  </a:lnTo>
                  <a:lnTo>
                    <a:pt x="38" y="27146"/>
                  </a:lnTo>
                  <a:lnTo>
                    <a:pt x="95" y="27448"/>
                  </a:lnTo>
                  <a:lnTo>
                    <a:pt x="152" y="27749"/>
                  </a:lnTo>
                  <a:lnTo>
                    <a:pt x="227" y="28051"/>
                  </a:lnTo>
                  <a:lnTo>
                    <a:pt x="321" y="28334"/>
                  </a:lnTo>
                  <a:lnTo>
                    <a:pt x="415" y="28616"/>
                  </a:lnTo>
                  <a:lnTo>
                    <a:pt x="547" y="28880"/>
                  </a:lnTo>
                  <a:lnTo>
                    <a:pt x="679" y="29144"/>
                  </a:lnTo>
                  <a:lnTo>
                    <a:pt x="830" y="29389"/>
                  </a:lnTo>
                  <a:lnTo>
                    <a:pt x="981" y="29634"/>
                  </a:lnTo>
                  <a:lnTo>
                    <a:pt x="1151" y="29861"/>
                  </a:lnTo>
                  <a:lnTo>
                    <a:pt x="1339" y="30087"/>
                  </a:lnTo>
                  <a:lnTo>
                    <a:pt x="1528" y="30294"/>
                  </a:lnTo>
                  <a:lnTo>
                    <a:pt x="1735" y="30483"/>
                  </a:lnTo>
                  <a:lnTo>
                    <a:pt x="1961" y="30671"/>
                  </a:lnTo>
                  <a:lnTo>
                    <a:pt x="2187" y="30841"/>
                  </a:lnTo>
                  <a:lnTo>
                    <a:pt x="2433" y="31010"/>
                  </a:lnTo>
                  <a:lnTo>
                    <a:pt x="2678" y="31142"/>
                  </a:lnTo>
                  <a:lnTo>
                    <a:pt x="2942" y="31274"/>
                  </a:lnTo>
                  <a:lnTo>
                    <a:pt x="3205" y="31406"/>
                  </a:lnTo>
                  <a:lnTo>
                    <a:pt x="3488" y="31501"/>
                  </a:lnTo>
                  <a:lnTo>
                    <a:pt x="3790" y="31595"/>
                  </a:lnTo>
                  <a:lnTo>
                    <a:pt x="4073" y="31670"/>
                  </a:lnTo>
                  <a:lnTo>
                    <a:pt x="4393" y="31727"/>
                  </a:lnTo>
                  <a:lnTo>
                    <a:pt x="4695" y="31765"/>
                  </a:lnTo>
                  <a:lnTo>
                    <a:pt x="5015" y="31802"/>
                  </a:lnTo>
                  <a:lnTo>
                    <a:pt x="10388" y="31802"/>
                  </a:lnTo>
                  <a:lnTo>
                    <a:pt x="10727" y="31765"/>
                  </a:lnTo>
                  <a:lnTo>
                    <a:pt x="11048" y="31727"/>
                  </a:lnTo>
                  <a:lnTo>
                    <a:pt x="11387" y="31670"/>
                  </a:lnTo>
                  <a:lnTo>
                    <a:pt x="11707" y="31595"/>
                  </a:lnTo>
                  <a:lnTo>
                    <a:pt x="12028" y="31501"/>
                  </a:lnTo>
                  <a:lnTo>
                    <a:pt x="12348" y="31406"/>
                  </a:lnTo>
                  <a:lnTo>
                    <a:pt x="12650" y="31274"/>
                  </a:lnTo>
                  <a:lnTo>
                    <a:pt x="12970" y="31142"/>
                  </a:lnTo>
                  <a:lnTo>
                    <a:pt x="13272" y="31010"/>
                  </a:lnTo>
                  <a:lnTo>
                    <a:pt x="13574" y="30841"/>
                  </a:lnTo>
                  <a:lnTo>
                    <a:pt x="13856" y="30671"/>
                  </a:lnTo>
                  <a:lnTo>
                    <a:pt x="14139" y="30483"/>
                  </a:lnTo>
                  <a:lnTo>
                    <a:pt x="14422" y="30294"/>
                  </a:lnTo>
                  <a:lnTo>
                    <a:pt x="14705" y="30087"/>
                  </a:lnTo>
                  <a:lnTo>
                    <a:pt x="14950" y="29861"/>
                  </a:lnTo>
                  <a:lnTo>
                    <a:pt x="15214" y="29634"/>
                  </a:lnTo>
                  <a:lnTo>
                    <a:pt x="15459" y="29389"/>
                  </a:lnTo>
                  <a:lnTo>
                    <a:pt x="15704" y="29144"/>
                  </a:lnTo>
                  <a:lnTo>
                    <a:pt x="15930" y="28880"/>
                  </a:lnTo>
                  <a:lnTo>
                    <a:pt x="16137" y="28616"/>
                  </a:lnTo>
                  <a:lnTo>
                    <a:pt x="16345" y="28334"/>
                  </a:lnTo>
                  <a:lnTo>
                    <a:pt x="16533" y="28051"/>
                  </a:lnTo>
                  <a:lnTo>
                    <a:pt x="16722" y="27749"/>
                  </a:lnTo>
                  <a:lnTo>
                    <a:pt x="16891" y="27448"/>
                  </a:lnTo>
                  <a:lnTo>
                    <a:pt x="17042" y="27146"/>
                  </a:lnTo>
                  <a:lnTo>
                    <a:pt x="17193" y="26825"/>
                  </a:lnTo>
                  <a:lnTo>
                    <a:pt x="17325" y="26505"/>
                  </a:lnTo>
                  <a:lnTo>
                    <a:pt x="17438" y="26185"/>
                  </a:lnTo>
                  <a:lnTo>
                    <a:pt x="17532" y="25845"/>
                  </a:lnTo>
                  <a:lnTo>
                    <a:pt x="17627" y="25506"/>
                  </a:lnTo>
                  <a:lnTo>
                    <a:pt x="17683" y="25167"/>
                  </a:lnTo>
                  <a:lnTo>
                    <a:pt x="21039" y="6636"/>
                  </a:lnTo>
                  <a:lnTo>
                    <a:pt x="21076" y="6297"/>
                  </a:lnTo>
                  <a:lnTo>
                    <a:pt x="21114" y="5957"/>
                  </a:lnTo>
                  <a:lnTo>
                    <a:pt x="21133" y="5637"/>
                  </a:lnTo>
                  <a:lnTo>
                    <a:pt x="21133" y="5297"/>
                  </a:lnTo>
                  <a:lnTo>
                    <a:pt x="21133" y="4977"/>
                  </a:lnTo>
                  <a:lnTo>
                    <a:pt x="21095" y="4675"/>
                  </a:lnTo>
                  <a:lnTo>
                    <a:pt x="21058" y="4355"/>
                  </a:lnTo>
                  <a:lnTo>
                    <a:pt x="20982" y="4053"/>
                  </a:lnTo>
                  <a:lnTo>
                    <a:pt x="20907" y="3770"/>
                  </a:lnTo>
                  <a:lnTo>
                    <a:pt x="20831" y="3488"/>
                  </a:lnTo>
                  <a:lnTo>
                    <a:pt x="20718" y="3205"/>
                  </a:lnTo>
                  <a:lnTo>
                    <a:pt x="20605" y="2941"/>
                  </a:lnTo>
                  <a:lnTo>
                    <a:pt x="20473" y="2677"/>
                  </a:lnTo>
                  <a:lnTo>
                    <a:pt x="20322" y="2432"/>
                  </a:lnTo>
                  <a:lnTo>
                    <a:pt x="20153" y="2187"/>
                  </a:lnTo>
                  <a:lnTo>
                    <a:pt x="19983" y="1961"/>
                  </a:lnTo>
                  <a:lnTo>
                    <a:pt x="19813" y="1735"/>
                  </a:lnTo>
                  <a:lnTo>
                    <a:pt x="19606" y="1527"/>
                  </a:lnTo>
                  <a:lnTo>
                    <a:pt x="19399" y="1320"/>
                  </a:lnTo>
                  <a:lnTo>
                    <a:pt x="19191" y="1150"/>
                  </a:lnTo>
                  <a:lnTo>
                    <a:pt x="18946" y="962"/>
                  </a:lnTo>
                  <a:lnTo>
                    <a:pt x="18720" y="811"/>
                  </a:lnTo>
                  <a:lnTo>
                    <a:pt x="18456" y="660"/>
                  </a:lnTo>
                  <a:lnTo>
                    <a:pt x="18192" y="528"/>
                  </a:lnTo>
                  <a:lnTo>
                    <a:pt x="17928" y="415"/>
                  </a:lnTo>
                  <a:lnTo>
                    <a:pt x="17645" y="302"/>
                  </a:lnTo>
                  <a:lnTo>
                    <a:pt x="17363" y="226"/>
                  </a:lnTo>
                  <a:lnTo>
                    <a:pt x="17061" y="151"/>
                  </a:lnTo>
                  <a:lnTo>
                    <a:pt x="16759" y="76"/>
                  </a:lnTo>
                  <a:lnTo>
                    <a:pt x="16439" y="38"/>
                  </a:lnTo>
                  <a:lnTo>
                    <a:pt x="16119" y="19"/>
                  </a:lnTo>
                  <a:lnTo>
                    <a:pt x="157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141;p40">
              <a:extLst>
                <a:ext uri="{FF2B5EF4-FFF2-40B4-BE49-F238E27FC236}">
                  <a16:creationId xmlns:a16="http://schemas.microsoft.com/office/drawing/2014/main" id="{F430D5CC-69C8-5CB5-1611-3884F0FB41BD}"/>
                </a:ext>
              </a:extLst>
            </p:cNvPr>
            <p:cNvSpPr/>
            <p:nvPr/>
          </p:nvSpPr>
          <p:spPr>
            <a:xfrm>
              <a:off x="6490381" y="2452418"/>
              <a:ext cx="76511" cy="81268"/>
            </a:xfrm>
            <a:custGeom>
              <a:avLst/>
              <a:gdLst/>
              <a:ahLst/>
              <a:cxnLst/>
              <a:rect l="l" t="t" r="r" b="b"/>
              <a:pathLst>
                <a:path w="2734" h="2904" extrusionOk="0">
                  <a:moveTo>
                    <a:pt x="547" y="0"/>
                  </a:moveTo>
                  <a:lnTo>
                    <a:pt x="0" y="2903"/>
                  </a:lnTo>
                  <a:lnTo>
                    <a:pt x="2187" y="2903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142;p40">
              <a:extLst>
                <a:ext uri="{FF2B5EF4-FFF2-40B4-BE49-F238E27FC236}">
                  <a16:creationId xmlns:a16="http://schemas.microsoft.com/office/drawing/2014/main" id="{71F4A822-0061-24CD-E455-FD97219F1EC9}"/>
                </a:ext>
              </a:extLst>
            </p:cNvPr>
            <p:cNvSpPr/>
            <p:nvPr/>
          </p:nvSpPr>
          <p:spPr>
            <a:xfrm>
              <a:off x="6500931" y="2470356"/>
              <a:ext cx="46987" cy="49617"/>
            </a:xfrm>
            <a:custGeom>
              <a:avLst/>
              <a:gdLst/>
              <a:ahLst/>
              <a:cxnLst/>
              <a:rect l="l" t="t" r="r" b="b"/>
              <a:pathLst>
                <a:path w="1679" h="1773" extrusionOk="0">
                  <a:moveTo>
                    <a:pt x="340" y="0"/>
                  </a:moveTo>
                  <a:lnTo>
                    <a:pt x="0" y="1772"/>
                  </a:lnTo>
                  <a:lnTo>
                    <a:pt x="1339" y="1772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143;p40">
              <a:extLst>
                <a:ext uri="{FF2B5EF4-FFF2-40B4-BE49-F238E27FC236}">
                  <a16:creationId xmlns:a16="http://schemas.microsoft.com/office/drawing/2014/main" id="{9027B5B1-46AE-3F79-CB92-26B69350436A}"/>
                </a:ext>
              </a:extLst>
            </p:cNvPr>
            <p:cNvSpPr/>
            <p:nvPr/>
          </p:nvSpPr>
          <p:spPr>
            <a:xfrm>
              <a:off x="6560538" y="2059933"/>
              <a:ext cx="76511" cy="81268"/>
            </a:xfrm>
            <a:custGeom>
              <a:avLst/>
              <a:gdLst/>
              <a:ahLst/>
              <a:cxnLst/>
              <a:rect l="l" t="t" r="r" b="b"/>
              <a:pathLst>
                <a:path w="2734" h="2904" extrusionOk="0">
                  <a:moveTo>
                    <a:pt x="566" y="0"/>
                  </a:moveTo>
                  <a:lnTo>
                    <a:pt x="1" y="2903"/>
                  </a:lnTo>
                  <a:lnTo>
                    <a:pt x="2187" y="2903"/>
                  </a:lnTo>
                  <a:lnTo>
                    <a:pt x="273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144;p40">
              <a:extLst>
                <a:ext uri="{FF2B5EF4-FFF2-40B4-BE49-F238E27FC236}">
                  <a16:creationId xmlns:a16="http://schemas.microsoft.com/office/drawing/2014/main" id="{D814FC54-1BBF-7834-B8FC-60C2BBB4D7D2}"/>
                </a:ext>
              </a:extLst>
            </p:cNvPr>
            <p:cNvSpPr/>
            <p:nvPr/>
          </p:nvSpPr>
          <p:spPr>
            <a:xfrm>
              <a:off x="6571088" y="2077871"/>
              <a:ext cx="46987" cy="49617"/>
            </a:xfrm>
            <a:custGeom>
              <a:avLst/>
              <a:gdLst/>
              <a:ahLst/>
              <a:cxnLst/>
              <a:rect l="l" t="t" r="r" b="b"/>
              <a:pathLst>
                <a:path w="1679" h="1773" extrusionOk="0">
                  <a:moveTo>
                    <a:pt x="340" y="0"/>
                  </a:moveTo>
                  <a:lnTo>
                    <a:pt x="1" y="1772"/>
                  </a:lnTo>
                  <a:lnTo>
                    <a:pt x="1339" y="1772"/>
                  </a:lnTo>
                  <a:lnTo>
                    <a:pt x="167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145;p40">
              <a:extLst>
                <a:ext uri="{FF2B5EF4-FFF2-40B4-BE49-F238E27FC236}">
                  <a16:creationId xmlns:a16="http://schemas.microsoft.com/office/drawing/2014/main" id="{D3759DE5-49A0-C912-FE3F-20847046B076}"/>
                </a:ext>
              </a:extLst>
            </p:cNvPr>
            <p:cNvSpPr/>
            <p:nvPr/>
          </p:nvSpPr>
          <p:spPr>
            <a:xfrm>
              <a:off x="6185993" y="1940159"/>
              <a:ext cx="244281" cy="284915"/>
            </a:xfrm>
            <a:custGeom>
              <a:avLst/>
              <a:gdLst/>
              <a:ahLst/>
              <a:cxnLst/>
              <a:rect l="l" t="t" r="r" b="b"/>
              <a:pathLst>
                <a:path w="8729" h="10181" extrusionOk="0">
                  <a:moveTo>
                    <a:pt x="4939" y="1"/>
                  </a:moveTo>
                  <a:lnTo>
                    <a:pt x="4732" y="20"/>
                  </a:lnTo>
                  <a:lnTo>
                    <a:pt x="4506" y="57"/>
                  </a:lnTo>
                  <a:lnTo>
                    <a:pt x="4279" y="114"/>
                  </a:lnTo>
                  <a:lnTo>
                    <a:pt x="4072" y="171"/>
                  </a:lnTo>
                  <a:lnTo>
                    <a:pt x="3865" y="227"/>
                  </a:lnTo>
                  <a:lnTo>
                    <a:pt x="3638" y="302"/>
                  </a:lnTo>
                  <a:lnTo>
                    <a:pt x="3431" y="397"/>
                  </a:lnTo>
                  <a:lnTo>
                    <a:pt x="3016" y="623"/>
                  </a:lnTo>
                  <a:lnTo>
                    <a:pt x="2639" y="868"/>
                  </a:lnTo>
                  <a:lnTo>
                    <a:pt x="2262" y="1170"/>
                  </a:lnTo>
                  <a:lnTo>
                    <a:pt x="1904" y="1490"/>
                  </a:lnTo>
                  <a:lnTo>
                    <a:pt x="1565" y="1848"/>
                  </a:lnTo>
                  <a:lnTo>
                    <a:pt x="1263" y="2244"/>
                  </a:lnTo>
                  <a:lnTo>
                    <a:pt x="980" y="2659"/>
                  </a:lnTo>
                  <a:lnTo>
                    <a:pt x="717" y="3111"/>
                  </a:lnTo>
                  <a:lnTo>
                    <a:pt x="509" y="3583"/>
                  </a:lnTo>
                  <a:lnTo>
                    <a:pt x="321" y="4073"/>
                  </a:lnTo>
                  <a:lnTo>
                    <a:pt x="170" y="4563"/>
                  </a:lnTo>
                  <a:lnTo>
                    <a:pt x="76" y="5091"/>
                  </a:lnTo>
                  <a:lnTo>
                    <a:pt x="19" y="5600"/>
                  </a:lnTo>
                  <a:lnTo>
                    <a:pt x="0" y="6109"/>
                  </a:lnTo>
                  <a:lnTo>
                    <a:pt x="19" y="6599"/>
                  </a:lnTo>
                  <a:lnTo>
                    <a:pt x="94" y="7070"/>
                  </a:lnTo>
                  <a:lnTo>
                    <a:pt x="208" y="7522"/>
                  </a:lnTo>
                  <a:lnTo>
                    <a:pt x="358" y="7937"/>
                  </a:lnTo>
                  <a:lnTo>
                    <a:pt x="547" y="8333"/>
                  </a:lnTo>
                  <a:lnTo>
                    <a:pt x="641" y="8503"/>
                  </a:lnTo>
                  <a:lnTo>
                    <a:pt x="754" y="8691"/>
                  </a:lnTo>
                  <a:lnTo>
                    <a:pt x="886" y="8861"/>
                  </a:lnTo>
                  <a:lnTo>
                    <a:pt x="1018" y="9012"/>
                  </a:lnTo>
                  <a:lnTo>
                    <a:pt x="1150" y="9163"/>
                  </a:lnTo>
                  <a:lnTo>
                    <a:pt x="1301" y="9313"/>
                  </a:lnTo>
                  <a:lnTo>
                    <a:pt x="1452" y="9445"/>
                  </a:lnTo>
                  <a:lnTo>
                    <a:pt x="1603" y="9558"/>
                  </a:lnTo>
                  <a:lnTo>
                    <a:pt x="1772" y="9672"/>
                  </a:lnTo>
                  <a:lnTo>
                    <a:pt x="1942" y="9785"/>
                  </a:lnTo>
                  <a:lnTo>
                    <a:pt x="2130" y="9860"/>
                  </a:lnTo>
                  <a:lnTo>
                    <a:pt x="2319" y="9954"/>
                  </a:lnTo>
                  <a:lnTo>
                    <a:pt x="2507" y="10011"/>
                  </a:lnTo>
                  <a:lnTo>
                    <a:pt x="2715" y="10067"/>
                  </a:lnTo>
                  <a:lnTo>
                    <a:pt x="2903" y="10124"/>
                  </a:lnTo>
                  <a:lnTo>
                    <a:pt x="3130" y="10143"/>
                  </a:lnTo>
                  <a:lnTo>
                    <a:pt x="3337" y="10162"/>
                  </a:lnTo>
                  <a:lnTo>
                    <a:pt x="3563" y="10181"/>
                  </a:lnTo>
                  <a:lnTo>
                    <a:pt x="3770" y="10162"/>
                  </a:lnTo>
                  <a:lnTo>
                    <a:pt x="3997" y="10143"/>
                  </a:lnTo>
                  <a:lnTo>
                    <a:pt x="4223" y="10124"/>
                  </a:lnTo>
                  <a:lnTo>
                    <a:pt x="4430" y="10067"/>
                  </a:lnTo>
                  <a:lnTo>
                    <a:pt x="4656" y="10011"/>
                  </a:lnTo>
                  <a:lnTo>
                    <a:pt x="4864" y="9954"/>
                  </a:lnTo>
                  <a:lnTo>
                    <a:pt x="5071" y="9860"/>
                  </a:lnTo>
                  <a:lnTo>
                    <a:pt x="5297" y="9785"/>
                  </a:lnTo>
                  <a:lnTo>
                    <a:pt x="5693" y="9558"/>
                  </a:lnTo>
                  <a:lnTo>
                    <a:pt x="6089" y="9313"/>
                  </a:lnTo>
                  <a:lnTo>
                    <a:pt x="6466" y="9012"/>
                  </a:lnTo>
                  <a:lnTo>
                    <a:pt x="6824" y="8691"/>
                  </a:lnTo>
                  <a:lnTo>
                    <a:pt x="7164" y="8333"/>
                  </a:lnTo>
                  <a:lnTo>
                    <a:pt x="7465" y="7937"/>
                  </a:lnTo>
                  <a:lnTo>
                    <a:pt x="7748" y="7522"/>
                  </a:lnTo>
                  <a:lnTo>
                    <a:pt x="7993" y="7070"/>
                  </a:lnTo>
                  <a:lnTo>
                    <a:pt x="8219" y="6599"/>
                  </a:lnTo>
                  <a:lnTo>
                    <a:pt x="8408" y="6109"/>
                  </a:lnTo>
                  <a:lnTo>
                    <a:pt x="8540" y="5600"/>
                  </a:lnTo>
                  <a:lnTo>
                    <a:pt x="8653" y="5091"/>
                  </a:lnTo>
                  <a:lnTo>
                    <a:pt x="8709" y="4563"/>
                  </a:lnTo>
                  <a:lnTo>
                    <a:pt x="8728" y="4073"/>
                  </a:lnTo>
                  <a:lnTo>
                    <a:pt x="8691" y="3583"/>
                  </a:lnTo>
                  <a:lnTo>
                    <a:pt x="8634" y="3111"/>
                  </a:lnTo>
                  <a:lnTo>
                    <a:pt x="8521" y="2659"/>
                  </a:lnTo>
                  <a:lnTo>
                    <a:pt x="8370" y="2244"/>
                  </a:lnTo>
                  <a:lnTo>
                    <a:pt x="8182" y="1848"/>
                  </a:lnTo>
                  <a:lnTo>
                    <a:pt x="8069" y="1660"/>
                  </a:lnTo>
                  <a:lnTo>
                    <a:pt x="7955" y="1490"/>
                  </a:lnTo>
                  <a:lnTo>
                    <a:pt x="7842" y="1320"/>
                  </a:lnTo>
                  <a:lnTo>
                    <a:pt x="7710" y="1170"/>
                  </a:lnTo>
                  <a:lnTo>
                    <a:pt x="7578" y="1019"/>
                  </a:lnTo>
                  <a:lnTo>
                    <a:pt x="7428" y="868"/>
                  </a:lnTo>
                  <a:lnTo>
                    <a:pt x="7277" y="736"/>
                  </a:lnTo>
                  <a:lnTo>
                    <a:pt x="7107" y="623"/>
                  </a:lnTo>
                  <a:lnTo>
                    <a:pt x="6937" y="510"/>
                  </a:lnTo>
                  <a:lnTo>
                    <a:pt x="6768" y="397"/>
                  </a:lnTo>
                  <a:lnTo>
                    <a:pt x="6598" y="302"/>
                  </a:lnTo>
                  <a:lnTo>
                    <a:pt x="6410" y="227"/>
                  </a:lnTo>
                  <a:lnTo>
                    <a:pt x="6221" y="171"/>
                  </a:lnTo>
                  <a:lnTo>
                    <a:pt x="6014" y="114"/>
                  </a:lnTo>
                  <a:lnTo>
                    <a:pt x="5806" y="57"/>
                  </a:lnTo>
                  <a:lnTo>
                    <a:pt x="5599" y="20"/>
                  </a:lnTo>
                  <a:lnTo>
                    <a:pt x="5392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146;p40">
              <a:extLst>
                <a:ext uri="{FF2B5EF4-FFF2-40B4-BE49-F238E27FC236}">
                  <a16:creationId xmlns:a16="http://schemas.microsoft.com/office/drawing/2014/main" id="{BCE92167-2E00-FBB0-A49C-F0E79876203A}"/>
                </a:ext>
              </a:extLst>
            </p:cNvPr>
            <p:cNvSpPr/>
            <p:nvPr/>
          </p:nvSpPr>
          <p:spPr>
            <a:xfrm>
              <a:off x="6179640" y="1940159"/>
              <a:ext cx="228470" cy="271203"/>
            </a:xfrm>
            <a:custGeom>
              <a:avLst/>
              <a:gdLst/>
              <a:ahLst/>
              <a:cxnLst/>
              <a:rect l="l" t="t" r="r" b="b"/>
              <a:pathLst>
                <a:path w="8164" h="9691" extrusionOk="0">
                  <a:moveTo>
                    <a:pt x="4620" y="1"/>
                  </a:moveTo>
                  <a:lnTo>
                    <a:pt x="4412" y="20"/>
                  </a:lnTo>
                  <a:lnTo>
                    <a:pt x="4205" y="57"/>
                  </a:lnTo>
                  <a:lnTo>
                    <a:pt x="4016" y="95"/>
                  </a:lnTo>
                  <a:lnTo>
                    <a:pt x="3809" y="152"/>
                  </a:lnTo>
                  <a:lnTo>
                    <a:pt x="3602" y="227"/>
                  </a:lnTo>
                  <a:lnTo>
                    <a:pt x="3206" y="378"/>
                  </a:lnTo>
                  <a:lnTo>
                    <a:pt x="2829" y="585"/>
                  </a:lnTo>
                  <a:lnTo>
                    <a:pt x="2471" y="830"/>
                  </a:lnTo>
                  <a:lnTo>
                    <a:pt x="2112" y="1113"/>
                  </a:lnTo>
                  <a:lnTo>
                    <a:pt x="1773" y="1415"/>
                  </a:lnTo>
                  <a:lnTo>
                    <a:pt x="1471" y="1773"/>
                  </a:lnTo>
                  <a:lnTo>
                    <a:pt x="1170" y="2131"/>
                  </a:lnTo>
                  <a:lnTo>
                    <a:pt x="906" y="2546"/>
                  </a:lnTo>
                  <a:lnTo>
                    <a:pt x="680" y="2960"/>
                  </a:lnTo>
                  <a:lnTo>
                    <a:pt x="472" y="3413"/>
                  </a:lnTo>
                  <a:lnTo>
                    <a:pt x="303" y="3865"/>
                  </a:lnTo>
                  <a:lnTo>
                    <a:pt x="171" y="4355"/>
                  </a:lnTo>
                  <a:lnTo>
                    <a:pt x="76" y="4846"/>
                  </a:lnTo>
                  <a:lnTo>
                    <a:pt x="20" y="5336"/>
                  </a:lnTo>
                  <a:lnTo>
                    <a:pt x="1" y="5826"/>
                  </a:lnTo>
                  <a:lnTo>
                    <a:pt x="20" y="6278"/>
                  </a:lnTo>
                  <a:lnTo>
                    <a:pt x="95" y="6731"/>
                  </a:lnTo>
                  <a:lnTo>
                    <a:pt x="190" y="7164"/>
                  </a:lnTo>
                  <a:lnTo>
                    <a:pt x="340" y="7560"/>
                  </a:lnTo>
                  <a:lnTo>
                    <a:pt x="510" y="7937"/>
                  </a:lnTo>
                  <a:lnTo>
                    <a:pt x="717" y="8277"/>
                  </a:lnTo>
                  <a:lnTo>
                    <a:pt x="944" y="8578"/>
                  </a:lnTo>
                  <a:lnTo>
                    <a:pt x="1207" y="8861"/>
                  </a:lnTo>
                  <a:lnTo>
                    <a:pt x="1358" y="8993"/>
                  </a:lnTo>
                  <a:lnTo>
                    <a:pt x="1509" y="9106"/>
                  </a:lnTo>
                  <a:lnTo>
                    <a:pt x="1660" y="9219"/>
                  </a:lnTo>
                  <a:lnTo>
                    <a:pt x="1830" y="9313"/>
                  </a:lnTo>
                  <a:lnTo>
                    <a:pt x="1999" y="9389"/>
                  </a:lnTo>
                  <a:lnTo>
                    <a:pt x="2169" y="9483"/>
                  </a:lnTo>
                  <a:lnTo>
                    <a:pt x="2357" y="9540"/>
                  </a:lnTo>
                  <a:lnTo>
                    <a:pt x="2527" y="9596"/>
                  </a:lnTo>
                  <a:lnTo>
                    <a:pt x="2716" y="9634"/>
                  </a:lnTo>
                  <a:lnTo>
                    <a:pt x="2923" y="9672"/>
                  </a:lnTo>
                  <a:lnTo>
                    <a:pt x="3111" y="9690"/>
                  </a:lnTo>
                  <a:lnTo>
                    <a:pt x="3526" y="9690"/>
                  </a:lnTo>
                  <a:lnTo>
                    <a:pt x="3734" y="9672"/>
                  </a:lnTo>
                  <a:lnTo>
                    <a:pt x="3941" y="9634"/>
                  </a:lnTo>
                  <a:lnTo>
                    <a:pt x="4148" y="9596"/>
                  </a:lnTo>
                  <a:lnTo>
                    <a:pt x="4356" y="9540"/>
                  </a:lnTo>
                  <a:lnTo>
                    <a:pt x="4544" y="9483"/>
                  </a:lnTo>
                  <a:lnTo>
                    <a:pt x="4940" y="9313"/>
                  </a:lnTo>
                  <a:lnTo>
                    <a:pt x="5317" y="9106"/>
                  </a:lnTo>
                  <a:lnTo>
                    <a:pt x="5694" y="8861"/>
                  </a:lnTo>
                  <a:lnTo>
                    <a:pt x="6052" y="8578"/>
                  </a:lnTo>
                  <a:lnTo>
                    <a:pt x="6373" y="8277"/>
                  </a:lnTo>
                  <a:lnTo>
                    <a:pt x="6693" y="7937"/>
                  </a:lnTo>
                  <a:lnTo>
                    <a:pt x="6976" y="7560"/>
                  </a:lnTo>
                  <a:lnTo>
                    <a:pt x="7240" y="7164"/>
                  </a:lnTo>
                  <a:lnTo>
                    <a:pt x="7485" y="6731"/>
                  </a:lnTo>
                  <a:lnTo>
                    <a:pt x="7673" y="6278"/>
                  </a:lnTo>
                  <a:lnTo>
                    <a:pt x="7843" y="5826"/>
                  </a:lnTo>
                  <a:lnTo>
                    <a:pt x="7994" y="5336"/>
                  </a:lnTo>
                  <a:lnTo>
                    <a:pt x="8088" y="4846"/>
                  </a:lnTo>
                  <a:lnTo>
                    <a:pt x="8145" y="4355"/>
                  </a:lnTo>
                  <a:lnTo>
                    <a:pt x="8164" y="3865"/>
                  </a:lnTo>
                  <a:lnTo>
                    <a:pt x="8126" y="3413"/>
                  </a:lnTo>
                  <a:lnTo>
                    <a:pt x="8069" y="2960"/>
                  </a:lnTo>
                  <a:lnTo>
                    <a:pt x="7956" y="2546"/>
                  </a:lnTo>
                  <a:lnTo>
                    <a:pt x="7824" y="2131"/>
                  </a:lnTo>
                  <a:lnTo>
                    <a:pt x="7655" y="1773"/>
                  </a:lnTo>
                  <a:lnTo>
                    <a:pt x="7447" y="1415"/>
                  </a:lnTo>
                  <a:lnTo>
                    <a:pt x="7202" y="1113"/>
                  </a:lnTo>
                  <a:lnTo>
                    <a:pt x="6938" y="830"/>
                  </a:lnTo>
                  <a:lnTo>
                    <a:pt x="6806" y="698"/>
                  </a:lnTo>
                  <a:lnTo>
                    <a:pt x="6655" y="585"/>
                  </a:lnTo>
                  <a:lnTo>
                    <a:pt x="6486" y="472"/>
                  </a:lnTo>
                  <a:lnTo>
                    <a:pt x="6335" y="378"/>
                  </a:lnTo>
                  <a:lnTo>
                    <a:pt x="6165" y="302"/>
                  </a:lnTo>
                  <a:lnTo>
                    <a:pt x="5996" y="227"/>
                  </a:lnTo>
                  <a:lnTo>
                    <a:pt x="5807" y="152"/>
                  </a:lnTo>
                  <a:lnTo>
                    <a:pt x="5619" y="95"/>
                  </a:lnTo>
                  <a:lnTo>
                    <a:pt x="5430" y="57"/>
                  </a:lnTo>
                  <a:lnTo>
                    <a:pt x="5242" y="20"/>
                  </a:lnTo>
                  <a:lnTo>
                    <a:pt x="50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147;p40">
              <a:extLst>
                <a:ext uri="{FF2B5EF4-FFF2-40B4-BE49-F238E27FC236}">
                  <a16:creationId xmlns:a16="http://schemas.microsoft.com/office/drawing/2014/main" id="{481AA00E-D541-9921-A595-562C82313807}"/>
                </a:ext>
              </a:extLst>
            </p:cNvPr>
            <p:cNvSpPr/>
            <p:nvPr/>
          </p:nvSpPr>
          <p:spPr>
            <a:xfrm>
              <a:off x="6209724" y="1975000"/>
              <a:ext cx="157248" cy="186240"/>
            </a:xfrm>
            <a:custGeom>
              <a:avLst/>
              <a:gdLst/>
              <a:ahLst/>
              <a:cxnLst/>
              <a:rect l="l" t="t" r="r" b="b"/>
              <a:pathLst>
                <a:path w="5619" h="6655" extrusionOk="0">
                  <a:moveTo>
                    <a:pt x="3318" y="0"/>
                  </a:moveTo>
                  <a:lnTo>
                    <a:pt x="3036" y="19"/>
                  </a:lnTo>
                  <a:lnTo>
                    <a:pt x="2753" y="57"/>
                  </a:lnTo>
                  <a:lnTo>
                    <a:pt x="2489" y="151"/>
                  </a:lnTo>
                  <a:lnTo>
                    <a:pt x="2206" y="264"/>
                  </a:lnTo>
                  <a:lnTo>
                    <a:pt x="1942" y="396"/>
                  </a:lnTo>
                  <a:lnTo>
                    <a:pt x="1697" y="566"/>
                  </a:lnTo>
                  <a:lnTo>
                    <a:pt x="1452" y="754"/>
                  </a:lnTo>
                  <a:lnTo>
                    <a:pt x="1226" y="961"/>
                  </a:lnTo>
                  <a:lnTo>
                    <a:pt x="1018" y="1207"/>
                  </a:lnTo>
                  <a:lnTo>
                    <a:pt x="811" y="1470"/>
                  </a:lnTo>
                  <a:lnTo>
                    <a:pt x="623" y="1734"/>
                  </a:lnTo>
                  <a:lnTo>
                    <a:pt x="472" y="2036"/>
                  </a:lnTo>
                  <a:lnTo>
                    <a:pt x="321" y="2338"/>
                  </a:lnTo>
                  <a:lnTo>
                    <a:pt x="208" y="2658"/>
                  </a:lnTo>
                  <a:lnTo>
                    <a:pt x="114" y="2979"/>
                  </a:lnTo>
                  <a:lnTo>
                    <a:pt x="57" y="3318"/>
                  </a:lnTo>
                  <a:lnTo>
                    <a:pt x="19" y="3657"/>
                  </a:lnTo>
                  <a:lnTo>
                    <a:pt x="1" y="3996"/>
                  </a:lnTo>
                  <a:lnTo>
                    <a:pt x="19" y="4317"/>
                  </a:lnTo>
                  <a:lnTo>
                    <a:pt x="76" y="4619"/>
                  </a:lnTo>
                  <a:lnTo>
                    <a:pt x="132" y="4920"/>
                  </a:lnTo>
                  <a:lnTo>
                    <a:pt x="227" y="5184"/>
                  </a:lnTo>
                  <a:lnTo>
                    <a:pt x="359" y="5448"/>
                  </a:lnTo>
                  <a:lnTo>
                    <a:pt x="491" y="5674"/>
                  </a:lnTo>
                  <a:lnTo>
                    <a:pt x="660" y="5900"/>
                  </a:lnTo>
                  <a:lnTo>
                    <a:pt x="830" y="6089"/>
                  </a:lnTo>
                  <a:lnTo>
                    <a:pt x="1037" y="6259"/>
                  </a:lnTo>
                  <a:lnTo>
                    <a:pt x="1264" y="6391"/>
                  </a:lnTo>
                  <a:lnTo>
                    <a:pt x="1490" y="6504"/>
                  </a:lnTo>
                  <a:lnTo>
                    <a:pt x="1754" y="6579"/>
                  </a:lnTo>
                  <a:lnTo>
                    <a:pt x="2018" y="6636"/>
                  </a:lnTo>
                  <a:lnTo>
                    <a:pt x="2282" y="6655"/>
                  </a:lnTo>
                  <a:lnTo>
                    <a:pt x="2583" y="6636"/>
                  </a:lnTo>
                  <a:lnTo>
                    <a:pt x="2847" y="6579"/>
                  </a:lnTo>
                  <a:lnTo>
                    <a:pt x="3130" y="6504"/>
                  </a:lnTo>
                  <a:lnTo>
                    <a:pt x="3394" y="6391"/>
                  </a:lnTo>
                  <a:lnTo>
                    <a:pt x="3658" y="6259"/>
                  </a:lnTo>
                  <a:lnTo>
                    <a:pt x="3922" y="6089"/>
                  </a:lnTo>
                  <a:lnTo>
                    <a:pt x="4167" y="5900"/>
                  </a:lnTo>
                  <a:lnTo>
                    <a:pt x="4393" y="5674"/>
                  </a:lnTo>
                  <a:lnTo>
                    <a:pt x="4600" y="5448"/>
                  </a:lnTo>
                  <a:lnTo>
                    <a:pt x="4808" y="5184"/>
                  </a:lnTo>
                  <a:lnTo>
                    <a:pt x="4977" y="4920"/>
                  </a:lnTo>
                  <a:lnTo>
                    <a:pt x="5147" y="4619"/>
                  </a:lnTo>
                  <a:lnTo>
                    <a:pt x="5279" y="4317"/>
                  </a:lnTo>
                  <a:lnTo>
                    <a:pt x="5392" y="3996"/>
                  </a:lnTo>
                  <a:lnTo>
                    <a:pt x="5486" y="3657"/>
                  </a:lnTo>
                  <a:lnTo>
                    <a:pt x="5562" y="3318"/>
                  </a:lnTo>
                  <a:lnTo>
                    <a:pt x="5599" y="2979"/>
                  </a:lnTo>
                  <a:lnTo>
                    <a:pt x="5618" y="2658"/>
                  </a:lnTo>
                  <a:lnTo>
                    <a:pt x="5599" y="2338"/>
                  </a:lnTo>
                  <a:lnTo>
                    <a:pt x="5543" y="2036"/>
                  </a:lnTo>
                  <a:lnTo>
                    <a:pt x="5467" y="1734"/>
                  </a:lnTo>
                  <a:lnTo>
                    <a:pt x="5373" y="1470"/>
                  </a:lnTo>
                  <a:lnTo>
                    <a:pt x="5260" y="1207"/>
                  </a:lnTo>
                  <a:lnTo>
                    <a:pt x="5128" y="961"/>
                  </a:lnTo>
                  <a:lnTo>
                    <a:pt x="4958" y="754"/>
                  </a:lnTo>
                  <a:lnTo>
                    <a:pt x="4770" y="566"/>
                  </a:lnTo>
                  <a:lnTo>
                    <a:pt x="4581" y="396"/>
                  </a:lnTo>
                  <a:lnTo>
                    <a:pt x="4355" y="264"/>
                  </a:lnTo>
                  <a:lnTo>
                    <a:pt x="4129" y="151"/>
                  </a:lnTo>
                  <a:lnTo>
                    <a:pt x="3865" y="57"/>
                  </a:lnTo>
                  <a:lnTo>
                    <a:pt x="3601" y="19"/>
                  </a:lnTo>
                  <a:lnTo>
                    <a:pt x="331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148;p40">
              <a:extLst>
                <a:ext uri="{FF2B5EF4-FFF2-40B4-BE49-F238E27FC236}">
                  <a16:creationId xmlns:a16="http://schemas.microsoft.com/office/drawing/2014/main" id="{A4F7A05E-2913-5405-C702-E144B75C8F2E}"/>
                </a:ext>
              </a:extLst>
            </p:cNvPr>
            <p:cNvSpPr/>
            <p:nvPr/>
          </p:nvSpPr>
          <p:spPr>
            <a:xfrm>
              <a:off x="6221337" y="1989244"/>
              <a:ext cx="138246" cy="164076"/>
            </a:xfrm>
            <a:custGeom>
              <a:avLst/>
              <a:gdLst/>
              <a:ahLst/>
              <a:cxnLst/>
              <a:rect l="l" t="t" r="r" b="b"/>
              <a:pathLst>
                <a:path w="4940" h="5863" extrusionOk="0">
                  <a:moveTo>
                    <a:pt x="2677" y="0"/>
                  </a:moveTo>
                  <a:lnTo>
                    <a:pt x="2413" y="57"/>
                  </a:lnTo>
                  <a:lnTo>
                    <a:pt x="2168" y="132"/>
                  </a:lnTo>
                  <a:lnTo>
                    <a:pt x="1942" y="226"/>
                  </a:lnTo>
                  <a:lnTo>
                    <a:pt x="1716" y="339"/>
                  </a:lnTo>
                  <a:lnTo>
                    <a:pt x="1489" y="490"/>
                  </a:lnTo>
                  <a:lnTo>
                    <a:pt x="1263" y="660"/>
                  </a:lnTo>
                  <a:lnTo>
                    <a:pt x="1075" y="848"/>
                  </a:lnTo>
                  <a:lnTo>
                    <a:pt x="886" y="1056"/>
                  </a:lnTo>
                  <a:lnTo>
                    <a:pt x="698" y="1282"/>
                  </a:lnTo>
                  <a:lnTo>
                    <a:pt x="547" y="1527"/>
                  </a:lnTo>
                  <a:lnTo>
                    <a:pt x="396" y="1791"/>
                  </a:lnTo>
                  <a:lnTo>
                    <a:pt x="283" y="2055"/>
                  </a:lnTo>
                  <a:lnTo>
                    <a:pt x="170" y="2338"/>
                  </a:lnTo>
                  <a:lnTo>
                    <a:pt x="94" y="2639"/>
                  </a:lnTo>
                  <a:lnTo>
                    <a:pt x="38" y="2922"/>
                  </a:lnTo>
                  <a:lnTo>
                    <a:pt x="0" y="3224"/>
                  </a:lnTo>
                  <a:lnTo>
                    <a:pt x="0" y="3525"/>
                  </a:lnTo>
                  <a:lnTo>
                    <a:pt x="0" y="3808"/>
                  </a:lnTo>
                  <a:lnTo>
                    <a:pt x="57" y="4072"/>
                  </a:lnTo>
                  <a:lnTo>
                    <a:pt x="113" y="4336"/>
                  </a:lnTo>
                  <a:lnTo>
                    <a:pt x="189" y="4581"/>
                  </a:lnTo>
                  <a:lnTo>
                    <a:pt x="302" y="4807"/>
                  </a:lnTo>
                  <a:lnTo>
                    <a:pt x="415" y="5014"/>
                  </a:lnTo>
                  <a:lnTo>
                    <a:pt x="566" y="5203"/>
                  </a:lnTo>
                  <a:lnTo>
                    <a:pt x="735" y="5373"/>
                  </a:lnTo>
                  <a:lnTo>
                    <a:pt x="905" y="5505"/>
                  </a:lnTo>
                  <a:lnTo>
                    <a:pt x="1094" y="5637"/>
                  </a:lnTo>
                  <a:lnTo>
                    <a:pt x="1301" y="5731"/>
                  </a:lnTo>
                  <a:lnTo>
                    <a:pt x="1527" y="5806"/>
                  </a:lnTo>
                  <a:lnTo>
                    <a:pt x="1753" y="5844"/>
                  </a:lnTo>
                  <a:lnTo>
                    <a:pt x="1998" y="5863"/>
                  </a:lnTo>
                  <a:lnTo>
                    <a:pt x="2262" y="5844"/>
                  </a:lnTo>
                  <a:lnTo>
                    <a:pt x="2507" y="5806"/>
                  </a:lnTo>
                  <a:lnTo>
                    <a:pt x="2753" y="5731"/>
                  </a:lnTo>
                  <a:lnTo>
                    <a:pt x="2998" y="5637"/>
                  </a:lnTo>
                  <a:lnTo>
                    <a:pt x="3224" y="5505"/>
                  </a:lnTo>
                  <a:lnTo>
                    <a:pt x="3450" y="5373"/>
                  </a:lnTo>
                  <a:lnTo>
                    <a:pt x="3657" y="5203"/>
                  </a:lnTo>
                  <a:lnTo>
                    <a:pt x="3865" y="5014"/>
                  </a:lnTo>
                  <a:lnTo>
                    <a:pt x="4053" y="4807"/>
                  </a:lnTo>
                  <a:lnTo>
                    <a:pt x="4223" y="4581"/>
                  </a:lnTo>
                  <a:lnTo>
                    <a:pt x="4374" y="4336"/>
                  </a:lnTo>
                  <a:lnTo>
                    <a:pt x="4525" y="4072"/>
                  </a:lnTo>
                  <a:lnTo>
                    <a:pt x="4656" y="3808"/>
                  </a:lnTo>
                  <a:lnTo>
                    <a:pt x="4751" y="3525"/>
                  </a:lnTo>
                  <a:lnTo>
                    <a:pt x="4826" y="3224"/>
                  </a:lnTo>
                  <a:lnTo>
                    <a:pt x="4902" y="2922"/>
                  </a:lnTo>
                  <a:lnTo>
                    <a:pt x="4920" y="2639"/>
                  </a:lnTo>
                  <a:lnTo>
                    <a:pt x="4939" y="2338"/>
                  </a:lnTo>
                  <a:lnTo>
                    <a:pt x="4920" y="2055"/>
                  </a:lnTo>
                  <a:lnTo>
                    <a:pt x="4883" y="1791"/>
                  </a:lnTo>
                  <a:lnTo>
                    <a:pt x="4826" y="1527"/>
                  </a:lnTo>
                  <a:lnTo>
                    <a:pt x="4732" y="1282"/>
                  </a:lnTo>
                  <a:lnTo>
                    <a:pt x="4619" y="1056"/>
                  </a:lnTo>
                  <a:lnTo>
                    <a:pt x="4506" y="848"/>
                  </a:lnTo>
                  <a:lnTo>
                    <a:pt x="4355" y="660"/>
                  </a:lnTo>
                  <a:lnTo>
                    <a:pt x="4204" y="490"/>
                  </a:lnTo>
                  <a:lnTo>
                    <a:pt x="4016" y="339"/>
                  </a:lnTo>
                  <a:lnTo>
                    <a:pt x="3827" y="226"/>
                  </a:lnTo>
                  <a:lnTo>
                    <a:pt x="3620" y="132"/>
                  </a:lnTo>
                  <a:lnTo>
                    <a:pt x="3393" y="57"/>
                  </a:lnTo>
                  <a:lnTo>
                    <a:pt x="316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149;p40">
              <a:extLst>
                <a:ext uri="{FF2B5EF4-FFF2-40B4-BE49-F238E27FC236}">
                  <a16:creationId xmlns:a16="http://schemas.microsoft.com/office/drawing/2014/main" id="{FE14A298-B421-D80F-1A7B-6E0686900768}"/>
                </a:ext>
              </a:extLst>
            </p:cNvPr>
            <p:cNvSpPr/>
            <p:nvPr/>
          </p:nvSpPr>
          <p:spPr>
            <a:xfrm>
              <a:off x="6221337" y="1989244"/>
              <a:ext cx="137714" cy="131893"/>
            </a:xfrm>
            <a:custGeom>
              <a:avLst/>
              <a:gdLst/>
              <a:ahLst/>
              <a:cxnLst/>
              <a:rect l="l" t="t" r="r" b="b"/>
              <a:pathLst>
                <a:path w="4921" h="4713" extrusionOk="0">
                  <a:moveTo>
                    <a:pt x="2677" y="0"/>
                  </a:moveTo>
                  <a:lnTo>
                    <a:pt x="2413" y="57"/>
                  </a:lnTo>
                  <a:lnTo>
                    <a:pt x="2168" y="132"/>
                  </a:lnTo>
                  <a:lnTo>
                    <a:pt x="1942" y="226"/>
                  </a:lnTo>
                  <a:lnTo>
                    <a:pt x="1716" y="339"/>
                  </a:lnTo>
                  <a:lnTo>
                    <a:pt x="1489" y="490"/>
                  </a:lnTo>
                  <a:lnTo>
                    <a:pt x="1263" y="660"/>
                  </a:lnTo>
                  <a:lnTo>
                    <a:pt x="1075" y="848"/>
                  </a:lnTo>
                  <a:lnTo>
                    <a:pt x="886" y="1056"/>
                  </a:lnTo>
                  <a:lnTo>
                    <a:pt x="698" y="1282"/>
                  </a:lnTo>
                  <a:lnTo>
                    <a:pt x="547" y="1527"/>
                  </a:lnTo>
                  <a:lnTo>
                    <a:pt x="396" y="1791"/>
                  </a:lnTo>
                  <a:lnTo>
                    <a:pt x="283" y="2055"/>
                  </a:lnTo>
                  <a:lnTo>
                    <a:pt x="170" y="2338"/>
                  </a:lnTo>
                  <a:lnTo>
                    <a:pt x="94" y="2639"/>
                  </a:lnTo>
                  <a:lnTo>
                    <a:pt x="38" y="2922"/>
                  </a:lnTo>
                  <a:lnTo>
                    <a:pt x="0" y="3186"/>
                  </a:lnTo>
                  <a:lnTo>
                    <a:pt x="0" y="3431"/>
                  </a:lnTo>
                  <a:lnTo>
                    <a:pt x="0" y="3657"/>
                  </a:lnTo>
                  <a:lnTo>
                    <a:pt x="19" y="3883"/>
                  </a:lnTo>
                  <a:lnTo>
                    <a:pt x="57" y="4110"/>
                  </a:lnTo>
                  <a:lnTo>
                    <a:pt x="113" y="4317"/>
                  </a:lnTo>
                  <a:lnTo>
                    <a:pt x="189" y="4524"/>
                  </a:lnTo>
                  <a:lnTo>
                    <a:pt x="264" y="4713"/>
                  </a:lnTo>
                  <a:lnTo>
                    <a:pt x="283" y="4562"/>
                  </a:lnTo>
                  <a:lnTo>
                    <a:pt x="283" y="4411"/>
                  </a:lnTo>
                  <a:lnTo>
                    <a:pt x="358" y="4110"/>
                  </a:lnTo>
                  <a:lnTo>
                    <a:pt x="434" y="3827"/>
                  </a:lnTo>
                  <a:lnTo>
                    <a:pt x="528" y="3544"/>
                  </a:lnTo>
                  <a:lnTo>
                    <a:pt x="660" y="3280"/>
                  </a:lnTo>
                  <a:lnTo>
                    <a:pt x="811" y="3016"/>
                  </a:lnTo>
                  <a:lnTo>
                    <a:pt x="962" y="2771"/>
                  </a:lnTo>
                  <a:lnTo>
                    <a:pt x="1131" y="2545"/>
                  </a:lnTo>
                  <a:lnTo>
                    <a:pt x="1320" y="2338"/>
                  </a:lnTo>
                  <a:lnTo>
                    <a:pt x="1527" y="2149"/>
                  </a:lnTo>
                  <a:lnTo>
                    <a:pt x="1735" y="1979"/>
                  </a:lnTo>
                  <a:lnTo>
                    <a:pt x="1961" y="1829"/>
                  </a:lnTo>
                  <a:lnTo>
                    <a:pt x="2187" y="1715"/>
                  </a:lnTo>
                  <a:lnTo>
                    <a:pt x="2432" y="1621"/>
                  </a:lnTo>
                  <a:lnTo>
                    <a:pt x="2677" y="1546"/>
                  </a:lnTo>
                  <a:lnTo>
                    <a:pt x="2922" y="1489"/>
                  </a:lnTo>
                  <a:lnTo>
                    <a:pt x="3186" y="1489"/>
                  </a:lnTo>
                  <a:lnTo>
                    <a:pt x="3469" y="1508"/>
                  </a:lnTo>
                  <a:lnTo>
                    <a:pt x="3733" y="1565"/>
                  </a:lnTo>
                  <a:lnTo>
                    <a:pt x="3978" y="1659"/>
                  </a:lnTo>
                  <a:lnTo>
                    <a:pt x="4204" y="1791"/>
                  </a:lnTo>
                  <a:lnTo>
                    <a:pt x="4430" y="1961"/>
                  </a:lnTo>
                  <a:lnTo>
                    <a:pt x="4619" y="2168"/>
                  </a:lnTo>
                  <a:lnTo>
                    <a:pt x="4770" y="2375"/>
                  </a:lnTo>
                  <a:lnTo>
                    <a:pt x="4920" y="2639"/>
                  </a:lnTo>
                  <a:lnTo>
                    <a:pt x="4920" y="2356"/>
                  </a:lnTo>
                  <a:lnTo>
                    <a:pt x="4902" y="2092"/>
                  </a:lnTo>
                  <a:lnTo>
                    <a:pt x="4883" y="1847"/>
                  </a:lnTo>
                  <a:lnTo>
                    <a:pt x="4826" y="1602"/>
                  </a:lnTo>
                  <a:lnTo>
                    <a:pt x="4751" y="1357"/>
                  </a:lnTo>
                  <a:lnTo>
                    <a:pt x="4656" y="1150"/>
                  </a:lnTo>
                  <a:lnTo>
                    <a:pt x="4543" y="943"/>
                  </a:lnTo>
                  <a:lnTo>
                    <a:pt x="4430" y="754"/>
                  </a:lnTo>
                  <a:lnTo>
                    <a:pt x="4279" y="584"/>
                  </a:lnTo>
                  <a:lnTo>
                    <a:pt x="4129" y="434"/>
                  </a:lnTo>
                  <a:lnTo>
                    <a:pt x="3959" y="302"/>
                  </a:lnTo>
                  <a:lnTo>
                    <a:pt x="3770" y="189"/>
                  </a:lnTo>
                  <a:lnTo>
                    <a:pt x="3582" y="113"/>
                  </a:lnTo>
                  <a:lnTo>
                    <a:pt x="3375" y="38"/>
                  </a:lnTo>
                  <a:lnTo>
                    <a:pt x="3148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150;p40">
              <a:extLst>
                <a:ext uri="{FF2B5EF4-FFF2-40B4-BE49-F238E27FC236}">
                  <a16:creationId xmlns:a16="http://schemas.microsoft.com/office/drawing/2014/main" id="{2A7D090D-27A2-0AC5-4A7F-3FE895639A5F}"/>
                </a:ext>
              </a:extLst>
            </p:cNvPr>
            <p:cNvSpPr/>
            <p:nvPr/>
          </p:nvSpPr>
          <p:spPr>
            <a:xfrm>
              <a:off x="6252988" y="3230026"/>
              <a:ext cx="207341" cy="43265"/>
            </a:xfrm>
            <a:custGeom>
              <a:avLst/>
              <a:gdLst/>
              <a:ahLst/>
              <a:cxnLst/>
              <a:rect l="l" t="t" r="r" b="b"/>
              <a:pathLst>
                <a:path w="7409" h="1546" extrusionOk="0">
                  <a:moveTo>
                    <a:pt x="0" y="0"/>
                  </a:moveTo>
                  <a:lnTo>
                    <a:pt x="528" y="1546"/>
                  </a:lnTo>
                  <a:lnTo>
                    <a:pt x="7409" y="1546"/>
                  </a:lnTo>
                  <a:lnTo>
                    <a:pt x="690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151;p40">
              <a:extLst>
                <a:ext uri="{FF2B5EF4-FFF2-40B4-BE49-F238E27FC236}">
                  <a16:creationId xmlns:a16="http://schemas.microsoft.com/office/drawing/2014/main" id="{E4EDB154-87C2-FDC0-204B-E7C7A0972E1B}"/>
                </a:ext>
              </a:extLst>
            </p:cNvPr>
            <p:cNvSpPr/>
            <p:nvPr/>
          </p:nvSpPr>
          <p:spPr>
            <a:xfrm>
              <a:off x="6223436" y="3141399"/>
              <a:ext cx="207369" cy="43265"/>
            </a:xfrm>
            <a:custGeom>
              <a:avLst/>
              <a:gdLst/>
              <a:ahLst/>
              <a:cxnLst/>
              <a:rect l="l" t="t" r="r" b="b"/>
              <a:pathLst>
                <a:path w="7410" h="1546" extrusionOk="0">
                  <a:moveTo>
                    <a:pt x="1" y="0"/>
                  </a:moveTo>
                  <a:lnTo>
                    <a:pt x="528" y="1546"/>
                  </a:lnTo>
                  <a:lnTo>
                    <a:pt x="7409" y="1546"/>
                  </a:lnTo>
                  <a:lnTo>
                    <a:pt x="690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152;p40">
              <a:extLst>
                <a:ext uri="{FF2B5EF4-FFF2-40B4-BE49-F238E27FC236}">
                  <a16:creationId xmlns:a16="http://schemas.microsoft.com/office/drawing/2014/main" id="{7B0636C4-1ABB-E9B8-4889-29AB9A83B17E}"/>
                </a:ext>
              </a:extLst>
            </p:cNvPr>
            <p:cNvSpPr/>
            <p:nvPr/>
          </p:nvSpPr>
          <p:spPr>
            <a:xfrm>
              <a:off x="6194416" y="3052240"/>
              <a:ext cx="206837" cy="43797"/>
            </a:xfrm>
            <a:custGeom>
              <a:avLst/>
              <a:gdLst/>
              <a:ahLst/>
              <a:cxnLst/>
              <a:rect l="l" t="t" r="r" b="b"/>
              <a:pathLst>
                <a:path w="7391" h="1565" extrusionOk="0">
                  <a:moveTo>
                    <a:pt x="1" y="0"/>
                  </a:moveTo>
                  <a:lnTo>
                    <a:pt x="510" y="1565"/>
                  </a:lnTo>
                  <a:lnTo>
                    <a:pt x="7391" y="1565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153;p40">
              <a:extLst>
                <a:ext uri="{FF2B5EF4-FFF2-40B4-BE49-F238E27FC236}">
                  <a16:creationId xmlns:a16="http://schemas.microsoft.com/office/drawing/2014/main" id="{D7F1B78E-C54C-EEB0-BF3C-8D2A8DD7C91B}"/>
                </a:ext>
              </a:extLst>
            </p:cNvPr>
            <p:cNvSpPr/>
            <p:nvPr/>
          </p:nvSpPr>
          <p:spPr>
            <a:xfrm>
              <a:off x="6164893" y="2963613"/>
              <a:ext cx="207341" cy="43797"/>
            </a:xfrm>
            <a:custGeom>
              <a:avLst/>
              <a:gdLst/>
              <a:ahLst/>
              <a:cxnLst/>
              <a:rect l="l" t="t" r="r" b="b"/>
              <a:pathLst>
                <a:path w="7409" h="1565" extrusionOk="0">
                  <a:moveTo>
                    <a:pt x="0" y="0"/>
                  </a:moveTo>
                  <a:lnTo>
                    <a:pt x="509" y="1565"/>
                  </a:lnTo>
                  <a:lnTo>
                    <a:pt x="7409" y="1565"/>
                  </a:lnTo>
                  <a:lnTo>
                    <a:pt x="6881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154;p40">
              <a:extLst>
                <a:ext uri="{FF2B5EF4-FFF2-40B4-BE49-F238E27FC236}">
                  <a16:creationId xmlns:a16="http://schemas.microsoft.com/office/drawing/2014/main" id="{7AD4BE7D-F47B-DFFC-D33D-A3C3FF632033}"/>
                </a:ext>
              </a:extLst>
            </p:cNvPr>
            <p:cNvSpPr/>
            <p:nvPr/>
          </p:nvSpPr>
          <p:spPr>
            <a:xfrm>
              <a:off x="6282512" y="3230026"/>
              <a:ext cx="207369" cy="43265"/>
            </a:xfrm>
            <a:custGeom>
              <a:avLst/>
              <a:gdLst/>
              <a:ahLst/>
              <a:cxnLst/>
              <a:rect l="l" t="t" r="r" b="b"/>
              <a:pathLst>
                <a:path w="7410" h="1546" extrusionOk="0">
                  <a:moveTo>
                    <a:pt x="1" y="0"/>
                  </a:moveTo>
                  <a:lnTo>
                    <a:pt x="529" y="1546"/>
                  </a:lnTo>
                  <a:lnTo>
                    <a:pt x="7410" y="1546"/>
                  </a:lnTo>
                  <a:lnTo>
                    <a:pt x="69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155;p40">
              <a:extLst>
                <a:ext uri="{FF2B5EF4-FFF2-40B4-BE49-F238E27FC236}">
                  <a16:creationId xmlns:a16="http://schemas.microsoft.com/office/drawing/2014/main" id="{BDD56D61-5330-4C87-E400-B38FB7167AB7}"/>
                </a:ext>
              </a:extLst>
            </p:cNvPr>
            <p:cNvSpPr/>
            <p:nvPr/>
          </p:nvSpPr>
          <p:spPr>
            <a:xfrm>
              <a:off x="6252988" y="3141399"/>
              <a:ext cx="207341" cy="43265"/>
            </a:xfrm>
            <a:custGeom>
              <a:avLst/>
              <a:gdLst/>
              <a:ahLst/>
              <a:cxnLst/>
              <a:rect l="l" t="t" r="r" b="b"/>
              <a:pathLst>
                <a:path w="7409" h="1546" extrusionOk="0">
                  <a:moveTo>
                    <a:pt x="0" y="0"/>
                  </a:moveTo>
                  <a:lnTo>
                    <a:pt x="528" y="1546"/>
                  </a:lnTo>
                  <a:lnTo>
                    <a:pt x="7409" y="1546"/>
                  </a:lnTo>
                  <a:lnTo>
                    <a:pt x="690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156;p40">
              <a:extLst>
                <a:ext uri="{FF2B5EF4-FFF2-40B4-BE49-F238E27FC236}">
                  <a16:creationId xmlns:a16="http://schemas.microsoft.com/office/drawing/2014/main" id="{9462BB6E-BD9B-29FF-D99C-5A695A52E4B9}"/>
                </a:ext>
              </a:extLst>
            </p:cNvPr>
            <p:cNvSpPr/>
            <p:nvPr/>
          </p:nvSpPr>
          <p:spPr>
            <a:xfrm>
              <a:off x="6223968" y="3052240"/>
              <a:ext cx="207369" cy="43797"/>
            </a:xfrm>
            <a:custGeom>
              <a:avLst/>
              <a:gdLst/>
              <a:ahLst/>
              <a:cxnLst/>
              <a:rect l="l" t="t" r="r" b="b"/>
              <a:pathLst>
                <a:path w="7410" h="1565" extrusionOk="0">
                  <a:moveTo>
                    <a:pt x="0" y="0"/>
                  </a:moveTo>
                  <a:lnTo>
                    <a:pt x="509" y="1565"/>
                  </a:lnTo>
                  <a:lnTo>
                    <a:pt x="7409" y="1565"/>
                  </a:lnTo>
                  <a:lnTo>
                    <a:pt x="688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157;p40">
              <a:extLst>
                <a:ext uri="{FF2B5EF4-FFF2-40B4-BE49-F238E27FC236}">
                  <a16:creationId xmlns:a16="http://schemas.microsoft.com/office/drawing/2014/main" id="{AD53285E-EB66-5A28-CA8A-8587ED18A4E2}"/>
                </a:ext>
              </a:extLst>
            </p:cNvPr>
            <p:cNvSpPr/>
            <p:nvPr/>
          </p:nvSpPr>
          <p:spPr>
            <a:xfrm>
              <a:off x="6194416" y="2963613"/>
              <a:ext cx="207369" cy="43797"/>
            </a:xfrm>
            <a:custGeom>
              <a:avLst/>
              <a:gdLst/>
              <a:ahLst/>
              <a:cxnLst/>
              <a:rect l="l" t="t" r="r" b="b"/>
              <a:pathLst>
                <a:path w="7410" h="1565" extrusionOk="0">
                  <a:moveTo>
                    <a:pt x="1" y="0"/>
                  </a:moveTo>
                  <a:lnTo>
                    <a:pt x="510" y="1565"/>
                  </a:lnTo>
                  <a:lnTo>
                    <a:pt x="7409" y="1565"/>
                  </a:lnTo>
                  <a:lnTo>
                    <a:pt x="688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158;p40">
              <a:extLst>
                <a:ext uri="{FF2B5EF4-FFF2-40B4-BE49-F238E27FC236}">
                  <a16:creationId xmlns:a16="http://schemas.microsoft.com/office/drawing/2014/main" id="{E0488324-864A-CF09-D6A5-BABC3276FF4D}"/>
                </a:ext>
              </a:extLst>
            </p:cNvPr>
            <p:cNvSpPr/>
            <p:nvPr/>
          </p:nvSpPr>
          <p:spPr>
            <a:xfrm>
              <a:off x="7348163" y="3554984"/>
              <a:ext cx="59104" cy="69655"/>
            </a:xfrm>
            <a:custGeom>
              <a:avLst/>
              <a:gdLst/>
              <a:ahLst/>
              <a:cxnLst/>
              <a:rect l="l" t="t" r="r" b="b"/>
              <a:pathLst>
                <a:path w="2112" h="2489" extrusionOk="0">
                  <a:moveTo>
                    <a:pt x="943" y="0"/>
                  </a:moveTo>
                  <a:lnTo>
                    <a:pt x="849" y="19"/>
                  </a:lnTo>
                  <a:lnTo>
                    <a:pt x="736" y="57"/>
                  </a:lnTo>
                  <a:lnTo>
                    <a:pt x="641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47"/>
                  </a:lnTo>
                  <a:lnTo>
                    <a:pt x="76" y="754"/>
                  </a:lnTo>
                  <a:lnTo>
                    <a:pt x="19" y="1000"/>
                  </a:lnTo>
                  <a:lnTo>
                    <a:pt x="0" y="1245"/>
                  </a:lnTo>
                  <a:lnTo>
                    <a:pt x="19" y="1490"/>
                  </a:lnTo>
                  <a:lnTo>
                    <a:pt x="76" y="1735"/>
                  </a:lnTo>
                  <a:lnTo>
                    <a:pt x="170" y="1942"/>
                  </a:lnTo>
                  <a:lnTo>
                    <a:pt x="302" y="2131"/>
                  </a:lnTo>
                  <a:lnTo>
                    <a:pt x="453" y="2281"/>
                  </a:lnTo>
                  <a:lnTo>
                    <a:pt x="641" y="2394"/>
                  </a:lnTo>
                  <a:lnTo>
                    <a:pt x="736" y="2432"/>
                  </a:lnTo>
                  <a:lnTo>
                    <a:pt x="849" y="2451"/>
                  </a:lnTo>
                  <a:lnTo>
                    <a:pt x="943" y="2470"/>
                  </a:lnTo>
                  <a:lnTo>
                    <a:pt x="1056" y="2489"/>
                  </a:lnTo>
                  <a:lnTo>
                    <a:pt x="1169" y="2470"/>
                  </a:lnTo>
                  <a:lnTo>
                    <a:pt x="1263" y="2451"/>
                  </a:lnTo>
                  <a:lnTo>
                    <a:pt x="1358" y="2432"/>
                  </a:lnTo>
                  <a:lnTo>
                    <a:pt x="1471" y="2394"/>
                  </a:lnTo>
                  <a:lnTo>
                    <a:pt x="1640" y="2281"/>
                  </a:lnTo>
                  <a:lnTo>
                    <a:pt x="1791" y="2131"/>
                  </a:lnTo>
                  <a:lnTo>
                    <a:pt x="1923" y="1942"/>
                  </a:lnTo>
                  <a:lnTo>
                    <a:pt x="2017" y="1735"/>
                  </a:lnTo>
                  <a:lnTo>
                    <a:pt x="2093" y="1490"/>
                  </a:lnTo>
                  <a:lnTo>
                    <a:pt x="2112" y="1245"/>
                  </a:lnTo>
                  <a:lnTo>
                    <a:pt x="2093" y="1000"/>
                  </a:lnTo>
                  <a:lnTo>
                    <a:pt x="2017" y="754"/>
                  </a:lnTo>
                  <a:lnTo>
                    <a:pt x="1923" y="547"/>
                  </a:lnTo>
                  <a:lnTo>
                    <a:pt x="1791" y="359"/>
                  </a:lnTo>
                  <a:lnTo>
                    <a:pt x="1640" y="208"/>
                  </a:lnTo>
                  <a:lnTo>
                    <a:pt x="1471" y="95"/>
                  </a:lnTo>
                  <a:lnTo>
                    <a:pt x="1358" y="57"/>
                  </a:lnTo>
                  <a:lnTo>
                    <a:pt x="1263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159;p40">
              <a:extLst>
                <a:ext uri="{FF2B5EF4-FFF2-40B4-BE49-F238E27FC236}">
                  <a16:creationId xmlns:a16="http://schemas.microsoft.com/office/drawing/2014/main" id="{0CAA7E71-F772-1BCE-39B1-170C7EF7022B}"/>
                </a:ext>
              </a:extLst>
            </p:cNvPr>
            <p:cNvSpPr/>
            <p:nvPr/>
          </p:nvSpPr>
          <p:spPr>
            <a:xfrm>
              <a:off x="5579316" y="3554984"/>
              <a:ext cx="66492" cy="69655"/>
            </a:xfrm>
            <a:custGeom>
              <a:avLst/>
              <a:gdLst/>
              <a:ahLst/>
              <a:cxnLst/>
              <a:rect l="l" t="t" r="r" b="b"/>
              <a:pathLst>
                <a:path w="2376" h="2489" extrusionOk="0">
                  <a:moveTo>
                    <a:pt x="1075" y="0"/>
                  </a:moveTo>
                  <a:lnTo>
                    <a:pt x="962" y="19"/>
                  </a:lnTo>
                  <a:lnTo>
                    <a:pt x="849" y="57"/>
                  </a:lnTo>
                  <a:lnTo>
                    <a:pt x="736" y="95"/>
                  </a:lnTo>
                  <a:lnTo>
                    <a:pt x="622" y="151"/>
                  </a:lnTo>
                  <a:lnTo>
                    <a:pt x="528" y="208"/>
                  </a:lnTo>
                  <a:lnTo>
                    <a:pt x="358" y="359"/>
                  </a:lnTo>
                  <a:lnTo>
                    <a:pt x="208" y="547"/>
                  </a:lnTo>
                  <a:lnTo>
                    <a:pt x="151" y="660"/>
                  </a:lnTo>
                  <a:lnTo>
                    <a:pt x="95" y="754"/>
                  </a:lnTo>
                  <a:lnTo>
                    <a:pt x="57" y="868"/>
                  </a:lnTo>
                  <a:lnTo>
                    <a:pt x="38" y="1000"/>
                  </a:lnTo>
                  <a:lnTo>
                    <a:pt x="19" y="1113"/>
                  </a:lnTo>
                  <a:lnTo>
                    <a:pt x="0" y="1245"/>
                  </a:lnTo>
                  <a:lnTo>
                    <a:pt x="19" y="1377"/>
                  </a:lnTo>
                  <a:lnTo>
                    <a:pt x="38" y="1490"/>
                  </a:lnTo>
                  <a:lnTo>
                    <a:pt x="57" y="1622"/>
                  </a:lnTo>
                  <a:lnTo>
                    <a:pt x="95" y="1735"/>
                  </a:lnTo>
                  <a:lnTo>
                    <a:pt x="151" y="1829"/>
                  </a:lnTo>
                  <a:lnTo>
                    <a:pt x="208" y="1942"/>
                  </a:lnTo>
                  <a:lnTo>
                    <a:pt x="358" y="2131"/>
                  </a:lnTo>
                  <a:lnTo>
                    <a:pt x="528" y="2281"/>
                  </a:lnTo>
                  <a:lnTo>
                    <a:pt x="622" y="2338"/>
                  </a:lnTo>
                  <a:lnTo>
                    <a:pt x="736" y="2394"/>
                  </a:lnTo>
                  <a:lnTo>
                    <a:pt x="849" y="2432"/>
                  </a:lnTo>
                  <a:lnTo>
                    <a:pt x="962" y="2451"/>
                  </a:lnTo>
                  <a:lnTo>
                    <a:pt x="1075" y="2470"/>
                  </a:lnTo>
                  <a:lnTo>
                    <a:pt x="1188" y="2489"/>
                  </a:lnTo>
                  <a:lnTo>
                    <a:pt x="1320" y="2470"/>
                  </a:lnTo>
                  <a:lnTo>
                    <a:pt x="1433" y="2451"/>
                  </a:lnTo>
                  <a:lnTo>
                    <a:pt x="1546" y="2432"/>
                  </a:lnTo>
                  <a:lnTo>
                    <a:pt x="1659" y="2394"/>
                  </a:lnTo>
                  <a:lnTo>
                    <a:pt x="1753" y="2338"/>
                  </a:lnTo>
                  <a:lnTo>
                    <a:pt x="1848" y="2281"/>
                  </a:lnTo>
                  <a:lnTo>
                    <a:pt x="2036" y="2131"/>
                  </a:lnTo>
                  <a:lnTo>
                    <a:pt x="2168" y="1942"/>
                  </a:lnTo>
                  <a:lnTo>
                    <a:pt x="2244" y="1829"/>
                  </a:lnTo>
                  <a:lnTo>
                    <a:pt x="2281" y="1735"/>
                  </a:lnTo>
                  <a:lnTo>
                    <a:pt x="2319" y="1622"/>
                  </a:lnTo>
                  <a:lnTo>
                    <a:pt x="2357" y="1490"/>
                  </a:lnTo>
                  <a:lnTo>
                    <a:pt x="2376" y="1377"/>
                  </a:lnTo>
                  <a:lnTo>
                    <a:pt x="2376" y="1245"/>
                  </a:lnTo>
                  <a:lnTo>
                    <a:pt x="2376" y="1113"/>
                  </a:lnTo>
                  <a:lnTo>
                    <a:pt x="2357" y="1000"/>
                  </a:lnTo>
                  <a:lnTo>
                    <a:pt x="2319" y="868"/>
                  </a:lnTo>
                  <a:lnTo>
                    <a:pt x="2281" y="754"/>
                  </a:lnTo>
                  <a:lnTo>
                    <a:pt x="2244" y="660"/>
                  </a:lnTo>
                  <a:lnTo>
                    <a:pt x="2168" y="547"/>
                  </a:lnTo>
                  <a:lnTo>
                    <a:pt x="2036" y="359"/>
                  </a:lnTo>
                  <a:lnTo>
                    <a:pt x="1848" y="208"/>
                  </a:lnTo>
                  <a:lnTo>
                    <a:pt x="1753" y="151"/>
                  </a:lnTo>
                  <a:lnTo>
                    <a:pt x="1659" y="95"/>
                  </a:lnTo>
                  <a:lnTo>
                    <a:pt x="1546" y="57"/>
                  </a:lnTo>
                  <a:lnTo>
                    <a:pt x="1433" y="19"/>
                  </a:lnTo>
                  <a:lnTo>
                    <a:pt x="1320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160;p40">
              <a:extLst>
                <a:ext uri="{FF2B5EF4-FFF2-40B4-BE49-F238E27FC236}">
                  <a16:creationId xmlns:a16="http://schemas.microsoft.com/office/drawing/2014/main" id="{87FFC4CD-7A6A-8830-2826-D8BB0BB91113}"/>
                </a:ext>
              </a:extLst>
            </p:cNvPr>
            <p:cNvSpPr/>
            <p:nvPr/>
          </p:nvSpPr>
          <p:spPr>
            <a:xfrm>
              <a:off x="7844049" y="3530189"/>
              <a:ext cx="352443" cy="135615"/>
            </a:xfrm>
            <a:custGeom>
              <a:avLst/>
              <a:gdLst/>
              <a:ahLst/>
              <a:cxnLst/>
              <a:rect l="l" t="t" r="r" b="b"/>
              <a:pathLst>
                <a:path w="12594" h="4846" extrusionOk="0">
                  <a:moveTo>
                    <a:pt x="1584" y="0"/>
                  </a:moveTo>
                  <a:lnTo>
                    <a:pt x="1" y="4845"/>
                  </a:lnTo>
                  <a:lnTo>
                    <a:pt x="12593" y="4845"/>
                  </a:lnTo>
                  <a:lnTo>
                    <a:pt x="6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161;p40">
              <a:extLst>
                <a:ext uri="{FF2B5EF4-FFF2-40B4-BE49-F238E27FC236}">
                  <a16:creationId xmlns:a16="http://schemas.microsoft.com/office/drawing/2014/main" id="{01B9E758-055A-4472-3F53-EAC1C5631F9F}"/>
                </a:ext>
              </a:extLst>
            </p:cNvPr>
            <p:cNvSpPr/>
            <p:nvPr/>
          </p:nvSpPr>
          <p:spPr>
            <a:xfrm>
              <a:off x="7925263" y="3563171"/>
              <a:ext cx="59104" cy="69655"/>
            </a:xfrm>
            <a:custGeom>
              <a:avLst/>
              <a:gdLst/>
              <a:ahLst/>
              <a:cxnLst/>
              <a:rect l="l" t="t" r="r" b="b"/>
              <a:pathLst>
                <a:path w="2112" h="2489" extrusionOk="0">
                  <a:moveTo>
                    <a:pt x="943" y="0"/>
                  </a:moveTo>
                  <a:lnTo>
                    <a:pt x="849" y="19"/>
                  </a:lnTo>
                  <a:lnTo>
                    <a:pt x="736" y="57"/>
                  </a:lnTo>
                  <a:lnTo>
                    <a:pt x="641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47"/>
                  </a:lnTo>
                  <a:lnTo>
                    <a:pt x="76" y="754"/>
                  </a:lnTo>
                  <a:lnTo>
                    <a:pt x="19" y="1000"/>
                  </a:lnTo>
                  <a:lnTo>
                    <a:pt x="0" y="1245"/>
                  </a:lnTo>
                  <a:lnTo>
                    <a:pt x="19" y="1490"/>
                  </a:lnTo>
                  <a:lnTo>
                    <a:pt x="76" y="1735"/>
                  </a:lnTo>
                  <a:lnTo>
                    <a:pt x="170" y="1942"/>
                  </a:lnTo>
                  <a:lnTo>
                    <a:pt x="302" y="2131"/>
                  </a:lnTo>
                  <a:lnTo>
                    <a:pt x="453" y="2281"/>
                  </a:lnTo>
                  <a:lnTo>
                    <a:pt x="641" y="2394"/>
                  </a:lnTo>
                  <a:lnTo>
                    <a:pt x="736" y="2432"/>
                  </a:lnTo>
                  <a:lnTo>
                    <a:pt x="849" y="2451"/>
                  </a:lnTo>
                  <a:lnTo>
                    <a:pt x="943" y="2470"/>
                  </a:lnTo>
                  <a:lnTo>
                    <a:pt x="1056" y="2489"/>
                  </a:lnTo>
                  <a:lnTo>
                    <a:pt x="1169" y="2470"/>
                  </a:lnTo>
                  <a:lnTo>
                    <a:pt x="1263" y="2451"/>
                  </a:lnTo>
                  <a:lnTo>
                    <a:pt x="1358" y="2432"/>
                  </a:lnTo>
                  <a:lnTo>
                    <a:pt x="1471" y="2394"/>
                  </a:lnTo>
                  <a:lnTo>
                    <a:pt x="1640" y="2281"/>
                  </a:lnTo>
                  <a:lnTo>
                    <a:pt x="1791" y="2131"/>
                  </a:lnTo>
                  <a:lnTo>
                    <a:pt x="1923" y="1942"/>
                  </a:lnTo>
                  <a:lnTo>
                    <a:pt x="2017" y="1735"/>
                  </a:lnTo>
                  <a:lnTo>
                    <a:pt x="2093" y="1490"/>
                  </a:lnTo>
                  <a:lnTo>
                    <a:pt x="2112" y="1245"/>
                  </a:lnTo>
                  <a:lnTo>
                    <a:pt x="2093" y="1000"/>
                  </a:lnTo>
                  <a:lnTo>
                    <a:pt x="2017" y="754"/>
                  </a:lnTo>
                  <a:lnTo>
                    <a:pt x="1923" y="547"/>
                  </a:lnTo>
                  <a:lnTo>
                    <a:pt x="1791" y="359"/>
                  </a:lnTo>
                  <a:lnTo>
                    <a:pt x="1640" y="208"/>
                  </a:lnTo>
                  <a:lnTo>
                    <a:pt x="1471" y="95"/>
                  </a:lnTo>
                  <a:lnTo>
                    <a:pt x="1358" y="57"/>
                  </a:lnTo>
                  <a:lnTo>
                    <a:pt x="1263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162;p40">
              <a:extLst>
                <a:ext uri="{FF2B5EF4-FFF2-40B4-BE49-F238E27FC236}">
                  <a16:creationId xmlns:a16="http://schemas.microsoft.com/office/drawing/2014/main" id="{2CF85EFF-445E-25D8-5C6D-DAD4BCB00878}"/>
                </a:ext>
              </a:extLst>
            </p:cNvPr>
            <p:cNvSpPr/>
            <p:nvPr/>
          </p:nvSpPr>
          <p:spPr>
            <a:xfrm>
              <a:off x="6846456" y="3530189"/>
              <a:ext cx="319729" cy="135615"/>
            </a:xfrm>
            <a:custGeom>
              <a:avLst/>
              <a:gdLst/>
              <a:ahLst/>
              <a:cxnLst/>
              <a:rect l="l" t="t" r="r" b="b"/>
              <a:pathLst>
                <a:path w="11425" h="4846" extrusionOk="0">
                  <a:moveTo>
                    <a:pt x="1924" y="0"/>
                  </a:moveTo>
                  <a:lnTo>
                    <a:pt x="1" y="4845"/>
                  </a:lnTo>
                  <a:lnTo>
                    <a:pt x="11425" y="4845"/>
                  </a:lnTo>
                  <a:lnTo>
                    <a:pt x="61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163;p40">
              <a:extLst>
                <a:ext uri="{FF2B5EF4-FFF2-40B4-BE49-F238E27FC236}">
                  <a16:creationId xmlns:a16="http://schemas.microsoft.com/office/drawing/2014/main" id="{6A1B4CF9-BABE-3153-2CD6-83195FD72A03}"/>
                </a:ext>
              </a:extLst>
            </p:cNvPr>
            <p:cNvSpPr/>
            <p:nvPr/>
          </p:nvSpPr>
          <p:spPr>
            <a:xfrm>
              <a:off x="6944063" y="3573009"/>
              <a:ext cx="59104" cy="69655"/>
            </a:xfrm>
            <a:custGeom>
              <a:avLst/>
              <a:gdLst/>
              <a:ahLst/>
              <a:cxnLst/>
              <a:rect l="l" t="t" r="r" b="b"/>
              <a:pathLst>
                <a:path w="2112" h="2489" extrusionOk="0">
                  <a:moveTo>
                    <a:pt x="943" y="0"/>
                  </a:moveTo>
                  <a:lnTo>
                    <a:pt x="849" y="19"/>
                  </a:lnTo>
                  <a:lnTo>
                    <a:pt x="736" y="57"/>
                  </a:lnTo>
                  <a:lnTo>
                    <a:pt x="641" y="95"/>
                  </a:lnTo>
                  <a:lnTo>
                    <a:pt x="453" y="208"/>
                  </a:lnTo>
                  <a:lnTo>
                    <a:pt x="302" y="359"/>
                  </a:lnTo>
                  <a:lnTo>
                    <a:pt x="170" y="547"/>
                  </a:lnTo>
                  <a:lnTo>
                    <a:pt x="76" y="754"/>
                  </a:lnTo>
                  <a:lnTo>
                    <a:pt x="19" y="1000"/>
                  </a:lnTo>
                  <a:lnTo>
                    <a:pt x="0" y="1245"/>
                  </a:lnTo>
                  <a:lnTo>
                    <a:pt x="19" y="1490"/>
                  </a:lnTo>
                  <a:lnTo>
                    <a:pt x="76" y="1735"/>
                  </a:lnTo>
                  <a:lnTo>
                    <a:pt x="170" y="1942"/>
                  </a:lnTo>
                  <a:lnTo>
                    <a:pt x="302" y="2131"/>
                  </a:lnTo>
                  <a:lnTo>
                    <a:pt x="453" y="2281"/>
                  </a:lnTo>
                  <a:lnTo>
                    <a:pt x="641" y="2394"/>
                  </a:lnTo>
                  <a:lnTo>
                    <a:pt x="736" y="2432"/>
                  </a:lnTo>
                  <a:lnTo>
                    <a:pt x="849" y="2451"/>
                  </a:lnTo>
                  <a:lnTo>
                    <a:pt x="943" y="2470"/>
                  </a:lnTo>
                  <a:lnTo>
                    <a:pt x="1056" y="2489"/>
                  </a:lnTo>
                  <a:lnTo>
                    <a:pt x="1169" y="2470"/>
                  </a:lnTo>
                  <a:lnTo>
                    <a:pt x="1263" y="2451"/>
                  </a:lnTo>
                  <a:lnTo>
                    <a:pt x="1358" y="2432"/>
                  </a:lnTo>
                  <a:lnTo>
                    <a:pt x="1471" y="2394"/>
                  </a:lnTo>
                  <a:lnTo>
                    <a:pt x="1640" y="2281"/>
                  </a:lnTo>
                  <a:lnTo>
                    <a:pt x="1791" y="2131"/>
                  </a:lnTo>
                  <a:lnTo>
                    <a:pt x="1923" y="1942"/>
                  </a:lnTo>
                  <a:lnTo>
                    <a:pt x="2017" y="1735"/>
                  </a:lnTo>
                  <a:lnTo>
                    <a:pt x="2093" y="1490"/>
                  </a:lnTo>
                  <a:lnTo>
                    <a:pt x="2112" y="1245"/>
                  </a:lnTo>
                  <a:lnTo>
                    <a:pt x="2093" y="1000"/>
                  </a:lnTo>
                  <a:lnTo>
                    <a:pt x="2017" y="754"/>
                  </a:lnTo>
                  <a:lnTo>
                    <a:pt x="1923" y="547"/>
                  </a:lnTo>
                  <a:lnTo>
                    <a:pt x="1791" y="359"/>
                  </a:lnTo>
                  <a:lnTo>
                    <a:pt x="1640" y="208"/>
                  </a:lnTo>
                  <a:lnTo>
                    <a:pt x="1471" y="95"/>
                  </a:lnTo>
                  <a:lnTo>
                    <a:pt x="1358" y="57"/>
                  </a:lnTo>
                  <a:lnTo>
                    <a:pt x="1263" y="19"/>
                  </a:lnTo>
                  <a:lnTo>
                    <a:pt x="1169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>
          <a:extLst>
            <a:ext uri="{FF2B5EF4-FFF2-40B4-BE49-F238E27FC236}">
              <a16:creationId xmlns:a16="http://schemas.microsoft.com/office/drawing/2014/main" id="{4FAC431C-9DA1-417F-9760-FEEA50B03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0" name="Google Shape;6270;p68">
            <a:extLst>
              <a:ext uri="{FF2B5EF4-FFF2-40B4-BE49-F238E27FC236}">
                <a16:creationId xmlns:a16="http://schemas.microsoft.com/office/drawing/2014/main" id="{FFDDFDD1-367B-BB0E-C0B9-6444EBC015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14223" y="2757564"/>
            <a:ext cx="268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Gustav </a:t>
            </a:r>
            <a:r>
              <a:rPr lang="en" err="1"/>
              <a:t>Viturius</a:t>
            </a:r>
            <a:endParaRPr/>
          </a:p>
        </p:txBody>
      </p:sp>
      <p:sp>
        <p:nvSpPr>
          <p:cNvPr id="6271" name="Google Shape;6271;p68">
            <a:extLst>
              <a:ext uri="{FF2B5EF4-FFF2-40B4-BE49-F238E27FC236}">
                <a16:creationId xmlns:a16="http://schemas.microsoft.com/office/drawing/2014/main" id="{4176C878-1861-2642-DEBF-D3C9603F919C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>
                <a:solidFill>
                  <a:schemeClr val="dk2"/>
                </a:solidFill>
              </a:rPr>
              <a:t>Kunden</a:t>
            </a:r>
            <a:r>
              <a:rPr lang="en"/>
              <a:t> Personas</a:t>
            </a:r>
            <a:endParaRPr/>
          </a:p>
        </p:txBody>
      </p:sp>
      <p:sp>
        <p:nvSpPr>
          <p:cNvPr id="6272" name="Google Shape;6272;p68">
            <a:extLst>
              <a:ext uri="{FF2B5EF4-FFF2-40B4-BE49-F238E27FC236}">
                <a16:creationId xmlns:a16="http://schemas.microsoft.com/office/drawing/2014/main" id="{9C652145-F386-2267-3FD3-027E5FF50A6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199899" y="2757624"/>
            <a:ext cx="268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Lorena Wylde</a:t>
            </a:r>
            <a:endParaRPr/>
          </a:p>
        </p:txBody>
      </p:sp>
      <p:grpSp>
        <p:nvGrpSpPr>
          <p:cNvPr id="6280" name="Google Shape;6280;p68">
            <a:extLst>
              <a:ext uri="{FF2B5EF4-FFF2-40B4-BE49-F238E27FC236}">
                <a16:creationId xmlns:a16="http://schemas.microsoft.com/office/drawing/2014/main" id="{1FDB1EF2-5EA1-3E5B-9DEE-A28963705E4F}"/>
              </a:ext>
            </a:extLst>
          </p:cNvPr>
          <p:cNvGrpSpPr/>
          <p:nvPr/>
        </p:nvGrpSpPr>
        <p:grpSpPr>
          <a:xfrm>
            <a:off x="264718" y="2385937"/>
            <a:ext cx="1586941" cy="2518696"/>
            <a:chOff x="-1622325" y="2077525"/>
            <a:chExt cx="1508025" cy="2302275"/>
          </a:xfrm>
        </p:grpSpPr>
        <p:sp>
          <p:nvSpPr>
            <p:cNvPr id="6281" name="Google Shape;6281;p68">
              <a:extLst>
                <a:ext uri="{FF2B5EF4-FFF2-40B4-BE49-F238E27FC236}">
                  <a16:creationId xmlns:a16="http://schemas.microsoft.com/office/drawing/2014/main" id="{03B7CA9D-B7F9-8A1F-78A5-672EB470B08D}"/>
                </a:ext>
              </a:extLst>
            </p:cNvPr>
            <p:cNvSpPr/>
            <p:nvPr/>
          </p:nvSpPr>
          <p:spPr>
            <a:xfrm>
              <a:off x="-1475225" y="2541250"/>
              <a:ext cx="237625" cy="905125"/>
            </a:xfrm>
            <a:custGeom>
              <a:avLst/>
              <a:gdLst/>
              <a:ahLst/>
              <a:cxnLst/>
              <a:rect l="l" t="t" r="r" b="b"/>
              <a:pathLst>
                <a:path w="9505" h="36205" extrusionOk="0">
                  <a:moveTo>
                    <a:pt x="8291" y="36205"/>
                  </a:moveTo>
                  <a:lnTo>
                    <a:pt x="1214" y="36205"/>
                  </a:lnTo>
                  <a:lnTo>
                    <a:pt x="1214" y="36205"/>
                  </a:lnTo>
                  <a:lnTo>
                    <a:pt x="1075" y="36185"/>
                  </a:lnTo>
                  <a:lnTo>
                    <a:pt x="955" y="36185"/>
                  </a:lnTo>
                  <a:lnTo>
                    <a:pt x="737" y="36105"/>
                  </a:lnTo>
                  <a:lnTo>
                    <a:pt x="538" y="35986"/>
                  </a:lnTo>
                  <a:lnTo>
                    <a:pt x="359" y="35847"/>
                  </a:lnTo>
                  <a:lnTo>
                    <a:pt x="220" y="35668"/>
                  </a:lnTo>
                  <a:lnTo>
                    <a:pt x="100" y="35469"/>
                  </a:lnTo>
                  <a:lnTo>
                    <a:pt x="21" y="35231"/>
                  </a:lnTo>
                  <a:lnTo>
                    <a:pt x="1" y="35111"/>
                  </a:lnTo>
                  <a:lnTo>
                    <a:pt x="1" y="34992"/>
                  </a:lnTo>
                  <a:lnTo>
                    <a:pt x="1" y="1194"/>
                  </a:lnTo>
                  <a:lnTo>
                    <a:pt x="1" y="1194"/>
                  </a:lnTo>
                  <a:lnTo>
                    <a:pt x="1" y="1074"/>
                  </a:lnTo>
                  <a:lnTo>
                    <a:pt x="21" y="955"/>
                  </a:lnTo>
                  <a:lnTo>
                    <a:pt x="100" y="736"/>
                  </a:lnTo>
                  <a:lnTo>
                    <a:pt x="220" y="518"/>
                  </a:lnTo>
                  <a:lnTo>
                    <a:pt x="359" y="339"/>
                  </a:lnTo>
                  <a:lnTo>
                    <a:pt x="538" y="200"/>
                  </a:lnTo>
                  <a:lnTo>
                    <a:pt x="737" y="80"/>
                  </a:lnTo>
                  <a:lnTo>
                    <a:pt x="955" y="21"/>
                  </a:lnTo>
                  <a:lnTo>
                    <a:pt x="1075" y="1"/>
                  </a:lnTo>
                  <a:lnTo>
                    <a:pt x="1214" y="1"/>
                  </a:lnTo>
                  <a:lnTo>
                    <a:pt x="8291" y="1"/>
                  </a:lnTo>
                  <a:lnTo>
                    <a:pt x="8291" y="1"/>
                  </a:lnTo>
                  <a:lnTo>
                    <a:pt x="8411" y="1"/>
                  </a:lnTo>
                  <a:lnTo>
                    <a:pt x="8530" y="21"/>
                  </a:lnTo>
                  <a:lnTo>
                    <a:pt x="8769" y="80"/>
                  </a:lnTo>
                  <a:lnTo>
                    <a:pt x="8967" y="200"/>
                  </a:lnTo>
                  <a:lnTo>
                    <a:pt x="9146" y="339"/>
                  </a:lnTo>
                  <a:lnTo>
                    <a:pt x="9286" y="518"/>
                  </a:lnTo>
                  <a:lnTo>
                    <a:pt x="9405" y="736"/>
                  </a:lnTo>
                  <a:lnTo>
                    <a:pt x="9464" y="955"/>
                  </a:lnTo>
                  <a:lnTo>
                    <a:pt x="9484" y="1074"/>
                  </a:lnTo>
                  <a:lnTo>
                    <a:pt x="9504" y="1194"/>
                  </a:lnTo>
                  <a:lnTo>
                    <a:pt x="9504" y="34992"/>
                  </a:lnTo>
                  <a:lnTo>
                    <a:pt x="9504" y="34992"/>
                  </a:lnTo>
                  <a:lnTo>
                    <a:pt x="9484" y="35111"/>
                  </a:lnTo>
                  <a:lnTo>
                    <a:pt x="9464" y="35231"/>
                  </a:lnTo>
                  <a:lnTo>
                    <a:pt x="9405" y="35469"/>
                  </a:lnTo>
                  <a:lnTo>
                    <a:pt x="9286" y="35668"/>
                  </a:lnTo>
                  <a:lnTo>
                    <a:pt x="9146" y="35847"/>
                  </a:lnTo>
                  <a:lnTo>
                    <a:pt x="8967" y="35986"/>
                  </a:lnTo>
                  <a:lnTo>
                    <a:pt x="8769" y="36105"/>
                  </a:lnTo>
                  <a:lnTo>
                    <a:pt x="8530" y="36185"/>
                  </a:lnTo>
                  <a:lnTo>
                    <a:pt x="8411" y="36185"/>
                  </a:lnTo>
                  <a:lnTo>
                    <a:pt x="8291" y="36205"/>
                  </a:lnTo>
                  <a:lnTo>
                    <a:pt x="8291" y="362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8">
              <a:extLst>
                <a:ext uri="{FF2B5EF4-FFF2-40B4-BE49-F238E27FC236}">
                  <a16:creationId xmlns:a16="http://schemas.microsoft.com/office/drawing/2014/main" id="{E33A5AAF-C861-9F27-D738-D6130C7A9005}"/>
                </a:ext>
              </a:extLst>
            </p:cNvPr>
            <p:cNvSpPr/>
            <p:nvPr/>
          </p:nvSpPr>
          <p:spPr>
            <a:xfrm>
              <a:off x="-1339025" y="2541250"/>
              <a:ext cx="546750" cy="905125"/>
            </a:xfrm>
            <a:custGeom>
              <a:avLst/>
              <a:gdLst/>
              <a:ahLst/>
              <a:cxnLst/>
              <a:rect l="l" t="t" r="r" b="b"/>
              <a:pathLst>
                <a:path w="21870" h="36205" extrusionOk="0">
                  <a:moveTo>
                    <a:pt x="19106" y="36205"/>
                  </a:moveTo>
                  <a:lnTo>
                    <a:pt x="2784" y="36205"/>
                  </a:lnTo>
                  <a:lnTo>
                    <a:pt x="2784" y="36205"/>
                  </a:lnTo>
                  <a:lnTo>
                    <a:pt x="2505" y="36185"/>
                  </a:lnTo>
                  <a:lnTo>
                    <a:pt x="2227" y="36185"/>
                  </a:lnTo>
                  <a:lnTo>
                    <a:pt x="1949" y="36145"/>
                  </a:lnTo>
                  <a:lnTo>
                    <a:pt x="1710" y="36105"/>
                  </a:lnTo>
                  <a:lnTo>
                    <a:pt x="1452" y="36046"/>
                  </a:lnTo>
                  <a:lnTo>
                    <a:pt x="1233" y="35986"/>
                  </a:lnTo>
                  <a:lnTo>
                    <a:pt x="1014" y="35926"/>
                  </a:lnTo>
                  <a:lnTo>
                    <a:pt x="816" y="35847"/>
                  </a:lnTo>
                  <a:lnTo>
                    <a:pt x="637" y="35767"/>
                  </a:lnTo>
                  <a:lnTo>
                    <a:pt x="478" y="35668"/>
                  </a:lnTo>
                  <a:lnTo>
                    <a:pt x="338" y="35569"/>
                  </a:lnTo>
                  <a:lnTo>
                    <a:pt x="219" y="35469"/>
                  </a:lnTo>
                  <a:lnTo>
                    <a:pt x="140" y="35350"/>
                  </a:lnTo>
                  <a:lnTo>
                    <a:pt x="60" y="35231"/>
                  </a:lnTo>
                  <a:lnTo>
                    <a:pt x="20" y="35111"/>
                  </a:lnTo>
                  <a:lnTo>
                    <a:pt x="0" y="34992"/>
                  </a:lnTo>
                  <a:lnTo>
                    <a:pt x="0" y="1194"/>
                  </a:lnTo>
                  <a:lnTo>
                    <a:pt x="0" y="1194"/>
                  </a:lnTo>
                  <a:lnTo>
                    <a:pt x="20" y="1074"/>
                  </a:lnTo>
                  <a:lnTo>
                    <a:pt x="60" y="955"/>
                  </a:lnTo>
                  <a:lnTo>
                    <a:pt x="140" y="836"/>
                  </a:lnTo>
                  <a:lnTo>
                    <a:pt x="219" y="736"/>
                  </a:lnTo>
                  <a:lnTo>
                    <a:pt x="338" y="617"/>
                  </a:lnTo>
                  <a:lnTo>
                    <a:pt x="478" y="518"/>
                  </a:lnTo>
                  <a:lnTo>
                    <a:pt x="637" y="438"/>
                  </a:lnTo>
                  <a:lnTo>
                    <a:pt x="816" y="339"/>
                  </a:lnTo>
                  <a:lnTo>
                    <a:pt x="1014" y="279"/>
                  </a:lnTo>
                  <a:lnTo>
                    <a:pt x="1233" y="200"/>
                  </a:lnTo>
                  <a:lnTo>
                    <a:pt x="1452" y="140"/>
                  </a:lnTo>
                  <a:lnTo>
                    <a:pt x="1710" y="80"/>
                  </a:lnTo>
                  <a:lnTo>
                    <a:pt x="1949" y="40"/>
                  </a:lnTo>
                  <a:lnTo>
                    <a:pt x="2227" y="21"/>
                  </a:lnTo>
                  <a:lnTo>
                    <a:pt x="2505" y="1"/>
                  </a:lnTo>
                  <a:lnTo>
                    <a:pt x="2784" y="1"/>
                  </a:lnTo>
                  <a:lnTo>
                    <a:pt x="19106" y="1"/>
                  </a:lnTo>
                  <a:lnTo>
                    <a:pt x="19106" y="1"/>
                  </a:lnTo>
                  <a:lnTo>
                    <a:pt x="19385" y="1"/>
                  </a:lnTo>
                  <a:lnTo>
                    <a:pt x="19663" y="21"/>
                  </a:lnTo>
                  <a:lnTo>
                    <a:pt x="19922" y="40"/>
                  </a:lnTo>
                  <a:lnTo>
                    <a:pt x="20180" y="80"/>
                  </a:lnTo>
                  <a:lnTo>
                    <a:pt x="20419" y="140"/>
                  </a:lnTo>
                  <a:lnTo>
                    <a:pt x="20657" y="200"/>
                  </a:lnTo>
                  <a:lnTo>
                    <a:pt x="20876" y="279"/>
                  </a:lnTo>
                  <a:lnTo>
                    <a:pt x="21055" y="339"/>
                  </a:lnTo>
                  <a:lnTo>
                    <a:pt x="21234" y="438"/>
                  </a:lnTo>
                  <a:lnTo>
                    <a:pt x="21393" y="518"/>
                  </a:lnTo>
                  <a:lnTo>
                    <a:pt x="21552" y="617"/>
                  </a:lnTo>
                  <a:lnTo>
                    <a:pt x="21651" y="736"/>
                  </a:lnTo>
                  <a:lnTo>
                    <a:pt x="21751" y="836"/>
                  </a:lnTo>
                  <a:lnTo>
                    <a:pt x="21830" y="955"/>
                  </a:lnTo>
                  <a:lnTo>
                    <a:pt x="21870" y="1074"/>
                  </a:lnTo>
                  <a:lnTo>
                    <a:pt x="21870" y="1194"/>
                  </a:lnTo>
                  <a:lnTo>
                    <a:pt x="21870" y="34992"/>
                  </a:lnTo>
                  <a:lnTo>
                    <a:pt x="21870" y="34992"/>
                  </a:lnTo>
                  <a:lnTo>
                    <a:pt x="21870" y="35111"/>
                  </a:lnTo>
                  <a:lnTo>
                    <a:pt x="21830" y="35231"/>
                  </a:lnTo>
                  <a:lnTo>
                    <a:pt x="21751" y="35350"/>
                  </a:lnTo>
                  <a:lnTo>
                    <a:pt x="21651" y="35469"/>
                  </a:lnTo>
                  <a:lnTo>
                    <a:pt x="21552" y="35569"/>
                  </a:lnTo>
                  <a:lnTo>
                    <a:pt x="21393" y="35668"/>
                  </a:lnTo>
                  <a:lnTo>
                    <a:pt x="21234" y="35767"/>
                  </a:lnTo>
                  <a:lnTo>
                    <a:pt x="21055" y="35847"/>
                  </a:lnTo>
                  <a:lnTo>
                    <a:pt x="20876" y="35926"/>
                  </a:lnTo>
                  <a:lnTo>
                    <a:pt x="20657" y="35986"/>
                  </a:lnTo>
                  <a:lnTo>
                    <a:pt x="20419" y="36046"/>
                  </a:lnTo>
                  <a:lnTo>
                    <a:pt x="20180" y="36105"/>
                  </a:lnTo>
                  <a:lnTo>
                    <a:pt x="19922" y="36145"/>
                  </a:lnTo>
                  <a:lnTo>
                    <a:pt x="19663" y="36185"/>
                  </a:lnTo>
                  <a:lnTo>
                    <a:pt x="19385" y="36185"/>
                  </a:lnTo>
                  <a:lnTo>
                    <a:pt x="19106" y="36205"/>
                  </a:lnTo>
                  <a:lnTo>
                    <a:pt x="19106" y="362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8">
              <a:extLst>
                <a:ext uri="{FF2B5EF4-FFF2-40B4-BE49-F238E27FC236}">
                  <a16:creationId xmlns:a16="http://schemas.microsoft.com/office/drawing/2014/main" id="{76EC2E93-067A-7EF5-EDE9-B6DA3DC30DAE}"/>
                </a:ext>
              </a:extLst>
            </p:cNvPr>
            <p:cNvSpPr/>
            <p:nvPr/>
          </p:nvSpPr>
          <p:spPr>
            <a:xfrm>
              <a:off x="-1622325" y="4258500"/>
              <a:ext cx="1508025" cy="121300"/>
            </a:xfrm>
            <a:custGeom>
              <a:avLst/>
              <a:gdLst/>
              <a:ahLst/>
              <a:cxnLst/>
              <a:rect l="l" t="t" r="r" b="b"/>
              <a:pathLst>
                <a:path w="60321" h="4852" extrusionOk="0">
                  <a:moveTo>
                    <a:pt x="30160" y="1"/>
                  </a:moveTo>
                  <a:lnTo>
                    <a:pt x="30160" y="1"/>
                  </a:lnTo>
                  <a:lnTo>
                    <a:pt x="27078" y="1"/>
                  </a:lnTo>
                  <a:lnTo>
                    <a:pt x="24076" y="41"/>
                  </a:lnTo>
                  <a:lnTo>
                    <a:pt x="21194" y="100"/>
                  </a:lnTo>
                  <a:lnTo>
                    <a:pt x="18410" y="180"/>
                  </a:lnTo>
                  <a:lnTo>
                    <a:pt x="15786" y="279"/>
                  </a:lnTo>
                  <a:lnTo>
                    <a:pt x="13301" y="418"/>
                  </a:lnTo>
                  <a:lnTo>
                    <a:pt x="10975" y="558"/>
                  </a:lnTo>
                  <a:lnTo>
                    <a:pt x="8827" y="697"/>
                  </a:lnTo>
                  <a:lnTo>
                    <a:pt x="6879" y="876"/>
                  </a:lnTo>
                  <a:lnTo>
                    <a:pt x="5149" y="1075"/>
                  </a:lnTo>
                  <a:lnTo>
                    <a:pt x="3638" y="1273"/>
                  </a:lnTo>
                  <a:lnTo>
                    <a:pt x="2982" y="1373"/>
                  </a:lnTo>
                  <a:lnTo>
                    <a:pt x="2366" y="1472"/>
                  </a:lnTo>
                  <a:lnTo>
                    <a:pt x="1829" y="1591"/>
                  </a:lnTo>
                  <a:lnTo>
                    <a:pt x="1352" y="1691"/>
                  </a:lnTo>
                  <a:lnTo>
                    <a:pt x="954" y="1810"/>
                  </a:lnTo>
                  <a:lnTo>
                    <a:pt x="616" y="1929"/>
                  </a:lnTo>
                  <a:lnTo>
                    <a:pt x="338" y="2049"/>
                  </a:lnTo>
                  <a:lnTo>
                    <a:pt x="159" y="2168"/>
                  </a:lnTo>
                  <a:lnTo>
                    <a:pt x="80" y="2228"/>
                  </a:lnTo>
                  <a:lnTo>
                    <a:pt x="40" y="2307"/>
                  </a:lnTo>
                  <a:lnTo>
                    <a:pt x="0" y="2367"/>
                  </a:lnTo>
                  <a:lnTo>
                    <a:pt x="0" y="2426"/>
                  </a:lnTo>
                  <a:lnTo>
                    <a:pt x="0" y="2426"/>
                  </a:lnTo>
                  <a:lnTo>
                    <a:pt x="0" y="2486"/>
                  </a:lnTo>
                  <a:lnTo>
                    <a:pt x="40" y="2546"/>
                  </a:lnTo>
                  <a:lnTo>
                    <a:pt x="80" y="2605"/>
                  </a:lnTo>
                  <a:lnTo>
                    <a:pt x="159" y="2665"/>
                  </a:lnTo>
                  <a:lnTo>
                    <a:pt x="338" y="2784"/>
                  </a:lnTo>
                  <a:lnTo>
                    <a:pt x="616" y="2904"/>
                  </a:lnTo>
                  <a:lnTo>
                    <a:pt x="954" y="3023"/>
                  </a:lnTo>
                  <a:lnTo>
                    <a:pt x="1352" y="3142"/>
                  </a:lnTo>
                  <a:lnTo>
                    <a:pt x="1829" y="3261"/>
                  </a:lnTo>
                  <a:lnTo>
                    <a:pt x="2366" y="3361"/>
                  </a:lnTo>
                  <a:lnTo>
                    <a:pt x="2982" y="3480"/>
                  </a:lnTo>
                  <a:lnTo>
                    <a:pt x="3638" y="3580"/>
                  </a:lnTo>
                  <a:lnTo>
                    <a:pt x="5149" y="3778"/>
                  </a:lnTo>
                  <a:lnTo>
                    <a:pt x="6879" y="3957"/>
                  </a:lnTo>
                  <a:lnTo>
                    <a:pt x="8827" y="4136"/>
                  </a:lnTo>
                  <a:lnTo>
                    <a:pt x="10975" y="4295"/>
                  </a:lnTo>
                  <a:lnTo>
                    <a:pt x="13301" y="4434"/>
                  </a:lnTo>
                  <a:lnTo>
                    <a:pt x="15786" y="4554"/>
                  </a:lnTo>
                  <a:lnTo>
                    <a:pt x="18410" y="4653"/>
                  </a:lnTo>
                  <a:lnTo>
                    <a:pt x="21194" y="4733"/>
                  </a:lnTo>
                  <a:lnTo>
                    <a:pt x="24076" y="4792"/>
                  </a:lnTo>
                  <a:lnTo>
                    <a:pt x="27078" y="4832"/>
                  </a:lnTo>
                  <a:lnTo>
                    <a:pt x="30160" y="4852"/>
                  </a:lnTo>
                  <a:lnTo>
                    <a:pt x="30160" y="4852"/>
                  </a:lnTo>
                  <a:lnTo>
                    <a:pt x="33242" y="4832"/>
                  </a:lnTo>
                  <a:lnTo>
                    <a:pt x="36224" y="4792"/>
                  </a:lnTo>
                  <a:lnTo>
                    <a:pt x="39127" y="4733"/>
                  </a:lnTo>
                  <a:lnTo>
                    <a:pt x="41890" y="4653"/>
                  </a:lnTo>
                  <a:lnTo>
                    <a:pt x="44534" y="4554"/>
                  </a:lnTo>
                  <a:lnTo>
                    <a:pt x="47019" y="4434"/>
                  </a:lnTo>
                  <a:lnTo>
                    <a:pt x="49346" y="4295"/>
                  </a:lnTo>
                  <a:lnTo>
                    <a:pt x="51473" y="4136"/>
                  </a:lnTo>
                  <a:lnTo>
                    <a:pt x="53421" y="3957"/>
                  </a:lnTo>
                  <a:lnTo>
                    <a:pt x="55171" y="3778"/>
                  </a:lnTo>
                  <a:lnTo>
                    <a:pt x="56682" y="3580"/>
                  </a:lnTo>
                  <a:lnTo>
                    <a:pt x="57338" y="3480"/>
                  </a:lnTo>
                  <a:lnTo>
                    <a:pt x="57934" y="3361"/>
                  </a:lnTo>
                  <a:lnTo>
                    <a:pt x="58491" y="3261"/>
                  </a:lnTo>
                  <a:lnTo>
                    <a:pt x="58948" y="3142"/>
                  </a:lnTo>
                  <a:lnTo>
                    <a:pt x="59366" y="3023"/>
                  </a:lnTo>
                  <a:lnTo>
                    <a:pt x="59704" y="2904"/>
                  </a:lnTo>
                  <a:lnTo>
                    <a:pt x="59962" y="2784"/>
                  </a:lnTo>
                  <a:lnTo>
                    <a:pt x="60161" y="2665"/>
                  </a:lnTo>
                  <a:lnTo>
                    <a:pt x="60221" y="2605"/>
                  </a:lnTo>
                  <a:lnTo>
                    <a:pt x="60280" y="2546"/>
                  </a:lnTo>
                  <a:lnTo>
                    <a:pt x="60300" y="2486"/>
                  </a:lnTo>
                  <a:lnTo>
                    <a:pt x="60320" y="2426"/>
                  </a:lnTo>
                  <a:lnTo>
                    <a:pt x="60320" y="2426"/>
                  </a:lnTo>
                  <a:lnTo>
                    <a:pt x="60300" y="2367"/>
                  </a:lnTo>
                  <a:lnTo>
                    <a:pt x="60280" y="2307"/>
                  </a:lnTo>
                  <a:lnTo>
                    <a:pt x="60221" y="2228"/>
                  </a:lnTo>
                  <a:lnTo>
                    <a:pt x="60161" y="2168"/>
                  </a:lnTo>
                  <a:lnTo>
                    <a:pt x="59962" y="2049"/>
                  </a:lnTo>
                  <a:lnTo>
                    <a:pt x="59704" y="1929"/>
                  </a:lnTo>
                  <a:lnTo>
                    <a:pt x="59366" y="1810"/>
                  </a:lnTo>
                  <a:lnTo>
                    <a:pt x="58948" y="1691"/>
                  </a:lnTo>
                  <a:lnTo>
                    <a:pt x="58491" y="1591"/>
                  </a:lnTo>
                  <a:lnTo>
                    <a:pt x="57934" y="1472"/>
                  </a:lnTo>
                  <a:lnTo>
                    <a:pt x="57338" y="1373"/>
                  </a:lnTo>
                  <a:lnTo>
                    <a:pt x="56682" y="1273"/>
                  </a:lnTo>
                  <a:lnTo>
                    <a:pt x="55171" y="1075"/>
                  </a:lnTo>
                  <a:lnTo>
                    <a:pt x="53421" y="876"/>
                  </a:lnTo>
                  <a:lnTo>
                    <a:pt x="51473" y="697"/>
                  </a:lnTo>
                  <a:lnTo>
                    <a:pt x="49346" y="558"/>
                  </a:lnTo>
                  <a:lnTo>
                    <a:pt x="47019" y="418"/>
                  </a:lnTo>
                  <a:lnTo>
                    <a:pt x="44534" y="279"/>
                  </a:lnTo>
                  <a:lnTo>
                    <a:pt x="41890" y="180"/>
                  </a:lnTo>
                  <a:lnTo>
                    <a:pt x="39127" y="100"/>
                  </a:lnTo>
                  <a:lnTo>
                    <a:pt x="36224" y="41"/>
                  </a:lnTo>
                  <a:lnTo>
                    <a:pt x="33242" y="1"/>
                  </a:lnTo>
                  <a:lnTo>
                    <a:pt x="30160" y="1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8">
              <a:extLst>
                <a:ext uri="{FF2B5EF4-FFF2-40B4-BE49-F238E27FC236}">
                  <a16:creationId xmlns:a16="http://schemas.microsoft.com/office/drawing/2014/main" id="{17A47712-34D5-2C45-CE81-246C8B7EA147}"/>
                </a:ext>
              </a:extLst>
            </p:cNvPr>
            <p:cNvSpPr/>
            <p:nvPr/>
          </p:nvSpPr>
          <p:spPr>
            <a:xfrm>
              <a:off x="-889200" y="2409050"/>
              <a:ext cx="660575" cy="491100"/>
            </a:xfrm>
            <a:custGeom>
              <a:avLst/>
              <a:gdLst/>
              <a:ahLst/>
              <a:cxnLst/>
              <a:rect l="l" t="t" r="r" b="b"/>
              <a:pathLst>
                <a:path w="26423" h="19644" extrusionOk="0">
                  <a:moveTo>
                    <a:pt x="19862" y="14156"/>
                  </a:moveTo>
                  <a:lnTo>
                    <a:pt x="19862" y="14156"/>
                  </a:lnTo>
                  <a:lnTo>
                    <a:pt x="20180" y="13798"/>
                  </a:lnTo>
                  <a:lnTo>
                    <a:pt x="20498" y="13420"/>
                  </a:lnTo>
                  <a:lnTo>
                    <a:pt x="20796" y="13042"/>
                  </a:lnTo>
                  <a:lnTo>
                    <a:pt x="21114" y="12625"/>
                  </a:lnTo>
                  <a:lnTo>
                    <a:pt x="21711" y="11750"/>
                  </a:lnTo>
                  <a:lnTo>
                    <a:pt x="22287" y="10855"/>
                  </a:lnTo>
                  <a:lnTo>
                    <a:pt x="22864" y="9921"/>
                  </a:lnTo>
                  <a:lnTo>
                    <a:pt x="23400" y="8987"/>
                  </a:lnTo>
                  <a:lnTo>
                    <a:pt x="23917" y="8052"/>
                  </a:lnTo>
                  <a:lnTo>
                    <a:pt x="24394" y="7158"/>
                  </a:lnTo>
                  <a:lnTo>
                    <a:pt x="24832" y="6283"/>
                  </a:lnTo>
                  <a:lnTo>
                    <a:pt x="25229" y="5488"/>
                  </a:lnTo>
                  <a:lnTo>
                    <a:pt x="25866" y="4136"/>
                  </a:lnTo>
                  <a:lnTo>
                    <a:pt x="26263" y="3221"/>
                  </a:lnTo>
                  <a:lnTo>
                    <a:pt x="26422" y="2883"/>
                  </a:lnTo>
                  <a:lnTo>
                    <a:pt x="20100" y="0"/>
                  </a:lnTo>
                  <a:lnTo>
                    <a:pt x="20100" y="0"/>
                  </a:lnTo>
                  <a:lnTo>
                    <a:pt x="19941" y="318"/>
                  </a:lnTo>
                  <a:lnTo>
                    <a:pt x="19524" y="1173"/>
                  </a:lnTo>
                  <a:lnTo>
                    <a:pt x="18887" y="2386"/>
                  </a:lnTo>
                  <a:lnTo>
                    <a:pt x="18490" y="3082"/>
                  </a:lnTo>
                  <a:lnTo>
                    <a:pt x="18072" y="3817"/>
                  </a:lnTo>
                  <a:lnTo>
                    <a:pt x="17615" y="4573"/>
                  </a:lnTo>
                  <a:lnTo>
                    <a:pt x="17138" y="5328"/>
                  </a:lnTo>
                  <a:lnTo>
                    <a:pt x="16641" y="6044"/>
                  </a:lnTo>
                  <a:lnTo>
                    <a:pt x="16144" y="6740"/>
                  </a:lnTo>
                  <a:lnTo>
                    <a:pt x="15885" y="7058"/>
                  </a:lnTo>
                  <a:lnTo>
                    <a:pt x="15627" y="7356"/>
                  </a:lnTo>
                  <a:lnTo>
                    <a:pt x="15368" y="7635"/>
                  </a:lnTo>
                  <a:lnTo>
                    <a:pt x="15110" y="7893"/>
                  </a:lnTo>
                  <a:lnTo>
                    <a:pt x="14851" y="8132"/>
                  </a:lnTo>
                  <a:lnTo>
                    <a:pt x="14613" y="8350"/>
                  </a:lnTo>
                  <a:lnTo>
                    <a:pt x="14354" y="8509"/>
                  </a:lnTo>
                  <a:lnTo>
                    <a:pt x="14116" y="8669"/>
                  </a:lnTo>
                  <a:lnTo>
                    <a:pt x="14116" y="8669"/>
                  </a:lnTo>
                  <a:lnTo>
                    <a:pt x="13798" y="8748"/>
                  </a:lnTo>
                  <a:lnTo>
                    <a:pt x="13380" y="8808"/>
                  </a:lnTo>
                  <a:lnTo>
                    <a:pt x="12883" y="8867"/>
                  </a:lnTo>
                  <a:lnTo>
                    <a:pt x="12287" y="8907"/>
                  </a:lnTo>
                  <a:lnTo>
                    <a:pt x="11651" y="8927"/>
                  </a:lnTo>
                  <a:lnTo>
                    <a:pt x="10955" y="8907"/>
                  </a:lnTo>
                  <a:lnTo>
                    <a:pt x="10199" y="8887"/>
                  </a:lnTo>
                  <a:lnTo>
                    <a:pt x="9444" y="8847"/>
                  </a:lnTo>
                  <a:lnTo>
                    <a:pt x="8648" y="8788"/>
                  </a:lnTo>
                  <a:lnTo>
                    <a:pt x="7873" y="8728"/>
                  </a:lnTo>
                  <a:lnTo>
                    <a:pt x="7078" y="8629"/>
                  </a:lnTo>
                  <a:lnTo>
                    <a:pt x="6322" y="8509"/>
                  </a:lnTo>
                  <a:lnTo>
                    <a:pt x="5607" y="8370"/>
                  </a:lnTo>
                  <a:lnTo>
                    <a:pt x="4931" y="8211"/>
                  </a:lnTo>
                  <a:lnTo>
                    <a:pt x="4314" y="8032"/>
                  </a:lnTo>
                  <a:lnTo>
                    <a:pt x="3758" y="7834"/>
                  </a:lnTo>
                  <a:lnTo>
                    <a:pt x="3758" y="7834"/>
                  </a:lnTo>
                  <a:lnTo>
                    <a:pt x="3380" y="7913"/>
                  </a:lnTo>
                  <a:lnTo>
                    <a:pt x="3002" y="8012"/>
                  </a:lnTo>
                  <a:lnTo>
                    <a:pt x="2684" y="8112"/>
                  </a:lnTo>
                  <a:lnTo>
                    <a:pt x="2366" y="8231"/>
                  </a:lnTo>
                  <a:lnTo>
                    <a:pt x="2068" y="8350"/>
                  </a:lnTo>
                  <a:lnTo>
                    <a:pt x="1789" y="8490"/>
                  </a:lnTo>
                  <a:lnTo>
                    <a:pt x="1551" y="8629"/>
                  </a:lnTo>
                  <a:lnTo>
                    <a:pt x="1332" y="8788"/>
                  </a:lnTo>
                  <a:lnTo>
                    <a:pt x="1113" y="8947"/>
                  </a:lnTo>
                  <a:lnTo>
                    <a:pt x="934" y="9126"/>
                  </a:lnTo>
                  <a:lnTo>
                    <a:pt x="756" y="9305"/>
                  </a:lnTo>
                  <a:lnTo>
                    <a:pt x="616" y="9484"/>
                  </a:lnTo>
                  <a:lnTo>
                    <a:pt x="477" y="9682"/>
                  </a:lnTo>
                  <a:lnTo>
                    <a:pt x="358" y="9881"/>
                  </a:lnTo>
                  <a:lnTo>
                    <a:pt x="259" y="10100"/>
                  </a:lnTo>
                  <a:lnTo>
                    <a:pt x="179" y="10319"/>
                  </a:lnTo>
                  <a:lnTo>
                    <a:pt x="119" y="10537"/>
                  </a:lnTo>
                  <a:lnTo>
                    <a:pt x="80" y="10756"/>
                  </a:lnTo>
                  <a:lnTo>
                    <a:pt x="40" y="10995"/>
                  </a:lnTo>
                  <a:lnTo>
                    <a:pt x="20" y="11233"/>
                  </a:lnTo>
                  <a:lnTo>
                    <a:pt x="0" y="11472"/>
                  </a:lnTo>
                  <a:lnTo>
                    <a:pt x="0" y="11710"/>
                  </a:lnTo>
                  <a:lnTo>
                    <a:pt x="40" y="12207"/>
                  </a:lnTo>
                  <a:lnTo>
                    <a:pt x="139" y="12704"/>
                  </a:lnTo>
                  <a:lnTo>
                    <a:pt x="259" y="13221"/>
                  </a:lnTo>
                  <a:lnTo>
                    <a:pt x="418" y="13738"/>
                  </a:lnTo>
                  <a:lnTo>
                    <a:pt x="597" y="14235"/>
                  </a:lnTo>
                  <a:lnTo>
                    <a:pt x="815" y="14752"/>
                  </a:lnTo>
                  <a:lnTo>
                    <a:pt x="1054" y="15249"/>
                  </a:lnTo>
                  <a:lnTo>
                    <a:pt x="1292" y="15746"/>
                  </a:lnTo>
                  <a:lnTo>
                    <a:pt x="1551" y="16204"/>
                  </a:lnTo>
                  <a:lnTo>
                    <a:pt x="1829" y="16661"/>
                  </a:lnTo>
                  <a:lnTo>
                    <a:pt x="2088" y="17098"/>
                  </a:lnTo>
                  <a:lnTo>
                    <a:pt x="2605" y="17894"/>
                  </a:lnTo>
                  <a:lnTo>
                    <a:pt x="3082" y="18550"/>
                  </a:lnTo>
                  <a:lnTo>
                    <a:pt x="3459" y="19047"/>
                  </a:lnTo>
                  <a:lnTo>
                    <a:pt x="3817" y="19484"/>
                  </a:lnTo>
                  <a:lnTo>
                    <a:pt x="3817" y="19484"/>
                  </a:lnTo>
                  <a:lnTo>
                    <a:pt x="4255" y="19544"/>
                  </a:lnTo>
                  <a:lnTo>
                    <a:pt x="4772" y="19583"/>
                  </a:lnTo>
                  <a:lnTo>
                    <a:pt x="5448" y="19623"/>
                  </a:lnTo>
                  <a:lnTo>
                    <a:pt x="6283" y="19643"/>
                  </a:lnTo>
                  <a:lnTo>
                    <a:pt x="7257" y="19623"/>
                  </a:lnTo>
                  <a:lnTo>
                    <a:pt x="7774" y="19583"/>
                  </a:lnTo>
                  <a:lnTo>
                    <a:pt x="8330" y="19544"/>
                  </a:lnTo>
                  <a:lnTo>
                    <a:pt x="8907" y="19484"/>
                  </a:lnTo>
                  <a:lnTo>
                    <a:pt x="9503" y="19404"/>
                  </a:lnTo>
                  <a:lnTo>
                    <a:pt x="10120" y="19305"/>
                  </a:lnTo>
                  <a:lnTo>
                    <a:pt x="10736" y="19186"/>
                  </a:lnTo>
                  <a:lnTo>
                    <a:pt x="11392" y="19047"/>
                  </a:lnTo>
                  <a:lnTo>
                    <a:pt x="12048" y="18868"/>
                  </a:lnTo>
                  <a:lnTo>
                    <a:pt x="12704" y="18669"/>
                  </a:lnTo>
                  <a:lnTo>
                    <a:pt x="13380" y="18450"/>
                  </a:lnTo>
                  <a:lnTo>
                    <a:pt x="14056" y="18192"/>
                  </a:lnTo>
                  <a:lnTo>
                    <a:pt x="14732" y="17894"/>
                  </a:lnTo>
                  <a:lnTo>
                    <a:pt x="15408" y="17575"/>
                  </a:lnTo>
                  <a:lnTo>
                    <a:pt x="16064" y="17198"/>
                  </a:lnTo>
                  <a:lnTo>
                    <a:pt x="16740" y="16800"/>
                  </a:lnTo>
                  <a:lnTo>
                    <a:pt x="17396" y="16363"/>
                  </a:lnTo>
                  <a:lnTo>
                    <a:pt x="18032" y="15885"/>
                  </a:lnTo>
                  <a:lnTo>
                    <a:pt x="18669" y="15349"/>
                  </a:lnTo>
                  <a:lnTo>
                    <a:pt x="19265" y="14772"/>
                  </a:lnTo>
                  <a:lnTo>
                    <a:pt x="19583" y="14474"/>
                  </a:lnTo>
                  <a:lnTo>
                    <a:pt x="19862" y="14156"/>
                  </a:lnTo>
                  <a:lnTo>
                    <a:pt x="19862" y="141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8">
              <a:extLst>
                <a:ext uri="{FF2B5EF4-FFF2-40B4-BE49-F238E27FC236}">
                  <a16:creationId xmlns:a16="http://schemas.microsoft.com/office/drawing/2014/main" id="{37DBE727-4ADE-7EED-04F8-AA1D91A0D454}"/>
                </a:ext>
              </a:extLst>
            </p:cNvPr>
            <p:cNvSpPr/>
            <p:nvPr/>
          </p:nvSpPr>
          <p:spPr>
            <a:xfrm>
              <a:off x="-863375" y="2409050"/>
              <a:ext cx="604925" cy="377775"/>
            </a:xfrm>
            <a:custGeom>
              <a:avLst/>
              <a:gdLst/>
              <a:ahLst/>
              <a:cxnLst/>
              <a:rect l="l" t="t" r="r" b="b"/>
              <a:pathLst>
                <a:path w="24197" h="15111" extrusionOk="0">
                  <a:moveTo>
                    <a:pt x="24196" y="2346"/>
                  </a:moveTo>
                  <a:lnTo>
                    <a:pt x="19067" y="0"/>
                  </a:lnTo>
                  <a:lnTo>
                    <a:pt x="19067" y="0"/>
                  </a:lnTo>
                  <a:lnTo>
                    <a:pt x="18908" y="318"/>
                  </a:lnTo>
                  <a:lnTo>
                    <a:pt x="18491" y="1173"/>
                  </a:lnTo>
                  <a:lnTo>
                    <a:pt x="17854" y="2386"/>
                  </a:lnTo>
                  <a:lnTo>
                    <a:pt x="17457" y="3082"/>
                  </a:lnTo>
                  <a:lnTo>
                    <a:pt x="17039" y="3817"/>
                  </a:lnTo>
                  <a:lnTo>
                    <a:pt x="16582" y="4573"/>
                  </a:lnTo>
                  <a:lnTo>
                    <a:pt x="16105" y="5328"/>
                  </a:lnTo>
                  <a:lnTo>
                    <a:pt x="15608" y="6044"/>
                  </a:lnTo>
                  <a:lnTo>
                    <a:pt x="15111" y="6740"/>
                  </a:lnTo>
                  <a:lnTo>
                    <a:pt x="14852" y="7058"/>
                  </a:lnTo>
                  <a:lnTo>
                    <a:pt x="14594" y="7356"/>
                  </a:lnTo>
                  <a:lnTo>
                    <a:pt x="14335" y="7635"/>
                  </a:lnTo>
                  <a:lnTo>
                    <a:pt x="14077" y="7893"/>
                  </a:lnTo>
                  <a:lnTo>
                    <a:pt x="13818" y="8132"/>
                  </a:lnTo>
                  <a:lnTo>
                    <a:pt x="13580" y="8350"/>
                  </a:lnTo>
                  <a:lnTo>
                    <a:pt x="13321" y="8509"/>
                  </a:lnTo>
                  <a:lnTo>
                    <a:pt x="13083" y="8669"/>
                  </a:lnTo>
                  <a:lnTo>
                    <a:pt x="13083" y="8669"/>
                  </a:lnTo>
                  <a:lnTo>
                    <a:pt x="12765" y="8748"/>
                  </a:lnTo>
                  <a:lnTo>
                    <a:pt x="12347" y="8808"/>
                  </a:lnTo>
                  <a:lnTo>
                    <a:pt x="11850" y="8867"/>
                  </a:lnTo>
                  <a:lnTo>
                    <a:pt x="11254" y="8907"/>
                  </a:lnTo>
                  <a:lnTo>
                    <a:pt x="10618" y="8927"/>
                  </a:lnTo>
                  <a:lnTo>
                    <a:pt x="9922" y="8907"/>
                  </a:lnTo>
                  <a:lnTo>
                    <a:pt x="9166" y="8887"/>
                  </a:lnTo>
                  <a:lnTo>
                    <a:pt x="8411" y="8847"/>
                  </a:lnTo>
                  <a:lnTo>
                    <a:pt x="7615" y="8788"/>
                  </a:lnTo>
                  <a:lnTo>
                    <a:pt x="6840" y="8728"/>
                  </a:lnTo>
                  <a:lnTo>
                    <a:pt x="6045" y="8629"/>
                  </a:lnTo>
                  <a:lnTo>
                    <a:pt x="5289" y="8509"/>
                  </a:lnTo>
                  <a:lnTo>
                    <a:pt x="4574" y="8370"/>
                  </a:lnTo>
                  <a:lnTo>
                    <a:pt x="3898" y="8211"/>
                  </a:lnTo>
                  <a:lnTo>
                    <a:pt x="3281" y="8032"/>
                  </a:lnTo>
                  <a:lnTo>
                    <a:pt x="2725" y="7834"/>
                  </a:lnTo>
                  <a:lnTo>
                    <a:pt x="2725" y="7834"/>
                  </a:lnTo>
                  <a:lnTo>
                    <a:pt x="2267" y="7933"/>
                  </a:lnTo>
                  <a:lnTo>
                    <a:pt x="1850" y="8052"/>
                  </a:lnTo>
                  <a:lnTo>
                    <a:pt x="1472" y="8171"/>
                  </a:lnTo>
                  <a:lnTo>
                    <a:pt x="1114" y="8311"/>
                  </a:lnTo>
                  <a:lnTo>
                    <a:pt x="796" y="8470"/>
                  </a:lnTo>
                  <a:lnTo>
                    <a:pt x="498" y="8649"/>
                  </a:lnTo>
                  <a:lnTo>
                    <a:pt x="239" y="8828"/>
                  </a:lnTo>
                  <a:lnTo>
                    <a:pt x="1" y="9026"/>
                  </a:lnTo>
                  <a:lnTo>
                    <a:pt x="1" y="9026"/>
                  </a:lnTo>
                  <a:lnTo>
                    <a:pt x="200" y="9583"/>
                  </a:lnTo>
                  <a:lnTo>
                    <a:pt x="418" y="10120"/>
                  </a:lnTo>
                  <a:lnTo>
                    <a:pt x="677" y="10677"/>
                  </a:lnTo>
                  <a:lnTo>
                    <a:pt x="955" y="11193"/>
                  </a:lnTo>
                  <a:lnTo>
                    <a:pt x="1234" y="11710"/>
                  </a:lnTo>
                  <a:lnTo>
                    <a:pt x="1512" y="12207"/>
                  </a:lnTo>
                  <a:lnTo>
                    <a:pt x="1810" y="12665"/>
                  </a:lnTo>
                  <a:lnTo>
                    <a:pt x="2088" y="13102"/>
                  </a:lnTo>
                  <a:lnTo>
                    <a:pt x="2625" y="13877"/>
                  </a:lnTo>
                  <a:lnTo>
                    <a:pt x="3063" y="14454"/>
                  </a:lnTo>
                  <a:lnTo>
                    <a:pt x="3460" y="14971"/>
                  </a:lnTo>
                  <a:lnTo>
                    <a:pt x="3460" y="14971"/>
                  </a:lnTo>
                  <a:lnTo>
                    <a:pt x="3898" y="15031"/>
                  </a:lnTo>
                  <a:lnTo>
                    <a:pt x="4415" y="15070"/>
                  </a:lnTo>
                  <a:lnTo>
                    <a:pt x="5091" y="15110"/>
                  </a:lnTo>
                  <a:lnTo>
                    <a:pt x="5926" y="15110"/>
                  </a:lnTo>
                  <a:lnTo>
                    <a:pt x="6900" y="15090"/>
                  </a:lnTo>
                  <a:lnTo>
                    <a:pt x="7437" y="15070"/>
                  </a:lnTo>
                  <a:lnTo>
                    <a:pt x="7973" y="15031"/>
                  </a:lnTo>
                  <a:lnTo>
                    <a:pt x="8550" y="14951"/>
                  </a:lnTo>
                  <a:lnTo>
                    <a:pt x="9146" y="14891"/>
                  </a:lnTo>
                  <a:lnTo>
                    <a:pt x="9763" y="14792"/>
                  </a:lnTo>
                  <a:lnTo>
                    <a:pt x="10399" y="14653"/>
                  </a:lnTo>
                  <a:lnTo>
                    <a:pt x="11035" y="14514"/>
                  </a:lnTo>
                  <a:lnTo>
                    <a:pt x="11691" y="14355"/>
                  </a:lnTo>
                  <a:lnTo>
                    <a:pt x="12367" y="14156"/>
                  </a:lnTo>
                  <a:lnTo>
                    <a:pt x="13023" y="13917"/>
                  </a:lnTo>
                  <a:lnTo>
                    <a:pt x="13699" y="13659"/>
                  </a:lnTo>
                  <a:lnTo>
                    <a:pt x="14375" y="13380"/>
                  </a:lnTo>
                  <a:lnTo>
                    <a:pt x="15051" y="13042"/>
                  </a:lnTo>
                  <a:lnTo>
                    <a:pt x="15727" y="12685"/>
                  </a:lnTo>
                  <a:lnTo>
                    <a:pt x="16383" y="12287"/>
                  </a:lnTo>
                  <a:lnTo>
                    <a:pt x="17039" y="11830"/>
                  </a:lnTo>
                  <a:lnTo>
                    <a:pt x="17675" y="11353"/>
                  </a:lnTo>
                  <a:lnTo>
                    <a:pt x="18312" y="10836"/>
                  </a:lnTo>
                  <a:lnTo>
                    <a:pt x="18928" y="10259"/>
                  </a:lnTo>
                  <a:lnTo>
                    <a:pt x="19226" y="9961"/>
                  </a:lnTo>
                  <a:lnTo>
                    <a:pt x="19524" y="9643"/>
                  </a:lnTo>
                  <a:lnTo>
                    <a:pt x="19524" y="9643"/>
                  </a:lnTo>
                  <a:lnTo>
                    <a:pt x="19842" y="9265"/>
                  </a:lnTo>
                  <a:lnTo>
                    <a:pt x="20161" y="8867"/>
                  </a:lnTo>
                  <a:lnTo>
                    <a:pt x="20499" y="8470"/>
                  </a:lnTo>
                  <a:lnTo>
                    <a:pt x="20817" y="8032"/>
                  </a:lnTo>
                  <a:lnTo>
                    <a:pt x="21433" y="7118"/>
                  </a:lnTo>
                  <a:lnTo>
                    <a:pt x="22049" y="6183"/>
                  </a:lnTo>
                  <a:lnTo>
                    <a:pt x="22626" y="5209"/>
                  </a:lnTo>
                  <a:lnTo>
                    <a:pt x="23183" y="4235"/>
                  </a:lnTo>
                  <a:lnTo>
                    <a:pt x="23699" y="3261"/>
                  </a:lnTo>
                  <a:lnTo>
                    <a:pt x="24196" y="2346"/>
                  </a:lnTo>
                  <a:lnTo>
                    <a:pt x="24196" y="234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68">
              <a:extLst>
                <a:ext uri="{FF2B5EF4-FFF2-40B4-BE49-F238E27FC236}">
                  <a16:creationId xmlns:a16="http://schemas.microsoft.com/office/drawing/2014/main" id="{56AECD7E-4A6F-75A6-99C8-509D80D03A01}"/>
                </a:ext>
              </a:extLst>
            </p:cNvPr>
            <p:cNvSpPr/>
            <p:nvPr/>
          </p:nvSpPr>
          <p:spPr>
            <a:xfrm>
              <a:off x="-356400" y="2298200"/>
              <a:ext cx="148150" cy="200325"/>
            </a:xfrm>
            <a:custGeom>
              <a:avLst/>
              <a:gdLst/>
              <a:ahLst/>
              <a:cxnLst/>
              <a:rect l="l" t="t" r="r" b="b"/>
              <a:pathLst>
                <a:path w="5926" h="8013" extrusionOk="0">
                  <a:moveTo>
                    <a:pt x="4892" y="6641"/>
                  </a:moveTo>
                  <a:lnTo>
                    <a:pt x="4892" y="6641"/>
                  </a:lnTo>
                  <a:lnTo>
                    <a:pt x="5071" y="6323"/>
                  </a:lnTo>
                  <a:lnTo>
                    <a:pt x="5250" y="5965"/>
                  </a:lnTo>
                  <a:lnTo>
                    <a:pt x="5409" y="5548"/>
                  </a:lnTo>
                  <a:lnTo>
                    <a:pt x="5548" y="5150"/>
                  </a:lnTo>
                  <a:lnTo>
                    <a:pt x="5786" y="4434"/>
                  </a:lnTo>
                  <a:lnTo>
                    <a:pt x="5866" y="4176"/>
                  </a:lnTo>
                  <a:lnTo>
                    <a:pt x="5926" y="4037"/>
                  </a:lnTo>
                  <a:lnTo>
                    <a:pt x="5926" y="4037"/>
                  </a:lnTo>
                  <a:lnTo>
                    <a:pt x="5926" y="4017"/>
                  </a:lnTo>
                  <a:lnTo>
                    <a:pt x="5926" y="3957"/>
                  </a:lnTo>
                  <a:lnTo>
                    <a:pt x="5846" y="3818"/>
                  </a:lnTo>
                  <a:lnTo>
                    <a:pt x="5568" y="3321"/>
                  </a:lnTo>
                  <a:lnTo>
                    <a:pt x="5150" y="2685"/>
                  </a:lnTo>
                  <a:lnTo>
                    <a:pt x="4653" y="1949"/>
                  </a:lnTo>
                  <a:lnTo>
                    <a:pt x="3719" y="597"/>
                  </a:lnTo>
                  <a:lnTo>
                    <a:pt x="3281" y="1"/>
                  </a:lnTo>
                  <a:lnTo>
                    <a:pt x="3281" y="1"/>
                  </a:lnTo>
                  <a:lnTo>
                    <a:pt x="3102" y="160"/>
                  </a:lnTo>
                  <a:lnTo>
                    <a:pt x="2904" y="378"/>
                  </a:lnTo>
                  <a:lnTo>
                    <a:pt x="2645" y="657"/>
                  </a:lnTo>
                  <a:lnTo>
                    <a:pt x="2347" y="1015"/>
                  </a:lnTo>
                  <a:lnTo>
                    <a:pt x="2029" y="1432"/>
                  </a:lnTo>
                  <a:lnTo>
                    <a:pt x="1691" y="1929"/>
                  </a:lnTo>
                  <a:lnTo>
                    <a:pt x="1353" y="2486"/>
                  </a:lnTo>
                  <a:lnTo>
                    <a:pt x="1353" y="2486"/>
                  </a:lnTo>
                  <a:lnTo>
                    <a:pt x="1134" y="2923"/>
                  </a:lnTo>
                  <a:lnTo>
                    <a:pt x="915" y="3420"/>
                  </a:lnTo>
                  <a:lnTo>
                    <a:pt x="717" y="3957"/>
                  </a:lnTo>
                  <a:lnTo>
                    <a:pt x="518" y="4494"/>
                  </a:lnTo>
                  <a:lnTo>
                    <a:pt x="339" y="5011"/>
                  </a:lnTo>
                  <a:lnTo>
                    <a:pt x="200" y="5508"/>
                  </a:lnTo>
                  <a:lnTo>
                    <a:pt x="80" y="5965"/>
                  </a:lnTo>
                  <a:lnTo>
                    <a:pt x="1" y="6343"/>
                  </a:lnTo>
                  <a:lnTo>
                    <a:pt x="1" y="6343"/>
                  </a:lnTo>
                  <a:lnTo>
                    <a:pt x="1" y="6462"/>
                  </a:lnTo>
                  <a:lnTo>
                    <a:pt x="1" y="6562"/>
                  </a:lnTo>
                  <a:lnTo>
                    <a:pt x="21" y="6661"/>
                  </a:lnTo>
                  <a:lnTo>
                    <a:pt x="41" y="6760"/>
                  </a:lnTo>
                  <a:lnTo>
                    <a:pt x="100" y="6840"/>
                  </a:lnTo>
                  <a:lnTo>
                    <a:pt x="160" y="6919"/>
                  </a:lnTo>
                  <a:lnTo>
                    <a:pt x="299" y="7078"/>
                  </a:lnTo>
                  <a:lnTo>
                    <a:pt x="498" y="7238"/>
                  </a:lnTo>
                  <a:lnTo>
                    <a:pt x="717" y="7357"/>
                  </a:lnTo>
                  <a:lnTo>
                    <a:pt x="935" y="7476"/>
                  </a:lnTo>
                  <a:lnTo>
                    <a:pt x="1194" y="7576"/>
                  </a:lnTo>
                  <a:lnTo>
                    <a:pt x="1691" y="7735"/>
                  </a:lnTo>
                  <a:lnTo>
                    <a:pt x="2148" y="7854"/>
                  </a:lnTo>
                  <a:lnTo>
                    <a:pt x="2506" y="7953"/>
                  </a:lnTo>
                  <a:lnTo>
                    <a:pt x="2665" y="8013"/>
                  </a:lnTo>
                  <a:lnTo>
                    <a:pt x="2665" y="8013"/>
                  </a:lnTo>
                  <a:lnTo>
                    <a:pt x="2705" y="8013"/>
                  </a:lnTo>
                  <a:lnTo>
                    <a:pt x="2784" y="8013"/>
                  </a:lnTo>
                  <a:lnTo>
                    <a:pt x="3003" y="7953"/>
                  </a:lnTo>
                  <a:lnTo>
                    <a:pt x="3301" y="7814"/>
                  </a:lnTo>
                  <a:lnTo>
                    <a:pt x="3659" y="7655"/>
                  </a:lnTo>
                  <a:lnTo>
                    <a:pt x="4017" y="7436"/>
                  </a:lnTo>
                  <a:lnTo>
                    <a:pt x="4355" y="7178"/>
                  </a:lnTo>
                  <a:lnTo>
                    <a:pt x="4514" y="7059"/>
                  </a:lnTo>
                  <a:lnTo>
                    <a:pt x="4653" y="6919"/>
                  </a:lnTo>
                  <a:lnTo>
                    <a:pt x="4792" y="6780"/>
                  </a:lnTo>
                  <a:lnTo>
                    <a:pt x="4892" y="6641"/>
                  </a:lnTo>
                  <a:lnTo>
                    <a:pt x="4892" y="66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68">
              <a:extLst>
                <a:ext uri="{FF2B5EF4-FFF2-40B4-BE49-F238E27FC236}">
                  <a16:creationId xmlns:a16="http://schemas.microsoft.com/office/drawing/2014/main" id="{D7D712B4-2014-EEF1-8A87-7F93AE56D00A}"/>
                </a:ext>
              </a:extLst>
            </p:cNvPr>
            <p:cNvSpPr/>
            <p:nvPr/>
          </p:nvSpPr>
          <p:spPr>
            <a:xfrm>
              <a:off x="-320100" y="2252975"/>
              <a:ext cx="98925" cy="127275"/>
            </a:xfrm>
            <a:custGeom>
              <a:avLst/>
              <a:gdLst/>
              <a:ahLst/>
              <a:cxnLst/>
              <a:rect l="l" t="t" r="r" b="b"/>
              <a:pathLst>
                <a:path w="3957" h="5091" extrusionOk="0">
                  <a:moveTo>
                    <a:pt x="159" y="3798"/>
                  </a:moveTo>
                  <a:lnTo>
                    <a:pt x="159" y="3798"/>
                  </a:lnTo>
                  <a:lnTo>
                    <a:pt x="80" y="3937"/>
                  </a:lnTo>
                  <a:lnTo>
                    <a:pt x="20" y="4096"/>
                  </a:lnTo>
                  <a:lnTo>
                    <a:pt x="0" y="4255"/>
                  </a:lnTo>
                  <a:lnTo>
                    <a:pt x="20" y="4414"/>
                  </a:lnTo>
                  <a:lnTo>
                    <a:pt x="60" y="4573"/>
                  </a:lnTo>
                  <a:lnTo>
                    <a:pt x="139" y="4712"/>
                  </a:lnTo>
                  <a:lnTo>
                    <a:pt x="239" y="4832"/>
                  </a:lnTo>
                  <a:lnTo>
                    <a:pt x="358" y="4951"/>
                  </a:lnTo>
                  <a:lnTo>
                    <a:pt x="358" y="4951"/>
                  </a:lnTo>
                  <a:lnTo>
                    <a:pt x="517" y="5030"/>
                  </a:lnTo>
                  <a:lnTo>
                    <a:pt x="656" y="5070"/>
                  </a:lnTo>
                  <a:lnTo>
                    <a:pt x="815" y="5090"/>
                  </a:lnTo>
                  <a:lnTo>
                    <a:pt x="974" y="5090"/>
                  </a:lnTo>
                  <a:lnTo>
                    <a:pt x="1133" y="5030"/>
                  </a:lnTo>
                  <a:lnTo>
                    <a:pt x="1273" y="4971"/>
                  </a:lnTo>
                  <a:lnTo>
                    <a:pt x="1412" y="4871"/>
                  </a:lnTo>
                  <a:lnTo>
                    <a:pt x="1511" y="4732"/>
                  </a:lnTo>
                  <a:lnTo>
                    <a:pt x="3658" y="1074"/>
                  </a:lnTo>
                  <a:lnTo>
                    <a:pt x="3658" y="1074"/>
                  </a:lnTo>
                  <a:lnTo>
                    <a:pt x="3837" y="796"/>
                  </a:lnTo>
                  <a:lnTo>
                    <a:pt x="3897" y="676"/>
                  </a:lnTo>
                  <a:lnTo>
                    <a:pt x="3937" y="537"/>
                  </a:lnTo>
                  <a:lnTo>
                    <a:pt x="3957" y="418"/>
                  </a:lnTo>
                  <a:lnTo>
                    <a:pt x="3917" y="299"/>
                  </a:lnTo>
                  <a:lnTo>
                    <a:pt x="3857" y="199"/>
                  </a:lnTo>
                  <a:lnTo>
                    <a:pt x="3738" y="100"/>
                  </a:lnTo>
                  <a:lnTo>
                    <a:pt x="3738" y="100"/>
                  </a:lnTo>
                  <a:lnTo>
                    <a:pt x="3678" y="40"/>
                  </a:lnTo>
                  <a:lnTo>
                    <a:pt x="3599" y="20"/>
                  </a:lnTo>
                  <a:lnTo>
                    <a:pt x="3460" y="0"/>
                  </a:lnTo>
                  <a:lnTo>
                    <a:pt x="3340" y="20"/>
                  </a:lnTo>
                  <a:lnTo>
                    <a:pt x="3201" y="80"/>
                  </a:lnTo>
                  <a:lnTo>
                    <a:pt x="3082" y="179"/>
                  </a:lnTo>
                  <a:lnTo>
                    <a:pt x="2963" y="299"/>
                  </a:lnTo>
                  <a:lnTo>
                    <a:pt x="2863" y="418"/>
                  </a:lnTo>
                  <a:lnTo>
                    <a:pt x="2744" y="557"/>
                  </a:lnTo>
                  <a:lnTo>
                    <a:pt x="159" y="3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8">
              <a:extLst>
                <a:ext uri="{FF2B5EF4-FFF2-40B4-BE49-F238E27FC236}">
                  <a16:creationId xmlns:a16="http://schemas.microsoft.com/office/drawing/2014/main" id="{05ACD0F2-1B9C-5E84-CB48-CA34900130CD}"/>
                </a:ext>
              </a:extLst>
            </p:cNvPr>
            <p:cNvSpPr/>
            <p:nvPr/>
          </p:nvSpPr>
          <p:spPr>
            <a:xfrm>
              <a:off x="-294250" y="2266900"/>
              <a:ext cx="101900" cy="132225"/>
            </a:xfrm>
            <a:custGeom>
              <a:avLst/>
              <a:gdLst/>
              <a:ahLst/>
              <a:cxnLst/>
              <a:rect l="l" t="t" r="r" b="b"/>
              <a:pathLst>
                <a:path w="4076" h="5289" extrusionOk="0">
                  <a:moveTo>
                    <a:pt x="159" y="3937"/>
                  </a:moveTo>
                  <a:lnTo>
                    <a:pt x="159" y="3937"/>
                  </a:lnTo>
                  <a:lnTo>
                    <a:pt x="80" y="4076"/>
                  </a:lnTo>
                  <a:lnTo>
                    <a:pt x="20" y="4255"/>
                  </a:lnTo>
                  <a:lnTo>
                    <a:pt x="0" y="4414"/>
                  </a:lnTo>
                  <a:lnTo>
                    <a:pt x="20" y="4573"/>
                  </a:lnTo>
                  <a:lnTo>
                    <a:pt x="60" y="4732"/>
                  </a:lnTo>
                  <a:lnTo>
                    <a:pt x="139" y="4871"/>
                  </a:lnTo>
                  <a:lnTo>
                    <a:pt x="239" y="5010"/>
                  </a:lnTo>
                  <a:lnTo>
                    <a:pt x="378" y="5130"/>
                  </a:lnTo>
                  <a:lnTo>
                    <a:pt x="378" y="5130"/>
                  </a:lnTo>
                  <a:lnTo>
                    <a:pt x="537" y="5209"/>
                  </a:lnTo>
                  <a:lnTo>
                    <a:pt x="696" y="5269"/>
                  </a:lnTo>
                  <a:lnTo>
                    <a:pt x="855" y="5289"/>
                  </a:lnTo>
                  <a:lnTo>
                    <a:pt x="1014" y="5269"/>
                  </a:lnTo>
                  <a:lnTo>
                    <a:pt x="1173" y="5229"/>
                  </a:lnTo>
                  <a:lnTo>
                    <a:pt x="1312" y="5149"/>
                  </a:lnTo>
                  <a:lnTo>
                    <a:pt x="1451" y="5050"/>
                  </a:lnTo>
                  <a:lnTo>
                    <a:pt x="1571" y="4911"/>
                  </a:lnTo>
                  <a:lnTo>
                    <a:pt x="3778" y="1114"/>
                  </a:lnTo>
                  <a:lnTo>
                    <a:pt x="3778" y="1114"/>
                  </a:lnTo>
                  <a:lnTo>
                    <a:pt x="3976" y="835"/>
                  </a:lnTo>
                  <a:lnTo>
                    <a:pt x="4036" y="696"/>
                  </a:lnTo>
                  <a:lnTo>
                    <a:pt x="4076" y="577"/>
                  </a:lnTo>
                  <a:lnTo>
                    <a:pt x="4076" y="438"/>
                  </a:lnTo>
                  <a:lnTo>
                    <a:pt x="4056" y="318"/>
                  </a:lnTo>
                  <a:lnTo>
                    <a:pt x="3996" y="199"/>
                  </a:lnTo>
                  <a:lnTo>
                    <a:pt x="3877" y="100"/>
                  </a:lnTo>
                  <a:lnTo>
                    <a:pt x="3877" y="100"/>
                  </a:lnTo>
                  <a:lnTo>
                    <a:pt x="3797" y="60"/>
                  </a:lnTo>
                  <a:lnTo>
                    <a:pt x="3718" y="20"/>
                  </a:lnTo>
                  <a:lnTo>
                    <a:pt x="3658" y="20"/>
                  </a:lnTo>
                  <a:lnTo>
                    <a:pt x="3579" y="0"/>
                  </a:lnTo>
                  <a:lnTo>
                    <a:pt x="3440" y="40"/>
                  </a:lnTo>
                  <a:lnTo>
                    <a:pt x="3320" y="100"/>
                  </a:lnTo>
                  <a:lnTo>
                    <a:pt x="3181" y="199"/>
                  </a:lnTo>
                  <a:lnTo>
                    <a:pt x="3062" y="298"/>
                  </a:lnTo>
                  <a:lnTo>
                    <a:pt x="2962" y="438"/>
                  </a:lnTo>
                  <a:lnTo>
                    <a:pt x="2843" y="577"/>
                  </a:lnTo>
                  <a:lnTo>
                    <a:pt x="159" y="39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8">
              <a:extLst>
                <a:ext uri="{FF2B5EF4-FFF2-40B4-BE49-F238E27FC236}">
                  <a16:creationId xmlns:a16="http://schemas.microsoft.com/office/drawing/2014/main" id="{890ECB56-B1CB-9C5E-F7A8-7EA2A6D72E31}"/>
                </a:ext>
              </a:extLst>
            </p:cNvPr>
            <p:cNvSpPr/>
            <p:nvPr/>
          </p:nvSpPr>
          <p:spPr>
            <a:xfrm>
              <a:off x="-274875" y="2293225"/>
              <a:ext cx="98425" cy="127275"/>
            </a:xfrm>
            <a:custGeom>
              <a:avLst/>
              <a:gdLst/>
              <a:ahLst/>
              <a:cxnLst/>
              <a:rect l="l" t="t" r="r" b="b"/>
              <a:pathLst>
                <a:path w="3937" h="5091" extrusionOk="0">
                  <a:moveTo>
                    <a:pt x="140" y="3778"/>
                  </a:moveTo>
                  <a:lnTo>
                    <a:pt x="140" y="3778"/>
                  </a:lnTo>
                  <a:lnTo>
                    <a:pt x="60" y="3937"/>
                  </a:lnTo>
                  <a:lnTo>
                    <a:pt x="20" y="4077"/>
                  </a:lnTo>
                  <a:lnTo>
                    <a:pt x="0" y="4236"/>
                  </a:lnTo>
                  <a:lnTo>
                    <a:pt x="20" y="4395"/>
                  </a:lnTo>
                  <a:lnTo>
                    <a:pt x="60" y="4554"/>
                  </a:lnTo>
                  <a:lnTo>
                    <a:pt x="120" y="4693"/>
                  </a:lnTo>
                  <a:lnTo>
                    <a:pt x="219" y="4832"/>
                  </a:lnTo>
                  <a:lnTo>
                    <a:pt x="358" y="4931"/>
                  </a:lnTo>
                  <a:lnTo>
                    <a:pt x="358" y="4931"/>
                  </a:lnTo>
                  <a:lnTo>
                    <a:pt x="497" y="5011"/>
                  </a:lnTo>
                  <a:lnTo>
                    <a:pt x="656" y="5071"/>
                  </a:lnTo>
                  <a:lnTo>
                    <a:pt x="816" y="5091"/>
                  </a:lnTo>
                  <a:lnTo>
                    <a:pt x="975" y="5071"/>
                  </a:lnTo>
                  <a:lnTo>
                    <a:pt x="1134" y="5031"/>
                  </a:lnTo>
                  <a:lnTo>
                    <a:pt x="1273" y="4951"/>
                  </a:lnTo>
                  <a:lnTo>
                    <a:pt x="1392" y="4852"/>
                  </a:lnTo>
                  <a:lnTo>
                    <a:pt x="1511" y="4733"/>
                  </a:lnTo>
                  <a:lnTo>
                    <a:pt x="3659" y="1055"/>
                  </a:lnTo>
                  <a:lnTo>
                    <a:pt x="3659" y="1055"/>
                  </a:lnTo>
                  <a:lnTo>
                    <a:pt x="3818" y="796"/>
                  </a:lnTo>
                  <a:lnTo>
                    <a:pt x="3897" y="657"/>
                  </a:lnTo>
                  <a:lnTo>
                    <a:pt x="3937" y="538"/>
                  </a:lnTo>
                  <a:lnTo>
                    <a:pt x="3937" y="399"/>
                  </a:lnTo>
                  <a:lnTo>
                    <a:pt x="3917" y="299"/>
                  </a:lnTo>
                  <a:lnTo>
                    <a:pt x="3838" y="180"/>
                  </a:lnTo>
                  <a:lnTo>
                    <a:pt x="3738" y="80"/>
                  </a:lnTo>
                  <a:lnTo>
                    <a:pt x="3738" y="80"/>
                  </a:lnTo>
                  <a:lnTo>
                    <a:pt x="3659" y="41"/>
                  </a:lnTo>
                  <a:lnTo>
                    <a:pt x="3599" y="21"/>
                  </a:lnTo>
                  <a:lnTo>
                    <a:pt x="3460" y="1"/>
                  </a:lnTo>
                  <a:lnTo>
                    <a:pt x="3321" y="21"/>
                  </a:lnTo>
                  <a:lnTo>
                    <a:pt x="3201" y="80"/>
                  </a:lnTo>
                  <a:lnTo>
                    <a:pt x="3062" y="160"/>
                  </a:lnTo>
                  <a:lnTo>
                    <a:pt x="2943" y="279"/>
                  </a:lnTo>
                  <a:lnTo>
                    <a:pt x="2843" y="399"/>
                  </a:lnTo>
                  <a:lnTo>
                    <a:pt x="2744" y="538"/>
                  </a:lnTo>
                  <a:lnTo>
                    <a:pt x="140" y="37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8">
              <a:extLst>
                <a:ext uri="{FF2B5EF4-FFF2-40B4-BE49-F238E27FC236}">
                  <a16:creationId xmlns:a16="http://schemas.microsoft.com/office/drawing/2014/main" id="{82C6723B-E758-DABD-8061-76DB16E9432E}"/>
                </a:ext>
              </a:extLst>
            </p:cNvPr>
            <p:cNvSpPr/>
            <p:nvPr/>
          </p:nvSpPr>
          <p:spPr>
            <a:xfrm>
              <a:off x="-257975" y="2320575"/>
              <a:ext cx="93950" cy="124775"/>
            </a:xfrm>
            <a:custGeom>
              <a:avLst/>
              <a:gdLst/>
              <a:ahLst/>
              <a:cxnLst/>
              <a:rect l="l" t="t" r="r" b="b"/>
              <a:pathLst>
                <a:path w="3758" h="4991" extrusionOk="0">
                  <a:moveTo>
                    <a:pt x="179" y="3837"/>
                  </a:moveTo>
                  <a:lnTo>
                    <a:pt x="179" y="3837"/>
                  </a:lnTo>
                  <a:lnTo>
                    <a:pt x="100" y="3977"/>
                  </a:lnTo>
                  <a:lnTo>
                    <a:pt x="40" y="4136"/>
                  </a:lnTo>
                  <a:lnTo>
                    <a:pt x="20" y="4275"/>
                  </a:lnTo>
                  <a:lnTo>
                    <a:pt x="0" y="4434"/>
                  </a:lnTo>
                  <a:lnTo>
                    <a:pt x="20" y="4573"/>
                  </a:lnTo>
                  <a:lnTo>
                    <a:pt x="80" y="4692"/>
                  </a:lnTo>
                  <a:lnTo>
                    <a:pt x="159" y="4812"/>
                  </a:lnTo>
                  <a:lnTo>
                    <a:pt x="259" y="4891"/>
                  </a:lnTo>
                  <a:lnTo>
                    <a:pt x="259" y="4891"/>
                  </a:lnTo>
                  <a:lnTo>
                    <a:pt x="378" y="4951"/>
                  </a:lnTo>
                  <a:lnTo>
                    <a:pt x="497" y="4991"/>
                  </a:lnTo>
                  <a:lnTo>
                    <a:pt x="637" y="4991"/>
                  </a:lnTo>
                  <a:lnTo>
                    <a:pt x="776" y="4971"/>
                  </a:lnTo>
                  <a:lnTo>
                    <a:pt x="915" y="4911"/>
                  </a:lnTo>
                  <a:lnTo>
                    <a:pt x="1034" y="4832"/>
                  </a:lnTo>
                  <a:lnTo>
                    <a:pt x="1154" y="4712"/>
                  </a:lnTo>
                  <a:lnTo>
                    <a:pt x="1273" y="4593"/>
                  </a:lnTo>
                  <a:lnTo>
                    <a:pt x="3460" y="975"/>
                  </a:lnTo>
                  <a:lnTo>
                    <a:pt x="3460" y="975"/>
                  </a:lnTo>
                  <a:lnTo>
                    <a:pt x="3639" y="696"/>
                  </a:lnTo>
                  <a:lnTo>
                    <a:pt x="3698" y="577"/>
                  </a:lnTo>
                  <a:lnTo>
                    <a:pt x="3738" y="458"/>
                  </a:lnTo>
                  <a:lnTo>
                    <a:pt x="3758" y="338"/>
                  </a:lnTo>
                  <a:lnTo>
                    <a:pt x="3758" y="239"/>
                  </a:lnTo>
                  <a:lnTo>
                    <a:pt x="3698" y="140"/>
                  </a:lnTo>
                  <a:lnTo>
                    <a:pt x="3619" y="60"/>
                  </a:lnTo>
                  <a:lnTo>
                    <a:pt x="3619" y="60"/>
                  </a:lnTo>
                  <a:lnTo>
                    <a:pt x="3500" y="0"/>
                  </a:lnTo>
                  <a:lnTo>
                    <a:pt x="3380" y="0"/>
                  </a:lnTo>
                  <a:lnTo>
                    <a:pt x="3281" y="40"/>
                  </a:lnTo>
                  <a:lnTo>
                    <a:pt x="3162" y="100"/>
                  </a:lnTo>
                  <a:lnTo>
                    <a:pt x="3042" y="199"/>
                  </a:lnTo>
                  <a:lnTo>
                    <a:pt x="2943" y="318"/>
                  </a:lnTo>
                  <a:lnTo>
                    <a:pt x="2724" y="577"/>
                  </a:lnTo>
                  <a:lnTo>
                    <a:pt x="179" y="38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8">
              <a:extLst>
                <a:ext uri="{FF2B5EF4-FFF2-40B4-BE49-F238E27FC236}">
                  <a16:creationId xmlns:a16="http://schemas.microsoft.com/office/drawing/2014/main" id="{EC49591C-6794-0289-C3CE-DCCBA7C9CC65}"/>
                </a:ext>
              </a:extLst>
            </p:cNvPr>
            <p:cNvSpPr/>
            <p:nvPr/>
          </p:nvSpPr>
          <p:spPr>
            <a:xfrm>
              <a:off x="-392675" y="2432900"/>
              <a:ext cx="121300" cy="131750"/>
            </a:xfrm>
            <a:custGeom>
              <a:avLst/>
              <a:gdLst/>
              <a:ahLst/>
              <a:cxnLst/>
              <a:rect l="l" t="t" r="r" b="b"/>
              <a:pathLst>
                <a:path w="4852" h="5270" extrusionOk="0">
                  <a:moveTo>
                    <a:pt x="4156" y="398"/>
                  </a:moveTo>
                  <a:lnTo>
                    <a:pt x="4156" y="398"/>
                  </a:lnTo>
                  <a:lnTo>
                    <a:pt x="4374" y="597"/>
                  </a:lnTo>
                  <a:lnTo>
                    <a:pt x="4553" y="816"/>
                  </a:lnTo>
                  <a:lnTo>
                    <a:pt x="4693" y="1034"/>
                  </a:lnTo>
                  <a:lnTo>
                    <a:pt x="4792" y="1273"/>
                  </a:lnTo>
                  <a:lnTo>
                    <a:pt x="4852" y="1492"/>
                  </a:lnTo>
                  <a:lnTo>
                    <a:pt x="4852" y="1611"/>
                  </a:lnTo>
                  <a:lnTo>
                    <a:pt x="4852" y="1710"/>
                  </a:lnTo>
                  <a:lnTo>
                    <a:pt x="4832" y="1810"/>
                  </a:lnTo>
                  <a:lnTo>
                    <a:pt x="4792" y="1909"/>
                  </a:lnTo>
                  <a:lnTo>
                    <a:pt x="4752" y="2009"/>
                  </a:lnTo>
                  <a:lnTo>
                    <a:pt x="4693" y="2088"/>
                  </a:lnTo>
                  <a:lnTo>
                    <a:pt x="2486" y="4951"/>
                  </a:lnTo>
                  <a:lnTo>
                    <a:pt x="2486" y="4951"/>
                  </a:lnTo>
                  <a:lnTo>
                    <a:pt x="2406" y="5031"/>
                  </a:lnTo>
                  <a:lnTo>
                    <a:pt x="2327" y="5110"/>
                  </a:lnTo>
                  <a:lnTo>
                    <a:pt x="2247" y="5150"/>
                  </a:lnTo>
                  <a:lnTo>
                    <a:pt x="2148" y="5190"/>
                  </a:lnTo>
                  <a:lnTo>
                    <a:pt x="2048" y="5229"/>
                  </a:lnTo>
                  <a:lnTo>
                    <a:pt x="1929" y="5249"/>
                  </a:lnTo>
                  <a:lnTo>
                    <a:pt x="1710" y="5269"/>
                  </a:lnTo>
                  <a:lnTo>
                    <a:pt x="1452" y="5229"/>
                  </a:lnTo>
                  <a:lnTo>
                    <a:pt x="1213" y="5150"/>
                  </a:lnTo>
                  <a:lnTo>
                    <a:pt x="955" y="5031"/>
                  </a:lnTo>
                  <a:lnTo>
                    <a:pt x="696" y="4852"/>
                  </a:lnTo>
                  <a:lnTo>
                    <a:pt x="696" y="4852"/>
                  </a:lnTo>
                  <a:lnTo>
                    <a:pt x="478" y="4673"/>
                  </a:lnTo>
                  <a:lnTo>
                    <a:pt x="299" y="4454"/>
                  </a:lnTo>
                  <a:lnTo>
                    <a:pt x="160" y="4215"/>
                  </a:lnTo>
                  <a:lnTo>
                    <a:pt x="60" y="3997"/>
                  </a:lnTo>
                  <a:lnTo>
                    <a:pt x="20" y="3778"/>
                  </a:lnTo>
                  <a:lnTo>
                    <a:pt x="1" y="3659"/>
                  </a:lnTo>
                  <a:lnTo>
                    <a:pt x="20" y="3559"/>
                  </a:lnTo>
                  <a:lnTo>
                    <a:pt x="40" y="3440"/>
                  </a:lnTo>
                  <a:lnTo>
                    <a:pt x="60" y="3341"/>
                  </a:lnTo>
                  <a:lnTo>
                    <a:pt x="100" y="3261"/>
                  </a:lnTo>
                  <a:lnTo>
                    <a:pt x="160" y="3162"/>
                  </a:lnTo>
                  <a:lnTo>
                    <a:pt x="2386" y="299"/>
                  </a:lnTo>
                  <a:lnTo>
                    <a:pt x="2386" y="299"/>
                  </a:lnTo>
                  <a:lnTo>
                    <a:pt x="2446" y="219"/>
                  </a:lnTo>
                  <a:lnTo>
                    <a:pt x="2525" y="160"/>
                  </a:lnTo>
                  <a:lnTo>
                    <a:pt x="2625" y="100"/>
                  </a:lnTo>
                  <a:lnTo>
                    <a:pt x="2704" y="60"/>
                  </a:lnTo>
                  <a:lnTo>
                    <a:pt x="2824" y="40"/>
                  </a:lnTo>
                  <a:lnTo>
                    <a:pt x="2923" y="20"/>
                  </a:lnTo>
                  <a:lnTo>
                    <a:pt x="3162" y="1"/>
                  </a:lnTo>
                  <a:lnTo>
                    <a:pt x="3400" y="40"/>
                  </a:lnTo>
                  <a:lnTo>
                    <a:pt x="3659" y="120"/>
                  </a:lnTo>
                  <a:lnTo>
                    <a:pt x="3917" y="239"/>
                  </a:lnTo>
                  <a:lnTo>
                    <a:pt x="4156" y="398"/>
                  </a:lnTo>
                  <a:lnTo>
                    <a:pt x="4156" y="398"/>
                  </a:lnTo>
                  <a:close/>
                </a:path>
              </a:pathLst>
            </a:custGeom>
            <a:solidFill>
              <a:srgbClr val="727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68">
              <a:extLst>
                <a:ext uri="{FF2B5EF4-FFF2-40B4-BE49-F238E27FC236}">
                  <a16:creationId xmlns:a16="http://schemas.microsoft.com/office/drawing/2014/main" id="{B8B099E4-4F5A-5F52-5F3B-8578740270C9}"/>
                </a:ext>
              </a:extLst>
            </p:cNvPr>
            <p:cNvSpPr/>
            <p:nvPr/>
          </p:nvSpPr>
          <p:spPr>
            <a:xfrm>
              <a:off x="-361350" y="2341450"/>
              <a:ext cx="57675" cy="91975"/>
            </a:xfrm>
            <a:custGeom>
              <a:avLst/>
              <a:gdLst/>
              <a:ahLst/>
              <a:cxnLst/>
              <a:rect l="l" t="t" r="r" b="b"/>
              <a:pathLst>
                <a:path w="2307" h="3679" extrusionOk="0">
                  <a:moveTo>
                    <a:pt x="2306" y="1531"/>
                  </a:moveTo>
                  <a:lnTo>
                    <a:pt x="2306" y="1531"/>
                  </a:lnTo>
                  <a:lnTo>
                    <a:pt x="2267" y="1491"/>
                  </a:lnTo>
                  <a:lnTo>
                    <a:pt x="2247" y="1432"/>
                  </a:lnTo>
                  <a:lnTo>
                    <a:pt x="2167" y="1253"/>
                  </a:lnTo>
                  <a:lnTo>
                    <a:pt x="2028" y="796"/>
                  </a:lnTo>
                  <a:lnTo>
                    <a:pt x="1948" y="557"/>
                  </a:lnTo>
                  <a:lnTo>
                    <a:pt x="1829" y="338"/>
                  </a:lnTo>
                  <a:lnTo>
                    <a:pt x="1769" y="239"/>
                  </a:lnTo>
                  <a:lnTo>
                    <a:pt x="1690" y="159"/>
                  </a:lnTo>
                  <a:lnTo>
                    <a:pt x="1610" y="100"/>
                  </a:lnTo>
                  <a:lnTo>
                    <a:pt x="1531" y="60"/>
                  </a:lnTo>
                  <a:lnTo>
                    <a:pt x="1531" y="60"/>
                  </a:lnTo>
                  <a:lnTo>
                    <a:pt x="1392" y="20"/>
                  </a:lnTo>
                  <a:lnTo>
                    <a:pt x="1253" y="0"/>
                  </a:lnTo>
                  <a:lnTo>
                    <a:pt x="1133" y="20"/>
                  </a:lnTo>
                  <a:lnTo>
                    <a:pt x="994" y="80"/>
                  </a:lnTo>
                  <a:lnTo>
                    <a:pt x="835" y="159"/>
                  </a:lnTo>
                  <a:lnTo>
                    <a:pt x="676" y="279"/>
                  </a:lnTo>
                  <a:lnTo>
                    <a:pt x="497" y="458"/>
                  </a:lnTo>
                  <a:lnTo>
                    <a:pt x="298" y="676"/>
                  </a:lnTo>
                  <a:lnTo>
                    <a:pt x="298" y="676"/>
                  </a:lnTo>
                  <a:lnTo>
                    <a:pt x="239" y="816"/>
                  </a:lnTo>
                  <a:lnTo>
                    <a:pt x="159" y="994"/>
                  </a:lnTo>
                  <a:lnTo>
                    <a:pt x="80" y="1193"/>
                  </a:lnTo>
                  <a:lnTo>
                    <a:pt x="20" y="1452"/>
                  </a:lnTo>
                  <a:lnTo>
                    <a:pt x="0" y="1690"/>
                  </a:lnTo>
                  <a:lnTo>
                    <a:pt x="0" y="1829"/>
                  </a:lnTo>
                  <a:lnTo>
                    <a:pt x="0" y="1949"/>
                  </a:lnTo>
                  <a:lnTo>
                    <a:pt x="40" y="2068"/>
                  </a:lnTo>
                  <a:lnTo>
                    <a:pt x="80" y="2187"/>
                  </a:lnTo>
                  <a:lnTo>
                    <a:pt x="80" y="2187"/>
                  </a:lnTo>
                  <a:lnTo>
                    <a:pt x="338" y="2724"/>
                  </a:lnTo>
                  <a:lnTo>
                    <a:pt x="457" y="2963"/>
                  </a:lnTo>
                  <a:lnTo>
                    <a:pt x="577" y="3142"/>
                  </a:lnTo>
                  <a:lnTo>
                    <a:pt x="696" y="3301"/>
                  </a:lnTo>
                  <a:lnTo>
                    <a:pt x="795" y="3420"/>
                  </a:lnTo>
                  <a:lnTo>
                    <a:pt x="895" y="3519"/>
                  </a:lnTo>
                  <a:lnTo>
                    <a:pt x="994" y="3599"/>
                  </a:lnTo>
                  <a:lnTo>
                    <a:pt x="1094" y="3659"/>
                  </a:lnTo>
                  <a:lnTo>
                    <a:pt x="1173" y="3678"/>
                  </a:lnTo>
                  <a:lnTo>
                    <a:pt x="1272" y="3678"/>
                  </a:lnTo>
                  <a:lnTo>
                    <a:pt x="1352" y="3659"/>
                  </a:lnTo>
                  <a:lnTo>
                    <a:pt x="1432" y="3639"/>
                  </a:lnTo>
                  <a:lnTo>
                    <a:pt x="1511" y="3579"/>
                  </a:lnTo>
                  <a:lnTo>
                    <a:pt x="1591" y="3519"/>
                  </a:lnTo>
                  <a:lnTo>
                    <a:pt x="1650" y="3440"/>
                  </a:lnTo>
                  <a:lnTo>
                    <a:pt x="1769" y="3241"/>
                  </a:lnTo>
                  <a:lnTo>
                    <a:pt x="1889" y="3002"/>
                  </a:lnTo>
                  <a:lnTo>
                    <a:pt x="1988" y="2744"/>
                  </a:lnTo>
                  <a:lnTo>
                    <a:pt x="2088" y="2486"/>
                  </a:lnTo>
                  <a:lnTo>
                    <a:pt x="2227" y="1949"/>
                  </a:lnTo>
                  <a:lnTo>
                    <a:pt x="2306" y="1531"/>
                  </a:lnTo>
                  <a:lnTo>
                    <a:pt x="2306" y="1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68">
              <a:extLst>
                <a:ext uri="{FF2B5EF4-FFF2-40B4-BE49-F238E27FC236}">
                  <a16:creationId xmlns:a16="http://schemas.microsoft.com/office/drawing/2014/main" id="{27FE750B-A4CB-4DB1-029E-30B347EF204D}"/>
                </a:ext>
              </a:extLst>
            </p:cNvPr>
            <p:cNvSpPr/>
            <p:nvPr/>
          </p:nvSpPr>
          <p:spPr>
            <a:xfrm>
              <a:off x="-360375" y="2284775"/>
              <a:ext cx="43775" cy="110375"/>
            </a:xfrm>
            <a:custGeom>
              <a:avLst/>
              <a:gdLst/>
              <a:ahLst/>
              <a:cxnLst/>
              <a:rect l="l" t="t" r="r" b="b"/>
              <a:pathLst>
                <a:path w="1751" h="4415" extrusionOk="0">
                  <a:moveTo>
                    <a:pt x="1353" y="180"/>
                  </a:moveTo>
                  <a:lnTo>
                    <a:pt x="1353" y="180"/>
                  </a:lnTo>
                  <a:lnTo>
                    <a:pt x="1393" y="220"/>
                  </a:lnTo>
                  <a:lnTo>
                    <a:pt x="1452" y="299"/>
                  </a:lnTo>
                  <a:lnTo>
                    <a:pt x="1552" y="478"/>
                  </a:lnTo>
                  <a:lnTo>
                    <a:pt x="1631" y="717"/>
                  </a:lnTo>
                  <a:lnTo>
                    <a:pt x="1671" y="876"/>
                  </a:lnTo>
                  <a:lnTo>
                    <a:pt x="1711" y="1035"/>
                  </a:lnTo>
                  <a:lnTo>
                    <a:pt x="1730" y="1234"/>
                  </a:lnTo>
                  <a:lnTo>
                    <a:pt x="1750" y="1452"/>
                  </a:lnTo>
                  <a:lnTo>
                    <a:pt x="1730" y="1711"/>
                  </a:lnTo>
                  <a:lnTo>
                    <a:pt x="1711" y="1969"/>
                  </a:lnTo>
                  <a:lnTo>
                    <a:pt x="1671" y="2267"/>
                  </a:lnTo>
                  <a:lnTo>
                    <a:pt x="1611" y="2585"/>
                  </a:lnTo>
                  <a:lnTo>
                    <a:pt x="1611" y="2585"/>
                  </a:lnTo>
                  <a:lnTo>
                    <a:pt x="1591" y="2645"/>
                  </a:lnTo>
                  <a:lnTo>
                    <a:pt x="1552" y="2705"/>
                  </a:lnTo>
                  <a:lnTo>
                    <a:pt x="1492" y="2745"/>
                  </a:lnTo>
                  <a:lnTo>
                    <a:pt x="1412" y="2764"/>
                  </a:lnTo>
                  <a:lnTo>
                    <a:pt x="1253" y="2844"/>
                  </a:lnTo>
                  <a:lnTo>
                    <a:pt x="1035" y="2943"/>
                  </a:lnTo>
                  <a:lnTo>
                    <a:pt x="915" y="3023"/>
                  </a:lnTo>
                  <a:lnTo>
                    <a:pt x="796" y="3122"/>
                  </a:lnTo>
                  <a:lnTo>
                    <a:pt x="677" y="3261"/>
                  </a:lnTo>
                  <a:lnTo>
                    <a:pt x="538" y="3401"/>
                  </a:lnTo>
                  <a:lnTo>
                    <a:pt x="418" y="3599"/>
                  </a:lnTo>
                  <a:lnTo>
                    <a:pt x="279" y="3838"/>
                  </a:lnTo>
                  <a:lnTo>
                    <a:pt x="160" y="4096"/>
                  </a:lnTo>
                  <a:lnTo>
                    <a:pt x="41" y="4415"/>
                  </a:lnTo>
                  <a:lnTo>
                    <a:pt x="41" y="4415"/>
                  </a:lnTo>
                  <a:lnTo>
                    <a:pt x="1" y="4275"/>
                  </a:lnTo>
                  <a:lnTo>
                    <a:pt x="1" y="4116"/>
                  </a:lnTo>
                  <a:lnTo>
                    <a:pt x="1" y="3937"/>
                  </a:lnTo>
                  <a:lnTo>
                    <a:pt x="21" y="3739"/>
                  </a:lnTo>
                  <a:lnTo>
                    <a:pt x="80" y="3500"/>
                  </a:lnTo>
                  <a:lnTo>
                    <a:pt x="180" y="3182"/>
                  </a:lnTo>
                  <a:lnTo>
                    <a:pt x="478" y="2267"/>
                  </a:lnTo>
                  <a:lnTo>
                    <a:pt x="478" y="2267"/>
                  </a:lnTo>
                  <a:lnTo>
                    <a:pt x="637" y="1750"/>
                  </a:lnTo>
                  <a:lnTo>
                    <a:pt x="756" y="1273"/>
                  </a:lnTo>
                  <a:lnTo>
                    <a:pt x="935" y="458"/>
                  </a:lnTo>
                  <a:lnTo>
                    <a:pt x="1015" y="180"/>
                  </a:lnTo>
                  <a:lnTo>
                    <a:pt x="1055" y="80"/>
                  </a:lnTo>
                  <a:lnTo>
                    <a:pt x="1114" y="21"/>
                  </a:lnTo>
                  <a:lnTo>
                    <a:pt x="1154" y="1"/>
                  </a:lnTo>
                  <a:lnTo>
                    <a:pt x="1214" y="21"/>
                  </a:lnTo>
                  <a:lnTo>
                    <a:pt x="1293" y="80"/>
                  </a:lnTo>
                  <a:lnTo>
                    <a:pt x="1353" y="180"/>
                  </a:lnTo>
                  <a:lnTo>
                    <a:pt x="1353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8">
              <a:extLst>
                <a:ext uri="{FF2B5EF4-FFF2-40B4-BE49-F238E27FC236}">
                  <a16:creationId xmlns:a16="http://schemas.microsoft.com/office/drawing/2014/main" id="{1A33D953-B824-2AAA-7F7F-E5E924FF2CE6}"/>
                </a:ext>
              </a:extLst>
            </p:cNvPr>
            <p:cNvSpPr/>
            <p:nvPr/>
          </p:nvSpPr>
          <p:spPr>
            <a:xfrm>
              <a:off x="-509975" y="2388175"/>
              <a:ext cx="292275" cy="307675"/>
            </a:xfrm>
            <a:custGeom>
              <a:avLst/>
              <a:gdLst/>
              <a:ahLst/>
              <a:cxnLst/>
              <a:rect l="l" t="t" r="r" b="b"/>
              <a:pathLst>
                <a:path w="11691" h="12307" extrusionOk="0">
                  <a:moveTo>
                    <a:pt x="1" y="7993"/>
                  </a:moveTo>
                  <a:lnTo>
                    <a:pt x="1" y="7993"/>
                  </a:lnTo>
                  <a:lnTo>
                    <a:pt x="358" y="8430"/>
                  </a:lnTo>
                  <a:lnTo>
                    <a:pt x="736" y="8828"/>
                  </a:lnTo>
                  <a:lnTo>
                    <a:pt x="1134" y="9225"/>
                  </a:lnTo>
                  <a:lnTo>
                    <a:pt x="1512" y="9603"/>
                  </a:lnTo>
                  <a:lnTo>
                    <a:pt x="1929" y="9941"/>
                  </a:lnTo>
                  <a:lnTo>
                    <a:pt x="2347" y="10259"/>
                  </a:lnTo>
                  <a:lnTo>
                    <a:pt x="2764" y="10577"/>
                  </a:lnTo>
                  <a:lnTo>
                    <a:pt x="3201" y="10855"/>
                  </a:lnTo>
                  <a:lnTo>
                    <a:pt x="3639" y="11114"/>
                  </a:lnTo>
                  <a:lnTo>
                    <a:pt x="4096" y="11353"/>
                  </a:lnTo>
                  <a:lnTo>
                    <a:pt x="4553" y="11571"/>
                  </a:lnTo>
                  <a:lnTo>
                    <a:pt x="5031" y="11750"/>
                  </a:lnTo>
                  <a:lnTo>
                    <a:pt x="5508" y="11929"/>
                  </a:lnTo>
                  <a:lnTo>
                    <a:pt x="6005" y="12088"/>
                  </a:lnTo>
                  <a:lnTo>
                    <a:pt x="6502" y="12207"/>
                  </a:lnTo>
                  <a:lnTo>
                    <a:pt x="7019" y="12307"/>
                  </a:lnTo>
                  <a:lnTo>
                    <a:pt x="7019" y="12307"/>
                  </a:lnTo>
                  <a:lnTo>
                    <a:pt x="7476" y="11730"/>
                  </a:lnTo>
                  <a:lnTo>
                    <a:pt x="7933" y="11094"/>
                  </a:lnTo>
                  <a:lnTo>
                    <a:pt x="8390" y="10418"/>
                  </a:lnTo>
                  <a:lnTo>
                    <a:pt x="8868" y="9702"/>
                  </a:lnTo>
                  <a:lnTo>
                    <a:pt x="9305" y="8967"/>
                  </a:lnTo>
                  <a:lnTo>
                    <a:pt x="9742" y="8211"/>
                  </a:lnTo>
                  <a:lnTo>
                    <a:pt x="10140" y="7476"/>
                  </a:lnTo>
                  <a:lnTo>
                    <a:pt x="10518" y="6760"/>
                  </a:lnTo>
                  <a:lnTo>
                    <a:pt x="10856" y="6064"/>
                  </a:lnTo>
                  <a:lnTo>
                    <a:pt x="11154" y="5408"/>
                  </a:lnTo>
                  <a:lnTo>
                    <a:pt x="11373" y="4792"/>
                  </a:lnTo>
                  <a:lnTo>
                    <a:pt x="11552" y="4255"/>
                  </a:lnTo>
                  <a:lnTo>
                    <a:pt x="11611" y="4016"/>
                  </a:lnTo>
                  <a:lnTo>
                    <a:pt x="11671" y="3798"/>
                  </a:lnTo>
                  <a:lnTo>
                    <a:pt x="11691" y="3599"/>
                  </a:lnTo>
                  <a:lnTo>
                    <a:pt x="11691" y="3420"/>
                  </a:lnTo>
                  <a:lnTo>
                    <a:pt x="11691" y="3281"/>
                  </a:lnTo>
                  <a:lnTo>
                    <a:pt x="11651" y="3161"/>
                  </a:lnTo>
                  <a:lnTo>
                    <a:pt x="11591" y="3062"/>
                  </a:lnTo>
                  <a:lnTo>
                    <a:pt x="11512" y="3002"/>
                  </a:lnTo>
                  <a:lnTo>
                    <a:pt x="11512" y="3002"/>
                  </a:lnTo>
                  <a:lnTo>
                    <a:pt x="10776" y="2466"/>
                  </a:lnTo>
                  <a:lnTo>
                    <a:pt x="10041" y="2008"/>
                  </a:lnTo>
                  <a:lnTo>
                    <a:pt x="9305" y="1571"/>
                  </a:lnTo>
                  <a:lnTo>
                    <a:pt x="8569" y="1193"/>
                  </a:lnTo>
                  <a:lnTo>
                    <a:pt x="7814" y="855"/>
                  </a:lnTo>
                  <a:lnTo>
                    <a:pt x="7058" y="537"/>
                  </a:lnTo>
                  <a:lnTo>
                    <a:pt x="6263" y="259"/>
                  </a:lnTo>
                  <a:lnTo>
                    <a:pt x="5448" y="0"/>
                  </a:lnTo>
                  <a:lnTo>
                    <a:pt x="5448" y="0"/>
                  </a:lnTo>
                  <a:lnTo>
                    <a:pt x="5388" y="0"/>
                  </a:lnTo>
                  <a:lnTo>
                    <a:pt x="5289" y="20"/>
                  </a:lnTo>
                  <a:lnTo>
                    <a:pt x="5190" y="80"/>
                  </a:lnTo>
                  <a:lnTo>
                    <a:pt x="5050" y="159"/>
                  </a:lnTo>
                  <a:lnTo>
                    <a:pt x="4772" y="438"/>
                  </a:lnTo>
                  <a:lnTo>
                    <a:pt x="4414" y="795"/>
                  </a:lnTo>
                  <a:lnTo>
                    <a:pt x="4036" y="1253"/>
                  </a:lnTo>
                  <a:lnTo>
                    <a:pt x="3619" y="1790"/>
                  </a:lnTo>
                  <a:lnTo>
                    <a:pt x="3182" y="2386"/>
                  </a:lnTo>
                  <a:lnTo>
                    <a:pt x="2744" y="3042"/>
                  </a:lnTo>
                  <a:lnTo>
                    <a:pt x="2287" y="3698"/>
                  </a:lnTo>
                  <a:lnTo>
                    <a:pt x="1850" y="4394"/>
                  </a:lnTo>
                  <a:lnTo>
                    <a:pt x="1432" y="5070"/>
                  </a:lnTo>
                  <a:lnTo>
                    <a:pt x="1054" y="5746"/>
                  </a:lnTo>
                  <a:lnTo>
                    <a:pt x="696" y="6382"/>
                  </a:lnTo>
                  <a:lnTo>
                    <a:pt x="398" y="6998"/>
                  </a:lnTo>
                  <a:lnTo>
                    <a:pt x="160" y="7535"/>
                  </a:lnTo>
                  <a:lnTo>
                    <a:pt x="1" y="7993"/>
                  </a:lnTo>
                  <a:lnTo>
                    <a:pt x="1" y="79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68">
              <a:extLst>
                <a:ext uri="{FF2B5EF4-FFF2-40B4-BE49-F238E27FC236}">
                  <a16:creationId xmlns:a16="http://schemas.microsoft.com/office/drawing/2014/main" id="{2D31358E-0249-D84F-ECBF-87D084795079}"/>
                </a:ext>
              </a:extLst>
            </p:cNvPr>
            <p:cNvSpPr/>
            <p:nvPr/>
          </p:nvSpPr>
          <p:spPr>
            <a:xfrm>
              <a:off x="-1229675" y="3112850"/>
              <a:ext cx="562675" cy="1011000"/>
            </a:xfrm>
            <a:custGeom>
              <a:avLst/>
              <a:gdLst/>
              <a:ahLst/>
              <a:cxnLst/>
              <a:rect l="l" t="t" r="r" b="b"/>
              <a:pathLst>
                <a:path w="22507" h="40440" extrusionOk="0">
                  <a:moveTo>
                    <a:pt x="21114" y="0"/>
                  </a:moveTo>
                  <a:lnTo>
                    <a:pt x="21114" y="0"/>
                  </a:lnTo>
                  <a:lnTo>
                    <a:pt x="21194" y="358"/>
                  </a:lnTo>
                  <a:lnTo>
                    <a:pt x="21373" y="1392"/>
                  </a:lnTo>
                  <a:lnTo>
                    <a:pt x="21492" y="2167"/>
                  </a:lnTo>
                  <a:lnTo>
                    <a:pt x="21631" y="3122"/>
                  </a:lnTo>
                  <a:lnTo>
                    <a:pt x="21790" y="4235"/>
                  </a:lnTo>
                  <a:lnTo>
                    <a:pt x="21929" y="5507"/>
                  </a:lnTo>
                  <a:lnTo>
                    <a:pt x="22069" y="6959"/>
                  </a:lnTo>
                  <a:lnTo>
                    <a:pt x="22188" y="8549"/>
                  </a:lnTo>
                  <a:lnTo>
                    <a:pt x="22307" y="10319"/>
                  </a:lnTo>
                  <a:lnTo>
                    <a:pt x="22407" y="12227"/>
                  </a:lnTo>
                  <a:lnTo>
                    <a:pt x="22466" y="14315"/>
                  </a:lnTo>
                  <a:lnTo>
                    <a:pt x="22506" y="16542"/>
                  </a:lnTo>
                  <a:lnTo>
                    <a:pt x="22506" y="18908"/>
                  </a:lnTo>
                  <a:lnTo>
                    <a:pt x="22446" y="21452"/>
                  </a:lnTo>
                  <a:lnTo>
                    <a:pt x="22446" y="21452"/>
                  </a:lnTo>
                  <a:lnTo>
                    <a:pt x="22407" y="22685"/>
                  </a:lnTo>
                  <a:lnTo>
                    <a:pt x="22327" y="24057"/>
                  </a:lnTo>
                  <a:lnTo>
                    <a:pt x="22208" y="25528"/>
                  </a:lnTo>
                  <a:lnTo>
                    <a:pt x="22069" y="27059"/>
                  </a:lnTo>
                  <a:lnTo>
                    <a:pt x="21910" y="28630"/>
                  </a:lnTo>
                  <a:lnTo>
                    <a:pt x="21731" y="30220"/>
                  </a:lnTo>
                  <a:lnTo>
                    <a:pt x="21373" y="33302"/>
                  </a:lnTo>
                  <a:lnTo>
                    <a:pt x="21015" y="36085"/>
                  </a:lnTo>
                  <a:lnTo>
                    <a:pt x="20697" y="38352"/>
                  </a:lnTo>
                  <a:lnTo>
                    <a:pt x="20399" y="40439"/>
                  </a:lnTo>
                  <a:lnTo>
                    <a:pt x="11929" y="40161"/>
                  </a:lnTo>
                  <a:lnTo>
                    <a:pt x="11929" y="40161"/>
                  </a:lnTo>
                  <a:lnTo>
                    <a:pt x="12247" y="38153"/>
                  </a:lnTo>
                  <a:lnTo>
                    <a:pt x="12406" y="36980"/>
                  </a:lnTo>
                  <a:lnTo>
                    <a:pt x="12585" y="35727"/>
                  </a:lnTo>
                  <a:lnTo>
                    <a:pt x="12744" y="34355"/>
                  </a:lnTo>
                  <a:lnTo>
                    <a:pt x="12903" y="32924"/>
                  </a:lnTo>
                  <a:lnTo>
                    <a:pt x="13043" y="31413"/>
                  </a:lnTo>
                  <a:lnTo>
                    <a:pt x="13142" y="29822"/>
                  </a:lnTo>
                  <a:lnTo>
                    <a:pt x="13221" y="28192"/>
                  </a:lnTo>
                  <a:lnTo>
                    <a:pt x="13261" y="26502"/>
                  </a:lnTo>
                  <a:lnTo>
                    <a:pt x="13281" y="24773"/>
                  </a:lnTo>
                  <a:lnTo>
                    <a:pt x="13261" y="23898"/>
                  </a:lnTo>
                  <a:lnTo>
                    <a:pt x="13221" y="23023"/>
                  </a:lnTo>
                  <a:lnTo>
                    <a:pt x="13182" y="22128"/>
                  </a:lnTo>
                  <a:lnTo>
                    <a:pt x="13142" y="21234"/>
                  </a:lnTo>
                  <a:lnTo>
                    <a:pt x="13062" y="20339"/>
                  </a:lnTo>
                  <a:lnTo>
                    <a:pt x="12983" y="19444"/>
                  </a:lnTo>
                  <a:lnTo>
                    <a:pt x="12883" y="18530"/>
                  </a:lnTo>
                  <a:lnTo>
                    <a:pt x="12764" y="17635"/>
                  </a:lnTo>
                  <a:lnTo>
                    <a:pt x="12625" y="16740"/>
                  </a:lnTo>
                  <a:lnTo>
                    <a:pt x="12466" y="15846"/>
                  </a:lnTo>
                  <a:lnTo>
                    <a:pt x="12466" y="15846"/>
                  </a:lnTo>
                  <a:lnTo>
                    <a:pt x="12307" y="17476"/>
                  </a:lnTo>
                  <a:lnTo>
                    <a:pt x="12148" y="19126"/>
                  </a:lnTo>
                  <a:lnTo>
                    <a:pt x="11949" y="20776"/>
                  </a:lnTo>
                  <a:lnTo>
                    <a:pt x="11750" y="22427"/>
                  </a:lnTo>
                  <a:lnTo>
                    <a:pt x="11532" y="24057"/>
                  </a:lnTo>
                  <a:lnTo>
                    <a:pt x="11293" y="25687"/>
                  </a:lnTo>
                  <a:lnTo>
                    <a:pt x="11034" y="27278"/>
                  </a:lnTo>
                  <a:lnTo>
                    <a:pt x="10776" y="28868"/>
                  </a:lnTo>
                  <a:lnTo>
                    <a:pt x="10478" y="30419"/>
                  </a:lnTo>
                  <a:lnTo>
                    <a:pt x="10180" y="31950"/>
                  </a:lnTo>
                  <a:lnTo>
                    <a:pt x="9861" y="33421"/>
                  </a:lnTo>
                  <a:lnTo>
                    <a:pt x="9524" y="34872"/>
                  </a:lnTo>
                  <a:lnTo>
                    <a:pt x="9166" y="36264"/>
                  </a:lnTo>
                  <a:lnTo>
                    <a:pt x="8808" y="37596"/>
                  </a:lnTo>
                  <a:lnTo>
                    <a:pt x="8410" y="38868"/>
                  </a:lnTo>
                  <a:lnTo>
                    <a:pt x="8013" y="40081"/>
                  </a:lnTo>
                  <a:lnTo>
                    <a:pt x="8013" y="40081"/>
                  </a:lnTo>
                  <a:lnTo>
                    <a:pt x="7993" y="40121"/>
                  </a:lnTo>
                  <a:lnTo>
                    <a:pt x="7913" y="40141"/>
                  </a:lnTo>
                  <a:lnTo>
                    <a:pt x="7655" y="40201"/>
                  </a:lnTo>
                  <a:lnTo>
                    <a:pt x="7257" y="40240"/>
                  </a:lnTo>
                  <a:lnTo>
                    <a:pt x="6740" y="40280"/>
                  </a:lnTo>
                  <a:lnTo>
                    <a:pt x="5448" y="40320"/>
                  </a:lnTo>
                  <a:lnTo>
                    <a:pt x="3977" y="40340"/>
                  </a:lnTo>
                  <a:lnTo>
                    <a:pt x="2525" y="40320"/>
                  </a:lnTo>
                  <a:lnTo>
                    <a:pt x="1253" y="40320"/>
                  </a:lnTo>
                  <a:lnTo>
                    <a:pt x="0" y="40300"/>
                  </a:lnTo>
                  <a:lnTo>
                    <a:pt x="0" y="40300"/>
                  </a:lnTo>
                  <a:lnTo>
                    <a:pt x="60" y="38749"/>
                  </a:lnTo>
                  <a:lnTo>
                    <a:pt x="259" y="34673"/>
                  </a:lnTo>
                  <a:lnTo>
                    <a:pt x="398" y="31989"/>
                  </a:lnTo>
                  <a:lnTo>
                    <a:pt x="557" y="29007"/>
                  </a:lnTo>
                  <a:lnTo>
                    <a:pt x="756" y="25866"/>
                  </a:lnTo>
                  <a:lnTo>
                    <a:pt x="994" y="22665"/>
                  </a:lnTo>
                  <a:lnTo>
                    <a:pt x="994" y="22665"/>
                  </a:lnTo>
                  <a:lnTo>
                    <a:pt x="1253" y="19305"/>
                  </a:lnTo>
                  <a:lnTo>
                    <a:pt x="1452" y="16144"/>
                  </a:lnTo>
                  <a:lnTo>
                    <a:pt x="1611" y="13221"/>
                  </a:lnTo>
                  <a:lnTo>
                    <a:pt x="1730" y="10597"/>
                  </a:lnTo>
                  <a:lnTo>
                    <a:pt x="1810" y="8311"/>
                  </a:lnTo>
                  <a:lnTo>
                    <a:pt x="1869" y="6462"/>
                  </a:lnTo>
                  <a:lnTo>
                    <a:pt x="1889" y="5070"/>
                  </a:lnTo>
                  <a:lnTo>
                    <a:pt x="1889" y="4195"/>
                  </a:lnTo>
                  <a:lnTo>
                    <a:pt x="1889" y="4195"/>
                  </a:lnTo>
                  <a:lnTo>
                    <a:pt x="1909" y="4056"/>
                  </a:lnTo>
                  <a:lnTo>
                    <a:pt x="1929" y="3917"/>
                  </a:lnTo>
                  <a:lnTo>
                    <a:pt x="1988" y="3778"/>
                  </a:lnTo>
                  <a:lnTo>
                    <a:pt x="2068" y="3658"/>
                  </a:lnTo>
                  <a:lnTo>
                    <a:pt x="2167" y="3539"/>
                  </a:lnTo>
                  <a:lnTo>
                    <a:pt x="2287" y="3440"/>
                  </a:lnTo>
                  <a:lnTo>
                    <a:pt x="2406" y="3321"/>
                  </a:lnTo>
                  <a:lnTo>
                    <a:pt x="2565" y="3221"/>
                  </a:lnTo>
                  <a:lnTo>
                    <a:pt x="2744" y="3122"/>
                  </a:lnTo>
                  <a:lnTo>
                    <a:pt x="2943" y="3042"/>
                  </a:lnTo>
                  <a:lnTo>
                    <a:pt x="3360" y="2863"/>
                  </a:lnTo>
                  <a:lnTo>
                    <a:pt x="3857" y="2704"/>
                  </a:lnTo>
                  <a:lnTo>
                    <a:pt x="4394" y="2565"/>
                  </a:lnTo>
                  <a:lnTo>
                    <a:pt x="4991" y="2446"/>
                  </a:lnTo>
                  <a:lnTo>
                    <a:pt x="5627" y="2346"/>
                  </a:lnTo>
                  <a:lnTo>
                    <a:pt x="6303" y="2267"/>
                  </a:lnTo>
                  <a:lnTo>
                    <a:pt x="6999" y="2187"/>
                  </a:lnTo>
                  <a:lnTo>
                    <a:pt x="7714" y="2128"/>
                  </a:lnTo>
                  <a:lnTo>
                    <a:pt x="8470" y="2068"/>
                  </a:lnTo>
                  <a:lnTo>
                    <a:pt x="9981" y="1988"/>
                  </a:lnTo>
                  <a:lnTo>
                    <a:pt x="11492" y="1949"/>
                  </a:lnTo>
                  <a:lnTo>
                    <a:pt x="12963" y="1949"/>
                  </a:lnTo>
                  <a:lnTo>
                    <a:pt x="14335" y="1949"/>
                  </a:lnTo>
                  <a:lnTo>
                    <a:pt x="15567" y="1988"/>
                  </a:lnTo>
                  <a:lnTo>
                    <a:pt x="17416" y="2048"/>
                  </a:lnTo>
                  <a:lnTo>
                    <a:pt x="18112" y="2088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68">
              <a:extLst>
                <a:ext uri="{FF2B5EF4-FFF2-40B4-BE49-F238E27FC236}">
                  <a16:creationId xmlns:a16="http://schemas.microsoft.com/office/drawing/2014/main" id="{A4C4024F-1F2D-BBA0-E5D0-11BEEAE11477}"/>
                </a:ext>
              </a:extLst>
            </p:cNvPr>
            <p:cNvSpPr/>
            <p:nvPr/>
          </p:nvSpPr>
          <p:spPr>
            <a:xfrm>
              <a:off x="-1173025" y="3112850"/>
              <a:ext cx="506025" cy="964275"/>
            </a:xfrm>
            <a:custGeom>
              <a:avLst/>
              <a:gdLst/>
              <a:ahLst/>
              <a:cxnLst/>
              <a:rect l="l" t="t" r="r" b="b"/>
              <a:pathLst>
                <a:path w="20241" h="38571" extrusionOk="0">
                  <a:moveTo>
                    <a:pt x="18848" y="0"/>
                  </a:moveTo>
                  <a:lnTo>
                    <a:pt x="18848" y="0"/>
                  </a:lnTo>
                  <a:lnTo>
                    <a:pt x="18928" y="358"/>
                  </a:lnTo>
                  <a:lnTo>
                    <a:pt x="19107" y="1392"/>
                  </a:lnTo>
                  <a:lnTo>
                    <a:pt x="19226" y="2167"/>
                  </a:lnTo>
                  <a:lnTo>
                    <a:pt x="19365" y="3122"/>
                  </a:lnTo>
                  <a:lnTo>
                    <a:pt x="19524" y="4235"/>
                  </a:lnTo>
                  <a:lnTo>
                    <a:pt x="19663" y="5507"/>
                  </a:lnTo>
                  <a:lnTo>
                    <a:pt x="19803" y="6959"/>
                  </a:lnTo>
                  <a:lnTo>
                    <a:pt x="19922" y="8549"/>
                  </a:lnTo>
                  <a:lnTo>
                    <a:pt x="20041" y="10319"/>
                  </a:lnTo>
                  <a:lnTo>
                    <a:pt x="20141" y="12227"/>
                  </a:lnTo>
                  <a:lnTo>
                    <a:pt x="20200" y="14315"/>
                  </a:lnTo>
                  <a:lnTo>
                    <a:pt x="20240" y="16542"/>
                  </a:lnTo>
                  <a:lnTo>
                    <a:pt x="20240" y="18908"/>
                  </a:lnTo>
                  <a:lnTo>
                    <a:pt x="20180" y="21452"/>
                  </a:lnTo>
                  <a:lnTo>
                    <a:pt x="20180" y="21452"/>
                  </a:lnTo>
                  <a:lnTo>
                    <a:pt x="20161" y="22387"/>
                  </a:lnTo>
                  <a:lnTo>
                    <a:pt x="20101" y="23401"/>
                  </a:lnTo>
                  <a:lnTo>
                    <a:pt x="20021" y="24474"/>
                  </a:lnTo>
                  <a:lnTo>
                    <a:pt x="19922" y="25608"/>
                  </a:lnTo>
                  <a:lnTo>
                    <a:pt x="19703" y="27973"/>
                  </a:lnTo>
                  <a:lnTo>
                    <a:pt x="19445" y="30399"/>
                  </a:lnTo>
                  <a:lnTo>
                    <a:pt x="19166" y="32765"/>
                  </a:lnTo>
                  <a:lnTo>
                    <a:pt x="18888" y="34992"/>
                  </a:lnTo>
                  <a:lnTo>
                    <a:pt x="18411" y="38570"/>
                  </a:lnTo>
                  <a:lnTo>
                    <a:pt x="11910" y="38352"/>
                  </a:lnTo>
                  <a:lnTo>
                    <a:pt x="11910" y="38352"/>
                  </a:lnTo>
                  <a:lnTo>
                    <a:pt x="12069" y="37318"/>
                  </a:lnTo>
                  <a:lnTo>
                    <a:pt x="12248" y="36025"/>
                  </a:lnTo>
                  <a:lnTo>
                    <a:pt x="12447" y="34514"/>
                  </a:lnTo>
                  <a:lnTo>
                    <a:pt x="12645" y="32825"/>
                  </a:lnTo>
                  <a:lnTo>
                    <a:pt x="12804" y="30995"/>
                  </a:lnTo>
                  <a:lnTo>
                    <a:pt x="12963" y="29067"/>
                  </a:lnTo>
                  <a:lnTo>
                    <a:pt x="13003" y="28073"/>
                  </a:lnTo>
                  <a:lnTo>
                    <a:pt x="13063" y="27099"/>
                  </a:lnTo>
                  <a:lnTo>
                    <a:pt x="13083" y="26105"/>
                  </a:lnTo>
                  <a:lnTo>
                    <a:pt x="13103" y="25111"/>
                  </a:lnTo>
                  <a:lnTo>
                    <a:pt x="13103" y="24136"/>
                  </a:lnTo>
                  <a:lnTo>
                    <a:pt x="13103" y="23182"/>
                  </a:lnTo>
                  <a:lnTo>
                    <a:pt x="13063" y="22228"/>
                  </a:lnTo>
                  <a:lnTo>
                    <a:pt x="13003" y="21313"/>
                  </a:lnTo>
                  <a:lnTo>
                    <a:pt x="12924" y="20438"/>
                  </a:lnTo>
                  <a:lnTo>
                    <a:pt x="12824" y="19583"/>
                  </a:lnTo>
                  <a:lnTo>
                    <a:pt x="12685" y="18788"/>
                  </a:lnTo>
                  <a:lnTo>
                    <a:pt x="12526" y="18033"/>
                  </a:lnTo>
                  <a:lnTo>
                    <a:pt x="12347" y="17317"/>
                  </a:lnTo>
                  <a:lnTo>
                    <a:pt x="12248" y="16979"/>
                  </a:lnTo>
                  <a:lnTo>
                    <a:pt x="12128" y="16661"/>
                  </a:lnTo>
                  <a:lnTo>
                    <a:pt x="12009" y="16363"/>
                  </a:lnTo>
                  <a:lnTo>
                    <a:pt x="11890" y="16084"/>
                  </a:lnTo>
                  <a:lnTo>
                    <a:pt x="11751" y="15826"/>
                  </a:lnTo>
                  <a:lnTo>
                    <a:pt x="11612" y="15567"/>
                  </a:lnTo>
                  <a:lnTo>
                    <a:pt x="11452" y="15349"/>
                  </a:lnTo>
                  <a:lnTo>
                    <a:pt x="11293" y="15130"/>
                  </a:lnTo>
                  <a:lnTo>
                    <a:pt x="11114" y="14931"/>
                  </a:lnTo>
                  <a:lnTo>
                    <a:pt x="10936" y="14772"/>
                  </a:lnTo>
                  <a:lnTo>
                    <a:pt x="10757" y="14613"/>
                  </a:lnTo>
                  <a:lnTo>
                    <a:pt x="10558" y="14494"/>
                  </a:lnTo>
                  <a:lnTo>
                    <a:pt x="10339" y="14394"/>
                  </a:lnTo>
                  <a:lnTo>
                    <a:pt x="10120" y="14315"/>
                  </a:lnTo>
                  <a:lnTo>
                    <a:pt x="10120" y="14315"/>
                  </a:lnTo>
                  <a:lnTo>
                    <a:pt x="10021" y="15667"/>
                  </a:lnTo>
                  <a:lnTo>
                    <a:pt x="9922" y="17039"/>
                  </a:lnTo>
                  <a:lnTo>
                    <a:pt x="9862" y="18391"/>
                  </a:lnTo>
                  <a:lnTo>
                    <a:pt x="9802" y="19762"/>
                  </a:lnTo>
                  <a:lnTo>
                    <a:pt x="9802" y="19762"/>
                  </a:lnTo>
                  <a:lnTo>
                    <a:pt x="9504" y="22287"/>
                  </a:lnTo>
                  <a:lnTo>
                    <a:pt x="9146" y="24812"/>
                  </a:lnTo>
                  <a:lnTo>
                    <a:pt x="8768" y="27297"/>
                  </a:lnTo>
                  <a:lnTo>
                    <a:pt x="8570" y="28510"/>
                  </a:lnTo>
                  <a:lnTo>
                    <a:pt x="8351" y="29723"/>
                  </a:lnTo>
                  <a:lnTo>
                    <a:pt x="8132" y="30896"/>
                  </a:lnTo>
                  <a:lnTo>
                    <a:pt x="7894" y="32069"/>
                  </a:lnTo>
                  <a:lnTo>
                    <a:pt x="7635" y="33202"/>
                  </a:lnTo>
                  <a:lnTo>
                    <a:pt x="7397" y="34316"/>
                  </a:lnTo>
                  <a:lnTo>
                    <a:pt x="7118" y="35409"/>
                  </a:lnTo>
                  <a:lnTo>
                    <a:pt x="6840" y="36483"/>
                  </a:lnTo>
                  <a:lnTo>
                    <a:pt x="6562" y="37497"/>
                  </a:lnTo>
                  <a:lnTo>
                    <a:pt x="6263" y="38491"/>
                  </a:lnTo>
                  <a:lnTo>
                    <a:pt x="6263" y="38491"/>
                  </a:lnTo>
                  <a:lnTo>
                    <a:pt x="5329" y="38511"/>
                  </a:lnTo>
                  <a:lnTo>
                    <a:pt x="4295" y="38530"/>
                  </a:lnTo>
                  <a:lnTo>
                    <a:pt x="2247" y="38530"/>
                  </a:lnTo>
                  <a:lnTo>
                    <a:pt x="1" y="38491"/>
                  </a:lnTo>
                  <a:lnTo>
                    <a:pt x="1" y="38491"/>
                  </a:lnTo>
                  <a:lnTo>
                    <a:pt x="180" y="37596"/>
                  </a:lnTo>
                  <a:lnTo>
                    <a:pt x="398" y="36522"/>
                  </a:lnTo>
                  <a:lnTo>
                    <a:pt x="697" y="35091"/>
                  </a:lnTo>
                  <a:lnTo>
                    <a:pt x="1015" y="33322"/>
                  </a:lnTo>
                  <a:lnTo>
                    <a:pt x="1393" y="31254"/>
                  </a:lnTo>
                  <a:lnTo>
                    <a:pt x="1770" y="28928"/>
                  </a:lnTo>
                  <a:lnTo>
                    <a:pt x="2148" y="26383"/>
                  </a:lnTo>
                  <a:lnTo>
                    <a:pt x="2526" y="23659"/>
                  </a:lnTo>
                  <a:lnTo>
                    <a:pt x="2705" y="22228"/>
                  </a:lnTo>
                  <a:lnTo>
                    <a:pt x="2864" y="20776"/>
                  </a:lnTo>
                  <a:lnTo>
                    <a:pt x="3023" y="19285"/>
                  </a:lnTo>
                  <a:lnTo>
                    <a:pt x="3182" y="17774"/>
                  </a:lnTo>
                  <a:lnTo>
                    <a:pt x="3301" y="16243"/>
                  </a:lnTo>
                  <a:lnTo>
                    <a:pt x="3420" y="14693"/>
                  </a:lnTo>
                  <a:lnTo>
                    <a:pt x="3520" y="13142"/>
                  </a:lnTo>
                  <a:lnTo>
                    <a:pt x="3599" y="11571"/>
                  </a:lnTo>
                  <a:lnTo>
                    <a:pt x="3659" y="10021"/>
                  </a:lnTo>
                  <a:lnTo>
                    <a:pt x="3699" y="8450"/>
                  </a:lnTo>
                  <a:lnTo>
                    <a:pt x="3699" y="6899"/>
                  </a:lnTo>
                  <a:lnTo>
                    <a:pt x="3679" y="5348"/>
                  </a:lnTo>
                  <a:lnTo>
                    <a:pt x="3639" y="3818"/>
                  </a:lnTo>
                  <a:lnTo>
                    <a:pt x="3560" y="2326"/>
                  </a:lnTo>
                  <a:lnTo>
                    <a:pt x="3560" y="2326"/>
                  </a:lnTo>
                  <a:lnTo>
                    <a:pt x="4494" y="2207"/>
                  </a:lnTo>
                  <a:lnTo>
                    <a:pt x="5468" y="2108"/>
                  </a:lnTo>
                  <a:lnTo>
                    <a:pt x="6482" y="2048"/>
                  </a:lnTo>
                  <a:lnTo>
                    <a:pt x="7516" y="2008"/>
                  </a:lnTo>
                  <a:lnTo>
                    <a:pt x="8550" y="1969"/>
                  </a:lnTo>
                  <a:lnTo>
                    <a:pt x="9564" y="1949"/>
                  </a:lnTo>
                  <a:lnTo>
                    <a:pt x="11512" y="1949"/>
                  </a:lnTo>
                  <a:lnTo>
                    <a:pt x="13222" y="1988"/>
                  </a:lnTo>
                  <a:lnTo>
                    <a:pt x="14614" y="2028"/>
                  </a:lnTo>
                  <a:lnTo>
                    <a:pt x="15846" y="2088"/>
                  </a:lnTo>
                  <a:lnTo>
                    <a:pt x="18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8">
              <a:extLst>
                <a:ext uri="{FF2B5EF4-FFF2-40B4-BE49-F238E27FC236}">
                  <a16:creationId xmlns:a16="http://schemas.microsoft.com/office/drawing/2014/main" id="{915F9915-8053-A9F2-C086-114883B27DA2}"/>
                </a:ext>
              </a:extLst>
            </p:cNvPr>
            <p:cNvSpPr/>
            <p:nvPr/>
          </p:nvSpPr>
          <p:spPr>
            <a:xfrm>
              <a:off x="-1269950" y="2540750"/>
              <a:ext cx="609900" cy="845500"/>
            </a:xfrm>
            <a:custGeom>
              <a:avLst/>
              <a:gdLst/>
              <a:ahLst/>
              <a:cxnLst/>
              <a:rect l="l" t="t" r="r" b="b"/>
              <a:pathLst>
                <a:path w="24396" h="33820" extrusionOk="0">
                  <a:moveTo>
                    <a:pt x="1" y="3838"/>
                  </a:moveTo>
                  <a:lnTo>
                    <a:pt x="1" y="3838"/>
                  </a:lnTo>
                  <a:lnTo>
                    <a:pt x="259" y="4713"/>
                  </a:lnTo>
                  <a:lnTo>
                    <a:pt x="836" y="6780"/>
                  </a:lnTo>
                  <a:lnTo>
                    <a:pt x="1174" y="8033"/>
                  </a:lnTo>
                  <a:lnTo>
                    <a:pt x="1492" y="9266"/>
                  </a:lnTo>
                  <a:lnTo>
                    <a:pt x="1770" y="10419"/>
                  </a:lnTo>
                  <a:lnTo>
                    <a:pt x="1870" y="10916"/>
                  </a:lnTo>
                  <a:lnTo>
                    <a:pt x="1949" y="11353"/>
                  </a:lnTo>
                  <a:lnTo>
                    <a:pt x="1949" y="11353"/>
                  </a:lnTo>
                  <a:lnTo>
                    <a:pt x="2069" y="11771"/>
                  </a:lnTo>
                  <a:lnTo>
                    <a:pt x="2188" y="12268"/>
                  </a:lnTo>
                  <a:lnTo>
                    <a:pt x="2307" y="12844"/>
                  </a:lnTo>
                  <a:lnTo>
                    <a:pt x="2407" y="13480"/>
                  </a:lnTo>
                  <a:lnTo>
                    <a:pt x="2506" y="14176"/>
                  </a:lnTo>
                  <a:lnTo>
                    <a:pt x="2605" y="14932"/>
                  </a:lnTo>
                  <a:lnTo>
                    <a:pt x="2764" y="16562"/>
                  </a:lnTo>
                  <a:lnTo>
                    <a:pt x="2904" y="18351"/>
                  </a:lnTo>
                  <a:lnTo>
                    <a:pt x="3003" y="20240"/>
                  </a:lnTo>
                  <a:lnTo>
                    <a:pt x="3102" y="22169"/>
                  </a:lnTo>
                  <a:lnTo>
                    <a:pt x="3162" y="24097"/>
                  </a:lnTo>
                  <a:lnTo>
                    <a:pt x="3222" y="25986"/>
                  </a:lnTo>
                  <a:lnTo>
                    <a:pt x="3261" y="27775"/>
                  </a:lnTo>
                  <a:lnTo>
                    <a:pt x="3321" y="30877"/>
                  </a:lnTo>
                  <a:lnTo>
                    <a:pt x="3321" y="33024"/>
                  </a:lnTo>
                  <a:lnTo>
                    <a:pt x="3321" y="33819"/>
                  </a:lnTo>
                  <a:lnTo>
                    <a:pt x="3321" y="33819"/>
                  </a:lnTo>
                  <a:lnTo>
                    <a:pt x="7794" y="33541"/>
                  </a:lnTo>
                  <a:lnTo>
                    <a:pt x="11711" y="33302"/>
                  </a:lnTo>
                  <a:lnTo>
                    <a:pt x="15310" y="33103"/>
                  </a:lnTo>
                  <a:lnTo>
                    <a:pt x="15310" y="33103"/>
                  </a:lnTo>
                  <a:lnTo>
                    <a:pt x="16840" y="33024"/>
                  </a:lnTo>
                  <a:lnTo>
                    <a:pt x="18292" y="32924"/>
                  </a:lnTo>
                  <a:lnTo>
                    <a:pt x="19624" y="32805"/>
                  </a:lnTo>
                  <a:lnTo>
                    <a:pt x="20837" y="32686"/>
                  </a:lnTo>
                  <a:lnTo>
                    <a:pt x="22606" y="32487"/>
                  </a:lnTo>
                  <a:lnTo>
                    <a:pt x="23282" y="32408"/>
                  </a:lnTo>
                  <a:lnTo>
                    <a:pt x="23282" y="32408"/>
                  </a:lnTo>
                  <a:lnTo>
                    <a:pt x="23401" y="30539"/>
                  </a:lnTo>
                  <a:lnTo>
                    <a:pt x="23540" y="28749"/>
                  </a:lnTo>
                  <a:lnTo>
                    <a:pt x="23700" y="26980"/>
                  </a:lnTo>
                  <a:lnTo>
                    <a:pt x="23859" y="25270"/>
                  </a:lnTo>
                  <a:lnTo>
                    <a:pt x="24018" y="23580"/>
                  </a:lnTo>
                  <a:lnTo>
                    <a:pt x="24177" y="21910"/>
                  </a:lnTo>
                  <a:lnTo>
                    <a:pt x="24296" y="20280"/>
                  </a:lnTo>
                  <a:lnTo>
                    <a:pt x="24375" y="18650"/>
                  </a:lnTo>
                  <a:lnTo>
                    <a:pt x="24395" y="17834"/>
                  </a:lnTo>
                  <a:lnTo>
                    <a:pt x="24395" y="17019"/>
                  </a:lnTo>
                  <a:lnTo>
                    <a:pt x="24395" y="16204"/>
                  </a:lnTo>
                  <a:lnTo>
                    <a:pt x="24375" y="15409"/>
                  </a:lnTo>
                  <a:lnTo>
                    <a:pt x="24336" y="14594"/>
                  </a:lnTo>
                  <a:lnTo>
                    <a:pt x="24276" y="13779"/>
                  </a:lnTo>
                  <a:lnTo>
                    <a:pt x="24197" y="12944"/>
                  </a:lnTo>
                  <a:lnTo>
                    <a:pt x="24077" y="12128"/>
                  </a:lnTo>
                  <a:lnTo>
                    <a:pt x="23958" y="11293"/>
                  </a:lnTo>
                  <a:lnTo>
                    <a:pt x="23799" y="10458"/>
                  </a:lnTo>
                  <a:lnTo>
                    <a:pt x="23620" y="9623"/>
                  </a:lnTo>
                  <a:lnTo>
                    <a:pt x="23421" y="8769"/>
                  </a:lnTo>
                  <a:lnTo>
                    <a:pt x="23183" y="7914"/>
                  </a:lnTo>
                  <a:lnTo>
                    <a:pt x="22924" y="7039"/>
                  </a:lnTo>
                  <a:lnTo>
                    <a:pt x="22626" y="6164"/>
                  </a:lnTo>
                  <a:lnTo>
                    <a:pt x="22288" y="5289"/>
                  </a:lnTo>
                  <a:lnTo>
                    <a:pt x="22288" y="5289"/>
                  </a:lnTo>
                  <a:lnTo>
                    <a:pt x="22169" y="5011"/>
                  </a:lnTo>
                  <a:lnTo>
                    <a:pt x="22049" y="4772"/>
                  </a:lnTo>
                  <a:lnTo>
                    <a:pt x="21910" y="4514"/>
                  </a:lnTo>
                  <a:lnTo>
                    <a:pt x="21751" y="4255"/>
                  </a:lnTo>
                  <a:lnTo>
                    <a:pt x="21592" y="4017"/>
                  </a:lnTo>
                  <a:lnTo>
                    <a:pt x="21413" y="3778"/>
                  </a:lnTo>
                  <a:lnTo>
                    <a:pt x="21214" y="3540"/>
                  </a:lnTo>
                  <a:lnTo>
                    <a:pt x="21016" y="3301"/>
                  </a:lnTo>
                  <a:lnTo>
                    <a:pt x="20797" y="3082"/>
                  </a:lnTo>
                  <a:lnTo>
                    <a:pt x="20558" y="2864"/>
                  </a:lnTo>
                  <a:lnTo>
                    <a:pt x="20300" y="2665"/>
                  </a:lnTo>
                  <a:lnTo>
                    <a:pt x="20041" y="2446"/>
                  </a:lnTo>
                  <a:lnTo>
                    <a:pt x="19763" y="2247"/>
                  </a:lnTo>
                  <a:lnTo>
                    <a:pt x="19465" y="2068"/>
                  </a:lnTo>
                  <a:lnTo>
                    <a:pt x="19167" y="1890"/>
                  </a:lnTo>
                  <a:lnTo>
                    <a:pt x="18848" y="1711"/>
                  </a:lnTo>
                  <a:lnTo>
                    <a:pt x="18510" y="1532"/>
                  </a:lnTo>
                  <a:lnTo>
                    <a:pt x="18173" y="1373"/>
                  </a:lnTo>
                  <a:lnTo>
                    <a:pt x="17815" y="1233"/>
                  </a:lnTo>
                  <a:lnTo>
                    <a:pt x="17437" y="1094"/>
                  </a:lnTo>
                  <a:lnTo>
                    <a:pt x="17059" y="955"/>
                  </a:lnTo>
                  <a:lnTo>
                    <a:pt x="16662" y="836"/>
                  </a:lnTo>
                  <a:lnTo>
                    <a:pt x="16244" y="717"/>
                  </a:lnTo>
                  <a:lnTo>
                    <a:pt x="15807" y="617"/>
                  </a:lnTo>
                  <a:lnTo>
                    <a:pt x="15369" y="518"/>
                  </a:lnTo>
                  <a:lnTo>
                    <a:pt x="14912" y="438"/>
                  </a:lnTo>
                  <a:lnTo>
                    <a:pt x="14455" y="359"/>
                  </a:lnTo>
                  <a:lnTo>
                    <a:pt x="13978" y="299"/>
                  </a:lnTo>
                  <a:lnTo>
                    <a:pt x="13481" y="259"/>
                  </a:lnTo>
                  <a:lnTo>
                    <a:pt x="12964" y="220"/>
                  </a:lnTo>
                  <a:lnTo>
                    <a:pt x="12447" y="200"/>
                  </a:lnTo>
                  <a:lnTo>
                    <a:pt x="11910" y="180"/>
                  </a:lnTo>
                  <a:lnTo>
                    <a:pt x="11910" y="180"/>
                  </a:lnTo>
                  <a:lnTo>
                    <a:pt x="11254" y="80"/>
                  </a:lnTo>
                  <a:lnTo>
                    <a:pt x="10598" y="21"/>
                  </a:lnTo>
                  <a:lnTo>
                    <a:pt x="9962" y="1"/>
                  </a:lnTo>
                  <a:lnTo>
                    <a:pt x="9345" y="1"/>
                  </a:lnTo>
                  <a:lnTo>
                    <a:pt x="8729" y="21"/>
                  </a:lnTo>
                  <a:lnTo>
                    <a:pt x="8152" y="80"/>
                  </a:lnTo>
                  <a:lnTo>
                    <a:pt x="7576" y="160"/>
                  </a:lnTo>
                  <a:lnTo>
                    <a:pt x="7019" y="259"/>
                  </a:lnTo>
                  <a:lnTo>
                    <a:pt x="6482" y="359"/>
                  </a:lnTo>
                  <a:lnTo>
                    <a:pt x="5965" y="498"/>
                  </a:lnTo>
                  <a:lnTo>
                    <a:pt x="5448" y="637"/>
                  </a:lnTo>
                  <a:lnTo>
                    <a:pt x="4971" y="796"/>
                  </a:lnTo>
                  <a:lnTo>
                    <a:pt x="4494" y="975"/>
                  </a:lnTo>
                  <a:lnTo>
                    <a:pt x="4057" y="1154"/>
                  </a:lnTo>
                  <a:lnTo>
                    <a:pt x="3639" y="1353"/>
                  </a:lnTo>
                  <a:lnTo>
                    <a:pt x="3222" y="1532"/>
                  </a:lnTo>
                  <a:lnTo>
                    <a:pt x="2844" y="1730"/>
                  </a:lnTo>
                  <a:lnTo>
                    <a:pt x="2486" y="1929"/>
                  </a:lnTo>
                  <a:lnTo>
                    <a:pt x="1830" y="2327"/>
                  </a:lnTo>
                  <a:lnTo>
                    <a:pt x="1273" y="2705"/>
                  </a:lnTo>
                  <a:lnTo>
                    <a:pt x="796" y="3063"/>
                  </a:lnTo>
                  <a:lnTo>
                    <a:pt x="438" y="3361"/>
                  </a:lnTo>
                  <a:lnTo>
                    <a:pt x="180" y="3599"/>
                  </a:lnTo>
                  <a:lnTo>
                    <a:pt x="21" y="3758"/>
                  </a:lnTo>
                  <a:lnTo>
                    <a:pt x="1" y="3818"/>
                  </a:lnTo>
                  <a:lnTo>
                    <a:pt x="1" y="3838"/>
                  </a:lnTo>
                  <a:lnTo>
                    <a:pt x="1" y="38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8">
              <a:extLst>
                <a:ext uri="{FF2B5EF4-FFF2-40B4-BE49-F238E27FC236}">
                  <a16:creationId xmlns:a16="http://schemas.microsoft.com/office/drawing/2014/main" id="{B6CFEB49-8149-C43A-7EA4-39F7815EF090}"/>
                </a:ext>
              </a:extLst>
            </p:cNvPr>
            <p:cNvSpPr/>
            <p:nvPr/>
          </p:nvSpPr>
          <p:spPr>
            <a:xfrm>
              <a:off x="-1193900" y="2586000"/>
              <a:ext cx="533850" cy="893175"/>
            </a:xfrm>
            <a:custGeom>
              <a:avLst/>
              <a:gdLst/>
              <a:ahLst/>
              <a:cxnLst/>
              <a:rect l="l" t="t" r="r" b="b"/>
              <a:pathLst>
                <a:path w="21354" h="35727" extrusionOk="0">
                  <a:moveTo>
                    <a:pt x="4395" y="33441"/>
                  </a:moveTo>
                  <a:lnTo>
                    <a:pt x="4395" y="33441"/>
                  </a:lnTo>
                  <a:lnTo>
                    <a:pt x="5548" y="33838"/>
                  </a:lnTo>
                  <a:lnTo>
                    <a:pt x="6800" y="34256"/>
                  </a:lnTo>
                  <a:lnTo>
                    <a:pt x="8093" y="34653"/>
                  </a:lnTo>
                  <a:lnTo>
                    <a:pt x="9385" y="35031"/>
                  </a:lnTo>
                  <a:lnTo>
                    <a:pt x="10021" y="35190"/>
                  </a:lnTo>
                  <a:lnTo>
                    <a:pt x="10657" y="35329"/>
                  </a:lnTo>
                  <a:lnTo>
                    <a:pt x="11293" y="35449"/>
                  </a:lnTo>
                  <a:lnTo>
                    <a:pt x="11890" y="35568"/>
                  </a:lnTo>
                  <a:lnTo>
                    <a:pt x="12466" y="35647"/>
                  </a:lnTo>
                  <a:lnTo>
                    <a:pt x="13023" y="35687"/>
                  </a:lnTo>
                  <a:lnTo>
                    <a:pt x="13560" y="35727"/>
                  </a:lnTo>
                  <a:lnTo>
                    <a:pt x="14037" y="35707"/>
                  </a:lnTo>
                  <a:lnTo>
                    <a:pt x="14037" y="35707"/>
                  </a:lnTo>
                  <a:lnTo>
                    <a:pt x="14415" y="35687"/>
                  </a:lnTo>
                  <a:lnTo>
                    <a:pt x="14793" y="35627"/>
                  </a:lnTo>
                  <a:lnTo>
                    <a:pt x="15150" y="35548"/>
                  </a:lnTo>
                  <a:lnTo>
                    <a:pt x="15488" y="35449"/>
                  </a:lnTo>
                  <a:lnTo>
                    <a:pt x="15806" y="35309"/>
                  </a:lnTo>
                  <a:lnTo>
                    <a:pt x="16125" y="35170"/>
                  </a:lnTo>
                  <a:lnTo>
                    <a:pt x="16443" y="35011"/>
                  </a:lnTo>
                  <a:lnTo>
                    <a:pt x="16741" y="34832"/>
                  </a:lnTo>
                  <a:lnTo>
                    <a:pt x="17019" y="34653"/>
                  </a:lnTo>
                  <a:lnTo>
                    <a:pt x="17298" y="34435"/>
                  </a:lnTo>
                  <a:lnTo>
                    <a:pt x="17556" y="34236"/>
                  </a:lnTo>
                  <a:lnTo>
                    <a:pt x="17795" y="34017"/>
                  </a:lnTo>
                  <a:lnTo>
                    <a:pt x="18033" y="33779"/>
                  </a:lnTo>
                  <a:lnTo>
                    <a:pt x="18272" y="33560"/>
                  </a:lnTo>
                  <a:lnTo>
                    <a:pt x="18669" y="33083"/>
                  </a:lnTo>
                  <a:lnTo>
                    <a:pt x="19047" y="32625"/>
                  </a:lnTo>
                  <a:lnTo>
                    <a:pt x="19365" y="32168"/>
                  </a:lnTo>
                  <a:lnTo>
                    <a:pt x="19624" y="31751"/>
                  </a:lnTo>
                  <a:lnTo>
                    <a:pt x="19842" y="31373"/>
                  </a:lnTo>
                  <a:lnTo>
                    <a:pt x="20141" y="30816"/>
                  </a:lnTo>
                  <a:lnTo>
                    <a:pt x="20240" y="30598"/>
                  </a:lnTo>
                  <a:lnTo>
                    <a:pt x="20240" y="30598"/>
                  </a:lnTo>
                  <a:lnTo>
                    <a:pt x="20359" y="28729"/>
                  </a:lnTo>
                  <a:lnTo>
                    <a:pt x="20498" y="26939"/>
                  </a:lnTo>
                  <a:lnTo>
                    <a:pt x="20658" y="25170"/>
                  </a:lnTo>
                  <a:lnTo>
                    <a:pt x="20817" y="23460"/>
                  </a:lnTo>
                  <a:lnTo>
                    <a:pt x="20976" y="21770"/>
                  </a:lnTo>
                  <a:lnTo>
                    <a:pt x="21135" y="20100"/>
                  </a:lnTo>
                  <a:lnTo>
                    <a:pt x="21254" y="18470"/>
                  </a:lnTo>
                  <a:lnTo>
                    <a:pt x="21333" y="16840"/>
                  </a:lnTo>
                  <a:lnTo>
                    <a:pt x="21353" y="16024"/>
                  </a:lnTo>
                  <a:lnTo>
                    <a:pt x="21353" y="15209"/>
                  </a:lnTo>
                  <a:lnTo>
                    <a:pt x="21353" y="14394"/>
                  </a:lnTo>
                  <a:lnTo>
                    <a:pt x="21333" y="13599"/>
                  </a:lnTo>
                  <a:lnTo>
                    <a:pt x="21294" y="12784"/>
                  </a:lnTo>
                  <a:lnTo>
                    <a:pt x="21234" y="11969"/>
                  </a:lnTo>
                  <a:lnTo>
                    <a:pt x="21155" y="11134"/>
                  </a:lnTo>
                  <a:lnTo>
                    <a:pt x="21035" y="10318"/>
                  </a:lnTo>
                  <a:lnTo>
                    <a:pt x="20916" y="9483"/>
                  </a:lnTo>
                  <a:lnTo>
                    <a:pt x="20757" y="8648"/>
                  </a:lnTo>
                  <a:lnTo>
                    <a:pt x="20578" y="7813"/>
                  </a:lnTo>
                  <a:lnTo>
                    <a:pt x="20379" y="6959"/>
                  </a:lnTo>
                  <a:lnTo>
                    <a:pt x="20141" y="6104"/>
                  </a:lnTo>
                  <a:lnTo>
                    <a:pt x="19882" y="5229"/>
                  </a:lnTo>
                  <a:lnTo>
                    <a:pt x="19584" y="4354"/>
                  </a:lnTo>
                  <a:lnTo>
                    <a:pt x="19246" y="3479"/>
                  </a:lnTo>
                  <a:lnTo>
                    <a:pt x="19246" y="3479"/>
                  </a:lnTo>
                  <a:lnTo>
                    <a:pt x="19107" y="3161"/>
                  </a:lnTo>
                  <a:lnTo>
                    <a:pt x="18948" y="2843"/>
                  </a:lnTo>
                  <a:lnTo>
                    <a:pt x="18769" y="2545"/>
                  </a:lnTo>
                  <a:lnTo>
                    <a:pt x="18570" y="2247"/>
                  </a:lnTo>
                  <a:lnTo>
                    <a:pt x="18371" y="1968"/>
                  </a:lnTo>
                  <a:lnTo>
                    <a:pt x="18133" y="1670"/>
                  </a:lnTo>
                  <a:lnTo>
                    <a:pt x="17874" y="1412"/>
                  </a:lnTo>
                  <a:lnTo>
                    <a:pt x="17596" y="1133"/>
                  </a:lnTo>
                  <a:lnTo>
                    <a:pt x="17596" y="1133"/>
                  </a:lnTo>
                  <a:lnTo>
                    <a:pt x="16999" y="934"/>
                  </a:lnTo>
                  <a:lnTo>
                    <a:pt x="16363" y="736"/>
                  </a:lnTo>
                  <a:lnTo>
                    <a:pt x="15707" y="577"/>
                  </a:lnTo>
                  <a:lnTo>
                    <a:pt x="15011" y="437"/>
                  </a:lnTo>
                  <a:lnTo>
                    <a:pt x="14295" y="338"/>
                  </a:lnTo>
                  <a:lnTo>
                    <a:pt x="13540" y="258"/>
                  </a:lnTo>
                  <a:lnTo>
                    <a:pt x="12745" y="199"/>
                  </a:lnTo>
                  <a:lnTo>
                    <a:pt x="11910" y="179"/>
                  </a:lnTo>
                  <a:lnTo>
                    <a:pt x="11910" y="179"/>
                  </a:lnTo>
                  <a:lnTo>
                    <a:pt x="11254" y="80"/>
                  </a:lnTo>
                  <a:lnTo>
                    <a:pt x="10598" y="20"/>
                  </a:lnTo>
                  <a:lnTo>
                    <a:pt x="9961" y="0"/>
                  </a:lnTo>
                  <a:lnTo>
                    <a:pt x="9345" y="0"/>
                  </a:lnTo>
                  <a:lnTo>
                    <a:pt x="8749" y="20"/>
                  </a:lnTo>
                  <a:lnTo>
                    <a:pt x="8152" y="80"/>
                  </a:lnTo>
                  <a:lnTo>
                    <a:pt x="7576" y="139"/>
                  </a:lnTo>
                  <a:lnTo>
                    <a:pt x="7019" y="239"/>
                  </a:lnTo>
                  <a:lnTo>
                    <a:pt x="6482" y="358"/>
                  </a:lnTo>
                  <a:lnTo>
                    <a:pt x="5965" y="497"/>
                  </a:lnTo>
                  <a:lnTo>
                    <a:pt x="5448" y="636"/>
                  </a:lnTo>
                  <a:lnTo>
                    <a:pt x="4971" y="795"/>
                  </a:lnTo>
                  <a:lnTo>
                    <a:pt x="4514" y="974"/>
                  </a:lnTo>
                  <a:lnTo>
                    <a:pt x="4057" y="1153"/>
                  </a:lnTo>
                  <a:lnTo>
                    <a:pt x="3639" y="1332"/>
                  </a:lnTo>
                  <a:lnTo>
                    <a:pt x="3222" y="1531"/>
                  </a:lnTo>
                  <a:lnTo>
                    <a:pt x="2844" y="1730"/>
                  </a:lnTo>
                  <a:lnTo>
                    <a:pt x="2486" y="1929"/>
                  </a:lnTo>
                  <a:lnTo>
                    <a:pt x="1830" y="2326"/>
                  </a:lnTo>
                  <a:lnTo>
                    <a:pt x="1273" y="2704"/>
                  </a:lnTo>
                  <a:lnTo>
                    <a:pt x="796" y="3062"/>
                  </a:lnTo>
                  <a:lnTo>
                    <a:pt x="438" y="3360"/>
                  </a:lnTo>
                  <a:lnTo>
                    <a:pt x="180" y="3599"/>
                  </a:lnTo>
                  <a:lnTo>
                    <a:pt x="41" y="3758"/>
                  </a:lnTo>
                  <a:lnTo>
                    <a:pt x="1" y="3817"/>
                  </a:lnTo>
                  <a:lnTo>
                    <a:pt x="1" y="3837"/>
                  </a:lnTo>
                  <a:lnTo>
                    <a:pt x="1" y="3837"/>
                  </a:lnTo>
                  <a:lnTo>
                    <a:pt x="339" y="4434"/>
                  </a:lnTo>
                  <a:lnTo>
                    <a:pt x="717" y="5090"/>
                  </a:lnTo>
                  <a:lnTo>
                    <a:pt x="1134" y="5905"/>
                  </a:lnTo>
                  <a:lnTo>
                    <a:pt x="1591" y="6819"/>
                  </a:lnTo>
                  <a:lnTo>
                    <a:pt x="1790" y="7296"/>
                  </a:lnTo>
                  <a:lnTo>
                    <a:pt x="1989" y="7794"/>
                  </a:lnTo>
                  <a:lnTo>
                    <a:pt x="2188" y="8271"/>
                  </a:lnTo>
                  <a:lnTo>
                    <a:pt x="2327" y="8728"/>
                  </a:lnTo>
                  <a:lnTo>
                    <a:pt x="2466" y="9185"/>
                  </a:lnTo>
                  <a:lnTo>
                    <a:pt x="2546" y="9603"/>
                  </a:lnTo>
                  <a:lnTo>
                    <a:pt x="2546" y="9603"/>
                  </a:lnTo>
                  <a:lnTo>
                    <a:pt x="2764" y="10438"/>
                  </a:lnTo>
                  <a:lnTo>
                    <a:pt x="2963" y="11273"/>
                  </a:lnTo>
                  <a:lnTo>
                    <a:pt x="3162" y="12128"/>
                  </a:lnTo>
                  <a:lnTo>
                    <a:pt x="3341" y="12983"/>
                  </a:lnTo>
                  <a:lnTo>
                    <a:pt x="3500" y="13857"/>
                  </a:lnTo>
                  <a:lnTo>
                    <a:pt x="3639" y="14752"/>
                  </a:lnTo>
                  <a:lnTo>
                    <a:pt x="3758" y="15627"/>
                  </a:lnTo>
                  <a:lnTo>
                    <a:pt x="3878" y="16502"/>
                  </a:lnTo>
                  <a:lnTo>
                    <a:pt x="4076" y="18291"/>
                  </a:lnTo>
                  <a:lnTo>
                    <a:pt x="4236" y="20040"/>
                  </a:lnTo>
                  <a:lnTo>
                    <a:pt x="4355" y="21770"/>
                  </a:lnTo>
                  <a:lnTo>
                    <a:pt x="4434" y="23460"/>
                  </a:lnTo>
                  <a:lnTo>
                    <a:pt x="4494" y="25070"/>
                  </a:lnTo>
                  <a:lnTo>
                    <a:pt x="4514" y="26621"/>
                  </a:lnTo>
                  <a:lnTo>
                    <a:pt x="4514" y="28073"/>
                  </a:lnTo>
                  <a:lnTo>
                    <a:pt x="4514" y="29424"/>
                  </a:lnTo>
                  <a:lnTo>
                    <a:pt x="4454" y="31731"/>
                  </a:lnTo>
                  <a:lnTo>
                    <a:pt x="4395" y="33441"/>
                  </a:lnTo>
                  <a:lnTo>
                    <a:pt x="4395" y="334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8">
              <a:extLst>
                <a:ext uri="{FF2B5EF4-FFF2-40B4-BE49-F238E27FC236}">
                  <a16:creationId xmlns:a16="http://schemas.microsoft.com/office/drawing/2014/main" id="{E24C2246-03C1-1389-D1D0-E95E35FC8C99}"/>
                </a:ext>
              </a:extLst>
            </p:cNvPr>
            <p:cNvSpPr/>
            <p:nvPr/>
          </p:nvSpPr>
          <p:spPr>
            <a:xfrm>
              <a:off x="-962775" y="3892700"/>
              <a:ext cx="430450" cy="415050"/>
            </a:xfrm>
            <a:custGeom>
              <a:avLst/>
              <a:gdLst/>
              <a:ahLst/>
              <a:cxnLst/>
              <a:rect l="l" t="t" r="r" b="b"/>
              <a:pathLst>
                <a:path w="17218" h="16602" extrusionOk="0">
                  <a:moveTo>
                    <a:pt x="1949" y="0"/>
                  </a:moveTo>
                  <a:lnTo>
                    <a:pt x="1949" y="0"/>
                  </a:lnTo>
                  <a:lnTo>
                    <a:pt x="1611" y="1511"/>
                  </a:lnTo>
                  <a:lnTo>
                    <a:pt x="1213" y="3440"/>
                  </a:lnTo>
                  <a:lnTo>
                    <a:pt x="995" y="4533"/>
                  </a:lnTo>
                  <a:lnTo>
                    <a:pt x="776" y="5666"/>
                  </a:lnTo>
                  <a:lnTo>
                    <a:pt x="577" y="6839"/>
                  </a:lnTo>
                  <a:lnTo>
                    <a:pt x="398" y="8052"/>
                  </a:lnTo>
                  <a:lnTo>
                    <a:pt x="239" y="9245"/>
                  </a:lnTo>
                  <a:lnTo>
                    <a:pt x="120" y="10458"/>
                  </a:lnTo>
                  <a:lnTo>
                    <a:pt x="40" y="11631"/>
                  </a:lnTo>
                  <a:lnTo>
                    <a:pt x="1" y="12207"/>
                  </a:lnTo>
                  <a:lnTo>
                    <a:pt x="1" y="12764"/>
                  </a:lnTo>
                  <a:lnTo>
                    <a:pt x="1" y="13321"/>
                  </a:lnTo>
                  <a:lnTo>
                    <a:pt x="1" y="13858"/>
                  </a:lnTo>
                  <a:lnTo>
                    <a:pt x="40" y="14374"/>
                  </a:lnTo>
                  <a:lnTo>
                    <a:pt x="80" y="14872"/>
                  </a:lnTo>
                  <a:lnTo>
                    <a:pt x="140" y="15349"/>
                  </a:lnTo>
                  <a:lnTo>
                    <a:pt x="219" y="15786"/>
                  </a:lnTo>
                  <a:lnTo>
                    <a:pt x="319" y="16204"/>
                  </a:lnTo>
                  <a:lnTo>
                    <a:pt x="438" y="16601"/>
                  </a:lnTo>
                  <a:lnTo>
                    <a:pt x="17178" y="16482"/>
                  </a:lnTo>
                  <a:lnTo>
                    <a:pt x="17178" y="16482"/>
                  </a:lnTo>
                  <a:lnTo>
                    <a:pt x="17198" y="16303"/>
                  </a:lnTo>
                  <a:lnTo>
                    <a:pt x="17218" y="16104"/>
                  </a:lnTo>
                  <a:lnTo>
                    <a:pt x="17218" y="15925"/>
                  </a:lnTo>
                  <a:lnTo>
                    <a:pt x="17198" y="15726"/>
                  </a:lnTo>
                  <a:lnTo>
                    <a:pt x="17178" y="15547"/>
                  </a:lnTo>
                  <a:lnTo>
                    <a:pt x="17138" y="15369"/>
                  </a:lnTo>
                  <a:lnTo>
                    <a:pt x="17019" y="15031"/>
                  </a:lnTo>
                  <a:lnTo>
                    <a:pt x="16880" y="14712"/>
                  </a:lnTo>
                  <a:lnTo>
                    <a:pt x="16701" y="14434"/>
                  </a:lnTo>
                  <a:lnTo>
                    <a:pt x="16502" y="14196"/>
                  </a:lnTo>
                  <a:lnTo>
                    <a:pt x="16303" y="13997"/>
                  </a:lnTo>
                  <a:lnTo>
                    <a:pt x="16303" y="13997"/>
                  </a:lnTo>
                  <a:lnTo>
                    <a:pt x="15866" y="13957"/>
                  </a:lnTo>
                  <a:lnTo>
                    <a:pt x="15448" y="13897"/>
                  </a:lnTo>
                  <a:lnTo>
                    <a:pt x="14991" y="13818"/>
                  </a:lnTo>
                  <a:lnTo>
                    <a:pt x="14514" y="13718"/>
                  </a:lnTo>
                  <a:lnTo>
                    <a:pt x="14017" y="13579"/>
                  </a:lnTo>
                  <a:lnTo>
                    <a:pt x="13520" y="13440"/>
                  </a:lnTo>
                  <a:lnTo>
                    <a:pt x="12983" y="13261"/>
                  </a:lnTo>
                  <a:lnTo>
                    <a:pt x="12426" y="13082"/>
                  </a:lnTo>
                  <a:lnTo>
                    <a:pt x="12426" y="13082"/>
                  </a:lnTo>
                  <a:lnTo>
                    <a:pt x="12267" y="13003"/>
                  </a:lnTo>
                  <a:lnTo>
                    <a:pt x="12108" y="12943"/>
                  </a:lnTo>
                  <a:lnTo>
                    <a:pt x="11969" y="12844"/>
                  </a:lnTo>
                  <a:lnTo>
                    <a:pt x="11830" y="12764"/>
                  </a:lnTo>
                  <a:lnTo>
                    <a:pt x="11572" y="12545"/>
                  </a:lnTo>
                  <a:lnTo>
                    <a:pt x="11353" y="12307"/>
                  </a:lnTo>
                  <a:lnTo>
                    <a:pt x="11154" y="12028"/>
                  </a:lnTo>
                  <a:lnTo>
                    <a:pt x="10995" y="11730"/>
                  </a:lnTo>
                  <a:lnTo>
                    <a:pt x="10856" y="11392"/>
                  </a:lnTo>
                  <a:lnTo>
                    <a:pt x="10737" y="11034"/>
                  </a:lnTo>
                  <a:lnTo>
                    <a:pt x="10637" y="10657"/>
                  </a:lnTo>
                  <a:lnTo>
                    <a:pt x="10558" y="10259"/>
                  </a:lnTo>
                  <a:lnTo>
                    <a:pt x="10518" y="9842"/>
                  </a:lnTo>
                  <a:lnTo>
                    <a:pt x="10478" y="9404"/>
                  </a:lnTo>
                  <a:lnTo>
                    <a:pt x="10458" y="8967"/>
                  </a:lnTo>
                  <a:lnTo>
                    <a:pt x="10458" y="8509"/>
                  </a:lnTo>
                  <a:lnTo>
                    <a:pt x="10478" y="8032"/>
                  </a:lnTo>
                  <a:lnTo>
                    <a:pt x="10498" y="7575"/>
                  </a:lnTo>
                  <a:lnTo>
                    <a:pt x="10597" y="6621"/>
                  </a:lnTo>
                  <a:lnTo>
                    <a:pt x="10717" y="5666"/>
                  </a:lnTo>
                  <a:lnTo>
                    <a:pt x="10876" y="4732"/>
                  </a:lnTo>
                  <a:lnTo>
                    <a:pt x="11055" y="3817"/>
                  </a:lnTo>
                  <a:lnTo>
                    <a:pt x="11393" y="2207"/>
                  </a:lnTo>
                  <a:lnTo>
                    <a:pt x="11671" y="935"/>
                  </a:lnTo>
                  <a:lnTo>
                    <a:pt x="11671" y="935"/>
                  </a:lnTo>
                  <a:lnTo>
                    <a:pt x="1949" y="0"/>
                  </a:lnTo>
                  <a:lnTo>
                    <a:pt x="1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68">
              <a:extLst>
                <a:ext uri="{FF2B5EF4-FFF2-40B4-BE49-F238E27FC236}">
                  <a16:creationId xmlns:a16="http://schemas.microsoft.com/office/drawing/2014/main" id="{77082D3B-C718-089F-146F-9654B0B3AE16}"/>
                </a:ext>
              </a:extLst>
            </p:cNvPr>
            <p:cNvSpPr/>
            <p:nvPr/>
          </p:nvSpPr>
          <p:spPr>
            <a:xfrm>
              <a:off x="-737625" y="4219750"/>
              <a:ext cx="205300" cy="86500"/>
            </a:xfrm>
            <a:custGeom>
              <a:avLst/>
              <a:gdLst/>
              <a:ahLst/>
              <a:cxnLst/>
              <a:rect l="l" t="t" r="r" b="b"/>
              <a:pathLst>
                <a:path w="8212" h="3460" extrusionOk="0">
                  <a:moveTo>
                    <a:pt x="1" y="3460"/>
                  </a:moveTo>
                  <a:lnTo>
                    <a:pt x="8172" y="3400"/>
                  </a:lnTo>
                  <a:lnTo>
                    <a:pt x="8172" y="3400"/>
                  </a:lnTo>
                  <a:lnTo>
                    <a:pt x="8192" y="3221"/>
                  </a:lnTo>
                  <a:lnTo>
                    <a:pt x="8212" y="3022"/>
                  </a:lnTo>
                  <a:lnTo>
                    <a:pt x="8212" y="2843"/>
                  </a:lnTo>
                  <a:lnTo>
                    <a:pt x="8192" y="2644"/>
                  </a:lnTo>
                  <a:lnTo>
                    <a:pt x="8172" y="2465"/>
                  </a:lnTo>
                  <a:lnTo>
                    <a:pt x="8132" y="2287"/>
                  </a:lnTo>
                  <a:lnTo>
                    <a:pt x="8013" y="1949"/>
                  </a:lnTo>
                  <a:lnTo>
                    <a:pt x="7874" y="1630"/>
                  </a:lnTo>
                  <a:lnTo>
                    <a:pt x="7695" y="1352"/>
                  </a:lnTo>
                  <a:lnTo>
                    <a:pt x="7496" y="1114"/>
                  </a:lnTo>
                  <a:lnTo>
                    <a:pt x="7297" y="915"/>
                  </a:lnTo>
                  <a:lnTo>
                    <a:pt x="7297" y="915"/>
                  </a:lnTo>
                  <a:lnTo>
                    <a:pt x="6860" y="875"/>
                  </a:lnTo>
                  <a:lnTo>
                    <a:pt x="6442" y="815"/>
                  </a:lnTo>
                  <a:lnTo>
                    <a:pt x="5985" y="736"/>
                  </a:lnTo>
                  <a:lnTo>
                    <a:pt x="5508" y="636"/>
                  </a:lnTo>
                  <a:lnTo>
                    <a:pt x="5011" y="497"/>
                  </a:lnTo>
                  <a:lnTo>
                    <a:pt x="4514" y="358"/>
                  </a:lnTo>
                  <a:lnTo>
                    <a:pt x="3977" y="179"/>
                  </a:lnTo>
                  <a:lnTo>
                    <a:pt x="3420" y="0"/>
                  </a:lnTo>
                  <a:lnTo>
                    <a:pt x="3420" y="0"/>
                  </a:lnTo>
                  <a:lnTo>
                    <a:pt x="3182" y="100"/>
                  </a:lnTo>
                  <a:lnTo>
                    <a:pt x="2943" y="239"/>
                  </a:lnTo>
                  <a:lnTo>
                    <a:pt x="2705" y="398"/>
                  </a:lnTo>
                  <a:lnTo>
                    <a:pt x="2446" y="577"/>
                  </a:lnTo>
                  <a:lnTo>
                    <a:pt x="2208" y="756"/>
                  </a:lnTo>
                  <a:lnTo>
                    <a:pt x="1969" y="955"/>
                  </a:lnTo>
                  <a:lnTo>
                    <a:pt x="1731" y="1173"/>
                  </a:lnTo>
                  <a:lnTo>
                    <a:pt x="1492" y="1392"/>
                  </a:lnTo>
                  <a:lnTo>
                    <a:pt x="1253" y="1630"/>
                  </a:lnTo>
                  <a:lnTo>
                    <a:pt x="1035" y="1869"/>
                  </a:lnTo>
                  <a:lnTo>
                    <a:pt x="836" y="2128"/>
                  </a:lnTo>
                  <a:lnTo>
                    <a:pt x="637" y="2386"/>
                  </a:lnTo>
                  <a:lnTo>
                    <a:pt x="458" y="2664"/>
                  </a:lnTo>
                  <a:lnTo>
                    <a:pt x="279" y="2923"/>
                  </a:lnTo>
                  <a:lnTo>
                    <a:pt x="140" y="3201"/>
                  </a:lnTo>
                  <a:lnTo>
                    <a:pt x="1" y="3460"/>
                  </a:lnTo>
                  <a:lnTo>
                    <a:pt x="1" y="346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68">
              <a:extLst>
                <a:ext uri="{FF2B5EF4-FFF2-40B4-BE49-F238E27FC236}">
                  <a16:creationId xmlns:a16="http://schemas.microsoft.com/office/drawing/2014/main" id="{D48D6889-DAA0-F451-4C56-7E431A9A60A3}"/>
                </a:ext>
              </a:extLst>
            </p:cNvPr>
            <p:cNvSpPr/>
            <p:nvPr/>
          </p:nvSpPr>
          <p:spPr>
            <a:xfrm>
              <a:off x="-951825" y="4304725"/>
              <a:ext cx="427950" cy="29350"/>
            </a:xfrm>
            <a:custGeom>
              <a:avLst/>
              <a:gdLst/>
              <a:ahLst/>
              <a:cxnLst/>
              <a:rect l="l" t="t" r="r" b="b"/>
              <a:pathLst>
                <a:path w="17118" h="1174" extrusionOk="0">
                  <a:moveTo>
                    <a:pt x="0" y="120"/>
                  </a:moveTo>
                  <a:lnTo>
                    <a:pt x="17118" y="1"/>
                  </a:lnTo>
                  <a:lnTo>
                    <a:pt x="17118" y="1055"/>
                  </a:lnTo>
                  <a:lnTo>
                    <a:pt x="20" y="1174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8">
              <a:extLst>
                <a:ext uri="{FF2B5EF4-FFF2-40B4-BE49-F238E27FC236}">
                  <a16:creationId xmlns:a16="http://schemas.microsoft.com/office/drawing/2014/main" id="{58783923-52CD-8A26-7162-2167706424B1}"/>
                </a:ext>
              </a:extLst>
            </p:cNvPr>
            <p:cNvSpPr/>
            <p:nvPr/>
          </p:nvSpPr>
          <p:spPr>
            <a:xfrm>
              <a:off x="-954325" y="3927975"/>
              <a:ext cx="181950" cy="379775"/>
            </a:xfrm>
            <a:custGeom>
              <a:avLst/>
              <a:gdLst/>
              <a:ahLst/>
              <a:cxnLst/>
              <a:rect l="l" t="t" r="r" b="b"/>
              <a:pathLst>
                <a:path w="7278" h="15191" extrusionOk="0">
                  <a:moveTo>
                    <a:pt x="1313" y="1"/>
                  </a:moveTo>
                  <a:lnTo>
                    <a:pt x="1313" y="1"/>
                  </a:lnTo>
                  <a:lnTo>
                    <a:pt x="1710" y="41"/>
                  </a:lnTo>
                  <a:lnTo>
                    <a:pt x="2108" y="100"/>
                  </a:lnTo>
                  <a:lnTo>
                    <a:pt x="2486" y="200"/>
                  </a:lnTo>
                  <a:lnTo>
                    <a:pt x="2844" y="339"/>
                  </a:lnTo>
                  <a:lnTo>
                    <a:pt x="3202" y="478"/>
                  </a:lnTo>
                  <a:lnTo>
                    <a:pt x="3539" y="657"/>
                  </a:lnTo>
                  <a:lnTo>
                    <a:pt x="3858" y="856"/>
                  </a:lnTo>
                  <a:lnTo>
                    <a:pt x="4176" y="1055"/>
                  </a:lnTo>
                  <a:lnTo>
                    <a:pt x="4474" y="1293"/>
                  </a:lnTo>
                  <a:lnTo>
                    <a:pt x="4752" y="1552"/>
                  </a:lnTo>
                  <a:lnTo>
                    <a:pt x="5011" y="1830"/>
                  </a:lnTo>
                  <a:lnTo>
                    <a:pt x="5269" y="2108"/>
                  </a:lnTo>
                  <a:lnTo>
                    <a:pt x="5508" y="2426"/>
                  </a:lnTo>
                  <a:lnTo>
                    <a:pt x="5746" y="2744"/>
                  </a:lnTo>
                  <a:lnTo>
                    <a:pt x="5945" y="3063"/>
                  </a:lnTo>
                  <a:lnTo>
                    <a:pt x="6144" y="3420"/>
                  </a:lnTo>
                  <a:lnTo>
                    <a:pt x="6323" y="3758"/>
                  </a:lnTo>
                  <a:lnTo>
                    <a:pt x="6482" y="4136"/>
                  </a:lnTo>
                  <a:lnTo>
                    <a:pt x="6641" y="4514"/>
                  </a:lnTo>
                  <a:lnTo>
                    <a:pt x="6780" y="4892"/>
                  </a:lnTo>
                  <a:lnTo>
                    <a:pt x="6899" y="5269"/>
                  </a:lnTo>
                  <a:lnTo>
                    <a:pt x="6999" y="5667"/>
                  </a:lnTo>
                  <a:lnTo>
                    <a:pt x="7078" y="6065"/>
                  </a:lnTo>
                  <a:lnTo>
                    <a:pt x="7158" y="6482"/>
                  </a:lnTo>
                  <a:lnTo>
                    <a:pt x="7218" y="6880"/>
                  </a:lnTo>
                  <a:lnTo>
                    <a:pt x="7257" y="7277"/>
                  </a:lnTo>
                  <a:lnTo>
                    <a:pt x="7277" y="7695"/>
                  </a:lnTo>
                  <a:lnTo>
                    <a:pt x="7277" y="8093"/>
                  </a:lnTo>
                  <a:lnTo>
                    <a:pt x="7277" y="8490"/>
                  </a:lnTo>
                  <a:lnTo>
                    <a:pt x="7237" y="8888"/>
                  </a:lnTo>
                  <a:lnTo>
                    <a:pt x="7198" y="9285"/>
                  </a:lnTo>
                  <a:lnTo>
                    <a:pt x="7138" y="9663"/>
                  </a:lnTo>
                  <a:lnTo>
                    <a:pt x="7138" y="9663"/>
                  </a:lnTo>
                  <a:lnTo>
                    <a:pt x="6999" y="10339"/>
                  </a:lnTo>
                  <a:lnTo>
                    <a:pt x="6800" y="11015"/>
                  </a:lnTo>
                  <a:lnTo>
                    <a:pt x="6561" y="11731"/>
                  </a:lnTo>
                  <a:lnTo>
                    <a:pt x="6283" y="12447"/>
                  </a:lnTo>
                  <a:lnTo>
                    <a:pt x="5945" y="13142"/>
                  </a:lnTo>
                  <a:lnTo>
                    <a:pt x="5567" y="13858"/>
                  </a:lnTo>
                  <a:lnTo>
                    <a:pt x="5369" y="14196"/>
                  </a:lnTo>
                  <a:lnTo>
                    <a:pt x="5150" y="14514"/>
                  </a:lnTo>
                  <a:lnTo>
                    <a:pt x="4931" y="14852"/>
                  </a:lnTo>
                  <a:lnTo>
                    <a:pt x="4693" y="15170"/>
                  </a:lnTo>
                  <a:lnTo>
                    <a:pt x="1313" y="15190"/>
                  </a:lnTo>
                  <a:lnTo>
                    <a:pt x="1313" y="15190"/>
                  </a:lnTo>
                  <a:lnTo>
                    <a:pt x="1551" y="14972"/>
                  </a:lnTo>
                  <a:lnTo>
                    <a:pt x="1770" y="14753"/>
                  </a:lnTo>
                  <a:lnTo>
                    <a:pt x="1989" y="14514"/>
                  </a:lnTo>
                  <a:lnTo>
                    <a:pt x="2207" y="14236"/>
                  </a:lnTo>
                  <a:lnTo>
                    <a:pt x="2406" y="13958"/>
                  </a:lnTo>
                  <a:lnTo>
                    <a:pt x="2585" y="13639"/>
                  </a:lnTo>
                  <a:lnTo>
                    <a:pt x="2784" y="13301"/>
                  </a:lnTo>
                  <a:lnTo>
                    <a:pt x="2943" y="12924"/>
                  </a:lnTo>
                  <a:lnTo>
                    <a:pt x="2943" y="12924"/>
                  </a:lnTo>
                  <a:lnTo>
                    <a:pt x="3042" y="12705"/>
                  </a:lnTo>
                  <a:lnTo>
                    <a:pt x="3102" y="12486"/>
                  </a:lnTo>
                  <a:lnTo>
                    <a:pt x="3162" y="12268"/>
                  </a:lnTo>
                  <a:lnTo>
                    <a:pt x="3202" y="12049"/>
                  </a:lnTo>
                  <a:lnTo>
                    <a:pt x="3221" y="11830"/>
                  </a:lnTo>
                  <a:lnTo>
                    <a:pt x="3241" y="11612"/>
                  </a:lnTo>
                  <a:lnTo>
                    <a:pt x="3221" y="11373"/>
                  </a:lnTo>
                  <a:lnTo>
                    <a:pt x="3221" y="11154"/>
                  </a:lnTo>
                  <a:lnTo>
                    <a:pt x="3182" y="10936"/>
                  </a:lnTo>
                  <a:lnTo>
                    <a:pt x="3142" y="10717"/>
                  </a:lnTo>
                  <a:lnTo>
                    <a:pt x="3023" y="10299"/>
                  </a:lnTo>
                  <a:lnTo>
                    <a:pt x="2864" y="9882"/>
                  </a:lnTo>
                  <a:lnTo>
                    <a:pt x="2665" y="9484"/>
                  </a:lnTo>
                  <a:lnTo>
                    <a:pt x="2426" y="9087"/>
                  </a:lnTo>
                  <a:lnTo>
                    <a:pt x="2148" y="8729"/>
                  </a:lnTo>
                  <a:lnTo>
                    <a:pt x="1850" y="8391"/>
                  </a:lnTo>
                  <a:lnTo>
                    <a:pt x="1512" y="8073"/>
                  </a:lnTo>
                  <a:lnTo>
                    <a:pt x="1174" y="7794"/>
                  </a:lnTo>
                  <a:lnTo>
                    <a:pt x="796" y="7556"/>
                  </a:lnTo>
                  <a:lnTo>
                    <a:pt x="398" y="7337"/>
                  </a:lnTo>
                  <a:lnTo>
                    <a:pt x="1" y="7158"/>
                  </a:lnTo>
                  <a:lnTo>
                    <a:pt x="1" y="7158"/>
                  </a:lnTo>
                  <a:lnTo>
                    <a:pt x="140" y="6164"/>
                  </a:lnTo>
                  <a:lnTo>
                    <a:pt x="279" y="5190"/>
                  </a:lnTo>
                  <a:lnTo>
                    <a:pt x="458" y="4216"/>
                  </a:lnTo>
                  <a:lnTo>
                    <a:pt x="617" y="3281"/>
                  </a:lnTo>
                  <a:lnTo>
                    <a:pt x="975" y="1532"/>
                  </a:lnTo>
                  <a:lnTo>
                    <a:pt x="1313" y="1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8">
              <a:extLst>
                <a:ext uri="{FF2B5EF4-FFF2-40B4-BE49-F238E27FC236}">
                  <a16:creationId xmlns:a16="http://schemas.microsoft.com/office/drawing/2014/main" id="{BB27B8FE-7495-4BD4-8898-B829E6C1C805}"/>
                </a:ext>
              </a:extLst>
            </p:cNvPr>
            <p:cNvSpPr/>
            <p:nvPr/>
          </p:nvSpPr>
          <p:spPr>
            <a:xfrm>
              <a:off x="-742100" y="3927475"/>
              <a:ext cx="80050" cy="20425"/>
            </a:xfrm>
            <a:custGeom>
              <a:avLst/>
              <a:gdLst/>
              <a:ahLst/>
              <a:cxnLst/>
              <a:rect l="l" t="t" r="r" b="b"/>
              <a:pathLst>
                <a:path w="3202" h="817" extrusionOk="0">
                  <a:moveTo>
                    <a:pt x="1" y="279"/>
                  </a:moveTo>
                  <a:lnTo>
                    <a:pt x="1" y="279"/>
                  </a:lnTo>
                  <a:lnTo>
                    <a:pt x="21" y="379"/>
                  </a:lnTo>
                  <a:lnTo>
                    <a:pt x="80" y="478"/>
                  </a:lnTo>
                  <a:lnTo>
                    <a:pt x="160" y="558"/>
                  </a:lnTo>
                  <a:lnTo>
                    <a:pt x="279" y="577"/>
                  </a:lnTo>
                  <a:lnTo>
                    <a:pt x="2904" y="816"/>
                  </a:lnTo>
                  <a:lnTo>
                    <a:pt x="2904" y="816"/>
                  </a:lnTo>
                  <a:lnTo>
                    <a:pt x="3003" y="816"/>
                  </a:lnTo>
                  <a:lnTo>
                    <a:pt x="3102" y="756"/>
                  </a:lnTo>
                  <a:lnTo>
                    <a:pt x="3182" y="677"/>
                  </a:lnTo>
                  <a:lnTo>
                    <a:pt x="3202" y="617"/>
                  </a:lnTo>
                  <a:lnTo>
                    <a:pt x="3202" y="558"/>
                  </a:lnTo>
                  <a:lnTo>
                    <a:pt x="3202" y="558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43" y="279"/>
                  </a:lnTo>
                  <a:lnTo>
                    <a:pt x="2924" y="259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259" y="21"/>
                  </a:lnTo>
                  <a:lnTo>
                    <a:pt x="200" y="21"/>
                  </a:lnTo>
                  <a:lnTo>
                    <a:pt x="10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2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8">
              <a:extLst>
                <a:ext uri="{FF2B5EF4-FFF2-40B4-BE49-F238E27FC236}">
                  <a16:creationId xmlns:a16="http://schemas.microsoft.com/office/drawing/2014/main" id="{A8C8F50D-AAD1-E8CA-4AC6-6D4CC1C6FC39}"/>
                </a:ext>
              </a:extLst>
            </p:cNvPr>
            <p:cNvSpPr/>
            <p:nvPr/>
          </p:nvSpPr>
          <p:spPr>
            <a:xfrm>
              <a:off x="-748550" y="3956800"/>
              <a:ext cx="80050" cy="19925"/>
            </a:xfrm>
            <a:custGeom>
              <a:avLst/>
              <a:gdLst/>
              <a:ahLst/>
              <a:cxnLst/>
              <a:rect l="l" t="t" r="r" b="b"/>
              <a:pathLst>
                <a:path w="3202" h="797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59"/>
                  </a:lnTo>
                  <a:lnTo>
                    <a:pt x="80" y="458"/>
                  </a:lnTo>
                  <a:lnTo>
                    <a:pt x="160" y="538"/>
                  </a:lnTo>
                  <a:lnTo>
                    <a:pt x="259" y="558"/>
                  </a:lnTo>
                  <a:lnTo>
                    <a:pt x="2883" y="796"/>
                  </a:lnTo>
                  <a:lnTo>
                    <a:pt x="2883" y="796"/>
                  </a:lnTo>
                  <a:lnTo>
                    <a:pt x="3003" y="796"/>
                  </a:lnTo>
                  <a:lnTo>
                    <a:pt x="3102" y="737"/>
                  </a:lnTo>
                  <a:lnTo>
                    <a:pt x="3162" y="657"/>
                  </a:lnTo>
                  <a:lnTo>
                    <a:pt x="3201" y="538"/>
                  </a:lnTo>
                  <a:lnTo>
                    <a:pt x="3201" y="538"/>
                  </a:lnTo>
                  <a:lnTo>
                    <a:pt x="3182" y="438"/>
                  </a:lnTo>
                  <a:lnTo>
                    <a:pt x="3122" y="339"/>
                  </a:lnTo>
                  <a:lnTo>
                    <a:pt x="3022" y="259"/>
                  </a:lnTo>
                  <a:lnTo>
                    <a:pt x="2923" y="240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79" y="1"/>
                  </a:lnTo>
                  <a:lnTo>
                    <a:pt x="100" y="61"/>
                  </a:lnTo>
                  <a:lnTo>
                    <a:pt x="20" y="140"/>
                  </a:lnTo>
                  <a:lnTo>
                    <a:pt x="0" y="200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68">
              <a:extLst>
                <a:ext uri="{FF2B5EF4-FFF2-40B4-BE49-F238E27FC236}">
                  <a16:creationId xmlns:a16="http://schemas.microsoft.com/office/drawing/2014/main" id="{1D43CE55-7660-D7AC-5474-E09398B3CA9A}"/>
                </a:ext>
              </a:extLst>
            </p:cNvPr>
            <p:cNvSpPr/>
            <p:nvPr/>
          </p:nvSpPr>
          <p:spPr>
            <a:xfrm>
              <a:off x="-755500" y="3985650"/>
              <a:ext cx="80050" cy="19900"/>
            </a:xfrm>
            <a:custGeom>
              <a:avLst/>
              <a:gdLst/>
              <a:ahLst/>
              <a:cxnLst/>
              <a:rect l="l" t="t" r="r" b="b"/>
              <a:pathLst>
                <a:path w="3202" h="796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58"/>
                  </a:lnTo>
                  <a:lnTo>
                    <a:pt x="80" y="457"/>
                  </a:lnTo>
                  <a:lnTo>
                    <a:pt x="159" y="537"/>
                  </a:lnTo>
                  <a:lnTo>
                    <a:pt x="278" y="557"/>
                  </a:lnTo>
                  <a:lnTo>
                    <a:pt x="2903" y="795"/>
                  </a:lnTo>
                  <a:lnTo>
                    <a:pt x="2903" y="795"/>
                  </a:lnTo>
                  <a:lnTo>
                    <a:pt x="3002" y="795"/>
                  </a:lnTo>
                  <a:lnTo>
                    <a:pt x="3102" y="736"/>
                  </a:lnTo>
                  <a:lnTo>
                    <a:pt x="3181" y="656"/>
                  </a:lnTo>
                  <a:lnTo>
                    <a:pt x="3201" y="596"/>
                  </a:lnTo>
                  <a:lnTo>
                    <a:pt x="3201" y="537"/>
                  </a:lnTo>
                  <a:lnTo>
                    <a:pt x="3201" y="537"/>
                  </a:lnTo>
                  <a:lnTo>
                    <a:pt x="3181" y="437"/>
                  </a:lnTo>
                  <a:lnTo>
                    <a:pt x="3122" y="338"/>
                  </a:lnTo>
                  <a:lnTo>
                    <a:pt x="3042" y="259"/>
                  </a:lnTo>
                  <a:lnTo>
                    <a:pt x="2923" y="239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259" y="0"/>
                  </a:lnTo>
                  <a:lnTo>
                    <a:pt x="199" y="0"/>
                  </a:lnTo>
                  <a:lnTo>
                    <a:pt x="100" y="60"/>
                  </a:lnTo>
                  <a:lnTo>
                    <a:pt x="40" y="139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68">
              <a:extLst>
                <a:ext uri="{FF2B5EF4-FFF2-40B4-BE49-F238E27FC236}">
                  <a16:creationId xmlns:a16="http://schemas.microsoft.com/office/drawing/2014/main" id="{BB3CB9A5-CEB4-FC75-99BD-40576A2F6403}"/>
                </a:ext>
              </a:extLst>
            </p:cNvPr>
            <p:cNvSpPr/>
            <p:nvPr/>
          </p:nvSpPr>
          <p:spPr>
            <a:xfrm>
              <a:off x="-761975" y="4014475"/>
              <a:ext cx="79550" cy="19900"/>
            </a:xfrm>
            <a:custGeom>
              <a:avLst/>
              <a:gdLst/>
              <a:ahLst/>
              <a:cxnLst/>
              <a:rect l="l" t="t" r="r" b="b"/>
              <a:pathLst>
                <a:path w="3182" h="79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58"/>
                  </a:lnTo>
                  <a:lnTo>
                    <a:pt x="80" y="457"/>
                  </a:lnTo>
                  <a:lnTo>
                    <a:pt x="160" y="537"/>
                  </a:lnTo>
                  <a:lnTo>
                    <a:pt x="259" y="557"/>
                  </a:lnTo>
                  <a:lnTo>
                    <a:pt x="2883" y="795"/>
                  </a:lnTo>
                  <a:lnTo>
                    <a:pt x="2883" y="795"/>
                  </a:lnTo>
                  <a:lnTo>
                    <a:pt x="3003" y="795"/>
                  </a:lnTo>
                  <a:lnTo>
                    <a:pt x="3102" y="736"/>
                  </a:lnTo>
                  <a:lnTo>
                    <a:pt x="3162" y="656"/>
                  </a:lnTo>
                  <a:lnTo>
                    <a:pt x="3182" y="597"/>
                  </a:lnTo>
                  <a:lnTo>
                    <a:pt x="3182" y="537"/>
                  </a:lnTo>
                  <a:lnTo>
                    <a:pt x="3182" y="537"/>
                  </a:lnTo>
                  <a:lnTo>
                    <a:pt x="3182" y="438"/>
                  </a:lnTo>
                  <a:lnTo>
                    <a:pt x="3122" y="338"/>
                  </a:lnTo>
                  <a:lnTo>
                    <a:pt x="3023" y="259"/>
                  </a:lnTo>
                  <a:lnTo>
                    <a:pt x="2923" y="239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39" y="0"/>
                  </a:lnTo>
                  <a:lnTo>
                    <a:pt x="180" y="0"/>
                  </a:lnTo>
                  <a:lnTo>
                    <a:pt x="100" y="60"/>
                  </a:lnTo>
                  <a:lnTo>
                    <a:pt x="21" y="139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8">
              <a:extLst>
                <a:ext uri="{FF2B5EF4-FFF2-40B4-BE49-F238E27FC236}">
                  <a16:creationId xmlns:a16="http://schemas.microsoft.com/office/drawing/2014/main" id="{EC06CE8D-8640-1224-7F81-DCCA354EBDFB}"/>
                </a:ext>
              </a:extLst>
            </p:cNvPr>
            <p:cNvSpPr/>
            <p:nvPr/>
          </p:nvSpPr>
          <p:spPr>
            <a:xfrm>
              <a:off x="-1267950" y="3893200"/>
              <a:ext cx="430450" cy="414550"/>
            </a:xfrm>
            <a:custGeom>
              <a:avLst/>
              <a:gdLst/>
              <a:ahLst/>
              <a:cxnLst/>
              <a:rect l="l" t="t" r="r" b="b"/>
              <a:pathLst>
                <a:path w="17218" h="16582" extrusionOk="0">
                  <a:moveTo>
                    <a:pt x="1969" y="0"/>
                  </a:moveTo>
                  <a:lnTo>
                    <a:pt x="1969" y="0"/>
                  </a:lnTo>
                  <a:lnTo>
                    <a:pt x="1631" y="1511"/>
                  </a:lnTo>
                  <a:lnTo>
                    <a:pt x="1213" y="3440"/>
                  </a:lnTo>
                  <a:lnTo>
                    <a:pt x="995" y="4513"/>
                  </a:lnTo>
                  <a:lnTo>
                    <a:pt x="796" y="5646"/>
                  </a:lnTo>
                  <a:lnTo>
                    <a:pt x="597" y="6819"/>
                  </a:lnTo>
                  <a:lnTo>
                    <a:pt x="418" y="8032"/>
                  </a:lnTo>
                  <a:lnTo>
                    <a:pt x="259" y="9245"/>
                  </a:lnTo>
                  <a:lnTo>
                    <a:pt x="120" y="10438"/>
                  </a:lnTo>
                  <a:lnTo>
                    <a:pt x="40" y="11611"/>
                  </a:lnTo>
                  <a:lnTo>
                    <a:pt x="20" y="12187"/>
                  </a:lnTo>
                  <a:lnTo>
                    <a:pt x="0" y="12744"/>
                  </a:lnTo>
                  <a:lnTo>
                    <a:pt x="0" y="13301"/>
                  </a:lnTo>
                  <a:lnTo>
                    <a:pt x="20" y="13838"/>
                  </a:lnTo>
                  <a:lnTo>
                    <a:pt x="40" y="14354"/>
                  </a:lnTo>
                  <a:lnTo>
                    <a:pt x="100" y="14852"/>
                  </a:lnTo>
                  <a:lnTo>
                    <a:pt x="160" y="15329"/>
                  </a:lnTo>
                  <a:lnTo>
                    <a:pt x="239" y="15766"/>
                  </a:lnTo>
                  <a:lnTo>
                    <a:pt x="338" y="16203"/>
                  </a:lnTo>
                  <a:lnTo>
                    <a:pt x="458" y="16581"/>
                  </a:lnTo>
                  <a:lnTo>
                    <a:pt x="17178" y="16581"/>
                  </a:lnTo>
                  <a:lnTo>
                    <a:pt x="17178" y="16581"/>
                  </a:lnTo>
                  <a:lnTo>
                    <a:pt x="17218" y="16382"/>
                  </a:lnTo>
                  <a:lnTo>
                    <a:pt x="17218" y="16203"/>
                  </a:lnTo>
                  <a:lnTo>
                    <a:pt x="17218" y="16005"/>
                  </a:lnTo>
                  <a:lnTo>
                    <a:pt x="17218" y="15826"/>
                  </a:lnTo>
                  <a:lnTo>
                    <a:pt x="17178" y="15647"/>
                  </a:lnTo>
                  <a:lnTo>
                    <a:pt x="17138" y="15468"/>
                  </a:lnTo>
                  <a:lnTo>
                    <a:pt x="17039" y="15110"/>
                  </a:lnTo>
                  <a:lnTo>
                    <a:pt x="16880" y="14812"/>
                  </a:lnTo>
                  <a:lnTo>
                    <a:pt x="16701" y="14514"/>
                  </a:lnTo>
                  <a:lnTo>
                    <a:pt x="16502" y="14275"/>
                  </a:lnTo>
                  <a:lnTo>
                    <a:pt x="16303" y="14076"/>
                  </a:lnTo>
                  <a:lnTo>
                    <a:pt x="16303" y="14076"/>
                  </a:lnTo>
                  <a:lnTo>
                    <a:pt x="15886" y="14036"/>
                  </a:lnTo>
                  <a:lnTo>
                    <a:pt x="15448" y="13977"/>
                  </a:lnTo>
                  <a:lnTo>
                    <a:pt x="14991" y="13897"/>
                  </a:lnTo>
                  <a:lnTo>
                    <a:pt x="14514" y="13778"/>
                  </a:lnTo>
                  <a:lnTo>
                    <a:pt x="14037" y="13659"/>
                  </a:lnTo>
                  <a:lnTo>
                    <a:pt x="13520" y="13500"/>
                  </a:lnTo>
                  <a:lnTo>
                    <a:pt x="12983" y="13321"/>
                  </a:lnTo>
                  <a:lnTo>
                    <a:pt x="12446" y="13142"/>
                  </a:lnTo>
                  <a:lnTo>
                    <a:pt x="12446" y="13142"/>
                  </a:lnTo>
                  <a:lnTo>
                    <a:pt x="12287" y="13062"/>
                  </a:lnTo>
                  <a:lnTo>
                    <a:pt x="12128" y="13003"/>
                  </a:lnTo>
                  <a:lnTo>
                    <a:pt x="11969" y="12903"/>
                  </a:lnTo>
                  <a:lnTo>
                    <a:pt x="11830" y="12824"/>
                  </a:lnTo>
                  <a:lnTo>
                    <a:pt x="11591" y="12605"/>
                  </a:lnTo>
                  <a:lnTo>
                    <a:pt x="11353" y="12346"/>
                  </a:lnTo>
                  <a:lnTo>
                    <a:pt x="11174" y="12068"/>
                  </a:lnTo>
                  <a:lnTo>
                    <a:pt x="10995" y="11770"/>
                  </a:lnTo>
                  <a:lnTo>
                    <a:pt x="10856" y="11432"/>
                  </a:lnTo>
                  <a:lnTo>
                    <a:pt x="10736" y="11074"/>
                  </a:lnTo>
                  <a:lnTo>
                    <a:pt x="10637" y="10696"/>
                  </a:lnTo>
                  <a:lnTo>
                    <a:pt x="10577" y="10299"/>
                  </a:lnTo>
                  <a:lnTo>
                    <a:pt x="10518" y="9881"/>
                  </a:lnTo>
                  <a:lnTo>
                    <a:pt x="10478" y="9444"/>
                  </a:lnTo>
                  <a:lnTo>
                    <a:pt x="10458" y="9006"/>
                  </a:lnTo>
                  <a:lnTo>
                    <a:pt x="10458" y="8549"/>
                  </a:lnTo>
                  <a:lnTo>
                    <a:pt x="10478" y="8092"/>
                  </a:lnTo>
                  <a:lnTo>
                    <a:pt x="10518" y="7615"/>
                  </a:lnTo>
                  <a:lnTo>
                    <a:pt x="10597" y="6660"/>
                  </a:lnTo>
                  <a:lnTo>
                    <a:pt x="10736" y="5706"/>
                  </a:lnTo>
                  <a:lnTo>
                    <a:pt x="10876" y="4772"/>
                  </a:lnTo>
                  <a:lnTo>
                    <a:pt x="11055" y="3877"/>
                  </a:lnTo>
                  <a:lnTo>
                    <a:pt x="11392" y="2247"/>
                  </a:lnTo>
                  <a:lnTo>
                    <a:pt x="11671" y="994"/>
                  </a:lnTo>
                  <a:lnTo>
                    <a:pt x="11671" y="994"/>
                  </a:lnTo>
                  <a:lnTo>
                    <a:pt x="1969" y="0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8">
              <a:extLst>
                <a:ext uri="{FF2B5EF4-FFF2-40B4-BE49-F238E27FC236}">
                  <a16:creationId xmlns:a16="http://schemas.microsoft.com/office/drawing/2014/main" id="{68EEB82F-77F3-C68E-1B00-10B94B68A990}"/>
                </a:ext>
              </a:extLst>
            </p:cNvPr>
            <p:cNvSpPr/>
            <p:nvPr/>
          </p:nvSpPr>
          <p:spPr>
            <a:xfrm>
              <a:off x="-1042800" y="4221725"/>
              <a:ext cx="205300" cy="86025"/>
            </a:xfrm>
            <a:custGeom>
              <a:avLst/>
              <a:gdLst/>
              <a:ahLst/>
              <a:cxnLst/>
              <a:rect l="l" t="t" r="r" b="b"/>
              <a:pathLst>
                <a:path w="8212" h="3441" extrusionOk="0">
                  <a:moveTo>
                    <a:pt x="1" y="3440"/>
                  </a:moveTo>
                  <a:lnTo>
                    <a:pt x="8172" y="3440"/>
                  </a:lnTo>
                  <a:lnTo>
                    <a:pt x="8172" y="3440"/>
                  </a:lnTo>
                  <a:lnTo>
                    <a:pt x="8212" y="3241"/>
                  </a:lnTo>
                  <a:lnTo>
                    <a:pt x="8212" y="3062"/>
                  </a:lnTo>
                  <a:lnTo>
                    <a:pt x="8212" y="2864"/>
                  </a:lnTo>
                  <a:lnTo>
                    <a:pt x="8212" y="2685"/>
                  </a:lnTo>
                  <a:lnTo>
                    <a:pt x="8172" y="2506"/>
                  </a:lnTo>
                  <a:lnTo>
                    <a:pt x="8132" y="2327"/>
                  </a:lnTo>
                  <a:lnTo>
                    <a:pt x="8033" y="1969"/>
                  </a:lnTo>
                  <a:lnTo>
                    <a:pt x="7874" y="1671"/>
                  </a:lnTo>
                  <a:lnTo>
                    <a:pt x="7695" y="1373"/>
                  </a:lnTo>
                  <a:lnTo>
                    <a:pt x="7496" y="1134"/>
                  </a:lnTo>
                  <a:lnTo>
                    <a:pt x="7297" y="935"/>
                  </a:lnTo>
                  <a:lnTo>
                    <a:pt x="7297" y="935"/>
                  </a:lnTo>
                  <a:lnTo>
                    <a:pt x="6880" y="895"/>
                  </a:lnTo>
                  <a:lnTo>
                    <a:pt x="6442" y="836"/>
                  </a:lnTo>
                  <a:lnTo>
                    <a:pt x="5985" y="756"/>
                  </a:lnTo>
                  <a:lnTo>
                    <a:pt x="5508" y="637"/>
                  </a:lnTo>
                  <a:lnTo>
                    <a:pt x="5031" y="518"/>
                  </a:lnTo>
                  <a:lnTo>
                    <a:pt x="4514" y="359"/>
                  </a:lnTo>
                  <a:lnTo>
                    <a:pt x="3977" y="180"/>
                  </a:lnTo>
                  <a:lnTo>
                    <a:pt x="3440" y="1"/>
                  </a:lnTo>
                  <a:lnTo>
                    <a:pt x="3440" y="1"/>
                  </a:lnTo>
                  <a:lnTo>
                    <a:pt x="3202" y="100"/>
                  </a:lnTo>
                  <a:lnTo>
                    <a:pt x="2943" y="239"/>
                  </a:lnTo>
                  <a:lnTo>
                    <a:pt x="2705" y="398"/>
                  </a:lnTo>
                  <a:lnTo>
                    <a:pt x="2466" y="557"/>
                  </a:lnTo>
                  <a:lnTo>
                    <a:pt x="2208" y="756"/>
                  </a:lnTo>
                  <a:lnTo>
                    <a:pt x="1969" y="955"/>
                  </a:lnTo>
                  <a:lnTo>
                    <a:pt x="1730" y="1154"/>
                  </a:lnTo>
                  <a:lnTo>
                    <a:pt x="1492" y="1392"/>
                  </a:lnTo>
                  <a:lnTo>
                    <a:pt x="1273" y="1611"/>
                  </a:lnTo>
                  <a:lnTo>
                    <a:pt x="1054" y="1870"/>
                  </a:lnTo>
                  <a:lnTo>
                    <a:pt x="836" y="2108"/>
                  </a:lnTo>
                  <a:lnTo>
                    <a:pt x="657" y="2367"/>
                  </a:lnTo>
                  <a:lnTo>
                    <a:pt x="458" y="2645"/>
                  </a:lnTo>
                  <a:lnTo>
                    <a:pt x="299" y="2903"/>
                  </a:lnTo>
                  <a:lnTo>
                    <a:pt x="140" y="3162"/>
                  </a:lnTo>
                  <a:lnTo>
                    <a:pt x="1" y="3440"/>
                  </a:lnTo>
                  <a:lnTo>
                    <a:pt x="1" y="344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68">
              <a:extLst>
                <a:ext uri="{FF2B5EF4-FFF2-40B4-BE49-F238E27FC236}">
                  <a16:creationId xmlns:a16="http://schemas.microsoft.com/office/drawing/2014/main" id="{98FC12B2-CA15-F3B1-A70B-AE5EAA1FF869}"/>
                </a:ext>
              </a:extLst>
            </p:cNvPr>
            <p:cNvSpPr/>
            <p:nvPr/>
          </p:nvSpPr>
          <p:spPr>
            <a:xfrm>
              <a:off x="-1256525" y="4307225"/>
              <a:ext cx="427975" cy="27350"/>
            </a:xfrm>
            <a:custGeom>
              <a:avLst/>
              <a:gdLst/>
              <a:ahLst/>
              <a:cxnLst/>
              <a:rect l="l" t="t" r="r" b="b"/>
              <a:pathLst>
                <a:path w="17119" h="1094" extrusionOk="0">
                  <a:moveTo>
                    <a:pt x="1" y="20"/>
                  </a:moveTo>
                  <a:lnTo>
                    <a:pt x="17099" y="0"/>
                  </a:lnTo>
                  <a:lnTo>
                    <a:pt x="17119" y="1074"/>
                  </a:lnTo>
                  <a:lnTo>
                    <a:pt x="1" y="1094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68">
              <a:extLst>
                <a:ext uri="{FF2B5EF4-FFF2-40B4-BE49-F238E27FC236}">
                  <a16:creationId xmlns:a16="http://schemas.microsoft.com/office/drawing/2014/main" id="{968DCA1B-9DAC-7DA7-DDCE-546C18E6AA65}"/>
                </a:ext>
              </a:extLst>
            </p:cNvPr>
            <p:cNvSpPr/>
            <p:nvPr/>
          </p:nvSpPr>
          <p:spPr>
            <a:xfrm>
              <a:off x="-1259500" y="3927975"/>
              <a:ext cx="181950" cy="379775"/>
            </a:xfrm>
            <a:custGeom>
              <a:avLst/>
              <a:gdLst/>
              <a:ahLst/>
              <a:cxnLst/>
              <a:rect l="l" t="t" r="r" b="b"/>
              <a:pathLst>
                <a:path w="7278" h="15191" extrusionOk="0">
                  <a:moveTo>
                    <a:pt x="1313" y="1"/>
                  </a:moveTo>
                  <a:lnTo>
                    <a:pt x="1313" y="1"/>
                  </a:lnTo>
                  <a:lnTo>
                    <a:pt x="1710" y="41"/>
                  </a:lnTo>
                  <a:lnTo>
                    <a:pt x="2108" y="120"/>
                  </a:lnTo>
                  <a:lnTo>
                    <a:pt x="2486" y="220"/>
                  </a:lnTo>
                  <a:lnTo>
                    <a:pt x="2843" y="359"/>
                  </a:lnTo>
                  <a:lnTo>
                    <a:pt x="3201" y="498"/>
                  </a:lnTo>
                  <a:lnTo>
                    <a:pt x="3539" y="677"/>
                  </a:lnTo>
                  <a:lnTo>
                    <a:pt x="3877" y="876"/>
                  </a:lnTo>
                  <a:lnTo>
                    <a:pt x="4176" y="1094"/>
                  </a:lnTo>
                  <a:lnTo>
                    <a:pt x="4474" y="1333"/>
                  </a:lnTo>
                  <a:lnTo>
                    <a:pt x="4752" y="1591"/>
                  </a:lnTo>
                  <a:lnTo>
                    <a:pt x="5030" y="1850"/>
                  </a:lnTo>
                  <a:lnTo>
                    <a:pt x="5289" y="2148"/>
                  </a:lnTo>
                  <a:lnTo>
                    <a:pt x="5527" y="2446"/>
                  </a:lnTo>
                  <a:lnTo>
                    <a:pt x="5746" y="2764"/>
                  </a:lnTo>
                  <a:lnTo>
                    <a:pt x="5945" y="3102"/>
                  </a:lnTo>
                  <a:lnTo>
                    <a:pt x="6144" y="3460"/>
                  </a:lnTo>
                  <a:lnTo>
                    <a:pt x="6323" y="3818"/>
                  </a:lnTo>
                  <a:lnTo>
                    <a:pt x="6502" y="4176"/>
                  </a:lnTo>
                  <a:lnTo>
                    <a:pt x="6641" y="4554"/>
                  </a:lnTo>
                  <a:lnTo>
                    <a:pt x="6780" y="4931"/>
                  </a:lnTo>
                  <a:lnTo>
                    <a:pt x="6899" y="5329"/>
                  </a:lnTo>
                  <a:lnTo>
                    <a:pt x="6999" y="5727"/>
                  </a:lnTo>
                  <a:lnTo>
                    <a:pt x="7098" y="6124"/>
                  </a:lnTo>
                  <a:lnTo>
                    <a:pt x="7158" y="6522"/>
                  </a:lnTo>
                  <a:lnTo>
                    <a:pt x="7217" y="6920"/>
                  </a:lnTo>
                  <a:lnTo>
                    <a:pt x="7257" y="7337"/>
                  </a:lnTo>
                  <a:lnTo>
                    <a:pt x="7277" y="7735"/>
                  </a:lnTo>
                  <a:lnTo>
                    <a:pt x="7277" y="8132"/>
                  </a:lnTo>
                  <a:lnTo>
                    <a:pt x="7277" y="8530"/>
                  </a:lnTo>
                  <a:lnTo>
                    <a:pt x="7257" y="8928"/>
                  </a:lnTo>
                  <a:lnTo>
                    <a:pt x="7217" y="9325"/>
                  </a:lnTo>
                  <a:lnTo>
                    <a:pt x="7158" y="9723"/>
                  </a:lnTo>
                  <a:lnTo>
                    <a:pt x="7158" y="9723"/>
                  </a:lnTo>
                  <a:lnTo>
                    <a:pt x="6999" y="10379"/>
                  </a:lnTo>
                  <a:lnTo>
                    <a:pt x="6820" y="11075"/>
                  </a:lnTo>
                  <a:lnTo>
                    <a:pt x="6581" y="11771"/>
                  </a:lnTo>
                  <a:lnTo>
                    <a:pt x="6283" y="12486"/>
                  </a:lnTo>
                  <a:lnTo>
                    <a:pt x="5945" y="13182"/>
                  </a:lnTo>
                  <a:lnTo>
                    <a:pt x="5567" y="13878"/>
                  </a:lnTo>
                  <a:lnTo>
                    <a:pt x="5368" y="14216"/>
                  </a:lnTo>
                  <a:lnTo>
                    <a:pt x="5150" y="14554"/>
                  </a:lnTo>
                  <a:lnTo>
                    <a:pt x="4931" y="14872"/>
                  </a:lnTo>
                  <a:lnTo>
                    <a:pt x="4712" y="15190"/>
                  </a:lnTo>
                  <a:lnTo>
                    <a:pt x="1333" y="15190"/>
                  </a:lnTo>
                  <a:lnTo>
                    <a:pt x="1333" y="15190"/>
                  </a:lnTo>
                  <a:lnTo>
                    <a:pt x="1551" y="14991"/>
                  </a:lnTo>
                  <a:lnTo>
                    <a:pt x="1790" y="14753"/>
                  </a:lnTo>
                  <a:lnTo>
                    <a:pt x="2008" y="14514"/>
                  </a:lnTo>
                  <a:lnTo>
                    <a:pt x="2207" y="14256"/>
                  </a:lnTo>
                  <a:lnTo>
                    <a:pt x="2406" y="13977"/>
                  </a:lnTo>
                  <a:lnTo>
                    <a:pt x="2605" y="13659"/>
                  </a:lnTo>
                  <a:lnTo>
                    <a:pt x="2784" y="13321"/>
                  </a:lnTo>
                  <a:lnTo>
                    <a:pt x="2963" y="12944"/>
                  </a:lnTo>
                  <a:lnTo>
                    <a:pt x="2963" y="12944"/>
                  </a:lnTo>
                  <a:lnTo>
                    <a:pt x="3042" y="12725"/>
                  </a:lnTo>
                  <a:lnTo>
                    <a:pt x="3102" y="12506"/>
                  </a:lnTo>
                  <a:lnTo>
                    <a:pt x="3162" y="12288"/>
                  </a:lnTo>
                  <a:lnTo>
                    <a:pt x="3201" y="12069"/>
                  </a:lnTo>
                  <a:lnTo>
                    <a:pt x="3221" y="11850"/>
                  </a:lnTo>
                  <a:lnTo>
                    <a:pt x="3241" y="11631"/>
                  </a:lnTo>
                  <a:lnTo>
                    <a:pt x="3241" y="11413"/>
                  </a:lnTo>
                  <a:lnTo>
                    <a:pt x="3221" y="11194"/>
                  </a:lnTo>
                  <a:lnTo>
                    <a:pt x="3201" y="10955"/>
                  </a:lnTo>
                  <a:lnTo>
                    <a:pt x="3162" y="10757"/>
                  </a:lnTo>
                  <a:lnTo>
                    <a:pt x="3042" y="10319"/>
                  </a:lnTo>
                  <a:lnTo>
                    <a:pt x="2883" y="9902"/>
                  </a:lnTo>
                  <a:lnTo>
                    <a:pt x="2684" y="9504"/>
                  </a:lnTo>
                  <a:lnTo>
                    <a:pt x="2426" y="9106"/>
                  </a:lnTo>
                  <a:lnTo>
                    <a:pt x="2168" y="8749"/>
                  </a:lnTo>
                  <a:lnTo>
                    <a:pt x="1869" y="8411"/>
                  </a:lnTo>
                  <a:lnTo>
                    <a:pt x="1531" y="8093"/>
                  </a:lnTo>
                  <a:lnTo>
                    <a:pt x="1173" y="7814"/>
                  </a:lnTo>
                  <a:lnTo>
                    <a:pt x="796" y="7556"/>
                  </a:lnTo>
                  <a:lnTo>
                    <a:pt x="398" y="7337"/>
                  </a:lnTo>
                  <a:lnTo>
                    <a:pt x="0" y="7158"/>
                  </a:lnTo>
                  <a:lnTo>
                    <a:pt x="0" y="7158"/>
                  </a:lnTo>
                  <a:lnTo>
                    <a:pt x="140" y="6164"/>
                  </a:lnTo>
                  <a:lnTo>
                    <a:pt x="299" y="5190"/>
                  </a:lnTo>
                  <a:lnTo>
                    <a:pt x="458" y="4236"/>
                  </a:lnTo>
                  <a:lnTo>
                    <a:pt x="637" y="3301"/>
                  </a:lnTo>
                  <a:lnTo>
                    <a:pt x="975" y="1532"/>
                  </a:lnTo>
                  <a:lnTo>
                    <a:pt x="1313" y="1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8">
              <a:extLst>
                <a:ext uri="{FF2B5EF4-FFF2-40B4-BE49-F238E27FC236}">
                  <a16:creationId xmlns:a16="http://schemas.microsoft.com/office/drawing/2014/main" id="{2A74B6E9-7BD8-5BFD-F55C-98F7DD5D8801}"/>
                </a:ext>
              </a:extLst>
            </p:cNvPr>
            <p:cNvSpPr/>
            <p:nvPr/>
          </p:nvSpPr>
          <p:spPr>
            <a:xfrm>
              <a:off x="-1046775" y="3928975"/>
              <a:ext cx="79550" cy="20900"/>
            </a:xfrm>
            <a:custGeom>
              <a:avLst/>
              <a:gdLst/>
              <a:ahLst/>
              <a:cxnLst/>
              <a:rect l="l" t="t" r="r" b="b"/>
              <a:pathLst>
                <a:path w="318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78"/>
                  </a:lnTo>
                  <a:lnTo>
                    <a:pt x="60" y="478"/>
                  </a:lnTo>
                  <a:lnTo>
                    <a:pt x="160" y="537"/>
                  </a:lnTo>
                  <a:lnTo>
                    <a:pt x="259" y="577"/>
                  </a:lnTo>
                  <a:lnTo>
                    <a:pt x="2883" y="836"/>
                  </a:lnTo>
                  <a:lnTo>
                    <a:pt x="2883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96"/>
                  </a:lnTo>
                  <a:lnTo>
                    <a:pt x="3182" y="577"/>
                  </a:lnTo>
                  <a:lnTo>
                    <a:pt x="3182" y="577"/>
                  </a:lnTo>
                  <a:lnTo>
                    <a:pt x="3182" y="458"/>
                  </a:lnTo>
                  <a:lnTo>
                    <a:pt x="3122" y="358"/>
                  </a:lnTo>
                  <a:lnTo>
                    <a:pt x="3023" y="299"/>
                  </a:lnTo>
                  <a:lnTo>
                    <a:pt x="2923" y="259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80" y="20"/>
                  </a:lnTo>
                  <a:lnTo>
                    <a:pt x="100" y="80"/>
                  </a:lnTo>
                  <a:lnTo>
                    <a:pt x="21" y="160"/>
                  </a:lnTo>
                  <a:lnTo>
                    <a:pt x="1" y="199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8">
              <a:extLst>
                <a:ext uri="{FF2B5EF4-FFF2-40B4-BE49-F238E27FC236}">
                  <a16:creationId xmlns:a16="http://schemas.microsoft.com/office/drawing/2014/main" id="{8EA438BA-F8CE-F73E-1190-4AD8DA4645FD}"/>
                </a:ext>
              </a:extLst>
            </p:cNvPr>
            <p:cNvSpPr/>
            <p:nvPr/>
          </p:nvSpPr>
          <p:spPr>
            <a:xfrm>
              <a:off x="-1053725" y="3957800"/>
              <a:ext cx="80050" cy="20900"/>
            </a:xfrm>
            <a:custGeom>
              <a:avLst/>
              <a:gdLst/>
              <a:ahLst/>
              <a:cxnLst/>
              <a:rect l="l" t="t" r="r" b="b"/>
              <a:pathLst>
                <a:path w="3202" h="836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78"/>
                  </a:lnTo>
                  <a:lnTo>
                    <a:pt x="80" y="478"/>
                  </a:lnTo>
                  <a:lnTo>
                    <a:pt x="159" y="537"/>
                  </a:lnTo>
                  <a:lnTo>
                    <a:pt x="279" y="577"/>
                  </a:lnTo>
                  <a:lnTo>
                    <a:pt x="2903" y="836"/>
                  </a:lnTo>
                  <a:lnTo>
                    <a:pt x="2903" y="836"/>
                  </a:lnTo>
                  <a:lnTo>
                    <a:pt x="3002" y="816"/>
                  </a:lnTo>
                  <a:lnTo>
                    <a:pt x="3102" y="776"/>
                  </a:lnTo>
                  <a:lnTo>
                    <a:pt x="3161" y="677"/>
                  </a:lnTo>
                  <a:lnTo>
                    <a:pt x="3181" y="637"/>
                  </a:lnTo>
                  <a:lnTo>
                    <a:pt x="3201" y="577"/>
                  </a:lnTo>
                  <a:lnTo>
                    <a:pt x="3201" y="577"/>
                  </a:lnTo>
                  <a:lnTo>
                    <a:pt x="3181" y="458"/>
                  </a:lnTo>
                  <a:lnTo>
                    <a:pt x="3122" y="359"/>
                  </a:lnTo>
                  <a:lnTo>
                    <a:pt x="3042" y="299"/>
                  </a:lnTo>
                  <a:lnTo>
                    <a:pt x="2923" y="259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199" y="21"/>
                  </a:lnTo>
                  <a:lnTo>
                    <a:pt x="100" y="60"/>
                  </a:lnTo>
                  <a:lnTo>
                    <a:pt x="40" y="160"/>
                  </a:lnTo>
                  <a:lnTo>
                    <a:pt x="20" y="200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8">
              <a:extLst>
                <a:ext uri="{FF2B5EF4-FFF2-40B4-BE49-F238E27FC236}">
                  <a16:creationId xmlns:a16="http://schemas.microsoft.com/office/drawing/2014/main" id="{DD0DB697-6687-66D5-FF69-3750DDA771ED}"/>
                </a:ext>
              </a:extLst>
            </p:cNvPr>
            <p:cNvSpPr/>
            <p:nvPr/>
          </p:nvSpPr>
          <p:spPr>
            <a:xfrm>
              <a:off x="-1060200" y="3986625"/>
              <a:ext cx="79550" cy="20900"/>
            </a:xfrm>
            <a:custGeom>
              <a:avLst/>
              <a:gdLst/>
              <a:ahLst/>
              <a:cxnLst/>
              <a:rect l="l" t="t" r="r" b="b"/>
              <a:pathLst>
                <a:path w="318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79"/>
                  </a:lnTo>
                  <a:lnTo>
                    <a:pt x="61" y="478"/>
                  </a:lnTo>
                  <a:lnTo>
                    <a:pt x="160" y="538"/>
                  </a:lnTo>
                  <a:lnTo>
                    <a:pt x="259" y="577"/>
                  </a:lnTo>
                  <a:lnTo>
                    <a:pt x="2884" y="836"/>
                  </a:lnTo>
                  <a:lnTo>
                    <a:pt x="2884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77"/>
                  </a:lnTo>
                  <a:lnTo>
                    <a:pt x="3182" y="577"/>
                  </a:lnTo>
                  <a:lnTo>
                    <a:pt x="3182" y="577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23" y="299"/>
                  </a:lnTo>
                  <a:lnTo>
                    <a:pt x="2923" y="259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80" y="21"/>
                  </a:lnTo>
                  <a:lnTo>
                    <a:pt x="100" y="60"/>
                  </a:lnTo>
                  <a:lnTo>
                    <a:pt x="21" y="160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8">
              <a:extLst>
                <a:ext uri="{FF2B5EF4-FFF2-40B4-BE49-F238E27FC236}">
                  <a16:creationId xmlns:a16="http://schemas.microsoft.com/office/drawing/2014/main" id="{7350CA92-C1B4-7A87-672B-9890A3EE0F92}"/>
                </a:ext>
              </a:extLst>
            </p:cNvPr>
            <p:cNvSpPr/>
            <p:nvPr/>
          </p:nvSpPr>
          <p:spPr>
            <a:xfrm>
              <a:off x="-1067150" y="4015450"/>
              <a:ext cx="80050" cy="20900"/>
            </a:xfrm>
            <a:custGeom>
              <a:avLst/>
              <a:gdLst/>
              <a:ahLst/>
              <a:cxnLst/>
              <a:rect l="l" t="t" r="r" b="b"/>
              <a:pathLst>
                <a:path w="320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0" y="379"/>
                  </a:lnTo>
                  <a:lnTo>
                    <a:pt x="80" y="478"/>
                  </a:lnTo>
                  <a:lnTo>
                    <a:pt x="160" y="538"/>
                  </a:lnTo>
                  <a:lnTo>
                    <a:pt x="279" y="577"/>
                  </a:lnTo>
                  <a:lnTo>
                    <a:pt x="2903" y="836"/>
                  </a:lnTo>
                  <a:lnTo>
                    <a:pt x="2903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77"/>
                  </a:lnTo>
                  <a:lnTo>
                    <a:pt x="3182" y="637"/>
                  </a:lnTo>
                  <a:lnTo>
                    <a:pt x="3201" y="577"/>
                  </a:lnTo>
                  <a:lnTo>
                    <a:pt x="3201" y="577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42" y="299"/>
                  </a:lnTo>
                  <a:lnTo>
                    <a:pt x="2923" y="259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199" y="21"/>
                  </a:lnTo>
                  <a:lnTo>
                    <a:pt x="100" y="61"/>
                  </a:lnTo>
                  <a:lnTo>
                    <a:pt x="40" y="160"/>
                  </a:lnTo>
                  <a:lnTo>
                    <a:pt x="20" y="200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68">
              <a:extLst>
                <a:ext uri="{FF2B5EF4-FFF2-40B4-BE49-F238E27FC236}">
                  <a16:creationId xmlns:a16="http://schemas.microsoft.com/office/drawing/2014/main" id="{43862BFA-0666-1606-C086-3E834695BBB4}"/>
                </a:ext>
              </a:extLst>
            </p:cNvPr>
            <p:cNvSpPr/>
            <p:nvPr/>
          </p:nvSpPr>
          <p:spPr>
            <a:xfrm>
              <a:off x="-1057700" y="2898625"/>
              <a:ext cx="331050" cy="441400"/>
            </a:xfrm>
            <a:custGeom>
              <a:avLst/>
              <a:gdLst/>
              <a:ahLst/>
              <a:cxnLst/>
              <a:rect l="l" t="t" r="r" b="b"/>
              <a:pathLst>
                <a:path w="13242" h="17656" extrusionOk="0">
                  <a:moveTo>
                    <a:pt x="13241" y="60"/>
                  </a:moveTo>
                  <a:lnTo>
                    <a:pt x="13241" y="60"/>
                  </a:lnTo>
                  <a:lnTo>
                    <a:pt x="13202" y="1531"/>
                  </a:lnTo>
                  <a:lnTo>
                    <a:pt x="13122" y="3003"/>
                  </a:lnTo>
                  <a:lnTo>
                    <a:pt x="13023" y="4454"/>
                  </a:lnTo>
                  <a:lnTo>
                    <a:pt x="12903" y="5905"/>
                  </a:lnTo>
                  <a:lnTo>
                    <a:pt x="12784" y="7357"/>
                  </a:lnTo>
                  <a:lnTo>
                    <a:pt x="12685" y="8808"/>
                  </a:lnTo>
                  <a:lnTo>
                    <a:pt x="12585" y="10279"/>
                  </a:lnTo>
                  <a:lnTo>
                    <a:pt x="12545" y="11750"/>
                  </a:lnTo>
                  <a:lnTo>
                    <a:pt x="12545" y="11750"/>
                  </a:lnTo>
                  <a:lnTo>
                    <a:pt x="12327" y="12128"/>
                  </a:lnTo>
                  <a:lnTo>
                    <a:pt x="12088" y="12506"/>
                  </a:lnTo>
                  <a:lnTo>
                    <a:pt x="11571" y="13261"/>
                  </a:lnTo>
                  <a:lnTo>
                    <a:pt x="11015" y="14017"/>
                  </a:lnTo>
                  <a:lnTo>
                    <a:pt x="10418" y="14752"/>
                  </a:lnTo>
                  <a:lnTo>
                    <a:pt x="9802" y="15488"/>
                  </a:lnTo>
                  <a:lnTo>
                    <a:pt x="9166" y="16204"/>
                  </a:lnTo>
                  <a:lnTo>
                    <a:pt x="7853" y="17655"/>
                  </a:lnTo>
                  <a:lnTo>
                    <a:pt x="6362" y="17655"/>
                  </a:lnTo>
                  <a:lnTo>
                    <a:pt x="6362" y="17655"/>
                  </a:lnTo>
                  <a:lnTo>
                    <a:pt x="5826" y="16760"/>
                  </a:lnTo>
                  <a:lnTo>
                    <a:pt x="5269" y="15925"/>
                  </a:lnTo>
                  <a:lnTo>
                    <a:pt x="4712" y="15110"/>
                  </a:lnTo>
                  <a:lnTo>
                    <a:pt x="4155" y="14355"/>
                  </a:lnTo>
                  <a:lnTo>
                    <a:pt x="3579" y="13639"/>
                  </a:lnTo>
                  <a:lnTo>
                    <a:pt x="3022" y="12963"/>
                  </a:lnTo>
                  <a:lnTo>
                    <a:pt x="2466" y="12347"/>
                  </a:lnTo>
                  <a:lnTo>
                    <a:pt x="1929" y="11750"/>
                  </a:lnTo>
                  <a:lnTo>
                    <a:pt x="1929" y="11750"/>
                  </a:lnTo>
                  <a:lnTo>
                    <a:pt x="1750" y="10120"/>
                  </a:lnTo>
                  <a:lnTo>
                    <a:pt x="1531" y="8510"/>
                  </a:lnTo>
                  <a:lnTo>
                    <a:pt x="1273" y="6919"/>
                  </a:lnTo>
                  <a:lnTo>
                    <a:pt x="1014" y="5388"/>
                  </a:lnTo>
                  <a:lnTo>
                    <a:pt x="736" y="3917"/>
                  </a:lnTo>
                  <a:lnTo>
                    <a:pt x="477" y="252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571" y="0"/>
                  </a:lnTo>
                  <a:lnTo>
                    <a:pt x="3221" y="0"/>
                  </a:lnTo>
                  <a:lnTo>
                    <a:pt x="6621" y="40"/>
                  </a:lnTo>
                  <a:lnTo>
                    <a:pt x="10020" y="80"/>
                  </a:lnTo>
                  <a:lnTo>
                    <a:pt x="11671" y="80"/>
                  </a:lnTo>
                  <a:lnTo>
                    <a:pt x="13241" y="60"/>
                  </a:lnTo>
                  <a:lnTo>
                    <a:pt x="13241" y="6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68">
              <a:extLst>
                <a:ext uri="{FF2B5EF4-FFF2-40B4-BE49-F238E27FC236}">
                  <a16:creationId xmlns:a16="http://schemas.microsoft.com/office/drawing/2014/main" id="{1AFC7AAD-35BA-49EE-289A-F680C7F47C02}"/>
                </a:ext>
              </a:extLst>
            </p:cNvPr>
            <p:cNvSpPr/>
            <p:nvPr/>
          </p:nvSpPr>
          <p:spPr>
            <a:xfrm>
              <a:off x="-1213775" y="2889175"/>
              <a:ext cx="553725" cy="114350"/>
            </a:xfrm>
            <a:custGeom>
              <a:avLst/>
              <a:gdLst/>
              <a:ahLst/>
              <a:cxnLst/>
              <a:rect l="l" t="t" r="r" b="b"/>
              <a:pathLst>
                <a:path w="22149" h="4574" extrusionOk="0">
                  <a:moveTo>
                    <a:pt x="22148" y="3838"/>
                  </a:moveTo>
                  <a:lnTo>
                    <a:pt x="22148" y="3838"/>
                  </a:lnTo>
                  <a:lnTo>
                    <a:pt x="20936" y="4017"/>
                  </a:lnTo>
                  <a:lnTo>
                    <a:pt x="19703" y="4176"/>
                  </a:lnTo>
                  <a:lnTo>
                    <a:pt x="18450" y="4295"/>
                  </a:lnTo>
                  <a:lnTo>
                    <a:pt x="17158" y="4414"/>
                  </a:lnTo>
                  <a:lnTo>
                    <a:pt x="15866" y="4474"/>
                  </a:lnTo>
                  <a:lnTo>
                    <a:pt x="14554" y="4534"/>
                  </a:lnTo>
                  <a:lnTo>
                    <a:pt x="13202" y="4554"/>
                  </a:lnTo>
                  <a:lnTo>
                    <a:pt x="11850" y="4573"/>
                  </a:lnTo>
                  <a:lnTo>
                    <a:pt x="10478" y="4554"/>
                  </a:lnTo>
                  <a:lnTo>
                    <a:pt x="9086" y="4494"/>
                  </a:lnTo>
                  <a:lnTo>
                    <a:pt x="7675" y="4434"/>
                  </a:lnTo>
                  <a:lnTo>
                    <a:pt x="6243" y="4355"/>
                  </a:lnTo>
                  <a:lnTo>
                    <a:pt x="4792" y="4255"/>
                  </a:lnTo>
                  <a:lnTo>
                    <a:pt x="3341" y="4136"/>
                  </a:lnTo>
                  <a:lnTo>
                    <a:pt x="1869" y="3997"/>
                  </a:lnTo>
                  <a:lnTo>
                    <a:pt x="378" y="3838"/>
                  </a:lnTo>
                  <a:lnTo>
                    <a:pt x="378" y="383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12" y="180"/>
                  </a:lnTo>
                  <a:lnTo>
                    <a:pt x="2844" y="359"/>
                  </a:lnTo>
                  <a:lnTo>
                    <a:pt x="4255" y="518"/>
                  </a:lnTo>
                  <a:lnTo>
                    <a:pt x="5647" y="657"/>
                  </a:lnTo>
                  <a:lnTo>
                    <a:pt x="7039" y="756"/>
                  </a:lnTo>
                  <a:lnTo>
                    <a:pt x="8430" y="856"/>
                  </a:lnTo>
                  <a:lnTo>
                    <a:pt x="9822" y="915"/>
                  </a:lnTo>
                  <a:lnTo>
                    <a:pt x="11194" y="955"/>
                  </a:lnTo>
                  <a:lnTo>
                    <a:pt x="12566" y="955"/>
                  </a:lnTo>
                  <a:lnTo>
                    <a:pt x="13917" y="935"/>
                  </a:lnTo>
                  <a:lnTo>
                    <a:pt x="15289" y="895"/>
                  </a:lnTo>
                  <a:lnTo>
                    <a:pt x="16641" y="816"/>
                  </a:lnTo>
                  <a:lnTo>
                    <a:pt x="17993" y="716"/>
                  </a:lnTo>
                  <a:lnTo>
                    <a:pt x="19345" y="557"/>
                  </a:lnTo>
                  <a:lnTo>
                    <a:pt x="20697" y="378"/>
                  </a:lnTo>
                  <a:lnTo>
                    <a:pt x="22049" y="180"/>
                  </a:lnTo>
                  <a:lnTo>
                    <a:pt x="22049" y="180"/>
                  </a:lnTo>
                  <a:lnTo>
                    <a:pt x="22109" y="1054"/>
                  </a:lnTo>
                  <a:lnTo>
                    <a:pt x="22128" y="2009"/>
                  </a:lnTo>
                  <a:lnTo>
                    <a:pt x="22148" y="2943"/>
                  </a:lnTo>
                  <a:lnTo>
                    <a:pt x="22148" y="3838"/>
                  </a:lnTo>
                  <a:lnTo>
                    <a:pt x="22148" y="3838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68">
              <a:extLst>
                <a:ext uri="{FF2B5EF4-FFF2-40B4-BE49-F238E27FC236}">
                  <a16:creationId xmlns:a16="http://schemas.microsoft.com/office/drawing/2014/main" id="{07C6B3C3-AB29-49EE-EFE6-5F298F6AB5F5}"/>
                </a:ext>
              </a:extLst>
            </p:cNvPr>
            <p:cNvSpPr/>
            <p:nvPr/>
          </p:nvSpPr>
          <p:spPr>
            <a:xfrm>
              <a:off x="-1436950" y="2593450"/>
              <a:ext cx="357900" cy="680950"/>
            </a:xfrm>
            <a:custGeom>
              <a:avLst/>
              <a:gdLst/>
              <a:ahLst/>
              <a:cxnLst/>
              <a:rect l="l" t="t" r="r" b="b"/>
              <a:pathLst>
                <a:path w="14316" h="27238" extrusionOk="0">
                  <a:moveTo>
                    <a:pt x="1" y="14394"/>
                  </a:moveTo>
                  <a:lnTo>
                    <a:pt x="1" y="14394"/>
                  </a:lnTo>
                  <a:lnTo>
                    <a:pt x="1" y="14872"/>
                  </a:lnTo>
                  <a:lnTo>
                    <a:pt x="1" y="15369"/>
                  </a:lnTo>
                  <a:lnTo>
                    <a:pt x="21" y="15866"/>
                  </a:lnTo>
                  <a:lnTo>
                    <a:pt x="60" y="16363"/>
                  </a:lnTo>
                  <a:lnTo>
                    <a:pt x="140" y="17416"/>
                  </a:lnTo>
                  <a:lnTo>
                    <a:pt x="279" y="18490"/>
                  </a:lnTo>
                  <a:lnTo>
                    <a:pt x="458" y="19564"/>
                  </a:lnTo>
                  <a:lnTo>
                    <a:pt x="657" y="20637"/>
                  </a:lnTo>
                  <a:lnTo>
                    <a:pt x="856" y="21671"/>
                  </a:lnTo>
                  <a:lnTo>
                    <a:pt x="1074" y="22665"/>
                  </a:lnTo>
                  <a:lnTo>
                    <a:pt x="1293" y="23599"/>
                  </a:lnTo>
                  <a:lnTo>
                    <a:pt x="1512" y="24474"/>
                  </a:lnTo>
                  <a:lnTo>
                    <a:pt x="1909" y="25926"/>
                  </a:lnTo>
                  <a:lnTo>
                    <a:pt x="2188" y="26880"/>
                  </a:lnTo>
                  <a:lnTo>
                    <a:pt x="2287" y="27238"/>
                  </a:lnTo>
                  <a:lnTo>
                    <a:pt x="8967" y="25369"/>
                  </a:lnTo>
                  <a:lnTo>
                    <a:pt x="8967" y="25369"/>
                  </a:lnTo>
                  <a:lnTo>
                    <a:pt x="8888" y="25031"/>
                  </a:lnTo>
                  <a:lnTo>
                    <a:pt x="8669" y="24097"/>
                  </a:lnTo>
                  <a:lnTo>
                    <a:pt x="8371" y="22764"/>
                  </a:lnTo>
                  <a:lnTo>
                    <a:pt x="8212" y="21969"/>
                  </a:lnTo>
                  <a:lnTo>
                    <a:pt x="8053" y="21134"/>
                  </a:lnTo>
                  <a:lnTo>
                    <a:pt x="7914" y="20259"/>
                  </a:lnTo>
                  <a:lnTo>
                    <a:pt x="7794" y="19385"/>
                  </a:lnTo>
                  <a:lnTo>
                    <a:pt x="7695" y="18510"/>
                  </a:lnTo>
                  <a:lnTo>
                    <a:pt x="7655" y="17655"/>
                  </a:lnTo>
                  <a:lnTo>
                    <a:pt x="7635" y="17257"/>
                  </a:lnTo>
                  <a:lnTo>
                    <a:pt x="7635" y="16860"/>
                  </a:lnTo>
                  <a:lnTo>
                    <a:pt x="7655" y="16482"/>
                  </a:lnTo>
                  <a:lnTo>
                    <a:pt x="7675" y="16104"/>
                  </a:lnTo>
                  <a:lnTo>
                    <a:pt x="7715" y="15766"/>
                  </a:lnTo>
                  <a:lnTo>
                    <a:pt x="7774" y="15448"/>
                  </a:lnTo>
                  <a:lnTo>
                    <a:pt x="7854" y="15150"/>
                  </a:lnTo>
                  <a:lnTo>
                    <a:pt x="7953" y="14891"/>
                  </a:lnTo>
                  <a:lnTo>
                    <a:pt x="7953" y="14891"/>
                  </a:lnTo>
                  <a:lnTo>
                    <a:pt x="8093" y="14653"/>
                  </a:lnTo>
                  <a:lnTo>
                    <a:pt x="8291" y="14434"/>
                  </a:lnTo>
                  <a:lnTo>
                    <a:pt x="8490" y="14235"/>
                  </a:lnTo>
                  <a:lnTo>
                    <a:pt x="8729" y="14037"/>
                  </a:lnTo>
                  <a:lnTo>
                    <a:pt x="8987" y="13838"/>
                  </a:lnTo>
                  <a:lnTo>
                    <a:pt x="9266" y="13679"/>
                  </a:lnTo>
                  <a:lnTo>
                    <a:pt x="9564" y="13500"/>
                  </a:lnTo>
                  <a:lnTo>
                    <a:pt x="9882" y="13341"/>
                  </a:lnTo>
                  <a:lnTo>
                    <a:pt x="10538" y="13062"/>
                  </a:lnTo>
                  <a:lnTo>
                    <a:pt x="11214" y="12784"/>
                  </a:lnTo>
                  <a:lnTo>
                    <a:pt x="12546" y="12287"/>
                  </a:lnTo>
                  <a:lnTo>
                    <a:pt x="12546" y="12287"/>
                  </a:lnTo>
                  <a:lnTo>
                    <a:pt x="12804" y="11969"/>
                  </a:lnTo>
                  <a:lnTo>
                    <a:pt x="13023" y="11671"/>
                  </a:lnTo>
                  <a:lnTo>
                    <a:pt x="13242" y="11353"/>
                  </a:lnTo>
                  <a:lnTo>
                    <a:pt x="13421" y="11054"/>
                  </a:lnTo>
                  <a:lnTo>
                    <a:pt x="13580" y="10736"/>
                  </a:lnTo>
                  <a:lnTo>
                    <a:pt x="13739" y="10438"/>
                  </a:lnTo>
                  <a:lnTo>
                    <a:pt x="13858" y="10140"/>
                  </a:lnTo>
                  <a:lnTo>
                    <a:pt x="13977" y="9842"/>
                  </a:lnTo>
                  <a:lnTo>
                    <a:pt x="14077" y="9543"/>
                  </a:lnTo>
                  <a:lnTo>
                    <a:pt x="14156" y="9265"/>
                  </a:lnTo>
                  <a:lnTo>
                    <a:pt x="14216" y="8967"/>
                  </a:lnTo>
                  <a:lnTo>
                    <a:pt x="14276" y="8688"/>
                  </a:lnTo>
                  <a:lnTo>
                    <a:pt x="14296" y="8390"/>
                  </a:lnTo>
                  <a:lnTo>
                    <a:pt x="14315" y="8112"/>
                  </a:lnTo>
                  <a:lnTo>
                    <a:pt x="14315" y="7834"/>
                  </a:lnTo>
                  <a:lnTo>
                    <a:pt x="14315" y="7555"/>
                  </a:lnTo>
                  <a:lnTo>
                    <a:pt x="14296" y="7297"/>
                  </a:lnTo>
                  <a:lnTo>
                    <a:pt x="14256" y="7018"/>
                  </a:lnTo>
                  <a:lnTo>
                    <a:pt x="14156" y="6482"/>
                  </a:lnTo>
                  <a:lnTo>
                    <a:pt x="14017" y="5985"/>
                  </a:lnTo>
                  <a:lnTo>
                    <a:pt x="13838" y="5468"/>
                  </a:lnTo>
                  <a:lnTo>
                    <a:pt x="13639" y="4990"/>
                  </a:lnTo>
                  <a:lnTo>
                    <a:pt x="13381" y="4533"/>
                  </a:lnTo>
                  <a:lnTo>
                    <a:pt x="13123" y="4076"/>
                  </a:lnTo>
                  <a:lnTo>
                    <a:pt x="12844" y="3658"/>
                  </a:lnTo>
                  <a:lnTo>
                    <a:pt x="12526" y="3241"/>
                  </a:lnTo>
                  <a:lnTo>
                    <a:pt x="12228" y="2863"/>
                  </a:lnTo>
                  <a:lnTo>
                    <a:pt x="11890" y="2485"/>
                  </a:lnTo>
                  <a:lnTo>
                    <a:pt x="11572" y="2147"/>
                  </a:lnTo>
                  <a:lnTo>
                    <a:pt x="11254" y="1809"/>
                  </a:lnTo>
                  <a:lnTo>
                    <a:pt x="10936" y="1511"/>
                  </a:lnTo>
                  <a:lnTo>
                    <a:pt x="10319" y="994"/>
                  </a:lnTo>
                  <a:lnTo>
                    <a:pt x="9802" y="577"/>
                  </a:lnTo>
                  <a:lnTo>
                    <a:pt x="9385" y="259"/>
                  </a:lnTo>
                  <a:lnTo>
                    <a:pt x="9007" y="0"/>
                  </a:lnTo>
                  <a:lnTo>
                    <a:pt x="9007" y="0"/>
                  </a:lnTo>
                  <a:lnTo>
                    <a:pt x="8629" y="239"/>
                  </a:lnTo>
                  <a:lnTo>
                    <a:pt x="8192" y="537"/>
                  </a:lnTo>
                  <a:lnTo>
                    <a:pt x="7635" y="955"/>
                  </a:lnTo>
                  <a:lnTo>
                    <a:pt x="6979" y="1471"/>
                  </a:lnTo>
                  <a:lnTo>
                    <a:pt x="6244" y="2108"/>
                  </a:lnTo>
                  <a:lnTo>
                    <a:pt x="5846" y="2466"/>
                  </a:lnTo>
                  <a:lnTo>
                    <a:pt x="5448" y="2863"/>
                  </a:lnTo>
                  <a:lnTo>
                    <a:pt x="5031" y="3281"/>
                  </a:lnTo>
                  <a:lnTo>
                    <a:pt x="4633" y="3718"/>
                  </a:lnTo>
                  <a:lnTo>
                    <a:pt x="4216" y="4195"/>
                  </a:lnTo>
                  <a:lnTo>
                    <a:pt x="3798" y="4692"/>
                  </a:lnTo>
                  <a:lnTo>
                    <a:pt x="3401" y="5209"/>
                  </a:lnTo>
                  <a:lnTo>
                    <a:pt x="3003" y="5766"/>
                  </a:lnTo>
                  <a:lnTo>
                    <a:pt x="2605" y="6342"/>
                  </a:lnTo>
                  <a:lnTo>
                    <a:pt x="2228" y="6939"/>
                  </a:lnTo>
                  <a:lnTo>
                    <a:pt x="1890" y="7575"/>
                  </a:lnTo>
                  <a:lnTo>
                    <a:pt x="1552" y="8231"/>
                  </a:lnTo>
                  <a:lnTo>
                    <a:pt x="1233" y="8907"/>
                  </a:lnTo>
                  <a:lnTo>
                    <a:pt x="955" y="9623"/>
                  </a:lnTo>
                  <a:lnTo>
                    <a:pt x="697" y="10358"/>
                  </a:lnTo>
                  <a:lnTo>
                    <a:pt x="478" y="11114"/>
                  </a:lnTo>
                  <a:lnTo>
                    <a:pt x="299" y="11909"/>
                  </a:lnTo>
                  <a:lnTo>
                    <a:pt x="160" y="12704"/>
                  </a:lnTo>
                  <a:lnTo>
                    <a:pt x="60" y="13539"/>
                  </a:lnTo>
                  <a:lnTo>
                    <a:pt x="21" y="13977"/>
                  </a:lnTo>
                  <a:lnTo>
                    <a:pt x="1" y="14394"/>
                  </a:lnTo>
                  <a:lnTo>
                    <a:pt x="1" y="143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8">
              <a:extLst>
                <a:ext uri="{FF2B5EF4-FFF2-40B4-BE49-F238E27FC236}">
                  <a16:creationId xmlns:a16="http://schemas.microsoft.com/office/drawing/2014/main" id="{8C9C72EC-9518-62AC-34D7-A55DD9334E71}"/>
                </a:ext>
              </a:extLst>
            </p:cNvPr>
            <p:cNvSpPr/>
            <p:nvPr/>
          </p:nvSpPr>
          <p:spPr>
            <a:xfrm>
              <a:off x="-1436950" y="2593450"/>
              <a:ext cx="357900" cy="645675"/>
            </a:xfrm>
            <a:custGeom>
              <a:avLst/>
              <a:gdLst/>
              <a:ahLst/>
              <a:cxnLst/>
              <a:rect l="l" t="t" r="r" b="b"/>
              <a:pathLst>
                <a:path w="14316" h="25827" extrusionOk="0">
                  <a:moveTo>
                    <a:pt x="1" y="14394"/>
                  </a:moveTo>
                  <a:lnTo>
                    <a:pt x="1" y="14394"/>
                  </a:lnTo>
                  <a:lnTo>
                    <a:pt x="1" y="15110"/>
                  </a:lnTo>
                  <a:lnTo>
                    <a:pt x="21" y="15846"/>
                  </a:lnTo>
                  <a:lnTo>
                    <a:pt x="60" y="16601"/>
                  </a:lnTo>
                  <a:lnTo>
                    <a:pt x="140" y="17377"/>
                  </a:lnTo>
                  <a:lnTo>
                    <a:pt x="239" y="18172"/>
                  </a:lnTo>
                  <a:lnTo>
                    <a:pt x="359" y="18967"/>
                  </a:lnTo>
                  <a:lnTo>
                    <a:pt x="498" y="19762"/>
                  </a:lnTo>
                  <a:lnTo>
                    <a:pt x="637" y="20558"/>
                  </a:lnTo>
                  <a:lnTo>
                    <a:pt x="955" y="22088"/>
                  </a:lnTo>
                  <a:lnTo>
                    <a:pt x="1273" y="23500"/>
                  </a:lnTo>
                  <a:lnTo>
                    <a:pt x="1591" y="24772"/>
                  </a:lnTo>
                  <a:lnTo>
                    <a:pt x="1870" y="25826"/>
                  </a:lnTo>
                  <a:lnTo>
                    <a:pt x="6800" y="24693"/>
                  </a:lnTo>
                  <a:lnTo>
                    <a:pt x="6800" y="24693"/>
                  </a:lnTo>
                  <a:lnTo>
                    <a:pt x="6741" y="24315"/>
                  </a:lnTo>
                  <a:lnTo>
                    <a:pt x="6582" y="23321"/>
                  </a:lnTo>
                  <a:lnTo>
                    <a:pt x="6363" y="21850"/>
                  </a:lnTo>
                  <a:lnTo>
                    <a:pt x="6263" y="20995"/>
                  </a:lnTo>
                  <a:lnTo>
                    <a:pt x="6164" y="20100"/>
                  </a:lnTo>
                  <a:lnTo>
                    <a:pt x="6065" y="19166"/>
                  </a:lnTo>
                  <a:lnTo>
                    <a:pt x="6005" y="18231"/>
                  </a:lnTo>
                  <a:lnTo>
                    <a:pt x="5945" y="17277"/>
                  </a:lnTo>
                  <a:lnTo>
                    <a:pt x="5945" y="16383"/>
                  </a:lnTo>
                  <a:lnTo>
                    <a:pt x="5965" y="15528"/>
                  </a:lnTo>
                  <a:lnTo>
                    <a:pt x="5985" y="15130"/>
                  </a:lnTo>
                  <a:lnTo>
                    <a:pt x="6025" y="14752"/>
                  </a:lnTo>
                  <a:lnTo>
                    <a:pt x="6085" y="14394"/>
                  </a:lnTo>
                  <a:lnTo>
                    <a:pt x="6144" y="14076"/>
                  </a:lnTo>
                  <a:lnTo>
                    <a:pt x="6224" y="13778"/>
                  </a:lnTo>
                  <a:lnTo>
                    <a:pt x="6323" y="13500"/>
                  </a:lnTo>
                  <a:lnTo>
                    <a:pt x="6323" y="13500"/>
                  </a:lnTo>
                  <a:lnTo>
                    <a:pt x="6403" y="13380"/>
                  </a:lnTo>
                  <a:lnTo>
                    <a:pt x="6502" y="13241"/>
                  </a:lnTo>
                  <a:lnTo>
                    <a:pt x="6760" y="12963"/>
                  </a:lnTo>
                  <a:lnTo>
                    <a:pt x="7098" y="12645"/>
                  </a:lnTo>
                  <a:lnTo>
                    <a:pt x="7496" y="12327"/>
                  </a:lnTo>
                  <a:lnTo>
                    <a:pt x="7933" y="11969"/>
                  </a:lnTo>
                  <a:lnTo>
                    <a:pt x="8411" y="11631"/>
                  </a:lnTo>
                  <a:lnTo>
                    <a:pt x="8928" y="11273"/>
                  </a:lnTo>
                  <a:lnTo>
                    <a:pt x="9464" y="10915"/>
                  </a:lnTo>
                  <a:lnTo>
                    <a:pt x="10021" y="10577"/>
                  </a:lnTo>
                  <a:lnTo>
                    <a:pt x="10558" y="10239"/>
                  </a:lnTo>
                  <a:lnTo>
                    <a:pt x="11631" y="9643"/>
                  </a:lnTo>
                  <a:lnTo>
                    <a:pt x="12128" y="9364"/>
                  </a:lnTo>
                  <a:lnTo>
                    <a:pt x="12586" y="9146"/>
                  </a:lnTo>
                  <a:lnTo>
                    <a:pt x="13003" y="8947"/>
                  </a:lnTo>
                  <a:lnTo>
                    <a:pt x="13361" y="8808"/>
                  </a:lnTo>
                  <a:lnTo>
                    <a:pt x="13361" y="8808"/>
                  </a:lnTo>
                  <a:lnTo>
                    <a:pt x="13639" y="8450"/>
                  </a:lnTo>
                  <a:lnTo>
                    <a:pt x="13898" y="8112"/>
                  </a:lnTo>
                  <a:lnTo>
                    <a:pt x="14117" y="7774"/>
                  </a:lnTo>
                  <a:lnTo>
                    <a:pt x="14315" y="7436"/>
                  </a:lnTo>
                  <a:lnTo>
                    <a:pt x="14315" y="7436"/>
                  </a:lnTo>
                  <a:lnTo>
                    <a:pt x="14256" y="7018"/>
                  </a:lnTo>
                  <a:lnTo>
                    <a:pt x="14196" y="6641"/>
                  </a:lnTo>
                  <a:lnTo>
                    <a:pt x="14097" y="6243"/>
                  </a:lnTo>
                  <a:lnTo>
                    <a:pt x="13977" y="5865"/>
                  </a:lnTo>
                  <a:lnTo>
                    <a:pt x="13858" y="5507"/>
                  </a:lnTo>
                  <a:lnTo>
                    <a:pt x="13699" y="5150"/>
                  </a:lnTo>
                  <a:lnTo>
                    <a:pt x="13520" y="4792"/>
                  </a:lnTo>
                  <a:lnTo>
                    <a:pt x="13341" y="4454"/>
                  </a:lnTo>
                  <a:lnTo>
                    <a:pt x="13142" y="4116"/>
                  </a:lnTo>
                  <a:lnTo>
                    <a:pt x="12924" y="3798"/>
                  </a:lnTo>
                  <a:lnTo>
                    <a:pt x="12705" y="3479"/>
                  </a:lnTo>
                  <a:lnTo>
                    <a:pt x="12486" y="3181"/>
                  </a:lnTo>
                  <a:lnTo>
                    <a:pt x="12009" y="2625"/>
                  </a:lnTo>
                  <a:lnTo>
                    <a:pt x="11532" y="2108"/>
                  </a:lnTo>
                  <a:lnTo>
                    <a:pt x="11055" y="1631"/>
                  </a:lnTo>
                  <a:lnTo>
                    <a:pt x="10598" y="1213"/>
                  </a:lnTo>
                  <a:lnTo>
                    <a:pt x="10160" y="855"/>
                  </a:lnTo>
                  <a:lnTo>
                    <a:pt x="9782" y="557"/>
                  </a:lnTo>
                  <a:lnTo>
                    <a:pt x="9206" y="159"/>
                  </a:lnTo>
                  <a:lnTo>
                    <a:pt x="9007" y="0"/>
                  </a:lnTo>
                  <a:lnTo>
                    <a:pt x="9007" y="0"/>
                  </a:lnTo>
                  <a:lnTo>
                    <a:pt x="8629" y="239"/>
                  </a:lnTo>
                  <a:lnTo>
                    <a:pt x="8192" y="537"/>
                  </a:lnTo>
                  <a:lnTo>
                    <a:pt x="7635" y="955"/>
                  </a:lnTo>
                  <a:lnTo>
                    <a:pt x="6979" y="1471"/>
                  </a:lnTo>
                  <a:lnTo>
                    <a:pt x="6244" y="2108"/>
                  </a:lnTo>
                  <a:lnTo>
                    <a:pt x="5846" y="2466"/>
                  </a:lnTo>
                  <a:lnTo>
                    <a:pt x="5448" y="2863"/>
                  </a:lnTo>
                  <a:lnTo>
                    <a:pt x="5031" y="3281"/>
                  </a:lnTo>
                  <a:lnTo>
                    <a:pt x="4633" y="3718"/>
                  </a:lnTo>
                  <a:lnTo>
                    <a:pt x="4216" y="4195"/>
                  </a:lnTo>
                  <a:lnTo>
                    <a:pt x="3798" y="4692"/>
                  </a:lnTo>
                  <a:lnTo>
                    <a:pt x="3401" y="5209"/>
                  </a:lnTo>
                  <a:lnTo>
                    <a:pt x="3003" y="5766"/>
                  </a:lnTo>
                  <a:lnTo>
                    <a:pt x="2605" y="6342"/>
                  </a:lnTo>
                  <a:lnTo>
                    <a:pt x="2228" y="6939"/>
                  </a:lnTo>
                  <a:lnTo>
                    <a:pt x="1890" y="7575"/>
                  </a:lnTo>
                  <a:lnTo>
                    <a:pt x="1552" y="8231"/>
                  </a:lnTo>
                  <a:lnTo>
                    <a:pt x="1233" y="8907"/>
                  </a:lnTo>
                  <a:lnTo>
                    <a:pt x="955" y="9623"/>
                  </a:lnTo>
                  <a:lnTo>
                    <a:pt x="697" y="10358"/>
                  </a:lnTo>
                  <a:lnTo>
                    <a:pt x="478" y="11114"/>
                  </a:lnTo>
                  <a:lnTo>
                    <a:pt x="299" y="11909"/>
                  </a:lnTo>
                  <a:lnTo>
                    <a:pt x="160" y="12704"/>
                  </a:lnTo>
                  <a:lnTo>
                    <a:pt x="60" y="13539"/>
                  </a:lnTo>
                  <a:lnTo>
                    <a:pt x="21" y="13977"/>
                  </a:lnTo>
                  <a:lnTo>
                    <a:pt x="1" y="14394"/>
                  </a:lnTo>
                  <a:lnTo>
                    <a:pt x="1" y="143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68">
              <a:extLst>
                <a:ext uri="{FF2B5EF4-FFF2-40B4-BE49-F238E27FC236}">
                  <a16:creationId xmlns:a16="http://schemas.microsoft.com/office/drawing/2014/main" id="{D200C265-3926-3DFA-28B0-A83BFA4BA38C}"/>
                </a:ext>
              </a:extLst>
            </p:cNvPr>
            <p:cNvSpPr/>
            <p:nvPr/>
          </p:nvSpPr>
          <p:spPr>
            <a:xfrm>
              <a:off x="-1365375" y="3201325"/>
              <a:ext cx="140200" cy="183425"/>
            </a:xfrm>
            <a:custGeom>
              <a:avLst/>
              <a:gdLst/>
              <a:ahLst/>
              <a:cxnLst/>
              <a:rect l="l" t="t" r="r" b="b"/>
              <a:pathLst>
                <a:path w="5608" h="7337" extrusionOk="0">
                  <a:moveTo>
                    <a:pt x="21" y="3301"/>
                  </a:moveTo>
                  <a:lnTo>
                    <a:pt x="21" y="3301"/>
                  </a:lnTo>
                  <a:lnTo>
                    <a:pt x="80" y="3658"/>
                  </a:lnTo>
                  <a:lnTo>
                    <a:pt x="200" y="4056"/>
                  </a:lnTo>
                  <a:lnTo>
                    <a:pt x="339" y="4454"/>
                  </a:lnTo>
                  <a:lnTo>
                    <a:pt x="498" y="4871"/>
                  </a:lnTo>
                  <a:lnTo>
                    <a:pt x="776" y="5567"/>
                  </a:lnTo>
                  <a:lnTo>
                    <a:pt x="856" y="5806"/>
                  </a:lnTo>
                  <a:lnTo>
                    <a:pt x="915" y="5945"/>
                  </a:lnTo>
                  <a:lnTo>
                    <a:pt x="915" y="5945"/>
                  </a:lnTo>
                  <a:lnTo>
                    <a:pt x="915" y="5985"/>
                  </a:lnTo>
                  <a:lnTo>
                    <a:pt x="955" y="6004"/>
                  </a:lnTo>
                  <a:lnTo>
                    <a:pt x="1114" y="6084"/>
                  </a:lnTo>
                  <a:lnTo>
                    <a:pt x="1651" y="6263"/>
                  </a:lnTo>
                  <a:lnTo>
                    <a:pt x="2386" y="6501"/>
                  </a:lnTo>
                  <a:lnTo>
                    <a:pt x="3241" y="6740"/>
                  </a:lnTo>
                  <a:lnTo>
                    <a:pt x="4812" y="7158"/>
                  </a:lnTo>
                  <a:lnTo>
                    <a:pt x="5548" y="7336"/>
                  </a:lnTo>
                  <a:lnTo>
                    <a:pt x="5548" y="7336"/>
                  </a:lnTo>
                  <a:lnTo>
                    <a:pt x="5568" y="7098"/>
                  </a:lnTo>
                  <a:lnTo>
                    <a:pt x="5587" y="6800"/>
                  </a:lnTo>
                  <a:lnTo>
                    <a:pt x="5607" y="6422"/>
                  </a:lnTo>
                  <a:lnTo>
                    <a:pt x="5607" y="5965"/>
                  </a:lnTo>
                  <a:lnTo>
                    <a:pt x="5587" y="5428"/>
                  </a:lnTo>
                  <a:lnTo>
                    <a:pt x="5528" y="4831"/>
                  </a:lnTo>
                  <a:lnTo>
                    <a:pt x="5408" y="4195"/>
                  </a:lnTo>
                  <a:lnTo>
                    <a:pt x="5408" y="4195"/>
                  </a:lnTo>
                  <a:lnTo>
                    <a:pt x="5289" y="3718"/>
                  </a:lnTo>
                  <a:lnTo>
                    <a:pt x="5130" y="3181"/>
                  </a:lnTo>
                  <a:lnTo>
                    <a:pt x="4951" y="2644"/>
                  </a:lnTo>
                  <a:lnTo>
                    <a:pt x="4752" y="2128"/>
                  </a:lnTo>
                  <a:lnTo>
                    <a:pt x="4534" y="1611"/>
                  </a:lnTo>
                  <a:lnTo>
                    <a:pt x="4335" y="1133"/>
                  </a:lnTo>
                  <a:lnTo>
                    <a:pt x="4136" y="716"/>
                  </a:lnTo>
                  <a:lnTo>
                    <a:pt x="3937" y="378"/>
                  </a:lnTo>
                  <a:lnTo>
                    <a:pt x="3937" y="378"/>
                  </a:lnTo>
                  <a:lnTo>
                    <a:pt x="3878" y="279"/>
                  </a:lnTo>
                  <a:lnTo>
                    <a:pt x="3818" y="199"/>
                  </a:lnTo>
                  <a:lnTo>
                    <a:pt x="3738" y="139"/>
                  </a:lnTo>
                  <a:lnTo>
                    <a:pt x="3639" y="80"/>
                  </a:lnTo>
                  <a:lnTo>
                    <a:pt x="3559" y="60"/>
                  </a:lnTo>
                  <a:lnTo>
                    <a:pt x="3460" y="20"/>
                  </a:lnTo>
                  <a:lnTo>
                    <a:pt x="3241" y="0"/>
                  </a:lnTo>
                  <a:lnTo>
                    <a:pt x="3003" y="0"/>
                  </a:lnTo>
                  <a:lnTo>
                    <a:pt x="2764" y="60"/>
                  </a:lnTo>
                  <a:lnTo>
                    <a:pt x="2506" y="119"/>
                  </a:lnTo>
                  <a:lnTo>
                    <a:pt x="2247" y="199"/>
                  </a:lnTo>
                  <a:lnTo>
                    <a:pt x="1750" y="398"/>
                  </a:lnTo>
                  <a:lnTo>
                    <a:pt x="1333" y="597"/>
                  </a:lnTo>
                  <a:lnTo>
                    <a:pt x="1015" y="756"/>
                  </a:lnTo>
                  <a:lnTo>
                    <a:pt x="836" y="815"/>
                  </a:lnTo>
                  <a:lnTo>
                    <a:pt x="836" y="815"/>
                  </a:lnTo>
                  <a:lnTo>
                    <a:pt x="796" y="835"/>
                  </a:lnTo>
                  <a:lnTo>
                    <a:pt x="736" y="895"/>
                  </a:lnTo>
                  <a:lnTo>
                    <a:pt x="617" y="1094"/>
                  </a:lnTo>
                  <a:lnTo>
                    <a:pt x="478" y="1372"/>
                  </a:lnTo>
                  <a:lnTo>
                    <a:pt x="319" y="1730"/>
                  </a:lnTo>
                  <a:lnTo>
                    <a:pt x="180" y="2128"/>
                  </a:lnTo>
                  <a:lnTo>
                    <a:pt x="80" y="2545"/>
                  </a:lnTo>
                  <a:lnTo>
                    <a:pt x="40" y="2744"/>
                  </a:lnTo>
                  <a:lnTo>
                    <a:pt x="21" y="2943"/>
                  </a:lnTo>
                  <a:lnTo>
                    <a:pt x="1" y="3122"/>
                  </a:lnTo>
                  <a:lnTo>
                    <a:pt x="21" y="3301"/>
                  </a:lnTo>
                  <a:lnTo>
                    <a:pt x="21" y="33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68">
              <a:extLst>
                <a:ext uri="{FF2B5EF4-FFF2-40B4-BE49-F238E27FC236}">
                  <a16:creationId xmlns:a16="http://schemas.microsoft.com/office/drawing/2014/main" id="{6C572745-C582-07DA-F042-2BCD7A5BB930}"/>
                </a:ext>
              </a:extLst>
            </p:cNvPr>
            <p:cNvSpPr/>
            <p:nvPr/>
          </p:nvSpPr>
          <p:spPr>
            <a:xfrm>
              <a:off x="-1267950" y="3301225"/>
              <a:ext cx="43775" cy="147150"/>
            </a:xfrm>
            <a:custGeom>
              <a:avLst/>
              <a:gdLst/>
              <a:ahLst/>
              <a:cxnLst/>
              <a:rect l="l" t="t" r="r" b="b"/>
              <a:pathLst>
                <a:path w="1751" h="5886" extrusionOk="0">
                  <a:moveTo>
                    <a:pt x="1651" y="736"/>
                  </a:moveTo>
                  <a:lnTo>
                    <a:pt x="1651" y="736"/>
                  </a:lnTo>
                  <a:lnTo>
                    <a:pt x="1611" y="577"/>
                  </a:lnTo>
                  <a:lnTo>
                    <a:pt x="1551" y="418"/>
                  </a:lnTo>
                  <a:lnTo>
                    <a:pt x="1452" y="299"/>
                  </a:lnTo>
                  <a:lnTo>
                    <a:pt x="1352" y="179"/>
                  </a:lnTo>
                  <a:lnTo>
                    <a:pt x="1213" y="100"/>
                  </a:lnTo>
                  <a:lnTo>
                    <a:pt x="1074" y="20"/>
                  </a:lnTo>
                  <a:lnTo>
                    <a:pt x="915" y="0"/>
                  </a:lnTo>
                  <a:lnTo>
                    <a:pt x="736" y="0"/>
                  </a:lnTo>
                  <a:lnTo>
                    <a:pt x="736" y="0"/>
                  </a:lnTo>
                  <a:lnTo>
                    <a:pt x="577" y="20"/>
                  </a:lnTo>
                  <a:lnTo>
                    <a:pt x="418" y="100"/>
                  </a:lnTo>
                  <a:lnTo>
                    <a:pt x="299" y="179"/>
                  </a:lnTo>
                  <a:lnTo>
                    <a:pt x="179" y="299"/>
                  </a:lnTo>
                  <a:lnTo>
                    <a:pt x="100" y="418"/>
                  </a:lnTo>
                  <a:lnTo>
                    <a:pt x="20" y="577"/>
                  </a:lnTo>
                  <a:lnTo>
                    <a:pt x="0" y="736"/>
                  </a:lnTo>
                  <a:lnTo>
                    <a:pt x="0" y="895"/>
                  </a:lnTo>
                  <a:lnTo>
                    <a:pt x="716" y="5070"/>
                  </a:lnTo>
                  <a:lnTo>
                    <a:pt x="716" y="5070"/>
                  </a:lnTo>
                  <a:lnTo>
                    <a:pt x="756" y="5408"/>
                  </a:lnTo>
                  <a:lnTo>
                    <a:pt x="796" y="5547"/>
                  </a:lnTo>
                  <a:lnTo>
                    <a:pt x="855" y="5667"/>
                  </a:lnTo>
                  <a:lnTo>
                    <a:pt x="935" y="5766"/>
                  </a:lnTo>
                  <a:lnTo>
                    <a:pt x="1014" y="5845"/>
                  </a:lnTo>
                  <a:lnTo>
                    <a:pt x="1134" y="5885"/>
                  </a:lnTo>
                  <a:lnTo>
                    <a:pt x="1293" y="5885"/>
                  </a:lnTo>
                  <a:lnTo>
                    <a:pt x="1293" y="5885"/>
                  </a:lnTo>
                  <a:lnTo>
                    <a:pt x="1372" y="5865"/>
                  </a:lnTo>
                  <a:lnTo>
                    <a:pt x="1452" y="5845"/>
                  </a:lnTo>
                  <a:lnTo>
                    <a:pt x="1571" y="5766"/>
                  </a:lnTo>
                  <a:lnTo>
                    <a:pt x="1651" y="5667"/>
                  </a:lnTo>
                  <a:lnTo>
                    <a:pt x="1710" y="5547"/>
                  </a:lnTo>
                  <a:lnTo>
                    <a:pt x="1750" y="5388"/>
                  </a:lnTo>
                  <a:lnTo>
                    <a:pt x="1750" y="5229"/>
                  </a:lnTo>
                  <a:lnTo>
                    <a:pt x="1750" y="5050"/>
                  </a:lnTo>
                  <a:lnTo>
                    <a:pt x="1750" y="4891"/>
                  </a:lnTo>
                  <a:lnTo>
                    <a:pt x="1651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68">
              <a:extLst>
                <a:ext uri="{FF2B5EF4-FFF2-40B4-BE49-F238E27FC236}">
                  <a16:creationId xmlns:a16="http://schemas.microsoft.com/office/drawing/2014/main" id="{6028550C-3EBD-33A3-7955-49A96E495D64}"/>
                </a:ext>
              </a:extLst>
            </p:cNvPr>
            <p:cNvSpPr/>
            <p:nvPr/>
          </p:nvSpPr>
          <p:spPr>
            <a:xfrm>
              <a:off x="-1300750" y="3303700"/>
              <a:ext cx="45750" cy="152625"/>
            </a:xfrm>
            <a:custGeom>
              <a:avLst/>
              <a:gdLst/>
              <a:ahLst/>
              <a:cxnLst/>
              <a:rect l="l" t="t" r="r" b="b"/>
              <a:pathLst>
                <a:path w="1830" h="6105" extrusionOk="0">
                  <a:moveTo>
                    <a:pt x="1710" y="776"/>
                  </a:moveTo>
                  <a:lnTo>
                    <a:pt x="1710" y="776"/>
                  </a:lnTo>
                  <a:lnTo>
                    <a:pt x="1670" y="617"/>
                  </a:lnTo>
                  <a:lnTo>
                    <a:pt x="1611" y="458"/>
                  </a:lnTo>
                  <a:lnTo>
                    <a:pt x="1511" y="319"/>
                  </a:lnTo>
                  <a:lnTo>
                    <a:pt x="1412" y="200"/>
                  </a:lnTo>
                  <a:lnTo>
                    <a:pt x="1273" y="100"/>
                  </a:lnTo>
                  <a:lnTo>
                    <a:pt x="1114" y="41"/>
                  </a:lnTo>
                  <a:lnTo>
                    <a:pt x="955" y="1"/>
                  </a:lnTo>
                  <a:lnTo>
                    <a:pt x="776" y="1"/>
                  </a:lnTo>
                  <a:lnTo>
                    <a:pt x="776" y="1"/>
                  </a:lnTo>
                  <a:lnTo>
                    <a:pt x="597" y="41"/>
                  </a:lnTo>
                  <a:lnTo>
                    <a:pt x="458" y="100"/>
                  </a:lnTo>
                  <a:lnTo>
                    <a:pt x="318" y="200"/>
                  </a:lnTo>
                  <a:lnTo>
                    <a:pt x="199" y="319"/>
                  </a:lnTo>
                  <a:lnTo>
                    <a:pt x="100" y="458"/>
                  </a:lnTo>
                  <a:lnTo>
                    <a:pt x="40" y="597"/>
                  </a:lnTo>
                  <a:lnTo>
                    <a:pt x="0" y="756"/>
                  </a:lnTo>
                  <a:lnTo>
                    <a:pt x="0" y="935"/>
                  </a:lnTo>
                  <a:lnTo>
                    <a:pt x="756" y="5269"/>
                  </a:lnTo>
                  <a:lnTo>
                    <a:pt x="756" y="5269"/>
                  </a:lnTo>
                  <a:lnTo>
                    <a:pt x="796" y="5607"/>
                  </a:lnTo>
                  <a:lnTo>
                    <a:pt x="835" y="5746"/>
                  </a:lnTo>
                  <a:lnTo>
                    <a:pt x="895" y="5886"/>
                  </a:lnTo>
                  <a:lnTo>
                    <a:pt x="974" y="5985"/>
                  </a:lnTo>
                  <a:lnTo>
                    <a:pt x="1074" y="6045"/>
                  </a:lnTo>
                  <a:lnTo>
                    <a:pt x="1193" y="6104"/>
                  </a:lnTo>
                  <a:lnTo>
                    <a:pt x="1352" y="6104"/>
                  </a:lnTo>
                  <a:lnTo>
                    <a:pt x="1352" y="6104"/>
                  </a:lnTo>
                  <a:lnTo>
                    <a:pt x="1432" y="6084"/>
                  </a:lnTo>
                  <a:lnTo>
                    <a:pt x="1511" y="6065"/>
                  </a:lnTo>
                  <a:lnTo>
                    <a:pt x="1571" y="6025"/>
                  </a:lnTo>
                  <a:lnTo>
                    <a:pt x="1631" y="5985"/>
                  </a:lnTo>
                  <a:lnTo>
                    <a:pt x="1710" y="5886"/>
                  </a:lnTo>
                  <a:lnTo>
                    <a:pt x="1770" y="5746"/>
                  </a:lnTo>
                  <a:lnTo>
                    <a:pt x="1810" y="5587"/>
                  </a:lnTo>
                  <a:lnTo>
                    <a:pt x="1829" y="5428"/>
                  </a:lnTo>
                  <a:lnTo>
                    <a:pt x="1829" y="5249"/>
                  </a:lnTo>
                  <a:lnTo>
                    <a:pt x="1810" y="5071"/>
                  </a:lnTo>
                  <a:lnTo>
                    <a:pt x="1710" y="7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68">
              <a:extLst>
                <a:ext uri="{FF2B5EF4-FFF2-40B4-BE49-F238E27FC236}">
                  <a16:creationId xmlns:a16="http://schemas.microsoft.com/office/drawing/2014/main" id="{731B1483-42A7-8AA1-D36A-D0744C21DDF7}"/>
                </a:ext>
              </a:extLst>
            </p:cNvPr>
            <p:cNvSpPr/>
            <p:nvPr/>
          </p:nvSpPr>
          <p:spPr>
            <a:xfrm>
              <a:off x="-1328100" y="3299725"/>
              <a:ext cx="43775" cy="147150"/>
            </a:xfrm>
            <a:custGeom>
              <a:avLst/>
              <a:gdLst/>
              <a:ahLst/>
              <a:cxnLst/>
              <a:rect l="l" t="t" r="r" b="b"/>
              <a:pathLst>
                <a:path w="1751" h="5886" extrusionOk="0">
                  <a:moveTo>
                    <a:pt x="1631" y="736"/>
                  </a:moveTo>
                  <a:lnTo>
                    <a:pt x="1631" y="736"/>
                  </a:lnTo>
                  <a:lnTo>
                    <a:pt x="1611" y="577"/>
                  </a:lnTo>
                  <a:lnTo>
                    <a:pt x="1552" y="418"/>
                  </a:lnTo>
                  <a:lnTo>
                    <a:pt x="1452" y="299"/>
                  </a:lnTo>
                  <a:lnTo>
                    <a:pt x="1353" y="180"/>
                  </a:lnTo>
                  <a:lnTo>
                    <a:pt x="1214" y="100"/>
                  </a:lnTo>
                  <a:lnTo>
                    <a:pt x="1074" y="40"/>
                  </a:lnTo>
                  <a:lnTo>
                    <a:pt x="895" y="1"/>
                  </a:lnTo>
                  <a:lnTo>
                    <a:pt x="736" y="1"/>
                  </a:lnTo>
                  <a:lnTo>
                    <a:pt x="736" y="1"/>
                  </a:lnTo>
                  <a:lnTo>
                    <a:pt x="577" y="21"/>
                  </a:lnTo>
                  <a:lnTo>
                    <a:pt x="418" y="80"/>
                  </a:lnTo>
                  <a:lnTo>
                    <a:pt x="299" y="180"/>
                  </a:lnTo>
                  <a:lnTo>
                    <a:pt x="180" y="299"/>
                  </a:lnTo>
                  <a:lnTo>
                    <a:pt x="80" y="418"/>
                  </a:lnTo>
                  <a:lnTo>
                    <a:pt x="21" y="577"/>
                  </a:lnTo>
                  <a:lnTo>
                    <a:pt x="1" y="736"/>
                  </a:lnTo>
                  <a:lnTo>
                    <a:pt x="1" y="895"/>
                  </a:lnTo>
                  <a:lnTo>
                    <a:pt x="717" y="5070"/>
                  </a:lnTo>
                  <a:lnTo>
                    <a:pt x="717" y="5070"/>
                  </a:lnTo>
                  <a:lnTo>
                    <a:pt x="756" y="5408"/>
                  </a:lnTo>
                  <a:lnTo>
                    <a:pt x="796" y="5548"/>
                  </a:lnTo>
                  <a:lnTo>
                    <a:pt x="856" y="5667"/>
                  </a:lnTo>
                  <a:lnTo>
                    <a:pt x="915" y="5766"/>
                  </a:lnTo>
                  <a:lnTo>
                    <a:pt x="1015" y="5846"/>
                  </a:lnTo>
                  <a:lnTo>
                    <a:pt x="1134" y="5886"/>
                  </a:lnTo>
                  <a:lnTo>
                    <a:pt x="1293" y="5886"/>
                  </a:lnTo>
                  <a:lnTo>
                    <a:pt x="1293" y="5886"/>
                  </a:lnTo>
                  <a:lnTo>
                    <a:pt x="1373" y="5866"/>
                  </a:lnTo>
                  <a:lnTo>
                    <a:pt x="1452" y="5846"/>
                  </a:lnTo>
                  <a:lnTo>
                    <a:pt x="1571" y="5766"/>
                  </a:lnTo>
                  <a:lnTo>
                    <a:pt x="1651" y="5667"/>
                  </a:lnTo>
                  <a:lnTo>
                    <a:pt x="1711" y="5528"/>
                  </a:lnTo>
                  <a:lnTo>
                    <a:pt x="1750" y="5389"/>
                  </a:lnTo>
                  <a:lnTo>
                    <a:pt x="1750" y="5230"/>
                  </a:lnTo>
                  <a:lnTo>
                    <a:pt x="1750" y="5051"/>
                  </a:lnTo>
                  <a:lnTo>
                    <a:pt x="1750" y="4892"/>
                  </a:lnTo>
                  <a:lnTo>
                    <a:pt x="1631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68">
              <a:extLst>
                <a:ext uri="{FF2B5EF4-FFF2-40B4-BE49-F238E27FC236}">
                  <a16:creationId xmlns:a16="http://schemas.microsoft.com/office/drawing/2014/main" id="{12AB03B0-28C6-CAA8-644C-540E200E4F28}"/>
                </a:ext>
              </a:extLst>
            </p:cNvPr>
            <p:cNvSpPr/>
            <p:nvPr/>
          </p:nvSpPr>
          <p:spPr>
            <a:xfrm>
              <a:off x="-1351950" y="3288800"/>
              <a:ext cx="37300" cy="146650"/>
            </a:xfrm>
            <a:custGeom>
              <a:avLst/>
              <a:gdLst/>
              <a:ahLst/>
              <a:cxnLst/>
              <a:rect l="l" t="t" r="r" b="b"/>
              <a:pathLst>
                <a:path w="1492" h="5866" extrusionOk="0">
                  <a:moveTo>
                    <a:pt x="1313" y="756"/>
                  </a:moveTo>
                  <a:lnTo>
                    <a:pt x="1313" y="756"/>
                  </a:lnTo>
                  <a:lnTo>
                    <a:pt x="1273" y="597"/>
                  </a:lnTo>
                  <a:lnTo>
                    <a:pt x="1233" y="438"/>
                  </a:lnTo>
                  <a:lnTo>
                    <a:pt x="1154" y="299"/>
                  </a:lnTo>
                  <a:lnTo>
                    <a:pt x="1054" y="199"/>
                  </a:lnTo>
                  <a:lnTo>
                    <a:pt x="955" y="100"/>
                  </a:lnTo>
                  <a:lnTo>
                    <a:pt x="836" y="40"/>
                  </a:lnTo>
                  <a:lnTo>
                    <a:pt x="716" y="0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438" y="20"/>
                  </a:lnTo>
                  <a:lnTo>
                    <a:pt x="319" y="80"/>
                  </a:lnTo>
                  <a:lnTo>
                    <a:pt x="219" y="179"/>
                  </a:lnTo>
                  <a:lnTo>
                    <a:pt x="140" y="279"/>
                  </a:lnTo>
                  <a:lnTo>
                    <a:pt x="60" y="418"/>
                  </a:lnTo>
                  <a:lnTo>
                    <a:pt x="20" y="557"/>
                  </a:lnTo>
                  <a:lnTo>
                    <a:pt x="1" y="716"/>
                  </a:lnTo>
                  <a:lnTo>
                    <a:pt x="1" y="875"/>
                  </a:lnTo>
                  <a:lnTo>
                    <a:pt x="657" y="5050"/>
                  </a:lnTo>
                  <a:lnTo>
                    <a:pt x="657" y="5050"/>
                  </a:lnTo>
                  <a:lnTo>
                    <a:pt x="696" y="5388"/>
                  </a:lnTo>
                  <a:lnTo>
                    <a:pt x="736" y="5527"/>
                  </a:lnTo>
                  <a:lnTo>
                    <a:pt x="776" y="5647"/>
                  </a:lnTo>
                  <a:lnTo>
                    <a:pt x="836" y="5746"/>
                  </a:lnTo>
                  <a:lnTo>
                    <a:pt x="915" y="5826"/>
                  </a:lnTo>
                  <a:lnTo>
                    <a:pt x="1014" y="5865"/>
                  </a:lnTo>
                  <a:lnTo>
                    <a:pt x="1134" y="5865"/>
                  </a:lnTo>
                  <a:lnTo>
                    <a:pt x="1134" y="5865"/>
                  </a:lnTo>
                  <a:lnTo>
                    <a:pt x="1193" y="5845"/>
                  </a:lnTo>
                  <a:lnTo>
                    <a:pt x="1253" y="5826"/>
                  </a:lnTo>
                  <a:lnTo>
                    <a:pt x="1333" y="5766"/>
                  </a:lnTo>
                  <a:lnTo>
                    <a:pt x="1412" y="5667"/>
                  </a:lnTo>
                  <a:lnTo>
                    <a:pt x="1452" y="5527"/>
                  </a:lnTo>
                  <a:lnTo>
                    <a:pt x="1472" y="5388"/>
                  </a:lnTo>
                  <a:lnTo>
                    <a:pt x="1492" y="5229"/>
                  </a:lnTo>
                  <a:lnTo>
                    <a:pt x="1472" y="4891"/>
                  </a:lnTo>
                  <a:lnTo>
                    <a:pt x="1313" y="7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68">
              <a:extLst>
                <a:ext uri="{FF2B5EF4-FFF2-40B4-BE49-F238E27FC236}">
                  <a16:creationId xmlns:a16="http://schemas.microsoft.com/office/drawing/2014/main" id="{75DD12F3-74CE-4B94-4D7C-92CE5CCE47CE}"/>
                </a:ext>
              </a:extLst>
            </p:cNvPr>
            <p:cNvSpPr/>
            <p:nvPr/>
          </p:nvSpPr>
          <p:spPr>
            <a:xfrm>
              <a:off x="-1350950" y="3123775"/>
              <a:ext cx="77050" cy="141200"/>
            </a:xfrm>
            <a:custGeom>
              <a:avLst/>
              <a:gdLst/>
              <a:ahLst/>
              <a:cxnLst/>
              <a:rect l="l" t="t" r="r" b="b"/>
              <a:pathLst>
                <a:path w="3082" h="5648" extrusionOk="0">
                  <a:moveTo>
                    <a:pt x="1670" y="5647"/>
                  </a:moveTo>
                  <a:lnTo>
                    <a:pt x="1670" y="5647"/>
                  </a:lnTo>
                  <a:lnTo>
                    <a:pt x="1372" y="5627"/>
                  </a:lnTo>
                  <a:lnTo>
                    <a:pt x="1094" y="5587"/>
                  </a:lnTo>
                  <a:lnTo>
                    <a:pt x="835" y="5508"/>
                  </a:lnTo>
                  <a:lnTo>
                    <a:pt x="617" y="5389"/>
                  </a:lnTo>
                  <a:lnTo>
                    <a:pt x="438" y="5249"/>
                  </a:lnTo>
                  <a:lnTo>
                    <a:pt x="358" y="5170"/>
                  </a:lnTo>
                  <a:lnTo>
                    <a:pt x="299" y="5090"/>
                  </a:lnTo>
                  <a:lnTo>
                    <a:pt x="239" y="4991"/>
                  </a:lnTo>
                  <a:lnTo>
                    <a:pt x="199" y="4892"/>
                  </a:lnTo>
                  <a:lnTo>
                    <a:pt x="179" y="4792"/>
                  </a:lnTo>
                  <a:lnTo>
                    <a:pt x="159" y="4693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0" y="975"/>
                  </a:lnTo>
                  <a:lnTo>
                    <a:pt x="20" y="875"/>
                  </a:lnTo>
                  <a:lnTo>
                    <a:pt x="60" y="776"/>
                  </a:lnTo>
                  <a:lnTo>
                    <a:pt x="100" y="677"/>
                  </a:lnTo>
                  <a:lnTo>
                    <a:pt x="159" y="597"/>
                  </a:lnTo>
                  <a:lnTo>
                    <a:pt x="219" y="498"/>
                  </a:lnTo>
                  <a:lnTo>
                    <a:pt x="398" y="339"/>
                  </a:lnTo>
                  <a:lnTo>
                    <a:pt x="617" y="219"/>
                  </a:lnTo>
                  <a:lnTo>
                    <a:pt x="855" y="120"/>
                  </a:lnTo>
                  <a:lnTo>
                    <a:pt x="1134" y="40"/>
                  </a:lnTo>
                  <a:lnTo>
                    <a:pt x="1432" y="1"/>
                  </a:lnTo>
                  <a:lnTo>
                    <a:pt x="1432" y="1"/>
                  </a:lnTo>
                  <a:lnTo>
                    <a:pt x="1710" y="21"/>
                  </a:lnTo>
                  <a:lnTo>
                    <a:pt x="1988" y="60"/>
                  </a:lnTo>
                  <a:lnTo>
                    <a:pt x="2247" y="140"/>
                  </a:lnTo>
                  <a:lnTo>
                    <a:pt x="2466" y="259"/>
                  </a:lnTo>
                  <a:lnTo>
                    <a:pt x="2645" y="398"/>
                  </a:lnTo>
                  <a:lnTo>
                    <a:pt x="2724" y="478"/>
                  </a:lnTo>
                  <a:lnTo>
                    <a:pt x="2804" y="557"/>
                  </a:lnTo>
                  <a:lnTo>
                    <a:pt x="2843" y="657"/>
                  </a:lnTo>
                  <a:lnTo>
                    <a:pt x="2883" y="756"/>
                  </a:lnTo>
                  <a:lnTo>
                    <a:pt x="2923" y="856"/>
                  </a:lnTo>
                  <a:lnTo>
                    <a:pt x="2923" y="955"/>
                  </a:lnTo>
                  <a:lnTo>
                    <a:pt x="3082" y="4573"/>
                  </a:lnTo>
                  <a:lnTo>
                    <a:pt x="3082" y="4573"/>
                  </a:lnTo>
                  <a:lnTo>
                    <a:pt x="3082" y="4673"/>
                  </a:lnTo>
                  <a:lnTo>
                    <a:pt x="3062" y="4772"/>
                  </a:lnTo>
                  <a:lnTo>
                    <a:pt x="3022" y="4872"/>
                  </a:lnTo>
                  <a:lnTo>
                    <a:pt x="2982" y="4971"/>
                  </a:lnTo>
                  <a:lnTo>
                    <a:pt x="2923" y="5051"/>
                  </a:lnTo>
                  <a:lnTo>
                    <a:pt x="2863" y="5150"/>
                  </a:lnTo>
                  <a:lnTo>
                    <a:pt x="2684" y="5309"/>
                  </a:lnTo>
                  <a:lnTo>
                    <a:pt x="2485" y="5428"/>
                  </a:lnTo>
                  <a:lnTo>
                    <a:pt x="2227" y="5528"/>
                  </a:lnTo>
                  <a:lnTo>
                    <a:pt x="1969" y="5607"/>
                  </a:lnTo>
                  <a:lnTo>
                    <a:pt x="1670" y="5647"/>
                  </a:lnTo>
                  <a:lnTo>
                    <a:pt x="1670" y="5647"/>
                  </a:lnTo>
                  <a:close/>
                </a:path>
              </a:pathLst>
            </a:custGeom>
            <a:solidFill>
              <a:srgbClr val="727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68">
              <a:extLst>
                <a:ext uri="{FF2B5EF4-FFF2-40B4-BE49-F238E27FC236}">
                  <a16:creationId xmlns:a16="http://schemas.microsoft.com/office/drawing/2014/main" id="{E2A5CE78-D421-0FC5-1981-E2FFC2139696}"/>
                </a:ext>
              </a:extLst>
            </p:cNvPr>
            <p:cNvSpPr/>
            <p:nvPr/>
          </p:nvSpPr>
          <p:spPr>
            <a:xfrm>
              <a:off x="-1275400" y="3242575"/>
              <a:ext cx="70600" cy="77050"/>
            </a:xfrm>
            <a:custGeom>
              <a:avLst/>
              <a:gdLst/>
              <a:ahLst/>
              <a:cxnLst/>
              <a:rect l="l" t="t" r="r" b="b"/>
              <a:pathLst>
                <a:path w="2824" h="3082" extrusionOk="0">
                  <a:moveTo>
                    <a:pt x="716" y="2446"/>
                  </a:moveTo>
                  <a:lnTo>
                    <a:pt x="716" y="2446"/>
                  </a:lnTo>
                  <a:lnTo>
                    <a:pt x="776" y="2446"/>
                  </a:lnTo>
                  <a:lnTo>
                    <a:pt x="855" y="2466"/>
                  </a:lnTo>
                  <a:lnTo>
                    <a:pt x="1014" y="2565"/>
                  </a:lnTo>
                  <a:lnTo>
                    <a:pt x="1412" y="2824"/>
                  </a:lnTo>
                  <a:lnTo>
                    <a:pt x="1650" y="2943"/>
                  </a:lnTo>
                  <a:lnTo>
                    <a:pt x="1869" y="3042"/>
                  </a:lnTo>
                  <a:lnTo>
                    <a:pt x="1969" y="3062"/>
                  </a:lnTo>
                  <a:lnTo>
                    <a:pt x="2088" y="3082"/>
                  </a:lnTo>
                  <a:lnTo>
                    <a:pt x="2187" y="3082"/>
                  </a:lnTo>
                  <a:lnTo>
                    <a:pt x="2267" y="3062"/>
                  </a:lnTo>
                  <a:lnTo>
                    <a:pt x="2267" y="3062"/>
                  </a:lnTo>
                  <a:lnTo>
                    <a:pt x="2406" y="3002"/>
                  </a:lnTo>
                  <a:lnTo>
                    <a:pt x="2525" y="2923"/>
                  </a:lnTo>
                  <a:lnTo>
                    <a:pt x="2605" y="2824"/>
                  </a:lnTo>
                  <a:lnTo>
                    <a:pt x="2684" y="2704"/>
                  </a:lnTo>
                  <a:lnTo>
                    <a:pt x="2744" y="2545"/>
                  </a:lnTo>
                  <a:lnTo>
                    <a:pt x="2784" y="2346"/>
                  </a:lnTo>
                  <a:lnTo>
                    <a:pt x="2804" y="2088"/>
                  </a:lnTo>
                  <a:lnTo>
                    <a:pt x="2823" y="1810"/>
                  </a:lnTo>
                  <a:lnTo>
                    <a:pt x="2823" y="1810"/>
                  </a:lnTo>
                  <a:lnTo>
                    <a:pt x="2784" y="1631"/>
                  </a:lnTo>
                  <a:lnTo>
                    <a:pt x="2724" y="1452"/>
                  </a:lnTo>
                  <a:lnTo>
                    <a:pt x="2644" y="1253"/>
                  </a:lnTo>
                  <a:lnTo>
                    <a:pt x="2525" y="1034"/>
                  </a:lnTo>
                  <a:lnTo>
                    <a:pt x="2386" y="815"/>
                  </a:lnTo>
                  <a:lnTo>
                    <a:pt x="2306" y="716"/>
                  </a:lnTo>
                  <a:lnTo>
                    <a:pt x="2207" y="637"/>
                  </a:lnTo>
                  <a:lnTo>
                    <a:pt x="2108" y="557"/>
                  </a:lnTo>
                  <a:lnTo>
                    <a:pt x="2008" y="497"/>
                  </a:lnTo>
                  <a:lnTo>
                    <a:pt x="2008" y="497"/>
                  </a:lnTo>
                  <a:lnTo>
                    <a:pt x="1452" y="239"/>
                  </a:lnTo>
                  <a:lnTo>
                    <a:pt x="1233" y="159"/>
                  </a:lnTo>
                  <a:lnTo>
                    <a:pt x="1014" y="80"/>
                  </a:lnTo>
                  <a:lnTo>
                    <a:pt x="835" y="40"/>
                  </a:lnTo>
                  <a:lnTo>
                    <a:pt x="656" y="0"/>
                  </a:lnTo>
                  <a:lnTo>
                    <a:pt x="517" y="0"/>
                  </a:lnTo>
                  <a:lnTo>
                    <a:pt x="398" y="0"/>
                  </a:lnTo>
                  <a:lnTo>
                    <a:pt x="298" y="40"/>
                  </a:lnTo>
                  <a:lnTo>
                    <a:pt x="199" y="60"/>
                  </a:lnTo>
                  <a:lnTo>
                    <a:pt x="139" y="120"/>
                  </a:lnTo>
                  <a:lnTo>
                    <a:pt x="80" y="179"/>
                  </a:lnTo>
                  <a:lnTo>
                    <a:pt x="40" y="259"/>
                  </a:lnTo>
                  <a:lnTo>
                    <a:pt x="20" y="358"/>
                  </a:lnTo>
                  <a:lnTo>
                    <a:pt x="0" y="458"/>
                  </a:lnTo>
                  <a:lnTo>
                    <a:pt x="0" y="557"/>
                  </a:lnTo>
                  <a:lnTo>
                    <a:pt x="40" y="796"/>
                  </a:lnTo>
                  <a:lnTo>
                    <a:pt x="100" y="1034"/>
                  </a:lnTo>
                  <a:lnTo>
                    <a:pt x="179" y="1313"/>
                  </a:lnTo>
                  <a:lnTo>
                    <a:pt x="298" y="1571"/>
                  </a:lnTo>
                  <a:lnTo>
                    <a:pt x="517" y="2048"/>
                  </a:lnTo>
                  <a:lnTo>
                    <a:pt x="716" y="2446"/>
                  </a:lnTo>
                  <a:lnTo>
                    <a:pt x="716" y="24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8">
              <a:extLst>
                <a:ext uri="{FF2B5EF4-FFF2-40B4-BE49-F238E27FC236}">
                  <a16:creationId xmlns:a16="http://schemas.microsoft.com/office/drawing/2014/main" id="{34C020FF-A432-385A-2C4A-EA225C6C018D}"/>
                </a:ext>
              </a:extLst>
            </p:cNvPr>
            <p:cNvSpPr/>
            <p:nvPr/>
          </p:nvSpPr>
          <p:spPr>
            <a:xfrm>
              <a:off x="-1225700" y="3255500"/>
              <a:ext cx="51725" cy="103400"/>
            </a:xfrm>
            <a:custGeom>
              <a:avLst/>
              <a:gdLst/>
              <a:ahLst/>
              <a:cxnLst/>
              <a:rect l="l" t="t" r="r" b="b"/>
              <a:pathLst>
                <a:path w="2069" h="4136" extrusionOk="0">
                  <a:moveTo>
                    <a:pt x="1770" y="4096"/>
                  </a:moveTo>
                  <a:lnTo>
                    <a:pt x="1770" y="4096"/>
                  </a:lnTo>
                  <a:lnTo>
                    <a:pt x="1730" y="4076"/>
                  </a:lnTo>
                  <a:lnTo>
                    <a:pt x="1611" y="4056"/>
                  </a:lnTo>
                  <a:lnTo>
                    <a:pt x="1432" y="3996"/>
                  </a:lnTo>
                  <a:lnTo>
                    <a:pt x="1213" y="3857"/>
                  </a:lnTo>
                  <a:lnTo>
                    <a:pt x="1094" y="3778"/>
                  </a:lnTo>
                  <a:lnTo>
                    <a:pt x="955" y="3658"/>
                  </a:lnTo>
                  <a:lnTo>
                    <a:pt x="796" y="3519"/>
                  </a:lnTo>
                  <a:lnTo>
                    <a:pt x="656" y="3360"/>
                  </a:lnTo>
                  <a:lnTo>
                    <a:pt x="497" y="3181"/>
                  </a:lnTo>
                  <a:lnTo>
                    <a:pt x="338" y="2963"/>
                  </a:lnTo>
                  <a:lnTo>
                    <a:pt x="179" y="2704"/>
                  </a:lnTo>
                  <a:lnTo>
                    <a:pt x="40" y="2406"/>
                  </a:lnTo>
                  <a:lnTo>
                    <a:pt x="40" y="2406"/>
                  </a:lnTo>
                  <a:lnTo>
                    <a:pt x="0" y="2346"/>
                  </a:lnTo>
                  <a:lnTo>
                    <a:pt x="0" y="2287"/>
                  </a:lnTo>
                  <a:lnTo>
                    <a:pt x="20" y="2227"/>
                  </a:lnTo>
                  <a:lnTo>
                    <a:pt x="60" y="2147"/>
                  </a:lnTo>
                  <a:lnTo>
                    <a:pt x="140" y="1988"/>
                  </a:lnTo>
                  <a:lnTo>
                    <a:pt x="239" y="1770"/>
                  </a:lnTo>
                  <a:lnTo>
                    <a:pt x="279" y="1631"/>
                  </a:lnTo>
                  <a:lnTo>
                    <a:pt x="299" y="1491"/>
                  </a:lnTo>
                  <a:lnTo>
                    <a:pt x="318" y="1312"/>
                  </a:lnTo>
                  <a:lnTo>
                    <a:pt x="318" y="1094"/>
                  </a:lnTo>
                  <a:lnTo>
                    <a:pt x="299" y="875"/>
                  </a:lnTo>
                  <a:lnTo>
                    <a:pt x="239" y="617"/>
                  </a:lnTo>
                  <a:lnTo>
                    <a:pt x="159" y="318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79" y="100"/>
                  </a:lnTo>
                  <a:lnTo>
                    <a:pt x="279" y="199"/>
                  </a:lnTo>
                  <a:lnTo>
                    <a:pt x="378" y="338"/>
                  </a:lnTo>
                  <a:lnTo>
                    <a:pt x="497" y="517"/>
                  </a:lnTo>
                  <a:lnTo>
                    <a:pt x="597" y="736"/>
                  </a:lnTo>
                  <a:lnTo>
                    <a:pt x="736" y="1054"/>
                  </a:lnTo>
                  <a:lnTo>
                    <a:pt x="1114" y="1929"/>
                  </a:lnTo>
                  <a:lnTo>
                    <a:pt x="1114" y="1929"/>
                  </a:lnTo>
                  <a:lnTo>
                    <a:pt x="1313" y="2426"/>
                  </a:lnTo>
                  <a:lnTo>
                    <a:pt x="1531" y="2883"/>
                  </a:lnTo>
                  <a:lnTo>
                    <a:pt x="1929" y="3619"/>
                  </a:lnTo>
                  <a:lnTo>
                    <a:pt x="2028" y="3877"/>
                  </a:lnTo>
                  <a:lnTo>
                    <a:pt x="2068" y="3977"/>
                  </a:lnTo>
                  <a:lnTo>
                    <a:pt x="2068" y="4056"/>
                  </a:lnTo>
                  <a:lnTo>
                    <a:pt x="2048" y="4096"/>
                  </a:lnTo>
                  <a:lnTo>
                    <a:pt x="1989" y="4136"/>
                  </a:lnTo>
                  <a:lnTo>
                    <a:pt x="1889" y="4116"/>
                  </a:lnTo>
                  <a:lnTo>
                    <a:pt x="1770" y="4096"/>
                  </a:lnTo>
                  <a:lnTo>
                    <a:pt x="1770" y="40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8">
              <a:extLst>
                <a:ext uri="{FF2B5EF4-FFF2-40B4-BE49-F238E27FC236}">
                  <a16:creationId xmlns:a16="http://schemas.microsoft.com/office/drawing/2014/main" id="{75C07235-E454-6FCD-7C14-1427909881F3}"/>
                </a:ext>
              </a:extLst>
            </p:cNvPr>
            <p:cNvSpPr/>
            <p:nvPr/>
          </p:nvSpPr>
          <p:spPr>
            <a:xfrm>
              <a:off x="-1437925" y="3005000"/>
              <a:ext cx="235600" cy="287300"/>
            </a:xfrm>
            <a:custGeom>
              <a:avLst/>
              <a:gdLst/>
              <a:ahLst/>
              <a:cxnLst/>
              <a:rect l="l" t="t" r="r" b="b"/>
              <a:pathLst>
                <a:path w="9424" h="11492" extrusionOk="0">
                  <a:moveTo>
                    <a:pt x="8151" y="259"/>
                  </a:moveTo>
                  <a:lnTo>
                    <a:pt x="8151" y="259"/>
                  </a:lnTo>
                  <a:lnTo>
                    <a:pt x="7595" y="159"/>
                  </a:lnTo>
                  <a:lnTo>
                    <a:pt x="7038" y="80"/>
                  </a:lnTo>
                  <a:lnTo>
                    <a:pt x="6501" y="40"/>
                  </a:lnTo>
                  <a:lnTo>
                    <a:pt x="5964" y="0"/>
                  </a:lnTo>
                  <a:lnTo>
                    <a:pt x="5428" y="0"/>
                  </a:lnTo>
                  <a:lnTo>
                    <a:pt x="4891" y="20"/>
                  </a:lnTo>
                  <a:lnTo>
                    <a:pt x="4374" y="60"/>
                  </a:lnTo>
                  <a:lnTo>
                    <a:pt x="3857" y="139"/>
                  </a:lnTo>
                  <a:lnTo>
                    <a:pt x="3360" y="219"/>
                  </a:lnTo>
                  <a:lnTo>
                    <a:pt x="2863" y="338"/>
                  </a:lnTo>
                  <a:lnTo>
                    <a:pt x="2366" y="457"/>
                  </a:lnTo>
                  <a:lnTo>
                    <a:pt x="1889" y="616"/>
                  </a:lnTo>
                  <a:lnTo>
                    <a:pt x="1392" y="795"/>
                  </a:lnTo>
                  <a:lnTo>
                    <a:pt x="934" y="1014"/>
                  </a:lnTo>
                  <a:lnTo>
                    <a:pt x="457" y="1233"/>
                  </a:lnTo>
                  <a:lnTo>
                    <a:pt x="0" y="1491"/>
                  </a:lnTo>
                  <a:lnTo>
                    <a:pt x="0" y="1491"/>
                  </a:lnTo>
                  <a:lnTo>
                    <a:pt x="40" y="2227"/>
                  </a:lnTo>
                  <a:lnTo>
                    <a:pt x="80" y="3002"/>
                  </a:lnTo>
                  <a:lnTo>
                    <a:pt x="179" y="3817"/>
                  </a:lnTo>
                  <a:lnTo>
                    <a:pt x="278" y="4672"/>
                  </a:lnTo>
                  <a:lnTo>
                    <a:pt x="418" y="5507"/>
                  </a:lnTo>
                  <a:lnTo>
                    <a:pt x="577" y="6362"/>
                  </a:lnTo>
                  <a:lnTo>
                    <a:pt x="736" y="7197"/>
                  </a:lnTo>
                  <a:lnTo>
                    <a:pt x="915" y="7992"/>
                  </a:lnTo>
                  <a:lnTo>
                    <a:pt x="1113" y="8728"/>
                  </a:lnTo>
                  <a:lnTo>
                    <a:pt x="1312" y="9424"/>
                  </a:lnTo>
                  <a:lnTo>
                    <a:pt x="1531" y="10040"/>
                  </a:lnTo>
                  <a:lnTo>
                    <a:pt x="1750" y="10557"/>
                  </a:lnTo>
                  <a:lnTo>
                    <a:pt x="1849" y="10776"/>
                  </a:lnTo>
                  <a:lnTo>
                    <a:pt x="1948" y="10975"/>
                  </a:lnTo>
                  <a:lnTo>
                    <a:pt x="2068" y="11154"/>
                  </a:lnTo>
                  <a:lnTo>
                    <a:pt x="2167" y="11293"/>
                  </a:lnTo>
                  <a:lnTo>
                    <a:pt x="2286" y="11392"/>
                  </a:lnTo>
                  <a:lnTo>
                    <a:pt x="2386" y="11472"/>
                  </a:lnTo>
                  <a:lnTo>
                    <a:pt x="2485" y="11491"/>
                  </a:lnTo>
                  <a:lnTo>
                    <a:pt x="2585" y="11491"/>
                  </a:lnTo>
                  <a:lnTo>
                    <a:pt x="2585" y="11491"/>
                  </a:lnTo>
                  <a:lnTo>
                    <a:pt x="3499" y="11412"/>
                  </a:lnTo>
                  <a:lnTo>
                    <a:pt x="4354" y="11313"/>
                  </a:lnTo>
                  <a:lnTo>
                    <a:pt x="5189" y="11154"/>
                  </a:lnTo>
                  <a:lnTo>
                    <a:pt x="6004" y="10975"/>
                  </a:lnTo>
                  <a:lnTo>
                    <a:pt x="6799" y="10756"/>
                  </a:lnTo>
                  <a:lnTo>
                    <a:pt x="7575" y="10497"/>
                  </a:lnTo>
                  <a:lnTo>
                    <a:pt x="8350" y="10199"/>
                  </a:lnTo>
                  <a:lnTo>
                    <a:pt x="9145" y="9861"/>
                  </a:lnTo>
                  <a:lnTo>
                    <a:pt x="9145" y="9861"/>
                  </a:lnTo>
                  <a:lnTo>
                    <a:pt x="9205" y="9841"/>
                  </a:lnTo>
                  <a:lnTo>
                    <a:pt x="9265" y="9762"/>
                  </a:lnTo>
                  <a:lnTo>
                    <a:pt x="9305" y="9643"/>
                  </a:lnTo>
                  <a:lnTo>
                    <a:pt x="9344" y="9503"/>
                  </a:lnTo>
                  <a:lnTo>
                    <a:pt x="9404" y="9106"/>
                  </a:lnTo>
                  <a:lnTo>
                    <a:pt x="9424" y="8589"/>
                  </a:lnTo>
                  <a:lnTo>
                    <a:pt x="9424" y="7992"/>
                  </a:lnTo>
                  <a:lnTo>
                    <a:pt x="9384" y="7316"/>
                  </a:lnTo>
                  <a:lnTo>
                    <a:pt x="9344" y="6581"/>
                  </a:lnTo>
                  <a:lnTo>
                    <a:pt x="9265" y="5805"/>
                  </a:lnTo>
                  <a:lnTo>
                    <a:pt x="9165" y="5010"/>
                  </a:lnTo>
                  <a:lnTo>
                    <a:pt x="9066" y="4195"/>
                  </a:lnTo>
                  <a:lnTo>
                    <a:pt x="8947" y="3400"/>
                  </a:lnTo>
                  <a:lnTo>
                    <a:pt x="8807" y="2644"/>
                  </a:lnTo>
                  <a:lnTo>
                    <a:pt x="8648" y="1929"/>
                  </a:lnTo>
                  <a:lnTo>
                    <a:pt x="8489" y="1272"/>
                  </a:lnTo>
                  <a:lnTo>
                    <a:pt x="8330" y="716"/>
                  </a:lnTo>
                  <a:lnTo>
                    <a:pt x="8151" y="259"/>
                  </a:lnTo>
                  <a:lnTo>
                    <a:pt x="8151" y="2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8">
              <a:extLst>
                <a:ext uri="{FF2B5EF4-FFF2-40B4-BE49-F238E27FC236}">
                  <a16:creationId xmlns:a16="http://schemas.microsoft.com/office/drawing/2014/main" id="{3D3C2E74-69A4-0408-4D8A-EC4D12EA3292}"/>
                </a:ext>
              </a:extLst>
            </p:cNvPr>
            <p:cNvSpPr/>
            <p:nvPr/>
          </p:nvSpPr>
          <p:spPr>
            <a:xfrm>
              <a:off x="-1373325" y="3032325"/>
              <a:ext cx="146650" cy="225175"/>
            </a:xfrm>
            <a:custGeom>
              <a:avLst/>
              <a:gdLst/>
              <a:ahLst/>
              <a:cxnLst/>
              <a:rect l="l" t="t" r="r" b="b"/>
              <a:pathLst>
                <a:path w="5866" h="9007" extrusionOk="0">
                  <a:moveTo>
                    <a:pt x="4832" y="80"/>
                  </a:moveTo>
                  <a:lnTo>
                    <a:pt x="4832" y="80"/>
                  </a:lnTo>
                  <a:lnTo>
                    <a:pt x="4394" y="20"/>
                  </a:lnTo>
                  <a:lnTo>
                    <a:pt x="3877" y="1"/>
                  </a:lnTo>
                  <a:lnTo>
                    <a:pt x="3281" y="20"/>
                  </a:lnTo>
                  <a:lnTo>
                    <a:pt x="2665" y="80"/>
                  </a:lnTo>
                  <a:lnTo>
                    <a:pt x="2009" y="179"/>
                  </a:lnTo>
                  <a:lnTo>
                    <a:pt x="1333" y="319"/>
                  </a:lnTo>
                  <a:lnTo>
                    <a:pt x="657" y="498"/>
                  </a:lnTo>
                  <a:lnTo>
                    <a:pt x="319" y="597"/>
                  </a:lnTo>
                  <a:lnTo>
                    <a:pt x="1" y="736"/>
                  </a:lnTo>
                  <a:lnTo>
                    <a:pt x="1" y="736"/>
                  </a:lnTo>
                  <a:lnTo>
                    <a:pt x="21" y="1333"/>
                  </a:lnTo>
                  <a:lnTo>
                    <a:pt x="80" y="1989"/>
                  </a:lnTo>
                  <a:lnTo>
                    <a:pt x="140" y="2665"/>
                  </a:lnTo>
                  <a:lnTo>
                    <a:pt x="239" y="3360"/>
                  </a:lnTo>
                  <a:lnTo>
                    <a:pt x="339" y="4056"/>
                  </a:lnTo>
                  <a:lnTo>
                    <a:pt x="478" y="4772"/>
                  </a:lnTo>
                  <a:lnTo>
                    <a:pt x="617" y="5448"/>
                  </a:lnTo>
                  <a:lnTo>
                    <a:pt x="756" y="6104"/>
                  </a:lnTo>
                  <a:lnTo>
                    <a:pt x="915" y="6720"/>
                  </a:lnTo>
                  <a:lnTo>
                    <a:pt x="1094" y="7297"/>
                  </a:lnTo>
                  <a:lnTo>
                    <a:pt x="1253" y="7794"/>
                  </a:lnTo>
                  <a:lnTo>
                    <a:pt x="1432" y="8231"/>
                  </a:lnTo>
                  <a:lnTo>
                    <a:pt x="1611" y="8589"/>
                  </a:lnTo>
                  <a:lnTo>
                    <a:pt x="1710" y="8728"/>
                  </a:lnTo>
                  <a:lnTo>
                    <a:pt x="1790" y="8828"/>
                  </a:lnTo>
                  <a:lnTo>
                    <a:pt x="1889" y="8927"/>
                  </a:lnTo>
                  <a:lnTo>
                    <a:pt x="1969" y="8987"/>
                  </a:lnTo>
                  <a:lnTo>
                    <a:pt x="2048" y="9007"/>
                  </a:lnTo>
                  <a:lnTo>
                    <a:pt x="2128" y="9007"/>
                  </a:lnTo>
                  <a:lnTo>
                    <a:pt x="2128" y="9007"/>
                  </a:lnTo>
                  <a:lnTo>
                    <a:pt x="2625" y="8947"/>
                  </a:lnTo>
                  <a:lnTo>
                    <a:pt x="3082" y="8868"/>
                  </a:lnTo>
                  <a:lnTo>
                    <a:pt x="3520" y="8788"/>
                  </a:lnTo>
                  <a:lnTo>
                    <a:pt x="3937" y="8669"/>
                  </a:lnTo>
                  <a:lnTo>
                    <a:pt x="4355" y="8550"/>
                  </a:lnTo>
                  <a:lnTo>
                    <a:pt x="4772" y="8410"/>
                  </a:lnTo>
                  <a:lnTo>
                    <a:pt x="5210" y="8231"/>
                  </a:lnTo>
                  <a:lnTo>
                    <a:pt x="5647" y="8033"/>
                  </a:lnTo>
                  <a:lnTo>
                    <a:pt x="5647" y="8033"/>
                  </a:lnTo>
                  <a:lnTo>
                    <a:pt x="5707" y="8013"/>
                  </a:lnTo>
                  <a:lnTo>
                    <a:pt x="5746" y="7953"/>
                  </a:lnTo>
                  <a:lnTo>
                    <a:pt x="5786" y="7854"/>
                  </a:lnTo>
                  <a:lnTo>
                    <a:pt x="5806" y="7734"/>
                  </a:lnTo>
                  <a:lnTo>
                    <a:pt x="5866" y="7396"/>
                  </a:lnTo>
                  <a:lnTo>
                    <a:pt x="5866" y="6979"/>
                  </a:lnTo>
                  <a:lnTo>
                    <a:pt x="5866" y="6482"/>
                  </a:lnTo>
                  <a:lnTo>
                    <a:pt x="5846" y="5925"/>
                  </a:lnTo>
                  <a:lnTo>
                    <a:pt x="5806" y="5329"/>
                  </a:lnTo>
                  <a:lnTo>
                    <a:pt x="5746" y="4673"/>
                  </a:lnTo>
                  <a:lnTo>
                    <a:pt x="5667" y="4017"/>
                  </a:lnTo>
                  <a:lnTo>
                    <a:pt x="5567" y="3341"/>
                  </a:lnTo>
                  <a:lnTo>
                    <a:pt x="5468" y="2685"/>
                  </a:lnTo>
                  <a:lnTo>
                    <a:pt x="5349" y="2068"/>
                  </a:lnTo>
                  <a:lnTo>
                    <a:pt x="5229" y="1472"/>
                  </a:lnTo>
                  <a:lnTo>
                    <a:pt x="5110" y="935"/>
                  </a:lnTo>
                  <a:lnTo>
                    <a:pt x="4971" y="478"/>
                  </a:lnTo>
                  <a:lnTo>
                    <a:pt x="4832" y="80"/>
                  </a:lnTo>
                  <a:lnTo>
                    <a:pt x="4832" y="8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68">
              <a:extLst>
                <a:ext uri="{FF2B5EF4-FFF2-40B4-BE49-F238E27FC236}">
                  <a16:creationId xmlns:a16="http://schemas.microsoft.com/office/drawing/2014/main" id="{93BC59B3-3491-638F-60A0-B7D23436FB63}"/>
                </a:ext>
              </a:extLst>
            </p:cNvPr>
            <p:cNvSpPr/>
            <p:nvPr/>
          </p:nvSpPr>
          <p:spPr>
            <a:xfrm>
              <a:off x="-1300750" y="2516400"/>
              <a:ext cx="638700" cy="402625"/>
            </a:xfrm>
            <a:custGeom>
              <a:avLst/>
              <a:gdLst/>
              <a:ahLst/>
              <a:cxnLst/>
              <a:rect l="l" t="t" r="r" b="b"/>
              <a:pathLst>
                <a:path w="25548" h="16105" extrusionOk="0">
                  <a:moveTo>
                    <a:pt x="1929" y="4235"/>
                  </a:moveTo>
                  <a:lnTo>
                    <a:pt x="1929" y="4235"/>
                  </a:lnTo>
                  <a:lnTo>
                    <a:pt x="2307" y="4394"/>
                  </a:lnTo>
                  <a:lnTo>
                    <a:pt x="2664" y="4573"/>
                  </a:lnTo>
                  <a:lnTo>
                    <a:pt x="3002" y="4772"/>
                  </a:lnTo>
                  <a:lnTo>
                    <a:pt x="3320" y="4991"/>
                  </a:lnTo>
                  <a:lnTo>
                    <a:pt x="3619" y="5229"/>
                  </a:lnTo>
                  <a:lnTo>
                    <a:pt x="3897" y="5468"/>
                  </a:lnTo>
                  <a:lnTo>
                    <a:pt x="4156" y="5726"/>
                  </a:lnTo>
                  <a:lnTo>
                    <a:pt x="4414" y="6005"/>
                  </a:lnTo>
                  <a:lnTo>
                    <a:pt x="4653" y="6283"/>
                  </a:lnTo>
                  <a:lnTo>
                    <a:pt x="4871" y="6601"/>
                  </a:lnTo>
                  <a:lnTo>
                    <a:pt x="5090" y="6899"/>
                  </a:lnTo>
                  <a:lnTo>
                    <a:pt x="5269" y="7237"/>
                  </a:lnTo>
                  <a:lnTo>
                    <a:pt x="5448" y="7575"/>
                  </a:lnTo>
                  <a:lnTo>
                    <a:pt x="5627" y="7913"/>
                  </a:lnTo>
                  <a:lnTo>
                    <a:pt x="5786" y="8271"/>
                  </a:lnTo>
                  <a:lnTo>
                    <a:pt x="5925" y="8649"/>
                  </a:lnTo>
                  <a:lnTo>
                    <a:pt x="6064" y="9027"/>
                  </a:lnTo>
                  <a:lnTo>
                    <a:pt x="6183" y="9405"/>
                  </a:lnTo>
                  <a:lnTo>
                    <a:pt x="6402" y="10220"/>
                  </a:lnTo>
                  <a:lnTo>
                    <a:pt x="6601" y="11055"/>
                  </a:lnTo>
                  <a:lnTo>
                    <a:pt x="6740" y="11910"/>
                  </a:lnTo>
                  <a:lnTo>
                    <a:pt x="6879" y="12804"/>
                  </a:lnTo>
                  <a:lnTo>
                    <a:pt x="6979" y="13719"/>
                  </a:lnTo>
                  <a:lnTo>
                    <a:pt x="7058" y="14633"/>
                  </a:lnTo>
                  <a:lnTo>
                    <a:pt x="7118" y="15588"/>
                  </a:lnTo>
                  <a:lnTo>
                    <a:pt x="7118" y="15588"/>
                  </a:lnTo>
                  <a:lnTo>
                    <a:pt x="8390" y="15747"/>
                  </a:lnTo>
                  <a:lnTo>
                    <a:pt x="9643" y="15866"/>
                  </a:lnTo>
                  <a:lnTo>
                    <a:pt x="10856" y="15965"/>
                  </a:lnTo>
                  <a:lnTo>
                    <a:pt x="12068" y="16045"/>
                  </a:lnTo>
                  <a:lnTo>
                    <a:pt x="13261" y="16085"/>
                  </a:lnTo>
                  <a:lnTo>
                    <a:pt x="14434" y="16105"/>
                  </a:lnTo>
                  <a:lnTo>
                    <a:pt x="15607" y="16105"/>
                  </a:lnTo>
                  <a:lnTo>
                    <a:pt x="16760" y="16085"/>
                  </a:lnTo>
                  <a:lnTo>
                    <a:pt x="17894" y="16025"/>
                  </a:lnTo>
                  <a:lnTo>
                    <a:pt x="19007" y="15965"/>
                  </a:lnTo>
                  <a:lnTo>
                    <a:pt x="20120" y="15886"/>
                  </a:lnTo>
                  <a:lnTo>
                    <a:pt x="21214" y="15786"/>
                  </a:lnTo>
                  <a:lnTo>
                    <a:pt x="22307" y="15667"/>
                  </a:lnTo>
                  <a:lnTo>
                    <a:pt x="23401" y="15548"/>
                  </a:lnTo>
                  <a:lnTo>
                    <a:pt x="25548" y="15270"/>
                  </a:lnTo>
                  <a:lnTo>
                    <a:pt x="25548" y="15270"/>
                  </a:lnTo>
                  <a:lnTo>
                    <a:pt x="25448" y="14176"/>
                  </a:lnTo>
                  <a:lnTo>
                    <a:pt x="25309" y="13083"/>
                  </a:lnTo>
                  <a:lnTo>
                    <a:pt x="25130" y="11969"/>
                  </a:lnTo>
                  <a:lnTo>
                    <a:pt x="24912" y="10856"/>
                  </a:lnTo>
                  <a:lnTo>
                    <a:pt x="24653" y="9743"/>
                  </a:lnTo>
                  <a:lnTo>
                    <a:pt x="24335" y="8589"/>
                  </a:lnTo>
                  <a:lnTo>
                    <a:pt x="24136" y="8013"/>
                  </a:lnTo>
                  <a:lnTo>
                    <a:pt x="23957" y="7436"/>
                  </a:lnTo>
                  <a:lnTo>
                    <a:pt x="23739" y="6840"/>
                  </a:lnTo>
                  <a:lnTo>
                    <a:pt x="23520" y="6263"/>
                  </a:lnTo>
                  <a:lnTo>
                    <a:pt x="23520" y="6263"/>
                  </a:lnTo>
                  <a:lnTo>
                    <a:pt x="23301" y="5726"/>
                  </a:lnTo>
                  <a:lnTo>
                    <a:pt x="23063" y="5190"/>
                  </a:lnTo>
                  <a:lnTo>
                    <a:pt x="22804" y="4653"/>
                  </a:lnTo>
                  <a:lnTo>
                    <a:pt x="22506" y="4136"/>
                  </a:lnTo>
                  <a:lnTo>
                    <a:pt x="22188" y="3619"/>
                  </a:lnTo>
                  <a:lnTo>
                    <a:pt x="21830" y="3122"/>
                  </a:lnTo>
                  <a:lnTo>
                    <a:pt x="21631" y="2883"/>
                  </a:lnTo>
                  <a:lnTo>
                    <a:pt x="21413" y="2665"/>
                  </a:lnTo>
                  <a:lnTo>
                    <a:pt x="21194" y="2426"/>
                  </a:lnTo>
                  <a:lnTo>
                    <a:pt x="20955" y="2207"/>
                  </a:lnTo>
                  <a:lnTo>
                    <a:pt x="20717" y="2009"/>
                  </a:lnTo>
                  <a:lnTo>
                    <a:pt x="20438" y="1790"/>
                  </a:lnTo>
                  <a:lnTo>
                    <a:pt x="20160" y="1611"/>
                  </a:lnTo>
                  <a:lnTo>
                    <a:pt x="19882" y="1412"/>
                  </a:lnTo>
                  <a:lnTo>
                    <a:pt x="19564" y="1253"/>
                  </a:lnTo>
                  <a:lnTo>
                    <a:pt x="19226" y="1094"/>
                  </a:lnTo>
                  <a:lnTo>
                    <a:pt x="18888" y="935"/>
                  </a:lnTo>
                  <a:lnTo>
                    <a:pt x="18530" y="796"/>
                  </a:lnTo>
                  <a:lnTo>
                    <a:pt x="18152" y="677"/>
                  </a:lnTo>
                  <a:lnTo>
                    <a:pt x="17754" y="557"/>
                  </a:lnTo>
                  <a:lnTo>
                    <a:pt x="17317" y="458"/>
                  </a:lnTo>
                  <a:lnTo>
                    <a:pt x="16880" y="378"/>
                  </a:lnTo>
                  <a:lnTo>
                    <a:pt x="16422" y="319"/>
                  </a:lnTo>
                  <a:lnTo>
                    <a:pt x="15945" y="259"/>
                  </a:lnTo>
                  <a:lnTo>
                    <a:pt x="15428" y="239"/>
                  </a:lnTo>
                  <a:lnTo>
                    <a:pt x="14911" y="219"/>
                  </a:lnTo>
                  <a:lnTo>
                    <a:pt x="14911" y="219"/>
                  </a:lnTo>
                  <a:lnTo>
                    <a:pt x="14076" y="100"/>
                  </a:lnTo>
                  <a:lnTo>
                    <a:pt x="13202" y="40"/>
                  </a:lnTo>
                  <a:lnTo>
                    <a:pt x="12287" y="1"/>
                  </a:lnTo>
                  <a:lnTo>
                    <a:pt x="11372" y="21"/>
                  </a:lnTo>
                  <a:lnTo>
                    <a:pt x="10458" y="60"/>
                  </a:lnTo>
                  <a:lnTo>
                    <a:pt x="9523" y="120"/>
                  </a:lnTo>
                  <a:lnTo>
                    <a:pt x="8609" y="219"/>
                  </a:lnTo>
                  <a:lnTo>
                    <a:pt x="7714" y="358"/>
                  </a:lnTo>
                  <a:lnTo>
                    <a:pt x="6839" y="498"/>
                  </a:lnTo>
                  <a:lnTo>
                    <a:pt x="6004" y="677"/>
                  </a:lnTo>
                  <a:lnTo>
                    <a:pt x="5229" y="875"/>
                  </a:lnTo>
                  <a:lnTo>
                    <a:pt x="4493" y="1094"/>
                  </a:lnTo>
                  <a:lnTo>
                    <a:pt x="3837" y="1333"/>
                  </a:lnTo>
                  <a:lnTo>
                    <a:pt x="3241" y="1571"/>
                  </a:lnTo>
                  <a:lnTo>
                    <a:pt x="2983" y="1710"/>
                  </a:lnTo>
                  <a:lnTo>
                    <a:pt x="2744" y="1830"/>
                  </a:lnTo>
                  <a:lnTo>
                    <a:pt x="2525" y="1969"/>
                  </a:lnTo>
                  <a:lnTo>
                    <a:pt x="2346" y="2108"/>
                  </a:lnTo>
                  <a:lnTo>
                    <a:pt x="2346" y="2108"/>
                  </a:lnTo>
                  <a:lnTo>
                    <a:pt x="1889" y="2466"/>
                  </a:lnTo>
                  <a:lnTo>
                    <a:pt x="1511" y="2824"/>
                  </a:lnTo>
                  <a:lnTo>
                    <a:pt x="1193" y="3162"/>
                  </a:lnTo>
                  <a:lnTo>
                    <a:pt x="935" y="3500"/>
                  </a:lnTo>
                  <a:lnTo>
                    <a:pt x="736" y="3818"/>
                  </a:lnTo>
                  <a:lnTo>
                    <a:pt x="557" y="4116"/>
                  </a:lnTo>
                  <a:lnTo>
                    <a:pt x="438" y="4394"/>
                  </a:lnTo>
                  <a:lnTo>
                    <a:pt x="338" y="4653"/>
                  </a:lnTo>
                  <a:lnTo>
                    <a:pt x="279" y="4891"/>
                  </a:lnTo>
                  <a:lnTo>
                    <a:pt x="219" y="5130"/>
                  </a:lnTo>
                  <a:lnTo>
                    <a:pt x="159" y="5488"/>
                  </a:lnTo>
                  <a:lnTo>
                    <a:pt x="100" y="5766"/>
                  </a:lnTo>
                  <a:lnTo>
                    <a:pt x="60" y="5866"/>
                  </a:lnTo>
                  <a:lnTo>
                    <a:pt x="0" y="5945"/>
                  </a:lnTo>
                  <a:lnTo>
                    <a:pt x="1929" y="42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68">
              <a:extLst>
                <a:ext uri="{FF2B5EF4-FFF2-40B4-BE49-F238E27FC236}">
                  <a16:creationId xmlns:a16="http://schemas.microsoft.com/office/drawing/2014/main" id="{1967AA24-EC94-E360-195C-AFBA138D9387}"/>
                </a:ext>
              </a:extLst>
            </p:cNvPr>
            <p:cNvSpPr/>
            <p:nvPr/>
          </p:nvSpPr>
          <p:spPr>
            <a:xfrm>
              <a:off x="-1267950" y="2077525"/>
              <a:ext cx="535825" cy="636725"/>
            </a:xfrm>
            <a:custGeom>
              <a:avLst/>
              <a:gdLst/>
              <a:ahLst/>
              <a:cxnLst/>
              <a:rect l="l" t="t" r="r" b="b"/>
              <a:pathLst>
                <a:path w="21433" h="25469" extrusionOk="0">
                  <a:moveTo>
                    <a:pt x="10538" y="0"/>
                  </a:moveTo>
                  <a:lnTo>
                    <a:pt x="10538" y="0"/>
                  </a:lnTo>
                  <a:lnTo>
                    <a:pt x="9981" y="0"/>
                  </a:lnTo>
                  <a:lnTo>
                    <a:pt x="9424" y="40"/>
                  </a:lnTo>
                  <a:lnTo>
                    <a:pt x="8907" y="100"/>
                  </a:lnTo>
                  <a:lnTo>
                    <a:pt x="8390" y="179"/>
                  </a:lnTo>
                  <a:lnTo>
                    <a:pt x="7893" y="279"/>
                  </a:lnTo>
                  <a:lnTo>
                    <a:pt x="7396" y="398"/>
                  </a:lnTo>
                  <a:lnTo>
                    <a:pt x="6939" y="537"/>
                  </a:lnTo>
                  <a:lnTo>
                    <a:pt x="6482" y="696"/>
                  </a:lnTo>
                  <a:lnTo>
                    <a:pt x="6025" y="855"/>
                  </a:lnTo>
                  <a:lnTo>
                    <a:pt x="5607" y="1054"/>
                  </a:lnTo>
                  <a:lnTo>
                    <a:pt x="5190" y="1253"/>
                  </a:lnTo>
                  <a:lnTo>
                    <a:pt x="4792" y="1472"/>
                  </a:lnTo>
                  <a:lnTo>
                    <a:pt x="4414" y="1710"/>
                  </a:lnTo>
                  <a:lnTo>
                    <a:pt x="4056" y="1949"/>
                  </a:lnTo>
                  <a:lnTo>
                    <a:pt x="3698" y="2207"/>
                  </a:lnTo>
                  <a:lnTo>
                    <a:pt x="3360" y="2486"/>
                  </a:lnTo>
                  <a:lnTo>
                    <a:pt x="3042" y="2764"/>
                  </a:lnTo>
                  <a:lnTo>
                    <a:pt x="2744" y="3062"/>
                  </a:lnTo>
                  <a:lnTo>
                    <a:pt x="2446" y="3360"/>
                  </a:lnTo>
                  <a:lnTo>
                    <a:pt x="2168" y="3659"/>
                  </a:lnTo>
                  <a:lnTo>
                    <a:pt x="1909" y="3977"/>
                  </a:lnTo>
                  <a:lnTo>
                    <a:pt x="1671" y="4295"/>
                  </a:lnTo>
                  <a:lnTo>
                    <a:pt x="1452" y="4633"/>
                  </a:lnTo>
                  <a:lnTo>
                    <a:pt x="1253" y="4971"/>
                  </a:lnTo>
                  <a:lnTo>
                    <a:pt x="1054" y="5309"/>
                  </a:lnTo>
                  <a:lnTo>
                    <a:pt x="875" y="5647"/>
                  </a:lnTo>
                  <a:lnTo>
                    <a:pt x="716" y="5985"/>
                  </a:lnTo>
                  <a:lnTo>
                    <a:pt x="577" y="6323"/>
                  </a:lnTo>
                  <a:lnTo>
                    <a:pt x="458" y="6680"/>
                  </a:lnTo>
                  <a:lnTo>
                    <a:pt x="358" y="7018"/>
                  </a:lnTo>
                  <a:lnTo>
                    <a:pt x="259" y="7356"/>
                  </a:lnTo>
                  <a:lnTo>
                    <a:pt x="199" y="7714"/>
                  </a:lnTo>
                  <a:lnTo>
                    <a:pt x="199" y="7714"/>
                  </a:lnTo>
                  <a:lnTo>
                    <a:pt x="80" y="8390"/>
                  </a:lnTo>
                  <a:lnTo>
                    <a:pt x="20" y="9086"/>
                  </a:lnTo>
                  <a:lnTo>
                    <a:pt x="0" y="9782"/>
                  </a:lnTo>
                  <a:lnTo>
                    <a:pt x="20" y="10478"/>
                  </a:lnTo>
                  <a:lnTo>
                    <a:pt x="80" y="11174"/>
                  </a:lnTo>
                  <a:lnTo>
                    <a:pt x="179" y="11850"/>
                  </a:lnTo>
                  <a:lnTo>
                    <a:pt x="299" y="12526"/>
                  </a:lnTo>
                  <a:lnTo>
                    <a:pt x="458" y="13202"/>
                  </a:lnTo>
                  <a:lnTo>
                    <a:pt x="657" y="13838"/>
                  </a:lnTo>
                  <a:lnTo>
                    <a:pt x="875" y="14454"/>
                  </a:lnTo>
                  <a:lnTo>
                    <a:pt x="1114" y="15051"/>
                  </a:lnTo>
                  <a:lnTo>
                    <a:pt x="1372" y="15627"/>
                  </a:lnTo>
                  <a:lnTo>
                    <a:pt x="1651" y="16164"/>
                  </a:lnTo>
                  <a:lnTo>
                    <a:pt x="1949" y="16681"/>
                  </a:lnTo>
                  <a:lnTo>
                    <a:pt x="2267" y="17138"/>
                  </a:lnTo>
                  <a:lnTo>
                    <a:pt x="2605" y="17576"/>
                  </a:lnTo>
                  <a:lnTo>
                    <a:pt x="2605" y="17576"/>
                  </a:lnTo>
                  <a:lnTo>
                    <a:pt x="2744" y="17794"/>
                  </a:lnTo>
                  <a:lnTo>
                    <a:pt x="2804" y="17874"/>
                  </a:lnTo>
                  <a:lnTo>
                    <a:pt x="2844" y="17973"/>
                  </a:lnTo>
                  <a:lnTo>
                    <a:pt x="2863" y="18053"/>
                  </a:lnTo>
                  <a:lnTo>
                    <a:pt x="2863" y="18112"/>
                  </a:lnTo>
                  <a:lnTo>
                    <a:pt x="2844" y="18192"/>
                  </a:lnTo>
                  <a:lnTo>
                    <a:pt x="2824" y="18251"/>
                  </a:lnTo>
                  <a:lnTo>
                    <a:pt x="2744" y="18371"/>
                  </a:lnTo>
                  <a:lnTo>
                    <a:pt x="2625" y="18470"/>
                  </a:lnTo>
                  <a:lnTo>
                    <a:pt x="2486" y="18550"/>
                  </a:lnTo>
                  <a:lnTo>
                    <a:pt x="2307" y="18649"/>
                  </a:lnTo>
                  <a:lnTo>
                    <a:pt x="1929" y="18808"/>
                  </a:lnTo>
                  <a:lnTo>
                    <a:pt x="1730" y="18908"/>
                  </a:lnTo>
                  <a:lnTo>
                    <a:pt x="1551" y="19027"/>
                  </a:lnTo>
                  <a:lnTo>
                    <a:pt x="1372" y="19146"/>
                  </a:lnTo>
                  <a:lnTo>
                    <a:pt x="1233" y="19285"/>
                  </a:lnTo>
                  <a:lnTo>
                    <a:pt x="1114" y="19464"/>
                  </a:lnTo>
                  <a:lnTo>
                    <a:pt x="1054" y="19564"/>
                  </a:lnTo>
                  <a:lnTo>
                    <a:pt x="1034" y="19663"/>
                  </a:lnTo>
                  <a:lnTo>
                    <a:pt x="1034" y="19663"/>
                  </a:lnTo>
                  <a:lnTo>
                    <a:pt x="1154" y="19584"/>
                  </a:lnTo>
                  <a:lnTo>
                    <a:pt x="1333" y="19524"/>
                  </a:lnTo>
                  <a:lnTo>
                    <a:pt x="1551" y="19464"/>
                  </a:lnTo>
                  <a:lnTo>
                    <a:pt x="1810" y="19444"/>
                  </a:lnTo>
                  <a:lnTo>
                    <a:pt x="2108" y="19444"/>
                  </a:lnTo>
                  <a:lnTo>
                    <a:pt x="2426" y="19484"/>
                  </a:lnTo>
                  <a:lnTo>
                    <a:pt x="2784" y="19544"/>
                  </a:lnTo>
                  <a:lnTo>
                    <a:pt x="3162" y="19643"/>
                  </a:lnTo>
                  <a:lnTo>
                    <a:pt x="3559" y="19782"/>
                  </a:lnTo>
                  <a:lnTo>
                    <a:pt x="3997" y="19961"/>
                  </a:lnTo>
                  <a:lnTo>
                    <a:pt x="4434" y="20160"/>
                  </a:lnTo>
                  <a:lnTo>
                    <a:pt x="4871" y="20419"/>
                  </a:lnTo>
                  <a:lnTo>
                    <a:pt x="5329" y="20737"/>
                  </a:lnTo>
                  <a:lnTo>
                    <a:pt x="5786" y="21095"/>
                  </a:lnTo>
                  <a:lnTo>
                    <a:pt x="6243" y="21492"/>
                  </a:lnTo>
                  <a:lnTo>
                    <a:pt x="6681" y="21949"/>
                  </a:lnTo>
                  <a:lnTo>
                    <a:pt x="6681" y="21949"/>
                  </a:lnTo>
                  <a:lnTo>
                    <a:pt x="7058" y="22327"/>
                  </a:lnTo>
                  <a:lnTo>
                    <a:pt x="7456" y="22685"/>
                  </a:lnTo>
                  <a:lnTo>
                    <a:pt x="7893" y="23023"/>
                  </a:lnTo>
                  <a:lnTo>
                    <a:pt x="8371" y="23361"/>
                  </a:lnTo>
                  <a:lnTo>
                    <a:pt x="8848" y="23659"/>
                  </a:lnTo>
                  <a:lnTo>
                    <a:pt x="9365" y="23957"/>
                  </a:lnTo>
                  <a:lnTo>
                    <a:pt x="9901" y="24216"/>
                  </a:lnTo>
                  <a:lnTo>
                    <a:pt x="10438" y="24474"/>
                  </a:lnTo>
                  <a:lnTo>
                    <a:pt x="10995" y="24693"/>
                  </a:lnTo>
                  <a:lnTo>
                    <a:pt x="11571" y="24892"/>
                  </a:lnTo>
                  <a:lnTo>
                    <a:pt x="12128" y="25071"/>
                  </a:lnTo>
                  <a:lnTo>
                    <a:pt x="12705" y="25210"/>
                  </a:lnTo>
                  <a:lnTo>
                    <a:pt x="13261" y="25329"/>
                  </a:lnTo>
                  <a:lnTo>
                    <a:pt x="13818" y="25409"/>
                  </a:lnTo>
                  <a:lnTo>
                    <a:pt x="14355" y="25449"/>
                  </a:lnTo>
                  <a:lnTo>
                    <a:pt x="14872" y="25468"/>
                  </a:lnTo>
                  <a:lnTo>
                    <a:pt x="15389" y="25468"/>
                  </a:lnTo>
                  <a:lnTo>
                    <a:pt x="15866" y="25409"/>
                  </a:lnTo>
                  <a:lnTo>
                    <a:pt x="16323" y="25329"/>
                  </a:lnTo>
                  <a:lnTo>
                    <a:pt x="16760" y="25190"/>
                  </a:lnTo>
                  <a:lnTo>
                    <a:pt x="16959" y="25130"/>
                  </a:lnTo>
                  <a:lnTo>
                    <a:pt x="17138" y="25031"/>
                  </a:lnTo>
                  <a:lnTo>
                    <a:pt x="17337" y="24932"/>
                  </a:lnTo>
                  <a:lnTo>
                    <a:pt x="17496" y="24832"/>
                  </a:lnTo>
                  <a:lnTo>
                    <a:pt x="17655" y="24713"/>
                  </a:lnTo>
                  <a:lnTo>
                    <a:pt x="17814" y="24574"/>
                  </a:lnTo>
                  <a:lnTo>
                    <a:pt x="17953" y="24435"/>
                  </a:lnTo>
                  <a:lnTo>
                    <a:pt x="18093" y="24276"/>
                  </a:lnTo>
                  <a:lnTo>
                    <a:pt x="18192" y="24116"/>
                  </a:lnTo>
                  <a:lnTo>
                    <a:pt x="18311" y="23938"/>
                  </a:lnTo>
                  <a:lnTo>
                    <a:pt x="18391" y="23759"/>
                  </a:lnTo>
                  <a:lnTo>
                    <a:pt x="18470" y="23560"/>
                  </a:lnTo>
                  <a:lnTo>
                    <a:pt x="18530" y="23341"/>
                  </a:lnTo>
                  <a:lnTo>
                    <a:pt x="18590" y="23122"/>
                  </a:lnTo>
                  <a:lnTo>
                    <a:pt x="18609" y="22884"/>
                  </a:lnTo>
                  <a:lnTo>
                    <a:pt x="18629" y="22645"/>
                  </a:lnTo>
                  <a:lnTo>
                    <a:pt x="18629" y="22387"/>
                  </a:lnTo>
                  <a:lnTo>
                    <a:pt x="18609" y="22108"/>
                  </a:lnTo>
                  <a:lnTo>
                    <a:pt x="18590" y="21830"/>
                  </a:lnTo>
                  <a:lnTo>
                    <a:pt x="18530" y="21532"/>
                  </a:lnTo>
                  <a:lnTo>
                    <a:pt x="18470" y="21214"/>
                  </a:lnTo>
                  <a:lnTo>
                    <a:pt x="18391" y="20896"/>
                  </a:lnTo>
                  <a:lnTo>
                    <a:pt x="18291" y="20538"/>
                  </a:lnTo>
                  <a:lnTo>
                    <a:pt x="18152" y="20200"/>
                  </a:lnTo>
                  <a:lnTo>
                    <a:pt x="17218" y="18729"/>
                  </a:lnTo>
                  <a:lnTo>
                    <a:pt x="17218" y="18729"/>
                  </a:lnTo>
                  <a:lnTo>
                    <a:pt x="17695" y="18331"/>
                  </a:lnTo>
                  <a:lnTo>
                    <a:pt x="18132" y="17913"/>
                  </a:lnTo>
                  <a:lnTo>
                    <a:pt x="18550" y="17476"/>
                  </a:lnTo>
                  <a:lnTo>
                    <a:pt x="18947" y="17019"/>
                  </a:lnTo>
                  <a:lnTo>
                    <a:pt x="19325" y="16522"/>
                  </a:lnTo>
                  <a:lnTo>
                    <a:pt x="19683" y="16025"/>
                  </a:lnTo>
                  <a:lnTo>
                    <a:pt x="20001" y="15488"/>
                  </a:lnTo>
                  <a:lnTo>
                    <a:pt x="20279" y="14951"/>
                  </a:lnTo>
                  <a:lnTo>
                    <a:pt x="20538" y="14375"/>
                  </a:lnTo>
                  <a:lnTo>
                    <a:pt x="20776" y="13798"/>
                  </a:lnTo>
                  <a:lnTo>
                    <a:pt x="20955" y="13202"/>
                  </a:lnTo>
                  <a:lnTo>
                    <a:pt x="21134" y="12605"/>
                  </a:lnTo>
                  <a:lnTo>
                    <a:pt x="21254" y="11969"/>
                  </a:lnTo>
                  <a:lnTo>
                    <a:pt x="21353" y="11333"/>
                  </a:lnTo>
                  <a:lnTo>
                    <a:pt x="21413" y="10697"/>
                  </a:lnTo>
                  <a:lnTo>
                    <a:pt x="21433" y="10040"/>
                  </a:lnTo>
                  <a:lnTo>
                    <a:pt x="21433" y="10040"/>
                  </a:lnTo>
                  <a:lnTo>
                    <a:pt x="21413" y="9464"/>
                  </a:lnTo>
                  <a:lnTo>
                    <a:pt x="21373" y="8927"/>
                  </a:lnTo>
                  <a:lnTo>
                    <a:pt x="21293" y="8390"/>
                  </a:lnTo>
                  <a:lnTo>
                    <a:pt x="21194" y="7853"/>
                  </a:lnTo>
                  <a:lnTo>
                    <a:pt x="21075" y="7356"/>
                  </a:lnTo>
                  <a:lnTo>
                    <a:pt x="20936" y="6859"/>
                  </a:lnTo>
                  <a:lnTo>
                    <a:pt x="20757" y="6382"/>
                  </a:lnTo>
                  <a:lnTo>
                    <a:pt x="20578" y="5905"/>
                  </a:lnTo>
                  <a:lnTo>
                    <a:pt x="20359" y="5448"/>
                  </a:lnTo>
                  <a:lnTo>
                    <a:pt x="20101" y="5010"/>
                  </a:lnTo>
                  <a:lnTo>
                    <a:pt x="19842" y="4593"/>
                  </a:lnTo>
                  <a:lnTo>
                    <a:pt x="19564" y="4195"/>
                  </a:lnTo>
                  <a:lnTo>
                    <a:pt x="19266" y="3798"/>
                  </a:lnTo>
                  <a:lnTo>
                    <a:pt x="18928" y="3440"/>
                  </a:lnTo>
                  <a:lnTo>
                    <a:pt x="18590" y="3082"/>
                  </a:lnTo>
                  <a:lnTo>
                    <a:pt x="18232" y="2744"/>
                  </a:lnTo>
                  <a:lnTo>
                    <a:pt x="17854" y="2426"/>
                  </a:lnTo>
                  <a:lnTo>
                    <a:pt x="17456" y="2128"/>
                  </a:lnTo>
                  <a:lnTo>
                    <a:pt x="17059" y="1829"/>
                  </a:lnTo>
                  <a:lnTo>
                    <a:pt x="16621" y="1571"/>
                  </a:lnTo>
                  <a:lnTo>
                    <a:pt x="16184" y="1332"/>
                  </a:lnTo>
                  <a:lnTo>
                    <a:pt x="15727" y="1094"/>
                  </a:lnTo>
                  <a:lnTo>
                    <a:pt x="15249" y="895"/>
                  </a:lnTo>
                  <a:lnTo>
                    <a:pt x="14772" y="716"/>
                  </a:lnTo>
                  <a:lnTo>
                    <a:pt x="14275" y="557"/>
                  </a:lnTo>
                  <a:lnTo>
                    <a:pt x="13778" y="398"/>
                  </a:lnTo>
                  <a:lnTo>
                    <a:pt x="13261" y="279"/>
                  </a:lnTo>
                  <a:lnTo>
                    <a:pt x="12725" y="179"/>
                  </a:lnTo>
                  <a:lnTo>
                    <a:pt x="12188" y="100"/>
                  </a:lnTo>
                  <a:lnTo>
                    <a:pt x="11651" y="40"/>
                  </a:lnTo>
                  <a:lnTo>
                    <a:pt x="11094" y="0"/>
                  </a:lnTo>
                  <a:lnTo>
                    <a:pt x="10538" y="0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8">
              <a:extLst>
                <a:ext uri="{FF2B5EF4-FFF2-40B4-BE49-F238E27FC236}">
                  <a16:creationId xmlns:a16="http://schemas.microsoft.com/office/drawing/2014/main" id="{17B39F63-61F9-2736-7FE9-0B7033BC8647}"/>
                </a:ext>
              </a:extLst>
            </p:cNvPr>
            <p:cNvSpPr/>
            <p:nvPr/>
          </p:nvSpPr>
          <p:spPr>
            <a:xfrm>
              <a:off x="-1237125" y="2077525"/>
              <a:ext cx="505000" cy="466250"/>
            </a:xfrm>
            <a:custGeom>
              <a:avLst/>
              <a:gdLst/>
              <a:ahLst/>
              <a:cxnLst/>
              <a:rect l="l" t="t" r="r" b="b"/>
              <a:pathLst>
                <a:path w="20200" h="18650" extrusionOk="0">
                  <a:moveTo>
                    <a:pt x="9305" y="0"/>
                  </a:moveTo>
                  <a:lnTo>
                    <a:pt x="9305" y="0"/>
                  </a:lnTo>
                  <a:lnTo>
                    <a:pt x="8887" y="0"/>
                  </a:lnTo>
                  <a:lnTo>
                    <a:pt x="8470" y="20"/>
                  </a:lnTo>
                  <a:lnTo>
                    <a:pt x="8052" y="60"/>
                  </a:lnTo>
                  <a:lnTo>
                    <a:pt x="7654" y="100"/>
                  </a:lnTo>
                  <a:lnTo>
                    <a:pt x="7277" y="159"/>
                  </a:lnTo>
                  <a:lnTo>
                    <a:pt x="6899" y="219"/>
                  </a:lnTo>
                  <a:lnTo>
                    <a:pt x="6521" y="318"/>
                  </a:lnTo>
                  <a:lnTo>
                    <a:pt x="6163" y="398"/>
                  </a:lnTo>
                  <a:lnTo>
                    <a:pt x="5805" y="497"/>
                  </a:lnTo>
                  <a:lnTo>
                    <a:pt x="5448" y="617"/>
                  </a:lnTo>
                  <a:lnTo>
                    <a:pt x="5110" y="736"/>
                  </a:lnTo>
                  <a:lnTo>
                    <a:pt x="4792" y="875"/>
                  </a:lnTo>
                  <a:lnTo>
                    <a:pt x="4155" y="1153"/>
                  </a:lnTo>
                  <a:lnTo>
                    <a:pt x="3539" y="1491"/>
                  </a:lnTo>
                  <a:lnTo>
                    <a:pt x="2982" y="1849"/>
                  </a:lnTo>
                  <a:lnTo>
                    <a:pt x="2446" y="2227"/>
                  </a:lnTo>
                  <a:lnTo>
                    <a:pt x="1948" y="2645"/>
                  </a:lnTo>
                  <a:lnTo>
                    <a:pt x="1491" y="3082"/>
                  </a:lnTo>
                  <a:lnTo>
                    <a:pt x="1054" y="3539"/>
                  </a:lnTo>
                  <a:lnTo>
                    <a:pt x="656" y="3997"/>
                  </a:lnTo>
                  <a:lnTo>
                    <a:pt x="318" y="4494"/>
                  </a:lnTo>
                  <a:lnTo>
                    <a:pt x="0" y="4991"/>
                  </a:lnTo>
                  <a:lnTo>
                    <a:pt x="0" y="4991"/>
                  </a:lnTo>
                  <a:lnTo>
                    <a:pt x="20" y="5706"/>
                  </a:lnTo>
                  <a:lnTo>
                    <a:pt x="80" y="6382"/>
                  </a:lnTo>
                  <a:lnTo>
                    <a:pt x="159" y="7078"/>
                  </a:lnTo>
                  <a:lnTo>
                    <a:pt x="278" y="7754"/>
                  </a:lnTo>
                  <a:lnTo>
                    <a:pt x="438" y="8410"/>
                  </a:lnTo>
                  <a:lnTo>
                    <a:pt x="636" y="9046"/>
                  </a:lnTo>
                  <a:lnTo>
                    <a:pt x="855" y="9683"/>
                  </a:lnTo>
                  <a:lnTo>
                    <a:pt x="1094" y="10319"/>
                  </a:lnTo>
                  <a:lnTo>
                    <a:pt x="1372" y="10915"/>
                  </a:lnTo>
                  <a:lnTo>
                    <a:pt x="1690" y="11512"/>
                  </a:lnTo>
                  <a:lnTo>
                    <a:pt x="2028" y="12068"/>
                  </a:lnTo>
                  <a:lnTo>
                    <a:pt x="2386" y="12625"/>
                  </a:lnTo>
                  <a:lnTo>
                    <a:pt x="2764" y="13162"/>
                  </a:lnTo>
                  <a:lnTo>
                    <a:pt x="3181" y="13679"/>
                  </a:lnTo>
                  <a:lnTo>
                    <a:pt x="3619" y="14176"/>
                  </a:lnTo>
                  <a:lnTo>
                    <a:pt x="4076" y="14653"/>
                  </a:lnTo>
                  <a:lnTo>
                    <a:pt x="4553" y="15090"/>
                  </a:lnTo>
                  <a:lnTo>
                    <a:pt x="5050" y="15528"/>
                  </a:lnTo>
                  <a:lnTo>
                    <a:pt x="5567" y="15925"/>
                  </a:lnTo>
                  <a:lnTo>
                    <a:pt x="6104" y="16323"/>
                  </a:lnTo>
                  <a:lnTo>
                    <a:pt x="6680" y="16661"/>
                  </a:lnTo>
                  <a:lnTo>
                    <a:pt x="7257" y="16999"/>
                  </a:lnTo>
                  <a:lnTo>
                    <a:pt x="7853" y="17297"/>
                  </a:lnTo>
                  <a:lnTo>
                    <a:pt x="8450" y="17576"/>
                  </a:lnTo>
                  <a:lnTo>
                    <a:pt x="9086" y="17814"/>
                  </a:lnTo>
                  <a:lnTo>
                    <a:pt x="9722" y="18033"/>
                  </a:lnTo>
                  <a:lnTo>
                    <a:pt x="10378" y="18212"/>
                  </a:lnTo>
                  <a:lnTo>
                    <a:pt x="11054" y="18371"/>
                  </a:lnTo>
                  <a:lnTo>
                    <a:pt x="11730" y="18490"/>
                  </a:lnTo>
                  <a:lnTo>
                    <a:pt x="12426" y="18570"/>
                  </a:lnTo>
                  <a:lnTo>
                    <a:pt x="13122" y="18629"/>
                  </a:lnTo>
                  <a:lnTo>
                    <a:pt x="13818" y="18649"/>
                  </a:lnTo>
                  <a:lnTo>
                    <a:pt x="13818" y="18649"/>
                  </a:lnTo>
                  <a:lnTo>
                    <a:pt x="14474" y="18629"/>
                  </a:lnTo>
                  <a:lnTo>
                    <a:pt x="15110" y="18589"/>
                  </a:lnTo>
                  <a:lnTo>
                    <a:pt x="15726" y="18510"/>
                  </a:lnTo>
                  <a:lnTo>
                    <a:pt x="16362" y="18411"/>
                  </a:lnTo>
                  <a:lnTo>
                    <a:pt x="16362" y="18411"/>
                  </a:lnTo>
                  <a:lnTo>
                    <a:pt x="16780" y="18033"/>
                  </a:lnTo>
                  <a:lnTo>
                    <a:pt x="17197" y="17615"/>
                  </a:lnTo>
                  <a:lnTo>
                    <a:pt x="17575" y="17178"/>
                  </a:lnTo>
                  <a:lnTo>
                    <a:pt x="17953" y="16721"/>
                  </a:lnTo>
                  <a:lnTo>
                    <a:pt x="18291" y="16263"/>
                  </a:lnTo>
                  <a:lnTo>
                    <a:pt x="18609" y="15766"/>
                  </a:lnTo>
                  <a:lnTo>
                    <a:pt x="18887" y="15249"/>
                  </a:lnTo>
                  <a:lnTo>
                    <a:pt x="19146" y="14732"/>
                  </a:lnTo>
                  <a:lnTo>
                    <a:pt x="19384" y="14196"/>
                  </a:lnTo>
                  <a:lnTo>
                    <a:pt x="19603" y="13639"/>
                  </a:lnTo>
                  <a:lnTo>
                    <a:pt x="19782" y="13062"/>
                  </a:lnTo>
                  <a:lnTo>
                    <a:pt x="19921" y="12486"/>
                  </a:lnTo>
                  <a:lnTo>
                    <a:pt x="20041" y="11889"/>
                  </a:lnTo>
                  <a:lnTo>
                    <a:pt x="20120" y="11273"/>
                  </a:lnTo>
                  <a:lnTo>
                    <a:pt x="20180" y="10657"/>
                  </a:lnTo>
                  <a:lnTo>
                    <a:pt x="20200" y="10040"/>
                  </a:lnTo>
                  <a:lnTo>
                    <a:pt x="20200" y="10040"/>
                  </a:lnTo>
                  <a:lnTo>
                    <a:pt x="20180" y="9464"/>
                  </a:lnTo>
                  <a:lnTo>
                    <a:pt x="20140" y="8927"/>
                  </a:lnTo>
                  <a:lnTo>
                    <a:pt x="20060" y="8390"/>
                  </a:lnTo>
                  <a:lnTo>
                    <a:pt x="19961" y="7853"/>
                  </a:lnTo>
                  <a:lnTo>
                    <a:pt x="19842" y="7356"/>
                  </a:lnTo>
                  <a:lnTo>
                    <a:pt x="19703" y="6859"/>
                  </a:lnTo>
                  <a:lnTo>
                    <a:pt x="19524" y="6382"/>
                  </a:lnTo>
                  <a:lnTo>
                    <a:pt x="19345" y="5905"/>
                  </a:lnTo>
                  <a:lnTo>
                    <a:pt x="19126" y="5448"/>
                  </a:lnTo>
                  <a:lnTo>
                    <a:pt x="18868" y="5010"/>
                  </a:lnTo>
                  <a:lnTo>
                    <a:pt x="18609" y="4593"/>
                  </a:lnTo>
                  <a:lnTo>
                    <a:pt x="18331" y="4195"/>
                  </a:lnTo>
                  <a:lnTo>
                    <a:pt x="18033" y="3798"/>
                  </a:lnTo>
                  <a:lnTo>
                    <a:pt x="17695" y="3440"/>
                  </a:lnTo>
                  <a:lnTo>
                    <a:pt x="17357" y="3082"/>
                  </a:lnTo>
                  <a:lnTo>
                    <a:pt x="16999" y="2744"/>
                  </a:lnTo>
                  <a:lnTo>
                    <a:pt x="16621" y="2426"/>
                  </a:lnTo>
                  <a:lnTo>
                    <a:pt x="16223" y="2128"/>
                  </a:lnTo>
                  <a:lnTo>
                    <a:pt x="15826" y="1829"/>
                  </a:lnTo>
                  <a:lnTo>
                    <a:pt x="15388" y="1571"/>
                  </a:lnTo>
                  <a:lnTo>
                    <a:pt x="14951" y="1332"/>
                  </a:lnTo>
                  <a:lnTo>
                    <a:pt x="14494" y="1094"/>
                  </a:lnTo>
                  <a:lnTo>
                    <a:pt x="14016" y="895"/>
                  </a:lnTo>
                  <a:lnTo>
                    <a:pt x="13539" y="716"/>
                  </a:lnTo>
                  <a:lnTo>
                    <a:pt x="13042" y="557"/>
                  </a:lnTo>
                  <a:lnTo>
                    <a:pt x="12545" y="398"/>
                  </a:lnTo>
                  <a:lnTo>
                    <a:pt x="12028" y="279"/>
                  </a:lnTo>
                  <a:lnTo>
                    <a:pt x="11492" y="179"/>
                  </a:lnTo>
                  <a:lnTo>
                    <a:pt x="10955" y="100"/>
                  </a:lnTo>
                  <a:lnTo>
                    <a:pt x="10418" y="40"/>
                  </a:lnTo>
                  <a:lnTo>
                    <a:pt x="9861" y="0"/>
                  </a:lnTo>
                  <a:lnTo>
                    <a:pt x="9305" y="0"/>
                  </a:lnTo>
                  <a:lnTo>
                    <a:pt x="9305" y="0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68">
              <a:extLst>
                <a:ext uri="{FF2B5EF4-FFF2-40B4-BE49-F238E27FC236}">
                  <a16:creationId xmlns:a16="http://schemas.microsoft.com/office/drawing/2014/main" id="{9695AE20-6F4C-D8ED-7631-6D4AB54E6699}"/>
                </a:ext>
              </a:extLst>
            </p:cNvPr>
            <p:cNvSpPr/>
            <p:nvPr/>
          </p:nvSpPr>
          <p:spPr>
            <a:xfrm>
              <a:off x="-1163575" y="2247000"/>
              <a:ext cx="431450" cy="304225"/>
            </a:xfrm>
            <a:custGeom>
              <a:avLst/>
              <a:gdLst/>
              <a:ahLst/>
              <a:cxnLst/>
              <a:rect l="l" t="t" r="r" b="b"/>
              <a:pathLst>
                <a:path w="17258" h="12169" extrusionOk="0">
                  <a:moveTo>
                    <a:pt x="1" y="4613"/>
                  </a:moveTo>
                  <a:lnTo>
                    <a:pt x="279" y="7397"/>
                  </a:lnTo>
                  <a:lnTo>
                    <a:pt x="279" y="7397"/>
                  </a:lnTo>
                  <a:lnTo>
                    <a:pt x="557" y="7755"/>
                  </a:lnTo>
                  <a:lnTo>
                    <a:pt x="855" y="8113"/>
                  </a:lnTo>
                  <a:lnTo>
                    <a:pt x="1193" y="8450"/>
                  </a:lnTo>
                  <a:lnTo>
                    <a:pt x="1571" y="8769"/>
                  </a:lnTo>
                  <a:lnTo>
                    <a:pt x="1949" y="9087"/>
                  </a:lnTo>
                  <a:lnTo>
                    <a:pt x="2366" y="9405"/>
                  </a:lnTo>
                  <a:lnTo>
                    <a:pt x="2784" y="9703"/>
                  </a:lnTo>
                  <a:lnTo>
                    <a:pt x="3241" y="9981"/>
                  </a:lnTo>
                  <a:lnTo>
                    <a:pt x="3698" y="10240"/>
                  </a:lnTo>
                  <a:lnTo>
                    <a:pt x="4176" y="10498"/>
                  </a:lnTo>
                  <a:lnTo>
                    <a:pt x="4673" y="10737"/>
                  </a:lnTo>
                  <a:lnTo>
                    <a:pt x="5170" y="10956"/>
                  </a:lnTo>
                  <a:lnTo>
                    <a:pt x="5667" y="11174"/>
                  </a:lnTo>
                  <a:lnTo>
                    <a:pt x="6184" y="11353"/>
                  </a:lnTo>
                  <a:lnTo>
                    <a:pt x="6701" y="11532"/>
                  </a:lnTo>
                  <a:lnTo>
                    <a:pt x="7217" y="11671"/>
                  </a:lnTo>
                  <a:lnTo>
                    <a:pt x="7734" y="11810"/>
                  </a:lnTo>
                  <a:lnTo>
                    <a:pt x="8251" y="11930"/>
                  </a:lnTo>
                  <a:lnTo>
                    <a:pt x="8768" y="12009"/>
                  </a:lnTo>
                  <a:lnTo>
                    <a:pt x="9265" y="12089"/>
                  </a:lnTo>
                  <a:lnTo>
                    <a:pt x="9762" y="12129"/>
                  </a:lnTo>
                  <a:lnTo>
                    <a:pt x="10259" y="12168"/>
                  </a:lnTo>
                  <a:lnTo>
                    <a:pt x="10736" y="12168"/>
                  </a:lnTo>
                  <a:lnTo>
                    <a:pt x="11194" y="12148"/>
                  </a:lnTo>
                  <a:lnTo>
                    <a:pt x="11631" y="12089"/>
                  </a:lnTo>
                  <a:lnTo>
                    <a:pt x="12049" y="12029"/>
                  </a:lnTo>
                  <a:lnTo>
                    <a:pt x="12446" y="11930"/>
                  </a:lnTo>
                  <a:lnTo>
                    <a:pt x="12824" y="11791"/>
                  </a:lnTo>
                  <a:lnTo>
                    <a:pt x="13182" y="11651"/>
                  </a:lnTo>
                  <a:lnTo>
                    <a:pt x="13520" y="11472"/>
                  </a:lnTo>
                  <a:lnTo>
                    <a:pt x="13798" y="11254"/>
                  </a:lnTo>
                  <a:lnTo>
                    <a:pt x="14077" y="11015"/>
                  </a:lnTo>
                  <a:lnTo>
                    <a:pt x="14077" y="11015"/>
                  </a:lnTo>
                  <a:lnTo>
                    <a:pt x="14434" y="10637"/>
                  </a:lnTo>
                  <a:lnTo>
                    <a:pt x="14772" y="10240"/>
                  </a:lnTo>
                  <a:lnTo>
                    <a:pt x="15091" y="9822"/>
                  </a:lnTo>
                  <a:lnTo>
                    <a:pt x="15389" y="9385"/>
                  </a:lnTo>
                  <a:lnTo>
                    <a:pt x="15687" y="8948"/>
                  </a:lnTo>
                  <a:lnTo>
                    <a:pt x="15945" y="8490"/>
                  </a:lnTo>
                  <a:lnTo>
                    <a:pt x="16184" y="8013"/>
                  </a:lnTo>
                  <a:lnTo>
                    <a:pt x="16403" y="7536"/>
                  </a:lnTo>
                  <a:lnTo>
                    <a:pt x="16601" y="7039"/>
                  </a:lnTo>
                  <a:lnTo>
                    <a:pt x="16761" y="6522"/>
                  </a:lnTo>
                  <a:lnTo>
                    <a:pt x="16900" y="6005"/>
                  </a:lnTo>
                  <a:lnTo>
                    <a:pt x="17039" y="5468"/>
                  </a:lnTo>
                  <a:lnTo>
                    <a:pt x="17118" y="4931"/>
                  </a:lnTo>
                  <a:lnTo>
                    <a:pt x="17198" y="4375"/>
                  </a:lnTo>
                  <a:lnTo>
                    <a:pt x="17238" y="3818"/>
                  </a:lnTo>
                  <a:lnTo>
                    <a:pt x="17258" y="3261"/>
                  </a:lnTo>
                  <a:lnTo>
                    <a:pt x="17258" y="3261"/>
                  </a:lnTo>
                  <a:lnTo>
                    <a:pt x="17238" y="2844"/>
                  </a:lnTo>
                  <a:lnTo>
                    <a:pt x="17218" y="2426"/>
                  </a:lnTo>
                  <a:lnTo>
                    <a:pt x="17178" y="2029"/>
                  </a:lnTo>
                  <a:lnTo>
                    <a:pt x="17138" y="1631"/>
                  </a:lnTo>
                  <a:lnTo>
                    <a:pt x="17138" y="1631"/>
                  </a:lnTo>
                  <a:lnTo>
                    <a:pt x="16840" y="1393"/>
                  </a:lnTo>
                  <a:lnTo>
                    <a:pt x="16522" y="1174"/>
                  </a:lnTo>
                  <a:lnTo>
                    <a:pt x="16144" y="955"/>
                  </a:lnTo>
                  <a:lnTo>
                    <a:pt x="15727" y="776"/>
                  </a:lnTo>
                  <a:lnTo>
                    <a:pt x="15269" y="597"/>
                  </a:lnTo>
                  <a:lnTo>
                    <a:pt x="14772" y="458"/>
                  </a:lnTo>
                  <a:lnTo>
                    <a:pt x="14255" y="339"/>
                  </a:lnTo>
                  <a:lnTo>
                    <a:pt x="13699" y="220"/>
                  </a:lnTo>
                  <a:lnTo>
                    <a:pt x="13122" y="140"/>
                  </a:lnTo>
                  <a:lnTo>
                    <a:pt x="12526" y="80"/>
                  </a:lnTo>
                  <a:lnTo>
                    <a:pt x="11909" y="41"/>
                  </a:lnTo>
                  <a:lnTo>
                    <a:pt x="11273" y="1"/>
                  </a:lnTo>
                  <a:lnTo>
                    <a:pt x="10637" y="1"/>
                  </a:lnTo>
                  <a:lnTo>
                    <a:pt x="9981" y="41"/>
                  </a:lnTo>
                  <a:lnTo>
                    <a:pt x="9305" y="80"/>
                  </a:lnTo>
                  <a:lnTo>
                    <a:pt x="8649" y="140"/>
                  </a:lnTo>
                  <a:lnTo>
                    <a:pt x="7973" y="239"/>
                  </a:lnTo>
                  <a:lnTo>
                    <a:pt x="7317" y="359"/>
                  </a:lnTo>
                  <a:lnTo>
                    <a:pt x="6641" y="498"/>
                  </a:lnTo>
                  <a:lnTo>
                    <a:pt x="6005" y="657"/>
                  </a:lnTo>
                  <a:lnTo>
                    <a:pt x="5349" y="836"/>
                  </a:lnTo>
                  <a:lnTo>
                    <a:pt x="4732" y="1055"/>
                  </a:lnTo>
                  <a:lnTo>
                    <a:pt x="4116" y="1293"/>
                  </a:lnTo>
                  <a:lnTo>
                    <a:pt x="3539" y="1552"/>
                  </a:lnTo>
                  <a:lnTo>
                    <a:pt x="2983" y="1850"/>
                  </a:lnTo>
                  <a:lnTo>
                    <a:pt x="2446" y="2168"/>
                  </a:lnTo>
                  <a:lnTo>
                    <a:pt x="1949" y="2506"/>
                  </a:lnTo>
                  <a:lnTo>
                    <a:pt x="1472" y="2864"/>
                  </a:lnTo>
                  <a:lnTo>
                    <a:pt x="1034" y="3261"/>
                  </a:lnTo>
                  <a:lnTo>
                    <a:pt x="836" y="3480"/>
                  </a:lnTo>
                  <a:lnTo>
                    <a:pt x="657" y="3699"/>
                  </a:lnTo>
                  <a:lnTo>
                    <a:pt x="478" y="3918"/>
                  </a:lnTo>
                  <a:lnTo>
                    <a:pt x="299" y="4136"/>
                  </a:lnTo>
                  <a:lnTo>
                    <a:pt x="140" y="4375"/>
                  </a:lnTo>
                  <a:lnTo>
                    <a:pt x="1" y="4613"/>
                  </a:lnTo>
                  <a:lnTo>
                    <a:pt x="1" y="46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68">
              <a:extLst>
                <a:ext uri="{FF2B5EF4-FFF2-40B4-BE49-F238E27FC236}">
                  <a16:creationId xmlns:a16="http://schemas.microsoft.com/office/drawing/2014/main" id="{B4318D05-189F-3576-D635-AC8D717138FD}"/>
                </a:ext>
              </a:extLst>
            </p:cNvPr>
            <p:cNvSpPr/>
            <p:nvPr/>
          </p:nvSpPr>
          <p:spPr>
            <a:xfrm>
              <a:off x="-1150650" y="2266900"/>
              <a:ext cx="418525" cy="265925"/>
            </a:xfrm>
            <a:custGeom>
              <a:avLst/>
              <a:gdLst/>
              <a:ahLst/>
              <a:cxnLst/>
              <a:rect l="l" t="t" r="r" b="b"/>
              <a:pathLst>
                <a:path w="16741" h="10637" extrusionOk="0">
                  <a:moveTo>
                    <a:pt x="0" y="3976"/>
                  </a:moveTo>
                  <a:lnTo>
                    <a:pt x="279" y="6322"/>
                  </a:lnTo>
                  <a:lnTo>
                    <a:pt x="279" y="6322"/>
                  </a:lnTo>
                  <a:lnTo>
                    <a:pt x="537" y="6601"/>
                  </a:lnTo>
                  <a:lnTo>
                    <a:pt x="816" y="6879"/>
                  </a:lnTo>
                  <a:lnTo>
                    <a:pt x="1114" y="7157"/>
                  </a:lnTo>
                  <a:lnTo>
                    <a:pt x="1432" y="7436"/>
                  </a:lnTo>
                  <a:lnTo>
                    <a:pt x="1770" y="7694"/>
                  </a:lnTo>
                  <a:lnTo>
                    <a:pt x="2148" y="7973"/>
                  </a:lnTo>
                  <a:lnTo>
                    <a:pt x="2525" y="8231"/>
                  </a:lnTo>
                  <a:lnTo>
                    <a:pt x="2923" y="8470"/>
                  </a:lnTo>
                  <a:lnTo>
                    <a:pt x="3341" y="8708"/>
                  </a:lnTo>
                  <a:lnTo>
                    <a:pt x="3758" y="8947"/>
                  </a:lnTo>
                  <a:lnTo>
                    <a:pt x="4195" y="9165"/>
                  </a:lnTo>
                  <a:lnTo>
                    <a:pt x="4653" y="9364"/>
                  </a:lnTo>
                  <a:lnTo>
                    <a:pt x="5110" y="9563"/>
                  </a:lnTo>
                  <a:lnTo>
                    <a:pt x="5587" y="9742"/>
                  </a:lnTo>
                  <a:lnTo>
                    <a:pt x="6064" y="9901"/>
                  </a:lnTo>
                  <a:lnTo>
                    <a:pt x="6561" y="10060"/>
                  </a:lnTo>
                  <a:lnTo>
                    <a:pt x="7038" y="10199"/>
                  </a:lnTo>
                  <a:lnTo>
                    <a:pt x="7536" y="10319"/>
                  </a:lnTo>
                  <a:lnTo>
                    <a:pt x="8033" y="10418"/>
                  </a:lnTo>
                  <a:lnTo>
                    <a:pt x="8530" y="10498"/>
                  </a:lnTo>
                  <a:lnTo>
                    <a:pt x="9027" y="10577"/>
                  </a:lnTo>
                  <a:lnTo>
                    <a:pt x="9504" y="10617"/>
                  </a:lnTo>
                  <a:lnTo>
                    <a:pt x="10001" y="10637"/>
                  </a:lnTo>
                  <a:lnTo>
                    <a:pt x="10478" y="10637"/>
                  </a:lnTo>
                  <a:lnTo>
                    <a:pt x="10955" y="10617"/>
                  </a:lnTo>
                  <a:lnTo>
                    <a:pt x="11432" y="10557"/>
                  </a:lnTo>
                  <a:lnTo>
                    <a:pt x="11890" y="10498"/>
                  </a:lnTo>
                  <a:lnTo>
                    <a:pt x="12347" y="10398"/>
                  </a:lnTo>
                  <a:lnTo>
                    <a:pt x="12784" y="10259"/>
                  </a:lnTo>
                  <a:lnTo>
                    <a:pt x="13202" y="10120"/>
                  </a:lnTo>
                  <a:lnTo>
                    <a:pt x="13619" y="9941"/>
                  </a:lnTo>
                  <a:lnTo>
                    <a:pt x="14017" y="9722"/>
                  </a:lnTo>
                  <a:lnTo>
                    <a:pt x="14017" y="9722"/>
                  </a:lnTo>
                  <a:lnTo>
                    <a:pt x="14335" y="9344"/>
                  </a:lnTo>
                  <a:lnTo>
                    <a:pt x="14633" y="8967"/>
                  </a:lnTo>
                  <a:lnTo>
                    <a:pt x="14892" y="8569"/>
                  </a:lnTo>
                  <a:lnTo>
                    <a:pt x="15150" y="8152"/>
                  </a:lnTo>
                  <a:lnTo>
                    <a:pt x="15389" y="7734"/>
                  </a:lnTo>
                  <a:lnTo>
                    <a:pt x="15627" y="7297"/>
                  </a:lnTo>
                  <a:lnTo>
                    <a:pt x="15826" y="6859"/>
                  </a:lnTo>
                  <a:lnTo>
                    <a:pt x="16005" y="6402"/>
                  </a:lnTo>
                  <a:lnTo>
                    <a:pt x="16184" y="5945"/>
                  </a:lnTo>
                  <a:lnTo>
                    <a:pt x="16323" y="5468"/>
                  </a:lnTo>
                  <a:lnTo>
                    <a:pt x="16442" y="4990"/>
                  </a:lnTo>
                  <a:lnTo>
                    <a:pt x="16542" y="4493"/>
                  </a:lnTo>
                  <a:lnTo>
                    <a:pt x="16621" y="3996"/>
                  </a:lnTo>
                  <a:lnTo>
                    <a:pt x="16681" y="3499"/>
                  </a:lnTo>
                  <a:lnTo>
                    <a:pt x="16721" y="2982"/>
                  </a:lnTo>
                  <a:lnTo>
                    <a:pt x="16741" y="2465"/>
                  </a:lnTo>
                  <a:lnTo>
                    <a:pt x="16741" y="2465"/>
                  </a:lnTo>
                  <a:lnTo>
                    <a:pt x="16721" y="2048"/>
                  </a:lnTo>
                  <a:lnTo>
                    <a:pt x="16701" y="1650"/>
                  </a:lnTo>
                  <a:lnTo>
                    <a:pt x="16701" y="1650"/>
                  </a:lnTo>
                  <a:lnTo>
                    <a:pt x="16383" y="1412"/>
                  </a:lnTo>
                  <a:lnTo>
                    <a:pt x="16025" y="1193"/>
                  </a:lnTo>
                  <a:lnTo>
                    <a:pt x="15627" y="974"/>
                  </a:lnTo>
                  <a:lnTo>
                    <a:pt x="15210" y="795"/>
                  </a:lnTo>
                  <a:lnTo>
                    <a:pt x="14752" y="636"/>
                  </a:lnTo>
                  <a:lnTo>
                    <a:pt x="14275" y="477"/>
                  </a:lnTo>
                  <a:lnTo>
                    <a:pt x="13758" y="358"/>
                  </a:lnTo>
                  <a:lnTo>
                    <a:pt x="13241" y="239"/>
                  </a:lnTo>
                  <a:lnTo>
                    <a:pt x="12685" y="159"/>
                  </a:lnTo>
                  <a:lnTo>
                    <a:pt x="12128" y="80"/>
                  </a:lnTo>
                  <a:lnTo>
                    <a:pt x="11532" y="40"/>
                  </a:lnTo>
                  <a:lnTo>
                    <a:pt x="10955" y="0"/>
                  </a:lnTo>
                  <a:lnTo>
                    <a:pt x="10339" y="0"/>
                  </a:lnTo>
                  <a:lnTo>
                    <a:pt x="9742" y="0"/>
                  </a:lnTo>
                  <a:lnTo>
                    <a:pt x="9106" y="20"/>
                  </a:lnTo>
                  <a:lnTo>
                    <a:pt x="8490" y="80"/>
                  </a:lnTo>
                  <a:lnTo>
                    <a:pt x="7873" y="159"/>
                  </a:lnTo>
                  <a:lnTo>
                    <a:pt x="7257" y="239"/>
                  </a:lnTo>
                  <a:lnTo>
                    <a:pt x="6641" y="358"/>
                  </a:lnTo>
                  <a:lnTo>
                    <a:pt x="6025" y="497"/>
                  </a:lnTo>
                  <a:lnTo>
                    <a:pt x="5428" y="656"/>
                  </a:lnTo>
                  <a:lnTo>
                    <a:pt x="4832" y="835"/>
                  </a:lnTo>
                  <a:lnTo>
                    <a:pt x="4255" y="1054"/>
                  </a:lnTo>
                  <a:lnTo>
                    <a:pt x="3679" y="1273"/>
                  </a:lnTo>
                  <a:lnTo>
                    <a:pt x="3142" y="1531"/>
                  </a:lnTo>
                  <a:lnTo>
                    <a:pt x="2605" y="1809"/>
                  </a:lnTo>
                  <a:lnTo>
                    <a:pt x="2108" y="2108"/>
                  </a:lnTo>
                  <a:lnTo>
                    <a:pt x="1631" y="2426"/>
                  </a:lnTo>
                  <a:lnTo>
                    <a:pt x="1173" y="2784"/>
                  </a:lnTo>
                  <a:lnTo>
                    <a:pt x="736" y="3161"/>
                  </a:lnTo>
                  <a:lnTo>
                    <a:pt x="358" y="3559"/>
                  </a:lnTo>
                  <a:lnTo>
                    <a:pt x="0" y="3976"/>
                  </a:lnTo>
                  <a:lnTo>
                    <a:pt x="0" y="39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8">
              <a:extLst>
                <a:ext uri="{FF2B5EF4-FFF2-40B4-BE49-F238E27FC236}">
                  <a16:creationId xmlns:a16="http://schemas.microsoft.com/office/drawing/2014/main" id="{D4536B8A-D7DF-7A34-5008-3A7F834747B5}"/>
                </a:ext>
              </a:extLst>
            </p:cNvPr>
            <p:cNvSpPr/>
            <p:nvPr/>
          </p:nvSpPr>
          <p:spPr>
            <a:xfrm>
              <a:off x="-1109900" y="2280800"/>
              <a:ext cx="375300" cy="252025"/>
            </a:xfrm>
            <a:custGeom>
              <a:avLst/>
              <a:gdLst/>
              <a:ahLst/>
              <a:cxnLst/>
              <a:rect l="l" t="t" r="r" b="b"/>
              <a:pathLst>
                <a:path w="15012" h="10081" extrusionOk="0">
                  <a:moveTo>
                    <a:pt x="41" y="7059"/>
                  </a:moveTo>
                  <a:lnTo>
                    <a:pt x="41" y="7059"/>
                  </a:lnTo>
                  <a:lnTo>
                    <a:pt x="1" y="6761"/>
                  </a:lnTo>
                  <a:lnTo>
                    <a:pt x="1" y="6462"/>
                  </a:lnTo>
                  <a:lnTo>
                    <a:pt x="1" y="6462"/>
                  </a:lnTo>
                  <a:lnTo>
                    <a:pt x="21" y="6124"/>
                  </a:lnTo>
                  <a:lnTo>
                    <a:pt x="41" y="5786"/>
                  </a:lnTo>
                  <a:lnTo>
                    <a:pt x="100" y="5468"/>
                  </a:lnTo>
                  <a:lnTo>
                    <a:pt x="160" y="5150"/>
                  </a:lnTo>
                  <a:lnTo>
                    <a:pt x="259" y="4852"/>
                  </a:lnTo>
                  <a:lnTo>
                    <a:pt x="359" y="4534"/>
                  </a:lnTo>
                  <a:lnTo>
                    <a:pt x="478" y="4236"/>
                  </a:lnTo>
                  <a:lnTo>
                    <a:pt x="637" y="3937"/>
                  </a:lnTo>
                  <a:lnTo>
                    <a:pt x="796" y="3659"/>
                  </a:lnTo>
                  <a:lnTo>
                    <a:pt x="975" y="3381"/>
                  </a:lnTo>
                  <a:lnTo>
                    <a:pt x="1154" y="3102"/>
                  </a:lnTo>
                  <a:lnTo>
                    <a:pt x="1373" y="2844"/>
                  </a:lnTo>
                  <a:lnTo>
                    <a:pt x="1591" y="2585"/>
                  </a:lnTo>
                  <a:lnTo>
                    <a:pt x="1830" y="2347"/>
                  </a:lnTo>
                  <a:lnTo>
                    <a:pt x="2088" y="2108"/>
                  </a:lnTo>
                  <a:lnTo>
                    <a:pt x="2347" y="1890"/>
                  </a:lnTo>
                  <a:lnTo>
                    <a:pt x="2625" y="1671"/>
                  </a:lnTo>
                  <a:lnTo>
                    <a:pt x="2923" y="1472"/>
                  </a:lnTo>
                  <a:lnTo>
                    <a:pt x="3222" y="1293"/>
                  </a:lnTo>
                  <a:lnTo>
                    <a:pt x="3540" y="1114"/>
                  </a:lnTo>
                  <a:lnTo>
                    <a:pt x="3858" y="935"/>
                  </a:lnTo>
                  <a:lnTo>
                    <a:pt x="4196" y="776"/>
                  </a:lnTo>
                  <a:lnTo>
                    <a:pt x="4534" y="637"/>
                  </a:lnTo>
                  <a:lnTo>
                    <a:pt x="4892" y="518"/>
                  </a:lnTo>
                  <a:lnTo>
                    <a:pt x="5249" y="398"/>
                  </a:lnTo>
                  <a:lnTo>
                    <a:pt x="5627" y="299"/>
                  </a:lnTo>
                  <a:lnTo>
                    <a:pt x="6005" y="200"/>
                  </a:lnTo>
                  <a:lnTo>
                    <a:pt x="6403" y="140"/>
                  </a:lnTo>
                  <a:lnTo>
                    <a:pt x="6780" y="80"/>
                  </a:lnTo>
                  <a:lnTo>
                    <a:pt x="7198" y="41"/>
                  </a:lnTo>
                  <a:lnTo>
                    <a:pt x="7595" y="21"/>
                  </a:lnTo>
                  <a:lnTo>
                    <a:pt x="8013" y="1"/>
                  </a:lnTo>
                  <a:lnTo>
                    <a:pt x="8013" y="1"/>
                  </a:lnTo>
                  <a:lnTo>
                    <a:pt x="8570" y="21"/>
                  </a:lnTo>
                  <a:lnTo>
                    <a:pt x="9126" y="60"/>
                  </a:lnTo>
                  <a:lnTo>
                    <a:pt x="9663" y="140"/>
                  </a:lnTo>
                  <a:lnTo>
                    <a:pt x="10180" y="239"/>
                  </a:lnTo>
                  <a:lnTo>
                    <a:pt x="10697" y="379"/>
                  </a:lnTo>
                  <a:lnTo>
                    <a:pt x="11194" y="538"/>
                  </a:lnTo>
                  <a:lnTo>
                    <a:pt x="11671" y="717"/>
                  </a:lnTo>
                  <a:lnTo>
                    <a:pt x="12128" y="915"/>
                  </a:lnTo>
                  <a:lnTo>
                    <a:pt x="12566" y="1154"/>
                  </a:lnTo>
                  <a:lnTo>
                    <a:pt x="12983" y="1412"/>
                  </a:lnTo>
                  <a:lnTo>
                    <a:pt x="13381" y="1671"/>
                  </a:lnTo>
                  <a:lnTo>
                    <a:pt x="13759" y="1969"/>
                  </a:lnTo>
                  <a:lnTo>
                    <a:pt x="14117" y="2287"/>
                  </a:lnTo>
                  <a:lnTo>
                    <a:pt x="14435" y="2625"/>
                  </a:lnTo>
                  <a:lnTo>
                    <a:pt x="14733" y="2963"/>
                  </a:lnTo>
                  <a:lnTo>
                    <a:pt x="15011" y="3321"/>
                  </a:lnTo>
                  <a:lnTo>
                    <a:pt x="15011" y="3321"/>
                  </a:lnTo>
                  <a:lnTo>
                    <a:pt x="14952" y="3739"/>
                  </a:lnTo>
                  <a:lnTo>
                    <a:pt x="14872" y="4156"/>
                  </a:lnTo>
                  <a:lnTo>
                    <a:pt x="14792" y="4554"/>
                  </a:lnTo>
                  <a:lnTo>
                    <a:pt x="14673" y="4951"/>
                  </a:lnTo>
                  <a:lnTo>
                    <a:pt x="14554" y="5349"/>
                  </a:lnTo>
                  <a:lnTo>
                    <a:pt x="14435" y="5727"/>
                  </a:lnTo>
                  <a:lnTo>
                    <a:pt x="14276" y="6104"/>
                  </a:lnTo>
                  <a:lnTo>
                    <a:pt x="14117" y="6482"/>
                  </a:lnTo>
                  <a:lnTo>
                    <a:pt x="13938" y="6840"/>
                  </a:lnTo>
                  <a:lnTo>
                    <a:pt x="13759" y="7198"/>
                  </a:lnTo>
                  <a:lnTo>
                    <a:pt x="13560" y="7556"/>
                  </a:lnTo>
                  <a:lnTo>
                    <a:pt x="13341" y="7894"/>
                  </a:lnTo>
                  <a:lnTo>
                    <a:pt x="13122" y="8232"/>
                  </a:lnTo>
                  <a:lnTo>
                    <a:pt x="12884" y="8550"/>
                  </a:lnTo>
                  <a:lnTo>
                    <a:pt x="12645" y="8868"/>
                  </a:lnTo>
                  <a:lnTo>
                    <a:pt x="12387" y="9166"/>
                  </a:lnTo>
                  <a:lnTo>
                    <a:pt x="12387" y="9166"/>
                  </a:lnTo>
                  <a:lnTo>
                    <a:pt x="12049" y="9345"/>
                  </a:lnTo>
                  <a:lnTo>
                    <a:pt x="11711" y="9504"/>
                  </a:lnTo>
                  <a:lnTo>
                    <a:pt x="11333" y="9643"/>
                  </a:lnTo>
                  <a:lnTo>
                    <a:pt x="10975" y="9763"/>
                  </a:lnTo>
                  <a:lnTo>
                    <a:pt x="10598" y="9862"/>
                  </a:lnTo>
                  <a:lnTo>
                    <a:pt x="10200" y="9942"/>
                  </a:lnTo>
                  <a:lnTo>
                    <a:pt x="9802" y="10001"/>
                  </a:lnTo>
                  <a:lnTo>
                    <a:pt x="9405" y="10041"/>
                  </a:lnTo>
                  <a:lnTo>
                    <a:pt x="9007" y="10081"/>
                  </a:lnTo>
                  <a:lnTo>
                    <a:pt x="8589" y="10081"/>
                  </a:lnTo>
                  <a:lnTo>
                    <a:pt x="8172" y="10081"/>
                  </a:lnTo>
                  <a:lnTo>
                    <a:pt x="7754" y="10041"/>
                  </a:lnTo>
                  <a:lnTo>
                    <a:pt x="7337" y="10001"/>
                  </a:lnTo>
                  <a:lnTo>
                    <a:pt x="6919" y="9961"/>
                  </a:lnTo>
                  <a:lnTo>
                    <a:pt x="6502" y="9882"/>
                  </a:lnTo>
                  <a:lnTo>
                    <a:pt x="6065" y="9802"/>
                  </a:lnTo>
                  <a:lnTo>
                    <a:pt x="5647" y="9703"/>
                  </a:lnTo>
                  <a:lnTo>
                    <a:pt x="5230" y="9604"/>
                  </a:lnTo>
                  <a:lnTo>
                    <a:pt x="4812" y="9484"/>
                  </a:lnTo>
                  <a:lnTo>
                    <a:pt x="4414" y="9345"/>
                  </a:lnTo>
                  <a:lnTo>
                    <a:pt x="3599" y="9047"/>
                  </a:lnTo>
                  <a:lnTo>
                    <a:pt x="2804" y="8709"/>
                  </a:lnTo>
                  <a:lnTo>
                    <a:pt x="2049" y="8331"/>
                  </a:lnTo>
                  <a:lnTo>
                    <a:pt x="1333" y="7934"/>
                  </a:lnTo>
                  <a:lnTo>
                    <a:pt x="657" y="7516"/>
                  </a:lnTo>
                  <a:lnTo>
                    <a:pt x="41" y="7059"/>
                  </a:lnTo>
                  <a:lnTo>
                    <a:pt x="41" y="7059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8">
              <a:extLst>
                <a:ext uri="{FF2B5EF4-FFF2-40B4-BE49-F238E27FC236}">
                  <a16:creationId xmlns:a16="http://schemas.microsoft.com/office/drawing/2014/main" id="{BA178413-DF00-8156-C4A7-A2A661ED9BE2}"/>
                </a:ext>
              </a:extLst>
            </p:cNvPr>
            <p:cNvSpPr/>
            <p:nvPr/>
          </p:nvSpPr>
          <p:spPr>
            <a:xfrm>
              <a:off x="-1033850" y="2298200"/>
              <a:ext cx="279350" cy="86025"/>
            </a:xfrm>
            <a:custGeom>
              <a:avLst/>
              <a:gdLst/>
              <a:ahLst/>
              <a:cxnLst/>
              <a:rect l="l" t="t" r="r" b="b"/>
              <a:pathLst>
                <a:path w="11174" h="3441" extrusionOk="0">
                  <a:moveTo>
                    <a:pt x="11174" y="3440"/>
                  </a:moveTo>
                  <a:lnTo>
                    <a:pt x="11174" y="3440"/>
                  </a:lnTo>
                  <a:lnTo>
                    <a:pt x="10856" y="3182"/>
                  </a:lnTo>
                  <a:lnTo>
                    <a:pt x="10538" y="2943"/>
                  </a:lnTo>
                  <a:lnTo>
                    <a:pt x="10200" y="2724"/>
                  </a:lnTo>
                  <a:lnTo>
                    <a:pt x="9862" y="2506"/>
                  </a:lnTo>
                  <a:lnTo>
                    <a:pt x="9524" y="2327"/>
                  </a:lnTo>
                  <a:lnTo>
                    <a:pt x="9186" y="2168"/>
                  </a:lnTo>
                  <a:lnTo>
                    <a:pt x="8828" y="2009"/>
                  </a:lnTo>
                  <a:lnTo>
                    <a:pt x="8470" y="1870"/>
                  </a:lnTo>
                  <a:lnTo>
                    <a:pt x="8112" y="1750"/>
                  </a:lnTo>
                  <a:lnTo>
                    <a:pt x="7734" y="1631"/>
                  </a:lnTo>
                  <a:lnTo>
                    <a:pt x="7377" y="1532"/>
                  </a:lnTo>
                  <a:lnTo>
                    <a:pt x="6999" y="1452"/>
                  </a:lnTo>
                  <a:lnTo>
                    <a:pt x="6641" y="1392"/>
                  </a:lnTo>
                  <a:lnTo>
                    <a:pt x="6263" y="1333"/>
                  </a:lnTo>
                  <a:lnTo>
                    <a:pt x="5508" y="1253"/>
                  </a:lnTo>
                  <a:lnTo>
                    <a:pt x="4772" y="1233"/>
                  </a:lnTo>
                  <a:lnTo>
                    <a:pt x="4017" y="1233"/>
                  </a:lnTo>
                  <a:lnTo>
                    <a:pt x="3301" y="1273"/>
                  </a:lnTo>
                  <a:lnTo>
                    <a:pt x="2585" y="1353"/>
                  </a:lnTo>
                  <a:lnTo>
                    <a:pt x="1889" y="1472"/>
                  </a:lnTo>
                  <a:lnTo>
                    <a:pt x="1233" y="1591"/>
                  </a:lnTo>
                  <a:lnTo>
                    <a:pt x="597" y="1750"/>
                  </a:lnTo>
                  <a:lnTo>
                    <a:pt x="1" y="1929"/>
                  </a:lnTo>
                  <a:lnTo>
                    <a:pt x="1" y="1929"/>
                  </a:lnTo>
                  <a:lnTo>
                    <a:pt x="498" y="1551"/>
                  </a:lnTo>
                  <a:lnTo>
                    <a:pt x="975" y="1233"/>
                  </a:lnTo>
                  <a:lnTo>
                    <a:pt x="1452" y="955"/>
                  </a:lnTo>
                  <a:lnTo>
                    <a:pt x="1929" y="716"/>
                  </a:lnTo>
                  <a:lnTo>
                    <a:pt x="2406" y="498"/>
                  </a:lnTo>
                  <a:lnTo>
                    <a:pt x="2864" y="339"/>
                  </a:lnTo>
                  <a:lnTo>
                    <a:pt x="3321" y="200"/>
                  </a:lnTo>
                  <a:lnTo>
                    <a:pt x="3778" y="100"/>
                  </a:lnTo>
                  <a:lnTo>
                    <a:pt x="4215" y="40"/>
                  </a:lnTo>
                  <a:lnTo>
                    <a:pt x="4653" y="1"/>
                  </a:lnTo>
                  <a:lnTo>
                    <a:pt x="5090" y="1"/>
                  </a:lnTo>
                  <a:lnTo>
                    <a:pt x="5508" y="21"/>
                  </a:lnTo>
                  <a:lnTo>
                    <a:pt x="5905" y="60"/>
                  </a:lnTo>
                  <a:lnTo>
                    <a:pt x="6303" y="120"/>
                  </a:lnTo>
                  <a:lnTo>
                    <a:pt x="6701" y="219"/>
                  </a:lnTo>
                  <a:lnTo>
                    <a:pt x="7078" y="319"/>
                  </a:lnTo>
                  <a:lnTo>
                    <a:pt x="7436" y="458"/>
                  </a:lnTo>
                  <a:lnTo>
                    <a:pt x="7794" y="597"/>
                  </a:lnTo>
                  <a:lnTo>
                    <a:pt x="8132" y="756"/>
                  </a:lnTo>
                  <a:lnTo>
                    <a:pt x="8470" y="935"/>
                  </a:lnTo>
                  <a:lnTo>
                    <a:pt x="8788" y="1114"/>
                  </a:lnTo>
                  <a:lnTo>
                    <a:pt x="9086" y="1313"/>
                  </a:lnTo>
                  <a:lnTo>
                    <a:pt x="9365" y="1512"/>
                  </a:lnTo>
                  <a:lnTo>
                    <a:pt x="9623" y="1730"/>
                  </a:lnTo>
                  <a:lnTo>
                    <a:pt x="9882" y="1929"/>
                  </a:lnTo>
                  <a:lnTo>
                    <a:pt x="10120" y="2148"/>
                  </a:lnTo>
                  <a:lnTo>
                    <a:pt x="10339" y="2367"/>
                  </a:lnTo>
                  <a:lnTo>
                    <a:pt x="10538" y="2585"/>
                  </a:lnTo>
                  <a:lnTo>
                    <a:pt x="10737" y="2804"/>
                  </a:lnTo>
                  <a:lnTo>
                    <a:pt x="10896" y="3023"/>
                  </a:lnTo>
                  <a:lnTo>
                    <a:pt x="11035" y="3241"/>
                  </a:lnTo>
                  <a:lnTo>
                    <a:pt x="11174" y="3440"/>
                  </a:lnTo>
                  <a:lnTo>
                    <a:pt x="11174" y="344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8">
              <a:extLst>
                <a:ext uri="{FF2B5EF4-FFF2-40B4-BE49-F238E27FC236}">
                  <a16:creationId xmlns:a16="http://schemas.microsoft.com/office/drawing/2014/main" id="{61F26F4A-86B8-E737-2653-4915D6CB9ACB}"/>
                </a:ext>
              </a:extLst>
            </p:cNvPr>
            <p:cNvSpPr/>
            <p:nvPr/>
          </p:nvSpPr>
          <p:spPr>
            <a:xfrm>
              <a:off x="-1034350" y="2160525"/>
              <a:ext cx="91475" cy="86500"/>
            </a:xfrm>
            <a:custGeom>
              <a:avLst/>
              <a:gdLst/>
              <a:ahLst/>
              <a:cxnLst/>
              <a:rect l="l" t="t" r="r" b="b"/>
              <a:pathLst>
                <a:path w="3659" h="3460" extrusionOk="0">
                  <a:moveTo>
                    <a:pt x="3659" y="1"/>
                  </a:moveTo>
                  <a:lnTo>
                    <a:pt x="365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39" y="358"/>
                  </a:lnTo>
                  <a:lnTo>
                    <a:pt x="637" y="756"/>
                  </a:lnTo>
                  <a:lnTo>
                    <a:pt x="915" y="1154"/>
                  </a:lnTo>
                  <a:lnTo>
                    <a:pt x="1154" y="1591"/>
                  </a:lnTo>
                  <a:lnTo>
                    <a:pt x="1373" y="2028"/>
                  </a:lnTo>
                  <a:lnTo>
                    <a:pt x="1571" y="2486"/>
                  </a:lnTo>
                  <a:lnTo>
                    <a:pt x="1730" y="2963"/>
                  </a:lnTo>
                  <a:lnTo>
                    <a:pt x="1870" y="3460"/>
                  </a:lnTo>
                  <a:lnTo>
                    <a:pt x="1870" y="3460"/>
                  </a:lnTo>
                  <a:lnTo>
                    <a:pt x="3659" y="1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8">
              <a:extLst>
                <a:ext uri="{FF2B5EF4-FFF2-40B4-BE49-F238E27FC236}">
                  <a16:creationId xmlns:a16="http://schemas.microsoft.com/office/drawing/2014/main" id="{E79DC7BE-6AC8-13C2-B7DF-925CCBF120D9}"/>
                </a:ext>
              </a:extLst>
            </p:cNvPr>
            <p:cNvSpPr/>
            <p:nvPr/>
          </p:nvSpPr>
          <p:spPr>
            <a:xfrm>
              <a:off x="-993600" y="2160525"/>
              <a:ext cx="225700" cy="92475"/>
            </a:xfrm>
            <a:custGeom>
              <a:avLst/>
              <a:gdLst/>
              <a:ahLst/>
              <a:cxnLst/>
              <a:rect l="l" t="t" r="r" b="b"/>
              <a:pathLst>
                <a:path w="9028" h="3699" extrusionOk="0">
                  <a:moveTo>
                    <a:pt x="7954" y="1"/>
                  </a:moveTo>
                  <a:lnTo>
                    <a:pt x="1075" y="1"/>
                  </a:lnTo>
                  <a:lnTo>
                    <a:pt x="1075" y="1"/>
                  </a:lnTo>
                  <a:lnTo>
                    <a:pt x="856" y="20"/>
                  </a:lnTo>
                  <a:lnTo>
                    <a:pt x="657" y="80"/>
                  </a:lnTo>
                  <a:lnTo>
                    <a:pt x="478" y="179"/>
                  </a:lnTo>
                  <a:lnTo>
                    <a:pt x="319" y="319"/>
                  </a:lnTo>
                  <a:lnTo>
                    <a:pt x="180" y="478"/>
                  </a:lnTo>
                  <a:lnTo>
                    <a:pt x="81" y="657"/>
                  </a:lnTo>
                  <a:lnTo>
                    <a:pt x="21" y="855"/>
                  </a:lnTo>
                  <a:lnTo>
                    <a:pt x="1" y="1074"/>
                  </a:lnTo>
                  <a:lnTo>
                    <a:pt x="1" y="2804"/>
                  </a:lnTo>
                  <a:lnTo>
                    <a:pt x="1" y="2804"/>
                  </a:lnTo>
                  <a:lnTo>
                    <a:pt x="21" y="2983"/>
                  </a:lnTo>
                  <a:lnTo>
                    <a:pt x="61" y="3162"/>
                  </a:lnTo>
                  <a:lnTo>
                    <a:pt x="140" y="3321"/>
                  </a:lnTo>
                  <a:lnTo>
                    <a:pt x="240" y="3460"/>
                  </a:lnTo>
                  <a:lnTo>
                    <a:pt x="240" y="3460"/>
                  </a:lnTo>
                  <a:lnTo>
                    <a:pt x="796" y="3360"/>
                  </a:lnTo>
                  <a:lnTo>
                    <a:pt x="1353" y="3261"/>
                  </a:lnTo>
                  <a:lnTo>
                    <a:pt x="1929" y="3201"/>
                  </a:lnTo>
                  <a:lnTo>
                    <a:pt x="2506" y="3142"/>
                  </a:lnTo>
                  <a:lnTo>
                    <a:pt x="3063" y="3102"/>
                  </a:lnTo>
                  <a:lnTo>
                    <a:pt x="3619" y="3062"/>
                  </a:lnTo>
                  <a:lnTo>
                    <a:pt x="4176" y="3062"/>
                  </a:lnTo>
                  <a:lnTo>
                    <a:pt x="4713" y="3062"/>
                  </a:lnTo>
                  <a:lnTo>
                    <a:pt x="5250" y="3102"/>
                  </a:lnTo>
                  <a:lnTo>
                    <a:pt x="5786" y="3142"/>
                  </a:lnTo>
                  <a:lnTo>
                    <a:pt x="6283" y="3182"/>
                  </a:lnTo>
                  <a:lnTo>
                    <a:pt x="6781" y="3261"/>
                  </a:lnTo>
                  <a:lnTo>
                    <a:pt x="7258" y="3341"/>
                  </a:lnTo>
                  <a:lnTo>
                    <a:pt x="7715" y="3440"/>
                  </a:lnTo>
                  <a:lnTo>
                    <a:pt x="8132" y="3559"/>
                  </a:lnTo>
                  <a:lnTo>
                    <a:pt x="8550" y="3698"/>
                  </a:lnTo>
                  <a:lnTo>
                    <a:pt x="8550" y="3698"/>
                  </a:lnTo>
                  <a:lnTo>
                    <a:pt x="8649" y="3619"/>
                  </a:lnTo>
                  <a:lnTo>
                    <a:pt x="8749" y="3520"/>
                  </a:lnTo>
                  <a:lnTo>
                    <a:pt x="8828" y="3420"/>
                  </a:lnTo>
                  <a:lnTo>
                    <a:pt x="8888" y="3321"/>
                  </a:lnTo>
                  <a:lnTo>
                    <a:pt x="8948" y="3201"/>
                  </a:lnTo>
                  <a:lnTo>
                    <a:pt x="8987" y="3062"/>
                  </a:lnTo>
                  <a:lnTo>
                    <a:pt x="9007" y="2943"/>
                  </a:lnTo>
                  <a:lnTo>
                    <a:pt x="9027" y="2804"/>
                  </a:lnTo>
                  <a:lnTo>
                    <a:pt x="9027" y="1074"/>
                  </a:lnTo>
                  <a:lnTo>
                    <a:pt x="9027" y="1074"/>
                  </a:lnTo>
                  <a:lnTo>
                    <a:pt x="9007" y="855"/>
                  </a:lnTo>
                  <a:lnTo>
                    <a:pt x="8948" y="657"/>
                  </a:lnTo>
                  <a:lnTo>
                    <a:pt x="8848" y="478"/>
                  </a:lnTo>
                  <a:lnTo>
                    <a:pt x="8709" y="319"/>
                  </a:lnTo>
                  <a:lnTo>
                    <a:pt x="8550" y="179"/>
                  </a:lnTo>
                  <a:lnTo>
                    <a:pt x="8371" y="80"/>
                  </a:lnTo>
                  <a:lnTo>
                    <a:pt x="8172" y="20"/>
                  </a:lnTo>
                  <a:lnTo>
                    <a:pt x="7954" y="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8">
              <a:extLst>
                <a:ext uri="{FF2B5EF4-FFF2-40B4-BE49-F238E27FC236}">
                  <a16:creationId xmlns:a16="http://schemas.microsoft.com/office/drawing/2014/main" id="{27BFDB6A-6AD1-C67D-13BA-2CE02FE01993}"/>
                </a:ext>
              </a:extLst>
            </p:cNvPr>
            <p:cNvSpPr/>
            <p:nvPr/>
          </p:nvSpPr>
          <p:spPr>
            <a:xfrm>
              <a:off x="-984150" y="2167975"/>
              <a:ext cx="208775" cy="73600"/>
            </a:xfrm>
            <a:custGeom>
              <a:avLst/>
              <a:gdLst/>
              <a:ahLst/>
              <a:cxnLst/>
              <a:rect l="l" t="t" r="r" b="b"/>
              <a:pathLst>
                <a:path w="8351" h="2944" extrusionOk="0">
                  <a:moveTo>
                    <a:pt x="7357" y="1"/>
                  </a:moveTo>
                  <a:lnTo>
                    <a:pt x="975" y="1"/>
                  </a:lnTo>
                  <a:lnTo>
                    <a:pt x="975" y="1"/>
                  </a:lnTo>
                  <a:lnTo>
                    <a:pt x="776" y="21"/>
                  </a:lnTo>
                  <a:lnTo>
                    <a:pt x="597" y="60"/>
                  </a:lnTo>
                  <a:lnTo>
                    <a:pt x="438" y="140"/>
                  </a:lnTo>
                  <a:lnTo>
                    <a:pt x="279" y="259"/>
                  </a:lnTo>
                  <a:lnTo>
                    <a:pt x="160" y="379"/>
                  </a:lnTo>
                  <a:lnTo>
                    <a:pt x="80" y="518"/>
                  </a:lnTo>
                  <a:lnTo>
                    <a:pt x="21" y="677"/>
                  </a:lnTo>
                  <a:lnTo>
                    <a:pt x="1" y="856"/>
                  </a:lnTo>
                  <a:lnTo>
                    <a:pt x="1" y="2227"/>
                  </a:lnTo>
                  <a:lnTo>
                    <a:pt x="1" y="2227"/>
                  </a:lnTo>
                  <a:lnTo>
                    <a:pt x="1" y="2387"/>
                  </a:lnTo>
                  <a:lnTo>
                    <a:pt x="40" y="2526"/>
                  </a:lnTo>
                  <a:lnTo>
                    <a:pt x="120" y="2645"/>
                  </a:lnTo>
                  <a:lnTo>
                    <a:pt x="219" y="2764"/>
                  </a:lnTo>
                  <a:lnTo>
                    <a:pt x="219" y="2764"/>
                  </a:lnTo>
                  <a:lnTo>
                    <a:pt x="736" y="2685"/>
                  </a:lnTo>
                  <a:lnTo>
                    <a:pt x="1253" y="2605"/>
                  </a:lnTo>
                  <a:lnTo>
                    <a:pt x="1790" y="2546"/>
                  </a:lnTo>
                  <a:lnTo>
                    <a:pt x="2307" y="2506"/>
                  </a:lnTo>
                  <a:lnTo>
                    <a:pt x="2824" y="2466"/>
                  </a:lnTo>
                  <a:lnTo>
                    <a:pt x="3341" y="2446"/>
                  </a:lnTo>
                  <a:lnTo>
                    <a:pt x="3858" y="2446"/>
                  </a:lnTo>
                  <a:lnTo>
                    <a:pt x="4375" y="2446"/>
                  </a:lnTo>
                  <a:lnTo>
                    <a:pt x="4852" y="2466"/>
                  </a:lnTo>
                  <a:lnTo>
                    <a:pt x="5349" y="2506"/>
                  </a:lnTo>
                  <a:lnTo>
                    <a:pt x="5806" y="2546"/>
                  </a:lnTo>
                  <a:lnTo>
                    <a:pt x="6263" y="2605"/>
                  </a:lnTo>
                  <a:lnTo>
                    <a:pt x="6701" y="2665"/>
                  </a:lnTo>
                  <a:lnTo>
                    <a:pt x="7138" y="2744"/>
                  </a:lnTo>
                  <a:lnTo>
                    <a:pt x="7536" y="2844"/>
                  </a:lnTo>
                  <a:lnTo>
                    <a:pt x="7914" y="2943"/>
                  </a:lnTo>
                  <a:lnTo>
                    <a:pt x="7914" y="2943"/>
                  </a:lnTo>
                  <a:lnTo>
                    <a:pt x="8013" y="2884"/>
                  </a:lnTo>
                  <a:lnTo>
                    <a:pt x="8092" y="2804"/>
                  </a:lnTo>
                  <a:lnTo>
                    <a:pt x="8172" y="2725"/>
                  </a:lnTo>
                  <a:lnTo>
                    <a:pt x="8232" y="2645"/>
                  </a:lnTo>
                  <a:lnTo>
                    <a:pt x="8271" y="2546"/>
                  </a:lnTo>
                  <a:lnTo>
                    <a:pt x="8311" y="2446"/>
                  </a:lnTo>
                  <a:lnTo>
                    <a:pt x="8351" y="2347"/>
                  </a:lnTo>
                  <a:lnTo>
                    <a:pt x="8351" y="2227"/>
                  </a:lnTo>
                  <a:lnTo>
                    <a:pt x="8351" y="856"/>
                  </a:lnTo>
                  <a:lnTo>
                    <a:pt x="8351" y="856"/>
                  </a:lnTo>
                  <a:lnTo>
                    <a:pt x="8331" y="677"/>
                  </a:lnTo>
                  <a:lnTo>
                    <a:pt x="8271" y="518"/>
                  </a:lnTo>
                  <a:lnTo>
                    <a:pt x="8172" y="379"/>
                  </a:lnTo>
                  <a:lnTo>
                    <a:pt x="8053" y="259"/>
                  </a:lnTo>
                  <a:lnTo>
                    <a:pt x="7914" y="140"/>
                  </a:lnTo>
                  <a:lnTo>
                    <a:pt x="7754" y="60"/>
                  </a:lnTo>
                  <a:lnTo>
                    <a:pt x="7556" y="21"/>
                  </a:lnTo>
                  <a:lnTo>
                    <a:pt x="7357" y="1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68">
              <a:extLst>
                <a:ext uri="{FF2B5EF4-FFF2-40B4-BE49-F238E27FC236}">
                  <a16:creationId xmlns:a16="http://schemas.microsoft.com/office/drawing/2014/main" id="{659602CD-6487-2076-BE16-08567628DA42}"/>
                </a:ext>
              </a:extLst>
            </p:cNvPr>
            <p:cNvSpPr/>
            <p:nvPr/>
          </p:nvSpPr>
          <p:spPr>
            <a:xfrm>
              <a:off x="-841000" y="2178925"/>
              <a:ext cx="38300" cy="43750"/>
            </a:xfrm>
            <a:custGeom>
              <a:avLst/>
              <a:gdLst/>
              <a:ahLst/>
              <a:cxnLst/>
              <a:rect l="l" t="t" r="r" b="b"/>
              <a:pathLst>
                <a:path w="1532" h="1750" extrusionOk="0">
                  <a:moveTo>
                    <a:pt x="776" y="1750"/>
                  </a:moveTo>
                  <a:lnTo>
                    <a:pt x="776" y="1750"/>
                  </a:lnTo>
                  <a:lnTo>
                    <a:pt x="617" y="1730"/>
                  </a:lnTo>
                  <a:lnTo>
                    <a:pt x="478" y="1670"/>
                  </a:lnTo>
                  <a:lnTo>
                    <a:pt x="339" y="1591"/>
                  </a:lnTo>
                  <a:lnTo>
                    <a:pt x="219" y="1491"/>
                  </a:lnTo>
                  <a:lnTo>
                    <a:pt x="140" y="1352"/>
                  </a:lnTo>
                  <a:lnTo>
                    <a:pt x="60" y="1213"/>
                  </a:lnTo>
                  <a:lnTo>
                    <a:pt x="20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20" y="696"/>
                  </a:lnTo>
                  <a:lnTo>
                    <a:pt x="60" y="537"/>
                  </a:lnTo>
                  <a:lnTo>
                    <a:pt x="140" y="378"/>
                  </a:lnTo>
                  <a:lnTo>
                    <a:pt x="219" y="259"/>
                  </a:lnTo>
                  <a:lnTo>
                    <a:pt x="339" y="139"/>
                  </a:lnTo>
                  <a:lnTo>
                    <a:pt x="478" y="60"/>
                  </a:lnTo>
                  <a:lnTo>
                    <a:pt x="617" y="0"/>
                  </a:lnTo>
                  <a:lnTo>
                    <a:pt x="776" y="0"/>
                  </a:lnTo>
                  <a:lnTo>
                    <a:pt x="776" y="0"/>
                  </a:lnTo>
                  <a:lnTo>
                    <a:pt x="915" y="0"/>
                  </a:lnTo>
                  <a:lnTo>
                    <a:pt x="1074" y="60"/>
                  </a:lnTo>
                  <a:lnTo>
                    <a:pt x="1193" y="139"/>
                  </a:lnTo>
                  <a:lnTo>
                    <a:pt x="1313" y="259"/>
                  </a:lnTo>
                  <a:lnTo>
                    <a:pt x="1392" y="378"/>
                  </a:lnTo>
                  <a:lnTo>
                    <a:pt x="1472" y="537"/>
                  </a:lnTo>
                  <a:lnTo>
                    <a:pt x="1512" y="696"/>
                  </a:lnTo>
                  <a:lnTo>
                    <a:pt x="1531" y="875"/>
                  </a:lnTo>
                  <a:lnTo>
                    <a:pt x="1531" y="875"/>
                  </a:lnTo>
                  <a:lnTo>
                    <a:pt x="1512" y="1054"/>
                  </a:lnTo>
                  <a:lnTo>
                    <a:pt x="1472" y="1213"/>
                  </a:lnTo>
                  <a:lnTo>
                    <a:pt x="1392" y="1352"/>
                  </a:lnTo>
                  <a:lnTo>
                    <a:pt x="1313" y="1491"/>
                  </a:lnTo>
                  <a:lnTo>
                    <a:pt x="1193" y="1591"/>
                  </a:lnTo>
                  <a:lnTo>
                    <a:pt x="1074" y="1670"/>
                  </a:lnTo>
                  <a:lnTo>
                    <a:pt x="915" y="1730"/>
                  </a:lnTo>
                  <a:lnTo>
                    <a:pt x="776" y="1750"/>
                  </a:lnTo>
                  <a:lnTo>
                    <a:pt x="77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68">
              <a:extLst>
                <a:ext uri="{FF2B5EF4-FFF2-40B4-BE49-F238E27FC236}">
                  <a16:creationId xmlns:a16="http://schemas.microsoft.com/office/drawing/2014/main" id="{9B81EEA5-4951-C331-BAC9-20557F7C441D}"/>
                </a:ext>
              </a:extLst>
            </p:cNvPr>
            <p:cNvSpPr/>
            <p:nvPr/>
          </p:nvSpPr>
          <p:spPr>
            <a:xfrm>
              <a:off x="-834050" y="2186375"/>
              <a:ext cx="24400" cy="28350"/>
            </a:xfrm>
            <a:custGeom>
              <a:avLst/>
              <a:gdLst/>
              <a:ahLst/>
              <a:cxnLst/>
              <a:rect l="l" t="t" r="r" b="b"/>
              <a:pathLst>
                <a:path w="976" h="1134" extrusionOk="0">
                  <a:moveTo>
                    <a:pt x="498" y="1134"/>
                  </a:moveTo>
                  <a:lnTo>
                    <a:pt x="498" y="1134"/>
                  </a:lnTo>
                  <a:lnTo>
                    <a:pt x="399" y="1134"/>
                  </a:lnTo>
                  <a:lnTo>
                    <a:pt x="299" y="1094"/>
                  </a:lnTo>
                  <a:lnTo>
                    <a:pt x="220" y="1034"/>
                  </a:lnTo>
                  <a:lnTo>
                    <a:pt x="140" y="975"/>
                  </a:lnTo>
                  <a:lnTo>
                    <a:pt x="80" y="895"/>
                  </a:lnTo>
                  <a:lnTo>
                    <a:pt x="41" y="796"/>
                  </a:lnTo>
                  <a:lnTo>
                    <a:pt x="1" y="676"/>
                  </a:lnTo>
                  <a:lnTo>
                    <a:pt x="1" y="577"/>
                  </a:lnTo>
                  <a:lnTo>
                    <a:pt x="1" y="577"/>
                  </a:lnTo>
                  <a:lnTo>
                    <a:pt x="1" y="458"/>
                  </a:lnTo>
                  <a:lnTo>
                    <a:pt x="41" y="358"/>
                  </a:lnTo>
                  <a:lnTo>
                    <a:pt x="80" y="259"/>
                  </a:lnTo>
                  <a:lnTo>
                    <a:pt x="140" y="179"/>
                  </a:lnTo>
                  <a:lnTo>
                    <a:pt x="220" y="100"/>
                  </a:lnTo>
                  <a:lnTo>
                    <a:pt x="299" y="60"/>
                  </a:lnTo>
                  <a:lnTo>
                    <a:pt x="399" y="2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597" y="20"/>
                  </a:lnTo>
                  <a:lnTo>
                    <a:pt x="677" y="60"/>
                  </a:lnTo>
                  <a:lnTo>
                    <a:pt x="756" y="100"/>
                  </a:lnTo>
                  <a:lnTo>
                    <a:pt x="836" y="179"/>
                  </a:lnTo>
                  <a:lnTo>
                    <a:pt x="896" y="259"/>
                  </a:lnTo>
                  <a:lnTo>
                    <a:pt x="935" y="358"/>
                  </a:lnTo>
                  <a:lnTo>
                    <a:pt x="975" y="458"/>
                  </a:lnTo>
                  <a:lnTo>
                    <a:pt x="975" y="577"/>
                  </a:lnTo>
                  <a:lnTo>
                    <a:pt x="975" y="577"/>
                  </a:lnTo>
                  <a:lnTo>
                    <a:pt x="975" y="676"/>
                  </a:lnTo>
                  <a:lnTo>
                    <a:pt x="935" y="796"/>
                  </a:lnTo>
                  <a:lnTo>
                    <a:pt x="896" y="895"/>
                  </a:lnTo>
                  <a:lnTo>
                    <a:pt x="836" y="975"/>
                  </a:lnTo>
                  <a:lnTo>
                    <a:pt x="756" y="1034"/>
                  </a:lnTo>
                  <a:lnTo>
                    <a:pt x="677" y="1094"/>
                  </a:lnTo>
                  <a:lnTo>
                    <a:pt x="597" y="1134"/>
                  </a:lnTo>
                  <a:lnTo>
                    <a:pt x="498" y="1134"/>
                  </a:lnTo>
                  <a:lnTo>
                    <a:pt x="498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68">
              <a:extLst>
                <a:ext uri="{FF2B5EF4-FFF2-40B4-BE49-F238E27FC236}">
                  <a16:creationId xmlns:a16="http://schemas.microsoft.com/office/drawing/2014/main" id="{F7DA11D4-3719-4CE0-B542-11487A854C96}"/>
                </a:ext>
              </a:extLst>
            </p:cNvPr>
            <p:cNvSpPr/>
            <p:nvPr/>
          </p:nvSpPr>
          <p:spPr>
            <a:xfrm>
              <a:off x="-896675" y="2178925"/>
              <a:ext cx="37800" cy="43750"/>
            </a:xfrm>
            <a:custGeom>
              <a:avLst/>
              <a:gdLst/>
              <a:ahLst/>
              <a:cxnLst/>
              <a:rect l="l" t="t" r="r" b="b"/>
              <a:pathLst>
                <a:path w="1512" h="1750" extrusionOk="0">
                  <a:moveTo>
                    <a:pt x="756" y="1750"/>
                  </a:moveTo>
                  <a:lnTo>
                    <a:pt x="756" y="1750"/>
                  </a:lnTo>
                  <a:lnTo>
                    <a:pt x="597" y="1730"/>
                  </a:lnTo>
                  <a:lnTo>
                    <a:pt x="458" y="1670"/>
                  </a:lnTo>
                  <a:lnTo>
                    <a:pt x="339" y="1591"/>
                  </a:lnTo>
                  <a:lnTo>
                    <a:pt x="220" y="1491"/>
                  </a:lnTo>
                  <a:lnTo>
                    <a:pt x="120" y="1352"/>
                  </a:lnTo>
                  <a:lnTo>
                    <a:pt x="60" y="1213"/>
                  </a:lnTo>
                  <a:lnTo>
                    <a:pt x="1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696"/>
                  </a:lnTo>
                  <a:lnTo>
                    <a:pt x="60" y="537"/>
                  </a:lnTo>
                  <a:lnTo>
                    <a:pt x="120" y="378"/>
                  </a:lnTo>
                  <a:lnTo>
                    <a:pt x="220" y="259"/>
                  </a:lnTo>
                  <a:lnTo>
                    <a:pt x="339" y="139"/>
                  </a:lnTo>
                  <a:lnTo>
                    <a:pt x="458" y="60"/>
                  </a:lnTo>
                  <a:lnTo>
                    <a:pt x="597" y="0"/>
                  </a:lnTo>
                  <a:lnTo>
                    <a:pt x="756" y="0"/>
                  </a:lnTo>
                  <a:lnTo>
                    <a:pt x="756" y="0"/>
                  </a:lnTo>
                  <a:lnTo>
                    <a:pt x="915" y="0"/>
                  </a:lnTo>
                  <a:lnTo>
                    <a:pt x="1055" y="60"/>
                  </a:lnTo>
                  <a:lnTo>
                    <a:pt x="1174" y="139"/>
                  </a:lnTo>
                  <a:lnTo>
                    <a:pt x="1293" y="259"/>
                  </a:lnTo>
                  <a:lnTo>
                    <a:pt x="1393" y="378"/>
                  </a:lnTo>
                  <a:lnTo>
                    <a:pt x="1452" y="537"/>
                  </a:lnTo>
                  <a:lnTo>
                    <a:pt x="1512" y="696"/>
                  </a:lnTo>
                  <a:lnTo>
                    <a:pt x="1512" y="875"/>
                  </a:lnTo>
                  <a:lnTo>
                    <a:pt x="1512" y="875"/>
                  </a:lnTo>
                  <a:lnTo>
                    <a:pt x="1512" y="1054"/>
                  </a:lnTo>
                  <a:lnTo>
                    <a:pt x="1452" y="1213"/>
                  </a:lnTo>
                  <a:lnTo>
                    <a:pt x="1393" y="1352"/>
                  </a:lnTo>
                  <a:lnTo>
                    <a:pt x="1293" y="1491"/>
                  </a:lnTo>
                  <a:lnTo>
                    <a:pt x="1174" y="1591"/>
                  </a:lnTo>
                  <a:lnTo>
                    <a:pt x="1055" y="1670"/>
                  </a:lnTo>
                  <a:lnTo>
                    <a:pt x="915" y="1730"/>
                  </a:lnTo>
                  <a:lnTo>
                    <a:pt x="756" y="1750"/>
                  </a:lnTo>
                  <a:lnTo>
                    <a:pt x="75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68">
              <a:extLst>
                <a:ext uri="{FF2B5EF4-FFF2-40B4-BE49-F238E27FC236}">
                  <a16:creationId xmlns:a16="http://schemas.microsoft.com/office/drawing/2014/main" id="{BDCFDF6B-848A-D4DB-0C94-1AE00DEDCD3F}"/>
                </a:ext>
              </a:extLst>
            </p:cNvPr>
            <p:cNvSpPr/>
            <p:nvPr/>
          </p:nvSpPr>
          <p:spPr>
            <a:xfrm>
              <a:off x="-958300" y="2178925"/>
              <a:ext cx="38300" cy="43750"/>
            </a:xfrm>
            <a:custGeom>
              <a:avLst/>
              <a:gdLst/>
              <a:ahLst/>
              <a:cxnLst/>
              <a:rect l="l" t="t" r="r" b="b"/>
              <a:pathLst>
                <a:path w="1532" h="1750" extrusionOk="0">
                  <a:moveTo>
                    <a:pt x="776" y="1750"/>
                  </a:moveTo>
                  <a:lnTo>
                    <a:pt x="776" y="1750"/>
                  </a:lnTo>
                  <a:lnTo>
                    <a:pt x="617" y="1730"/>
                  </a:lnTo>
                  <a:lnTo>
                    <a:pt x="478" y="1670"/>
                  </a:lnTo>
                  <a:lnTo>
                    <a:pt x="339" y="1591"/>
                  </a:lnTo>
                  <a:lnTo>
                    <a:pt x="239" y="1491"/>
                  </a:lnTo>
                  <a:lnTo>
                    <a:pt x="140" y="1352"/>
                  </a:lnTo>
                  <a:lnTo>
                    <a:pt x="60" y="1213"/>
                  </a:lnTo>
                  <a:lnTo>
                    <a:pt x="20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20" y="696"/>
                  </a:lnTo>
                  <a:lnTo>
                    <a:pt x="60" y="537"/>
                  </a:lnTo>
                  <a:lnTo>
                    <a:pt x="140" y="378"/>
                  </a:lnTo>
                  <a:lnTo>
                    <a:pt x="239" y="259"/>
                  </a:lnTo>
                  <a:lnTo>
                    <a:pt x="339" y="139"/>
                  </a:lnTo>
                  <a:lnTo>
                    <a:pt x="478" y="60"/>
                  </a:lnTo>
                  <a:lnTo>
                    <a:pt x="617" y="0"/>
                  </a:lnTo>
                  <a:lnTo>
                    <a:pt x="776" y="0"/>
                  </a:lnTo>
                  <a:lnTo>
                    <a:pt x="776" y="0"/>
                  </a:lnTo>
                  <a:lnTo>
                    <a:pt x="935" y="0"/>
                  </a:lnTo>
                  <a:lnTo>
                    <a:pt x="1074" y="60"/>
                  </a:lnTo>
                  <a:lnTo>
                    <a:pt x="1193" y="139"/>
                  </a:lnTo>
                  <a:lnTo>
                    <a:pt x="1313" y="259"/>
                  </a:lnTo>
                  <a:lnTo>
                    <a:pt x="1412" y="378"/>
                  </a:lnTo>
                  <a:lnTo>
                    <a:pt x="1472" y="537"/>
                  </a:lnTo>
                  <a:lnTo>
                    <a:pt x="1512" y="696"/>
                  </a:lnTo>
                  <a:lnTo>
                    <a:pt x="1531" y="875"/>
                  </a:lnTo>
                  <a:lnTo>
                    <a:pt x="1531" y="875"/>
                  </a:lnTo>
                  <a:lnTo>
                    <a:pt x="1512" y="1054"/>
                  </a:lnTo>
                  <a:lnTo>
                    <a:pt x="1472" y="1213"/>
                  </a:lnTo>
                  <a:lnTo>
                    <a:pt x="1412" y="1352"/>
                  </a:lnTo>
                  <a:lnTo>
                    <a:pt x="1313" y="1491"/>
                  </a:lnTo>
                  <a:lnTo>
                    <a:pt x="1193" y="1591"/>
                  </a:lnTo>
                  <a:lnTo>
                    <a:pt x="1074" y="1670"/>
                  </a:lnTo>
                  <a:lnTo>
                    <a:pt x="935" y="1730"/>
                  </a:lnTo>
                  <a:lnTo>
                    <a:pt x="776" y="1750"/>
                  </a:lnTo>
                  <a:lnTo>
                    <a:pt x="77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68">
              <a:extLst>
                <a:ext uri="{FF2B5EF4-FFF2-40B4-BE49-F238E27FC236}">
                  <a16:creationId xmlns:a16="http://schemas.microsoft.com/office/drawing/2014/main" id="{D34DFFC8-F2B3-1856-FFA3-E3ECBB5389B7}"/>
                </a:ext>
              </a:extLst>
            </p:cNvPr>
            <p:cNvSpPr/>
            <p:nvPr/>
          </p:nvSpPr>
          <p:spPr>
            <a:xfrm>
              <a:off x="-890200" y="2186375"/>
              <a:ext cx="24875" cy="28350"/>
            </a:xfrm>
            <a:custGeom>
              <a:avLst/>
              <a:gdLst/>
              <a:ahLst/>
              <a:cxnLst/>
              <a:rect l="l" t="t" r="r" b="b"/>
              <a:pathLst>
                <a:path w="995" h="1134" extrusionOk="0">
                  <a:moveTo>
                    <a:pt x="497" y="1134"/>
                  </a:moveTo>
                  <a:lnTo>
                    <a:pt x="497" y="1134"/>
                  </a:lnTo>
                  <a:lnTo>
                    <a:pt x="398" y="1134"/>
                  </a:lnTo>
                  <a:lnTo>
                    <a:pt x="299" y="1094"/>
                  </a:lnTo>
                  <a:lnTo>
                    <a:pt x="219" y="1034"/>
                  </a:lnTo>
                  <a:lnTo>
                    <a:pt x="159" y="975"/>
                  </a:lnTo>
                  <a:lnTo>
                    <a:pt x="100" y="895"/>
                  </a:lnTo>
                  <a:lnTo>
                    <a:pt x="40" y="796"/>
                  </a:lnTo>
                  <a:lnTo>
                    <a:pt x="20" y="676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20" y="458"/>
                  </a:lnTo>
                  <a:lnTo>
                    <a:pt x="40" y="358"/>
                  </a:lnTo>
                  <a:lnTo>
                    <a:pt x="100" y="259"/>
                  </a:lnTo>
                  <a:lnTo>
                    <a:pt x="159" y="179"/>
                  </a:lnTo>
                  <a:lnTo>
                    <a:pt x="219" y="100"/>
                  </a:lnTo>
                  <a:lnTo>
                    <a:pt x="299" y="60"/>
                  </a:lnTo>
                  <a:lnTo>
                    <a:pt x="398" y="20"/>
                  </a:lnTo>
                  <a:lnTo>
                    <a:pt x="497" y="0"/>
                  </a:lnTo>
                  <a:lnTo>
                    <a:pt x="497" y="0"/>
                  </a:lnTo>
                  <a:lnTo>
                    <a:pt x="597" y="20"/>
                  </a:lnTo>
                  <a:lnTo>
                    <a:pt x="696" y="60"/>
                  </a:lnTo>
                  <a:lnTo>
                    <a:pt x="776" y="100"/>
                  </a:lnTo>
                  <a:lnTo>
                    <a:pt x="835" y="179"/>
                  </a:lnTo>
                  <a:lnTo>
                    <a:pt x="895" y="259"/>
                  </a:lnTo>
                  <a:lnTo>
                    <a:pt x="955" y="358"/>
                  </a:lnTo>
                  <a:lnTo>
                    <a:pt x="974" y="458"/>
                  </a:lnTo>
                  <a:lnTo>
                    <a:pt x="994" y="577"/>
                  </a:lnTo>
                  <a:lnTo>
                    <a:pt x="994" y="577"/>
                  </a:lnTo>
                  <a:lnTo>
                    <a:pt x="974" y="676"/>
                  </a:lnTo>
                  <a:lnTo>
                    <a:pt x="955" y="796"/>
                  </a:lnTo>
                  <a:lnTo>
                    <a:pt x="895" y="895"/>
                  </a:lnTo>
                  <a:lnTo>
                    <a:pt x="835" y="975"/>
                  </a:lnTo>
                  <a:lnTo>
                    <a:pt x="776" y="1034"/>
                  </a:lnTo>
                  <a:lnTo>
                    <a:pt x="696" y="1094"/>
                  </a:lnTo>
                  <a:lnTo>
                    <a:pt x="597" y="1134"/>
                  </a:lnTo>
                  <a:lnTo>
                    <a:pt x="497" y="1134"/>
                  </a:lnTo>
                  <a:lnTo>
                    <a:pt x="497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8">
              <a:extLst>
                <a:ext uri="{FF2B5EF4-FFF2-40B4-BE49-F238E27FC236}">
                  <a16:creationId xmlns:a16="http://schemas.microsoft.com/office/drawing/2014/main" id="{A26248ED-388D-4F3E-D6E1-B6693111B522}"/>
                </a:ext>
              </a:extLst>
            </p:cNvPr>
            <p:cNvSpPr/>
            <p:nvPr/>
          </p:nvSpPr>
          <p:spPr>
            <a:xfrm>
              <a:off x="-951350" y="2186375"/>
              <a:ext cx="24400" cy="28350"/>
            </a:xfrm>
            <a:custGeom>
              <a:avLst/>
              <a:gdLst/>
              <a:ahLst/>
              <a:cxnLst/>
              <a:rect l="l" t="t" r="r" b="b"/>
              <a:pathLst>
                <a:path w="976" h="1134" extrusionOk="0">
                  <a:moveTo>
                    <a:pt x="498" y="1134"/>
                  </a:moveTo>
                  <a:lnTo>
                    <a:pt x="498" y="1134"/>
                  </a:lnTo>
                  <a:lnTo>
                    <a:pt x="399" y="1134"/>
                  </a:lnTo>
                  <a:lnTo>
                    <a:pt x="299" y="1094"/>
                  </a:lnTo>
                  <a:lnTo>
                    <a:pt x="220" y="1034"/>
                  </a:lnTo>
                  <a:lnTo>
                    <a:pt x="140" y="975"/>
                  </a:lnTo>
                  <a:lnTo>
                    <a:pt x="80" y="895"/>
                  </a:lnTo>
                  <a:lnTo>
                    <a:pt x="41" y="796"/>
                  </a:lnTo>
                  <a:lnTo>
                    <a:pt x="21" y="676"/>
                  </a:lnTo>
                  <a:lnTo>
                    <a:pt x="1" y="577"/>
                  </a:lnTo>
                  <a:lnTo>
                    <a:pt x="1" y="577"/>
                  </a:lnTo>
                  <a:lnTo>
                    <a:pt x="21" y="458"/>
                  </a:lnTo>
                  <a:lnTo>
                    <a:pt x="41" y="358"/>
                  </a:lnTo>
                  <a:lnTo>
                    <a:pt x="80" y="259"/>
                  </a:lnTo>
                  <a:lnTo>
                    <a:pt x="140" y="179"/>
                  </a:lnTo>
                  <a:lnTo>
                    <a:pt x="220" y="100"/>
                  </a:lnTo>
                  <a:lnTo>
                    <a:pt x="299" y="60"/>
                  </a:lnTo>
                  <a:lnTo>
                    <a:pt x="399" y="2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597" y="20"/>
                  </a:lnTo>
                  <a:lnTo>
                    <a:pt x="677" y="60"/>
                  </a:lnTo>
                  <a:lnTo>
                    <a:pt x="776" y="100"/>
                  </a:lnTo>
                  <a:lnTo>
                    <a:pt x="836" y="179"/>
                  </a:lnTo>
                  <a:lnTo>
                    <a:pt x="896" y="259"/>
                  </a:lnTo>
                  <a:lnTo>
                    <a:pt x="955" y="358"/>
                  </a:lnTo>
                  <a:lnTo>
                    <a:pt x="975" y="458"/>
                  </a:lnTo>
                  <a:lnTo>
                    <a:pt x="975" y="577"/>
                  </a:lnTo>
                  <a:lnTo>
                    <a:pt x="975" y="577"/>
                  </a:lnTo>
                  <a:lnTo>
                    <a:pt x="975" y="676"/>
                  </a:lnTo>
                  <a:lnTo>
                    <a:pt x="955" y="796"/>
                  </a:lnTo>
                  <a:lnTo>
                    <a:pt x="896" y="895"/>
                  </a:lnTo>
                  <a:lnTo>
                    <a:pt x="836" y="975"/>
                  </a:lnTo>
                  <a:lnTo>
                    <a:pt x="776" y="1034"/>
                  </a:lnTo>
                  <a:lnTo>
                    <a:pt x="677" y="1094"/>
                  </a:lnTo>
                  <a:lnTo>
                    <a:pt x="597" y="1134"/>
                  </a:lnTo>
                  <a:lnTo>
                    <a:pt x="498" y="1134"/>
                  </a:lnTo>
                  <a:lnTo>
                    <a:pt x="498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68">
              <a:extLst>
                <a:ext uri="{FF2B5EF4-FFF2-40B4-BE49-F238E27FC236}">
                  <a16:creationId xmlns:a16="http://schemas.microsoft.com/office/drawing/2014/main" id="{A8058759-3449-53D3-B0F1-BB41872E9821}"/>
                </a:ext>
              </a:extLst>
            </p:cNvPr>
            <p:cNvSpPr/>
            <p:nvPr/>
          </p:nvSpPr>
          <p:spPr>
            <a:xfrm>
              <a:off x="-1142700" y="2644650"/>
              <a:ext cx="443375" cy="244550"/>
            </a:xfrm>
            <a:custGeom>
              <a:avLst/>
              <a:gdLst/>
              <a:ahLst/>
              <a:cxnLst/>
              <a:rect l="l" t="t" r="r" b="b"/>
              <a:pathLst>
                <a:path w="17735" h="9782" extrusionOk="0">
                  <a:moveTo>
                    <a:pt x="1" y="537"/>
                  </a:moveTo>
                  <a:lnTo>
                    <a:pt x="1" y="537"/>
                  </a:lnTo>
                  <a:lnTo>
                    <a:pt x="498" y="1650"/>
                  </a:lnTo>
                  <a:lnTo>
                    <a:pt x="716" y="2207"/>
                  </a:lnTo>
                  <a:lnTo>
                    <a:pt x="935" y="2764"/>
                  </a:lnTo>
                  <a:lnTo>
                    <a:pt x="1114" y="3300"/>
                  </a:lnTo>
                  <a:lnTo>
                    <a:pt x="1293" y="3857"/>
                  </a:lnTo>
                  <a:lnTo>
                    <a:pt x="1452" y="4394"/>
                  </a:lnTo>
                  <a:lnTo>
                    <a:pt x="1611" y="4931"/>
                  </a:lnTo>
                  <a:lnTo>
                    <a:pt x="1730" y="5448"/>
                  </a:lnTo>
                  <a:lnTo>
                    <a:pt x="1850" y="5984"/>
                  </a:lnTo>
                  <a:lnTo>
                    <a:pt x="1949" y="6501"/>
                  </a:lnTo>
                  <a:lnTo>
                    <a:pt x="2028" y="7038"/>
                  </a:lnTo>
                  <a:lnTo>
                    <a:pt x="2088" y="7555"/>
                  </a:lnTo>
                  <a:lnTo>
                    <a:pt x="2128" y="8052"/>
                  </a:lnTo>
                  <a:lnTo>
                    <a:pt x="2148" y="8569"/>
                  </a:lnTo>
                  <a:lnTo>
                    <a:pt x="2148" y="9066"/>
                  </a:lnTo>
                  <a:lnTo>
                    <a:pt x="2148" y="9066"/>
                  </a:lnTo>
                  <a:lnTo>
                    <a:pt x="3142" y="9245"/>
                  </a:lnTo>
                  <a:lnTo>
                    <a:pt x="4116" y="9384"/>
                  </a:lnTo>
                  <a:lnTo>
                    <a:pt x="5110" y="9503"/>
                  </a:lnTo>
                  <a:lnTo>
                    <a:pt x="6084" y="9603"/>
                  </a:lnTo>
                  <a:lnTo>
                    <a:pt x="7058" y="9682"/>
                  </a:lnTo>
                  <a:lnTo>
                    <a:pt x="8033" y="9742"/>
                  </a:lnTo>
                  <a:lnTo>
                    <a:pt x="9007" y="9782"/>
                  </a:lnTo>
                  <a:lnTo>
                    <a:pt x="9981" y="9782"/>
                  </a:lnTo>
                  <a:lnTo>
                    <a:pt x="10955" y="9762"/>
                  </a:lnTo>
                  <a:lnTo>
                    <a:pt x="11929" y="9722"/>
                  </a:lnTo>
                  <a:lnTo>
                    <a:pt x="12904" y="9662"/>
                  </a:lnTo>
                  <a:lnTo>
                    <a:pt x="13878" y="9583"/>
                  </a:lnTo>
                  <a:lnTo>
                    <a:pt x="14852" y="9483"/>
                  </a:lnTo>
                  <a:lnTo>
                    <a:pt x="15806" y="9364"/>
                  </a:lnTo>
                  <a:lnTo>
                    <a:pt x="16780" y="9205"/>
                  </a:lnTo>
                  <a:lnTo>
                    <a:pt x="17735" y="9026"/>
                  </a:lnTo>
                  <a:lnTo>
                    <a:pt x="17735" y="9026"/>
                  </a:lnTo>
                  <a:lnTo>
                    <a:pt x="17735" y="8450"/>
                  </a:lnTo>
                  <a:lnTo>
                    <a:pt x="17695" y="7853"/>
                  </a:lnTo>
                  <a:lnTo>
                    <a:pt x="17655" y="7277"/>
                  </a:lnTo>
                  <a:lnTo>
                    <a:pt x="17596" y="6680"/>
                  </a:lnTo>
                  <a:lnTo>
                    <a:pt x="17516" y="6104"/>
                  </a:lnTo>
                  <a:lnTo>
                    <a:pt x="17437" y="5527"/>
                  </a:lnTo>
                  <a:lnTo>
                    <a:pt x="17317" y="4970"/>
                  </a:lnTo>
                  <a:lnTo>
                    <a:pt x="17198" y="4394"/>
                  </a:lnTo>
                  <a:lnTo>
                    <a:pt x="17059" y="3837"/>
                  </a:lnTo>
                  <a:lnTo>
                    <a:pt x="16900" y="3280"/>
                  </a:lnTo>
                  <a:lnTo>
                    <a:pt x="16701" y="2724"/>
                  </a:lnTo>
                  <a:lnTo>
                    <a:pt x="16502" y="2167"/>
                  </a:lnTo>
                  <a:lnTo>
                    <a:pt x="16283" y="1630"/>
                  </a:lnTo>
                  <a:lnTo>
                    <a:pt x="16045" y="1074"/>
                  </a:lnTo>
                  <a:lnTo>
                    <a:pt x="15786" y="537"/>
                  </a:lnTo>
                  <a:lnTo>
                    <a:pt x="15508" y="0"/>
                  </a:lnTo>
                  <a:lnTo>
                    <a:pt x="15508" y="0"/>
                  </a:lnTo>
                  <a:lnTo>
                    <a:pt x="15468" y="318"/>
                  </a:lnTo>
                  <a:lnTo>
                    <a:pt x="15429" y="636"/>
                  </a:lnTo>
                  <a:lnTo>
                    <a:pt x="15369" y="915"/>
                  </a:lnTo>
                  <a:lnTo>
                    <a:pt x="15289" y="1213"/>
                  </a:lnTo>
                  <a:lnTo>
                    <a:pt x="15210" y="1471"/>
                  </a:lnTo>
                  <a:lnTo>
                    <a:pt x="15110" y="1730"/>
                  </a:lnTo>
                  <a:lnTo>
                    <a:pt x="15011" y="1988"/>
                  </a:lnTo>
                  <a:lnTo>
                    <a:pt x="14892" y="2227"/>
                  </a:lnTo>
                  <a:lnTo>
                    <a:pt x="14772" y="2445"/>
                  </a:lnTo>
                  <a:lnTo>
                    <a:pt x="14633" y="2664"/>
                  </a:lnTo>
                  <a:lnTo>
                    <a:pt x="14474" y="2863"/>
                  </a:lnTo>
                  <a:lnTo>
                    <a:pt x="14335" y="3062"/>
                  </a:lnTo>
                  <a:lnTo>
                    <a:pt x="14156" y="3241"/>
                  </a:lnTo>
                  <a:lnTo>
                    <a:pt x="13997" y="3420"/>
                  </a:lnTo>
                  <a:lnTo>
                    <a:pt x="13818" y="3579"/>
                  </a:lnTo>
                  <a:lnTo>
                    <a:pt x="13619" y="3738"/>
                  </a:lnTo>
                  <a:lnTo>
                    <a:pt x="13420" y="3877"/>
                  </a:lnTo>
                  <a:lnTo>
                    <a:pt x="13222" y="3996"/>
                  </a:lnTo>
                  <a:lnTo>
                    <a:pt x="13003" y="4115"/>
                  </a:lnTo>
                  <a:lnTo>
                    <a:pt x="12784" y="4235"/>
                  </a:lnTo>
                  <a:lnTo>
                    <a:pt x="12327" y="4434"/>
                  </a:lnTo>
                  <a:lnTo>
                    <a:pt x="11850" y="4573"/>
                  </a:lnTo>
                  <a:lnTo>
                    <a:pt x="11333" y="4692"/>
                  </a:lnTo>
                  <a:lnTo>
                    <a:pt x="10816" y="4772"/>
                  </a:lnTo>
                  <a:lnTo>
                    <a:pt x="10259" y="4811"/>
                  </a:lnTo>
                  <a:lnTo>
                    <a:pt x="9683" y="4811"/>
                  </a:lnTo>
                  <a:lnTo>
                    <a:pt x="9106" y="4791"/>
                  </a:lnTo>
                  <a:lnTo>
                    <a:pt x="8510" y="4732"/>
                  </a:lnTo>
                  <a:lnTo>
                    <a:pt x="7913" y="4632"/>
                  </a:lnTo>
                  <a:lnTo>
                    <a:pt x="7297" y="4493"/>
                  </a:lnTo>
                  <a:lnTo>
                    <a:pt x="6681" y="4314"/>
                  </a:lnTo>
                  <a:lnTo>
                    <a:pt x="6045" y="4135"/>
                  </a:lnTo>
                  <a:lnTo>
                    <a:pt x="5428" y="3897"/>
                  </a:lnTo>
                  <a:lnTo>
                    <a:pt x="4792" y="3638"/>
                  </a:lnTo>
                  <a:lnTo>
                    <a:pt x="4176" y="3340"/>
                  </a:lnTo>
                  <a:lnTo>
                    <a:pt x="3539" y="3022"/>
                  </a:lnTo>
                  <a:lnTo>
                    <a:pt x="2923" y="2684"/>
                  </a:lnTo>
                  <a:lnTo>
                    <a:pt x="2327" y="2306"/>
                  </a:lnTo>
                  <a:lnTo>
                    <a:pt x="1730" y="1909"/>
                  </a:lnTo>
                  <a:lnTo>
                    <a:pt x="1134" y="1471"/>
                  </a:lnTo>
                  <a:lnTo>
                    <a:pt x="557" y="1014"/>
                  </a:lnTo>
                  <a:lnTo>
                    <a:pt x="1" y="537"/>
                  </a:lnTo>
                  <a:lnTo>
                    <a:pt x="1" y="537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68">
              <a:extLst>
                <a:ext uri="{FF2B5EF4-FFF2-40B4-BE49-F238E27FC236}">
                  <a16:creationId xmlns:a16="http://schemas.microsoft.com/office/drawing/2014/main" id="{F2BB9E02-CE3E-CAEB-16D2-28492A6CA5C7}"/>
                </a:ext>
              </a:extLst>
            </p:cNvPr>
            <p:cNvSpPr/>
            <p:nvPr/>
          </p:nvSpPr>
          <p:spPr>
            <a:xfrm>
              <a:off x="-1027375" y="2787275"/>
              <a:ext cx="262450" cy="85525"/>
            </a:xfrm>
            <a:custGeom>
              <a:avLst/>
              <a:gdLst/>
              <a:ahLst/>
              <a:cxnLst/>
              <a:rect l="l" t="t" r="r" b="b"/>
              <a:pathLst>
                <a:path w="10498" h="3421" extrusionOk="0">
                  <a:moveTo>
                    <a:pt x="10040" y="379"/>
                  </a:moveTo>
                  <a:lnTo>
                    <a:pt x="10040" y="379"/>
                  </a:lnTo>
                  <a:lnTo>
                    <a:pt x="9404" y="518"/>
                  </a:lnTo>
                  <a:lnTo>
                    <a:pt x="8768" y="657"/>
                  </a:lnTo>
                  <a:lnTo>
                    <a:pt x="8132" y="756"/>
                  </a:lnTo>
                  <a:lnTo>
                    <a:pt x="7515" y="816"/>
                  </a:lnTo>
                  <a:lnTo>
                    <a:pt x="6879" y="876"/>
                  </a:lnTo>
                  <a:lnTo>
                    <a:pt x="6263" y="896"/>
                  </a:lnTo>
                  <a:lnTo>
                    <a:pt x="5626" y="896"/>
                  </a:lnTo>
                  <a:lnTo>
                    <a:pt x="5010" y="876"/>
                  </a:lnTo>
                  <a:lnTo>
                    <a:pt x="4374" y="836"/>
                  </a:lnTo>
                  <a:lnTo>
                    <a:pt x="3758" y="776"/>
                  </a:lnTo>
                  <a:lnTo>
                    <a:pt x="3121" y="697"/>
                  </a:lnTo>
                  <a:lnTo>
                    <a:pt x="2505" y="597"/>
                  </a:lnTo>
                  <a:lnTo>
                    <a:pt x="1889" y="478"/>
                  </a:lnTo>
                  <a:lnTo>
                    <a:pt x="1253" y="339"/>
                  </a:lnTo>
                  <a:lnTo>
                    <a:pt x="636" y="180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717"/>
                  </a:lnTo>
                  <a:lnTo>
                    <a:pt x="199" y="1492"/>
                  </a:lnTo>
                  <a:lnTo>
                    <a:pt x="298" y="2287"/>
                  </a:lnTo>
                  <a:lnTo>
                    <a:pt x="398" y="2983"/>
                  </a:lnTo>
                  <a:lnTo>
                    <a:pt x="398" y="2983"/>
                  </a:lnTo>
                  <a:lnTo>
                    <a:pt x="1173" y="3102"/>
                  </a:lnTo>
                  <a:lnTo>
                    <a:pt x="1929" y="3202"/>
                  </a:lnTo>
                  <a:lnTo>
                    <a:pt x="2644" y="3281"/>
                  </a:lnTo>
                  <a:lnTo>
                    <a:pt x="3340" y="3341"/>
                  </a:lnTo>
                  <a:lnTo>
                    <a:pt x="4016" y="3381"/>
                  </a:lnTo>
                  <a:lnTo>
                    <a:pt x="4672" y="3421"/>
                  </a:lnTo>
                  <a:lnTo>
                    <a:pt x="5308" y="3421"/>
                  </a:lnTo>
                  <a:lnTo>
                    <a:pt x="5925" y="3421"/>
                  </a:lnTo>
                  <a:lnTo>
                    <a:pt x="6521" y="3421"/>
                  </a:lnTo>
                  <a:lnTo>
                    <a:pt x="7118" y="3381"/>
                  </a:lnTo>
                  <a:lnTo>
                    <a:pt x="7694" y="3341"/>
                  </a:lnTo>
                  <a:lnTo>
                    <a:pt x="8271" y="3301"/>
                  </a:lnTo>
                  <a:lnTo>
                    <a:pt x="9404" y="3162"/>
                  </a:lnTo>
                  <a:lnTo>
                    <a:pt x="10497" y="2983"/>
                  </a:lnTo>
                  <a:lnTo>
                    <a:pt x="10497" y="2983"/>
                  </a:lnTo>
                  <a:lnTo>
                    <a:pt x="10040" y="379"/>
                  </a:lnTo>
                  <a:lnTo>
                    <a:pt x="10040" y="379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8">
              <a:extLst>
                <a:ext uri="{FF2B5EF4-FFF2-40B4-BE49-F238E27FC236}">
                  <a16:creationId xmlns:a16="http://schemas.microsoft.com/office/drawing/2014/main" id="{E05073F4-60FF-BB54-E9EE-04AB49140CD6}"/>
                </a:ext>
              </a:extLst>
            </p:cNvPr>
            <p:cNvSpPr/>
            <p:nvPr/>
          </p:nvSpPr>
          <p:spPr>
            <a:xfrm>
              <a:off x="-1003025" y="2911050"/>
              <a:ext cx="233625" cy="364350"/>
            </a:xfrm>
            <a:custGeom>
              <a:avLst/>
              <a:gdLst/>
              <a:ahLst/>
              <a:cxnLst/>
              <a:rect l="l" t="t" r="r" b="b"/>
              <a:pathLst>
                <a:path w="9345" h="14574" extrusionOk="0">
                  <a:moveTo>
                    <a:pt x="9344" y="0"/>
                  </a:moveTo>
                  <a:lnTo>
                    <a:pt x="9344" y="0"/>
                  </a:lnTo>
                  <a:lnTo>
                    <a:pt x="9305" y="1134"/>
                  </a:lnTo>
                  <a:lnTo>
                    <a:pt x="9245" y="2406"/>
                  </a:lnTo>
                  <a:lnTo>
                    <a:pt x="9066" y="5229"/>
                  </a:lnTo>
                  <a:lnTo>
                    <a:pt x="8907" y="8052"/>
                  </a:lnTo>
                  <a:lnTo>
                    <a:pt x="8847" y="9345"/>
                  </a:lnTo>
                  <a:lnTo>
                    <a:pt x="8808" y="10478"/>
                  </a:lnTo>
                  <a:lnTo>
                    <a:pt x="8808" y="10478"/>
                  </a:lnTo>
                  <a:lnTo>
                    <a:pt x="8490" y="10995"/>
                  </a:lnTo>
                  <a:lnTo>
                    <a:pt x="8132" y="11532"/>
                  </a:lnTo>
                  <a:lnTo>
                    <a:pt x="7734" y="12049"/>
                  </a:lnTo>
                  <a:lnTo>
                    <a:pt x="7317" y="12566"/>
                  </a:lnTo>
                  <a:lnTo>
                    <a:pt x="6899" y="13063"/>
                  </a:lnTo>
                  <a:lnTo>
                    <a:pt x="6442" y="13579"/>
                  </a:lnTo>
                  <a:lnTo>
                    <a:pt x="5547" y="14574"/>
                  </a:lnTo>
                  <a:lnTo>
                    <a:pt x="4513" y="14574"/>
                  </a:lnTo>
                  <a:lnTo>
                    <a:pt x="4513" y="14574"/>
                  </a:lnTo>
                  <a:lnTo>
                    <a:pt x="4136" y="13957"/>
                  </a:lnTo>
                  <a:lnTo>
                    <a:pt x="3738" y="13381"/>
                  </a:lnTo>
                  <a:lnTo>
                    <a:pt x="3360" y="12824"/>
                  </a:lnTo>
                  <a:lnTo>
                    <a:pt x="2963" y="12287"/>
                  </a:lnTo>
                  <a:lnTo>
                    <a:pt x="2565" y="11790"/>
                  </a:lnTo>
                  <a:lnTo>
                    <a:pt x="2167" y="11313"/>
                  </a:lnTo>
                  <a:lnTo>
                    <a:pt x="1790" y="10876"/>
                  </a:lnTo>
                  <a:lnTo>
                    <a:pt x="1412" y="10478"/>
                  </a:lnTo>
                  <a:lnTo>
                    <a:pt x="1412" y="10478"/>
                  </a:lnTo>
                  <a:lnTo>
                    <a:pt x="1293" y="9245"/>
                  </a:lnTo>
                  <a:lnTo>
                    <a:pt x="1114" y="7893"/>
                  </a:lnTo>
                  <a:lnTo>
                    <a:pt x="736" y="5011"/>
                  </a:lnTo>
                  <a:lnTo>
                    <a:pt x="358" y="2307"/>
                  </a:lnTo>
                  <a:lnTo>
                    <a:pt x="159" y="117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1133" y="378"/>
                  </a:lnTo>
                  <a:lnTo>
                    <a:pt x="2326" y="478"/>
                  </a:lnTo>
                  <a:lnTo>
                    <a:pt x="3539" y="537"/>
                  </a:lnTo>
                  <a:lnTo>
                    <a:pt x="4155" y="557"/>
                  </a:lnTo>
                  <a:lnTo>
                    <a:pt x="4752" y="557"/>
                  </a:lnTo>
                  <a:lnTo>
                    <a:pt x="5368" y="537"/>
                  </a:lnTo>
                  <a:lnTo>
                    <a:pt x="5965" y="497"/>
                  </a:lnTo>
                  <a:lnTo>
                    <a:pt x="6561" y="458"/>
                  </a:lnTo>
                  <a:lnTo>
                    <a:pt x="7158" y="398"/>
                  </a:lnTo>
                  <a:lnTo>
                    <a:pt x="7734" y="319"/>
                  </a:lnTo>
                  <a:lnTo>
                    <a:pt x="8291" y="239"/>
                  </a:lnTo>
                  <a:lnTo>
                    <a:pt x="8828" y="120"/>
                  </a:lnTo>
                  <a:lnTo>
                    <a:pt x="9344" y="0"/>
                  </a:lnTo>
                  <a:lnTo>
                    <a:pt x="93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68">
              <a:extLst>
                <a:ext uri="{FF2B5EF4-FFF2-40B4-BE49-F238E27FC236}">
                  <a16:creationId xmlns:a16="http://schemas.microsoft.com/office/drawing/2014/main" id="{866DE699-B043-EECA-06F0-D070BD5711C4}"/>
                </a:ext>
              </a:extLst>
            </p:cNvPr>
            <p:cNvSpPr/>
            <p:nvPr/>
          </p:nvSpPr>
          <p:spPr>
            <a:xfrm>
              <a:off x="-1110400" y="2907075"/>
              <a:ext cx="65650" cy="59675"/>
            </a:xfrm>
            <a:custGeom>
              <a:avLst/>
              <a:gdLst/>
              <a:ahLst/>
              <a:cxnLst/>
              <a:rect l="l" t="t" r="r" b="b"/>
              <a:pathLst>
                <a:path w="2626" h="2387" extrusionOk="0">
                  <a:moveTo>
                    <a:pt x="2625" y="2386"/>
                  </a:moveTo>
                  <a:lnTo>
                    <a:pt x="339" y="2187"/>
                  </a:lnTo>
                  <a:lnTo>
                    <a:pt x="1" y="239"/>
                  </a:lnTo>
                  <a:lnTo>
                    <a:pt x="2168" y="0"/>
                  </a:lnTo>
                  <a:lnTo>
                    <a:pt x="2625" y="238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68">
              <a:extLst>
                <a:ext uri="{FF2B5EF4-FFF2-40B4-BE49-F238E27FC236}">
                  <a16:creationId xmlns:a16="http://schemas.microsoft.com/office/drawing/2014/main" id="{ADB491F1-47C7-8222-BBEF-78EA3F1F810E}"/>
                </a:ext>
              </a:extLst>
            </p:cNvPr>
            <p:cNvSpPr/>
            <p:nvPr/>
          </p:nvSpPr>
          <p:spPr>
            <a:xfrm>
              <a:off x="-729175" y="2908075"/>
              <a:ext cx="58675" cy="59650"/>
            </a:xfrm>
            <a:custGeom>
              <a:avLst/>
              <a:gdLst/>
              <a:ahLst/>
              <a:cxnLst/>
              <a:rect l="l" t="t" r="r" b="b"/>
              <a:pathLst>
                <a:path w="2347" h="2386" extrusionOk="0">
                  <a:moveTo>
                    <a:pt x="1" y="2386"/>
                  </a:moveTo>
                  <a:lnTo>
                    <a:pt x="2267" y="2187"/>
                  </a:lnTo>
                  <a:lnTo>
                    <a:pt x="2347" y="239"/>
                  </a:lnTo>
                  <a:lnTo>
                    <a:pt x="160" y="0"/>
                  </a:lnTo>
                  <a:lnTo>
                    <a:pt x="1" y="238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8">
              <a:extLst>
                <a:ext uri="{FF2B5EF4-FFF2-40B4-BE49-F238E27FC236}">
                  <a16:creationId xmlns:a16="http://schemas.microsoft.com/office/drawing/2014/main" id="{E70F886D-ADA7-EEFA-9BBE-0427CFC37673}"/>
                </a:ext>
              </a:extLst>
            </p:cNvPr>
            <p:cNvSpPr/>
            <p:nvPr/>
          </p:nvSpPr>
          <p:spPr>
            <a:xfrm>
              <a:off x="-480150" y="2417000"/>
              <a:ext cx="207275" cy="229650"/>
            </a:xfrm>
            <a:custGeom>
              <a:avLst/>
              <a:gdLst/>
              <a:ahLst/>
              <a:cxnLst/>
              <a:rect l="l" t="t" r="r" b="b"/>
              <a:pathLst>
                <a:path w="8291" h="9186" extrusionOk="0">
                  <a:moveTo>
                    <a:pt x="8291" y="2923"/>
                  </a:moveTo>
                  <a:lnTo>
                    <a:pt x="8291" y="2923"/>
                  </a:lnTo>
                  <a:lnTo>
                    <a:pt x="8013" y="2585"/>
                  </a:lnTo>
                  <a:lnTo>
                    <a:pt x="7655" y="2207"/>
                  </a:lnTo>
                  <a:lnTo>
                    <a:pt x="7237" y="1810"/>
                  </a:lnTo>
                  <a:lnTo>
                    <a:pt x="6760" y="1412"/>
                  </a:lnTo>
                  <a:lnTo>
                    <a:pt x="6223" y="1014"/>
                  </a:lnTo>
                  <a:lnTo>
                    <a:pt x="5647" y="637"/>
                  </a:lnTo>
                  <a:lnTo>
                    <a:pt x="5030" y="299"/>
                  </a:lnTo>
                  <a:lnTo>
                    <a:pt x="4712" y="140"/>
                  </a:lnTo>
                  <a:lnTo>
                    <a:pt x="4394" y="0"/>
                  </a:lnTo>
                  <a:lnTo>
                    <a:pt x="4394" y="0"/>
                  </a:lnTo>
                  <a:lnTo>
                    <a:pt x="3977" y="458"/>
                  </a:lnTo>
                  <a:lnTo>
                    <a:pt x="3559" y="955"/>
                  </a:lnTo>
                  <a:lnTo>
                    <a:pt x="3142" y="1491"/>
                  </a:lnTo>
                  <a:lnTo>
                    <a:pt x="2724" y="2048"/>
                  </a:lnTo>
                  <a:lnTo>
                    <a:pt x="2307" y="2625"/>
                  </a:lnTo>
                  <a:lnTo>
                    <a:pt x="1909" y="3221"/>
                  </a:lnTo>
                  <a:lnTo>
                    <a:pt x="1511" y="3798"/>
                  </a:lnTo>
                  <a:lnTo>
                    <a:pt x="1173" y="4374"/>
                  </a:lnTo>
                  <a:lnTo>
                    <a:pt x="855" y="4931"/>
                  </a:lnTo>
                  <a:lnTo>
                    <a:pt x="577" y="5468"/>
                  </a:lnTo>
                  <a:lnTo>
                    <a:pt x="338" y="5945"/>
                  </a:lnTo>
                  <a:lnTo>
                    <a:pt x="159" y="6382"/>
                  </a:lnTo>
                  <a:lnTo>
                    <a:pt x="40" y="6740"/>
                  </a:lnTo>
                  <a:lnTo>
                    <a:pt x="20" y="6919"/>
                  </a:lnTo>
                  <a:lnTo>
                    <a:pt x="0" y="7058"/>
                  </a:lnTo>
                  <a:lnTo>
                    <a:pt x="0" y="7178"/>
                  </a:lnTo>
                  <a:lnTo>
                    <a:pt x="20" y="7277"/>
                  </a:lnTo>
                  <a:lnTo>
                    <a:pt x="60" y="7356"/>
                  </a:lnTo>
                  <a:lnTo>
                    <a:pt x="120" y="7416"/>
                  </a:lnTo>
                  <a:lnTo>
                    <a:pt x="120" y="7416"/>
                  </a:lnTo>
                  <a:lnTo>
                    <a:pt x="517" y="7714"/>
                  </a:lnTo>
                  <a:lnTo>
                    <a:pt x="895" y="7973"/>
                  </a:lnTo>
                  <a:lnTo>
                    <a:pt x="1273" y="8231"/>
                  </a:lnTo>
                  <a:lnTo>
                    <a:pt x="1631" y="8450"/>
                  </a:lnTo>
                  <a:lnTo>
                    <a:pt x="2028" y="8649"/>
                  </a:lnTo>
                  <a:lnTo>
                    <a:pt x="2426" y="8828"/>
                  </a:lnTo>
                  <a:lnTo>
                    <a:pt x="2843" y="9007"/>
                  </a:lnTo>
                  <a:lnTo>
                    <a:pt x="3301" y="9186"/>
                  </a:lnTo>
                  <a:lnTo>
                    <a:pt x="3301" y="9186"/>
                  </a:lnTo>
                  <a:lnTo>
                    <a:pt x="3360" y="9186"/>
                  </a:lnTo>
                  <a:lnTo>
                    <a:pt x="3440" y="9186"/>
                  </a:lnTo>
                  <a:lnTo>
                    <a:pt x="3539" y="9146"/>
                  </a:lnTo>
                  <a:lnTo>
                    <a:pt x="3639" y="9066"/>
                  </a:lnTo>
                  <a:lnTo>
                    <a:pt x="3897" y="8867"/>
                  </a:lnTo>
                  <a:lnTo>
                    <a:pt x="4215" y="8589"/>
                  </a:lnTo>
                  <a:lnTo>
                    <a:pt x="4553" y="8231"/>
                  </a:lnTo>
                  <a:lnTo>
                    <a:pt x="4931" y="7814"/>
                  </a:lnTo>
                  <a:lnTo>
                    <a:pt x="5329" y="7337"/>
                  </a:lnTo>
                  <a:lnTo>
                    <a:pt x="5726" y="6840"/>
                  </a:lnTo>
                  <a:lnTo>
                    <a:pt x="6144" y="6323"/>
                  </a:lnTo>
                  <a:lnTo>
                    <a:pt x="6541" y="5786"/>
                  </a:lnTo>
                  <a:lnTo>
                    <a:pt x="6919" y="5229"/>
                  </a:lnTo>
                  <a:lnTo>
                    <a:pt x="7277" y="4712"/>
                  </a:lnTo>
                  <a:lnTo>
                    <a:pt x="7615" y="4195"/>
                  </a:lnTo>
                  <a:lnTo>
                    <a:pt x="7893" y="3718"/>
                  </a:lnTo>
                  <a:lnTo>
                    <a:pt x="8112" y="3301"/>
                  </a:lnTo>
                  <a:lnTo>
                    <a:pt x="8291" y="2923"/>
                  </a:lnTo>
                  <a:lnTo>
                    <a:pt x="8291" y="2923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8">
              <a:extLst>
                <a:ext uri="{FF2B5EF4-FFF2-40B4-BE49-F238E27FC236}">
                  <a16:creationId xmlns:a16="http://schemas.microsoft.com/office/drawing/2014/main" id="{86573420-5EFE-4ED6-7D95-B4C816614EA9}"/>
                </a:ext>
              </a:extLst>
            </p:cNvPr>
            <p:cNvSpPr/>
            <p:nvPr/>
          </p:nvSpPr>
          <p:spPr>
            <a:xfrm>
              <a:off x="-1368350" y="2693850"/>
              <a:ext cx="171000" cy="162550"/>
            </a:xfrm>
            <a:custGeom>
              <a:avLst/>
              <a:gdLst/>
              <a:ahLst/>
              <a:cxnLst/>
              <a:rect l="l" t="t" r="r" b="b"/>
              <a:pathLst>
                <a:path w="6840" h="6502" extrusionOk="0">
                  <a:moveTo>
                    <a:pt x="0" y="2128"/>
                  </a:moveTo>
                  <a:lnTo>
                    <a:pt x="0" y="2128"/>
                  </a:lnTo>
                  <a:lnTo>
                    <a:pt x="597" y="2485"/>
                  </a:lnTo>
                  <a:lnTo>
                    <a:pt x="1213" y="2883"/>
                  </a:lnTo>
                  <a:lnTo>
                    <a:pt x="1830" y="3320"/>
                  </a:lnTo>
                  <a:lnTo>
                    <a:pt x="2148" y="3539"/>
                  </a:lnTo>
                  <a:lnTo>
                    <a:pt x="2446" y="3798"/>
                  </a:lnTo>
                  <a:lnTo>
                    <a:pt x="2764" y="4056"/>
                  </a:lnTo>
                  <a:lnTo>
                    <a:pt x="3062" y="4354"/>
                  </a:lnTo>
                  <a:lnTo>
                    <a:pt x="3360" y="4653"/>
                  </a:lnTo>
                  <a:lnTo>
                    <a:pt x="3659" y="4971"/>
                  </a:lnTo>
                  <a:lnTo>
                    <a:pt x="3937" y="5329"/>
                  </a:lnTo>
                  <a:lnTo>
                    <a:pt x="4215" y="5686"/>
                  </a:lnTo>
                  <a:lnTo>
                    <a:pt x="4474" y="6084"/>
                  </a:lnTo>
                  <a:lnTo>
                    <a:pt x="4732" y="6502"/>
                  </a:lnTo>
                  <a:lnTo>
                    <a:pt x="4732" y="6502"/>
                  </a:lnTo>
                  <a:lnTo>
                    <a:pt x="4832" y="6362"/>
                  </a:lnTo>
                  <a:lnTo>
                    <a:pt x="4951" y="6243"/>
                  </a:lnTo>
                  <a:lnTo>
                    <a:pt x="5209" y="6004"/>
                  </a:lnTo>
                  <a:lnTo>
                    <a:pt x="5488" y="5786"/>
                  </a:lnTo>
                  <a:lnTo>
                    <a:pt x="5786" y="5587"/>
                  </a:lnTo>
                  <a:lnTo>
                    <a:pt x="6084" y="5368"/>
                  </a:lnTo>
                  <a:lnTo>
                    <a:pt x="6362" y="5150"/>
                  </a:lnTo>
                  <a:lnTo>
                    <a:pt x="6621" y="4911"/>
                  </a:lnTo>
                  <a:lnTo>
                    <a:pt x="6740" y="4792"/>
                  </a:lnTo>
                  <a:lnTo>
                    <a:pt x="6840" y="4653"/>
                  </a:lnTo>
                  <a:lnTo>
                    <a:pt x="6840" y="4653"/>
                  </a:lnTo>
                  <a:lnTo>
                    <a:pt x="6522" y="4155"/>
                  </a:lnTo>
                  <a:lnTo>
                    <a:pt x="6164" y="3698"/>
                  </a:lnTo>
                  <a:lnTo>
                    <a:pt x="5826" y="3281"/>
                  </a:lnTo>
                  <a:lnTo>
                    <a:pt x="5468" y="2883"/>
                  </a:lnTo>
                  <a:lnTo>
                    <a:pt x="5110" y="2525"/>
                  </a:lnTo>
                  <a:lnTo>
                    <a:pt x="4752" y="2187"/>
                  </a:lnTo>
                  <a:lnTo>
                    <a:pt x="4394" y="1869"/>
                  </a:lnTo>
                  <a:lnTo>
                    <a:pt x="4036" y="1591"/>
                  </a:lnTo>
                  <a:lnTo>
                    <a:pt x="3678" y="1332"/>
                  </a:lnTo>
                  <a:lnTo>
                    <a:pt x="3341" y="1094"/>
                  </a:lnTo>
                  <a:lnTo>
                    <a:pt x="2704" y="676"/>
                  </a:lnTo>
                  <a:lnTo>
                    <a:pt x="1611" y="0"/>
                  </a:lnTo>
                  <a:lnTo>
                    <a:pt x="1611" y="0"/>
                  </a:lnTo>
                  <a:lnTo>
                    <a:pt x="1213" y="537"/>
                  </a:lnTo>
                  <a:lnTo>
                    <a:pt x="816" y="1074"/>
                  </a:lnTo>
                  <a:lnTo>
                    <a:pt x="398" y="1591"/>
                  </a:lnTo>
                  <a:lnTo>
                    <a:pt x="0" y="2128"/>
                  </a:lnTo>
                  <a:lnTo>
                    <a:pt x="0" y="21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8">
              <a:extLst>
                <a:ext uri="{FF2B5EF4-FFF2-40B4-BE49-F238E27FC236}">
                  <a16:creationId xmlns:a16="http://schemas.microsoft.com/office/drawing/2014/main" id="{7DE8ED3E-93F2-0AB1-2769-1D50F430FFEB}"/>
                </a:ext>
              </a:extLst>
            </p:cNvPr>
            <p:cNvSpPr/>
            <p:nvPr/>
          </p:nvSpPr>
          <p:spPr>
            <a:xfrm>
              <a:off x="-703325" y="2624750"/>
              <a:ext cx="121300" cy="93475"/>
            </a:xfrm>
            <a:custGeom>
              <a:avLst/>
              <a:gdLst/>
              <a:ahLst/>
              <a:cxnLst/>
              <a:rect l="l" t="t" r="r" b="b"/>
              <a:pathLst>
                <a:path w="4852" h="3739" extrusionOk="0">
                  <a:moveTo>
                    <a:pt x="1" y="41"/>
                  </a:moveTo>
                  <a:lnTo>
                    <a:pt x="1" y="41"/>
                  </a:lnTo>
                  <a:lnTo>
                    <a:pt x="418" y="319"/>
                  </a:lnTo>
                  <a:lnTo>
                    <a:pt x="597" y="458"/>
                  </a:lnTo>
                  <a:lnTo>
                    <a:pt x="776" y="597"/>
                  </a:lnTo>
                  <a:lnTo>
                    <a:pt x="935" y="756"/>
                  </a:lnTo>
                  <a:lnTo>
                    <a:pt x="1074" y="935"/>
                  </a:lnTo>
                  <a:lnTo>
                    <a:pt x="1213" y="1114"/>
                  </a:lnTo>
                  <a:lnTo>
                    <a:pt x="1353" y="1313"/>
                  </a:lnTo>
                  <a:lnTo>
                    <a:pt x="1472" y="1532"/>
                  </a:lnTo>
                  <a:lnTo>
                    <a:pt x="1571" y="1770"/>
                  </a:lnTo>
                  <a:lnTo>
                    <a:pt x="1671" y="2029"/>
                  </a:lnTo>
                  <a:lnTo>
                    <a:pt x="1770" y="2327"/>
                  </a:lnTo>
                  <a:lnTo>
                    <a:pt x="1870" y="2625"/>
                  </a:lnTo>
                  <a:lnTo>
                    <a:pt x="1949" y="2963"/>
                  </a:lnTo>
                  <a:lnTo>
                    <a:pt x="2128" y="3738"/>
                  </a:lnTo>
                  <a:lnTo>
                    <a:pt x="2128" y="3738"/>
                  </a:lnTo>
                  <a:lnTo>
                    <a:pt x="2267" y="3659"/>
                  </a:lnTo>
                  <a:lnTo>
                    <a:pt x="2426" y="3619"/>
                  </a:lnTo>
                  <a:lnTo>
                    <a:pt x="2764" y="3520"/>
                  </a:lnTo>
                  <a:lnTo>
                    <a:pt x="3122" y="3460"/>
                  </a:lnTo>
                  <a:lnTo>
                    <a:pt x="3480" y="3420"/>
                  </a:lnTo>
                  <a:lnTo>
                    <a:pt x="3838" y="3361"/>
                  </a:lnTo>
                  <a:lnTo>
                    <a:pt x="4196" y="3301"/>
                  </a:lnTo>
                  <a:lnTo>
                    <a:pt x="4534" y="3222"/>
                  </a:lnTo>
                  <a:lnTo>
                    <a:pt x="4693" y="3162"/>
                  </a:lnTo>
                  <a:lnTo>
                    <a:pt x="4852" y="3082"/>
                  </a:lnTo>
                  <a:lnTo>
                    <a:pt x="4852" y="3082"/>
                  </a:lnTo>
                  <a:lnTo>
                    <a:pt x="4792" y="2526"/>
                  </a:lnTo>
                  <a:lnTo>
                    <a:pt x="4713" y="2049"/>
                  </a:lnTo>
                  <a:lnTo>
                    <a:pt x="4593" y="1631"/>
                  </a:lnTo>
                  <a:lnTo>
                    <a:pt x="4474" y="1273"/>
                  </a:lnTo>
                  <a:lnTo>
                    <a:pt x="4335" y="975"/>
                  </a:lnTo>
                  <a:lnTo>
                    <a:pt x="4176" y="717"/>
                  </a:lnTo>
                  <a:lnTo>
                    <a:pt x="3997" y="478"/>
                  </a:lnTo>
                  <a:lnTo>
                    <a:pt x="3818" y="299"/>
                  </a:lnTo>
                  <a:lnTo>
                    <a:pt x="3818" y="299"/>
                  </a:lnTo>
                  <a:lnTo>
                    <a:pt x="3520" y="279"/>
                  </a:lnTo>
                  <a:lnTo>
                    <a:pt x="3043" y="219"/>
                  </a:lnTo>
                  <a:lnTo>
                    <a:pt x="1810" y="100"/>
                  </a:lnTo>
                  <a:lnTo>
                    <a:pt x="1194" y="60"/>
                  </a:lnTo>
                  <a:lnTo>
                    <a:pt x="637" y="21"/>
                  </a:lnTo>
                  <a:lnTo>
                    <a:pt x="219" y="1"/>
                  </a:lnTo>
                  <a:lnTo>
                    <a:pt x="80" y="21"/>
                  </a:lnTo>
                  <a:lnTo>
                    <a:pt x="1" y="41"/>
                  </a:lnTo>
                  <a:lnTo>
                    <a:pt x="1" y="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8">
              <a:extLst>
                <a:ext uri="{FF2B5EF4-FFF2-40B4-BE49-F238E27FC236}">
                  <a16:creationId xmlns:a16="http://schemas.microsoft.com/office/drawing/2014/main" id="{1C56E609-61A2-85FB-C480-267D802F29E3}"/>
                </a:ext>
              </a:extLst>
            </p:cNvPr>
            <p:cNvSpPr/>
            <p:nvPr/>
          </p:nvSpPr>
          <p:spPr>
            <a:xfrm>
              <a:off x="-974700" y="2936400"/>
              <a:ext cx="178950" cy="48725"/>
            </a:xfrm>
            <a:custGeom>
              <a:avLst/>
              <a:gdLst/>
              <a:ahLst/>
              <a:cxnLst/>
              <a:rect l="l" t="t" r="r" b="b"/>
              <a:pathLst>
                <a:path w="7158" h="1949" extrusionOk="0">
                  <a:moveTo>
                    <a:pt x="7158" y="0"/>
                  </a:moveTo>
                  <a:lnTo>
                    <a:pt x="7158" y="0"/>
                  </a:lnTo>
                  <a:lnTo>
                    <a:pt x="7158" y="696"/>
                  </a:lnTo>
                  <a:lnTo>
                    <a:pt x="7158" y="696"/>
                  </a:lnTo>
                  <a:lnTo>
                    <a:pt x="7158" y="1372"/>
                  </a:lnTo>
                  <a:lnTo>
                    <a:pt x="7158" y="1372"/>
                  </a:lnTo>
                  <a:lnTo>
                    <a:pt x="6482" y="1551"/>
                  </a:lnTo>
                  <a:lnTo>
                    <a:pt x="5806" y="1710"/>
                  </a:lnTo>
                  <a:lnTo>
                    <a:pt x="5806" y="1710"/>
                  </a:lnTo>
                  <a:lnTo>
                    <a:pt x="5806" y="975"/>
                  </a:lnTo>
                  <a:lnTo>
                    <a:pt x="5806" y="975"/>
                  </a:lnTo>
                  <a:lnTo>
                    <a:pt x="5806" y="239"/>
                  </a:lnTo>
                  <a:lnTo>
                    <a:pt x="5806" y="239"/>
                  </a:lnTo>
                  <a:lnTo>
                    <a:pt x="6482" y="140"/>
                  </a:lnTo>
                  <a:lnTo>
                    <a:pt x="7158" y="0"/>
                  </a:lnTo>
                  <a:lnTo>
                    <a:pt x="7158" y="0"/>
                  </a:lnTo>
                  <a:close/>
                  <a:moveTo>
                    <a:pt x="1352" y="358"/>
                  </a:moveTo>
                  <a:lnTo>
                    <a:pt x="1352" y="358"/>
                  </a:lnTo>
                  <a:lnTo>
                    <a:pt x="1352" y="1114"/>
                  </a:lnTo>
                  <a:lnTo>
                    <a:pt x="1352" y="1114"/>
                  </a:lnTo>
                  <a:lnTo>
                    <a:pt x="1352" y="1849"/>
                  </a:lnTo>
                  <a:lnTo>
                    <a:pt x="1352" y="1849"/>
                  </a:lnTo>
                  <a:lnTo>
                    <a:pt x="676" y="1730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0" y="895"/>
                  </a:lnTo>
                  <a:lnTo>
                    <a:pt x="0" y="895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676" y="299"/>
                  </a:lnTo>
                  <a:lnTo>
                    <a:pt x="1352" y="358"/>
                  </a:lnTo>
                  <a:lnTo>
                    <a:pt x="1352" y="358"/>
                  </a:lnTo>
                  <a:close/>
                  <a:moveTo>
                    <a:pt x="3301" y="398"/>
                  </a:moveTo>
                  <a:lnTo>
                    <a:pt x="3301" y="398"/>
                  </a:lnTo>
                  <a:lnTo>
                    <a:pt x="3301" y="1173"/>
                  </a:lnTo>
                  <a:lnTo>
                    <a:pt x="3301" y="1173"/>
                  </a:lnTo>
                  <a:lnTo>
                    <a:pt x="3301" y="1949"/>
                  </a:lnTo>
                  <a:lnTo>
                    <a:pt x="3301" y="1949"/>
                  </a:lnTo>
                  <a:lnTo>
                    <a:pt x="2625" y="1929"/>
                  </a:lnTo>
                  <a:lnTo>
                    <a:pt x="1929" y="1909"/>
                  </a:lnTo>
                  <a:lnTo>
                    <a:pt x="1929" y="1909"/>
                  </a:lnTo>
                  <a:lnTo>
                    <a:pt x="1929" y="1154"/>
                  </a:lnTo>
                  <a:lnTo>
                    <a:pt x="1929" y="1154"/>
                  </a:lnTo>
                  <a:lnTo>
                    <a:pt x="1929" y="398"/>
                  </a:lnTo>
                  <a:lnTo>
                    <a:pt x="1929" y="398"/>
                  </a:lnTo>
                  <a:lnTo>
                    <a:pt x="2625" y="418"/>
                  </a:lnTo>
                  <a:lnTo>
                    <a:pt x="3301" y="398"/>
                  </a:lnTo>
                  <a:lnTo>
                    <a:pt x="3301" y="398"/>
                  </a:lnTo>
                  <a:close/>
                  <a:moveTo>
                    <a:pt x="5229" y="1054"/>
                  </a:moveTo>
                  <a:lnTo>
                    <a:pt x="5229" y="1054"/>
                  </a:lnTo>
                  <a:lnTo>
                    <a:pt x="5229" y="1810"/>
                  </a:lnTo>
                  <a:lnTo>
                    <a:pt x="5229" y="1810"/>
                  </a:lnTo>
                  <a:lnTo>
                    <a:pt x="4553" y="1869"/>
                  </a:lnTo>
                  <a:lnTo>
                    <a:pt x="3877" y="1929"/>
                  </a:lnTo>
                  <a:lnTo>
                    <a:pt x="3877" y="1929"/>
                  </a:lnTo>
                  <a:lnTo>
                    <a:pt x="3877" y="1154"/>
                  </a:lnTo>
                  <a:lnTo>
                    <a:pt x="3877" y="1154"/>
                  </a:lnTo>
                  <a:lnTo>
                    <a:pt x="3877" y="398"/>
                  </a:lnTo>
                  <a:lnTo>
                    <a:pt x="3877" y="398"/>
                  </a:lnTo>
                  <a:lnTo>
                    <a:pt x="4553" y="358"/>
                  </a:lnTo>
                  <a:lnTo>
                    <a:pt x="5229" y="299"/>
                  </a:lnTo>
                  <a:lnTo>
                    <a:pt x="5229" y="299"/>
                  </a:lnTo>
                  <a:lnTo>
                    <a:pt x="5229" y="1054"/>
                  </a:lnTo>
                  <a:lnTo>
                    <a:pt x="5229" y="10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8">
              <a:extLst>
                <a:ext uri="{FF2B5EF4-FFF2-40B4-BE49-F238E27FC236}">
                  <a16:creationId xmlns:a16="http://schemas.microsoft.com/office/drawing/2014/main" id="{D5D927C1-F193-C793-4304-A426DA73D4D5}"/>
                </a:ext>
              </a:extLst>
            </p:cNvPr>
            <p:cNvSpPr/>
            <p:nvPr/>
          </p:nvSpPr>
          <p:spPr>
            <a:xfrm>
              <a:off x="-1423025" y="3083525"/>
              <a:ext cx="80550" cy="180950"/>
            </a:xfrm>
            <a:custGeom>
              <a:avLst/>
              <a:gdLst/>
              <a:ahLst/>
              <a:cxnLst/>
              <a:rect l="l" t="t" r="r" b="b"/>
              <a:pathLst>
                <a:path w="3222" h="7238" extrusionOk="0">
                  <a:moveTo>
                    <a:pt x="3221" y="6919"/>
                  </a:moveTo>
                  <a:lnTo>
                    <a:pt x="3221" y="6919"/>
                  </a:lnTo>
                  <a:lnTo>
                    <a:pt x="2565" y="7078"/>
                  </a:lnTo>
                  <a:lnTo>
                    <a:pt x="2565" y="7078"/>
                  </a:lnTo>
                  <a:lnTo>
                    <a:pt x="1909" y="7237"/>
                  </a:lnTo>
                  <a:lnTo>
                    <a:pt x="1909" y="7237"/>
                  </a:lnTo>
                  <a:lnTo>
                    <a:pt x="1551" y="6621"/>
                  </a:lnTo>
                  <a:lnTo>
                    <a:pt x="1253" y="5985"/>
                  </a:lnTo>
                  <a:lnTo>
                    <a:pt x="1253" y="5985"/>
                  </a:lnTo>
                  <a:lnTo>
                    <a:pt x="1969" y="5826"/>
                  </a:lnTo>
                  <a:lnTo>
                    <a:pt x="1969" y="5826"/>
                  </a:lnTo>
                  <a:lnTo>
                    <a:pt x="2684" y="5647"/>
                  </a:lnTo>
                  <a:lnTo>
                    <a:pt x="2684" y="5647"/>
                  </a:lnTo>
                  <a:lnTo>
                    <a:pt x="2943" y="6283"/>
                  </a:lnTo>
                  <a:lnTo>
                    <a:pt x="3221" y="6919"/>
                  </a:lnTo>
                  <a:lnTo>
                    <a:pt x="3221" y="6919"/>
                  </a:lnTo>
                  <a:close/>
                  <a:moveTo>
                    <a:pt x="1511" y="1352"/>
                  </a:moveTo>
                  <a:lnTo>
                    <a:pt x="1511" y="1352"/>
                  </a:lnTo>
                  <a:lnTo>
                    <a:pt x="796" y="1531"/>
                  </a:lnTo>
                  <a:lnTo>
                    <a:pt x="796" y="1531"/>
                  </a:lnTo>
                  <a:lnTo>
                    <a:pt x="80" y="1710"/>
                  </a:lnTo>
                  <a:lnTo>
                    <a:pt x="80" y="1710"/>
                  </a:lnTo>
                  <a:lnTo>
                    <a:pt x="20" y="1014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676" y="159"/>
                  </a:lnTo>
                  <a:lnTo>
                    <a:pt x="676" y="159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412" y="676"/>
                  </a:lnTo>
                  <a:lnTo>
                    <a:pt x="1511" y="1352"/>
                  </a:lnTo>
                  <a:lnTo>
                    <a:pt x="1511" y="1352"/>
                  </a:lnTo>
                  <a:close/>
                  <a:moveTo>
                    <a:pt x="1929" y="3241"/>
                  </a:moveTo>
                  <a:lnTo>
                    <a:pt x="1929" y="3241"/>
                  </a:lnTo>
                  <a:lnTo>
                    <a:pt x="1173" y="3440"/>
                  </a:lnTo>
                  <a:lnTo>
                    <a:pt x="1173" y="3440"/>
                  </a:lnTo>
                  <a:lnTo>
                    <a:pt x="438" y="3619"/>
                  </a:lnTo>
                  <a:lnTo>
                    <a:pt x="438" y="3619"/>
                  </a:lnTo>
                  <a:lnTo>
                    <a:pt x="279" y="2943"/>
                  </a:lnTo>
                  <a:lnTo>
                    <a:pt x="160" y="2287"/>
                  </a:lnTo>
                  <a:lnTo>
                    <a:pt x="160" y="2287"/>
                  </a:lnTo>
                  <a:lnTo>
                    <a:pt x="875" y="2108"/>
                  </a:lnTo>
                  <a:lnTo>
                    <a:pt x="875" y="2108"/>
                  </a:lnTo>
                  <a:lnTo>
                    <a:pt x="1611" y="1929"/>
                  </a:lnTo>
                  <a:lnTo>
                    <a:pt x="1611" y="1929"/>
                  </a:lnTo>
                  <a:lnTo>
                    <a:pt x="1770" y="2585"/>
                  </a:lnTo>
                  <a:lnTo>
                    <a:pt x="1929" y="3241"/>
                  </a:lnTo>
                  <a:lnTo>
                    <a:pt x="1929" y="3241"/>
                  </a:lnTo>
                  <a:close/>
                  <a:moveTo>
                    <a:pt x="1750" y="5289"/>
                  </a:moveTo>
                  <a:lnTo>
                    <a:pt x="1750" y="5289"/>
                  </a:lnTo>
                  <a:lnTo>
                    <a:pt x="1014" y="5468"/>
                  </a:lnTo>
                  <a:lnTo>
                    <a:pt x="1014" y="5468"/>
                  </a:lnTo>
                  <a:lnTo>
                    <a:pt x="796" y="4812"/>
                  </a:lnTo>
                  <a:lnTo>
                    <a:pt x="577" y="4156"/>
                  </a:lnTo>
                  <a:lnTo>
                    <a:pt x="577" y="4156"/>
                  </a:lnTo>
                  <a:lnTo>
                    <a:pt x="1333" y="3977"/>
                  </a:lnTo>
                  <a:lnTo>
                    <a:pt x="1333" y="3977"/>
                  </a:lnTo>
                  <a:lnTo>
                    <a:pt x="2068" y="3798"/>
                  </a:lnTo>
                  <a:lnTo>
                    <a:pt x="2068" y="3798"/>
                  </a:lnTo>
                  <a:lnTo>
                    <a:pt x="2267" y="4454"/>
                  </a:lnTo>
                  <a:lnTo>
                    <a:pt x="2486" y="5110"/>
                  </a:lnTo>
                  <a:lnTo>
                    <a:pt x="2486" y="5110"/>
                  </a:lnTo>
                  <a:lnTo>
                    <a:pt x="1750" y="5289"/>
                  </a:lnTo>
                  <a:lnTo>
                    <a:pt x="1750" y="52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0E07DDB4-4DBE-CAF9-4546-891F7654F09F}"/>
              </a:ext>
            </a:extLst>
          </p:cNvPr>
          <p:cNvGrpSpPr>
            <a:grpSpLocks noChangeAspect="1"/>
          </p:cNvGrpSpPr>
          <p:nvPr/>
        </p:nvGrpSpPr>
        <p:grpSpPr>
          <a:xfrm>
            <a:off x="2129313" y="1399669"/>
            <a:ext cx="2125432" cy="1140740"/>
            <a:chOff x="4657820" y="1276175"/>
            <a:chExt cx="2742824" cy="1472100"/>
          </a:xfrm>
        </p:grpSpPr>
        <p:sp>
          <p:nvSpPr>
            <p:cNvPr id="6276" name="Google Shape;6276;p68">
              <a:extLst>
                <a:ext uri="{FF2B5EF4-FFF2-40B4-BE49-F238E27FC236}">
                  <a16:creationId xmlns:a16="http://schemas.microsoft.com/office/drawing/2014/main" id="{AEB32D96-A384-129F-9D6D-9791C2133F6F}"/>
                </a:ext>
              </a:extLst>
            </p:cNvPr>
            <p:cNvSpPr/>
            <p:nvPr/>
          </p:nvSpPr>
          <p:spPr>
            <a:xfrm>
              <a:off x="6669244" y="1646525"/>
              <a:ext cx="731400" cy="7314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" name="Gruppieren 1">
              <a:extLst>
                <a:ext uri="{FF2B5EF4-FFF2-40B4-BE49-F238E27FC236}">
                  <a16:creationId xmlns:a16="http://schemas.microsoft.com/office/drawing/2014/main" id="{33D8D00A-0A53-7CBD-81E5-2BBA1BC294ED}"/>
                </a:ext>
              </a:extLst>
            </p:cNvPr>
            <p:cNvGrpSpPr/>
            <p:nvPr/>
          </p:nvGrpSpPr>
          <p:grpSpPr>
            <a:xfrm>
              <a:off x="4657820" y="1276175"/>
              <a:ext cx="2530747" cy="1472100"/>
              <a:chOff x="4657820" y="1276175"/>
              <a:chExt cx="2530747" cy="1472100"/>
            </a:xfrm>
          </p:grpSpPr>
          <p:pic>
            <p:nvPicPr>
              <p:cNvPr id="6275" name="Google Shape;6275;p68">
                <a:extLst>
                  <a:ext uri="{FF2B5EF4-FFF2-40B4-BE49-F238E27FC236}">
                    <a16:creationId xmlns:a16="http://schemas.microsoft.com/office/drawing/2014/main" id="{D4F0AE32-889C-4780-130B-D33E5A00A01F}"/>
                  </a:ext>
                </a:extLst>
              </p:cNvPr>
              <p:cNvPicPr preferRelativeResize="0"/>
              <p:nvPr/>
            </p:nvPicPr>
            <p:blipFill rotWithShape="1">
              <a:blip r:embed="rId3"/>
              <a:srcRect t="8333" b="8333"/>
              <a:stretch/>
            </p:blipFill>
            <p:spPr>
              <a:xfrm>
                <a:off x="4657820" y="1276175"/>
                <a:ext cx="1472100" cy="1472100"/>
              </a:xfrm>
              <a:prstGeom prst="ellipse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pic>
          <p:cxnSp>
            <p:nvCxnSpPr>
              <p:cNvPr id="6278" name="Google Shape;6278;p68">
                <a:extLst>
                  <a:ext uri="{FF2B5EF4-FFF2-40B4-BE49-F238E27FC236}">
                    <a16:creationId xmlns:a16="http://schemas.microsoft.com/office/drawing/2014/main" id="{C4FC90E8-D582-1C21-0E14-2368F6383CA5}"/>
                  </a:ext>
                </a:extLst>
              </p:cNvPr>
              <p:cNvCxnSpPr>
                <a:cxnSpLocks/>
                <a:stCxn id="6275" idx="6"/>
                <a:endCxn id="6276" idx="2"/>
              </p:cNvCxnSpPr>
              <p:nvPr/>
            </p:nvCxnSpPr>
            <p:spPr>
              <a:xfrm>
                <a:off x="6129920" y="2012225"/>
                <a:ext cx="5394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374" name="Google Shape;6374;p68">
                <a:extLst>
                  <a:ext uri="{FF2B5EF4-FFF2-40B4-BE49-F238E27FC236}">
                    <a16:creationId xmlns:a16="http://schemas.microsoft.com/office/drawing/2014/main" id="{4932932C-B6C6-B573-DF32-DE9A62F9FB9E}"/>
                  </a:ext>
                </a:extLst>
              </p:cNvPr>
              <p:cNvGrpSpPr/>
              <p:nvPr/>
            </p:nvGrpSpPr>
            <p:grpSpPr>
              <a:xfrm>
                <a:off x="6881327" y="1829355"/>
                <a:ext cx="307240" cy="365752"/>
                <a:chOff x="4845720" y="3050394"/>
                <a:chExt cx="328810" cy="395066"/>
              </a:xfrm>
            </p:grpSpPr>
            <p:sp>
              <p:nvSpPr>
                <p:cNvPr id="6375" name="Google Shape;6375;p68">
                  <a:extLst>
                    <a:ext uri="{FF2B5EF4-FFF2-40B4-BE49-F238E27FC236}">
                      <a16:creationId xmlns:a16="http://schemas.microsoft.com/office/drawing/2014/main" id="{674C97B2-0785-3DDD-2891-34E21B0CD87D}"/>
                    </a:ext>
                  </a:extLst>
                </p:cNvPr>
                <p:cNvSpPr/>
                <p:nvPr/>
              </p:nvSpPr>
              <p:spPr>
                <a:xfrm>
                  <a:off x="5113300" y="3121764"/>
                  <a:ext cx="61231" cy="1283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9" h="2911" extrusionOk="0">
                      <a:moveTo>
                        <a:pt x="1" y="0"/>
                      </a:moveTo>
                      <a:lnTo>
                        <a:pt x="39" y="270"/>
                      </a:lnTo>
                      <a:lnTo>
                        <a:pt x="59" y="540"/>
                      </a:lnTo>
                      <a:lnTo>
                        <a:pt x="656" y="540"/>
                      </a:lnTo>
                      <a:lnTo>
                        <a:pt x="714" y="559"/>
                      </a:lnTo>
                      <a:lnTo>
                        <a:pt x="791" y="598"/>
                      </a:lnTo>
                      <a:lnTo>
                        <a:pt x="829" y="656"/>
                      </a:lnTo>
                      <a:lnTo>
                        <a:pt x="849" y="733"/>
                      </a:lnTo>
                      <a:lnTo>
                        <a:pt x="849" y="2178"/>
                      </a:lnTo>
                      <a:lnTo>
                        <a:pt x="829" y="2236"/>
                      </a:lnTo>
                      <a:lnTo>
                        <a:pt x="810" y="2274"/>
                      </a:lnTo>
                      <a:lnTo>
                        <a:pt x="752" y="2332"/>
                      </a:lnTo>
                      <a:lnTo>
                        <a:pt x="714" y="2351"/>
                      </a:lnTo>
                      <a:lnTo>
                        <a:pt x="714" y="2910"/>
                      </a:lnTo>
                      <a:lnTo>
                        <a:pt x="849" y="2891"/>
                      </a:lnTo>
                      <a:lnTo>
                        <a:pt x="984" y="2833"/>
                      </a:lnTo>
                      <a:lnTo>
                        <a:pt x="1099" y="2775"/>
                      </a:lnTo>
                      <a:lnTo>
                        <a:pt x="1195" y="2679"/>
                      </a:lnTo>
                      <a:lnTo>
                        <a:pt x="1273" y="2563"/>
                      </a:lnTo>
                      <a:lnTo>
                        <a:pt x="1330" y="2448"/>
                      </a:lnTo>
                      <a:lnTo>
                        <a:pt x="1388" y="2313"/>
                      </a:lnTo>
                      <a:lnTo>
                        <a:pt x="1388" y="2178"/>
                      </a:lnTo>
                      <a:lnTo>
                        <a:pt x="1388" y="733"/>
                      </a:lnTo>
                      <a:lnTo>
                        <a:pt x="1369" y="598"/>
                      </a:lnTo>
                      <a:lnTo>
                        <a:pt x="1330" y="444"/>
                      </a:lnTo>
                      <a:lnTo>
                        <a:pt x="1273" y="328"/>
                      </a:lnTo>
                      <a:lnTo>
                        <a:pt x="1176" y="212"/>
                      </a:lnTo>
                      <a:lnTo>
                        <a:pt x="1061" y="116"/>
                      </a:lnTo>
                      <a:lnTo>
                        <a:pt x="945" y="58"/>
                      </a:lnTo>
                      <a:lnTo>
                        <a:pt x="791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6" name="Google Shape;6376;p68">
                  <a:extLst>
                    <a:ext uri="{FF2B5EF4-FFF2-40B4-BE49-F238E27FC236}">
                      <a16:creationId xmlns:a16="http://schemas.microsoft.com/office/drawing/2014/main" id="{7D0E4636-8908-E31B-9D68-1983E4E6F3F8}"/>
                    </a:ext>
                  </a:extLst>
                </p:cNvPr>
                <p:cNvSpPr/>
                <p:nvPr/>
              </p:nvSpPr>
              <p:spPr>
                <a:xfrm>
                  <a:off x="5087821" y="3121764"/>
                  <a:ext cx="29800" cy="23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" h="540" extrusionOk="0">
                      <a:moveTo>
                        <a:pt x="78" y="0"/>
                      </a:moveTo>
                      <a:lnTo>
                        <a:pt x="1" y="97"/>
                      </a:lnTo>
                      <a:lnTo>
                        <a:pt x="58" y="482"/>
                      </a:lnTo>
                      <a:lnTo>
                        <a:pt x="135" y="540"/>
                      </a:lnTo>
                      <a:lnTo>
                        <a:pt x="675" y="540"/>
                      </a:lnTo>
                      <a:lnTo>
                        <a:pt x="675" y="270"/>
                      </a:lnTo>
                      <a:lnTo>
                        <a:pt x="637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7" name="Google Shape;6377;p68">
                  <a:extLst>
                    <a:ext uri="{FF2B5EF4-FFF2-40B4-BE49-F238E27FC236}">
                      <a16:creationId xmlns:a16="http://schemas.microsoft.com/office/drawing/2014/main" id="{7FFAE16C-4DA5-AFC2-FB5E-B484B7024B45}"/>
                    </a:ext>
                  </a:extLst>
                </p:cNvPr>
                <p:cNvSpPr/>
                <p:nvPr/>
              </p:nvSpPr>
              <p:spPr>
                <a:xfrm>
                  <a:off x="5120089" y="3224563"/>
                  <a:ext cx="26405" cy="25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9" h="579" extrusionOk="0">
                      <a:moveTo>
                        <a:pt x="598" y="0"/>
                      </a:moveTo>
                      <a:lnTo>
                        <a:pt x="560" y="19"/>
                      </a:lnTo>
                      <a:lnTo>
                        <a:pt x="59" y="19"/>
                      </a:lnTo>
                      <a:lnTo>
                        <a:pt x="1" y="96"/>
                      </a:lnTo>
                      <a:lnTo>
                        <a:pt x="1" y="520"/>
                      </a:lnTo>
                      <a:lnTo>
                        <a:pt x="59" y="578"/>
                      </a:lnTo>
                      <a:lnTo>
                        <a:pt x="598" y="578"/>
                      </a:lnTo>
                      <a:lnTo>
                        <a:pt x="598" y="0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8" name="Google Shape;6378;p68">
                  <a:extLst>
                    <a:ext uri="{FF2B5EF4-FFF2-40B4-BE49-F238E27FC236}">
                      <a16:creationId xmlns:a16="http://schemas.microsoft.com/office/drawing/2014/main" id="{BB0D46A5-7DE2-5B54-79AC-6A2620D0ECEE}"/>
                    </a:ext>
                  </a:extLst>
                </p:cNvPr>
                <p:cNvSpPr/>
                <p:nvPr/>
              </p:nvSpPr>
              <p:spPr>
                <a:xfrm>
                  <a:off x="5063179" y="3169328"/>
                  <a:ext cx="59511" cy="115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2622" extrusionOk="0">
                      <a:moveTo>
                        <a:pt x="656" y="0"/>
                      </a:moveTo>
                      <a:lnTo>
                        <a:pt x="521" y="78"/>
                      </a:lnTo>
                      <a:lnTo>
                        <a:pt x="1" y="1118"/>
                      </a:lnTo>
                      <a:lnTo>
                        <a:pt x="1" y="2159"/>
                      </a:lnTo>
                      <a:lnTo>
                        <a:pt x="1157" y="2621"/>
                      </a:lnTo>
                      <a:lnTo>
                        <a:pt x="1350" y="2563"/>
                      </a:lnTo>
                      <a:lnTo>
                        <a:pt x="1350" y="945"/>
                      </a:lnTo>
                      <a:lnTo>
                        <a:pt x="1350" y="771"/>
                      </a:lnTo>
                      <a:lnTo>
                        <a:pt x="1311" y="617"/>
                      </a:lnTo>
                      <a:lnTo>
                        <a:pt x="1234" y="482"/>
                      </a:lnTo>
                      <a:lnTo>
                        <a:pt x="1157" y="347"/>
                      </a:lnTo>
                      <a:lnTo>
                        <a:pt x="1061" y="232"/>
                      </a:lnTo>
                      <a:lnTo>
                        <a:pt x="926" y="135"/>
                      </a:lnTo>
                      <a:lnTo>
                        <a:pt x="791" y="58"/>
                      </a:lnTo>
                      <a:lnTo>
                        <a:pt x="656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79" name="Google Shape;6379;p68">
                  <a:extLst>
                    <a:ext uri="{FF2B5EF4-FFF2-40B4-BE49-F238E27FC236}">
                      <a16:creationId xmlns:a16="http://schemas.microsoft.com/office/drawing/2014/main" id="{DF158C7E-91BF-439E-B7C9-2CF09A6A9546}"/>
                    </a:ext>
                  </a:extLst>
                </p:cNvPr>
                <p:cNvSpPr/>
                <p:nvPr/>
              </p:nvSpPr>
              <p:spPr>
                <a:xfrm>
                  <a:off x="4900956" y="3182068"/>
                  <a:ext cx="24642" cy="89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9" h="2024" extrusionOk="0">
                      <a:moveTo>
                        <a:pt x="212" y="1"/>
                      </a:moveTo>
                      <a:lnTo>
                        <a:pt x="116" y="155"/>
                      </a:lnTo>
                      <a:lnTo>
                        <a:pt x="58" y="290"/>
                      </a:lnTo>
                      <a:lnTo>
                        <a:pt x="19" y="463"/>
                      </a:lnTo>
                      <a:lnTo>
                        <a:pt x="0" y="636"/>
                      </a:lnTo>
                      <a:lnTo>
                        <a:pt x="0" y="2024"/>
                      </a:lnTo>
                      <a:lnTo>
                        <a:pt x="559" y="1812"/>
                      </a:lnTo>
                      <a:lnTo>
                        <a:pt x="559" y="733"/>
                      </a:lnTo>
                      <a:lnTo>
                        <a:pt x="212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0" name="Google Shape;6380;p68">
                  <a:extLst>
                    <a:ext uri="{FF2B5EF4-FFF2-40B4-BE49-F238E27FC236}">
                      <a16:creationId xmlns:a16="http://schemas.microsoft.com/office/drawing/2014/main" id="{A617C233-3467-C76E-8C72-F72A176725BE}"/>
                    </a:ext>
                  </a:extLst>
                </p:cNvPr>
                <p:cNvSpPr/>
                <p:nvPr/>
              </p:nvSpPr>
              <p:spPr>
                <a:xfrm>
                  <a:off x="4867806" y="3169328"/>
                  <a:ext cx="43377" cy="1130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2564" extrusionOk="0">
                      <a:moveTo>
                        <a:pt x="694" y="0"/>
                      </a:moveTo>
                      <a:lnTo>
                        <a:pt x="559" y="58"/>
                      </a:lnTo>
                      <a:lnTo>
                        <a:pt x="424" y="135"/>
                      </a:lnTo>
                      <a:lnTo>
                        <a:pt x="290" y="232"/>
                      </a:lnTo>
                      <a:lnTo>
                        <a:pt x="193" y="347"/>
                      </a:lnTo>
                      <a:lnTo>
                        <a:pt x="116" y="482"/>
                      </a:lnTo>
                      <a:lnTo>
                        <a:pt x="39" y="617"/>
                      </a:lnTo>
                      <a:lnTo>
                        <a:pt x="0" y="771"/>
                      </a:lnTo>
                      <a:lnTo>
                        <a:pt x="0" y="945"/>
                      </a:lnTo>
                      <a:lnTo>
                        <a:pt x="0" y="2563"/>
                      </a:lnTo>
                      <a:lnTo>
                        <a:pt x="135" y="2563"/>
                      </a:lnTo>
                      <a:lnTo>
                        <a:pt x="752" y="2313"/>
                      </a:lnTo>
                      <a:lnTo>
                        <a:pt x="752" y="945"/>
                      </a:lnTo>
                      <a:lnTo>
                        <a:pt x="771" y="771"/>
                      </a:lnTo>
                      <a:lnTo>
                        <a:pt x="810" y="617"/>
                      </a:lnTo>
                      <a:lnTo>
                        <a:pt x="887" y="463"/>
                      </a:lnTo>
                      <a:lnTo>
                        <a:pt x="983" y="328"/>
                      </a:lnTo>
                      <a:lnTo>
                        <a:pt x="868" y="116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1" name="Google Shape;6381;p68">
                  <a:extLst>
                    <a:ext uri="{FF2B5EF4-FFF2-40B4-BE49-F238E27FC236}">
                      <a16:creationId xmlns:a16="http://schemas.microsoft.com/office/drawing/2014/main" id="{ACBBB381-736D-6D73-30FB-0AF4BB399269}"/>
                    </a:ext>
                  </a:extLst>
                </p:cNvPr>
                <p:cNvSpPr/>
                <p:nvPr/>
              </p:nvSpPr>
              <p:spPr>
                <a:xfrm>
                  <a:off x="4936618" y="3050394"/>
                  <a:ext cx="157198" cy="192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66" h="4376" extrusionOk="0">
                      <a:moveTo>
                        <a:pt x="1504" y="1"/>
                      </a:moveTo>
                      <a:lnTo>
                        <a:pt x="1272" y="58"/>
                      </a:lnTo>
                      <a:lnTo>
                        <a:pt x="1041" y="174"/>
                      </a:lnTo>
                      <a:lnTo>
                        <a:pt x="848" y="309"/>
                      </a:lnTo>
                      <a:lnTo>
                        <a:pt x="656" y="482"/>
                      </a:lnTo>
                      <a:lnTo>
                        <a:pt x="521" y="656"/>
                      </a:lnTo>
                      <a:lnTo>
                        <a:pt x="386" y="829"/>
                      </a:lnTo>
                      <a:lnTo>
                        <a:pt x="270" y="1041"/>
                      </a:lnTo>
                      <a:lnTo>
                        <a:pt x="174" y="1253"/>
                      </a:lnTo>
                      <a:lnTo>
                        <a:pt x="97" y="1465"/>
                      </a:lnTo>
                      <a:lnTo>
                        <a:pt x="39" y="1696"/>
                      </a:lnTo>
                      <a:lnTo>
                        <a:pt x="20" y="1928"/>
                      </a:lnTo>
                      <a:lnTo>
                        <a:pt x="0" y="2178"/>
                      </a:lnTo>
                      <a:lnTo>
                        <a:pt x="20" y="2390"/>
                      </a:lnTo>
                      <a:lnTo>
                        <a:pt x="39" y="2602"/>
                      </a:lnTo>
                      <a:lnTo>
                        <a:pt x="77" y="2814"/>
                      </a:lnTo>
                      <a:lnTo>
                        <a:pt x="135" y="3007"/>
                      </a:lnTo>
                      <a:lnTo>
                        <a:pt x="212" y="3180"/>
                      </a:lnTo>
                      <a:lnTo>
                        <a:pt x="289" y="3373"/>
                      </a:lnTo>
                      <a:lnTo>
                        <a:pt x="386" y="3546"/>
                      </a:lnTo>
                      <a:lnTo>
                        <a:pt x="501" y="3701"/>
                      </a:lnTo>
                      <a:lnTo>
                        <a:pt x="559" y="3778"/>
                      </a:lnTo>
                      <a:lnTo>
                        <a:pt x="579" y="3855"/>
                      </a:lnTo>
                      <a:lnTo>
                        <a:pt x="598" y="3932"/>
                      </a:lnTo>
                      <a:lnTo>
                        <a:pt x="617" y="4028"/>
                      </a:lnTo>
                      <a:lnTo>
                        <a:pt x="617" y="4317"/>
                      </a:lnTo>
                      <a:lnTo>
                        <a:pt x="675" y="4375"/>
                      </a:lnTo>
                      <a:lnTo>
                        <a:pt x="2833" y="4375"/>
                      </a:lnTo>
                      <a:lnTo>
                        <a:pt x="2968" y="4279"/>
                      </a:lnTo>
                      <a:lnTo>
                        <a:pt x="2968" y="3990"/>
                      </a:lnTo>
                      <a:lnTo>
                        <a:pt x="2987" y="3913"/>
                      </a:lnTo>
                      <a:lnTo>
                        <a:pt x="3007" y="3816"/>
                      </a:lnTo>
                      <a:lnTo>
                        <a:pt x="3026" y="3739"/>
                      </a:lnTo>
                      <a:lnTo>
                        <a:pt x="3084" y="3681"/>
                      </a:lnTo>
                      <a:lnTo>
                        <a:pt x="3180" y="3508"/>
                      </a:lnTo>
                      <a:lnTo>
                        <a:pt x="3296" y="3354"/>
                      </a:lnTo>
                      <a:lnTo>
                        <a:pt x="3373" y="3180"/>
                      </a:lnTo>
                      <a:lnTo>
                        <a:pt x="3450" y="2988"/>
                      </a:lnTo>
                      <a:lnTo>
                        <a:pt x="3488" y="2795"/>
                      </a:lnTo>
                      <a:lnTo>
                        <a:pt x="3546" y="2602"/>
                      </a:lnTo>
                      <a:lnTo>
                        <a:pt x="3565" y="2390"/>
                      </a:lnTo>
                      <a:lnTo>
                        <a:pt x="3565" y="2178"/>
                      </a:lnTo>
                      <a:lnTo>
                        <a:pt x="3565" y="1947"/>
                      </a:lnTo>
                      <a:lnTo>
                        <a:pt x="3527" y="1716"/>
                      </a:lnTo>
                      <a:lnTo>
                        <a:pt x="3469" y="1484"/>
                      </a:lnTo>
                      <a:lnTo>
                        <a:pt x="3392" y="1272"/>
                      </a:lnTo>
                      <a:lnTo>
                        <a:pt x="3315" y="1060"/>
                      </a:lnTo>
                      <a:lnTo>
                        <a:pt x="3199" y="868"/>
                      </a:lnTo>
                      <a:lnTo>
                        <a:pt x="3064" y="675"/>
                      </a:lnTo>
                      <a:lnTo>
                        <a:pt x="2930" y="502"/>
                      </a:lnTo>
                      <a:lnTo>
                        <a:pt x="2814" y="386"/>
                      </a:lnTo>
                      <a:lnTo>
                        <a:pt x="2679" y="290"/>
                      </a:lnTo>
                      <a:lnTo>
                        <a:pt x="2544" y="193"/>
                      </a:lnTo>
                      <a:lnTo>
                        <a:pt x="2390" y="135"/>
                      </a:lnTo>
                      <a:lnTo>
                        <a:pt x="2236" y="78"/>
                      </a:lnTo>
                      <a:lnTo>
                        <a:pt x="2062" y="39"/>
                      </a:lnTo>
                      <a:lnTo>
                        <a:pt x="190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2" name="Google Shape;6382;p68">
                  <a:extLst>
                    <a:ext uri="{FF2B5EF4-FFF2-40B4-BE49-F238E27FC236}">
                      <a16:creationId xmlns:a16="http://schemas.microsoft.com/office/drawing/2014/main" id="{5E9122F1-9F0C-B981-679E-9E3DBAA07406}"/>
                    </a:ext>
                  </a:extLst>
                </p:cNvPr>
                <p:cNvSpPr/>
                <p:nvPr/>
              </p:nvSpPr>
              <p:spPr>
                <a:xfrm>
                  <a:off x="4896680" y="3050394"/>
                  <a:ext cx="119816" cy="1929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8" h="4376" extrusionOk="0">
                      <a:moveTo>
                        <a:pt x="1658" y="1"/>
                      </a:moveTo>
                      <a:lnTo>
                        <a:pt x="1504" y="39"/>
                      </a:lnTo>
                      <a:lnTo>
                        <a:pt x="1330" y="78"/>
                      </a:lnTo>
                      <a:lnTo>
                        <a:pt x="1176" y="135"/>
                      </a:lnTo>
                      <a:lnTo>
                        <a:pt x="1022" y="193"/>
                      </a:lnTo>
                      <a:lnTo>
                        <a:pt x="887" y="290"/>
                      </a:lnTo>
                      <a:lnTo>
                        <a:pt x="752" y="386"/>
                      </a:lnTo>
                      <a:lnTo>
                        <a:pt x="637" y="502"/>
                      </a:lnTo>
                      <a:lnTo>
                        <a:pt x="502" y="675"/>
                      </a:lnTo>
                      <a:lnTo>
                        <a:pt x="367" y="868"/>
                      </a:lnTo>
                      <a:lnTo>
                        <a:pt x="251" y="1060"/>
                      </a:lnTo>
                      <a:lnTo>
                        <a:pt x="174" y="1272"/>
                      </a:lnTo>
                      <a:lnTo>
                        <a:pt x="97" y="1484"/>
                      </a:lnTo>
                      <a:lnTo>
                        <a:pt x="39" y="1716"/>
                      </a:lnTo>
                      <a:lnTo>
                        <a:pt x="1" y="1947"/>
                      </a:lnTo>
                      <a:lnTo>
                        <a:pt x="1" y="2178"/>
                      </a:lnTo>
                      <a:lnTo>
                        <a:pt x="1" y="2390"/>
                      </a:lnTo>
                      <a:lnTo>
                        <a:pt x="20" y="2602"/>
                      </a:lnTo>
                      <a:lnTo>
                        <a:pt x="58" y="2795"/>
                      </a:lnTo>
                      <a:lnTo>
                        <a:pt x="116" y="2988"/>
                      </a:lnTo>
                      <a:lnTo>
                        <a:pt x="193" y="3180"/>
                      </a:lnTo>
                      <a:lnTo>
                        <a:pt x="270" y="3354"/>
                      </a:lnTo>
                      <a:lnTo>
                        <a:pt x="367" y="3508"/>
                      </a:lnTo>
                      <a:lnTo>
                        <a:pt x="482" y="3681"/>
                      </a:lnTo>
                      <a:lnTo>
                        <a:pt x="521" y="3739"/>
                      </a:lnTo>
                      <a:lnTo>
                        <a:pt x="560" y="3816"/>
                      </a:lnTo>
                      <a:lnTo>
                        <a:pt x="579" y="3913"/>
                      </a:lnTo>
                      <a:lnTo>
                        <a:pt x="598" y="3990"/>
                      </a:lnTo>
                      <a:lnTo>
                        <a:pt x="598" y="4279"/>
                      </a:lnTo>
                      <a:lnTo>
                        <a:pt x="694" y="4375"/>
                      </a:lnTo>
                      <a:lnTo>
                        <a:pt x="1639" y="4375"/>
                      </a:lnTo>
                      <a:lnTo>
                        <a:pt x="1542" y="4279"/>
                      </a:lnTo>
                      <a:lnTo>
                        <a:pt x="1542" y="3990"/>
                      </a:lnTo>
                      <a:lnTo>
                        <a:pt x="1523" y="3913"/>
                      </a:lnTo>
                      <a:lnTo>
                        <a:pt x="1504" y="3816"/>
                      </a:lnTo>
                      <a:lnTo>
                        <a:pt x="1485" y="3739"/>
                      </a:lnTo>
                      <a:lnTo>
                        <a:pt x="1427" y="3681"/>
                      </a:lnTo>
                      <a:lnTo>
                        <a:pt x="1330" y="3508"/>
                      </a:lnTo>
                      <a:lnTo>
                        <a:pt x="1234" y="3354"/>
                      </a:lnTo>
                      <a:lnTo>
                        <a:pt x="1138" y="3180"/>
                      </a:lnTo>
                      <a:lnTo>
                        <a:pt x="1080" y="2988"/>
                      </a:lnTo>
                      <a:lnTo>
                        <a:pt x="1022" y="2795"/>
                      </a:lnTo>
                      <a:lnTo>
                        <a:pt x="983" y="2602"/>
                      </a:lnTo>
                      <a:lnTo>
                        <a:pt x="945" y="2390"/>
                      </a:lnTo>
                      <a:lnTo>
                        <a:pt x="945" y="2178"/>
                      </a:lnTo>
                      <a:lnTo>
                        <a:pt x="945" y="1947"/>
                      </a:lnTo>
                      <a:lnTo>
                        <a:pt x="983" y="1716"/>
                      </a:lnTo>
                      <a:lnTo>
                        <a:pt x="1041" y="1484"/>
                      </a:lnTo>
                      <a:lnTo>
                        <a:pt x="1118" y="1272"/>
                      </a:lnTo>
                      <a:lnTo>
                        <a:pt x="1215" y="1060"/>
                      </a:lnTo>
                      <a:lnTo>
                        <a:pt x="1311" y="868"/>
                      </a:lnTo>
                      <a:lnTo>
                        <a:pt x="1446" y="675"/>
                      </a:lnTo>
                      <a:lnTo>
                        <a:pt x="1581" y="502"/>
                      </a:lnTo>
                      <a:lnTo>
                        <a:pt x="1696" y="405"/>
                      </a:lnTo>
                      <a:lnTo>
                        <a:pt x="1831" y="290"/>
                      </a:lnTo>
                      <a:lnTo>
                        <a:pt x="1947" y="213"/>
                      </a:lnTo>
                      <a:lnTo>
                        <a:pt x="2101" y="135"/>
                      </a:lnTo>
                      <a:lnTo>
                        <a:pt x="2236" y="78"/>
                      </a:lnTo>
                      <a:lnTo>
                        <a:pt x="2390" y="39"/>
                      </a:lnTo>
                      <a:lnTo>
                        <a:pt x="2544" y="20"/>
                      </a:lnTo>
                      <a:lnTo>
                        <a:pt x="2718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3" name="Google Shape;6383;p68">
                  <a:extLst>
                    <a:ext uri="{FF2B5EF4-FFF2-40B4-BE49-F238E27FC236}">
                      <a16:creationId xmlns:a16="http://schemas.microsoft.com/office/drawing/2014/main" id="{C42360ED-4A30-712B-939A-B808449245EF}"/>
                    </a:ext>
                  </a:extLst>
                </p:cNvPr>
                <p:cNvSpPr/>
                <p:nvPr/>
              </p:nvSpPr>
              <p:spPr>
                <a:xfrm>
                  <a:off x="4961260" y="3090333"/>
                  <a:ext cx="108752" cy="124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67" h="2814" extrusionOk="0">
                      <a:moveTo>
                        <a:pt x="1523" y="0"/>
                      </a:moveTo>
                      <a:lnTo>
                        <a:pt x="1465" y="20"/>
                      </a:lnTo>
                      <a:lnTo>
                        <a:pt x="1426" y="39"/>
                      </a:lnTo>
                      <a:lnTo>
                        <a:pt x="1407" y="77"/>
                      </a:lnTo>
                      <a:lnTo>
                        <a:pt x="1388" y="116"/>
                      </a:lnTo>
                      <a:lnTo>
                        <a:pt x="1388" y="212"/>
                      </a:lnTo>
                      <a:lnTo>
                        <a:pt x="1330" y="270"/>
                      </a:lnTo>
                      <a:lnTo>
                        <a:pt x="1272" y="328"/>
                      </a:lnTo>
                      <a:lnTo>
                        <a:pt x="1176" y="347"/>
                      </a:lnTo>
                      <a:lnTo>
                        <a:pt x="366" y="347"/>
                      </a:lnTo>
                      <a:lnTo>
                        <a:pt x="309" y="328"/>
                      </a:lnTo>
                      <a:lnTo>
                        <a:pt x="251" y="309"/>
                      </a:lnTo>
                      <a:lnTo>
                        <a:pt x="154" y="521"/>
                      </a:lnTo>
                      <a:lnTo>
                        <a:pt x="58" y="771"/>
                      </a:lnTo>
                      <a:lnTo>
                        <a:pt x="20" y="1022"/>
                      </a:lnTo>
                      <a:lnTo>
                        <a:pt x="0" y="1272"/>
                      </a:lnTo>
                      <a:lnTo>
                        <a:pt x="0" y="1426"/>
                      </a:lnTo>
                      <a:lnTo>
                        <a:pt x="20" y="1600"/>
                      </a:lnTo>
                      <a:lnTo>
                        <a:pt x="58" y="1754"/>
                      </a:lnTo>
                      <a:lnTo>
                        <a:pt x="97" y="1908"/>
                      </a:lnTo>
                      <a:lnTo>
                        <a:pt x="154" y="2043"/>
                      </a:lnTo>
                      <a:lnTo>
                        <a:pt x="231" y="2197"/>
                      </a:lnTo>
                      <a:lnTo>
                        <a:pt x="309" y="2332"/>
                      </a:lnTo>
                      <a:lnTo>
                        <a:pt x="386" y="2467"/>
                      </a:lnTo>
                      <a:lnTo>
                        <a:pt x="501" y="2583"/>
                      </a:lnTo>
                      <a:lnTo>
                        <a:pt x="636" y="2679"/>
                      </a:lnTo>
                      <a:lnTo>
                        <a:pt x="771" y="2775"/>
                      </a:lnTo>
                      <a:lnTo>
                        <a:pt x="925" y="2814"/>
                      </a:lnTo>
                      <a:lnTo>
                        <a:pt x="1426" y="2814"/>
                      </a:lnTo>
                      <a:lnTo>
                        <a:pt x="1542" y="2795"/>
                      </a:lnTo>
                      <a:lnTo>
                        <a:pt x="1638" y="2756"/>
                      </a:lnTo>
                      <a:lnTo>
                        <a:pt x="1754" y="2717"/>
                      </a:lnTo>
                      <a:lnTo>
                        <a:pt x="1831" y="2660"/>
                      </a:lnTo>
                      <a:lnTo>
                        <a:pt x="1927" y="2602"/>
                      </a:lnTo>
                      <a:lnTo>
                        <a:pt x="2004" y="2525"/>
                      </a:lnTo>
                      <a:lnTo>
                        <a:pt x="2081" y="2428"/>
                      </a:lnTo>
                      <a:lnTo>
                        <a:pt x="2159" y="2313"/>
                      </a:lnTo>
                      <a:lnTo>
                        <a:pt x="2236" y="2178"/>
                      </a:lnTo>
                      <a:lnTo>
                        <a:pt x="2313" y="2043"/>
                      </a:lnTo>
                      <a:lnTo>
                        <a:pt x="2371" y="1889"/>
                      </a:lnTo>
                      <a:lnTo>
                        <a:pt x="2409" y="1735"/>
                      </a:lnTo>
                      <a:lnTo>
                        <a:pt x="2428" y="1600"/>
                      </a:lnTo>
                      <a:lnTo>
                        <a:pt x="2448" y="1426"/>
                      </a:lnTo>
                      <a:lnTo>
                        <a:pt x="2467" y="1272"/>
                      </a:lnTo>
                      <a:lnTo>
                        <a:pt x="2448" y="983"/>
                      </a:lnTo>
                      <a:lnTo>
                        <a:pt x="2371" y="713"/>
                      </a:lnTo>
                      <a:lnTo>
                        <a:pt x="2274" y="463"/>
                      </a:lnTo>
                      <a:lnTo>
                        <a:pt x="2159" y="232"/>
                      </a:lnTo>
                      <a:lnTo>
                        <a:pt x="2081" y="135"/>
                      </a:lnTo>
                      <a:lnTo>
                        <a:pt x="1985" y="58"/>
                      </a:lnTo>
                      <a:lnTo>
                        <a:pt x="1869" y="20"/>
                      </a:lnTo>
                      <a:lnTo>
                        <a:pt x="175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4" name="Google Shape;6384;p68">
                  <a:extLst>
                    <a:ext uri="{FF2B5EF4-FFF2-40B4-BE49-F238E27FC236}">
                      <a16:creationId xmlns:a16="http://schemas.microsoft.com/office/drawing/2014/main" id="{605AD3B3-7E2C-7CE9-2601-DAD8A583BF88}"/>
                    </a:ext>
                  </a:extLst>
                </p:cNvPr>
                <p:cNvSpPr/>
                <p:nvPr/>
              </p:nvSpPr>
              <p:spPr>
                <a:xfrm>
                  <a:off x="4920484" y="3090333"/>
                  <a:ext cx="87548" cy="1240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86" h="2814" extrusionOk="0">
                      <a:moveTo>
                        <a:pt x="713" y="0"/>
                      </a:moveTo>
                      <a:lnTo>
                        <a:pt x="598" y="20"/>
                      </a:lnTo>
                      <a:lnTo>
                        <a:pt x="482" y="58"/>
                      </a:lnTo>
                      <a:lnTo>
                        <a:pt x="386" y="135"/>
                      </a:lnTo>
                      <a:lnTo>
                        <a:pt x="309" y="232"/>
                      </a:lnTo>
                      <a:lnTo>
                        <a:pt x="193" y="463"/>
                      </a:lnTo>
                      <a:lnTo>
                        <a:pt x="97" y="713"/>
                      </a:lnTo>
                      <a:lnTo>
                        <a:pt x="20" y="983"/>
                      </a:lnTo>
                      <a:lnTo>
                        <a:pt x="0" y="1272"/>
                      </a:lnTo>
                      <a:lnTo>
                        <a:pt x="20" y="1426"/>
                      </a:lnTo>
                      <a:lnTo>
                        <a:pt x="39" y="1600"/>
                      </a:lnTo>
                      <a:lnTo>
                        <a:pt x="58" y="1735"/>
                      </a:lnTo>
                      <a:lnTo>
                        <a:pt x="97" y="1889"/>
                      </a:lnTo>
                      <a:lnTo>
                        <a:pt x="154" y="2043"/>
                      </a:lnTo>
                      <a:lnTo>
                        <a:pt x="231" y="2178"/>
                      </a:lnTo>
                      <a:lnTo>
                        <a:pt x="289" y="2313"/>
                      </a:lnTo>
                      <a:lnTo>
                        <a:pt x="386" y="2428"/>
                      </a:lnTo>
                      <a:lnTo>
                        <a:pt x="463" y="2525"/>
                      </a:lnTo>
                      <a:lnTo>
                        <a:pt x="540" y="2602"/>
                      </a:lnTo>
                      <a:lnTo>
                        <a:pt x="617" y="2660"/>
                      </a:lnTo>
                      <a:lnTo>
                        <a:pt x="713" y="2717"/>
                      </a:lnTo>
                      <a:lnTo>
                        <a:pt x="810" y="2756"/>
                      </a:lnTo>
                      <a:lnTo>
                        <a:pt x="925" y="2795"/>
                      </a:lnTo>
                      <a:lnTo>
                        <a:pt x="1022" y="2814"/>
                      </a:lnTo>
                      <a:lnTo>
                        <a:pt x="1985" y="2814"/>
                      </a:lnTo>
                      <a:lnTo>
                        <a:pt x="1870" y="2795"/>
                      </a:lnTo>
                      <a:lnTo>
                        <a:pt x="1773" y="2756"/>
                      </a:lnTo>
                      <a:lnTo>
                        <a:pt x="1677" y="2717"/>
                      </a:lnTo>
                      <a:lnTo>
                        <a:pt x="1580" y="2660"/>
                      </a:lnTo>
                      <a:lnTo>
                        <a:pt x="1484" y="2602"/>
                      </a:lnTo>
                      <a:lnTo>
                        <a:pt x="1407" y="2525"/>
                      </a:lnTo>
                      <a:lnTo>
                        <a:pt x="1330" y="2428"/>
                      </a:lnTo>
                      <a:lnTo>
                        <a:pt x="1253" y="2313"/>
                      </a:lnTo>
                      <a:lnTo>
                        <a:pt x="1176" y="2178"/>
                      </a:lnTo>
                      <a:lnTo>
                        <a:pt x="1099" y="2043"/>
                      </a:lnTo>
                      <a:lnTo>
                        <a:pt x="1060" y="1889"/>
                      </a:lnTo>
                      <a:lnTo>
                        <a:pt x="1002" y="1735"/>
                      </a:lnTo>
                      <a:lnTo>
                        <a:pt x="983" y="1600"/>
                      </a:lnTo>
                      <a:lnTo>
                        <a:pt x="964" y="1426"/>
                      </a:lnTo>
                      <a:lnTo>
                        <a:pt x="945" y="1272"/>
                      </a:lnTo>
                      <a:lnTo>
                        <a:pt x="964" y="1022"/>
                      </a:lnTo>
                      <a:lnTo>
                        <a:pt x="1022" y="771"/>
                      </a:lnTo>
                      <a:lnTo>
                        <a:pt x="1099" y="540"/>
                      </a:lnTo>
                      <a:lnTo>
                        <a:pt x="1195" y="328"/>
                      </a:lnTo>
                      <a:lnTo>
                        <a:pt x="1156" y="289"/>
                      </a:lnTo>
                      <a:lnTo>
                        <a:pt x="1099" y="251"/>
                      </a:lnTo>
                      <a:lnTo>
                        <a:pt x="1079" y="193"/>
                      </a:lnTo>
                      <a:lnTo>
                        <a:pt x="1060" y="116"/>
                      </a:lnTo>
                      <a:lnTo>
                        <a:pt x="1060" y="77"/>
                      </a:lnTo>
                      <a:lnTo>
                        <a:pt x="1041" y="39"/>
                      </a:lnTo>
                      <a:lnTo>
                        <a:pt x="1002" y="20"/>
                      </a:lnTo>
                      <a:lnTo>
                        <a:pt x="94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5" name="Google Shape;6385;p68">
                  <a:extLst>
                    <a:ext uri="{FF2B5EF4-FFF2-40B4-BE49-F238E27FC236}">
                      <a16:creationId xmlns:a16="http://schemas.microsoft.com/office/drawing/2014/main" id="{E984C7AC-D6BB-4F5B-5667-189DC2DA64A2}"/>
                    </a:ext>
                  </a:extLst>
                </p:cNvPr>
                <p:cNvSpPr/>
                <p:nvPr/>
              </p:nvSpPr>
              <p:spPr>
                <a:xfrm>
                  <a:off x="4883102" y="3256832"/>
                  <a:ext cx="233637" cy="1886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0" h="4279" extrusionOk="0">
                      <a:moveTo>
                        <a:pt x="790" y="0"/>
                      </a:moveTo>
                      <a:lnTo>
                        <a:pt x="713" y="77"/>
                      </a:lnTo>
                      <a:lnTo>
                        <a:pt x="482" y="116"/>
                      </a:lnTo>
                      <a:lnTo>
                        <a:pt x="328" y="212"/>
                      </a:lnTo>
                      <a:lnTo>
                        <a:pt x="0" y="790"/>
                      </a:lnTo>
                      <a:lnTo>
                        <a:pt x="424" y="1311"/>
                      </a:lnTo>
                      <a:lnTo>
                        <a:pt x="424" y="4144"/>
                      </a:lnTo>
                      <a:lnTo>
                        <a:pt x="521" y="4278"/>
                      </a:lnTo>
                      <a:lnTo>
                        <a:pt x="4567" y="4278"/>
                      </a:lnTo>
                      <a:lnTo>
                        <a:pt x="4645" y="4221"/>
                      </a:lnTo>
                      <a:lnTo>
                        <a:pt x="4645" y="1407"/>
                      </a:lnTo>
                      <a:lnTo>
                        <a:pt x="5300" y="636"/>
                      </a:lnTo>
                      <a:lnTo>
                        <a:pt x="5261" y="424"/>
                      </a:lnTo>
                      <a:lnTo>
                        <a:pt x="5069" y="289"/>
                      </a:lnTo>
                      <a:lnTo>
                        <a:pt x="4837" y="193"/>
                      </a:lnTo>
                      <a:lnTo>
                        <a:pt x="4606" y="116"/>
                      </a:lnTo>
                      <a:lnTo>
                        <a:pt x="4375" y="77"/>
                      </a:lnTo>
                      <a:lnTo>
                        <a:pt x="4278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6" name="Google Shape;6386;p68">
                  <a:extLst>
                    <a:ext uri="{FF2B5EF4-FFF2-40B4-BE49-F238E27FC236}">
                      <a16:creationId xmlns:a16="http://schemas.microsoft.com/office/drawing/2014/main" id="{6139758B-502A-C0AD-6A81-E01BF98BAD87}"/>
                    </a:ext>
                  </a:extLst>
                </p:cNvPr>
                <p:cNvSpPr/>
                <p:nvPr/>
              </p:nvSpPr>
              <p:spPr>
                <a:xfrm>
                  <a:off x="4875432" y="3261945"/>
                  <a:ext cx="28962" cy="3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" h="714" extrusionOk="0">
                      <a:moveTo>
                        <a:pt x="656" y="0"/>
                      </a:moveTo>
                      <a:lnTo>
                        <a:pt x="483" y="39"/>
                      </a:lnTo>
                      <a:lnTo>
                        <a:pt x="309" y="116"/>
                      </a:lnTo>
                      <a:lnTo>
                        <a:pt x="155" y="212"/>
                      </a:lnTo>
                      <a:lnTo>
                        <a:pt x="1" y="308"/>
                      </a:lnTo>
                      <a:lnTo>
                        <a:pt x="1" y="443"/>
                      </a:lnTo>
                      <a:lnTo>
                        <a:pt x="213" y="713"/>
                      </a:lnTo>
                      <a:lnTo>
                        <a:pt x="328" y="482"/>
                      </a:lnTo>
                      <a:lnTo>
                        <a:pt x="444" y="270"/>
                      </a:lnTo>
                      <a:lnTo>
                        <a:pt x="560" y="116"/>
                      </a:lnTo>
                      <a:lnTo>
                        <a:pt x="656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7" name="Google Shape;6387;p68">
                  <a:extLst>
                    <a:ext uri="{FF2B5EF4-FFF2-40B4-BE49-F238E27FC236}">
                      <a16:creationId xmlns:a16="http://schemas.microsoft.com/office/drawing/2014/main" id="{C1A03EC5-73E0-5ADA-C459-2877375CEE2C}"/>
                    </a:ext>
                  </a:extLst>
                </p:cNvPr>
                <p:cNvSpPr/>
                <p:nvPr/>
              </p:nvSpPr>
              <p:spPr>
                <a:xfrm>
                  <a:off x="4961260" y="3333270"/>
                  <a:ext cx="97731" cy="74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17" h="1697" extrusionOk="0">
                      <a:moveTo>
                        <a:pt x="231" y="1"/>
                      </a:moveTo>
                      <a:lnTo>
                        <a:pt x="135" y="39"/>
                      </a:lnTo>
                      <a:lnTo>
                        <a:pt x="0" y="232"/>
                      </a:lnTo>
                      <a:lnTo>
                        <a:pt x="0" y="1523"/>
                      </a:lnTo>
                      <a:lnTo>
                        <a:pt x="135" y="1658"/>
                      </a:lnTo>
                      <a:lnTo>
                        <a:pt x="231" y="1697"/>
                      </a:lnTo>
                      <a:lnTo>
                        <a:pt x="1947" y="1697"/>
                      </a:lnTo>
                      <a:lnTo>
                        <a:pt x="2004" y="1677"/>
                      </a:lnTo>
                      <a:lnTo>
                        <a:pt x="2062" y="1639"/>
                      </a:lnTo>
                      <a:lnTo>
                        <a:pt x="2120" y="1600"/>
                      </a:lnTo>
                      <a:lnTo>
                        <a:pt x="2159" y="1562"/>
                      </a:lnTo>
                      <a:lnTo>
                        <a:pt x="2197" y="1504"/>
                      </a:lnTo>
                      <a:lnTo>
                        <a:pt x="2216" y="1427"/>
                      </a:lnTo>
                      <a:lnTo>
                        <a:pt x="2216" y="1369"/>
                      </a:lnTo>
                      <a:lnTo>
                        <a:pt x="2216" y="328"/>
                      </a:lnTo>
                      <a:lnTo>
                        <a:pt x="2216" y="271"/>
                      </a:lnTo>
                      <a:lnTo>
                        <a:pt x="2197" y="193"/>
                      </a:lnTo>
                      <a:lnTo>
                        <a:pt x="2159" y="136"/>
                      </a:lnTo>
                      <a:lnTo>
                        <a:pt x="2120" y="97"/>
                      </a:lnTo>
                      <a:lnTo>
                        <a:pt x="2062" y="59"/>
                      </a:lnTo>
                      <a:lnTo>
                        <a:pt x="2004" y="20"/>
                      </a:lnTo>
                      <a:lnTo>
                        <a:pt x="194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8" name="Google Shape;6388;p68">
                  <a:extLst>
                    <a:ext uri="{FF2B5EF4-FFF2-40B4-BE49-F238E27FC236}">
                      <a16:creationId xmlns:a16="http://schemas.microsoft.com/office/drawing/2014/main" id="{B83981AA-DFC9-54B7-ACA3-6207FBA6AC12}"/>
                    </a:ext>
                  </a:extLst>
                </p:cNvPr>
                <p:cNvSpPr/>
                <p:nvPr/>
              </p:nvSpPr>
              <p:spPr>
                <a:xfrm>
                  <a:off x="4931505" y="3333270"/>
                  <a:ext cx="43377" cy="74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" h="1697" extrusionOk="0">
                      <a:moveTo>
                        <a:pt x="271" y="1"/>
                      </a:moveTo>
                      <a:lnTo>
                        <a:pt x="213" y="20"/>
                      </a:lnTo>
                      <a:lnTo>
                        <a:pt x="155" y="59"/>
                      </a:lnTo>
                      <a:lnTo>
                        <a:pt x="97" y="97"/>
                      </a:lnTo>
                      <a:lnTo>
                        <a:pt x="59" y="136"/>
                      </a:lnTo>
                      <a:lnTo>
                        <a:pt x="20" y="193"/>
                      </a:lnTo>
                      <a:lnTo>
                        <a:pt x="1" y="271"/>
                      </a:lnTo>
                      <a:lnTo>
                        <a:pt x="1" y="328"/>
                      </a:lnTo>
                      <a:lnTo>
                        <a:pt x="1" y="1369"/>
                      </a:lnTo>
                      <a:lnTo>
                        <a:pt x="1" y="1427"/>
                      </a:lnTo>
                      <a:lnTo>
                        <a:pt x="20" y="1504"/>
                      </a:lnTo>
                      <a:lnTo>
                        <a:pt x="59" y="1562"/>
                      </a:lnTo>
                      <a:lnTo>
                        <a:pt x="97" y="1600"/>
                      </a:lnTo>
                      <a:lnTo>
                        <a:pt x="155" y="1639"/>
                      </a:lnTo>
                      <a:lnTo>
                        <a:pt x="213" y="1677"/>
                      </a:lnTo>
                      <a:lnTo>
                        <a:pt x="271" y="1697"/>
                      </a:lnTo>
                      <a:lnTo>
                        <a:pt x="984" y="1697"/>
                      </a:lnTo>
                      <a:lnTo>
                        <a:pt x="926" y="1677"/>
                      </a:lnTo>
                      <a:lnTo>
                        <a:pt x="868" y="1639"/>
                      </a:lnTo>
                      <a:lnTo>
                        <a:pt x="810" y="1600"/>
                      </a:lnTo>
                      <a:lnTo>
                        <a:pt x="772" y="1562"/>
                      </a:lnTo>
                      <a:lnTo>
                        <a:pt x="752" y="1504"/>
                      </a:lnTo>
                      <a:lnTo>
                        <a:pt x="733" y="1427"/>
                      </a:lnTo>
                      <a:lnTo>
                        <a:pt x="714" y="1369"/>
                      </a:lnTo>
                      <a:lnTo>
                        <a:pt x="714" y="328"/>
                      </a:lnTo>
                      <a:lnTo>
                        <a:pt x="733" y="271"/>
                      </a:lnTo>
                      <a:lnTo>
                        <a:pt x="752" y="193"/>
                      </a:lnTo>
                      <a:lnTo>
                        <a:pt x="772" y="136"/>
                      </a:lnTo>
                      <a:lnTo>
                        <a:pt x="810" y="97"/>
                      </a:lnTo>
                      <a:lnTo>
                        <a:pt x="868" y="59"/>
                      </a:lnTo>
                      <a:lnTo>
                        <a:pt x="926" y="20"/>
                      </a:lnTo>
                      <a:lnTo>
                        <a:pt x="98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89" name="Google Shape;6389;p68">
                  <a:extLst>
                    <a:ext uri="{FF2B5EF4-FFF2-40B4-BE49-F238E27FC236}">
                      <a16:creationId xmlns:a16="http://schemas.microsoft.com/office/drawing/2014/main" id="{B9239745-5387-F0F6-FEE0-EC1A87C37468}"/>
                    </a:ext>
                  </a:extLst>
                </p:cNvPr>
                <p:cNvSpPr/>
                <p:nvPr/>
              </p:nvSpPr>
              <p:spPr>
                <a:xfrm>
                  <a:off x="5007988" y="3357912"/>
                  <a:ext cx="25524" cy="25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9" h="579" extrusionOk="0">
                      <a:moveTo>
                        <a:pt x="231" y="1"/>
                      </a:moveTo>
                      <a:lnTo>
                        <a:pt x="174" y="20"/>
                      </a:lnTo>
                      <a:lnTo>
                        <a:pt x="96" y="78"/>
                      </a:lnTo>
                      <a:lnTo>
                        <a:pt x="19" y="174"/>
                      </a:lnTo>
                      <a:lnTo>
                        <a:pt x="19" y="232"/>
                      </a:lnTo>
                      <a:lnTo>
                        <a:pt x="0" y="290"/>
                      </a:lnTo>
                      <a:lnTo>
                        <a:pt x="19" y="347"/>
                      </a:lnTo>
                      <a:lnTo>
                        <a:pt x="19" y="405"/>
                      </a:lnTo>
                      <a:lnTo>
                        <a:pt x="96" y="502"/>
                      </a:lnTo>
                      <a:lnTo>
                        <a:pt x="174" y="559"/>
                      </a:lnTo>
                      <a:lnTo>
                        <a:pt x="231" y="579"/>
                      </a:lnTo>
                      <a:lnTo>
                        <a:pt x="347" y="579"/>
                      </a:lnTo>
                      <a:lnTo>
                        <a:pt x="405" y="559"/>
                      </a:lnTo>
                      <a:lnTo>
                        <a:pt x="501" y="502"/>
                      </a:lnTo>
                      <a:lnTo>
                        <a:pt x="559" y="405"/>
                      </a:lnTo>
                      <a:lnTo>
                        <a:pt x="578" y="347"/>
                      </a:lnTo>
                      <a:lnTo>
                        <a:pt x="578" y="290"/>
                      </a:lnTo>
                      <a:lnTo>
                        <a:pt x="578" y="232"/>
                      </a:lnTo>
                      <a:lnTo>
                        <a:pt x="559" y="174"/>
                      </a:lnTo>
                      <a:lnTo>
                        <a:pt x="501" y="78"/>
                      </a:lnTo>
                      <a:lnTo>
                        <a:pt x="405" y="20"/>
                      </a:lnTo>
                      <a:lnTo>
                        <a:pt x="34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0" name="Google Shape;6390;p68">
                  <a:extLst>
                    <a:ext uri="{FF2B5EF4-FFF2-40B4-BE49-F238E27FC236}">
                      <a16:creationId xmlns:a16="http://schemas.microsoft.com/office/drawing/2014/main" id="{3E1CE65A-CD67-8140-8B8E-C26A35D063A1}"/>
                    </a:ext>
                  </a:extLst>
                </p:cNvPr>
                <p:cNvSpPr/>
                <p:nvPr/>
              </p:nvSpPr>
              <p:spPr>
                <a:xfrm>
                  <a:off x="4952752" y="3376603"/>
                  <a:ext cx="33194" cy="11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271" extrusionOk="0">
                      <a:moveTo>
                        <a:pt x="78" y="1"/>
                      </a:moveTo>
                      <a:lnTo>
                        <a:pt x="39" y="39"/>
                      </a:lnTo>
                      <a:lnTo>
                        <a:pt x="20" y="78"/>
                      </a:lnTo>
                      <a:lnTo>
                        <a:pt x="1" y="135"/>
                      </a:lnTo>
                      <a:lnTo>
                        <a:pt x="20" y="174"/>
                      </a:lnTo>
                      <a:lnTo>
                        <a:pt x="39" y="232"/>
                      </a:lnTo>
                      <a:lnTo>
                        <a:pt x="78" y="251"/>
                      </a:lnTo>
                      <a:lnTo>
                        <a:pt x="135" y="270"/>
                      </a:lnTo>
                      <a:lnTo>
                        <a:pt x="617" y="270"/>
                      </a:lnTo>
                      <a:lnTo>
                        <a:pt x="675" y="251"/>
                      </a:lnTo>
                      <a:lnTo>
                        <a:pt x="714" y="232"/>
                      </a:lnTo>
                      <a:lnTo>
                        <a:pt x="752" y="174"/>
                      </a:lnTo>
                      <a:lnTo>
                        <a:pt x="752" y="135"/>
                      </a:lnTo>
                      <a:lnTo>
                        <a:pt x="752" y="78"/>
                      </a:lnTo>
                      <a:lnTo>
                        <a:pt x="714" y="39"/>
                      </a:lnTo>
                      <a:lnTo>
                        <a:pt x="675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1" name="Google Shape;6391;p68">
                  <a:extLst>
                    <a:ext uri="{FF2B5EF4-FFF2-40B4-BE49-F238E27FC236}">
                      <a16:creationId xmlns:a16="http://schemas.microsoft.com/office/drawing/2014/main" id="{05BBDA17-F17F-952C-5FC8-D8531A00EA87}"/>
                    </a:ext>
                  </a:extLst>
                </p:cNvPr>
                <p:cNvSpPr/>
                <p:nvPr/>
              </p:nvSpPr>
              <p:spPr>
                <a:xfrm>
                  <a:off x="4952752" y="3352799"/>
                  <a:ext cx="33194" cy="119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3" h="271" extrusionOk="0">
                      <a:moveTo>
                        <a:pt x="135" y="1"/>
                      </a:moveTo>
                      <a:lnTo>
                        <a:pt x="78" y="20"/>
                      </a:lnTo>
                      <a:lnTo>
                        <a:pt x="39" y="40"/>
                      </a:lnTo>
                      <a:lnTo>
                        <a:pt x="20" y="78"/>
                      </a:lnTo>
                      <a:lnTo>
                        <a:pt x="1" y="136"/>
                      </a:lnTo>
                      <a:lnTo>
                        <a:pt x="20" y="194"/>
                      </a:lnTo>
                      <a:lnTo>
                        <a:pt x="39" y="232"/>
                      </a:lnTo>
                      <a:lnTo>
                        <a:pt x="78" y="271"/>
                      </a:lnTo>
                      <a:lnTo>
                        <a:pt x="675" y="271"/>
                      </a:lnTo>
                      <a:lnTo>
                        <a:pt x="714" y="232"/>
                      </a:lnTo>
                      <a:lnTo>
                        <a:pt x="752" y="194"/>
                      </a:lnTo>
                      <a:lnTo>
                        <a:pt x="752" y="136"/>
                      </a:lnTo>
                      <a:lnTo>
                        <a:pt x="752" y="78"/>
                      </a:lnTo>
                      <a:lnTo>
                        <a:pt x="714" y="40"/>
                      </a:lnTo>
                      <a:lnTo>
                        <a:pt x="675" y="20"/>
                      </a:lnTo>
                      <a:lnTo>
                        <a:pt x="617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2" name="Google Shape;6392;p68">
                  <a:extLst>
                    <a:ext uri="{FF2B5EF4-FFF2-40B4-BE49-F238E27FC236}">
                      <a16:creationId xmlns:a16="http://schemas.microsoft.com/office/drawing/2014/main" id="{D96498D9-E7BD-9B1B-C7C6-84B67F11C6EC}"/>
                    </a:ext>
                  </a:extLst>
                </p:cNvPr>
                <p:cNvSpPr/>
                <p:nvPr/>
              </p:nvSpPr>
              <p:spPr>
                <a:xfrm>
                  <a:off x="5084426" y="3330714"/>
                  <a:ext cx="60349" cy="114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69" h="2603" extrusionOk="0">
                      <a:moveTo>
                        <a:pt x="78" y="1"/>
                      </a:moveTo>
                      <a:lnTo>
                        <a:pt x="0" y="59"/>
                      </a:lnTo>
                      <a:lnTo>
                        <a:pt x="0" y="2602"/>
                      </a:lnTo>
                      <a:lnTo>
                        <a:pt x="1137" y="2602"/>
                      </a:lnTo>
                      <a:lnTo>
                        <a:pt x="1176" y="2583"/>
                      </a:lnTo>
                      <a:lnTo>
                        <a:pt x="1272" y="2525"/>
                      </a:lnTo>
                      <a:lnTo>
                        <a:pt x="1330" y="2429"/>
                      </a:lnTo>
                      <a:lnTo>
                        <a:pt x="1349" y="2371"/>
                      </a:lnTo>
                      <a:lnTo>
                        <a:pt x="1369" y="2313"/>
                      </a:lnTo>
                      <a:lnTo>
                        <a:pt x="1369" y="1600"/>
                      </a:lnTo>
                      <a:lnTo>
                        <a:pt x="1311" y="1543"/>
                      </a:lnTo>
                      <a:lnTo>
                        <a:pt x="1311" y="772"/>
                      </a:lnTo>
                      <a:lnTo>
                        <a:pt x="1369" y="733"/>
                      </a:lnTo>
                      <a:lnTo>
                        <a:pt x="1369" y="97"/>
                      </a:lnTo>
                      <a:lnTo>
                        <a:pt x="1349" y="59"/>
                      </a:lnTo>
                      <a:lnTo>
                        <a:pt x="127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3" name="Google Shape;6393;p68">
                  <a:extLst>
                    <a:ext uri="{FF2B5EF4-FFF2-40B4-BE49-F238E27FC236}">
                      <a16:creationId xmlns:a16="http://schemas.microsoft.com/office/drawing/2014/main" id="{2353B496-0D69-DBE3-0889-F3ED73CF4849}"/>
                    </a:ext>
                  </a:extLst>
                </p:cNvPr>
                <p:cNvSpPr/>
                <p:nvPr/>
              </p:nvSpPr>
              <p:spPr>
                <a:xfrm>
                  <a:off x="4873757" y="3329038"/>
                  <a:ext cx="32312" cy="116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2641" extrusionOk="0">
                      <a:moveTo>
                        <a:pt x="0" y="0"/>
                      </a:moveTo>
                      <a:lnTo>
                        <a:pt x="0" y="2563"/>
                      </a:lnTo>
                      <a:lnTo>
                        <a:pt x="39" y="2640"/>
                      </a:lnTo>
                      <a:lnTo>
                        <a:pt x="733" y="2640"/>
                      </a:lnTo>
                      <a:lnTo>
                        <a:pt x="733" y="97"/>
                      </a:lnTo>
                      <a:lnTo>
                        <a:pt x="54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4" name="Google Shape;6394;p68">
                  <a:extLst>
                    <a:ext uri="{FF2B5EF4-FFF2-40B4-BE49-F238E27FC236}">
                      <a16:creationId xmlns:a16="http://schemas.microsoft.com/office/drawing/2014/main" id="{E806E2FB-5F1A-3712-5859-352BC71019CE}"/>
                    </a:ext>
                  </a:extLst>
                </p:cNvPr>
                <p:cNvSpPr/>
                <p:nvPr/>
              </p:nvSpPr>
              <p:spPr>
                <a:xfrm>
                  <a:off x="4845720" y="3329038"/>
                  <a:ext cx="29756" cy="1164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2641" extrusionOk="0">
                      <a:moveTo>
                        <a:pt x="116" y="0"/>
                      </a:moveTo>
                      <a:lnTo>
                        <a:pt x="0" y="97"/>
                      </a:lnTo>
                      <a:lnTo>
                        <a:pt x="0" y="135"/>
                      </a:lnTo>
                      <a:lnTo>
                        <a:pt x="0" y="2351"/>
                      </a:lnTo>
                      <a:lnTo>
                        <a:pt x="20" y="2409"/>
                      </a:lnTo>
                      <a:lnTo>
                        <a:pt x="39" y="2467"/>
                      </a:lnTo>
                      <a:lnTo>
                        <a:pt x="97" y="2563"/>
                      </a:lnTo>
                      <a:lnTo>
                        <a:pt x="174" y="2621"/>
                      </a:lnTo>
                      <a:lnTo>
                        <a:pt x="232" y="2640"/>
                      </a:lnTo>
                      <a:lnTo>
                        <a:pt x="675" y="2640"/>
                      </a:lnTo>
                      <a:lnTo>
                        <a:pt x="675" y="97"/>
                      </a:lnTo>
                      <a:lnTo>
                        <a:pt x="6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5" name="Google Shape;6395;p68">
                  <a:extLst>
                    <a:ext uri="{FF2B5EF4-FFF2-40B4-BE49-F238E27FC236}">
                      <a16:creationId xmlns:a16="http://schemas.microsoft.com/office/drawing/2014/main" id="{E9AAB06A-C714-9D4A-3E2F-86A3BF40D43A}"/>
                    </a:ext>
                  </a:extLst>
                </p:cNvPr>
                <p:cNvSpPr/>
                <p:nvPr/>
              </p:nvSpPr>
              <p:spPr>
                <a:xfrm>
                  <a:off x="5114138" y="3363026"/>
                  <a:ext cx="30637" cy="382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5" h="868" extrusionOk="0">
                      <a:moveTo>
                        <a:pt x="232" y="0"/>
                      </a:moveTo>
                      <a:lnTo>
                        <a:pt x="155" y="19"/>
                      </a:lnTo>
                      <a:lnTo>
                        <a:pt x="78" y="77"/>
                      </a:lnTo>
                      <a:lnTo>
                        <a:pt x="20" y="135"/>
                      </a:lnTo>
                      <a:lnTo>
                        <a:pt x="1" y="231"/>
                      </a:lnTo>
                      <a:lnTo>
                        <a:pt x="1" y="636"/>
                      </a:lnTo>
                      <a:lnTo>
                        <a:pt x="20" y="733"/>
                      </a:lnTo>
                      <a:lnTo>
                        <a:pt x="78" y="810"/>
                      </a:lnTo>
                      <a:lnTo>
                        <a:pt x="155" y="848"/>
                      </a:lnTo>
                      <a:lnTo>
                        <a:pt x="232" y="867"/>
                      </a:lnTo>
                      <a:lnTo>
                        <a:pt x="695" y="867"/>
                      </a:lnTo>
                      <a:lnTo>
                        <a:pt x="69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6" name="Google Shape;6396;p68">
                  <a:extLst>
                    <a:ext uri="{FF2B5EF4-FFF2-40B4-BE49-F238E27FC236}">
                      <a16:creationId xmlns:a16="http://schemas.microsoft.com/office/drawing/2014/main" id="{A8D4B5C9-DC6F-B1C9-E8DA-E51FBA5A3B14}"/>
                    </a:ext>
                  </a:extLst>
                </p:cNvPr>
                <p:cNvSpPr/>
                <p:nvPr/>
              </p:nvSpPr>
              <p:spPr>
                <a:xfrm>
                  <a:off x="5084426" y="3300165"/>
                  <a:ext cx="59511" cy="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0" h="752" extrusionOk="0">
                      <a:moveTo>
                        <a:pt x="1099" y="0"/>
                      </a:moveTo>
                      <a:lnTo>
                        <a:pt x="20" y="617"/>
                      </a:lnTo>
                      <a:lnTo>
                        <a:pt x="0" y="655"/>
                      </a:lnTo>
                      <a:lnTo>
                        <a:pt x="0" y="752"/>
                      </a:lnTo>
                      <a:lnTo>
                        <a:pt x="1349" y="752"/>
                      </a:lnTo>
                      <a:lnTo>
                        <a:pt x="1349" y="559"/>
                      </a:lnTo>
                      <a:lnTo>
                        <a:pt x="1311" y="366"/>
                      </a:lnTo>
                      <a:lnTo>
                        <a:pt x="1253" y="174"/>
                      </a:lnTo>
                      <a:lnTo>
                        <a:pt x="1157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7" name="Google Shape;6397;p68">
                  <a:extLst>
                    <a:ext uri="{FF2B5EF4-FFF2-40B4-BE49-F238E27FC236}">
                      <a16:creationId xmlns:a16="http://schemas.microsoft.com/office/drawing/2014/main" id="{1F2C6D92-A17F-B58C-A97C-DB7CAB0EACA7}"/>
                    </a:ext>
                  </a:extLst>
                </p:cNvPr>
                <p:cNvSpPr/>
                <p:nvPr/>
              </p:nvSpPr>
              <p:spPr>
                <a:xfrm>
                  <a:off x="4873757" y="3310348"/>
                  <a:ext cx="32312" cy="229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521" extrusionOk="0">
                      <a:moveTo>
                        <a:pt x="58" y="0"/>
                      </a:moveTo>
                      <a:lnTo>
                        <a:pt x="0" y="232"/>
                      </a:lnTo>
                      <a:lnTo>
                        <a:pt x="0" y="521"/>
                      </a:lnTo>
                      <a:lnTo>
                        <a:pt x="733" y="521"/>
                      </a:lnTo>
                      <a:lnTo>
                        <a:pt x="733" y="424"/>
                      </a:lnTo>
                      <a:lnTo>
                        <a:pt x="694" y="328"/>
                      </a:lnTo>
                      <a:lnTo>
                        <a:pt x="5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8" name="Google Shape;6398;p68">
                  <a:extLst>
                    <a:ext uri="{FF2B5EF4-FFF2-40B4-BE49-F238E27FC236}">
                      <a16:creationId xmlns:a16="http://schemas.microsoft.com/office/drawing/2014/main" id="{0664B073-9D25-6F5F-01A0-36A1A3AE587E}"/>
                    </a:ext>
                  </a:extLst>
                </p:cNvPr>
                <p:cNvSpPr/>
                <p:nvPr/>
              </p:nvSpPr>
              <p:spPr>
                <a:xfrm>
                  <a:off x="4845720" y="3300165"/>
                  <a:ext cx="32312" cy="3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752" extrusionOk="0">
                      <a:moveTo>
                        <a:pt x="193" y="0"/>
                      </a:moveTo>
                      <a:lnTo>
                        <a:pt x="116" y="174"/>
                      </a:lnTo>
                      <a:lnTo>
                        <a:pt x="58" y="366"/>
                      </a:lnTo>
                      <a:lnTo>
                        <a:pt x="20" y="559"/>
                      </a:lnTo>
                      <a:lnTo>
                        <a:pt x="0" y="752"/>
                      </a:lnTo>
                      <a:lnTo>
                        <a:pt x="675" y="752"/>
                      </a:lnTo>
                      <a:lnTo>
                        <a:pt x="694" y="482"/>
                      </a:lnTo>
                      <a:lnTo>
                        <a:pt x="733" y="251"/>
                      </a:lnTo>
                      <a:lnTo>
                        <a:pt x="2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99" name="Google Shape;6399;p68">
                  <a:extLst>
                    <a:ext uri="{FF2B5EF4-FFF2-40B4-BE49-F238E27FC236}">
                      <a16:creationId xmlns:a16="http://schemas.microsoft.com/office/drawing/2014/main" id="{E1056FA7-90B1-CFB5-219A-29CCFF6E254A}"/>
                    </a:ext>
                  </a:extLst>
                </p:cNvPr>
                <p:cNvSpPr/>
                <p:nvPr/>
              </p:nvSpPr>
              <p:spPr>
                <a:xfrm>
                  <a:off x="4914533" y="3238978"/>
                  <a:ext cx="161430" cy="25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2" h="579" extrusionOk="0">
                      <a:moveTo>
                        <a:pt x="155" y="1"/>
                      </a:moveTo>
                      <a:lnTo>
                        <a:pt x="97" y="20"/>
                      </a:lnTo>
                      <a:lnTo>
                        <a:pt x="39" y="39"/>
                      </a:lnTo>
                      <a:lnTo>
                        <a:pt x="0" y="97"/>
                      </a:lnTo>
                      <a:lnTo>
                        <a:pt x="0" y="155"/>
                      </a:lnTo>
                      <a:lnTo>
                        <a:pt x="0" y="425"/>
                      </a:lnTo>
                      <a:lnTo>
                        <a:pt x="0" y="482"/>
                      </a:lnTo>
                      <a:lnTo>
                        <a:pt x="39" y="540"/>
                      </a:lnTo>
                      <a:lnTo>
                        <a:pt x="97" y="560"/>
                      </a:lnTo>
                      <a:lnTo>
                        <a:pt x="155" y="579"/>
                      </a:lnTo>
                      <a:lnTo>
                        <a:pt x="3508" y="579"/>
                      </a:lnTo>
                      <a:lnTo>
                        <a:pt x="3565" y="560"/>
                      </a:lnTo>
                      <a:lnTo>
                        <a:pt x="3623" y="540"/>
                      </a:lnTo>
                      <a:lnTo>
                        <a:pt x="3643" y="482"/>
                      </a:lnTo>
                      <a:lnTo>
                        <a:pt x="3662" y="425"/>
                      </a:lnTo>
                      <a:lnTo>
                        <a:pt x="3662" y="155"/>
                      </a:lnTo>
                      <a:lnTo>
                        <a:pt x="3643" y="97"/>
                      </a:lnTo>
                      <a:lnTo>
                        <a:pt x="3623" y="39"/>
                      </a:lnTo>
                      <a:lnTo>
                        <a:pt x="3565" y="20"/>
                      </a:lnTo>
                      <a:lnTo>
                        <a:pt x="3508" y="1"/>
                      </a:lnTo>
                      <a:close/>
                    </a:path>
                  </a:pathLst>
                </a:custGeom>
                <a:solidFill>
                  <a:srgbClr val="F9F6F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0" name="Google Shape;6400;p68">
                  <a:extLst>
                    <a:ext uri="{FF2B5EF4-FFF2-40B4-BE49-F238E27FC236}">
                      <a16:creationId xmlns:a16="http://schemas.microsoft.com/office/drawing/2014/main" id="{CCA01C33-695C-5E31-6BE7-3CDCE68D8C7F}"/>
                    </a:ext>
                  </a:extLst>
                </p:cNvPr>
                <p:cNvSpPr/>
                <p:nvPr/>
              </p:nvSpPr>
              <p:spPr>
                <a:xfrm>
                  <a:off x="4876314" y="3287425"/>
                  <a:ext cx="29756" cy="416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945" extrusionOk="0">
                      <a:moveTo>
                        <a:pt x="212" y="0"/>
                      </a:moveTo>
                      <a:lnTo>
                        <a:pt x="116" y="154"/>
                      </a:lnTo>
                      <a:lnTo>
                        <a:pt x="0" y="559"/>
                      </a:lnTo>
                      <a:lnTo>
                        <a:pt x="675" y="944"/>
                      </a:lnTo>
                      <a:lnTo>
                        <a:pt x="675" y="925"/>
                      </a:lnTo>
                      <a:lnTo>
                        <a:pt x="655" y="732"/>
                      </a:lnTo>
                      <a:lnTo>
                        <a:pt x="617" y="540"/>
                      </a:lnTo>
                      <a:lnTo>
                        <a:pt x="520" y="366"/>
                      </a:lnTo>
                      <a:lnTo>
                        <a:pt x="405" y="212"/>
                      </a:lnTo>
                      <a:lnTo>
                        <a:pt x="21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1" name="Google Shape;6401;p68">
                  <a:extLst>
                    <a:ext uri="{FF2B5EF4-FFF2-40B4-BE49-F238E27FC236}">
                      <a16:creationId xmlns:a16="http://schemas.microsoft.com/office/drawing/2014/main" id="{E401328C-D27F-B202-F962-D0009314CAA5}"/>
                    </a:ext>
                  </a:extLst>
                </p:cNvPr>
                <p:cNvSpPr/>
                <p:nvPr/>
              </p:nvSpPr>
              <p:spPr>
                <a:xfrm>
                  <a:off x="4854228" y="3275523"/>
                  <a:ext cx="32312" cy="374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" h="849" extrusionOk="0">
                      <a:moveTo>
                        <a:pt x="482" y="0"/>
                      </a:moveTo>
                      <a:lnTo>
                        <a:pt x="347" y="116"/>
                      </a:lnTo>
                      <a:lnTo>
                        <a:pt x="212" y="251"/>
                      </a:lnTo>
                      <a:lnTo>
                        <a:pt x="96" y="405"/>
                      </a:lnTo>
                      <a:lnTo>
                        <a:pt x="0" y="559"/>
                      </a:lnTo>
                      <a:lnTo>
                        <a:pt x="540" y="848"/>
                      </a:lnTo>
                      <a:lnTo>
                        <a:pt x="617" y="559"/>
                      </a:lnTo>
                      <a:lnTo>
                        <a:pt x="732" y="289"/>
                      </a:lnTo>
                      <a:lnTo>
                        <a:pt x="482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2" name="Google Shape;6402;p68">
                  <a:extLst>
                    <a:ext uri="{FF2B5EF4-FFF2-40B4-BE49-F238E27FC236}">
                      <a16:creationId xmlns:a16="http://schemas.microsoft.com/office/drawing/2014/main" id="{5D9D5101-F40F-557A-A07E-97C53F0B0974}"/>
                    </a:ext>
                  </a:extLst>
                </p:cNvPr>
                <p:cNvSpPr/>
                <p:nvPr/>
              </p:nvSpPr>
              <p:spPr>
                <a:xfrm>
                  <a:off x="5084426" y="3275523"/>
                  <a:ext cx="51003" cy="535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57" h="1215" extrusionOk="0">
                      <a:moveTo>
                        <a:pt x="694" y="0"/>
                      </a:moveTo>
                      <a:lnTo>
                        <a:pt x="270" y="482"/>
                      </a:lnTo>
                      <a:lnTo>
                        <a:pt x="155" y="636"/>
                      </a:lnTo>
                      <a:lnTo>
                        <a:pt x="58" y="810"/>
                      </a:lnTo>
                      <a:lnTo>
                        <a:pt x="20" y="1002"/>
                      </a:lnTo>
                      <a:lnTo>
                        <a:pt x="0" y="1195"/>
                      </a:lnTo>
                      <a:lnTo>
                        <a:pt x="0" y="1214"/>
                      </a:lnTo>
                      <a:lnTo>
                        <a:pt x="1157" y="559"/>
                      </a:lnTo>
                      <a:lnTo>
                        <a:pt x="1080" y="405"/>
                      </a:lnTo>
                      <a:lnTo>
                        <a:pt x="964" y="251"/>
                      </a:lnTo>
                      <a:lnTo>
                        <a:pt x="829" y="116"/>
                      </a:lnTo>
                      <a:lnTo>
                        <a:pt x="69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3" name="Google Shape;6403;p68">
                  <a:extLst>
                    <a:ext uri="{FF2B5EF4-FFF2-40B4-BE49-F238E27FC236}">
                      <a16:creationId xmlns:a16="http://schemas.microsoft.com/office/drawing/2014/main" id="{A7F354F9-EC1E-E755-043A-BE87C17D18C5}"/>
                    </a:ext>
                  </a:extLst>
                </p:cNvPr>
                <p:cNvSpPr/>
                <p:nvPr/>
              </p:nvSpPr>
              <p:spPr>
                <a:xfrm>
                  <a:off x="4959541" y="3238978"/>
                  <a:ext cx="116422" cy="25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41" h="579" extrusionOk="0">
                      <a:moveTo>
                        <a:pt x="116" y="1"/>
                      </a:moveTo>
                      <a:lnTo>
                        <a:pt x="78" y="20"/>
                      </a:lnTo>
                      <a:lnTo>
                        <a:pt x="39" y="59"/>
                      </a:lnTo>
                      <a:lnTo>
                        <a:pt x="20" y="97"/>
                      </a:lnTo>
                      <a:lnTo>
                        <a:pt x="1" y="155"/>
                      </a:lnTo>
                      <a:lnTo>
                        <a:pt x="1" y="425"/>
                      </a:lnTo>
                      <a:lnTo>
                        <a:pt x="20" y="482"/>
                      </a:lnTo>
                      <a:lnTo>
                        <a:pt x="39" y="521"/>
                      </a:lnTo>
                      <a:lnTo>
                        <a:pt x="78" y="560"/>
                      </a:lnTo>
                      <a:lnTo>
                        <a:pt x="116" y="579"/>
                      </a:lnTo>
                      <a:lnTo>
                        <a:pt x="2487" y="579"/>
                      </a:lnTo>
                      <a:lnTo>
                        <a:pt x="2544" y="560"/>
                      </a:lnTo>
                      <a:lnTo>
                        <a:pt x="2602" y="540"/>
                      </a:lnTo>
                      <a:lnTo>
                        <a:pt x="2622" y="482"/>
                      </a:lnTo>
                      <a:lnTo>
                        <a:pt x="2641" y="425"/>
                      </a:lnTo>
                      <a:lnTo>
                        <a:pt x="2641" y="155"/>
                      </a:lnTo>
                      <a:lnTo>
                        <a:pt x="2622" y="97"/>
                      </a:lnTo>
                      <a:lnTo>
                        <a:pt x="2602" y="39"/>
                      </a:lnTo>
                      <a:lnTo>
                        <a:pt x="2544" y="20"/>
                      </a:lnTo>
                      <a:lnTo>
                        <a:pt x="2487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04" name="Google Shape;6404;p68">
                  <a:extLst>
                    <a:ext uri="{FF2B5EF4-FFF2-40B4-BE49-F238E27FC236}">
                      <a16:creationId xmlns:a16="http://schemas.microsoft.com/office/drawing/2014/main" id="{16E20675-29EF-2028-2E31-74E3EFD565D7}"/>
                    </a:ext>
                  </a:extLst>
                </p:cNvPr>
                <p:cNvSpPr/>
                <p:nvPr/>
              </p:nvSpPr>
              <p:spPr>
                <a:xfrm>
                  <a:off x="4914533" y="3238978"/>
                  <a:ext cx="53560" cy="255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5" h="579" extrusionOk="0">
                      <a:moveTo>
                        <a:pt x="155" y="1"/>
                      </a:moveTo>
                      <a:lnTo>
                        <a:pt x="97" y="20"/>
                      </a:lnTo>
                      <a:lnTo>
                        <a:pt x="39" y="39"/>
                      </a:lnTo>
                      <a:lnTo>
                        <a:pt x="0" y="97"/>
                      </a:lnTo>
                      <a:lnTo>
                        <a:pt x="0" y="155"/>
                      </a:lnTo>
                      <a:lnTo>
                        <a:pt x="0" y="425"/>
                      </a:lnTo>
                      <a:lnTo>
                        <a:pt x="0" y="482"/>
                      </a:lnTo>
                      <a:lnTo>
                        <a:pt x="39" y="540"/>
                      </a:lnTo>
                      <a:lnTo>
                        <a:pt x="97" y="560"/>
                      </a:lnTo>
                      <a:lnTo>
                        <a:pt x="155" y="579"/>
                      </a:lnTo>
                      <a:lnTo>
                        <a:pt x="1214" y="579"/>
                      </a:lnTo>
                      <a:lnTo>
                        <a:pt x="1137" y="560"/>
                      </a:lnTo>
                      <a:lnTo>
                        <a:pt x="1099" y="540"/>
                      </a:lnTo>
                      <a:lnTo>
                        <a:pt x="1060" y="482"/>
                      </a:lnTo>
                      <a:lnTo>
                        <a:pt x="1060" y="425"/>
                      </a:lnTo>
                      <a:lnTo>
                        <a:pt x="1060" y="155"/>
                      </a:lnTo>
                      <a:lnTo>
                        <a:pt x="1060" y="97"/>
                      </a:lnTo>
                      <a:lnTo>
                        <a:pt x="1099" y="39"/>
                      </a:lnTo>
                      <a:lnTo>
                        <a:pt x="1137" y="20"/>
                      </a:lnTo>
                      <a:lnTo>
                        <a:pt x="1214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A73C1888-4F52-6018-E5B7-2ED2354884A7}"/>
              </a:ext>
            </a:extLst>
          </p:cNvPr>
          <p:cNvGrpSpPr>
            <a:grpSpLocks noChangeAspect="1"/>
          </p:cNvGrpSpPr>
          <p:nvPr/>
        </p:nvGrpSpPr>
        <p:grpSpPr>
          <a:xfrm>
            <a:off x="5481985" y="1399721"/>
            <a:ext cx="2121127" cy="1140635"/>
            <a:chOff x="4655870" y="2899150"/>
            <a:chExt cx="2744774" cy="1476000"/>
          </a:xfrm>
        </p:grpSpPr>
        <p:pic>
          <p:nvPicPr>
            <p:cNvPr id="6269" name="Google Shape;6269;p68">
              <a:extLst>
                <a:ext uri="{FF2B5EF4-FFF2-40B4-BE49-F238E27FC236}">
                  <a16:creationId xmlns:a16="http://schemas.microsoft.com/office/drawing/2014/main" id="{998680E7-4F5D-BE0C-6500-2768A650CA91}"/>
                </a:ext>
              </a:extLst>
            </p:cNvPr>
            <p:cNvPicPr preferRelativeResize="0"/>
            <p:nvPr/>
          </p:nvPicPr>
          <p:blipFill rotWithShape="1">
            <a:blip r:embed="rId4"/>
            <a:srcRect t="7372" b="7372"/>
            <a:stretch/>
          </p:blipFill>
          <p:spPr>
            <a:xfrm>
              <a:off x="4655870" y="2899150"/>
              <a:ext cx="1476000" cy="14760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6277" name="Google Shape;6277;p68">
              <a:extLst>
                <a:ext uri="{FF2B5EF4-FFF2-40B4-BE49-F238E27FC236}">
                  <a16:creationId xmlns:a16="http://schemas.microsoft.com/office/drawing/2014/main" id="{EE37D98F-0C37-8843-E81B-E93B40FBBA86}"/>
                </a:ext>
              </a:extLst>
            </p:cNvPr>
            <p:cNvSpPr/>
            <p:nvPr/>
          </p:nvSpPr>
          <p:spPr>
            <a:xfrm>
              <a:off x="6669244" y="3271450"/>
              <a:ext cx="731400" cy="7314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79" name="Google Shape;6279;p68">
              <a:extLst>
                <a:ext uri="{FF2B5EF4-FFF2-40B4-BE49-F238E27FC236}">
                  <a16:creationId xmlns:a16="http://schemas.microsoft.com/office/drawing/2014/main" id="{D4AAE924-A1DC-4FD5-30BF-6C4A481B2C09}"/>
                </a:ext>
              </a:extLst>
            </p:cNvPr>
            <p:cNvCxnSpPr>
              <a:cxnSpLocks/>
              <a:stCxn id="6269" idx="6"/>
              <a:endCxn id="6277" idx="2"/>
            </p:cNvCxnSpPr>
            <p:nvPr/>
          </p:nvCxnSpPr>
          <p:spPr>
            <a:xfrm>
              <a:off x="6131870" y="3637150"/>
              <a:ext cx="537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4" name="Google Shape;6374;p68">
              <a:extLst>
                <a:ext uri="{FF2B5EF4-FFF2-40B4-BE49-F238E27FC236}">
                  <a16:creationId xmlns:a16="http://schemas.microsoft.com/office/drawing/2014/main" id="{CBCCBB25-7930-5B8B-F289-883AC3F9DB62}"/>
                </a:ext>
              </a:extLst>
            </p:cNvPr>
            <p:cNvGrpSpPr/>
            <p:nvPr/>
          </p:nvGrpSpPr>
          <p:grpSpPr>
            <a:xfrm>
              <a:off x="6881324" y="3454248"/>
              <a:ext cx="307240" cy="365752"/>
              <a:chOff x="4845720" y="3050394"/>
              <a:chExt cx="328810" cy="395066"/>
            </a:xfrm>
          </p:grpSpPr>
          <p:sp>
            <p:nvSpPr>
              <p:cNvPr id="5" name="Google Shape;6375;p68">
                <a:extLst>
                  <a:ext uri="{FF2B5EF4-FFF2-40B4-BE49-F238E27FC236}">
                    <a16:creationId xmlns:a16="http://schemas.microsoft.com/office/drawing/2014/main" id="{5C3CDBC3-503B-907C-37D3-BBAF90AC4FD1}"/>
                  </a:ext>
                </a:extLst>
              </p:cNvPr>
              <p:cNvSpPr/>
              <p:nvPr/>
            </p:nvSpPr>
            <p:spPr>
              <a:xfrm>
                <a:off x="5113300" y="3121764"/>
                <a:ext cx="61231" cy="128324"/>
              </a:xfrm>
              <a:custGeom>
                <a:avLst/>
                <a:gdLst/>
                <a:ahLst/>
                <a:cxnLst/>
                <a:rect l="l" t="t" r="r" b="b"/>
                <a:pathLst>
                  <a:path w="1389" h="2911" extrusionOk="0">
                    <a:moveTo>
                      <a:pt x="1" y="0"/>
                    </a:moveTo>
                    <a:lnTo>
                      <a:pt x="39" y="270"/>
                    </a:lnTo>
                    <a:lnTo>
                      <a:pt x="59" y="540"/>
                    </a:lnTo>
                    <a:lnTo>
                      <a:pt x="656" y="540"/>
                    </a:lnTo>
                    <a:lnTo>
                      <a:pt x="714" y="559"/>
                    </a:lnTo>
                    <a:lnTo>
                      <a:pt x="791" y="598"/>
                    </a:lnTo>
                    <a:lnTo>
                      <a:pt x="829" y="656"/>
                    </a:lnTo>
                    <a:lnTo>
                      <a:pt x="849" y="733"/>
                    </a:lnTo>
                    <a:lnTo>
                      <a:pt x="849" y="2178"/>
                    </a:lnTo>
                    <a:lnTo>
                      <a:pt x="829" y="2236"/>
                    </a:lnTo>
                    <a:lnTo>
                      <a:pt x="810" y="2274"/>
                    </a:lnTo>
                    <a:lnTo>
                      <a:pt x="752" y="2332"/>
                    </a:lnTo>
                    <a:lnTo>
                      <a:pt x="714" y="2351"/>
                    </a:lnTo>
                    <a:lnTo>
                      <a:pt x="714" y="2910"/>
                    </a:lnTo>
                    <a:lnTo>
                      <a:pt x="849" y="2891"/>
                    </a:lnTo>
                    <a:lnTo>
                      <a:pt x="984" y="2833"/>
                    </a:lnTo>
                    <a:lnTo>
                      <a:pt x="1099" y="2775"/>
                    </a:lnTo>
                    <a:lnTo>
                      <a:pt x="1195" y="2679"/>
                    </a:lnTo>
                    <a:lnTo>
                      <a:pt x="1273" y="2563"/>
                    </a:lnTo>
                    <a:lnTo>
                      <a:pt x="1330" y="2448"/>
                    </a:lnTo>
                    <a:lnTo>
                      <a:pt x="1388" y="2313"/>
                    </a:lnTo>
                    <a:lnTo>
                      <a:pt x="1388" y="2178"/>
                    </a:lnTo>
                    <a:lnTo>
                      <a:pt x="1388" y="733"/>
                    </a:lnTo>
                    <a:lnTo>
                      <a:pt x="1369" y="598"/>
                    </a:lnTo>
                    <a:lnTo>
                      <a:pt x="1330" y="444"/>
                    </a:lnTo>
                    <a:lnTo>
                      <a:pt x="1273" y="328"/>
                    </a:lnTo>
                    <a:lnTo>
                      <a:pt x="1176" y="212"/>
                    </a:lnTo>
                    <a:lnTo>
                      <a:pt x="1061" y="116"/>
                    </a:lnTo>
                    <a:lnTo>
                      <a:pt x="945" y="58"/>
                    </a:lnTo>
                    <a:lnTo>
                      <a:pt x="79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" name="Google Shape;6376;p68">
                <a:extLst>
                  <a:ext uri="{FF2B5EF4-FFF2-40B4-BE49-F238E27FC236}">
                    <a16:creationId xmlns:a16="http://schemas.microsoft.com/office/drawing/2014/main" id="{689806FA-EEDB-E8C9-355D-25109BE77D18}"/>
                  </a:ext>
                </a:extLst>
              </p:cNvPr>
              <p:cNvSpPr/>
              <p:nvPr/>
            </p:nvSpPr>
            <p:spPr>
              <a:xfrm>
                <a:off x="5087821" y="3121764"/>
                <a:ext cx="29800" cy="23805"/>
              </a:xfrm>
              <a:custGeom>
                <a:avLst/>
                <a:gdLst/>
                <a:ahLst/>
                <a:cxnLst/>
                <a:rect l="l" t="t" r="r" b="b"/>
                <a:pathLst>
                  <a:path w="676" h="540" extrusionOk="0">
                    <a:moveTo>
                      <a:pt x="78" y="0"/>
                    </a:moveTo>
                    <a:lnTo>
                      <a:pt x="1" y="97"/>
                    </a:lnTo>
                    <a:lnTo>
                      <a:pt x="58" y="482"/>
                    </a:lnTo>
                    <a:lnTo>
                      <a:pt x="135" y="540"/>
                    </a:lnTo>
                    <a:lnTo>
                      <a:pt x="675" y="540"/>
                    </a:lnTo>
                    <a:lnTo>
                      <a:pt x="675" y="270"/>
                    </a:lnTo>
                    <a:lnTo>
                      <a:pt x="63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377;p68">
                <a:extLst>
                  <a:ext uri="{FF2B5EF4-FFF2-40B4-BE49-F238E27FC236}">
                    <a16:creationId xmlns:a16="http://schemas.microsoft.com/office/drawing/2014/main" id="{3E82BCE6-04AE-8A36-8E95-4CBFFDB0DCE5}"/>
                  </a:ext>
                </a:extLst>
              </p:cNvPr>
              <p:cNvSpPr/>
              <p:nvPr/>
            </p:nvSpPr>
            <p:spPr>
              <a:xfrm>
                <a:off x="5120089" y="3224563"/>
                <a:ext cx="26405" cy="25524"/>
              </a:xfrm>
              <a:custGeom>
                <a:avLst/>
                <a:gdLst/>
                <a:ahLst/>
                <a:cxnLst/>
                <a:rect l="l" t="t" r="r" b="b"/>
                <a:pathLst>
                  <a:path w="599" h="579" extrusionOk="0">
                    <a:moveTo>
                      <a:pt x="598" y="0"/>
                    </a:moveTo>
                    <a:lnTo>
                      <a:pt x="560" y="19"/>
                    </a:lnTo>
                    <a:lnTo>
                      <a:pt x="59" y="19"/>
                    </a:lnTo>
                    <a:lnTo>
                      <a:pt x="1" y="96"/>
                    </a:lnTo>
                    <a:lnTo>
                      <a:pt x="1" y="520"/>
                    </a:lnTo>
                    <a:lnTo>
                      <a:pt x="59" y="578"/>
                    </a:lnTo>
                    <a:lnTo>
                      <a:pt x="598" y="578"/>
                    </a:lnTo>
                    <a:lnTo>
                      <a:pt x="59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6378;p68">
                <a:extLst>
                  <a:ext uri="{FF2B5EF4-FFF2-40B4-BE49-F238E27FC236}">
                    <a16:creationId xmlns:a16="http://schemas.microsoft.com/office/drawing/2014/main" id="{C447FB12-D881-3514-FCB4-C773DC824002}"/>
                  </a:ext>
                </a:extLst>
              </p:cNvPr>
              <p:cNvSpPr/>
              <p:nvPr/>
            </p:nvSpPr>
            <p:spPr>
              <a:xfrm>
                <a:off x="5063179" y="3169328"/>
                <a:ext cx="59511" cy="115584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2622" extrusionOk="0">
                    <a:moveTo>
                      <a:pt x="656" y="0"/>
                    </a:moveTo>
                    <a:lnTo>
                      <a:pt x="521" y="78"/>
                    </a:lnTo>
                    <a:lnTo>
                      <a:pt x="1" y="1118"/>
                    </a:lnTo>
                    <a:lnTo>
                      <a:pt x="1" y="2159"/>
                    </a:lnTo>
                    <a:lnTo>
                      <a:pt x="1157" y="2621"/>
                    </a:lnTo>
                    <a:lnTo>
                      <a:pt x="1350" y="2563"/>
                    </a:lnTo>
                    <a:lnTo>
                      <a:pt x="1350" y="945"/>
                    </a:lnTo>
                    <a:lnTo>
                      <a:pt x="1350" y="771"/>
                    </a:lnTo>
                    <a:lnTo>
                      <a:pt x="1311" y="617"/>
                    </a:lnTo>
                    <a:lnTo>
                      <a:pt x="1234" y="482"/>
                    </a:lnTo>
                    <a:lnTo>
                      <a:pt x="1157" y="347"/>
                    </a:lnTo>
                    <a:lnTo>
                      <a:pt x="1061" y="232"/>
                    </a:lnTo>
                    <a:lnTo>
                      <a:pt x="926" y="135"/>
                    </a:lnTo>
                    <a:lnTo>
                      <a:pt x="791" y="58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6379;p68">
                <a:extLst>
                  <a:ext uri="{FF2B5EF4-FFF2-40B4-BE49-F238E27FC236}">
                    <a16:creationId xmlns:a16="http://schemas.microsoft.com/office/drawing/2014/main" id="{330ABF64-7798-07D8-46C6-BABF139C97C6}"/>
                  </a:ext>
                </a:extLst>
              </p:cNvPr>
              <p:cNvSpPr/>
              <p:nvPr/>
            </p:nvSpPr>
            <p:spPr>
              <a:xfrm>
                <a:off x="4900956" y="3182068"/>
                <a:ext cx="24642" cy="89223"/>
              </a:xfrm>
              <a:custGeom>
                <a:avLst/>
                <a:gdLst/>
                <a:ahLst/>
                <a:cxnLst/>
                <a:rect l="l" t="t" r="r" b="b"/>
                <a:pathLst>
                  <a:path w="559" h="2024" extrusionOk="0">
                    <a:moveTo>
                      <a:pt x="212" y="1"/>
                    </a:moveTo>
                    <a:lnTo>
                      <a:pt x="116" y="155"/>
                    </a:lnTo>
                    <a:lnTo>
                      <a:pt x="58" y="290"/>
                    </a:lnTo>
                    <a:lnTo>
                      <a:pt x="19" y="463"/>
                    </a:lnTo>
                    <a:lnTo>
                      <a:pt x="0" y="636"/>
                    </a:lnTo>
                    <a:lnTo>
                      <a:pt x="0" y="2024"/>
                    </a:lnTo>
                    <a:lnTo>
                      <a:pt x="559" y="1812"/>
                    </a:lnTo>
                    <a:lnTo>
                      <a:pt x="559" y="733"/>
                    </a:lnTo>
                    <a:lnTo>
                      <a:pt x="21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6380;p68">
                <a:extLst>
                  <a:ext uri="{FF2B5EF4-FFF2-40B4-BE49-F238E27FC236}">
                    <a16:creationId xmlns:a16="http://schemas.microsoft.com/office/drawing/2014/main" id="{FD9AC249-7476-7D4D-00CF-9794E73C5908}"/>
                  </a:ext>
                </a:extLst>
              </p:cNvPr>
              <p:cNvSpPr/>
              <p:nvPr/>
            </p:nvSpPr>
            <p:spPr>
              <a:xfrm>
                <a:off x="4867806" y="3169328"/>
                <a:ext cx="43377" cy="113028"/>
              </a:xfrm>
              <a:custGeom>
                <a:avLst/>
                <a:gdLst/>
                <a:ahLst/>
                <a:cxnLst/>
                <a:rect l="l" t="t" r="r" b="b"/>
                <a:pathLst>
                  <a:path w="984" h="2564" extrusionOk="0">
                    <a:moveTo>
                      <a:pt x="694" y="0"/>
                    </a:moveTo>
                    <a:lnTo>
                      <a:pt x="559" y="58"/>
                    </a:lnTo>
                    <a:lnTo>
                      <a:pt x="424" y="135"/>
                    </a:lnTo>
                    <a:lnTo>
                      <a:pt x="290" y="232"/>
                    </a:lnTo>
                    <a:lnTo>
                      <a:pt x="193" y="347"/>
                    </a:lnTo>
                    <a:lnTo>
                      <a:pt x="116" y="482"/>
                    </a:lnTo>
                    <a:lnTo>
                      <a:pt x="39" y="617"/>
                    </a:lnTo>
                    <a:lnTo>
                      <a:pt x="0" y="771"/>
                    </a:lnTo>
                    <a:lnTo>
                      <a:pt x="0" y="945"/>
                    </a:lnTo>
                    <a:lnTo>
                      <a:pt x="0" y="2563"/>
                    </a:lnTo>
                    <a:lnTo>
                      <a:pt x="135" y="2563"/>
                    </a:lnTo>
                    <a:lnTo>
                      <a:pt x="752" y="2313"/>
                    </a:lnTo>
                    <a:lnTo>
                      <a:pt x="752" y="945"/>
                    </a:lnTo>
                    <a:lnTo>
                      <a:pt x="771" y="771"/>
                    </a:lnTo>
                    <a:lnTo>
                      <a:pt x="810" y="617"/>
                    </a:lnTo>
                    <a:lnTo>
                      <a:pt x="887" y="463"/>
                    </a:lnTo>
                    <a:lnTo>
                      <a:pt x="983" y="328"/>
                    </a:lnTo>
                    <a:lnTo>
                      <a:pt x="868" y="116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381;p68">
                <a:extLst>
                  <a:ext uri="{FF2B5EF4-FFF2-40B4-BE49-F238E27FC236}">
                    <a16:creationId xmlns:a16="http://schemas.microsoft.com/office/drawing/2014/main" id="{2F9144D9-92E7-E525-8789-D074DEABDC7D}"/>
                  </a:ext>
                </a:extLst>
              </p:cNvPr>
              <p:cNvSpPr/>
              <p:nvPr/>
            </p:nvSpPr>
            <p:spPr>
              <a:xfrm>
                <a:off x="4936618" y="3050394"/>
                <a:ext cx="157198" cy="192905"/>
              </a:xfrm>
              <a:custGeom>
                <a:avLst/>
                <a:gdLst/>
                <a:ahLst/>
                <a:cxnLst/>
                <a:rect l="l" t="t" r="r" b="b"/>
                <a:pathLst>
                  <a:path w="3566" h="4376" extrusionOk="0">
                    <a:moveTo>
                      <a:pt x="1504" y="1"/>
                    </a:moveTo>
                    <a:lnTo>
                      <a:pt x="1272" y="58"/>
                    </a:lnTo>
                    <a:lnTo>
                      <a:pt x="1041" y="174"/>
                    </a:lnTo>
                    <a:lnTo>
                      <a:pt x="848" y="309"/>
                    </a:lnTo>
                    <a:lnTo>
                      <a:pt x="656" y="482"/>
                    </a:lnTo>
                    <a:lnTo>
                      <a:pt x="521" y="656"/>
                    </a:lnTo>
                    <a:lnTo>
                      <a:pt x="386" y="829"/>
                    </a:lnTo>
                    <a:lnTo>
                      <a:pt x="270" y="1041"/>
                    </a:lnTo>
                    <a:lnTo>
                      <a:pt x="174" y="1253"/>
                    </a:lnTo>
                    <a:lnTo>
                      <a:pt x="97" y="1465"/>
                    </a:lnTo>
                    <a:lnTo>
                      <a:pt x="39" y="1696"/>
                    </a:lnTo>
                    <a:lnTo>
                      <a:pt x="20" y="1928"/>
                    </a:lnTo>
                    <a:lnTo>
                      <a:pt x="0" y="2178"/>
                    </a:lnTo>
                    <a:lnTo>
                      <a:pt x="20" y="2390"/>
                    </a:lnTo>
                    <a:lnTo>
                      <a:pt x="39" y="2602"/>
                    </a:lnTo>
                    <a:lnTo>
                      <a:pt x="77" y="2814"/>
                    </a:lnTo>
                    <a:lnTo>
                      <a:pt x="135" y="3007"/>
                    </a:lnTo>
                    <a:lnTo>
                      <a:pt x="212" y="3180"/>
                    </a:lnTo>
                    <a:lnTo>
                      <a:pt x="289" y="3373"/>
                    </a:lnTo>
                    <a:lnTo>
                      <a:pt x="386" y="3546"/>
                    </a:lnTo>
                    <a:lnTo>
                      <a:pt x="501" y="3701"/>
                    </a:lnTo>
                    <a:lnTo>
                      <a:pt x="559" y="3778"/>
                    </a:lnTo>
                    <a:lnTo>
                      <a:pt x="579" y="3855"/>
                    </a:lnTo>
                    <a:lnTo>
                      <a:pt x="598" y="3932"/>
                    </a:lnTo>
                    <a:lnTo>
                      <a:pt x="617" y="4028"/>
                    </a:lnTo>
                    <a:lnTo>
                      <a:pt x="617" y="4317"/>
                    </a:lnTo>
                    <a:lnTo>
                      <a:pt x="675" y="4375"/>
                    </a:lnTo>
                    <a:lnTo>
                      <a:pt x="2833" y="4375"/>
                    </a:lnTo>
                    <a:lnTo>
                      <a:pt x="2968" y="4279"/>
                    </a:lnTo>
                    <a:lnTo>
                      <a:pt x="2968" y="3990"/>
                    </a:lnTo>
                    <a:lnTo>
                      <a:pt x="2987" y="3913"/>
                    </a:lnTo>
                    <a:lnTo>
                      <a:pt x="3007" y="3816"/>
                    </a:lnTo>
                    <a:lnTo>
                      <a:pt x="3026" y="3739"/>
                    </a:lnTo>
                    <a:lnTo>
                      <a:pt x="3084" y="3681"/>
                    </a:lnTo>
                    <a:lnTo>
                      <a:pt x="3180" y="3508"/>
                    </a:lnTo>
                    <a:lnTo>
                      <a:pt x="3296" y="3354"/>
                    </a:lnTo>
                    <a:lnTo>
                      <a:pt x="3373" y="3180"/>
                    </a:lnTo>
                    <a:lnTo>
                      <a:pt x="3450" y="2988"/>
                    </a:lnTo>
                    <a:lnTo>
                      <a:pt x="3488" y="2795"/>
                    </a:lnTo>
                    <a:lnTo>
                      <a:pt x="3546" y="2602"/>
                    </a:lnTo>
                    <a:lnTo>
                      <a:pt x="3565" y="2390"/>
                    </a:lnTo>
                    <a:lnTo>
                      <a:pt x="3565" y="2178"/>
                    </a:lnTo>
                    <a:lnTo>
                      <a:pt x="3565" y="1947"/>
                    </a:lnTo>
                    <a:lnTo>
                      <a:pt x="3527" y="1716"/>
                    </a:lnTo>
                    <a:lnTo>
                      <a:pt x="3469" y="1484"/>
                    </a:lnTo>
                    <a:lnTo>
                      <a:pt x="3392" y="1272"/>
                    </a:lnTo>
                    <a:lnTo>
                      <a:pt x="3315" y="1060"/>
                    </a:lnTo>
                    <a:lnTo>
                      <a:pt x="3199" y="868"/>
                    </a:lnTo>
                    <a:lnTo>
                      <a:pt x="3064" y="675"/>
                    </a:lnTo>
                    <a:lnTo>
                      <a:pt x="2930" y="502"/>
                    </a:lnTo>
                    <a:lnTo>
                      <a:pt x="2814" y="386"/>
                    </a:lnTo>
                    <a:lnTo>
                      <a:pt x="2679" y="290"/>
                    </a:lnTo>
                    <a:lnTo>
                      <a:pt x="2544" y="193"/>
                    </a:lnTo>
                    <a:lnTo>
                      <a:pt x="2390" y="135"/>
                    </a:lnTo>
                    <a:lnTo>
                      <a:pt x="2236" y="78"/>
                    </a:lnTo>
                    <a:lnTo>
                      <a:pt x="2062" y="39"/>
                    </a:lnTo>
                    <a:lnTo>
                      <a:pt x="190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382;p68">
                <a:extLst>
                  <a:ext uri="{FF2B5EF4-FFF2-40B4-BE49-F238E27FC236}">
                    <a16:creationId xmlns:a16="http://schemas.microsoft.com/office/drawing/2014/main" id="{E13FB545-29D5-4407-3ABC-E01875E657C4}"/>
                  </a:ext>
                </a:extLst>
              </p:cNvPr>
              <p:cNvSpPr/>
              <p:nvPr/>
            </p:nvSpPr>
            <p:spPr>
              <a:xfrm>
                <a:off x="4896680" y="3050394"/>
                <a:ext cx="119816" cy="192905"/>
              </a:xfrm>
              <a:custGeom>
                <a:avLst/>
                <a:gdLst/>
                <a:ahLst/>
                <a:cxnLst/>
                <a:rect l="l" t="t" r="r" b="b"/>
                <a:pathLst>
                  <a:path w="2718" h="4376" extrusionOk="0">
                    <a:moveTo>
                      <a:pt x="1658" y="1"/>
                    </a:moveTo>
                    <a:lnTo>
                      <a:pt x="1504" y="39"/>
                    </a:lnTo>
                    <a:lnTo>
                      <a:pt x="1330" y="78"/>
                    </a:lnTo>
                    <a:lnTo>
                      <a:pt x="1176" y="135"/>
                    </a:lnTo>
                    <a:lnTo>
                      <a:pt x="1022" y="193"/>
                    </a:lnTo>
                    <a:lnTo>
                      <a:pt x="887" y="290"/>
                    </a:lnTo>
                    <a:lnTo>
                      <a:pt x="752" y="386"/>
                    </a:lnTo>
                    <a:lnTo>
                      <a:pt x="637" y="502"/>
                    </a:lnTo>
                    <a:lnTo>
                      <a:pt x="502" y="675"/>
                    </a:lnTo>
                    <a:lnTo>
                      <a:pt x="367" y="868"/>
                    </a:lnTo>
                    <a:lnTo>
                      <a:pt x="251" y="1060"/>
                    </a:lnTo>
                    <a:lnTo>
                      <a:pt x="174" y="1272"/>
                    </a:lnTo>
                    <a:lnTo>
                      <a:pt x="97" y="1484"/>
                    </a:lnTo>
                    <a:lnTo>
                      <a:pt x="39" y="1716"/>
                    </a:lnTo>
                    <a:lnTo>
                      <a:pt x="1" y="1947"/>
                    </a:lnTo>
                    <a:lnTo>
                      <a:pt x="1" y="2178"/>
                    </a:lnTo>
                    <a:lnTo>
                      <a:pt x="1" y="2390"/>
                    </a:lnTo>
                    <a:lnTo>
                      <a:pt x="20" y="2602"/>
                    </a:lnTo>
                    <a:lnTo>
                      <a:pt x="58" y="2795"/>
                    </a:lnTo>
                    <a:lnTo>
                      <a:pt x="116" y="2988"/>
                    </a:lnTo>
                    <a:lnTo>
                      <a:pt x="193" y="3180"/>
                    </a:lnTo>
                    <a:lnTo>
                      <a:pt x="270" y="3354"/>
                    </a:lnTo>
                    <a:lnTo>
                      <a:pt x="367" y="3508"/>
                    </a:lnTo>
                    <a:lnTo>
                      <a:pt x="482" y="3681"/>
                    </a:lnTo>
                    <a:lnTo>
                      <a:pt x="521" y="3739"/>
                    </a:lnTo>
                    <a:lnTo>
                      <a:pt x="560" y="3816"/>
                    </a:lnTo>
                    <a:lnTo>
                      <a:pt x="579" y="3913"/>
                    </a:lnTo>
                    <a:lnTo>
                      <a:pt x="598" y="3990"/>
                    </a:lnTo>
                    <a:lnTo>
                      <a:pt x="598" y="4279"/>
                    </a:lnTo>
                    <a:lnTo>
                      <a:pt x="694" y="4375"/>
                    </a:lnTo>
                    <a:lnTo>
                      <a:pt x="1639" y="4375"/>
                    </a:lnTo>
                    <a:lnTo>
                      <a:pt x="1542" y="4279"/>
                    </a:lnTo>
                    <a:lnTo>
                      <a:pt x="1542" y="3990"/>
                    </a:lnTo>
                    <a:lnTo>
                      <a:pt x="1523" y="3913"/>
                    </a:lnTo>
                    <a:lnTo>
                      <a:pt x="1504" y="3816"/>
                    </a:lnTo>
                    <a:lnTo>
                      <a:pt x="1485" y="3739"/>
                    </a:lnTo>
                    <a:lnTo>
                      <a:pt x="1427" y="3681"/>
                    </a:lnTo>
                    <a:lnTo>
                      <a:pt x="1330" y="3508"/>
                    </a:lnTo>
                    <a:lnTo>
                      <a:pt x="1234" y="3354"/>
                    </a:lnTo>
                    <a:lnTo>
                      <a:pt x="1138" y="3180"/>
                    </a:lnTo>
                    <a:lnTo>
                      <a:pt x="1080" y="2988"/>
                    </a:lnTo>
                    <a:lnTo>
                      <a:pt x="1022" y="2795"/>
                    </a:lnTo>
                    <a:lnTo>
                      <a:pt x="983" y="2602"/>
                    </a:lnTo>
                    <a:lnTo>
                      <a:pt x="945" y="2390"/>
                    </a:lnTo>
                    <a:lnTo>
                      <a:pt x="945" y="2178"/>
                    </a:lnTo>
                    <a:lnTo>
                      <a:pt x="945" y="1947"/>
                    </a:lnTo>
                    <a:lnTo>
                      <a:pt x="983" y="1716"/>
                    </a:lnTo>
                    <a:lnTo>
                      <a:pt x="1041" y="1484"/>
                    </a:lnTo>
                    <a:lnTo>
                      <a:pt x="1118" y="1272"/>
                    </a:lnTo>
                    <a:lnTo>
                      <a:pt x="1215" y="1060"/>
                    </a:lnTo>
                    <a:lnTo>
                      <a:pt x="1311" y="868"/>
                    </a:lnTo>
                    <a:lnTo>
                      <a:pt x="1446" y="675"/>
                    </a:lnTo>
                    <a:lnTo>
                      <a:pt x="1581" y="502"/>
                    </a:lnTo>
                    <a:lnTo>
                      <a:pt x="1696" y="405"/>
                    </a:lnTo>
                    <a:lnTo>
                      <a:pt x="1831" y="290"/>
                    </a:lnTo>
                    <a:lnTo>
                      <a:pt x="1947" y="213"/>
                    </a:lnTo>
                    <a:lnTo>
                      <a:pt x="2101" y="135"/>
                    </a:lnTo>
                    <a:lnTo>
                      <a:pt x="2236" y="78"/>
                    </a:lnTo>
                    <a:lnTo>
                      <a:pt x="2390" y="39"/>
                    </a:lnTo>
                    <a:lnTo>
                      <a:pt x="2544" y="20"/>
                    </a:lnTo>
                    <a:lnTo>
                      <a:pt x="271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383;p68">
                <a:extLst>
                  <a:ext uri="{FF2B5EF4-FFF2-40B4-BE49-F238E27FC236}">
                    <a16:creationId xmlns:a16="http://schemas.microsoft.com/office/drawing/2014/main" id="{E1977FF2-A859-15AD-0912-5A626A910330}"/>
                  </a:ext>
                </a:extLst>
              </p:cNvPr>
              <p:cNvSpPr/>
              <p:nvPr/>
            </p:nvSpPr>
            <p:spPr>
              <a:xfrm>
                <a:off x="4961260" y="3090333"/>
                <a:ext cx="108752" cy="124048"/>
              </a:xfrm>
              <a:custGeom>
                <a:avLst/>
                <a:gdLst/>
                <a:ahLst/>
                <a:cxnLst/>
                <a:rect l="l" t="t" r="r" b="b"/>
                <a:pathLst>
                  <a:path w="2467" h="2814" extrusionOk="0">
                    <a:moveTo>
                      <a:pt x="1523" y="0"/>
                    </a:moveTo>
                    <a:lnTo>
                      <a:pt x="1465" y="20"/>
                    </a:lnTo>
                    <a:lnTo>
                      <a:pt x="1426" y="39"/>
                    </a:lnTo>
                    <a:lnTo>
                      <a:pt x="1407" y="77"/>
                    </a:lnTo>
                    <a:lnTo>
                      <a:pt x="1388" y="116"/>
                    </a:lnTo>
                    <a:lnTo>
                      <a:pt x="1388" y="212"/>
                    </a:lnTo>
                    <a:lnTo>
                      <a:pt x="1330" y="270"/>
                    </a:lnTo>
                    <a:lnTo>
                      <a:pt x="1272" y="328"/>
                    </a:lnTo>
                    <a:lnTo>
                      <a:pt x="1176" y="347"/>
                    </a:lnTo>
                    <a:lnTo>
                      <a:pt x="366" y="347"/>
                    </a:lnTo>
                    <a:lnTo>
                      <a:pt x="309" y="328"/>
                    </a:lnTo>
                    <a:lnTo>
                      <a:pt x="251" y="309"/>
                    </a:lnTo>
                    <a:lnTo>
                      <a:pt x="154" y="521"/>
                    </a:lnTo>
                    <a:lnTo>
                      <a:pt x="58" y="771"/>
                    </a:lnTo>
                    <a:lnTo>
                      <a:pt x="20" y="1022"/>
                    </a:lnTo>
                    <a:lnTo>
                      <a:pt x="0" y="1272"/>
                    </a:lnTo>
                    <a:lnTo>
                      <a:pt x="0" y="1426"/>
                    </a:lnTo>
                    <a:lnTo>
                      <a:pt x="20" y="1600"/>
                    </a:lnTo>
                    <a:lnTo>
                      <a:pt x="58" y="1754"/>
                    </a:lnTo>
                    <a:lnTo>
                      <a:pt x="97" y="1908"/>
                    </a:lnTo>
                    <a:lnTo>
                      <a:pt x="154" y="2043"/>
                    </a:lnTo>
                    <a:lnTo>
                      <a:pt x="231" y="2197"/>
                    </a:lnTo>
                    <a:lnTo>
                      <a:pt x="309" y="2332"/>
                    </a:lnTo>
                    <a:lnTo>
                      <a:pt x="386" y="2467"/>
                    </a:lnTo>
                    <a:lnTo>
                      <a:pt x="501" y="2583"/>
                    </a:lnTo>
                    <a:lnTo>
                      <a:pt x="636" y="2679"/>
                    </a:lnTo>
                    <a:lnTo>
                      <a:pt x="771" y="2775"/>
                    </a:lnTo>
                    <a:lnTo>
                      <a:pt x="925" y="2814"/>
                    </a:lnTo>
                    <a:lnTo>
                      <a:pt x="1426" y="2814"/>
                    </a:lnTo>
                    <a:lnTo>
                      <a:pt x="1542" y="2795"/>
                    </a:lnTo>
                    <a:lnTo>
                      <a:pt x="1638" y="2756"/>
                    </a:lnTo>
                    <a:lnTo>
                      <a:pt x="1754" y="2717"/>
                    </a:lnTo>
                    <a:lnTo>
                      <a:pt x="1831" y="2660"/>
                    </a:lnTo>
                    <a:lnTo>
                      <a:pt x="1927" y="2602"/>
                    </a:lnTo>
                    <a:lnTo>
                      <a:pt x="2004" y="2525"/>
                    </a:lnTo>
                    <a:lnTo>
                      <a:pt x="2081" y="2428"/>
                    </a:lnTo>
                    <a:lnTo>
                      <a:pt x="2159" y="2313"/>
                    </a:lnTo>
                    <a:lnTo>
                      <a:pt x="2236" y="2178"/>
                    </a:lnTo>
                    <a:lnTo>
                      <a:pt x="2313" y="2043"/>
                    </a:lnTo>
                    <a:lnTo>
                      <a:pt x="2371" y="1889"/>
                    </a:lnTo>
                    <a:lnTo>
                      <a:pt x="2409" y="1735"/>
                    </a:lnTo>
                    <a:lnTo>
                      <a:pt x="2428" y="1600"/>
                    </a:lnTo>
                    <a:lnTo>
                      <a:pt x="2448" y="1426"/>
                    </a:lnTo>
                    <a:lnTo>
                      <a:pt x="2467" y="1272"/>
                    </a:lnTo>
                    <a:lnTo>
                      <a:pt x="2448" y="983"/>
                    </a:lnTo>
                    <a:lnTo>
                      <a:pt x="2371" y="713"/>
                    </a:lnTo>
                    <a:lnTo>
                      <a:pt x="2274" y="463"/>
                    </a:lnTo>
                    <a:lnTo>
                      <a:pt x="2159" y="232"/>
                    </a:lnTo>
                    <a:lnTo>
                      <a:pt x="2081" y="135"/>
                    </a:lnTo>
                    <a:lnTo>
                      <a:pt x="1985" y="58"/>
                    </a:lnTo>
                    <a:lnTo>
                      <a:pt x="1869" y="20"/>
                    </a:lnTo>
                    <a:lnTo>
                      <a:pt x="175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384;p68">
                <a:extLst>
                  <a:ext uri="{FF2B5EF4-FFF2-40B4-BE49-F238E27FC236}">
                    <a16:creationId xmlns:a16="http://schemas.microsoft.com/office/drawing/2014/main" id="{96E514AC-A97F-E811-704A-7674321F1707}"/>
                  </a:ext>
                </a:extLst>
              </p:cNvPr>
              <p:cNvSpPr/>
              <p:nvPr/>
            </p:nvSpPr>
            <p:spPr>
              <a:xfrm>
                <a:off x="4920484" y="3090333"/>
                <a:ext cx="87548" cy="124048"/>
              </a:xfrm>
              <a:custGeom>
                <a:avLst/>
                <a:gdLst/>
                <a:ahLst/>
                <a:cxnLst/>
                <a:rect l="l" t="t" r="r" b="b"/>
                <a:pathLst>
                  <a:path w="1986" h="2814" extrusionOk="0">
                    <a:moveTo>
                      <a:pt x="713" y="0"/>
                    </a:moveTo>
                    <a:lnTo>
                      <a:pt x="598" y="20"/>
                    </a:lnTo>
                    <a:lnTo>
                      <a:pt x="482" y="58"/>
                    </a:lnTo>
                    <a:lnTo>
                      <a:pt x="386" y="135"/>
                    </a:lnTo>
                    <a:lnTo>
                      <a:pt x="309" y="232"/>
                    </a:lnTo>
                    <a:lnTo>
                      <a:pt x="193" y="463"/>
                    </a:lnTo>
                    <a:lnTo>
                      <a:pt x="97" y="713"/>
                    </a:lnTo>
                    <a:lnTo>
                      <a:pt x="20" y="983"/>
                    </a:lnTo>
                    <a:lnTo>
                      <a:pt x="0" y="1272"/>
                    </a:lnTo>
                    <a:lnTo>
                      <a:pt x="20" y="1426"/>
                    </a:lnTo>
                    <a:lnTo>
                      <a:pt x="39" y="1600"/>
                    </a:lnTo>
                    <a:lnTo>
                      <a:pt x="58" y="1735"/>
                    </a:lnTo>
                    <a:lnTo>
                      <a:pt x="97" y="1889"/>
                    </a:lnTo>
                    <a:lnTo>
                      <a:pt x="154" y="2043"/>
                    </a:lnTo>
                    <a:lnTo>
                      <a:pt x="231" y="2178"/>
                    </a:lnTo>
                    <a:lnTo>
                      <a:pt x="289" y="2313"/>
                    </a:lnTo>
                    <a:lnTo>
                      <a:pt x="386" y="2428"/>
                    </a:lnTo>
                    <a:lnTo>
                      <a:pt x="463" y="2525"/>
                    </a:lnTo>
                    <a:lnTo>
                      <a:pt x="540" y="2602"/>
                    </a:lnTo>
                    <a:lnTo>
                      <a:pt x="617" y="2660"/>
                    </a:lnTo>
                    <a:lnTo>
                      <a:pt x="713" y="2717"/>
                    </a:lnTo>
                    <a:lnTo>
                      <a:pt x="810" y="2756"/>
                    </a:lnTo>
                    <a:lnTo>
                      <a:pt x="925" y="2795"/>
                    </a:lnTo>
                    <a:lnTo>
                      <a:pt x="1022" y="2814"/>
                    </a:lnTo>
                    <a:lnTo>
                      <a:pt x="1985" y="2814"/>
                    </a:lnTo>
                    <a:lnTo>
                      <a:pt x="1870" y="2795"/>
                    </a:lnTo>
                    <a:lnTo>
                      <a:pt x="1773" y="2756"/>
                    </a:lnTo>
                    <a:lnTo>
                      <a:pt x="1677" y="2717"/>
                    </a:lnTo>
                    <a:lnTo>
                      <a:pt x="1580" y="2660"/>
                    </a:lnTo>
                    <a:lnTo>
                      <a:pt x="1484" y="2602"/>
                    </a:lnTo>
                    <a:lnTo>
                      <a:pt x="1407" y="2525"/>
                    </a:lnTo>
                    <a:lnTo>
                      <a:pt x="1330" y="2428"/>
                    </a:lnTo>
                    <a:lnTo>
                      <a:pt x="1253" y="2313"/>
                    </a:lnTo>
                    <a:lnTo>
                      <a:pt x="1176" y="2178"/>
                    </a:lnTo>
                    <a:lnTo>
                      <a:pt x="1099" y="2043"/>
                    </a:lnTo>
                    <a:lnTo>
                      <a:pt x="1060" y="1889"/>
                    </a:lnTo>
                    <a:lnTo>
                      <a:pt x="1002" y="1735"/>
                    </a:lnTo>
                    <a:lnTo>
                      <a:pt x="983" y="1600"/>
                    </a:lnTo>
                    <a:lnTo>
                      <a:pt x="964" y="1426"/>
                    </a:lnTo>
                    <a:lnTo>
                      <a:pt x="945" y="1272"/>
                    </a:lnTo>
                    <a:lnTo>
                      <a:pt x="964" y="1022"/>
                    </a:lnTo>
                    <a:lnTo>
                      <a:pt x="1022" y="771"/>
                    </a:lnTo>
                    <a:lnTo>
                      <a:pt x="1099" y="540"/>
                    </a:lnTo>
                    <a:lnTo>
                      <a:pt x="1195" y="328"/>
                    </a:lnTo>
                    <a:lnTo>
                      <a:pt x="1156" y="289"/>
                    </a:lnTo>
                    <a:lnTo>
                      <a:pt x="1099" y="251"/>
                    </a:lnTo>
                    <a:lnTo>
                      <a:pt x="1079" y="193"/>
                    </a:lnTo>
                    <a:lnTo>
                      <a:pt x="1060" y="116"/>
                    </a:lnTo>
                    <a:lnTo>
                      <a:pt x="1060" y="77"/>
                    </a:lnTo>
                    <a:lnTo>
                      <a:pt x="1041" y="39"/>
                    </a:lnTo>
                    <a:lnTo>
                      <a:pt x="1002" y="20"/>
                    </a:lnTo>
                    <a:lnTo>
                      <a:pt x="94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385;p68">
                <a:extLst>
                  <a:ext uri="{FF2B5EF4-FFF2-40B4-BE49-F238E27FC236}">
                    <a16:creationId xmlns:a16="http://schemas.microsoft.com/office/drawing/2014/main" id="{060B4D59-7956-DF30-091A-7887862FEAEA}"/>
                  </a:ext>
                </a:extLst>
              </p:cNvPr>
              <p:cNvSpPr/>
              <p:nvPr/>
            </p:nvSpPr>
            <p:spPr>
              <a:xfrm>
                <a:off x="4883102" y="3256832"/>
                <a:ext cx="233637" cy="188629"/>
              </a:xfrm>
              <a:custGeom>
                <a:avLst/>
                <a:gdLst/>
                <a:ahLst/>
                <a:cxnLst/>
                <a:rect l="l" t="t" r="r" b="b"/>
                <a:pathLst>
                  <a:path w="5300" h="4279" extrusionOk="0">
                    <a:moveTo>
                      <a:pt x="790" y="0"/>
                    </a:moveTo>
                    <a:lnTo>
                      <a:pt x="713" y="77"/>
                    </a:lnTo>
                    <a:lnTo>
                      <a:pt x="482" y="116"/>
                    </a:lnTo>
                    <a:lnTo>
                      <a:pt x="328" y="212"/>
                    </a:lnTo>
                    <a:lnTo>
                      <a:pt x="0" y="790"/>
                    </a:lnTo>
                    <a:lnTo>
                      <a:pt x="424" y="1311"/>
                    </a:lnTo>
                    <a:lnTo>
                      <a:pt x="424" y="4144"/>
                    </a:lnTo>
                    <a:lnTo>
                      <a:pt x="521" y="4278"/>
                    </a:lnTo>
                    <a:lnTo>
                      <a:pt x="4567" y="4278"/>
                    </a:lnTo>
                    <a:lnTo>
                      <a:pt x="4645" y="4221"/>
                    </a:lnTo>
                    <a:lnTo>
                      <a:pt x="4645" y="1407"/>
                    </a:lnTo>
                    <a:lnTo>
                      <a:pt x="5300" y="636"/>
                    </a:lnTo>
                    <a:lnTo>
                      <a:pt x="5261" y="424"/>
                    </a:lnTo>
                    <a:lnTo>
                      <a:pt x="5069" y="289"/>
                    </a:lnTo>
                    <a:lnTo>
                      <a:pt x="4837" y="193"/>
                    </a:lnTo>
                    <a:lnTo>
                      <a:pt x="4606" y="116"/>
                    </a:lnTo>
                    <a:lnTo>
                      <a:pt x="4375" y="77"/>
                    </a:lnTo>
                    <a:lnTo>
                      <a:pt x="427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386;p68">
                <a:extLst>
                  <a:ext uri="{FF2B5EF4-FFF2-40B4-BE49-F238E27FC236}">
                    <a16:creationId xmlns:a16="http://schemas.microsoft.com/office/drawing/2014/main" id="{A891E13D-0FEC-64F9-2CD0-A94F84144CEE}"/>
                  </a:ext>
                </a:extLst>
              </p:cNvPr>
              <p:cNvSpPr/>
              <p:nvPr/>
            </p:nvSpPr>
            <p:spPr>
              <a:xfrm>
                <a:off x="4875432" y="3261945"/>
                <a:ext cx="28962" cy="31475"/>
              </a:xfrm>
              <a:custGeom>
                <a:avLst/>
                <a:gdLst/>
                <a:ahLst/>
                <a:cxnLst/>
                <a:rect l="l" t="t" r="r" b="b"/>
                <a:pathLst>
                  <a:path w="657" h="714" extrusionOk="0">
                    <a:moveTo>
                      <a:pt x="656" y="0"/>
                    </a:moveTo>
                    <a:lnTo>
                      <a:pt x="483" y="39"/>
                    </a:lnTo>
                    <a:lnTo>
                      <a:pt x="309" y="116"/>
                    </a:lnTo>
                    <a:lnTo>
                      <a:pt x="155" y="212"/>
                    </a:lnTo>
                    <a:lnTo>
                      <a:pt x="1" y="308"/>
                    </a:lnTo>
                    <a:lnTo>
                      <a:pt x="1" y="443"/>
                    </a:lnTo>
                    <a:lnTo>
                      <a:pt x="213" y="713"/>
                    </a:lnTo>
                    <a:lnTo>
                      <a:pt x="328" y="482"/>
                    </a:lnTo>
                    <a:lnTo>
                      <a:pt x="444" y="270"/>
                    </a:lnTo>
                    <a:lnTo>
                      <a:pt x="560" y="116"/>
                    </a:lnTo>
                    <a:lnTo>
                      <a:pt x="6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387;p68">
                <a:extLst>
                  <a:ext uri="{FF2B5EF4-FFF2-40B4-BE49-F238E27FC236}">
                    <a16:creationId xmlns:a16="http://schemas.microsoft.com/office/drawing/2014/main" id="{56F94EC6-FC92-8CD0-67F5-4020590DBBDE}"/>
                  </a:ext>
                </a:extLst>
              </p:cNvPr>
              <p:cNvSpPr/>
              <p:nvPr/>
            </p:nvSpPr>
            <p:spPr>
              <a:xfrm>
                <a:off x="4961260" y="3333270"/>
                <a:ext cx="97731" cy="74808"/>
              </a:xfrm>
              <a:custGeom>
                <a:avLst/>
                <a:gdLst/>
                <a:ahLst/>
                <a:cxnLst/>
                <a:rect l="l" t="t" r="r" b="b"/>
                <a:pathLst>
                  <a:path w="2217" h="1697" extrusionOk="0">
                    <a:moveTo>
                      <a:pt x="231" y="1"/>
                    </a:moveTo>
                    <a:lnTo>
                      <a:pt x="135" y="39"/>
                    </a:lnTo>
                    <a:lnTo>
                      <a:pt x="0" y="232"/>
                    </a:lnTo>
                    <a:lnTo>
                      <a:pt x="0" y="1523"/>
                    </a:lnTo>
                    <a:lnTo>
                      <a:pt x="135" y="1658"/>
                    </a:lnTo>
                    <a:lnTo>
                      <a:pt x="231" y="1697"/>
                    </a:lnTo>
                    <a:lnTo>
                      <a:pt x="1947" y="1697"/>
                    </a:lnTo>
                    <a:lnTo>
                      <a:pt x="2004" y="1677"/>
                    </a:lnTo>
                    <a:lnTo>
                      <a:pt x="2062" y="1639"/>
                    </a:lnTo>
                    <a:lnTo>
                      <a:pt x="2120" y="1600"/>
                    </a:lnTo>
                    <a:lnTo>
                      <a:pt x="2159" y="1562"/>
                    </a:lnTo>
                    <a:lnTo>
                      <a:pt x="2197" y="1504"/>
                    </a:lnTo>
                    <a:lnTo>
                      <a:pt x="2216" y="1427"/>
                    </a:lnTo>
                    <a:lnTo>
                      <a:pt x="2216" y="1369"/>
                    </a:lnTo>
                    <a:lnTo>
                      <a:pt x="2216" y="328"/>
                    </a:lnTo>
                    <a:lnTo>
                      <a:pt x="2216" y="271"/>
                    </a:lnTo>
                    <a:lnTo>
                      <a:pt x="2197" y="193"/>
                    </a:lnTo>
                    <a:lnTo>
                      <a:pt x="2159" y="136"/>
                    </a:lnTo>
                    <a:lnTo>
                      <a:pt x="2120" y="97"/>
                    </a:lnTo>
                    <a:lnTo>
                      <a:pt x="2062" y="59"/>
                    </a:lnTo>
                    <a:lnTo>
                      <a:pt x="2004" y="20"/>
                    </a:lnTo>
                    <a:lnTo>
                      <a:pt x="194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388;p68">
                <a:extLst>
                  <a:ext uri="{FF2B5EF4-FFF2-40B4-BE49-F238E27FC236}">
                    <a16:creationId xmlns:a16="http://schemas.microsoft.com/office/drawing/2014/main" id="{62DA62CE-0367-91E7-2FBA-88010076BF4D}"/>
                  </a:ext>
                </a:extLst>
              </p:cNvPr>
              <p:cNvSpPr/>
              <p:nvPr/>
            </p:nvSpPr>
            <p:spPr>
              <a:xfrm>
                <a:off x="4931505" y="3333270"/>
                <a:ext cx="43377" cy="74808"/>
              </a:xfrm>
              <a:custGeom>
                <a:avLst/>
                <a:gdLst/>
                <a:ahLst/>
                <a:cxnLst/>
                <a:rect l="l" t="t" r="r" b="b"/>
                <a:pathLst>
                  <a:path w="984" h="1697" extrusionOk="0">
                    <a:moveTo>
                      <a:pt x="271" y="1"/>
                    </a:moveTo>
                    <a:lnTo>
                      <a:pt x="213" y="20"/>
                    </a:lnTo>
                    <a:lnTo>
                      <a:pt x="155" y="59"/>
                    </a:lnTo>
                    <a:lnTo>
                      <a:pt x="97" y="97"/>
                    </a:lnTo>
                    <a:lnTo>
                      <a:pt x="59" y="136"/>
                    </a:lnTo>
                    <a:lnTo>
                      <a:pt x="20" y="193"/>
                    </a:lnTo>
                    <a:lnTo>
                      <a:pt x="1" y="271"/>
                    </a:lnTo>
                    <a:lnTo>
                      <a:pt x="1" y="328"/>
                    </a:lnTo>
                    <a:lnTo>
                      <a:pt x="1" y="1369"/>
                    </a:lnTo>
                    <a:lnTo>
                      <a:pt x="1" y="1427"/>
                    </a:lnTo>
                    <a:lnTo>
                      <a:pt x="20" y="1504"/>
                    </a:lnTo>
                    <a:lnTo>
                      <a:pt x="59" y="1562"/>
                    </a:lnTo>
                    <a:lnTo>
                      <a:pt x="97" y="1600"/>
                    </a:lnTo>
                    <a:lnTo>
                      <a:pt x="155" y="1639"/>
                    </a:lnTo>
                    <a:lnTo>
                      <a:pt x="213" y="1677"/>
                    </a:lnTo>
                    <a:lnTo>
                      <a:pt x="271" y="1697"/>
                    </a:lnTo>
                    <a:lnTo>
                      <a:pt x="984" y="1697"/>
                    </a:lnTo>
                    <a:lnTo>
                      <a:pt x="926" y="1677"/>
                    </a:lnTo>
                    <a:lnTo>
                      <a:pt x="868" y="1639"/>
                    </a:lnTo>
                    <a:lnTo>
                      <a:pt x="810" y="1600"/>
                    </a:lnTo>
                    <a:lnTo>
                      <a:pt x="772" y="1562"/>
                    </a:lnTo>
                    <a:lnTo>
                      <a:pt x="752" y="1504"/>
                    </a:lnTo>
                    <a:lnTo>
                      <a:pt x="733" y="1427"/>
                    </a:lnTo>
                    <a:lnTo>
                      <a:pt x="714" y="1369"/>
                    </a:lnTo>
                    <a:lnTo>
                      <a:pt x="714" y="328"/>
                    </a:lnTo>
                    <a:lnTo>
                      <a:pt x="733" y="271"/>
                    </a:lnTo>
                    <a:lnTo>
                      <a:pt x="752" y="193"/>
                    </a:lnTo>
                    <a:lnTo>
                      <a:pt x="772" y="136"/>
                    </a:lnTo>
                    <a:lnTo>
                      <a:pt x="810" y="97"/>
                    </a:lnTo>
                    <a:lnTo>
                      <a:pt x="868" y="59"/>
                    </a:lnTo>
                    <a:lnTo>
                      <a:pt x="926" y="20"/>
                    </a:lnTo>
                    <a:lnTo>
                      <a:pt x="9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389;p68">
                <a:extLst>
                  <a:ext uri="{FF2B5EF4-FFF2-40B4-BE49-F238E27FC236}">
                    <a16:creationId xmlns:a16="http://schemas.microsoft.com/office/drawing/2014/main" id="{EA94FF62-01E5-136C-33B4-0CD33B4D96CF}"/>
                  </a:ext>
                </a:extLst>
              </p:cNvPr>
              <p:cNvSpPr/>
              <p:nvPr/>
            </p:nvSpPr>
            <p:spPr>
              <a:xfrm>
                <a:off x="5007988" y="3357912"/>
                <a:ext cx="25524" cy="25524"/>
              </a:xfrm>
              <a:custGeom>
                <a:avLst/>
                <a:gdLst/>
                <a:ahLst/>
                <a:cxnLst/>
                <a:rect l="l" t="t" r="r" b="b"/>
                <a:pathLst>
                  <a:path w="579" h="579" extrusionOk="0">
                    <a:moveTo>
                      <a:pt x="231" y="1"/>
                    </a:moveTo>
                    <a:lnTo>
                      <a:pt x="174" y="20"/>
                    </a:lnTo>
                    <a:lnTo>
                      <a:pt x="96" y="78"/>
                    </a:lnTo>
                    <a:lnTo>
                      <a:pt x="19" y="174"/>
                    </a:lnTo>
                    <a:lnTo>
                      <a:pt x="19" y="232"/>
                    </a:lnTo>
                    <a:lnTo>
                      <a:pt x="0" y="290"/>
                    </a:lnTo>
                    <a:lnTo>
                      <a:pt x="19" y="347"/>
                    </a:lnTo>
                    <a:lnTo>
                      <a:pt x="19" y="405"/>
                    </a:lnTo>
                    <a:lnTo>
                      <a:pt x="96" y="502"/>
                    </a:lnTo>
                    <a:lnTo>
                      <a:pt x="174" y="559"/>
                    </a:lnTo>
                    <a:lnTo>
                      <a:pt x="231" y="579"/>
                    </a:lnTo>
                    <a:lnTo>
                      <a:pt x="347" y="579"/>
                    </a:lnTo>
                    <a:lnTo>
                      <a:pt x="405" y="559"/>
                    </a:lnTo>
                    <a:lnTo>
                      <a:pt x="501" y="502"/>
                    </a:lnTo>
                    <a:lnTo>
                      <a:pt x="559" y="405"/>
                    </a:lnTo>
                    <a:lnTo>
                      <a:pt x="578" y="347"/>
                    </a:lnTo>
                    <a:lnTo>
                      <a:pt x="578" y="290"/>
                    </a:lnTo>
                    <a:lnTo>
                      <a:pt x="578" y="232"/>
                    </a:lnTo>
                    <a:lnTo>
                      <a:pt x="559" y="174"/>
                    </a:lnTo>
                    <a:lnTo>
                      <a:pt x="501" y="78"/>
                    </a:lnTo>
                    <a:lnTo>
                      <a:pt x="405" y="20"/>
                    </a:lnTo>
                    <a:lnTo>
                      <a:pt x="34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390;p68">
                <a:extLst>
                  <a:ext uri="{FF2B5EF4-FFF2-40B4-BE49-F238E27FC236}">
                    <a16:creationId xmlns:a16="http://schemas.microsoft.com/office/drawing/2014/main" id="{7F6A5492-46D2-8624-6E31-394294D271E4}"/>
                  </a:ext>
                </a:extLst>
              </p:cNvPr>
              <p:cNvSpPr/>
              <p:nvPr/>
            </p:nvSpPr>
            <p:spPr>
              <a:xfrm>
                <a:off x="4952752" y="3376603"/>
                <a:ext cx="33194" cy="11946"/>
              </a:xfrm>
              <a:custGeom>
                <a:avLst/>
                <a:gdLst/>
                <a:ahLst/>
                <a:cxnLst/>
                <a:rect l="l" t="t" r="r" b="b"/>
                <a:pathLst>
                  <a:path w="753" h="271" extrusionOk="0">
                    <a:moveTo>
                      <a:pt x="78" y="1"/>
                    </a:moveTo>
                    <a:lnTo>
                      <a:pt x="39" y="39"/>
                    </a:lnTo>
                    <a:lnTo>
                      <a:pt x="20" y="78"/>
                    </a:lnTo>
                    <a:lnTo>
                      <a:pt x="1" y="135"/>
                    </a:lnTo>
                    <a:lnTo>
                      <a:pt x="20" y="174"/>
                    </a:lnTo>
                    <a:lnTo>
                      <a:pt x="39" y="232"/>
                    </a:lnTo>
                    <a:lnTo>
                      <a:pt x="78" y="251"/>
                    </a:lnTo>
                    <a:lnTo>
                      <a:pt x="135" y="270"/>
                    </a:lnTo>
                    <a:lnTo>
                      <a:pt x="617" y="270"/>
                    </a:lnTo>
                    <a:lnTo>
                      <a:pt x="675" y="251"/>
                    </a:lnTo>
                    <a:lnTo>
                      <a:pt x="714" y="232"/>
                    </a:lnTo>
                    <a:lnTo>
                      <a:pt x="752" y="174"/>
                    </a:lnTo>
                    <a:lnTo>
                      <a:pt x="752" y="135"/>
                    </a:lnTo>
                    <a:lnTo>
                      <a:pt x="752" y="78"/>
                    </a:lnTo>
                    <a:lnTo>
                      <a:pt x="714" y="39"/>
                    </a:lnTo>
                    <a:lnTo>
                      <a:pt x="6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391;p68">
                <a:extLst>
                  <a:ext uri="{FF2B5EF4-FFF2-40B4-BE49-F238E27FC236}">
                    <a16:creationId xmlns:a16="http://schemas.microsoft.com/office/drawing/2014/main" id="{6054E329-75CC-AE98-4F12-2260D735D136}"/>
                  </a:ext>
                </a:extLst>
              </p:cNvPr>
              <p:cNvSpPr/>
              <p:nvPr/>
            </p:nvSpPr>
            <p:spPr>
              <a:xfrm>
                <a:off x="4952752" y="3352799"/>
                <a:ext cx="33194" cy="11946"/>
              </a:xfrm>
              <a:custGeom>
                <a:avLst/>
                <a:gdLst/>
                <a:ahLst/>
                <a:cxnLst/>
                <a:rect l="l" t="t" r="r" b="b"/>
                <a:pathLst>
                  <a:path w="753" h="271" extrusionOk="0">
                    <a:moveTo>
                      <a:pt x="135" y="1"/>
                    </a:moveTo>
                    <a:lnTo>
                      <a:pt x="78" y="20"/>
                    </a:lnTo>
                    <a:lnTo>
                      <a:pt x="39" y="40"/>
                    </a:lnTo>
                    <a:lnTo>
                      <a:pt x="20" y="78"/>
                    </a:lnTo>
                    <a:lnTo>
                      <a:pt x="1" y="136"/>
                    </a:lnTo>
                    <a:lnTo>
                      <a:pt x="20" y="194"/>
                    </a:lnTo>
                    <a:lnTo>
                      <a:pt x="39" y="232"/>
                    </a:lnTo>
                    <a:lnTo>
                      <a:pt x="78" y="271"/>
                    </a:lnTo>
                    <a:lnTo>
                      <a:pt x="675" y="271"/>
                    </a:lnTo>
                    <a:lnTo>
                      <a:pt x="714" y="232"/>
                    </a:lnTo>
                    <a:lnTo>
                      <a:pt x="752" y="194"/>
                    </a:lnTo>
                    <a:lnTo>
                      <a:pt x="752" y="136"/>
                    </a:lnTo>
                    <a:lnTo>
                      <a:pt x="752" y="78"/>
                    </a:lnTo>
                    <a:lnTo>
                      <a:pt x="714" y="40"/>
                    </a:lnTo>
                    <a:lnTo>
                      <a:pt x="675" y="20"/>
                    </a:lnTo>
                    <a:lnTo>
                      <a:pt x="61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392;p68">
                <a:extLst>
                  <a:ext uri="{FF2B5EF4-FFF2-40B4-BE49-F238E27FC236}">
                    <a16:creationId xmlns:a16="http://schemas.microsoft.com/office/drawing/2014/main" id="{67089E39-A4B5-389E-5421-E7195E6C7F4F}"/>
                  </a:ext>
                </a:extLst>
              </p:cNvPr>
              <p:cNvSpPr/>
              <p:nvPr/>
            </p:nvSpPr>
            <p:spPr>
              <a:xfrm>
                <a:off x="5084426" y="3330714"/>
                <a:ext cx="60349" cy="114747"/>
              </a:xfrm>
              <a:custGeom>
                <a:avLst/>
                <a:gdLst/>
                <a:ahLst/>
                <a:cxnLst/>
                <a:rect l="l" t="t" r="r" b="b"/>
                <a:pathLst>
                  <a:path w="1369" h="2603" extrusionOk="0">
                    <a:moveTo>
                      <a:pt x="78" y="1"/>
                    </a:moveTo>
                    <a:lnTo>
                      <a:pt x="0" y="59"/>
                    </a:lnTo>
                    <a:lnTo>
                      <a:pt x="0" y="2602"/>
                    </a:lnTo>
                    <a:lnTo>
                      <a:pt x="1137" y="2602"/>
                    </a:lnTo>
                    <a:lnTo>
                      <a:pt x="1176" y="2583"/>
                    </a:lnTo>
                    <a:lnTo>
                      <a:pt x="1272" y="2525"/>
                    </a:lnTo>
                    <a:lnTo>
                      <a:pt x="1330" y="2429"/>
                    </a:lnTo>
                    <a:lnTo>
                      <a:pt x="1349" y="2371"/>
                    </a:lnTo>
                    <a:lnTo>
                      <a:pt x="1369" y="2313"/>
                    </a:lnTo>
                    <a:lnTo>
                      <a:pt x="1369" y="1600"/>
                    </a:lnTo>
                    <a:lnTo>
                      <a:pt x="1311" y="1543"/>
                    </a:lnTo>
                    <a:lnTo>
                      <a:pt x="1311" y="772"/>
                    </a:lnTo>
                    <a:lnTo>
                      <a:pt x="1369" y="733"/>
                    </a:lnTo>
                    <a:lnTo>
                      <a:pt x="1369" y="97"/>
                    </a:lnTo>
                    <a:lnTo>
                      <a:pt x="1349" y="59"/>
                    </a:lnTo>
                    <a:lnTo>
                      <a:pt x="127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6393;p68">
                <a:extLst>
                  <a:ext uri="{FF2B5EF4-FFF2-40B4-BE49-F238E27FC236}">
                    <a16:creationId xmlns:a16="http://schemas.microsoft.com/office/drawing/2014/main" id="{9E51DDDC-CABC-1ABA-787F-000238BCEC8F}"/>
                  </a:ext>
                </a:extLst>
              </p:cNvPr>
              <p:cNvSpPr/>
              <p:nvPr/>
            </p:nvSpPr>
            <p:spPr>
              <a:xfrm>
                <a:off x="4873757" y="3329038"/>
                <a:ext cx="32312" cy="116422"/>
              </a:xfrm>
              <a:custGeom>
                <a:avLst/>
                <a:gdLst/>
                <a:ahLst/>
                <a:cxnLst/>
                <a:rect l="l" t="t" r="r" b="b"/>
                <a:pathLst>
                  <a:path w="733" h="2641" extrusionOk="0">
                    <a:moveTo>
                      <a:pt x="0" y="0"/>
                    </a:moveTo>
                    <a:lnTo>
                      <a:pt x="0" y="2563"/>
                    </a:lnTo>
                    <a:lnTo>
                      <a:pt x="39" y="2640"/>
                    </a:lnTo>
                    <a:lnTo>
                      <a:pt x="733" y="2640"/>
                    </a:lnTo>
                    <a:lnTo>
                      <a:pt x="733" y="97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6394;p68">
                <a:extLst>
                  <a:ext uri="{FF2B5EF4-FFF2-40B4-BE49-F238E27FC236}">
                    <a16:creationId xmlns:a16="http://schemas.microsoft.com/office/drawing/2014/main" id="{B338137B-EFCD-BF56-39DA-877879A3A1AE}"/>
                  </a:ext>
                </a:extLst>
              </p:cNvPr>
              <p:cNvSpPr/>
              <p:nvPr/>
            </p:nvSpPr>
            <p:spPr>
              <a:xfrm>
                <a:off x="4845720" y="3329038"/>
                <a:ext cx="29756" cy="116422"/>
              </a:xfrm>
              <a:custGeom>
                <a:avLst/>
                <a:gdLst/>
                <a:ahLst/>
                <a:cxnLst/>
                <a:rect l="l" t="t" r="r" b="b"/>
                <a:pathLst>
                  <a:path w="675" h="2641" extrusionOk="0">
                    <a:moveTo>
                      <a:pt x="116" y="0"/>
                    </a:moveTo>
                    <a:lnTo>
                      <a:pt x="0" y="97"/>
                    </a:lnTo>
                    <a:lnTo>
                      <a:pt x="0" y="135"/>
                    </a:lnTo>
                    <a:lnTo>
                      <a:pt x="0" y="2351"/>
                    </a:lnTo>
                    <a:lnTo>
                      <a:pt x="20" y="2409"/>
                    </a:lnTo>
                    <a:lnTo>
                      <a:pt x="39" y="2467"/>
                    </a:lnTo>
                    <a:lnTo>
                      <a:pt x="97" y="2563"/>
                    </a:lnTo>
                    <a:lnTo>
                      <a:pt x="174" y="2621"/>
                    </a:lnTo>
                    <a:lnTo>
                      <a:pt x="232" y="2640"/>
                    </a:lnTo>
                    <a:lnTo>
                      <a:pt x="675" y="2640"/>
                    </a:lnTo>
                    <a:lnTo>
                      <a:pt x="675" y="97"/>
                    </a:lnTo>
                    <a:lnTo>
                      <a:pt x="67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6395;p68">
                <a:extLst>
                  <a:ext uri="{FF2B5EF4-FFF2-40B4-BE49-F238E27FC236}">
                    <a16:creationId xmlns:a16="http://schemas.microsoft.com/office/drawing/2014/main" id="{BD2A5CB9-D8A2-DB58-163D-271831CE0BEB}"/>
                  </a:ext>
                </a:extLst>
              </p:cNvPr>
              <p:cNvSpPr/>
              <p:nvPr/>
            </p:nvSpPr>
            <p:spPr>
              <a:xfrm>
                <a:off x="5114138" y="3363026"/>
                <a:ext cx="30637" cy="38264"/>
              </a:xfrm>
              <a:custGeom>
                <a:avLst/>
                <a:gdLst/>
                <a:ahLst/>
                <a:cxnLst/>
                <a:rect l="l" t="t" r="r" b="b"/>
                <a:pathLst>
                  <a:path w="695" h="868" extrusionOk="0">
                    <a:moveTo>
                      <a:pt x="232" y="0"/>
                    </a:moveTo>
                    <a:lnTo>
                      <a:pt x="155" y="19"/>
                    </a:lnTo>
                    <a:lnTo>
                      <a:pt x="78" y="77"/>
                    </a:lnTo>
                    <a:lnTo>
                      <a:pt x="20" y="135"/>
                    </a:lnTo>
                    <a:lnTo>
                      <a:pt x="1" y="231"/>
                    </a:lnTo>
                    <a:lnTo>
                      <a:pt x="1" y="636"/>
                    </a:lnTo>
                    <a:lnTo>
                      <a:pt x="20" y="733"/>
                    </a:lnTo>
                    <a:lnTo>
                      <a:pt x="78" y="810"/>
                    </a:lnTo>
                    <a:lnTo>
                      <a:pt x="155" y="848"/>
                    </a:lnTo>
                    <a:lnTo>
                      <a:pt x="232" y="867"/>
                    </a:lnTo>
                    <a:lnTo>
                      <a:pt x="695" y="867"/>
                    </a:lnTo>
                    <a:lnTo>
                      <a:pt x="6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96;p68">
                <a:extLst>
                  <a:ext uri="{FF2B5EF4-FFF2-40B4-BE49-F238E27FC236}">
                    <a16:creationId xmlns:a16="http://schemas.microsoft.com/office/drawing/2014/main" id="{9CA6E292-0CD3-521C-A5E9-3345BF1D6740}"/>
                  </a:ext>
                </a:extLst>
              </p:cNvPr>
              <p:cNvSpPr/>
              <p:nvPr/>
            </p:nvSpPr>
            <p:spPr>
              <a:xfrm>
                <a:off x="5084426" y="3300165"/>
                <a:ext cx="59511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1350" h="752" extrusionOk="0">
                    <a:moveTo>
                      <a:pt x="1099" y="0"/>
                    </a:moveTo>
                    <a:lnTo>
                      <a:pt x="20" y="617"/>
                    </a:lnTo>
                    <a:lnTo>
                      <a:pt x="0" y="655"/>
                    </a:lnTo>
                    <a:lnTo>
                      <a:pt x="0" y="752"/>
                    </a:lnTo>
                    <a:lnTo>
                      <a:pt x="1349" y="752"/>
                    </a:lnTo>
                    <a:lnTo>
                      <a:pt x="1349" y="559"/>
                    </a:lnTo>
                    <a:lnTo>
                      <a:pt x="1311" y="366"/>
                    </a:lnTo>
                    <a:lnTo>
                      <a:pt x="1253" y="174"/>
                    </a:lnTo>
                    <a:lnTo>
                      <a:pt x="11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6397;p68">
                <a:extLst>
                  <a:ext uri="{FF2B5EF4-FFF2-40B4-BE49-F238E27FC236}">
                    <a16:creationId xmlns:a16="http://schemas.microsoft.com/office/drawing/2014/main" id="{AF629739-7704-5DA1-02AC-F023306FA2F7}"/>
                  </a:ext>
                </a:extLst>
              </p:cNvPr>
              <p:cNvSpPr/>
              <p:nvPr/>
            </p:nvSpPr>
            <p:spPr>
              <a:xfrm>
                <a:off x="4873757" y="3310348"/>
                <a:ext cx="32312" cy="22967"/>
              </a:xfrm>
              <a:custGeom>
                <a:avLst/>
                <a:gdLst/>
                <a:ahLst/>
                <a:cxnLst/>
                <a:rect l="l" t="t" r="r" b="b"/>
                <a:pathLst>
                  <a:path w="733" h="521" extrusionOk="0">
                    <a:moveTo>
                      <a:pt x="58" y="0"/>
                    </a:moveTo>
                    <a:lnTo>
                      <a:pt x="0" y="232"/>
                    </a:lnTo>
                    <a:lnTo>
                      <a:pt x="0" y="521"/>
                    </a:lnTo>
                    <a:lnTo>
                      <a:pt x="733" y="521"/>
                    </a:lnTo>
                    <a:lnTo>
                      <a:pt x="733" y="424"/>
                    </a:lnTo>
                    <a:lnTo>
                      <a:pt x="694" y="32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6398;p68">
                <a:extLst>
                  <a:ext uri="{FF2B5EF4-FFF2-40B4-BE49-F238E27FC236}">
                    <a16:creationId xmlns:a16="http://schemas.microsoft.com/office/drawing/2014/main" id="{5C525659-C169-B37A-CA2C-F665A36BDA49}"/>
                  </a:ext>
                </a:extLst>
              </p:cNvPr>
              <p:cNvSpPr/>
              <p:nvPr/>
            </p:nvSpPr>
            <p:spPr>
              <a:xfrm>
                <a:off x="4845720" y="3300165"/>
                <a:ext cx="32312" cy="33150"/>
              </a:xfrm>
              <a:custGeom>
                <a:avLst/>
                <a:gdLst/>
                <a:ahLst/>
                <a:cxnLst/>
                <a:rect l="l" t="t" r="r" b="b"/>
                <a:pathLst>
                  <a:path w="733" h="752" extrusionOk="0">
                    <a:moveTo>
                      <a:pt x="193" y="0"/>
                    </a:moveTo>
                    <a:lnTo>
                      <a:pt x="116" y="174"/>
                    </a:lnTo>
                    <a:lnTo>
                      <a:pt x="58" y="366"/>
                    </a:lnTo>
                    <a:lnTo>
                      <a:pt x="20" y="559"/>
                    </a:lnTo>
                    <a:lnTo>
                      <a:pt x="0" y="752"/>
                    </a:lnTo>
                    <a:lnTo>
                      <a:pt x="675" y="752"/>
                    </a:lnTo>
                    <a:lnTo>
                      <a:pt x="694" y="482"/>
                    </a:lnTo>
                    <a:lnTo>
                      <a:pt x="733" y="251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99;p68">
                <a:extLst>
                  <a:ext uri="{FF2B5EF4-FFF2-40B4-BE49-F238E27FC236}">
                    <a16:creationId xmlns:a16="http://schemas.microsoft.com/office/drawing/2014/main" id="{98AF3F1F-38F2-E046-3B36-B282EFAE4FC7}"/>
                  </a:ext>
                </a:extLst>
              </p:cNvPr>
              <p:cNvSpPr/>
              <p:nvPr/>
            </p:nvSpPr>
            <p:spPr>
              <a:xfrm>
                <a:off x="4914533" y="3238978"/>
                <a:ext cx="161430" cy="25524"/>
              </a:xfrm>
              <a:custGeom>
                <a:avLst/>
                <a:gdLst/>
                <a:ahLst/>
                <a:cxnLst/>
                <a:rect l="l" t="t" r="r" b="b"/>
                <a:pathLst>
                  <a:path w="3662" h="579" extrusionOk="0">
                    <a:moveTo>
                      <a:pt x="155" y="1"/>
                    </a:moveTo>
                    <a:lnTo>
                      <a:pt x="97" y="20"/>
                    </a:lnTo>
                    <a:lnTo>
                      <a:pt x="39" y="39"/>
                    </a:lnTo>
                    <a:lnTo>
                      <a:pt x="0" y="97"/>
                    </a:lnTo>
                    <a:lnTo>
                      <a:pt x="0" y="155"/>
                    </a:lnTo>
                    <a:lnTo>
                      <a:pt x="0" y="425"/>
                    </a:lnTo>
                    <a:lnTo>
                      <a:pt x="0" y="482"/>
                    </a:lnTo>
                    <a:lnTo>
                      <a:pt x="39" y="540"/>
                    </a:lnTo>
                    <a:lnTo>
                      <a:pt x="97" y="560"/>
                    </a:lnTo>
                    <a:lnTo>
                      <a:pt x="155" y="579"/>
                    </a:lnTo>
                    <a:lnTo>
                      <a:pt x="3508" y="579"/>
                    </a:lnTo>
                    <a:lnTo>
                      <a:pt x="3565" y="560"/>
                    </a:lnTo>
                    <a:lnTo>
                      <a:pt x="3623" y="540"/>
                    </a:lnTo>
                    <a:lnTo>
                      <a:pt x="3643" y="482"/>
                    </a:lnTo>
                    <a:lnTo>
                      <a:pt x="3662" y="425"/>
                    </a:lnTo>
                    <a:lnTo>
                      <a:pt x="3662" y="155"/>
                    </a:lnTo>
                    <a:lnTo>
                      <a:pt x="3643" y="97"/>
                    </a:lnTo>
                    <a:lnTo>
                      <a:pt x="3623" y="39"/>
                    </a:lnTo>
                    <a:lnTo>
                      <a:pt x="3565" y="20"/>
                    </a:lnTo>
                    <a:lnTo>
                      <a:pt x="3508" y="1"/>
                    </a:lnTo>
                    <a:close/>
                  </a:path>
                </a:pathLst>
              </a:custGeom>
              <a:solidFill>
                <a:srgbClr val="F9F6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400;p68">
                <a:extLst>
                  <a:ext uri="{FF2B5EF4-FFF2-40B4-BE49-F238E27FC236}">
                    <a16:creationId xmlns:a16="http://schemas.microsoft.com/office/drawing/2014/main" id="{B301D65F-89E4-905B-6237-9109B74A1E46}"/>
                  </a:ext>
                </a:extLst>
              </p:cNvPr>
              <p:cNvSpPr/>
              <p:nvPr/>
            </p:nvSpPr>
            <p:spPr>
              <a:xfrm>
                <a:off x="4876314" y="3287425"/>
                <a:ext cx="29756" cy="41658"/>
              </a:xfrm>
              <a:custGeom>
                <a:avLst/>
                <a:gdLst/>
                <a:ahLst/>
                <a:cxnLst/>
                <a:rect l="l" t="t" r="r" b="b"/>
                <a:pathLst>
                  <a:path w="675" h="945" extrusionOk="0">
                    <a:moveTo>
                      <a:pt x="212" y="0"/>
                    </a:moveTo>
                    <a:lnTo>
                      <a:pt x="116" y="154"/>
                    </a:lnTo>
                    <a:lnTo>
                      <a:pt x="0" y="559"/>
                    </a:lnTo>
                    <a:lnTo>
                      <a:pt x="675" y="944"/>
                    </a:lnTo>
                    <a:lnTo>
                      <a:pt x="675" y="925"/>
                    </a:lnTo>
                    <a:lnTo>
                      <a:pt x="655" y="732"/>
                    </a:lnTo>
                    <a:lnTo>
                      <a:pt x="617" y="540"/>
                    </a:lnTo>
                    <a:lnTo>
                      <a:pt x="520" y="366"/>
                    </a:lnTo>
                    <a:lnTo>
                      <a:pt x="405" y="212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401;p68">
                <a:extLst>
                  <a:ext uri="{FF2B5EF4-FFF2-40B4-BE49-F238E27FC236}">
                    <a16:creationId xmlns:a16="http://schemas.microsoft.com/office/drawing/2014/main" id="{D0FB0B63-752E-1A21-1FD1-6A4EADB5A873}"/>
                  </a:ext>
                </a:extLst>
              </p:cNvPr>
              <p:cNvSpPr/>
              <p:nvPr/>
            </p:nvSpPr>
            <p:spPr>
              <a:xfrm>
                <a:off x="4854228" y="3275523"/>
                <a:ext cx="32312" cy="37426"/>
              </a:xfrm>
              <a:custGeom>
                <a:avLst/>
                <a:gdLst/>
                <a:ahLst/>
                <a:cxnLst/>
                <a:rect l="l" t="t" r="r" b="b"/>
                <a:pathLst>
                  <a:path w="733" h="849" extrusionOk="0">
                    <a:moveTo>
                      <a:pt x="482" y="0"/>
                    </a:moveTo>
                    <a:lnTo>
                      <a:pt x="347" y="116"/>
                    </a:lnTo>
                    <a:lnTo>
                      <a:pt x="212" y="251"/>
                    </a:lnTo>
                    <a:lnTo>
                      <a:pt x="96" y="405"/>
                    </a:lnTo>
                    <a:lnTo>
                      <a:pt x="0" y="559"/>
                    </a:lnTo>
                    <a:lnTo>
                      <a:pt x="540" y="848"/>
                    </a:lnTo>
                    <a:lnTo>
                      <a:pt x="617" y="559"/>
                    </a:lnTo>
                    <a:lnTo>
                      <a:pt x="732" y="289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402;p68">
                <a:extLst>
                  <a:ext uri="{FF2B5EF4-FFF2-40B4-BE49-F238E27FC236}">
                    <a16:creationId xmlns:a16="http://schemas.microsoft.com/office/drawing/2014/main" id="{544BE8AF-508D-E42F-F542-AB3C8418AB84}"/>
                  </a:ext>
                </a:extLst>
              </p:cNvPr>
              <p:cNvSpPr/>
              <p:nvPr/>
            </p:nvSpPr>
            <p:spPr>
              <a:xfrm>
                <a:off x="5084426" y="3275523"/>
                <a:ext cx="51003" cy="53560"/>
              </a:xfrm>
              <a:custGeom>
                <a:avLst/>
                <a:gdLst/>
                <a:ahLst/>
                <a:cxnLst/>
                <a:rect l="l" t="t" r="r" b="b"/>
                <a:pathLst>
                  <a:path w="1157" h="1215" extrusionOk="0">
                    <a:moveTo>
                      <a:pt x="694" y="0"/>
                    </a:moveTo>
                    <a:lnTo>
                      <a:pt x="270" y="482"/>
                    </a:lnTo>
                    <a:lnTo>
                      <a:pt x="155" y="636"/>
                    </a:lnTo>
                    <a:lnTo>
                      <a:pt x="58" y="810"/>
                    </a:lnTo>
                    <a:lnTo>
                      <a:pt x="20" y="1002"/>
                    </a:lnTo>
                    <a:lnTo>
                      <a:pt x="0" y="1195"/>
                    </a:lnTo>
                    <a:lnTo>
                      <a:pt x="0" y="1214"/>
                    </a:lnTo>
                    <a:lnTo>
                      <a:pt x="1157" y="559"/>
                    </a:lnTo>
                    <a:lnTo>
                      <a:pt x="1080" y="405"/>
                    </a:lnTo>
                    <a:lnTo>
                      <a:pt x="964" y="251"/>
                    </a:lnTo>
                    <a:lnTo>
                      <a:pt x="829" y="116"/>
                    </a:lnTo>
                    <a:lnTo>
                      <a:pt x="69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403;p68">
                <a:extLst>
                  <a:ext uri="{FF2B5EF4-FFF2-40B4-BE49-F238E27FC236}">
                    <a16:creationId xmlns:a16="http://schemas.microsoft.com/office/drawing/2014/main" id="{AEBB37F6-FEBE-2B04-3BA6-044FE1DF142F}"/>
                  </a:ext>
                </a:extLst>
              </p:cNvPr>
              <p:cNvSpPr/>
              <p:nvPr/>
            </p:nvSpPr>
            <p:spPr>
              <a:xfrm>
                <a:off x="4959541" y="3238978"/>
                <a:ext cx="116422" cy="25524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579" extrusionOk="0">
                    <a:moveTo>
                      <a:pt x="116" y="1"/>
                    </a:moveTo>
                    <a:lnTo>
                      <a:pt x="78" y="20"/>
                    </a:lnTo>
                    <a:lnTo>
                      <a:pt x="39" y="59"/>
                    </a:lnTo>
                    <a:lnTo>
                      <a:pt x="20" y="97"/>
                    </a:lnTo>
                    <a:lnTo>
                      <a:pt x="1" y="155"/>
                    </a:lnTo>
                    <a:lnTo>
                      <a:pt x="1" y="425"/>
                    </a:lnTo>
                    <a:lnTo>
                      <a:pt x="20" y="482"/>
                    </a:lnTo>
                    <a:lnTo>
                      <a:pt x="39" y="521"/>
                    </a:lnTo>
                    <a:lnTo>
                      <a:pt x="78" y="560"/>
                    </a:lnTo>
                    <a:lnTo>
                      <a:pt x="116" y="579"/>
                    </a:lnTo>
                    <a:lnTo>
                      <a:pt x="2487" y="579"/>
                    </a:lnTo>
                    <a:lnTo>
                      <a:pt x="2544" y="560"/>
                    </a:lnTo>
                    <a:lnTo>
                      <a:pt x="2602" y="540"/>
                    </a:lnTo>
                    <a:lnTo>
                      <a:pt x="2622" y="482"/>
                    </a:lnTo>
                    <a:lnTo>
                      <a:pt x="2641" y="425"/>
                    </a:lnTo>
                    <a:lnTo>
                      <a:pt x="2641" y="155"/>
                    </a:lnTo>
                    <a:lnTo>
                      <a:pt x="2622" y="97"/>
                    </a:lnTo>
                    <a:lnTo>
                      <a:pt x="2602" y="39"/>
                    </a:lnTo>
                    <a:lnTo>
                      <a:pt x="2544" y="20"/>
                    </a:lnTo>
                    <a:lnTo>
                      <a:pt x="248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404;p68">
                <a:extLst>
                  <a:ext uri="{FF2B5EF4-FFF2-40B4-BE49-F238E27FC236}">
                    <a16:creationId xmlns:a16="http://schemas.microsoft.com/office/drawing/2014/main" id="{57CBC87A-3BBA-EB03-F5B1-03C4F141BD29}"/>
                  </a:ext>
                </a:extLst>
              </p:cNvPr>
              <p:cNvSpPr/>
              <p:nvPr/>
            </p:nvSpPr>
            <p:spPr>
              <a:xfrm>
                <a:off x="4914533" y="3238978"/>
                <a:ext cx="53560" cy="25524"/>
              </a:xfrm>
              <a:custGeom>
                <a:avLst/>
                <a:gdLst/>
                <a:ahLst/>
                <a:cxnLst/>
                <a:rect l="l" t="t" r="r" b="b"/>
                <a:pathLst>
                  <a:path w="1215" h="579" extrusionOk="0">
                    <a:moveTo>
                      <a:pt x="155" y="1"/>
                    </a:moveTo>
                    <a:lnTo>
                      <a:pt x="97" y="20"/>
                    </a:lnTo>
                    <a:lnTo>
                      <a:pt x="39" y="39"/>
                    </a:lnTo>
                    <a:lnTo>
                      <a:pt x="0" y="97"/>
                    </a:lnTo>
                    <a:lnTo>
                      <a:pt x="0" y="155"/>
                    </a:lnTo>
                    <a:lnTo>
                      <a:pt x="0" y="425"/>
                    </a:lnTo>
                    <a:lnTo>
                      <a:pt x="0" y="482"/>
                    </a:lnTo>
                    <a:lnTo>
                      <a:pt x="39" y="540"/>
                    </a:lnTo>
                    <a:lnTo>
                      <a:pt x="97" y="560"/>
                    </a:lnTo>
                    <a:lnTo>
                      <a:pt x="155" y="579"/>
                    </a:lnTo>
                    <a:lnTo>
                      <a:pt x="1214" y="579"/>
                    </a:lnTo>
                    <a:lnTo>
                      <a:pt x="1137" y="560"/>
                    </a:lnTo>
                    <a:lnTo>
                      <a:pt x="1099" y="540"/>
                    </a:lnTo>
                    <a:lnTo>
                      <a:pt x="1060" y="482"/>
                    </a:lnTo>
                    <a:lnTo>
                      <a:pt x="1060" y="425"/>
                    </a:lnTo>
                    <a:lnTo>
                      <a:pt x="1060" y="155"/>
                    </a:lnTo>
                    <a:lnTo>
                      <a:pt x="1060" y="97"/>
                    </a:lnTo>
                    <a:lnTo>
                      <a:pt x="1099" y="39"/>
                    </a:lnTo>
                    <a:lnTo>
                      <a:pt x="1137" y="20"/>
                    </a:lnTo>
                    <a:lnTo>
                      <a:pt x="12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" name="Google Shape;5291;p60">
            <a:extLst>
              <a:ext uri="{FF2B5EF4-FFF2-40B4-BE49-F238E27FC236}">
                <a16:creationId xmlns:a16="http://schemas.microsoft.com/office/drawing/2014/main" id="{CAE7147A-BF56-54BD-9E6E-DC33E9F04AA3}"/>
              </a:ext>
            </a:extLst>
          </p:cNvPr>
          <p:cNvSpPr txBox="1"/>
          <p:nvPr/>
        </p:nvSpPr>
        <p:spPr>
          <a:xfrm>
            <a:off x="1523625" y="3072428"/>
            <a:ext cx="3336808" cy="65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8DA"/>
              </a:buClr>
              <a:buSzPts val="1500"/>
              <a:buFont typeface="Catamaran"/>
              <a:buChar char="●"/>
              <a:tabLst/>
              <a:defRPr/>
            </a:pPr>
            <a:r>
              <a:rPr lang="de-DE" sz="1500" err="1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Milliardärssohn</a:t>
            </a: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 und Schüler </a:t>
            </a:r>
          </a:p>
          <a:p>
            <a:pPr marL="457200" indent="-323850">
              <a:buClr>
                <a:srgbClr val="FDF8DA"/>
              </a:buClr>
              <a:buSzPts val="1500"/>
              <a:buFont typeface="Catamaran"/>
              <a:buChar char="●"/>
              <a:defRPr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Flug ins Weltall als Geschenk zum 18. Geburtstag</a:t>
            </a:r>
          </a:p>
        </p:txBody>
      </p:sp>
      <p:sp>
        <p:nvSpPr>
          <p:cNvPr id="37" name="Google Shape;5291;p60">
            <a:extLst>
              <a:ext uri="{FF2B5EF4-FFF2-40B4-BE49-F238E27FC236}">
                <a16:creationId xmlns:a16="http://schemas.microsoft.com/office/drawing/2014/main" id="{523E48BF-A310-BF67-0272-5D930A84EDDD}"/>
              </a:ext>
            </a:extLst>
          </p:cNvPr>
          <p:cNvSpPr txBox="1"/>
          <p:nvPr/>
        </p:nvSpPr>
        <p:spPr>
          <a:xfrm>
            <a:off x="4964521" y="3072428"/>
            <a:ext cx="3336808" cy="6510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8DA"/>
              </a:buClr>
              <a:buSzPts val="1500"/>
              <a:buFont typeface="Catamaran"/>
              <a:buChar char="●"/>
              <a:tabLst/>
              <a:defRPr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Plastische Chirurgin in Rente </a:t>
            </a:r>
          </a:p>
          <a:p>
            <a:pPr marL="457200" indent="-323850">
              <a:buClr>
                <a:srgbClr val="FDF8DA"/>
              </a:buClr>
              <a:buSzPts val="1500"/>
              <a:buFont typeface="Catamaran"/>
              <a:buChar char="●"/>
              <a:defRPr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Erfüllt sich einen Lebenstraum</a:t>
            </a:r>
          </a:p>
        </p:txBody>
      </p:sp>
    </p:spTree>
    <p:extLst>
      <p:ext uri="{BB962C8B-B14F-4D97-AF65-F5344CB8AC3E}">
        <p14:creationId xmlns:p14="http://schemas.microsoft.com/office/powerpoint/2010/main" val="1353926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8">
          <a:extLst>
            <a:ext uri="{FF2B5EF4-FFF2-40B4-BE49-F238E27FC236}">
              <a16:creationId xmlns:a16="http://schemas.microsoft.com/office/drawing/2014/main" id="{0AD5A7A5-7677-B237-706F-CDD45EBF41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1" name="Google Shape;6271;p68">
            <a:extLst>
              <a:ext uri="{FF2B5EF4-FFF2-40B4-BE49-F238E27FC236}">
                <a16:creationId xmlns:a16="http://schemas.microsoft.com/office/drawing/2014/main" id="{FEA885CD-18E9-FCFA-3799-334244A2EBFB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20000" y="539500"/>
            <a:ext cx="77040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Arzt</a:t>
            </a:r>
            <a:r>
              <a:rPr lang="en"/>
              <a:t> Personas</a:t>
            </a:r>
            <a:endParaRPr/>
          </a:p>
        </p:txBody>
      </p:sp>
      <p:sp>
        <p:nvSpPr>
          <p:cNvPr id="6272" name="Google Shape;6272;p68">
            <a:extLst>
              <a:ext uri="{FF2B5EF4-FFF2-40B4-BE49-F238E27FC236}">
                <a16:creationId xmlns:a16="http://schemas.microsoft.com/office/drawing/2014/main" id="{3FF47130-25E5-B907-6DE8-724D3156B21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141595" y="2880269"/>
            <a:ext cx="2685300" cy="3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Dr. Jürgen </a:t>
            </a:r>
            <a:r>
              <a:rPr lang="en" err="1"/>
              <a:t>Jürgens</a:t>
            </a:r>
            <a:endParaRPr/>
          </a:p>
        </p:txBody>
      </p:sp>
      <p:grpSp>
        <p:nvGrpSpPr>
          <p:cNvPr id="6280" name="Google Shape;6280;p68">
            <a:extLst>
              <a:ext uri="{FF2B5EF4-FFF2-40B4-BE49-F238E27FC236}">
                <a16:creationId xmlns:a16="http://schemas.microsoft.com/office/drawing/2014/main" id="{241C84B9-3315-9E54-99BA-C129B5626BF9}"/>
              </a:ext>
            </a:extLst>
          </p:cNvPr>
          <p:cNvGrpSpPr/>
          <p:nvPr/>
        </p:nvGrpSpPr>
        <p:grpSpPr>
          <a:xfrm>
            <a:off x="264718" y="2385937"/>
            <a:ext cx="1586941" cy="2518696"/>
            <a:chOff x="-1622325" y="2077525"/>
            <a:chExt cx="1508025" cy="2302275"/>
          </a:xfrm>
        </p:grpSpPr>
        <p:sp>
          <p:nvSpPr>
            <p:cNvPr id="6281" name="Google Shape;6281;p68">
              <a:extLst>
                <a:ext uri="{FF2B5EF4-FFF2-40B4-BE49-F238E27FC236}">
                  <a16:creationId xmlns:a16="http://schemas.microsoft.com/office/drawing/2014/main" id="{FD96CCC7-5154-E94B-EB66-5A35689332AE}"/>
                </a:ext>
              </a:extLst>
            </p:cNvPr>
            <p:cNvSpPr/>
            <p:nvPr/>
          </p:nvSpPr>
          <p:spPr>
            <a:xfrm>
              <a:off x="-1475225" y="2541250"/>
              <a:ext cx="237625" cy="905125"/>
            </a:xfrm>
            <a:custGeom>
              <a:avLst/>
              <a:gdLst/>
              <a:ahLst/>
              <a:cxnLst/>
              <a:rect l="l" t="t" r="r" b="b"/>
              <a:pathLst>
                <a:path w="9505" h="36205" extrusionOk="0">
                  <a:moveTo>
                    <a:pt x="8291" y="36205"/>
                  </a:moveTo>
                  <a:lnTo>
                    <a:pt x="1214" y="36205"/>
                  </a:lnTo>
                  <a:lnTo>
                    <a:pt x="1214" y="36205"/>
                  </a:lnTo>
                  <a:lnTo>
                    <a:pt x="1075" y="36185"/>
                  </a:lnTo>
                  <a:lnTo>
                    <a:pt x="955" y="36185"/>
                  </a:lnTo>
                  <a:lnTo>
                    <a:pt x="737" y="36105"/>
                  </a:lnTo>
                  <a:lnTo>
                    <a:pt x="538" y="35986"/>
                  </a:lnTo>
                  <a:lnTo>
                    <a:pt x="359" y="35847"/>
                  </a:lnTo>
                  <a:lnTo>
                    <a:pt x="220" y="35668"/>
                  </a:lnTo>
                  <a:lnTo>
                    <a:pt x="100" y="35469"/>
                  </a:lnTo>
                  <a:lnTo>
                    <a:pt x="21" y="35231"/>
                  </a:lnTo>
                  <a:lnTo>
                    <a:pt x="1" y="35111"/>
                  </a:lnTo>
                  <a:lnTo>
                    <a:pt x="1" y="34992"/>
                  </a:lnTo>
                  <a:lnTo>
                    <a:pt x="1" y="1194"/>
                  </a:lnTo>
                  <a:lnTo>
                    <a:pt x="1" y="1194"/>
                  </a:lnTo>
                  <a:lnTo>
                    <a:pt x="1" y="1074"/>
                  </a:lnTo>
                  <a:lnTo>
                    <a:pt x="21" y="955"/>
                  </a:lnTo>
                  <a:lnTo>
                    <a:pt x="100" y="736"/>
                  </a:lnTo>
                  <a:lnTo>
                    <a:pt x="220" y="518"/>
                  </a:lnTo>
                  <a:lnTo>
                    <a:pt x="359" y="339"/>
                  </a:lnTo>
                  <a:lnTo>
                    <a:pt x="538" y="200"/>
                  </a:lnTo>
                  <a:lnTo>
                    <a:pt x="737" y="80"/>
                  </a:lnTo>
                  <a:lnTo>
                    <a:pt x="955" y="21"/>
                  </a:lnTo>
                  <a:lnTo>
                    <a:pt x="1075" y="1"/>
                  </a:lnTo>
                  <a:lnTo>
                    <a:pt x="1214" y="1"/>
                  </a:lnTo>
                  <a:lnTo>
                    <a:pt x="8291" y="1"/>
                  </a:lnTo>
                  <a:lnTo>
                    <a:pt x="8291" y="1"/>
                  </a:lnTo>
                  <a:lnTo>
                    <a:pt x="8411" y="1"/>
                  </a:lnTo>
                  <a:lnTo>
                    <a:pt x="8530" y="21"/>
                  </a:lnTo>
                  <a:lnTo>
                    <a:pt x="8769" y="80"/>
                  </a:lnTo>
                  <a:lnTo>
                    <a:pt x="8967" y="200"/>
                  </a:lnTo>
                  <a:lnTo>
                    <a:pt x="9146" y="339"/>
                  </a:lnTo>
                  <a:lnTo>
                    <a:pt x="9286" y="518"/>
                  </a:lnTo>
                  <a:lnTo>
                    <a:pt x="9405" y="736"/>
                  </a:lnTo>
                  <a:lnTo>
                    <a:pt x="9464" y="955"/>
                  </a:lnTo>
                  <a:lnTo>
                    <a:pt x="9484" y="1074"/>
                  </a:lnTo>
                  <a:lnTo>
                    <a:pt x="9504" y="1194"/>
                  </a:lnTo>
                  <a:lnTo>
                    <a:pt x="9504" y="34992"/>
                  </a:lnTo>
                  <a:lnTo>
                    <a:pt x="9504" y="34992"/>
                  </a:lnTo>
                  <a:lnTo>
                    <a:pt x="9484" y="35111"/>
                  </a:lnTo>
                  <a:lnTo>
                    <a:pt x="9464" y="35231"/>
                  </a:lnTo>
                  <a:lnTo>
                    <a:pt x="9405" y="35469"/>
                  </a:lnTo>
                  <a:lnTo>
                    <a:pt x="9286" y="35668"/>
                  </a:lnTo>
                  <a:lnTo>
                    <a:pt x="9146" y="35847"/>
                  </a:lnTo>
                  <a:lnTo>
                    <a:pt x="8967" y="35986"/>
                  </a:lnTo>
                  <a:lnTo>
                    <a:pt x="8769" y="36105"/>
                  </a:lnTo>
                  <a:lnTo>
                    <a:pt x="8530" y="36185"/>
                  </a:lnTo>
                  <a:lnTo>
                    <a:pt x="8411" y="36185"/>
                  </a:lnTo>
                  <a:lnTo>
                    <a:pt x="8291" y="36205"/>
                  </a:lnTo>
                  <a:lnTo>
                    <a:pt x="8291" y="362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2" name="Google Shape;6282;p68">
              <a:extLst>
                <a:ext uri="{FF2B5EF4-FFF2-40B4-BE49-F238E27FC236}">
                  <a16:creationId xmlns:a16="http://schemas.microsoft.com/office/drawing/2014/main" id="{DDD8ECEA-F862-0242-7BE7-98BC54F420A9}"/>
                </a:ext>
              </a:extLst>
            </p:cNvPr>
            <p:cNvSpPr/>
            <p:nvPr/>
          </p:nvSpPr>
          <p:spPr>
            <a:xfrm>
              <a:off x="-1339025" y="2541250"/>
              <a:ext cx="546750" cy="905125"/>
            </a:xfrm>
            <a:custGeom>
              <a:avLst/>
              <a:gdLst/>
              <a:ahLst/>
              <a:cxnLst/>
              <a:rect l="l" t="t" r="r" b="b"/>
              <a:pathLst>
                <a:path w="21870" h="36205" extrusionOk="0">
                  <a:moveTo>
                    <a:pt x="19106" y="36205"/>
                  </a:moveTo>
                  <a:lnTo>
                    <a:pt x="2784" y="36205"/>
                  </a:lnTo>
                  <a:lnTo>
                    <a:pt x="2784" y="36205"/>
                  </a:lnTo>
                  <a:lnTo>
                    <a:pt x="2505" y="36185"/>
                  </a:lnTo>
                  <a:lnTo>
                    <a:pt x="2227" y="36185"/>
                  </a:lnTo>
                  <a:lnTo>
                    <a:pt x="1949" y="36145"/>
                  </a:lnTo>
                  <a:lnTo>
                    <a:pt x="1710" y="36105"/>
                  </a:lnTo>
                  <a:lnTo>
                    <a:pt x="1452" y="36046"/>
                  </a:lnTo>
                  <a:lnTo>
                    <a:pt x="1233" y="35986"/>
                  </a:lnTo>
                  <a:lnTo>
                    <a:pt x="1014" y="35926"/>
                  </a:lnTo>
                  <a:lnTo>
                    <a:pt x="816" y="35847"/>
                  </a:lnTo>
                  <a:lnTo>
                    <a:pt x="637" y="35767"/>
                  </a:lnTo>
                  <a:lnTo>
                    <a:pt x="478" y="35668"/>
                  </a:lnTo>
                  <a:lnTo>
                    <a:pt x="338" y="35569"/>
                  </a:lnTo>
                  <a:lnTo>
                    <a:pt x="219" y="35469"/>
                  </a:lnTo>
                  <a:lnTo>
                    <a:pt x="140" y="35350"/>
                  </a:lnTo>
                  <a:lnTo>
                    <a:pt x="60" y="35231"/>
                  </a:lnTo>
                  <a:lnTo>
                    <a:pt x="20" y="35111"/>
                  </a:lnTo>
                  <a:lnTo>
                    <a:pt x="0" y="34992"/>
                  </a:lnTo>
                  <a:lnTo>
                    <a:pt x="0" y="1194"/>
                  </a:lnTo>
                  <a:lnTo>
                    <a:pt x="0" y="1194"/>
                  </a:lnTo>
                  <a:lnTo>
                    <a:pt x="20" y="1074"/>
                  </a:lnTo>
                  <a:lnTo>
                    <a:pt x="60" y="955"/>
                  </a:lnTo>
                  <a:lnTo>
                    <a:pt x="140" y="836"/>
                  </a:lnTo>
                  <a:lnTo>
                    <a:pt x="219" y="736"/>
                  </a:lnTo>
                  <a:lnTo>
                    <a:pt x="338" y="617"/>
                  </a:lnTo>
                  <a:lnTo>
                    <a:pt x="478" y="518"/>
                  </a:lnTo>
                  <a:lnTo>
                    <a:pt x="637" y="438"/>
                  </a:lnTo>
                  <a:lnTo>
                    <a:pt x="816" y="339"/>
                  </a:lnTo>
                  <a:lnTo>
                    <a:pt x="1014" y="279"/>
                  </a:lnTo>
                  <a:lnTo>
                    <a:pt x="1233" y="200"/>
                  </a:lnTo>
                  <a:lnTo>
                    <a:pt x="1452" y="140"/>
                  </a:lnTo>
                  <a:lnTo>
                    <a:pt x="1710" y="80"/>
                  </a:lnTo>
                  <a:lnTo>
                    <a:pt x="1949" y="40"/>
                  </a:lnTo>
                  <a:lnTo>
                    <a:pt x="2227" y="21"/>
                  </a:lnTo>
                  <a:lnTo>
                    <a:pt x="2505" y="1"/>
                  </a:lnTo>
                  <a:lnTo>
                    <a:pt x="2784" y="1"/>
                  </a:lnTo>
                  <a:lnTo>
                    <a:pt x="19106" y="1"/>
                  </a:lnTo>
                  <a:lnTo>
                    <a:pt x="19106" y="1"/>
                  </a:lnTo>
                  <a:lnTo>
                    <a:pt x="19385" y="1"/>
                  </a:lnTo>
                  <a:lnTo>
                    <a:pt x="19663" y="21"/>
                  </a:lnTo>
                  <a:lnTo>
                    <a:pt x="19922" y="40"/>
                  </a:lnTo>
                  <a:lnTo>
                    <a:pt x="20180" y="80"/>
                  </a:lnTo>
                  <a:lnTo>
                    <a:pt x="20419" y="140"/>
                  </a:lnTo>
                  <a:lnTo>
                    <a:pt x="20657" y="200"/>
                  </a:lnTo>
                  <a:lnTo>
                    <a:pt x="20876" y="279"/>
                  </a:lnTo>
                  <a:lnTo>
                    <a:pt x="21055" y="339"/>
                  </a:lnTo>
                  <a:lnTo>
                    <a:pt x="21234" y="438"/>
                  </a:lnTo>
                  <a:lnTo>
                    <a:pt x="21393" y="518"/>
                  </a:lnTo>
                  <a:lnTo>
                    <a:pt x="21552" y="617"/>
                  </a:lnTo>
                  <a:lnTo>
                    <a:pt x="21651" y="736"/>
                  </a:lnTo>
                  <a:lnTo>
                    <a:pt x="21751" y="836"/>
                  </a:lnTo>
                  <a:lnTo>
                    <a:pt x="21830" y="955"/>
                  </a:lnTo>
                  <a:lnTo>
                    <a:pt x="21870" y="1074"/>
                  </a:lnTo>
                  <a:lnTo>
                    <a:pt x="21870" y="1194"/>
                  </a:lnTo>
                  <a:lnTo>
                    <a:pt x="21870" y="34992"/>
                  </a:lnTo>
                  <a:lnTo>
                    <a:pt x="21870" y="34992"/>
                  </a:lnTo>
                  <a:lnTo>
                    <a:pt x="21870" y="35111"/>
                  </a:lnTo>
                  <a:lnTo>
                    <a:pt x="21830" y="35231"/>
                  </a:lnTo>
                  <a:lnTo>
                    <a:pt x="21751" y="35350"/>
                  </a:lnTo>
                  <a:lnTo>
                    <a:pt x="21651" y="35469"/>
                  </a:lnTo>
                  <a:lnTo>
                    <a:pt x="21552" y="35569"/>
                  </a:lnTo>
                  <a:lnTo>
                    <a:pt x="21393" y="35668"/>
                  </a:lnTo>
                  <a:lnTo>
                    <a:pt x="21234" y="35767"/>
                  </a:lnTo>
                  <a:lnTo>
                    <a:pt x="21055" y="35847"/>
                  </a:lnTo>
                  <a:lnTo>
                    <a:pt x="20876" y="35926"/>
                  </a:lnTo>
                  <a:lnTo>
                    <a:pt x="20657" y="35986"/>
                  </a:lnTo>
                  <a:lnTo>
                    <a:pt x="20419" y="36046"/>
                  </a:lnTo>
                  <a:lnTo>
                    <a:pt x="20180" y="36105"/>
                  </a:lnTo>
                  <a:lnTo>
                    <a:pt x="19922" y="36145"/>
                  </a:lnTo>
                  <a:lnTo>
                    <a:pt x="19663" y="36185"/>
                  </a:lnTo>
                  <a:lnTo>
                    <a:pt x="19385" y="36185"/>
                  </a:lnTo>
                  <a:lnTo>
                    <a:pt x="19106" y="36205"/>
                  </a:lnTo>
                  <a:lnTo>
                    <a:pt x="19106" y="362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3" name="Google Shape;6283;p68">
              <a:extLst>
                <a:ext uri="{FF2B5EF4-FFF2-40B4-BE49-F238E27FC236}">
                  <a16:creationId xmlns:a16="http://schemas.microsoft.com/office/drawing/2014/main" id="{0FEF962F-F855-BA67-3A52-09A1EBB84ACC}"/>
                </a:ext>
              </a:extLst>
            </p:cNvPr>
            <p:cNvSpPr/>
            <p:nvPr/>
          </p:nvSpPr>
          <p:spPr>
            <a:xfrm>
              <a:off x="-1622325" y="4258500"/>
              <a:ext cx="1508025" cy="121300"/>
            </a:xfrm>
            <a:custGeom>
              <a:avLst/>
              <a:gdLst/>
              <a:ahLst/>
              <a:cxnLst/>
              <a:rect l="l" t="t" r="r" b="b"/>
              <a:pathLst>
                <a:path w="60321" h="4852" extrusionOk="0">
                  <a:moveTo>
                    <a:pt x="30160" y="1"/>
                  </a:moveTo>
                  <a:lnTo>
                    <a:pt x="30160" y="1"/>
                  </a:lnTo>
                  <a:lnTo>
                    <a:pt x="27078" y="1"/>
                  </a:lnTo>
                  <a:lnTo>
                    <a:pt x="24076" y="41"/>
                  </a:lnTo>
                  <a:lnTo>
                    <a:pt x="21194" y="100"/>
                  </a:lnTo>
                  <a:lnTo>
                    <a:pt x="18410" y="180"/>
                  </a:lnTo>
                  <a:lnTo>
                    <a:pt x="15786" y="279"/>
                  </a:lnTo>
                  <a:lnTo>
                    <a:pt x="13301" y="418"/>
                  </a:lnTo>
                  <a:lnTo>
                    <a:pt x="10975" y="558"/>
                  </a:lnTo>
                  <a:lnTo>
                    <a:pt x="8827" y="697"/>
                  </a:lnTo>
                  <a:lnTo>
                    <a:pt x="6879" y="876"/>
                  </a:lnTo>
                  <a:lnTo>
                    <a:pt x="5149" y="1075"/>
                  </a:lnTo>
                  <a:lnTo>
                    <a:pt x="3638" y="1273"/>
                  </a:lnTo>
                  <a:lnTo>
                    <a:pt x="2982" y="1373"/>
                  </a:lnTo>
                  <a:lnTo>
                    <a:pt x="2366" y="1472"/>
                  </a:lnTo>
                  <a:lnTo>
                    <a:pt x="1829" y="1591"/>
                  </a:lnTo>
                  <a:lnTo>
                    <a:pt x="1352" y="1691"/>
                  </a:lnTo>
                  <a:lnTo>
                    <a:pt x="954" y="1810"/>
                  </a:lnTo>
                  <a:lnTo>
                    <a:pt x="616" y="1929"/>
                  </a:lnTo>
                  <a:lnTo>
                    <a:pt x="338" y="2049"/>
                  </a:lnTo>
                  <a:lnTo>
                    <a:pt x="159" y="2168"/>
                  </a:lnTo>
                  <a:lnTo>
                    <a:pt x="80" y="2228"/>
                  </a:lnTo>
                  <a:lnTo>
                    <a:pt x="40" y="2307"/>
                  </a:lnTo>
                  <a:lnTo>
                    <a:pt x="0" y="2367"/>
                  </a:lnTo>
                  <a:lnTo>
                    <a:pt x="0" y="2426"/>
                  </a:lnTo>
                  <a:lnTo>
                    <a:pt x="0" y="2426"/>
                  </a:lnTo>
                  <a:lnTo>
                    <a:pt x="0" y="2486"/>
                  </a:lnTo>
                  <a:lnTo>
                    <a:pt x="40" y="2546"/>
                  </a:lnTo>
                  <a:lnTo>
                    <a:pt x="80" y="2605"/>
                  </a:lnTo>
                  <a:lnTo>
                    <a:pt x="159" y="2665"/>
                  </a:lnTo>
                  <a:lnTo>
                    <a:pt x="338" y="2784"/>
                  </a:lnTo>
                  <a:lnTo>
                    <a:pt x="616" y="2904"/>
                  </a:lnTo>
                  <a:lnTo>
                    <a:pt x="954" y="3023"/>
                  </a:lnTo>
                  <a:lnTo>
                    <a:pt x="1352" y="3142"/>
                  </a:lnTo>
                  <a:lnTo>
                    <a:pt x="1829" y="3261"/>
                  </a:lnTo>
                  <a:lnTo>
                    <a:pt x="2366" y="3361"/>
                  </a:lnTo>
                  <a:lnTo>
                    <a:pt x="2982" y="3480"/>
                  </a:lnTo>
                  <a:lnTo>
                    <a:pt x="3638" y="3580"/>
                  </a:lnTo>
                  <a:lnTo>
                    <a:pt x="5149" y="3778"/>
                  </a:lnTo>
                  <a:lnTo>
                    <a:pt x="6879" y="3957"/>
                  </a:lnTo>
                  <a:lnTo>
                    <a:pt x="8827" y="4136"/>
                  </a:lnTo>
                  <a:lnTo>
                    <a:pt x="10975" y="4295"/>
                  </a:lnTo>
                  <a:lnTo>
                    <a:pt x="13301" y="4434"/>
                  </a:lnTo>
                  <a:lnTo>
                    <a:pt x="15786" y="4554"/>
                  </a:lnTo>
                  <a:lnTo>
                    <a:pt x="18410" y="4653"/>
                  </a:lnTo>
                  <a:lnTo>
                    <a:pt x="21194" y="4733"/>
                  </a:lnTo>
                  <a:lnTo>
                    <a:pt x="24076" y="4792"/>
                  </a:lnTo>
                  <a:lnTo>
                    <a:pt x="27078" y="4832"/>
                  </a:lnTo>
                  <a:lnTo>
                    <a:pt x="30160" y="4852"/>
                  </a:lnTo>
                  <a:lnTo>
                    <a:pt x="30160" y="4852"/>
                  </a:lnTo>
                  <a:lnTo>
                    <a:pt x="33242" y="4832"/>
                  </a:lnTo>
                  <a:lnTo>
                    <a:pt x="36224" y="4792"/>
                  </a:lnTo>
                  <a:lnTo>
                    <a:pt x="39127" y="4733"/>
                  </a:lnTo>
                  <a:lnTo>
                    <a:pt x="41890" y="4653"/>
                  </a:lnTo>
                  <a:lnTo>
                    <a:pt x="44534" y="4554"/>
                  </a:lnTo>
                  <a:lnTo>
                    <a:pt x="47019" y="4434"/>
                  </a:lnTo>
                  <a:lnTo>
                    <a:pt x="49346" y="4295"/>
                  </a:lnTo>
                  <a:lnTo>
                    <a:pt x="51473" y="4136"/>
                  </a:lnTo>
                  <a:lnTo>
                    <a:pt x="53421" y="3957"/>
                  </a:lnTo>
                  <a:lnTo>
                    <a:pt x="55171" y="3778"/>
                  </a:lnTo>
                  <a:lnTo>
                    <a:pt x="56682" y="3580"/>
                  </a:lnTo>
                  <a:lnTo>
                    <a:pt x="57338" y="3480"/>
                  </a:lnTo>
                  <a:lnTo>
                    <a:pt x="57934" y="3361"/>
                  </a:lnTo>
                  <a:lnTo>
                    <a:pt x="58491" y="3261"/>
                  </a:lnTo>
                  <a:lnTo>
                    <a:pt x="58948" y="3142"/>
                  </a:lnTo>
                  <a:lnTo>
                    <a:pt x="59366" y="3023"/>
                  </a:lnTo>
                  <a:lnTo>
                    <a:pt x="59704" y="2904"/>
                  </a:lnTo>
                  <a:lnTo>
                    <a:pt x="59962" y="2784"/>
                  </a:lnTo>
                  <a:lnTo>
                    <a:pt x="60161" y="2665"/>
                  </a:lnTo>
                  <a:lnTo>
                    <a:pt x="60221" y="2605"/>
                  </a:lnTo>
                  <a:lnTo>
                    <a:pt x="60280" y="2546"/>
                  </a:lnTo>
                  <a:lnTo>
                    <a:pt x="60300" y="2486"/>
                  </a:lnTo>
                  <a:lnTo>
                    <a:pt x="60320" y="2426"/>
                  </a:lnTo>
                  <a:lnTo>
                    <a:pt x="60320" y="2426"/>
                  </a:lnTo>
                  <a:lnTo>
                    <a:pt x="60300" y="2367"/>
                  </a:lnTo>
                  <a:lnTo>
                    <a:pt x="60280" y="2307"/>
                  </a:lnTo>
                  <a:lnTo>
                    <a:pt x="60221" y="2228"/>
                  </a:lnTo>
                  <a:lnTo>
                    <a:pt x="60161" y="2168"/>
                  </a:lnTo>
                  <a:lnTo>
                    <a:pt x="59962" y="2049"/>
                  </a:lnTo>
                  <a:lnTo>
                    <a:pt x="59704" y="1929"/>
                  </a:lnTo>
                  <a:lnTo>
                    <a:pt x="59366" y="1810"/>
                  </a:lnTo>
                  <a:lnTo>
                    <a:pt x="58948" y="1691"/>
                  </a:lnTo>
                  <a:lnTo>
                    <a:pt x="58491" y="1591"/>
                  </a:lnTo>
                  <a:lnTo>
                    <a:pt x="57934" y="1472"/>
                  </a:lnTo>
                  <a:lnTo>
                    <a:pt x="57338" y="1373"/>
                  </a:lnTo>
                  <a:lnTo>
                    <a:pt x="56682" y="1273"/>
                  </a:lnTo>
                  <a:lnTo>
                    <a:pt x="55171" y="1075"/>
                  </a:lnTo>
                  <a:lnTo>
                    <a:pt x="53421" y="876"/>
                  </a:lnTo>
                  <a:lnTo>
                    <a:pt x="51473" y="697"/>
                  </a:lnTo>
                  <a:lnTo>
                    <a:pt x="49346" y="558"/>
                  </a:lnTo>
                  <a:lnTo>
                    <a:pt x="47019" y="418"/>
                  </a:lnTo>
                  <a:lnTo>
                    <a:pt x="44534" y="279"/>
                  </a:lnTo>
                  <a:lnTo>
                    <a:pt x="41890" y="180"/>
                  </a:lnTo>
                  <a:lnTo>
                    <a:pt x="39127" y="100"/>
                  </a:lnTo>
                  <a:lnTo>
                    <a:pt x="36224" y="41"/>
                  </a:lnTo>
                  <a:lnTo>
                    <a:pt x="33242" y="1"/>
                  </a:lnTo>
                  <a:lnTo>
                    <a:pt x="30160" y="1"/>
                  </a:lnTo>
                  <a:lnTo>
                    <a:pt x="30160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4" name="Google Shape;6284;p68">
              <a:extLst>
                <a:ext uri="{FF2B5EF4-FFF2-40B4-BE49-F238E27FC236}">
                  <a16:creationId xmlns:a16="http://schemas.microsoft.com/office/drawing/2014/main" id="{C311251D-49F6-8B27-E68C-CFB4DF6CB262}"/>
                </a:ext>
              </a:extLst>
            </p:cNvPr>
            <p:cNvSpPr/>
            <p:nvPr/>
          </p:nvSpPr>
          <p:spPr>
            <a:xfrm>
              <a:off x="-889200" y="2409050"/>
              <a:ext cx="660575" cy="491100"/>
            </a:xfrm>
            <a:custGeom>
              <a:avLst/>
              <a:gdLst/>
              <a:ahLst/>
              <a:cxnLst/>
              <a:rect l="l" t="t" r="r" b="b"/>
              <a:pathLst>
                <a:path w="26423" h="19644" extrusionOk="0">
                  <a:moveTo>
                    <a:pt x="19862" y="14156"/>
                  </a:moveTo>
                  <a:lnTo>
                    <a:pt x="19862" y="14156"/>
                  </a:lnTo>
                  <a:lnTo>
                    <a:pt x="20180" y="13798"/>
                  </a:lnTo>
                  <a:lnTo>
                    <a:pt x="20498" y="13420"/>
                  </a:lnTo>
                  <a:lnTo>
                    <a:pt x="20796" y="13042"/>
                  </a:lnTo>
                  <a:lnTo>
                    <a:pt x="21114" y="12625"/>
                  </a:lnTo>
                  <a:lnTo>
                    <a:pt x="21711" y="11750"/>
                  </a:lnTo>
                  <a:lnTo>
                    <a:pt x="22287" y="10855"/>
                  </a:lnTo>
                  <a:lnTo>
                    <a:pt x="22864" y="9921"/>
                  </a:lnTo>
                  <a:lnTo>
                    <a:pt x="23400" y="8987"/>
                  </a:lnTo>
                  <a:lnTo>
                    <a:pt x="23917" y="8052"/>
                  </a:lnTo>
                  <a:lnTo>
                    <a:pt x="24394" y="7158"/>
                  </a:lnTo>
                  <a:lnTo>
                    <a:pt x="24832" y="6283"/>
                  </a:lnTo>
                  <a:lnTo>
                    <a:pt x="25229" y="5488"/>
                  </a:lnTo>
                  <a:lnTo>
                    <a:pt x="25866" y="4136"/>
                  </a:lnTo>
                  <a:lnTo>
                    <a:pt x="26263" y="3221"/>
                  </a:lnTo>
                  <a:lnTo>
                    <a:pt x="26422" y="2883"/>
                  </a:lnTo>
                  <a:lnTo>
                    <a:pt x="20100" y="0"/>
                  </a:lnTo>
                  <a:lnTo>
                    <a:pt x="20100" y="0"/>
                  </a:lnTo>
                  <a:lnTo>
                    <a:pt x="19941" y="318"/>
                  </a:lnTo>
                  <a:lnTo>
                    <a:pt x="19524" y="1173"/>
                  </a:lnTo>
                  <a:lnTo>
                    <a:pt x="18887" y="2386"/>
                  </a:lnTo>
                  <a:lnTo>
                    <a:pt x="18490" y="3082"/>
                  </a:lnTo>
                  <a:lnTo>
                    <a:pt x="18072" y="3817"/>
                  </a:lnTo>
                  <a:lnTo>
                    <a:pt x="17615" y="4573"/>
                  </a:lnTo>
                  <a:lnTo>
                    <a:pt x="17138" y="5328"/>
                  </a:lnTo>
                  <a:lnTo>
                    <a:pt x="16641" y="6044"/>
                  </a:lnTo>
                  <a:lnTo>
                    <a:pt x="16144" y="6740"/>
                  </a:lnTo>
                  <a:lnTo>
                    <a:pt x="15885" y="7058"/>
                  </a:lnTo>
                  <a:lnTo>
                    <a:pt x="15627" y="7356"/>
                  </a:lnTo>
                  <a:lnTo>
                    <a:pt x="15368" y="7635"/>
                  </a:lnTo>
                  <a:lnTo>
                    <a:pt x="15110" y="7893"/>
                  </a:lnTo>
                  <a:lnTo>
                    <a:pt x="14851" y="8132"/>
                  </a:lnTo>
                  <a:lnTo>
                    <a:pt x="14613" y="8350"/>
                  </a:lnTo>
                  <a:lnTo>
                    <a:pt x="14354" y="8509"/>
                  </a:lnTo>
                  <a:lnTo>
                    <a:pt x="14116" y="8669"/>
                  </a:lnTo>
                  <a:lnTo>
                    <a:pt x="14116" y="8669"/>
                  </a:lnTo>
                  <a:lnTo>
                    <a:pt x="13798" y="8748"/>
                  </a:lnTo>
                  <a:lnTo>
                    <a:pt x="13380" y="8808"/>
                  </a:lnTo>
                  <a:lnTo>
                    <a:pt x="12883" y="8867"/>
                  </a:lnTo>
                  <a:lnTo>
                    <a:pt x="12287" y="8907"/>
                  </a:lnTo>
                  <a:lnTo>
                    <a:pt x="11651" y="8927"/>
                  </a:lnTo>
                  <a:lnTo>
                    <a:pt x="10955" y="8907"/>
                  </a:lnTo>
                  <a:lnTo>
                    <a:pt x="10199" y="8887"/>
                  </a:lnTo>
                  <a:lnTo>
                    <a:pt x="9444" y="8847"/>
                  </a:lnTo>
                  <a:lnTo>
                    <a:pt x="8648" y="8788"/>
                  </a:lnTo>
                  <a:lnTo>
                    <a:pt x="7873" y="8728"/>
                  </a:lnTo>
                  <a:lnTo>
                    <a:pt x="7078" y="8629"/>
                  </a:lnTo>
                  <a:lnTo>
                    <a:pt x="6322" y="8509"/>
                  </a:lnTo>
                  <a:lnTo>
                    <a:pt x="5607" y="8370"/>
                  </a:lnTo>
                  <a:lnTo>
                    <a:pt x="4931" y="8211"/>
                  </a:lnTo>
                  <a:lnTo>
                    <a:pt x="4314" y="8032"/>
                  </a:lnTo>
                  <a:lnTo>
                    <a:pt x="3758" y="7834"/>
                  </a:lnTo>
                  <a:lnTo>
                    <a:pt x="3758" y="7834"/>
                  </a:lnTo>
                  <a:lnTo>
                    <a:pt x="3380" y="7913"/>
                  </a:lnTo>
                  <a:lnTo>
                    <a:pt x="3002" y="8012"/>
                  </a:lnTo>
                  <a:lnTo>
                    <a:pt x="2684" y="8112"/>
                  </a:lnTo>
                  <a:lnTo>
                    <a:pt x="2366" y="8231"/>
                  </a:lnTo>
                  <a:lnTo>
                    <a:pt x="2068" y="8350"/>
                  </a:lnTo>
                  <a:lnTo>
                    <a:pt x="1789" y="8490"/>
                  </a:lnTo>
                  <a:lnTo>
                    <a:pt x="1551" y="8629"/>
                  </a:lnTo>
                  <a:lnTo>
                    <a:pt x="1332" y="8788"/>
                  </a:lnTo>
                  <a:lnTo>
                    <a:pt x="1113" y="8947"/>
                  </a:lnTo>
                  <a:lnTo>
                    <a:pt x="934" y="9126"/>
                  </a:lnTo>
                  <a:lnTo>
                    <a:pt x="756" y="9305"/>
                  </a:lnTo>
                  <a:lnTo>
                    <a:pt x="616" y="9484"/>
                  </a:lnTo>
                  <a:lnTo>
                    <a:pt x="477" y="9682"/>
                  </a:lnTo>
                  <a:lnTo>
                    <a:pt x="358" y="9881"/>
                  </a:lnTo>
                  <a:lnTo>
                    <a:pt x="259" y="10100"/>
                  </a:lnTo>
                  <a:lnTo>
                    <a:pt x="179" y="10319"/>
                  </a:lnTo>
                  <a:lnTo>
                    <a:pt x="119" y="10537"/>
                  </a:lnTo>
                  <a:lnTo>
                    <a:pt x="80" y="10756"/>
                  </a:lnTo>
                  <a:lnTo>
                    <a:pt x="40" y="10995"/>
                  </a:lnTo>
                  <a:lnTo>
                    <a:pt x="20" y="11233"/>
                  </a:lnTo>
                  <a:lnTo>
                    <a:pt x="0" y="11472"/>
                  </a:lnTo>
                  <a:lnTo>
                    <a:pt x="0" y="11710"/>
                  </a:lnTo>
                  <a:lnTo>
                    <a:pt x="40" y="12207"/>
                  </a:lnTo>
                  <a:lnTo>
                    <a:pt x="139" y="12704"/>
                  </a:lnTo>
                  <a:lnTo>
                    <a:pt x="259" y="13221"/>
                  </a:lnTo>
                  <a:lnTo>
                    <a:pt x="418" y="13738"/>
                  </a:lnTo>
                  <a:lnTo>
                    <a:pt x="597" y="14235"/>
                  </a:lnTo>
                  <a:lnTo>
                    <a:pt x="815" y="14752"/>
                  </a:lnTo>
                  <a:lnTo>
                    <a:pt x="1054" y="15249"/>
                  </a:lnTo>
                  <a:lnTo>
                    <a:pt x="1292" y="15746"/>
                  </a:lnTo>
                  <a:lnTo>
                    <a:pt x="1551" y="16204"/>
                  </a:lnTo>
                  <a:lnTo>
                    <a:pt x="1829" y="16661"/>
                  </a:lnTo>
                  <a:lnTo>
                    <a:pt x="2088" y="17098"/>
                  </a:lnTo>
                  <a:lnTo>
                    <a:pt x="2605" y="17894"/>
                  </a:lnTo>
                  <a:lnTo>
                    <a:pt x="3082" y="18550"/>
                  </a:lnTo>
                  <a:lnTo>
                    <a:pt x="3459" y="19047"/>
                  </a:lnTo>
                  <a:lnTo>
                    <a:pt x="3817" y="19484"/>
                  </a:lnTo>
                  <a:lnTo>
                    <a:pt x="3817" y="19484"/>
                  </a:lnTo>
                  <a:lnTo>
                    <a:pt x="4255" y="19544"/>
                  </a:lnTo>
                  <a:lnTo>
                    <a:pt x="4772" y="19583"/>
                  </a:lnTo>
                  <a:lnTo>
                    <a:pt x="5448" y="19623"/>
                  </a:lnTo>
                  <a:lnTo>
                    <a:pt x="6283" y="19643"/>
                  </a:lnTo>
                  <a:lnTo>
                    <a:pt x="7257" y="19623"/>
                  </a:lnTo>
                  <a:lnTo>
                    <a:pt x="7774" y="19583"/>
                  </a:lnTo>
                  <a:lnTo>
                    <a:pt x="8330" y="19544"/>
                  </a:lnTo>
                  <a:lnTo>
                    <a:pt x="8907" y="19484"/>
                  </a:lnTo>
                  <a:lnTo>
                    <a:pt x="9503" y="19404"/>
                  </a:lnTo>
                  <a:lnTo>
                    <a:pt x="10120" y="19305"/>
                  </a:lnTo>
                  <a:lnTo>
                    <a:pt x="10736" y="19186"/>
                  </a:lnTo>
                  <a:lnTo>
                    <a:pt x="11392" y="19047"/>
                  </a:lnTo>
                  <a:lnTo>
                    <a:pt x="12048" y="18868"/>
                  </a:lnTo>
                  <a:lnTo>
                    <a:pt x="12704" y="18669"/>
                  </a:lnTo>
                  <a:lnTo>
                    <a:pt x="13380" y="18450"/>
                  </a:lnTo>
                  <a:lnTo>
                    <a:pt x="14056" y="18192"/>
                  </a:lnTo>
                  <a:lnTo>
                    <a:pt x="14732" y="17894"/>
                  </a:lnTo>
                  <a:lnTo>
                    <a:pt x="15408" y="17575"/>
                  </a:lnTo>
                  <a:lnTo>
                    <a:pt x="16064" y="17198"/>
                  </a:lnTo>
                  <a:lnTo>
                    <a:pt x="16740" y="16800"/>
                  </a:lnTo>
                  <a:lnTo>
                    <a:pt x="17396" y="16363"/>
                  </a:lnTo>
                  <a:lnTo>
                    <a:pt x="18032" y="15885"/>
                  </a:lnTo>
                  <a:lnTo>
                    <a:pt x="18669" y="15349"/>
                  </a:lnTo>
                  <a:lnTo>
                    <a:pt x="19265" y="14772"/>
                  </a:lnTo>
                  <a:lnTo>
                    <a:pt x="19583" y="14474"/>
                  </a:lnTo>
                  <a:lnTo>
                    <a:pt x="19862" y="14156"/>
                  </a:lnTo>
                  <a:lnTo>
                    <a:pt x="19862" y="141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5" name="Google Shape;6285;p68">
              <a:extLst>
                <a:ext uri="{FF2B5EF4-FFF2-40B4-BE49-F238E27FC236}">
                  <a16:creationId xmlns:a16="http://schemas.microsoft.com/office/drawing/2014/main" id="{4A5AF6BA-9FEB-5C10-0CFE-816947ABDA92}"/>
                </a:ext>
              </a:extLst>
            </p:cNvPr>
            <p:cNvSpPr/>
            <p:nvPr/>
          </p:nvSpPr>
          <p:spPr>
            <a:xfrm>
              <a:off x="-863375" y="2409050"/>
              <a:ext cx="604925" cy="377775"/>
            </a:xfrm>
            <a:custGeom>
              <a:avLst/>
              <a:gdLst/>
              <a:ahLst/>
              <a:cxnLst/>
              <a:rect l="l" t="t" r="r" b="b"/>
              <a:pathLst>
                <a:path w="24197" h="15111" extrusionOk="0">
                  <a:moveTo>
                    <a:pt x="24196" y="2346"/>
                  </a:moveTo>
                  <a:lnTo>
                    <a:pt x="19067" y="0"/>
                  </a:lnTo>
                  <a:lnTo>
                    <a:pt x="19067" y="0"/>
                  </a:lnTo>
                  <a:lnTo>
                    <a:pt x="18908" y="318"/>
                  </a:lnTo>
                  <a:lnTo>
                    <a:pt x="18491" y="1173"/>
                  </a:lnTo>
                  <a:lnTo>
                    <a:pt x="17854" y="2386"/>
                  </a:lnTo>
                  <a:lnTo>
                    <a:pt x="17457" y="3082"/>
                  </a:lnTo>
                  <a:lnTo>
                    <a:pt x="17039" y="3817"/>
                  </a:lnTo>
                  <a:lnTo>
                    <a:pt x="16582" y="4573"/>
                  </a:lnTo>
                  <a:lnTo>
                    <a:pt x="16105" y="5328"/>
                  </a:lnTo>
                  <a:lnTo>
                    <a:pt x="15608" y="6044"/>
                  </a:lnTo>
                  <a:lnTo>
                    <a:pt x="15111" y="6740"/>
                  </a:lnTo>
                  <a:lnTo>
                    <a:pt x="14852" y="7058"/>
                  </a:lnTo>
                  <a:lnTo>
                    <a:pt x="14594" y="7356"/>
                  </a:lnTo>
                  <a:lnTo>
                    <a:pt x="14335" y="7635"/>
                  </a:lnTo>
                  <a:lnTo>
                    <a:pt x="14077" y="7893"/>
                  </a:lnTo>
                  <a:lnTo>
                    <a:pt x="13818" y="8132"/>
                  </a:lnTo>
                  <a:lnTo>
                    <a:pt x="13580" y="8350"/>
                  </a:lnTo>
                  <a:lnTo>
                    <a:pt x="13321" y="8509"/>
                  </a:lnTo>
                  <a:lnTo>
                    <a:pt x="13083" y="8669"/>
                  </a:lnTo>
                  <a:lnTo>
                    <a:pt x="13083" y="8669"/>
                  </a:lnTo>
                  <a:lnTo>
                    <a:pt x="12765" y="8748"/>
                  </a:lnTo>
                  <a:lnTo>
                    <a:pt x="12347" y="8808"/>
                  </a:lnTo>
                  <a:lnTo>
                    <a:pt x="11850" y="8867"/>
                  </a:lnTo>
                  <a:lnTo>
                    <a:pt x="11254" y="8907"/>
                  </a:lnTo>
                  <a:lnTo>
                    <a:pt x="10618" y="8927"/>
                  </a:lnTo>
                  <a:lnTo>
                    <a:pt x="9922" y="8907"/>
                  </a:lnTo>
                  <a:lnTo>
                    <a:pt x="9166" y="8887"/>
                  </a:lnTo>
                  <a:lnTo>
                    <a:pt x="8411" y="8847"/>
                  </a:lnTo>
                  <a:lnTo>
                    <a:pt x="7615" y="8788"/>
                  </a:lnTo>
                  <a:lnTo>
                    <a:pt x="6840" y="8728"/>
                  </a:lnTo>
                  <a:lnTo>
                    <a:pt x="6045" y="8629"/>
                  </a:lnTo>
                  <a:lnTo>
                    <a:pt x="5289" y="8509"/>
                  </a:lnTo>
                  <a:lnTo>
                    <a:pt x="4574" y="8370"/>
                  </a:lnTo>
                  <a:lnTo>
                    <a:pt x="3898" y="8211"/>
                  </a:lnTo>
                  <a:lnTo>
                    <a:pt x="3281" y="8032"/>
                  </a:lnTo>
                  <a:lnTo>
                    <a:pt x="2725" y="7834"/>
                  </a:lnTo>
                  <a:lnTo>
                    <a:pt x="2725" y="7834"/>
                  </a:lnTo>
                  <a:lnTo>
                    <a:pt x="2267" y="7933"/>
                  </a:lnTo>
                  <a:lnTo>
                    <a:pt x="1850" y="8052"/>
                  </a:lnTo>
                  <a:lnTo>
                    <a:pt x="1472" y="8171"/>
                  </a:lnTo>
                  <a:lnTo>
                    <a:pt x="1114" y="8311"/>
                  </a:lnTo>
                  <a:lnTo>
                    <a:pt x="796" y="8470"/>
                  </a:lnTo>
                  <a:lnTo>
                    <a:pt x="498" y="8649"/>
                  </a:lnTo>
                  <a:lnTo>
                    <a:pt x="239" y="8828"/>
                  </a:lnTo>
                  <a:lnTo>
                    <a:pt x="1" y="9026"/>
                  </a:lnTo>
                  <a:lnTo>
                    <a:pt x="1" y="9026"/>
                  </a:lnTo>
                  <a:lnTo>
                    <a:pt x="200" y="9583"/>
                  </a:lnTo>
                  <a:lnTo>
                    <a:pt x="418" y="10120"/>
                  </a:lnTo>
                  <a:lnTo>
                    <a:pt x="677" y="10677"/>
                  </a:lnTo>
                  <a:lnTo>
                    <a:pt x="955" y="11193"/>
                  </a:lnTo>
                  <a:lnTo>
                    <a:pt x="1234" y="11710"/>
                  </a:lnTo>
                  <a:lnTo>
                    <a:pt x="1512" y="12207"/>
                  </a:lnTo>
                  <a:lnTo>
                    <a:pt x="1810" y="12665"/>
                  </a:lnTo>
                  <a:lnTo>
                    <a:pt x="2088" y="13102"/>
                  </a:lnTo>
                  <a:lnTo>
                    <a:pt x="2625" y="13877"/>
                  </a:lnTo>
                  <a:lnTo>
                    <a:pt x="3063" y="14454"/>
                  </a:lnTo>
                  <a:lnTo>
                    <a:pt x="3460" y="14971"/>
                  </a:lnTo>
                  <a:lnTo>
                    <a:pt x="3460" y="14971"/>
                  </a:lnTo>
                  <a:lnTo>
                    <a:pt x="3898" y="15031"/>
                  </a:lnTo>
                  <a:lnTo>
                    <a:pt x="4415" y="15070"/>
                  </a:lnTo>
                  <a:lnTo>
                    <a:pt x="5091" y="15110"/>
                  </a:lnTo>
                  <a:lnTo>
                    <a:pt x="5926" y="15110"/>
                  </a:lnTo>
                  <a:lnTo>
                    <a:pt x="6900" y="15090"/>
                  </a:lnTo>
                  <a:lnTo>
                    <a:pt x="7437" y="15070"/>
                  </a:lnTo>
                  <a:lnTo>
                    <a:pt x="7973" y="15031"/>
                  </a:lnTo>
                  <a:lnTo>
                    <a:pt x="8550" y="14951"/>
                  </a:lnTo>
                  <a:lnTo>
                    <a:pt x="9146" y="14891"/>
                  </a:lnTo>
                  <a:lnTo>
                    <a:pt x="9763" y="14792"/>
                  </a:lnTo>
                  <a:lnTo>
                    <a:pt x="10399" y="14653"/>
                  </a:lnTo>
                  <a:lnTo>
                    <a:pt x="11035" y="14514"/>
                  </a:lnTo>
                  <a:lnTo>
                    <a:pt x="11691" y="14355"/>
                  </a:lnTo>
                  <a:lnTo>
                    <a:pt x="12367" y="14156"/>
                  </a:lnTo>
                  <a:lnTo>
                    <a:pt x="13023" y="13917"/>
                  </a:lnTo>
                  <a:lnTo>
                    <a:pt x="13699" y="13659"/>
                  </a:lnTo>
                  <a:lnTo>
                    <a:pt x="14375" y="13380"/>
                  </a:lnTo>
                  <a:lnTo>
                    <a:pt x="15051" y="13042"/>
                  </a:lnTo>
                  <a:lnTo>
                    <a:pt x="15727" y="12685"/>
                  </a:lnTo>
                  <a:lnTo>
                    <a:pt x="16383" y="12287"/>
                  </a:lnTo>
                  <a:lnTo>
                    <a:pt x="17039" y="11830"/>
                  </a:lnTo>
                  <a:lnTo>
                    <a:pt x="17675" y="11353"/>
                  </a:lnTo>
                  <a:lnTo>
                    <a:pt x="18312" y="10836"/>
                  </a:lnTo>
                  <a:lnTo>
                    <a:pt x="18928" y="10259"/>
                  </a:lnTo>
                  <a:lnTo>
                    <a:pt x="19226" y="9961"/>
                  </a:lnTo>
                  <a:lnTo>
                    <a:pt x="19524" y="9643"/>
                  </a:lnTo>
                  <a:lnTo>
                    <a:pt x="19524" y="9643"/>
                  </a:lnTo>
                  <a:lnTo>
                    <a:pt x="19842" y="9265"/>
                  </a:lnTo>
                  <a:lnTo>
                    <a:pt x="20161" y="8867"/>
                  </a:lnTo>
                  <a:lnTo>
                    <a:pt x="20499" y="8470"/>
                  </a:lnTo>
                  <a:lnTo>
                    <a:pt x="20817" y="8032"/>
                  </a:lnTo>
                  <a:lnTo>
                    <a:pt x="21433" y="7118"/>
                  </a:lnTo>
                  <a:lnTo>
                    <a:pt x="22049" y="6183"/>
                  </a:lnTo>
                  <a:lnTo>
                    <a:pt x="22626" y="5209"/>
                  </a:lnTo>
                  <a:lnTo>
                    <a:pt x="23183" y="4235"/>
                  </a:lnTo>
                  <a:lnTo>
                    <a:pt x="23699" y="3261"/>
                  </a:lnTo>
                  <a:lnTo>
                    <a:pt x="24196" y="2346"/>
                  </a:lnTo>
                  <a:lnTo>
                    <a:pt x="24196" y="234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6" name="Google Shape;6286;p68">
              <a:extLst>
                <a:ext uri="{FF2B5EF4-FFF2-40B4-BE49-F238E27FC236}">
                  <a16:creationId xmlns:a16="http://schemas.microsoft.com/office/drawing/2014/main" id="{54306490-6155-BC3E-E255-326BD563DA52}"/>
                </a:ext>
              </a:extLst>
            </p:cNvPr>
            <p:cNvSpPr/>
            <p:nvPr/>
          </p:nvSpPr>
          <p:spPr>
            <a:xfrm>
              <a:off x="-356400" y="2298200"/>
              <a:ext cx="148150" cy="200325"/>
            </a:xfrm>
            <a:custGeom>
              <a:avLst/>
              <a:gdLst/>
              <a:ahLst/>
              <a:cxnLst/>
              <a:rect l="l" t="t" r="r" b="b"/>
              <a:pathLst>
                <a:path w="5926" h="8013" extrusionOk="0">
                  <a:moveTo>
                    <a:pt x="4892" y="6641"/>
                  </a:moveTo>
                  <a:lnTo>
                    <a:pt x="4892" y="6641"/>
                  </a:lnTo>
                  <a:lnTo>
                    <a:pt x="5071" y="6323"/>
                  </a:lnTo>
                  <a:lnTo>
                    <a:pt x="5250" y="5965"/>
                  </a:lnTo>
                  <a:lnTo>
                    <a:pt x="5409" y="5548"/>
                  </a:lnTo>
                  <a:lnTo>
                    <a:pt x="5548" y="5150"/>
                  </a:lnTo>
                  <a:lnTo>
                    <a:pt x="5786" y="4434"/>
                  </a:lnTo>
                  <a:lnTo>
                    <a:pt x="5866" y="4176"/>
                  </a:lnTo>
                  <a:lnTo>
                    <a:pt x="5926" y="4037"/>
                  </a:lnTo>
                  <a:lnTo>
                    <a:pt x="5926" y="4037"/>
                  </a:lnTo>
                  <a:lnTo>
                    <a:pt x="5926" y="4017"/>
                  </a:lnTo>
                  <a:lnTo>
                    <a:pt x="5926" y="3957"/>
                  </a:lnTo>
                  <a:lnTo>
                    <a:pt x="5846" y="3818"/>
                  </a:lnTo>
                  <a:lnTo>
                    <a:pt x="5568" y="3321"/>
                  </a:lnTo>
                  <a:lnTo>
                    <a:pt x="5150" y="2685"/>
                  </a:lnTo>
                  <a:lnTo>
                    <a:pt x="4653" y="1949"/>
                  </a:lnTo>
                  <a:lnTo>
                    <a:pt x="3719" y="597"/>
                  </a:lnTo>
                  <a:lnTo>
                    <a:pt x="3281" y="1"/>
                  </a:lnTo>
                  <a:lnTo>
                    <a:pt x="3281" y="1"/>
                  </a:lnTo>
                  <a:lnTo>
                    <a:pt x="3102" y="160"/>
                  </a:lnTo>
                  <a:lnTo>
                    <a:pt x="2904" y="378"/>
                  </a:lnTo>
                  <a:lnTo>
                    <a:pt x="2645" y="657"/>
                  </a:lnTo>
                  <a:lnTo>
                    <a:pt x="2347" y="1015"/>
                  </a:lnTo>
                  <a:lnTo>
                    <a:pt x="2029" y="1432"/>
                  </a:lnTo>
                  <a:lnTo>
                    <a:pt x="1691" y="1929"/>
                  </a:lnTo>
                  <a:lnTo>
                    <a:pt x="1353" y="2486"/>
                  </a:lnTo>
                  <a:lnTo>
                    <a:pt x="1353" y="2486"/>
                  </a:lnTo>
                  <a:lnTo>
                    <a:pt x="1134" y="2923"/>
                  </a:lnTo>
                  <a:lnTo>
                    <a:pt x="915" y="3420"/>
                  </a:lnTo>
                  <a:lnTo>
                    <a:pt x="717" y="3957"/>
                  </a:lnTo>
                  <a:lnTo>
                    <a:pt x="518" y="4494"/>
                  </a:lnTo>
                  <a:lnTo>
                    <a:pt x="339" y="5011"/>
                  </a:lnTo>
                  <a:lnTo>
                    <a:pt x="200" y="5508"/>
                  </a:lnTo>
                  <a:lnTo>
                    <a:pt x="80" y="5965"/>
                  </a:lnTo>
                  <a:lnTo>
                    <a:pt x="1" y="6343"/>
                  </a:lnTo>
                  <a:lnTo>
                    <a:pt x="1" y="6343"/>
                  </a:lnTo>
                  <a:lnTo>
                    <a:pt x="1" y="6462"/>
                  </a:lnTo>
                  <a:lnTo>
                    <a:pt x="1" y="6562"/>
                  </a:lnTo>
                  <a:lnTo>
                    <a:pt x="21" y="6661"/>
                  </a:lnTo>
                  <a:lnTo>
                    <a:pt x="41" y="6760"/>
                  </a:lnTo>
                  <a:lnTo>
                    <a:pt x="100" y="6840"/>
                  </a:lnTo>
                  <a:lnTo>
                    <a:pt x="160" y="6919"/>
                  </a:lnTo>
                  <a:lnTo>
                    <a:pt x="299" y="7078"/>
                  </a:lnTo>
                  <a:lnTo>
                    <a:pt x="498" y="7238"/>
                  </a:lnTo>
                  <a:lnTo>
                    <a:pt x="717" y="7357"/>
                  </a:lnTo>
                  <a:lnTo>
                    <a:pt x="935" y="7476"/>
                  </a:lnTo>
                  <a:lnTo>
                    <a:pt x="1194" y="7576"/>
                  </a:lnTo>
                  <a:lnTo>
                    <a:pt x="1691" y="7735"/>
                  </a:lnTo>
                  <a:lnTo>
                    <a:pt x="2148" y="7854"/>
                  </a:lnTo>
                  <a:lnTo>
                    <a:pt x="2506" y="7953"/>
                  </a:lnTo>
                  <a:lnTo>
                    <a:pt x="2665" y="8013"/>
                  </a:lnTo>
                  <a:lnTo>
                    <a:pt x="2665" y="8013"/>
                  </a:lnTo>
                  <a:lnTo>
                    <a:pt x="2705" y="8013"/>
                  </a:lnTo>
                  <a:lnTo>
                    <a:pt x="2784" y="8013"/>
                  </a:lnTo>
                  <a:lnTo>
                    <a:pt x="3003" y="7953"/>
                  </a:lnTo>
                  <a:lnTo>
                    <a:pt x="3301" y="7814"/>
                  </a:lnTo>
                  <a:lnTo>
                    <a:pt x="3659" y="7655"/>
                  </a:lnTo>
                  <a:lnTo>
                    <a:pt x="4017" y="7436"/>
                  </a:lnTo>
                  <a:lnTo>
                    <a:pt x="4355" y="7178"/>
                  </a:lnTo>
                  <a:lnTo>
                    <a:pt x="4514" y="7059"/>
                  </a:lnTo>
                  <a:lnTo>
                    <a:pt x="4653" y="6919"/>
                  </a:lnTo>
                  <a:lnTo>
                    <a:pt x="4792" y="6780"/>
                  </a:lnTo>
                  <a:lnTo>
                    <a:pt x="4892" y="6641"/>
                  </a:lnTo>
                  <a:lnTo>
                    <a:pt x="4892" y="664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7" name="Google Shape;6287;p68">
              <a:extLst>
                <a:ext uri="{FF2B5EF4-FFF2-40B4-BE49-F238E27FC236}">
                  <a16:creationId xmlns:a16="http://schemas.microsoft.com/office/drawing/2014/main" id="{D8BD76B7-0442-64C1-926E-A8B1D925D774}"/>
                </a:ext>
              </a:extLst>
            </p:cNvPr>
            <p:cNvSpPr/>
            <p:nvPr/>
          </p:nvSpPr>
          <p:spPr>
            <a:xfrm>
              <a:off x="-320100" y="2252975"/>
              <a:ext cx="98925" cy="127275"/>
            </a:xfrm>
            <a:custGeom>
              <a:avLst/>
              <a:gdLst/>
              <a:ahLst/>
              <a:cxnLst/>
              <a:rect l="l" t="t" r="r" b="b"/>
              <a:pathLst>
                <a:path w="3957" h="5091" extrusionOk="0">
                  <a:moveTo>
                    <a:pt x="159" y="3798"/>
                  </a:moveTo>
                  <a:lnTo>
                    <a:pt x="159" y="3798"/>
                  </a:lnTo>
                  <a:lnTo>
                    <a:pt x="80" y="3937"/>
                  </a:lnTo>
                  <a:lnTo>
                    <a:pt x="20" y="4096"/>
                  </a:lnTo>
                  <a:lnTo>
                    <a:pt x="0" y="4255"/>
                  </a:lnTo>
                  <a:lnTo>
                    <a:pt x="20" y="4414"/>
                  </a:lnTo>
                  <a:lnTo>
                    <a:pt x="60" y="4573"/>
                  </a:lnTo>
                  <a:lnTo>
                    <a:pt x="139" y="4712"/>
                  </a:lnTo>
                  <a:lnTo>
                    <a:pt x="239" y="4832"/>
                  </a:lnTo>
                  <a:lnTo>
                    <a:pt x="358" y="4951"/>
                  </a:lnTo>
                  <a:lnTo>
                    <a:pt x="358" y="4951"/>
                  </a:lnTo>
                  <a:lnTo>
                    <a:pt x="517" y="5030"/>
                  </a:lnTo>
                  <a:lnTo>
                    <a:pt x="656" y="5070"/>
                  </a:lnTo>
                  <a:lnTo>
                    <a:pt x="815" y="5090"/>
                  </a:lnTo>
                  <a:lnTo>
                    <a:pt x="974" y="5090"/>
                  </a:lnTo>
                  <a:lnTo>
                    <a:pt x="1133" y="5030"/>
                  </a:lnTo>
                  <a:lnTo>
                    <a:pt x="1273" y="4971"/>
                  </a:lnTo>
                  <a:lnTo>
                    <a:pt x="1412" y="4871"/>
                  </a:lnTo>
                  <a:lnTo>
                    <a:pt x="1511" y="4732"/>
                  </a:lnTo>
                  <a:lnTo>
                    <a:pt x="3658" y="1074"/>
                  </a:lnTo>
                  <a:lnTo>
                    <a:pt x="3658" y="1074"/>
                  </a:lnTo>
                  <a:lnTo>
                    <a:pt x="3837" y="796"/>
                  </a:lnTo>
                  <a:lnTo>
                    <a:pt x="3897" y="676"/>
                  </a:lnTo>
                  <a:lnTo>
                    <a:pt x="3937" y="537"/>
                  </a:lnTo>
                  <a:lnTo>
                    <a:pt x="3957" y="418"/>
                  </a:lnTo>
                  <a:lnTo>
                    <a:pt x="3917" y="299"/>
                  </a:lnTo>
                  <a:lnTo>
                    <a:pt x="3857" y="199"/>
                  </a:lnTo>
                  <a:lnTo>
                    <a:pt x="3738" y="100"/>
                  </a:lnTo>
                  <a:lnTo>
                    <a:pt x="3738" y="100"/>
                  </a:lnTo>
                  <a:lnTo>
                    <a:pt x="3678" y="40"/>
                  </a:lnTo>
                  <a:lnTo>
                    <a:pt x="3599" y="20"/>
                  </a:lnTo>
                  <a:lnTo>
                    <a:pt x="3460" y="0"/>
                  </a:lnTo>
                  <a:lnTo>
                    <a:pt x="3340" y="20"/>
                  </a:lnTo>
                  <a:lnTo>
                    <a:pt x="3201" y="80"/>
                  </a:lnTo>
                  <a:lnTo>
                    <a:pt x="3082" y="179"/>
                  </a:lnTo>
                  <a:lnTo>
                    <a:pt x="2963" y="299"/>
                  </a:lnTo>
                  <a:lnTo>
                    <a:pt x="2863" y="418"/>
                  </a:lnTo>
                  <a:lnTo>
                    <a:pt x="2744" y="557"/>
                  </a:lnTo>
                  <a:lnTo>
                    <a:pt x="159" y="379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8" name="Google Shape;6288;p68">
              <a:extLst>
                <a:ext uri="{FF2B5EF4-FFF2-40B4-BE49-F238E27FC236}">
                  <a16:creationId xmlns:a16="http://schemas.microsoft.com/office/drawing/2014/main" id="{844811BF-90F6-AFAF-0A31-E8E86C550709}"/>
                </a:ext>
              </a:extLst>
            </p:cNvPr>
            <p:cNvSpPr/>
            <p:nvPr/>
          </p:nvSpPr>
          <p:spPr>
            <a:xfrm>
              <a:off x="-294250" y="2266900"/>
              <a:ext cx="101900" cy="132225"/>
            </a:xfrm>
            <a:custGeom>
              <a:avLst/>
              <a:gdLst/>
              <a:ahLst/>
              <a:cxnLst/>
              <a:rect l="l" t="t" r="r" b="b"/>
              <a:pathLst>
                <a:path w="4076" h="5289" extrusionOk="0">
                  <a:moveTo>
                    <a:pt x="159" y="3937"/>
                  </a:moveTo>
                  <a:lnTo>
                    <a:pt x="159" y="3937"/>
                  </a:lnTo>
                  <a:lnTo>
                    <a:pt x="80" y="4076"/>
                  </a:lnTo>
                  <a:lnTo>
                    <a:pt x="20" y="4255"/>
                  </a:lnTo>
                  <a:lnTo>
                    <a:pt x="0" y="4414"/>
                  </a:lnTo>
                  <a:lnTo>
                    <a:pt x="20" y="4573"/>
                  </a:lnTo>
                  <a:lnTo>
                    <a:pt x="60" y="4732"/>
                  </a:lnTo>
                  <a:lnTo>
                    <a:pt x="139" y="4871"/>
                  </a:lnTo>
                  <a:lnTo>
                    <a:pt x="239" y="5010"/>
                  </a:lnTo>
                  <a:lnTo>
                    <a:pt x="378" y="5130"/>
                  </a:lnTo>
                  <a:lnTo>
                    <a:pt x="378" y="5130"/>
                  </a:lnTo>
                  <a:lnTo>
                    <a:pt x="537" y="5209"/>
                  </a:lnTo>
                  <a:lnTo>
                    <a:pt x="696" y="5269"/>
                  </a:lnTo>
                  <a:lnTo>
                    <a:pt x="855" y="5289"/>
                  </a:lnTo>
                  <a:lnTo>
                    <a:pt x="1014" y="5269"/>
                  </a:lnTo>
                  <a:lnTo>
                    <a:pt x="1173" y="5229"/>
                  </a:lnTo>
                  <a:lnTo>
                    <a:pt x="1312" y="5149"/>
                  </a:lnTo>
                  <a:lnTo>
                    <a:pt x="1451" y="5050"/>
                  </a:lnTo>
                  <a:lnTo>
                    <a:pt x="1571" y="4911"/>
                  </a:lnTo>
                  <a:lnTo>
                    <a:pt x="3778" y="1114"/>
                  </a:lnTo>
                  <a:lnTo>
                    <a:pt x="3778" y="1114"/>
                  </a:lnTo>
                  <a:lnTo>
                    <a:pt x="3976" y="835"/>
                  </a:lnTo>
                  <a:lnTo>
                    <a:pt x="4036" y="696"/>
                  </a:lnTo>
                  <a:lnTo>
                    <a:pt x="4076" y="577"/>
                  </a:lnTo>
                  <a:lnTo>
                    <a:pt x="4076" y="438"/>
                  </a:lnTo>
                  <a:lnTo>
                    <a:pt x="4056" y="318"/>
                  </a:lnTo>
                  <a:lnTo>
                    <a:pt x="3996" y="199"/>
                  </a:lnTo>
                  <a:lnTo>
                    <a:pt x="3877" y="100"/>
                  </a:lnTo>
                  <a:lnTo>
                    <a:pt x="3877" y="100"/>
                  </a:lnTo>
                  <a:lnTo>
                    <a:pt x="3797" y="60"/>
                  </a:lnTo>
                  <a:lnTo>
                    <a:pt x="3718" y="20"/>
                  </a:lnTo>
                  <a:lnTo>
                    <a:pt x="3658" y="20"/>
                  </a:lnTo>
                  <a:lnTo>
                    <a:pt x="3579" y="0"/>
                  </a:lnTo>
                  <a:lnTo>
                    <a:pt x="3440" y="40"/>
                  </a:lnTo>
                  <a:lnTo>
                    <a:pt x="3320" y="100"/>
                  </a:lnTo>
                  <a:lnTo>
                    <a:pt x="3181" y="199"/>
                  </a:lnTo>
                  <a:lnTo>
                    <a:pt x="3062" y="298"/>
                  </a:lnTo>
                  <a:lnTo>
                    <a:pt x="2962" y="438"/>
                  </a:lnTo>
                  <a:lnTo>
                    <a:pt x="2843" y="577"/>
                  </a:lnTo>
                  <a:lnTo>
                    <a:pt x="159" y="39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9" name="Google Shape;6289;p68">
              <a:extLst>
                <a:ext uri="{FF2B5EF4-FFF2-40B4-BE49-F238E27FC236}">
                  <a16:creationId xmlns:a16="http://schemas.microsoft.com/office/drawing/2014/main" id="{BDB8FF8C-39A9-7D2B-FD4C-0BF9C75D707A}"/>
                </a:ext>
              </a:extLst>
            </p:cNvPr>
            <p:cNvSpPr/>
            <p:nvPr/>
          </p:nvSpPr>
          <p:spPr>
            <a:xfrm>
              <a:off x="-274875" y="2293225"/>
              <a:ext cx="98425" cy="127275"/>
            </a:xfrm>
            <a:custGeom>
              <a:avLst/>
              <a:gdLst/>
              <a:ahLst/>
              <a:cxnLst/>
              <a:rect l="l" t="t" r="r" b="b"/>
              <a:pathLst>
                <a:path w="3937" h="5091" extrusionOk="0">
                  <a:moveTo>
                    <a:pt x="140" y="3778"/>
                  </a:moveTo>
                  <a:lnTo>
                    <a:pt x="140" y="3778"/>
                  </a:lnTo>
                  <a:lnTo>
                    <a:pt x="60" y="3937"/>
                  </a:lnTo>
                  <a:lnTo>
                    <a:pt x="20" y="4077"/>
                  </a:lnTo>
                  <a:lnTo>
                    <a:pt x="0" y="4236"/>
                  </a:lnTo>
                  <a:lnTo>
                    <a:pt x="20" y="4395"/>
                  </a:lnTo>
                  <a:lnTo>
                    <a:pt x="60" y="4554"/>
                  </a:lnTo>
                  <a:lnTo>
                    <a:pt x="120" y="4693"/>
                  </a:lnTo>
                  <a:lnTo>
                    <a:pt x="219" y="4832"/>
                  </a:lnTo>
                  <a:lnTo>
                    <a:pt x="358" y="4931"/>
                  </a:lnTo>
                  <a:lnTo>
                    <a:pt x="358" y="4931"/>
                  </a:lnTo>
                  <a:lnTo>
                    <a:pt x="497" y="5011"/>
                  </a:lnTo>
                  <a:lnTo>
                    <a:pt x="656" y="5071"/>
                  </a:lnTo>
                  <a:lnTo>
                    <a:pt x="816" y="5091"/>
                  </a:lnTo>
                  <a:lnTo>
                    <a:pt x="975" y="5071"/>
                  </a:lnTo>
                  <a:lnTo>
                    <a:pt x="1134" y="5031"/>
                  </a:lnTo>
                  <a:lnTo>
                    <a:pt x="1273" y="4951"/>
                  </a:lnTo>
                  <a:lnTo>
                    <a:pt x="1392" y="4852"/>
                  </a:lnTo>
                  <a:lnTo>
                    <a:pt x="1511" y="4733"/>
                  </a:lnTo>
                  <a:lnTo>
                    <a:pt x="3659" y="1055"/>
                  </a:lnTo>
                  <a:lnTo>
                    <a:pt x="3659" y="1055"/>
                  </a:lnTo>
                  <a:lnTo>
                    <a:pt x="3818" y="796"/>
                  </a:lnTo>
                  <a:lnTo>
                    <a:pt x="3897" y="657"/>
                  </a:lnTo>
                  <a:lnTo>
                    <a:pt x="3937" y="538"/>
                  </a:lnTo>
                  <a:lnTo>
                    <a:pt x="3937" y="399"/>
                  </a:lnTo>
                  <a:lnTo>
                    <a:pt x="3917" y="299"/>
                  </a:lnTo>
                  <a:lnTo>
                    <a:pt x="3838" y="180"/>
                  </a:lnTo>
                  <a:lnTo>
                    <a:pt x="3738" y="80"/>
                  </a:lnTo>
                  <a:lnTo>
                    <a:pt x="3738" y="80"/>
                  </a:lnTo>
                  <a:lnTo>
                    <a:pt x="3659" y="41"/>
                  </a:lnTo>
                  <a:lnTo>
                    <a:pt x="3599" y="21"/>
                  </a:lnTo>
                  <a:lnTo>
                    <a:pt x="3460" y="1"/>
                  </a:lnTo>
                  <a:lnTo>
                    <a:pt x="3321" y="21"/>
                  </a:lnTo>
                  <a:lnTo>
                    <a:pt x="3201" y="80"/>
                  </a:lnTo>
                  <a:lnTo>
                    <a:pt x="3062" y="160"/>
                  </a:lnTo>
                  <a:lnTo>
                    <a:pt x="2943" y="279"/>
                  </a:lnTo>
                  <a:lnTo>
                    <a:pt x="2843" y="399"/>
                  </a:lnTo>
                  <a:lnTo>
                    <a:pt x="2744" y="538"/>
                  </a:lnTo>
                  <a:lnTo>
                    <a:pt x="140" y="377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0" name="Google Shape;6290;p68">
              <a:extLst>
                <a:ext uri="{FF2B5EF4-FFF2-40B4-BE49-F238E27FC236}">
                  <a16:creationId xmlns:a16="http://schemas.microsoft.com/office/drawing/2014/main" id="{6A01D960-E105-E3F0-61D3-41061FC39D8A}"/>
                </a:ext>
              </a:extLst>
            </p:cNvPr>
            <p:cNvSpPr/>
            <p:nvPr/>
          </p:nvSpPr>
          <p:spPr>
            <a:xfrm>
              <a:off x="-257975" y="2320575"/>
              <a:ext cx="93950" cy="124775"/>
            </a:xfrm>
            <a:custGeom>
              <a:avLst/>
              <a:gdLst/>
              <a:ahLst/>
              <a:cxnLst/>
              <a:rect l="l" t="t" r="r" b="b"/>
              <a:pathLst>
                <a:path w="3758" h="4991" extrusionOk="0">
                  <a:moveTo>
                    <a:pt x="179" y="3837"/>
                  </a:moveTo>
                  <a:lnTo>
                    <a:pt x="179" y="3837"/>
                  </a:lnTo>
                  <a:lnTo>
                    <a:pt x="100" y="3977"/>
                  </a:lnTo>
                  <a:lnTo>
                    <a:pt x="40" y="4136"/>
                  </a:lnTo>
                  <a:lnTo>
                    <a:pt x="20" y="4275"/>
                  </a:lnTo>
                  <a:lnTo>
                    <a:pt x="0" y="4434"/>
                  </a:lnTo>
                  <a:lnTo>
                    <a:pt x="20" y="4573"/>
                  </a:lnTo>
                  <a:lnTo>
                    <a:pt x="80" y="4692"/>
                  </a:lnTo>
                  <a:lnTo>
                    <a:pt x="159" y="4812"/>
                  </a:lnTo>
                  <a:lnTo>
                    <a:pt x="259" y="4891"/>
                  </a:lnTo>
                  <a:lnTo>
                    <a:pt x="259" y="4891"/>
                  </a:lnTo>
                  <a:lnTo>
                    <a:pt x="378" y="4951"/>
                  </a:lnTo>
                  <a:lnTo>
                    <a:pt x="497" y="4991"/>
                  </a:lnTo>
                  <a:lnTo>
                    <a:pt x="637" y="4991"/>
                  </a:lnTo>
                  <a:lnTo>
                    <a:pt x="776" y="4971"/>
                  </a:lnTo>
                  <a:lnTo>
                    <a:pt x="915" y="4911"/>
                  </a:lnTo>
                  <a:lnTo>
                    <a:pt x="1034" y="4832"/>
                  </a:lnTo>
                  <a:lnTo>
                    <a:pt x="1154" y="4712"/>
                  </a:lnTo>
                  <a:lnTo>
                    <a:pt x="1273" y="4593"/>
                  </a:lnTo>
                  <a:lnTo>
                    <a:pt x="3460" y="975"/>
                  </a:lnTo>
                  <a:lnTo>
                    <a:pt x="3460" y="975"/>
                  </a:lnTo>
                  <a:lnTo>
                    <a:pt x="3639" y="696"/>
                  </a:lnTo>
                  <a:lnTo>
                    <a:pt x="3698" y="577"/>
                  </a:lnTo>
                  <a:lnTo>
                    <a:pt x="3738" y="458"/>
                  </a:lnTo>
                  <a:lnTo>
                    <a:pt x="3758" y="338"/>
                  </a:lnTo>
                  <a:lnTo>
                    <a:pt x="3758" y="239"/>
                  </a:lnTo>
                  <a:lnTo>
                    <a:pt x="3698" y="140"/>
                  </a:lnTo>
                  <a:lnTo>
                    <a:pt x="3619" y="60"/>
                  </a:lnTo>
                  <a:lnTo>
                    <a:pt x="3619" y="60"/>
                  </a:lnTo>
                  <a:lnTo>
                    <a:pt x="3500" y="0"/>
                  </a:lnTo>
                  <a:lnTo>
                    <a:pt x="3380" y="0"/>
                  </a:lnTo>
                  <a:lnTo>
                    <a:pt x="3281" y="40"/>
                  </a:lnTo>
                  <a:lnTo>
                    <a:pt x="3162" y="100"/>
                  </a:lnTo>
                  <a:lnTo>
                    <a:pt x="3042" y="199"/>
                  </a:lnTo>
                  <a:lnTo>
                    <a:pt x="2943" y="318"/>
                  </a:lnTo>
                  <a:lnTo>
                    <a:pt x="2724" y="577"/>
                  </a:lnTo>
                  <a:lnTo>
                    <a:pt x="179" y="383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1" name="Google Shape;6291;p68">
              <a:extLst>
                <a:ext uri="{FF2B5EF4-FFF2-40B4-BE49-F238E27FC236}">
                  <a16:creationId xmlns:a16="http://schemas.microsoft.com/office/drawing/2014/main" id="{BCCD82D1-42BB-C8F1-4960-E8EB47DD7307}"/>
                </a:ext>
              </a:extLst>
            </p:cNvPr>
            <p:cNvSpPr/>
            <p:nvPr/>
          </p:nvSpPr>
          <p:spPr>
            <a:xfrm>
              <a:off x="-392675" y="2432900"/>
              <a:ext cx="121300" cy="131750"/>
            </a:xfrm>
            <a:custGeom>
              <a:avLst/>
              <a:gdLst/>
              <a:ahLst/>
              <a:cxnLst/>
              <a:rect l="l" t="t" r="r" b="b"/>
              <a:pathLst>
                <a:path w="4852" h="5270" extrusionOk="0">
                  <a:moveTo>
                    <a:pt x="4156" y="398"/>
                  </a:moveTo>
                  <a:lnTo>
                    <a:pt x="4156" y="398"/>
                  </a:lnTo>
                  <a:lnTo>
                    <a:pt x="4374" y="597"/>
                  </a:lnTo>
                  <a:lnTo>
                    <a:pt x="4553" y="816"/>
                  </a:lnTo>
                  <a:lnTo>
                    <a:pt x="4693" y="1034"/>
                  </a:lnTo>
                  <a:lnTo>
                    <a:pt x="4792" y="1273"/>
                  </a:lnTo>
                  <a:lnTo>
                    <a:pt x="4852" y="1492"/>
                  </a:lnTo>
                  <a:lnTo>
                    <a:pt x="4852" y="1611"/>
                  </a:lnTo>
                  <a:lnTo>
                    <a:pt x="4852" y="1710"/>
                  </a:lnTo>
                  <a:lnTo>
                    <a:pt x="4832" y="1810"/>
                  </a:lnTo>
                  <a:lnTo>
                    <a:pt x="4792" y="1909"/>
                  </a:lnTo>
                  <a:lnTo>
                    <a:pt x="4752" y="2009"/>
                  </a:lnTo>
                  <a:lnTo>
                    <a:pt x="4693" y="2088"/>
                  </a:lnTo>
                  <a:lnTo>
                    <a:pt x="2486" y="4951"/>
                  </a:lnTo>
                  <a:lnTo>
                    <a:pt x="2486" y="4951"/>
                  </a:lnTo>
                  <a:lnTo>
                    <a:pt x="2406" y="5031"/>
                  </a:lnTo>
                  <a:lnTo>
                    <a:pt x="2327" y="5110"/>
                  </a:lnTo>
                  <a:lnTo>
                    <a:pt x="2247" y="5150"/>
                  </a:lnTo>
                  <a:lnTo>
                    <a:pt x="2148" y="5190"/>
                  </a:lnTo>
                  <a:lnTo>
                    <a:pt x="2048" y="5229"/>
                  </a:lnTo>
                  <a:lnTo>
                    <a:pt x="1929" y="5249"/>
                  </a:lnTo>
                  <a:lnTo>
                    <a:pt x="1710" y="5269"/>
                  </a:lnTo>
                  <a:lnTo>
                    <a:pt x="1452" y="5229"/>
                  </a:lnTo>
                  <a:lnTo>
                    <a:pt x="1213" y="5150"/>
                  </a:lnTo>
                  <a:lnTo>
                    <a:pt x="955" y="5031"/>
                  </a:lnTo>
                  <a:lnTo>
                    <a:pt x="696" y="4852"/>
                  </a:lnTo>
                  <a:lnTo>
                    <a:pt x="696" y="4852"/>
                  </a:lnTo>
                  <a:lnTo>
                    <a:pt x="478" y="4673"/>
                  </a:lnTo>
                  <a:lnTo>
                    <a:pt x="299" y="4454"/>
                  </a:lnTo>
                  <a:lnTo>
                    <a:pt x="160" y="4215"/>
                  </a:lnTo>
                  <a:lnTo>
                    <a:pt x="60" y="3997"/>
                  </a:lnTo>
                  <a:lnTo>
                    <a:pt x="20" y="3778"/>
                  </a:lnTo>
                  <a:lnTo>
                    <a:pt x="1" y="3659"/>
                  </a:lnTo>
                  <a:lnTo>
                    <a:pt x="20" y="3559"/>
                  </a:lnTo>
                  <a:lnTo>
                    <a:pt x="40" y="3440"/>
                  </a:lnTo>
                  <a:lnTo>
                    <a:pt x="60" y="3341"/>
                  </a:lnTo>
                  <a:lnTo>
                    <a:pt x="100" y="3261"/>
                  </a:lnTo>
                  <a:lnTo>
                    <a:pt x="160" y="3162"/>
                  </a:lnTo>
                  <a:lnTo>
                    <a:pt x="2386" y="299"/>
                  </a:lnTo>
                  <a:lnTo>
                    <a:pt x="2386" y="299"/>
                  </a:lnTo>
                  <a:lnTo>
                    <a:pt x="2446" y="219"/>
                  </a:lnTo>
                  <a:lnTo>
                    <a:pt x="2525" y="160"/>
                  </a:lnTo>
                  <a:lnTo>
                    <a:pt x="2625" y="100"/>
                  </a:lnTo>
                  <a:lnTo>
                    <a:pt x="2704" y="60"/>
                  </a:lnTo>
                  <a:lnTo>
                    <a:pt x="2824" y="40"/>
                  </a:lnTo>
                  <a:lnTo>
                    <a:pt x="2923" y="20"/>
                  </a:lnTo>
                  <a:lnTo>
                    <a:pt x="3162" y="1"/>
                  </a:lnTo>
                  <a:lnTo>
                    <a:pt x="3400" y="40"/>
                  </a:lnTo>
                  <a:lnTo>
                    <a:pt x="3659" y="120"/>
                  </a:lnTo>
                  <a:lnTo>
                    <a:pt x="3917" y="239"/>
                  </a:lnTo>
                  <a:lnTo>
                    <a:pt x="4156" y="398"/>
                  </a:lnTo>
                  <a:lnTo>
                    <a:pt x="4156" y="398"/>
                  </a:lnTo>
                  <a:close/>
                </a:path>
              </a:pathLst>
            </a:custGeom>
            <a:solidFill>
              <a:srgbClr val="727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2" name="Google Shape;6292;p68">
              <a:extLst>
                <a:ext uri="{FF2B5EF4-FFF2-40B4-BE49-F238E27FC236}">
                  <a16:creationId xmlns:a16="http://schemas.microsoft.com/office/drawing/2014/main" id="{E062607B-8B65-3456-6AB7-157ED696EAE9}"/>
                </a:ext>
              </a:extLst>
            </p:cNvPr>
            <p:cNvSpPr/>
            <p:nvPr/>
          </p:nvSpPr>
          <p:spPr>
            <a:xfrm>
              <a:off x="-361350" y="2341450"/>
              <a:ext cx="57675" cy="91975"/>
            </a:xfrm>
            <a:custGeom>
              <a:avLst/>
              <a:gdLst/>
              <a:ahLst/>
              <a:cxnLst/>
              <a:rect l="l" t="t" r="r" b="b"/>
              <a:pathLst>
                <a:path w="2307" h="3679" extrusionOk="0">
                  <a:moveTo>
                    <a:pt x="2306" y="1531"/>
                  </a:moveTo>
                  <a:lnTo>
                    <a:pt x="2306" y="1531"/>
                  </a:lnTo>
                  <a:lnTo>
                    <a:pt x="2267" y="1491"/>
                  </a:lnTo>
                  <a:lnTo>
                    <a:pt x="2247" y="1432"/>
                  </a:lnTo>
                  <a:lnTo>
                    <a:pt x="2167" y="1253"/>
                  </a:lnTo>
                  <a:lnTo>
                    <a:pt x="2028" y="796"/>
                  </a:lnTo>
                  <a:lnTo>
                    <a:pt x="1948" y="557"/>
                  </a:lnTo>
                  <a:lnTo>
                    <a:pt x="1829" y="338"/>
                  </a:lnTo>
                  <a:lnTo>
                    <a:pt x="1769" y="239"/>
                  </a:lnTo>
                  <a:lnTo>
                    <a:pt x="1690" y="159"/>
                  </a:lnTo>
                  <a:lnTo>
                    <a:pt x="1610" y="100"/>
                  </a:lnTo>
                  <a:lnTo>
                    <a:pt x="1531" y="60"/>
                  </a:lnTo>
                  <a:lnTo>
                    <a:pt x="1531" y="60"/>
                  </a:lnTo>
                  <a:lnTo>
                    <a:pt x="1392" y="20"/>
                  </a:lnTo>
                  <a:lnTo>
                    <a:pt x="1253" y="0"/>
                  </a:lnTo>
                  <a:lnTo>
                    <a:pt x="1133" y="20"/>
                  </a:lnTo>
                  <a:lnTo>
                    <a:pt x="994" y="80"/>
                  </a:lnTo>
                  <a:lnTo>
                    <a:pt x="835" y="159"/>
                  </a:lnTo>
                  <a:lnTo>
                    <a:pt x="676" y="279"/>
                  </a:lnTo>
                  <a:lnTo>
                    <a:pt x="497" y="458"/>
                  </a:lnTo>
                  <a:lnTo>
                    <a:pt x="298" y="676"/>
                  </a:lnTo>
                  <a:lnTo>
                    <a:pt x="298" y="676"/>
                  </a:lnTo>
                  <a:lnTo>
                    <a:pt x="239" y="816"/>
                  </a:lnTo>
                  <a:lnTo>
                    <a:pt x="159" y="994"/>
                  </a:lnTo>
                  <a:lnTo>
                    <a:pt x="80" y="1193"/>
                  </a:lnTo>
                  <a:lnTo>
                    <a:pt x="20" y="1452"/>
                  </a:lnTo>
                  <a:lnTo>
                    <a:pt x="0" y="1690"/>
                  </a:lnTo>
                  <a:lnTo>
                    <a:pt x="0" y="1829"/>
                  </a:lnTo>
                  <a:lnTo>
                    <a:pt x="0" y="1949"/>
                  </a:lnTo>
                  <a:lnTo>
                    <a:pt x="40" y="2068"/>
                  </a:lnTo>
                  <a:lnTo>
                    <a:pt x="80" y="2187"/>
                  </a:lnTo>
                  <a:lnTo>
                    <a:pt x="80" y="2187"/>
                  </a:lnTo>
                  <a:lnTo>
                    <a:pt x="338" y="2724"/>
                  </a:lnTo>
                  <a:lnTo>
                    <a:pt x="457" y="2963"/>
                  </a:lnTo>
                  <a:lnTo>
                    <a:pt x="577" y="3142"/>
                  </a:lnTo>
                  <a:lnTo>
                    <a:pt x="696" y="3301"/>
                  </a:lnTo>
                  <a:lnTo>
                    <a:pt x="795" y="3420"/>
                  </a:lnTo>
                  <a:lnTo>
                    <a:pt x="895" y="3519"/>
                  </a:lnTo>
                  <a:lnTo>
                    <a:pt x="994" y="3599"/>
                  </a:lnTo>
                  <a:lnTo>
                    <a:pt x="1094" y="3659"/>
                  </a:lnTo>
                  <a:lnTo>
                    <a:pt x="1173" y="3678"/>
                  </a:lnTo>
                  <a:lnTo>
                    <a:pt x="1272" y="3678"/>
                  </a:lnTo>
                  <a:lnTo>
                    <a:pt x="1352" y="3659"/>
                  </a:lnTo>
                  <a:lnTo>
                    <a:pt x="1432" y="3639"/>
                  </a:lnTo>
                  <a:lnTo>
                    <a:pt x="1511" y="3579"/>
                  </a:lnTo>
                  <a:lnTo>
                    <a:pt x="1591" y="3519"/>
                  </a:lnTo>
                  <a:lnTo>
                    <a:pt x="1650" y="3440"/>
                  </a:lnTo>
                  <a:lnTo>
                    <a:pt x="1769" y="3241"/>
                  </a:lnTo>
                  <a:lnTo>
                    <a:pt x="1889" y="3002"/>
                  </a:lnTo>
                  <a:lnTo>
                    <a:pt x="1988" y="2744"/>
                  </a:lnTo>
                  <a:lnTo>
                    <a:pt x="2088" y="2486"/>
                  </a:lnTo>
                  <a:lnTo>
                    <a:pt x="2227" y="1949"/>
                  </a:lnTo>
                  <a:lnTo>
                    <a:pt x="2306" y="1531"/>
                  </a:lnTo>
                  <a:lnTo>
                    <a:pt x="2306" y="153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3" name="Google Shape;6293;p68">
              <a:extLst>
                <a:ext uri="{FF2B5EF4-FFF2-40B4-BE49-F238E27FC236}">
                  <a16:creationId xmlns:a16="http://schemas.microsoft.com/office/drawing/2014/main" id="{19987E38-2ABB-ACE9-E561-24CEB4D472F1}"/>
                </a:ext>
              </a:extLst>
            </p:cNvPr>
            <p:cNvSpPr/>
            <p:nvPr/>
          </p:nvSpPr>
          <p:spPr>
            <a:xfrm>
              <a:off x="-360375" y="2284775"/>
              <a:ext cx="43775" cy="110375"/>
            </a:xfrm>
            <a:custGeom>
              <a:avLst/>
              <a:gdLst/>
              <a:ahLst/>
              <a:cxnLst/>
              <a:rect l="l" t="t" r="r" b="b"/>
              <a:pathLst>
                <a:path w="1751" h="4415" extrusionOk="0">
                  <a:moveTo>
                    <a:pt x="1353" y="180"/>
                  </a:moveTo>
                  <a:lnTo>
                    <a:pt x="1353" y="180"/>
                  </a:lnTo>
                  <a:lnTo>
                    <a:pt x="1393" y="220"/>
                  </a:lnTo>
                  <a:lnTo>
                    <a:pt x="1452" y="299"/>
                  </a:lnTo>
                  <a:lnTo>
                    <a:pt x="1552" y="478"/>
                  </a:lnTo>
                  <a:lnTo>
                    <a:pt x="1631" y="717"/>
                  </a:lnTo>
                  <a:lnTo>
                    <a:pt x="1671" y="876"/>
                  </a:lnTo>
                  <a:lnTo>
                    <a:pt x="1711" y="1035"/>
                  </a:lnTo>
                  <a:lnTo>
                    <a:pt x="1730" y="1234"/>
                  </a:lnTo>
                  <a:lnTo>
                    <a:pt x="1750" y="1452"/>
                  </a:lnTo>
                  <a:lnTo>
                    <a:pt x="1730" y="1711"/>
                  </a:lnTo>
                  <a:lnTo>
                    <a:pt x="1711" y="1969"/>
                  </a:lnTo>
                  <a:lnTo>
                    <a:pt x="1671" y="2267"/>
                  </a:lnTo>
                  <a:lnTo>
                    <a:pt x="1611" y="2585"/>
                  </a:lnTo>
                  <a:lnTo>
                    <a:pt x="1611" y="2585"/>
                  </a:lnTo>
                  <a:lnTo>
                    <a:pt x="1591" y="2645"/>
                  </a:lnTo>
                  <a:lnTo>
                    <a:pt x="1552" y="2705"/>
                  </a:lnTo>
                  <a:lnTo>
                    <a:pt x="1492" y="2745"/>
                  </a:lnTo>
                  <a:lnTo>
                    <a:pt x="1412" y="2764"/>
                  </a:lnTo>
                  <a:lnTo>
                    <a:pt x="1253" y="2844"/>
                  </a:lnTo>
                  <a:lnTo>
                    <a:pt x="1035" y="2943"/>
                  </a:lnTo>
                  <a:lnTo>
                    <a:pt x="915" y="3023"/>
                  </a:lnTo>
                  <a:lnTo>
                    <a:pt x="796" y="3122"/>
                  </a:lnTo>
                  <a:lnTo>
                    <a:pt x="677" y="3261"/>
                  </a:lnTo>
                  <a:lnTo>
                    <a:pt x="538" y="3401"/>
                  </a:lnTo>
                  <a:lnTo>
                    <a:pt x="418" y="3599"/>
                  </a:lnTo>
                  <a:lnTo>
                    <a:pt x="279" y="3838"/>
                  </a:lnTo>
                  <a:lnTo>
                    <a:pt x="160" y="4096"/>
                  </a:lnTo>
                  <a:lnTo>
                    <a:pt x="41" y="4415"/>
                  </a:lnTo>
                  <a:lnTo>
                    <a:pt x="41" y="4415"/>
                  </a:lnTo>
                  <a:lnTo>
                    <a:pt x="1" y="4275"/>
                  </a:lnTo>
                  <a:lnTo>
                    <a:pt x="1" y="4116"/>
                  </a:lnTo>
                  <a:lnTo>
                    <a:pt x="1" y="3937"/>
                  </a:lnTo>
                  <a:lnTo>
                    <a:pt x="21" y="3739"/>
                  </a:lnTo>
                  <a:lnTo>
                    <a:pt x="80" y="3500"/>
                  </a:lnTo>
                  <a:lnTo>
                    <a:pt x="180" y="3182"/>
                  </a:lnTo>
                  <a:lnTo>
                    <a:pt x="478" y="2267"/>
                  </a:lnTo>
                  <a:lnTo>
                    <a:pt x="478" y="2267"/>
                  </a:lnTo>
                  <a:lnTo>
                    <a:pt x="637" y="1750"/>
                  </a:lnTo>
                  <a:lnTo>
                    <a:pt x="756" y="1273"/>
                  </a:lnTo>
                  <a:lnTo>
                    <a:pt x="935" y="458"/>
                  </a:lnTo>
                  <a:lnTo>
                    <a:pt x="1015" y="180"/>
                  </a:lnTo>
                  <a:lnTo>
                    <a:pt x="1055" y="80"/>
                  </a:lnTo>
                  <a:lnTo>
                    <a:pt x="1114" y="21"/>
                  </a:lnTo>
                  <a:lnTo>
                    <a:pt x="1154" y="1"/>
                  </a:lnTo>
                  <a:lnTo>
                    <a:pt x="1214" y="21"/>
                  </a:lnTo>
                  <a:lnTo>
                    <a:pt x="1293" y="80"/>
                  </a:lnTo>
                  <a:lnTo>
                    <a:pt x="1353" y="180"/>
                  </a:lnTo>
                  <a:lnTo>
                    <a:pt x="1353" y="18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4" name="Google Shape;6294;p68">
              <a:extLst>
                <a:ext uri="{FF2B5EF4-FFF2-40B4-BE49-F238E27FC236}">
                  <a16:creationId xmlns:a16="http://schemas.microsoft.com/office/drawing/2014/main" id="{15060F05-F913-B59E-E2BE-367F1EEB4EA6}"/>
                </a:ext>
              </a:extLst>
            </p:cNvPr>
            <p:cNvSpPr/>
            <p:nvPr/>
          </p:nvSpPr>
          <p:spPr>
            <a:xfrm>
              <a:off x="-509975" y="2388175"/>
              <a:ext cx="292275" cy="307675"/>
            </a:xfrm>
            <a:custGeom>
              <a:avLst/>
              <a:gdLst/>
              <a:ahLst/>
              <a:cxnLst/>
              <a:rect l="l" t="t" r="r" b="b"/>
              <a:pathLst>
                <a:path w="11691" h="12307" extrusionOk="0">
                  <a:moveTo>
                    <a:pt x="1" y="7993"/>
                  </a:moveTo>
                  <a:lnTo>
                    <a:pt x="1" y="7993"/>
                  </a:lnTo>
                  <a:lnTo>
                    <a:pt x="358" y="8430"/>
                  </a:lnTo>
                  <a:lnTo>
                    <a:pt x="736" y="8828"/>
                  </a:lnTo>
                  <a:lnTo>
                    <a:pt x="1134" y="9225"/>
                  </a:lnTo>
                  <a:lnTo>
                    <a:pt x="1512" y="9603"/>
                  </a:lnTo>
                  <a:lnTo>
                    <a:pt x="1929" y="9941"/>
                  </a:lnTo>
                  <a:lnTo>
                    <a:pt x="2347" y="10259"/>
                  </a:lnTo>
                  <a:lnTo>
                    <a:pt x="2764" y="10577"/>
                  </a:lnTo>
                  <a:lnTo>
                    <a:pt x="3201" y="10855"/>
                  </a:lnTo>
                  <a:lnTo>
                    <a:pt x="3639" y="11114"/>
                  </a:lnTo>
                  <a:lnTo>
                    <a:pt x="4096" y="11353"/>
                  </a:lnTo>
                  <a:lnTo>
                    <a:pt x="4553" y="11571"/>
                  </a:lnTo>
                  <a:lnTo>
                    <a:pt x="5031" y="11750"/>
                  </a:lnTo>
                  <a:lnTo>
                    <a:pt x="5508" y="11929"/>
                  </a:lnTo>
                  <a:lnTo>
                    <a:pt x="6005" y="12088"/>
                  </a:lnTo>
                  <a:lnTo>
                    <a:pt x="6502" y="12207"/>
                  </a:lnTo>
                  <a:lnTo>
                    <a:pt x="7019" y="12307"/>
                  </a:lnTo>
                  <a:lnTo>
                    <a:pt x="7019" y="12307"/>
                  </a:lnTo>
                  <a:lnTo>
                    <a:pt x="7476" y="11730"/>
                  </a:lnTo>
                  <a:lnTo>
                    <a:pt x="7933" y="11094"/>
                  </a:lnTo>
                  <a:lnTo>
                    <a:pt x="8390" y="10418"/>
                  </a:lnTo>
                  <a:lnTo>
                    <a:pt x="8868" y="9702"/>
                  </a:lnTo>
                  <a:lnTo>
                    <a:pt x="9305" y="8967"/>
                  </a:lnTo>
                  <a:lnTo>
                    <a:pt x="9742" y="8211"/>
                  </a:lnTo>
                  <a:lnTo>
                    <a:pt x="10140" y="7476"/>
                  </a:lnTo>
                  <a:lnTo>
                    <a:pt x="10518" y="6760"/>
                  </a:lnTo>
                  <a:lnTo>
                    <a:pt x="10856" y="6064"/>
                  </a:lnTo>
                  <a:lnTo>
                    <a:pt x="11154" y="5408"/>
                  </a:lnTo>
                  <a:lnTo>
                    <a:pt x="11373" y="4792"/>
                  </a:lnTo>
                  <a:lnTo>
                    <a:pt x="11552" y="4255"/>
                  </a:lnTo>
                  <a:lnTo>
                    <a:pt x="11611" y="4016"/>
                  </a:lnTo>
                  <a:lnTo>
                    <a:pt x="11671" y="3798"/>
                  </a:lnTo>
                  <a:lnTo>
                    <a:pt x="11691" y="3599"/>
                  </a:lnTo>
                  <a:lnTo>
                    <a:pt x="11691" y="3420"/>
                  </a:lnTo>
                  <a:lnTo>
                    <a:pt x="11691" y="3281"/>
                  </a:lnTo>
                  <a:lnTo>
                    <a:pt x="11651" y="3161"/>
                  </a:lnTo>
                  <a:lnTo>
                    <a:pt x="11591" y="3062"/>
                  </a:lnTo>
                  <a:lnTo>
                    <a:pt x="11512" y="3002"/>
                  </a:lnTo>
                  <a:lnTo>
                    <a:pt x="11512" y="3002"/>
                  </a:lnTo>
                  <a:lnTo>
                    <a:pt x="10776" y="2466"/>
                  </a:lnTo>
                  <a:lnTo>
                    <a:pt x="10041" y="2008"/>
                  </a:lnTo>
                  <a:lnTo>
                    <a:pt x="9305" y="1571"/>
                  </a:lnTo>
                  <a:lnTo>
                    <a:pt x="8569" y="1193"/>
                  </a:lnTo>
                  <a:lnTo>
                    <a:pt x="7814" y="855"/>
                  </a:lnTo>
                  <a:lnTo>
                    <a:pt x="7058" y="537"/>
                  </a:lnTo>
                  <a:lnTo>
                    <a:pt x="6263" y="259"/>
                  </a:lnTo>
                  <a:lnTo>
                    <a:pt x="5448" y="0"/>
                  </a:lnTo>
                  <a:lnTo>
                    <a:pt x="5448" y="0"/>
                  </a:lnTo>
                  <a:lnTo>
                    <a:pt x="5388" y="0"/>
                  </a:lnTo>
                  <a:lnTo>
                    <a:pt x="5289" y="20"/>
                  </a:lnTo>
                  <a:lnTo>
                    <a:pt x="5190" y="80"/>
                  </a:lnTo>
                  <a:lnTo>
                    <a:pt x="5050" y="159"/>
                  </a:lnTo>
                  <a:lnTo>
                    <a:pt x="4772" y="438"/>
                  </a:lnTo>
                  <a:lnTo>
                    <a:pt x="4414" y="795"/>
                  </a:lnTo>
                  <a:lnTo>
                    <a:pt x="4036" y="1253"/>
                  </a:lnTo>
                  <a:lnTo>
                    <a:pt x="3619" y="1790"/>
                  </a:lnTo>
                  <a:lnTo>
                    <a:pt x="3182" y="2386"/>
                  </a:lnTo>
                  <a:lnTo>
                    <a:pt x="2744" y="3042"/>
                  </a:lnTo>
                  <a:lnTo>
                    <a:pt x="2287" y="3698"/>
                  </a:lnTo>
                  <a:lnTo>
                    <a:pt x="1850" y="4394"/>
                  </a:lnTo>
                  <a:lnTo>
                    <a:pt x="1432" y="5070"/>
                  </a:lnTo>
                  <a:lnTo>
                    <a:pt x="1054" y="5746"/>
                  </a:lnTo>
                  <a:lnTo>
                    <a:pt x="696" y="6382"/>
                  </a:lnTo>
                  <a:lnTo>
                    <a:pt x="398" y="6998"/>
                  </a:lnTo>
                  <a:lnTo>
                    <a:pt x="160" y="7535"/>
                  </a:lnTo>
                  <a:lnTo>
                    <a:pt x="1" y="7993"/>
                  </a:lnTo>
                  <a:lnTo>
                    <a:pt x="1" y="799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5" name="Google Shape;6295;p68">
              <a:extLst>
                <a:ext uri="{FF2B5EF4-FFF2-40B4-BE49-F238E27FC236}">
                  <a16:creationId xmlns:a16="http://schemas.microsoft.com/office/drawing/2014/main" id="{7865D29C-B97C-2E74-FBB5-5780936EEAEF}"/>
                </a:ext>
              </a:extLst>
            </p:cNvPr>
            <p:cNvSpPr/>
            <p:nvPr/>
          </p:nvSpPr>
          <p:spPr>
            <a:xfrm>
              <a:off x="-1229675" y="3112850"/>
              <a:ext cx="562675" cy="1011000"/>
            </a:xfrm>
            <a:custGeom>
              <a:avLst/>
              <a:gdLst/>
              <a:ahLst/>
              <a:cxnLst/>
              <a:rect l="l" t="t" r="r" b="b"/>
              <a:pathLst>
                <a:path w="22507" h="40440" extrusionOk="0">
                  <a:moveTo>
                    <a:pt x="21114" y="0"/>
                  </a:moveTo>
                  <a:lnTo>
                    <a:pt x="21114" y="0"/>
                  </a:lnTo>
                  <a:lnTo>
                    <a:pt x="21194" y="358"/>
                  </a:lnTo>
                  <a:lnTo>
                    <a:pt x="21373" y="1392"/>
                  </a:lnTo>
                  <a:lnTo>
                    <a:pt x="21492" y="2167"/>
                  </a:lnTo>
                  <a:lnTo>
                    <a:pt x="21631" y="3122"/>
                  </a:lnTo>
                  <a:lnTo>
                    <a:pt x="21790" y="4235"/>
                  </a:lnTo>
                  <a:lnTo>
                    <a:pt x="21929" y="5507"/>
                  </a:lnTo>
                  <a:lnTo>
                    <a:pt x="22069" y="6959"/>
                  </a:lnTo>
                  <a:lnTo>
                    <a:pt x="22188" y="8549"/>
                  </a:lnTo>
                  <a:lnTo>
                    <a:pt x="22307" y="10319"/>
                  </a:lnTo>
                  <a:lnTo>
                    <a:pt x="22407" y="12227"/>
                  </a:lnTo>
                  <a:lnTo>
                    <a:pt x="22466" y="14315"/>
                  </a:lnTo>
                  <a:lnTo>
                    <a:pt x="22506" y="16542"/>
                  </a:lnTo>
                  <a:lnTo>
                    <a:pt x="22506" y="18908"/>
                  </a:lnTo>
                  <a:lnTo>
                    <a:pt x="22446" y="21452"/>
                  </a:lnTo>
                  <a:lnTo>
                    <a:pt x="22446" y="21452"/>
                  </a:lnTo>
                  <a:lnTo>
                    <a:pt x="22407" y="22685"/>
                  </a:lnTo>
                  <a:lnTo>
                    <a:pt x="22327" y="24057"/>
                  </a:lnTo>
                  <a:lnTo>
                    <a:pt x="22208" y="25528"/>
                  </a:lnTo>
                  <a:lnTo>
                    <a:pt x="22069" y="27059"/>
                  </a:lnTo>
                  <a:lnTo>
                    <a:pt x="21910" y="28630"/>
                  </a:lnTo>
                  <a:lnTo>
                    <a:pt x="21731" y="30220"/>
                  </a:lnTo>
                  <a:lnTo>
                    <a:pt x="21373" y="33302"/>
                  </a:lnTo>
                  <a:lnTo>
                    <a:pt x="21015" y="36085"/>
                  </a:lnTo>
                  <a:lnTo>
                    <a:pt x="20697" y="38352"/>
                  </a:lnTo>
                  <a:lnTo>
                    <a:pt x="20399" y="40439"/>
                  </a:lnTo>
                  <a:lnTo>
                    <a:pt x="11929" y="40161"/>
                  </a:lnTo>
                  <a:lnTo>
                    <a:pt x="11929" y="40161"/>
                  </a:lnTo>
                  <a:lnTo>
                    <a:pt x="12247" y="38153"/>
                  </a:lnTo>
                  <a:lnTo>
                    <a:pt x="12406" y="36980"/>
                  </a:lnTo>
                  <a:lnTo>
                    <a:pt x="12585" y="35727"/>
                  </a:lnTo>
                  <a:lnTo>
                    <a:pt x="12744" y="34355"/>
                  </a:lnTo>
                  <a:lnTo>
                    <a:pt x="12903" y="32924"/>
                  </a:lnTo>
                  <a:lnTo>
                    <a:pt x="13043" y="31413"/>
                  </a:lnTo>
                  <a:lnTo>
                    <a:pt x="13142" y="29822"/>
                  </a:lnTo>
                  <a:lnTo>
                    <a:pt x="13221" y="28192"/>
                  </a:lnTo>
                  <a:lnTo>
                    <a:pt x="13261" y="26502"/>
                  </a:lnTo>
                  <a:lnTo>
                    <a:pt x="13281" y="24773"/>
                  </a:lnTo>
                  <a:lnTo>
                    <a:pt x="13261" y="23898"/>
                  </a:lnTo>
                  <a:lnTo>
                    <a:pt x="13221" y="23023"/>
                  </a:lnTo>
                  <a:lnTo>
                    <a:pt x="13182" y="22128"/>
                  </a:lnTo>
                  <a:lnTo>
                    <a:pt x="13142" y="21234"/>
                  </a:lnTo>
                  <a:lnTo>
                    <a:pt x="13062" y="20339"/>
                  </a:lnTo>
                  <a:lnTo>
                    <a:pt x="12983" y="19444"/>
                  </a:lnTo>
                  <a:lnTo>
                    <a:pt x="12883" y="18530"/>
                  </a:lnTo>
                  <a:lnTo>
                    <a:pt x="12764" y="17635"/>
                  </a:lnTo>
                  <a:lnTo>
                    <a:pt x="12625" y="16740"/>
                  </a:lnTo>
                  <a:lnTo>
                    <a:pt x="12466" y="15846"/>
                  </a:lnTo>
                  <a:lnTo>
                    <a:pt x="12466" y="15846"/>
                  </a:lnTo>
                  <a:lnTo>
                    <a:pt x="12307" y="17476"/>
                  </a:lnTo>
                  <a:lnTo>
                    <a:pt x="12148" y="19126"/>
                  </a:lnTo>
                  <a:lnTo>
                    <a:pt x="11949" y="20776"/>
                  </a:lnTo>
                  <a:lnTo>
                    <a:pt x="11750" y="22427"/>
                  </a:lnTo>
                  <a:lnTo>
                    <a:pt x="11532" y="24057"/>
                  </a:lnTo>
                  <a:lnTo>
                    <a:pt x="11293" y="25687"/>
                  </a:lnTo>
                  <a:lnTo>
                    <a:pt x="11034" y="27278"/>
                  </a:lnTo>
                  <a:lnTo>
                    <a:pt x="10776" y="28868"/>
                  </a:lnTo>
                  <a:lnTo>
                    <a:pt x="10478" y="30419"/>
                  </a:lnTo>
                  <a:lnTo>
                    <a:pt x="10180" y="31950"/>
                  </a:lnTo>
                  <a:lnTo>
                    <a:pt x="9861" y="33421"/>
                  </a:lnTo>
                  <a:lnTo>
                    <a:pt x="9524" y="34872"/>
                  </a:lnTo>
                  <a:lnTo>
                    <a:pt x="9166" y="36264"/>
                  </a:lnTo>
                  <a:lnTo>
                    <a:pt x="8808" y="37596"/>
                  </a:lnTo>
                  <a:lnTo>
                    <a:pt x="8410" y="38868"/>
                  </a:lnTo>
                  <a:lnTo>
                    <a:pt x="8013" y="40081"/>
                  </a:lnTo>
                  <a:lnTo>
                    <a:pt x="8013" y="40081"/>
                  </a:lnTo>
                  <a:lnTo>
                    <a:pt x="7993" y="40121"/>
                  </a:lnTo>
                  <a:lnTo>
                    <a:pt x="7913" y="40141"/>
                  </a:lnTo>
                  <a:lnTo>
                    <a:pt x="7655" y="40201"/>
                  </a:lnTo>
                  <a:lnTo>
                    <a:pt x="7257" y="40240"/>
                  </a:lnTo>
                  <a:lnTo>
                    <a:pt x="6740" y="40280"/>
                  </a:lnTo>
                  <a:lnTo>
                    <a:pt x="5448" y="40320"/>
                  </a:lnTo>
                  <a:lnTo>
                    <a:pt x="3977" y="40340"/>
                  </a:lnTo>
                  <a:lnTo>
                    <a:pt x="2525" y="40320"/>
                  </a:lnTo>
                  <a:lnTo>
                    <a:pt x="1253" y="40320"/>
                  </a:lnTo>
                  <a:lnTo>
                    <a:pt x="0" y="40300"/>
                  </a:lnTo>
                  <a:lnTo>
                    <a:pt x="0" y="40300"/>
                  </a:lnTo>
                  <a:lnTo>
                    <a:pt x="60" y="38749"/>
                  </a:lnTo>
                  <a:lnTo>
                    <a:pt x="259" y="34673"/>
                  </a:lnTo>
                  <a:lnTo>
                    <a:pt x="398" y="31989"/>
                  </a:lnTo>
                  <a:lnTo>
                    <a:pt x="557" y="29007"/>
                  </a:lnTo>
                  <a:lnTo>
                    <a:pt x="756" y="25866"/>
                  </a:lnTo>
                  <a:lnTo>
                    <a:pt x="994" y="22665"/>
                  </a:lnTo>
                  <a:lnTo>
                    <a:pt x="994" y="22665"/>
                  </a:lnTo>
                  <a:lnTo>
                    <a:pt x="1253" y="19305"/>
                  </a:lnTo>
                  <a:lnTo>
                    <a:pt x="1452" y="16144"/>
                  </a:lnTo>
                  <a:lnTo>
                    <a:pt x="1611" y="13221"/>
                  </a:lnTo>
                  <a:lnTo>
                    <a:pt x="1730" y="10597"/>
                  </a:lnTo>
                  <a:lnTo>
                    <a:pt x="1810" y="8311"/>
                  </a:lnTo>
                  <a:lnTo>
                    <a:pt x="1869" y="6462"/>
                  </a:lnTo>
                  <a:lnTo>
                    <a:pt x="1889" y="5070"/>
                  </a:lnTo>
                  <a:lnTo>
                    <a:pt x="1889" y="4195"/>
                  </a:lnTo>
                  <a:lnTo>
                    <a:pt x="1889" y="4195"/>
                  </a:lnTo>
                  <a:lnTo>
                    <a:pt x="1909" y="4056"/>
                  </a:lnTo>
                  <a:lnTo>
                    <a:pt x="1929" y="3917"/>
                  </a:lnTo>
                  <a:lnTo>
                    <a:pt x="1988" y="3778"/>
                  </a:lnTo>
                  <a:lnTo>
                    <a:pt x="2068" y="3658"/>
                  </a:lnTo>
                  <a:lnTo>
                    <a:pt x="2167" y="3539"/>
                  </a:lnTo>
                  <a:lnTo>
                    <a:pt x="2287" y="3440"/>
                  </a:lnTo>
                  <a:lnTo>
                    <a:pt x="2406" y="3321"/>
                  </a:lnTo>
                  <a:lnTo>
                    <a:pt x="2565" y="3221"/>
                  </a:lnTo>
                  <a:lnTo>
                    <a:pt x="2744" y="3122"/>
                  </a:lnTo>
                  <a:lnTo>
                    <a:pt x="2943" y="3042"/>
                  </a:lnTo>
                  <a:lnTo>
                    <a:pt x="3360" y="2863"/>
                  </a:lnTo>
                  <a:lnTo>
                    <a:pt x="3857" y="2704"/>
                  </a:lnTo>
                  <a:lnTo>
                    <a:pt x="4394" y="2565"/>
                  </a:lnTo>
                  <a:lnTo>
                    <a:pt x="4991" y="2446"/>
                  </a:lnTo>
                  <a:lnTo>
                    <a:pt x="5627" y="2346"/>
                  </a:lnTo>
                  <a:lnTo>
                    <a:pt x="6303" y="2267"/>
                  </a:lnTo>
                  <a:lnTo>
                    <a:pt x="6999" y="2187"/>
                  </a:lnTo>
                  <a:lnTo>
                    <a:pt x="7714" y="2128"/>
                  </a:lnTo>
                  <a:lnTo>
                    <a:pt x="8470" y="2068"/>
                  </a:lnTo>
                  <a:lnTo>
                    <a:pt x="9981" y="1988"/>
                  </a:lnTo>
                  <a:lnTo>
                    <a:pt x="11492" y="1949"/>
                  </a:lnTo>
                  <a:lnTo>
                    <a:pt x="12963" y="1949"/>
                  </a:lnTo>
                  <a:lnTo>
                    <a:pt x="14335" y="1949"/>
                  </a:lnTo>
                  <a:lnTo>
                    <a:pt x="15567" y="1988"/>
                  </a:lnTo>
                  <a:lnTo>
                    <a:pt x="17416" y="2048"/>
                  </a:lnTo>
                  <a:lnTo>
                    <a:pt x="18112" y="2088"/>
                  </a:lnTo>
                  <a:lnTo>
                    <a:pt x="211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6" name="Google Shape;6296;p68">
              <a:extLst>
                <a:ext uri="{FF2B5EF4-FFF2-40B4-BE49-F238E27FC236}">
                  <a16:creationId xmlns:a16="http://schemas.microsoft.com/office/drawing/2014/main" id="{67DD1F49-0929-D317-A7F1-D3E206969185}"/>
                </a:ext>
              </a:extLst>
            </p:cNvPr>
            <p:cNvSpPr/>
            <p:nvPr/>
          </p:nvSpPr>
          <p:spPr>
            <a:xfrm>
              <a:off x="-1173025" y="3112850"/>
              <a:ext cx="506025" cy="964275"/>
            </a:xfrm>
            <a:custGeom>
              <a:avLst/>
              <a:gdLst/>
              <a:ahLst/>
              <a:cxnLst/>
              <a:rect l="l" t="t" r="r" b="b"/>
              <a:pathLst>
                <a:path w="20241" h="38571" extrusionOk="0">
                  <a:moveTo>
                    <a:pt x="18848" y="0"/>
                  </a:moveTo>
                  <a:lnTo>
                    <a:pt x="18848" y="0"/>
                  </a:lnTo>
                  <a:lnTo>
                    <a:pt x="18928" y="358"/>
                  </a:lnTo>
                  <a:lnTo>
                    <a:pt x="19107" y="1392"/>
                  </a:lnTo>
                  <a:lnTo>
                    <a:pt x="19226" y="2167"/>
                  </a:lnTo>
                  <a:lnTo>
                    <a:pt x="19365" y="3122"/>
                  </a:lnTo>
                  <a:lnTo>
                    <a:pt x="19524" y="4235"/>
                  </a:lnTo>
                  <a:lnTo>
                    <a:pt x="19663" y="5507"/>
                  </a:lnTo>
                  <a:lnTo>
                    <a:pt x="19803" y="6959"/>
                  </a:lnTo>
                  <a:lnTo>
                    <a:pt x="19922" y="8549"/>
                  </a:lnTo>
                  <a:lnTo>
                    <a:pt x="20041" y="10319"/>
                  </a:lnTo>
                  <a:lnTo>
                    <a:pt x="20141" y="12227"/>
                  </a:lnTo>
                  <a:lnTo>
                    <a:pt x="20200" y="14315"/>
                  </a:lnTo>
                  <a:lnTo>
                    <a:pt x="20240" y="16542"/>
                  </a:lnTo>
                  <a:lnTo>
                    <a:pt x="20240" y="18908"/>
                  </a:lnTo>
                  <a:lnTo>
                    <a:pt x="20180" y="21452"/>
                  </a:lnTo>
                  <a:lnTo>
                    <a:pt x="20180" y="21452"/>
                  </a:lnTo>
                  <a:lnTo>
                    <a:pt x="20161" y="22387"/>
                  </a:lnTo>
                  <a:lnTo>
                    <a:pt x="20101" y="23401"/>
                  </a:lnTo>
                  <a:lnTo>
                    <a:pt x="20021" y="24474"/>
                  </a:lnTo>
                  <a:lnTo>
                    <a:pt x="19922" y="25608"/>
                  </a:lnTo>
                  <a:lnTo>
                    <a:pt x="19703" y="27973"/>
                  </a:lnTo>
                  <a:lnTo>
                    <a:pt x="19445" y="30399"/>
                  </a:lnTo>
                  <a:lnTo>
                    <a:pt x="19166" y="32765"/>
                  </a:lnTo>
                  <a:lnTo>
                    <a:pt x="18888" y="34992"/>
                  </a:lnTo>
                  <a:lnTo>
                    <a:pt x="18411" y="38570"/>
                  </a:lnTo>
                  <a:lnTo>
                    <a:pt x="11910" y="38352"/>
                  </a:lnTo>
                  <a:lnTo>
                    <a:pt x="11910" y="38352"/>
                  </a:lnTo>
                  <a:lnTo>
                    <a:pt x="12069" y="37318"/>
                  </a:lnTo>
                  <a:lnTo>
                    <a:pt x="12248" y="36025"/>
                  </a:lnTo>
                  <a:lnTo>
                    <a:pt x="12447" y="34514"/>
                  </a:lnTo>
                  <a:lnTo>
                    <a:pt x="12645" y="32825"/>
                  </a:lnTo>
                  <a:lnTo>
                    <a:pt x="12804" y="30995"/>
                  </a:lnTo>
                  <a:lnTo>
                    <a:pt x="12963" y="29067"/>
                  </a:lnTo>
                  <a:lnTo>
                    <a:pt x="13003" y="28073"/>
                  </a:lnTo>
                  <a:lnTo>
                    <a:pt x="13063" y="27099"/>
                  </a:lnTo>
                  <a:lnTo>
                    <a:pt x="13083" y="26105"/>
                  </a:lnTo>
                  <a:lnTo>
                    <a:pt x="13103" y="25111"/>
                  </a:lnTo>
                  <a:lnTo>
                    <a:pt x="13103" y="24136"/>
                  </a:lnTo>
                  <a:lnTo>
                    <a:pt x="13103" y="23182"/>
                  </a:lnTo>
                  <a:lnTo>
                    <a:pt x="13063" y="22228"/>
                  </a:lnTo>
                  <a:lnTo>
                    <a:pt x="13003" y="21313"/>
                  </a:lnTo>
                  <a:lnTo>
                    <a:pt x="12924" y="20438"/>
                  </a:lnTo>
                  <a:lnTo>
                    <a:pt x="12824" y="19583"/>
                  </a:lnTo>
                  <a:lnTo>
                    <a:pt x="12685" y="18788"/>
                  </a:lnTo>
                  <a:lnTo>
                    <a:pt x="12526" y="18033"/>
                  </a:lnTo>
                  <a:lnTo>
                    <a:pt x="12347" y="17317"/>
                  </a:lnTo>
                  <a:lnTo>
                    <a:pt x="12248" y="16979"/>
                  </a:lnTo>
                  <a:lnTo>
                    <a:pt x="12128" y="16661"/>
                  </a:lnTo>
                  <a:lnTo>
                    <a:pt x="12009" y="16363"/>
                  </a:lnTo>
                  <a:lnTo>
                    <a:pt x="11890" y="16084"/>
                  </a:lnTo>
                  <a:lnTo>
                    <a:pt x="11751" y="15826"/>
                  </a:lnTo>
                  <a:lnTo>
                    <a:pt x="11612" y="15567"/>
                  </a:lnTo>
                  <a:lnTo>
                    <a:pt x="11452" y="15349"/>
                  </a:lnTo>
                  <a:lnTo>
                    <a:pt x="11293" y="15130"/>
                  </a:lnTo>
                  <a:lnTo>
                    <a:pt x="11114" y="14931"/>
                  </a:lnTo>
                  <a:lnTo>
                    <a:pt x="10936" y="14772"/>
                  </a:lnTo>
                  <a:lnTo>
                    <a:pt x="10757" y="14613"/>
                  </a:lnTo>
                  <a:lnTo>
                    <a:pt x="10558" y="14494"/>
                  </a:lnTo>
                  <a:lnTo>
                    <a:pt x="10339" y="14394"/>
                  </a:lnTo>
                  <a:lnTo>
                    <a:pt x="10120" y="14315"/>
                  </a:lnTo>
                  <a:lnTo>
                    <a:pt x="10120" y="14315"/>
                  </a:lnTo>
                  <a:lnTo>
                    <a:pt x="10021" y="15667"/>
                  </a:lnTo>
                  <a:lnTo>
                    <a:pt x="9922" y="17039"/>
                  </a:lnTo>
                  <a:lnTo>
                    <a:pt x="9862" y="18391"/>
                  </a:lnTo>
                  <a:lnTo>
                    <a:pt x="9802" y="19762"/>
                  </a:lnTo>
                  <a:lnTo>
                    <a:pt x="9802" y="19762"/>
                  </a:lnTo>
                  <a:lnTo>
                    <a:pt x="9504" y="22287"/>
                  </a:lnTo>
                  <a:lnTo>
                    <a:pt x="9146" y="24812"/>
                  </a:lnTo>
                  <a:lnTo>
                    <a:pt x="8768" y="27297"/>
                  </a:lnTo>
                  <a:lnTo>
                    <a:pt x="8570" y="28510"/>
                  </a:lnTo>
                  <a:lnTo>
                    <a:pt x="8351" y="29723"/>
                  </a:lnTo>
                  <a:lnTo>
                    <a:pt x="8132" y="30896"/>
                  </a:lnTo>
                  <a:lnTo>
                    <a:pt x="7894" y="32069"/>
                  </a:lnTo>
                  <a:lnTo>
                    <a:pt x="7635" y="33202"/>
                  </a:lnTo>
                  <a:lnTo>
                    <a:pt x="7397" y="34316"/>
                  </a:lnTo>
                  <a:lnTo>
                    <a:pt x="7118" y="35409"/>
                  </a:lnTo>
                  <a:lnTo>
                    <a:pt x="6840" y="36483"/>
                  </a:lnTo>
                  <a:lnTo>
                    <a:pt x="6562" y="37497"/>
                  </a:lnTo>
                  <a:lnTo>
                    <a:pt x="6263" y="38491"/>
                  </a:lnTo>
                  <a:lnTo>
                    <a:pt x="6263" y="38491"/>
                  </a:lnTo>
                  <a:lnTo>
                    <a:pt x="5329" y="38511"/>
                  </a:lnTo>
                  <a:lnTo>
                    <a:pt x="4295" y="38530"/>
                  </a:lnTo>
                  <a:lnTo>
                    <a:pt x="2247" y="38530"/>
                  </a:lnTo>
                  <a:lnTo>
                    <a:pt x="1" y="38491"/>
                  </a:lnTo>
                  <a:lnTo>
                    <a:pt x="1" y="38491"/>
                  </a:lnTo>
                  <a:lnTo>
                    <a:pt x="180" y="37596"/>
                  </a:lnTo>
                  <a:lnTo>
                    <a:pt x="398" y="36522"/>
                  </a:lnTo>
                  <a:lnTo>
                    <a:pt x="697" y="35091"/>
                  </a:lnTo>
                  <a:lnTo>
                    <a:pt x="1015" y="33322"/>
                  </a:lnTo>
                  <a:lnTo>
                    <a:pt x="1393" y="31254"/>
                  </a:lnTo>
                  <a:lnTo>
                    <a:pt x="1770" y="28928"/>
                  </a:lnTo>
                  <a:lnTo>
                    <a:pt x="2148" y="26383"/>
                  </a:lnTo>
                  <a:lnTo>
                    <a:pt x="2526" y="23659"/>
                  </a:lnTo>
                  <a:lnTo>
                    <a:pt x="2705" y="22228"/>
                  </a:lnTo>
                  <a:lnTo>
                    <a:pt x="2864" y="20776"/>
                  </a:lnTo>
                  <a:lnTo>
                    <a:pt x="3023" y="19285"/>
                  </a:lnTo>
                  <a:lnTo>
                    <a:pt x="3182" y="17774"/>
                  </a:lnTo>
                  <a:lnTo>
                    <a:pt x="3301" y="16243"/>
                  </a:lnTo>
                  <a:lnTo>
                    <a:pt x="3420" y="14693"/>
                  </a:lnTo>
                  <a:lnTo>
                    <a:pt x="3520" y="13142"/>
                  </a:lnTo>
                  <a:lnTo>
                    <a:pt x="3599" y="11571"/>
                  </a:lnTo>
                  <a:lnTo>
                    <a:pt x="3659" y="10021"/>
                  </a:lnTo>
                  <a:lnTo>
                    <a:pt x="3699" y="8450"/>
                  </a:lnTo>
                  <a:lnTo>
                    <a:pt x="3699" y="6899"/>
                  </a:lnTo>
                  <a:lnTo>
                    <a:pt x="3679" y="5348"/>
                  </a:lnTo>
                  <a:lnTo>
                    <a:pt x="3639" y="3818"/>
                  </a:lnTo>
                  <a:lnTo>
                    <a:pt x="3560" y="2326"/>
                  </a:lnTo>
                  <a:lnTo>
                    <a:pt x="3560" y="2326"/>
                  </a:lnTo>
                  <a:lnTo>
                    <a:pt x="4494" y="2207"/>
                  </a:lnTo>
                  <a:lnTo>
                    <a:pt x="5468" y="2108"/>
                  </a:lnTo>
                  <a:lnTo>
                    <a:pt x="6482" y="2048"/>
                  </a:lnTo>
                  <a:lnTo>
                    <a:pt x="7516" y="2008"/>
                  </a:lnTo>
                  <a:lnTo>
                    <a:pt x="8550" y="1969"/>
                  </a:lnTo>
                  <a:lnTo>
                    <a:pt x="9564" y="1949"/>
                  </a:lnTo>
                  <a:lnTo>
                    <a:pt x="11512" y="1949"/>
                  </a:lnTo>
                  <a:lnTo>
                    <a:pt x="13222" y="1988"/>
                  </a:lnTo>
                  <a:lnTo>
                    <a:pt x="14614" y="2028"/>
                  </a:lnTo>
                  <a:lnTo>
                    <a:pt x="15846" y="2088"/>
                  </a:lnTo>
                  <a:lnTo>
                    <a:pt x="18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7" name="Google Shape;6297;p68">
              <a:extLst>
                <a:ext uri="{FF2B5EF4-FFF2-40B4-BE49-F238E27FC236}">
                  <a16:creationId xmlns:a16="http://schemas.microsoft.com/office/drawing/2014/main" id="{AF590C18-7CFB-7752-07F2-97A1B97A9067}"/>
                </a:ext>
              </a:extLst>
            </p:cNvPr>
            <p:cNvSpPr/>
            <p:nvPr/>
          </p:nvSpPr>
          <p:spPr>
            <a:xfrm>
              <a:off x="-1269950" y="2540750"/>
              <a:ext cx="609900" cy="845500"/>
            </a:xfrm>
            <a:custGeom>
              <a:avLst/>
              <a:gdLst/>
              <a:ahLst/>
              <a:cxnLst/>
              <a:rect l="l" t="t" r="r" b="b"/>
              <a:pathLst>
                <a:path w="24396" h="33820" extrusionOk="0">
                  <a:moveTo>
                    <a:pt x="1" y="3838"/>
                  </a:moveTo>
                  <a:lnTo>
                    <a:pt x="1" y="3838"/>
                  </a:lnTo>
                  <a:lnTo>
                    <a:pt x="259" y="4713"/>
                  </a:lnTo>
                  <a:lnTo>
                    <a:pt x="836" y="6780"/>
                  </a:lnTo>
                  <a:lnTo>
                    <a:pt x="1174" y="8033"/>
                  </a:lnTo>
                  <a:lnTo>
                    <a:pt x="1492" y="9266"/>
                  </a:lnTo>
                  <a:lnTo>
                    <a:pt x="1770" y="10419"/>
                  </a:lnTo>
                  <a:lnTo>
                    <a:pt x="1870" y="10916"/>
                  </a:lnTo>
                  <a:lnTo>
                    <a:pt x="1949" y="11353"/>
                  </a:lnTo>
                  <a:lnTo>
                    <a:pt x="1949" y="11353"/>
                  </a:lnTo>
                  <a:lnTo>
                    <a:pt x="2069" y="11771"/>
                  </a:lnTo>
                  <a:lnTo>
                    <a:pt x="2188" y="12268"/>
                  </a:lnTo>
                  <a:lnTo>
                    <a:pt x="2307" y="12844"/>
                  </a:lnTo>
                  <a:lnTo>
                    <a:pt x="2407" y="13480"/>
                  </a:lnTo>
                  <a:lnTo>
                    <a:pt x="2506" y="14176"/>
                  </a:lnTo>
                  <a:lnTo>
                    <a:pt x="2605" y="14932"/>
                  </a:lnTo>
                  <a:lnTo>
                    <a:pt x="2764" y="16562"/>
                  </a:lnTo>
                  <a:lnTo>
                    <a:pt x="2904" y="18351"/>
                  </a:lnTo>
                  <a:lnTo>
                    <a:pt x="3003" y="20240"/>
                  </a:lnTo>
                  <a:lnTo>
                    <a:pt x="3102" y="22169"/>
                  </a:lnTo>
                  <a:lnTo>
                    <a:pt x="3162" y="24097"/>
                  </a:lnTo>
                  <a:lnTo>
                    <a:pt x="3222" y="25986"/>
                  </a:lnTo>
                  <a:lnTo>
                    <a:pt x="3261" y="27775"/>
                  </a:lnTo>
                  <a:lnTo>
                    <a:pt x="3321" y="30877"/>
                  </a:lnTo>
                  <a:lnTo>
                    <a:pt x="3321" y="33024"/>
                  </a:lnTo>
                  <a:lnTo>
                    <a:pt x="3321" y="33819"/>
                  </a:lnTo>
                  <a:lnTo>
                    <a:pt x="3321" y="33819"/>
                  </a:lnTo>
                  <a:lnTo>
                    <a:pt x="7794" y="33541"/>
                  </a:lnTo>
                  <a:lnTo>
                    <a:pt x="11711" y="33302"/>
                  </a:lnTo>
                  <a:lnTo>
                    <a:pt x="15310" y="33103"/>
                  </a:lnTo>
                  <a:lnTo>
                    <a:pt x="15310" y="33103"/>
                  </a:lnTo>
                  <a:lnTo>
                    <a:pt x="16840" y="33024"/>
                  </a:lnTo>
                  <a:lnTo>
                    <a:pt x="18292" y="32924"/>
                  </a:lnTo>
                  <a:lnTo>
                    <a:pt x="19624" y="32805"/>
                  </a:lnTo>
                  <a:lnTo>
                    <a:pt x="20837" y="32686"/>
                  </a:lnTo>
                  <a:lnTo>
                    <a:pt x="22606" y="32487"/>
                  </a:lnTo>
                  <a:lnTo>
                    <a:pt x="23282" y="32408"/>
                  </a:lnTo>
                  <a:lnTo>
                    <a:pt x="23282" y="32408"/>
                  </a:lnTo>
                  <a:lnTo>
                    <a:pt x="23401" y="30539"/>
                  </a:lnTo>
                  <a:lnTo>
                    <a:pt x="23540" y="28749"/>
                  </a:lnTo>
                  <a:lnTo>
                    <a:pt x="23700" y="26980"/>
                  </a:lnTo>
                  <a:lnTo>
                    <a:pt x="23859" y="25270"/>
                  </a:lnTo>
                  <a:lnTo>
                    <a:pt x="24018" y="23580"/>
                  </a:lnTo>
                  <a:lnTo>
                    <a:pt x="24177" y="21910"/>
                  </a:lnTo>
                  <a:lnTo>
                    <a:pt x="24296" y="20280"/>
                  </a:lnTo>
                  <a:lnTo>
                    <a:pt x="24375" y="18650"/>
                  </a:lnTo>
                  <a:lnTo>
                    <a:pt x="24395" y="17834"/>
                  </a:lnTo>
                  <a:lnTo>
                    <a:pt x="24395" y="17019"/>
                  </a:lnTo>
                  <a:lnTo>
                    <a:pt x="24395" y="16204"/>
                  </a:lnTo>
                  <a:lnTo>
                    <a:pt x="24375" y="15409"/>
                  </a:lnTo>
                  <a:lnTo>
                    <a:pt x="24336" y="14594"/>
                  </a:lnTo>
                  <a:lnTo>
                    <a:pt x="24276" y="13779"/>
                  </a:lnTo>
                  <a:lnTo>
                    <a:pt x="24197" y="12944"/>
                  </a:lnTo>
                  <a:lnTo>
                    <a:pt x="24077" y="12128"/>
                  </a:lnTo>
                  <a:lnTo>
                    <a:pt x="23958" y="11293"/>
                  </a:lnTo>
                  <a:lnTo>
                    <a:pt x="23799" y="10458"/>
                  </a:lnTo>
                  <a:lnTo>
                    <a:pt x="23620" y="9623"/>
                  </a:lnTo>
                  <a:lnTo>
                    <a:pt x="23421" y="8769"/>
                  </a:lnTo>
                  <a:lnTo>
                    <a:pt x="23183" y="7914"/>
                  </a:lnTo>
                  <a:lnTo>
                    <a:pt x="22924" y="7039"/>
                  </a:lnTo>
                  <a:lnTo>
                    <a:pt x="22626" y="6164"/>
                  </a:lnTo>
                  <a:lnTo>
                    <a:pt x="22288" y="5289"/>
                  </a:lnTo>
                  <a:lnTo>
                    <a:pt x="22288" y="5289"/>
                  </a:lnTo>
                  <a:lnTo>
                    <a:pt x="22169" y="5011"/>
                  </a:lnTo>
                  <a:lnTo>
                    <a:pt x="22049" y="4772"/>
                  </a:lnTo>
                  <a:lnTo>
                    <a:pt x="21910" y="4514"/>
                  </a:lnTo>
                  <a:lnTo>
                    <a:pt x="21751" y="4255"/>
                  </a:lnTo>
                  <a:lnTo>
                    <a:pt x="21592" y="4017"/>
                  </a:lnTo>
                  <a:lnTo>
                    <a:pt x="21413" y="3778"/>
                  </a:lnTo>
                  <a:lnTo>
                    <a:pt x="21214" y="3540"/>
                  </a:lnTo>
                  <a:lnTo>
                    <a:pt x="21016" y="3301"/>
                  </a:lnTo>
                  <a:lnTo>
                    <a:pt x="20797" y="3082"/>
                  </a:lnTo>
                  <a:lnTo>
                    <a:pt x="20558" y="2864"/>
                  </a:lnTo>
                  <a:lnTo>
                    <a:pt x="20300" y="2665"/>
                  </a:lnTo>
                  <a:lnTo>
                    <a:pt x="20041" y="2446"/>
                  </a:lnTo>
                  <a:lnTo>
                    <a:pt x="19763" y="2247"/>
                  </a:lnTo>
                  <a:lnTo>
                    <a:pt x="19465" y="2068"/>
                  </a:lnTo>
                  <a:lnTo>
                    <a:pt x="19167" y="1890"/>
                  </a:lnTo>
                  <a:lnTo>
                    <a:pt x="18848" y="1711"/>
                  </a:lnTo>
                  <a:lnTo>
                    <a:pt x="18510" y="1532"/>
                  </a:lnTo>
                  <a:lnTo>
                    <a:pt x="18173" y="1373"/>
                  </a:lnTo>
                  <a:lnTo>
                    <a:pt x="17815" y="1233"/>
                  </a:lnTo>
                  <a:lnTo>
                    <a:pt x="17437" y="1094"/>
                  </a:lnTo>
                  <a:lnTo>
                    <a:pt x="17059" y="955"/>
                  </a:lnTo>
                  <a:lnTo>
                    <a:pt x="16662" y="836"/>
                  </a:lnTo>
                  <a:lnTo>
                    <a:pt x="16244" y="717"/>
                  </a:lnTo>
                  <a:lnTo>
                    <a:pt x="15807" y="617"/>
                  </a:lnTo>
                  <a:lnTo>
                    <a:pt x="15369" y="518"/>
                  </a:lnTo>
                  <a:lnTo>
                    <a:pt x="14912" y="438"/>
                  </a:lnTo>
                  <a:lnTo>
                    <a:pt x="14455" y="359"/>
                  </a:lnTo>
                  <a:lnTo>
                    <a:pt x="13978" y="299"/>
                  </a:lnTo>
                  <a:lnTo>
                    <a:pt x="13481" y="259"/>
                  </a:lnTo>
                  <a:lnTo>
                    <a:pt x="12964" y="220"/>
                  </a:lnTo>
                  <a:lnTo>
                    <a:pt x="12447" y="200"/>
                  </a:lnTo>
                  <a:lnTo>
                    <a:pt x="11910" y="180"/>
                  </a:lnTo>
                  <a:lnTo>
                    <a:pt x="11910" y="180"/>
                  </a:lnTo>
                  <a:lnTo>
                    <a:pt x="11254" y="80"/>
                  </a:lnTo>
                  <a:lnTo>
                    <a:pt x="10598" y="21"/>
                  </a:lnTo>
                  <a:lnTo>
                    <a:pt x="9962" y="1"/>
                  </a:lnTo>
                  <a:lnTo>
                    <a:pt x="9345" y="1"/>
                  </a:lnTo>
                  <a:lnTo>
                    <a:pt x="8729" y="21"/>
                  </a:lnTo>
                  <a:lnTo>
                    <a:pt x="8152" y="80"/>
                  </a:lnTo>
                  <a:lnTo>
                    <a:pt x="7576" y="160"/>
                  </a:lnTo>
                  <a:lnTo>
                    <a:pt x="7019" y="259"/>
                  </a:lnTo>
                  <a:lnTo>
                    <a:pt x="6482" y="359"/>
                  </a:lnTo>
                  <a:lnTo>
                    <a:pt x="5965" y="498"/>
                  </a:lnTo>
                  <a:lnTo>
                    <a:pt x="5448" y="637"/>
                  </a:lnTo>
                  <a:lnTo>
                    <a:pt x="4971" y="796"/>
                  </a:lnTo>
                  <a:lnTo>
                    <a:pt x="4494" y="975"/>
                  </a:lnTo>
                  <a:lnTo>
                    <a:pt x="4057" y="1154"/>
                  </a:lnTo>
                  <a:lnTo>
                    <a:pt x="3639" y="1353"/>
                  </a:lnTo>
                  <a:lnTo>
                    <a:pt x="3222" y="1532"/>
                  </a:lnTo>
                  <a:lnTo>
                    <a:pt x="2844" y="1730"/>
                  </a:lnTo>
                  <a:lnTo>
                    <a:pt x="2486" y="1929"/>
                  </a:lnTo>
                  <a:lnTo>
                    <a:pt x="1830" y="2327"/>
                  </a:lnTo>
                  <a:lnTo>
                    <a:pt x="1273" y="2705"/>
                  </a:lnTo>
                  <a:lnTo>
                    <a:pt x="796" y="3063"/>
                  </a:lnTo>
                  <a:lnTo>
                    <a:pt x="438" y="3361"/>
                  </a:lnTo>
                  <a:lnTo>
                    <a:pt x="180" y="3599"/>
                  </a:lnTo>
                  <a:lnTo>
                    <a:pt x="21" y="3758"/>
                  </a:lnTo>
                  <a:lnTo>
                    <a:pt x="1" y="3818"/>
                  </a:lnTo>
                  <a:lnTo>
                    <a:pt x="1" y="3838"/>
                  </a:lnTo>
                  <a:lnTo>
                    <a:pt x="1" y="383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8" name="Google Shape;6298;p68">
              <a:extLst>
                <a:ext uri="{FF2B5EF4-FFF2-40B4-BE49-F238E27FC236}">
                  <a16:creationId xmlns:a16="http://schemas.microsoft.com/office/drawing/2014/main" id="{D1006177-C944-3A68-CE7B-10CB0193D015}"/>
                </a:ext>
              </a:extLst>
            </p:cNvPr>
            <p:cNvSpPr/>
            <p:nvPr/>
          </p:nvSpPr>
          <p:spPr>
            <a:xfrm>
              <a:off x="-1193900" y="2586000"/>
              <a:ext cx="533850" cy="893175"/>
            </a:xfrm>
            <a:custGeom>
              <a:avLst/>
              <a:gdLst/>
              <a:ahLst/>
              <a:cxnLst/>
              <a:rect l="l" t="t" r="r" b="b"/>
              <a:pathLst>
                <a:path w="21354" h="35727" extrusionOk="0">
                  <a:moveTo>
                    <a:pt x="4395" y="33441"/>
                  </a:moveTo>
                  <a:lnTo>
                    <a:pt x="4395" y="33441"/>
                  </a:lnTo>
                  <a:lnTo>
                    <a:pt x="5548" y="33838"/>
                  </a:lnTo>
                  <a:lnTo>
                    <a:pt x="6800" y="34256"/>
                  </a:lnTo>
                  <a:lnTo>
                    <a:pt x="8093" y="34653"/>
                  </a:lnTo>
                  <a:lnTo>
                    <a:pt x="9385" y="35031"/>
                  </a:lnTo>
                  <a:lnTo>
                    <a:pt x="10021" y="35190"/>
                  </a:lnTo>
                  <a:lnTo>
                    <a:pt x="10657" y="35329"/>
                  </a:lnTo>
                  <a:lnTo>
                    <a:pt x="11293" y="35449"/>
                  </a:lnTo>
                  <a:lnTo>
                    <a:pt x="11890" y="35568"/>
                  </a:lnTo>
                  <a:lnTo>
                    <a:pt x="12466" y="35647"/>
                  </a:lnTo>
                  <a:lnTo>
                    <a:pt x="13023" y="35687"/>
                  </a:lnTo>
                  <a:lnTo>
                    <a:pt x="13560" y="35727"/>
                  </a:lnTo>
                  <a:lnTo>
                    <a:pt x="14037" y="35707"/>
                  </a:lnTo>
                  <a:lnTo>
                    <a:pt x="14037" y="35707"/>
                  </a:lnTo>
                  <a:lnTo>
                    <a:pt x="14415" y="35687"/>
                  </a:lnTo>
                  <a:lnTo>
                    <a:pt x="14793" y="35627"/>
                  </a:lnTo>
                  <a:lnTo>
                    <a:pt x="15150" y="35548"/>
                  </a:lnTo>
                  <a:lnTo>
                    <a:pt x="15488" y="35449"/>
                  </a:lnTo>
                  <a:lnTo>
                    <a:pt x="15806" y="35309"/>
                  </a:lnTo>
                  <a:lnTo>
                    <a:pt x="16125" y="35170"/>
                  </a:lnTo>
                  <a:lnTo>
                    <a:pt x="16443" y="35011"/>
                  </a:lnTo>
                  <a:lnTo>
                    <a:pt x="16741" y="34832"/>
                  </a:lnTo>
                  <a:lnTo>
                    <a:pt x="17019" y="34653"/>
                  </a:lnTo>
                  <a:lnTo>
                    <a:pt x="17298" y="34435"/>
                  </a:lnTo>
                  <a:lnTo>
                    <a:pt x="17556" y="34236"/>
                  </a:lnTo>
                  <a:lnTo>
                    <a:pt x="17795" y="34017"/>
                  </a:lnTo>
                  <a:lnTo>
                    <a:pt x="18033" y="33779"/>
                  </a:lnTo>
                  <a:lnTo>
                    <a:pt x="18272" y="33560"/>
                  </a:lnTo>
                  <a:lnTo>
                    <a:pt x="18669" y="33083"/>
                  </a:lnTo>
                  <a:lnTo>
                    <a:pt x="19047" y="32625"/>
                  </a:lnTo>
                  <a:lnTo>
                    <a:pt x="19365" y="32168"/>
                  </a:lnTo>
                  <a:lnTo>
                    <a:pt x="19624" y="31751"/>
                  </a:lnTo>
                  <a:lnTo>
                    <a:pt x="19842" y="31373"/>
                  </a:lnTo>
                  <a:lnTo>
                    <a:pt x="20141" y="30816"/>
                  </a:lnTo>
                  <a:lnTo>
                    <a:pt x="20240" y="30598"/>
                  </a:lnTo>
                  <a:lnTo>
                    <a:pt x="20240" y="30598"/>
                  </a:lnTo>
                  <a:lnTo>
                    <a:pt x="20359" y="28729"/>
                  </a:lnTo>
                  <a:lnTo>
                    <a:pt x="20498" y="26939"/>
                  </a:lnTo>
                  <a:lnTo>
                    <a:pt x="20658" y="25170"/>
                  </a:lnTo>
                  <a:lnTo>
                    <a:pt x="20817" y="23460"/>
                  </a:lnTo>
                  <a:lnTo>
                    <a:pt x="20976" y="21770"/>
                  </a:lnTo>
                  <a:lnTo>
                    <a:pt x="21135" y="20100"/>
                  </a:lnTo>
                  <a:lnTo>
                    <a:pt x="21254" y="18470"/>
                  </a:lnTo>
                  <a:lnTo>
                    <a:pt x="21333" y="16840"/>
                  </a:lnTo>
                  <a:lnTo>
                    <a:pt x="21353" y="16024"/>
                  </a:lnTo>
                  <a:lnTo>
                    <a:pt x="21353" y="15209"/>
                  </a:lnTo>
                  <a:lnTo>
                    <a:pt x="21353" y="14394"/>
                  </a:lnTo>
                  <a:lnTo>
                    <a:pt x="21333" y="13599"/>
                  </a:lnTo>
                  <a:lnTo>
                    <a:pt x="21294" y="12784"/>
                  </a:lnTo>
                  <a:lnTo>
                    <a:pt x="21234" y="11969"/>
                  </a:lnTo>
                  <a:lnTo>
                    <a:pt x="21155" y="11134"/>
                  </a:lnTo>
                  <a:lnTo>
                    <a:pt x="21035" y="10318"/>
                  </a:lnTo>
                  <a:lnTo>
                    <a:pt x="20916" y="9483"/>
                  </a:lnTo>
                  <a:lnTo>
                    <a:pt x="20757" y="8648"/>
                  </a:lnTo>
                  <a:lnTo>
                    <a:pt x="20578" y="7813"/>
                  </a:lnTo>
                  <a:lnTo>
                    <a:pt x="20379" y="6959"/>
                  </a:lnTo>
                  <a:lnTo>
                    <a:pt x="20141" y="6104"/>
                  </a:lnTo>
                  <a:lnTo>
                    <a:pt x="19882" y="5229"/>
                  </a:lnTo>
                  <a:lnTo>
                    <a:pt x="19584" y="4354"/>
                  </a:lnTo>
                  <a:lnTo>
                    <a:pt x="19246" y="3479"/>
                  </a:lnTo>
                  <a:lnTo>
                    <a:pt x="19246" y="3479"/>
                  </a:lnTo>
                  <a:lnTo>
                    <a:pt x="19107" y="3161"/>
                  </a:lnTo>
                  <a:lnTo>
                    <a:pt x="18948" y="2843"/>
                  </a:lnTo>
                  <a:lnTo>
                    <a:pt x="18769" y="2545"/>
                  </a:lnTo>
                  <a:lnTo>
                    <a:pt x="18570" y="2247"/>
                  </a:lnTo>
                  <a:lnTo>
                    <a:pt x="18371" y="1968"/>
                  </a:lnTo>
                  <a:lnTo>
                    <a:pt x="18133" y="1670"/>
                  </a:lnTo>
                  <a:lnTo>
                    <a:pt x="17874" y="1412"/>
                  </a:lnTo>
                  <a:lnTo>
                    <a:pt x="17596" y="1133"/>
                  </a:lnTo>
                  <a:lnTo>
                    <a:pt x="17596" y="1133"/>
                  </a:lnTo>
                  <a:lnTo>
                    <a:pt x="16999" y="934"/>
                  </a:lnTo>
                  <a:lnTo>
                    <a:pt x="16363" y="736"/>
                  </a:lnTo>
                  <a:lnTo>
                    <a:pt x="15707" y="577"/>
                  </a:lnTo>
                  <a:lnTo>
                    <a:pt x="15011" y="437"/>
                  </a:lnTo>
                  <a:lnTo>
                    <a:pt x="14295" y="338"/>
                  </a:lnTo>
                  <a:lnTo>
                    <a:pt x="13540" y="258"/>
                  </a:lnTo>
                  <a:lnTo>
                    <a:pt x="12745" y="199"/>
                  </a:lnTo>
                  <a:lnTo>
                    <a:pt x="11910" y="179"/>
                  </a:lnTo>
                  <a:lnTo>
                    <a:pt x="11910" y="179"/>
                  </a:lnTo>
                  <a:lnTo>
                    <a:pt x="11254" y="80"/>
                  </a:lnTo>
                  <a:lnTo>
                    <a:pt x="10598" y="20"/>
                  </a:lnTo>
                  <a:lnTo>
                    <a:pt x="9961" y="0"/>
                  </a:lnTo>
                  <a:lnTo>
                    <a:pt x="9345" y="0"/>
                  </a:lnTo>
                  <a:lnTo>
                    <a:pt x="8749" y="20"/>
                  </a:lnTo>
                  <a:lnTo>
                    <a:pt x="8152" y="80"/>
                  </a:lnTo>
                  <a:lnTo>
                    <a:pt x="7576" y="139"/>
                  </a:lnTo>
                  <a:lnTo>
                    <a:pt x="7019" y="239"/>
                  </a:lnTo>
                  <a:lnTo>
                    <a:pt x="6482" y="358"/>
                  </a:lnTo>
                  <a:lnTo>
                    <a:pt x="5965" y="497"/>
                  </a:lnTo>
                  <a:lnTo>
                    <a:pt x="5448" y="636"/>
                  </a:lnTo>
                  <a:lnTo>
                    <a:pt x="4971" y="795"/>
                  </a:lnTo>
                  <a:lnTo>
                    <a:pt x="4514" y="974"/>
                  </a:lnTo>
                  <a:lnTo>
                    <a:pt x="4057" y="1153"/>
                  </a:lnTo>
                  <a:lnTo>
                    <a:pt x="3639" y="1332"/>
                  </a:lnTo>
                  <a:lnTo>
                    <a:pt x="3222" y="1531"/>
                  </a:lnTo>
                  <a:lnTo>
                    <a:pt x="2844" y="1730"/>
                  </a:lnTo>
                  <a:lnTo>
                    <a:pt x="2486" y="1929"/>
                  </a:lnTo>
                  <a:lnTo>
                    <a:pt x="1830" y="2326"/>
                  </a:lnTo>
                  <a:lnTo>
                    <a:pt x="1273" y="2704"/>
                  </a:lnTo>
                  <a:lnTo>
                    <a:pt x="796" y="3062"/>
                  </a:lnTo>
                  <a:lnTo>
                    <a:pt x="438" y="3360"/>
                  </a:lnTo>
                  <a:lnTo>
                    <a:pt x="180" y="3599"/>
                  </a:lnTo>
                  <a:lnTo>
                    <a:pt x="41" y="3758"/>
                  </a:lnTo>
                  <a:lnTo>
                    <a:pt x="1" y="3817"/>
                  </a:lnTo>
                  <a:lnTo>
                    <a:pt x="1" y="3837"/>
                  </a:lnTo>
                  <a:lnTo>
                    <a:pt x="1" y="3837"/>
                  </a:lnTo>
                  <a:lnTo>
                    <a:pt x="339" y="4434"/>
                  </a:lnTo>
                  <a:lnTo>
                    <a:pt x="717" y="5090"/>
                  </a:lnTo>
                  <a:lnTo>
                    <a:pt x="1134" y="5905"/>
                  </a:lnTo>
                  <a:lnTo>
                    <a:pt x="1591" y="6819"/>
                  </a:lnTo>
                  <a:lnTo>
                    <a:pt x="1790" y="7296"/>
                  </a:lnTo>
                  <a:lnTo>
                    <a:pt x="1989" y="7794"/>
                  </a:lnTo>
                  <a:lnTo>
                    <a:pt x="2188" y="8271"/>
                  </a:lnTo>
                  <a:lnTo>
                    <a:pt x="2327" y="8728"/>
                  </a:lnTo>
                  <a:lnTo>
                    <a:pt x="2466" y="9185"/>
                  </a:lnTo>
                  <a:lnTo>
                    <a:pt x="2546" y="9603"/>
                  </a:lnTo>
                  <a:lnTo>
                    <a:pt x="2546" y="9603"/>
                  </a:lnTo>
                  <a:lnTo>
                    <a:pt x="2764" y="10438"/>
                  </a:lnTo>
                  <a:lnTo>
                    <a:pt x="2963" y="11273"/>
                  </a:lnTo>
                  <a:lnTo>
                    <a:pt x="3162" y="12128"/>
                  </a:lnTo>
                  <a:lnTo>
                    <a:pt x="3341" y="12983"/>
                  </a:lnTo>
                  <a:lnTo>
                    <a:pt x="3500" y="13857"/>
                  </a:lnTo>
                  <a:lnTo>
                    <a:pt x="3639" y="14752"/>
                  </a:lnTo>
                  <a:lnTo>
                    <a:pt x="3758" y="15627"/>
                  </a:lnTo>
                  <a:lnTo>
                    <a:pt x="3878" y="16502"/>
                  </a:lnTo>
                  <a:lnTo>
                    <a:pt x="4076" y="18291"/>
                  </a:lnTo>
                  <a:lnTo>
                    <a:pt x="4236" y="20040"/>
                  </a:lnTo>
                  <a:lnTo>
                    <a:pt x="4355" y="21770"/>
                  </a:lnTo>
                  <a:lnTo>
                    <a:pt x="4434" y="23460"/>
                  </a:lnTo>
                  <a:lnTo>
                    <a:pt x="4494" y="25070"/>
                  </a:lnTo>
                  <a:lnTo>
                    <a:pt x="4514" y="26621"/>
                  </a:lnTo>
                  <a:lnTo>
                    <a:pt x="4514" y="28073"/>
                  </a:lnTo>
                  <a:lnTo>
                    <a:pt x="4514" y="29424"/>
                  </a:lnTo>
                  <a:lnTo>
                    <a:pt x="4454" y="31731"/>
                  </a:lnTo>
                  <a:lnTo>
                    <a:pt x="4395" y="33441"/>
                  </a:lnTo>
                  <a:lnTo>
                    <a:pt x="4395" y="334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9" name="Google Shape;6299;p68">
              <a:extLst>
                <a:ext uri="{FF2B5EF4-FFF2-40B4-BE49-F238E27FC236}">
                  <a16:creationId xmlns:a16="http://schemas.microsoft.com/office/drawing/2014/main" id="{FBFB0068-8D51-AC98-2247-E22B91012460}"/>
                </a:ext>
              </a:extLst>
            </p:cNvPr>
            <p:cNvSpPr/>
            <p:nvPr/>
          </p:nvSpPr>
          <p:spPr>
            <a:xfrm>
              <a:off x="-962775" y="3892700"/>
              <a:ext cx="430450" cy="415050"/>
            </a:xfrm>
            <a:custGeom>
              <a:avLst/>
              <a:gdLst/>
              <a:ahLst/>
              <a:cxnLst/>
              <a:rect l="l" t="t" r="r" b="b"/>
              <a:pathLst>
                <a:path w="17218" h="16602" extrusionOk="0">
                  <a:moveTo>
                    <a:pt x="1949" y="0"/>
                  </a:moveTo>
                  <a:lnTo>
                    <a:pt x="1949" y="0"/>
                  </a:lnTo>
                  <a:lnTo>
                    <a:pt x="1611" y="1511"/>
                  </a:lnTo>
                  <a:lnTo>
                    <a:pt x="1213" y="3440"/>
                  </a:lnTo>
                  <a:lnTo>
                    <a:pt x="995" y="4533"/>
                  </a:lnTo>
                  <a:lnTo>
                    <a:pt x="776" y="5666"/>
                  </a:lnTo>
                  <a:lnTo>
                    <a:pt x="577" y="6839"/>
                  </a:lnTo>
                  <a:lnTo>
                    <a:pt x="398" y="8052"/>
                  </a:lnTo>
                  <a:lnTo>
                    <a:pt x="239" y="9245"/>
                  </a:lnTo>
                  <a:lnTo>
                    <a:pt x="120" y="10458"/>
                  </a:lnTo>
                  <a:lnTo>
                    <a:pt x="40" y="11631"/>
                  </a:lnTo>
                  <a:lnTo>
                    <a:pt x="1" y="12207"/>
                  </a:lnTo>
                  <a:lnTo>
                    <a:pt x="1" y="12764"/>
                  </a:lnTo>
                  <a:lnTo>
                    <a:pt x="1" y="13321"/>
                  </a:lnTo>
                  <a:lnTo>
                    <a:pt x="1" y="13858"/>
                  </a:lnTo>
                  <a:lnTo>
                    <a:pt x="40" y="14374"/>
                  </a:lnTo>
                  <a:lnTo>
                    <a:pt x="80" y="14872"/>
                  </a:lnTo>
                  <a:lnTo>
                    <a:pt x="140" y="15349"/>
                  </a:lnTo>
                  <a:lnTo>
                    <a:pt x="219" y="15786"/>
                  </a:lnTo>
                  <a:lnTo>
                    <a:pt x="319" y="16204"/>
                  </a:lnTo>
                  <a:lnTo>
                    <a:pt x="438" y="16601"/>
                  </a:lnTo>
                  <a:lnTo>
                    <a:pt x="17178" y="16482"/>
                  </a:lnTo>
                  <a:lnTo>
                    <a:pt x="17178" y="16482"/>
                  </a:lnTo>
                  <a:lnTo>
                    <a:pt x="17198" y="16303"/>
                  </a:lnTo>
                  <a:lnTo>
                    <a:pt x="17218" y="16104"/>
                  </a:lnTo>
                  <a:lnTo>
                    <a:pt x="17218" y="15925"/>
                  </a:lnTo>
                  <a:lnTo>
                    <a:pt x="17198" y="15726"/>
                  </a:lnTo>
                  <a:lnTo>
                    <a:pt x="17178" y="15547"/>
                  </a:lnTo>
                  <a:lnTo>
                    <a:pt x="17138" y="15369"/>
                  </a:lnTo>
                  <a:lnTo>
                    <a:pt x="17019" y="15031"/>
                  </a:lnTo>
                  <a:lnTo>
                    <a:pt x="16880" y="14712"/>
                  </a:lnTo>
                  <a:lnTo>
                    <a:pt x="16701" y="14434"/>
                  </a:lnTo>
                  <a:lnTo>
                    <a:pt x="16502" y="14196"/>
                  </a:lnTo>
                  <a:lnTo>
                    <a:pt x="16303" y="13997"/>
                  </a:lnTo>
                  <a:lnTo>
                    <a:pt x="16303" y="13997"/>
                  </a:lnTo>
                  <a:lnTo>
                    <a:pt x="15866" y="13957"/>
                  </a:lnTo>
                  <a:lnTo>
                    <a:pt x="15448" y="13897"/>
                  </a:lnTo>
                  <a:lnTo>
                    <a:pt x="14991" y="13818"/>
                  </a:lnTo>
                  <a:lnTo>
                    <a:pt x="14514" y="13718"/>
                  </a:lnTo>
                  <a:lnTo>
                    <a:pt x="14017" y="13579"/>
                  </a:lnTo>
                  <a:lnTo>
                    <a:pt x="13520" y="13440"/>
                  </a:lnTo>
                  <a:lnTo>
                    <a:pt x="12983" y="13261"/>
                  </a:lnTo>
                  <a:lnTo>
                    <a:pt x="12426" y="13082"/>
                  </a:lnTo>
                  <a:lnTo>
                    <a:pt x="12426" y="13082"/>
                  </a:lnTo>
                  <a:lnTo>
                    <a:pt x="12267" y="13003"/>
                  </a:lnTo>
                  <a:lnTo>
                    <a:pt x="12108" y="12943"/>
                  </a:lnTo>
                  <a:lnTo>
                    <a:pt x="11969" y="12844"/>
                  </a:lnTo>
                  <a:lnTo>
                    <a:pt x="11830" y="12764"/>
                  </a:lnTo>
                  <a:lnTo>
                    <a:pt x="11572" y="12545"/>
                  </a:lnTo>
                  <a:lnTo>
                    <a:pt x="11353" y="12307"/>
                  </a:lnTo>
                  <a:lnTo>
                    <a:pt x="11154" y="12028"/>
                  </a:lnTo>
                  <a:lnTo>
                    <a:pt x="10995" y="11730"/>
                  </a:lnTo>
                  <a:lnTo>
                    <a:pt x="10856" y="11392"/>
                  </a:lnTo>
                  <a:lnTo>
                    <a:pt x="10737" y="11034"/>
                  </a:lnTo>
                  <a:lnTo>
                    <a:pt x="10637" y="10657"/>
                  </a:lnTo>
                  <a:lnTo>
                    <a:pt x="10558" y="10259"/>
                  </a:lnTo>
                  <a:lnTo>
                    <a:pt x="10518" y="9842"/>
                  </a:lnTo>
                  <a:lnTo>
                    <a:pt x="10478" y="9404"/>
                  </a:lnTo>
                  <a:lnTo>
                    <a:pt x="10458" y="8967"/>
                  </a:lnTo>
                  <a:lnTo>
                    <a:pt x="10458" y="8509"/>
                  </a:lnTo>
                  <a:lnTo>
                    <a:pt x="10478" y="8032"/>
                  </a:lnTo>
                  <a:lnTo>
                    <a:pt x="10498" y="7575"/>
                  </a:lnTo>
                  <a:lnTo>
                    <a:pt x="10597" y="6621"/>
                  </a:lnTo>
                  <a:lnTo>
                    <a:pt x="10717" y="5666"/>
                  </a:lnTo>
                  <a:lnTo>
                    <a:pt x="10876" y="4732"/>
                  </a:lnTo>
                  <a:lnTo>
                    <a:pt x="11055" y="3817"/>
                  </a:lnTo>
                  <a:lnTo>
                    <a:pt x="11393" y="2207"/>
                  </a:lnTo>
                  <a:lnTo>
                    <a:pt x="11671" y="935"/>
                  </a:lnTo>
                  <a:lnTo>
                    <a:pt x="11671" y="935"/>
                  </a:lnTo>
                  <a:lnTo>
                    <a:pt x="1949" y="0"/>
                  </a:lnTo>
                  <a:lnTo>
                    <a:pt x="1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0" name="Google Shape;6300;p68">
              <a:extLst>
                <a:ext uri="{FF2B5EF4-FFF2-40B4-BE49-F238E27FC236}">
                  <a16:creationId xmlns:a16="http://schemas.microsoft.com/office/drawing/2014/main" id="{64519369-19FA-68FD-A1CF-50F142ABCFC6}"/>
                </a:ext>
              </a:extLst>
            </p:cNvPr>
            <p:cNvSpPr/>
            <p:nvPr/>
          </p:nvSpPr>
          <p:spPr>
            <a:xfrm>
              <a:off x="-737625" y="4219750"/>
              <a:ext cx="205300" cy="86500"/>
            </a:xfrm>
            <a:custGeom>
              <a:avLst/>
              <a:gdLst/>
              <a:ahLst/>
              <a:cxnLst/>
              <a:rect l="l" t="t" r="r" b="b"/>
              <a:pathLst>
                <a:path w="8212" h="3460" extrusionOk="0">
                  <a:moveTo>
                    <a:pt x="1" y="3460"/>
                  </a:moveTo>
                  <a:lnTo>
                    <a:pt x="8172" y="3400"/>
                  </a:lnTo>
                  <a:lnTo>
                    <a:pt x="8172" y="3400"/>
                  </a:lnTo>
                  <a:lnTo>
                    <a:pt x="8192" y="3221"/>
                  </a:lnTo>
                  <a:lnTo>
                    <a:pt x="8212" y="3022"/>
                  </a:lnTo>
                  <a:lnTo>
                    <a:pt x="8212" y="2843"/>
                  </a:lnTo>
                  <a:lnTo>
                    <a:pt x="8192" y="2644"/>
                  </a:lnTo>
                  <a:lnTo>
                    <a:pt x="8172" y="2465"/>
                  </a:lnTo>
                  <a:lnTo>
                    <a:pt x="8132" y="2287"/>
                  </a:lnTo>
                  <a:lnTo>
                    <a:pt x="8013" y="1949"/>
                  </a:lnTo>
                  <a:lnTo>
                    <a:pt x="7874" y="1630"/>
                  </a:lnTo>
                  <a:lnTo>
                    <a:pt x="7695" y="1352"/>
                  </a:lnTo>
                  <a:lnTo>
                    <a:pt x="7496" y="1114"/>
                  </a:lnTo>
                  <a:lnTo>
                    <a:pt x="7297" y="915"/>
                  </a:lnTo>
                  <a:lnTo>
                    <a:pt x="7297" y="915"/>
                  </a:lnTo>
                  <a:lnTo>
                    <a:pt x="6860" y="875"/>
                  </a:lnTo>
                  <a:lnTo>
                    <a:pt x="6442" y="815"/>
                  </a:lnTo>
                  <a:lnTo>
                    <a:pt x="5985" y="736"/>
                  </a:lnTo>
                  <a:lnTo>
                    <a:pt x="5508" y="636"/>
                  </a:lnTo>
                  <a:lnTo>
                    <a:pt x="5011" y="497"/>
                  </a:lnTo>
                  <a:lnTo>
                    <a:pt x="4514" y="358"/>
                  </a:lnTo>
                  <a:lnTo>
                    <a:pt x="3977" y="179"/>
                  </a:lnTo>
                  <a:lnTo>
                    <a:pt x="3420" y="0"/>
                  </a:lnTo>
                  <a:lnTo>
                    <a:pt x="3420" y="0"/>
                  </a:lnTo>
                  <a:lnTo>
                    <a:pt x="3182" y="100"/>
                  </a:lnTo>
                  <a:lnTo>
                    <a:pt x="2943" y="239"/>
                  </a:lnTo>
                  <a:lnTo>
                    <a:pt x="2705" y="398"/>
                  </a:lnTo>
                  <a:lnTo>
                    <a:pt x="2446" y="577"/>
                  </a:lnTo>
                  <a:lnTo>
                    <a:pt x="2208" y="756"/>
                  </a:lnTo>
                  <a:lnTo>
                    <a:pt x="1969" y="955"/>
                  </a:lnTo>
                  <a:lnTo>
                    <a:pt x="1731" y="1173"/>
                  </a:lnTo>
                  <a:lnTo>
                    <a:pt x="1492" y="1392"/>
                  </a:lnTo>
                  <a:lnTo>
                    <a:pt x="1253" y="1630"/>
                  </a:lnTo>
                  <a:lnTo>
                    <a:pt x="1035" y="1869"/>
                  </a:lnTo>
                  <a:lnTo>
                    <a:pt x="836" y="2128"/>
                  </a:lnTo>
                  <a:lnTo>
                    <a:pt x="637" y="2386"/>
                  </a:lnTo>
                  <a:lnTo>
                    <a:pt x="458" y="2664"/>
                  </a:lnTo>
                  <a:lnTo>
                    <a:pt x="279" y="2923"/>
                  </a:lnTo>
                  <a:lnTo>
                    <a:pt x="140" y="3201"/>
                  </a:lnTo>
                  <a:lnTo>
                    <a:pt x="1" y="3460"/>
                  </a:lnTo>
                  <a:lnTo>
                    <a:pt x="1" y="346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1" name="Google Shape;6301;p68">
              <a:extLst>
                <a:ext uri="{FF2B5EF4-FFF2-40B4-BE49-F238E27FC236}">
                  <a16:creationId xmlns:a16="http://schemas.microsoft.com/office/drawing/2014/main" id="{84E767C7-26AD-E3F7-B631-E176587F1B3F}"/>
                </a:ext>
              </a:extLst>
            </p:cNvPr>
            <p:cNvSpPr/>
            <p:nvPr/>
          </p:nvSpPr>
          <p:spPr>
            <a:xfrm>
              <a:off x="-951825" y="4304725"/>
              <a:ext cx="427950" cy="29350"/>
            </a:xfrm>
            <a:custGeom>
              <a:avLst/>
              <a:gdLst/>
              <a:ahLst/>
              <a:cxnLst/>
              <a:rect l="l" t="t" r="r" b="b"/>
              <a:pathLst>
                <a:path w="17118" h="1174" extrusionOk="0">
                  <a:moveTo>
                    <a:pt x="0" y="120"/>
                  </a:moveTo>
                  <a:lnTo>
                    <a:pt x="17118" y="1"/>
                  </a:lnTo>
                  <a:lnTo>
                    <a:pt x="17118" y="1055"/>
                  </a:lnTo>
                  <a:lnTo>
                    <a:pt x="20" y="1174"/>
                  </a:lnTo>
                  <a:lnTo>
                    <a:pt x="0" y="1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2" name="Google Shape;6302;p68">
              <a:extLst>
                <a:ext uri="{FF2B5EF4-FFF2-40B4-BE49-F238E27FC236}">
                  <a16:creationId xmlns:a16="http://schemas.microsoft.com/office/drawing/2014/main" id="{F99B6B0E-FA43-4B92-195E-2B88BA6D1B39}"/>
                </a:ext>
              </a:extLst>
            </p:cNvPr>
            <p:cNvSpPr/>
            <p:nvPr/>
          </p:nvSpPr>
          <p:spPr>
            <a:xfrm>
              <a:off x="-954325" y="3927975"/>
              <a:ext cx="181950" cy="379775"/>
            </a:xfrm>
            <a:custGeom>
              <a:avLst/>
              <a:gdLst/>
              <a:ahLst/>
              <a:cxnLst/>
              <a:rect l="l" t="t" r="r" b="b"/>
              <a:pathLst>
                <a:path w="7278" h="15191" extrusionOk="0">
                  <a:moveTo>
                    <a:pt x="1313" y="1"/>
                  </a:moveTo>
                  <a:lnTo>
                    <a:pt x="1313" y="1"/>
                  </a:lnTo>
                  <a:lnTo>
                    <a:pt x="1710" y="41"/>
                  </a:lnTo>
                  <a:lnTo>
                    <a:pt x="2108" y="100"/>
                  </a:lnTo>
                  <a:lnTo>
                    <a:pt x="2486" y="200"/>
                  </a:lnTo>
                  <a:lnTo>
                    <a:pt x="2844" y="339"/>
                  </a:lnTo>
                  <a:lnTo>
                    <a:pt x="3202" y="478"/>
                  </a:lnTo>
                  <a:lnTo>
                    <a:pt x="3539" y="657"/>
                  </a:lnTo>
                  <a:lnTo>
                    <a:pt x="3858" y="856"/>
                  </a:lnTo>
                  <a:lnTo>
                    <a:pt x="4176" y="1055"/>
                  </a:lnTo>
                  <a:lnTo>
                    <a:pt x="4474" y="1293"/>
                  </a:lnTo>
                  <a:lnTo>
                    <a:pt x="4752" y="1552"/>
                  </a:lnTo>
                  <a:lnTo>
                    <a:pt x="5011" y="1830"/>
                  </a:lnTo>
                  <a:lnTo>
                    <a:pt x="5269" y="2108"/>
                  </a:lnTo>
                  <a:lnTo>
                    <a:pt x="5508" y="2426"/>
                  </a:lnTo>
                  <a:lnTo>
                    <a:pt x="5746" y="2744"/>
                  </a:lnTo>
                  <a:lnTo>
                    <a:pt x="5945" y="3063"/>
                  </a:lnTo>
                  <a:lnTo>
                    <a:pt x="6144" y="3420"/>
                  </a:lnTo>
                  <a:lnTo>
                    <a:pt x="6323" y="3758"/>
                  </a:lnTo>
                  <a:lnTo>
                    <a:pt x="6482" y="4136"/>
                  </a:lnTo>
                  <a:lnTo>
                    <a:pt x="6641" y="4514"/>
                  </a:lnTo>
                  <a:lnTo>
                    <a:pt x="6780" y="4892"/>
                  </a:lnTo>
                  <a:lnTo>
                    <a:pt x="6899" y="5269"/>
                  </a:lnTo>
                  <a:lnTo>
                    <a:pt x="6999" y="5667"/>
                  </a:lnTo>
                  <a:lnTo>
                    <a:pt x="7078" y="6065"/>
                  </a:lnTo>
                  <a:lnTo>
                    <a:pt x="7158" y="6482"/>
                  </a:lnTo>
                  <a:lnTo>
                    <a:pt x="7218" y="6880"/>
                  </a:lnTo>
                  <a:lnTo>
                    <a:pt x="7257" y="7277"/>
                  </a:lnTo>
                  <a:lnTo>
                    <a:pt x="7277" y="7695"/>
                  </a:lnTo>
                  <a:lnTo>
                    <a:pt x="7277" y="8093"/>
                  </a:lnTo>
                  <a:lnTo>
                    <a:pt x="7277" y="8490"/>
                  </a:lnTo>
                  <a:lnTo>
                    <a:pt x="7237" y="8888"/>
                  </a:lnTo>
                  <a:lnTo>
                    <a:pt x="7198" y="9285"/>
                  </a:lnTo>
                  <a:lnTo>
                    <a:pt x="7138" y="9663"/>
                  </a:lnTo>
                  <a:lnTo>
                    <a:pt x="7138" y="9663"/>
                  </a:lnTo>
                  <a:lnTo>
                    <a:pt x="6999" y="10339"/>
                  </a:lnTo>
                  <a:lnTo>
                    <a:pt x="6800" y="11015"/>
                  </a:lnTo>
                  <a:lnTo>
                    <a:pt x="6561" y="11731"/>
                  </a:lnTo>
                  <a:lnTo>
                    <a:pt x="6283" y="12447"/>
                  </a:lnTo>
                  <a:lnTo>
                    <a:pt x="5945" y="13142"/>
                  </a:lnTo>
                  <a:lnTo>
                    <a:pt x="5567" y="13858"/>
                  </a:lnTo>
                  <a:lnTo>
                    <a:pt x="5369" y="14196"/>
                  </a:lnTo>
                  <a:lnTo>
                    <a:pt x="5150" y="14514"/>
                  </a:lnTo>
                  <a:lnTo>
                    <a:pt x="4931" y="14852"/>
                  </a:lnTo>
                  <a:lnTo>
                    <a:pt x="4693" y="15170"/>
                  </a:lnTo>
                  <a:lnTo>
                    <a:pt x="1313" y="15190"/>
                  </a:lnTo>
                  <a:lnTo>
                    <a:pt x="1313" y="15190"/>
                  </a:lnTo>
                  <a:lnTo>
                    <a:pt x="1551" y="14972"/>
                  </a:lnTo>
                  <a:lnTo>
                    <a:pt x="1770" y="14753"/>
                  </a:lnTo>
                  <a:lnTo>
                    <a:pt x="1989" y="14514"/>
                  </a:lnTo>
                  <a:lnTo>
                    <a:pt x="2207" y="14236"/>
                  </a:lnTo>
                  <a:lnTo>
                    <a:pt x="2406" y="13958"/>
                  </a:lnTo>
                  <a:lnTo>
                    <a:pt x="2585" y="13639"/>
                  </a:lnTo>
                  <a:lnTo>
                    <a:pt x="2784" y="13301"/>
                  </a:lnTo>
                  <a:lnTo>
                    <a:pt x="2943" y="12924"/>
                  </a:lnTo>
                  <a:lnTo>
                    <a:pt x="2943" y="12924"/>
                  </a:lnTo>
                  <a:lnTo>
                    <a:pt x="3042" y="12705"/>
                  </a:lnTo>
                  <a:lnTo>
                    <a:pt x="3102" y="12486"/>
                  </a:lnTo>
                  <a:lnTo>
                    <a:pt x="3162" y="12268"/>
                  </a:lnTo>
                  <a:lnTo>
                    <a:pt x="3202" y="12049"/>
                  </a:lnTo>
                  <a:lnTo>
                    <a:pt x="3221" y="11830"/>
                  </a:lnTo>
                  <a:lnTo>
                    <a:pt x="3241" y="11612"/>
                  </a:lnTo>
                  <a:lnTo>
                    <a:pt x="3221" y="11373"/>
                  </a:lnTo>
                  <a:lnTo>
                    <a:pt x="3221" y="11154"/>
                  </a:lnTo>
                  <a:lnTo>
                    <a:pt x="3182" y="10936"/>
                  </a:lnTo>
                  <a:lnTo>
                    <a:pt x="3142" y="10717"/>
                  </a:lnTo>
                  <a:lnTo>
                    <a:pt x="3023" y="10299"/>
                  </a:lnTo>
                  <a:lnTo>
                    <a:pt x="2864" y="9882"/>
                  </a:lnTo>
                  <a:lnTo>
                    <a:pt x="2665" y="9484"/>
                  </a:lnTo>
                  <a:lnTo>
                    <a:pt x="2426" y="9087"/>
                  </a:lnTo>
                  <a:lnTo>
                    <a:pt x="2148" y="8729"/>
                  </a:lnTo>
                  <a:lnTo>
                    <a:pt x="1850" y="8391"/>
                  </a:lnTo>
                  <a:lnTo>
                    <a:pt x="1512" y="8073"/>
                  </a:lnTo>
                  <a:lnTo>
                    <a:pt x="1174" y="7794"/>
                  </a:lnTo>
                  <a:lnTo>
                    <a:pt x="796" y="7556"/>
                  </a:lnTo>
                  <a:lnTo>
                    <a:pt x="398" y="7337"/>
                  </a:lnTo>
                  <a:lnTo>
                    <a:pt x="1" y="7158"/>
                  </a:lnTo>
                  <a:lnTo>
                    <a:pt x="1" y="7158"/>
                  </a:lnTo>
                  <a:lnTo>
                    <a:pt x="140" y="6164"/>
                  </a:lnTo>
                  <a:lnTo>
                    <a:pt x="279" y="5190"/>
                  </a:lnTo>
                  <a:lnTo>
                    <a:pt x="458" y="4216"/>
                  </a:lnTo>
                  <a:lnTo>
                    <a:pt x="617" y="3281"/>
                  </a:lnTo>
                  <a:lnTo>
                    <a:pt x="975" y="1532"/>
                  </a:lnTo>
                  <a:lnTo>
                    <a:pt x="1313" y="1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3" name="Google Shape;6303;p68">
              <a:extLst>
                <a:ext uri="{FF2B5EF4-FFF2-40B4-BE49-F238E27FC236}">
                  <a16:creationId xmlns:a16="http://schemas.microsoft.com/office/drawing/2014/main" id="{F5EF1000-FFBE-7B62-622B-CA149B4272D4}"/>
                </a:ext>
              </a:extLst>
            </p:cNvPr>
            <p:cNvSpPr/>
            <p:nvPr/>
          </p:nvSpPr>
          <p:spPr>
            <a:xfrm>
              <a:off x="-742100" y="3927475"/>
              <a:ext cx="80050" cy="20425"/>
            </a:xfrm>
            <a:custGeom>
              <a:avLst/>
              <a:gdLst/>
              <a:ahLst/>
              <a:cxnLst/>
              <a:rect l="l" t="t" r="r" b="b"/>
              <a:pathLst>
                <a:path w="3202" h="817" extrusionOk="0">
                  <a:moveTo>
                    <a:pt x="1" y="279"/>
                  </a:moveTo>
                  <a:lnTo>
                    <a:pt x="1" y="279"/>
                  </a:lnTo>
                  <a:lnTo>
                    <a:pt x="21" y="379"/>
                  </a:lnTo>
                  <a:lnTo>
                    <a:pt x="80" y="478"/>
                  </a:lnTo>
                  <a:lnTo>
                    <a:pt x="160" y="558"/>
                  </a:lnTo>
                  <a:lnTo>
                    <a:pt x="279" y="577"/>
                  </a:lnTo>
                  <a:lnTo>
                    <a:pt x="2904" y="816"/>
                  </a:lnTo>
                  <a:lnTo>
                    <a:pt x="2904" y="816"/>
                  </a:lnTo>
                  <a:lnTo>
                    <a:pt x="3003" y="816"/>
                  </a:lnTo>
                  <a:lnTo>
                    <a:pt x="3102" y="756"/>
                  </a:lnTo>
                  <a:lnTo>
                    <a:pt x="3182" y="677"/>
                  </a:lnTo>
                  <a:lnTo>
                    <a:pt x="3202" y="617"/>
                  </a:lnTo>
                  <a:lnTo>
                    <a:pt x="3202" y="558"/>
                  </a:lnTo>
                  <a:lnTo>
                    <a:pt x="3202" y="558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43" y="279"/>
                  </a:lnTo>
                  <a:lnTo>
                    <a:pt x="2924" y="259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259" y="21"/>
                  </a:lnTo>
                  <a:lnTo>
                    <a:pt x="200" y="21"/>
                  </a:lnTo>
                  <a:lnTo>
                    <a:pt x="10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27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4" name="Google Shape;6304;p68">
              <a:extLst>
                <a:ext uri="{FF2B5EF4-FFF2-40B4-BE49-F238E27FC236}">
                  <a16:creationId xmlns:a16="http://schemas.microsoft.com/office/drawing/2014/main" id="{70EA8928-C7BA-D364-6409-B9EADF774086}"/>
                </a:ext>
              </a:extLst>
            </p:cNvPr>
            <p:cNvSpPr/>
            <p:nvPr/>
          </p:nvSpPr>
          <p:spPr>
            <a:xfrm>
              <a:off x="-748550" y="3956800"/>
              <a:ext cx="80050" cy="19925"/>
            </a:xfrm>
            <a:custGeom>
              <a:avLst/>
              <a:gdLst/>
              <a:ahLst/>
              <a:cxnLst/>
              <a:rect l="l" t="t" r="r" b="b"/>
              <a:pathLst>
                <a:path w="3202" h="797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59"/>
                  </a:lnTo>
                  <a:lnTo>
                    <a:pt x="80" y="458"/>
                  </a:lnTo>
                  <a:lnTo>
                    <a:pt x="160" y="538"/>
                  </a:lnTo>
                  <a:lnTo>
                    <a:pt x="259" y="558"/>
                  </a:lnTo>
                  <a:lnTo>
                    <a:pt x="2883" y="796"/>
                  </a:lnTo>
                  <a:lnTo>
                    <a:pt x="2883" y="796"/>
                  </a:lnTo>
                  <a:lnTo>
                    <a:pt x="3003" y="796"/>
                  </a:lnTo>
                  <a:lnTo>
                    <a:pt x="3102" y="737"/>
                  </a:lnTo>
                  <a:lnTo>
                    <a:pt x="3162" y="657"/>
                  </a:lnTo>
                  <a:lnTo>
                    <a:pt x="3201" y="538"/>
                  </a:lnTo>
                  <a:lnTo>
                    <a:pt x="3201" y="538"/>
                  </a:lnTo>
                  <a:lnTo>
                    <a:pt x="3182" y="438"/>
                  </a:lnTo>
                  <a:lnTo>
                    <a:pt x="3122" y="339"/>
                  </a:lnTo>
                  <a:lnTo>
                    <a:pt x="3022" y="259"/>
                  </a:lnTo>
                  <a:lnTo>
                    <a:pt x="2923" y="240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79" y="1"/>
                  </a:lnTo>
                  <a:lnTo>
                    <a:pt x="100" y="61"/>
                  </a:lnTo>
                  <a:lnTo>
                    <a:pt x="20" y="140"/>
                  </a:lnTo>
                  <a:lnTo>
                    <a:pt x="0" y="200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5" name="Google Shape;6305;p68">
              <a:extLst>
                <a:ext uri="{FF2B5EF4-FFF2-40B4-BE49-F238E27FC236}">
                  <a16:creationId xmlns:a16="http://schemas.microsoft.com/office/drawing/2014/main" id="{AAEA5E6F-93DA-3571-D19E-EEE386551F0B}"/>
                </a:ext>
              </a:extLst>
            </p:cNvPr>
            <p:cNvSpPr/>
            <p:nvPr/>
          </p:nvSpPr>
          <p:spPr>
            <a:xfrm>
              <a:off x="-755500" y="3985650"/>
              <a:ext cx="80050" cy="19900"/>
            </a:xfrm>
            <a:custGeom>
              <a:avLst/>
              <a:gdLst/>
              <a:ahLst/>
              <a:cxnLst/>
              <a:rect l="l" t="t" r="r" b="b"/>
              <a:pathLst>
                <a:path w="3202" h="796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58"/>
                  </a:lnTo>
                  <a:lnTo>
                    <a:pt x="80" y="457"/>
                  </a:lnTo>
                  <a:lnTo>
                    <a:pt x="159" y="537"/>
                  </a:lnTo>
                  <a:lnTo>
                    <a:pt x="278" y="557"/>
                  </a:lnTo>
                  <a:lnTo>
                    <a:pt x="2903" y="795"/>
                  </a:lnTo>
                  <a:lnTo>
                    <a:pt x="2903" y="795"/>
                  </a:lnTo>
                  <a:lnTo>
                    <a:pt x="3002" y="795"/>
                  </a:lnTo>
                  <a:lnTo>
                    <a:pt x="3102" y="736"/>
                  </a:lnTo>
                  <a:lnTo>
                    <a:pt x="3181" y="656"/>
                  </a:lnTo>
                  <a:lnTo>
                    <a:pt x="3201" y="596"/>
                  </a:lnTo>
                  <a:lnTo>
                    <a:pt x="3201" y="537"/>
                  </a:lnTo>
                  <a:lnTo>
                    <a:pt x="3201" y="537"/>
                  </a:lnTo>
                  <a:lnTo>
                    <a:pt x="3181" y="437"/>
                  </a:lnTo>
                  <a:lnTo>
                    <a:pt x="3122" y="338"/>
                  </a:lnTo>
                  <a:lnTo>
                    <a:pt x="3042" y="259"/>
                  </a:lnTo>
                  <a:lnTo>
                    <a:pt x="2923" y="239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259" y="0"/>
                  </a:lnTo>
                  <a:lnTo>
                    <a:pt x="199" y="0"/>
                  </a:lnTo>
                  <a:lnTo>
                    <a:pt x="100" y="60"/>
                  </a:lnTo>
                  <a:lnTo>
                    <a:pt x="40" y="139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6" name="Google Shape;6306;p68">
              <a:extLst>
                <a:ext uri="{FF2B5EF4-FFF2-40B4-BE49-F238E27FC236}">
                  <a16:creationId xmlns:a16="http://schemas.microsoft.com/office/drawing/2014/main" id="{8799E78E-CC9B-6317-BE9E-D9A2DAFBD105}"/>
                </a:ext>
              </a:extLst>
            </p:cNvPr>
            <p:cNvSpPr/>
            <p:nvPr/>
          </p:nvSpPr>
          <p:spPr>
            <a:xfrm>
              <a:off x="-761975" y="4014475"/>
              <a:ext cx="79550" cy="19900"/>
            </a:xfrm>
            <a:custGeom>
              <a:avLst/>
              <a:gdLst/>
              <a:ahLst/>
              <a:cxnLst/>
              <a:rect l="l" t="t" r="r" b="b"/>
              <a:pathLst>
                <a:path w="3182" h="79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58"/>
                  </a:lnTo>
                  <a:lnTo>
                    <a:pt x="80" y="457"/>
                  </a:lnTo>
                  <a:lnTo>
                    <a:pt x="160" y="537"/>
                  </a:lnTo>
                  <a:lnTo>
                    <a:pt x="259" y="557"/>
                  </a:lnTo>
                  <a:lnTo>
                    <a:pt x="2883" y="795"/>
                  </a:lnTo>
                  <a:lnTo>
                    <a:pt x="2883" y="795"/>
                  </a:lnTo>
                  <a:lnTo>
                    <a:pt x="3003" y="795"/>
                  </a:lnTo>
                  <a:lnTo>
                    <a:pt x="3102" y="736"/>
                  </a:lnTo>
                  <a:lnTo>
                    <a:pt x="3162" y="656"/>
                  </a:lnTo>
                  <a:lnTo>
                    <a:pt x="3182" y="597"/>
                  </a:lnTo>
                  <a:lnTo>
                    <a:pt x="3182" y="537"/>
                  </a:lnTo>
                  <a:lnTo>
                    <a:pt x="3182" y="537"/>
                  </a:lnTo>
                  <a:lnTo>
                    <a:pt x="3182" y="438"/>
                  </a:lnTo>
                  <a:lnTo>
                    <a:pt x="3122" y="338"/>
                  </a:lnTo>
                  <a:lnTo>
                    <a:pt x="3023" y="259"/>
                  </a:lnTo>
                  <a:lnTo>
                    <a:pt x="2923" y="239"/>
                  </a:lnTo>
                  <a:lnTo>
                    <a:pt x="299" y="0"/>
                  </a:lnTo>
                  <a:lnTo>
                    <a:pt x="299" y="0"/>
                  </a:lnTo>
                  <a:lnTo>
                    <a:pt x="239" y="0"/>
                  </a:lnTo>
                  <a:lnTo>
                    <a:pt x="180" y="0"/>
                  </a:lnTo>
                  <a:lnTo>
                    <a:pt x="100" y="60"/>
                  </a:lnTo>
                  <a:lnTo>
                    <a:pt x="21" y="139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7" name="Google Shape;6307;p68">
              <a:extLst>
                <a:ext uri="{FF2B5EF4-FFF2-40B4-BE49-F238E27FC236}">
                  <a16:creationId xmlns:a16="http://schemas.microsoft.com/office/drawing/2014/main" id="{2F881847-609C-3700-EFF3-78436CED9FCF}"/>
                </a:ext>
              </a:extLst>
            </p:cNvPr>
            <p:cNvSpPr/>
            <p:nvPr/>
          </p:nvSpPr>
          <p:spPr>
            <a:xfrm>
              <a:off x="-1267950" y="3893200"/>
              <a:ext cx="430450" cy="414550"/>
            </a:xfrm>
            <a:custGeom>
              <a:avLst/>
              <a:gdLst/>
              <a:ahLst/>
              <a:cxnLst/>
              <a:rect l="l" t="t" r="r" b="b"/>
              <a:pathLst>
                <a:path w="17218" h="16582" extrusionOk="0">
                  <a:moveTo>
                    <a:pt x="1969" y="0"/>
                  </a:moveTo>
                  <a:lnTo>
                    <a:pt x="1969" y="0"/>
                  </a:lnTo>
                  <a:lnTo>
                    <a:pt x="1631" y="1511"/>
                  </a:lnTo>
                  <a:lnTo>
                    <a:pt x="1213" y="3440"/>
                  </a:lnTo>
                  <a:lnTo>
                    <a:pt x="995" y="4513"/>
                  </a:lnTo>
                  <a:lnTo>
                    <a:pt x="796" y="5646"/>
                  </a:lnTo>
                  <a:lnTo>
                    <a:pt x="597" y="6819"/>
                  </a:lnTo>
                  <a:lnTo>
                    <a:pt x="418" y="8032"/>
                  </a:lnTo>
                  <a:lnTo>
                    <a:pt x="259" y="9245"/>
                  </a:lnTo>
                  <a:lnTo>
                    <a:pt x="120" y="10438"/>
                  </a:lnTo>
                  <a:lnTo>
                    <a:pt x="40" y="11611"/>
                  </a:lnTo>
                  <a:lnTo>
                    <a:pt x="20" y="12187"/>
                  </a:lnTo>
                  <a:lnTo>
                    <a:pt x="0" y="12744"/>
                  </a:lnTo>
                  <a:lnTo>
                    <a:pt x="0" y="13301"/>
                  </a:lnTo>
                  <a:lnTo>
                    <a:pt x="20" y="13838"/>
                  </a:lnTo>
                  <a:lnTo>
                    <a:pt x="40" y="14354"/>
                  </a:lnTo>
                  <a:lnTo>
                    <a:pt x="100" y="14852"/>
                  </a:lnTo>
                  <a:lnTo>
                    <a:pt x="160" y="15329"/>
                  </a:lnTo>
                  <a:lnTo>
                    <a:pt x="239" y="15766"/>
                  </a:lnTo>
                  <a:lnTo>
                    <a:pt x="338" y="16203"/>
                  </a:lnTo>
                  <a:lnTo>
                    <a:pt x="458" y="16581"/>
                  </a:lnTo>
                  <a:lnTo>
                    <a:pt x="17178" y="16581"/>
                  </a:lnTo>
                  <a:lnTo>
                    <a:pt x="17178" y="16581"/>
                  </a:lnTo>
                  <a:lnTo>
                    <a:pt x="17218" y="16382"/>
                  </a:lnTo>
                  <a:lnTo>
                    <a:pt x="17218" y="16203"/>
                  </a:lnTo>
                  <a:lnTo>
                    <a:pt x="17218" y="16005"/>
                  </a:lnTo>
                  <a:lnTo>
                    <a:pt x="17218" y="15826"/>
                  </a:lnTo>
                  <a:lnTo>
                    <a:pt x="17178" y="15647"/>
                  </a:lnTo>
                  <a:lnTo>
                    <a:pt x="17138" y="15468"/>
                  </a:lnTo>
                  <a:lnTo>
                    <a:pt x="17039" y="15110"/>
                  </a:lnTo>
                  <a:lnTo>
                    <a:pt x="16880" y="14812"/>
                  </a:lnTo>
                  <a:lnTo>
                    <a:pt x="16701" y="14514"/>
                  </a:lnTo>
                  <a:lnTo>
                    <a:pt x="16502" y="14275"/>
                  </a:lnTo>
                  <a:lnTo>
                    <a:pt x="16303" y="14076"/>
                  </a:lnTo>
                  <a:lnTo>
                    <a:pt x="16303" y="14076"/>
                  </a:lnTo>
                  <a:lnTo>
                    <a:pt x="15886" y="14036"/>
                  </a:lnTo>
                  <a:lnTo>
                    <a:pt x="15448" y="13977"/>
                  </a:lnTo>
                  <a:lnTo>
                    <a:pt x="14991" y="13897"/>
                  </a:lnTo>
                  <a:lnTo>
                    <a:pt x="14514" y="13778"/>
                  </a:lnTo>
                  <a:lnTo>
                    <a:pt x="14037" y="13659"/>
                  </a:lnTo>
                  <a:lnTo>
                    <a:pt x="13520" y="13500"/>
                  </a:lnTo>
                  <a:lnTo>
                    <a:pt x="12983" y="13321"/>
                  </a:lnTo>
                  <a:lnTo>
                    <a:pt x="12446" y="13142"/>
                  </a:lnTo>
                  <a:lnTo>
                    <a:pt x="12446" y="13142"/>
                  </a:lnTo>
                  <a:lnTo>
                    <a:pt x="12287" y="13062"/>
                  </a:lnTo>
                  <a:lnTo>
                    <a:pt x="12128" y="13003"/>
                  </a:lnTo>
                  <a:lnTo>
                    <a:pt x="11969" y="12903"/>
                  </a:lnTo>
                  <a:lnTo>
                    <a:pt x="11830" y="12824"/>
                  </a:lnTo>
                  <a:lnTo>
                    <a:pt x="11591" y="12605"/>
                  </a:lnTo>
                  <a:lnTo>
                    <a:pt x="11353" y="12346"/>
                  </a:lnTo>
                  <a:lnTo>
                    <a:pt x="11174" y="12068"/>
                  </a:lnTo>
                  <a:lnTo>
                    <a:pt x="10995" y="11770"/>
                  </a:lnTo>
                  <a:lnTo>
                    <a:pt x="10856" y="11432"/>
                  </a:lnTo>
                  <a:lnTo>
                    <a:pt x="10736" y="11074"/>
                  </a:lnTo>
                  <a:lnTo>
                    <a:pt x="10637" y="10696"/>
                  </a:lnTo>
                  <a:lnTo>
                    <a:pt x="10577" y="10299"/>
                  </a:lnTo>
                  <a:lnTo>
                    <a:pt x="10518" y="9881"/>
                  </a:lnTo>
                  <a:lnTo>
                    <a:pt x="10478" y="9444"/>
                  </a:lnTo>
                  <a:lnTo>
                    <a:pt x="10458" y="9006"/>
                  </a:lnTo>
                  <a:lnTo>
                    <a:pt x="10458" y="8549"/>
                  </a:lnTo>
                  <a:lnTo>
                    <a:pt x="10478" y="8092"/>
                  </a:lnTo>
                  <a:lnTo>
                    <a:pt x="10518" y="7615"/>
                  </a:lnTo>
                  <a:lnTo>
                    <a:pt x="10597" y="6660"/>
                  </a:lnTo>
                  <a:lnTo>
                    <a:pt x="10736" y="5706"/>
                  </a:lnTo>
                  <a:lnTo>
                    <a:pt x="10876" y="4772"/>
                  </a:lnTo>
                  <a:lnTo>
                    <a:pt x="11055" y="3877"/>
                  </a:lnTo>
                  <a:lnTo>
                    <a:pt x="11392" y="2247"/>
                  </a:lnTo>
                  <a:lnTo>
                    <a:pt x="11671" y="994"/>
                  </a:lnTo>
                  <a:lnTo>
                    <a:pt x="11671" y="994"/>
                  </a:lnTo>
                  <a:lnTo>
                    <a:pt x="1969" y="0"/>
                  </a:lnTo>
                  <a:lnTo>
                    <a:pt x="19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8" name="Google Shape;6308;p68">
              <a:extLst>
                <a:ext uri="{FF2B5EF4-FFF2-40B4-BE49-F238E27FC236}">
                  <a16:creationId xmlns:a16="http://schemas.microsoft.com/office/drawing/2014/main" id="{2D881B26-2941-D3CD-FEB1-E2EEFD95BD97}"/>
                </a:ext>
              </a:extLst>
            </p:cNvPr>
            <p:cNvSpPr/>
            <p:nvPr/>
          </p:nvSpPr>
          <p:spPr>
            <a:xfrm>
              <a:off x="-1042800" y="4221725"/>
              <a:ext cx="205300" cy="86025"/>
            </a:xfrm>
            <a:custGeom>
              <a:avLst/>
              <a:gdLst/>
              <a:ahLst/>
              <a:cxnLst/>
              <a:rect l="l" t="t" r="r" b="b"/>
              <a:pathLst>
                <a:path w="8212" h="3441" extrusionOk="0">
                  <a:moveTo>
                    <a:pt x="1" y="3440"/>
                  </a:moveTo>
                  <a:lnTo>
                    <a:pt x="8172" y="3440"/>
                  </a:lnTo>
                  <a:lnTo>
                    <a:pt x="8172" y="3440"/>
                  </a:lnTo>
                  <a:lnTo>
                    <a:pt x="8212" y="3241"/>
                  </a:lnTo>
                  <a:lnTo>
                    <a:pt x="8212" y="3062"/>
                  </a:lnTo>
                  <a:lnTo>
                    <a:pt x="8212" y="2864"/>
                  </a:lnTo>
                  <a:lnTo>
                    <a:pt x="8212" y="2685"/>
                  </a:lnTo>
                  <a:lnTo>
                    <a:pt x="8172" y="2506"/>
                  </a:lnTo>
                  <a:lnTo>
                    <a:pt x="8132" y="2327"/>
                  </a:lnTo>
                  <a:lnTo>
                    <a:pt x="8033" y="1969"/>
                  </a:lnTo>
                  <a:lnTo>
                    <a:pt x="7874" y="1671"/>
                  </a:lnTo>
                  <a:lnTo>
                    <a:pt x="7695" y="1373"/>
                  </a:lnTo>
                  <a:lnTo>
                    <a:pt x="7496" y="1134"/>
                  </a:lnTo>
                  <a:lnTo>
                    <a:pt x="7297" y="935"/>
                  </a:lnTo>
                  <a:lnTo>
                    <a:pt x="7297" y="935"/>
                  </a:lnTo>
                  <a:lnTo>
                    <a:pt x="6880" y="895"/>
                  </a:lnTo>
                  <a:lnTo>
                    <a:pt x="6442" y="836"/>
                  </a:lnTo>
                  <a:lnTo>
                    <a:pt x="5985" y="756"/>
                  </a:lnTo>
                  <a:lnTo>
                    <a:pt x="5508" y="637"/>
                  </a:lnTo>
                  <a:lnTo>
                    <a:pt x="5031" y="518"/>
                  </a:lnTo>
                  <a:lnTo>
                    <a:pt x="4514" y="359"/>
                  </a:lnTo>
                  <a:lnTo>
                    <a:pt x="3977" y="180"/>
                  </a:lnTo>
                  <a:lnTo>
                    <a:pt x="3440" y="1"/>
                  </a:lnTo>
                  <a:lnTo>
                    <a:pt x="3440" y="1"/>
                  </a:lnTo>
                  <a:lnTo>
                    <a:pt x="3202" y="100"/>
                  </a:lnTo>
                  <a:lnTo>
                    <a:pt x="2943" y="239"/>
                  </a:lnTo>
                  <a:lnTo>
                    <a:pt x="2705" y="398"/>
                  </a:lnTo>
                  <a:lnTo>
                    <a:pt x="2466" y="557"/>
                  </a:lnTo>
                  <a:lnTo>
                    <a:pt x="2208" y="756"/>
                  </a:lnTo>
                  <a:lnTo>
                    <a:pt x="1969" y="955"/>
                  </a:lnTo>
                  <a:lnTo>
                    <a:pt x="1730" y="1154"/>
                  </a:lnTo>
                  <a:lnTo>
                    <a:pt x="1492" y="1392"/>
                  </a:lnTo>
                  <a:lnTo>
                    <a:pt x="1273" y="1611"/>
                  </a:lnTo>
                  <a:lnTo>
                    <a:pt x="1054" y="1870"/>
                  </a:lnTo>
                  <a:lnTo>
                    <a:pt x="836" y="2108"/>
                  </a:lnTo>
                  <a:lnTo>
                    <a:pt x="657" y="2367"/>
                  </a:lnTo>
                  <a:lnTo>
                    <a:pt x="458" y="2645"/>
                  </a:lnTo>
                  <a:lnTo>
                    <a:pt x="299" y="2903"/>
                  </a:lnTo>
                  <a:lnTo>
                    <a:pt x="140" y="3162"/>
                  </a:lnTo>
                  <a:lnTo>
                    <a:pt x="1" y="3440"/>
                  </a:lnTo>
                  <a:lnTo>
                    <a:pt x="1" y="344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9" name="Google Shape;6309;p68">
              <a:extLst>
                <a:ext uri="{FF2B5EF4-FFF2-40B4-BE49-F238E27FC236}">
                  <a16:creationId xmlns:a16="http://schemas.microsoft.com/office/drawing/2014/main" id="{7A08E8F1-FA47-60DF-15B0-C6C5CDAF8F27}"/>
                </a:ext>
              </a:extLst>
            </p:cNvPr>
            <p:cNvSpPr/>
            <p:nvPr/>
          </p:nvSpPr>
          <p:spPr>
            <a:xfrm>
              <a:off x="-1256525" y="4307225"/>
              <a:ext cx="427975" cy="27350"/>
            </a:xfrm>
            <a:custGeom>
              <a:avLst/>
              <a:gdLst/>
              <a:ahLst/>
              <a:cxnLst/>
              <a:rect l="l" t="t" r="r" b="b"/>
              <a:pathLst>
                <a:path w="17119" h="1094" extrusionOk="0">
                  <a:moveTo>
                    <a:pt x="1" y="20"/>
                  </a:moveTo>
                  <a:lnTo>
                    <a:pt x="17099" y="0"/>
                  </a:lnTo>
                  <a:lnTo>
                    <a:pt x="17119" y="1074"/>
                  </a:lnTo>
                  <a:lnTo>
                    <a:pt x="1" y="1094"/>
                  </a:lnTo>
                  <a:lnTo>
                    <a:pt x="1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0" name="Google Shape;6310;p68">
              <a:extLst>
                <a:ext uri="{FF2B5EF4-FFF2-40B4-BE49-F238E27FC236}">
                  <a16:creationId xmlns:a16="http://schemas.microsoft.com/office/drawing/2014/main" id="{2614B043-F578-DD57-DF39-5146E6BE257A}"/>
                </a:ext>
              </a:extLst>
            </p:cNvPr>
            <p:cNvSpPr/>
            <p:nvPr/>
          </p:nvSpPr>
          <p:spPr>
            <a:xfrm>
              <a:off x="-1259500" y="3927975"/>
              <a:ext cx="181950" cy="379775"/>
            </a:xfrm>
            <a:custGeom>
              <a:avLst/>
              <a:gdLst/>
              <a:ahLst/>
              <a:cxnLst/>
              <a:rect l="l" t="t" r="r" b="b"/>
              <a:pathLst>
                <a:path w="7278" h="15191" extrusionOk="0">
                  <a:moveTo>
                    <a:pt x="1313" y="1"/>
                  </a:moveTo>
                  <a:lnTo>
                    <a:pt x="1313" y="1"/>
                  </a:lnTo>
                  <a:lnTo>
                    <a:pt x="1710" y="41"/>
                  </a:lnTo>
                  <a:lnTo>
                    <a:pt x="2108" y="120"/>
                  </a:lnTo>
                  <a:lnTo>
                    <a:pt x="2486" y="220"/>
                  </a:lnTo>
                  <a:lnTo>
                    <a:pt x="2843" y="359"/>
                  </a:lnTo>
                  <a:lnTo>
                    <a:pt x="3201" y="498"/>
                  </a:lnTo>
                  <a:lnTo>
                    <a:pt x="3539" y="677"/>
                  </a:lnTo>
                  <a:lnTo>
                    <a:pt x="3877" y="876"/>
                  </a:lnTo>
                  <a:lnTo>
                    <a:pt x="4176" y="1094"/>
                  </a:lnTo>
                  <a:lnTo>
                    <a:pt x="4474" y="1333"/>
                  </a:lnTo>
                  <a:lnTo>
                    <a:pt x="4752" y="1591"/>
                  </a:lnTo>
                  <a:lnTo>
                    <a:pt x="5030" y="1850"/>
                  </a:lnTo>
                  <a:lnTo>
                    <a:pt x="5289" y="2148"/>
                  </a:lnTo>
                  <a:lnTo>
                    <a:pt x="5527" y="2446"/>
                  </a:lnTo>
                  <a:lnTo>
                    <a:pt x="5746" y="2764"/>
                  </a:lnTo>
                  <a:lnTo>
                    <a:pt x="5945" y="3102"/>
                  </a:lnTo>
                  <a:lnTo>
                    <a:pt x="6144" y="3460"/>
                  </a:lnTo>
                  <a:lnTo>
                    <a:pt x="6323" y="3818"/>
                  </a:lnTo>
                  <a:lnTo>
                    <a:pt x="6502" y="4176"/>
                  </a:lnTo>
                  <a:lnTo>
                    <a:pt x="6641" y="4554"/>
                  </a:lnTo>
                  <a:lnTo>
                    <a:pt x="6780" y="4931"/>
                  </a:lnTo>
                  <a:lnTo>
                    <a:pt x="6899" y="5329"/>
                  </a:lnTo>
                  <a:lnTo>
                    <a:pt x="6999" y="5727"/>
                  </a:lnTo>
                  <a:lnTo>
                    <a:pt x="7098" y="6124"/>
                  </a:lnTo>
                  <a:lnTo>
                    <a:pt x="7158" y="6522"/>
                  </a:lnTo>
                  <a:lnTo>
                    <a:pt x="7217" y="6920"/>
                  </a:lnTo>
                  <a:lnTo>
                    <a:pt x="7257" y="7337"/>
                  </a:lnTo>
                  <a:lnTo>
                    <a:pt x="7277" y="7735"/>
                  </a:lnTo>
                  <a:lnTo>
                    <a:pt x="7277" y="8132"/>
                  </a:lnTo>
                  <a:lnTo>
                    <a:pt x="7277" y="8530"/>
                  </a:lnTo>
                  <a:lnTo>
                    <a:pt x="7257" y="8928"/>
                  </a:lnTo>
                  <a:lnTo>
                    <a:pt x="7217" y="9325"/>
                  </a:lnTo>
                  <a:lnTo>
                    <a:pt x="7158" y="9723"/>
                  </a:lnTo>
                  <a:lnTo>
                    <a:pt x="7158" y="9723"/>
                  </a:lnTo>
                  <a:lnTo>
                    <a:pt x="6999" y="10379"/>
                  </a:lnTo>
                  <a:lnTo>
                    <a:pt x="6820" y="11075"/>
                  </a:lnTo>
                  <a:lnTo>
                    <a:pt x="6581" y="11771"/>
                  </a:lnTo>
                  <a:lnTo>
                    <a:pt x="6283" y="12486"/>
                  </a:lnTo>
                  <a:lnTo>
                    <a:pt x="5945" y="13182"/>
                  </a:lnTo>
                  <a:lnTo>
                    <a:pt x="5567" y="13878"/>
                  </a:lnTo>
                  <a:lnTo>
                    <a:pt x="5368" y="14216"/>
                  </a:lnTo>
                  <a:lnTo>
                    <a:pt x="5150" y="14554"/>
                  </a:lnTo>
                  <a:lnTo>
                    <a:pt x="4931" y="14872"/>
                  </a:lnTo>
                  <a:lnTo>
                    <a:pt x="4712" y="15190"/>
                  </a:lnTo>
                  <a:lnTo>
                    <a:pt x="1333" y="15190"/>
                  </a:lnTo>
                  <a:lnTo>
                    <a:pt x="1333" y="15190"/>
                  </a:lnTo>
                  <a:lnTo>
                    <a:pt x="1551" y="14991"/>
                  </a:lnTo>
                  <a:lnTo>
                    <a:pt x="1790" y="14753"/>
                  </a:lnTo>
                  <a:lnTo>
                    <a:pt x="2008" y="14514"/>
                  </a:lnTo>
                  <a:lnTo>
                    <a:pt x="2207" y="14256"/>
                  </a:lnTo>
                  <a:lnTo>
                    <a:pt x="2406" y="13977"/>
                  </a:lnTo>
                  <a:lnTo>
                    <a:pt x="2605" y="13659"/>
                  </a:lnTo>
                  <a:lnTo>
                    <a:pt x="2784" y="13321"/>
                  </a:lnTo>
                  <a:lnTo>
                    <a:pt x="2963" y="12944"/>
                  </a:lnTo>
                  <a:lnTo>
                    <a:pt x="2963" y="12944"/>
                  </a:lnTo>
                  <a:lnTo>
                    <a:pt x="3042" y="12725"/>
                  </a:lnTo>
                  <a:lnTo>
                    <a:pt x="3102" y="12506"/>
                  </a:lnTo>
                  <a:lnTo>
                    <a:pt x="3162" y="12288"/>
                  </a:lnTo>
                  <a:lnTo>
                    <a:pt x="3201" y="12069"/>
                  </a:lnTo>
                  <a:lnTo>
                    <a:pt x="3221" y="11850"/>
                  </a:lnTo>
                  <a:lnTo>
                    <a:pt x="3241" y="11631"/>
                  </a:lnTo>
                  <a:lnTo>
                    <a:pt x="3241" y="11413"/>
                  </a:lnTo>
                  <a:lnTo>
                    <a:pt x="3221" y="11194"/>
                  </a:lnTo>
                  <a:lnTo>
                    <a:pt x="3201" y="10955"/>
                  </a:lnTo>
                  <a:lnTo>
                    <a:pt x="3162" y="10757"/>
                  </a:lnTo>
                  <a:lnTo>
                    <a:pt x="3042" y="10319"/>
                  </a:lnTo>
                  <a:lnTo>
                    <a:pt x="2883" y="9902"/>
                  </a:lnTo>
                  <a:lnTo>
                    <a:pt x="2684" y="9504"/>
                  </a:lnTo>
                  <a:lnTo>
                    <a:pt x="2426" y="9106"/>
                  </a:lnTo>
                  <a:lnTo>
                    <a:pt x="2168" y="8749"/>
                  </a:lnTo>
                  <a:lnTo>
                    <a:pt x="1869" y="8411"/>
                  </a:lnTo>
                  <a:lnTo>
                    <a:pt x="1531" y="8093"/>
                  </a:lnTo>
                  <a:lnTo>
                    <a:pt x="1173" y="7814"/>
                  </a:lnTo>
                  <a:lnTo>
                    <a:pt x="796" y="7556"/>
                  </a:lnTo>
                  <a:lnTo>
                    <a:pt x="398" y="7337"/>
                  </a:lnTo>
                  <a:lnTo>
                    <a:pt x="0" y="7158"/>
                  </a:lnTo>
                  <a:lnTo>
                    <a:pt x="0" y="7158"/>
                  </a:lnTo>
                  <a:lnTo>
                    <a:pt x="140" y="6164"/>
                  </a:lnTo>
                  <a:lnTo>
                    <a:pt x="299" y="5190"/>
                  </a:lnTo>
                  <a:lnTo>
                    <a:pt x="458" y="4236"/>
                  </a:lnTo>
                  <a:lnTo>
                    <a:pt x="637" y="3301"/>
                  </a:lnTo>
                  <a:lnTo>
                    <a:pt x="975" y="1532"/>
                  </a:lnTo>
                  <a:lnTo>
                    <a:pt x="1313" y="1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1" name="Google Shape;6311;p68">
              <a:extLst>
                <a:ext uri="{FF2B5EF4-FFF2-40B4-BE49-F238E27FC236}">
                  <a16:creationId xmlns:a16="http://schemas.microsoft.com/office/drawing/2014/main" id="{7DFE5A52-1218-F073-8370-18E106D152D6}"/>
                </a:ext>
              </a:extLst>
            </p:cNvPr>
            <p:cNvSpPr/>
            <p:nvPr/>
          </p:nvSpPr>
          <p:spPr>
            <a:xfrm>
              <a:off x="-1046775" y="3928975"/>
              <a:ext cx="79550" cy="20900"/>
            </a:xfrm>
            <a:custGeom>
              <a:avLst/>
              <a:gdLst/>
              <a:ahLst/>
              <a:cxnLst/>
              <a:rect l="l" t="t" r="r" b="b"/>
              <a:pathLst>
                <a:path w="318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78"/>
                  </a:lnTo>
                  <a:lnTo>
                    <a:pt x="60" y="478"/>
                  </a:lnTo>
                  <a:lnTo>
                    <a:pt x="160" y="537"/>
                  </a:lnTo>
                  <a:lnTo>
                    <a:pt x="259" y="577"/>
                  </a:lnTo>
                  <a:lnTo>
                    <a:pt x="2883" y="836"/>
                  </a:lnTo>
                  <a:lnTo>
                    <a:pt x="2883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96"/>
                  </a:lnTo>
                  <a:lnTo>
                    <a:pt x="3182" y="577"/>
                  </a:lnTo>
                  <a:lnTo>
                    <a:pt x="3182" y="577"/>
                  </a:lnTo>
                  <a:lnTo>
                    <a:pt x="3182" y="458"/>
                  </a:lnTo>
                  <a:lnTo>
                    <a:pt x="3122" y="358"/>
                  </a:lnTo>
                  <a:lnTo>
                    <a:pt x="3023" y="299"/>
                  </a:lnTo>
                  <a:lnTo>
                    <a:pt x="2923" y="259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80" y="20"/>
                  </a:lnTo>
                  <a:lnTo>
                    <a:pt x="100" y="80"/>
                  </a:lnTo>
                  <a:lnTo>
                    <a:pt x="21" y="160"/>
                  </a:lnTo>
                  <a:lnTo>
                    <a:pt x="1" y="199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2" name="Google Shape;6312;p68">
              <a:extLst>
                <a:ext uri="{FF2B5EF4-FFF2-40B4-BE49-F238E27FC236}">
                  <a16:creationId xmlns:a16="http://schemas.microsoft.com/office/drawing/2014/main" id="{F1DABD2D-CB3F-4B44-A4BF-375A63830548}"/>
                </a:ext>
              </a:extLst>
            </p:cNvPr>
            <p:cNvSpPr/>
            <p:nvPr/>
          </p:nvSpPr>
          <p:spPr>
            <a:xfrm>
              <a:off x="-1053725" y="3957800"/>
              <a:ext cx="80050" cy="20900"/>
            </a:xfrm>
            <a:custGeom>
              <a:avLst/>
              <a:gdLst/>
              <a:ahLst/>
              <a:cxnLst/>
              <a:rect l="l" t="t" r="r" b="b"/>
              <a:pathLst>
                <a:path w="3202" h="836" extrusionOk="0">
                  <a:moveTo>
                    <a:pt x="0" y="259"/>
                  </a:moveTo>
                  <a:lnTo>
                    <a:pt x="0" y="259"/>
                  </a:lnTo>
                  <a:lnTo>
                    <a:pt x="20" y="378"/>
                  </a:lnTo>
                  <a:lnTo>
                    <a:pt x="80" y="478"/>
                  </a:lnTo>
                  <a:lnTo>
                    <a:pt x="159" y="537"/>
                  </a:lnTo>
                  <a:lnTo>
                    <a:pt x="279" y="577"/>
                  </a:lnTo>
                  <a:lnTo>
                    <a:pt x="2903" y="836"/>
                  </a:lnTo>
                  <a:lnTo>
                    <a:pt x="2903" y="836"/>
                  </a:lnTo>
                  <a:lnTo>
                    <a:pt x="3002" y="816"/>
                  </a:lnTo>
                  <a:lnTo>
                    <a:pt x="3102" y="776"/>
                  </a:lnTo>
                  <a:lnTo>
                    <a:pt x="3161" y="677"/>
                  </a:lnTo>
                  <a:lnTo>
                    <a:pt x="3181" y="637"/>
                  </a:lnTo>
                  <a:lnTo>
                    <a:pt x="3201" y="577"/>
                  </a:lnTo>
                  <a:lnTo>
                    <a:pt x="3201" y="577"/>
                  </a:lnTo>
                  <a:lnTo>
                    <a:pt x="3181" y="458"/>
                  </a:lnTo>
                  <a:lnTo>
                    <a:pt x="3122" y="359"/>
                  </a:lnTo>
                  <a:lnTo>
                    <a:pt x="3042" y="299"/>
                  </a:lnTo>
                  <a:lnTo>
                    <a:pt x="2923" y="259"/>
                  </a:lnTo>
                  <a:lnTo>
                    <a:pt x="318" y="1"/>
                  </a:lnTo>
                  <a:lnTo>
                    <a:pt x="318" y="1"/>
                  </a:lnTo>
                  <a:lnTo>
                    <a:pt x="199" y="21"/>
                  </a:lnTo>
                  <a:lnTo>
                    <a:pt x="100" y="60"/>
                  </a:lnTo>
                  <a:lnTo>
                    <a:pt x="40" y="160"/>
                  </a:lnTo>
                  <a:lnTo>
                    <a:pt x="20" y="200"/>
                  </a:lnTo>
                  <a:lnTo>
                    <a:pt x="0" y="259"/>
                  </a:lnTo>
                  <a:lnTo>
                    <a:pt x="0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3" name="Google Shape;6313;p68">
              <a:extLst>
                <a:ext uri="{FF2B5EF4-FFF2-40B4-BE49-F238E27FC236}">
                  <a16:creationId xmlns:a16="http://schemas.microsoft.com/office/drawing/2014/main" id="{DBC43378-2912-369D-033D-ACECA115355E}"/>
                </a:ext>
              </a:extLst>
            </p:cNvPr>
            <p:cNvSpPr/>
            <p:nvPr/>
          </p:nvSpPr>
          <p:spPr>
            <a:xfrm>
              <a:off x="-1060200" y="3986625"/>
              <a:ext cx="79550" cy="20900"/>
            </a:xfrm>
            <a:custGeom>
              <a:avLst/>
              <a:gdLst/>
              <a:ahLst/>
              <a:cxnLst/>
              <a:rect l="l" t="t" r="r" b="b"/>
              <a:pathLst>
                <a:path w="318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1" y="379"/>
                  </a:lnTo>
                  <a:lnTo>
                    <a:pt x="61" y="478"/>
                  </a:lnTo>
                  <a:lnTo>
                    <a:pt x="160" y="538"/>
                  </a:lnTo>
                  <a:lnTo>
                    <a:pt x="259" y="577"/>
                  </a:lnTo>
                  <a:lnTo>
                    <a:pt x="2884" y="836"/>
                  </a:lnTo>
                  <a:lnTo>
                    <a:pt x="2884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77"/>
                  </a:lnTo>
                  <a:lnTo>
                    <a:pt x="3182" y="577"/>
                  </a:lnTo>
                  <a:lnTo>
                    <a:pt x="3182" y="577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23" y="299"/>
                  </a:lnTo>
                  <a:lnTo>
                    <a:pt x="2923" y="259"/>
                  </a:lnTo>
                  <a:lnTo>
                    <a:pt x="299" y="1"/>
                  </a:lnTo>
                  <a:lnTo>
                    <a:pt x="299" y="1"/>
                  </a:lnTo>
                  <a:lnTo>
                    <a:pt x="180" y="21"/>
                  </a:lnTo>
                  <a:lnTo>
                    <a:pt x="100" y="60"/>
                  </a:lnTo>
                  <a:lnTo>
                    <a:pt x="21" y="160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4" name="Google Shape;6314;p68">
              <a:extLst>
                <a:ext uri="{FF2B5EF4-FFF2-40B4-BE49-F238E27FC236}">
                  <a16:creationId xmlns:a16="http://schemas.microsoft.com/office/drawing/2014/main" id="{F6BBA57F-9A96-8AC8-DAC5-4EDD4C016E94}"/>
                </a:ext>
              </a:extLst>
            </p:cNvPr>
            <p:cNvSpPr/>
            <p:nvPr/>
          </p:nvSpPr>
          <p:spPr>
            <a:xfrm>
              <a:off x="-1067150" y="4015450"/>
              <a:ext cx="80050" cy="20900"/>
            </a:xfrm>
            <a:custGeom>
              <a:avLst/>
              <a:gdLst/>
              <a:ahLst/>
              <a:cxnLst/>
              <a:rect l="l" t="t" r="r" b="b"/>
              <a:pathLst>
                <a:path w="3202" h="836" extrusionOk="0">
                  <a:moveTo>
                    <a:pt x="1" y="259"/>
                  </a:moveTo>
                  <a:lnTo>
                    <a:pt x="1" y="259"/>
                  </a:lnTo>
                  <a:lnTo>
                    <a:pt x="20" y="379"/>
                  </a:lnTo>
                  <a:lnTo>
                    <a:pt x="80" y="478"/>
                  </a:lnTo>
                  <a:lnTo>
                    <a:pt x="160" y="538"/>
                  </a:lnTo>
                  <a:lnTo>
                    <a:pt x="279" y="577"/>
                  </a:lnTo>
                  <a:lnTo>
                    <a:pt x="2903" y="836"/>
                  </a:lnTo>
                  <a:lnTo>
                    <a:pt x="2903" y="836"/>
                  </a:lnTo>
                  <a:lnTo>
                    <a:pt x="3003" y="816"/>
                  </a:lnTo>
                  <a:lnTo>
                    <a:pt x="3102" y="776"/>
                  </a:lnTo>
                  <a:lnTo>
                    <a:pt x="3162" y="677"/>
                  </a:lnTo>
                  <a:lnTo>
                    <a:pt x="3182" y="637"/>
                  </a:lnTo>
                  <a:lnTo>
                    <a:pt x="3201" y="577"/>
                  </a:lnTo>
                  <a:lnTo>
                    <a:pt x="3201" y="577"/>
                  </a:lnTo>
                  <a:lnTo>
                    <a:pt x="3182" y="458"/>
                  </a:lnTo>
                  <a:lnTo>
                    <a:pt x="3122" y="359"/>
                  </a:lnTo>
                  <a:lnTo>
                    <a:pt x="3042" y="299"/>
                  </a:lnTo>
                  <a:lnTo>
                    <a:pt x="2923" y="259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199" y="21"/>
                  </a:lnTo>
                  <a:lnTo>
                    <a:pt x="100" y="61"/>
                  </a:lnTo>
                  <a:lnTo>
                    <a:pt x="40" y="160"/>
                  </a:lnTo>
                  <a:lnTo>
                    <a:pt x="20" y="200"/>
                  </a:lnTo>
                  <a:lnTo>
                    <a:pt x="1" y="259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5" name="Google Shape;6315;p68">
              <a:extLst>
                <a:ext uri="{FF2B5EF4-FFF2-40B4-BE49-F238E27FC236}">
                  <a16:creationId xmlns:a16="http://schemas.microsoft.com/office/drawing/2014/main" id="{BCF7DE01-E745-5B5A-294C-3FE37CB8C38B}"/>
                </a:ext>
              </a:extLst>
            </p:cNvPr>
            <p:cNvSpPr/>
            <p:nvPr/>
          </p:nvSpPr>
          <p:spPr>
            <a:xfrm>
              <a:off x="-1057700" y="2898625"/>
              <a:ext cx="331050" cy="441400"/>
            </a:xfrm>
            <a:custGeom>
              <a:avLst/>
              <a:gdLst/>
              <a:ahLst/>
              <a:cxnLst/>
              <a:rect l="l" t="t" r="r" b="b"/>
              <a:pathLst>
                <a:path w="13242" h="17656" extrusionOk="0">
                  <a:moveTo>
                    <a:pt x="13241" y="60"/>
                  </a:moveTo>
                  <a:lnTo>
                    <a:pt x="13241" y="60"/>
                  </a:lnTo>
                  <a:lnTo>
                    <a:pt x="13202" y="1531"/>
                  </a:lnTo>
                  <a:lnTo>
                    <a:pt x="13122" y="3003"/>
                  </a:lnTo>
                  <a:lnTo>
                    <a:pt x="13023" y="4454"/>
                  </a:lnTo>
                  <a:lnTo>
                    <a:pt x="12903" y="5905"/>
                  </a:lnTo>
                  <a:lnTo>
                    <a:pt x="12784" y="7357"/>
                  </a:lnTo>
                  <a:lnTo>
                    <a:pt x="12685" y="8808"/>
                  </a:lnTo>
                  <a:lnTo>
                    <a:pt x="12585" y="10279"/>
                  </a:lnTo>
                  <a:lnTo>
                    <a:pt x="12545" y="11750"/>
                  </a:lnTo>
                  <a:lnTo>
                    <a:pt x="12545" y="11750"/>
                  </a:lnTo>
                  <a:lnTo>
                    <a:pt x="12327" y="12128"/>
                  </a:lnTo>
                  <a:lnTo>
                    <a:pt x="12088" y="12506"/>
                  </a:lnTo>
                  <a:lnTo>
                    <a:pt x="11571" y="13261"/>
                  </a:lnTo>
                  <a:lnTo>
                    <a:pt x="11015" y="14017"/>
                  </a:lnTo>
                  <a:lnTo>
                    <a:pt x="10418" y="14752"/>
                  </a:lnTo>
                  <a:lnTo>
                    <a:pt x="9802" y="15488"/>
                  </a:lnTo>
                  <a:lnTo>
                    <a:pt x="9166" y="16204"/>
                  </a:lnTo>
                  <a:lnTo>
                    <a:pt x="7853" y="17655"/>
                  </a:lnTo>
                  <a:lnTo>
                    <a:pt x="6362" y="17655"/>
                  </a:lnTo>
                  <a:lnTo>
                    <a:pt x="6362" y="17655"/>
                  </a:lnTo>
                  <a:lnTo>
                    <a:pt x="5826" y="16760"/>
                  </a:lnTo>
                  <a:lnTo>
                    <a:pt x="5269" y="15925"/>
                  </a:lnTo>
                  <a:lnTo>
                    <a:pt x="4712" y="15110"/>
                  </a:lnTo>
                  <a:lnTo>
                    <a:pt x="4155" y="14355"/>
                  </a:lnTo>
                  <a:lnTo>
                    <a:pt x="3579" y="13639"/>
                  </a:lnTo>
                  <a:lnTo>
                    <a:pt x="3022" y="12963"/>
                  </a:lnTo>
                  <a:lnTo>
                    <a:pt x="2466" y="12347"/>
                  </a:lnTo>
                  <a:lnTo>
                    <a:pt x="1929" y="11750"/>
                  </a:lnTo>
                  <a:lnTo>
                    <a:pt x="1929" y="11750"/>
                  </a:lnTo>
                  <a:lnTo>
                    <a:pt x="1750" y="10120"/>
                  </a:lnTo>
                  <a:lnTo>
                    <a:pt x="1531" y="8510"/>
                  </a:lnTo>
                  <a:lnTo>
                    <a:pt x="1273" y="6919"/>
                  </a:lnTo>
                  <a:lnTo>
                    <a:pt x="1014" y="5388"/>
                  </a:lnTo>
                  <a:lnTo>
                    <a:pt x="736" y="3917"/>
                  </a:lnTo>
                  <a:lnTo>
                    <a:pt x="477" y="2525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1571" y="0"/>
                  </a:lnTo>
                  <a:lnTo>
                    <a:pt x="3221" y="0"/>
                  </a:lnTo>
                  <a:lnTo>
                    <a:pt x="6621" y="40"/>
                  </a:lnTo>
                  <a:lnTo>
                    <a:pt x="10020" y="80"/>
                  </a:lnTo>
                  <a:lnTo>
                    <a:pt x="11671" y="80"/>
                  </a:lnTo>
                  <a:lnTo>
                    <a:pt x="13241" y="60"/>
                  </a:lnTo>
                  <a:lnTo>
                    <a:pt x="13241" y="6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6" name="Google Shape;6316;p68">
              <a:extLst>
                <a:ext uri="{FF2B5EF4-FFF2-40B4-BE49-F238E27FC236}">
                  <a16:creationId xmlns:a16="http://schemas.microsoft.com/office/drawing/2014/main" id="{2FC65B27-F65B-9289-3C49-5AF0583723E1}"/>
                </a:ext>
              </a:extLst>
            </p:cNvPr>
            <p:cNvSpPr/>
            <p:nvPr/>
          </p:nvSpPr>
          <p:spPr>
            <a:xfrm>
              <a:off x="-1213775" y="2889175"/>
              <a:ext cx="553725" cy="114350"/>
            </a:xfrm>
            <a:custGeom>
              <a:avLst/>
              <a:gdLst/>
              <a:ahLst/>
              <a:cxnLst/>
              <a:rect l="l" t="t" r="r" b="b"/>
              <a:pathLst>
                <a:path w="22149" h="4574" extrusionOk="0">
                  <a:moveTo>
                    <a:pt x="22148" y="3838"/>
                  </a:moveTo>
                  <a:lnTo>
                    <a:pt x="22148" y="3838"/>
                  </a:lnTo>
                  <a:lnTo>
                    <a:pt x="20936" y="4017"/>
                  </a:lnTo>
                  <a:lnTo>
                    <a:pt x="19703" y="4176"/>
                  </a:lnTo>
                  <a:lnTo>
                    <a:pt x="18450" y="4295"/>
                  </a:lnTo>
                  <a:lnTo>
                    <a:pt x="17158" y="4414"/>
                  </a:lnTo>
                  <a:lnTo>
                    <a:pt x="15866" y="4474"/>
                  </a:lnTo>
                  <a:lnTo>
                    <a:pt x="14554" y="4534"/>
                  </a:lnTo>
                  <a:lnTo>
                    <a:pt x="13202" y="4554"/>
                  </a:lnTo>
                  <a:lnTo>
                    <a:pt x="11850" y="4573"/>
                  </a:lnTo>
                  <a:lnTo>
                    <a:pt x="10478" y="4554"/>
                  </a:lnTo>
                  <a:lnTo>
                    <a:pt x="9086" y="4494"/>
                  </a:lnTo>
                  <a:lnTo>
                    <a:pt x="7675" y="4434"/>
                  </a:lnTo>
                  <a:lnTo>
                    <a:pt x="6243" y="4355"/>
                  </a:lnTo>
                  <a:lnTo>
                    <a:pt x="4792" y="4255"/>
                  </a:lnTo>
                  <a:lnTo>
                    <a:pt x="3341" y="4136"/>
                  </a:lnTo>
                  <a:lnTo>
                    <a:pt x="1869" y="3997"/>
                  </a:lnTo>
                  <a:lnTo>
                    <a:pt x="378" y="3838"/>
                  </a:lnTo>
                  <a:lnTo>
                    <a:pt x="378" y="3838"/>
                  </a:lnTo>
                  <a:lnTo>
                    <a:pt x="1" y="1"/>
                  </a:lnTo>
                  <a:lnTo>
                    <a:pt x="1" y="1"/>
                  </a:lnTo>
                  <a:lnTo>
                    <a:pt x="1412" y="180"/>
                  </a:lnTo>
                  <a:lnTo>
                    <a:pt x="2844" y="359"/>
                  </a:lnTo>
                  <a:lnTo>
                    <a:pt x="4255" y="518"/>
                  </a:lnTo>
                  <a:lnTo>
                    <a:pt x="5647" y="657"/>
                  </a:lnTo>
                  <a:lnTo>
                    <a:pt x="7039" y="756"/>
                  </a:lnTo>
                  <a:lnTo>
                    <a:pt x="8430" y="856"/>
                  </a:lnTo>
                  <a:lnTo>
                    <a:pt x="9822" y="915"/>
                  </a:lnTo>
                  <a:lnTo>
                    <a:pt x="11194" y="955"/>
                  </a:lnTo>
                  <a:lnTo>
                    <a:pt x="12566" y="955"/>
                  </a:lnTo>
                  <a:lnTo>
                    <a:pt x="13917" y="935"/>
                  </a:lnTo>
                  <a:lnTo>
                    <a:pt x="15289" y="895"/>
                  </a:lnTo>
                  <a:lnTo>
                    <a:pt x="16641" y="816"/>
                  </a:lnTo>
                  <a:lnTo>
                    <a:pt x="17993" y="716"/>
                  </a:lnTo>
                  <a:lnTo>
                    <a:pt x="19345" y="557"/>
                  </a:lnTo>
                  <a:lnTo>
                    <a:pt x="20697" y="378"/>
                  </a:lnTo>
                  <a:lnTo>
                    <a:pt x="22049" y="180"/>
                  </a:lnTo>
                  <a:lnTo>
                    <a:pt x="22049" y="180"/>
                  </a:lnTo>
                  <a:lnTo>
                    <a:pt x="22109" y="1054"/>
                  </a:lnTo>
                  <a:lnTo>
                    <a:pt x="22128" y="2009"/>
                  </a:lnTo>
                  <a:lnTo>
                    <a:pt x="22148" y="2943"/>
                  </a:lnTo>
                  <a:lnTo>
                    <a:pt x="22148" y="3838"/>
                  </a:lnTo>
                  <a:lnTo>
                    <a:pt x="22148" y="3838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7" name="Google Shape;6317;p68">
              <a:extLst>
                <a:ext uri="{FF2B5EF4-FFF2-40B4-BE49-F238E27FC236}">
                  <a16:creationId xmlns:a16="http://schemas.microsoft.com/office/drawing/2014/main" id="{498E1924-BF68-BCE9-BE4A-B19A11E5937D}"/>
                </a:ext>
              </a:extLst>
            </p:cNvPr>
            <p:cNvSpPr/>
            <p:nvPr/>
          </p:nvSpPr>
          <p:spPr>
            <a:xfrm>
              <a:off x="-1436950" y="2593450"/>
              <a:ext cx="357900" cy="680950"/>
            </a:xfrm>
            <a:custGeom>
              <a:avLst/>
              <a:gdLst/>
              <a:ahLst/>
              <a:cxnLst/>
              <a:rect l="l" t="t" r="r" b="b"/>
              <a:pathLst>
                <a:path w="14316" h="27238" extrusionOk="0">
                  <a:moveTo>
                    <a:pt x="1" y="14394"/>
                  </a:moveTo>
                  <a:lnTo>
                    <a:pt x="1" y="14394"/>
                  </a:lnTo>
                  <a:lnTo>
                    <a:pt x="1" y="14872"/>
                  </a:lnTo>
                  <a:lnTo>
                    <a:pt x="1" y="15369"/>
                  </a:lnTo>
                  <a:lnTo>
                    <a:pt x="21" y="15866"/>
                  </a:lnTo>
                  <a:lnTo>
                    <a:pt x="60" y="16363"/>
                  </a:lnTo>
                  <a:lnTo>
                    <a:pt x="140" y="17416"/>
                  </a:lnTo>
                  <a:lnTo>
                    <a:pt x="279" y="18490"/>
                  </a:lnTo>
                  <a:lnTo>
                    <a:pt x="458" y="19564"/>
                  </a:lnTo>
                  <a:lnTo>
                    <a:pt x="657" y="20637"/>
                  </a:lnTo>
                  <a:lnTo>
                    <a:pt x="856" y="21671"/>
                  </a:lnTo>
                  <a:lnTo>
                    <a:pt x="1074" y="22665"/>
                  </a:lnTo>
                  <a:lnTo>
                    <a:pt x="1293" y="23599"/>
                  </a:lnTo>
                  <a:lnTo>
                    <a:pt x="1512" y="24474"/>
                  </a:lnTo>
                  <a:lnTo>
                    <a:pt x="1909" y="25926"/>
                  </a:lnTo>
                  <a:lnTo>
                    <a:pt x="2188" y="26880"/>
                  </a:lnTo>
                  <a:lnTo>
                    <a:pt x="2287" y="27238"/>
                  </a:lnTo>
                  <a:lnTo>
                    <a:pt x="8967" y="25369"/>
                  </a:lnTo>
                  <a:lnTo>
                    <a:pt x="8967" y="25369"/>
                  </a:lnTo>
                  <a:lnTo>
                    <a:pt x="8888" y="25031"/>
                  </a:lnTo>
                  <a:lnTo>
                    <a:pt x="8669" y="24097"/>
                  </a:lnTo>
                  <a:lnTo>
                    <a:pt x="8371" y="22764"/>
                  </a:lnTo>
                  <a:lnTo>
                    <a:pt x="8212" y="21969"/>
                  </a:lnTo>
                  <a:lnTo>
                    <a:pt x="8053" y="21134"/>
                  </a:lnTo>
                  <a:lnTo>
                    <a:pt x="7914" y="20259"/>
                  </a:lnTo>
                  <a:lnTo>
                    <a:pt x="7794" y="19385"/>
                  </a:lnTo>
                  <a:lnTo>
                    <a:pt x="7695" y="18510"/>
                  </a:lnTo>
                  <a:lnTo>
                    <a:pt x="7655" y="17655"/>
                  </a:lnTo>
                  <a:lnTo>
                    <a:pt x="7635" y="17257"/>
                  </a:lnTo>
                  <a:lnTo>
                    <a:pt x="7635" y="16860"/>
                  </a:lnTo>
                  <a:lnTo>
                    <a:pt x="7655" y="16482"/>
                  </a:lnTo>
                  <a:lnTo>
                    <a:pt x="7675" y="16104"/>
                  </a:lnTo>
                  <a:lnTo>
                    <a:pt x="7715" y="15766"/>
                  </a:lnTo>
                  <a:lnTo>
                    <a:pt x="7774" y="15448"/>
                  </a:lnTo>
                  <a:lnTo>
                    <a:pt x="7854" y="15150"/>
                  </a:lnTo>
                  <a:lnTo>
                    <a:pt x="7953" y="14891"/>
                  </a:lnTo>
                  <a:lnTo>
                    <a:pt x="7953" y="14891"/>
                  </a:lnTo>
                  <a:lnTo>
                    <a:pt x="8093" y="14653"/>
                  </a:lnTo>
                  <a:lnTo>
                    <a:pt x="8291" y="14434"/>
                  </a:lnTo>
                  <a:lnTo>
                    <a:pt x="8490" y="14235"/>
                  </a:lnTo>
                  <a:lnTo>
                    <a:pt x="8729" y="14037"/>
                  </a:lnTo>
                  <a:lnTo>
                    <a:pt x="8987" y="13838"/>
                  </a:lnTo>
                  <a:lnTo>
                    <a:pt x="9266" y="13679"/>
                  </a:lnTo>
                  <a:lnTo>
                    <a:pt x="9564" y="13500"/>
                  </a:lnTo>
                  <a:lnTo>
                    <a:pt x="9882" y="13341"/>
                  </a:lnTo>
                  <a:lnTo>
                    <a:pt x="10538" y="13062"/>
                  </a:lnTo>
                  <a:lnTo>
                    <a:pt x="11214" y="12784"/>
                  </a:lnTo>
                  <a:lnTo>
                    <a:pt x="12546" y="12287"/>
                  </a:lnTo>
                  <a:lnTo>
                    <a:pt x="12546" y="12287"/>
                  </a:lnTo>
                  <a:lnTo>
                    <a:pt x="12804" y="11969"/>
                  </a:lnTo>
                  <a:lnTo>
                    <a:pt x="13023" y="11671"/>
                  </a:lnTo>
                  <a:lnTo>
                    <a:pt x="13242" y="11353"/>
                  </a:lnTo>
                  <a:lnTo>
                    <a:pt x="13421" y="11054"/>
                  </a:lnTo>
                  <a:lnTo>
                    <a:pt x="13580" y="10736"/>
                  </a:lnTo>
                  <a:lnTo>
                    <a:pt x="13739" y="10438"/>
                  </a:lnTo>
                  <a:lnTo>
                    <a:pt x="13858" y="10140"/>
                  </a:lnTo>
                  <a:lnTo>
                    <a:pt x="13977" y="9842"/>
                  </a:lnTo>
                  <a:lnTo>
                    <a:pt x="14077" y="9543"/>
                  </a:lnTo>
                  <a:lnTo>
                    <a:pt x="14156" y="9265"/>
                  </a:lnTo>
                  <a:lnTo>
                    <a:pt x="14216" y="8967"/>
                  </a:lnTo>
                  <a:lnTo>
                    <a:pt x="14276" y="8688"/>
                  </a:lnTo>
                  <a:lnTo>
                    <a:pt x="14296" y="8390"/>
                  </a:lnTo>
                  <a:lnTo>
                    <a:pt x="14315" y="8112"/>
                  </a:lnTo>
                  <a:lnTo>
                    <a:pt x="14315" y="7834"/>
                  </a:lnTo>
                  <a:lnTo>
                    <a:pt x="14315" y="7555"/>
                  </a:lnTo>
                  <a:lnTo>
                    <a:pt x="14296" y="7297"/>
                  </a:lnTo>
                  <a:lnTo>
                    <a:pt x="14256" y="7018"/>
                  </a:lnTo>
                  <a:lnTo>
                    <a:pt x="14156" y="6482"/>
                  </a:lnTo>
                  <a:lnTo>
                    <a:pt x="14017" y="5985"/>
                  </a:lnTo>
                  <a:lnTo>
                    <a:pt x="13838" y="5468"/>
                  </a:lnTo>
                  <a:lnTo>
                    <a:pt x="13639" y="4990"/>
                  </a:lnTo>
                  <a:lnTo>
                    <a:pt x="13381" y="4533"/>
                  </a:lnTo>
                  <a:lnTo>
                    <a:pt x="13123" y="4076"/>
                  </a:lnTo>
                  <a:lnTo>
                    <a:pt x="12844" y="3658"/>
                  </a:lnTo>
                  <a:lnTo>
                    <a:pt x="12526" y="3241"/>
                  </a:lnTo>
                  <a:lnTo>
                    <a:pt x="12228" y="2863"/>
                  </a:lnTo>
                  <a:lnTo>
                    <a:pt x="11890" y="2485"/>
                  </a:lnTo>
                  <a:lnTo>
                    <a:pt x="11572" y="2147"/>
                  </a:lnTo>
                  <a:lnTo>
                    <a:pt x="11254" y="1809"/>
                  </a:lnTo>
                  <a:lnTo>
                    <a:pt x="10936" y="1511"/>
                  </a:lnTo>
                  <a:lnTo>
                    <a:pt x="10319" y="994"/>
                  </a:lnTo>
                  <a:lnTo>
                    <a:pt x="9802" y="577"/>
                  </a:lnTo>
                  <a:lnTo>
                    <a:pt x="9385" y="259"/>
                  </a:lnTo>
                  <a:lnTo>
                    <a:pt x="9007" y="0"/>
                  </a:lnTo>
                  <a:lnTo>
                    <a:pt x="9007" y="0"/>
                  </a:lnTo>
                  <a:lnTo>
                    <a:pt x="8629" y="239"/>
                  </a:lnTo>
                  <a:lnTo>
                    <a:pt x="8192" y="537"/>
                  </a:lnTo>
                  <a:lnTo>
                    <a:pt x="7635" y="955"/>
                  </a:lnTo>
                  <a:lnTo>
                    <a:pt x="6979" y="1471"/>
                  </a:lnTo>
                  <a:lnTo>
                    <a:pt x="6244" y="2108"/>
                  </a:lnTo>
                  <a:lnTo>
                    <a:pt x="5846" y="2466"/>
                  </a:lnTo>
                  <a:lnTo>
                    <a:pt x="5448" y="2863"/>
                  </a:lnTo>
                  <a:lnTo>
                    <a:pt x="5031" y="3281"/>
                  </a:lnTo>
                  <a:lnTo>
                    <a:pt x="4633" y="3718"/>
                  </a:lnTo>
                  <a:lnTo>
                    <a:pt x="4216" y="4195"/>
                  </a:lnTo>
                  <a:lnTo>
                    <a:pt x="3798" y="4692"/>
                  </a:lnTo>
                  <a:lnTo>
                    <a:pt x="3401" y="5209"/>
                  </a:lnTo>
                  <a:lnTo>
                    <a:pt x="3003" y="5766"/>
                  </a:lnTo>
                  <a:lnTo>
                    <a:pt x="2605" y="6342"/>
                  </a:lnTo>
                  <a:lnTo>
                    <a:pt x="2228" y="6939"/>
                  </a:lnTo>
                  <a:lnTo>
                    <a:pt x="1890" y="7575"/>
                  </a:lnTo>
                  <a:lnTo>
                    <a:pt x="1552" y="8231"/>
                  </a:lnTo>
                  <a:lnTo>
                    <a:pt x="1233" y="8907"/>
                  </a:lnTo>
                  <a:lnTo>
                    <a:pt x="955" y="9623"/>
                  </a:lnTo>
                  <a:lnTo>
                    <a:pt x="697" y="10358"/>
                  </a:lnTo>
                  <a:lnTo>
                    <a:pt x="478" y="11114"/>
                  </a:lnTo>
                  <a:lnTo>
                    <a:pt x="299" y="11909"/>
                  </a:lnTo>
                  <a:lnTo>
                    <a:pt x="160" y="12704"/>
                  </a:lnTo>
                  <a:lnTo>
                    <a:pt x="60" y="13539"/>
                  </a:lnTo>
                  <a:lnTo>
                    <a:pt x="21" y="13977"/>
                  </a:lnTo>
                  <a:lnTo>
                    <a:pt x="1" y="14394"/>
                  </a:lnTo>
                  <a:lnTo>
                    <a:pt x="1" y="1439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8" name="Google Shape;6318;p68">
              <a:extLst>
                <a:ext uri="{FF2B5EF4-FFF2-40B4-BE49-F238E27FC236}">
                  <a16:creationId xmlns:a16="http://schemas.microsoft.com/office/drawing/2014/main" id="{76512163-C993-E1D1-8428-AC23806BEF29}"/>
                </a:ext>
              </a:extLst>
            </p:cNvPr>
            <p:cNvSpPr/>
            <p:nvPr/>
          </p:nvSpPr>
          <p:spPr>
            <a:xfrm>
              <a:off x="-1436950" y="2593450"/>
              <a:ext cx="357900" cy="645675"/>
            </a:xfrm>
            <a:custGeom>
              <a:avLst/>
              <a:gdLst/>
              <a:ahLst/>
              <a:cxnLst/>
              <a:rect l="l" t="t" r="r" b="b"/>
              <a:pathLst>
                <a:path w="14316" h="25827" extrusionOk="0">
                  <a:moveTo>
                    <a:pt x="1" y="14394"/>
                  </a:moveTo>
                  <a:lnTo>
                    <a:pt x="1" y="14394"/>
                  </a:lnTo>
                  <a:lnTo>
                    <a:pt x="1" y="15110"/>
                  </a:lnTo>
                  <a:lnTo>
                    <a:pt x="21" y="15846"/>
                  </a:lnTo>
                  <a:lnTo>
                    <a:pt x="60" y="16601"/>
                  </a:lnTo>
                  <a:lnTo>
                    <a:pt x="140" y="17377"/>
                  </a:lnTo>
                  <a:lnTo>
                    <a:pt x="239" y="18172"/>
                  </a:lnTo>
                  <a:lnTo>
                    <a:pt x="359" y="18967"/>
                  </a:lnTo>
                  <a:lnTo>
                    <a:pt x="498" y="19762"/>
                  </a:lnTo>
                  <a:lnTo>
                    <a:pt x="637" y="20558"/>
                  </a:lnTo>
                  <a:lnTo>
                    <a:pt x="955" y="22088"/>
                  </a:lnTo>
                  <a:lnTo>
                    <a:pt x="1273" y="23500"/>
                  </a:lnTo>
                  <a:lnTo>
                    <a:pt x="1591" y="24772"/>
                  </a:lnTo>
                  <a:lnTo>
                    <a:pt x="1870" y="25826"/>
                  </a:lnTo>
                  <a:lnTo>
                    <a:pt x="6800" y="24693"/>
                  </a:lnTo>
                  <a:lnTo>
                    <a:pt x="6800" y="24693"/>
                  </a:lnTo>
                  <a:lnTo>
                    <a:pt x="6741" y="24315"/>
                  </a:lnTo>
                  <a:lnTo>
                    <a:pt x="6582" y="23321"/>
                  </a:lnTo>
                  <a:lnTo>
                    <a:pt x="6363" y="21850"/>
                  </a:lnTo>
                  <a:lnTo>
                    <a:pt x="6263" y="20995"/>
                  </a:lnTo>
                  <a:lnTo>
                    <a:pt x="6164" y="20100"/>
                  </a:lnTo>
                  <a:lnTo>
                    <a:pt x="6065" y="19166"/>
                  </a:lnTo>
                  <a:lnTo>
                    <a:pt x="6005" y="18231"/>
                  </a:lnTo>
                  <a:lnTo>
                    <a:pt x="5945" y="17277"/>
                  </a:lnTo>
                  <a:lnTo>
                    <a:pt x="5945" y="16383"/>
                  </a:lnTo>
                  <a:lnTo>
                    <a:pt x="5965" y="15528"/>
                  </a:lnTo>
                  <a:lnTo>
                    <a:pt x="5985" y="15130"/>
                  </a:lnTo>
                  <a:lnTo>
                    <a:pt x="6025" y="14752"/>
                  </a:lnTo>
                  <a:lnTo>
                    <a:pt x="6085" y="14394"/>
                  </a:lnTo>
                  <a:lnTo>
                    <a:pt x="6144" y="14076"/>
                  </a:lnTo>
                  <a:lnTo>
                    <a:pt x="6224" y="13778"/>
                  </a:lnTo>
                  <a:lnTo>
                    <a:pt x="6323" y="13500"/>
                  </a:lnTo>
                  <a:lnTo>
                    <a:pt x="6323" y="13500"/>
                  </a:lnTo>
                  <a:lnTo>
                    <a:pt x="6403" y="13380"/>
                  </a:lnTo>
                  <a:lnTo>
                    <a:pt x="6502" y="13241"/>
                  </a:lnTo>
                  <a:lnTo>
                    <a:pt x="6760" y="12963"/>
                  </a:lnTo>
                  <a:lnTo>
                    <a:pt x="7098" y="12645"/>
                  </a:lnTo>
                  <a:lnTo>
                    <a:pt x="7496" y="12327"/>
                  </a:lnTo>
                  <a:lnTo>
                    <a:pt x="7933" y="11969"/>
                  </a:lnTo>
                  <a:lnTo>
                    <a:pt x="8411" y="11631"/>
                  </a:lnTo>
                  <a:lnTo>
                    <a:pt x="8928" y="11273"/>
                  </a:lnTo>
                  <a:lnTo>
                    <a:pt x="9464" y="10915"/>
                  </a:lnTo>
                  <a:lnTo>
                    <a:pt x="10021" y="10577"/>
                  </a:lnTo>
                  <a:lnTo>
                    <a:pt x="10558" y="10239"/>
                  </a:lnTo>
                  <a:lnTo>
                    <a:pt x="11631" y="9643"/>
                  </a:lnTo>
                  <a:lnTo>
                    <a:pt x="12128" y="9364"/>
                  </a:lnTo>
                  <a:lnTo>
                    <a:pt x="12586" y="9146"/>
                  </a:lnTo>
                  <a:lnTo>
                    <a:pt x="13003" y="8947"/>
                  </a:lnTo>
                  <a:lnTo>
                    <a:pt x="13361" y="8808"/>
                  </a:lnTo>
                  <a:lnTo>
                    <a:pt x="13361" y="8808"/>
                  </a:lnTo>
                  <a:lnTo>
                    <a:pt x="13639" y="8450"/>
                  </a:lnTo>
                  <a:lnTo>
                    <a:pt x="13898" y="8112"/>
                  </a:lnTo>
                  <a:lnTo>
                    <a:pt x="14117" y="7774"/>
                  </a:lnTo>
                  <a:lnTo>
                    <a:pt x="14315" y="7436"/>
                  </a:lnTo>
                  <a:lnTo>
                    <a:pt x="14315" y="7436"/>
                  </a:lnTo>
                  <a:lnTo>
                    <a:pt x="14256" y="7018"/>
                  </a:lnTo>
                  <a:lnTo>
                    <a:pt x="14196" y="6641"/>
                  </a:lnTo>
                  <a:lnTo>
                    <a:pt x="14097" y="6243"/>
                  </a:lnTo>
                  <a:lnTo>
                    <a:pt x="13977" y="5865"/>
                  </a:lnTo>
                  <a:lnTo>
                    <a:pt x="13858" y="5507"/>
                  </a:lnTo>
                  <a:lnTo>
                    <a:pt x="13699" y="5150"/>
                  </a:lnTo>
                  <a:lnTo>
                    <a:pt x="13520" y="4792"/>
                  </a:lnTo>
                  <a:lnTo>
                    <a:pt x="13341" y="4454"/>
                  </a:lnTo>
                  <a:lnTo>
                    <a:pt x="13142" y="4116"/>
                  </a:lnTo>
                  <a:lnTo>
                    <a:pt x="12924" y="3798"/>
                  </a:lnTo>
                  <a:lnTo>
                    <a:pt x="12705" y="3479"/>
                  </a:lnTo>
                  <a:lnTo>
                    <a:pt x="12486" y="3181"/>
                  </a:lnTo>
                  <a:lnTo>
                    <a:pt x="12009" y="2625"/>
                  </a:lnTo>
                  <a:lnTo>
                    <a:pt x="11532" y="2108"/>
                  </a:lnTo>
                  <a:lnTo>
                    <a:pt x="11055" y="1631"/>
                  </a:lnTo>
                  <a:lnTo>
                    <a:pt x="10598" y="1213"/>
                  </a:lnTo>
                  <a:lnTo>
                    <a:pt x="10160" y="855"/>
                  </a:lnTo>
                  <a:lnTo>
                    <a:pt x="9782" y="557"/>
                  </a:lnTo>
                  <a:lnTo>
                    <a:pt x="9206" y="159"/>
                  </a:lnTo>
                  <a:lnTo>
                    <a:pt x="9007" y="0"/>
                  </a:lnTo>
                  <a:lnTo>
                    <a:pt x="9007" y="0"/>
                  </a:lnTo>
                  <a:lnTo>
                    <a:pt x="8629" y="239"/>
                  </a:lnTo>
                  <a:lnTo>
                    <a:pt x="8192" y="537"/>
                  </a:lnTo>
                  <a:lnTo>
                    <a:pt x="7635" y="955"/>
                  </a:lnTo>
                  <a:lnTo>
                    <a:pt x="6979" y="1471"/>
                  </a:lnTo>
                  <a:lnTo>
                    <a:pt x="6244" y="2108"/>
                  </a:lnTo>
                  <a:lnTo>
                    <a:pt x="5846" y="2466"/>
                  </a:lnTo>
                  <a:lnTo>
                    <a:pt x="5448" y="2863"/>
                  </a:lnTo>
                  <a:lnTo>
                    <a:pt x="5031" y="3281"/>
                  </a:lnTo>
                  <a:lnTo>
                    <a:pt x="4633" y="3718"/>
                  </a:lnTo>
                  <a:lnTo>
                    <a:pt x="4216" y="4195"/>
                  </a:lnTo>
                  <a:lnTo>
                    <a:pt x="3798" y="4692"/>
                  </a:lnTo>
                  <a:lnTo>
                    <a:pt x="3401" y="5209"/>
                  </a:lnTo>
                  <a:lnTo>
                    <a:pt x="3003" y="5766"/>
                  </a:lnTo>
                  <a:lnTo>
                    <a:pt x="2605" y="6342"/>
                  </a:lnTo>
                  <a:lnTo>
                    <a:pt x="2228" y="6939"/>
                  </a:lnTo>
                  <a:lnTo>
                    <a:pt x="1890" y="7575"/>
                  </a:lnTo>
                  <a:lnTo>
                    <a:pt x="1552" y="8231"/>
                  </a:lnTo>
                  <a:lnTo>
                    <a:pt x="1233" y="8907"/>
                  </a:lnTo>
                  <a:lnTo>
                    <a:pt x="955" y="9623"/>
                  </a:lnTo>
                  <a:lnTo>
                    <a:pt x="697" y="10358"/>
                  </a:lnTo>
                  <a:lnTo>
                    <a:pt x="478" y="11114"/>
                  </a:lnTo>
                  <a:lnTo>
                    <a:pt x="299" y="11909"/>
                  </a:lnTo>
                  <a:lnTo>
                    <a:pt x="160" y="12704"/>
                  </a:lnTo>
                  <a:lnTo>
                    <a:pt x="60" y="13539"/>
                  </a:lnTo>
                  <a:lnTo>
                    <a:pt x="21" y="13977"/>
                  </a:lnTo>
                  <a:lnTo>
                    <a:pt x="1" y="14394"/>
                  </a:lnTo>
                  <a:lnTo>
                    <a:pt x="1" y="1439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9" name="Google Shape;6319;p68">
              <a:extLst>
                <a:ext uri="{FF2B5EF4-FFF2-40B4-BE49-F238E27FC236}">
                  <a16:creationId xmlns:a16="http://schemas.microsoft.com/office/drawing/2014/main" id="{50BECD31-796C-E7D3-9DB5-D4C440DBB490}"/>
                </a:ext>
              </a:extLst>
            </p:cNvPr>
            <p:cNvSpPr/>
            <p:nvPr/>
          </p:nvSpPr>
          <p:spPr>
            <a:xfrm>
              <a:off x="-1365375" y="3201325"/>
              <a:ext cx="140200" cy="183425"/>
            </a:xfrm>
            <a:custGeom>
              <a:avLst/>
              <a:gdLst/>
              <a:ahLst/>
              <a:cxnLst/>
              <a:rect l="l" t="t" r="r" b="b"/>
              <a:pathLst>
                <a:path w="5608" h="7337" extrusionOk="0">
                  <a:moveTo>
                    <a:pt x="21" y="3301"/>
                  </a:moveTo>
                  <a:lnTo>
                    <a:pt x="21" y="3301"/>
                  </a:lnTo>
                  <a:lnTo>
                    <a:pt x="80" y="3658"/>
                  </a:lnTo>
                  <a:lnTo>
                    <a:pt x="200" y="4056"/>
                  </a:lnTo>
                  <a:lnTo>
                    <a:pt x="339" y="4454"/>
                  </a:lnTo>
                  <a:lnTo>
                    <a:pt x="498" y="4871"/>
                  </a:lnTo>
                  <a:lnTo>
                    <a:pt x="776" y="5567"/>
                  </a:lnTo>
                  <a:lnTo>
                    <a:pt x="856" y="5806"/>
                  </a:lnTo>
                  <a:lnTo>
                    <a:pt x="915" y="5945"/>
                  </a:lnTo>
                  <a:lnTo>
                    <a:pt x="915" y="5945"/>
                  </a:lnTo>
                  <a:lnTo>
                    <a:pt x="915" y="5985"/>
                  </a:lnTo>
                  <a:lnTo>
                    <a:pt x="955" y="6004"/>
                  </a:lnTo>
                  <a:lnTo>
                    <a:pt x="1114" y="6084"/>
                  </a:lnTo>
                  <a:lnTo>
                    <a:pt x="1651" y="6263"/>
                  </a:lnTo>
                  <a:lnTo>
                    <a:pt x="2386" y="6501"/>
                  </a:lnTo>
                  <a:lnTo>
                    <a:pt x="3241" y="6740"/>
                  </a:lnTo>
                  <a:lnTo>
                    <a:pt x="4812" y="7158"/>
                  </a:lnTo>
                  <a:lnTo>
                    <a:pt x="5548" y="7336"/>
                  </a:lnTo>
                  <a:lnTo>
                    <a:pt x="5548" y="7336"/>
                  </a:lnTo>
                  <a:lnTo>
                    <a:pt x="5568" y="7098"/>
                  </a:lnTo>
                  <a:lnTo>
                    <a:pt x="5587" y="6800"/>
                  </a:lnTo>
                  <a:lnTo>
                    <a:pt x="5607" y="6422"/>
                  </a:lnTo>
                  <a:lnTo>
                    <a:pt x="5607" y="5965"/>
                  </a:lnTo>
                  <a:lnTo>
                    <a:pt x="5587" y="5428"/>
                  </a:lnTo>
                  <a:lnTo>
                    <a:pt x="5528" y="4831"/>
                  </a:lnTo>
                  <a:lnTo>
                    <a:pt x="5408" y="4195"/>
                  </a:lnTo>
                  <a:lnTo>
                    <a:pt x="5408" y="4195"/>
                  </a:lnTo>
                  <a:lnTo>
                    <a:pt x="5289" y="3718"/>
                  </a:lnTo>
                  <a:lnTo>
                    <a:pt x="5130" y="3181"/>
                  </a:lnTo>
                  <a:lnTo>
                    <a:pt x="4951" y="2644"/>
                  </a:lnTo>
                  <a:lnTo>
                    <a:pt x="4752" y="2128"/>
                  </a:lnTo>
                  <a:lnTo>
                    <a:pt x="4534" y="1611"/>
                  </a:lnTo>
                  <a:lnTo>
                    <a:pt x="4335" y="1133"/>
                  </a:lnTo>
                  <a:lnTo>
                    <a:pt x="4136" y="716"/>
                  </a:lnTo>
                  <a:lnTo>
                    <a:pt x="3937" y="378"/>
                  </a:lnTo>
                  <a:lnTo>
                    <a:pt x="3937" y="378"/>
                  </a:lnTo>
                  <a:lnTo>
                    <a:pt x="3878" y="279"/>
                  </a:lnTo>
                  <a:lnTo>
                    <a:pt x="3818" y="199"/>
                  </a:lnTo>
                  <a:lnTo>
                    <a:pt x="3738" y="139"/>
                  </a:lnTo>
                  <a:lnTo>
                    <a:pt x="3639" y="80"/>
                  </a:lnTo>
                  <a:lnTo>
                    <a:pt x="3559" y="60"/>
                  </a:lnTo>
                  <a:lnTo>
                    <a:pt x="3460" y="20"/>
                  </a:lnTo>
                  <a:lnTo>
                    <a:pt x="3241" y="0"/>
                  </a:lnTo>
                  <a:lnTo>
                    <a:pt x="3003" y="0"/>
                  </a:lnTo>
                  <a:lnTo>
                    <a:pt x="2764" y="60"/>
                  </a:lnTo>
                  <a:lnTo>
                    <a:pt x="2506" y="119"/>
                  </a:lnTo>
                  <a:lnTo>
                    <a:pt x="2247" y="199"/>
                  </a:lnTo>
                  <a:lnTo>
                    <a:pt x="1750" y="398"/>
                  </a:lnTo>
                  <a:lnTo>
                    <a:pt x="1333" y="597"/>
                  </a:lnTo>
                  <a:lnTo>
                    <a:pt x="1015" y="756"/>
                  </a:lnTo>
                  <a:lnTo>
                    <a:pt x="836" y="815"/>
                  </a:lnTo>
                  <a:lnTo>
                    <a:pt x="836" y="815"/>
                  </a:lnTo>
                  <a:lnTo>
                    <a:pt x="796" y="835"/>
                  </a:lnTo>
                  <a:lnTo>
                    <a:pt x="736" y="895"/>
                  </a:lnTo>
                  <a:lnTo>
                    <a:pt x="617" y="1094"/>
                  </a:lnTo>
                  <a:lnTo>
                    <a:pt x="478" y="1372"/>
                  </a:lnTo>
                  <a:lnTo>
                    <a:pt x="319" y="1730"/>
                  </a:lnTo>
                  <a:lnTo>
                    <a:pt x="180" y="2128"/>
                  </a:lnTo>
                  <a:lnTo>
                    <a:pt x="80" y="2545"/>
                  </a:lnTo>
                  <a:lnTo>
                    <a:pt x="40" y="2744"/>
                  </a:lnTo>
                  <a:lnTo>
                    <a:pt x="21" y="2943"/>
                  </a:lnTo>
                  <a:lnTo>
                    <a:pt x="1" y="3122"/>
                  </a:lnTo>
                  <a:lnTo>
                    <a:pt x="21" y="3301"/>
                  </a:lnTo>
                  <a:lnTo>
                    <a:pt x="21" y="330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0" name="Google Shape;6320;p68">
              <a:extLst>
                <a:ext uri="{FF2B5EF4-FFF2-40B4-BE49-F238E27FC236}">
                  <a16:creationId xmlns:a16="http://schemas.microsoft.com/office/drawing/2014/main" id="{4CDDAB23-B01B-A66C-720F-0B1C8B3B7772}"/>
                </a:ext>
              </a:extLst>
            </p:cNvPr>
            <p:cNvSpPr/>
            <p:nvPr/>
          </p:nvSpPr>
          <p:spPr>
            <a:xfrm>
              <a:off x="-1267950" y="3301225"/>
              <a:ext cx="43775" cy="147150"/>
            </a:xfrm>
            <a:custGeom>
              <a:avLst/>
              <a:gdLst/>
              <a:ahLst/>
              <a:cxnLst/>
              <a:rect l="l" t="t" r="r" b="b"/>
              <a:pathLst>
                <a:path w="1751" h="5886" extrusionOk="0">
                  <a:moveTo>
                    <a:pt x="1651" y="736"/>
                  </a:moveTo>
                  <a:lnTo>
                    <a:pt x="1651" y="736"/>
                  </a:lnTo>
                  <a:lnTo>
                    <a:pt x="1611" y="577"/>
                  </a:lnTo>
                  <a:lnTo>
                    <a:pt x="1551" y="418"/>
                  </a:lnTo>
                  <a:lnTo>
                    <a:pt x="1452" y="299"/>
                  </a:lnTo>
                  <a:lnTo>
                    <a:pt x="1352" y="179"/>
                  </a:lnTo>
                  <a:lnTo>
                    <a:pt x="1213" y="100"/>
                  </a:lnTo>
                  <a:lnTo>
                    <a:pt x="1074" y="20"/>
                  </a:lnTo>
                  <a:lnTo>
                    <a:pt x="915" y="0"/>
                  </a:lnTo>
                  <a:lnTo>
                    <a:pt x="736" y="0"/>
                  </a:lnTo>
                  <a:lnTo>
                    <a:pt x="736" y="0"/>
                  </a:lnTo>
                  <a:lnTo>
                    <a:pt x="577" y="20"/>
                  </a:lnTo>
                  <a:lnTo>
                    <a:pt x="418" y="100"/>
                  </a:lnTo>
                  <a:lnTo>
                    <a:pt x="299" y="179"/>
                  </a:lnTo>
                  <a:lnTo>
                    <a:pt x="179" y="299"/>
                  </a:lnTo>
                  <a:lnTo>
                    <a:pt x="100" y="418"/>
                  </a:lnTo>
                  <a:lnTo>
                    <a:pt x="20" y="577"/>
                  </a:lnTo>
                  <a:lnTo>
                    <a:pt x="0" y="736"/>
                  </a:lnTo>
                  <a:lnTo>
                    <a:pt x="0" y="895"/>
                  </a:lnTo>
                  <a:lnTo>
                    <a:pt x="716" y="5070"/>
                  </a:lnTo>
                  <a:lnTo>
                    <a:pt x="716" y="5070"/>
                  </a:lnTo>
                  <a:lnTo>
                    <a:pt x="756" y="5408"/>
                  </a:lnTo>
                  <a:lnTo>
                    <a:pt x="796" y="5547"/>
                  </a:lnTo>
                  <a:lnTo>
                    <a:pt x="855" y="5667"/>
                  </a:lnTo>
                  <a:lnTo>
                    <a:pt x="935" y="5766"/>
                  </a:lnTo>
                  <a:lnTo>
                    <a:pt x="1014" y="5845"/>
                  </a:lnTo>
                  <a:lnTo>
                    <a:pt x="1134" y="5885"/>
                  </a:lnTo>
                  <a:lnTo>
                    <a:pt x="1293" y="5885"/>
                  </a:lnTo>
                  <a:lnTo>
                    <a:pt x="1293" y="5885"/>
                  </a:lnTo>
                  <a:lnTo>
                    <a:pt x="1372" y="5865"/>
                  </a:lnTo>
                  <a:lnTo>
                    <a:pt x="1452" y="5845"/>
                  </a:lnTo>
                  <a:lnTo>
                    <a:pt x="1571" y="5766"/>
                  </a:lnTo>
                  <a:lnTo>
                    <a:pt x="1651" y="5667"/>
                  </a:lnTo>
                  <a:lnTo>
                    <a:pt x="1710" y="5547"/>
                  </a:lnTo>
                  <a:lnTo>
                    <a:pt x="1750" y="5388"/>
                  </a:lnTo>
                  <a:lnTo>
                    <a:pt x="1750" y="5229"/>
                  </a:lnTo>
                  <a:lnTo>
                    <a:pt x="1750" y="5050"/>
                  </a:lnTo>
                  <a:lnTo>
                    <a:pt x="1750" y="4891"/>
                  </a:lnTo>
                  <a:lnTo>
                    <a:pt x="1651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1" name="Google Shape;6321;p68">
              <a:extLst>
                <a:ext uri="{FF2B5EF4-FFF2-40B4-BE49-F238E27FC236}">
                  <a16:creationId xmlns:a16="http://schemas.microsoft.com/office/drawing/2014/main" id="{91F7CB36-1230-8A3E-9F8E-F4180525F9E3}"/>
                </a:ext>
              </a:extLst>
            </p:cNvPr>
            <p:cNvSpPr/>
            <p:nvPr/>
          </p:nvSpPr>
          <p:spPr>
            <a:xfrm>
              <a:off x="-1300750" y="3303700"/>
              <a:ext cx="45750" cy="152625"/>
            </a:xfrm>
            <a:custGeom>
              <a:avLst/>
              <a:gdLst/>
              <a:ahLst/>
              <a:cxnLst/>
              <a:rect l="l" t="t" r="r" b="b"/>
              <a:pathLst>
                <a:path w="1830" h="6105" extrusionOk="0">
                  <a:moveTo>
                    <a:pt x="1710" y="776"/>
                  </a:moveTo>
                  <a:lnTo>
                    <a:pt x="1710" y="776"/>
                  </a:lnTo>
                  <a:lnTo>
                    <a:pt x="1670" y="617"/>
                  </a:lnTo>
                  <a:lnTo>
                    <a:pt x="1611" y="458"/>
                  </a:lnTo>
                  <a:lnTo>
                    <a:pt x="1511" y="319"/>
                  </a:lnTo>
                  <a:lnTo>
                    <a:pt x="1412" y="200"/>
                  </a:lnTo>
                  <a:lnTo>
                    <a:pt x="1273" y="100"/>
                  </a:lnTo>
                  <a:lnTo>
                    <a:pt x="1114" y="41"/>
                  </a:lnTo>
                  <a:lnTo>
                    <a:pt x="955" y="1"/>
                  </a:lnTo>
                  <a:lnTo>
                    <a:pt x="776" y="1"/>
                  </a:lnTo>
                  <a:lnTo>
                    <a:pt x="776" y="1"/>
                  </a:lnTo>
                  <a:lnTo>
                    <a:pt x="597" y="41"/>
                  </a:lnTo>
                  <a:lnTo>
                    <a:pt x="458" y="100"/>
                  </a:lnTo>
                  <a:lnTo>
                    <a:pt x="318" y="200"/>
                  </a:lnTo>
                  <a:lnTo>
                    <a:pt x="199" y="319"/>
                  </a:lnTo>
                  <a:lnTo>
                    <a:pt x="100" y="458"/>
                  </a:lnTo>
                  <a:lnTo>
                    <a:pt x="40" y="597"/>
                  </a:lnTo>
                  <a:lnTo>
                    <a:pt x="0" y="756"/>
                  </a:lnTo>
                  <a:lnTo>
                    <a:pt x="0" y="935"/>
                  </a:lnTo>
                  <a:lnTo>
                    <a:pt x="756" y="5269"/>
                  </a:lnTo>
                  <a:lnTo>
                    <a:pt x="756" y="5269"/>
                  </a:lnTo>
                  <a:lnTo>
                    <a:pt x="796" y="5607"/>
                  </a:lnTo>
                  <a:lnTo>
                    <a:pt x="835" y="5746"/>
                  </a:lnTo>
                  <a:lnTo>
                    <a:pt x="895" y="5886"/>
                  </a:lnTo>
                  <a:lnTo>
                    <a:pt x="974" y="5985"/>
                  </a:lnTo>
                  <a:lnTo>
                    <a:pt x="1074" y="6045"/>
                  </a:lnTo>
                  <a:lnTo>
                    <a:pt x="1193" y="6104"/>
                  </a:lnTo>
                  <a:lnTo>
                    <a:pt x="1352" y="6104"/>
                  </a:lnTo>
                  <a:lnTo>
                    <a:pt x="1352" y="6104"/>
                  </a:lnTo>
                  <a:lnTo>
                    <a:pt x="1432" y="6084"/>
                  </a:lnTo>
                  <a:lnTo>
                    <a:pt x="1511" y="6065"/>
                  </a:lnTo>
                  <a:lnTo>
                    <a:pt x="1571" y="6025"/>
                  </a:lnTo>
                  <a:lnTo>
                    <a:pt x="1631" y="5985"/>
                  </a:lnTo>
                  <a:lnTo>
                    <a:pt x="1710" y="5886"/>
                  </a:lnTo>
                  <a:lnTo>
                    <a:pt x="1770" y="5746"/>
                  </a:lnTo>
                  <a:lnTo>
                    <a:pt x="1810" y="5587"/>
                  </a:lnTo>
                  <a:lnTo>
                    <a:pt x="1829" y="5428"/>
                  </a:lnTo>
                  <a:lnTo>
                    <a:pt x="1829" y="5249"/>
                  </a:lnTo>
                  <a:lnTo>
                    <a:pt x="1810" y="5071"/>
                  </a:lnTo>
                  <a:lnTo>
                    <a:pt x="1710" y="77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2" name="Google Shape;6322;p68">
              <a:extLst>
                <a:ext uri="{FF2B5EF4-FFF2-40B4-BE49-F238E27FC236}">
                  <a16:creationId xmlns:a16="http://schemas.microsoft.com/office/drawing/2014/main" id="{019F4303-5F40-35E3-51AA-844F61A56F7B}"/>
                </a:ext>
              </a:extLst>
            </p:cNvPr>
            <p:cNvSpPr/>
            <p:nvPr/>
          </p:nvSpPr>
          <p:spPr>
            <a:xfrm>
              <a:off x="-1328100" y="3299725"/>
              <a:ext cx="43775" cy="147150"/>
            </a:xfrm>
            <a:custGeom>
              <a:avLst/>
              <a:gdLst/>
              <a:ahLst/>
              <a:cxnLst/>
              <a:rect l="l" t="t" r="r" b="b"/>
              <a:pathLst>
                <a:path w="1751" h="5886" extrusionOk="0">
                  <a:moveTo>
                    <a:pt x="1631" y="736"/>
                  </a:moveTo>
                  <a:lnTo>
                    <a:pt x="1631" y="736"/>
                  </a:lnTo>
                  <a:lnTo>
                    <a:pt x="1611" y="577"/>
                  </a:lnTo>
                  <a:lnTo>
                    <a:pt x="1552" y="418"/>
                  </a:lnTo>
                  <a:lnTo>
                    <a:pt x="1452" y="299"/>
                  </a:lnTo>
                  <a:lnTo>
                    <a:pt x="1353" y="180"/>
                  </a:lnTo>
                  <a:lnTo>
                    <a:pt x="1214" y="100"/>
                  </a:lnTo>
                  <a:lnTo>
                    <a:pt x="1074" y="40"/>
                  </a:lnTo>
                  <a:lnTo>
                    <a:pt x="895" y="1"/>
                  </a:lnTo>
                  <a:lnTo>
                    <a:pt x="736" y="1"/>
                  </a:lnTo>
                  <a:lnTo>
                    <a:pt x="736" y="1"/>
                  </a:lnTo>
                  <a:lnTo>
                    <a:pt x="577" y="21"/>
                  </a:lnTo>
                  <a:lnTo>
                    <a:pt x="418" y="80"/>
                  </a:lnTo>
                  <a:lnTo>
                    <a:pt x="299" y="180"/>
                  </a:lnTo>
                  <a:lnTo>
                    <a:pt x="180" y="299"/>
                  </a:lnTo>
                  <a:lnTo>
                    <a:pt x="80" y="418"/>
                  </a:lnTo>
                  <a:lnTo>
                    <a:pt x="21" y="577"/>
                  </a:lnTo>
                  <a:lnTo>
                    <a:pt x="1" y="736"/>
                  </a:lnTo>
                  <a:lnTo>
                    <a:pt x="1" y="895"/>
                  </a:lnTo>
                  <a:lnTo>
                    <a:pt x="717" y="5070"/>
                  </a:lnTo>
                  <a:lnTo>
                    <a:pt x="717" y="5070"/>
                  </a:lnTo>
                  <a:lnTo>
                    <a:pt x="756" y="5408"/>
                  </a:lnTo>
                  <a:lnTo>
                    <a:pt x="796" y="5548"/>
                  </a:lnTo>
                  <a:lnTo>
                    <a:pt x="856" y="5667"/>
                  </a:lnTo>
                  <a:lnTo>
                    <a:pt x="915" y="5766"/>
                  </a:lnTo>
                  <a:lnTo>
                    <a:pt x="1015" y="5846"/>
                  </a:lnTo>
                  <a:lnTo>
                    <a:pt x="1134" y="5886"/>
                  </a:lnTo>
                  <a:lnTo>
                    <a:pt x="1293" y="5886"/>
                  </a:lnTo>
                  <a:lnTo>
                    <a:pt x="1293" y="5886"/>
                  </a:lnTo>
                  <a:lnTo>
                    <a:pt x="1373" y="5866"/>
                  </a:lnTo>
                  <a:lnTo>
                    <a:pt x="1452" y="5846"/>
                  </a:lnTo>
                  <a:lnTo>
                    <a:pt x="1571" y="5766"/>
                  </a:lnTo>
                  <a:lnTo>
                    <a:pt x="1651" y="5667"/>
                  </a:lnTo>
                  <a:lnTo>
                    <a:pt x="1711" y="5528"/>
                  </a:lnTo>
                  <a:lnTo>
                    <a:pt x="1750" y="5389"/>
                  </a:lnTo>
                  <a:lnTo>
                    <a:pt x="1750" y="5230"/>
                  </a:lnTo>
                  <a:lnTo>
                    <a:pt x="1750" y="5051"/>
                  </a:lnTo>
                  <a:lnTo>
                    <a:pt x="1750" y="4892"/>
                  </a:lnTo>
                  <a:lnTo>
                    <a:pt x="1631" y="73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3" name="Google Shape;6323;p68">
              <a:extLst>
                <a:ext uri="{FF2B5EF4-FFF2-40B4-BE49-F238E27FC236}">
                  <a16:creationId xmlns:a16="http://schemas.microsoft.com/office/drawing/2014/main" id="{195A801E-A9A1-1711-2DF6-2016C056A77F}"/>
                </a:ext>
              </a:extLst>
            </p:cNvPr>
            <p:cNvSpPr/>
            <p:nvPr/>
          </p:nvSpPr>
          <p:spPr>
            <a:xfrm>
              <a:off x="-1351950" y="3288800"/>
              <a:ext cx="37300" cy="146650"/>
            </a:xfrm>
            <a:custGeom>
              <a:avLst/>
              <a:gdLst/>
              <a:ahLst/>
              <a:cxnLst/>
              <a:rect l="l" t="t" r="r" b="b"/>
              <a:pathLst>
                <a:path w="1492" h="5866" extrusionOk="0">
                  <a:moveTo>
                    <a:pt x="1313" y="756"/>
                  </a:moveTo>
                  <a:lnTo>
                    <a:pt x="1313" y="756"/>
                  </a:lnTo>
                  <a:lnTo>
                    <a:pt x="1273" y="597"/>
                  </a:lnTo>
                  <a:lnTo>
                    <a:pt x="1233" y="438"/>
                  </a:lnTo>
                  <a:lnTo>
                    <a:pt x="1154" y="299"/>
                  </a:lnTo>
                  <a:lnTo>
                    <a:pt x="1054" y="199"/>
                  </a:lnTo>
                  <a:lnTo>
                    <a:pt x="955" y="100"/>
                  </a:lnTo>
                  <a:lnTo>
                    <a:pt x="836" y="40"/>
                  </a:lnTo>
                  <a:lnTo>
                    <a:pt x="716" y="0"/>
                  </a:lnTo>
                  <a:lnTo>
                    <a:pt x="577" y="0"/>
                  </a:lnTo>
                  <a:lnTo>
                    <a:pt x="577" y="0"/>
                  </a:lnTo>
                  <a:lnTo>
                    <a:pt x="438" y="20"/>
                  </a:lnTo>
                  <a:lnTo>
                    <a:pt x="319" y="80"/>
                  </a:lnTo>
                  <a:lnTo>
                    <a:pt x="219" y="179"/>
                  </a:lnTo>
                  <a:lnTo>
                    <a:pt x="140" y="279"/>
                  </a:lnTo>
                  <a:lnTo>
                    <a:pt x="60" y="418"/>
                  </a:lnTo>
                  <a:lnTo>
                    <a:pt x="20" y="557"/>
                  </a:lnTo>
                  <a:lnTo>
                    <a:pt x="1" y="716"/>
                  </a:lnTo>
                  <a:lnTo>
                    <a:pt x="1" y="875"/>
                  </a:lnTo>
                  <a:lnTo>
                    <a:pt x="657" y="5050"/>
                  </a:lnTo>
                  <a:lnTo>
                    <a:pt x="657" y="5050"/>
                  </a:lnTo>
                  <a:lnTo>
                    <a:pt x="696" y="5388"/>
                  </a:lnTo>
                  <a:lnTo>
                    <a:pt x="736" y="5527"/>
                  </a:lnTo>
                  <a:lnTo>
                    <a:pt x="776" y="5647"/>
                  </a:lnTo>
                  <a:lnTo>
                    <a:pt x="836" y="5746"/>
                  </a:lnTo>
                  <a:lnTo>
                    <a:pt x="915" y="5826"/>
                  </a:lnTo>
                  <a:lnTo>
                    <a:pt x="1014" y="5865"/>
                  </a:lnTo>
                  <a:lnTo>
                    <a:pt x="1134" y="5865"/>
                  </a:lnTo>
                  <a:lnTo>
                    <a:pt x="1134" y="5865"/>
                  </a:lnTo>
                  <a:lnTo>
                    <a:pt x="1193" y="5845"/>
                  </a:lnTo>
                  <a:lnTo>
                    <a:pt x="1253" y="5826"/>
                  </a:lnTo>
                  <a:lnTo>
                    <a:pt x="1333" y="5766"/>
                  </a:lnTo>
                  <a:lnTo>
                    <a:pt x="1412" y="5667"/>
                  </a:lnTo>
                  <a:lnTo>
                    <a:pt x="1452" y="5527"/>
                  </a:lnTo>
                  <a:lnTo>
                    <a:pt x="1472" y="5388"/>
                  </a:lnTo>
                  <a:lnTo>
                    <a:pt x="1492" y="5229"/>
                  </a:lnTo>
                  <a:lnTo>
                    <a:pt x="1472" y="4891"/>
                  </a:lnTo>
                  <a:lnTo>
                    <a:pt x="1313" y="75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4" name="Google Shape;6324;p68">
              <a:extLst>
                <a:ext uri="{FF2B5EF4-FFF2-40B4-BE49-F238E27FC236}">
                  <a16:creationId xmlns:a16="http://schemas.microsoft.com/office/drawing/2014/main" id="{30DF0C9A-66EA-0B1F-4FF3-78E72CC16BB4}"/>
                </a:ext>
              </a:extLst>
            </p:cNvPr>
            <p:cNvSpPr/>
            <p:nvPr/>
          </p:nvSpPr>
          <p:spPr>
            <a:xfrm>
              <a:off x="-1350950" y="3123775"/>
              <a:ext cx="77050" cy="141200"/>
            </a:xfrm>
            <a:custGeom>
              <a:avLst/>
              <a:gdLst/>
              <a:ahLst/>
              <a:cxnLst/>
              <a:rect l="l" t="t" r="r" b="b"/>
              <a:pathLst>
                <a:path w="3082" h="5648" extrusionOk="0">
                  <a:moveTo>
                    <a:pt x="1670" y="5647"/>
                  </a:moveTo>
                  <a:lnTo>
                    <a:pt x="1670" y="5647"/>
                  </a:lnTo>
                  <a:lnTo>
                    <a:pt x="1372" y="5627"/>
                  </a:lnTo>
                  <a:lnTo>
                    <a:pt x="1094" y="5587"/>
                  </a:lnTo>
                  <a:lnTo>
                    <a:pt x="835" y="5508"/>
                  </a:lnTo>
                  <a:lnTo>
                    <a:pt x="617" y="5389"/>
                  </a:lnTo>
                  <a:lnTo>
                    <a:pt x="438" y="5249"/>
                  </a:lnTo>
                  <a:lnTo>
                    <a:pt x="358" y="5170"/>
                  </a:lnTo>
                  <a:lnTo>
                    <a:pt x="299" y="5090"/>
                  </a:lnTo>
                  <a:lnTo>
                    <a:pt x="239" y="4991"/>
                  </a:lnTo>
                  <a:lnTo>
                    <a:pt x="199" y="4892"/>
                  </a:lnTo>
                  <a:lnTo>
                    <a:pt x="179" y="4792"/>
                  </a:lnTo>
                  <a:lnTo>
                    <a:pt x="159" y="4693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0" y="975"/>
                  </a:lnTo>
                  <a:lnTo>
                    <a:pt x="20" y="875"/>
                  </a:lnTo>
                  <a:lnTo>
                    <a:pt x="60" y="776"/>
                  </a:lnTo>
                  <a:lnTo>
                    <a:pt x="100" y="677"/>
                  </a:lnTo>
                  <a:lnTo>
                    <a:pt x="159" y="597"/>
                  </a:lnTo>
                  <a:lnTo>
                    <a:pt x="219" y="498"/>
                  </a:lnTo>
                  <a:lnTo>
                    <a:pt x="398" y="339"/>
                  </a:lnTo>
                  <a:lnTo>
                    <a:pt x="617" y="219"/>
                  </a:lnTo>
                  <a:lnTo>
                    <a:pt x="855" y="120"/>
                  </a:lnTo>
                  <a:lnTo>
                    <a:pt x="1134" y="40"/>
                  </a:lnTo>
                  <a:lnTo>
                    <a:pt x="1432" y="1"/>
                  </a:lnTo>
                  <a:lnTo>
                    <a:pt x="1432" y="1"/>
                  </a:lnTo>
                  <a:lnTo>
                    <a:pt x="1710" y="21"/>
                  </a:lnTo>
                  <a:lnTo>
                    <a:pt x="1988" y="60"/>
                  </a:lnTo>
                  <a:lnTo>
                    <a:pt x="2247" y="140"/>
                  </a:lnTo>
                  <a:lnTo>
                    <a:pt x="2466" y="259"/>
                  </a:lnTo>
                  <a:lnTo>
                    <a:pt x="2645" y="398"/>
                  </a:lnTo>
                  <a:lnTo>
                    <a:pt x="2724" y="478"/>
                  </a:lnTo>
                  <a:lnTo>
                    <a:pt x="2804" y="557"/>
                  </a:lnTo>
                  <a:lnTo>
                    <a:pt x="2843" y="657"/>
                  </a:lnTo>
                  <a:lnTo>
                    <a:pt x="2883" y="756"/>
                  </a:lnTo>
                  <a:lnTo>
                    <a:pt x="2923" y="856"/>
                  </a:lnTo>
                  <a:lnTo>
                    <a:pt x="2923" y="955"/>
                  </a:lnTo>
                  <a:lnTo>
                    <a:pt x="3082" y="4573"/>
                  </a:lnTo>
                  <a:lnTo>
                    <a:pt x="3082" y="4573"/>
                  </a:lnTo>
                  <a:lnTo>
                    <a:pt x="3082" y="4673"/>
                  </a:lnTo>
                  <a:lnTo>
                    <a:pt x="3062" y="4772"/>
                  </a:lnTo>
                  <a:lnTo>
                    <a:pt x="3022" y="4872"/>
                  </a:lnTo>
                  <a:lnTo>
                    <a:pt x="2982" y="4971"/>
                  </a:lnTo>
                  <a:lnTo>
                    <a:pt x="2923" y="5051"/>
                  </a:lnTo>
                  <a:lnTo>
                    <a:pt x="2863" y="5150"/>
                  </a:lnTo>
                  <a:lnTo>
                    <a:pt x="2684" y="5309"/>
                  </a:lnTo>
                  <a:lnTo>
                    <a:pt x="2485" y="5428"/>
                  </a:lnTo>
                  <a:lnTo>
                    <a:pt x="2227" y="5528"/>
                  </a:lnTo>
                  <a:lnTo>
                    <a:pt x="1969" y="5607"/>
                  </a:lnTo>
                  <a:lnTo>
                    <a:pt x="1670" y="5647"/>
                  </a:lnTo>
                  <a:lnTo>
                    <a:pt x="1670" y="5647"/>
                  </a:lnTo>
                  <a:close/>
                </a:path>
              </a:pathLst>
            </a:custGeom>
            <a:solidFill>
              <a:srgbClr val="727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5" name="Google Shape;6325;p68">
              <a:extLst>
                <a:ext uri="{FF2B5EF4-FFF2-40B4-BE49-F238E27FC236}">
                  <a16:creationId xmlns:a16="http://schemas.microsoft.com/office/drawing/2014/main" id="{EC7C47D1-06EC-4CBA-E7A8-60DBE2C53480}"/>
                </a:ext>
              </a:extLst>
            </p:cNvPr>
            <p:cNvSpPr/>
            <p:nvPr/>
          </p:nvSpPr>
          <p:spPr>
            <a:xfrm>
              <a:off x="-1275400" y="3242575"/>
              <a:ext cx="70600" cy="77050"/>
            </a:xfrm>
            <a:custGeom>
              <a:avLst/>
              <a:gdLst/>
              <a:ahLst/>
              <a:cxnLst/>
              <a:rect l="l" t="t" r="r" b="b"/>
              <a:pathLst>
                <a:path w="2824" h="3082" extrusionOk="0">
                  <a:moveTo>
                    <a:pt x="716" y="2446"/>
                  </a:moveTo>
                  <a:lnTo>
                    <a:pt x="716" y="2446"/>
                  </a:lnTo>
                  <a:lnTo>
                    <a:pt x="776" y="2446"/>
                  </a:lnTo>
                  <a:lnTo>
                    <a:pt x="855" y="2466"/>
                  </a:lnTo>
                  <a:lnTo>
                    <a:pt x="1014" y="2565"/>
                  </a:lnTo>
                  <a:lnTo>
                    <a:pt x="1412" y="2824"/>
                  </a:lnTo>
                  <a:lnTo>
                    <a:pt x="1650" y="2943"/>
                  </a:lnTo>
                  <a:lnTo>
                    <a:pt x="1869" y="3042"/>
                  </a:lnTo>
                  <a:lnTo>
                    <a:pt x="1969" y="3062"/>
                  </a:lnTo>
                  <a:lnTo>
                    <a:pt x="2088" y="3082"/>
                  </a:lnTo>
                  <a:lnTo>
                    <a:pt x="2187" y="3082"/>
                  </a:lnTo>
                  <a:lnTo>
                    <a:pt x="2267" y="3062"/>
                  </a:lnTo>
                  <a:lnTo>
                    <a:pt x="2267" y="3062"/>
                  </a:lnTo>
                  <a:lnTo>
                    <a:pt x="2406" y="3002"/>
                  </a:lnTo>
                  <a:lnTo>
                    <a:pt x="2525" y="2923"/>
                  </a:lnTo>
                  <a:lnTo>
                    <a:pt x="2605" y="2824"/>
                  </a:lnTo>
                  <a:lnTo>
                    <a:pt x="2684" y="2704"/>
                  </a:lnTo>
                  <a:lnTo>
                    <a:pt x="2744" y="2545"/>
                  </a:lnTo>
                  <a:lnTo>
                    <a:pt x="2784" y="2346"/>
                  </a:lnTo>
                  <a:lnTo>
                    <a:pt x="2804" y="2088"/>
                  </a:lnTo>
                  <a:lnTo>
                    <a:pt x="2823" y="1810"/>
                  </a:lnTo>
                  <a:lnTo>
                    <a:pt x="2823" y="1810"/>
                  </a:lnTo>
                  <a:lnTo>
                    <a:pt x="2784" y="1631"/>
                  </a:lnTo>
                  <a:lnTo>
                    <a:pt x="2724" y="1452"/>
                  </a:lnTo>
                  <a:lnTo>
                    <a:pt x="2644" y="1253"/>
                  </a:lnTo>
                  <a:lnTo>
                    <a:pt x="2525" y="1034"/>
                  </a:lnTo>
                  <a:lnTo>
                    <a:pt x="2386" y="815"/>
                  </a:lnTo>
                  <a:lnTo>
                    <a:pt x="2306" y="716"/>
                  </a:lnTo>
                  <a:lnTo>
                    <a:pt x="2207" y="637"/>
                  </a:lnTo>
                  <a:lnTo>
                    <a:pt x="2108" y="557"/>
                  </a:lnTo>
                  <a:lnTo>
                    <a:pt x="2008" y="497"/>
                  </a:lnTo>
                  <a:lnTo>
                    <a:pt x="2008" y="497"/>
                  </a:lnTo>
                  <a:lnTo>
                    <a:pt x="1452" y="239"/>
                  </a:lnTo>
                  <a:lnTo>
                    <a:pt x="1233" y="159"/>
                  </a:lnTo>
                  <a:lnTo>
                    <a:pt x="1014" y="80"/>
                  </a:lnTo>
                  <a:lnTo>
                    <a:pt x="835" y="40"/>
                  </a:lnTo>
                  <a:lnTo>
                    <a:pt x="656" y="0"/>
                  </a:lnTo>
                  <a:lnTo>
                    <a:pt x="517" y="0"/>
                  </a:lnTo>
                  <a:lnTo>
                    <a:pt x="398" y="0"/>
                  </a:lnTo>
                  <a:lnTo>
                    <a:pt x="298" y="40"/>
                  </a:lnTo>
                  <a:lnTo>
                    <a:pt x="199" y="60"/>
                  </a:lnTo>
                  <a:lnTo>
                    <a:pt x="139" y="120"/>
                  </a:lnTo>
                  <a:lnTo>
                    <a:pt x="80" y="179"/>
                  </a:lnTo>
                  <a:lnTo>
                    <a:pt x="40" y="259"/>
                  </a:lnTo>
                  <a:lnTo>
                    <a:pt x="20" y="358"/>
                  </a:lnTo>
                  <a:lnTo>
                    <a:pt x="0" y="458"/>
                  </a:lnTo>
                  <a:lnTo>
                    <a:pt x="0" y="557"/>
                  </a:lnTo>
                  <a:lnTo>
                    <a:pt x="40" y="796"/>
                  </a:lnTo>
                  <a:lnTo>
                    <a:pt x="100" y="1034"/>
                  </a:lnTo>
                  <a:lnTo>
                    <a:pt x="179" y="1313"/>
                  </a:lnTo>
                  <a:lnTo>
                    <a:pt x="298" y="1571"/>
                  </a:lnTo>
                  <a:lnTo>
                    <a:pt x="517" y="2048"/>
                  </a:lnTo>
                  <a:lnTo>
                    <a:pt x="716" y="2446"/>
                  </a:lnTo>
                  <a:lnTo>
                    <a:pt x="716" y="24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6" name="Google Shape;6326;p68">
              <a:extLst>
                <a:ext uri="{FF2B5EF4-FFF2-40B4-BE49-F238E27FC236}">
                  <a16:creationId xmlns:a16="http://schemas.microsoft.com/office/drawing/2014/main" id="{1543CD07-BB25-773E-828B-AE3102FC44C9}"/>
                </a:ext>
              </a:extLst>
            </p:cNvPr>
            <p:cNvSpPr/>
            <p:nvPr/>
          </p:nvSpPr>
          <p:spPr>
            <a:xfrm>
              <a:off x="-1225700" y="3255500"/>
              <a:ext cx="51725" cy="103400"/>
            </a:xfrm>
            <a:custGeom>
              <a:avLst/>
              <a:gdLst/>
              <a:ahLst/>
              <a:cxnLst/>
              <a:rect l="l" t="t" r="r" b="b"/>
              <a:pathLst>
                <a:path w="2069" h="4136" extrusionOk="0">
                  <a:moveTo>
                    <a:pt x="1770" y="4096"/>
                  </a:moveTo>
                  <a:lnTo>
                    <a:pt x="1770" y="4096"/>
                  </a:lnTo>
                  <a:lnTo>
                    <a:pt x="1730" y="4076"/>
                  </a:lnTo>
                  <a:lnTo>
                    <a:pt x="1611" y="4056"/>
                  </a:lnTo>
                  <a:lnTo>
                    <a:pt x="1432" y="3996"/>
                  </a:lnTo>
                  <a:lnTo>
                    <a:pt x="1213" y="3857"/>
                  </a:lnTo>
                  <a:lnTo>
                    <a:pt x="1094" y="3778"/>
                  </a:lnTo>
                  <a:lnTo>
                    <a:pt x="955" y="3658"/>
                  </a:lnTo>
                  <a:lnTo>
                    <a:pt x="796" y="3519"/>
                  </a:lnTo>
                  <a:lnTo>
                    <a:pt x="656" y="3360"/>
                  </a:lnTo>
                  <a:lnTo>
                    <a:pt x="497" y="3181"/>
                  </a:lnTo>
                  <a:lnTo>
                    <a:pt x="338" y="2963"/>
                  </a:lnTo>
                  <a:lnTo>
                    <a:pt x="179" y="2704"/>
                  </a:lnTo>
                  <a:lnTo>
                    <a:pt x="40" y="2406"/>
                  </a:lnTo>
                  <a:lnTo>
                    <a:pt x="40" y="2406"/>
                  </a:lnTo>
                  <a:lnTo>
                    <a:pt x="0" y="2346"/>
                  </a:lnTo>
                  <a:lnTo>
                    <a:pt x="0" y="2287"/>
                  </a:lnTo>
                  <a:lnTo>
                    <a:pt x="20" y="2227"/>
                  </a:lnTo>
                  <a:lnTo>
                    <a:pt x="60" y="2147"/>
                  </a:lnTo>
                  <a:lnTo>
                    <a:pt x="140" y="1988"/>
                  </a:lnTo>
                  <a:lnTo>
                    <a:pt x="239" y="1770"/>
                  </a:lnTo>
                  <a:lnTo>
                    <a:pt x="279" y="1631"/>
                  </a:lnTo>
                  <a:lnTo>
                    <a:pt x="299" y="1491"/>
                  </a:lnTo>
                  <a:lnTo>
                    <a:pt x="318" y="1312"/>
                  </a:lnTo>
                  <a:lnTo>
                    <a:pt x="318" y="1094"/>
                  </a:lnTo>
                  <a:lnTo>
                    <a:pt x="299" y="875"/>
                  </a:lnTo>
                  <a:lnTo>
                    <a:pt x="239" y="617"/>
                  </a:lnTo>
                  <a:lnTo>
                    <a:pt x="159" y="318"/>
                  </a:lnTo>
                  <a:lnTo>
                    <a:pt x="40" y="0"/>
                  </a:lnTo>
                  <a:lnTo>
                    <a:pt x="40" y="0"/>
                  </a:lnTo>
                  <a:lnTo>
                    <a:pt x="179" y="100"/>
                  </a:lnTo>
                  <a:lnTo>
                    <a:pt x="279" y="199"/>
                  </a:lnTo>
                  <a:lnTo>
                    <a:pt x="378" y="338"/>
                  </a:lnTo>
                  <a:lnTo>
                    <a:pt x="497" y="517"/>
                  </a:lnTo>
                  <a:lnTo>
                    <a:pt x="597" y="736"/>
                  </a:lnTo>
                  <a:lnTo>
                    <a:pt x="736" y="1054"/>
                  </a:lnTo>
                  <a:lnTo>
                    <a:pt x="1114" y="1929"/>
                  </a:lnTo>
                  <a:lnTo>
                    <a:pt x="1114" y="1929"/>
                  </a:lnTo>
                  <a:lnTo>
                    <a:pt x="1313" y="2426"/>
                  </a:lnTo>
                  <a:lnTo>
                    <a:pt x="1531" y="2883"/>
                  </a:lnTo>
                  <a:lnTo>
                    <a:pt x="1929" y="3619"/>
                  </a:lnTo>
                  <a:lnTo>
                    <a:pt x="2028" y="3877"/>
                  </a:lnTo>
                  <a:lnTo>
                    <a:pt x="2068" y="3977"/>
                  </a:lnTo>
                  <a:lnTo>
                    <a:pt x="2068" y="4056"/>
                  </a:lnTo>
                  <a:lnTo>
                    <a:pt x="2048" y="4096"/>
                  </a:lnTo>
                  <a:lnTo>
                    <a:pt x="1989" y="4136"/>
                  </a:lnTo>
                  <a:lnTo>
                    <a:pt x="1889" y="4116"/>
                  </a:lnTo>
                  <a:lnTo>
                    <a:pt x="1770" y="4096"/>
                  </a:lnTo>
                  <a:lnTo>
                    <a:pt x="1770" y="409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7" name="Google Shape;6327;p68">
              <a:extLst>
                <a:ext uri="{FF2B5EF4-FFF2-40B4-BE49-F238E27FC236}">
                  <a16:creationId xmlns:a16="http://schemas.microsoft.com/office/drawing/2014/main" id="{035C4611-C9FC-CA9B-B9D8-559E113AF357}"/>
                </a:ext>
              </a:extLst>
            </p:cNvPr>
            <p:cNvSpPr/>
            <p:nvPr/>
          </p:nvSpPr>
          <p:spPr>
            <a:xfrm>
              <a:off x="-1437925" y="3005000"/>
              <a:ext cx="235600" cy="287300"/>
            </a:xfrm>
            <a:custGeom>
              <a:avLst/>
              <a:gdLst/>
              <a:ahLst/>
              <a:cxnLst/>
              <a:rect l="l" t="t" r="r" b="b"/>
              <a:pathLst>
                <a:path w="9424" h="11492" extrusionOk="0">
                  <a:moveTo>
                    <a:pt x="8151" y="259"/>
                  </a:moveTo>
                  <a:lnTo>
                    <a:pt x="8151" y="259"/>
                  </a:lnTo>
                  <a:lnTo>
                    <a:pt x="7595" y="159"/>
                  </a:lnTo>
                  <a:lnTo>
                    <a:pt x="7038" y="80"/>
                  </a:lnTo>
                  <a:lnTo>
                    <a:pt x="6501" y="40"/>
                  </a:lnTo>
                  <a:lnTo>
                    <a:pt x="5964" y="0"/>
                  </a:lnTo>
                  <a:lnTo>
                    <a:pt x="5428" y="0"/>
                  </a:lnTo>
                  <a:lnTo>
                    <a:pt x="4891" y="20"/>
                  </a:lnTo>
                  <a:lnTo>
                    <a:pt x="4374" y="60"/>
                  </a:lnTo>
                  <a:lnTo>
                    <a:pt x="3857" y="139"/>
                  </a:lnTo>
                  <a:lnTo>
                    <a:pt x="3360" y="219"/>
                  </a:lnTo>
                  <a:lnTo>
                    <a:pt x="2863" y="338"/>
                  </a:lnTo>
                  <a:lnTo>
                    <a:pt x="2366" y="457"/>
                  </a:lnTo>
                  <a:lnTo>
                    <a:pt x="1889" y="616"/>
                  </a:lnTo>
                  <a:lnTo>
                    <a:pt x="1392" y="795"/>
                  </a:lnTo>
                  <a:lnTo>
                    <a:pt x="934" y="1014"/>
                  </a:lnTo>
                  <a:lnTo>
                    <a:pt x="457" y="1233"/>
                  </a:lnTo>
                  <a:lnTo>
                    <a:pt x="0" y="1491"/>
                  </a:lnTo>
                  <a:lnTo>
                    <a:pt x="0" y="1491"/>
                  </a:lnTo>
                  <a:lnTo>
                    <a:pt x="40" y="2227"/>
                  </a:lnTo>
                  <a:lnTo>
                    <a:pt x="80" y="3002"/>
                  </a:lnTo>
                  <a:lnTo>
                    <a:pt x="179" y="3817"/>
                  </a:lnTo>
                  <a:lnTo>
                    <a:pt x="278" y="4672"/>
                  </a:lnTo>
                  <a:lnTo>
                    <a:pt x="418" y="5507"/>
                  </a:lnTo>
                  <a:lnTo>
                    <a:pt x="577" y="6362"/>
                  </a:lnTo>
                  <a:lnTo>
                    <a:pt x="736" y="7197"/>
                  </a:lnTo>
                  <a:lnTo>
                    <a:pt x="915" y="7992"/>
                  </a:lnTo>
                  <a:lnTo>
                    <a:pt x="1113" y="8728"/>
                  </a:lnTo>
                  <a:lnTo>
                    <a:pt x="1312" y="9424"/>
                  </a:lnTo>
                  <a:lnTo>
                    <a:pt x="1531" y="10040"/>
                  </a:lnTo>
                  <a:lnTo>
                    <a:pt x="1750" y="10557"/>
                  </a:lnTo>
                  <a:lnTo>
                    <a:pt x="1849" y="10776"/>
                  </a:lnTo>
                  <a:lnTo>
                    <a:pt x="1948" y="10975"/>
                  </a:lnTo>
                  <a:lnTo>
                    <a:pt x="2068" y="11154"/>
                  </a:lnTo>
                  <a:lnTo>
                    <a:pt x="2167" y="11293"/>
                  </a:lnTo>
                  <a:lnTo>
                    <a:pt x="2286" y="11392"/>
                  </a:lnTo>
                  <a:lnTo>
                    <a:pt x="2386" y="11472"/>
                  </a:lnTo>
                  <a:lnTo>
                    <a:pt x="2485" y="11491"/>
                  </a:lnTo>
                  <a:lnTo>
                    <a:pt x="2585" y="11491"/>
                  </a:lnTo>
                  <a:lnTo>
                    <a:pt x="2585" y="11491"/>
                  </a:lnTo>
                  <a:lnTo>
                    <a:pt x="3499" y="11412"/>
                  </a:lnTo>
                  <a:lnTo>
                    <a:pt x="4354" y="11313"/>
                  </a:lnTo>
                  <a:lnTo>
                    <a:pt x="5189" y="11154"/>
                  </a:lnTo>
                  <a:lnTo>
                    <a:pt x="6004" y="10975"/>
                  </a:lnTo>
                  <a:lnTo>
                    <a:pt x="6799" y="10756"/>
                  </a:lnTo>
                  <a:lnTo>
                    <a:pt x="7575" y="10497"/>
                  </a:lnTo>
                  <a:lnTo>
                    <a:pt x="8350" y="10199"/>
                  </a:lnTo>
                  <a:lnTo>
                    <a:pt x="9145" y="9861"/>
                  </a:lnTo>
                  <a:lnTo>
                    <a:pt x="9145" y="9861"/>
                  </a:lnTo>
                  <a:lnTo>
                    <a:pt x="9205" y="9841"/>
                  </a:lnTo>
                  <a:lnTo>
                    <a:pt x="9265" y="9762"/>
                  </a:lnTo>
                  <a:lnTo>
                    <a:pt x="9305" y="9643"/>
                  </a:lnTo>
                  <a:lnTo>
                    <a:pt x="9344" y="9503"/>
                  </a:lnTo>
                  <a:lnTo>
                    <a:pt x="9404" y="9106"/>
                  </a:lnTo>
                  <a:lnTo>
                    <a:pt x="9424" y="8589"/>
                  </a:lnTo>
                  <a:lnTo>
                    <a:pt x="9424" y="7992"/>
                  </a:lnTo>
                  <a:lnTo>
                    <a:pt x="9384" y="7316"/>
                  </a:lnTo>
                  <a:lnTo>
                    <a:pt x="9344" y="6581"/>
                  </a:lnTo>
                  <a:lnTo>
                    <a:pt x="9265" y="5805"/>
                  </a:lnTo>
                  <a:lnTo>
                    <a:pt x="9165" y="5010"/>
                  </a:lnTo>
                  <a:lnTo>
                    <a:pt x="9066" y="4195"/>
                  </a:lnTo>
                  <a:lnTo>
                    <a:pt x="8947" y="3400"/>
                  </a:lnTo>
                  <a:lnTo>
                    <a:pt x="8807" y="2644"/>
                  </a:lnTo>
                  <a:lnTo>
                    <a:pt x="8648" y="1929"/>
                  </a:lnTo>
                  <a:lnTo>
                    <a:pt x="8489" y="1272"/>
                  </a:lnTo>
                  <a:lnTo>
                    <a:pt x="8330" y="716"/>
                  </a:lnTo>
                  <a:lnTo>
                    <a:pt x="8151" y="259"/>
                  </a:lnTo>
                  <a:lnTo>
                    <a:pt x="8151" y="25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8" name="Google Shape;6328;p68">
              <a:extLst>
                <a:ext uri="{FF2B5EF4-FFF2-40B4-BE49-F238E27FC236}">
                  <a16:creationId xmlns:a16="http://schemas.microsoft.com/office/drawing/2014/main" id="{DE34228D-DE15-4436-6AD7-FF5A9C17F55C}"/>
                </a:ext>
              </a:extLst>
            </p:cNvPr>
            <p:cNvSpPr/>
            <p:nvPr/>
          </p:nvSpPr>
          <p:spPr>
            <a:xfrm>
              <a:off x="-1373325" y="3032325"/>
              <a:ext cx="146650" cy="225175"/>
            </a:xfrm>
            <a:custGeom>
              <a:avLst/>
              <a:gdLst/>
              <a:ahLst/>
              <a:cxnLst/>
              <a:rect l="l" t="t" r="r" b="b"/>
              <a:pathLst>
                <a:path w="5866" h="9007" extrusionOk="0">
                  <a:moveTo>
                    <a:pt x="4832" y="80"/>
                  </a:moveTo>
                  <a:lnTo>
                    <a:pt x="4832" y="80"/>
                  </a:lnTo>
                  <a:lnTo>
                    <a:pt x="4394" y="20"/>
                  </a:lnTo>
                  <a:lnTo>
                    <a:pt x="3877" y="1"/>
                  </a:lnTo>
                  <a:lnTo>
                    <a:pt x="3281" y="20"/>
                  </a:lnTo>
                  <a:lnTo>
                    <a:pt x="2665" y="80"/>
                  </a:lnTo>
                  <a:lnTo>
                    <a:pt x="2009" y="179"/>
                  </a:lnTo>
                  <a:lnTo>
                    <a:pt x="1333" y="319"/>
                  </a:lnTo>
                  <a:lnTo>
                    <a:pt x="657" y="498"/>
                  </a:lnTo>
                  <a:lnTo>
                    <a:pt x="319" y="597"/>
                  </a:lnTo>
                  <a:lnTo>
                    <a:pt x="1" y="736"/>
                  </a:lnTo>
                  <a:lnTo>
                    <a:pt x="1" y="736"/>
                  </a:lnTo>
                  <a:lnTo>
                    <a:pt x="21" y="1333"/>
                  </a:lnTo>
                  <a:lnTo>
                    <a:pt x="80" y="1989"/>
                  </a:lnTo>
                  <a:lnTo>
                    <a:pt x="140" y="2665"/>
                  </a:lnTo>
                  <a:lnTo>
                    <a:pt x="239" y="3360"/>
                  </a:lnTo>
                  <a:lnTo>
                    <a:pt x="339" y="4056"/>
                  </a:lnTo>
                  <a:lnTo>
                    <a:pt x="478" y="4772"/>
                  </a:lnTo>
                  <a:lnTo>
                    <a:pt x="617" y="5448"/>
                  </a:lnTo>
                  <a:lnTo>
                    <a:pt x="756" y="6104"/>
                  </a:lnTo>
                  <a:lnTo>
                    <a:pt x="915" y="6720"/>
                  </a:lnTo>
                  <a:lnTo>
                    <a:pt x="1094" y="7297"/>
                  </a:lnTo>
                  <a:lnTo>
                    <a:pt x="1253" y="7794"/>
                  </a:lnTo>
                  <a:lnTo>
                    <a:pt x="1432" y="8231"/>
                  </a:lnTo>
                  <a:lnTo>
                    <a:pt x="1611" y="8589"/>
                  </a:lnTo>
                  <a:lnTo>
                    <a:pt x="1710" y="8728"/>
                  </a:lnTo>
                  <a:lnTo>
                    <a:pt x="1790" y="8828"/>
                  </a:lnTo>
                  <a:lnTo>
                    <a:pt x="1889" y="8927"/>
                  </a:lnTo>
                  <a:lnTo>
                    <a:pt x="1969" y="8987"/>
                  </a:lnTo>
                  <a:lnTo>
                    <a:pt x="2048" y="9007"/>
                  </a:lnTo>
                  <a:lnTo>
                    <a:pt x="2128" y="9007"/>
                  </a:lnTo>
                  <a:lnTo>
                    <a:pt x="2128" y="9007"/>
                  </a:lnTo>
                  <a:lnTo>
                    <a:pt x="2625" y="8947"/>
                  </a:lnTo>
                  <a:lnTo>
                    <a:pt x="3082" y="8868"/>
                  </a:lnTo>
                  <a:lnTo>
                    <a:pt x="3520" y="8788"/>
                  </a:lnTo>
                  <a:lnTo>
                    <a:pt x="3937" y="8669"/>
                  </a:lnTo>
                  <a:lnTo>
                    <a:pt x="4355" y="8550"/>
                  </a:lnTo>
                  <a:lnTo>
                    <a:pt x="4772" y="8410"/>
                  </a:lnTo>
                  <a:lnTo>
                    <a:pt x="5210" y="8231"/>
                  </a:lnTo>
                  <a:lnTo>
                    <a:pt x="5647" y="8033"/>
                  </a:lnTo>
                  <a:lnTo>
                    <a:pt x="5647" y="8033"/>
                  </a:lnTo>
                  <a:lnTo>
                    <a:pt x="5707" y="8013"/>
                  </a:lnTo>
                  <a:lnTo>
                    <a:pt x="5746" y="7953"/>
                  </a:lnTo>
                  <a:lnTo>
                    <a:pt x="5786" y="7854"/>
                  </a:lnTo>
                  <a:lnTo>
                    <a:pt x="5806" y="7734"/>
                  </a:lnTo>
                  <a:lnTo>
                    <a:pt x="5866" y="7396"/>
                  </a:lnTo>
                  <a:lnTo>
                    <a:pt x="5866" y="6979"/>
                  </a:lnTo>
                  <a:lnTo>
                    <a:pt x="5866" y="6482"/>
                  </a:lnTo>
                  <a:lnTo>
                    <a:pt x="5846" y="5925"/>
                  </a:lnTo>
                  <a:lnTo>
                    <a:pt x="5806" y="5329"/>
                  </a:lnTo>
                  <a:lnTo>
                    <a:pt x="5746" y="4673"/>
                  </a:lnTo>
                  <a:lnTo>
                    <a:pt x="5667" y="4017"/>
                  </a:lnTo>
                  <a:lnTo>
                    <a:pt x="5567" y="3341"/>
                  </a:lnTo>
                  <a:lnTo>
                    <a:pt x="5468" y="2685"/>
                  </a:lnTo>
                  <a:lnTo>
                    <a:pt x="5349" y="2068"/>
                  </a:lnTo>
                  <a:lnTo>
                    <a:pt x="5229" y="1472"/>
                  </a:lnTo>
                  <a:lnTo>
                    <a:pt x="5110" y="935"/>
                  </a:lnTo>
                  <a:lnTo>
                    <a:pt x="4971" y="478"/>
                  </a:lnTo>
                  <a:lnTo>
                    <a:pt x="4832" y="80"/>
                  </a:lnTo>
                  <a:lnTo>
                    <a:pt x="4832" y="8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9" name="Google Shape;6329;p68">
              <a:extLst>
                <a:ext uri="{FF2B5EF4-FFF2-40B4-BE49-F238E27FC236}">
                  <a16:creationId xmlns:a16="http://schemas.microsoft.com/office/drawing/2014/main" id="{1789EA2C-326F-C5A9-FA3C-4241C9C4D7D3}"/>
                </a:ext>
              </a:extLst>
            </p:cNvPr>
            <p:cNvSpPr/>
            <p:nvPr/>
          </p:nvSpPr>
          <p:spPr>
            <a:xfrm>
              <a:off x="-1300750" y="2516400"/>
              <a:ext cx="638700" cy="402625"/>
            </a:xfrm>
            <a:custGeom>
              <a:avLst/>
              <a:gdLst/>
              <a:ahLst/>
              <a:cxnLst/>
              <a:rect l="l" t="t" r="r" b="b"/>
              <a:pathLst>
                <a:path w="25548" h="16105" extrusionOk="0">
                  <a:moveTo>
                    <a:pt x="1929" y="4235"/>
                  </a:moveTo>
                  <a:lnTo>
                    <a:pt x="1929" y="4235"/>
                  </a:lnTo>
                  <a:lnTo>
                    <a:pt x="2307" y="4394"/>
                  </a:lnTo>
                  <a:lnTo>
                    <a:pt x="2664" y="4573"/>
                  </a:lnTo>
                  <a:lnTo>
                    <a:pt x="3002" y="4772"/>
                  </a:lnTo>
                  <a:lnTo>
                    <a:pt x="3320" y="4991"/>
                  </a:lnTo>
                  <a:lnTo>
                    <a:pt x="3619" y="5229"/>
                  </a:lnTo>
                  <a:lnTo>
                    <a:pt x="3897" y="5468"/>
                  </a:lnTo>
                  <a:lnTo>
                    <a:pt x="4156" y="5726"/>
                  </a:lnTo>
                  <a:lnTo>
                    <a:pt x="4414" y="6005"/>
                  </a:lnTo>
                  <a:lnTo>
                    <a:pt x="4653" y="6283"/>
                  </a:lnTo>
                  <a:lnTo>
                    <a:pt x="4871" y="6601"/>
                  </a:lnTo>
                  <a:lnTo>
                    <a:pt x="5090" y="6899"/>
                  </a:lnTo>
                  <a:lnTo>
                    <a:pt x="5269" y="7237"/>
                  </a:lnTo>
                  <a:lnTo>
                    <a:pt x="5448" y="7575"/>
                  </a:lnTo>
                  <a:lnTo>
                    <a:pt x="5627" y="7913"/>
                  </a:lnTo>
                  <a:lnTo>
                    <a:pt x="5786" y="8271"/>
                  </a:lnTo>
                  <a:lnTo>
                    <a:pt x="5925" y="8649"/>
                  </a:lnTo>
                  <a:lnTo>
                    <a:pt x="6064" y="9027"/>
                  </a:lnTo>
                  <a:lnTo>
                    <a:pt x="6183" y="9405"/>
                  </a:lnTo>
                  <a:lnTo>
                    <a:pt x="6402" y="10220"/>
                  </a:lnTo>
                  <a:lnTo>
                    <a:pt x="6601" y="11055"/>
                  </a:lnTo>
                  <a:lnTo>
                    <a:pt x="6740" y="11910"/>
                  </a:lnTo>
                  <a:lnTo>
                    <a:pt x="6879" y="12804"/>
                  </a:lnTo>
                  <a:lnTo>
                    <a:pt x="6979" y="13719"/>
                  </a:lnTo>
                  <a:lnTo>
                    <a:pt x="7058" y="14633"/>
                  </a:lnTo>
                  <a:lnTo>
                    <a:pt x="7118" y="15588"/>
                  </a:lnTo>
                  <a:lnTo>
                    <a:pt x="7118" y="15588"/>
                  </a:lnTo>
                  <a:lnTo>
                    <a:pt x="8390" y="15747"/>
                  </a:lnTo>
                  <a:lnTo>
                    <a:pt x="9643" y="15866"/>
                  </a:lnTo>
                  <a:lnTo>
                    <a:pt x="10856" y="15965"/>
                  </a:lnTo>
                  <a:lnTo>
                    <a:pt x="12068" y="16045"/>
                  </a:lnTo>
                  <a:lnTo>
                    <a:pt x="13261" y="16085"/>
                  </a:lnTo>
                  <a:lnTo>
                    <a:pt x="14434" y="16105"/>
                  </a:lnTo>
                  <a:lnTo>
                    <a:pt x="15607" y="16105"/>
                  </a:lnTo>
                  <a:lnTo>
                    <a:pt x="16760" y="16085"/>
                  </a:lnTo>
                  <a:lnTo>
                    <a:pt x="17894" y="16025"/>
                  </a:lnTo>
                  <a:lnTo>
                    <a:pt x="19007" y="15965"/>
                  </a:lnTo>
                  <a:lnTo>
                    <a:pt x="20120" y="15886"/>
                  </a:lnTo>
                  <a:lnTo>
                    <a:pt x="21214" y="15786"/>
                  </a:lnTo>
                  <a:lnTo>
                    <a:pt x="22307" y="15667"/>
                  </a:lnTo>
                  <a:lnTo>
                    <a:pt x="23401" y="15548"/>
                  </a:lnTo>
                  <a:lnTo>
                    <a:pt x="25548" y="15270"/>
                  </a:lnTo>
                  <a:lnTo>
                    <a:pt x="25548" y="15270"/>
                  </a:lnTo>
                  <a:lnTo>
                    <a:pt x="25448" y="14176"/>
                  </a:lnTo>
                  <a:lnTo>
                    <a:pt x="25309" y="13083"/>
                  </a:lnTo>
                  <a:lnTo>
                    <a:pt x="25130" y="11969"/>
                  </a:lnTo>
                  <a:lnTo>
                    <a:pt x="24912" y="10856"/>
                  </a:lnTo>
                  <a:lnTo>
                    <a:pt x="24653" y="9743"/>
                  </a:lnTo>
                  <a:lnTo>
                    <a:pt x="24335" y="8589"/>
                  </a:lnTo>
                  <a:lnTo>
                    <a:pt x="24136" y="8013"/>
                  </a:lnTo>
                  <a:lnTo>
                    <a:pt x="23957" y="7436"/>
                  </a:lnTo>
                  <a:lnTo>
                    <a:pt x="23739" y="6840"/>
                  </a:lnTo>
                  <a:lnTo>
                    <a:pt x="23520" y="6263"/>
                  </a:lnTo>
                  <a:lnTo>
                    <a:pt x="23520" y="6263"/>
                  </a:lnTo>
                  <a:lnTo>
                    <a:pt x="23301" y="5726"/>
                  </a:lnTo>
                  <a:lnTo>
                    <a:pt x="23063" y="5190"/>
                  </a:lnTo>
                  <a:lnTo>
                    <a:pt x="22804" y="4653"/>
                  </a:lnTo>
                  <a:lnTo>
                    <a:pt x="22506" y="4136"/>
                  </a:lnTo>
                  <a:lnTo>
                    <a:pt x="22188" y="3619"/>
                  </a:lnTo>
                  <a:lnTo>
                    <a:pt x="21830" y="3122"/>
                  </a:lnTo>
                  <a:lnTo>
                    <a:pt x="21631" y="2883"/>
                  </a:lnTo>
                  <a:lnTo>
                    <a:pt x="21413" y="2665"/>
                  </a:lnTo>
                  <a:lnTo>
                    <a:pt x="21194" y="2426"/>
                  </a:lnTo>
                  <a:lnTo>
                    <a:pt x="20955" y="2207"/>
                  </a:lnTo>
                  <a:lnTo>
                    <a:pt x="20717" y="2009"/>
                  </a:lnTo>
                  <a:lnTo>
                    <a:pt x="20438" y="1790"/>
                  </a:lnTo>
                  <a:lnTo>
                    <a:pt x="20160" y="1611"/>
                  </a:lnTo>
                  <a:lnTo>
                    <a:pt x="19882" y="1412"/>
                  </a:lnTo>
                  <a:lnTo>
                    <a:pt x="19564" y="1253"/>
                  </a:lnTo>
                  <a:lnTo>
                    <a:pt x="19226" y="1094"/>
                  </a:lnTo>
                  <a:lnTo>
                    <a:pt x="18888" y="935"/>
                  </a:lnTo>
                  <a:lnTo>
                    <a:pt x="18530" y="796"/>
                  </a:lnTo>
                  <a:lnTo>
                    <a:pt x="18152" y="677"/>
                  </a:lnTo>
                  <a:lnTo>
                    <a:pt x="17754" y="557"/>
                  </a:lnTo>
                  <a:lnTo>
                    <a:pt x="17317" y="458"/>
                  </a:lnTo>
                  <a:lnTo>
                    <a:pt x="16880" y="378"/>
                  </a:lnTo>
                  <a:lnTo>
                    <a:pt x="16422" y="319"/>
                  </a:lnTo>
                  <a:lnTo>
                    <a:pt x="15945" y="259"/>
                  </a:lnTo>
                  <a:lnTo>
                    <a:pt x="15428" y="239"/>
                  </a:lnTo>
                  <a:lnTo>
                    <a:pt x="14911" y="219"/>
                  </a:lnTo>
                  <a:lnTo>
                    <a:pt x="14911" y="219"/>
                  </a:lnTo>
                  <a:lnTo>
                    <a:pt x="14076" y="100"/>
                  </a:lnTo>
                  <a:lnTo>
                    <a:pt x="13202" y="40"/>
                  </a:lnTo>
                  <a:lnTo>
                    <a:pt x="12287" y="1"/>
                  </a:lnTo>
                  <a:lnTo>
                    <a:pt x="11372" y="21"/>
                  </a:lnTo>
                  <a:lnTo>
                    <a:pt x="10458" y="60"/>
                  </a:lnTo>
                  <a:lnTo>
                    <a:pt x="9523" y="120"/>
                  </a:lnTo>
                  <a:lnTo>
                    <a:pt x="8609" y="219"/>
                  </a:lnTo>
                  <a:lnTo>
                    <a:pt x="7714" y="358"/>
                  </a:lnTo>
                  <a:lnTo>
                    <a:pt x="6839" y="498"/>
                  </a:lnTo>
                  <a:lnTo>
                    <a:pt x="6004" y="677"/>
                  </a:lnTo>
                  <a:lnTo>
                    <a:pt x="5229" y="875"/>
                  </a:lnTo>
                  <a:lnTo>
                    <a:pt x="4493" y="1094"/>
                  </a:lnTo>
                  <a:lnTo>
                    <a:pt x="3837" y="1333"/>
                  </a:lnTo>
                  <a:lnTo>
                    <a:pt x="3241" y="1571"/>
                  </a:lnTo>
                  <a:lnTo>
                    <a:pt x="2983" y="1710"/>
                  </a:lnTo>
                  <a:lnTo>
                    <a:pt x="2744" y="1830"/>
                  </a:lnTo>
                  <a:lnTo>
                    <a:pt x="2525" y="1969"/>
                  </a:lnTo>
                  <a:lnTo>
                    <a:pt x="2346" y="2108"/>
                  </a:lnTo>
                  <a:lnTo>
                    <a:pt x="2346" y="2108"/>
                  </a:lnTo>
                  <a:lnTo>
                    <a:pt x="1889" y="2466"/>
                  </a:lnTo>
                  <a:lnTo>
                    <a:pt x="1511" y="2824"/>
                  </a:lnTo>
                  <a:lnTo>
                    <a:pt x="1193" y="3162"/>
                  </a:lnTo>
                  <a:lnTo>
                    <a:pt x="935" y="3500"/>
                  </a:lnTo>
                  <a:lnTo>
                    <a:pt x="736" y="3818"/>
                  </a:lnTo>
                  <a:lnTo>
                    <a:pt x="557" y="4116"/>
                  </a:lnTo>
                  <a:lnTo>
                    <a:pt x="438" y="4394"/>
                  </a:lnTo>
                  <a:lnTo>
                    <a:pt x="338" y="4653"/>
                  </a:lnTo>
                  <a:lnTo>
                    <a:pt x="279" y="4891"/>
                  </a:lnTo>
                  <a:lnTo>
                    <a:pt x="219" y="5130"/>
                  </a:lnTo>
                  <a:lnTo>
                    <a:pt x="159" y="5488"/>
                  </a:lnTo>
                  <a:lnTo>
                    <a:pt x="100" y="5766"/>
                  </a:lnTo>
                  <a:lnTo>
                    <a:pt x="60" y="5866"/>
                  </a:lnTo>
                  <a:lnTo>
                    <a:pt x="0" y="5945"/>
                  </a:lnTo>
                  <a:lnTo>
                    <a:pt x="1929" y="42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0" name="Google Shape;6330;p68">
              <a:extLst>
                <a:ext uri="{FF2B5EF4-FFF2-40B4-BE49-F238E27FC236}">
                  <a16:creationId xmlns:a16="http://schemas.microsoft.com/office/drawing/2014/main" id="{A1F4AFFA-16F3-8412-83EB-AB556C9A8107}"/>
                </a:ext>
              </a:extLst>
            </p:cNvPr>
            <p:cNvSpPr/>
            <p:nvPr/>
          </p:nvSpPr>
          <p:spPr>
            <a:xfrm>
              <a:off x="-1267950" y="2077525"/>
              <a:ext cx="535825" cy="636725"/>
            </a:xfrm>
            <a:custGeom>
              <a:avLst/>
              <a:gdLst/>
              <a:ahLst/>
              <a:cxnLst/>
              <a:rect l="l" t="t" r="r" b="b"/>
              <a:pathLst>
                <a:path w="21433" h="25469" extrusionOk="0">
                  <a:moveTo>
                    <a:pt x="10538" y="0"/>
                  </a:moveTo>
                  <a:lnTo>
                    <a:pt x="10538" y="0"/>
                  </a:lnTo>
                  <a:lnTo>
                    <a:pt x="9981" y="0"/>
                  </a:lnTo>
                  <a:lnTo>
                    <a:pt x="9424" y="40"/>
                  </a:lnTo>
                  <a:lnTo>
                    <a:pt x="8907" y="100"/>
                  </a:lnTo>
                  <a:lnTo>
                    <a:pt x="8390" y="179"/>
                  </a:lnTo>
                  <a:lnTo>
                    <a:pt x="7893" y="279"/>
                  </a:lnTo>
                  <a:lnTo>
                    <a:pt x="7396" y="398"/>
                  </a:lnTo>
                  <a:lnTo>
                    <a:pt x="6939" y="537"/>
                  </a:lnTo>
                  <a:lnTo>
                    <a:pt x="6482" y="696"/>
                  </a:lnTo>
                  <a:lnTo>
                    <a:pt x="6025" y="855"/>
                  </a:lnTo>
                  <a:lnTo>
                    <a:pt x="5607" y="1054"/>
                  </a:lnTo>
                  <a:lnTo>
                    <a:pt x="5190" y="1253"/>
                  </a:lnTo>
                  <a:lnTo>
                    <a:pt x="4792" y="1472"/>
                  </a:lnTo>
                  <a:lnTo>
                    <a:pt x="4414" y="1710"/>
                  </a:lnTo>
                  <a:lnTo>
                    <a:pt x="4056" y="1949"/>
                  </a:lnTo>
                  <a:lnTo>
                    <a:pt x="3698" y="2207"/>
                  </a:lnTo>
                  <a:lnTo>
                    <a:pt x="3360" y="2486"/>
                  </a:lnTo>
                  <a:lnTo>
                    <a:pt x="3042" y="2764"/>
                  </a:lnTo>
                  <a:lnTo>
                    <a:pt x="2744" y="3062"/>
                  </a:lnTo>
                  <a:lnTo>
                    <a:pt x="2446" y="3360"/>
                  </a:lnTo>
                  <a:lnTo>
                    <a:pt x="2168" y="3659"/>
                  </a:lnTo>
                  <a:lnTo>
                    <a:pt x="1909" y="3977"/>
                  </a:lnTo>
                  <a:lnTo>
                    <a:pt x="1671" y="4295"/>
                  </a:lnTo>
                  <a:lnTo>
                    <a:pt x="1452" y="4633"/>
                  </a:lnTo>
                  <a:lnTo>
                    <a:pt x="1253" y="4971"/>
                  </a:lnTo>
                  <a:lnTo>
                    <a:pt x="1054" y="5309"/>
                  </a:lnTo>
                  <a:lnTo>
                    <a:pt x="875" y="5647"/>
                  </a:lnTo>
                  <a:lnTo>
                    <a:pt x="716" y="5985"/>
                  </a:lnTo>
                  <a:lnTo>
                    <a:pt x="577" y="6323"/>
                  </a:lnTo>
                  <a:lnTo>
                    <a:pt x="458" y="6680"/>
                  </a:lnTo>
                  <a:lnTo>
                    <a:pt x="358" y="7018"/>
                  </a:lnTo>
                  <a:lnTo>
                    <a:pt x="259" y="7356"/>
                  </a:lnTo>
                  <a:lnTo>
                    <a:pt x="199" y="7714"/>
                  </a:lnTo>
                  <a:lnTo>
                    <a:pt x="199" y="7714"/>
                  </a:lnTo>
                  <a:lnTo>
                    <a:pt x="80" y="8390"/>
                  </a:lnTo>
                  <a:lnTo>
                    <a:pt x="20" y="9086"/>
                  </a:lnTo>
                  <a:lnTo>
                    <a:pt x="0" y="9782"/>
                  </a:lnTo>
                  <a:lnTo>
                    <a:pt x="20" y="10478"/>
                  </a:lnTo>
                  <a:lnTo>
                    <a:pt x="80" y="11174"/>
                  </a:lnTo>
                  <a:lnTo>
                    <a:pt x="179" y="11850"/>
                  </a:lnTo>
                  <a:lnTo>
                    <a:pt x="299" y="12526"/>
                  </a:lnTo>
                  <a:lnTo>
                    <a:pt x="458" y="13202"/>
                  </a:lnTo>
                  <a:lnTo>
                    <a:pt x="657" y="13838"/>
                  </a:lnTo>
                  <a:lnTo>
                    <a:pt x="875" y="14454"/>
                  </a:lnTo>
                  <a:lnTo>
                    <a:pt x="1114" y="15051"/>
                  </a:lnTo>
                  <a:lnTo>
                    <a:pt x="1372" y="15627"/>
                  </a:lnTo>
                  <a:lnTo>
                    <a:pt x="1651" y="16164"/>
                  </a:lnTo>
                  <a:lnTo>
                    <a:pt x="1949" y="16681"/>
                  </a:lnTo>
                  <a:lnTo>
                    <a:pt x="2267" y="17138"/>
                  </a:lnTo>
                  <a:lnTo>
                    <a:pt x="2605" y="17576"/>
                  </a:lnTo>
                  <a:lnTo>
                    <a:pt x="2605" y="17576"/>
                  </a:lnTo>
                  <a:lnTo>
                    <a:pt x="2744" y="17794"/>
                  </a:lnTo>
                  <a:lnTo>
                    <a:pt x="2804" y="17874"/>
                  </a:lnTo>
                  <a:lnTo>
                    <a:pt x="2844" y="17973"/>
                  </a:lnTo>
                  <a:lnTo>
                    <a:pt x="2863" y="18053"/>
                  </a:lnTo>
                  <a:lnTo>
                    <a:pt x="2863" y="18112"/>
                  </a:lnTo>
                  <a:lnTo>
                    <a:pt x="2844" y="18192"/>
                  </a:lnTo>
                  <a:lnTo>
                    <a:pt x="2824" y="18251"/>
                  </a:lnTo>
                  <a:lnTo>
                    <a:pt x="2744" y="18371"/>
                  </a:lnTo>
                  <a:lnTo>
                    <a:pt x="2625" y="18470"/>
                  </a:lnTo>
                  <a:lnTo>
                    <a:pt x="2486" y="18550"/>
                  </a:lnTo>
                  <a:lnTo>
                    <a:pt x="2307" y="18649"/>
                  </a:lnTo>
                  <a:lnTo>
                    <a:pt x="1929" y="18808"/>
                  </a:lnTo>
                  <a:lnTo>
                    <a:pt x="1730" y="18908"/>
                  </a:lnTo>
                  <a:lnTo>
                    <a:pt x="1551" y="19027"/>
                  </a:lnTo>
                  <a:lnTo>
                    <a:pt x="1372" y="19146"/>
                  </a:lnTo>
                  <a:lnTo>
                    <a:pt x="1233" y="19285"/>
                  </a:lnTo>
                  <a:lnTo>
                    <a:pt x="1114" y="19464"/>
                  </a:lnTo>
                  <a:lnTo>
                    <a:pt x="1054" y="19564"/>
                  </a:lnTo>
                  <a:lnTo>
                    <a:pt x="1034" y="19663"/>
                  </a:lnTo>
                  <a:lnTo>
                    <a:pt x="1034" y="19663"/>
                  </a:lnTo>
                  <a:lnTo>
                    <a:pt x="1154" y="19584"/>
                  </a:lnTo>
                  <a:lnTo>
                    <a:pt x="1333" y="19524"/>
                  </a:lnTo>
                  <a:lnTo>
                    <a:pt x="1551" y="19464"/>
                  </a:lnTo>
                  <a:lnTo>
                    <a:pt x="1810" y="19444"/>
                  </a:lnTo>
                  <a:lnTo>
                    <a:pt x="2108" y="19444"/>
                  </a:lnTo>
                  <a:lnTo>
                    <a:pt x="2426" y="19484"/>
                  </a:lnTo>
                  <a:lnTo>
                    <a:pt x="2784" y="19544"/>
                  </a:lnTo>
                  <a:lnTo>
                    <a:pt x="3162" y="19643"/>
                  </a:lnTo>
                  <a:lnTo>
                    <a:pt x="3559" y="19782"/>
                  </a:lnTo>
                  <a:lnTo>
                    <a:pt x="3997" y="19961"/>
                  </a:lnTo>
                  <a:lnTo>
                    <a:pt x="4434" y="20160"/>
                  </a:lnTo>
                  <a:lnTo>
                    <a:pt x="4871" y="20419"/>
                  </a:lnTo>
                  <a:lnTo>
                    <a:pt x="5329" y="20737"/>
                  </a:lnTo>
                  <a:lnTo>
                    <a:pt x="5786" y="21095"/>
                  </a:lnTo>
                  <a:lnTo>
                    <a:pt x="6243" y="21492"/>
                  </a:lnTo>
                  <a:lnTo>
                    <a:pt x="6681" y="21949"/>
                  </a:lnTo>
                  <a:lnTo>
                    <a:pt x="6681" y="21949"/>
                  </a:lnTo>
                  <a:lnTo>
                    <a:pt x="7058" y="22327"/>
                  </a:lnTo>
                  <a:lnTo>
                    <a:pt x="7456" y="22685"/>
                  </a:lnTo>
                  <a:lnTo>
                    <a:pt x="7893" y="23023"/>
                  </a:lnTo>
                  <a:lnTo>
                    <a:pt x="8371" y="23361"/>
                  </a:lnTo>
                  <a:lnTo>
                    <a:pt x="8848" y="23659"/>
                  </a:lnTo>
                  <a:lnTo>
                    <a:pt x="9365" y="23957"/>
                  </a:lnTo>
                  <a:lnTo>
                    <a:pt x="9901" y="24216"/>
                  </a:lnTo>
                  <a:lnTo>
                    <a:pt x="10438" y="24474"/>
                  </a:lnTo>
                  <a:lnTo>
                    <a:pt x="10995" y="24693"/>
                  </a:lnTo>
                  <a:lnTo>
                    <a:pt x="11571" y="24892"/>
                  </a:lnTo>
                  <a:lnTo>
                    <a:pt x="12128" y="25071"/>
                  </a:lnTo>
                  <a:lnTo>
                    <a:pt x="12705" y="25210"/>
                  </a:lnTo>
                  <a:lnTo>
                    <a:pt x="13261" y="25329"/>
                  </a:lnTo>
                  <a:lnTo>
                    <a:pt x="13818" y="25409"/>
                  </a:lnTo>
                  <a:lnTo>
                    <a:pt x="14355" y="25449"/>
                  </a:lnTo>
                  <a:lnTo>
                    <a:pt x="14872" y="25468"/>
                  </a:lnTo>
                  <a:lnTo>
                    <a:pt x="15389" y="25468"/>
                  </a:lnTo>
                  <a:lnTo>
                    <a:pt x="15866" y="25409"/>
                  </a:lnTo>
                  <a:lnTo>
                    <a:pt x="16323" y="25329"/>
                  </a:lnTo>
                  <a:lnTo>
                    <a:pt x="16760" y="25190"/>
                  </a:lnTo>
                  <a:lnTo>
                    <a:pt x="16959" y="25130"/>
                  </a:lnTo>
                  <a:lnTo>
                    <a:pt x="17138" y="25031"/>
                  </a:lnTo>
                  <a:lnTo>
                    <a:pt x="17337" y="24932"/>
                  </a:lnTo>
                  <a:lnTo>
                    <a:pt x="17496" y="24832"/>
                  </a:lnTo>
                  <a:lnTo>
                    <a:pt x="17655" y="24713"/>
                  </a:lnTo>
                  <a:lnTo>
                    <a:pt x="17814" y="24574"/>
                  </a:lnTo>
                  <a:lnTo>
                    <a:pt x="17953" y="24435"/>
                  </a:lnTo>
                  <a:lnTo>
                    <a:pt x="18093" y="24276"/>
                  </a:lnTo>
                  <a:lnTo>
                    <a:pt x="18192" y="24116"/>
                  </a:lnTo>
                  <a:lnTo>
                    <a:pt x="18311" y="23938"/>
                  </a:lnTo>
                  <a:lnTo>
                    <a:pt x="18391" y="23759"/>
                  </a:lnTo>
                  <a:lnTo>
                    <a:pt x="18470" y="23560"/>
                  </a:lnTo>
                  <a:lnTo>
                    <a:pt x="18530" y="23341"/>
                  </a:lnTo>
                  <a:lnTo>
                    <a:pt x="18590" y="23122"/>
                  </a:lnTo>
                  <a:lnTo>
                    <a:pt x="18609" y="22884"/>
                  </a:lnTo>
                  <a:lnTo>
                    <a:pt x="18629" y="22645"/>
                  </a:lnTo>
                  <a:lnTo>
                    <a:pt x="18629" y="22387"/>
                  </a:lnTo>
                  <a:lnTo>
                    <a:pt x="18609" y="22108"/>
                  </a:lnTo>
                  <a:lnTo>
                    <a:pt x="18590" y="21830"/>
                  </a:lnTo>
                  <a:lnTo>
                    <a:pt x="18530" y="21532"/>
                  </a:lnTo>
                  <a:lnTo>
                    <a:pt x="18470" y="21214"/>
                  </a:lnTo>
                  <a:lnTo>
                    <a:pt x="18391" y="20896"/>
                  </a:lnTo>
                  <a:lnTo>
                    <a:pt x="18291" y="20538"/>
                  </a:lnTo>
                  <a:lnTo>
                    <a:pt x="18152" y="20200"/>
                  </a:lnTo>
                  <a:lnTo>
                    <a:pt x="17218" y="18729"/>
                  </a:lnTo>
                  <a:lnTo>
                    <a:pt x="17218" y="18729"/>
                  </a:lnTo>
                  <a:lnTo>
                    <a:pt x="17695" y="18331"/>
                  </a:lnTo>
                  <a:lnTo>
                    <a:pt x="18132" y="17913"/>
                  </a:lnTo>
                  <a:lnTo>
                    <a:pt x="18550" y="17476"/>
                  </a:lnTo>
                  <a:lnTo>
                    <a:pt x="18947" y="17019"/>
                  </a:lnTo>
                  <a:lnTo>
                    <a:pt x="19325" y="16522"/>
                  </a:lnTo>
                  <a:lnTo>
                    <a:pt x="19683" y="16025"/>
                  </a:lnTo>
                  <a:lnTo>
                    <a:pt x="20001" y="15488"/>
                  </a:lnTo>
                  <a:lnTo>
                    <a:pt x="20279" y="14951"/>
                  </a:lnTo>
                  <a:lnTo>
                    <a:pt x="20538" y="14375"/>
                  </a:lnTo>
                  <a:lnTo>
                    <a:pt x="20776" y="13798"/>
                  </a:lnTo>
                  <a:lnTo>
                    <a:pt x="20955" y="13202"/>
                  </a:lnTo>
                  <a:lnTo>
                    <a:pt x="21134" y="12605"/>
                  </a:lnTo>
                  <a:lnTo>
                    <a:pt x="21254" y="11969"/>
                  </a:lnTo>
                  <a:lnTo>
                    <a:pt x="21353" y="11333"/>
                  </a:lnTo>
                  <a:lnTo>
                    <a:pt x="21413" y="10697"/>
                  </a:lnTo>
                  <a:lnTo>
                    <a:pt x="21433" y="10040"/>
                  </a:lnTo>
                  <a:lnTo>
                    <a:pt x="21433" y="10040"/>
                  </a:lnTo>
                  <a:lnTo>
                    <a:pt x="21413" y="9464"/>
                  </a:lnTo>
                  <a:lnTo>
                    <a:pt x="21373" y="8927"/>
                  </a:lnTo>
                  <a:lnTo>
                    <a:pt x="21293" y="8390"/>
                  </a:lnTo>
                  <a:lnTo>
                    <a:pt x="21194" y="7853"/>
                  </a:lnTo>
                  <a:lnTo>
                    <a:pt x="21075" y="7356"/>
                  </a:lnTo>
                  <a:lnTo>
                    <a:pt x="20936" y="6859"/>
                  </a:lnTo>
                  <a:lnTo>
                    <a:pt x="20757" y="6382"/>
                  </a:lnTo>
                  <a:lnTo>
                    <a:pt x="20578" y="5905"/>
                  </a:lnTo>
                  <a:lnTo>
                    <a:pt x="20359" y="5448"/>
                  </a:lnTo>
                  <a:lnTo>
                    <a:pt x="20101" y="5010"/>
                  </a:lnTo>
                  <a:lnTo>
                    <a:pt x="19842" y="4593"/>
                  </a:lnTo>
                  <a:lnTo>
                    <a:pt x="19564" y="4195"/>
                  </a:lnTo>
                  <a:lnTo>
                    <a:pt x="19266" y="3798"/>
                  </a:lnTo>
                  <a:lnTo>
                    <a:pt x="18928" y="3440"/>
                  </a:lnTo>
                  <a:lnTo>
                    <a:pt x="18590" y="3082"/>
                  </a:lnTo>
                  <a:lnTo>
                    <a:pt x="18232" y="2744"/>
                  </a:lnTo>
                  <a:lnTo>
                    <a:pt x="17854" y="2426"/>
                  </a:lnTo>
                  <a:lnTo>
                    <a:pt x="17456" y="2128"/>
                  </a:lnTo>
                  <a:lnTo>
                    <a:pt x="17059" y="1829"/>
                  </a:lnTo>
                  <a:lnTo>
                    <a:pt x="16621" y="1571"/>
                  </a:lnTo>
                  <a:lnTo>
                    <a:pt x="16184" y="1332"/>
                  </a:lnTo>
                  <a:lnTo>
                    <a:pt x="15727" y="1094"/>
                  </a:lnTo>
                  <a:lnTo>
                    <a:pt x="15249" y="895"/>
                  </a:lnTo>
                  <a:lnTo>
                    <a:pt x="14772" y="716"/>
                  </a:lnTo>
                  <a:lnTo>
                    <a:pt x="14275" y="557"/>
                  </a:lnTo>
                  <a:lnTo>
                    <a:pt x="13778" y="398"/>
                  </a:lnTo>
                  <a:lnTo>
                    <a:pt x="13261" y="279"/>
                  </a:lnTo>
                  <a:lnTo>
                    <a:pt x="12725" y="179"/>
                  </a:lnTo>
                  <a:lnTo>
                    <a:pt x="12188" y="100"/>
                  </a:lnTo>
                  <a:lnTo>
                    <a:pt x="11651" y="40"/>
                  </a:lnTo>
                  <a:lnTo>
                    <a:pt x="11094" y="0"/>
                  </a:lnTo>
                  <a:lnTo>
                    <a:pt x="10538" y="0"/>
                  </a:lnTo>
                  <a:lnTo>
                    <a:pt x="105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1" name="Google Shape;6331;p68">
              <a:extLst>
                <a:ext uri="{FF2B5EF4-FFF2-40B4-BE49-F238E27FC236}">
                  <a16:creationId xmlns:a16="http://schemas.microsoft.com/office/drawing/2014/main" id="{9B52723A-1CAD-0970-9143-F3100523E8F0}"/>
                </a:ext>
              </a:extLst>
            </p:cNvPr>
            <p:cNvSpPr/>
            <p:nvPr/>
          </p:nvSpPr>
          <p:spPr>
            <a:xfrm>
              <a:off x="-1237125" y="2077525"/>
              <a:ext cx="505000" cy="466250"/>
            </a:xfrm>
            <a:custGeom>
              <a:avLst/>
              <a:gdLst/>
              <a:ahLst/>
              <a:cxnLst/>
              <a:rect l="l" t="t" r="r" b="b"/>
              <a:pathLst>
                <a:path w="20200" h="18650" extrusionOk="0">
                  <a:moveTo>
                    <a:pt x="9305" y="0"/>
                  </a:moveTo>
                  <a:lnTo>
                    <a:pt x="9305" y="0"/>
                  </a:lnTo>
                  <a:lnTo>
                    <a:pt x="8887" y="0"/>
                  </a:lnTo>
                  <a:lnTo>
                    <a:pt x="8470" y="20"/>
                  </a:lnTo>
                  <a:lnTo>
                    <a:pt x="8052" y="60"/>
                  </a:lnTo>
                  <a:lnTo>
                    <a:pt x="7654" y="100"/>
                  </a:lnTo>
                  <a:lnTo>
                    <a:pt x="7277" y="159"/>
                  </a:lnTo>
                  <a:lnTo>
                    <a:pt x="6899" y="219"/>
                  </a:lnTo>
                  <a:lnTo>
                    <a:pt x="6521" y="318"/>
                  </a:lnTo>
                  <a:lnTo>
                    <a:pt x="6163" y="398"/>
                  </a:lnTo>
                  <a:lnTo>
                    <a:pt x="5805" y="497"/>
                  </a:lnTo>
                  <a:lnTo>
                    <a:pt x="5448" y="617"/>
                  </a:lnTo>
                  <a:lnTo>
                    <a:pt x="5110" y="736"/>
                  </a:lnTo>
                  <a:lnTo>
                    <a:pt x="4792" y="875"/>
                  </a:lnTo>
                  <a:lnTo>
                    <a:pt x="4155" y="1153"/>
                  </a:lnTo>
                  <a:lnTo>
                    <a:pt x="3539" y="1491"/>
                  </a:lnTo>
                  <a:lnTo>
                    <a:pt x="2982" y="1849"/>
                  </a:lnTo>
                  <a:lnTo>
                    <a:pt x="2446" y="2227"/>
                  </a:lnTo>
                  <a:lnTo>
                    <a:pt x="1948" y="2645"/>
                  </a:lnTo>
                  <a:lnTo>
                    <a:pt x="1491" y="3082"/>
                  </a:lnTo>
                  <a:lnTo>
                    <a:pt x="1054" y="3539"/>
                  </a:lnTo>
                  <a:lnTo>
                    <a:pt x="656" y="3997"/>
                  </a:lnTo>
                  <a:lnTo>
                    <a:pt x="318" y="4494"/>
                  </a:lnTo>
                  <a:lnTo>
                    <a:pt x="0" y="4991"/>
                  </a:lnTo>
                  <a:lnTo>
                    <a:pt x="0" y="4991"/>
                  </a:lnTo>
                  <a:lnTo>
                    <a:pt x="20" y="5706"/>
                  </a:lnTo>
                  <a:lnTo>
                    <a:pt x="80" y="6382"/>
                  </a:lnTo>
                  <a:lnTo>
                    <a:pt x="159" y="7078"/>
                  </a:lnTo>
                  <a:lnTo>
                    <a:pt x="278" y="7754"/>
                  </a:lnTo>
                  <a:lnTo>
                    <a:pt x="438" y="8410"/>
                  </a:lnTo>
                  <a:lnTo>
                    <a:pt x="636" y="9046"/>
                  </a:lnTo>
                  <a:lnTo>
                    <a:pt x="855" y="9683"/>
                  </a:lnTo>
                  <a:lnTo>
                    <a:pt x="1094" y="10319"/>
                  </a:lnTo>
                  <a:lnTo>
                    <a:pt x="1372" y="10915"/>
                  </a:lnTo>
                  <a:lnTo>
                    <a:pt x="1690" y="11512"/>
                  </a:lnTo>
                  <a:lnTo>
                    <a:pt x="2028" y="12068"/>
                  </a:lnTo>
                  <a:lnTo>
                    <a:pt x="2386" y="12625"/>
                  </a:lnTo>
                  <a:lnTo>
                    <a:pt x="2764" y="13162"/>
                  </a:lnTo>
                  <a:lnTo>
                    <a:pt x="3181" y="13679"/>
                  </a:lnTo>
                  <a:lnTo>
                    <a:pt x="3619" y="14176"/>
                  </a:lnTo>
                  <a:lnTo>
                    <a:pt x="4076" y="14653"/>
                  </a:lnTo>
                  <a:lnTo>
                    <a:pt x="4553" y="15090"/>
                  </a:lnTo>
                  <a:lnTo>
                    <a:pt x="5050" y="15528"/>
                  </a:lnTo>
                  <a:lnTo>
                    <a:pt x="5567" y="15925"/>
                  </a:lnTo>
                  <a:lnTo>
                    <a:pt x="6104" y="16323"/>
                  </a:lnTo>
                  <a:lnTo>
                    <a:pt x="6680" y="16661"/>
                  </a:lnTo>
                  <a:lnTo>
                    <a:pt x="7257" y="16999"/>
                  </a:lnTo>
                  <a:lnTo>
                    <a:pt x="7853" y="17297"/>
                  </a:lnTo>
                  <a:lnTo>
                    <a:pt x="8450" y="17576"/>
                  </a:lnTo>
                  <a:lnTo>
                    <a:pt x="9086" y="17814"/>
                  </a:lnTo>
                  <a:lnTo>
                    <a:pt x="9722" y="18033"/>
                  </a:lnTo>
                  <a:lnTo>
                    <a:pt x="10378" y="18212"/>
                  </a:lnTo>
                  <a:lnTo>
                    <a:pt x="11054" y="18371"/>
                  </a:lnTo>
                  <a:lnTo>
                    <a:pt x="11730" y="18490"/>
                  </a:lnTo>
                  <a:lnTo>
                    <a:pt x="12426" y="18570"/>
                  </a:lnTo>
                  <a:lnTo>
                    <a:pt x="13122" y="18629"/>
                  </a:lnTo>
                  <a:lnTo>
                    <a:pt x="13818" y="18649"/>
                  </a:lnTo>
                  <a:lnTo>
                    <a:pt x="13818" y="18649"/>
                  </a:lnTo>
                  <a:lnTo>
                    <a:pt x="14474" y="18629"/>
                  </a:lnTo>
                  <a:lnTo>
                    <a:pt x="15110" y="18589"/>
                  </a:lnTo>
                  <a:lnTo>
                    <a:pt x="15726" y="18510"/>
                  </a:lnTo>
                  <a:lnTo>
                    <a:pt x="16362" y="18411"/>
                  </a:lnTo>
                  <a:lnTo>
                    <a:pt x="16362" y="18411"/>
                  </a:lnTo>
                  <a:lnTo>
                    <a:pt x="16780" y="18033"/>
                  </a:lnTo>
                  <a:lnTo>
                    <a:pt x="17197" y="17615"/>
                  </a:lnTo>
                  <a:lnTo>
                    <a:pt x="17575" y="17178"/>
                  </a:lnTo>
                  <a:lnTo>
                    <a:pt x="17953" y="16721"/>
                  </a:lnTo>
                  <a:lnTo>
                    <a:pt x="18291" y="16263"/>
                  </a:lnTo>
                  <a:lnTo>
                    <a:pt x="18609" y="15766"/>
                  </a:lnTo>
                  <a:lnTo>
                    <a:pt x="18887" y="15249"/>
                  </a:lnTo>
                  <a:lnTo>
                    <a:pt x="19146" y="14732"/>
                  </a:lnTo>
                  <a:lnTo>
                    <a:pt x="19384" y="14196"/>
                  </a:lnTo>
                  <a:lnTo>
                    <a:pt x="19603" y="13639"/>
                  </a:lnTo>
                  <a:lnTo>
                    <a:pt x="19782" y="13062"/>
                  </a:lnTo>
                  <a:lnTo>
                    <a:pt x="19921" y="12486"/>
                  </a:lnTo>
                  <a:lnTo>
                    <a:pt x="20041" y="11889"/>
                  </a:lnTo>
                  <a:lnTo>
                    <a:pt x="20120" y="11273"/>
                  </a:lnTo>
                  <a:lnTo>
                    <a:pt x="20180" y="10657"/>
                  </a:lnTo>
                  <a:lnTo>
                    <a:pt x="20200" y="10040"/>
                  </a:lnTo>
                  <a:lnTo>
                    <a:pt x="20200" y="10040"/>
                  </a:lnTo>
                  <a:lnTo>
                    <a:pt x="20180" y="9464"/>
                  </a:lnTo>
                  <a:lnTo>
                    <a:pt x="20140" y="8927"/>
                  </a:lnTo>
                  <a:lnTo>
                    <a:pt x="20060" y="8390"/>
                  </a:lnTo>
                  <a:lnTo>
                    <a:pt x="19961" y="7853"/>
                  </a:lnTo>
                  <a:lnTo>
                    <a:pt x="19842" y="7356"/>
                  </a:lnTo>
                  <a:lnTo>
                    <a:pt x="19703" y="6859"/>
                  </a:lnTo>
                  <a:lnTo>
                    <a:pt x="19524" y="6382"/>
                  </a:lnTo>
                  <a:lnTo>
                    <a:pt x="19345" y="5905"/>
                  </a:lnTo>
                  <a:lnTo>
                    <a:pt x="19126" y="5448"/>
                  </a:lnTo>
                  <a:lnTo>
                    <a:pt x="18868" y="5010"/>
                  </a:lnTo>
                  <a:lnTo>
                    <a:pt x="18609" y="4593"/>
                  </a:lnTo>
                  <a:lnTo>
                    <a:pt x="18331" y="4195"/>
                  </a:lnTo>
                  <a:lnTo>
                    <a:pt x="18033" y="3798"/>
                  </a:lnTo>
                  <a:lnTo>
                    <a:pt x="17695" y="3440"/>
                  </a:lnTo>
                  <a:lnTo>
                    <a:pt x="17357" y="3082"/>
                  </a:lnTo>
                  <a:lnTo>
                    <a:pt x="16999" y="2744"/>
                  </a:lnTo>
                  <a:lnTo>
                    <a:pt x="16621" y="2426"/>
                  </a:lnTo>
                  <a:lnTo>
                    <a:pt x="16223" y="2128"/>
                  </a:lnTo>
                  <a:lnTo>
                    <a:pt x="15826" y="1829"/>
                  </a:lnTo>
                  <a:lnTo>
                    <a:pt x="15388" y="1571"/>
                  </a:lnTo>
                  <a:lnTo>
                    <a:pt x="14951" y="1332"/>
                  </a:lnTo>
                  <a:lnTo>
                    <a:pt x="14494" y="1094"/>
                  </a:lnTo>
                  <a:lnTo>
                    <a:pt x="14016" y="895"/>
                  </a:lnTo>
                  <a:lnTo>
                    <a:pt x="13539" y="716"/>
                  </a:lnTo>
                  <a:lnTo>
                    <a:pt x="13042" y="557"/>
                  </a:lnTo>
                  <a:lnTo>
                    <a:pt x="12545" y="398"/>
                  </a:lnTo>
                  <a:lnTo>
                    <a:pt x="12028" y="279"/>
                  </a:lnTo>
                  <a:lnTo>
                    <a:pt x="11492" y="179"/>
                  </a:lnTo>
                  <a:lnTo>
                    <a:pt x="10955" y="100"/>
                  </a:lnTo>
                  <a:lnTo>
                    <a:pt x="10418" y="40"/>
                  </a:lnTo>
                  <a:lnTo>
                    <a:pt x="9861" y="0"/>
                  </a:lnTo>
                  <a:lnTo>
                    <a:pt x="9305" y="0"/>
                  </a:lnTo>
                  <a:lnTo>
                    <a:pt x="9305" y="0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2" name="Google Shape;6332;p68">
              <a:extLst>
                <a:ext uri="{FF2B5EF4-FFF2-40B4-BE49-F238E27FC236}">
                  <a16:creationId xmlns:a16="http://schemas.microsoft.com/office/drawing/2014/main" id="{9E44A971-C17B-2B99-6E94-8DEA7C6DED3D}"/>
                </a:ext>
              </a:extLst>
            </p:cNvPr>
            <p:cNvSpPr/>
            <p:nvPr/>
          </p:nvSpPr>
          <p:spPr>
            <a:xfrm>
              <a:off x="-1163575" y="2247000"/>
              <a:ext cx="431450" cy="304225"/>
            </a:xfrm>
            <a:custGeom>
              <a:avLst/>
              <a:gdLst/>
              <a:ahLst/>
              <a:cxnLst/>
              <a:rect l="l" t="t" r="r" b="b"/>
              <a:pathLst>
                <a:path w="17258" h="12169" extrusionOk="0">
                  <a:moveTo>
                    <a:pt x="1" y="4613"/>
                  </a:moveTo>
                  <a:lnTo>
                    <a:pt x="279" y="7397"/>
                  </a:lnTo>
                  <a:lnTo>
                    <a:pt x="279" y="7397"/>
                  </a:lnTo>
                  <a:lnTo>
                    <a:pt x="557" y="7755"/>
                  </a:lnTo>
                  <a:lnTo>
                    <a:pt x="855" y="8113"/>
                  </a:lnTo>
                  <a:lnTo>
                    <a:pt x="1193" y="8450"/>
                  </a:lnTo>
                  <a:lnTo>
                    <a:pt x="1571" y="8769"/>
                  </a:lnTo>
                  <a:lnTo>
                    <a:pt x="1949" y="9087"/>
                  </a:lnTo>
                  <a:lnTo>
                    <a:pt x="2366" y="9405"/>
                  </a:lnTo>
                  <a:lnTo>
                    <a:pt x="2784" y="9703"/>
                  </a:lnTo>
                  <a:lnTo>
                    <a:pt x="3241" y="9981"/>
                  </a:lnTo>
                  <a:lnTo>
                    <a:pt x="3698" y="10240"/>
                  </a:lnTo>
                  <a:lnTo>
                    <a:pt x="4176" y="10498"/>
                  </a:lnTo>
                  <a:lnTo>
                    <a:pt x="4673" y="10737"/>
                  </a:lnTo>
                  <a:lnTo>
                    <a:pt x="5170" y="10956"/>
                  </a:lnTo>
                  <a:lnTo>
                    <a:pt x="5667" y="11174"/>
                  </a:lnTo>
                  <a:lnTo>
                    <a:pt x="6184" y="11353"/>
                  </a:lnTo>
                  <a:lnTo>
                    <a:pt x="6701" y="11532"/>
                  </a:lnTo>
                  <a:lnTo>
                    <a:pt x="7217" y="11671"/>
                  </a:lnTo>
                  <a:lnTo>
                    <a:pt x="7734" y="11810"/>
                  </a:lnTo>
                  <a:lnTo>
                    <a:pt x="8251" y="11930"/>
                  </a:lnTo>
                  <a:lnTo>
                    <a:pt x="8768" y="12009"/>
                  </a:lnTo>
                  <a:lnTo>
                    <a:pt x="9265" y="12089"/>
                  </a:lnTo>
                  <a:lnTo>
                    <a:pt x="9762" y="12129"/>
                  </a:lnTo>
                  <a:lnTo>
                    <a:pt x="10259" y="12168"/>
                  </a:lnTo>
                  <a:lnTo>
                    <a:pt x="10736" y="12168"/>
                  </a:lnTo>
                  <a:lnTo>
                    <a:pt x="11194" y="12148"/>
                  </a:lnTo>
                  <a:lnTo>
                    <a:pt x="11631" y="12089"/>
                  </a:lnTo>
                  <a:lnTo>
                    <a:pt x="12049" y="12029"/>
                  </a:lnTo>
                  <a:lnTo>
                    <a:pt x="12446" y="11930"/>
                  </a:lnTo>
                  <a:lnTo>
                    <a:pt x="12824" y="11791"/>
                  </a:lnTo>
                  <a:lnTo>
                    <a:pt x="13182" y="11651"/>
                  </a:lnTo>
                  <a:lnTo>
                    <a:pt x="13520" y="11472"/>
                  </a:lnTo>
                  <a:lnTo>
                    <a:pt x="13798" y="11254"/>
                  </a:lnTo>
                  <a:lnTo>
                    <a:pt x="14077" y="11015"/>
                  </a:lnTo>
                  <a:lnTo>
                    <a:pt x="14077" y="11015"/>
                  </a:lnTo>
                  <a:lnTo>
                    <a:pt x="14434" y="10637"/>
                  </a:lnTo>
                  <a:lnTo>
                    <a:pt x="14772" y="10240"/>
                  </a:lnTo>
                  <a:lnTo>
                    <a:pt x="15091" y="9822"/>
                  </a:lnTo>
                  <a:lnTo>
                    <a:pt x="15389" y="9385"/>
                  </a:lnTo>
                  <a:lnTo>
                    <a:pt x="15687" y="8948"/>
                  </a:lnTo>
                  <a:lnTo>
                    <a:pt x="15945" y="8490"/>
                  </a:lnTo>
                  <a:lnTo>
                    <a:pt x="16184" y="8013"/>
                  </a:lnTo>
                  <a:lnTo>
                    <a:pt x="16403" y="7536"/>
                  </a:lnTo>
                  <a:lnTo>
                    <a:pt x="16601" y="7039"/>
                  </a:lnTo>
                  <a:lnTo>
                    <a:pt x="16761" y="6522"/>
                  </a:lnTo>
                  <a:lnTo>
                    <a:pt x="16900" y="6005"/>
                  </a:lnTo>
                  <a:lnTo>
                    <a:pt x="17039" y="5468"/>
                  </a:lnTo>
                  <a:lnTo>
                    <a:pt x="17118" y="4931"/>
                  </a:lnTo>
                  <a:lnTo>
                    <a:pt x="17198" y="4375"/>
                  </a:lnTo>
                  <a:lnTo>
                    <a:pt x="17238" y="3818"/>
                  </a:lnTo>
                  <a:lnTo>
                    <a:pt x="17258" y="3261"/>
                  </a:lnTo>
                  <a:lnTo>
                    <a:pt x="17258" y="3261"/>
                  </a:lnTo>
                  <a:lnTo>
                    <a:pt x="17238" y="2844"/>
                  </a:lnTo>
                  <a:lnTo>
                    <a:pt x="17218" y="2426"/>
                  </a:lnTo>
                  <a:lnTo>
                    <a:pt x="17178" y="2029"/>
                  </a:lnTo>
                  <a:lnTo>
                    <a:pt x="17138" y="1631"/>
                  </a:lnTo>
                  <a:lnTo>
                    <a:pt x="17138" y="1631"/>
                  </a:lnTo>
                  <a:lnTo>
                    <a:pt x="16840" y="1393"/>
                  </a:lnTo>
                  <a:lnTo>
                    <a:pt x="16522" y="1174"/>
                  </a:lnTo>
                  <a:lnTo>
                    <a:pt x="16144" y="955"/>
                  </a:lnTo>
                  <a:lnTo>
                    <a:pt x="15727" y="776"/>
                  </a:lnTo>
                  <a:lnTo>
                    <a:pt x="15269" y="597"/>
                  </a:lnTo>
                  <a:lnTo>
                    <a:pt x="14772" y="458"/>
                  </a:lnTo>
                  <a:lnTo>
                    <a:pt x="14255" y="339"/>
                  </a:lnTo>
                  <a:lnTo>
                    <a:pt x="13699" y="220"/>
                  </a:lnTo>
                  <a:lnTo>
                    <a:pt x="13122" y="140"/>
                  </a:lnTo>
                  <a:lnTo>
                    <a:pt x="12526" y="80"/>
                  </a:lnTo>
                  <a:lnTo>
                    <a:pt x="11909" y="41"/>
                  </a:lnTo>
                  <a:lnTo>
                    <a:pt x="11273" y="1"/>
                  </a:lnTo>
                  <a:lnTo>
                    <a:pt x="10637" y="1"/>
                  </a:lnTo>
                  <a:lnTo>
                    <a:pt x="9981" y="41"/>
                  </a:lnTo>
                  <a:lnTo>
                    <a:pt x="9305" y="80"/>
                  </a:lnTo>
                  <a:lnTo>
                    <a:pt x="8649" y="140"/>
                  </a:lnTo>
                  <a:lnTo>
                    <a:pt x="7973" y="239"/>
                  </a:lnTo>
                  <a:lnTo>
                    <a:pt x="7317" y="359"/>
                  </a:lnTo>
                  <a:lnTo>
                    <a:pt x="6641" y="498"/>
                  </a:lnTo>
                  <a:lnTo>
                    <a:pt x="6005" y="657"/>
                  </a:lnTo>
                  <a:lnTo>
                    <a:pt x="5349" y="836"/>
                  </a:lnTo>
                  <a:lnTo>
                    <a:pt x="4732" y="1055"/>
                  </a:lnTo>
                  <a:lnTo>
                    <a:pt x="4116" y="1293"/>
                  </a:lnTo>
                  <a:lnTo>
                    <a:pt x="3539" y="1552"/>
                  </a:lnTo>
                  <a:lnTo>
                    <a:pt x="2983" y="1850"/>
                  </a:lnTo>
                  <a:lnTo>
                    <a:pt x="2446" y="2168"/>
                  </a:lnTo>
                  <a:lnTo>
                    <a:pt x="1949" y="2506"/>
                  </a:lnTo>
                  <a:lnTo>
                    <a:pt x="1472" y="2864"/>
                  </a:lnTo>
                  <a:lnTo>
                    <a:pt x="1034" y="3261"/>
                  </a:lnTo>
                  <a:lnTo>
                    <a:pt x="836" y="3480"/>
                  </a:lnTo>
                  <a:lnTo>
                    <a:pt x="657" y="3699"/>
                  </a:lnTo>
                  <a:lnTo>
                    <a:pt x="478" y="3918"/>
                  </a:lnTo>
                  <a:lnTo>
                    <a:pt x="299" y="4136"/>
                  </a:lnTo>
                  <a:lnTo>
                    <a:pt x="140" y="4375"/>
                  </a:lnTo>
                  <a:lnTo>
                    <a:pt x="1" y="4613"/>
                  </a:lnTo>
                  <a:lnTo>
                    <a:pt x="1" y="46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3" name="Google Shape;6333;p68">
              <a:extLst>
                <a:ext uri="{FF2B5EF4-FFF2-40B4-BE49-F238E27FC236}">
                  <a16:creationId xmlns:a16="http://schemas.microsoft.com/office/drawing/2014/main" id="{1D75320F-D535-DDC6-5C1C-3E2BFBD57226}"/>
                </a:ext>
              </a:extLst>
            </p:cNvPr>
            <p:cNvSpPr/>
            <p:nvPr/>
          </p:nvSpPr>
          <p:spPr>
            <a:xfrm>
              <a:off x="-1150650" y="2266900"/>
              <a:ext cx="418525" cy="265925"/>
            </a:xfrm>
            <a:custGeom>
              <a:avLst/>
              <a:gdLst/>
              <a:ahLst/>
              <a:cxnLst/>
              <a:rect l="l" t="t" r="r" b="b"/>
              <a:pathLst>
                <a:path w="16741" h="10637" extrusionOk="0">
                  <a:moveTo>
                    <a:pt x="0" y="3976"/>
                  </a:moveTo>
                  <a:lnTo>
                    <a:pt x="279" y="6322"/>
                  </a:lnTo>
                  <a:lnTo>
                    <a:pt x="279" y="6322"/>
                  </a:lnTo>
                  <a:lnTo>
                    <a:pt x="537" y="6601"/>
                  </a:lnTo>
                  <a:lnTo>
                    <a:pt x="816" y="6879"/>
                  </a:lnTo>
                  <a:lnTo>
                    <a:pt x="1114" y="7157"/>
                  </a:lnTo>
                  <a:lnTo>
                    <a:pt x="1432" y="7436"/>
                  </a:lnTo>
                  <a:lnTo>
                    <a:pt x="1770" y="7694"/>
                  </a:lnTo>
                  <a:lnTo>
                    <a:pt x="2148" y="7973"/>
                  </a:lnTo>
                  <a:lnTo>
                    <a:pt x="2525" y="8231"/>
                  </a:lnTo>
                  <a:lnTo>
                    <a:pt x="2923" y="8470"/>
                  </a:lnTo>
                  <a:lnTo>
                    <a:pt x="3341" y="8708"/>
                  </a:lnTo>
                  <a:lnTo>
                    <a:pt x="3758" y="8947"/>
                  </a:lnTo>
                  <a:lnTo>
                    <a:pt x="4195" y="9165"/>
                  </a:lnTo>
                  <a:lnTo>
                    <a:pt x="4653" y="9364"/>
                  </a:lnTo>
                  <a:lnTo>
                    <a:pt x="5110" y="9563"/>
                  </a:lnTo>
                  <a:lnTo>
                    <a:pt x="5587" y="9742"/>
                  </a:lnTo>
                  <a:lnTo>
                    <a:pt x="6064" y="9901"/>
                  </a:lnTo>
                  <a:lnTo>
                    <a:pt x="6561" y="10060"/>
                  </a:lnTo>
                  <a:lnTo>
                    <a:pt x="7038" y="10199"/>
                  </a:lnTo>
                  <a:lnTo>
                    <a:pt x="7536" y="10319"/>
                  </a:lnTo>
                  <a:lnTo>
                    <a:pt x="8033" y="10418"/>
                  </a:lnTo>
                  <a:lnTo>
                    <a:pt x="8530" y="10498"/>
                  </a:lnTo>
                  <a:lnTo>
                    <a:pt x="9027" y="10577"/>
                  </a:lnTo>
                  <a:lnTo>
                    <a:pt x="9504" y="10617"/>
                  </a:lnTo>
                  <a:lnTo>
                    <a:pt x="10001" y="10637"/>
                  </a:lnTo>
                  <a:lnTo>
                    <a:pt x="10478" y="10637"/>
                  </a:lnTo>
                  <a:lnTo>
                    <a:pt x="10955" y="10617"/>
                  </a:lnTo>
                  <a:lnTo>
                    <a:pt x="11432" y="10557"/>
                  </a:lnTo>
                  <a:lnTo>
                    <a:pt x="11890" y="10498"/>
                  </a:lnTo>
                  <a:lnTo>
                    <a:pt x="12347" y="10398"/>
                  </a:lnTo>
                  <a:lnTo>
                    <a:pt x="12784" y="10259"/>
                  </a:lnTo>
                  <a:lnTo>
                    <a:pt x="13202" y="10120"/>
                  </a:lnTo>
                  <a:lnTo>
                    <a:pt x="13619" y="9941"/>
                  </a:lnTo>
                  <a:lnTo>
                    <a:pt x="14017" y="9722"/>
                  </a:lnTo>
                  <a:lnTo>
                    <a:pt x="14017" y="9722"/>
                  </a:lnTo>
                  <a:lnTo>
                    <a:pt x="14335" y="9344"/>
                  </a:lnTo>
                  <a:lnTo>
                    <a:pt x="14633" y="8967"/>
                  </a:lnTo>
                  <a:lnTo>
                    <a:pt x="14892" y="8569"/>
                  </a:lnTo>
                  <a:lnTo>
                    <a:pt x="15150" y="8152"/>
                  </a:lnTo>
                  <a:lnTo>
                    <a:pt x="15389" y="7734"/>
                  </a:lnTo>
                  <a:lnTo>
                    <a:pt x="15627" y="7297"/>
                  </a:lnTo>
                  <a:lnTo>
                    <a:pt x="15826" y="6859"/>
                  </a:lnTo>
                  <a:lnTo>
                    <a:pt x="16005" y="6402"/>
                  </a:lnTo>
                  <a:lnTo>
                    <a:pt x="16184" y="5945"/>
                  </a:lnTo>
                  <a:lnTo>
                    <a:pt x="16323" y="5468"/>
                  </a:lnTo>
                  <a:lnTo>
                    <a:pt x="16442" y="4990"/>
                  </a:lnTo>
                  <a:lnTo>
                    <a:pt x="16542" y="4493"/>
                  </a:lnTo>
                  <a:lnTo>
                    <a:pt x="16621" y="3996"/>
                  </a:lnTo>
                  <a:lnTo>
                    <a:pt x="16681" y="3499"/>
                  </a:lnTo>
                  <a:lnTo>
                    <a:pt x="16721" y="2982"/>
                  </a:lnTo>
                  <a:lnTo>
                    <a:pt x="16741" y="2465"/>
                  </a:lnTo>
                  <a:lnTo>
                    <a:pt x="16741" y="2465"/>
                  </a:lnTo>
                  <a:lnTo>
                    <a:pt x="16721" y="2048"/>
                  </a:lnTo>
                  <a:lnTo>
                    <a:pt x="16701" y="1650"/>
                  </a:lnTo>
                  <a:lnTo>
                    <a:pt x="16701" y="1650"/>
                  </a:lnTo>
                  <a:lnTo>
                    <a:pt x="16383" y="1412"/>
                  </a:lnTo>
                  <a:lnTo>
                    <a:pt x="16025" y="1193"/>
                  </a:lnTo>
                  <a:lnTo>
                    <a:pt x="15627" y="974"/>
                  </a:lnTo>
                  <a:lnTo>
                    <a:pt x="15210" y="795"/>
                  </a:lnTo>
                  <a:lnTo>
                    <a:pt x="14752" y="636"/>
                  </a:lnTo>
                  <a:lnTo>
                    <a:pt x="14275" y="477"/>
                  </a:lnTo>
                  <a:lnTo>
                    <a:pt x="13758" y="358"/>
                  </a:lnTo>
                  <a:lnTo>
                    <a:pt x="13241" y="239"/>
                  </a:lnTo>
                  <a:lnTo>
                    <a:pt x="12685" y="159"/>
                  </a:lnTo>
                  <a:lnTo>
                    <a:pt x="12128" y="80"/>
                  </a:lnTo>
                  <a:lnTo>
                    <a:pt x="11532" y="40"/>
                  </a:lnTo>
                  <a:lnTo>
                    <a:pt x="10955" y="0"/>
                  </a:lnTo>
                  <a:lnTo>
                    <a:pt x="10339" y="0"/>
                  </a:lnTo>
                  <a:lnTo>
                    <a:pt x="9742" y="0"/>
                  </a:lnTo>
                  <a:lnTo>
                    <a:pt x="9106" y="20"/>
                  </a:lnTo>
                  <a:lnTo>
                    <a:pt x="8490" y="80"/>
                  </a:lnTo>
                  <a:lnTo>
                    <a:pt x="7873" y="159"/>
                  </a:lnTo>
                  <a:lnTo>
                    <a:pt x="7257" y="239"/>
                  </a:lnTo>
                  <a:lnTo>
                    <a:pt x="6641" y="358"/>
                  </a:lnTo>
                  <a:lnTo>
                    <a:pt x="6025" y="497"/>
                  </a:lnTo>
                  <a:lnTo>
                    <a:pt x="5428" y="656"/>
                  </a:lnTo>
                  <a:lnTo>
                    <a:pt x="4832" y="835"/>
                  </a:lnTo>
                  <a:lnTo>
                    <a:pt x="4255" y="1054"/>
                  </a:lnTo>
                  <a:lnTo>
                    <a:pt x="3679" y="1273"/>
                  </a:lnTo>
                  <a:lnTo>
                    <a:pt x="3142" y="1531"/>
                  </a:lnTo>
                  <a:lnTo>
                    <a:pt x="2605" y="1809"/>
                  </a:lnTo>
                  <a:lnTo>
                    <a:pt x="2108" y="2108"/>
                  </a:lnTo>
                  <a:lnTo>
                    <a:pt x="1631" y="2426"/>
                  </a:lnTo>
                  <a:lnTo>
                    <a:pt x="1173" y="2784"/>
                  </a:lnTo>
                  <a:lnTo>
                    <a:pt x="736" y="3161"/>
                  </a:lnTo>
                  <a:lnTo>
                    <a:pt x="358" y="3559"/>
                  </a:lnTo>
                  <a:lnTo>
                    <a:pt x="0" y="3976"/>
                  </a:lnTo>
                  <a:lnTo>
                    <a:pt x="0" y="397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4" name="Google Shape;6334;p68">
              <a:extLst>
                <a:ext uri="{FF2B5EF4-FFF2-40B4-BE49-F238E27FC236}">
                  <a16:creationId xmlns:a16="http://schemas.microsoft.com/office/drawing/2014/main" id="{78F04D1E-9B5C-F1F9-3F37-D62D2303CB9D}"/>
                </a:ext>
              </a:extLst>
            </p:cNvPr>
            <p:cNvSpPr/>
            <p:nvPr/>
          </p:nvSpPr>
          <p:spPr>
            <a:xfrm>
              <a:off x="-1109900" y="2280800"/>
              <a:ext cx="375300" cy="252025"/>
            </a:xfrm>
            <a:custGeom>
              <a:avLst/>
              <a:gdLst/>
              <a:ahLst/>
              <a:cxnLst/>
              <a:rect l="l" t="t" r="r" b="b"/>
              <a:pathLst>
                <a:path w="15012" h="10081" extrusionOk="0">
                  <a:moveTo>
                    <a:pt x="41" y="7059"/>
                  </a:moveTo>
                  <a:lnTo>
                    <a:pt x="41" y="7059"/>
                  </a:lnTo>
                  <a:lnTo>
                    <a:pt x="1" y="6761"/>
                  </a:lnTo>
                  <a:lnTo>
                    <a:pt x="1" y="6462"/>
                  </a:lnTo>
                  <a:lnTo>
                    <a:pt x="1" y="6462"/>
                  </a:lnTo>
                  <a:lnTo>
                    <a:pt x="21" y="6124"/>
                  </a:lnTo>
                  <a:lnTo>
                    <a:pt x="41" y="5786"/>
                  </a:lnTo>
                  <a:lnTo>
                    <a:pt x="100" y="5468"/>
                  </a:lnTo>
                  <a:lnTo>
                    <a:pt x="160" y="5150"/>
                  </a:lnTo>
                  <a:lnTo>
                    <a:pt x="259" y="4852"/>
                  </a:lnTo>
                  <a:lnTo>
                    <a:pt x="359" y="4534"/>
                  </a:lnTo>
                  <a:lnTo>
                    <a:pt x="478" y="4236"/>
                  </a:lnTo>
                  <a:lnTo>
                    <a:pt x="637" y="3937"/>
                  </a:lnTo>
                  <a:lnTo>
                    <a:pt x="796" y="3659"/>
                  </a:lnTo>
                  <a:lnTo>
                    <a:pt x="975" y="3381"/>
                  </a:lnTo>
                  <a:lnTo>
                    <a:pt x="1154" y="3102"/>
                  </a:lnTo>
                  <a:lnTo>
                    <a:pt x="1373" y="2844"/>
                  </a:lnTo>
                  <a:lnTo>
                    <a:pt x="1591" y="2585"/>
                  </a:lnTo>
                  <a:lnTo>
                    <a:pt x="1830" y="2347"/>
                  </a:lnTo>
                  <a:lnTo>
                    <a:pt x="2088" y="2108"/>
                  </a:lnTo>
                  <a:lnTo>
                    <a:pt x="2347" y="1890"/>
                  </a:lnTo>
                  <a:lnTo>
                    <a:pt x="2625" y="1671"/>
                  </a:lnTo>
                  <a:lnTo>
                    <a:pt x="2923" y="1472"/>
                  </a:lnTo>
                  <a:lnTo>
                    <a:pt x="3222" y="1293"/>
                  </a:lnTo>
                  <a:lnTo>
                    <a:pt x="3540" y="1114"/>
                  </a:lnTo>
                  <a:lnTo>
                    <a:pt x="3858" y="935"/>
                  </a:lnTo>
                  <a:lnTo>
                    <a:pt x="4196" y="776"/>
                  </a:lnTo>
                  <a:lnTo>
                    <a:pt x="4534" y="637"/>
                  </a:lnTo>
                  <a:lnTo>
                    <a:pt x="4892" y="518"/>
                  </a:lnTo>
                  <a:lnTo>
                    <a:pt x="5249" y="398"/>
                  </a:lnTo>
                  <a:lnTo>
                    <a:pt x="5627" y="299"/>
                  </a:lnTo>
                  <a:lnTo>
                    <a:pt x="6005" y="200"/>
                  </a:lnTo>
                  <a:lnTo>
                    <a:pt x="6403" y="140"/>
                  </a:lnTo>
                  <a:lnTo>
                    <a:pt x="6780" y="80"/>
                  </a:lnTo>
                  <a:lnTo>
                    <a:pt x="7198" y="41"/>
                  </a:lnTo>
                  <a:lnTo>
                    <a:pt x="7595" y="21"/>
                  </a:lnTo>
                  <a:lnTo>
                    <a:pt x="8013" y="1"/>
                  </a:lnTo>
                  <a:lnTo>
                    <a:pt x="8013" y="1"/>
                  </a:lnTo>
                  <a:lnTo>
                    <a:pt x="8570" y="21"/>
                  </a:lnTo>
                  <a:lnTo>
                    <a:pt x="9126" y="60"/>
                  </a:lnTo>
                  <a:lnTo>
                    <a:pt x="9663" y="140"/>
                  </a:lnTo>
                  <a:lnTo>
                    <a:pt x="10180" y="239"/>
                  </a:lnTo>
                  <a:lnTo>
                    <a:pt x="10697" y="379"/>
                  </a:lnTo>
                  <a:lnTo>
                    <a:pt x="11194" y="538"/>
                  </a:lnTo>
                  <a:lnTo>
                    <a:pt x="11671" y="717"/>
                  </a:lnTo>
                  <a:lnTo>
                    <a:pt x="12128" y="915"/>
                  </a:lnTo>
                  <a:lnTo>
                    <a:pt x="12566" y="1154"/>
                  </a:lnTo>
                  <a:lnTo>
                    <a:pt x="12983" y="1412"/>
                  </a:lnTo>
                  <a:lnTo>
                    <a:pt x="13381" y="1671"/>
                  </a:lnTo>
                  <a:lnTo>
                    <a:pt x="13759" y="1969"/>
                  </a:lnTo>
                  <a:lnTo>
                    <a:pt x="14117" y="2287"/>
                  </a:lnTo>
                  <a:lnTo>
                    <a:pt x="14435" y="2625"/>
                  </a:lnTo>
                  <a:lnTo>
                    <a:pt x="14733" y="2963"/>
                  </a:lnTo>
                  <a:lnTo>
                    <a:pt x="15011" y="3321"/>
                  </a:lnTo>
                  <a:lnTo>
                    <a:pt x="15011" y="3321"/>
                  </a:lnTo>
                  <a:lnTo>
                    <a:pt x="14952" y="3739"/>
                  </a:lnTo>
                  <a:lnTo>
                    <a:pt x="14872" y="4156"/>
                  </a:lnTo>
                  <a:lnTo>
                    <a:pt x="14792" y="4554"/>
                  </a:lnTo>
                  <a:lnTo>
                    <a:pt x="14673" y="4951"/>
                  </a:lnTo>
                  <a:lnTo>
                    <a:pt x="14554" y="5349"/>
                  </a:lnTo>
                  <a:lnTo>
                    <a:pt x="14435" y="5727"/>
                  </a:lnTo>
                  <a:lnTo>
                    <a:pt x="14276" y="6104"/>
                  </a:lnTo>
                  <a:lnTo>
                    <a:pt x="14117" y="6482"/>
                  </a:lnTo>
                  <a:lnTo>
                    <a:pt x="13938" y="6840"/>
                  </a:lnTo>
                  <a:lnTo>
                    <a:pt x="13759" y="7198"/>
                  </a:lnTo>
                  <a:lnTo>
                    <a:pt x="13560" y="7556"/>
                  </a:lnTo>
                  <a:lnTo>
                    <a:pt x="13341" y="7894"/>
                  </a:lnTo>
                  <a:lnTo>
                    <a:pt x="13122" y="8232"/>
                  </a:lnTo>
                  <a:lnTo>
                    <a:pt x="12884" y="8550"/>
                  </a:lnTo>
                  <a:lnTo>
                    <a:pt x="12645" y="8868"/>
                  </a:lnTo>
                  <a:lnTo>
                    <a:pt x="12387" y="9166"/>
                  </a:lnTo>
                  <a:lnTo>
                    <a:pt x="12387" y="9166"/>
                  </a:lnTo>
                  <a:lnTo>
                    <a:pt x="12049" y="9345"/>
                  </a:lnTo>
                  <a:lnTo>
                    <a:pt x="11711" y="9504"/>
                  </a:lnTo>
                  <a:lnTo>
                    <a:pt x="11333" y="9643"/>
                  </a:lnTo>
                  <a:lnTo>
                    <a:pt x="10975" y="9763"/>
                  </a:lnTo>
                  <a:lnTo>
                    <a:pt x="10598" y="9862"/>
                  </a:lnTo>
                  <a:lnTo>
                    <a:pt x="10200" y="9942"/>
                  </a:lnTo>
                  <a:lnTo>
                    <a:pt x="9802" y="10001"/>
                  </a:lnTo>
                  <a:lnTo>
                    <a:pt x="9405" y="10041"/>
                  </a:lnTo>
                  <a:lnTo>
                    <a:pt x="9007" y="10081"/>
                  </a:lnTo>
                  <a:lnTo>
                    <a:pt x="8589" y="10081"/>
                  </a:lnTo>
                  <a:lnTo>
                    <a:pt x="8172" y="10081"/>
                  </a:lnTo>
                  <a:lnTo>
                    <a:pt x="7754" y="10041"/>
                  </a:lnTo>
                  <a:lnTo>
                    <a:pt x="7337" y="10001"/>
                  </a:lnTo>
                  <a:lnTo>
                    <a:pt x="6919" y="9961"/>
                  </a:lnTo>
                  <a:lnTo>
                    <a:pt x="6502" y="9882"/>
                  </a:lnTo>
                  <a:lnTo>
                    <a:pt x="6065" y="9802"/>
                  </a:lnTo>
                  <a:lnTo>
                    <a:pt x="5647" y="9703"/>
                  </a:lnTo>
                  <a:lnTo>
                    <a:pt x="5230" y="9604"/>
                  </a:lnTo>
                  <a:lnTo>
                    <a:pt x="4812" y="9484"/>
                  </a:lnTo>
                  <a:lnTo>
                    <a:pt x="4414" y="9345"/>
                  </a:lnTo>
                  <a:lnTo>
                    <a:pt x="3599" y="9047"/>
                  </a:lnTo>
                  <a:lnTo>
                    <a:pt x="2804" y="8709"/>
                  </a:lnTo>
                  <a:lnTo>
                    <a:pt x="2049" y="8331"/>
                  </a:lnTo>
                  <a:lnTo>
                    <a:pt x="1333" y="7934"/>
                  </a:lnTo>
                  <a:lnTo>
                    <a:pt x="657" y="7516"/>
                  </a:lnTo>
                  <a:lnTo>
                    <a:pt x="41" y="7059"/>
                  </a:lnTo>
                  <a:lnTo>
                    <a:pt x="41" y="7059"/>
                  </a:lnTo>
                  <a:close/>
                </a:path>
              </a:pathLst>
            </a:custGeom>
            <a:solidFill>
              <a:srgbClr val="26222E">
                <a:alpha val="89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5" name="Google Shape;6335;p68">
              <a:extLst>
                <a:ext uri="{FF2B5EF4-FFF2-40B4-BE49-F238E27FC236}">
                  <a16:creationId xmlns:a16="http://schemas.microsoft.com/office/drawing/2014/main" id="{8DD54AE7-4B75-D969-68B2-AFBA7A39F99B}"/>
                </a:ext>
              </a:extLst>
            </p:cNvPr>
            <p:cNvSpPr/>
            <p:nvPr/>
          </p:nvSpPr>
          <p:spPr>
            <a:xfrm>
              <a:off x="-1033850" y="2298200"/>
              <a:ext cx="279350" cy="86025"/>
            </a:xfrm>
            <a:custGeom>
              <a:avLst/>
              <a:gdLst/>
              <a:ahLst/>
              <a:cxnLst/>
              <a:rect l="l" t="t" r="r" b="b"/>
              <a:pathLst>
                <a:path w="11174" h="3441" extrusionOk="0">
                  <a:moveTo>
                    <a:pt x="11174" y="3440"/>
                  </a:moveTo>
                  <a:lnTo>
                    <a:pt x="11174" y="3440"/>
                  </a:lnTo>
                  <a:lnTo>
                    <a:pt x="10856" y="3182"/>
                  </a:lnTo>
                  <a:lnTo>
                    <a:pt x="10538" y="2943"/>
                  </a:lnTo>
                  <a:lnTo>
                    <a:pt x="10200" y="2724"/>
                  </a:lnTo>
                  <a:lnTo>
                    <a:pt x="9862" y="2506"/>
                  </a:lnTo>
                  <a:lnTo>
                    <a:pt x="9524" y="2327"/>
                  </a:lnTo>
                  <a:lnTo>
                    <a:pt x="9186" y="2168"/>
                  </a:lnTo>
                  <a:lnTo>
                    <a:pt x="8828" y="2009"/>
                  </a:lnTo>
                  <a:lnTo>
                    <a:pt x="8470" y="1870"/>
                  </a:lnTo>
                  <a:lnTo>
                    <a:pt x="8112" y="1750"/>
                  </a:lnTo>
                  <a:lnTo>
                    <a:pt x="7734" y="1631"/>
                  </a:lnTo>
                  <a:lnTo>
                    <a:pt x="7377" y="1532"/>
                  </a:lnTo>
                  <a:lnTo>
                    <a:pt x="6999" y="1452"/>
                  </a:lnTo>
                  <a:lnTo>
                    <a:pt x="6641" y="1392"/>
                  </a:lnTo>
                  <a:lnTo>
                    <a:pt x="6263" y="1333"/>
                  </a:lnTo>
                  <a:lnTo>
                    <a:pt x="5508" y="1253"/>
                  </a:lnTo>
                  <a:lnTo>
                    <a:pt x="4772" y="1233"/>
                  </a:lnTo>
                  <a:lnTo>
                    <a:pt x="4017" y="1233"/>
                  </a:lnTo>
                  <a:lnTo>
                    <a:pt x="3301" y="1273"/>
                  </a:lnTo>
                  <a:lnTo>
                    <a:pt x="2585" y="1353"/>
                  </a:lnTo>
                  <a:lnTo>
                    <a:pt x="1889" y="1472"/>
                  </a:lnTo>
                  <a:lnTo>
                    <a:pt x="1233" y="1591"/>
                  </a:lnTo>
                  <a:lnTo>
                    <a:pt x="597" y="1750"/>
                  </a:lnTo>
                  <a:lnTo>
                    <a:pt x="1" y="1929"/>
                  </a:lnTo>
                  <a:lnTo>
                    <a:pt x="1" y="1929"/>
                  </a:lnTo>
                  <a:lnTo>
                    <a:pt x="498" y="1551"/>
                  </a:lnTo>
                  <a:lnTo>
                    <a:pt x="975" y="1233"/>
                  </a:lnTo>
                  <a:lnTo>
                    <a:pt x="1452" y="955"/>
                  </a:lnTo>
                  <a:lnTo>
                    <a:pt x="1929" y="716"/>
                  </a:lnTo>
                  <a:lnTo>
                    <a:pt x="2406" y="498"/>
                  </a:lnTo>
                  <a:lnTo>
                    <a:pt x="2864" y="339"/>
                  </a:lnTo>
                  <a:lnTo>
                    <a:pt x="3321" y="200"/>
                  </a:lnTo>
                  <a:lnTo>
                    <a:pt x="3778" y="100"/>
                  </a:lnTo>
                  <a:lnTo>
                    <a:pt x="4215" y="40"/>
                  </a:lnTo>
                  <a:lnTo>
                    <a:pt x="4653" y="1"/>
                  </a:lnTo>
                  <a:lnTo>
                    <a:pt x="5090" y="1"/>
                  </a:lnTo>
                  <a:lnTo>
                    <a:pt x="5508" y="21"/>
                  </a:lnTo>
                  <a:lnTo>
                    <a:pt x="5905" y="60"/>
                  </a:lnTo>
                  <a:lnTo>
                    <a:pt x="6303" y="120"/>
                  </a:lnTo>
                  <a:lnTo>
                    <a:pt x="6701" y="219"/>
                  </a:lnTo>
                  <a:lnTo>
                    <a:pt x="7078" y="319"/>
                  </a:lnTo>
                  <a:lnTo>
                    <a:pt x="7436" y="458"/>
                  </a:lnTo>
                  <a:lnTo>
                    <a:pt x="7794" y="597"/>
                  </a:lnTo>
                  <a:lnTo>
                    <a:pt x="8132" y="756"/>
                  </a:lnTo>
                  <a:lnTo>
                    <a:pt x="8470" y="935"/>
                  </a:lnTo>
                  <a:lnTo>
                    <a:pt x="8788" y="1114"/>
                  </a:lnTo>
                  <a:lnTo>
                    <a:pt x="9086" y="1313"/>
                  </a:lnTo>
                  <a:lnTo>
                    <a:pt x="9365" y="1512"/>
                  </a:lnTo>
                  <a:lnTo>
                    <a:pt x="9623" y="1730"/>
                  </a:lnTo>
                  <a:lnTo>
                    <a:pt x="9882" y="1929"/>
                  </a:lnTo>
                  <a:lnTo>
                    <a:pt x="10120" y="2148"/>
                  </a:lnTo>
                  <a:lnTo>
                    <a:pt x="10339" y="2367"/>
                  </a:lnTo>
                  <a:lnTo>
                    <a:pt x="10538" y="2585"/>
                  </a:lnTo>
                  <a:lnTo>
                    <a:pt x="10737" y="2804"/>
                  </a:lnTo>
                  <a:lnTo>
                    <a:pt x="10896" y="3023"/>
                  </a:lnTo>
                  <a:lnTo>
                    <a:pt x="11035" y="3241"/>
                  </a:lnTo>
                  <a:lnTo>
                    <a:pt x="11174" y="3440"/>
                  </a:lnTo>
                  <a:lnTo>
                    <a:pt x="11174" y="344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6" name="Google Shape;6336;p68">
              <a:extLst>
                <a:ext uri="{FF2B5EF4-FFF2-40B4-BE49-F238E27FC236}">
                  <a16:creationId xmlns:a16="http://schemas.microsoft.com/office/drawing/2014/main" id="{3B62CAA9-5F4F-D88A-F2D9-BFD9016E47D0}"/>
                </a:ext>
              </a:extLst>
            </p:cNvPr>
            <p:cNvSpPr/>
            <p:nvPr/>
          </p:nvSpPr>
          <p:spPr>
            <a:xfrm>
              <a:off x="-1034350" y="2160525"/>
              <a:ext cx="91475" cy="86500"/>
            </a:xfrm>
            <a:custGeom>
              <a:avLst/>
              <a:gdLst/>
              <a:ahLst/>
              <a:cxnLst/>
              <a:rect l="l" t="t" r="r" b="b"/>
              <a:pathLst>
                <a:path w="3659" h="3460" extrusionOk="0">
                  <a:moveTo>
                    <a:pt x="3659" y="1"/>
                  </a:moveTo>
                  <a:lnTo>
                    <a:pt x="3659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339" y="358"/>
                  </a:lnTo>
                  <a:lnTo>
                    <a:pt x="637" y="756"/>
                  </a:lnTo>
                  <a:lnTo>
                    <a:pt x="915" y="1154"/>
                  </a:lnTo>
                  <a:lnTo>
                    <a:pt x="1154" y="1591"/>
                  </a:lnTo>
                  <a:lnTo>
                    <a:pt x="1373" y="2028"/>
                  </a:lnTo>
                  <a:lnTo>
                    <a:pt x="1571" y="2486"/>
                  </a:lnTo>
                  <a:lnTo>
                    <a:pt x="1730" y="2963"/>
                  </a:lnTo>
                  <a:lnTo>
                    <a:pt x="1870" y="3460"/>
                  </a:lnTo>
                  <a:lnTo>
                    <a:pt x="1870" y="3460"/>
                  </a:lnTo>
                  <a:lnTo>
                    <a:pt x="3659" y="1"/>
                  </a:lnTo>
                  <a:lnTo>
                    <a:pt x="3659" y="1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7" name="Google Shape;6337;p68">
              <a:extLst>
                <a:ext uri="{FF2B5EF4-FFF2-40B4-BE49-F238E27FC236}">
                  <a16:creationId xmlns:a16="http://schemas.microsoft.com/office/drawing/2014/main" id="{A7A5B1ED-11D2-337B-260D-8ED211049B7E}"/>
                </a:ext>
              </a:extLst>
            </p:cNvPr>
            <p:cNvSpPr/>
            <p:nvPr/>
          </p:nvSpPr>
          <p:spPr>
            <a:xfrm>
              <a:off x="-993600" y="2160525"/>
              <a:ext cx="225700" cy="92475"/>
            </a:xfrm>
            <a:custGeom>
              <a:avLst/>
              <a:gdLst/>
              <a:ahLst/>
              <a:cxnLst/>
              <a:rect l="l" t="t" r="r" b="b"/>
              <a:pathLst>
                <a:path w="9028" h="3699" extrusionOk="0">
                  <a:moveTo>
                    <a:pt x="7954" y="1"/>
                  </a:moveTo>
                  <a:lnTo>
                    <a:pt x="1075" y="1"/>
                  </a:lnTo>
                  <a:lnTo>
                    <a:pt x="1075" y="1"/>
                  </a:lnTo>
                  <a:lnTo>
                    <a:pt x="856" y="20"/>
                  </a:lnTo>
                  <a:lnTo>
                    <a:pt x="657" y="80"/>
                  </a:lnTo>
                  <a:lnTo>
                    <a:pt x="478" y="179"/>
                  </a:lnTo>
                  <a:lnTo>
                    <a:pt x="319" y="319"/>
                  </a:lnTo>
                  <a:lnTo>
                    <a:pt x="180" y="478"/>
                  </a:lnTo>
                  <a:lnTo>
                    <a:pt x="81" y="657"/>
                  </a:lnTo>
                  <a:lnTo>
                    <a:pt x="21" y="855"/>
                  </a:lnTo>
                  <a:lnTo>
                    <a:pt x="1" y="1074"/>
                  </a:lnTo>
                  <a:lnTo>
                    <a:pt x="1" y="2804"/>
                  </a:lnTo>
                  <a:lnTo>
                    <a:pt x="1" y="2804"/>
                  </a:lnTo>
                  <a:lnTo>
                    <a:pt x="21" y="2983"/>
                  </a:lnTo>
                  <a:lnTo>
                    <a:pt x="61" y="3162"/>
                  </a:lnTo>
                  <a:lnTo>
                    <a:pt x="140" y="3321"/>
                  </a:lnTo>
                  <a:lnTo>
                    <a:pt x="240" y="3460"/>
                  </a:lnTo>
                  <a:lnTo>
                    <a:pt x="240" y="3460"/>
                  </a:lnTo>
                  <a:lnTo>
                    <a:pt x="796" y="3360"/>
                  </a:lnTo>
                  <a:lnTo>
                    <a:pt x="1353" y="3261"/>
                  </a:lnTo>
                  <a:lnTo>
                    <a:pt x="1929" y="3201"/>
                  </a:lnTo>
                  <a:lnTo>
                    <a:pt x="2506" y="3142"/>
                  </a:lnTo>
                  <a:lnTo>
                    <a:pt x="3063" y="3102"/>
                  </a:lnTo>
                  <a:lnTo>
                    <a:pt x="3619" y="3062"/>
                  </a:lnTo>
                  <a:lnTo>
                    <a:pt x="4176" y="3062"/>
                  </a:lnTo>
                  <a:lnTo>
                    <a:pt x="4713" y="3062"/>
                  </a:lnTo>
                  <a:lnTo>
                    <a:pt x="5250" y="3102"/>
                  </a:lnTo>
                  <a:lnTo>
                    <a:pt x="5786" y="3142"/>
                  </a:lnTo>
                  <a:lnTo>
                    <a:pt x="6283" y="3182"/>
                  </a:lnTo>
                  <a:lnTo>
                    <a:pt x="6781" y="3261"/>
                  </a:lnTo>
                  <a:lnTo>
                    <a:pt x="7258" y="3341"/>
                  </a:lnTo>
                  <a:lnTo>
                    <a:pt x="7715" y="3440"/>
                  </a:lnTo>
                  <a:lnTo>
                    <a:pt x="8132" y="3559"/>
                  </a:lnTo>
                  <a:lnTo>
                    <a:pt x="8550" y="3698"/>
                  </a:lnTo>
                  <a:lnTo>
                    <a:pt x="8550" y="3698"/>
                  </a:lnTo>
                  <a:lnTo>
                    <a:pt x="8649" y="3619"/>
                  </a:lnTo>
                  <a:lnTo>
                    <a:pt x="8749" y="3520"/>
                  </a:lnTo>
                  <a:lnTo>
                    <a:pt x="8828" y="3420"/>
                  </a:lnTo>
                  <a:lnTo>
                    <a:pt x="8888" y="3321"/>
                  </a:lnTo>
                  <a:lnTo>
                    <a:pt x="8948" y="3201"/>
                  </a:lnTo>
                  <a:lnTo>
                    <a:pt x="8987" y="3062"/>
                  </a:lnTo>
                  <a:lnTo>
                    <a:pt x="9007" y="2943"/>
                  </a:lnTo>
                  <a:lnTo>
                    <a:pt x="9027" y="2804"/>
                  </a:lnTo>
                  <a:lnTo>
                    <a:pt x="9027" y="1074"/>
                  </a:lnTo>
                  <a:lnTo>
                    <a:pt x="9027" y="1074"/>
                  </a:lnTo>
                  <a:lnTo>
                    <a:pt x="9007" y="855"/>
                  </a:lnTo>
                  <a:lnTo>
                    <a:pt x="8948" y="657"/>
                  </a:lnTo>
                  <a:lnTo>
                    <a:pt x="8848" y="478"/>
                  </a:lnTo>
                  <a:lnTo>
                    <a:pt x="8709" y="319"/>
                  </a:lnTo>
                  <a:lnTo>
                    <a:pt x="8550" y="179"/>
                  </a:lnTo>
                  <a:lnTo>
                    <a:pt x="8371" y="80"/>
                  </a:lnTo>
                  <a:lnTo>
                    <a:pt x="8172" y="20"/>
                  </a:lnTo>
                  <a:lnTo>
                    <a:pt x="7954" y="1"/>
                  </a:lnTo>
                  <a:lnTo>
                    <a:pt x="795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8" name="Google Shape;6338;p68">
              <a:extLst>
                <a:ext uri="{FF2B5EF4-FFF2-40B4-BE49-F238E27FC236}">
                  <a16:creationId xmlns:a16="http://schemas.microsoft.com/office/drawing/2014/main" id="{E88755BA-FFDF-46CB-88A5-D4F028A13214}"/>
                </a:ext>
              </a:extLst>
            </p:cNvPr>
            <p:cNvSpPr/>
            <p:nvPr/>
          </p:nvSpPr>
          <p:spPr>
            <a:xfrm>
              <a:off x="-984150" y="2167975"/>
              <a:ext cx="208775" cy="73600"/>
            </a:xfrm>
            <a:custGeom>
              <a:avLst/>
              <a:gdLst/>
              <a:ahLst/>
              <a:cxnLst/>
              <a:rect l="l" t="t" r="r" b="b"/>
              <a:pathLst>
                <a:path w="8351" h="2944" extrusionOk="0">
                  <a:moveTo>
                    <a:pt x="7357" y="1"/>
                  </a:moveTo>
                  <a:lnTo>
                    <a:pt x="975" y="1"/>
                  </a:lnTo>
                  <a:lnTo>
                    <a:pt x="975" y="1"/>
                  </a:lnTo>
                  <a:lnTo>
                    <a:pt x="776" y="21"/>
                  </a:lnTo>
                  <a:lnTo>
                    <a:pt x="597" y="60"/>
                  </a:lnTo>
                  <a:lnTo>
                    <a:pt x="438" y="140"/>
                  </a:lnTo>
                  <a:lnTo>
                    <a:pt x="279" y="259"/>
                  </a:lnTo>
                  <a:lnTo>
                    <a:pt x="160" y="379"/>
                  </a:lnTo>
                  <a:lnTo>
                    <a:pt x="80" y="518"/>
                  </a:lnTo>
                  <a:lnTo>
                    <a:pt x="21" y="677"/>
                  </a:lnTo>
                  <a:lnTo>
                    <a:pt x="1" y="856"/>
                  </a:lnTo>
                  <a:lnTo>
                    <a:pt x="1" y="2227"/>
                  </a:lnTo>
                  <a:lnTo>
                    <a:pt x="1" y="2227"/>
                  </a:lnTo>
                  <a:lnTo>
                    <a:pt x="1" y="2387"/>
                  </a:lnTo>
                  <a:lnTo>
                    <a:pt x="40" y="2526"/>
                  </a:lnTo>
                  <a:lnTo>
                    <a:pt x="120" y="2645"/>
                  </a:lnTo>
                  <a:lnTo>
                    <a:pt x="219" y="2764"/>
                  </a:lnTo>
                  <a:lnTo>
                    <a:pt x="219" y="2764"/>
                  </a:lnTo>
                  <a:lnTo>
                    <a:pt x="736" y="2685"/>
                  </a:lnTo>
                  <a:lnTo>
                    <a:pt x="1253" y="2605"/>
                  </a:lnTo>
                  <a:lnTo>
                    <a:pt x="1790" y="2546"/>
                  </a:lnTo>
                  <a:lnTo>
                    <a:pt x="2307" y="2506"/>
                  </a:lnTo>
                  <a:lnTo>
                    <a:pt x="2824" y="2466"/>
                  </a:lnTo>
                  <a:lnTo>
                    <a:pt x="3341" y="2446"/>
                  </a:lnTo>
                  <a:lnTo>
                    <a:pt x="3858" y="2446"/>
                  </a:lnTo>
                  <a:lnTo>
                    <a:pt x="4375" y="2446"/>
                  </a:lnTo>
                  <a:lnTo>
                    <a:pt x="4852" y="2466"/>
                  </a:lnTo>
                  <a:lnTo>
                    <a:pt x="5349" y="2506"/>
                  </a:lnTo>
                  <a:lnTo>
                    <a:pt x="5806" y="2546"/>
                  </a:lnTo>
                  <a:lnTo>
                    <a:pt x="6263" y="2605"/>
                  </a:lnTo>
                  <a:lnTo>
                    <a:pt x="6701" y="2665"/>
                  </a:lnTo>
                  <a:lnTo>
                    <a:pt x="7138" y="2744"/>
                  </a:lnTo>
                  <a:lnTo>
                    <a:pt x="7536" y="2844"/>
                  </a:lnTo>
                  <a:lnTo>
                    <a:pt x="7914" y="2943"/>
                  </a:lnTo>
                  <a:lnTo>
                    <a:pt x="7914" y="2943"/>
                  </a:lnTo>
                  <a:lnTo>
                    <a:pt x="8013" y="2884"/>
                  </a:lnTo>
                  <a:lnTo>
                    <a:pt x="8092" y="2804"/>
                  </a:lnTo>
                  <a:lnTo>
                    <a:pt x="8172" y="2725"/>
                  </a:lnTo>
                  <a:lnTo>
                    <a:pt x="8232" y="2645"/>
                  </a:lnTo>
                  <a:lnTo>
                    <a:pt x="8271" y="2546"/>
                  </a:lnTo>
                  <a:lnTo>
                    <a:pt x="8311" y="2446"/>
                  </a:lnTo>
                  <a:lnTo>
                    <a:pt x="8351" y="2347"/>
                  </a:lnTo>
                  <a:lnTo>
                    <a:pt x="8351" y="2227"/>
                  </a:lnTo>
                  <a:lnTo>
                    <a:pt x="8351" y="856"/>
                  </a:lnTo>
                  <a:lnTo>
                    <a:pt x="8351" y="856"/>
                  </a:lnTo>
                  <a:lnTo>
                    <a:pt x="8331" y="677"/>
                  </a:lnTo>
                  <a:lnTo>
                    <a:pt x="8271" y="518"/>
                  </a:lnTo>
                  <a:lnTo>
                    <a:pt x="8172" y="379"/>
                  </a:lnTo>
                  <a:lnTo>
                    <a:pt x="8053" y="259"/>
                  </a:lnTo>
                  <a:lnTo>
                    <a:pt x="7914" y="140"/>
                  </a:lnTo>
                  <a:lnTo>
                    <a:pt x="7754" y="60"/>
                  </a:lnTo>
                  <a:lnTo>
                    <a:pt x="7556" y="21"/>
                  </a:lnTo>
                  <a:lnTo>
                    <a:pt x="7357" y="1"/>
                  </a:lnTo>
                  <a:lnTo>
                    <a:pt x="735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9" name="Google Shape;6339;p68">
              <a:extLst>
                <a:ext uri="{FF2B5EF4-FFF2-40B4-BE49-F238E27FC236}">
                  <a16:creationId xmlns:a16="http://schemas.microsoft.com/office/drawing/2014/main" id="{EBDC523A-8DE8-D0D5-931C-954340ABCA59}"/>
                </a:ext>
              </a:extLst>
            </p:cNvPr>
            <p:cNvSpPr/>
            <p:nvPr/>
          </p:nvSpPr>
          <p:spPr>
            <a:xfrm>
              <a:off x="-841000" y="2178925"/>
              <a:ext cx="38300" cy="43750"/>
            </a:xfrm>
            <a:custGeom>
              <a:avLst/>
              <a:gdLst/>
              <a:ahLst/>
              <a:cxnLst/>
              <a:rect l="l" t="t" r="r" b="b"/>
              <a:pathLst>
                <a:path w="1532" h="1750" extrusionOk="0">
                  <a:moveTo>
                    <a:pt x="776" y="1750"/>
                  </a:moveTo>
                  <a:lnTo>
                    <a:pt x="776" y="1750"/>
                  </a:lnTo>
                  <a:lnTo>
                    <a:pt x="617" y="1730"/>
                  </a:lnTo>
                  <a:lnTo>
                    <a:pt x="478" y="1670"/>
                  </a:lnTo>
                  <a:lnTo>
                    <a:pt x="339" y="1591"/>
                  </a:lnTo>
                  <a:lnTo>
                    <a:pt x="219" y="1491"/>
                  </a:lnTo>
                  <a:lnTo>
                    <a:pt x="140" y="1352"/>
                  </a:lnTo>
                  <a:lnTo>
                    <a:pt x="60" y="1213"/>
                  </a:lnTo>
                  <a:lnTo>
                    <a:pt x="20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20" y="696"/>
                  </a:lnTo>
                  <a:lnTo>
                    <a:pt x="60" y="537"/>
                  </a:lnTo>
                  <a:lnTo>
                    <a:pt x="140" y="378"/>
                  </a:lnTo>
                  <a:lnTo>
                    <a:pt x="219" y="259"/>
                  </a:lnTo>
                  <a:lnTo>
                    <a:pt x="339" y="139"/>
                  </a:lnTo>
                  <a:lnTo>
                    <a:pt x="478" y="60"/>
                  </a:lnTo>
                  <a:lnTo>
                    <a:pt x="617" y="0"/>
                  </a:lnTo>
                  <a:lnTo>
                    <a:pt x="776" y="0"/>
                  </a:lnTo>
                  <a:lnTo>
                    <a:pt x="776" y="0"/>
                  </a:lnTo>
                  <a:lnTo>
                    <a:pt x="915" y="0"/>
                  </a:lnTo>
                  <a:lnTo>
                    <a:pt x="1074" y="60"/>
                  </a:lnTo>
                  <a:lnTo>
                    <a:pt x="1193" y="139"/>
                  </a:lnTo>
                  <a:lnTo>
                    <a:pt x="1313" y="259"/>
                  </a:lnTo>
                  <a:lnTo>
                    <a:pt x="1392" y="378"/>
                  </a:lnTo>
                  <a:lnTo>
                    <a:pt x="1472" y="537"/>
                  </a:lnTo>
                  <a:lnTo>
                    <a:pt x="1512" y="696"/>
                  </a:lnTo>
                  <a:lnTo>
                    <a:pt x="1531" y="875"/>
                  </a:lnTo>
                  <a:lnTo>
                    <a:pt x="1531" y="875"/>
                  </a:lnTo>
                  <a:lnTo>
                    <a:pt x="1512" y="1054"/>
                  </a:lnTo>
                  <a:lnTo>
                    <a:pt x="1472" y="1213"/>
                  </a:lnTo>
                  <a:lnTo>
                    <a:pt x="1392" y="1352"/>
                  </a:lnTo>
                  <a:lnTo>
                    <a:pt x="1313" y="1491"/>
                  </a:lnTo>
                  <a:lnTo>
                    <a:pt x="1193" y="1591"/>
                  </a:lnTo>
                  <a:lnTo>
                    <a:pt x="1074" y="1670"/>
                  </a:lnTo>
                  <a:lnTo>
                    <a:pt x="915" y="1730"/>
                  </a:lnTo>
                  <a:lnTo>
                    <a:pt x="776" y="1750"/>
                  </a:lnTo>
                  <a:lnTo>
                    <a:pt x="77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0" name="Google Shape;6340;p68">
              <a:extLst>
                <a:ext uri="{FF2B5EF4-FFF2-40B4-BE49-F238E27FC236}">
                  <a16:creationId xmlns:a16="http://schemas.microsoft.com/office/drawing/2014/main" id="{4C7AF4DB-75AE-9304-7FF4-0B40BA383572}"/>
                </a:ext>
              </a:extLst>
            </p:cNvPr>
            <p:cNvSpPr/>
            <p:nvPr/>
          </p:nvSpPr>
          <p:spPr>
            <a:xfrm>
              <a:off x="-834050" y="2186375"/>
              <a:ext cx="24400" cy="28350"/>
            </a:xfrm>
            <a:custGeom>
              <a:avLst/>
              <a:gdLst/>
              <a:ahLst/>
              <a:cxnLst/>
              <a:rect l="l" t="t" r="r" b="b"/>
              <a:pathLst>
                <a:path w="976" h="1134" extrusionOk="0">
                  <a:moveTo>
                    <a:pt x="498" y="1134"/>
                  </a:moveTo>
                  <a:lnTo>
                    <a:pt x="498" y="1134"/>
                  </a:lnTo>
                  <a:lnTo>
                    <a:pt x="399" y="1134"/>
                  </a:lnTo>
                  <a:lnTo>
                    <a:pt x="299" y="1094"/>
                  </a:lnTo>
                  <a:lnTo>
                    <a:pt x="220" y="1034"/>
                  </a:lnTo>
                  <a:lnTo>
                    <a:pt x="140" y="975"/>
                  </a:lnTo>
                  <a:lnTo>
                    <a:pt x="80" y="895"/>
                  </a:lnTo>
                  <a:lnTo>
                    <a:pt x="41" y="796"/>
                  </a:lnTo>
                  <a:lnTo>
                    <a:pt x="1" y="676"/>
                  </a:lnTo>
                  <a:lnTo>
                    <a:pt x="1" y="577"/>
                  </a:lnTo>
                  <a:lnTo>
                    <a:pt x="1" y="577"/>
                  </a:lnTo>
                  <a:lnTo>
                    <a:pt x="1" y="458"/>
                  </a:lnTo>
                  <a:lnTo>
                    <a:pt x="41" y="358"/>
                  </a:lnTo>
                  <a:lnTo>
                    <a:pt x="80" y="259"/>
                  </a:lnTo>
                  <a:lnTo>
                    <a:pt x="140" y="179"/>
                  </a:lnTo>
                  <a:lnTo>
                    <a:pt x="220" y="100"/>
                  </a:lnTo>
                  <a:lnTo>
                    <a:pt x="299" y="60"/>
                  </a:lnTo>
                  <a:lnTo>
                    <a:pt x="399" y="2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597" y="20"/>
                  </a:lnTo>
                  <a:lnTo>
                    <a:pt x="677" y="60"/>
                  </a:lnTo>
                  <a:lnTo>
                    <a:pt x="756" y="100"/>
                  </a:lnTo>
                  <a:lnTo>
                    <a:pt x="836" y="179"/>
                  </a:lnTo>
                  <a:lnTo>
                    <a:pt x="896" y="259"/>
                  </a:lnTo>
                  <a:lnTo>
                    <a:pt x="935" y="358"/>
                  </a:lnTo>
                  <a:lnTo>
                    <a:pt x="975" y="458"/>
                  </a:lnTo>
                  <a:lnTo>
                    <a:pt x="975" y="577"/>
                  </a:lnTo>
                  <a:lnTo>
                    <a:pt x="975" y="577"/>
                  </a:lnTo>
                  <a:lnTo>
                    <a:pt x="975" y="676"/>
                  </a:lnTo>
                  <a:lnTo>
                    <a:pt x="935" y="796"/>
                  </a:lnTo>
                  <a:lnTo>
                    <a:pt x="896" y="895"/>
                  </a:lnTo>
                  <a:lnTo>
                    <a:pt x="836" y="975"/>
                  </a:lnTo>
                  <a:lnTo>
                    <a:pt x="756" y="1034"/>
                  </a:lnTo>
                  <a:lnTo>
                    <a:pt x="677" y="1094"/>
                  </a:lnTo>
                  <a:lnTo>
                    <a:pt x="597" y="1134"/>
                  </a:lnTo>
                  <a:lnTo>
                    <a:pt x="498" y="1134"/>
                  </a:lnTo>
                  <a:lnTo>
                    <a:pt x="498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1" name="Google Shape;6341;p68">
              <a:extLst>
                <a:ext uri="{FF2B5EF4-FFF2-40B4-BE49-F238E27FC236}">
                  <a16:creationId xmlns:a16="http://schemas.microsoft.com/office/drawing/2014/main" id="{4E139E3D-8B3D-BA85-89C9-C1CD88D67948}"/>
                </a:ext>
              </a:extLst>
            </p:cNvPr>
            <p:cNvSpPr/>
            <p:nvPr/>
          </p:nvSpPr>
          <p:spPr>
            <a:xfrm>
              <a:off x="-896675" y="2178925"/>
              <a:ext cx="37800" cy="43750"/>
            </a:xfrm>
            <a:custGeom>
              <a:avLst/>
              <a:gdLst/>
              <a:ahLst/>
              <a:cxnLst/>
              <a:rect l="l" t="t" r="r" b="b"/>
              <a:pathLst>
                <a:path w="1512" h="1750" extrusionOk="0">
                  <a:moveTo>
                    <a:pt x="756" y="1750"/>
                  </a:moveTo>
                  <a:lnTo>
                    <a:pt x="756" y="1750"/>
                  </a:lnTo>
                  <a:lnTo>
                    <a:pt x="597" y="1730"/>
                  </a:lnTo>
                  <a:lnTo>
                    <a:pt x="458" y="1670"/>
                  </a:lnTo>
                  <a:lnTo>
                    <a:pt x="339" y="1591"/>
                  </a:lnTo>
                  <a:lnTo>
                    <a:pt x="220" y="1491"/>
                  </a:lnTo>
                  <a:lnTo>
                    <a:pt x="120" y="1352"/>
                  </a:lnTo>
                  <a:lnTo>
                    <a:pt x="60" y="1213"/>
                  </a:lnTo>
                  <a:lnTo>
                    <a:pt x="1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696"/>
                  </a:lnTo>
                  <a:lnTo>
                    <a:pt x="60" y="537"/>
                  </a:lnTo>
                  <a:lnTo>
                    <a:pt x="120" y="378"/>
                  </a:lnTo>
                  <a:lnTo>
                    <a:pt x="220" y="259"/>
                  </a:lnTo>
                  <a:lnTo>
                    <a:pt x="339" y="139"/>
                  </a:lnTo>
                  <a:lnTo>
                    <a:pt x="458" y="60"/>
                  </a:lnTo>
                  <a:lnTo>
                    <a:pt x="597" y="0"/>
                  </a:lnTo>
                  <a:lnTo>
                    <a:pt x="756" y="0"/>
                  </a:lnTo>
                  <a:lnTo>
                    <a:pt x="756" y="0"/>
                  </a:lnTo>
                  <a:lnTo>
                    <a:pt x="915" y="0"/>
                  </a:lnTo>
                  <a:lnTo>
                    <a:pt x="1055" y="60"/>
                  </a:lnTo>
                  <a:lnTo>
                    <a:pt x="1174" y="139"/>
                  </a:lnTo>
                  <a:lnTo>
                    <a:pt x="1293" y="259"/>
                  </a:lnTo>
                  <a:lnTo>
                    <a:pt x="1393" y="378"/>
                  </a:lnTo>
                  <a:lnTo>
                    <a:pt x="1452" y="537"/>
                  </a:lnTo>
                  <a:lnTo>
                    <a:pt x="1512" y="696"/>
                  </a:lnTo>
                  <a:lnTo>
                    <a:pt x="1512" y="875"/>
                  </a:lnTo>
                  <a:lnTo>
                    <a:pt x="1512" y="875"/>
                  </a:lnTo>
                  <a:lnTo>
                    <a:pt x="1512" y="1054"/>
                  </a:lnTo>
                  <a:lnTo>
                    <a:pt x="1452" y="1213"/>
                  </a:lnTo>
                  <a:lnTo>
                    <a:pt x="1393" y="1352"/>
                  </a:lnTo>
                  <a:lnTo>
                    <a:pt x="1293" y="1491"/>
                  </a:lnTo>
                  <a:lnTo>
                    <a:pt x="1174" y="1591"/>
                  </a:lnTo>
                  <a:lnTo>
                    <a:pt x="1055" y="1670"/>
                  </a:lnTo>
                  <a:lnTo>
                    <a:pt x="915" y="1730"/>
                  </a:lnTo>
                  <a:lnTo>
                    <a:pt x="756" y="1750"/>
                  </a:lnTo>
                  <a:lnTo>
                    <a:pt x="75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2" name="Google Shape;6342;p68">
              <a:extLst>
                <a:ext uri="{FF2B5EF4-FFF2-40B4-BE49-F238E27FC236}">
                  <a16:creationId xmlns:a16="http://schemas.microsoft.com/office/drawing/2014/main" id="{E262E8A8-99D5-137E-D8BD-8E0054E985C2}"/>
                </a:ext>
              </a:extLst>
            </p:cNvPr>
            <p:cNvSpPr/>
            <p:nvPr/>
          </p:nvSpPr>
          <p:spPr>
            <a:xfrm>
              <a:off x="-958300" y="2178925"/>
              <a:ext cx="38300" cy="43750"/>
            </a:xfrm>
            <a:custGeom>
              <a:avLst/>
              <a:gdLst/>
              <a:ahLst/>
              <a:cxnLst/>
              <a:rect l="l" t="t" r="r" b="b"/>
              <a:pathLst>
                <a:path w="1532" h="1750" extrusionOk="0">
                  <a:moveTo>
                    <a:pt x="776" y="1750"/>
                  </a:moveTo>
                  <a:lnTo>
                    <a:pt x="776" y="1750"/>
                  </a:lnTo>
                  <a:lnTo>
                    <a:pt x="617" y="1730"/>
                  </a:lnTo>
                  <a:lnTo>
                    <a:pt x="478" y="1670"/>
                  </a:lnTo>
                  <a:lnTo>
                    <a:pt x="339" y="1591"/>
                  </a:lnTo>
                  <a:lnTo>
                    <a:pt x="239" y="1491"/>
                  </a:lnTo>
                  <a:lnTo>
                    <a:pt x="140" y="1352"/>
                  </a:lnTo>
                  <a:lnTo>
                    <a:pt x="60" y="1213"/>
                  </a:lnTo>
                  <a:lnTo>
                    <a:pt x="20" y="1054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20" y="696"/>
                  </a:lnTo>
                  <a:lnTo>
                    <a:pt x="60" y="537"/>
                  </a:lnTo>
                  <a:lnTo>
                    <a:pt x="140" y="378"/>
                  </a:lnTo>
                  <a:lnTo>
                    <a:pt x="239" y="259"/>
                  </a:lnTo>
                  <a:lnTo>
                    <a:pt x="339" y="139"/>
                  </a:lnTo>
                  <a:lnTo>
                    <a:pt x="478" y="60"/>
                  </a:lnTo>
                  <a:lnTo>
                    <a:pt x="617" y="0"/>
                  </a:lnTo>
                  <a:lnTo>
                    <a:pt x="776" y="0"/>
                  </a:lnTo>
                  <a:lnTo>
                    <a:pt x="776" y="0"/>
                  </a:lnTo>
                  <a:lnTo>
                    <a:pt x="935" y="0"/>
                  </a:lnTo>
                  <a:lnTo>
                    <a:pt x="1074" y="60"/>
                  </a:lnTo>
                  <a:lnTo>
                    <a:pt x="1193" y="139"/>
                  </a:lnTo>
                  <a:lnTo>
                    <a:pt x="1313" y="259"/>
                  </a:lnTo>
                  <a:lnTo>
                    <a:pt x="1412" y="378"/>
                  </a:lnTo>
                  <a:lnTo>
                    <a:pt x="1472" y="537"/>
                  </a:lnTo>
                  <a:lnTo>
                    <a:pt x="1512" y="696"/>
                  </a:lnTo>
                  <a:lnTo>
                    <a:pt x="1531" y="875"/>
                  </a:lnTo>
                  <a:lnTo>
                    <a:pt x="1531" y="875"/>
                  </a:lnTo>
                  <a:lnTo>
                    <a:pt x="1512" y="1054"/>
                  </a:lnTo>
                  <a:lnTo>
                    <a:pt x="1472" y="1213"/>
                  </a:lnTo>
                  <a:lnTo>
                    <a:pt x="1412" y="1352"/>
                  </a:lnTo>
                  <a:lnTo>
                    <a:pt x="1313" y="1491"/>
                  </a:lnTo>
                  <a:lnTo>
                    <a:pt x="1193" y="1591"/>
                  </a:lnTo>
                  <a:lnTo>
                    <a:pt x="1074" y="1670"/>
                  </a:lnTo>
                  <a:lnTo>
                    <a:pt x="935" y="1730"/>
                  </a:lnTo>
                  <a:lnTo>
                    <a:pt x="776" y="1750"/>
                  </a:lnTo>
                  <a:lnTo>
                    <a:pt x="776" y="17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3" name="Google Shape;6343;p68">
              <a:extLst>
                <a:ext uri="{FF2B5EF4-FFF2-40B4-BE49-F238E27FC236}">
                  <a16:creationId xmlns:a16="http://schemas.microsoft.com/office/drawing/2014/main" id="{8C8E8B6D-1E44-A0E9-ABC4-16EA0575D86A}"/>
                </a:ext>
              </a:extLst>
            </p:cNvPr>
            <p:cNvSpPr/>
            <p:nvPr/>
          </p:nvSpPr>
          <p:spPr>
            <a:xfrm>
              <a:off x="-890200" y="2186375"/>
              <a:ext cx="24875" cy="28350"/>
            </a:xfrm>
            <a:custGeom>
              <a:avLst/>
              <a:gdLst/>
              <a:ahLst/>
              <a:cxnLst/>
              <a:rect l="l" t="t" r="r" b="b"/>
              <a:pathLst>
                <a:path w="995" h="1134" extrusionOk="0">
                  <a:moveTo>
                    <a:pt x="497" y="1134"/>
                  </a:moveTo>
                  <a:lnTo>
                    <a:pt x="497" y="1134"/>
                  </a:lnTo>
                  <a:lnTo>
                    <a:pt x="398" y="1134"/>
                  </a:lnTo>
                  <a:lnTo>
                    <a:pt x="299" y="1094"/>
                  </a:lnTo>
                  <a:lnTo>
                    <a:pt x="219" y="1034"/>
                  </a:lnTo>
                  <a:lnTo>
                    <a:pt x="159" y="975"/>
                  </a:lnTo>
                  <a:lnTo>
                    <a:pt x="100" y="895"/>
                  </a:lnTo>
                  <a:lnTo>
                    <a:pt x="40" y="796"/>
                  </a:lnTo>
                  <a:lnTo>
                    <a:pt x="20" y="676"/>
                  </a:lnTo>
                  <a:lnTo>
                    <a:pt x="0" y="577"/>
                  </a:lnTo>
                  <a:lnTo>
                    <a:pt x="0" y="577"/>
                  </a:lnTo>
                  <a:lnTo>
                    <a:pt x="20" y="458"/>
                  </a:lnTo>
                  <a:lnTo>
                    <a:pt x="40" y="358"/>
                  </a:lnTo>
                  <a:lnTo>
                    <a:pt x="100" y="259"/>
                  </a:lnTo>
                  <a:lnTo>
                    <a:pt x="159" y="179"/>
                  </a:lnTo>
                  <a:lnTo>
                    <a:pt x="219" y="100"/>
                  </a:lnTo>
                  <a:lnTo>
                    <a:pt x="299" y="60"/>
                  </a:lnTo>
                  <a:lnTo>
                    <a:pt x="398" y="20"/>
                  </a:lnTo>
                  <a:lnTo>
                    <a:pt x="497" y="0"/>
                  </a:lnTo>
                  <a:lnTo>
                    <a:pt x="497" y="0"/>
                  </a:lnTo>
                  <a:lnTo>
                    <a:pt x="597" y="20"/>
                  </a:lnTo>
                  <a:lnTo>
                    <a:pt x="696" y="60"/>
                  </a:lnTo>
                  <a:lnTo>
                    <a:pt x="776" y="100"/>
                  </a:lnTo>
                  <a:lnTo>
                    <a:pt x="835" y="179"/>
                  </a:lnTo>
                  <a:lnTo>
                    <a:pt x="895" y="259"/>
                  </a:lnTo>
                  <a:lnTo>
                    <a:pt x="955" y="358"/>
                  </a:lnTo>
                  <a:lnTo>
                    <a:pt x="974" y="458"/>
                  </a:lnTo>
                  <a:lnTo>
                    <a:pt x="994" y="577"/>
                  </a:lnTo>
                  <a:lnTo>
                    <a:pt x="994" y="577"/>
                  </a:lnTo>
                  <a:lnTo>
                    <a:pt x="974" y="676"/>
                  </a:lnTo>
                  <a:lnTo>
                    <a:pt x="955" y="796"/>
                  </a:lnTo>
                  <a:lnTo>
                    <a:pt x="895" y="895"/>
                  </a:lnTo>
                  <a:lnTo>
                    <a:pt x="835" y="975"/>
                  </a:lnTo>
                  <a:lnTo>
                    <a:pt x="776" y="1034"/>
                  </a:lnTo>
                  <a:lnTo>
                    <a:pt x="696" y="1094"/>
                  </a:lnTo>
                  <a:lnTo>
                    <a:pt x="597" y="1134"/>
                  </a:lnTo>
                  <a:lnTo>
                    <a:pt x="497" y="1134"/>
                  </a:lnTo>
                  <a:lnTo>
                    <a:pt x="497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4" name="Google Shape;6344;p68">
              <a:extLst>
                <a:ext uri="{FF2B5EF4-FFF2-40B4-BE49-F238E27FC236}">
                  <a16:creationId xmlns:a16="http://schemas.microsoft.com/office/drawing/2014/main" id="{56C91331-E50F-185A-429A-9396882C95C6}"/>
                </a:ext>
              </a:extLst>
            </p:cNvPr>
            <p:cNvSpPr/>
            <p:nvPr/>
          </p:nvSpPr>
          <p:spPr>
            <a:xfrm>
              <a:off x="-951350" y="2186375"/>
              <a:ext cx="24400" cy="28350"/>
            </a:xfrm>
            <a:custGeom>
              <a:avLst/>
              <a:gdLst/>
              <a:ahLst/>
              <a:cxnLst/>
              <a:rect l="l" t="t" r="r" b="b"/>
              <a:pathLst>
                <a:path w="976" h="1134" extrusionOk="0">
                  <a:moveTo>
                    <a:pt x="498" y="1134"/>
                  </a:moveTo>
                  <a:lnTo>
                    <a:pt x="498" y="1134"/>
                  </a:lnTo>
                  <a:lnTo>
                    <a:pt x="399" y="1134"/>
                  </a:lnTo>
                  <a:lnTo>
                    <a:pt x="299" y="1094"/>
                  </a:lnTo>
                  <a:lnTo>
                    <a:pt x="220" y="1034"/>
                  </a:lnTo>
                  <a:lnTo>
                    <a:pt x="140" y="975"/>
                  </a:lnTo>
                  <a:lnTo>
                    <a:pt x="80" y="895"/>
                  </a:lnTo>
                  <a:lnTo>
                    <a:pt x="41" y="796"/>
                  </a:lnTo>
                  <a:lnTo>
                    <a:pt x="21" y="676"/>
                  </a:lnTo>
                  <a:lnTo>
                    <a:pt x="1" y="577"/>
                  </a:lnTo>
                  <a:lnTo>
                    <a:pt x="1" y="577"/>
                  </a:lnTo>
                  <a:lnTo>
                    <a:pt x="21" y="458"/>
                  </a:lnTo>
                  <a:lnTo>
                    <a:pt x="41" y="358"/>
                  </a:lnTo>
                  <a:lnTo>
                    <a:pt x="80" y="259"/>
                  </a:lnTo>
                  <a:lnTo>
                    <a:pt x="140" y="179"/>
                  </a:lnTo>
                  <a:lnTo>
                    <a:pt x="220" y="100"/>
                  </a:lnTo>
                  <a:lnTo>
                    <a:pt x="299" y="60"/>
                  </a:lnTo>
                  <a:lnTo>
                    <a:pt x="399" y="20"/>
                  </a:lnTo>
                  <a:lnTo>
                    <a:pt x="498" y="0"/>
                  </a:lnTo>
                  <a:lnTo>
                    <a:pt x="498" y="0"/>
                  </a:lnTo>
                  <a:lnTo>
                    <a:pt x="597" y="20"/>
                  </a:lnTo>
                  <a:lnTo>
                    <a:pt x="677" y="60"/>
                  </a:lnTo>
                  <a:lnTo>
                    <a:pt x="776" y="100"/>
                  </a:lnTo>
                  <a:lnTo>
                    <a:pt x="836" y="179"/>
                  </a:lnTo>
                  <a:lnTo>
                    <a:pt x="896" y="259"/>
                  </a:lnTo>
                  <a:lnTo>
                    <a:pt x="955" y="358"/>
                  </a:lnTo>
                  <a:lnTo>
                    <a:pt x="975" y="458"/>
                  </a:lnTo>
                  <a:lnTo>
                    <a:pt x="975" y="577"/>
                  </a:lnTo>
                  <a:lnTo>
                    <a:pt x="975" y="577"/>
                  </a:lnTo>
                  <a:lnTo>
                    <a:pt x="975" y="676"/>
                  </a:lnTo>
                  <a:lnTo>
                    <a:pt x="955" y="796"/>
                  </a:lnTo>
                  <a:lnTo>
                    <a:pt x="896" y="895"/>
                  </a:lnTo>
                  <a:lnTo>
                    <a:pt x="836" y="975"/>
                  </a:lnTo>
                  <a:lnTo>
                    <a:pt x="776" y="1034"/>
                  </a:lnTo>
                  <a:lnTo>
                    <a:pt x="677" y="1094"/>
                  </a:lnTo>
                  <a:lnTo>
                    <a:pt x="597" y="1134"/>
                  </a:lnTo>
                  <a:lnTo>
                    <a:pt x="498" y="1134"/>
                  </a:lnTo>
                  <a:lnTo>
                    <a:pt x="498" y="113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5" name="Google Shape;6345;p68">
              <a:extLst>
                <a:ext uri="{FF2B5EF4-FFF2-40B4-BE49-F238E27FC236}">
                  <a16:creationId xmlns:a16="http://schemas.microsoft.com/office/drawing/2014/main" id="{1261248B-D39D-FD9D-65B6-150DFACB8EB2}"/>
                </a:ext>
              </a:extLst>
            </p:cNvPr>
            <p:cNvSpPr/>
            <p:nvPr/>
          </p:nvSpPr>
          <p:spPr>
            <a:xfrm>
              <a:off x="-1142700" y="2644650"/>
              <a:ext cx="443375" cy="244550"/>
            </a:xfrm>
            <a:custGeom>
              <a:avLst/>
              <a:gdLst/>
              <a:ahLst/>
              <a:cxnLst/>
              <a:rect l="l" t="t" r="r" b="b"/>
              <a:pathLst>
                <a:path w="17735" h="9782" extrusionOk="0">
                  <a:moveTo>
                    <a:pt x="1" y="537"/>
                  </a:moveTo>
                  <a:lnTo>
                    <a:pt x="1" y="537"/>
                  </a:lnTo>
                  <a:lnTo>
                    <a:pt x="498" y="1650"/>
                  </a:lnTo>
                  <a:lnTo>
                    <a:pt x="716" y="2207"/>
                  </a:lnTo>
                  <a:lnTo>
                    <a:pt x="935" y="2764"/>
                  </a:lnTo>
                  <a:lnTo>
                    <a:pt x="1114" y="3300"/>
                  </a:lnTo>
                  <a:lnTo>
                    <a:pt x="1293" y="3857"/>
                  </a:lnTo>
                  <a:lnTo>
                    <a:pt x="1452" y="4394"/>
                  </a:lnTo>
                  <a:lnTo>
                    <a:pt x="1611" y="4931"/>
                  </a:lnTo>
                  <a:lnTo>
                    <a:pt x="1730" y="5448"/>
                  </a:lnTo>
                  <a:lnTo>
                    <a:pt x="1850" y="5984"/>
                  </a:lnTo>
                  <a:lnTo>
                    <a:pt x="1949" y="6501"/>
                  </a:lnTo>
                  <a:lnTo>
                    <a:pt x="2028" y="7038"/>
                  </a:lnTo>
                  <a:lnTo>
                    <a:pt x="2088" y="7555"/>
                  </a:lnTo>
                  <a:lnTo>
                    <a:pt x="2128" y="8052"/>
                  </a:lnTo>
                  <a:lnTo>
                    <a:pt x="2148" y="8569"/>
                  </a:lnTo>
                  <a:lnTo>
                    <a:pt x="2148" y="9066"/>
                  </a:lnTo>
                  <a:lnTo>
                    <a:pt x="2148" y="9066"/>
                  </a:lnTo>
                  <a:lnTo>
                    <a:pt x="3142" y="9245"/>
                  </a:lnTo>
                  <a:lnTo>
                    <a:pt x="4116" y="9384"/>
                  </a:lnTo>
                  <a:lnTo>
                    <a:pt x="5110" y="9503"/>
                  </a:lnTo>
                  <a:lnTo>
                    <a:pt x="6084" y="9603"/>
                  </a:lnTo>
                  <a:lnTo>
                    <a:pt x="7058" y="9682"/>
                  </a:lnTo>
                  <a:lnTo>
                    <a:pt x="8033" y="9742"/>
                  </a:lnTo>
                  <a:lnTo>
                    <a:pt x="9007" y="9782"/>
                  </a:lnTo>
                  <a:lnTo>
                    <a:pt x="9981" y="9782"/>
                  </a:lnTo>
                  <a:lnTo>
                    <a:pt x="10955" y="9762"/>
                  </a:lnTo>
                  <a:lnTo>
                    <a:pt x="11929" y="9722"/>
                  </a:lnTo>
                  <a:lnTo>
                    <a:pt x="12904" y="9662"/>
                  </a:lnTo>
                  <a:lnTo>
                    <a:pt x="13878" y="9583"/>
                  </a:lnTo>
                  <a:lnTo>
                    <a:pt x="14852" y="9483"/>
                  </a:lnTo>
                  <a:lnTo>
                    <a:pt x="15806" y="9364"/>
                  </a:lnTo>
                  <a:lnTo>
                    <a:pt x="16780" y="9205"/>
                  </a:lnTo>
                  <a:lnTo>
                    <a:pt x="17735" y="9026"/>
                  </a:lnTo>
                  <a:lnTo>
                    <a:pt x="17735" y="9026"/>
                  </a:lnTo>
                  <a:lnTo>
                    <a:pt x="17735" y="8450"/>
                  </a:lnTo>
                  <a:lnTo>
                    <a:pt x="17695" y="7853"/>
                  </a:lnTo>
                  <a:lnTo>
                    <a:pt x="17655" y="7277"/>
                  </a:lnTo>
                  <a:lnTo>
                    <a:pt x="17596" y="6680"/>
                  </a:lnTo>
                  <a:lnTo>
                    <a:pt x="17516" y="6104"/>
                  </a:lnTo>
                  <a:lnTo>
                    <a:pt x="17437" y="5527"/>
                  </a:lnTo>
                  <a:lnTo>
                    <a:pt x="17317" y="4970"/>
                  </a:lnTo>
                  <a:lnTo>
                    <a:pt x="17198" y="4394"/>
                  </a:lnTo>
                  <a:lnTo>
                    <a:pt x="17059" y="3837"/>
                  </a:lnTo>
                  <a:lnTo>
                    <a:pt x="16900" y="3280"/>
                  </a:lnTo>
                  <a:lnTo>
                    <a:pt x="16701" y="2724"/>
                  </a:lnTo>
                  <a:lnTo>
                    <a:pt x="16502" y="2167"/>
                  </a:lnTo>
                  <a:lnTo>
                    <a:pt x="16283" y="1630"/>
                  </a:lnTo>
                  <a:lnTo>
                    <a:pt x="16045" y="1074"/>
                  </a:lnTo>
                  <a:lnTo>
                    <a:pt x="15786" y="537"/>
                  </a:lnTo>
                  <a:lnTo>
                    <a:pt x="15508" y="0"/>
                  </a:lnTo>
                  <a:lnTo>
                    <a:pt x="15508" y="0"/>
                  </a:lnTo>
                  <a:lnTo>
                    <a:pt x="15468" y="318"/>
                  </a:lnTo>
                  <a:lnTo>
                    <a:pt x="15429" y="636"/>
                  </a:lnTo>
                  <a:lnTo>
                    <a:pt x="15369" y="915"/>
                  </a:lnTo>
                  <a:lnTo>
                    <a:pt x="15289" y="1213"/>
                  </a:lnTo>
                  <a:lnTo>
                    <a:pt x="15210" y="1471"/>
                  </a:lnTo>
                  <a:lnTo>
                    <a:pt x="15110" y="1730"/>
                  </a:lnTo>
                  <a:lnTo>
                    <a:pt x="15011" y="1988"/>
                  </a:lnTo>
                  <a:lnTo>
                    <a:pt x="14892" y="2227"/>
                  </a:lnTo>
                  <a:lnTo>
                    <a:pt x="14772" y="2445"/>
                  </a:lnTo>
                  <a:lnTo>
                    <a:pt x="14633" y="2664"/>
                  </a:lnTo>
                  <a:lnTo>
                    <a:pt x="14474" y="2863"/>
                  </a:lnTo>
                  <a:lnTo>
                    <a:pt x="14335" y="3062"/>
                  </a:lnTo>
                  <a:lnTo>
                    <a:pt x="14156" y="3241"/>
                  </a:lnTo>
                  <a:lnTo>
                    <a:pt x="13997" y="3420"/>
                  </a:lnTo>
                  <a:lnTo>
                    <a:pt x="13818" y="3579"/>
                  </a:lnTo>
                  <a:lnTo>
                    <a:pt x="13619" y="3738"/>
                  </a:lnTo>
                  <a:lnTo>
                    <a:pt x="13420" y="3877"/>
                  </a:lnTo>
                  <a:lnTo>
                    <a:pt x="13222" y="3996"/>
                  </a:lnTo>
                  <a:lnTo>
                    <a:pt x="13003" y="4115"/>
                  </a:lnTo>
                  <a:lnTo>
                    <a:pt x="12784" y="4235"/>
                  </a:lnTo>
                  <a:lnTo>
                    <a:pt x="12327" y="4434"/>
                  </a:lnTo>
                  <a:lnTo>
                    <a:pt x="11850" y="4573"/>
                  </a:lnTo>
                  <a:lnTo>
                    <a:pt x="11333" y="4692"/>
                  </a:lnTo>
                  <a:lnTo>
                    <a:pt x="10816" y="4772"/>
                  </a:lnTo>
                  <a:lnTo>
                    <a:pt x="10259" y="4811"/>
                  </a:lnTo>
                  <a:lnTo>
                    <a:pt x="9683" y="4811"/>
                  </a:lnTo>
                  <a:lnTo>
                    <a:pt x="9106" y="4791"/>
                  </a:lnTo>
                  <a:lnTo>
                    <a:pt x="8510" y="4732"/>
                  </a:lnTo>
                  <a:lnTo>
                    <a:pt x="7913" y="4632"/>
                  </a:lnTo>
                  <a:lnTo>
                    <a:pt x="7297" y="4493"/>
                  </a:lnTo>
                  <a:lnTo>
                    <a:pt x="6681" y="4314"/>
                  </a:lnTo>
                  <a:lnTo>
                    <a:pt x="6045" y="4135"/>
                  </a:lnTo>
                  <a:lnTo>
                    <a:pt x="5428" y="3897"/>
                  </a:lnTo>
                  <a:lnTo>
                    <a:pt x="4792" y="3638"/>
                  </a:lnTo>
                  <a:lnTo>
                    <a:pt x="4176" y="3340"/>
                  </a:lnTo>
                  <a:lnTo>
                    <a:pt x="3539" y="3022"/>
                  </a:lnTo>
                  <a:lnTo>
                    <a:pt x="2923" y="2684"/>
                  </a:lnTo>
                  <a:lnTo>
                    <a:pt x="2327" y="2306"/>
                  </a:lnTo>
                  <a:lnTo>
                    <a:pt x="1730" y="1909"/>
                  </a:lnTo>
                  <a:lnTo>
                    <a:pt x="1134" y="1471"/>
                  </a:lnTo>
                  <a:lnTo>
                    <a:pt x="557" y="1014"/>
                  </a:lnTo>
                  <a:lnTo>
                    <a:pt x="1" y="537"/>
                  </a:lnTo>
                  <a:lnTo>
                    <a:pt x="1" y="537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6" name="Google Shape;6346;p68">
              <a:extLst>
                <a:ext uri="{FF2B5EF4-FFF2-40B4-BE49-F238E27FC236}">
                  <a16:creationId xmlns:a16="http://schemas.microsoft.com/office/drawing/2014/main" id="{7890DF43-5AC5-0F1D-3425-B758453B918C}"/>
                </a:ext>
              </a:extLst>
            </p:cNvPr>
            <p:cNvSpPr/>
            <p:nvPr/>
          </p:nvSpPr>
          <p:spPr>
            <a:xfrm>
              <a:off x="-1027375" y="2787275"/>
              <a:ext cx="262450" cy="85525"/>
            </a:xfrm>
            <a:custGeom>
              <a:avLst/>
              <a:gdLst/>
              <a:ahLst/>
              <a:cxnLst/>
              <a:rect l="l" t="t" r="r" b="b"/>
              <a:pathLst>
                <a:path w="10498" h="3421" extrusionOk="0">
                  <a:moveTo>
                    <a:pt x="10040" y="379"/>
                  </a:moveTo>
                  <a:lnTo>
                    <a:pt x="10040" y="379"/>
                  </a:lnTo>
                  <a:lnTo>
                    <a:pt x="9404" y="518"/>
                  </a:lnTo>
                  <a:lnTo>
                    <a:pt x="8768" y="657"/>
                  </a:lnTo>
                  <a:lnTo>
                    <a:pt x="8132" y="756"/>
                  </a:lnTo>
                  <a:lnTo>
                    <a:pt x="7515" y="816"/>
                  </a:lnTo>
                  <a:lnTo>
                    <a:pt x="6879" y="876"/>
                  </a:lnTo>
                  <a:lnTo>
                    <a:pt x="6263" y="896"/>
                  </a:lnTo>
                  <a:lnTo>
                    <a:pt x="5626" y="896"/>
                  </a:lnTo>
                  <a:lnTo>
                    <a:pt x="5010" y="876"/>
                  </a:lnTo>
                  <a:lnTo>
                    <a:pt x="4374" y="836"/>
                  </a:lnTo>
                  <a:lnTo>
                    <a:pt x="3758" y="776"/>
                  </a:lnTo>
                  <a:lnTo>
                    <a:pt x="3121" y="697"/>
                  </a:lnTo>
                  <a:lnTo>
                    <a:pt x="2505" y="597"/>
                  </a:lnTo>
                  <a:lnTo>
                    <a:pt x="1889" y="478"/>
                  </a:lnTo>
                  <a:lnTo>
                    <a:pt x="1253" y="339"/>
                  </a:lnTo>
                  <a:lnTo>
                    <a:pt x="636" y="180"/>
                  </a:lnTo>
                  <a:lnTo>
                    <a:pt x="0" y="1"/>
                  </a:lnTo>
                  <a:lnTo>
                    <a:pt x="0" y="1"/>
                  </a:lnTo>
                  <a:lnTo>
                    <a:pt x="99" y="717"/>
                  </a:lnTo>
                  <a:lnTo>
                    <a:pt x="199" y="1492"/>
                  </a:lnTo>
                  <a:lnTo>
                    <a:pt x="298" y="2287"/>
                  </a:lnTo>
                  <a:lnTo>
                    <a:pt x="398" y="2983"/>
                  </a:lnTo>
                  <a:lnTo>
                    <a:pt x="398" y="2983"/>
                  </a:lnTo>
                  <a:lnTo>
                    <a:pt x="1173" y="3102"/>
                  </a:lnTo>
                  <a:lnTo>
                    <a:pt x="1929" y="3202"/>
                  </a:lnTo>
                  <a:lnTo>
                    <a:pt x="2644" y="3281"/>
                  </a:lnTo>
                  <a:lnTo>
                    <a:pt x="3340" y="3341"/>
                  </a:lnTo>
                  <a:lnTo>
                    <a:pt x="4016" y="3381"/>
                  </a:lnTo>
                  <a:lnTo>
                    <a:pt x="4672" y="3421"/>
                  </a:lnTo>
                  <a:lnTo>
                    <a:pt x="5308" y="3421"/>
                  </a:lnTo>
                  <a:lnTo>
                    <a:pt x="5925" y="3421"/>
                  </a:lnTo>
                  <a:lnTo>
                    <a:pt x="6521" y="3421"/>
                  </a:lnTo>
                  <a:lnTo>
                    <a:pt x="7118" y="3381"/>
                  </a:lnTo>
                  <a:lnTo>
                    <a:pt x="7694" y="3341"/>
                  </a:lnTo>
                  <a:lnTo>
                    <a:pt x="8271" y="3301"/>
                  </a:lnTo>
                  <a:lnTo>
                    <a:pt x="9404" y="3162"/>
                  </a:lnTo>
                  <a:lnTo>
                    <a:pt x="10497" y="2983"/>
                  </a:lnTo>
                  <a:lnTo>
                    <a:pt x="10497" y="2983"/>
                  </a:lnTo>
                  <a:lnTo>
                    <a:pt x="10040" y="379"/>
                  </a:lnTo>
                  <a:lnTo>
                    <a:pt x="10040" y="379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7" name="Google Shape;6347;p68">
              <a:extLst>
                <a:ext uri="{FF2B5EF4-FFF2-40B4-BE49-F238E27FC236}">
                  <a16:creationId xmlns:a16="http://schemas.microsoft.com/office/drawing/2014/main" id="{ED5C554F-BD66-B3D5-B1ED-0ED99EF0600C}"/>
                </a:ext>
              </a:extLst>
            </p:cNvPr>
            <p:cNvSpPr/>
            <p:nvPr/>
          </p:nvSpPr>
          <p:spPr>
            <a:xfrm>
              <a:off x="-1003025" y="2911050"/>
              <a:ext cx="233625" cy="364350"/>
            </a:xfrm>
            <a:custGeom>
              <a:avLst/>
              <a:gdLst/>
              <a:ahLst/>
              <a:cxnLst/>
              <a:rect l="l" t="t" r="r" b="b"/>
              <a:pathLst>
                <a:path w="9345" h="14574" extrusionOk="0">
                  <a:moveTo>
                    <a:pt x="9344" y="0"/>
                  </a:moveTo>
                  <a:lnTo>
                    <a:pt x="9344" y="0"/>
                  </a:lnTo>
                  <a:lnTo>
                    <a:pt x="9305" y="1134"/>
                  </a:lnTo>
                  <a:lnTo>
                    <a:pt x="9245" y="2406"/>
                  </a:lnTo>
                  <a:lnTo>
                    <a:pt x="9066" y="5229"/>
                  </a:lnTo>
                  <a:lnTo>
                    <a:pt x="8907" y="8052"/>
                  </a:lnTo>
                  <a:lnTo>
                    <a:pt x="8847" y="9345"/>
                  </a:lnTo>
                  <a:lnTo>
                    <a:pt x="8808" y="10478"/>
                  </a:lnTo>
                  <a:lnTo>
                    <a:pt x="8808" y="10478"/>
                  </a:lnTo>
                  <a:lnTo>
                    <a:pt x="8490" y="10995"/>
                  </a:lnTo>
                  <a:lnTo>
                    <a:pt x="8132" y="11532"/>
                  </a:lnTo>
                  <a:lnTo>
                    <a:pt x="7734" y="12049"/>
                  </a:lnTo>
                  <a:lnTo>
                    <a:pt x="7317" y="12566"/>
                  </a:lnTo>
                  <a:lnTo>
                    <a:pt x="6899" y="13063"/>
                  </a:lnTo>
                  <a:lnTo>
                    <a:pt x="6442" y="13579"/>
                  </a:lnTo>
                  <a:lnTo>
                    <a:pt x="5547" y="14574"/>
                  </a:lnTo>
                  <a:lnTo>
                    <a:pt x="4513" y="14574"/>
                  </a:lnTo>
                  <a:lnTo>
                    <a:pt x="4513" y="14574"/>
                  </a:lnTo>
                  <a:lnTo>
                    <a:pt x="4136" y="13957"/>
                  </a:lnTo>
                  <a:lnTo>
                    <a:pt x="3738" y="13381"/>
                  </a:lnTo>
                  <a:lnTo>
                    <a:pt x="3360" y="12824"/>
                  </a:lnTo>
                  <a:lnTo>
                    <a:pt x="2963" y="12287"/>
                  </a:lnTo>
                  <a:lnTo>
                    <a:pt x="2565" y="11790"/>
                  </a:lnTo>
                  <a:lnTo>
                    <a:pt x="2167" y="11313"/>
                  </a:lnTo>
                  <a:lnTo>
                    <a:pt x="1790" y="10876"/>
                  </a:lnTo>
                  <a:lnTo>
                    <a:pt x="1412" y="10478"/>
                  </a:lnTo>
                  <a:lnTo>
                    <a:pt x="1412" y="10478"/>
                  </a:lnTo>
                  <a:lnTo>
                    <a:pt x="1293" y="9245"/>
                  </a:lnTo>
                  <a:lnTo>
                    <a:pt x="1114" y="7893"/>
                  </a:lnTo>
                  <a:lnTo>
                    <a:pt x="736" y="5011"/>
                  </a:lnTo>
                  <a:lnTo>
                    <a:pt x="358" y="2307"/>
                  </a:lnTo>
                  <a:lnTo>
                    <a:pt x="159" y="1173"/>
                  </a:lnTo>
                  <a:lnTo>
                    <a:pt x="0" y="259"/>
                  </a:lnTo>
                  <a:lnTo>
                    <a:pt x="0" y="259"/>
                  </a:lnTo>
                  <a:lnTo>
                    <a:pt x="1133" y="378"/>
                  </a:lnTo>
                  <a:lnTo>
                    <a:pt x="2326" y="478"/>
                  </a:lnTo>
                  <a:lnTo>
                    <a:pt x="3539" y="537"/>
                  </a:lnTo>
                  <a:lnTo>
                    <a:pt x="4155" y="557"/>
                  </a:lnTo>
                  <a:lnTo>
                    <a:pt x="4752" y="557"/>
                  </a:lnTo>
                  <a:lnTo>
                    <a:pt x="5368" y="537"/>
                  </a:lnTo>
                  <a:lnTo>
                    <a:pt x="5965" y="497"/>
                  </a:lnTo>
                  <a:lnTo>
                    <a:pt x="6561" y="458"/>
                  </a:lnTo>
                  <a:lnTo>
                    <a:pt x="7158" y="398"/>
                  </a:lnTo>
                  <a:lnTo>
                    <a:pt x="7734" y="319"/>
                  </a:lnTo>
                  <a:lnTo>
                    <a:pt x="8291" y="239"/>
                  </a:lnTo>
                  <a:lnTo>
                    <a:pt x="8828" y="120"/>
                  </a:lnTo>
                  <a:lnTo>
                    <a:pt x="9344" y="0"/>
                  </a:lnTo>
                  <a:lnTo>
                    <a:pt x="9344" y="0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8" name="Google Shape;6348;p68">
              <a:extLst>
                <a:ext uri="{FF2B5EF4-FFF2-40B4-BE49-F238E27FC236}">
                  <a16:creationId xmlns:a16="http://schemas.microsoft.com/office/drawing/2014/main" id="{346BDCE9-AE44-7B09-6B18-BDCE262F3168}"/>
                </a:ext>
              </a:extLst>
            </p:cNvPr>
            <p:cNvSpPr/>
            <p:nvPr/>
          </p:nvSpPr>
          <p:spPr>
            <a:xfrm>
              <a:off x="-1110400" y="2907075"/>
              <a:ext cx="65650" cy="59675"/>
            </a:xfrm>
            <a:custGeom>
              <a:avLst/>
              <a:gdLst/>
              <a:ahLst/>
              <a:cxnLst/>
              <a:rect l="l" t="t" r="r" b="b"/>
              <a:pathLst>
                <a:path w="2626" h="2387" extrusionOk="0">
                  <a:moveTo>
                    <a:pt x="2625" y="2386"/>
                  </a:moveTo>
                  <a:lnTo>
                    <a:pt x="339" y="2187"/>
                  </a:lnTo>
                  <a:lnTo>
                    <a:pt x="1" y="239"/>
                  </a:lnTo>
                  <a:lnTo>
                    <a:pt x="2168" y="0"/>
                  </a:lnTo>
                  <a:lnTo>
                    <a:pt x="2625" y="238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9" name="Google Shape;6349;p68">
              <a:extLst>
                <a:ext uri="{FF2B5EF4-FFF2-40B4-BE49-F238E27FC236}">
                  <a16:creationId xmlns:a16="http://schemas.microsoft.com/office/drawing/2014/main" id="{17B45149-4C29-CBB1-67B8-DE797ABAB704}"/>
                </a:ext>
              </a:extLst>
            </p:cNvPr>
            <p:cNvSpPr/>
            <p:nvPr/>
          </p:nvSpPr>
          <p:spPr>
            <a:xfrm>
              <a:off x="-729175" y="2908075"/>
              <a:ext cx="58675" cy="59650"/>
            </a:xfrm>
            <a:custGeom>
              <a:avLst/>
              <a:gdLst/>
              <a:ahLst/>
              <a:cxnLst/>
              <a:rect l="l" t="t" r="r" b="b"/>
              <a:pathLst>
                <a:path w="2347" h="2386" extrusionOk="0">
                  <a:moveTo>
                    <a:pt x="1" y="2386"/>
                  </a:moveTo>
                  <a:lnTo>
                    <a:pt x="2267" y="2187"/>
                  </a:lnTo>
                  <a:lnTo>
                    <a:pt x="2347" y="239"/>
                  </a:lnTo>
                  <a:lnTo>
                    <a:pt x="160" y="0"/>
                  </a:lnTo>
                  <a:lnTo>
                    <a:pt x="1" y="2386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0" name="Google Shape;6350;p68">
              <a:extLst>
                <a:ext uri="{FF2B5EF4-FFF2-40B4-BE49-F238E27FC236}">
                  <a16:creationId xmlns:a16="http://schemas.microsoft.com/office/drawing/2014/main" id="{D712EA21-9343-8E93-A022-B93C1253E5E1}"/>
                </a:ext>
              </a:extLst>
            </p:cNvPr>
            <p:cNvSpPr/>
            <p:nvPr/>
          </p:nvSpPr>
          <p:spPr>
            <a:xfrm>
              <a:off x="-480150" y="2417000"/>
              <a:ext cx="207275" cy="229650"/>
            </a:xfrm>
            <a:custGeom>
              <a:avLst/>
              <a:gdLst/>
              <a:ahLst/>
              <a:cxnLst/>
              <a:rect l="l" t="t" r="r" b="b"/>
              <a:pathLst>
                <a:path w="8291" h="9186" extrusionOk="0">
                  <a:moveTo>
                    <a:pt x="8291" y="2923"/>
                  </a:moveTo>
                  <a:lnTo>
                    <a:pt x="8291" y="2923"/>
                  </a:lnTo>
                  <a:lnTo>
                    <a:pt x="8013" y="2585"/>
                  </a:lnTo>
                  <a:lnTo>
                    <a:pt x="7655" y="2207"/>
                  </a:lnTo>
                  <a:lnTo>
                    <a:pt x="7237" y="1810"/>
                  </a:lnTo>
                  <a:lnTo>
                    <a:pt x="6760" y="1412"/>
                  </a:lnTo>
                  <a:lnTo>
                    <a:pt x="6223" y="1014"/>
                  </a:lnTo>
                  <a:lnTo>
                    <a:pt x="5647" y="637"/>
                  </a:lnTo>
                  <a:lnTo>
                    <a:pt x="5030" y="299"/>
                  </a:lnTo>
                  <a:lnTo>
                    <a:pt x="4712" y="140"/>
                  </a:lnTo>
                  <a:lnTo>
                    <a:pt x="4394" y="0"/>
                  </a:lnTo>
                  <a:lnTo>
                    <a:pt x="4394" y="0"/>
                  </a:lnTo>
                  <a:lnTo>
                    <a:pt x="3977" y="458"/>
                  </a:lnTo>
                  <a:lnTo>
                    <a:pt x="3559" y="955"/>
                  </a:lnTo>
                  <a:lnTo>
                    <a:pt x="3142" y="1491"/>
                  </a:lnTo>
                  <a:lnTo>
                    <a:pt x="2724" y="2048"/>
                  </a:lnTo>
                  <a:lnTo>
                    <a:pt x="2307" y="2625"/>
                  </a:lnTo>
                  <a:lnTo>
                    <a:pt x="1909" y="3221"/>
                  </a:lnTo>
                  <a:lnTo>
                    <a:pt x="1511" y="3798"/>
                  </a:lnTo>
                  <a:lnTo>
                    <a:pt x="1173" y="4374"/>
                  </a:lnTo>
                  <a:lnTo>
                    <a:pt x="855" y="4931"/>
                  </a:lnTo>
                  <a:lnTo>
                    <a:pt x="577" y="5468"/>
                  </a:lnTo>
                  <a:lnTo>
                    <a:pt x="338" y="5945"/>
                  </a:lnTo>
                  <a:lnTo>
                    <a:pt x="159" y="6382"/>
                  </a:lnTo>
                  <a:lnTo>
                    <a:pt x="40" y="6740"/>
                  </a:lnTo>
                  <a:lnTo>
                    <a:pt x="20" y="6919"/>
                  </a:lnTo>
                  <a:lnTo>
                    <a:pt x="0" y="7058"/>
                  </a:lnTo>
                  <a:lnTo>
                    <a:pt x="0" y="7178"/>
                  </a:lnTo>
                  <a:lnTo>
                    <a:pt x="20" y="7277"/>
                  </a:lnTo>
                  <a:lnTo>
                    <a:pt x="60" y="7356"/>
                  </a:lnTo>
                  <a:lnTo>
                    <a:pt x="120" y="7416"/>
                  </a:lnTo>
                  <a:lnTo>
                    <a:pt x="120" y="7416"/>
                  </a:lnTo>
                  <a:lnTo>
                    <a:pt x="517" y="7714"/>
                  </a:lnTo>
                  <a:lnTo>
                    <a:pt x="895" y="7973"/>
                  </a:lnTo>
                  <a:lnTo>
                    <a:pt x="1273" y="8231"/>
                  </a:lnTo>
                  <a:lnTo>
                    <a:pt x="1631" y="8450"/>
                  </a:lnTo>
                  <a:lnTo>
                    <a:pt x="2028" y="8649"/>
                  </a:lnTo>
                  <a:lnTo>
                    <a:pt x="2426" y="8828"/>
                  </a:lnTo>
                  <a:lnTo>
                    <a:pt x="2843" y="9007"/>
                  </a:lnTo>
                  <a:lnTo>
                    <a:pt x="3301" y="9186"/>
                  </a:lnTo>
                  <a:lnTo>
                    <a:pt x="3301" y="9186"/>
                  </a:lnTo>
                  <a:lnTo>
                    <a:pt x="3360" y="9186"/>
                  </a:lnTo>
                  <a:lnTo>
                    <a:pt x="3440" y="9186"/>
                  </a:lnTo>
                  <a:lnTo>
                    <a:pt x="3539" y="9146"/>
                  </a:lnTo>
                  <a:lnTo>
                    <a:pt x="3639" y="9066"/>
                  </a:lnTo>
                  <a:lnTo>
                    <a:pt x="3897" y="8867"/>
                  </a:lnTo>
                  <a:lnTo>
                    <a:pt x="4215" y="8589"/>
                  </a:lnTo>
                  <a:lnTo>
                    <a:pt x="4553" y="8231"/>
                  </a:lnTo>
                  <a:lnTo>
                    <a:pt x="4931" y="7814"/>
                  </a:lnTo>
                  <a:lnTo>
                    <a:pt x="5329" y="7337"/>
                  </a:lnTo>
                  <a:lnTo>
                    <a:pt x="5726" y="6840"/>
                  </a:lnTo>
                  <a:lnTo>
                    <a:pt x="6144" y="6323"/>
                  </a:lnTo>
                  <a:lnTo>
                    <a:pt x="6541" y="5786"/>
                  </a:lnTo>
                  <a:lnTo>
                    <a:pt x="6919" y="5229"/>
                  </a:lnTo>
                  <a:lnTo>
                    <a:pt x="7277" y="4712"/>
                  </a:lnTo>
                  <a:lnTo>
                    <a:pt x="7615" y="4195"/>
                  </a:lnTo>
                  <a:lnTo>
                    <a:pt x="7893" y="3718"/>
                  </a:lnTo>
                  <a:lnTo>
                    <a:pt x="8112" y="3301"/>
                  </a:lnTo>
                  <a:lnTo>
                    <a:pt x="8291" y="2923"/>
                  </a:lnTo>
                  <a:lnTo>
                    <a:pt x="8291" y="2923"/>
                  </a:lnTo>
                  <a:close/>
                </a:path>
              </a:pathLst>
            </a:custGeom>
            <a:solidFill>
              <a:srgbClr val="26222E">
                <a:alpha val="217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1" name="Google Shape;6351;p68">
              <a:extLst>
                <a:ext uri="{FF2B5EF4-FFF2-40B4-BE49-F238E27FC236}">
                  <a16:creationId xmlns:a16="http://schemas.microsoft.com/office/drawing/2014/main" id="{C0D37765-E91E-78CB-62F5-459776BEC92C}"/>
                </a:ext>
              </a:extLst>
            </p:cNvPr>
            <p:cNvSpPr/>
            <p:nvPr/>
          </p:nvSpPr>
          <p:spPr>
            <a:xfrm>
              <a:off x="-1368350" y="2693850"/>
              <a:ext cx="171000" cy="162550"/>
            </a:xfrm>
            <a:custGeom>
              <a:avLst/>
              <a:gdLst/>
              <a:ahLst/>
              <a:cxnLst/>
              <a:rect l="l" t="t" r="r" b="b"/>
              <a:pathLst>
                <a:path w="6840" h="6502" extrusionOk="0">
                  <a:moveTo>
                    <a:pt x="0" y="2128"/>
                  </a:moveTo>
                  <a:lnTo>
                    <a:pt x="0" y="2128"/>
                  </a:lnTo>
                  <a:lnTo>
                    <a:pt x="597" y="2485"/>
                  </a:lnTo>
                  <a:lnTo>
                    <a:pt x="1213" y="2883"/>
                  </a:lnTo>
                  <a:lnTo>
                    <a:pt x="1830" y="3320"/>
                  </a:lnTo>
                  <a:lnTo>
                    <a:pt x="2148" y="3539"/>
                  </a:lnTo>
                  <a:lnTo>
                    <a:pt x="2446" y="3798"/>
                  </a:lnTo>
                  <a:lnTo>
                    <a:pt x="2764" y="4056"/>
                  </a:lnTo>
                  <a:lnTo>
                    <a:pt x="3062" y="4354"/>
                  </a:lnTo>
                  <a:lnTo>
                    <a:pt x="3360" y="4653"/>
                  </a:lnTo>
                  <a:lnTo>
                    <a:pt x="3659" y="4971"/>
                  </a:lnTo>
                  <a:lnTo>
                    <a:pt x="3937" y="5329"/>
                  </a:lnTo>
                  <a:lnTo>
                    <a:pt x="4215" y="5686"/>
                  </a:lnTo>
                  <a:lnTo>
                    <a:pt x="4474" y="6084"/>
                  </a:lnTo>
                  <a:lnTo>
                    <a:pt x="4732" y="6502"/>
                  </a:lnTo>
                  <a:lnTo>
                    <a:pt x="4732" y="6502"/>
                  </a:lnTo>
                  <a:lnTo>
                    <a:pt x="4832" y="6362"/>
                  </a:lnTo>
                  <a:lnTo>
                    <a:pt x="4951" y="6243"/>
                  </a:lnTo>
                  <a:lnTo>
                    <a:pt x="5209" y="6004"/>
                  </a:lnTo>
                  <a:lnTo>
                    <a:pt x="5488" y="5786"/>
                  </a:lnTo>
                  <a:lnTo>
                    <a:pt x="5786" y="5587"/>
                  </a:lnTo>
                  <a:lnTo>
                    <a:pt x="6084" y="5368"/>
                  </a:lnTo>
                  <a:lnTo>
                    <a:pt x="6362" y="5150"/>
                  </a:lnTo>
                  <a:lnTo>
                    <a:pt x="6621" y="4911"/>
                  </a:lnTo>
                  <a:lnTo>
                    <a:pt x="6740" y="4792"/>
                  </a:lnTo>
                  <a:lnTo>
                    <a:pt x="6840" y="4653"/>
                  </a:lnTo>
                  <a:lnTo>
                    <a:pt x="6840" y="4653"/>
                  </a:lnTo>
                  <a:lnTo>
                    <a:pt x="6522" y="4155"/>
                  </a:lnTo>
                  <a:lnTo>
                    <a:pt x="6164" y="3698"/>
                  </a:lnTo>
                  <a:lnTo>
                    <a:pt x="5826" y="3281"/>
                  </a:lnTo>
                  <a:lnTo>
                    <a:pt x="5468" y="2883"/>
                  </a:lnTo>
                  <a:lnTo>
                    <a:pt x="5110" y="2525"/>
                  </a:lnTo>
                  <a:lnTo>
                    <a:pt x="4752" y="2187"/>
                  </a:lnTo>
                  <a:lnTo>
                    <a:pt x="4394" y="1869"/>
                  </a:lnTo>
                  <a:lnTo>
                    <a:pt x="4036" y="1591"/>
                  </a:lnTo>
                  <a:lnTo>
                    <a:pt x="3678" y="1332"/>
                  </a:lnTo>
                  <a:lnTo>
                    <a:pt x="3341" y="1094"/>
                  </a:lnTo>
                  <a:lnTo>
                    <a:pt x="2704" y="676"/>
                  </a:lnTo>
                  <a:lnTo>
                    <a:pt x="1611" y="0"/>
                  </a:lnTo>
                  <a:lnTo>
                    <a:pt x="1611" y="0"/>
                  </a:lnTo>
                  <a:lnTo>
                    <a:pt x="1213" y="537"/>
                  </a:lnTo>
                  <a:lnTo>
                    <a:pt x="816" y="1074"/>
                  </a:lnTo>
                  <a:lnTo>
                    <a:pt x="398" y="1591"/>
                  </a:lnTo>
                  <a:lnTo>
                    <a:pt x="0" y="2128"/>
                  </a:lnTo>
                  <a:lnTo>
                    <a:pt x="0" y="212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2" name="Google Shape;6352;p68">
              <a:extLst>
                <a:ext uri="{FF2B5EF4-FFF2-40B4-BE49-F238E27FC236}">
                  <a16:creationId xmlns:a16="http://schemas.microsoft.com/office/drawing/2014/main" id="{DE93C52B-C1F2-E2F1-63FC-6BE69A617E90}"/>
                </a:ext>
              </a:extLst>
            </p:cNvPr>
            <p:cNvSpPr/>
            <p:nvPr/>
          </p:nvSpPr>
          <p:spPr>
            <a:xfrm>
              <a:off x="-703325" y="2624750"/>
              <a:ext cx="121300" cy="93475"/>
            </a:xfrm>
            <a:custGeom>
              <a:avLst/>
              <a:gdLst/>
              <a:ahLst/>
              <a:cxnLst/>
              <a:rect l="l" t="t" r="r" b="b"/>
              <a:pathLst>
                <a:path w="4852" h="3739" extrusionOk="0">
                  <a:moveTo>
                    <a:pt x="1" y="41"/>
                  </a:moveTo>
                  <a:lnTo>
                    <a:pt x="1" y="41"/>
                  </a:lnTo>
                  <a:lnTo>
                    <a:pt x="418" y="319"/>
                  </a:lnTo>
                  <a:lnTo>
                    <a:pt x="597" y="458"/>
                  </a:lnTo>
                  <a:lnTo>
                    <a:pt x="776" y="597"/>
                  </a:lnTo>
                  <a:lnTo>
                    <a:pt x="935" y="756"/>
                  </a:lnTo>
                  <a:lnTo>
                    <a:pt x="1074" y="935"/>
                  </a:lnTo>
                  <a:lnTo>
                    <a:pt x="1213" y="1114"/>
                  </a:lnTo>
                  <a:lnTo>
                    <a:pt x="1353" y="1313"/>
                  </a:lnTo>
                  <a:lnTo>
                    <a:pt x="1472" y="1532"/>
                  </a:lnTo>
                  <a:lnTo>
                    <a:pt x="1571" y="1770"/>
                  </a:lnTo>
                  <a:lnTo>
                    <a:pt x="1671" y="2029"/>
                  </a:lnTo>
                  <a:lnTo>
                    <a:pt x="1770" y="2327"/>
                  </a:lnTo>
                  <a:lnTo>
                    <a:pt x="1870" y="2625"/>
                  </a:lnTo>
                  <a:lnTo>
                    <a:pt x="1949" y="2963"/>
                  </a:lnTo>
                  <a:lnTo>
                    <a:pt x="2128" y="3738"/>
                  </a:lnTo>
                  <a:lnTo>
                    <a:pt x="2128" y="3738"/>
                  </a:lnTo>
                  <a:lnTo>
                    <a:pt x="2267" y="3659"/>
                  </a:lnTo>
                  <a:lnTo>
                    <a:pt x="2426" y="3619"/>
                  </a:lnTo>
                  <a:lnTo>
                    <a:pt x="2764" y="3520"/>
                  </a:lnTo>
                  <a:lnTo>
                    <a:pt x="3122" y="3460"/>
                  </a:lnTo>
                  <a:lnTo>
                    <a:pt x="3480" y="3420"/>
                  </a:lnTo>
                  <a:lnTo>
                    <a:pt x="3838" y="3361"/>
                  </a:lnTo>
                  <a:lnTo>
                    <a:pt x="4196" y="3301"/>
                  </a:lnTo>
                  <a:lnTo>
                    <a:pt x="4534" y="3222"/>
                  </a:lnTo>
                  <a:lnTo>
                    <a:pt x="4693" y="3162"/>
                  </a:lnTo>
                  <a:lnTo>
                    <a:pt x="4852" y="3082"/>
                  </a:lnTo>
                  <a:lnTo>
                    <a:pt x="4852" y="3082"/>
                  </a:lnTo>
                  <a:lnTo>
                    <a:pt x="4792" y="2526"/>
                  </a:lnTo>
                  <a:lnTo>
                    <a:pt x="4713" y="2049"/>
                  </a:lnTo>
                  <a:lnTo>
                    <a:pt x="4593" y="1631"/>
                  </a:lnTo>
                  <a:lnTo>
                    <a:pt x="4474" y="1273"/>
                  </a:lnTo>
                  <a:lnTo>
                    <a:pt x="4335" y="975"/>
                  </a:lnTo>
                  <a:lnTo>
                    <a:pt x="4176" y="717"/>
                  </a:lnTo>
                  <a:lnTo>
                    <a:pt x="3997" y="478"/>
                  </a:lnTo>
                  <a:lnTo>
                    <a:pt x="3818" y="299"/>
                  </a:lnTo>
                  <a:lnTo>
                    <a:pt x="3818" y="299"/>
                  </a:lnTo>
                  <a:lnTo>
                    <a:pt x="3520" y="279"/>
                  </a:lnTo>
                  <a:lnTo>
                    <a:pt x="3043" y="219"/>
                  </a:lnTo>
                  <a:lnTo>
                    <a:pt x="1810" y="100"/>
                  </a:lnTo>
                  <a:lnTo>
                    <a:pt x="1194" y="60"/>
                  </a:lnTo>
                  <a:lnTo>
                    <a:pt x="637" y="21"/>
                  </a:lnTo>
                  <a:lnTo>
                    <a:pt x="219" y="1"/>
                  </a:lnTo>
                  <a:lnTo>
                    <a:pt x="80" y="21"/>
                  </a:lnTo>
                  <a:lnTo>
                    <a:pt x="1" y="41"/>
                  </a:lnTo>
                  <a:lnTo>
                    <a:pt x="1" y="4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3" name="Google Shape;6353;p68">
              <a:extLst>
                <a:ext uri="{FF2B5EF4-FFF2-40B4-BE49-F238E27FC236}">
                  <a16:creationId xmlns:a16="http://schemas.microsoft.com/office/drawing/2014/main" id="{B544FBB7-9C3D-9FF5-08F0-73BFC32E5B33}"/>
                </a:ext>
              </a:extLst>
            </p:cNvPr>
            <p:cNvSpPr/>
            <p:nvPr/>
          </p:nvSpPr>
          <p:spPr>
            <a:xfrm>
              <a:off x="-974700" y="2936400"/>
              <a:ext cx="178950" cy="48725"/>
            </a:xfrm>
            <a:custGeom>
              <a:avLst/>
              <a:gdLst/>
              <a:ahLst/>
              <a:cxnLst/>
              <a:rect l="l" t="t" r="r" b="b"/>
              <a:pathLst>
                <a:path w="7158" h="1949" extrusionOk="0">
                  <a:moveTo>
                    <a:pt x="7158" y="0"/>
                  </a:moveTo>
                  <a:lnTo>
                    <a:pt x="7158" y="0"/>
                  </a:lnTo>
                  <a:lnTo>
                    <a:pt x="7158" y="696"/>
                  </a:lnTo>
                  <a:lnTo>
                    <a:pt x="7158" y="696"/>
                  </a:lnTo>
                  <a:lnTo>
                    <a:pt x="7158" y="1372"/>
                  </a:lnTo>
                  <a:lnTo>
                    <a:pt x="7158" y="1372"/>
                  </a:lnTo>
                  <a:lnTo>
                    <a:pt x="6482" y="1551"/>
                  </a:lnTo>
                  <a:lnTo>
                    <a:pt x="5806" y="1710"/>
                  </a:lnTo>
                  <a:lnTo>
                    <a:pt x="5806" y="1710"/>
                  </a:lnTo>
                  <a:lnTo>
                    <a:pt x="5806" y="975"/>
                  </a:lnTo>
                  <a:lnTo>
                    <a:pt x="5806" y="975"/>
                  </a:lnTo>
                  <a:lnTo>
                    <a:pt x="5806" y="239"/>
                  </a:lnTo>
                  <a:lnTo>
                    <a:pt x="5806" y="239"/>
                  </a:lnTo>
                  <a:lnTo>
                    <a:pt x="6482" y="140"/>
                  </a:lnTo>
                  <a:lnTo>
                    <a:pt x="7158" y="0"/>
                  </a:lnTo>
                  <a:lnTo>
                    <a:pt x="7158" y="0"/>
                  </a:lnTo>
                  <a:close/>
                  <a:moveTo>
                    <a:pt x="1352" y="358"/>
                  </a:moveTo>
                  <a:lnTo>
                    <a:pt x="1352" y="358"/>
                  </a:lnTo>
                  <a:lnTo>
                    <a:pt x="1352" y="1114"/>
                  </a:lnTo>
                  <a:lnTo>
                    <a:pt x="1352" y="1114"/>
                  </a:lnTo>
                  <a:lnTo>
                    <a:pt x="1352" y="1849"/>
                  </a:lnTo>
                  <a:lnTo>
                    <a:pt x="1352" y="1849"/>
                  </a:lnTo>
                  <a:lnTo>
                    <a:pt x="676" y="1730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0" y="895"/>
                  </a:lnTo>
                  <a:lnTo>
                    <a:pt x="0" y="895"/>
                  </a:lnTo>
                  <a:lnTo>
                    <a:pt x="0" y="219"/>
                  </a:lnTo>
                  <a:lnTo>
                    <a:pt x="0" y="219"/>
                  </a:lnTo>
                  <a:lnTo>
                    <a:pt x="676" y="299"/>
                  </a:lnTo>
                  <a:lnTo>
                    <a:pt x="1352" y="358"/>
                  </a:lnTo>
                  <a:lnTo>
                    <a:pt x="1352" y="358"/>
                  </a:lnTo>
                  <a:close/>
                  <a:moveTo>
                    <a:pt x="3301" y="398"/>
                  </a:moveTo>
                  <a:lnTo>
                    <a:pt x="3301" y="398"/>
                  </a:lnTo>
                  <a:lnTo>
                    <a:pt x="3301" y="1173"/>
                  </a:lnTo>
                  <a:lnTo>
                    <a:pt x="3301" y="1173"/>
                  </a:lnTo>
                  <a:lnTo>
                    <a:pt x="3301" y="1949"/>
                  </a:lnTo>
                  <a:lnTo>
                    <a:pt x="3301" y="1949"/>
                  </a:lnTo>
                  <a:lnTo>
                    <a:pt x="2625" y="1929"/>
                  </a:lnTo>
                  <a:lnTo>
                    <a:pt x="1929" y="1909"/>
                  </a:lnTo>
                  <a:lnTo>
                    <a:pt x="1929" y="1909"/>
                  </a:lnTo>
                  <a:lnTo>
                    <a:pt x="1929" y="1154"/>
                  </a:lnTo>
                  <a:lnTo>
                    <a:pt x="1929" y="1154"/>
                  </a:lnTo>
                  <a:lnTo>
                    <a:pt x="1929" y="398"/>
                  </a:lnTo>
                  <a:lnTo>
                    <a:pt x="1929" y="398"/>
                  </a:lnTo>
                  <a:lnTo>
                    <a:pt x="2625" y="418"/>
                  </a:lnTo>
                  <a:lnTo>
                    <a:pt x="3301" y="398"/>
                  </a:lnTo>
                  <a:lnTo>
                    <a:pt x="3301" y="398"/>
                  </a:lnTo>
                  <a:close/>
                  <a:moveTo>
                    <a:pt x="5229" y="1054"/>
                  </a:moveTo>
                  <a:lnTo>
                    <a:pt x="5229" y="1054"/>
                  </a:lnTo>
                  <a:lnTo>
                    <a:pt x="5229" y="1810"/>
                  </a:lnTo>
                  <a:lnTo>
                    <a:pt x="5229" y="1810"/>
                  </a:lnTo>
                  <a:lnTo>
                    <a:pt x="4553" y="1869"/>
                  </a:lnTo>
                  <a:lnTo>
                    <a:pt x="3877" y="1929"/>
                  </a:lnTo>
                  <a:lnTo>
                    <a:pt x="3877" y="1929"/>
                  </a:lnTo>
                  <a:lnTo>
                    <a:pt x="3877" y="1154"/>
                  </a:lnTo>
                  <a:lnTo>
                    <a:pt x="3877" y="1154"/>
                  </a:lnTo>
                  <a:lnTo>
                    <a:pt x="3877" y="398"/>
                  </a:lnTo>
                  <a:lnTo>
                    <a:pt x="3877" y="398"/>
                  </a:lnTo>
                  <a:lnTo>
                    <a:pt x="4553" y="358"/>
                  </a:lnTo>
                  <a:lnTo>
                    <a:pt x="5229" y="299"/>
                  </a:lnTo>
                  <a:lnTo>
                    <a:pt x="5229" y="299"/>
                  </a:lnTo>
                  <a:lnTo>
                    <a:pt x="5229" y="1054"/>
                  </a:lnTo>
                  <a:lnTo>
                    <a:pt x="5229" y="1054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4" name="Google Shape;6354;p68">
              <a:extLst>
                <a:ext uri="{FF2B5EF4-FFF2-40B4-BE49-F238E27FC236}">
                  <a16:creationId xmlns:a16="http://schemas.microsoft.com/office/drawing/2014/main" id="{0EEF6B03-FAD0-2EFA-4015-2DE9CE4E0FFB}"/>
                </a:ext>
              </a:extLst>
            </p:cNvPr>
            <p:cNvSpPr/>
            <p:nvPr/>
          </p:nvSpPr>
          <p:spPr>
            <a:xfrm>
              <a:off x="-1423025" y="3083525"/>
              <a:ext cx="80550" cy="180950"/>
            </a:xfrm>
            <a:custGeom>
              <a:avLst/>
              <a:gdLst/>
              <a:ahLst/>
              <a:cxnLst/>
              <a:rect l="l" t="t" r="r" b="b"/>
              <a:pathLst>
                <a:path w="3222" h="7238" extrusionOk="0">
                  <a:moveTo>
                    <a:pt x="3221" y="6919"/>
                  </a:moveTo>
                  <a:lnTo>
                    <a:pt x="3221" y="6919"/>
                  </a:lnTo>
                  <a:lnTo>
                    <a:pt x="2565" y="7078"/>
                  </a:lnTo>
                  <a:lnTo>
                    <a:pt x="2565" y="7078"/>
                  </a:lnTo>
                  <a:lnTo>
                    <a:pt x="1909" y="7237"/>
                  </a:lnTo>
                  <a:lnTo>
                    <a:pt x="1909" y="7237"/>
                  </a:lnTo>
                  <a:lnTo>
                    <a:pt x="1551" y="6621"/>
                  </a:lnTo>
                  <a:lnTo>
                    <a:pt x="1253" y="5985"/>
                  </a:lnTo>
                  <a:lnTo>
                    <a:pt x="1253" y="5985"/>
                  </a:lnTo>
                  <a:lnTo>
                    <a:pt x="1969" y="5826"/>
                  </a:lnTo>
                  <a:lnTo>
                    <a:pt x="1969" y="5826"/>
                  </a:lnTo>
                  <a:lnTo>
                    <a:pt x="2684" y="5647"/>
                  </a:lnTo>
                  <a:lnTo>
                    <a:pt x="2684" y="5647"/>
                  </a:lnTo>
                  <a:lnTo>
                    <a:pt x="2943" y="6283"/>
                  </a:lnTo>
                  <a:lnTo>
                    <a:pt x="3221" y="6919"/>
                  </a:lnTo>
                  <a:lnTo>
                    <a:pt x="3221" y="6919"/>
                  </a:lnTo>
                  <a:close/>
                  <a:moveTo>
                    <a:pt x="1511" y="1352"/>
                  </a:moveTo>
                  <a:lnTo>
                    <a:pt x="1511" y="1352"/>
                  </a:lnTo>
                  <a:lnTo>
                    <a:pt x="796" y="1531"/>
                  </a:lnTo>
                  <a:lnTo>
                    <a:pt x="796" y="1531"/>
                  </a:lnTo>
                  <a:lnTo>
                    <a:pt x="80" y="1710"/>
                  </a:lnTo>
                  <a:lnTo>
                    <a:pt x="80" y="1710"/>
                  </a:lnTo>
                  <a:lnTo>
                    <a:pt x="20" y="1014"/>
                  </a:lnTo>
                  <a:lnTo>
                    <a:pt x="0" y="318"/>
                  </a:lnTo>
                  <a:lnTo>
                    <a:pt x="0" y="318"/>
                  </a:lnTo>
                  <a:lnTo>
                    <a:pt x="676" y="159"/>
                  </a:lnTo>
                  <a:lnTo>
                    <a:pt x="676" y="159"/>
                  </a:lnTo>
                  <a:lnTo>
                    <a:pt x="1333" y="0"/>
                  </a:lnTo>
                  <a:lnTo>
                    <a:pt x="1333" y="0"/>
                  </a:lnTo>
                  <a:lnTo>
                    <a:pt x="1412" y="676"/>
                  </a:lnTo>
                  <a:lnTo>
                    <a:pt x="1511" y="1352"/>
                  </a:lnTo>
                  <a:lnTo>
                    <a:pt x="1511" y="1352"/>
                  </a:lnTo>
                  <a:close/>
                  <a:moveTo>
                    <a:pt x="1929" y="3241"/>
                  </a:moveTo>
                  <a:lnTo>
                    <a:pt x="1929" y="3241"/>
                  </a:lnTo>
                  <a:lnTo>
                    <a:pt x="1173" y="3440"/>
                  </a:lnTo>
                  <a:lnTo>
                    <a:pt x="1173" y="3440"/>
                  </a:lnTo>
                  <a:lnTo>
                    <a:pt x="438" y="3619"/>
                  </a:lnTo>
                  <a:lnTo>
                    <a:pt x="438" y="3619"/>
                  </a:lnTo>
                  <a:lnTo>
                    <a:pt x="279" y="2943"/>
                  </a:lnTo>
                  <a:lnTo>
                    <a:pt x="160" y="2287"/>
                  </a:lnTo>
                  <a:lnTo>
                    <a:pt x="160" y="2287"/>
                  </a:lnTo>
                  <a:lnTo>
                    <a:pt x="875" y="2108"/>
                  </a:lnTo>
                  <a:lnTo>
                    <a:pt x="875" y="2108"/>
                  </a:lnTo>
                  <a:lnTo>
                    <a:pt x="1611" y="1929"/>
                  </a:lnTo>
                  <a:lnTo>
                    <a:pt x="1611" y="1929"/>
                  </a:lnTo>
                  <a:lnTo>
                    <a:pt x="1770" y="2585"/>
                  </a:lnTo>
                  <a:lnTo>
                    <a:pt x="1929" y="3241"/>
                  </a:lnTo>
                  <a:lnTo>
                    <a:pt x="1929" y="3241"/>
                  </a:lnTo>
                  <a:close/>
                  <a:moveTo>
                    <a:pt x="1750" y="5289"/>
                  </a:moveTo>
                  <a:lnTo>
                    <a:pt x="1750" y="5289"/>
                  </a:lnTo>
                  <a:lnTo>
                    <a:pt x="1014" y="5468"/>
                  </a:lnTo>
                  <a:lnTo>
                    <a:pt x="1014" y="5468"/>
                  </a:lnTo>
                  <a:lnTo>
                    <a:pt x="796" y="4812"/>
                  </a:lnTo>
                  <a:lnTo>
                    <a:pt x="577" y="4156"/>
                  </a:lnTo>
                  <a:lnTo>
                    <a:pt x="577" y="4156"/>
                  </a:lnTo>
                  <a:lnTo>
                    <a:pt x="1333" y="3977"/>
                  </a:lnTo>
                  <a:lnTo>
                    <a:pt x="1333" y="3977"/>
                  </a:lnTo>
                  <a:lnTo>
                    <a:pt x="2068" y="3798"/>
                  </a:lnTo>
                  <a:lnTo>
                    <a:pt x="2068" y="3798"/>
                  </a:lnTo>
                  <a:lnTo>
                    <a:pt x="2267" y="4454"/>
                  </a:lnTo>
                  <a:lnTo>
                    <a:pt x="2486" y="5110"/>
                  </a:lnTo>
                  <a:lnTo>
                    <a:pt x="2486" y="5110"/>
                  </a:lnTo>
                  <a:lnTo>
                    <a:pt x="1750" y="5289"/>
                  </a:lnTo>
                  <a:lnTo>
                    <a:pt x="1750" y="528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7C1405EA-97C6-5E16-ECA5-917177E86AD3}"/>
              </a:ext>
            </a:extLst>
          </p:cNvPr>
          <p:cNvGrpSpPr>
            <a:grpSpLocks noChangeAspect="1"/>
          </p:cNvGrpSpPr>
          <p:nvPr/>
        </p:nvGrpSpPr>
        <p:grpSpPr>
          <a:xfrm>
            <a:off x="4564317" y="1810075"/>
            <a:ext cx="980493" cy="565217"/>
            <a:chOff x="6131870" y="3271450"/>
            <a:chExt cx="1268774" cy="731400"/>
          </a:xfrm>
        </p:grpSpPr>
        <p:sp>
          <p:nvSpPr>
            <p:cNvPr id="6277" name="Google Shape;6277;p68">
              <a:extLst>
                <a:ext uri="{FF2B5EF4-FFF2-40B4-BE49-F238E27FC236}">
                  <a16:creationId xmlns:a16="http://schemas.microsoft.com/office/drawing/2014/main" id="{36ED0DF6-1EF8-5090-76C8-49A008D48362}"/>
                </a:ext>
              </a:extLst>
            </p:cNvPr>
            <p:cNvSpPr/>
            <p:nvPr/>
          </p:nvSpPr>
          <p:spPr>
            <a:xfrm>
              <a:off x="6669244" y="3271450"/>
              <a:ext cx="731400" cy="731400"/>
            </a:xfrm>
            <a:prstGeom prst="ellipse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279" name="Google Shape;6279;p68">
              <a:extLst>
                <a:ext uri="{FF2B5EF4-FFF2-40B4-BE49-F238E27FC236}">
                  <a16:creationId xmlns:a16="http://schemas.microsoft.com/office/drawing/2014/main" id="{D6B76BAC-508B-46F9-351C-3CDC1AA0D58B}"/>
                </a:ext>
              </a:extLst>
            </p:cNvPr>
            <p:cNvCxnSpPr>
              <a:cxnSpLocks/>
              <a:endCxn id="6277" idx="2"/>
            </p:cNvCxnSpPr>
            <p:nvPr/>
          </p:nvCxnSpPr>
          <p:spPr>
            <a:xfrm>
              <a:off x="6131870" y="3637150"/>
              <a:ext cx="537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" name="Google Shape;5291;p60">
            <a:extLst>
              <a:ext uri="{FF2B5EF4-FFF2-40B4-BE49-F238E27FC236}">
                <a16:creationId xmlns:a16="http://schemas.microsoft.com/office/drawing/2014/main" id="{B898FD6A-2E45-FE38-7557-76D8AA1B2EC1}"/>
              </a:ext>
            </a:extLst>
          </p:cNvPr>
          <p:cNvSpPr txBox="1"/>
          <p:nvPr/>
        </p:nvSpPr>
        <p:spPr>
          <a:xfrm>
            <a:off x="2906217" y="3195073"/>
            <a:ext cx="3336808" cy="998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238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DF8DA"/>
              </a:buClr>
              <a:buSzPts val="1500"/>
              <a:buFont typeface="Catamaran"/>
              <a:buChar char="●"/>
              <a:tabLst/>
              <a:defRPr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Arzt der Weltraumtouristen</a:t>
            </a:r>
          </a:p>
          <a:p>
            <a:pPr marL="457200" indent="-323850">
              <a:buClr>
                <a:srgbClr val="FDF8DA"/>
              </a:buClr>
              <a:buSzPts val="1500"/>
              <a:buFont typeface="Catamaran"/>
              <a:buChar char="●"/>
              <a:defRPr/>
            </a:pPr>
            <a:r>
              <a:rPr lang="de-DE" sz="1500">
                <a:solidFill>
                  <a:schemeClr val="lt1"/>
                </a:solidFill>
                <a:latin typeface="Mulish"/>
                <a:ea typeface="Mulish"/>
                <a:cs typeface="Mulish"/>
                <a:sym typeface="Mulish"/>
              </a:rPr>
              <a:t>Sorgt für Sicherheit bezüglich der Gesundheit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778EF784-F3B5-6633-BDD1-F10DD82FE4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813" t="11056" r="10350" b="28501"/>
          <a:stretch/>
        </p:blipFill>
        <p:spPr>
          <a:xfrm>
            <a:off x="3404245" y="1515911"/>
            <a:ext cx="1167755" cy="1162766"/>
          </a:xfrm>
          <a:prstGeom prst="ellipse">
            <a:avLst/>
          </a:prstGeom>
          <a:ln w="12700" cap="rnd">
            <a:solidFill>
              <a:schemeClr val="bg1"/>
            </a:solidFill>
          </a:ln>
        </p:spPr>
      </p:pic>
      <p:grpSp>
        <p:nvGrpSpPr>
          <p:cNvPr id="42" name="Google Shape;7165;p72">
            <a:extLst>
              <a:ext uri="{FF2B5EF4-FFF2-40B4-BE49-F238E27FC236}">
                <a16:creationId xmlns:a16="http://schemas.microsoft.com/office/drawing/2014/main" id="{CFAFD6F4-7C16-F2EB-A273-9EE4BF07426D}"/>
              </a:ext>
            </a:extLst>
          </p:cNvPr>
          <p:cNvGrpSpPr>
            <a:grpSpLocks noChangeAspect="1"/>
          </p:cNvGrpSpPr>
          <p:nvPr/>
        </p:nvGrpSpPr>
        <p:grpSpPr>
          <a:xfrm>
            <a:off x="5094000" y="1908000"/>
            <a:ext cx="339310" cy="382070"/>
            <a:chOff x="4041158" y="1987896"/>
            <a:chExt cx="282803" cy="318442"/>
          </a:xfrm>
        </p:grpSpPr>
        <p:sp>
          <p:nvSpPr>
            <p:cNvPr id="43" name="Google Shape;7166;p72">
              <a:extLst>
                <a:ext uri="{FF2B5EF4-FFF2-40B4-BE49-F238E27FC236}">
                  <a16:creationId xmlns:a16="http://schemas.microsoft.com/office/drawing/2014/main" id="{FE232905-99DE-02F1-E0AA-F9E26278B4C1}"/>
                </a:ext>
              </a:extLst>
            </p:cNvPr>
            <p:cNvSpPr/>
            <p:nvPr/>
          </p:nvSpPr>
          <p:spPr>
            <a:xfrm>
              <a:off x="4041158" y="2053631"/>
              <a:ext cx="282803" cy="187647"/>
            </a:xfrm>
            <a:custGeom>
              <a:avLst/>
              <a:gdLst/>
              <a:ahLst/>
              <a:cxnLst/>
              <a:rect l="l" t="t" r="r" b="b"/>
              <a:pathLst>
                <a:path w="7959" h="5281" extrusionOk="0">
                  <a:moveTo>
                    <a:pt x="6995" y="0"/>
                  </a:moveTo>
                  <a:lnTo>
                    <a:pt x="6957" y="20"/>
                  </a:lnTo>
                  <a:lnTo>
                    <a:pt x="6899" y="58"/>
                  </a:lnTo>
                  <a:lnTo>
                    <a:pt x="6880" y="97"/>
                  </a:lnTo>
                  <a:lnTo>
                    <a:pt x="6880" y="155"/>
                  </a:lnTo>
                  <a:lnTo>
                    <a:pt x="6899" y="193"/>
                  </a:lnTo>
                  <a:lnTo>
                    <a:pt x="6918" y="232"/>
                  </a:lnTo>
                  <a:lnTo>
                    <a:pt x="6976" y="251"/>
                  </a:lnTo>
                  <a:lnTo>
                    <a:pt x="7015" y="270"/>
                  </a:lnTo>
                  <a:lnTo>
                    <a:pt x="7111" y="251"/>
                  </a:lnTo>
                  <a:lnTo>
                    <a:pt x="7285" y="290"/>
                  </a:lnTo>
                  <a:lnTo>
                    <a:pt x="7439" y="347"/>
                  </a:lnTo>
                  <a:lnTo>
                    <a:pt x="7554" y="424"/>
                  </a:lnTo>
                  <a:lnTo>
                    <a:pt x="7631" y="521"/>
                  </a:lnTo>
                  <a:lnTo>
                    <a:pt x="7670" y="636"/>
                  </a:lnTo>
                  <a:lnTo>
                    <a:pt x="7689" y="771"/>
                  </a:lnTo>
                  <a:lnTo>
                    <a:pt x="7670" y="925"/>
                  </a:lnTo>
                  <a:lnTo>
                    <a:pt x="7612" y="1099"/>
                  </a:lnTo>
                  <a:lnTo>
                    <a:pt x="7516" y="1292"/>
                  </a:lnTo>
                  <a:lnTo>
                    <a:pt x="7400" y="1484"/>
                  </a:lnTo>
                  <a:lnTo>
                    <a:pt x="7246" y="1696"/>
                  </a:lnTo>
                  <a:lnTo>
                    <a:pt x="7073" y="1908"/>
                  </a:lnTo>
                  <a:lnTo>
                    <a:pt x="6841" y="2159"/>
                  </a:lnTo>
                  <a:lnTo>
                    <a:pt x="6572" y="2409"/>
                  </a:lnTo>
                  <a:lnTo>
                    <a:pt x="6302" y="2660"/>
                  </a:lnTo>
                  <a:lnTo>
                    <a:pt x="5993" y="2891"/>
                  </a:lnTo>
                  <a:lnTo>
                    <a:pt x="5685" y="3122"/>
                  </a:lnTo>
                  <a:lnTo>
                    <a:pt x="5338" y="3354"/>
                  </a:lnTo>
                  <a:lnTo>
                    <a:pt x="5011" y="3585"/>
                  </a:lnTo>
                  <a:lnTo>
                    <a:pt x="4644" y="3797"/>
                  </a:lnTo>
                  <a:lnTo>
                    <a:pt x="4298" y="3989"/>
                  </a:lnTo>
                  <a:lnTo>
                    <a:pt x="3931" y="4182"/>
                  </a:lnTo>
                  <a:lnTo>
                    <a:pt x="3565" y="4356"/>
                  </a:lnTo>
                  <a:lnTo>
                    <a:pt x="3199" y="4510"/>
                  </a:lnTo>
                  <a:lnTo>
                    <a:pt x="2833" y="4645"/>
                  </a:lnTo>
                  <a:lnTo>
                    <a:pt x="2486" y="4760"/>
                  </a:lnTo>
                  <a:lnTo>
                    <a:pt x="2139" y="4857"/>
                  </a:lnTo>
                  <a:lnTo>
                    <a:pt x="1812" y="4934"/>
                  </a:lnTo>
                  <a:lnTo>
                    <a:pt x="1523" y="4992"/>
                  </a:lnTo>
                  <a:lnTo>
                    <a:pt x="1272" y="5011"/>
                  </a:lnTo>
                  <a:lnTo>
                    <a:pt x="1041" y="5030"/>
                  </a:lnTo>
                  <a:lnTo>
                    <a:pt x="829" y="5011"/>
                  </a:lnTo>
                  <a:lnTo>
                    <a:pt x="655" y="4972"/>
                  </a:lnTo>
                  <a:lnTo>
                    <a:pt x="521" y="4914"/>
                  </a:lnTo>
                  <a:lnTo>
                    <a:pt x="405" y="4837"/>
                  </a:lnTo>
                  <a:lnTo>
                    <a:pt x="328" y="4741"/>
                  </a:lnTo>
                  <a:lnTo>
                    <a:pt x="289" y="4625"/>
                  </a:lnTo>
                  <a:lnTo>
                    <a:pt x="270" y="4491"/>
                  </a:lnTo>
                  <a:lnTo>
                    <a:pt x="289" y="4336"/>
                  </a:lnTo>
                  <a:lnTo>
                    <a:pt x="347" y="4163"/>
                  </a:lnTo>
                  <a:lnTo>
                    <a:pt x="443" y="3989"/>
                  </a:lnTo>
                  <a:lnTo>
                    <a:pt x="559" y="3778"/>
                  </a:lnTo>
                  <a:lnTo>
                    <a:pt x="713" y="3566"/>
                  </a:lnTo>
                  <a:lnTo>
                    <a:pt x="887" y="3354"/>
                  </a:lnTo>
                  <a:lnTo>
                    <a:pt x="1118" y="3122"/>
                  </a:lnTo>
                  <a:lnTo>
                    <a:pt x="1368" y="2872"/>
                  </a:lnTo>
                  <a:lnTo>
                    <a:pt x="1638" y="2641"/>
                  </a:lnTo>
                  <a:lnTo>
                    <a:pt x="1927" y="2409"/>
                  </a:lnTo>
                  <a:lnTo>
                    <a:pt x="2236" y="2178"/>
                  </a:lnTo>
                  <a:lnTo>
                    <a:pt x="2544" y="1947"/>
                  </a:lnTo>
                  <a:lnTo>
                    <a:pt x="2872" y="1735"/>
                  </a:lnTo>
                  <a:lnTo>
                    <a:pt x="3218" y="1523"/>
                  </a:lnTo>
                  <a:lnTo>
                    <a:pt x="3546" y="1330"/>
                  </a:lnTo>
                  <a:lnTo>
                    <a:pt x="3912" y="1157"/>
                  </a:lnTo>
                  <a:lnTo>
                    <a:pt x="4259" y="983"/>
                  </a:lnTo>
                  <a:lnTo>
                    <a:pt x="4606" y="829"/>
                  </a:lnTo>
                  <a:lnTo>
                    <a:pt x="4953" y="675"/>
                  </a:lnTo>
                  <a:lnTo>
                    <a:pt x="5280" y="559"/>
                  </a:lnTo>
                  <a:lnTo>
                    <a:pt x="5627" y="444"/>
                  </a:lnTo>
                  <a:lnTo>
                    <a:pt x="5936" y="367"/>
                  </a:lnTo>
                  <a:lnTo>
                    <a:pt x="6070" y="347"/>
                  </a:lnTo>
                  <a:lnTo>
                    <a:pt x="6128" y="347"/>
                  </a:lnTo>
                  <a:lnTo>
                    <a:pt x="6167" y="309"/>
                  </a:lnTo>
                  <a:lnTo>
                    <a:pt x="6186" y="270"/>
                  </a:lnTo>
                  <a:lnTo>
                    <a:pt x="6186" y="212"/>
                  </a:lnTo>
                  <a:lnTo>
                    <a:pt x="6167" y="155"/>
                  </a:lnTo>
                  <a:lnTo>
                    <a:pt x="6148" y="116"/>
                  </a:lnTo>
                  <a:lnTo>
                    <a:pt x="6090" y="97"/>
                  </a:lnTo>
                  <a:lnTo>
                    <a:pt x="5916" y="97"/>
                  </a:lnTo>
                  <a:lnTo>
                    <a:pt x="5897" y="116"/>
                  </a:lnTo>
                  <a:lnTo>
                    <a:pt x="5338" y="270"/>
                  </a:lnTo>
                  <a:lnTo>
                    <a:pt x="4799" y="463"/>
                  </a:lnTo>
                  <a:lnTo>
                    <a:pt x="4240" y="694"/>
                  </a:lnTo>
                  <a:lnTo>
                    <a:pt x="3681" y="964"/>
                  </a:lnTo>
                  <a:lnTo>
                    <a:pt x="3141" y="1272"/>
                  </a:lnTo>
                  <a:lnTo>
                    <a:pt x="2621" y="1581"/>
                  </a:lnTo>
                  <a:lnTo>
                    <a:pt x="2120" y="1928"/>
                  </a:lnTo>
                  <a:lnTo>
                    <a:pt x="1657" y="2274"/>
                  </a:lnTo>
                  <a:lnTo>
                    <a:pt x="1234" y="2641"/>
                  </a:lnTo>
                  <a:lnTo>
                    <a:pt x="867" y="3007"/>
                  </a:lnTo>
                  <a:lnTo>
                    <a:pt x="540" y="3354"/>
                  </a:lnTo>
                  <a:lnTo>
                    <a:pt x="424" y="3527"/>
                  </a:lnTo>
                  <a:lnTo>
                    <a:pt x="309" y="3700"/>
                  </a:lnTo>
                  <a:lnTo>
                    <a:pt x="193" y="3874"/>
                  </a:lnTo>
                  <a:lnTo>
                    <a:pt x="116" y="4028"/>
                  </a:lnTo>
                  <a:lnTo>
                    <a:pt x="58" y="4182"/>
                  </a:lnTo>
                  <a:lnTo>
                    <a:pt x="19" y="4336"/>
                  </a:lnTo>
                  <a:lnTo>
                    <a:pt x="0" y="4491"/>
                  </a:lnTo>
                  <a:lnTo>
                    <a:pt x="19" y="4625"/>
                  </a:lnTo>
                  <a:lnTo>
                    <a:pt x="39" y="4760"/>
                  </a:lnTo>
                  <a:lnTo>
                    <a:pt x="97" y="4876"/>
                  </a:lnTo>
                  <a:lnTo>
                    <a:pt x="174" y="4992"/>
                  </a:lnTo>
                  <a:lnTo>
                    <a:pt x="270" y="5069"/>
                  </a:lnTo>
                  <a:lnTo>
                    <a:pt x="405" y="5146"/>
                  </a:lnTo>
                  <a:lnTo>
                    <a:pt x="540" y="5204"/>
                  </a:lnTo>
                  <a:lnTo>
                    <a:pt x="694" y="5242"/>
                  </a:lnTo>
                  <a:lnTo>
                    <a:pt x="867" y="5281"/>
                  </a:lnTo>
                  <a:lnTo>
                    <a:pt x="1253" y="5281"/>
                  </a:lnTo>
                  <a:lnTo>
                    <a:pt x="1484" y="5261"/>
                  </a:lnTo>
                  <a:lnTo>
                    <a:pt x="1696" y="5223"/>
                  </a:lnTo>
                  <a:lnTo>
                    <a:pt x="2178" y="5126"/>
                  </a:lnTo>
                  <a:lnTo>
                    <a:pt x="2698" y="4972"/>
                  </a:lnTo>
                  <a:lnTo>
                    <a:pt x="3238" y="4780"/>
                  </a:lnTo>
                  <a:lnTo>
                    <a:pt x="3797" y="4529"/>
                  </a:lnTo>
                  <a:lnTo>
                    <a:pt x="4355" y="4259"/>
                  </a:lnTo>
                  <a:lnTo>
                    <a:pt x="4895" y="3951"/>
                  </a:lnTo>
                  <a:lnTo>
                    <a:pt x="5435" y="3623"/>
                  </a:lnTo>
                  <a:lnTo>
                    <a:pt x="5955" y="3257"/>
                  </a:lnTo>
                  <a:lnTo>
                    <a:pt x="6437" y="2872"/>
                  </a:lnTo>
                  <a:lnTo>
                    <a:pt x="6880" y="2486"/>
                  </a:lnTo>
                  <a:lnTo>
                    <a:pt x="7073" y="2294"/>
                  </a:lnTo>
                  <a:lnTo>
                    <a:pt x="7265" y="2082"/>
                  </a:lnTo>
                  <a:lnTo>
                    <a:pt x="7477" y="1831"/>
                  </a:lnTo>
                  <a:lnTo>
                    <a:pt x="7651" y="1581"/>
                  </a:lnTo>
                  <a:lnTo>
                    <a:pt x="7786" y="1349"/>
                  </a:lnTo>
                  <a:lnTo>
                    <a:pt x="7882" y="1118"/>
                  </a:lnTo>
                  <a:lnTo>
                    <a:pt x="7940" y="906"/>
                  </a:lnTo>
                  <a:lnTo>
                    <a:pt x="7959" y="713"/>
                  </a:lnTo>
                  <a:lnTo>
                    <a:pt x="7920" y="540"/>
                  </a:lnTo>
                  <a:lnTo>
                    <a:pt x="7863" y="386"/>
                  </a:lnTo>
                  <a:lnTo>
                    <a:pt x="7805" y="309"/>
                  </a:lnTo>
                  <a:lnTo>
                    <a:pt x="7747" y="251"/>
                  </a:lnTo>
                  <a:lnTo>
                    <a:pt x="7670" y="174"/>
                  </a:lnTo>
                  <a:lnTo>
                    <a:pt x="7574" y="135"/>
                  </a:lnTo>
                  <a:lnTo>
                    <a:pt x="7477" y="78"/>
                  </a:lnTo>
                  <a:lnTo>
                    <a:pt x="7381" y="39"/>
                  </a:lnTo>
                  <a:lnTo>
                    <a:pt x="71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167;p72">
              <a:extLst>
                <a:ext uri="{FF2B5EF4-FFF2-40B4-BE49-F238E27FC236}">
                  <a16:creationId xmlns:a16="http://schemas.microsoft.com/office/drawing/2014/main" id="{DAA845FC-1958-2AD2-9F74-934539DA5986}"/>
                </a:ext>
              </a:extLst>
            </p:cNvPr>
            <p:cNvSpPr/>
            <p:nvPr/>
          </p:nvSpPr>
          <p:spPr>
            <a:xfrm>
              <a:off x="4125370" y="1987896"/>
              <a:ext cx="114379" cy="318442"/>
            </a:xfrm>
            <a:custGeom>
              <a:avLst/>
              <a:gdLst/>
              <a:ahLst/>
              <a:cxnLst/>
              <a:rect l="l" t="t" r="r" b="b"/>
              <a:pathLst>
                <a:path w="3219" h="8962" extrusionOk="0">
                  <a:moveTo>
                    <a:pt x="1619" y="0"/>
                  </a:moveTo>
                  <a:lnTo>
                    <a:pt x="1484" y="20"/>
                  </a:lnTo>
                  <a:lnTo>
                    <a:pt x="1349" y="58"/>
                  </a:lnTo>
                  <a:lnTo>
                    <a:pt x="1234" y="116"/>
                  </a:lnTo>
                  <a:lnTo>
                    <a:pt x="1118" y="212"/>
                  </a:lnTo>
                  <a:lnTo>
                    <a:pt x="1003" y="309"/>
                  </a:lnTo>
                  <a:lnTo>
                    <a:pt x="887" y="444"/>
                  </a:lnTo>
                  <a:lnTo>
                    <a:pt x="791" y="598"/>
                  </a:lnTo>
                  <a:lnTo>
                    <a:pt x="694" y="771"/>
                  </a:lnTo>
                  <a:lnTo>
                    <a:pt x="598" y="945"/>
                  </a:lnTo>
                  <a:lnTo>
                    <a:pt x="521" y="1157"/>
                  </a:lnTo>
                  <a:lnTo>
                    <a:pt x="367" y="1600"/>
                  </a:lnTo>
                  <a:lnTo>
                    <a:pt x="251" y="2101"/>
                  </a:lnTo>
                  <a:lnTo>
                    <a:pt x="135" y="2641"/>
                  </a:lnTo>
                  <a:lnTo>
                    <a:pt x="78" y="3219"/>
                  </a:lnTo>
                  <a:lnTo>
                    <a:pt x="20" y="3835"/>
                  </a:lnTo>
                  <a:lnTo>
                    <a:pt x="1" y="4433"/>
                  </a:lnTo>
                  <a:lnTo>
                    <a:pt x="20" y="5069"/>
                  </a:lnTo>
                  <a:lnTo>
                    <a:pt x="58" y="5685"/>
                  </a:lnTo>
                  <a:lnTo>
                    <a:pt x="135" y="6283"/>
                  </a:lnTo>
                  <a:lnTo>
                    <a:pt x="232" y="6861"/>
                  </a:lnTo>
                  <a:lnTo>
                    <a:pt x="386" y="7400"/>
                  </a:lnTo>
                  <a:lnTo>
                    <a:pt x="386" y="7420"/>
                  </a:lnTo>
                  <a:lnTo>
                    <a:pt x="463" y="7574"/>
                  </a:lnTo>
                  <a:lnTo>
                    <a:pt x="482" y="7612"/>
                  </a:lnTo>
                  <a:lnTo>
                    <a:pt x="521" y="7632"/>
                  </a:lnTo>
                  <a:lnTo>
                    <a:pt x="579" y="7651"/>
                  </a:lnTo>
                  <a:lnTo>
                    <a:pt x="636" y="7632"/>
                  </a:lnTo>
                  <a:lnTo>
                    <a:pt x="675" y="7593"/>
                  </a:lnTo>
                  <a:lnTo>
                    <a:pt x="694" y="7555"/>
                  </a:lnTo>
                  <a:lnTo>
                    <a:pt x="714" y="7516"/>
                  </a:lnTo>
                  <a:lnTo>
                    <a:pt x="694" y="7458"/>
                  </a:lnTo>
                  <a:lnTo>
                    <a:pt x="636" y="7323"/>
                  </a:lnTo>
                  <a:lnTo>
                    <a:pt x="540" y="7015"/>
                  </a:lnTo>
                  <a:lnTo>
                    <a:pt x="482" y="6687"/>
                  </a:lnTo>
                  <a:lnTo>
                    <a:pt x="405" y="6341"/>
                  </a:lnTo>
                  <a:lnTo>
                    <a:pt x="367" y="5994"/>
                  </a:lnTo>
                  <a:lnTo>
                    <a:pt x="328" y="5628"/>
                  </a:lnTo>
                  <a:lnTo>
                    <a:pt x="290" y="5261"/>
                  </a:lnTo>
                  <a:lnTo>
                    <a:pt x="270" y="4876"/>
                  </a:lnTo>
                  <a:lnTo>
                    <a:pt x="270" y="4491"/>
                  </a:lnTo>
                  <a:lnTo>
                    <a:pt x="270" y="4028"/>
                  </a:lnTo>
                  <a:lnTo>
                    <a:pt x="309" y="3604"/>
                  </a:lnTo>
                  <a:lnTo>
                    <a:pt x="328" y="3180"/>
                  </a:lnTo>
                  <a:lnTo>
                    <a:pt x="386" y="2795"/>
                  </a:lnTo>
                  <a:lnTo>
                    <a:pt x="444" y="2429"/>
                  </a:lnTo>
                  <a:lnTo>
                    <a:pt x="521" y="2082"/>
                  </a:lnTo>
                  <a:lnTo>
                    <a:pt x="598" y="1754"/>
                  </a:lnTo>
                  <a:lnTo>
                    <a:pt x="694" y="1465"/>
                  </a:lnTo>
                  <a:lnTo>
                    <a:pt x="791" y="1195"/>
                  </a:lnTo>
                  <a:lnTo>
                    <a:pt x="887" y="964"/>
                  </a:lnTo>
                  <a:lnTo>
                    <a:pt x="1003" y="752"/>
                  </a:lnTo>
                  <a:lnTo>
                    <a:pt x="1118" y="579"/>
                  </a:lnTo>
                  <a:lnTo>
                    <a:pt x="1234" y="444"/>
                  </a:lnTo>
                  <a:lnTo>
                    <a:pt x="1369" y="347"/>
                  </a:lnTo>
                  <a:lnTo>
                    <a:pt x="1484" y="290"/>
                  </a:lnTo>
                  <a:lnTo>
                    <a:pt x="1619" y="270"/>
                  </a:lnTo>
                  <a:lnTo>
                    <a:pt x="1735" y="290"/>
                  </a:lnTo>
                  <a:lnTo>
                    <a:pt x="1850" y="347"/>
                  </a:lnTo>
                  <a:lnTo>
                    <a:pt x="1985" y="444"/>
                  </a:lnTo>
                  <a:lnTo>
                    <a:pt x="2101" y="579"/>
                  </a:lnTo>
                  <a:lnTo>
                    <a:pt x="2217" y="752"/>
                  </a:lnTo>
                  <a:lnTo>
                    <a:pt x="2332" y="964"/>
                  </a:lnTo>
                  <a:lnTo>
                    <a:pt x="2429" y="1195"/>
                  </a:lnTo>
                  <a:lnTo>
                    <a:pt x="2525" y="1465"/>
                  </a:lnTo>
                  <a:lnTo>
                    <a:pt x="2621" y="1754"/>
                  </a:lnTo>
                  <a:lnTo>
                    <a:pt x="2698" y="2082"/>
                  </a:lnTo>
                  <a:lnTo>
                    <a:pt x="2775" y="2429"/>
                  </a:lnTo>
                  <a:lnTo>
                    <a:pt x="2833" y="2795"/>
                  </a:lnTo>
                  <a:lnTo>
                    <a:pt x="2891" y="3180"/>
                  </a:lnTo>
                  <a:lnTo>
                    <a:pt x="2910" y="3604"/>
                  </a:lnTo>
                  <a:lnTo>
                    <a:pt x="2949" y="4028"/>
                  </a:lnTo>
                  <a:lnTo>
                    <a:pt x="2949" y="4491"/>
                  </a:lnTo>
                  <a:lnTo>
                    <a:pt x="2949" y="4934"/>
                  </a:lnTo>
                  <a:lnTo>
                    <a:pt x="2910" y="5358"/>
                  </a:lnTo>
                  <a:lnTo>
                    <a:pt x="2891" y="5782"/>
                  </a:lnTo>
                  <a:lnTo>
                    <a:pt x="2833" y="6167"/>
                  </a:lnTo>
                  <a:lnTo>
                    <a:pt x="2775" y="6533"/>
                  </a:lnTo>
                  <a:lnTo>
                    <a:pt x="2698" y="6880"/>
                  </a:lnTo>
                  <a:lnTo>
                    <a:pt x="2621" y="7208"/>
                  </a:lnTo>
                  <a:lnTo>
                    <a:pt x="2525" y="7497"/>
                  </a:lnTo>
                  <a:lnTo>
                    <a:pt x="2429" y="7767"/>
                  </a:lnTo>
                  <a:lnTo>
                    <a:pt x="2332" y="8017"/>
                  </a:lnTo>
                  <a:lnTo>
                    <a:pt x="2217" y="8210"/>
                  </a:lnTo>
                  <a:lnTo>
                    <a:pt x="2101" y="8383"/>
                  </a:lnTo>
                  <a:lnTo>
                    <a:pt x="1985" y="8518"/>
                  </a:lnTo>
                  <a:lnTo>
                    <a:pt x="1850" y="8614"/>
                  </a:lnTo>
                  <a:lnTo>
                    <a:pt x="1735" y="8672"/>
                  </a:lnTo>
                  <a:lnTo>
                    <a:pt x="1619" y="8711"/>
                  </a:lnTo>
                  <a:lnTo>
                    <a:pt x="1484" y="8672"/>
                  </a:lnTo>
                  <a:lnTo>
                    <a:pt x="1369" y="8614"/>
                  </a:lnTo>
                  <a:lnTo>
                    <a:pt x="1234" y="8518"/>
                  </a:lnTo>
                  <a:lnTo>
                    <a:pt x="1118" y="8383"/>
                  </a:lnTo>
                  <a:lnTo>
                    <a:pt x="1060" y="8248"/>
                  </a:lnTo>
                  <a:lnTo>
                    <a:pt x="1022" y="8210"/>
                  </a:lnTo>
                  <a:lnTo>
                    <a:pt x="983" y="8191"/>
                  </a:lnTo>
                  <a:lnTo>
                    <a:pt x="945" y="8171"/>
                  </a:lnTo>
                  <a:lnTo>
                    <a:pt x="887" y="8191"/>
                  </a:lnTo>
                  <a:lnTo>
                    <a:pt x="848" y="8229"/>
                  </a:lnTo>
                  <a:lnTo>
                    <a:pt x="810" y="8268"/>
                  </a:lnTo>
                  <a:lnTo>
                    <a:pt x="810" y="8306"/>
                  </a:lnTo>
                  <a:lnTo>
                    <a:pt x="829" y="8364"/>
                  </a:lnTo>
                  <a:lnTo>
                    <a:pt x="887" y="8499"/>
                  </a:lnTo>
                  <a:lnTo>
                    <a:pt x="906" y="8537"/>
                  </a:lnTo>
                  <a:lnTo>
                    <a:pt x="1060" y="8711"/>
                  </a:lnTo>
                  <a:lnTo>
                    <a:pt x="1157" y="8788"/>
                  </a:lnTo>
                  <a:lnTo>
                    <a:pt x="1234" y="8846"/>
                  </a:lnTo>
                  <a:lnTo>
                    <a:pt x="1330" y="8904"/>
                  </a:lnTo>
                  <a:lnTo>
                    <a:pt x="1427" y="8942"/>
                  </a:lnTo>
                  <a:lnTo>
                    <a:pt x="1523" y="8961"/>
                  </a:lnTo>
                  <a:lnTo>
                    <a:pt x="1619" y="8961"/>
                  </a:lnTo>
                  <a:lnTo>
                    <a:pt x="1754" y="8942"/>
                  </a:lnTo>
                  <a:lnTo>
                    <a:pt x="1870" y="8904"/>
                  </a:lnTo>
                  <a:lnTo>
                    <a:pt x="2005" y="8846"/>
                  </a:lnTo>
                  <a:lnTo>
                    <a:pt x="2120" y="8749"/>
                  </a:lnTo>
                  <a:lnTo>
                    <a:pt x="2236" y="8634"/>
                  </a:lnTo>
                  <a:lnTo>
                    <a:pt x="2352" y="8499"/>
                  </a:lnTo>
                  <a:lnTo>
                    <a:pt x="2448" y="8345"/>
                  </a:lnTo>
                  <a:lnTo>
                    <a:pt x="2544" y="8171"/>
                  </a:lnTo>
                  <a:lnTo>
                    <a:pt x="2641" y="7979"/>
                  </a:lnTo>
                  <a:lnTo>
                    <a:pt x="2718" y="7747"/>
                  </a:lnTo>
                  <a:lnTo>
                    <a:pt x="2872" y="7285"/>
                  </a:lnTo>
                  <a:lnTo>
                    <a:pt x="2987" y="6764"/>
                  </a:lnTo>
                  <a:lnTo>
                    <a:pt x="3084" y="6206"/>
                  </a:lnTo>
                  <a:lnTo>
                    <a:pt x="3161" y="5608"/>
                  </a:lnTo>
                  <a:lnTo>
                    <a:pt x="3199" y="4972"/>
                  </a:lnTo>
                  <a:lnTo>
                    <a:pt x="3219" y="4356"/>
                  </a:lnTo>
                  <a:lnTo>
                    <a:pt x="3199" y="3720"/>
                  </a:lnTo>
                  <a:lnTo>
                    <a:pt x="3142" y="3084"/>
                  </a:lnTo>
                  <a:lnTo>
                    <a:pt x="3045" y="2486"/>
                  </a:lnTo>
                  <a:lnTo>
                    <a:pt x="2930" y="1908"/>
                  </a:lnTo>
                  <a:lnTo>
                    <a:pt x="2853" y="1619"/>
                  </a:lnTo>
                  <a:lnTo>
                    <a:pt x="2775" y="1369"/>
                  </a:lnTo>
                  <a:lnTo>
                    <a:pt x="2660" y="1060"/>
                  </a:lnTo>
                  <a:lnTo>
                    <a:pt x="2525" y="771"/>
                  </a:lnTo>
                  <a:lnTo>
                    <a:pt x="2390" y="540"/>
                  </a:lnTo>
                  <a:lnTo>
                    <a:pt x="2255" y="347"/>
                  </a:lnTo>
                  <a:lnTo>
                    <a:pt x="2101" y="193"/>
                  </a:lnTo>
                  <a:lnTo>
                    <a:pt x="1947" y="97"/>
                  </a:lnTo>
                  <a:lnTo>
                    <a:pt x="1773" y="20"/>
                  </a:lnTo>
                  <a:lnTo>
                    <a:pt x="16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168;p72">
              <a:extLst>
                <a:ext uri="{FF2B5EF4-FFF2-40B4-BE49-F238E27FC236}">
                  <a16:creationId xmlns:a16="http://schemas.microsoft.com/office/drawing/2014/main" id="{30347A87-6498-4CCC-490F-8BE9AA7AF3E9}"/>
                </a:ext>
              </a:extLst>
            </p:cNvPr>
            <p:cNvSpPr/>
            <p:nvPr/>
          </p:nvSpPr>
          <p:spPr>
            <a:xfrm>
              <a:off x="4041158" y="2053631"/>
              <a:ext cx="282803" cy="187647"/>
            </a:xfrm>
            <a:custGeom>
              <a:avLst/>
              <a:gdLst/>
              <a:ahLst/>
              <a:cxnLst/>
              <a:rect l="l" t="t" r="r" b="b"/>
              <a:pathLst>
                <a:path w="7959" h="5281" extrusionOk="0">
                  <a:moveTo>
                    <a:pt x="829" y="0"/>
                  </a:moveTo>
                  <a:lnTo>
                    <a:pt x="578" y="39"/>
                  </a:lnTo>
                  <a:lnTo>
                    <a:pt x="482" y="78"/>
                  </a:lnTo>
                  <a:lnTo>
                    <a:pt x="386" y="135"/>
                  </a:lnTo>
                  <a:lnTo>
                    <a:pt x="289" y="174"/>
                  </a:lnTo>
                  <a:lnTo>
                    <a:pt x="212" y="251"/>
                  </a:lnTo>
                  <a:lnTo>
                    <a:pt x="154" y="309"/>
                  </a:lnTo>
                  <a:lnTo>
                    <a:pt x="97" y="386"/>
                  </a:lnTo>
                  <a:lnTo>
                    <a:pt x="39" y="540"/>
                  </a:lnTo>
                  <a:lnTo>
                    <a:pt x="0" y="675"/>
                  </a:lnTo>
                  <a:lnTo>
                    <a:pt x="19" y="848"/>
                  </a:lnTo>
                  <a:lnTo>
                    <a:pt x="39" y="1022"/>
                  </a:lnTo>
                  <a:lnTo>
                    <a:pt x="97" y="1195"/>
                  </a:lnTo>
                  <a:lnTo>
                    <a:pt x="193" y="1388"/>
                  </a:lnTo>
                  <a:lnTo>
                    <a:pt x="309" y="1561"/>
                  </a:lnTo>
                  <a:lnTo>
                    <a:pt x="443" y="1773"/>
                  </a:lnTo>
                  <a:lnTo>
                    <a:pt x="598" y="1966"/>
                  </a:lnTo>
                  <a:lnTo>
                    <a:pt x="771" y="2159"/>
                  </a:lnTo>
                  <a:lnTo>
                    <a:pt x="964" y="2371"/>
                  </a:lnTo>
                  <a:lnTo>
                    <a:pt x="1176" y="2583"/>
                  </a:lnTo>
                  <a:lnTo>
                    <a:pt x="1657" y="2987"/>
                  </a:lnTo>
                  <a:lnTo>
                    <a:pt x="2178" y="3373"/>
                  </a:lnTo>
                  <a:lnTo>
                    <a:pt x="2756" y="3758"/>
                  </a:lnTo>
                  <a:lnTo>
                    <a:pt x="3353" y="4124"/>
                  </a:lnTo>
                  <a:lnTo>
                    <a:pt x="3970" y="4433"/>
                  </a:lnTo>
                  <a:lnTo>
                    <a:pt x="4587" y="4722"/>
                  </a:lnTo>
                  <a:lnTo>
                    <a:pt x="5184" y="4953"/>
                  </a:lnTo>
                  <a:lnTo>
                    <a:pt x="5492" y="5049"/>
                  </a:lnTo>
                  <a:lnTo>
                    <a:pt x="5781" y="5126"/>
                  </a:lnTo>
                  <a:lnTo>
                    <a:pt x="6070" y="5204"/>
                  </a:lnTo>
                  <a:lnTo>
                    <a:pt x="6340" y="5242"/>
                  </a:lnTo>
                  <a:lnTo>
                    <a:pt x="6610" y="5281"/>
                  </a:lnTo>
                  <a:lnTo>
                    <a:pt x="7034" y="5281"/>
                  </a:lnTo>
                  <a:lnTo>
                    <a:pt x="7207" y="5261"/>
                  </a:lnTo>
                  <a:lnTo>
                    <a:pt x="7362" y="5223"/>
                  </a:lnTo>
                  <a:lnTo>
                    <a:pt x="7497" y="5184"/>
                  </a:lnTo>
                  <a:lnTo>
                    <a:pt x="7612" y="5126"/>
                  </a:lnTo>
                  <a:lnTo>
                    <a:pt x="7708" y="5049"/>
                  </a:lnTo>
                  <a:lnTo>
                    <a:pt x="7786" y="4972"/>
                  </a:lnTo>
                  <a:lnTo>
                    <a:pt x="7863" y="4876"/>
                  </a:lnTo>
                  <a:lnTo>
                    <a:pt x="7920" y="4760"/>
                  </a:lnTo>
                  <a:lnTo>
                    <a:pt x="7940" y="4625"/>
                  </a:lnTo>
                  <a:lnTo>
                    <a:pt x="7959" y="4491"/>
                  </a:lnTo>
                  <a:lnTo>
                    <a:pt x="7940" y="4336"/>
                  </a:lnTo>
                  <a:lnTo>
                    <a:pt x="7901" y="4182"/>
                  </a:lnTo>
                  <a:lnTo>
                    <a:pt x="7843" y="4028"/>
                  </a:lnTo>
                  <a:lnTo>
                    <a:pt x="7766" y="3874"/>
                  </a:lnTo>
                  <a:lnTo>
                    <a:pt x="7651" y="3700"/>
                  </a:lnTo>
                  <a:lnTo>
                    <a:pt x="7535" y="3527"/>
                  </a:lnTo>
                  <a:lnTo>
                    <a:pt x="7400" y="3354"/>
                  </a:lnTo>
                  <a:lnTo>
                    <a:pt x="7092" y="3007"/>
                  </a:lnTo>
                  <a:lnTo>
                    <a:pt x="6726" y="2641"/>
                  </a:lnTo>
                  <a:lnTo>
                    <a:pt x="6302" y="2274"/>
                  </a:lnTo>
                  <a:lnTo>
                    <a:pt x="5839" y="1928"/>
                  </a:lnTo>
                  <a:lnTo>
                    <a:pt x="5338" y="1581"/>
                  </a:lnTo>
                  <a:lnTo>
                    <a:pt x="4818" y="1272"/>
                  </a:lnTo>
                  <a:lnTo>
                    <a:pt x="4278" y="964"/>
                  </a:lnTo>
                  <a:lnTo>
                    <a:pt x="3719" y="694"/>
                  </a:lnTo>
                  <a:lnTo>
                    <a:pt x="3161" y="463"/>
                  </a:lnTo>
                  <a:lnTo>
                    <a:pt x="2621" y="270"/>
                  </a:lnTo>
                  <a:lnTo>
                    <a:pt x="2062" y="116"/>
                  </a:lnTo>
                  <a:lnTo>
                    <a:pt x="2043" y="97"/>
                  </a:lnTo>
                  <a:lnTo>
                    <a:pt x="1869" y="97"/>
                  </a:lnTo>
                  <a:lnTo>
                    <a:pt x="1831" y="116"/>
                  </a:lnTo>
                  <a:lnTo>
                    <a:pt x="1792" y="155"/>
                  </a:lnTo>
                  <a:lnTo>
                    <a:pt x="1773" y="212"/>
                  </a:lnTo>
                  <a:lnTo>
                    <a:pt x="1792" y="270"/>
                  </a:lnTo>
                  <a:lnTo>
                    <a:pt x="1812" y="309"/>
                  </a:lnTo>
                  <a:lnTo>
                    <a:pt x="1850" y="347"/>
                  </a:lnTo>
                  <a:lnTo>
                    <a:pt x="1889" y="347"/>
                  </a:lnTo>
                  <a:lnTo>
                    <a:pt x="2024" y="367"/>
                  </a:lnTo>
                  <a:lnTo>
                    <a:pt x="2332" y="444"/>
                  </a:lnTo>
                  <a:lnTo>
                    <a:pt x="2679" y="559"/>
                  </a:lnTo>
                  <a:lnTo>
                    <a:pt x="3006" y="675"/>
                  </a:lnTo>
                  <a:lnTo>
                    <a:pt x="3353" y="829"/>
                  </a:lnTo>
                  <a:lnTo>
                    <a:pt x="3700" y="983"/>
                  </a:lnTo>
                  <a:lnTo>
                    <a:pt x="4047" y="1157"/>
                  </a:lnTo>
                  <a:lnTo>
                    <a:pt x="4394" y="1330"/>
                  </a:lnTo>
                  <a:lnTo>
                    <a:pt x="4741" y="1523"/>
                  </a:lnTo>
                  <a:lnTo>
                    <a:pt x="5088" y="1735"/>
                  </a:lnTo>
                  <a:lnTo>
                    <a:pt x="5415" y="1947"/>
                  </a:lnTo>
                  <a:lnTo>
                    <a:pt x="5724" y="2178"/>
                  </a:lnTo>
                  <a:lnTo>
                    <a:pt x="6032" y="2390"/>
                  </a:lnTo>
                  <a:lnTo>
                    <a:pt x="6321" y="2641"/>
                  </a:lnTo>
                  <a:lnTo>
                    <a:pt x="6591" y="2872"/>
                  </a:lnTo>
                  <a:lnTo>
                    <a:pt x="6841" y="3122"/>
                  </a:lnTo>
                  <a:lnTo>
                    <a:pt x="7073" y="3354"/>
                  </a:lnTo>
                  <a:lnTo>
                    <a:pt x="7246" y="3566"/>
                  </a:lnTo>
                  <a:lnTo>
                    <a:pt x="7400" y="3778"/>
                  </a:lnTo>
                  <a:lnTo>
                    <a:pt x="7516" y="3989"/>
                  </a:lnTo>
                  <a:lnTo>
                    <a:pt x="7612" y="4163"/>
                  </a:lnTo>
                  <a:lnTo>
                    <a:pt x="7670" y="4336"/>
                  </a:lnTo>
                  <a:lnTo>
                    <a:pt x="7689" y="4491"/>
                  </a:lnTo>
                  <a:lnTo>
                    <a:pt x="7670" y="4625"/>
                  </a:lnTo>
                  <a:lnTo>
                    <a:pt x="7631" y="4741"/>
                  </a:lnTo>
                  <a:lnTo>
                    <a:pt x="7554" y="4837"/>
                  </a:lnTo>
                  <a:lnTo>
                    <a:pt x="7439" y="4914"/>
                  </a:lnTo>
                  <a:lnTo>
                    <a:pt x="7285" y="4972"/>
                  </a:lnTo>
                  <a:lnTo>
                    <a:pt x="7111" y="5011"/>
                  </a:lnTo>
                  <a:lnTo>
                    <a:pt x="6899" y="5030"/>
                  </a:lnTo>
                  <a:lnTo>
                    <a:pt x="6668" y="5011"/>
                  </a:lnTo>
                  <a:lnTo>
                    <a:pt x="6417" y="4992"/>
                  </a:lnTo>
                  <a:lnTo>
                    <a:pt x="6128" y="4934"/>
                  </a:lnTo>
                  <a:lnTo>
                    <a:pt x="5839" y="4876"/>
                  </a:lnTo>
                  <a:lnTo>
                    <a:pt x="5512" y="4780"/>
                  </a:lnTo>
                  <a:lnTo>
                    <a:pt x="5184" y="4664"/>
                  </a:lnTo>
                  <a:lnTo>
                    <a:pt x="4818" y="4529"/>
                  </a:lnTo>
                  <a:lnTo>
                    <a:pt x="4471" y="4375"/>
                  </a:lnTo>
                  <a:lnTo>
                    <a:pt x="4086" y="4201"/>
                  </a:lnTo>
                  <a:lnTo>
                    <a:pt x="3700" y="4009"/>
                  </a:lnTo>
                  <a:lnTo>
                    <a:pt x="3315" y="3797"/>
                  </a:lnTo>
                  <a:lnTo>
                    <a:pt x="2929" y="3566"/>
                  </a:lnTo>
                  <a:lnTo>
                    <a:pt x="2563" y="3334"/>
                  </a:lnTo>
                  <a:lnTo>
                    <a:pt x="2216" y="3084"/>
                  </a:lnTo>
                  <a:lnTo>
                    <a:pt x="1908" y="2853"/>
                  </a:lnTo>
                  <a:lnTo>
                    <a:pt x="1619" y="2602"/>
                  </a:lnTo>
                  <a:lnTo>
                    <a:pt x="1349" y="2371"/>
                  </a:lnTo>
                  <a:lnTo>
                    <a:pt x="1118" y="2140"/>
                  </a:lnTo>
                  <a:lnTo>
                    <a:pt x="906" y="1908"/>
                  </a:lnTo>
                  <a:lnTo>
                    <a:pt x="713" y="1696"/>
                  </a:lnTo>
                  <a:lnTo>
                    <a:pt x="559" y="1484"/>
                  </a:lnTo>
                  <a:lnTo>
                    <a:pt x="443" y="1292"/>
                  </a:lnTo>
                  <a:lnTo>
                    <a:pt x="347" y="1099"/>
                  </a:lnTo>
                  <a:lnTo>
                    <a:pt x="289" y="925"/>
                  </a:lnTo>
                  <a:lnTo>
                    <a:pt x="270" y="771"/>
                  </a:lnTo>
                  <a:lnTo>
                    <a:pt x="289" y="636"/>
                  </a:lnTo>
                  <a:lnTo>
                    <a:pt x="328" y="521"/>
                  </a:lnTo>
                  <a:lnTo>
                    <a:pt x="405" y="424"/>
                  </a:lnTo>
                  <a:lnTo>
                    <a:pt x="521" y="347"/>
                  </a:lnTo>
                  <a:lnTo>
                    <a:pt x="675" y="290"/>
                  </a:lnTo>
                  <a:lnTo>
                    <a:pt x="848" y="251"/>
                  </a:lnTo>
                  <a:lnTo>
                    <a:pt x="944" y="270"/>
                  </a:lnTo>
                  <a:lnTo>
                    <a:pt x="983" y="251"/>
                  </a:lnTo>
                  <a:lnTo>
                    <a:pt x="1041" y="232"/>
                  </a:lnTo>
                  <a:lnTo>
                    <a:pt x="1060" y="193"/>
                  </a:lnTo>
                  <a:lnTo>
                    <a:pt x="1079" y="155"/>
                  </a:lnTo>
                  <a:lnTo>
                    <a:pt x="1079" y="97"/>
                  </a:lnTo>
                  <a:lnTo>
                    <a:pt x="1060" y="58"/>
                  </a:lnTo>
                  <a:lnTo>
                    <a:pt x="1022" y="20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169;p72">
              <a:extLst>
                <a:ext uri="{FF2B5EF4-FFF2-40B4-BE49-F238E27FC236}">
                  <a16:creationId xmlns:a16="http://schemas.microsoft.com/office/drawing/2014/main" id="{BC4582F6-D29D-2B4A-60C2-B8501E6319E0}"/>
                </a:ext>
              </a:extLst>
            </p:cNvPr>
            <p:cNvSpPr/>
            <p:nvPr/>
          </p:nvSpPr>
          <p:spPr>
            <a:xfrm>
              <a:off x="4152091" y="2116631"/>
              <a:ext cx="60974" cy="60974"/>
            </a:xfrm>
            <a:custGeom>
              <a:avLst/>
              <a:gdLst/>
              <a:ahLst/>
              <a:cxnLst/>
              <a:rect l="l" t="t" r="r" b="b"/>
              <a:pathLst>
                <a:path w="1716" h="1716" extrusionOk="0">
                  <a:moveTo>
                    <a:pt x="867" y="0"/>
                  </a:moveTo>
                  <a:lnTo>
                    <a:pt x="675" y="20"/>
                  </a:lnTo>
                  <a:lnTo>
                    <a:pt x="520" y="58"/>
                  </a:lnTo>
                  <a:lnTo>
                    <a:pt x="366" y="135"/>
                  </a:lnTo>
                  <a:lnTo>
                    <a:pt x="251" y="251"/>
                  </a:lnTo>
                  <a:lnTo>
                    <a:pt x="135" y="386"/>
                  </a:lnTo>
                  <a:lnTo>
                    <a:pt x="58" y="521"/>
                  </a:lnTo>
                  <a:lnTo>
                    <a:pt x="19" y="694"/>
                  </a:lnTo>
                  <a:lnTo>
                    <a:pt x="0" y="868"/>
                  </a:lnTo>
                  <a:lnTo>
                    <a:pt x="19" y="1041"/>
                  </a:lnTo>
                  <a:lnTo>
                    <a:pt x="58" y="1195"/>
                  </a:lnTo>
                  <a:lnTo>
                    <a:pt x="135" y="1349"/>
                  </a:lnTo>
                  <a:lnTo>
                    <a:pt x="251" y="1465"/>
                  </a:lnTo>
                  <a:lnTo>
                    <a:pt x="366" y="1581"/>
                  </a:lnTo>
                  <a:lnTo>
                    <a:pt x="520" y="1658"/>
                  </a:lnTo>
                  <a:lnTo>
                    <a:pt x="675" y="1696"/>
                  </a:lnTo>
                  <a:lnTo>
                    <a:pt x="867" y="1715"/>
                  </a:lnTo>
                  <a:lnTo>
                    <a:pt x="1041" y="1696"/>
                  </a:lnTo>
                  <a:lnTo>
                    <a:pt x="1195" y="1658"/>
                  </a:lnTo>
                  <a:lnTo>
                    <a:pt x="1349" y="1581"/>
                  </a:lnTo>
                  <a:lnTo>
                    <a:pt x="1465" y="1465"/>
                  </a:lnTo>
                  <a:lnTo>
                    <a:pt x="1580" y="1349"/>
                  </a:lnTo>
                  <a:lnTo>
                    <a:pt x="1657" y="1195"/>
                  </a:lnTo>
                  <a:lnTo>
                    <a:pt x="1696" y="1041"/>
                  </a:lnTo>
                  <a:lnTo>
                    <a:pt x="1715" y="868"/>
                  </a:lnTo>
                  <a:lnTo>
                    <a:pt x="1696" y="694"/>
                  </a:lnTo>
                  <a:lnTo>
                    <a:pt x="1657" y="521"/>
                  </a:lnTo>
                  <a:lnTo>
                    <a:pt x="1580" y="386"/>
                  </a:lnTo>
                  <a:lnTo>
                    <a:pt x="1465" y="251"/>
                  </a:lnTo>
                  <a:lnTo>
                    <a:pt x="1349" y="135"/>
                  </a:lnTo>
                  <a:lnTo>
                    <a:pt x="1195" y="58"/>
                  </a:lnTo>
                  <a:lnTo>
                    <a:pt x="1041" y="2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170;p72">
              <a:extLst>
                <a:ext uri="{FF2B5EF4-FFF2-40B4-BE49-F238E27FC236}">
                  <a16:creationId xmlns:a16="http://schemas.microsoft.com/office/drawing/2014/main" id="{AA8F0420-2A9B-51F0-BA01-F30E14F668E1}"/>
                </a:ext>
              </a:extLst>
            </p:cNvPr>
            <p:cNvSpPr/>
            <p:nvPr/>
          </p:nvSpPr>
          <p:spPr>
            <a:xfrm>
              <a:off x="4152091" y="2116631"/>
              <a:ext cx="41786" cy="60974"/>
            </a:xfrm>
            <a:custGeom>
              <a:avLst/>
              <a:gdLst/>
              <a:ahLst/>
              <a:cxnLst/>
              <a:rect l="l" t="t" r="r" b="b"/>
              <a:pathLst>
                <a:path w="1176" h="1716" extrusionOk="0">
                  <a:moveTo>
                    <a:pt x="867" y="0"/>
                  </a:moveTo>
                  <a:lnTo>
                    <a:pt x="675" y="20"/>
                  </a:lnTo>
                  <a:lnTo>
                    <a:pt x="520" y="58"/>
                  </a:lnTo>
                  <a:lnTo>
                    <a:pt x="366" y="135"/>
                  </a:lnTo>
                  <a:lnTo>
                    <a:pt x="251" y="251"/>
                  </a:lnTo>
                  <a:lnTo>
                    <a:pt x="135" y="386"/>
                  </a:lnTo>
                  <a:lnTo>
                    <a:pt x="58" y="521"/>
                  </a:lnTo>
                  <a:lnTo>
                    <a:pt x="19" y="694"/>
                  </a:lnTo>
                  <a:lnTo>
                    <a:pt x="0" y="868"/>
                  </a:lnTo>
                  <a:lnTo>
                    <a:pt x="19" y="1041"/>
                  </a:lnTo>
                  <a:lnTo>
                    <a:pt x="58" y="1195"/>
                  </a:lnTo>
                  <a:lnTo>
                    <a:pt x="135" y="1349"/>
                  </a:lnTo>
                  <a:lnTo>
                    <a:pt x="251" y="1465"/>
                  </a:lnTo>
                  <a:lnTo>
                    <a:pt x="366" y="1581"/>
                  </a:lnTo>
                  <a:lnTo>
                    <a:pt x="520" y="1658"/>
                  </a:lnTo>
                  <a:lnTo>
                    <a:pt x="675" y="1696"/>
                  </a:lnTo>
                  <a:lnTo>
                    <a:pt x="867" y="1715"/>
                  </a:lnTo>
                  <a:lnTo>
                    <a:pt x="1021" y="1696"/>
                  </a:lnTo>
                  <a:lnTo>
                    <a:pt x="1176" y="1658"/>
                  </a:lnTo>
                  <a:lnTo>
                    <a:pt x="1060" y="1600"/>
                  </a:lnTo>
                  <a:lnTo>
                    <a:pt x="964" y="1523"/>
                  </a:lnTo>
                  <a:lnTo>
                    <a:pt x="867" y="1446"/>
                  </a:lnTo>
                  <a:lnTo>
                    <a:pt x="790" y="1349"/>
                  </a:lnTo>
                  <a:lnTo>
                    <a:pt x="732" y="1234"/>
                  </a:lnTo>
                  <a:lnTo>
                    <a:pt x="675" y="1118"/>
                  </a:lnTo>
                  <a:lnTo>
                    <a:pt x="655" y="983"/>
                  </a:lnTo>
                  <a:lnTo>
                    <a:pt x="636" y="868"/>
                  </a:lnTo>
                  <a:lnTo>
                    <a:pt x="655" y="733"/>
                  </a:lnTo>
                  <a:lnTo>
                    <a:pt x="675" y="598"/>
                  </a:lnTo>
                  <a:lnTo>
                    <a:pt x="732" y="482"/>
                  </a:lnTo>
                  <a:lnTo>
                    <a:pt x="790" y="367"/>
                  </a:lnTo>
                  <a:lnTo>
                    <a:pt x="867" y="270"/>
                  </a:lnTo>
                  <a:lnTo>
                    <a:pt x="964" y="193"/>
                  </a:lnTo>
                  <a:lnTo>
                    <a:pt x="1060" y="116"/>
                  </a:lnTo>
                  <a:lnTo>
                    <a:pt x="1176" y="58"/>
                  </a:lnTo>
                  <a:lnTo>
                    <a:pt x="1021" y="20"/>
                  </a:lnTo>
                  <a:lnTo>
                    <a:pt x="86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171;p72">
              <a:extLst>
                <a:ext uri="{FF2B5EF4-FFF2-40B4-BE49-F238E27FC236}">
                  <a16:creationId xmlns:a16="http://schemas.microsoft.com/office/drawing/2014/main" id="{A616CEC2-3C1F-B5AF-167C-29DBE77B34BB}"/>
                </a:ext>
              </a:extLst>
            </p:cNvPr>
            <p:cNvSpPr/>
            <p:nvPr/>
          </p:nvSpPr>
          <p:spPr>
            <a:xfrm>
              <a:off x="4091827" y="2040626"/>
              <a:ext cx="21924" cy="35639"/>
            </a:xfrm>
            <a:custGeom>
              <a:avLst/>
              <a:gdLst/>
              <a:ahLst/>
              <a:cxnLst/>
              <a:rect l="l" t="t" r="r" b="b"/>
              <a:pathLst>
                <a:path w="617" h="1003" extrusionOk="0">
                  <a:moveTo>
                    <a:pt x="231" y="0"/>
                  </a:moveTo>
                  <a:lnTo>
                    <a:pt x="0" y="366"/>
                  </a:lnTo>
                  <a:lnTo>
                    <a:pt x="0" y="810"/>
                  </a:lnTo>
                  <a:lnTo>
                    <a:pt x="193" y="1002"/>
                  </a:lnTo>
                  <a:lnTo>
                    <a:pt x="347" y="1002"/>
                  </a:lnTo>
                  <a:lnTo>
                    <a:pt x="463" y="906"/>
                  </a:lnTo>
                  <a:lnTo>
                    <a:pt x="540" y="790"/>
                  </a:lnTo>
                  <a:lnTo>
                    <a:pt x="598" y="656"/>
                  </a:lnTo>
                  <a:lnTo>
                    <a:pt x="617" y="501"/>
                  </a:lnTo>
                  <a:lnTo>
                    <a:pt x="598" y="347"/>
                  </a:lnTo>
                  <a:lnTo>
                    <a:pt x="540" y="212"/>
                  </a:lnTo>
                  <a:lnTo>
                    <a:pt x="463" y="77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172;p72">
              <a:extLst>
                <a:ext uri="{FF2B5EF4-FFF2-40B4-BE49-F238E27FC236}">
                  <a16:creationId xmlns:a16="http://schemas.microsoft.com/office/drawing/2014/main" id="{AC2887A1-E60F-F246-5BFC-DE94619FE10A}"/>
                </a:ext>
              </a:extLst>
            </p:cNvPr>
            <p:cNvSpPr/>
            <p:nvPr/>
          </p:nvSpPr>
          <p:spPr>
            <a:xfrm>
              <a:off x="4071289" y="2037180"/>
              <a:ext cx="32903" cy="42497"/>
            </a:xfrm>
            <a:custGeom>
              <a:avLst/>
              <a:gdLst/>
              <a:ahLst/>
              <a:cxnLst/>
              <a:rect l="l" t="t" r="r" b="b"/>
              <a:pathLst>
                <a:path w="926" h="1196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6" y="251"/>
                  </a:lnTo>
                  <a:lnTo>
                    <a:pt x="39" y="367"/>
                  </a:lnTo>
                  <a:lnTo>
                    <a:pt x="0" y="483"/>
                  </a:lnTo>
                  <a:lnTo>
                    <a:pt x="0" y="598"/>
                  </a:lnTo>
                  <a:lnTo>
                    <a:pt x="0" y="714"/>
                  </a:lnTo>
                  <a:lnTo>
                    <a:pt x="39" y="830"/>
                  </a:lnTo>
                  <a:lnTo>
                    <a:pt x="96" y="926"/>
                  </a:lnTo>
                  <a:lnTo>
                    <a:pt x="174" y="1022"/>
                  </a:lnTo>
                  <a:lnTo>
                    <a:pt x="270" y="1099"/>
                  </a:lnTo>
                  <a:lnTo>
                    <a:pt x="366" y="1157"/>
                  </a:lnTo>
                  <a:lnTo>
                    <a:pt x="482" y="1196"/>
                  </a:lnTo>
                  <a:lnTo>
                    <a:pt x="694" y="1196"/>
                  </a:lnTo>
                  <a:lnTo>
                    <a:pt x="771" y="1176"/>
                  </a:lnTo>
                  <a:lnTo>
                    <a:pt x="848" y="1138"/>
                  </a:lnTo>
                  <a:lnTo>
                    <a:pt x="925" y="1099"/>
                  </a:lnTo>
                  <a:lnTo>
                    <a:pt x="809" y="1003"/>
                  </a:lnTo>
                  <a:lnTo>
                    <a:pt x="713" y="887"/>
                  </a:lnTo>
                  <a:lnTo>
                    <a:pt x="655" y="753"/>
                  </a:lnTo>
                  <a:lnTo>
                    <a:pt x="636" y="598"/>
                  </a:lnTo>
                  <a:lnTo>
                    <a:pt x="655" y="444"/>
                  </a:lnTo>
                  <a:lnTo>
                    <a:pt x="713" y="309"/>
                  </a:lnTo>
                  <a:lnTo>
                    <a:pt x="809" y="174"/>
                  </a:lnTo>
                  <a:lnTo>
                    <a:pt x="925" y="97"/>
                  </a:lnTo>
                  <a:lnTo>
                    <a:pt x="848" y="59"/>
                  </a:lnTo>
                  <a:lnTo>
                    <a:pt x="771" y="20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173;p72">
              <a:extLst>
                <a:ext uri="{FF2B5EF4-FFF2-40B4-BE49-F238E27FC236}">
                  <a16:creationId xmlns:a16="http://schemas.microsoft.com/office/drawing/2014/main" id="{878BB08B-976A-D4DC-CF95-E782D8F0CE26}"/>
                </a:ext>
              </a:extLst>
            </p:cNvPr>
            <p:cNvSpPr/>
            <p:nvPr/>
          </p:nvSpPr>
          <p:spPr>
            <a:xfrm>
              <a:off x="4272583" y="2040626"/>
              <a:ext cx="21284" cy="35639"/>
            </a:xfrm>
            <a:custGeom>
              <a:avLst/>
              <a:gdLst/>
              <a:ahLst/>
              <a:cxnLst/>
              <a:rect l="l" t="t" r="r" b="b"/>
              <a:pathLst>
                <a:path w="599" h="1003" extrusionOk="0">
                  <a:moveTo>
                    <a:pt x="251" y="0"/>
                  </a:moveTo>
                  <a:lnTo>
                    <a:pt x="1" y="212"/>
                  </a:lnTo>
                  <a:lnTo>
                    <a:pt x="1" y="713"/>
                  </a:lnTo>
                  <a:lnTo>
                    <a:pt x="136" y="964"/>
                  </a:lnTo>
                  <a:lnTo>
                    <a:pt x="328" y="1002"/>
                  </a:lnTo>
                  <a:lnTo>
                    <a:pt x="444" y="906"/>
                  </a:lnTo>
                  <a:lnTo>
                    <a:pt x="521" y="790"/>
                  </a:lnTo>
                  <a:lnTo>
                    <a:pt x="579" y="656"/>
                  </a:lnTo>
                  <a:lnTo>
                    <a:pt x="598" y="501"/>
                  </a:lnTo>
                  <a:lnTo>
                    <a:pt x="579" y="347"/>
                  </a:lnTo>
                  <a:lnTo>
                    <a:pt x="521" y="212"/>
                  </a:lnTo>
                  <a:lnTo>
                    <a:pt x="444" y="77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174;p72">
              <a:extLst>
                <a:ext uri="{FF2B5EF4-FFF2-40B4-BE49-F238E27FC236}">
                  <a16:creationId xmlns:a16="http://schemas.microsoft.com/office/drawing/2014/main" id="{F84B273B-5FA4-0CFF-14C0-2C9C253982A7}"/>
                </a:ext>
              </a:extLst>
            </p:cNvPr>
            <p:cNvSpPr/>
            <p:nvPr/>
          </p:nvSpPr>
          <p:spPr>
            <a:xfrm>
              <a:off x="4251370" y="2037180"/>
              <a:ext cx="32903" cy="42497"/>
            </a:xfrm>
            <a:custGeom>
              <a:avLst/>
              <a:gdLst/>
              <a:ahLst/>
              <a:cxnLst/>
              <a:rect l="l" t="t" r="r" b="b"/>
              <a:pathLst>
                <a:path w="926" h="1196" extrusionOk="0">
                  <a:moveTo>
                    <a:pt x="482" y="1"/>
                  </a:moveTo>
                  <a:lnTo>
                    <a:pt x="366" y="39"/>
                  </a:lnTo>
                  <a:lnTo>
                    <a:pt x="270" y="97"/>
                  </a:lnTo>
                  <a:lnTo>
                    <a:pt x="174" y="174"/>
                  </a:lnTo>
                  <a:lnTo>
                    <a:pt x="97" y="251"/>
                  </a:lnTo>
                  <a:lnTo>
                    <a:pt x="39" y="367"/>
                  </a:lnTo>
                  <a:lnTo>
                    <a:pt x="0" y="483"/>
                  </a:lnTo>
                  <a:lnTo>
                    <a:pt x="0" y="598"/>
                  </a:lnTo>
                  <a:lnTo>
                    <a:pt x="0" y="714"/>
                  </a:lnTo>
                  <a:lnTo>
                    <a:pt x="39" y="830"/>
                  </a:lnTo>
                  <a:lnTo>
                    <a:pt x="97" y="926"/>
                  </a:lnTo>
                  <a:lnTo>
                    <a:pt x="174" y="1022"/>
                  </a:lnTo>
                  <a:lnTo>
                    <a:pt x="270" y="1099"/>
                  </a:lnTo>
                  <a:lnTo>
                    <a:pt x="366" y="1157"/>
                  </a:lnTo>
                  <a:lnTo>
                    <a:pt x="482" y="1196"/>
                  </a:lnTo>
                  <a:lnTo>
                    <a:pt x="675" y="1196"/>
                  </a:lnTo>
                  <a:lnTo>
                    <a:pt x="771" y="1176"/>
                  </a:lnTo>
                  <a:lnTo>
                    <a:pt x="848" y="1138"/>
                  </a:lnTo>
                  <a:lnTo>
                    <a:pt x="925" y="1099"/>
                  </a:lnTo>
                  <a:lnTo>
                    <a:pt x="810" y="1003"/>
                  </a:lnTo>
                  <a:lnTo>
                    <a:pt x="713" y="887"/>
                  </a:lnTo>
                  <a:lnTo>
                    <a:pt x="656" y="753"/>
                  </a:lnTo>
                  <a:lnTo>
                    <a:pt x="636" y="598"/>
                  </a:lnTo>
                  <a:lnTo>
                    <a:pt x="656" y="444"/>
                  </a:lnTo>
                  <a:lnTo>
                    <a:pt x="713" y="309"/>
                  </a:lnTo>
                  <a:lnTo>
                    <a:pt x="810" y="174"/>
                  </a:lnTo>
                  <a:lnTo>
                    <a:pt x="925" y="97"/>
                  </a:lnTo>
                  <a:lnTo>
                    <a:pt x="848" y="59"/>
                  </a:lnTo>
                  <a:lnTo>
                    <a:pt x="771" y="20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7175;p72">
              <a:extLst>
                <a:ext uri="{FF2B5EF4-FFF2-40B4-BE49-F238E27FC236}">
                  <a16:creationId xmlns:a16="http://schemas.microsoft.com/office/drawing/2014/main" id="{A852E1B0-E2D0-2D43-BC23-17F8F2FACB0B}"/>
                </a:ext>
              </a:extLst>
            </p:cNvPr>
            <p:cNvSpPr/>
            <p:nvPr/>
          </p:nvSpPr>
          <p:spPr>
            <a:xfrm>
              <a:off x="4150705" y="2251513"/>
              <a:ext cx="21248" cy="36350"/>
            </a:xfrm>
            <a:custGeom>
              <a:avLst/>
              <a:gdLst/>
              <a:ahLst/>
              <a:cxnLst/>
              <a:rect l="l" t="t" r="r" b="b"/>
              <a:pathLst>
                <a:path w="598" h="1023" extrusionOk="0">
                  <a:moveTo>
                    <a:pt x="174" y="1"/>
                  </a:moveTo>
                  <a:lnTo>
                    <a:pt x="1" y="309"/>
                  </a:lnTo>
                  <a:lnTo>
                    <a:pt x="1" y="752"/>
                  </a:lnTo>
                  <a:lnTo>
                    <a:pt x="155" y="983"/>
                  </a:lnTo>
                  <a:lnTo>
                    <a:pt x="309" y="1022"/>
                  </a:lnTo>
                  <a:lnTo>
                    <a:pt x="405" y="964"/>
                  </a:lnTo>
                  <a:lnTo>
                    <a:pt x="482" y="868"/>
                  </a:lnTo>
                  <a:lnTo>
                    <a:pt x="540" y="772"/>
                  </a:lnTo>
                  <a:lnTo>
                    <a:pt x="579" y="656"/>
                  </a:lnTo>
                  <a:lnTo>
                    <a:pt x="598" y="540"/>
                  </a:lnTo>
                  <a:lnTo>
                    <a:pt x="598" y="425"/>
                  </a:lnTo>
                  <a:lnTo>
                    <a:pt x="579" y="309"/>
                  </a:lnTo>
                  <a:lnTo>
                    <a:pt x="521" y="213"/>
                  </a:lnTo>
                  <a:lnTo>
                    <a:pt x="424" y="78"/>
                  </a:lnTo>
                  <a:lnTo>
                    <a:pt x="3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176;p72">
              <a:extLst>
                <a:ext uri="{FF2B5EF4-FFF2-40B4-BE49-F238E27FC236}">
                  <a16:creationId xmlns:a16="http://schemas.microsoft.com/office/drawing/2014/main" id="{115FCC8C-04B0-666F-AFF4-AF98F1DD723A}"/>
                </a:ext>
              </a:extLst>
            </p:cNvPr>
            <p:cNvSpPr/>
            <p:nvPr/>
          </p:nvSpPr>
          <p:spPr>
            <a:xfrm>
              <a:off x="4129492" y="2248102"/>
              <a:ext cx="32903" cy="42497"/>
            </a:xfrm>
            <a:custGeom>
              <a:avLst/>
              <a:gdLst/>
              <a:ahLst/>
              <a:cxnLst/>
              <a:rect l="l" t="t" r="r" b="b"/>
              <a:pathLst>
                <a:path w="926" h="1196" extrusionOk="0">
                  <a:moveTo>
                    <a:pt x="617" y="0"/>
                  </a:moveTo>
                  <a:lnTo>
                    <a:pt x="443" y="20"/>
                  </a:lnTo>
                  <a:lnTo>
                    <a:pt x="366" y="39"/>
                  </a:lnTo>
                  <a:lnTo>
                    <a:pt x="289" y="77"/>
                  </a:lnTo>
                  <a:lnTo>
                    <a:pt x="193" y="155"/>
                  </a:lnTo>
                  <a:lnTo>
                    <a:pt x="116" y="232"/>
                  </a:lnTo>
                  <a:lnTo>
                    <a:pt x="58" y="347"/>
                  </a:lnTo>
                  <a:lnTo>
                    <a:pt x="19" y="444"/>
                  </a:lnTo>
                  <a:lnTo>
                    <a:pt x="0" y="559"/>
                  </a:lnTo>
                  <a:lnTo>
                    <a:pt x="0" y="675"/>
                  </a:lnTo>
                  <a:lnTo>
                    <a:pt x="19" y="790"/>
                  </a:lnTo>
                  <a:lnTo>
                    <a:pt x="77" y="906"/>
                  </a:lnTo>
                  <a:lnTo>
                    <a:pt x="154" y="1002"/>
                  </a:lnTo>
                  <a:lnTo>
                    <a:pt x="231" y="1079"/>
                  </a:lnTo>
                  <a:lnTo>
                    <a:pt x="328" y="1137"/>
                  </a:lnTo>
                  <a:lnTo>
                    <a:pt x="443" y="1176"/>
                  </a:lnTo>
                  <a:lnTo>
                    <a:pt x="559" y="1195"/>
                  </a:lnTo>
                  <a:lnTo>
                    <a:pt x="675" y="1195"/>
                  </a:lnTo>
                  <a:lnTo>
                    <a:pt x="790" y="1176"/>
                  </a:lnTo>
                  <a:lnTo>
                    <a:pt x="906" y="1118"/>
                  </a:lnTo>
                  <a:lnTo>
                    <a:pt x="925" y="1118"/>
                  </a:lnTo>
                  <a:lnTo>
                    <a:pt x="809" y="1022"/>
                  </a:lnTo>
                  <a:lnTo>
                    <a:pt x="713" y="906"/>
                  </a:lnTo>
                  <a:lnTo>
                    <a:pt x="675" y="790"/>
                  </a:lnTo>
                  <a:lnTo>
                    <a:pt x="636" y="675"/>
                  </a:lnTo>
                  <a:lnTo>
                    <a:pt x="636" y="559"/>
                  </a:lnTo>
                  <a:lnTo>
                    <a:pt x="655" y="463"/>
                  </a:lnTo>
                  <a:lnTo>
                    <a:pt x="694" y="347"/>
                  </a:lnTo>
                  <a:lnTo>
                    <a:pt x="752" y="251"/>
                  </a:lnTo>
                  <a:lnTo>
                    <a:pt x="829" y="174"/>
                  </a:lnTo>
                  <a:lnTo>
                    <a:pt x="925" y="97"/>
                  </a:lnTo>
                  <a:lnTo>
                    <a:pt x="771" y="20"/>
                  </a:lnTo>
                  <a:lnTo>
                    <a:pt x="6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87743348"/>
      </p:ext>
    </p:extLst>
  </p:cSld>
  <p:clrMapOvr>
    <a:masterClrMapping/>
  </p:clrMapOvr>
</p:sld>
</file>

<file path=ppt/theme/theme1.xml><?xml version="1.0" encoding="utf-8"?>
<a:theme xmlns:a="http://schemas.openxmlformats.org/drawingml/2006/main" name="Astronaut Adventures in Far Away Planets by Slidesgo">
  <a:themeElements>
    <a:clrScheme name="Simple Light">
      <a:dk1>
        <a:srgbClr val="292533"/>
      </a:dk1>
      <a:lt1>
        <a:srgbClr val="FFFFFF"/>
      </a:lt1>
      <a:dk2>
        <a:srgbClr val="FDF8DA"/>
      </a:dk2>
      <a:lt2>
        <a:srgbClr val="5FAEDF"/>
      </a:lt2>
      <a:accent1>
        <a:srgbClr val="776968"/>
      </a:accent1>
      <a:accent2>
        <a:srgbClr val="5C4F4E"/>
      </a:accent2>
      <a:accent3>
        <a:srgbClr val="949090"/>
      </a:accent3>
      <a:accent4>
        <a:srgbClr val="ACDD83"/>
      </a:accent4>
      <a:accent5>
        <a:srgbClr val="E77070"/>
      </a:accent5>
      <a:accent6>
        <a:srgbClr val="F8CF2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800FC2A03A09E941AA5DBC14C87F7CB5" ma:contentTypeVersion="3" ma:contentTypeDescription="Ein neues Dokument erstellen." ma:contentTypeScope="" ma:versionID="4caff67f4e235ffcf49f4248f58874b4">
  <xsd:schema xmlns:xsd="http://www.w3.org/2001/XMLSchema" xmlns:xs="http://www.w3.org/2001/XMLSchema" xmlns:p="http://schemas.microsoft.com/office/2006/metadata/properties" xmlns:ns2="7b1db4ed-e970-4993-84c4-8aa11bdbc9ca" targetNamespace="http://schemas.microsoft.com/office/2006/metadata/properties" ma:root="true" ma:fieldsID="7c8169bf622e81a3dae03e1d6c0b102e" ns2:_="">
    <xsd:import namespace="7b1db4ed-e970-4993-84c4-8aa11bdbc9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1db4ed-e970-4993-84c4-8aa11bdbc9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793F4C6-44CF-4427-AEC8-D65ACBBC89C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3B8285D-D6AC-40B8-8E3B-7207BB036E56}">
  <ds:schemaRefs>
    <ds:schemaRef ds:uri="7b1db4ed-e970-4993-84c4-8aa11bdbc9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DF1F0EDB-1F2D-4DFD-A4B5-A48F46FE2DA5}">
  <ds:schemaRefs>
    <ds:schemaRef ds:uri="7b1db4ed-e970-4993-84c4-8aa11bdbc9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</Words>
  <Application>Microsoft Macintosh PowerPoint</Application>
  <PresentationFormat>Bildschirmpräsentation (16:9)</PresentationFormat>
  <Paragraphs>195</Paragraphs>
  <Slides>30</Slides>
  <Notes>30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12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30</vt:i4>
      </vt:variant>
    </vt:vector>
  </HeadingPairs>
  <TitlesOfParts>
    <vt:vector size="43" baseType="lpstr">
      <vt:lpstr>Corbel</vt:lpstr>
      <vt:lpstr>Wingdings</vt:lpstr>
      <vt:lpstr>MuseoModerno</vt:lpstr>
      <vt:lpstr>Loved by the King</vt:lpstr>
      <vt:lpstr>Mulish</vt:lpstr>
      <vt:lpstr>Titillium Web</vt:lpstr>
      <vt:lpstr>-webkit-standard</vt:lpstr>
      <vt:lpstr>Arial</vt:lpstr>
      <vt:lpstr>Catamaran</vt:lpstr>
      <vt:lpstr>Mulish SemiBold</vt:lpstr>
      <vt:lpstr>Nunito Light</vt:lpstr>
      <vt:lpstr>Roboto Condensed Light</vt:lpstr>
      <vt:lpstr>Astronaut Adventures in Far Away Planets by Slidesgo</vt:lpstr>
      <vt:lpstr>Weltraum-tourismus Vorbereitung des Fluges</vt:lpstr>
      <vt:lpstr>Agenda</vt:lpstr>
      <vt:lpstr>Unsere Aufgabe</vt:lpstr>
      <vt:lpstr>Flug-Vorbereitung</vt:lpstr>
      <vt:lpstr>Storyline</vt:lpstr>
      <vt:lpstr>Herangehensweise</vt:lpstr>
      <vt:lpstr>Überblick</vt:lpstr>
      <vt:lpstr>Gustav Viturius</vt:lpstr>
      <vt:lpstr>Arzt Personas</vt:lpstr>
      <vt:lpstr>Anforderungen</vt:lpstr>
      <vt:lpstr>Implementierungsstrategie</vt:lpstr>
      <vt:lpstr>PowerPoint-Präsentation</vt:lpstr>
      <vt:lpstr>Daten</vt:lpstr>
      <vt:lpstr>Rückmeldung</vt:lpstr>
      <vt:lpstr>Schnittstellen</vt:lpstr>
      <vt:lpstr>Live Demo</vt:lpstr>
      <vt:lpstr>Unsere Software</vt:lpstr>
      <vt:lpstr>Unsere Software</vt:lpstr>
      <vt:lpstr>Unsere Software</vt:lpstr>
      <vt:lpstr>Unsere Software</vt:lpstr>
      <vt:lpstr>Unsere Software</vt:lpstr>
      <vt:lpstr>Value</vt:lpstr>
      <vt:lpstr>Unser Mehrwert</vt:lpstr>
      <vt:lpstr>Unterscheidungsmerkmale</vt:lpstr>
      <vt:lpstr>Zukünftige Möglichkeiten</vt:lpstr>
      <vt:lpstr>Lessons Learned</vt:lpstr>
      <vt:lpstr>Unsere Lessons Learned</vt:lpstr>
      <vt:lpstr>Start in das Weltraumabenteuer</vt:lpstr>
      <vt:lpstr>Start in das Weltraumabenteuer</vt:lpstr>
      <vt:lpstr>Vielen Dank!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Zeidler, Joline</cp:lastModifiedBy>
  <cp:revision>2</cp:revision>
  <dcterms:modified xsi:type="dcterms:W3CDTF">2025-05-14T11:12:55Z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0x010100800FC2A03A09E941AA5DBC14C87F7CB5</vt:lpwstr>
  </property>
</Properties>
</file>